
<file path=[Content_Types].xml><?xml version="1.0" encoding="utf-8"?>
<Types xmlns="http://schemas.openxmlformats.org/package/2006/content-types">
  <Default Extension="png" ContentType="image/png"/>
  <Default Extension="bin" ContentType="application/vnd.openxmlformats-officedocument.oleObject"/>
  <Default Extension="jpeg" ContentType="image/jpeg"/>
  <Default Extension="wmf" ContentType="image/x-wmf"/>
  <Default Extension="emf" ContentType="image/x-emf"/>
  <Default Extension="rels" ContentType="application/vnd.openxmlformats-package.relationships+xml"/>
  <Default Extension="xml" ContentType="application/xml"/>
  <Default Extension="vml" ContentType="application/vnd.openxmlformats-officedocument.vmlDrawing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diagrams/data1.xml" ContentType="application/vnd.openxmlformats-officedocument.drawingml.diagramData+xml"/>
  <Override PartName="/ppt/diagrams/layout1.xml" ContentType="application/vnd.openxmlformats-officedocument.drawingml.diagramLayout+xml"/>
  <Override PartName="/ppt/diagrams/quickStyle1.xml" ContentType="application/vnd.openxmlformats-officedocument.drawingml.diagramStyle+xml"/>
  <Override PartName="/ppt/diagrams/colors1.xml" ContentType="application/vnd.openxmlformats-officedocument.drawingml.diagramColors+xml"/>
  <Override PartName="/ppt/diagrams/drawing1.xml" ContentType="application/vnd.ms-office.drawingml.diagramDrawing+xml"/>
  <Override PartName="/ppt/diagrams/data2.xml" ContentType="application/vnd.openxmlformats-officedocument.drawingml.diagramData+xml"/>
  <Override PartName="/ppt/diagrams/layout2.xml" ContentType="application/vnd.openxmlformats-officedocument.drawingml.diagramLayout+xml"/>
  <Override PartName="/ppt/diagrams/quickStyle2.xml" ContentType="application/vnd.openxmlformats-officedocument.drawingml.diagramStyle+xml"/>
  <Override PartName="/ppt/diagrams/colors2.xml" ContentType="application/vnd.openxmlformats-officedocument.drawingml.diagramColors+xml"/>
  <Override PartName="/ppt/diagrams/drawing2.xml" ContentType="application/vnd.ms-office.drawingml.diagramDrawing+xml"/>
  <Override PartName="/ppt/diagrams/data3.xml" ContentType="application/vnd.openxmlformats-officedocument.drawingml.diagramData+xml"/>
  <Override PartName="/ppt/diagrams/layout3.xml" ContentType="application/vnd.openxmlformats-officedocument.drawingml.diagramLayout+xml"/>
  <Override PartName="/ppt/diagrams/quickStyle3.xml" ContentType="application/vnd.openxmlformats-officedocument.drawingml.diagramStyle+xml"/>
  <Override PartName="/ppt/diagrams/colors3.xml" ContentType="application/vnd.openxmlformats-officedocument.drawingml.diagramColors+xml"/>
  <Override PartName="/ppt/diagrams/drawing3.xml" ContentType="application/vnd.ms-office.drawingml.diagramDrawing+xml"/>
  <Override PartName="/ppt/diagrams/data4.xml" ContentType="application/vnd.openxmlformats-officedocument.drawingml.diagramData+xml"/>
  <Override PartName="/ppt/diagrams/layout4.xml" ContentType="application/vnd.openxmlformats-officedocument.drawingml.diagramLayout+xml"/>
  <Override PartName="/ppt/diagrams/quickStyle4.xml" ContentType="application/vnd.openxmlformats-officedocument.drawingml.diagramStyle+xml"/>
  <Override PartName="/ppt/diagrams/colors4.xml" ContentType="application/vnd.openxmlformats-officedocument.drawingml.diagramColors+xml"/>
  <Override PartName="/ppt/diagrams/drawing4.xml" ContentType="application/vnd.ms-office.drawingml.diagramDrawing+xml"/>
  <Override PartName="/ppt/diagrams/data5.xml" ContentType="application/vnd.openxmlformats-officedocument.drawingml.diagramData+xml"/>
  <Override PartName="/ppt/diagrams/layout5.xml" ContentType="application/vnd.openxmlformats-officedocument.drawingml.diagramLayout+xml"/>
  <Override PartName="/ppt/diagrams/quickStyle5.xml" ContentType="application/vnd.openxmlformats-officedocument.drawingml.diagramStyle+xml"/>
  <Override PartName="/ppt/diagrams/colors5.xml" ContentType="application/vnd.openxmlformats-officedocument.drawingml.diagramColors+xml"/>
  <Override PartName="/ppt/diagrams/drawing5.xml" ContentType="application/vnd.ms-office.drawingml.diagramDrawing+xml"/>
  <Override PartName="/ppt/diagrams/data6.xml" ContentType="application/vnd.openxmlformats-officedocument.drawingml.diagramData+xml"/>
  <Override PartName="/ppt/diagrams/layout6.xml" ContentType="application/vnd.openxmlformats-officedocument.drawingml.diagramLayout+xml"/>
  <Override PartName="/ppt/diagrams/quickStyle6.xml" ContentType="application/vnd.openxmlformats-officedocument.drawingml.diagramStyle+xml"/>
  <Override PartName="/ppt/diagrams/colors6.xml" ContentType="application/vnd.openxmlformats-officedocument.drawingml.diagramColors+xml"/>
  <Override PartName="/ppt/diagrams/drawing6.xml" ContentType="application/vnd.ms-office.drawingml.diagramDrawing+xml"/>
  <Override PartName="/ppt/diagrams/data7.xml" ContentType="application/vnd.openxmlformats-officedocument.drawingml.diagramData+xml"/>
  <Override PartName="/ppt/diagrams/layout7.xml" ContentType="application/vnd.openxmlformats-officedocument.drawingml.diagramLayout+xml"/>
  <Override PartName="/ppt/diagrams/quickStyle7.xml" ContentType="application/vnd.openxmlformats-officedocument.drawingml.diagramStyle+xml"/>
  <Override PartName="/ppt/diagrams/colors7.xml" ContentType="application/vnd.openxmlformats-officedocument.drawingml.diagramColors+xml"/>
  <Override PartName="/ppt/diagrams/drawing7.xml" ContentType="application/vnd.ms-office.drawingml.diagramDrawing+xml"/>
  <Override PartName="/ppt/diagrams/data8.xml" ContentType="application/vnd.openxmlformats-officedocument.drawingml.diagramData+xml"/>
  <Override PartName="/ppt/diagrams/layout8.xml" ContentType="application/vnd.openxmlformats-officedocument.drawingml.diagramLayout+xml"/>
  <Override PartName="/ppt/diagrams/quickStyle8.xml" ContentType="application/vnd.openxmlformats-officedocument.drawingml.diagramStyle+xml"/>
  <Override PartName="/ppt/diagrams/colors8.xml" ContentType="application/vnd.openxmlformats-officedocument.drawingml.diagramColors+xml"/>
  <Override PartName="/ppt/diagrams/drawing8.xml" ContentType="application/vnd.ms-office.drawingml.diagramDrawing+xml"/>
  <Override PartName="/ppt/diagrams/data9.xml" ContentType="application/vnd.openxmlformats-officedocument.drawingml.diagramData+xml"/>
  <Override PartName="/ppt/diagrams/layout9.xml" ContentType="application/vnd.openxmlformats-officedocument.drawingml.diagramLayout+xml"/>
  <Override PartName="/ppt/diagrams/quickStyle9.xml" ContentType="application/vnd.openxmlformats-officedocument.drawingml.diagramStyle+xml"/>
  <Override PartName="/ppt/diagrams/colors9.xml" ContentType="application/vnd.openxmlformats-officedocument.drawingml.diagramColors+xml"/>
  <Override PartName="/ppt/diagrams/drawing9.xml" ContentType="application/vnd.ms-office.drawingml.diagramDrawing+xml"/>
  <Override PartName="/ppt/diagrams/data10.xml" ContentType="application/vnd.openxmlformats-officedocument.drawingml.diagramData+xml"/>
  <Override PartName="/ppt/diagrams/layout10.xml" ContentType="application/vnd.openxmlformats-officedocument.drawingml.diagramLayout+xml"/>
  <Override PartName="/ppt/diagrams/quickStyle10.xml" ContentType="application/vnd.openxmlformats-officedocument.drawingml.diagramStyle+xml"/>
  <Override PartName="/ppt/diagrams/colors10.xml" ContentType="application/vnd.openxmlformats-officedocument.drawingml.diagramColors+xml"/>
  <Override PartName="/ppt/diagrams/drawing10.xml" ContentType="application/vnd.ms-office.drawingml.diagramDrawing+xml"/>
  <Override PartName="/ppt/diagrams/data11.xml" ContentType="application/vnd.openxmlformats-officedocument.drawingml.diagramData+xml"/>
  <Override PartName="/ppt/diagrams/layout11.xml" ContentType="application/vnd.openxmlformats-officedocument.drawingml.diagramLayout+xml"/>
  <Override PartName="/ppt/diagrams/quickStyle11.xml" ContentType="application/vnd.openxmlformats-officedocument.drawingml.diagramStyle+xml"/>
  <Override PartName="/ppt/diagrams/colors11.xml" ContentType="application/vnd.openxmlformats-officedocument.drawingml.diagramColors+xml"/>
  <Override PartName="/ppt/diagrams/drawing11.xml" ContentType="application/vnd.ms-office.drawingml.diagramDrawing+xml"/>
  <Override PartName="/ppt/diagrams/data12.xml" ContentType="application/vnd.openxmlformats-officedocument.drawingml.diagramData+xml"/>
  <Override PartName="/ppt/diagrams/layout12.xml" ContentType="application/vnd.openxmlformats-officedocument.drawingml.diagramLayout+xml"/>
  <Override PartName="/ppt/diagrams/quickStyle12.xml" ContentType="application/vnd.openxmlformats-officedocument.drawingml.diagramStyle+xml"/>
  <Override PartName="/ppt/diagrams/colors12.xml" ContentType="application/vnd.openxmlformats-officedocument.drawingml.diagramColors+xml"/>
  <Override PartName="/ppt/diagrams/drawing12.xml" ContentType="application/vnd.ms-office.drawingml.diagramDrawing+xml"/>
  <Override PartName="/ppt/charts/chart1.xml" ContentType="application/vnd.openxmlformats-officedocument.drawingml.chart+xml"/>
  <Override PartName="/ppt/charts/chart2.xml" ContentType="application/vnd.openxmlformats-officedocument.drawingml.chart+xml"/>
  <Override PartName="/ppt/diagrams/data13.xml" ContentType="application/vnd.openxmlformats-officedocument.drawingml.diagramData+xml"/>
  <Override PartName="/ppt/diagrams/layout13.xml" ContentType="application/vnd.openxmlformats-officedocument.drawingml.diagramLayout+xml"/>
  <Override PartName="/ppt/diagrams/quickStyle13.xml" ContentType="application/vnd.openxmlformats-officedocument.drawingml.diagramStyle+xml"/>
  <Override PartName="/ppt/diagrams/colors13.xml" ContentType="application/vnd.openxmlformats-officedocument.drawingml.diagramColors+xml"/>
  <Override PartName="/ppt/diagrams/drawing13.xml" ContentType="application/vnd.ms-office.drawingml.diagramDrawing+xml"/>
  <Override PartName="/ppt/charts/chart3.xml" ContentType="application/vnd.openxmlformats-officedocument.drawingml.chart+xml"/>
  <Override PartName="/ppt/charts/chart4.xml" ContentType="application/vnd.openxmlformats-officedocument.drawingml.chart+xml"/>
  <Override PartName="/ppt/diagrams/data14.xml" ContentType="application/vnd.openxmlformats-officedocument.drawingml.diagramData+xml"/>
  <Override PartName="/ppt/diagrams/layout14.xml" ContentType="application/vnd.openxmlformats-officedocument.drawingml.diagramLayout+xml"/>
  <Override PartName="/ppt/diagrams/quickStyle14.xml" ContentType="application/vnd.openxmlformats-officedocument.drawingml.diagramStyle+xml"/>
  <Override PartName="/ppt/diagrams/colors14.xml" ContentType="application/vnd.openxmlformats-officedocument.drawingml.diagramColors+xml"/>
  <Override PartName="/ppt/diagrams/drawing14.xml" ContentType="application/vnd.ms-office.drawingml.diagramDrawing+xml"/>
  <Override PartName="/ppt/charts/chart5.xml" ContentType="application/vnd.openxmlformats-officedocument.drawingml.chart+xml"/>
  <Override PartName="/ppt/theme/themeOverride1.xml" ContentType="application/vnd.openxmlformats-officedocument.themeOverr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notesMasterIdLst>
    <p:notesMasterId r:id="rId77"/>
  </p:notesMasterIdLst>
  <p:sldIdLst>
    <p:sldId id="396" r:id="rId2"/>
    <p:sldId id="397" r:id="rId3"/>
    <p:sldId id="353" r:id="rId4"/>
    <p:sldId id="352" r:id="rId5"/>
    <p:sldId id="351" r:id="rId6"/>
    <p:sldId id="354" r:id="rId7"/>
    <p:sldId id="356" r:id="rId8"/>
    <p:sldId id="357" r:id="rId9"/>
    <p:sldId id="384" r:id="rId10"/>
    <p:sldId id="358" r:id="rId11"/>
    <p:sldId id="359" r:id="rId12"/>
    <p:sldId id="360" r:id="rId13"/>
    <p:sldId id="361" r:id="rId14"/>
    <p:sldId id="363" r:id="rId15"/>
    <p:sldId id="362" r:id="rId16"/>
    <p:sldId id="382" r:id="rId17"/>
    <p:sldId id="394" r:id="rId18"/>
    <p:sldId id="395" r:id="rId19"/>
    <p:sldId id="364" r:id="rId20"/>
    <p:sldId id="365" r:id="rId21"/>
    <p:sldId id="366" r:id="rId22"/>
    <p:sldId id="368" r:id="rId23"/>
    <p:sldId id="367" r:id="rId24"/>
    <p:sldId id="369" r:id="rId25"/>
    <p:sldId id="371" r:id="rId26"/>
    <p:sldId id="372" r:id="rId27"/>
    <p:sldId id="373" r:id="rId28"/>
    <p:sldId id="374" r:id="rId29"/>
    <p:sldId id="375" r:id="rId30"/>
    <p:sldId id="377" r:id="rId31"/>
    <p:sldId id="378" r:id="rId32"/>
    <p:sldId id="379" r:id="rId33"/>
    <p:sldId id="380" r:id="rId34"/>
    <p:sldId id="381" r:id="rId35"/>
    <p:sldId id="383" r:id="rId36"/>
    <p:sldId id="385" r:id="rId37"/>
    <p:sldId id="386" r:id="rId38"/>
    <p:sldId id="387" r:id="rId39"/>
    <p:sldId id="388" r:id="rId40"/>
    <p:sldId id="389" r:id="rId41"/>
    <p:sldId id="390" r:id="rId42"/>
    <p:sldId id="391" r:id="rId43"/>
    <p:sldId id="392" r:id="rId44"/>
    <p:sldId id="393" r:id="rId45"/>
    <p:sldId id="312" r:id="rId46"/>
    <p:sldId id="298" r:id="rId47"/>
    <p:sldId id="302" r:id="rId48"/>
    <p:sldId id="306" r:id="rId49"/>
    <p:sldId id="301" r:id="rId50"/>
    <p:sldId id="337" r:id="rId51"/>
    <p:sldId id="296" r:id="rId52"/>
    <p:sldId id="305" r:id="rId53"/>
    <p:sldId id="325" r:id="rId54"/>
    <p:sldId id="324" r:id="rId55"/>
    <p:sldId id="330" r:id="rId56"/>
    <p:sldId id="331" r:id="rId57"/>
    <p:sldId id="333" r:id="rId58"/>
    <p:sldId id="332" r:id="rId59"/>
    <p:sldId id="338" r:id="rId60"/>
    <p:sldId id="300" r:id="rId61"/>
    <p:sldId id="339" r:id="rId62"/>
    <p:sldId id="334" r:id="rId63"/>
    <p:sldId id="342" r:id="rId64"/>
    <p:sldId id="340" r:id="rId65"/>
    <p:sldId id="303" r:id="rId66"/>
    <p:sldId id="318" r:id="rId67"/>
    <p:sldId id="336" r:id="rId68"/>
    <p:sldId id="304" r:id="rId69"/>
    <p:sldId id="348" r:id="rId70"/>
    <p:sldId id="344" r:id="rId71"/>
    <p:sldId id="349" r:id="rId72"/>
    <p:sldId id="310" r:id="rId73"/>
    <p:sldId id="313" r:id="rId74"/>
    <p:sldId id="317" r:id="rId75"/>
    <p:sldId id="398" r:id="rId76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3863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FF9900"/>
    <a:srgbClr val="FF9933"/>
    <a:srgbClr val="00B5C8"/>
    <a:srgbClr val="CAD936"/>
    <a:srgbClr val="F5F5F5"/>
    <a:srgbClr val="00B1C4"/>
    <a:srgbClr val="E5ED9D"/>
    <a:srgbClr val="000000"/>
    <a:srgbClr val="4ED5F0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0842" autoAdjust="0"/>
    <p:restoredTop sz="97571" autoAdjust="0"/>
  </p:normalViewPr>
  <p:slideViewPr>
    <p:cSldViewPr snapToGrid="0">
      <p:cViewPr>
        <p:scale>
          <a:sx n="78" d="100"/>
          <a:sy n="78" d="100"/>
        </p:scale>
        <p:origin x="408" y="206"/>
      </p:cViewPr>
      <p:guideLst>
        <p:guide orient="horz" pos="2160"/>
        <p:guide pos="3863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25.xml"/><Relationship Id="rId21" Type="http://schemas.openxmlformats.org/officeDocument/2006/relationships/slide" Target="slides/slide20.xml"/><Relationship Id="rId42" Type="http://schemas.openxmlformats.org/officeDocument/2006/relationships/slide" Target="slides/slide41.xml"/><Relationship Id="rId47" Type="http://schemas.openxmlformats.org/officeDocument/2006/relationships/slide" Target="slides/slide46.xml"/><Relationship Id="rId63" Type="http://schemas.openxmlformats.org/officeDocument/2006/relationships/slide" Target="slides/slide62.xml"/><Relationship Id="rId68" Type="http://schemas.openxmlformats.org/officeDocument/2006/relationships/slide" Target="slides/slide67.xml"/><Relationship Id="rId16" Type="http://schemas.openxmlformats.org/officeDocument/2006/relationships/slide" Target="slides/slide15.xml"/><Relationship Id="rId11" Type="http://schemas.openxmlformats.org/officeDocument/2006/relationships/slide" Target="slides/slide10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53" Type="http://schemas.openxmlformats.org/officeDocument/2006/relationships/slide" Target="slides/slide52.xml"/><Relationship Id="rId58" Type="http://schemas.openxmlformats.org/officeDocument/2006/relationships/slide" Target="slides/slide57.xml"/><Relationship Id="rId74" Type="http://schemas.openxmlformats.org/officeDocument/2006/relationships/slide" Target="slides/slide73.xml"/><Relationship Id="rId79" Type="http://schemas.openxmlformats.org/officeDocument/2006/relationships/viewProps" Target="viewProps.xml"/><Relationship Id="rId5" Type="http://schemas.openxmlformats.org/officeDocument/2006/relationships/slide" Target="slides/slide4.xml"/><Relationship Id="rId61" Type="http://schemas.openxmlformats.org/officeDocument/2006/relationships/slide" Target="slides/slide60.xml"/><Relationship Id="rId19" Type="http://schemas.openxmlformats.org/officeDocument/2006/relationships/slide" Target="slides/slide1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slide" Target="slides/slide42.xml"/><Relationship Id="rId48" Type="http://schemas.openxmlformats.org/officeDocument/2006/relationships/slide" Target="slides/slide47.xml"/><Relationship Id="rId56" Type="http://schemas.openxmlformats.org/officeDocument/2006/relationships/slide" Target="slides/slide55.xml"/><Relationship Id="rId64" Type="http://schemas.openxmlformats.org/officeDocument/2006/relationships/slide" Target="slides/slide63.xml"/><Relationship Id="rId69" Type="http://schemas.openxmlformats.org/officeDocument/2006/relationships/slide" Target="slides/slide68.xml"/><Relationship Id="rId77" Type="http://schemas.openxmlformats.org/officeDocument/2006/relationships/notesMaster" Target="notesMasters/notesMaster1.xml"/><Relationship Id="rId8" Type="http://schemas.openxmlformats.org/officeDocument/2006/relationships/slide" Target="slides/slide7.xml"/><Relationship Id="rId51" Type="http://schemas.openxmlformats.org/officeDocument/2006/relationships/slide" Target="slides/slide50.xml"/><Relationship Id="rId72" Type="http://schemas.openxmlformats.org/officeDocument/2006/relationships/slide" Target="slides/slide71.xml"/><Relationship Id="rId80" Type="http://schemas.openxmlformats.org/officeDocument/2006/relationships/theme" Target="theme/theme1.xml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46" Type="http://schemas.openxmlformats.org/officeDocument/2006/relationships/slide" Target="slides/slide45.xml"/><Relationship Id="rId59" Type="http://schemas.openxmlformats.org/officeDocument/2006/relationships/slide" Target="slides/slide58.xml"/><Relationship Id="rId67" Type="http://schemas.openxmlformats.org/officeDocument/2006/relationships/slide" Target="slides/slide66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54" Type="http://schemas.openxmlformats.org/officeDocument/2006/relationships/slide" Target="slides/slide53.xml"/><Relationship Id="rId62" Type="http://schemas.openxmlformats.org/officeDocument/2006/relationships/slide" Target="slides/slide61.xml"/><Relationship Id="rId70" Type="http://schemas.openxmlformats.org/officeDocument/2006/relationships/slide" Target="slides/slide69.xml"/><Relationship Id="rId75" Type="http://schemas.openxmlformats.org/officeDocument/2006/relationships/slide" Target="slides/slide74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49" Type="http://schemas.openxmlformats.org/officeDocument/2006/relationships/slide" Target="slides/slide48.xml"/><Relationship Id="rId57" Type="http://schemas.openxmlformats.org/officeDocument/2006/relationships/slide" Target="slides/slide56.xml"/><Relationship Id="rId10" Type="http://schemas.openxmlformats.org/officeDocument/2006/relationships/slide" Target="slides/slide9.xml"/><Relationship Id="rId31" Type="http://schemas.openxmlformats.org/officeDocument/2006/relationships/slide" Target="slides/slide30.xml"/><Relationship Id="rId44" Type="http://schemas.openxmlformats.org/officeDocument/2006/relationships/slide" Target="slides/slide43.xml"/><Relationship Id="rId52" Type="http://schemas.openxmlformats.org/officeDocument/2006/relationships/slide" Target="slides/slide51.xml"/><Relationship Id="rId60" Type="http://schemas.openxmlformats.org/officeDocument/2006/relationships/slide" Target="slides/slide59.xml"/><Relationship Id="rId65" Type="http://schemas.openxmlformats.org/officeDocument/2006/relationships/slide" Target="slides/slide64.xml"/><Relationship Id="rId73" Type="http://schemas.openxmlformats.org/officeDocument/2006/relationships/slide" Target="slides/slide72.xml"/><Relationship Id="rId78" Type="http://schemas.openxmlformats.org/officeDocument/2006/relationships/presProps" Target="presProps.xml"/><Relationship Id="rId81" Type="http://schemas.openxmlformats.org/officeDocument/2006/relationships/tableStyles" Target="tableStyles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39" Type="http://schemas.openxmlformats.org/officeDocument/2006/relationships/slide" Target="slides/slide38.xml"/><Relationship Id="rId34" Type="http://schemas.openxmlformats.org/officeDocument/2006/relationships/slide" Target="slides/slide33.xml"/><Relationship Id="rId50" Type="http://schemas.openxmlformats.org/officeDocument/2006/relationships/slide" Target="slides/slide49.xml"/><Relationship Id="rId55" Type="http://schemas.openxmlformats.org/officeDocument/2006/relationships/slide" Target="slides/slide54.xml"/><Relationship Id="rId76" Type="http://schemas.openxmlformats.org/officeDocument/2006/relationships/slide" Target="slides/slide75.xml"/><Relationship Id="rId7" Type="http://schemas.openxmlformats.org/officeDocument/2006/relationships/slide" Target="slides/slide6.xml"/><Relationship Id="rId71" Type="http://schemas.openxmlformats.org/officeDocument/2006/relationships/slide" Target="slides/slide70.xml"/><Relationship Id="rId2" Type="http://schemas.openxmlformats.org/officeDocument/2006/relationships/slide" Target="slides/slide1.xml"/><Relationship Id="rId29" Type="http://schemas.openxmlformats.org/officeDocument/2006/relationships/slide" Target="slides/slide28.xml"/><Relationship Id="rId24" Type="http://schemas.openxmlformats.org/officeDocument/2006/relationships/slide" Target="slides/slide23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66" Type="http://schemas.openxmlformats.org/officeDocument/2006/relationships/slide" Target="slides/slide65.xml"/></Relationships>
</file>

<file path=ppt/charts/_rels/chart1.xml.rels><?xml version="1.0" encoding="UTF-8" standalone="yes"?>
<Relationships xmlns="http://schemas.openxmlformats.org/package/2006/relationships"><Relationship Id="rId1" Type="http://schemas.openxmlformats.org/officeDocument/2006/relationships/oleObject" Target="file:///C:\Users\smb\workspace\SIMPLOT_AIFF\simplot\output\outputs_valida_volumes_queima_30Set.xlsx" TargetMode="External"/></Relationships>
</file>

<file path=ppt/charts/_rels/chart2.xml.rels><?xml version="1.0" encoding="UTF-8" standalone="yes"?>
<Relationships xmlns="http://schemas.openxmlformats.org/package/2006/relationships"><Relationship Id="rId1" Type="http://schemas.openxmlformats.org/officeDocument/2006/relationships/oleObject" Target="file:///C:\Users\smb\workspace\SIMPLOT_AIFF\simplot\output\outputs_valida_volumes_queima_30Set.xlsx" TargetMode="External"/></Relationships>
</file>

<file path=ppt/charts/_rels/chart3.xml.rels><?xml version="1.0" encoding="UTF-8" standalone="yes"?>
<Relationships xmlns="http://schemas.openxmlformats.org/package/2006/relationships"><Relationship Id="rId1" Type="http://schemas.openxmlformats.org/officeDocument/2006/relationships/oleObject" Target="file:///C:\Users\smb\workspace\SIMPLOT_AIFF\simplot\output\outputs_valida_volumes_queima_30Set.xlsx" TargetMode="External"/></Relationships>
</file>

<file path=ppt/charts/_rels/chart4.xml.rels><?xml version="1.0" encoding="UTF-8" standalone="yes"?>
<Relationships xmlns="http://schemas.openxmlformats.org/package/2006/relationships"><Relationship Id="rId1" Type="http://schemas.openxmlformats.org/officeDocument/2006/relationships/oleObject" Target="file:///C:\Users\smb\workspace\SIMPLOT_AIFF\simplot\output\outputs_valida_volumes_queima_30Set.xlsx" TargetMode="External"/></Relationships>
</file>

<file path=ppt/charts/_rels/chart5.xml.rels><?xml version="1.0" encoding="UTF-8" standalone="yes"?>
<Relationships xmlns="http://schemas.openxmlformats.org/package/2006/relationships"><Relationship Id="rId2" Type="http://schemas.openxmlformats.org/officeDocument/2006/relationships/oleObject" Target="file:///C:\Users\smb\Documents\Susana\My_PhD\artigo_SIMULATORS\5_Paper_valida\run_SIMPLOT\outputs\outputs_valida_areas.xlsx" TargetMode="External"/><Relationship Id="rId1" Type="http://schemas.openxmlformats.org/officeDocument/2006/relationships/themeOverride" Target="../theme/themeOverride1.xml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/>
          <a:lstStyle/>
          <a:p>
            <a:pPr>
              <a:defRPr/>
            </a:pPr>
            <a:r>
              <a:rPr lang="en-US" sz="1400">
                <a:latin typeface="Arial" pitchFamily="34" charset="0"/>
                <a:cs typeface="Arial" pitchFamily="34" charset="0"/>
              </a:rPr>
              <a:t>Scenarios</a:t>
            </a:r>
            <a:endParaRPr lang="en-US" sz="1100" baseline="0">
              <a:latin typeface="Arial" pitchFamily="34" charset="0"/>
              <a:cs typeface="Arial" pitchFamily="34" charset="0"/>
            </a:endParaRPr>
          </a:p>
        </c:rich>
      </c:tx>
      <c:layout/>
      <c:overlay val="0"/>
    </c:title>
    <c:autoTitleDeleted val="0"/>
    <c:plotArea>
      <c:layout>
        <c:manualLayout>
          <c:layoutTarget val="inner"/>
          <c:xMode val="edge"/>
          <c:yMode val="edge"/>
          <c:x val="0.1165331763371258"/>
          <c:y val="0.13682719711849489"/>
          <c:w val="0.8412646136748102"/>
          <c:h val="0.67076177678485405"/>
        </c:manualLayout>
      </c:layout>
      <c:scatterChart>
        <c:scatterStyle val="smoothMarker"/>
        <c:varyColors val="0"/>
        <c:ser>
          <c:idx val="7"/>
          <c:order val="0"/>
          <c:tx>
            <c:strRef>
              <c:f>Graficos_20yrs!$A$188</c:f>
              <c:strCache>
                <c:ptCount val="1"/>
                <c:pt idx="0">
                  <c:v>V_harv_INE</c:v>
                </c:pt>
              </c:strCache>
            </c:strRef>
          </c:tx>
          <c:spPr>
            <a:ln w="57150">
              <a:solidFill>
                <a:schemeClr val="accent3"/>
              </a:solidFill>
              <a:prstDash val="solid"/>
            </a:ln>
          </c:spPr>
          <c:marker>
            <c:symbol val="none"/>
          </c:marker>
          <c:xVal>
            <c:numRef>
              <c:f>Graficos_20yrs!$B$189:$B$208</c:f>
              <c:numCache>
                <c:formatCode>General</c:formatCode>
                <c:ptCount val="20"/>
                <c:pt idx="0">
                  <c:v>1998</c:v>
                </c:pt>
                <c:pt idx="1">
                  <c:v>1999</c:v>
                </c:pt>
                <c:pt idx="2">
                  <c:v>2000</c:v>
                </c:pt>
                <c:pt idx="3">
                  <c:v>2001</c:v>
                </c:pt>
                <c:pt idx="4">
                  <c:v>2002</c:v>
                </c:pt>
                <c:pt idx="5">
                  <c:v>2003</c:v>
                </c:pt>
                <c:pt idx="6">
                  <c:v>2004</c:v>
                </c:pt>
                <c:pt idx="7">
                  <c:v>2005</c:v>
                </c:pt>
                <c:pt idx="8">
                  <c:v>2006</c:v>
                </c:pt>
                <c:pt idx="9">
                  <c:v>2007</c:v>
                </c:pt>
                <c:pt idx="10">
                  <c:v>2008</c:v>
                </c:pt>
                <c:pt idx="11">
                  <c:v>2009</c:v>
                </c:pt>
                <c:pt idx="12">
                  <c:v>2010</c:v>
                </c:pt>
                <c:pt idx="13">
                  <c:v>2011</c:v>
                </c:pt>
                <c:pt idx="14">
                  <c:v>2012</c:v>
                </c:pt>
                <c:pt idx="15">
                  <c:v>2013</c:v>
                </c:pt>
                <c:pt idx="16">
                  <c:v>2014</c:v>
                </c:pt>
                <c:pt idx="17">
                  <c:v>2015</c:v>
                </c:pt>
                <c:pt idx="18">
                  <c:v>2016</c:v>
                </c:pt>
                <c:pt idx="19">
                  <c:v>2017</c:v>
                </c:pt>
              </c:numCache>
            </c:numRef>
          </c:xVal>
          <c:yVal>
            <c:numRef>
              <c:f>Graficos_20yrs!$AS$6:$AS$25</c:f>
              <c:numCache>
                <c:formatCode>0</c:formatCode>
                <c:ptCount val="20"/>
                <c:pt idx="0">
                  <c:v>3.7639999999999998</c:v>
                </c:pt>
                <c:pt idx="1">
                  <c:v>4.1980000000000004</c:v>
                </c:pt>
                <c:pt idx="2">
                  <c:v>5.2489999999999997</c:v>
                </c:pt>
                <c:pt idx="3">
                  <c:v>4.5880000000000001</c:v>
                </c:pt>
                <c:pt idx="4">
                  <c:v>5.0570000000000004</c:v>
                </c:pt>
                <c:pt idx="5">
                  <c:v>5.7409999999999997</c:v>
                </c:pt>
                <c:pt idx="6">
                  <c:v>6.2919999999999998</c:v>
                </c:pt>
                <c:pt idx="7">
                  <c:v>6.8778300000000003</c:v>
                </c:pt>
                <c:pt idx="8">
                  <c:v>6.7037299999999993</c:v>
                </c:pt>
                <c:pt idx="9">
                  <c:v>6.5858999999999996</c:v>
                </c:pt>
                <c:pt idx="10">
                  <c:v>6.4530799999999999</c:v>
                </c:pt>
                <c:pt idx="11">
                  <c:v>5.5446200000000001</c:v>
                </c:pt>
                <c:pt idx="12">
                  <c:v>5.5967600000000006</c:v>
                </c:pt>
                <c:pt idx="13">
                  <c:v>6.84612</c:v>
                </c:pt>
                <c:pt idx="14">
                  <c:v>7.26335</c:v>
                </c:pt>
                <c:pt idx="15">
                  <c:v>7.6672799999999999</c:v>
                </c:pt>
                <c:pt idx="16">
                  <c:v>7.9240612400000003</c:v>
                </c:pt>
                <c:pt idx="17">
                  <c:v>8.139521160000001</c:v>
                </c:pt>
                <c:pt idx="18">
                  <c:v>6.0727493880000001</c:v>
                </c:pt>
                <c:pt idx="19">
                  <c:v>6.274169508</c:v>
                </c:pt>
              </c:numCache>
            </c:numRef>
          </c:yVal>
          <c:smooth val="1"/>
          <c:extLst>
            <c:ext xmlns:c16="http://schemas.microsoft.com/office/drawing/2014/chart" uri="{C3380CC4-5D6E-409C-BE32-E72D297353CC}">
              <c16:uniqueId val="{00000000-5207-433F-BB9F-D72C50123DDF}"/>
            </c:ext>
          </c:extLst>
        </c:ser>
        <c:ser>
          <c:idx val="13"/>
          <c:order val="1"/>
          <c:tx>
            <c:strRef>
              <c:f>Graficos_20yrs!$A$166</c:f>
              <c:strCache>
                <c:ptCount val="1"/>
                <c:pt idx="0">
                  <c:v>V_harv_CELPA</c:v>
                </c:pt>
              </c:strCache>
            </c:strRef>
          </c:tx>
          <c:spPr>
            <a:ln w="57150">
              <a:solidFill>
                <a:srgbClr val="00B0F0"/>
              </a:solidFill>
            </a:ln>
          </c:spPr>
          <c:marker>
            <c:symbol val="none"/>
          </c:marker>
          <c:xVal>
            <c:numRef>
              <c:f>Graficos_20yrs!$B$167:$B$186</c:f>
              <c:numCache>
                <c:formatCode>General</c:formatCode>
                <c:ptCount val="20"/>
                <c:pt idx="0">
                  <c:v>1998</c:v>
                </c:pt>
                <c:pt idx="1">
                  <c:v>1999</c:v>
                </c:pt>
                <c:pt idx="2">
                  <c:v>2000</c:v>
                </c:pt>
                <c:pt idx="3">
                  <c:v>2001</c:v>
                </c:pt>
                <c:pt idx="4">
                  <c:v>2002</c:v>
                </c:pt>
                <c:pt idx="5">
                  <c:v>2003</c:v>
                </c:pt>
                <c:pt idx="6">
                  <c:v>2004</c:v>
                </c:pt>
                <c:pt idx="7">
                  <c:v>2005</c:v>
                </c:pt>
                <c:pt idx="8">
                  <c:v>2006</c:v>
                </c:pt>
                <c:pt idx="9">
                  <c:v>2007</c:v>
                </c:pt>
                <c:pt idx="10">
                  <c:v>2008</c:v>
                </c:pt>
                <c:pt idx="11">
                  <c:v>2009</c:v>
                </c:pt>
                <c:pt idx="12">
                  <c:v>2010</c:v>
                </c:pt>
                <c:pt idx="13">
                  <c:v>2011</c:v>
                </c:pt>
                <c:pt idx="14">
                  <c:v>2012</c:v>
                </c:pt>
                <c:pt idx="15">
                  <c:v>2013</c:v>
                </c:pt>
                <c:pt idx="16">
                  <c:v>2014</c:v>
                </c:pt>
                <c:pt idx="17">
                  <c:v>2015</c:v>
                </c:pt>
                <c:pt idx="18">
                  <c:v>2016</c:v>
                </c:pt>
                <c:pt idx="19">
                  <c:v>2017</c:v>
                </c:pt>
              </c:numCache>
            </c:numRef>
          </c:xVal>
          <c:yVal>
            <c:numRef>
              <c:f>Graficos_20yrs!$AQ$6:$AQ$25</c:f>
              <c:numCache>
                <c:formatCode>0</c:formatCode>
                <c:ptCount val="20"/>
                <c:pt idx="0">
                  <c:v>4.0915756940000003</c:v>
                </c:pt>
                <c:pt idx="1">
                  <c:v>4.2520713319999999</c:v>
                </c:pt>
                <c:pt idx="2">
                  <c:v>4.5540911980000001</c:v>
                </c:pt>
                <c:pt idx="3">
                  <c:v>4.97068551</c:v>
                </c:pt>
                <c:pt idx="4">
                  <c:v>5.1882093159999991</c:v>
                </c:pt>
                <c:pt idx="5">
                  <c:v>5.2859764379999996</c:v>
                </c:pt>
                <c:pt idx="6">
                  <c:v>5.9474766639999999</c:v>
                </c:pt>
                <c:pt idx="7">
                  <c:v>5.7895042960000005</c:v>
                </c:pt>
                <c:pt idx="8">
                  <c:v>5.7455661739999995</c:v>
                </c:pt>
                <c:pt idx="9">
                  <c:v>6.4077615020000005</c:v>
                </c:pt>
                <c:pt idx="10">
                  <c:v>6.638242258</c:v>
                </c:pt>
                <c:pt idx="11">
                  <c:v>4.7379084420000002</c:v>
                </c:pt>
                <c:pt idx="12">
                  <c:v>5.1283213420000004</c:v>
                </c:pt>
                <c:pt idx="13">
                  <c:v>5.3564096240000003</c:v>
                </c:pt>
                <c:pt idx="14">
                  <c:v>5.8235976740000002</c:v>
                </c:pt>
                <c:pt idx="15">
                  <c:v>5.9840425740000001</c:v>
                </c:pt>
                <c:pt idx="16">
                  <c:v>6.0890166939999997</c:v>
                </c:pt>
                <c:pt idx="17">
                  <c:v>6.2119358</c:v>
                </c:pt>
                <c:pt idx="18">
                  <c:v>6.0727493880000001</c:v>
                </c:pt>
                <c:pt idx="19">
                  <c:v>6.274169508</c:v>
                </c:pt>
              </c:numCache>
            </c:numRef>
          </c:yVal>
          <c:smooth val="1"/>
          <c:extLst>
            <c:ext xmlns:c16="http://schemas.microsoft.com/office/drawing/2014/chart" uri="{C3380CC4-5D6E-409C-BE32-E72D297353CC}">
              <c16:uniqueId val="{00000001-5207-433F-BB9F-D72C50123DDF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195576192"/>
        <c:axId val="195578496"/>
      </c:scatterChart>
      <c:scatterChart>
        <c:scatterStyle val="smoothMarker"/>
        <c:varyColors val="0"/>
        <c:ser>
          <c:idx val="0"/>
          <c:order val="2"/>
          <c:tx>
            <c:v>Burnt Area</c:v>
          </c:tx>
          <c:spPr>
            <a:ln w="57150">
              <a:solidFill>
                <a:srgbClr val="FFC000"/>
              </a:solidFill>
            </a:ln>
          </c:spPr>
          <c:marker>
            <c:symbol val="none"/>
          </c:marker>
          <c:xVal>
            <c:numRef>
              <c:f>Graficos_20yrs!$AO$6:$AO$25</c:f>
              <c:numCache>
                <c:formatCode>General</c:formatCode>
                <c:ptCount val="20"/>
                <c:pt idx="0">
                  <c:v>1998</c:v>
                </c:pt>
                <c:pt idx="1">
                  <c:v>1999</c:v>
                </c:pt>
                <c:pt idx="2">
                  <c:v>2000</c:v>
                </c:pt>
                <c:pt idx="3">
                  <c:v>2001</c:v>
                </c:pt>
                <c:pt idx="4">
                  <c:v>2002</c:v>
                </c:pt>
                <c:pt idx="5">
                  <c:v>2003</c:v>
                </c:pt>
                <c:pt idx="6">
                  <c:v>2004</c:v>
                </c:pt>
                <c:pt idx="7">
                  <c:v>2005</c:v>
                </c:pt>
                <c:pt idx="8">
                  <c:v>2006</c:v>
                </c:pt>
                <c:pt idx="9">
                  <c:v>2007</c:v>
                </c:pt>
                <c:pt idx="10">
                  <c:v>2008</c:v>
                </c:pt>
                <c:pt idx="11">
                  <c:v>2009</c:v>
                </c:pt>
                <c:pt idx="12">
                  <c:v>2010</c:v>
                </c:pt>
                <c:pt idx="13">
                  <c:v>2011</c:v>
                </c:pt>
                <c:pt idx="14">
                  <c:v>2012</c:v>
                </c:pt>
                <c:pt idx="15">
                  <c:v>2013</c:v>
                </c:pt>
                <c:pt idx="16">
                  <c:v>2014</c:v>
                </c:pt>
                <c:pt idx="17">
                  <c:v>2015</c:v>
                </c:pt>
                <c:pt idx="18">
                  <c:v>2016</c:v>
                </c:pt>
                <c:pt idx="19">
                  <c:v>2017</c:v>
                </c:pt>
              </c:numCache>
            </c:numRef>
          </c:xVal>
          <c:yVal>
            <c:numRef>
              <c:f>Graficos_20yrs!$AU$6:$AU$25</c:f>
              <c:numCache>
                <c:formatCode>0</c:formatCode>
                <c:ptCount val="20"/>
                <c:pt idx="0">
                  <c:v>13.451445538818074</c:v>
                </c:pt>
                <c:pt idx="1">
                  <c:v>6.0650102663700105</c:v>
                </c:pt>
                <c:pt idx="2">
                  <c:v>8.820208478134262</c:v>
                </c:pt>
                <c:pt idx="3">
                  <c:v>7.7240587716190898</c:v>
                </c:pt>
                <c:pt idx="4">
                  <c:v>12.385239224543573</c:v>
                </c:pt>
                <c:pt idx="5">
                  <c:v>86.180826911237503</c:v>
                </c:pt>
                <c:pt idx="6">
                  <c:v>12.504988326770727</c:v>
                </c:pt>
                <c:pt idx="7">
                  <c:v>62.44724290500519</c:v>
                </c:pt>
                <c:pt idx="8">
                  <c:v>14.908538428234142</c:v>
                </c:pt>
                <c:pt idx="9">
                  <c:v>2.3791412312467659</c:v>
                </c:pt>
                <c:pt idx="10">
                  <c:v>2.034774671084886</c:v>
                </c:pt>
                <c:pt idx="11">
                  <c:v>3.8644885221248546</c:v>
                </c:pt>
                <c:pt idx="12">
                  <c:v>14.584163789051217</c:v>
                </c:pt>
                <c:pt idx="13">
                  <c:v>6.2370000000000001</c:v>
                </c:pt>
                <c:pt idx="14">
                  <c:v>15.547642131746843</c:v>
                </c:pt>
                <c:pt idx="15">
                  <c:v>14.37730641243744</c:v>
                </c:pt>
                <c:pt idx="16">
                  <c:v>2.22338723155291</c:v>
                </c:pt>
                <c:pt idx="17">
                  <c:v>8.4006726723764533</c:v>
                </c:pt>
                <c:pt idx="18">
                  <c:v>38.093160654642617</c:v>
                </c:pt>
                <c:pt idx="19">
                  <c:v>9.3976945471698965</c:v>
                </c:pt>
              </c:numCache>
            </c:numRef>
          </c:yVal>
          <c:smooth val="1"/>
          <c:extLst>
            <c:ext xmlns:c16="http://schemas.microsoft.com/office/drawing/2014/chart" uri="{C3380CC4-5D6E-409C-BE32-E72D297353CC}">
              <c16:uniqueId val="{00000002-5207-433F-BB9F-D72C50123DDF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1622284192"/>
        <c:axId val="1622279616"/>
      </c:scatterChart>
      <c:valAx>
        <c:axId val="195576192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txPr>
          <a:bodyPr rot="3300000"/>
          <a:lstStyle/>
          <a:p>
            <a:pPr>
              <a:defRPr sz="1600">
                <a:latin typeface="Arial" pitchFamily="34" charset="0"/>
                <a:cs typeface="Arial" pitchFamily="34" charset="0"/>
              </a:defRPr>
            </a:pPr>
            <a:endParaRPr lang="en-US"/>
          </a:p>
        </c:txPr>
        <c:crossAx val="195578496"/>
        <c:crosses val="autoZero"/>
        <c:crossBetween val="midCat"/>
        <c:majorUnit val="2"/>
      </c:valAx>
      <c:valAx>
        <c:axId val="195578496"/>
        <c:scaling>
          <c:orientation val="minMax"/>
        </c:scaling>
        <c:delete val="0"/>
        <c:axPos val="l"/>
        <c:majorGridlines/>
        <c:numFmt formatCode="0" sourceLinked="1"/>
        <c:majorTickMark val="out"/>
        <c:minorTickMark val="none"/>
        <c:tickLblPos val="nextTo"/>
        <c:txPr>
          <a:bodyPr/>
          <a:lstStyle/>
          <a:p>
            <a:pPr>
              <a:defRPr sz="1600">
                <a:latin typeface="Arial" pitchFamily="34" charset="0"/>
                <a:cs typeface="Arial" pitchFamily="34" charset="0"/>
              </a:defRPr>
            </a:pPr>
            <a:endParaRPr lang="en-US"/>
          </a:p>
        </c:txPr>
        <c:crossAx val="195576192"/>
        <c:crosses val="autoZero"/>
        <c:crossBetween val="midCat"/>
      </c:valAx>
      <c:valAx>
        <c:axId val="1622279616"/>
        <c:scaling>
          <c:orientation val="minMax"/>
        </c:scaling>
        <c:delete val="0"/>
        <c:axPos val="r"/>
        <c:numFmt formatCode="0" sourceLinked="1"/>
        <c:majorTickMark val="out"/>
        <c:minorTickMark val="none"/>
        <c:tickLblPos val="nextTo"/>
        <c:txPr>
          <a:bodyPr/>
          <a:lstStyle/>
          <a:p>
            <a:pPr>
              <a:defRPr sz="1600"/>
            </a:pPr>
            <a:endParaRPr lang="en-US"/>
          </a:p>
        </c:txPr>
        <c:crossAx val="1622284192"/>
        <c:crosses val="max"/>
        <c:crossBetween val="midCat"/>
      </c:valAx>
      <c:valAx>
        <c:axId val="1622284192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1622279616"/>
        <c:crosses val="autoZero"/>
        <c:crossBetween val="midCat"/>
      </c:valAx>
    </c:plotArea>
    <c:plotVisOnly val="1"/>
    <c:dispBlanksAs val="gap"/>
    <c:showDLblsOverMax val="0"/>
  </c:chart>
  <c:externalData r:id="rId1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/>
          <a:lstStyle/>
          <a:p>
            <a:pPr>
              <a:defRPr/>
            </a:pPr>
            <a:r>
              <a:rPr lang="en-US" sz="1400">
                <a:latin typeface="Arial" pitchFamily="34" charset="0"/>
                <a:cs typeface="Arial" pitchFamily="34" charset="0"/>
              </a:rPr>
              <a:t>Scenarios</a:t>
            </a:r>
            <a:endParaRPr lang="en-US" sz="1100" baseline="0">
              <a:latin typeface="Arial" pitchFamily="34" charset="0"/>
              <a:cs typeface="Arial" pitchFamily="34" charset="0"/>
            </a:endParaRPr>
          </a:p>
        </c:rich>
      </c:tx>
      <c:layout>
        <c:manualLayout>
          <c:xMode val="edge"/>
          <c:yMode val="edge"/>
          <c:x val="0.38275702115398152"/>
          <c:y val="2.8230072871058744E-2"/>
        </c:manualLayout>
      </c:layout>
      <c:overlay val="0"/>
    </c:title>
    <c:autoTitleDeleted val="0"/>
    <c:plotArea>
      <c:layout>
        <c:manualLayout>
          <c:layoutTarget val="inner"/>
          <c:xMode val="edge"/>
          <c:yMode val="edge"/>
          <c:x val="0.1165331763371258"/>
          <c:y val="0.13682719711849489"/>
          <c:w val="0.8412646136748102"/>
          <c:h val="0.67076177678485405"/>
        </c:manualLayout>
      </c:layout>
      <c:scatterChart>
        <c:scatterStyle val="smoothMarker"/>
        <c:varyColors val="0"/>
        <c:ser>
          <c:idx val="7"/>
          <c:order val="0"/>
          <c:tx>
            <c:strRef>
              <c:f>Graficos_20yrs!$AW$5</c:f>
              <c:strCache>
                <c:ptCount val="1"/>
                <c:pt idx="0">
                  <c:v> Afforestation (ha)</c:v>
                </c:pt>
              </c:strCache>
            </c:strRef>
          </c:tx>
          <c:spPr>
            <a:ln w="57150">
              <a:solidFill>
                <a:schemeClr val="accent1">
                  <a:lumMod val="75000"/>
                </a:schemeClr>
              </a:solidFill>
              <a:prstDash val="solid"/>
            </a:ln>
          </c:spPr>
          <c:marker>
            <c:symbol val="none"/>
          </c:marker>
          <c:xVal>
            <c:numRef>
              <c:f>Graficos_20yrs!$B$189:$B$208</c:f>
              <c:numCache>
                <c:formatCode>General</c:formatCode>
                <c:ptCount val="20"/>
                <c:pt idx="0">
                  <c:v>1998</c:v>
                </c:pt>
                <c:pt idx="1">
                  <c:v>1999</c:v>
                </c:pt>
                <c:pt idx="2">
                  <c:v>2000</c:v>
                </c:pt>
                <c:pt idx="3">
                  <c:v>2001</c:v>
                </c:pt>
                <c:pt idx="4">
                  <c:v>2002</c:v>
                </c:pt>
                <c:pt idx="5">
                  <c:v>2003</c:v>
                </c:pt>
                <c:pt idx="6">
                  <c:v>2004</c:v>
                </c:pt>
                <c:pt idx="7">
                  <c:v>2005</c:v>
                </c:pt>
                <c:pt idx="8">
                  <c:v>2006</c:v>
                </c:pt>
                <c:pt idx="9">
                  <c:v>2007</c:v>
                </c:pt>
                <c:pt idx="10">
                  <c:v>2008</c:v>
                </c:pt>
                <c:pt idx="11">
                  <c:v>2009</c:v>
                </c:pt>
                <c:pt idx="12">
                  <c:v>2010</c:v>
                </c:pt>
                <c:pt idx="13">
                  <c:v>2011</c:v>
                </c:pt>
                <c:pt idx="14">
                  <c:v>2012</c:v>
                </c:pt>
                <c:pt idx="15">
                  <c:v>2013</c:v>
                </c:pt>
                <c:pt idx="16">
                  <c:v>2014</c:v>
                </c:pt>
                <c:pt idx="17">
                  <c:v>2015</c:v>
                </c:pt>
                <c:pt idx="18">
                  <c:v>2016</c:v>
                </c:pt>
                <c:pt idx="19">
                  <c:v>2017</c:v>
                </c:pt>
              </c:numCache>
            </c:numRef>
          </c:xVal>
          <c:yVal>
            <c:numRef>
              <c:f>Graficos_20yrs!$AW$6:$AW$25</c:f>
              <c:numCache>
                <c:formatCode>General</c:formatCode>
                <c:ptCount val="20"/>
                <c:pt idx="0">
                  <c:v>4.8333000000000004</c:v>
                </c:pt>
                <c:pt idx="1">
                  <c:v>4.8333000000000004</c:v>
                </c:pt>
                <c:pt idx="2">
                  <c:v>4.8333000000000004</c:v>
                </c:pt>
                <c:pt idx="3">
                  <c:v>8</c:v>
                </c:pt>
                <c:pt idx="4">
                  <c:v>8</c:v>
                </c:pt>
                <c:pt idx="5">
                  <c:v>8</c:v>
                </c:pt>
                <c:pt idx="6">
                  <c:v>8</c:v>
                </c:pt>
                <c:pt idx="7">
                  <c:v>8</c:v>
                </c:pt>
                <c:pt idx="8">
                  <c:v>5</c:v>
                </c:pt>
                <c:pt idx="9">
                  <c:v>5</c:v>
                </c:pt>
                <c:pt idx="10">
                  <c:v>5</c:v>
                </c:pt>
                <c:pt idx="11">
                  <c:v>5</c:v>
                </c:pt>
                <c:pt idx="12">
                  <c:v>5</c:v>
                </c:pt>
                <c:pt idx="13">
                  <c:v>6.6</c:v>
                </c:pt>
                <c:pt idx="14">
                  <c:v>6.6</c:v>
                </c:pt>
                <c:pt idx="15">
                  <c:v>6.6</c:v>
                </c:pt>
                <c:pt idx="16">
                  <c:v>6.6</c:v>
                </c:pt>
                <c:pt idx="17">
                  <c:v>6.6</c:v>
                </c:pt>
                <c:pt idx="18">
                  <c:v>6.6</c:v>
                </c:pt>
                <c:pt idx="19">
                  <c:v>6.6</c:v>
                </c:pt>
              </c:numCache>
            </c:numRef>
          </c:yVal>
          <c:smooth val="1"/>
          <c:extLst>
            <c:ext xmlns:c16="http://schemas.microsoft.com/office/drawing/2014/chart" uri="{C3380CC4-5D6E-409C-BE32-E72D297353CC}">
              <c16:uniqueId val="{00000000-F45E-4747-B2B3-CF8D9E146A86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195576192"/>
        <c:axId val="195578496"/>
      </c:scatterChart>
      <c:valAx>
        <c:axId val="195576192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txPr>
          <a:bodyPr rot="3300000"/>
          <a:lstStyle/>
          <a:p>
            <a:pPr>
              <a:defRPr sz="1600">
                <a:latin typeface="Arial" pitchFamily="34" charset="0"/>
                <a:cs typeface="Arial" pitchFamily="34" charset="0"/>
              </a:defRPr>
            </a:pPr>
            <a:endParaRPr lang="en-US"/>
          </a:p>
        </c:txPr>
        <c:crossAx val="195578496"/>
        <c:crosses val="autoZero"/>
        <c:crossBetween val="midCat"/>
        <c:majorUnit val="2"/>
      </c:valAx>
      <c:valAx>
        <c:axId val="195578496"/>
        <c:scaling>
          <c:orientation val="minMax"/>
          <c:min val="4"/>
        </c:scaling>
        <c:delete val="0"/>
        <c:axPos val="l"/>
        <c:majorGridlines/>
        <c:numFmt formatCode="General" sourceLinked="1"/>
        <c:majorTickMark val="out"/>
        <c:minorTickMark val="none"/>
        <c:tickLblPos val="nextTo"/>
        <c:txPr>
          <a:bodyPr/>
          <a:lstStyle/>
          <a:p>
            <a:pPr>
              <a:defRPr sz="1600">
                <a:latin typeface="Arial" pitchFamily="34" charset="0"/>
                <a:cs typeface="Arial" pitchFamily="34" charset="0"/>
              </a:defRPr>
            </a:pPr>
            <a:endParaRPr lang="en-US"/>
          </a:p>
        </c:txPr>
        <c:crossAx val="195576192"/>
        <c:crosses val="autoZero"/>
        <c:crossBetween val="midCat"/>
      </c:valAx>
    </c:plotArea>
    <c:plotVisOnly val="1"/>
    <c:dispBlanksAs val="gap"/>
    <c:showDLblsOverMax val="0"/>
  </c:chart>
  <c:externalData r:id="rId1">
    <c:autoUpdate val="0"/>
  </c:externalData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/>
          <a:lstStyle/>
          <a:p>
            <a:pPr>
              <a:defRPr/>
            </a:pPr>
            <a:r>
              <a:rPr lang="pt-PT" sz="2000" dirty="0">
                <a:solidFill>
                  <a:schemeClr val="accent3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Volume (10</a:t>
            </a:r>
            <a:r>
              <a:rPr lang="pt-PT" sz="2000" baseline="30000" dirty="0">
                <a:solidFill>
                  <a:schemeClr val="accent3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3</a:t>
            </a:r>
            <a:r>
              <a:rPr lang="pt-PT" sz="2000" dirty="0">
                <a:solidFill>
                  <a:schemeClr val="accent3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 m</a:t>
            </a:r>
            <a:r>
              <a:rPr lang="pt-PT" sz="2000" baseline="30000" dirty="0">
                <a:solidFill>
                  <a:schemeClr val="accent3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3</a:t>
            </a:r>
            <a:r>
              <a:rPr lang="pt-PT" sz="2000" dirty="0">
                <a:solidFill>
                  <a:schemeClr val="accent3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)</a:t>
            </a:r>
            <a:endParaRPr lang="pt-PT" sz="2000" baseline="0" dirty="0">
              <a:solidFill>
                <a:schemeClr val="accent3">
                  <a:lumMod val="50000"/>
                </a:schemeClr>
              </a:solidFill>
              <a:latin typeface="Arial" pitchFamily="34" charset="0"/>
              <a:cs typeface="Arial" pitchFamily="34" charset="0"/>
            </a:endParaRPr>
          </a:p>
        </c:rich>
      </c:tx>
      <c:layout/>
      <c:overlay val="0"/>
    </c:title>
    <c:autoTitleDeleted val="0"/>
    <c:plotArea>
      <c:layout>
        <c:manualLayout>
          <c:layoutTarget val="inner"/>
          <c:xMode val="edge"/>
          <c:yMode val="edge"/>
          <c:x val="0.11554585330722941"/>
          <c:y val="0.14497792575944179"/>
          <c:w val="0.8412646136748102"/>
          <c:h val="0.67076177678485405"/>
        </c:manualLayout>
      </c:layout>
      <c:scatterChart>
        <c:scatterStyle val="smoothMarker"/>
        <c:varyColors val="0"/>
        <c:ser>
          <c:idx val="3"/>
          <c:order val="0"/>
          <c:tx>
            <c:strRef>
              <c:f>Graficos_20yrs!$K$1</c:f>
              <c:strCache>
                <c:ptCount val="1"/>
                <c:pt idx="0">
                  <c:v>Inf_NFI5</c:v>
                </c:pt>
              </c:strCache>
            </c:strRef>
          </c:tx>
          <c:marker>
            <c:symbol val="dash"/>
            <c:size val="11"/>
            <c:spPr>
              <a:solidFill>
                <a:sysClr val="windowText" lastClr="000000"/>
              </a:solidFill>
              <a:ln>
                <a:solidFill>
                  <a:sysClr val="windowText" lastClr="000000"/>
                </a:solidFill>
              </a:ln>
            </c:spPr>
          </c:marker>
          <c:xVal>
            <c:numRef>
              <c:f>Graficos_20yrs!$J$10</c:f>
              <c:numCache>
                <c:formatCode>General</c:formatCode>
                <c:ptCount val="1"/>
                <c:pt idx="0">
                  <c:v>2005.5</c:v>
                </c:pt>
              </c:numCache>
            </c:numRef>
          </c:xVal>
          <c:yVal>
            <c:numRef>
              <c:f>Graficos_20yrs!$K$10</c:f>
              <c:numCache>
                <c:formatCode>0</c:formatCode>
                <c:ptCount val="1"/>
                <c:pt idx="0">
                  <c:v>40152.309000000001</c:v>
                </c:pt>
              </c:numCache>
            </c:numRef>
          </c:yVal>
          <c:smooth val="1"/>
          <c:extLst>
            <c:ext xmlns:c16="http://schemas.microsoft.com/office/drawing/2014/chart" uri="{C3380CC4-5D6E-409C-BE32-E72D297353CC}">
              <c16:uniqueId val="{00000000-54C2-416E-AD51-5EBE506F5FF7}"/>
            </c:ext>
          </c:extLst>
        </c:ser>
        <c:ser>
          <c:idx val="4"/>
          <c:order val="1"/>
          <c:tx>
            <c:strRef>
              <c:f>Graficos_20yrs!$L$1</c:f>
              <c:strCache>
                <c:ptCount val="1"/>
                <c:pt idx="0">
                  <c:v>Vol_NFI5</c:v>
                </c:pt>
              </c:strCache>
            </c:strRef>
          </c:tx>
          <c:spPr>
            <a:ln>
              <a:noFill/>
            </a:ln>
          </c:spPr>
          <c:marker>
            <c:symbol val="circle"/>
            <c:size val="5"/>
            <c:spPr>
              <a:solidFill>
                <a:schemeClr val="tx1"/>
              </a:solidFill>
              <a:ln>
                <a:solidFill>
                  <a:sysClr val="windowText" lastClr="000000"/>
                </a:solidFill>
              </a:ln>
            </c:spPr>
          </c:marker>
          <c:xVal>
            <c:numRef>
              <c:f>Graficos_20yrs!$J$10</c:f>
              <c:numCache>
                <c:formatCode>General</c:formatCode>
                <c:ptCount val="1"/>
                <c:pt idx="0">
                  <c:v>2005.5</c:v>
                </c:pt>
              </c:numCache>
            </c:numRef>
          </c:xVal>
          <c:yVal>
            <c:numRef>
              <c:f>Graficos_20yrs!$L$10</c:f>
              <c:numCache>
                <c:formatCode>0</c:formatCode>
                <c:ptCount val="1"/>
                <c:pt idx="0">
                  <c:v>43221</c:v>
                </c:pt>
              </c:numCache>
            </c:numRef>
          </c:yVal>
          <c:smooth val="1"/>
          <c:extLst>
            <c:ext xmlns:c16="http://schemas.microsoft.com/office/drawing/2014/chart" uri="{C3380CC4-5D6E-409C-BE32-E72D297353CC}">
              <c16:uniqueId val="{00000001-54C2-416E-AD51-5EBE506F5FF7}"/>
            </c:ext>
          </c:extLst>
        </c:ser>
        <c:ser>
          <c:idx val="5"/>
          <c:order val="2"/>
          <c:tx>
            <c:strRef>
              <c:f>Graficos_20yrs!$M$1</c:f>
              <c:strCache>
                <c:ptCount val="1"/>
                <c:pt idx="0">
                  <c:v>Sup_NFI5</c:v>
                </c:pt>
              </c:strCache>
            </c:strRef>
          </c:tx>
          <c:marker>
            <c:symbol val="dash"/>
            <c:size val="12"/>
            <c:spPr>
              <a:solidFill>
                <a:schemeClr val="tx1"/>
              </a:solidFill>
              <a:ln>
                <a:solidFill>
                  <a:schemeClr val="tx1"/>
                </a:solidFill>
              </a:ln>
            </c:spPr>
          </c:marker>
          <c:xVal>
            <c:numRef>
              <c:f>Graficos_20yrs!$J$10</c:f>
              <c:numCache>
                <c:formatCode>General</c:formatCode>
                <c:ptCount val="1"/>
                <c:pt idx="0">
                  <c:v>2005.5</c:v>
                </c:pt>
              </c:numCache>
            </c:numRef>
          </c:xVal>
          <c:yVal>
            <c:numRef>
              <c:f>Graficos_20yrs!$M$10</c:f>
              <c:numCache>
                <c:formatCode>0</c:formatCode>
                <c:ptCount val="1"/>
                <c:pt idx="0">
                  <c:v>46289.690999999999</c:v>
                </c:pt>
              </c:numCache>
            </c:numRef>
          </c:yVal>
          <c:smooth val="1"/>
          <c:extLst>
            <c:ext xmlns:c16="http://schemas.microsoft.com/office/drawing/2014/chart" uri="{C3380CC4-5D6E-409C-BE32-E72D297353CC}">
              <c16:uniqueId val="{00000002-54C2-416E-AD51-5EBE506F5FF7}"/>
            </c:ext>
          </c:extLst>
        </c:ser>
        <c:ser>
          <c:idx val="7"/>
          <c:order val="3"/>
          <c:tx>
            <c:strRef>
              <c:f>Graficos_20yrs!$A$188</c:f>
              <c:strCache>
                <c:ptCount val="1"/>
                <c:pt idx="0">
                  <c:v>V_harv_INE</c:v>
                </c:pt>
              </c:strCache>
            </c:strRef>
          </c:tx>
          <c:spPr>
            <a:ln w="57150">
              <a:solidFill>
                <a:schemeClr val="accent3"/>
              </a:solidFill>
              <a:prstDash val="solid"/>
            </a:ln>
          </c:spPr>
          <c:marker>
            <c:symbol val="none"/>
          </c:marker>
          <c:xVal>
            <c:numRef>
              <c:f>Graficos_20yrs!$B$189:$B$208</c:f>
              <c:numCache>
                <c:formatCode>General</c:formatCode>
                <c:ptCount val="20"/>
                <c:pt idx="0">
                  <c:v>1998</c:v>
                </c:pt>
                <c:pt idx="1">
                  <c:v>1999</c:v>
                </c:pt>
                <c:pt idx="2">
                  <c:v>2000</c:v>
                </c:pt>
                <c:pt idx="3">
                  <c:v>2001</c:v>
                </c:pt>
                <c:pt idx="4">
                  <c:v>2002</c:v>
                </c:pt>
                <c:pt idx="5">
                  <c:v>2003</c:v>
                </c:pt>
                <c:pt idx="6">
                  <c:v>2004</c:v>
                </c:pt>
                <c:pt idx="7">
                  <c:v>2005</c:v>
                </c:pt>
                <c:pt idx="8">
                  <c:v>2006</c:v>
                </c:pt>
                <c:pt idx="9">
                  <c:v>2007</c:v>
                </c:pt>
                <c:pt idx="10">
                  <c:v>2008</c:v>
                </c:pt>
                <c:pt idx="11">
                  <c:v>2009</c:v>
                </c:pt>
                <c:pt idx="12">
                  <c:v>2010</c:v>
                </c:pt>
                <c:pt idx="13">
                  <c:v>2011</c:v>
                </c:pt>
                <c:pt idx="14">
                  <c:v>2012</c:v>
                </c:pt>
                <c:pt idx="15">
                  <c:v>2013</c:v>
                </c:pt>
                <c:pt idx="16">
                  <c:v>2014</c:v>
                </c:pt>
                <c:pt idx="17">
                  <c:v>2015</c:v>
                </c:pt>
                <c:pt idx="18">
                  <c:v>2016</c:v>
                </c:pt>
                <c:pt idx="19">
                  <c:v>2017</c:v>
                </c:pt>
              </c:numCache>
            </c:numRef>
          </c:xVal>
          <c:yVal>
            <c:numRef>
              <c:f>Graficos_20yrs!$G$189:$G$208</c:f>
              <c:numCache>
                <c:formatCode>General</c:formatCode>
                <c:ptCount val="20"/>
                <c:pt idx="0">
                  <c:v>45325</c:v>
                </c:pt>
                <c:pt idx="1">
                  <c:v>47503</c:v>
                </c:pt>
                <c:pt idx="2">
                  <c:v>48903</c:v>
                </c:pt>
                <c:pt idx="3">
                  <c:v>50059</c:v>
                </c:pt>
                <c:pt idx="4">
                  <c:v>51089.5</c:v>
                </c:pt>
                <c:pt idx="5">
                  <c:v>49053.5</c:v>
                </c:pt>
                <c:pt idx="6">
                  <c:v>46319.5</c:v>
                </c:pt>
                <c:pt idx="7">
                  <c:v>44394</c:v>
                </c:pt>
                <c:pt idx="8">
                  <c:v>42165</c:v>
                </c:pt>
                <c:pt idx="9">
                  <c:v>41248</c:v>
                </c:pt>
                <c:pt idx="10">
                  <c:v>41303</c:v>
                </c:pt>
                <c:pt idx="11">
                  <c:v>42476.5</c:v>
                </c:pt>
                <c:pt idx="12">
                  <c:v>44340</c:v>
                </c:pt>
                <c:pt idx="13">
                  <c:v>45208.5</c:v>
                </c:pt>
                <c:pt idx="14">
                  <c:v>44810.5</c:v>
                </c:pt>
                <c:pt idx="15">
                  <c:v>43857</c:v>
                </c:pt>
                <c:pt idx="16">
                  <c:v>42589.5</c:v>
                </c:pt>
                <c:pt idx="17">
                  <c:v>41117</c:v>
                </c:pt>
                <c:pt idx="18">
                  <c:v>40198</c:v>
                </c:pt>
                <c:pt idx="19">
                  <c:v>40651.5</c:v>
                </c:pt>
              </c:numCache>
            </c:numRef>
          </c:yVal>
          <c:smooth val="1"/>
          <c:extLst>
            <c:ext xmlns:c16="http://schemas.microsoft.com/office/drawing/2014/chart" uri="{C3380CC4-5D6E-409C-BE32-E72D297353CC}">
              <c16:uniqueId val="{00000003-54C2-416E-AD51-5EBE506F5FF7}"/>
            </c:ext>
          </c:extLst>
        </c:ser>
        <c:ser>
          <c:idx val="10"/>
          <c:order val="4"/>
          <c:tx>
            <c:strRef>
              <c:f>Graficos_20yrs!$K$23</c:f>
              <c:strCache>
                <c:ptCount val="1"/>
                <c:pt idx="0">
                  <c:v>Inf_NFI6</c:v>
                </c:pt>
              </c:strCache>
            </c:strRef>
          </c:tx>
          <c:spPr>
            <a:ln>
              <a:noFill/>
            </a:ln>
          </c:spPr>
          <c:marker>
            <c:symbol val="dash"/>
            <c:size val="11"/>
            <c:spPr>
              <a:solidFill>
                <a:schemeClr val="bg1">
                  <a:lumMod val="50000"/>
                </a:schemeClr>
              </a:solidFill>
              <a:ln>
                <a:solidFill>
                  <a:schemeClr val="bg1">
                    <a:lumMod val="50000"/>
                  </a:schemeClr>
                </a:solidFill>
              </a:ln>
            </c:spPr>
          </c:marker>
          <c:xVal>
            <c:numRef>
              <c:f>Graficos_20yrs!$B$20</c:f>
              <c:numCache>
                <c:formatCode>General</c:formatCode>
                <c:ptCount val="1"/>
                <c:pt idx="0">
                  <c:v>2015</c:v>
                </c:pt>
              </c:numCache>
            </c:numRef>
          </c:xVal>
          <c:yVal>
            <c:numRef>
              <c:f>Graficos_20yrs!$K$20</c:f>
              <c:numCache>
                <c:formatCode>0</c:formatCode>
                <c:ptCount val="1"/>
                <c:pt idx="0">
                  <c:v>40521.599999999999</c:v>
                </c:pt>
              </c:numCache>
            </c:numRef>
          </c:yVal>
          <c:smooth val="1"/>
          <c:extLst>
            <c:ext xmlns:c16="http://schemas.microsoft.com/office/drawing/2014/chart" uri="{C3380CC4-5D6E-409C-BE32-E72D297353CC}">
              <c16:uniqueId val="{00000004-54C2-416E-AD51-5EBE506F5FF7}"/>
            </c:ext>
          </c:extLst>
        </c:ser>
        <c:ser>
          <c:idx val="11"/>
          <c:order val="5"/>
          <c:tx>
            <c:strRef>
              <c:f>Graficos_20yrs!$L$23</c:f>
              <c:strCache>
                <c:ptCount val="1"/>
                <c:pt idx="0">
                  <c:v>Vol_NFI6</c:v>
                </c:pt>
              </c:strCache>
            </c:strRef>
          </c:tx>
          <c:spPr>
            <a:ln>
              <a:noFill/>
            </a:ln>
          </c:spPr>
          <c:marker>
            <c:symbol val="circle"/>
            <c:size val="5"/>
            <c:spPr>
              <a:solidFill>
                <a:schemeClr val="bg1">
                  <a:lumMod val="50000"/>
                </a:schemeClr>
              </a:solidFill>
              <a:ln>
                <a:solidFill>
                  <a:schemeClr val="bg1">
                    <a:lumMod val="50000"/>
                  </a:schemeClr>
                </a:solidFill>
              </a:ln>
            </c:spPr>
          </c:marker>
          <c:xVal>
            <c:numRef>
              <c:f>Graficos_20yrs!$B$20</c:f>
              <c:numCache>
                <c:formatCode>General</c:formatCode>
                <c:ptCount val="1"/>
                <c:pt idx="0">
                  <c:v>2015</c:v>
                </c:pt>
              </c:numCache>
            </c:numRef>
          </c:xVal>
          <c:yVal>
            <c:numRef>
              <c:f>Graficos_20yrs!$L$20</c:f>
              <c:numCache>
                <c:formatCode>General</c:formatCode>
                <c:ptCount val="1"/>
                <c:pt idx="0">
                  <c:v>43200</c:v>
                </c:pt>
              </c:numCache>
            </c:numRef>
          </c:yVal>
          <c:smooth val="1"/>
          <c:extLst>
            <c:ext xmlns:c16="http://schemas.microsoft.com/office/drawing/2014/chart" uri="{C3380CC4-5D6E-409C-BE32-E72D297353CC}">
              <c16:uniqueId val="{00000005-54C2-416E-AD51-5EBE506F5FF7}"/>
            </c:ext>
          </c:extLst>
        </c:ser>
        <c:ser>
          <c:idx val="12"/>
          <c:order val="6"/>
          <c:tx>
            <c:strRef>
              <c:f>Graficos_20yrs!$M$23</c:f>
              <c:strCache>
                <c:ptCount val="1"/>
                <c:pt idx="0">
                  <c:v>Sup_NFI6</c:v>
                </c:pt>
              </c:strCache>
            </c:strRef>
          </c:tx>
          <c:spPr>
            <a:ln>
              <a:noFill/>
            </a:ln>
          </c:spPr>
          <c:marker>
            <c:symbol val="dash"/>
            <c:size val="11"/>
            <c:spPr>
              <a:solidFill>
                <a:schemeClr val="bg1">
                  <a:lumMod val="50000"/>
                </a:schemeClr>
              </a:solidFill>
              <a:ln>
                <a:solidFill>
                  <a:schemeClr val="bg1">
                    <a:lumMod val="50000"/>
                  </a:schemeClr>
                </a:solidFill>
              </a:ln>
            </c:spPr>
          </c:marker>
          <c:xVal>
            <c:numRef>
              <c:f>Graficos_20yrs!$B$20</c:f>
              <c:numCache>
                <c:formatCode>General</c:formatCode>
                <c:ptCount val="1"/>
                <c:pt idx="0">
                  <c:v>2015</c:v>
                </c:pt>
              </c:numCache>
            </c:numRef>
          </c:xVal>
          <c:yVal>
            <c:numRef>
              <c:f>Graficos_20yrs!$M$20</c:f>
              <c:numCache>
                <c:formatCode>0</c:formatCode>
                <c:ptCount val="1"/>
                <c:pt idx="0">
                  <c:v>45878.400000000001</c:v>
                </c:pt>
              </c:numCache>
            </c:numRef>
          </c:yVal>
          <c:smooth val="1"/>
          <c:extLst>
            <c:ext xmlns:c16="http://schemas.microsoft.com/office/drawing/2014/chart" uri="{C3380CC4-5D6E-409C-BE32-E72D297353CC}">
              <c16:uniqueId val="{00000006-54C2-416E-AD51-5EBE506F5FF7}"/>
            </c:ext>
          </c:extLst>
        </c:ser>
        <c:ser>
          <c:idx val="13"/>
          <c:order val="7"/>
          <c:tx>
            <c:strRef>
              <c:f>Graficos_20yrs!$A$166</c:f>
              <c:strCache>
                <c:ptCount val="1"/>
                <c:pt idx="0">
                  <c:v>V_harv_CELPA</c:v>
                </c:pt>
              </c:strCache>
            </c:strRef>
          </c:tx>
          <c:spPr>
            <a:ln w="57150">
              <a:solidFill>
                <a:srgbClr val="00B0F0"/>
              </a:solidFill>
            </a:ln>
          </c:spPr>
          <c:marker>
            <c:symbol val="none"/>
          </c:marker>
          <c:xVal>
            <c:numRef>
              <c:f>Graficos_20yrs!$B$167:$B$186</c:f>
              <c:numCache>
                <c:formatCode>General</c:formatCode>
                <c:ptCount val="20"/>
                <c:pt idx="0">
                  <c:v>1998</c:v>
                </c:pt>
                <c:pt idx="1">
                  <c:v>1999</c:v>
                </c:pt>
                <c:pt idx="2">
                  <c:v>2000</c:v>
                </c:pt>
                <c:pt idx="3">
                  <c:v>2001</c:v>
                </c:pt>
                <c:pt idx="4">
                  <c:v>2002</c:v>
                </c:pt>
                <c:pt idx="5">
                  <c:v>2003</c:v>
                </c:pt>
                <c:pt idx="6">
                  <c:v>2004</c:v>
                </c:pt>
                <c:pt idx="7">
                  <c:v>2005</c:v>
                </c:pt>
                <c:pt idx="8">
                  <c:v>2006</c:v>
                </c:pt>
                <c:pt idx="9">
                  <c:v>2007</c:v>
                </c:pt>
                <c:pt idx="10">
                  <c:v>2008</c:v>
                </c:pt>
                <c:pt idx="11">
                  <c:v>2009</c:v>
                </c:pt>
                <c:pt idx="12">
                  <c:v>2010</c:v>
                </c:pt>
                <c:pt idx="13">
                  <c:v>2011</c:v>
                </c:pt>
                <c:pt idx="14">
                  <c:v>2012</c:v>
                </c:pt>
                <c:pt idx="15">
                  <c:v>2013</c:v>
                </c:pt>
                <c:pt idx="16">
                  <c:v>2014</c:v>
                </c:pt>
                <c:pt idx="17">
                  <c:v>2015</c:v>
                </c:pt>
                <c:pt idx="18">
                  <c:v>2016</c:v>
                </c:pt>
                <c:pt idx="19">
                  <c:v>2017</c:v>
                </c:pt>
              </c:numCache>
            </c:numRef>
          </c:xVal>
          <c:yVal>
            <c:numRef>
              <c:f>Graficos_20yrs!$G$167:$G$186</c:f>
              <c:numCache>
                <c:formatCode>General</c:formatCode>
                <c:ptCount val="20"/>
                <c:pt idx="0">
                  <c:v>45081</c:v>
                </c:pt>
                <c:pt idx="1">
                  <c:v>47010.5</c:v>
                </c:pt>
                <c:pt idx="2">
                  <c:v>48877</c:v>
                </c:pt>
                <c:pt idx="3">
                  <c:v>50335</c:v>
                </c:pt>
                <c:pt idx="4">
                  <c:v>51164</c:v>
                </c:pt>
                <c:pt idx="5">
                  <c:v>49307</c:v>
                </c:pt>
                <c:pt idx="6">
                  <c:v>46877.5</c:v>
                </c:pt>
                <c:pt idx="7">
                  <c:v>45525</c:v>
                </c:pt>
                <c:pt idx="8">
                  <c:v>44412</c:v>
                </c:pt>
                <c:pt idx="9">
                  <c:v>44341</c:v>
                </c:pt>
                <c:pt idx="10">
                  <c:v>44497</c:v>
                </c:pt>
                <c:pt idx="11">
                  <c:v>46148.5</c:v>
                </c:pt>
                <c:pt idx="12">
                  <c:v>48815.5</c:v>
                </c:pt>
                <c:pt idx="13">
                  <c:v>50933.5</c:v>
                </c:pt>
                <c:pt idx="14">
                  <c:v>52530</c:v>
                </c:pt>
                <c:pt idx="15">
                  <c:v>53596</c:v>
                </c:pt>
                <c:pt idx="16">
                  <c:v>54854</c:v>
                </c:pt>
                <c:pt idx="17">
                  <c:v>56213</c:v>
                </c:pt>
                <c:pt idx="18">
                  <c:v>56496.5</c:v>
                </c:pt>
                <c:pt idx="19">
                  <c:v>56881</c:v>
                </c:pt>
              </c:numCache>
            </c:numRef>
          </c:yVal>
          <c:smooth val="1"/>
          <c:extLst>
            <c:ext xmlns:c16="http://schemas.microsoft.com/office/drawing/2014/chart" uri="{C3380CC4-5D6E-409C-BE32-E72D297353CC}">
              <c16:uniqueId val="{00000007-54C2-416E-AD51-5EBE506F5FF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195576192"/>
        <c:axId val="195578496"/>
      </c:scatterChart>
      <c:valAx>
        <c:axId val="195576192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txPr>
          <a:bodyPr rot="3300000"/>
          <a:lstStyle/>
          <a:p>
            <a:pPr>
              <a:defRPr sz="1400">
                <a:latin typeface="Arial" pitchFamily="34" charset="0"/>
                <a:cs typeface="Arial" pitchFamily="34" charset="0"/>
              </a:defRPr>
            </a:pPr>
            <a:endParaRPr lang="en-US"/>
          </a:p>
        </c:txPr>
        <c:crossAx val="195578496"/>
        <c:crosses val="autoZero"/>
        <c:crossBetween val="midCat"/>
        <c:majorUnit val="1"/>
      </c:valAx>
      <c:valAx>
        <c:axId val="195578496"/>
        <c:scaling>
          <c:orientation val="minMax"/>
          <c:max val="59000"/>
          <c:min val="38000"/>
        </c:scaling>
        <c:delete val="0"/>
        <c:axPos val="l"/>
        <c:majorGridlines/>
        <c:numFmt formatCode="0" sourceLinked="1"/>
        <c:majorTickMark val="out"/>
        <c:minorTickMark val="none"/>
        <c:tickLblPos val="nextTo"/>
        <c:txPr>
          <a:bodyPr/>
          <a:lstStyle/>
          <a:p>
            <a:pPr>
              <a:defRPr sz="1400">
                <a:latin typeface="Arial" pitchFamily="34" charset="0"/>
                <a:cs typeface="Arial" pitchFamily="34" charset="0"/>
              </a:defRPr>
            </a:pPr>
            <a:endParaRPr lang="en-US"/>
          </a:p>
        </c:txPr>
        <c:crossAx val="195576192"/>
        <c:crosses val="autoZero"/>
        <c:crossBetween val="midCat"/>
        <c:majorUnit val="3000"/>
      </c:valAx>
    </c:plotArea>
    <c:legend>
      <c:legendPos val="tr"/>
      <c:legendEntry>
        <c:idx val="0"/>
        <c:delete val="1"/>
      </c:legendEntry>
      <c:legendEntry>
        <c:idx val="2"/>
        <c:delete val="1"/>
      </c:legendEntry>
      <c:legendEntry>
        <c:idx val="4"/>
        <c:delete val="1"/>
      </c:legendEntry>
      <c:legendEntry>
        <c:idx val="6"/>
        <c:delete val="1"/>
      </c:legendEntry>
      <c:layout>
        <c:manualLayout>
          <c:xMode val="edge"/>
          <c:yMode val="edge"/>
          <c:x val="0.13402977682815784"/>
          <c:y val="0.14170930557062533"/>
          <c:w val="0.2513105342763251"/>
          <c:h val="0.1993783015895122"/>
        </c:manualLayout>
      </c:layout>
      <c:overlay val="0"/>
      <c:spPr>
        <a:solidFill>
          <a:schemeClr val="bg1"/>
        </a:solidFill>
      </c:spPr>
      <c:txPr>
        <a:bodyPr/>
        <a:lstStyle/>
        <a:p>
          <a:pPr>
            <a:defRPr sz="1200">
              <a:latin typeface="Arial" pitchFamily="34" charset="0"/>
              <a:cs typeface="Arial" pitchFamily="34" charset="0"/>
            </a:defRPr>
          </a:pPr>
          <a:endParaRPr lang="en-US"/>
        </a:p>
      </c:txPr>
    </c:legend>
    <c:plotVisOnly val="1"/>
    <c:dispBlanksAs val="gap"/>
    <c:showDLblsOverMax val="0"/>
  </c:chart>
  <c:externalData r:id="rId1">
    <c:autoUpdate val="0"/>
  </c:externalData>
</c:chartSpace>
</file>

<file path=ppt/charts/chart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/>
          <a:lstStyle/>
          <a:p>
            <a:pPr>
              <a:defRPr/>
            </a:pPr>
            <a:r>
              <a:rPr lang="pt-PT" sz="2000" dirty="0" err="1">
                <a:solidFill>
                  <a:schemeClr val="accent3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Biomass</a:t>
            </a:r>
            <a:r>
              <a:rPr lang="pt-PT" sz="2000" dirty="0">
                <a:solidFill>
                  <a:schemeClr val="accent3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 (10</a:t>
            </a:r>
            <a:r>
              <a:rPr lang="pt-PT" sz="2000" baseline="30000" dirty="0">
                <a:solidFill>
                  <a:schemeClr val="accent3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3</a:t>
            </a:r>
            <a:r>
              <a:rPr lang="pt-PT" sz="2000" dirty="0">
                <a:solidFill>
                  <a:schemeClr val="accent3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 Mg)</a:t>
            </a:r>
            <a:endParaRPr lang="pt-PT" sz="2000" baseline="0" dirty="0">
              <a:solidFill>
                <a:schemeClr val="accent3">
                  <a:lumMod val="50000"/>
                </a:schemeClr>
              </a:solidFill>
              <a:latin typeface="Arial" pitchFamily="34" charset="0"/>
              <a:cs typeface="Arial" pitchFamily="34" charset="0"/>
            </a:endParaRPr>
          </a:p>
        </c:rich>
      </c:tx>
      <c:layout/>
      <c:overlay val="0"/>
    </c:title>
    <c:autoTitleDeleted val="0"/>
    <c:plotArea>
      <c:layout>
        <c:manualLayout>
          <c:layoutTarget val="inner"/>
          <c:xMode val="edge"/>
          <c:yMode val="edge"/>
          <c:x val="0.11653314630220681"/>
          <c:y val="0.13682723946523798"/>
          <c:w val="0.8412646136748102"/>
          <c:h val="0.67076177678485405"/>
        </c:manualLayout>
      </c:layout>
      <c:scatterChart>
        <c:scatterStyle val="smoothMarker"/>
        <c:varyColors val="0"/>
        <c:ser>
          <c:idx val="3"/>
          <c:order val="0"/>
          <c:tx>
            <c:strRef>
              <c:f>Graficos_20yrs!$K$1</c:f>
              <c:strCache>
                <c:ptCount val="1"/>
                <c:pt idx="0">
                  <c:v>Inf_NFI5</c:v>
                </c:pt>
              </c:strCache>
            </c:strRef>
          </c:tx>
          <c:marker>
            <c:symbol val="dash"/>
            <c:size val="11"/>
            <c:spPr>
              <a:solidFill>
                <a:sysClr val="windowText" lastClr="000000"/>
              </a:solidFill>
              <a:ln>
                <a:solidFill>
                  <a:sysClr val="windowText" lastClr="000000"/>
                </a:solidFill>
              </a:ln>
            </c:spPr>
          </c:marker>
          <c:xVal>
            <c:numRef>
              <c:f>Graficos_20yrs!$J$10</c:f>
              <c:numCache>
                <c:formatCode>General</c:formatCode>
                <c:ptCount val="1"/>
                <c:pt idx="0">
                  <c:v>2005.5</c:v>
                </c:pt>
              </c:numCache>
            </c:numRef>
          </c:xVal>
          <c:yVal>
            <c:numRef>
              <c:f>Graficos_20yrs!$O$10</c:f>
              <c:numCache>
                <c:formatCode>0</c:formatCode>
                <c:ptCount val="1"/>
                <c:pt idx="0">
                  <c:v>31728.429</c:v>
                </c:pt>
              </c:numCache>
            </c:numRef>
          </c:yVal>
          <c:smooth val="1"/>
          <c:extLst>
            <c:ext xmlns:c16="http://schemas.microsoft.com/office/drawing/2014/chart" uri="{C3380CC4-5D6E-409C-BE32-E72D297353CC}">
              <c16:uniqueId val="{00000000-CBD6-419B-A113-3994BDDD78AE}"/>
            </c:ext>
          </c:extLst>
        </c:ser>
        <c:ser>
          <c:idx val="4"/>
          <c:order val="1"/>
          <c:tx>
            <c:strRef>
              <c:f>Graficos_20yrs!$L$1</c:f>
              <c:strCache>
                <c:ptCount val="1"/>
                <c:pt idx="0">
                  <c:v>Vol_NFI5</c:v>
                </c:pt>
              </c:strCache>
            </c:strRef>
          </c:tx>
          <c:spPr>
            <a:ln>
              <a:noFill/>
            </a:ln>
          </c:spPr>
          <c:marker>
            <c:symbol val="circle"/>
            <c:size val="5"/>
            <c:spPr>
              <a:solidFill>
                <a:schemeClr val="tx1"/>
              </a:solidFill>
              <a:ln>
                <a:solidFill>
                  <a:sysClr val="windowText" lastClr="000000"/>
                </a:solidFill>
              </a:ln>
            </c:spPr>
          </c:marker>
          <c:xVal>
            <c:numRef>
              <c:f>Graficos_20yrs!$J$10</c:f>
              <c:numCache>
                <c:formatCode>General</c:formatCode>
                <c:ptCount val="1"/>
                <c:pt idx="0">
                  <c:v>2005.5</c:v>
                </c:pt>
              </c:numCache>
            </c:numRef>
          </c:xVal>
          <c:yVal>
            <c:numRef>
              <c:f>Graficos_20yrs!$P$10</c:f>
              <c:numCache>
                <c:formatCode>0</c:formatCode>
                <c:ptCount val="1"/>
                <c:pt idx="0">
                  <c:v>34227</c:v>
                </c:pt>
              </c:numCache>
            </c:numRef>
          </c:yVal>
          <c:smooth val="1"/>
          <c:extLst>
            <c:ext xmlns:c16="http://schemas.microsoft.com/office/drawing/2014/chart" uri="{C3380CC4-5D6E-409C-BE32-E72D297353CC}">
              <c16:uniqueId val="{00000001-CBD6-419B-A113-3994BDDD78AE}"/>
            </c:ext>
          </c:extLst>
        </c:ser>
        <c:ser>
          <c:idx val="5"/>
          <c:order val="2"/>
          <c:tx>
            <c:strRef>
              <c:f>Graficos_20yrs!$M$1</c:f>
              <c:strCache>
                <c:ptCount val="1"/>
                <c:pt idx="0">
                  <c:v>Sup_NFI5</c:v>
                </c:pt>
              </c:strCache>
            </c:strRef>
          </c:tx>
          <c:marker>
            <c:symbol val="dash"/>
            <c:size val="12"/>
            <c:spPr>
              <a:solidFill>
                <a:schemeClr val="tx1"/>
              </a:solidFill>
              <a:ln>
                <a:solidFill>
                  <a:schemeClr val="tx1"/>
                </a:solidFill>
              </a:ln>
            </c:spPr>
          </c:marker>
          <c:xVal>
            <c:numRef>
              <c:f>Graficos_20yrs!$J$10</c:f>
              <c:numCache>
                <c:formatCode>General</c:formatCode>
                <c:ptCount val="1"/>
                <c:pt idx="0">
                  <c:v>2005.5</c:v>
                </c:pt>
              </c:numCache>
            </c:numRef>
          </c:xVal>
          <c:yVal>
            <c:numRef>
              <c:f>Graficos_20yrs!$Q$10</c:f>
              <c:numCache>
                <c:formatCode>0</c:formatCode>
                <c:ptCount val="1"/>
                <c:pt idx="0">
                  <c:v>36725.570999999996</c:v>
                </c:pt>
              </c:numCache>
            </c:numRef>
          </c:yVal>
          <c:smooth val="1"/>
          <c:extLst>
            <c:ext xmlns:c16="http://schemas.microsoft.com/office/drawing/2014/chart" uri="{C3380CC4-5D6E-409C-BE32-E72D297353CC}">
              <c16:uniqueId val="{00000002-CBD6-419B-A113-3994BDDD78AE}"/>
            </c:ext>
          </c:extLst>
        </c:ser>
        <c:ser>
          <c:idx val="7"/>
          <c:order val="3"/>
          <c:tx>
            <c:strRef>
              <c:f>Graficos_20yrs!$A$188</c:f>
              <c:strCache>
                <c:ptCount val="1"/>
                <c:pt idx="0">
                  <c:v>V_harv_INE</c:v>
                </c:pt>
              </c:strCache>
            </c:strRef>
          </c:tx>
          <c:spPr>
            <a:ln w="57150">
              <a:solidFill>
                <a:schemeClr val="accent3"/>
              </a:solidFill>
              <a:prstDash val="solid"/>
            </a:ln>
          </c:spPr>
          <c:marker>
            <c:symbol val="none"/>
          </c:marker>
          <c:xVal>
            <c:numRef>
              <c:f>Graficos_20yrs!$B$189:$B$208</c:f>
              <c:numCache>
                <c:formatCode>General</c:formatCode>
                <c:ptCount val="20"/>
                <c:pt idx="0">
                  <c:v>1998</c:v>
                </c:pt>
                <c:pt idx="1">
                  <c:v>1999</c:v>
                </c:pt>
                <c:pt idx="2">
                  <c:v>2000</c:v>
                </c:pt>
                <c:pt idx="3">
                  <c:v>2001</c:v>
                </c:pt>
                <c:pt idx="4">
                  <c:v>2002</c:v>
                </c:pt>
                <c:pt idx="5">
                  <c:v>2003</c:v>
                </c:pt>
                <c:pt idx="6">
                  <c:v>2004</c:v>
                </c:pt>
                <c:pt idx="7">
                  <c:v>2005</c:v>
                </c:pt>
                <c:pt idx="8">
                  <c:v>2006</c:v>
                </c:pt>
                <c:pt idx="9">
                  <c:v>2007</c:v>
                </c:pt>
                <c:pt idx="10">
                  <c:v>2008</c:v>
                </c:pt>
                <c:pt idx="11">
                  <c:v>2009</c:v>
                </c:pt>
                <c:pt idx="12">
                  <c:v>2010</c:v>
                </c:pt>
                <c:pt idx="13">
                  <c:v>2011</c:v>
                </c:pt>
                <c:pt idx="14">
                  <c:v>2012</c:v>
                </c:pt>
                <c:pt idx="15">
                  <c:v>2013</c:v>
                </c:pt>
                <c:pt idx="16">
                  <c:v>2014</c:v>
                </c:pt>
                <c:pt idx="17">
                  <c:v>2015</c:v>
                </c:pt>
                <c:pt idx="18">
                  <c:v>2016</c:v>
                </c:pt>
                <c:pt idx="19">
                  <c:v>2017</c:v>
                </c:pt>
              </c:numCache>
            </c:numRef>
          </c:xVal>
          <c:yVal>
            <c:numRef>
              <c:f>Graficos_20yrs!$H$189:$H$208</c:f>
              <c:numCache>
                <c:formatCode>General</c:formatCode>
                <c:ptCount val="20"/>
                <c:pt idx="0">
                  <c:v>34407.5</c:v>
                </c:pt>
                <c:pt idx="1">
                  <c:v>36043.5</c:v>
                </c:pt>
                <c:pt idx="2">
                  <c:v>37086</c:v>
                </c:pt>
                <c:pt idx="3">
                  <c:v>37954.5</c:v>
                </c:pt>
                <c:pt idx="4">
                  <c:v>38771</c:v>
                </c:pt>
                <c:pt idx="5">
                  <c:v>37186.5</c:v>
                </c:pt>
                <c:pt idx="6">
                  <c:v>35072</c:v>
                </c:pt>
                <c:pt idx="7">
                  <c:v>33594</c:v>
                </c:pt>
                <c:pt idx="8">
                  <c:v>31856</c:v>
                </c:pt>
                <c:pt idx="9">
                  <c:v>31193.5</c:v>
                </c:pt>
                <c:pt idx="10">
                  <c:v>31258.5</c:v>
                </c:pt>
                <c:pt idx="11">
                  <c:v>32134</c:v>
                </c:pt>
                <c:pt idx="12">
                  <c:v>33551</c:v>
                </c:pt>
                <c:pt idx="13">
                  <c:v>34239.5</c:v>
                </c:pt>
                <c:pt idx="14">
                  <c:v>33945.5</c:v>
                </c:pt>
                <c:pt idx="15">
                  <c:v>33269</c:v>
                </c:pt>
                <c:pt idx="16">
                  <c:v>32388.5</c:v>
                </c:pt>
                <c:pt idx="17">
                  <c:v>31325</c:v>
                </c:pt>
                <c:pt idx="18">
                  <c:v>30677</c:v>
                </c:pt>
                <c:pt idx="19">
                  <c:v>31063.5</c:v>
                </c:pt>
              </c:numCache>
            </c:numRef>
          </c:yVal>
          <c:smooth val="1"/>
          <c:extLst>
            <c:ext xmlns:c16="http://schemas.microsoft.com/office/drawing/2014/chart" uri="{C3380CC4-5D6E-409C-BE32-E72D297353CC}">
              <c16:uniqueId val="{00000003-CBD6-419B-A113-3994BDDD78AE}"/>
            </c:ext>
          </c:extLst>
        </c:ser>
        <c:ser>
          <c:idx val="10"/>
          <c:order val="4"/>
          <c:tx>
            <c:strRef>
              <c:f>Graficos_20yrs!$K$23</c:f>
              <c:strCache>
                <c:ptCount val="1"/>
                <c:pt idx="0">
                  <c:v>Inf_NFI6</c:v>
                </c:pt>
              </c:strCache>
            </c:strRef>
          </c:tx>
          <c:spPr>
            <a:ln>
              <a:noFill/>
            </a:ln>
          </c:spPr>
          <c:marker>
            <c:symbol val="dash"/>
            <c:size val="11"/>
            <c:spPr>
              <a:solidFill>
                <a:schemeClr val="bg1">
                  <a:lumMod val="50000"/>
                </a:schemeClr>
              </a:solidFill>
              <a:ln>
                <a:solidFill>
                  <a:schemeClr val="bg1">
                    <a:lumMod val="50000"/>
                  </a:schemeClr>
                </a:solidFill>
              </a:ln>
            </c:spPr>
          </c:marker>
          <c:xVal>
            <c:numRef>
              <c:f>Graficos_20yrs!$B$20</c:f>
              <c:numCache>
                <c:formatCode>General</c:formatCode>
                <c:ptCount val="1"/>
                <c:pt idx="0">
                  <c:v>2015</c:v>
                </c:pt>
              </c:numCache>
            </c:numRef>
          </c:xVal>
          <c:yVal>
            <c:numRef>
              <c:f>Graficos_20yrs!$O$20</c:f>
              <c:numCache>
                <c:formatCode>0</c:formatCode>
                <c:ptCount val="1"/>
                <c:pt idx="0">
                  <c:v>32840.9</c:v>
                </c:pt>
              </c:numCache>
            </c:numRef>
          </c:yVal>
          <c:smooth val="1"/>
          <c:extLst>
            <c:ext xmlns:c16="http://schemas.microsoft.com/office/drawing/2014/chart" uri="{C3380CC4-5D6E-409C-BE32-E72D297353CC}">
              <c16:uniqueId val="{00000004-CBD6-419B-A113-3994BDDD78AE}"/>
            </c:ext>
          </c:extLst>
        </c:ser>
        <c:ser>
          <c:idx val="11"/>
          <c:order val="5"/>
          <c:tx>
            <c:strRef>
              <c:f>Graficos_20yrs!$L$23</c:f>
              <c:strCache>
                <c:ptCount val="1"/>
                <c:pt idx="0">
                  <c:v>Vol_NFI6</c:v>
                </c:pt>
              </c:strCache>
            </c:strRef>
          </c:tx>
          <c:spPr>
            <a:ln>
              <a:noFill/>
            </a:ln>
          </c:spPr>
          <c:marker>
            <c:symbol val="circle"/>
            <c:size val="5"/>
            <c:spPr>
              <a:solidFill>
                <a:schemeClr val="bg1">
                  <a:lumMod val="50000"/>
                </a:schemeClr>
              </a:solidFill>
              <a:ln>
                <a:solidFill>
                  <a:schemeClr val="bg1">
                    <a:lumMod val="50000"/>
                  </a:schemeClr>
                </a:solidFill>
              </a:ln>
            </c:spPr>
          </c:marker>
          <c:xVal>
            <c:numRef>
              <c:f>Graficos_20yrs!$B$20</c:f>
              <c:numCache>
                <c:formatCode>General</c:formatCode>
                <c:ptCount val="1"/>
                <c:pt idx="0">
                  <c:v>2015</c:v>
                </c:pt>
              </c:numCache>
            </c:numRef>
          </c:xVal>
          <c:yVal>
            <c:numRef>
              <c:f>Graficos_20yrs!$P$20</c:f>
              <c:numCache>
                <c:formatCode>General</c:formatCode>
                <c:ptCount val="1"/>
                <c:pt idx="0">
                  <c:v>34900</c:v>
                </c:pt>
              </c:numCache>
            </c:numRef>
          </c:yVal>
          <c:smooth val="1"/>
          <c:extLst>
            <c:ext xmlns:c16="http://schemas.microsoft.com/office/drawing/2014/chart" uri="{C3380CC4-5D6E-409C-BE32-E72D297353CC}">
              <c16:uniqueId val="{00000005-CBD6-419B-A113-3994BDDD78AE}"/>
            </c:ext>
          </c:extLst>
        </c:ser>
        <c:ser>
          <c:idx val="12"/>
          <c:order val="6"/>
          <c:tx>
            <c:strRef>
              <c:f>Graficos_20yrs!$M$23</c:f>
              <c:strCache>
                <c:ptCount val="1"/>
                <c:pt idx="0">
                  <c:v>Sup_NFI6</c:v>
                </c:pt>
              </c:strCache>
            </c:strRef>
          </c:tx>
          <c:spPr>
            <a:ln>
              <a:noFill/>
            </a:ln>
          </c:spPr>
          <c:marker>
            <c:symbol val="dash"/>
            <c:size val="11"/>
            <c:spPr>
              <a:solidFill>
                <a:schemeClr val="bg1">
                  <a:lumMod val="50000"/>
                </a:schemeClr>
              </a:solidFill>
              <a:ln>
                <a:solidFill>
                  <a:schemeClr val="bg1">
                    <a:lumMod val="50000"/>
                  </a:schemeClr>
                </a:solidFill>
              </a:ln>
            </c:spPr>
          </c:marker>
          <c:xVal>
            <c:numRef>
              <c:f>Graficos_20yrs!$B$20</c:f>
              <c:numCache>
                <c:formatCode>General</c:formatCode>
                <c:ptCount val="1"/>
                <c:pt idx="0">
                  <c:v>2015</c:v>
                </c:pt>
              </c:numCache>
            </c:numRef>
          </c:xVal>
          <c:yVal>
            <c:numRef>
              <c:f>Graficos_20yrs!$Q$20</c:f>
              <c:numCache>
                <c:formatCode>0</c:formatCode>
                <c:ptCount val="1"/>
                <c:pt idx="0">
                  <c:v>36959.1</c:v>
                </c:pt>
              </c:numCache>
            </c:numRef>
          </c:yVal>
          <c:smooth val="1"/>
          <c:extLst>
            <c:ext xmlns:c16="http://schemas.microsoft.com/office/drawing/2014/chart" uri="{C3380CC4-5D6E-409C-BE32-E72D297353CC}">
              <c16:uniqueId val="{00000006-CBD6-419B-A113-3994BDDD78AE}"/>
            </c:ext>
          </c:extLst>
        </c:ser>
        <c:ser>
          <c:idx val="13"/>
          <c:order val="7"/>
          <c:tx>
            <c:strRef>
              <c:f>Graficos_20yrs!$A$166</c:f>
              <c:strCache>
                <c:ptCount val="1"/>
                <c:pt idx="0">
                  <c:v>V_harv_CELPA</c:v>
                </c:pt>
              </c:strCache>
            </c:strRef>
          </c:tx>
          <c:spPr>
            <a:ln w="57150">
              <a:solidFill>
                <a:srgbClr val="00B0F0"/>
              </a:solidFill>
            </a:ln>
          </c:spPr>
          <c:marker>
            <c:symbol val="none"/>
          </c:marker>
          <c:xVal>
            <c:numRef>
              <c:f>Graficos_20yrs!$B$167:$B$186</c:f>
              <c:numCache>
                <c:formatCode>General</c:formatCode>
                <c:ptCount val="20"/>
                <c:pt idx="0">
                  <c:v>1998</c:v>
                </c:pt>
                <c:pt idx="1">
                  <c:v>1999</c:v>
                </c:pt>
                <c:pt idx="2">
                  <c:v>2000</c:v>
                </c:pt>
                <c:pt idx="3">
                  <c:v>2001</c:v>
                </c:pt>
                <c:pt idx="4">
                  <c:v>2002</c:v>
                </c:pt>
                <c:pt idx="5">
                  <c:v>2003</c:v>
                </c:pt>
                <c:pt idx="6">
                  <c:v>2004</c:v>
                </c:pt>
                <c:pt idx="7">
                  <c:v>2005</c:v>
                </c:pt>
                <c:pt idx="8">
                  <c:v>2006</c:v>
                </c:pt>
                <c:pt idx="9">
                  <c:v>2007</c:v>
                </c:pt>
                <c:pt idx="10">
                  <c:v>2008</c:v>
                </c:pt>
                <c:pt idx="11">
                  <c:v>2009</c:v>
                </c:pt>
                <c:pt idx="12">
                  <c:v>2010</c:v>
                </c:pt>
                <c:pt idx="13">
                  <c:v>2011</c:v>
                </c:pt>
                <c:pt idx="14">
                  <c:v>2012</c:v>
                </c:pt>
                <c:pt idx="15">
                  <c:v>2013</c:v>
                </c:pt>
                <c:pt idx="16">
                  <c:v>2014</c:v>
                </c:pt>
                <c:pt idx="17">
                  <c:v>2015</c:v>
                </c:pt>
                <c:pt idx="18">
                  <c:v>2016</c:v>
                </c:pt>
                <c:pt idx="19">
                  <c:v>2017</c:v>
                </c:pt>
              </c:numCache>
            </c:numRef>
          </c:xVal>
          <c:yVal>
            <c:numRef>
              <c:f>Graficos_20yrs!$H$167:$H$186</c:f>
              <c:numCache>
                <c:formatCode>General</c:formatCode>
                <c:ptCount val="20"/>
                <c:pt idx="0">
                  <c:v>34216.5</c:v>
                </c:pt>
                <c:pt idx="1">
                  <c:v>35663</c:v>
                </c:pt>
                <c:pt idx="2">
                  <c:v>37064.5</c:v>
                </c:pt>
                <c:pt idx="3">
                  <c:v>38185</c:v>
                </c:pt>
                <c:pt idx="4">
                  <c:v>38856</c:v>
                </c:pt>
                <c:pt idx="5">
                  <c:v>37376</c:v>
                </c:pt>
                <c:pt idx="6">
                  <c:v>35446</c:v>
                </c:pt>
                <c:pt idx="7">
                  <c:v>34413</c:v>
                </c:pt>
                <c:pt idx="8">
                  <c:v>33559</c:v>
                </c:pt>
                <c:pt idx="9">
                  <c:v>33487.5</c:v>
                </c:pt>
                <c:pt idx="10">
                  <c:v>33591</c:v>
                </c:pt>
                <c:pt idx="11">
                  <c:v>34841</c:v>
                </c:pt>
                <c:pt idx="12">
                  <c:v>36868</c:v>
                </c:pt>
                <c:pt idx="13">
                  <c:v>38487.5</c:v>
                </c:pt>
                <c:pt idx="14">
                  <c:v>39714</c:v>
                </c:pt>
                <c:pt idx="15">
                  <c:v>40557</c:v>
                </c:pt>
                <c:pt idx="16">
                  <c:v>41526</c:v>
                </c:pt>
                <c:pt idx="17">
                  <c:v>42581</c:v>
                </c:pt>
                <c:pt idx="18">
                  <c:v>42791.5</c:v>
                </c:pt>
                <c:pt idx="19">
                  <c:v>43057.5</c:v>
                </c:pt>
              </c:numCache>
            </c:numRef>
          </c:yVal>
          <c:smooth val="1"/>
          <c:extLst>
            <c:ext xmlns:c16="http://schemas.microsoft.com/office/drawing/2014/chart" uri="{C3380CC4-5D6E-409C-BE32-E72D297353CC}">
              <c16:uniqueId val="{00000007-CBD6-419B-A113-3994BDDD78AE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195576192"/>
        <c:axId val="195578496"/>
      </c:scatterChart>
      <c:valAx>
        <c:axId val="195576192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txPr>
          <a:bodyPr rot="3300000"/>
          <a:lstStyle/>
          <a:p>
            <a:pPr>
              <a:defRPr sz="1400">
                <a:latin typeface="Arial" pitchFamily="34" charset="0"/>
                <a:cs typeface="Arial" pitchFamily="34" charset="0"/>
              </a:defRPr>
            </a:pPr>
            <a:endParaRPr lang="en-US"/>
          </a:p>
        </c:txPr>
        <c:crossAx val="195578496"/>
        <c:crosses val="autoZero"/>
        <c:crossBetween val="midCat"/>
        <c:majorUnit val="1"/>
      </c:valAx>
      <c:valAx>
        <c:axId val="195578496"/>
        <c:scaling>
          <c:orientation val="minMax"/>
          <c:max val="47000"/>
          <c:min val="27000"/>
        </c:scaling>
        <c:delete val="0"/>
        <c:axPos val="l"/>
        <c:majorGridlines/>
        <c:numFmt formatCode="0" sourceLinked="1"/>
        <c:majorTickMark val="out"/>
        <c:minorTickMark val="none"/>
        <c:tickLblPos val="nextTo"/>
        <c:txPr>
          <a:bodyPr/>
          <a:lstStyle/>
          <a:p>
            <a:pPr>
              <a:defRPr sz="1400">
                <a:latin typeface="Arial" pitchFamily="34" charset="0"/>
                <a:cs typeface="Arial" pitchFamily="34" charset="0"/>
              </a:defRPr>
            </a:pPr>
            <a:endParaRPr lang="en-US"/>
          </a:p>
        </c:txPr>
        <c:crossAx val="195576192"/>
        <c:crosses val="autoZero"/>
        <c:crossBetween val="midCat"/>
        <c:majorUnit val="3000"/>
      </c:valAx>
    </c:plotArea>
    <c:legend>
      <c:legendPos val="tr"/>
      <c:legendEntry>
        <c:idx val="0"/>
        <c:delete val="1"/>
      </c:legendEntry>
      <c:legendEntry>
        <c:idx val="2"/>
        <c:delete val="1"/>
      </c:legendEntry>
      <c:legendEntry>
        <c:idx val="4"/>
        <c:delete val="1"/>
      </c:legendEntry>
      <c:legendEntry>
        <c:idx val="6"/>
        <c:delete val="1"/>
      </c:legendEntry>
      <c:layout>
        <c:manualLayout>
          <c:xMode val="edge"/>
          <c:yMode val="edge"/>
          <c:x val="0.13402977682815784"/>
          <c:y val="0.14170930557062533"/>
          <c:w val="0.25328512026627986"/>
          <c:h val="0.16677555641269687"/>
        </c:manualLayout>
      </c:layout>
      <c:overlay val="0"/>
      <c:spPr>
        <a:solidFill>
          <a:schemeClr val="bg1"/>
        </a:solidFill>
      </c:spPr>
      <c:txPr>
        <a:bodyPr/>
        <a:lstStyle/>
        <a:p>
          <a:pPr>
            <a:defRPr sz="1200">
              <a:latin typeface="Arial" pitchFamily="34" charset="0"/>
              <a:cs typeface="Arial" pitchFamily="34" charset="0"/>
            </a:defRPr>
          </a:pPr>
          <a:endParaRPr lang="en-US"/>
        </a:p>
      </c:txPr>
    </c:legend>
    <c:plotVisOnly val="1"/>
    <c:dispBlanksAs val="gap"/>
    <c:showDLblsOverMax val="0"/>
  </c:chart>
  <c:externalData r:id="rId1">
    <c:autoUpdate val="0"/>
  </c:externalData>
</c:chartSpace>
</file>

<file path=ppt/charts/chart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0.15890549314712504"/>
          <c:y val="0.18661491994931587"/>
          <c:w val="0.71097639745527841"/>
          <c:h val="0.42345403003818882"/>
        </c:manualLayout>
      </c:layout>
      <c:barChart>
        <c:barDir val="col"/>
        <c:grouping val="clustered"/>
        <c:varyColors val="0"/>
        <c:ser>
          <c:idx val="8"/>
          <c:order val="0"/>
          <c:tx>
            <c:strRef>
              <c:f>Graficos_Fire!$A$40</c:f>
              <c:strCache>
                <c:ptCount val="1"/>
                <c:pt idx="0">
                  <c:v>A_SIMPLOT</c:v>
                </c:pt>
              </c:strCache>
            </c:strRef>
          </c:tx>
          <c:spPr>
            <a:solidFill>
              <a:sysClr val="window" lastClr="FFFFFF">
                <a:lumMod val="50000"/>
              </a:sysClr>
            </a:solidFill>
            <a:ln>
              <a:solidFill>
                <a:schemeClr val="accent3">
                  <a:lumMod val="50000"/>
                </a:schemeClr>
              </a:solidFill>
            </a:ln>
          </c:spPr>
          <c:invertIfNegative val="0"/>
          <c:cat>
            <c:strRef>
              <c:f>Graficos_Fire!$C$10:$J$10</c:f>
              <c:strCache>
                <c:ptCount val="8"/>
                <c:pt idx="0">
                  <c:v>[0-4[</c:v>
                </c:pt>
                <c:pt idx="1">
                  <c:v>[4-8[</c:v>
                </c:pt>
                <c:pt idx="2">
                  <c:v>[8-12[</c:v>
                </c:pt>
                <c:pt idx="3">
                  <c:v>[12-16[</c:v>
                </c:pt>
                <c:pt idx="4">
                  <c:v>[16-20[</c:v>
                </c:pt>
                <c:pt idx="5">
                  <c:v>&gt;=20</c:v>
                </c:pt>
                <c:pt idx="6">
                  <c:v>uneven-aged</c:v>
                </c:pt>
                <c:pt idx="7">
                  <c:v>GapClumps</c:v>
                </c:pt>
              </c:strCache>
            </c:strRef>
          </c:cat>
          <c:val>
            <c:numRef>
              <c:f>Graficos_Fire!$C$40:$J$40</c:f>
              <c:numCache>
                <c:formatCode>General</c:formatCode>
                <c:ptCount val="8"/>
                <c:pt idx="0">
                  <c:v>235253.44</c:v>
                </c:pt>
                <c:pt idx="1">
                  <c:v>216527.31999999998</c:v>
                </c:pt>
                <c:pt idx="2">
                  <c:v>87502.760000000009</c:v>
                </c:pt>
                <c:pt idx="3">
                  <c:v>31597.32</c:v>
                </c:pt>
                <c:pt idx="4">
                  <c:v>20256.439999999937</c:v>
                </c:pt>
                <c:pt idx="5">
                  <c:v>13051.96</c:v>
                </c:pt>
                <c:pt idx="6">
                  <c:v>30614.32</c:v>
                </c:pt>
                <c:pt idx="7">
                  <c:v>50703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3AB1-4002-9E80-E803BF564614}"/>
            </c:ext>
          </c:extLst>
        </c:ser>
        <c:ser>
          <c:idx val="6"/>
          <c:order val="1"/>
          <c:tx>
            <c:strRef>
              <c:f>Graficos_Fire!$A$7</c:f>
              <c:strCache>
                <c:ptCount val="1"/>
                <c:pt idx="0">
                  <c:v>CELPA_2007</c:v>
                </c:pt>
              </c:strCache>
            </c:strRef>
          </c:tx>
          <c:spPr>
            <a:solidFill>
              <a:srgbClr val="7CB042"/>
            </a:solidFill>
            <a:ln>
              <a:solidFill>
                <a:srgbClr val="44461E"/>
              </a:solidFill>
            </a:ln>
          </c:spPr>
          <c:invertIfNegative val="0"/>
          <c:cat>
            <c:strRef>
              <c:f>Graficos_Fire!$C$10:$J$10</c:f>
              <c:strCache>
                <c:ptCount val="8"/>
                <c:pt idx="0">
                  <c:v>[0-4[</c:v>
                </c:pt>
                <c:pt idx="1">
                  <c:v>[4-8[</c:v>
                </c:pt>
                <c:pt idx="2">
                  <c:v>[8-12[</c:v>
                </c:pt>
                <c:pt idx="3">
                  <c:v>[12-16[</c:v>
                </c:pt>
                <c:pt idx="4">
                  <c:v>[16-20[</c:v>
                </c:pt>
                <c:pt idx="5">
                  <c:v>&gt;=20</c:v>
                </c:pt>
                <c:pt idx="6">
                  <c:v>uneven-aged</c:v>
                </c:pt>
                <c:pt idx="7">
                  <c:v>GapClumps</c:v>
                </c:pt>
              </c:strCache>
            </c:strRef>
          </c:cat>
          <c:val>
            <c:numRef>
              <c:f>Graficos_Fire!$C$7:$J$7</c:f>
              <c:numCache>
                <c:formatCode>General</c:formatCode>
                <c:ptCount val="8"/>
                <c:pt idx="0">
                  <c:v>230862.11634416319</c:v>
                </c:pt>
                <c:pt idx="1">
                  <c:v>194147.45680123408</c:v>
                </c:pt>
                <c:pt idx="2">
                  <c:v>119812.57108972929</c:v>
                </c:pt>
                <c:pt idx="3">
                  <c:v>29811.73725481459</c:v>
                </c:pt>
                <c:pt idx="4">
                  <c:v>2385.7675276752766</c:v>
                </c:pt>
                <c:pt idx="5">
                  <c:v>7259.8445521925478</c:v>
                </c:pt>
                <c:pt idx="6">
                  <c:v>142900.55647482025</c:v>
                </c:pt>
                <c:pt idx="7">
                  <c:v>37058.854315646298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3AB1-4002-9E80-E803BF56461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94513408"/>
        <c:axId val="94515584"/>
      </c:barChart>
      <c:catAx>
        <c:axId val="94513408"/>
        <c:scaling>
          <c:orientation val="minMax"/>
        </c:scaling>
        <c:delete val="0"/>
        <c:axPos val="b"/>
        <c:title>
          <c:tx>
            <c:rich>
              <a:bodyPr/>
              <a:lstStyle/>
              <a:p>
                <a:pPr>
                  <a:defRPr sz="1600">
                    <a:latin typeface="Arial" pitchFamily="34" charset="0"/>
                    <a:cs typeface="Arial" pitchFamily="34" charset="0"/>
                  </a:defRPr>
                </a:pPr>
                <a:r>
                  <a:rPr lang="en-US" sz="1600" dirty="0" smtClean="0">
                    <a:latin typeface="Arial" pitchFamily="34" charset="0"/>
                    <a:cs typeface="Arial" pitchFamily="34" charset="0"/>
                  </a:rPr>
                  <a:t>Age classes</a:t>
                </a:r>
                <a:endParaRPr lang="en-US" sz="1600" dirty="0">
                  <a:latin typeface="Arial" pitchFamily="34" charset="0"/>
                  <a:cs typeface="Arial" pitchFamily="34" charset="0"/>
                </a:endParaRPr>
              </a:p>
            </c:rich>
          </c:tx>
          <c:layout>
            <c:manualLayout>
              <c:xMode val="edge"/>
              <c:yMode val="edge"/>
              <c:x val="0.47122408604574867"/>
              <c:y val="0.75513978091219625"/>
            </c:manualLayout>
          </c:layout>
          <c:overlay val="0"/>
        </c:title>
        <c:numFmt formatCode="General" sourceLinked="0"/>
        <c:majorTickMark val="out"/>
        <c:minorTickMark val="none"/>
        <c:tickLblPos val="nextTo"/>
        <c:txPr>
          <a:bodyPr rot="1500000"/>
          <a:lstStyle/>
          <a:p>
            <a:pPr>
              <a:defRPr sz="1600">
                <a:latin typeface="Arial" pitchFamily="34" charset="0"/>
                <a:cs typeface="Arial" pitchFamily="34" charset="0"/>
              </a:defRPr>
            </a:pPr>
            <a:endParaRPr lang="en-US"/>
          </a:p>
        </c:txPr>
        <c:crossAx val="94515584"/>
        <c:crosses val="autoZero"/>
        <c:auto val="1"/>
        <c:lblAlgn val="ctr"/>
        <c:lblOffset val="100"/>
        <c:tickLblSkip val="1"/>
        <c:noMultiLvlLbl val="0"/>
      </c:catAx>
      <c:valAx>
        <c:axId val="94515584"/>
        <c:scaling>
          <c:orientation val="minMax"/>
          <c:max val="300000"/>
        </c:scaling>
        <c:delete val="0"/>
        <c:axPos val="l"/>
        <c:majorGridlines/>
        <c:numFmt formatCode="General" sourceLinked="1"/>
        <c:majorTickMark val="out"/>
        <c:minorTickMark val="none"/>
        <c:tickLblPos val="nextTo"/>
        <c:txPr>
          <a:bodyPr/>
          <a:lstStyle/>
          <a:p>
            <a:pPr>
              <a:defRPr sz="1600">
                <a:latin typeface="Arial" pitchFamily="34" charset="0"/>
                <a:cs typeface="Arial" pitchFamily="34" charset="0"/>
              </a:defRPr>
            </a:pPr>
            <a:endParaRPr lang="en-US"/>
          </a:p>
        </c:txPr>
        <c:crossAx val="94513408"/>
        <c:crosses val="autoZero"/>
        <c:crossBetween val="between"/>
      </c:valAx>
    </c:plotArea>
    <c:legend>
      <c:legendPos val="b"/>
      <c:layout>
        <c:manualLayout>
          <c:xMode val="edge"/>
          <c:yMode val="edge"/>
          <c:x val="0.27930884979909837"/>
          <c:y val="0.83744820270883558"/>
          <c:w val="0.57121769634564912"/>
          <c:h val="0.10514006426761466"/>
        </c:manualLayout>
      </c:layout>
      <c:overlay val="0"/>
      <c:txPr>
        <a:bodyPr/>
        <a:lstStyle/>
        <a:p>
          <a:pPr>
            <a:defRPr sz="1600">
              <a:latin typeface="Arial" pitchFamily="34" charset="0"/>
              <a:cs typeface="Arial" pitchFamily="34" charset="0"/>
            </a:defRPr>
          </a:pPr>
          <a:endParaRPr lang="en-US"/>
        </a:p>
      </c:txPr>
    </c:legend>
    <c:plotVisOnly val="1"/>
    <c:dispBlanksAs val="gap"/>
    <c:showDLblsOverMax val="0"/>
  </c:chart>
  <c:spPr>
    <a:ln>
      <a:noFill/>
    </a:ln>
  </c:spPr>
  <c:externalData r:id="rId2">
    <c:autoUpdate val="0"/>
  </c:externalData>
</c:chartSpace>
</file>

<file path=ppt/diagrams/_rels/data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jpeg"/><Relationship Id="rId2" Type="http://schemas.openxmlformats.org/officeDocument/2006/relationships/image" Target="../media/image15.jpeg"/><Relationship Id="rId1" Type="http://schemas.openxmlformats.org/officeDocument/2006/relationships/image" Target="../media/image14.jpeg"/><Relationship Id="rId6" Type="http://schemas.openxmlformats.org/officeDocument/2006/relationships/image" Target="../media/image19.jpeg"/><Relationship Id="rId5" Type="http://schemas.openxmlformats.org/officeDocument/2006/relationships/image" Target="../media/image18.jpeg"/><Relationship Id="rId4" Type="http://schemas.openxmlformats.org/officeDocument/2006/relationships/image" Target="../media/image17.jpeg"/></Relationships>
</file>

<file path=ppt/diagrams/_rels/data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jpeg"/><Relationship Id="rId2" Type="http://schemas.openxmlformats.org/officeDocument/2006/relationships/image" Target="../media/image15.jpeg"/><Relationship Id="rId1" Type="http://schemas.openxmlformats.org/officeDocument/2006/relationships/image" Target="../media/image14.jpeg"/><Relationship Id="rId6" Type="http://schemas.openxmlformats.org/officeDocument/2006/relationships/image" Target="../media/image19.jpeg"/><Relationship Id="rId5" Type="http://schemas.openxmlformats.org/officeDocument/2006/relationships/image" Target="../media/image18.jpeg"/><Relationship Id="rId4" Type="http://schemas.openxmlformats.org/officeDocument/2006/relationships/image" Target="../media/image17.jpeg"/></Relationships>
</file>

<file path=ppt/diagrams/_rels/data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jpeg"/><Relationship Id="rId2" Type="http://schemas.openxmlformats.org/officeDocument/2006/relationships/image" Target="../media/image15.jpeg"/><Relationship Id="rId1" Type="http://schemas.openxmlformats.org/officeDocument/2006/relationships/image" Target="../media/image14.jpeg"/><Relationship Id="rId6" Type="http://schemas.openxmlformats.org/officeDocument/2006/relationships/image" Target="../media/image19.jpeg"/><Relationship Id="rId5" Type="http://schemas.openxmlformats.org/officeDocument/2006/relationships/image" Target="../media/image18.jpeg"/><Relationship Id="rId4" Type="http://schemas.openxmlformats.org/officeDocument/2006/relationships/image" Target="../media/image17.jpeg"/></Relationships>
</file>

<file path=ppt/diagrams/_rels/data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jpeg"/><Relationship Id="rId2" Type="http://schemas.openxmlformats.org/officeDocument/2006/relationships/image" Target="../media/image15.jpeg"/><Relationship Id="rId1" Type="http://schemas.openxmlformats.org/officeDocument/2006/relationships/image" Target="../media/image14.jpeg"/><Relationship Id="rId6" Type="http://schemas.openxmlformats.org/officeDocument/2006/relationships/image" Target="../media/image19.jpeg"/><Relationship Id="rId5" Type="http://schemas.openxmlformats.org/officeDocument/2006/relationships/image" Target="../media/image18.jpeg"/><Relationship Id="rId4" Type="http://schemas.openxmlformats.org/officeDocument/2006/relationships/image" Target="../media/image17.jpeg"/></Relationships>
</file>

<file path=ppt/diagrams/_rels/data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jpeg"/><Relationship Id="rId2" Type="http://schemas.openxmlformats.org/officeDocument/2006/relationships/image" Target="../media/image15.jpeg"/><Relationship Id="rId1" Type="http://schemas.openxmlformats.org/officeDocument/2006/relationships/image" Target="../media/image14.jpeg"/><Relationship Id="rId6" Type="http://schemas.openxmlformats.org/officeDocument/2006/relationships/image" Target="../media/image19.jpeg"/><Relationship Id="rId5" Type="http://schemas.openxmlformats.org/officeDocument/2006/relationships/image" Target="../media/image18.jpeg"/><Relationship Id="rId4" Type="http://schemas.openxmlformats.org/officeDocument/2006/relationships/image" Target="../media/image17.jpeg"/></Relationships>
</file>

<file path=ppt/diagrams/_rels/data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jpeg"/><Relationship Id="rId2" Type="http://schemas.openxmlformats.org/officeDocument/2006/relationships/image" Target="../media/image15.jpeg"/><Relationship Id="rId1" Type="http://schemas.openxmlformats.org/officeDocument/2006/relationships/image" Target="../media/image14.jpeg"/><Relationship Id="rId6" Type="http://schemas.openxmlformats.org/officeDocument/2006/relationships/image" Target="../media/image19.jpeg"/><Relationship Id="rId5" Type="http://schemas.openxmlformats.org/officeDocument/2006/relationships/image" Target="../media/image18.jpeg"/><Relationship Id="rId4" Type="http://schemas.openxmlformats.org/officeDocument/2006/relationships/image" Target="../media/image17.jpeg"/></Relationships>
</file>

<file path=ppt/diagrams/_rels/data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jpeg"/><Relationship Id="rId2" Type="http://schemas.openxmlformats.org/officeDocument/2006/relationships/image" Target="../media/image15.jpeg"/><Relationship Id="rId1" Type="http://schemas.openxmlformats.org/officeDocument/2006/relationships/image" Target="../media/image14.jpeg"/><Relationship Id="rId6" Type="http://schemas.openxmlformats.org/officeDocument/2006/relationships/image" Target="../media/image19.jpeg"/><Relationship Id="rId5" Type="http://schemas.openxmlformats.org/officeDocument/2006/relationships/image" Target="../media/image18.jpeg"/><Relationship Id="rId4" Type="http://schemas.openxmlformats.org/officeDocument/2006/relationships/image" Target="../media/image17.jpeg"/></Relationships>
</file>

<file path=ppt/diagrams/_rels/data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jpeg"/><Relationship Id="rId2" Type="http://schemas.openxmlformats.org/officeDocument/2006/relationships/image" Target="../media/image15.jpeg"/><Relationship Id="rId1" Type="http://schemas.openxmlformats.org/officeDocument/2006/relationships/image" Target="../media/image14.jpeg"/><Relationship Id="rId6" Type="http://schemas.openxmlformats.org/officeDocument/2006/relationships/image" Target="../media/image19.jpeg"/><Relationship Id="rId5" Type="http://schemas.openxmlformats.org/officeDocument/2006/relationships/image" Target="../media/image18.jpeg"/><Relationship Id="rId4" Type="http://schemas.openxmlformats.org/officeDocument/2006/relationships/image" Target="../media/image17.jpeg"/></Relationships>
</file>

<file path=ppt/diagrams/_rels/data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jpeg"/><Relationship Id="rId2" Type="http://schemas.openxmlformats.org/officeDocument/2006/relationships/image" Target="../media/image15.jpeg"/><Relationship Id="rId1" Type="http://schemas.openxmlformats.org/officeDocument/2006/relationships/image" Target="../media/image14.jpeg"/><Relationship Id="rId6" Type="http://schemas.openxmlformats.org/officeDocument/2006/relationships/image" Target="../media/image19.jpeg"/><Relationship Id="rId5" Type="http://schemas.openxmlformats.org/officeDocument/2006/relationships/image" Target="../media/image18.jpeg"/><Relationship Id="rId4" Type="http://schemas.openxmlformats.org/officeDocument/2006/relationships/image" Target="../media/image17.jpeg"/></Relationships>
</file>

<file path=ppt/diagrams/_rels/data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jpeg"/><Relationship Id="rId2" Type="http://schemas.openxmlformats.org/officeDocument/2006/relationships/image" Target="../media/image15.jpeg"/><Relationship Id="rId1" Type="http://schemas.openxmlformats.org/officeDocument/2006/relationships/image" Target="../media/image14.jpeg"/><Relationship Id="rId6" Type="http://schemas.openxmlformats.org/officeDocument/2006/relationships/image" Target="../media/image19.jpeg"/><Relationship Id="rId5" Type="http://schemas.openxmlformats.org/officeDocument/2006/relationships/image" Target="../media/image18.jpeg"/><Relationship Id="rId4" Type="http://schemas.openxmlformats.org/officeDocument/2006/relationships/image" Target="../media/image17.jpeg"/></Relationships>
</file>

<file path=ppt/diagrams/_rels/data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jpeg"/><Relationship Id="rId2" Type="http://schemas.openxmlformats.org/officeDocument/2006/relationships/image" Target="../media/image15.jpeg"/><Relationship Id="rId1" Type="http://schemas.openxmlformats.org/officeDocument/2006/relationships/image" Target="../media/image14.jpeg"/><Relationship Id="rId6" Type="http://schemas.openxmlformats.org/officeDocument/2006/relationships/image" Target="../media/image19.jpeg"/><Relationship Id="rId5" Type="http://schemas.openxmlformats.org/officeDocument/2006/relationships/image" Target="../media/image18.jpeg"/><Relationship Id="rId4" Type="http://schemas.openxmlformats.org/officeDocument/2006/relationships/image" Target="../media/image17.jpeg"/></Relationships>
</file>

<file path=ppt/diagrams/_rels/data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jpeg"/><Relationship Id="rId2" Type="http://schemas.openxmlformats.org/officeDocument/2006/relationships/image" Target="../media/image15.jpeg"/><Relationship Id="rId1" Type="http://schemas.openxmlformats.org/officeDocument/2006/relationships/image" Target="../media/image14.jpeg"/><Relationship Id="rId6" Type="http://schemas.openxmlformats.org/officeDocument/2006/relationships/image" Target="../media/image19.jpeg"/><Relationship Id="rId5" Type="http://schemas.openxmlformats.org/officeDocument/2006/relationships/image" Target="../media/image18.jpeg"/><Relationship Id="rId4" Type="http://schemas.openxmlformats.org/officeDocument/2006/relationships/image" Target="../media/image17.jpeg"/></Relationships>
</file>

<file path=ppt/diagrams/_rels/data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jpeg"/><Relationship Id="rId2" Type="http://schemas.openxmlformats.org/officeDocument/2006/relationships/image" Target="../media/image15.jpeg"/><Relationship Id="rId1" Type="http://schemas.openxmlformats.org/officeDocument/2006/relationships/image" Target="../media/image14.jpeg"/><Relationship Id="rId6" Type="http://schemas.openxmlformats.org/officeDocument/2006/relationships/image" Target="../media/image19.jpeg"/><Relationship Id="rId5" Type="http://schemas.openxmlformats.org/officeDocument/2006/relationships/image" Target="../media/image18.jpeg"/><Relationship Id="rId4" Type="http://schemas.openxmlformats.org/officeDocument/2006/relationships/image" Target="../media/image17.jpeg"/></Relationships>
</file>

<file path=ppt/diagrams/_rels/data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jpeg"/><Relationship Id="rId2" Type="http://schemas.openxmlformats.org/officeDocument/2006/relationships/image" Target="../media/image15.jpeg"/><Relationship Id="rId1" Type="http://schemas.openxmlformats.org/officeDocument/2006/relationships/image" Target="../media/image14.jpeg"/><Relationship Id="rId6" Type="http://schemas.openxmlformats.org/officeDocument/2006/relationships/image" Target="../media/image19.jpeg"/><Relationship Id="rId5" Type="http://schemas.openxmlformats.org/officeDocument/2006/relationships/image" Target="../media/image18.jpeg"/><Relationship Id="rId4" Type="http://schemas.openxmlformats.org/officeDocument/2006/relationships/image" Target="../media/image17.jpeg"/></Relationships>
</file>

<file path=ppt/diagrams/_rels/drawing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jpeg"/><Relationship Id="rId2" Type="http://schemas.openxmlformats.org/officeDocument/2006/relationships/image" Target="../media/image15.jpeg"/><Relationship Id="rId1" Type="http://schemas.openxmlformats.org/officeDocument/2006/relationships/image" Target="../media/image14.jpeg"/><Relationship Id="rId6" Type="http://schemas.openxmlformats.org/officeDocument/2006/relationships/image" Target="../media/image19.jpeg"/><Relationship Id="rId5" Type="http://schemas.openxmlformats.org/officeDocument/2006/relationships/image" Target="../media/image18.jpeg"/><Relationship Id="rId4" Type="http://schemas.openxmlformats.org/officeDocument/2006/relationships/image" Target="../media/image17.jpeg"/></Relationships>
</file>

<file path=ppt/diagrams/_rels/drawing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jpeg"/><Relationship Id="rId2" Type="http://schemas.openxmlformats.org/officeDocument/2006/relationships/image" Target="../media/image15.jpeg"/><Relationship Id="rId1" Type="http://schemas.openxmlformats.org/officeDocument/2006/relationships/image" Target="../media/image14.jpeg"/><Relationship Id="rId6" Type="http://schemas.openxmlformats.org/officeDocument/2006/relationships/image" Target="../media/image19.jpeg"/><Relationship Id="rId5" Type="http://schemas.openxmlformats.org/officeDocument/2006/relationships/image" Target="../media/image18.jpeg"/><Relationship Id="rId4" Type="http://schemas.openxmlformats.org/officeDocument/2006/relationships/image" Target="../media/image17.jpeg"/></Relationships>
</file>

<file path=ppt/diagrams/_rels/drawing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jpeg"/><Relationship Id="rId2" Type="http://schemas.openxmlformats.org/officeDocument/2006/relationships/image" Target="../media/image15.jpeg"/><Relationship Id="rId1" Type="http://schemas.openxmlformats.org/officeDocument/2006/relationships/image" Target="../media/image14.jpeg"/><Relationship Id="rId6" Type="http://schemas.openxmlformats.org/officeDocument/2006/relationships/image" Target="../media/image19.jpeg"/><Relationship Id="rId5" Type="http://schemas.openxmlformats.org/officeDocument/2006/relationships/image" Target="../media/image18.jpeg"/><Relationship Id="rId4" Type="http://schemas.openxmlformats.org/officeDocument/2006/relationships/image" Target="../media/image17.jpeg"/></Relationships>
</file>

<file path=ppt/diagrams/_rels/drawing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jpeg"/><Relationship Id="rId2" Type="http://schemas.openxmlformats.org/officeDocument/2006/relationships/image" Target="../media/image15.jpeg"/><Relationship Id="rId1" Type="http://schemas.openxmlformats.org/officeDocument/2006/relationships/image" Target="../media/image14.jpeg"/><Relationship Id="rId6" Type="http://schemas.openxmlformats.org/officeDocument/2006/relationships/image" Target="../media/image19.jpeg"/><Relationship Id="rId5" Type="http://schemas.openxmlformats.org/officeDocument/2006/relationships/image" Target="../media/image18.jpeg"/><Relationship Id="rId4" Type="http://schemas.openxmlformats.org/officeDocument/2006/relationships/image" Target="../media/image17.jpeg"/></Relationships>
</file>

<file path=ppt/diagrams/_rels/drawing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jpeg"/><Relationship Id="rId2" Type="http://schemas.openxmlformats.org/officeDocument/2006/relationships/image" Target="../media/image15.jpeg"/><Relationship Id="rId1" Type="http://schemas.openxmlformats.org/officeDocument/2006/relationships/image" Target="../media/image14.jpeg"/><Relationship Id="rId6" Type="http://schemas.openxmlformats.org/officeDocument/2006/relationships/image" Target="../media/image19.jpeg"/><Relationship Id="rId5" Type="http://schemas.openxmlformats.org/officeDocument/2006/relationships/image" Target="../media/image18.jpeg"/><Relationship Id="rId4" Type="http://schemas.openxmlformats.org/officeDocument/2006/relationships/image" Target="../media/image17.jpeg"/></Relationships>
</file>

<file path=ppt/diagrams/_rels/drawing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jpeg"/><Relationship Id="rId2" Type="http://schemas.openxmlformats.org/officeDocument/2006/relationships/image" Target="../media/image15.jpeg"/><Relationship Id="rId1" Type="http://schemas.openxmlformats.org/officeDocument/2006/relationships/image" Target="../media/image14.jpeg"/><Relationship Id="rId6" Type="http://schemas.openxmlformats.org/officeDocument/2006/relationships/image" Target="../media/image19.jpeg"/><Relationship Id="rId5" Type="http://schemas.openxmlformats.org/officeDocument/2006/relationships/image" Target="../media/image18.jpeg"/><Relationship Id="rId4" Type="http://schemas.openxmlformats.org/officeDocument/2006/relationships/image" Target="../media/image17.jpeg"/></Relationships>
</file>

<file path=ppt/diagrams/_rels/drawing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jpeg"/><Relationship Id="rId2" Type="http://schemas.openxmlformats.org/officeDocument/2006/relationships/image" Target="../media/image15.jpeg"/><Relationship Id="rId1" Type="http://schemas.openxmlformats.org/officeDocument/2006/relationships/image" Target="../media/image14.jpeg"/><Relationship Id="rId6" Type="http://schemas.openxmlformats.org/officeDocument/2006/relationships/image" Target="../media/image19.jpeg"/><Relationship Id="rId5" Type="http://schemas.openxmlformats.org/officeDocument/2006/relationships/image" Target="../media/image18.jpeg"/><Relationship Id="rId4" Type="http://schemas.openxmlformats.org/officeDocument/2006/relationships/image" Target="../media/image17.jpeg"/></Relationships>
</file>

<file path=ppt/diagrams/_rels/drawing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jpeg"/><Relationship Id="rId2" Type="http://schemas.openxmlformats.org/officeDocument/2006/relationships/image" Target="../media/image15.jpeg"/><Relationship Id="rId1" Type="http://schemas.openxmlformats.org/officeDocument/2006/relationships/image" Target="../media/image14.jpeg"/><Relationship Id="rId6" Type="http://schemas.openxmlformats.org/officeDocument/2006/relationships/image" Target="../media/image19.jpeg"/><Relationship Id="rId5" Type="http://schemas.openxmlformats.org/officeDocument/2006/relationships/image" Target="../media/image18.jpeg"/><Relationship Id="rId4" Type="http://schemas.openxmlformats.org/officeDocument/2006/relationships/image" Target="../media/image17.jpeg"/></Relationships>
</file>

<file path=ppt/diagrams/_rels/drawing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jpeg"/><Relationship Id="rId2" Type="http://schemas.openxmlformats.org/officeDocument/2006/relationships/image" Target="../media/image15.jpeg"/><Relationship Id="rId1" Type="http://schemas.openxmlformats.org/officeDocument/2006/relationships/image" Target="../media/image14.jpeg"/><Relationship Id="rId6" Type="http://schemas.openxmlformats.org/officeDocument/2006/relationships/image" Target="../media/image19.jpeg"/><Relationship Id="rId5" Type="http://schemas.openxmlformats.org/officeDocument/2006/relationships/image" Target="../media/image18.jpeg"/><Relationship Id="rId4" Type="http://schemas.openxmlformats.org/officeDocument/2006/relationships/image" Target="../media/image17.jpeg"/></Relationships>
</file>

<file path=ppt/diagrams/_rels/drawing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jpeg"/><Relationship Id="rId2" Type="http://schemas.openxmlformats.org/officeDocument/2006/relationships/image" Target="../media/image15.jpeg"/><Relationship Id="rId1" Type="http://schemas.openxmlformats.org/officeDocument/2006/relationships/image" Target="../media/image14.jpeg"/><Relationship Id="rId6" Type="http://schemas.openxmlformats.org/officeDocument/2006/relationships/image" Target="../media/image19.jpeg"/><Relationship Id="rId5" Type="http://schemas.openxmlformats.org/officeDocument/2006/relationships/image" Target="../media/image18.jpeg"/><Relationship Id="rId4" Type="http://schemas.openxmlformats.org/officeDocument/2006/relationships/image" Target="../media/image17.jpeg"/></Relationships>
</file>

<file path=ppt/diagrams/_rels/drawing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jpeg"/><Relationship Id="rId2" Type="http://schemas.openxmlformats.org/officeDocument/2006/relationships/image" Target="../media/image15.jpeg"/><Relationship Id="rId1" Type="http://schemas.openxmlformats.org/officeDocument/2006/relationships/image" Target="../media/image14.jpeg"/><Relationship Id="rId6" Type="http://schemas.openxmlformats.org/officeDocument/2006/relationships/image" Target="../media/image19.jpeg"/><Relationship Id="rId5" Type="http://schemas.openxmlformats.org/officeDocument/2006/relationships/image" Target="../media/image18.jpeg"/><Relationship Id="rId4" Type="http://schemas.openxmlformats.org/officeDocument/2006/relationships/image" Target="../media/image17.jpeg"/></Relationships>
</file>

<file path=ppt/diagrams/_rels/drawing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jpeg"/><Relationship Id="rId2" Type="http://schemas.openxmlformats.org/officeDocument/2006/relationships/image" Target="../media/image15.jpeg"/><Relationship Id="rId1" Type="http://schemas.openxmlformats.org/officeDocument/2006/relationships/image" Target="../media/image14.jpeg"/><Relationship Id="rId6" Type="http://schemas.openxmlformats.org/officeDocument/2006/relationships/image" Target="../media/image19.jpeg"/><Relationship Id="rId5" Type="http://schemas.openxmlformats.org/officeDocument/2006/relationships/image" Target="../media/image18.jpeg"/><Relationship Id="rId4" Type="http://schemas.openxmlformats.org/officeDocument/2006/relationships/image" Target="../media/image17.jpeg"/></Relationships>
</file>

<file path=ppt/diagrams/_rels/drawing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jpeg"/><Relationship Id="rId2" Type="http://schemas.openxmlformats.org/officeDocument/2006/relationships/image" Target="../media/image15.jpeg"/><Relationship Id="rId1" Type="http://schemas.openxmlformats.org/officeDocument/2006/relationships/image" Target="../media/image14.jpeg"/><Relationship Id="rId6" Type="http://schemas.openxmlformats.org/officeDocument/2006/relationships/image" Target="../media/image19.jpeg"/><Relationship Id="rId5" Type="http://schemas.openxmlformats.org/officeDocument/2006/relationships/image" Target="../media/image18.jpeg"/><Relationship Id="rId4" Type="http://schemas.openxmlformats.org/officeDocument/2006/relationships/image" Target="../media/image17.jpeg"/></Relationships>
</file>

<file path=ppt/diagrams/_rels/drawing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jpeg"/><Relationship Id="rId2" Type="http://schemas.openxmlformats.org/officeDocument/2006/relationships/image" Target="../media/image15.jpeg"/><Relationship Id="rId1" Type="http://schemas.openxmlformats.org/officeDocument/2006/relationships/image" Target="../media/image14.jpeg"/><Relationship Id="rId6" Type="http://schemas.openxmlformats.org/officeDocument/2006/relationships/image" Target="../media/image19.jpeg"/><Relationship Id="rId5" Type="http://schemas.openxmlformats.org/officeDocument/2006/relationships/image" Target="../media/image18.jpeg"/><Relationship Id="rId4" Type="http://schemas.openxmlformats.org/officeDocument/2006/relationships/image" Target="../media/image17.jpeg"/></Relationships>
</file>

<file path=ppt/diagrams/colors1.xml><?xml version="1.0" encoding="utf-8"?>
<dgm:colorsDef xmlns:dgm="http://schemas.openxmlformats.org/drawingml/2006/diagram" xmlns:a="http://schemas.openxmlformats.org/drawingml/2006/main" uniqueId="urn:microsoft.com/office/officeart/2005/8/colors/colorful2">
  <dgm:title val=""/>
  <dgm:desc val=""/>
  <dgm:catLst>
    <dgm:cat type="colorful" pri="10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2"/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2"/>
      <a:schemeClr val="accent3"/>
    </dgm:fillClrLst>
    <dgm:linClrLst>
      <a:schemeClr val="accent2"/>
      <a:schemeClr val="accent3"/>
    </dgm:linClrLst>
    <dgm:effectClrLst/>
    <dgm:txLinClrLst/>
    <dgm:txFillClrLst/>
    <dgm:txEffectClrLst/>
  </dgm:styleLbl>
  <dgm:styleLbl name="lnNode1">
    <dgm:fillClrLst>
      <a:schemeClr val="accent2"/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2">
        <a:alpha val="50000"/>
      </a:schemeClr>
      <a:schemeClr val="accent3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2">
        <a:tint val="50000"/>
      </a:schemeClr>
      <a:schemeClr val="accent3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2">
        <a:tint val="50000"/>
      </a:schemeClr>
      <a:schemeClr val="accent3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2">
        <a:tint val="50000"/>
      </a:schemeClr>
      <a:schemeClr val="accent3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2"/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fgSibTrans2D1">
    <dgm:fillClrLst>
      <a:schemeClr val="accent2"/>
      <a:schemeClr val="accent3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>
      <a:schemeClr val="accent2"/>
      <a:schemeClr val="accent3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/>
    <dgm:linClrLst>
      <a:schemeClr val="accent2"/>
      <a:schemeClr val="accent3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2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1">
    <dgm:fillClrLst meth="repeat">
      <a:schemeClr val="accent3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2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/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2">
        <a:tint val="90000"/>
      </a:schemeClr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2">
        <a:tint val="7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2">
        <a:tint val="50000"/>
      </a:schemeClr>
    </dgm:fillClrLst>
    <dgm:linClrLst meth="repeat">
      <a:schemeClr val="accent5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fgAccFollowNode1">
    <dgm:fillClrLst>
      <a:schemeClr val="accent2">
        <a:tint val="40000"/>
        <a:alpha val="90000"/>
      </a:schemeClr>
      <a:schemeClr val="accent3">
        <a:tint val="40000"/>
        <a:alpha val="90000"/>
      </a:schemeClr>
    </dgm:fillClrLst>
    <dgm:linClrLst>
      <a:schemeClr val="accent2">
        <a:tint val="40000"/>
        <a:alpha val="90000"/>
      </a:schemeClr>
      <a:schemeClr val="accent3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>
      <a:schemeClr val="accent2">
        <a:tint val="40000"/>
        <a:alpha val="90000"/>
      </a:schemeClr>
      <a:schemeClr val="accent3">
        <a:tint val="40000"/>
        <a:alpha val="90000"/>
      </a:schemeClr>
    </dgm:fillClrLst>
    <dgm:linClrLst>
      <a:schemeClr val="accent2">
        <a:tint val="40000"/>
        <a:alpha val="90000"/>
      </a:schemeClr>
      <a:schemeClr val="accent3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>
      <a:schemeClr val="accent2">
        <a:tint val="40000"/>
        <a:alpha val="90000"/>
      </a:schemeClr>
      <a:schemeClr val="accent3">
        <a:tint val="40000"/>
        <a:alpha val="90000"/>
      </a:schemeClr>
    </dgm:fillClrLst>
    <dgm:linClrLst>
      <a:schemeClr val="accent2">
        <a:tint val="40000"/>
        <a:alpha val="90000"/>
      </a:schemeClr>
      <a:schemeClr val="accent3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5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2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10.xml><?xml version="1.0" encoding="utf-8"?>
<dgm:colorsDef xmlns:dgm="http://schemas.openxmlformats.org/drawingml/2006/diagram" xmlns:a="http://schemas.openxmlformats.org/drawingml/2006/main" uniqueId="urn:microsoft.com/office/officeart/2005/8/colors/colorful2">
  <dgm:title val=""/>
  <dgm:desc val=""/>
  <dgm:catLst>
    <dgm:cat type="colorful" pri="10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2"/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2"/>
      <a:schemeClr val="accent3"/>
    </dgm:fillClrLst>
    <dgm:linClrLst>
      <a:schemeClr val="accent2"/>
      <a:schemeClr val="accent3"/>
    </dgm:linClrLst>
    <dgm:effectClrLst/>
    <dgm:txLinClrLst/>
    <dgm:txFillClrLst/>
    <dgm:txEffectClrLst/>
  </dgm:styleLbl>
  <dgm:styleLbl name="lnNode1">
    <dgm:fillClrLst>
      <a:schemeClr val="accent2"/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2">
        <a:alpha val="50000"/>
      </a:schemeClr>
      <a:schemeClr val="accent3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2">
        <a:tint val="50000"/>
      </a:schemeClr>
      <a:schemeClr val="accent3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2">
        <a:tint val="50000"/>
      </a:schemeClr>
      <a:schemeClr val="accent3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2">
        <a:tint val="50000"/>
      </a:schemeClr>
      <a:schemeClr val="accent3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2"/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fgSibTrans2D1">
    <dgm:fillClrLst>
      <a:schemeClr val="accent2"/>
      <a:schemeClr val="accent3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>
      <a:schemeClr val="accent2"/>
      <a:schemeClr val="accent3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/>
    <dgm:linClrLst>
      <a:schemeClr val="accent2"/>
      <a:schemeClr val="accent3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2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1">
    <dgm:fillClrLst meth="repeat">
      <a:schemeClr val="accent3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2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/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2">
        <a:tint val="90000"/>
      </a:schemeClr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2">
        <a:tint val="7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2">
        <a:tint val="50000"/>
      </a:schemeClr>
    </dgm:fillClrLst>
    <dgm:linClrLst meth="repeat">
      <a:schemeClr val="accent5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fgAccFollowNode1">
    <dgm:fillClrLst>
      <a:schemeClr val="accent2">
        <a:tint val="40000"/>
        <a:alpha val="90000"/>
      </a:schemeClr>
      <a:schemeClr val="accent3">
        <a:tint val="40000"/>
        <a:alpha val="90000"/>
      </a:schemeClr>
    </dgm:fillClrLst>
    <dgm:linClrLst>
      <a:schemeClr val="accent2">
        <a:tint val="40000"/>
        <a:alpha val="90000"/>
      </a:schemeClr>
      <a:schemeClr val="accent3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>
      <a:schemeClr val="accent2">
        <a:tint val="40000"/>
        <a:alpha val="90000"/>
      </a:schemeClr>
      <a:schemeClr val="accent3">
        <a:tint val="40000"/>
        <a:alpha val="90000"/>
      </a:schemeClr>
    </dgm:fillClrLst>
    <dgm:linClrLst>
      <a:schemeClr val="accent2">
        <a:tint val="40000"/>
        <a:alpha val="90000"/>
      </a:schemeClr>
      <a:schemeClr val="accent3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>
      <a:schemeClr val="accent2">
        <a:tint val="40000"/>
        <a:alpha val="90000"/>
      </a:schemeClr>
      <a:schemeClr val="accent3">
        <a:tint val="40000"/>
        <a:alpha val="90000"/>
      </a:schemeClr>
    </dgm:fillClrLst>
    <dgm:linClrLst>
      <a:schemeClr val="accent2">
        <a:tint val="40000"/>
        <a:alpha val="90000"/>
      </a:schemeClr>
      <a:schemeClr val="accent3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5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2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11.xml><?xml version="1.0" encoding="utf-8"?>
<dgm:colorsDef xmlns:dgm="http://schemas.openxmlformats.org/drawingml/2006/diagram" xmlns:a="http://schemas.openxmlformats.org/drawingml/2006/main" uniqueId="urn:microsoft.com/office/officeart/2005/8/colors/colorful2">
  <dgm:title val=""/>
  <dgm:desc val=""/>
  <dgm:catLst>
    <dgm:cat type="colorful" pri="10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2"/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2"/>
      <a:schemeClr val="accent3"/>
    </dgm:fillClrLst>
    <dgm:linClrLst>
      <a:schemeClr val="accent2"/>
      <a:schemeClr val="accent3"/>
    </dgm:linClrLst>
    <dgm:effectClrLst/>
    <dgm:txLinClrLst/>
    <dgm:txFillClrLst/>
    <dgm:txEffectClrLst/>
  </dgm:styleLbl>
  <dgm:styleLbl name="lnNode1">
    <dgm:fillClrLst>
      <a:schemeClr val="accent2"/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2">
        <a:alpha val="50000"/>
      </a:schemeClr>
      <a:schemeClr val="accent3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2">
        <a:tint val="50000"/>
      </a:schemeClr>
      <a:schemeClr val="accent3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2">
        <a:tint val="50000"/>
      </a:schemeClr>
      <a:schemeClr val="accent3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2">
        <a:tint val="50000"/>
      </a:schemeClr>
      <a:schemeClr val="accent3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2"/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fgSibTrans2D1">
    <dgm:fillClrLst>
      <a:schemeClr val="accent2"/>
      <a:schemeClr val="accent3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>
      <a:schemeClr val="accent2"/>
      <a:schemeClr val="accent3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/>
    <dgm:linClrLst>
      <a:schemeClr val="accent2"/>
      <a:schemeClr val="accent3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2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1">
    <dgm:fillClrLst meth="repeat">
      <a:schemeClr val="accent3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2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/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2">
        <a:tint val="90000"/>
      </a:schemeClr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2">
        <a:tint val="7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2">
        <a:tint val="50000"/>
      </a:schemeClr>
    </dgm:fillClrLst>
    <dgm:linClrLst meth="repeat">
      <a:schemeClr val="accent5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fgAccFollowNode1">
    <dgm:fillClrLst>
      <a:schemeClr val="accent2">
        <a:tint val="40000"/>
        <a:alpha val="90000"/>
      </a:schemeClr>
      <a:schemeClr val="accent3">
        <a:tint val="40000"/>
        <a:alpha val="90000"/>
      </a:schemeClr>
    </dgm:fillClrLst>
    <dgm:linClrLst>
      <a:schemeClr val="accent2">
        <a:tint val="40000"/>
        <a:alpha val="90000"/>
      </a:schemeClr>
      <a:schemeClr val="accent3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>
      <a:schemeClr val="accent2">
        <a:tint val="40000"/>
        <a:alpha val="90000"/>
      </a:schemeClr>
      <a:schemeClr val="accent3">
        <a:tint val="40000"/>
        <a:alpha val="90000"/>
      </a:schemeClr>
    </dgm:fillClrLst>
    <dgm:linClrLst>
      <a:schemeClr val="accent2">
        <a:tint val="40000"/>
        <a:alpha val="90000"/>
      </a:schemeClr>
      <a:schemeClr val="accent3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>
      <a:schemeClr val="accent2">
        <a:tint val="40000"/>
        <a:alpha val="90000"/>
      </a:schemeClr>
      <a:schemeClr val="accent3">
        <a:tint val="40000"/>
        <a:alpha val="90000"/>
      </a:schemeClr>
    </dgm:fillClrLst>
    <dgm:linClrLst>
      <a:schemeClr val="accent2">
        <a:tint val="40000"/>
        <a:alpha val="90000"/>
      </a:schemeClr>
      <a:schemeClr val="accent3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5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2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12.xml><?xml version="1.0" encoding="utf-8"?>
<dgm:colorsDef xmlns:dgm="http://schemas.openxmlformats.org/drawingml/2006/diagram" xmlns:a="http://schemas.openxmlformats.org/drawingml/2006/main" uniqueId="urn:microsoft.com/office/officeart/2005/8/colors/colorful2">
  <dgm:title val=""/>
  <dgm:desc val=""/>
  <dgm:catLst>
    <dgm:cat type="colorful" pri="10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2"/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2"/>
      <a:schemeClr val="accent3"/>
    </dgm:fillClrLst>
    <dgm:linClrLst>
      <a:schemeClr val="accent2"/>
      <a:schemeClr val="accent3"/>
    </dgm:linClrLst>
    <dgm:effectClrLst/>
    <dgm:txLinClrLst/>
    <dgm:txFillClrLst/>
    <dgm:txEffectClrLst/>
  </dgm:styleLbl>
  <dgm:styleLbl name="lnNode1">
    <dgm:fillClrLst>
      <a:schemeClr val="accent2"/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2">
        <a:alpha val="50000"/>
      </a:schemeClr>
      <a:schemeClr val="accent3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2">
        <a:tint val="50000"/>
      </a:schemeClr>
      <a:schemeClr val="accent3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2">
        <a:tint val="50000"/>
      </a:schemeClr>
      <a:schemeClr val="accent3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2">
        <a:tint val="50000"/>
      </a:schemeClr>
      <a:schemeClr val="accent3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2"/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fgSibTrans2D1">
    <dgm:fillClrLst>
      <a:schemeClr val="accent2"/>
      <a:schemeClr val="accent3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>
      <a:schemeClr val="accent2"/>
      <a:schemeClr val="accent3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/>
    <dgm:linClrLst>
      <a:schemeClr val="accent2"/>
      <a:schemeClr val="accent3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2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1">
    <dgm:fillClrLst meth="repeat">
      <a:schemeClr val="accent3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2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/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2">
        <a:tint val="90000"/>
      </a:schemeClr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2">
        <a:tint val="7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2">
        <a:tint val="50000"/>
      </a:schemeClr>
    </dgm:fillClrLst>
    <dgm:linClrLst meth="repeat">
      <a:schemeClr val="accent5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fgAccFollowNode1">
    <dgm:fillClrLst>
      <a:schemeClr val="accent2">
        <a:tint val="40000"/>
        <a:alpha val="90000"/>
      </a:schemeClr>
      <a:schemeClr val="accent3">
        <a:tint val="40000"/>
        <a:alpha val="90000"/>
      </a:schemeClr>
    </dgm:fillClrLst>
    <dgm:linClrLst>
      <a:schemeClr val="accent2">
        <a:tint val="40000"/>
        <a:alpha val="90000"/>
      </a:schemeClr>
      <a:schemeClr val="accent3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>
      <a:schemeClr val="accent2">
        <a:tint val="40000"/>
        <a:alpha val="90000"/>
      </a:schemeClr>
      <a:schemeClr val="accent3">
        <a:tint val="40000"/>
        <a:alpha val="90000"/>
      </a:schemeClr>
    </dgm:fillClrLst>
    <dgm:linClrLst>
      <a:schemeClr val="accent2">
        <a:tint val="40000"/>
        <a:alpha val="90000"/>
      </a:schemeClr>
      <a:schemeClr val="accent3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>
      <a:schemeClr val="accent2">
        <a:tint val="40000"/>
        <a:alpha val="90000"/>
      </a:schemeClr>
      <a:schemeClr val="accent3">
        <a:tint val="40000"/>
        <a:alpha val="90000"/>
      </a:schemeClr>
    </dgm:fillClrLst>
    <dgm:linClrLst>
      <a:schemeClr val="accent2">
        <a:tint val="40000"/>
        <a:alpha val="90000"/>
      </a:schemeClr>
      <a:schemeClr val="accent3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5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2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13.xml><?xml version="1.0" encoding="utf-8"?>
<dgm:colorsDef xmlns:dgm="http://schemas.openxmlformats.org/drawingml/2006/diagram" xmlns:a="http://schemas.openxmlformats.org/drawingml/2006/main" uniqueId="urn:microsoft.com/office/officeart/2005/8/colors/colorful2">
  <dgm:title val=""/>
  <dgm:desc val=""/>
  <dgm:catLst>
    <dgm:cat type="colorful" pri="10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2"/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2"/>
      <a:schemeClr val="accent3"/>
    </dgm:fillClrLst>
    <dgm:linClrLst>
      <a:schemeClr val="accent2"/>
      <a:schemeClr val="accent3"/>
    </dgm:linClrLst>
    <dgm:effectClrLst/>
    <dgm:txLinClrLst/>
    <dgm:txFillClrLst/>
    <dgm:txEffectClrLst/>
  </dgm:styleLbl>
  <dgm:styleLbl name="lnNode1">
    <dgm:fillClrLst>
      <a:schemeClr val="accent2"/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2">
        <a:alpha val="50000"/>
      </a:schemeClr>
      <a:schemeClr val="accent3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2">
        <a:tint val="50000"/>
      </a:schemeClr>
      <a:schemeClr val="accent3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2">
        <a:tint val="50000"/>
      </a:schemeClr>
      <a:schemeClr val="accent3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2">
        <a:tint val="50000"/>
      </a:schemeClr>
      <a:schemeClr val="accent3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2"/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fgSibTrans2D1">
    <dgm:fillClrLst>
      <a:schemeClr val="accent2"/>
      <a:schemeClr val="accent3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>
      <a:schemeClr val="accent2"/>
      <a:schemeClr val="accent3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/>
    <dgm:linClrLst>
      <a:schemeClr val="accent2"/>
      <a:schemeClr val="accent3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2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1">
    <dgm:fillClrLst meth="repeat">
      <a:schemeClr val="accent3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2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/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2">
        <a:tint val="90000"/>
      </a:schemeClr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2">
        <a:tint val="7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2">
        <a:tint val="50000"/>
      </a:schemeClr>
    </dgm:fillClrLst>
    <dgm:linClrLst meth="repeat">
      <a:schemeClr val="accent5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fgAccFollowNode1">
    <dgm:fillClrLst>
      <a:schemeClr val="accent2">
        <a:tint val="40000"/>
        <a:alpha val="90000"/>
      </a:schemeClr>
      <a:schemeClr val="accent3">
        <a:tint val="40000"/>
        <a:alpha val="90000"/>
      </a:schemeClr>
    </dgm:fillClrLst>
    <dgm:linClrLst>
      <a:schemeClr val="accent2">
        <a:tint val="40000"/>
        <a:alpha val="90000"/>
      </a:schemeClr>
      <a:schemeClr val="accent3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>
      <a:schemeClr val="accent2">
        <a:tint val="40000"/>
        <a:alpha val="90000"/>
      </a:schemeClr>
      <a:schemeClr val="accent3">
        <a:tint val="40000"/>
        <a:alpha val="90000"/>
      </a:schemeClr>
    </dgm:fillClrLst>
    <dgm:linClrLst>
      <a:schemeClr val="accent2">
        <a:tint val="40000"/>
        <a:alpha val="90000"/>
      </a:schemeClr>
      <a:schemeClr val="accent3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>
      <a:schemeClr val="accent2">
        <a:tint val="40000"/>
        <a:alpha val="90000"/>
      </a:schemeClr>
      <a:schemeClr val="accent3">
        <a:tint val="40000"/>
        <a:alpha val="90000"/>
      </a:schemeClr>
    </dgm:fillClrLst>
    <dgm:linClrLst>
      <a:schemeClr val="accent2">
        <a:tint val="40000"/>
        <a:alpha val="90000"/>
      </a:schemeClr>
      <a:schemeClr val="accent3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5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2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14.xml><?xml version="1.0" encoding="utf-8"?>
<dgm:colorsDef xmlns:dgm="http://schemas.openxmlformats.org/drawingml/2006/diagram" xmlns:a="http://schemas.openxmlformats.org/drawingml/2006/main" uniqueId="urn:microsoft.com/office/officeart/2005/8/colors/colorful2">
  <dgm:title val=""/>
  <dgm:desc val=""/>
  <dgm:catLst>
    <dgm:cat type="colorful" pri="10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2"/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2"/>
      <a:schemeClr val="accent3"/>
    </dgm:fillClrLst>
    <dgm:linClrLst>
      <a:schemeClr val="accent2"/>
      <a:schemeClr val="accent3"/>
    </dgm:linClrLst>
    <dgm:effectClrLst/>
    <dgm:txLinClrLst/>
    <dgm:txFillClrLst/>
    <dgm:txEffectClrLst/>
  </dgm:styleLbl>
  <dgm:styleLbl name="lnNode1">
    <dgm:fillClrLst>
      <a:schemeClr val="accent2"/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2">
        <a:alpha val="50000"/>
      </a:schemeClr>
      <a:schemeClr val="accent3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2">
        <a:tint val="50000"/>
      </a:schemeClr>
      <a:schemeClr val="accent3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2">
        <a:tint val="50000"/>
      </a:schemeClr>
      <a:schemeClr val="accent3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2">
        <a:tint val="50000"/>
      </a:schemeClr>
      <a:schemeClr val="accent3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2"/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fgSibTrans2D1">
    <dgm:fillClrLst>
      <a:schemeClr val="accent2"/>
      <a:schemeClr val="accent3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>
      <a:schemeClr val="accent2"/>
      <a:schemeClr val="accent3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/>
    <dgm:linClrLst>
      <a:schemeClr val="accent2"/>
      <a:schemeClr val="accent3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2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1">
    <dgm:fillClrLst meth="repeat">
      <a:schemeClr val="accent3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2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/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2">
        <a:tint val="90000"/>
      </a:schemeClr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2">
        <a:tint val="7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2">
        <a:tint val="50000"/>
      </a:schemeClr>
    </dgm:fillClrLst>
    <dgm:linClrLst meth="repeat">
      <a:schemeClr val="accent5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fgAccFollowNode1">
    <dgm:fillClrLst>
      <a:schemeClr val="accent2">
        <a:tint val="40000"/>
        <a:alpha val="90000"/>
      </a:schemeClr>
      <a:schemeClr val="accent3">
        <a:tint val="40000"/>
        <a:alpha val="90000"/>
      </a:schemeClr>
    </dgm:fillClrLst>
    <dgm:linClrLst>
      <a:schemeClr val="accent2">
        <a:tint val="40000"/>
        <a:alpha val="90000"/>
      </a:schemeClr>
      <a:schemeClr val="accent3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>
      <a:schemeClr val="accent2">
        <a:tint val="40000"/>
        <a:alpha val="90000"/>
      </a:schemeClr>
      <a:schemeClr val="accent3">
        <a:tint val="40000"/>
        <a:alpha val="90000"/>
      </a:schemeClr>
    </dgm:fillClrLst>
    <dgm:linClrLst>
      <a:schemeClr val="accent2">
        <a:tint val="40000"/>
        <a:alpha val="90000"/>
      </a:schemeClr>
      <a:schemeClr val="accent3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>
      <a:schemeClr val="accent2">
        <a:tint val="40000"/>
        <a:alpha val="90000"/>
      </a:schemeClr>
      <a:schemeClr val="accent3">
        <a:tint val="40000"/>
        <a:alpha val="90000"/>
      </a:schemeClr>
    </dgm:fillClrLst>
    <dgm:linClrLst>
      <a:schemeClr val="accent2">
        <a:tint val="40000"/>
        <a:alpha val="90000"/>
      </a:schemeClr>
      <a:schemeClr val="accent3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5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2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2.xml><?xml version="1.0" encoding="utf-8"?>
<dgm:colorsDef xmlns:dgm="http://schemas.openxmlformats.org/drawingml/2006/diagram" xmlns:a="http://schemas.openxmlformats.org/drawingml/2006/main" uniqueId="urn:microsoft.com/office/officeart/2005/8/colors/colorful2">
  <dgm:title val=""/>
  <dgm:desc val=""/>
  <dgm:catLst>
    <dgm:cat type="colorful" pri="10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2"/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2"/>
      <a:schemeClr val="accent3"/>
    </dgm:fillClrLst>
    <dgm:linClrLst>
      <a:schemeClr val="accent2"/>
      <a:schemeClr val="accent3"/>
    </dgm:linClrLst>
    <dgm:effectClrLst/>
    <dgm:txLinClrLst/>
    <dgm:txFillClrLst/>
    <dgm:txEffectClrLst/>
  </dgm:styleLbl>
  <dgm:styleLbl name="lnNode1">
    <dgm:fillClrLst>
      <a:schemeClr val="accent2"/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2">
        <a:alpha val="50000"/>
      </a:schemeClr>
      <a:schemeClr val="accent3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2">
        <a:tint val="50000"/>
      </a:schemeClr>
      <a:schemeClr val="accent3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2">
        <a:tint val="50000"/>
      </a:schemeClr>
      <a:schemeClr val="accent3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2">
        <a:tint val="50000"/>
      </a:schemeClr>
      <a:schemeClr val="accent3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2"/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fgSibTrans2D1">
    <dgm:fillClrLst>
      <a:schemeClr val="accent2"/>
      <a:schemeClr val="accent3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>
      <a:schemeClr val="accent2"/>
      <a:schemeClr val="accent3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/>
    <dgm:linClrLst>
      <a:schemeClr val="accent2"/>
      <a:schemeClr val="accent3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2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1">
    <dgm:fillClrLst meth="repeat">
      <a:schemeClr val="accent3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2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/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2">
        <a:tint val="90000"/>
      </a:schemeClr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2">
        <a:tint val="7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2">
        <a:tint val="50000"/>
      </a:schemeClr>
    </dgm:fillClrLst>
    <dgm:linClrLst meth="repeat">
      <a:schemeClr val="accent5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fgAccFollowNode1">
    <dgm:fillClrLst>
      <a:schemeClr val="accent2">
        <a:tint val="40000"/>
        <a:alpha val="90000"/>
      </a:schemeClr>
      <a:schemeClr val="accent3">
        <a:tint val="40000"/>
        <a:alpha val="90000"/>
      </a:schemeClr>
    </dgm:fillClrLst>
    <dgm:linClrLst>
      <a:schemeClr val="accent2">
        <a:tint val="40000"/>
        <a:alpha val="90000"/>
      </a:schemeClr>
      <a:schemeClr val="accent3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>
      <a:schemeClr val="accent2">
        <a:tint val="40000"/>
        <a:alpha val="90000"/>
      </a:schemeClr>
      <a:schemeClr val="accent3">
        <a:tint val="40000"/>
        <a:alpha val="90000"/>
      </a:schemeClr>
    </dgm:fillClrLst>
    <dgm:linClrLst>
      <a:schemeClr val="accent2">
        <a:tint val="40000"/>
        <a:alpha val="90000"/>
      </a:schemeClr>
      <a:schemeClr val="accent3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>
      <a:schemeClr val="accent2">
        <a:tint val="40000"/>
        <a:alpha val="90000"/>
      </a:schemeClr>
      <a:schemeClr val="accent3">
        <a:tint val="40000"/>
        <a:alpha val="90000"/>
      </a:schemeClr>
    </dgm:fillClrLst>
    <dgm:linClrLst>
      <a:schemeClr val="accent2">
        <a:tint val="40000"/>
        <a:alpha val="90000"/>
      </a:schemeClr>
      <a:schemeClr val="accent3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5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2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3.xml><?xml version="1.0" encoding="utf-8"?>
<dgm:colorsDef xmlns:dgm="http://schemas.openxmlformats.org/drawingml/2006/diagram" xmlns:a="http://schemas.openxmlformats.org/drawingml/2006/main" uniqueId="urn:microsoft.com/office/officeart/2005/8/colors/colorful2">
  <dgm:title val=""/>
  <dgm:desc val=""/>
  <dgm:catLst>
    <dgm:cat type="colorful" pri="10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2"/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2"/>
      <a:schemeClr val="accent3"/>
    </dgm:fillClrLst>
    <dgm:linClrLst>
      <a:schemeClr val="accent2"/>
      <a:schemeClr val="accent3"/>
    </dgm:linClrLst>
    <dgm:effectClrLst/>
    <dgm:txLinClrLst/>
    <dgm:txFillClrLst/>
    <dgm:txEffectClrLst/>
  </dgm:styleLbl>
  <dgm:styleLbl name="lnNode1">
    <dgm:fillClrLst>
      <a:schemeClr val="accent2"/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2">
        <a:alpha val="50000"/>
      </a:schemeClr>
      <a:schemeClr val="accent3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2">
        <a:tint val="50000"/>
      </a:schemeClr>
      <a:schemeClr val="accent3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2">
        <a:tint val="50000"/>
      </a:schemeClr>
      <a:schemeClr val="accent3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2">
        <a:tint val="50000"/>
      </a:schemeClr>
      <a:schemeClr val="accent3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2"/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fgSibTrans2D1">
    <dgm:fillClrLst>
      <a:schemeClr val="accent2"/>
      <a:schemeClr val="accent3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>
      <a:schemeClr val="accent2"/>
      <a:schemeClr val="accent3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/>
    <dgm:linClrLst>
      <a:schemeClr val="accent2"/>
      <a:schemeClr val="accent3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2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1">
    <dgm:fillClrLst meth="repeat">
      <a:schemeClr val="accent3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2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/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2">
        <a:tint val="90000"/>
      </a:schemeClr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2">
        <a:tint val="7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2">
        <a:tint val="50000"/>
      </a:schemeClr>
    </dgm:fillClrLst>
    <dgm:linClrLst meth="repeat">
      <a:schemeClr val="accent5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fgAccFollowNode1">
    <dgm:fillClrLst>
      <a:schemeClr val="accent2">
        <a:tint val="40000"/>
        <a:alpha val="90000"/>
      </a:schemeClr>
      <a:schemeClr val="accent3">
        <a:tint val="40000"/>
        <a:alpha val="90000"/>
      </a:schemeClr>
    </dgm:fillClrLst>
    <dgm:linClrLst>
      <a:schemeClr val="accent2">
        <a:tint val="40000"/>
        <a:alpha val="90000"/>
      </a:schemeClr>
      <a:schemeClr val="accent3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>
      <a:schemeClr val="accent2">
        <a:tint val="40000"/>
        <a:alpha val="90000"/>
      </a:schemeClr>
      <a:schemeClr val="accent3">
        <a:tint val="40000"/>
        <a:alpha val="90000"/>
      </a:schemeClr>
    </dgm:fillClrLst>
    <dgm:linClrLst>
      <a:schemeClr val="accent2">
        <a:tint val="40000"/>
        <a:alpha val="90000"/>
      </a:schemeClr>
      <a:schemeClr val="accent3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>
      <a:schemeClr val="accent2">
        <a:tint val="40000"/>
        <a:alpha val="90000"/>
      </a:schemeClr>
      <a:schemeClr val="accent3">
        <a:tint val="40000"/>
        <a:alpha val="90000"/>
      </a:schemeClr>
    </dgm:fillClrLst>
    <dgm:linClrLst>
      <a:schemeClr val="accent2">
        <a:tint val="40000"/>
        <a:alpha val="90000"/>
      </a:schemeClr>
      <a:schemeClr val="accent3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5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2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4.xml><?xml version="1.0" encoding="utf-8"?>
<dgm:colorsDef xmlns:dgm="http://schemas.openxmlformats.org/drawingml/2006/diagram" xmlns:a="http://schemas.openxmlformats.org/drawingml/2006/main" uniqueId="urn:microsoft.com/office/officeart/2005/8/colors/colorful2">
  <dgm:title val=""/>
  <dgm:desc val=""/>
  <dgm:catLst>
    <dgm:cat type="colorful" pri="10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2"/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2"/>
      <a:schemeClr val="accent3"/>
    </dgm:fillClrLst>
    <dgm:linClrLst>
      <a:schemeClr val="accent2"/>
      <a:schemeClr val="accent3"/>
    </dgm:linClrLst>
    <dgm:effectClrLst/>
    <dgm:txLinClrLst/>
    <dgm:txFillClrLst/>
    <dgm:txEffectClrLst/>
  </dgm:styleLbl>
  <dgm:styleLbl name="lnNode1">
    <dgm:fillClrLst>
      <a:schemeClr val="accent2"/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2">
        <a:alpha val="50000"/>
      </a:schemeClr>
      <a:schemeClr val="accent3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2">
        <a:tint val="50000"/>
      </a:schemeClr>
      <a:schemeClr val="accent3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2">
        <a:tint val="50000"/>
      </a:schemeClr>
      <a:schemeClr val="accent3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2">
        <a:tint val="50000"/>
      </a:schemeClr>
      <a:schemeClr val="accent3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2"/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fgSibTrans2D1">
    <dgm:fillClrLst>
      <a:schemeClr val="accent2"/>
      <a:schemeClr val="accent3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>
      <a:schemeClr val="accent2"/>
      <a:schemeClr val="accent3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/>
    <dgm:linClrLst>
      <a:schemeClr val="accent2"/>
      <a:schemeClr val="accent3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2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1">
    <dgm:fillClrLst meth="repeat">
      <a:schemeClr val="accent3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2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/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2">
        <a:tint val="90000"/>
      </a:schemeClr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2">
        <a:tint val="7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2">
        <a:tint val="50000"/>
      </a:schemeClr>
    </dgm:fillClrLst>
    <dgm:linClrLst meth="repeat">
      <a:schemeClr val="accent5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fgAccFollowNode1">
    <dgm:fillClrLst>
      <a:schemeClr val="accent2">
        <a:tint val="40000"/>
        <a:alpha val="90000"/>
      </a:schemeClr>
      <a:schemeClr val="accent3">
        <a:tint val="40000"/>
        <a:alpha val="90000"/>
      </a:schemeClr>
    </dgm:fillClrLst>
    <dgm:linClrLst>
      <a:schemeClr val="accent2">
        <a:tint val="40000"/>
        <a:alpha val="90000"/>
      </a:schemeClr>
      <a:schemeClr val="accent3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>
      <a:schemeClr val="accent2">
        <a:tint val="40000"/>
        <a:alpha val="90000"/>
      </a:schemeClr>
      <a:schemeClr val="accent3">
        <a:tint val="40000"/>
        <a:alpha val="90000"/>
      </a:schemeClr>
    </dgm:fillClrLst>
    <dgm:linClrLst>
      <a:schemeClr val="accent2">
        <a:tint val="40000"/>
        <a:alpha val="90000"/>
      </a:schemeClr>
      <a:schemeClr val="accent3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>
      <a:schemeClr val="accent2">
        <a:tint val="40000"/>
        <a:alpha val="90000"/>
      </a:schemeClr>
      <a:schemeClr val="accent3">
        <a:tint val="40000"/>
        <a:alpha val="90000"/>
      </a:schemeClr>
    </dgm:fillClrLst>
    <dgm:linClrLst>
      <a:schemeClr val="accent2">
        <a:tint val="40000"/>
        <a:alpha val="90000"/>
      </a:schemeClr>
      <a:schemeClr val="accent3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5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2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5.xml><?xml version="1.0" encoding="utf-8"?>
<dgm:colorsDef xmlns:dgm="http://schemas.openxmlformats.org/drawingml/2006/diagram" xmlns:a="http://schemas.openxmlformats.org/drawingml/2006/main" uniqueId="urn:microsoft.com/office/officeart/2005/8/colors/colorful2">
  <dgm:title val=""/>
  <dgm:desc val=""/>
  <dgm:catLst>
    <dgm:cat type="colorful" pri="10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2"/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2"/>
      <a:schemeClr val="accent3"/>
    </dgm:fillClrLst>
    <dgm:linClrLst>
      <a:schemeClr val="accent2"/>
      <a:schemeClr val="accent3"/>
    </dgm:linClrLst>
    <dgm:effectClrLst/>
    <dgm:txLinClrLst/>
    <dgm:txFillClrLst/>
    <dgm:txEffectClrLst/>
  </dgm:styleLbl>
  <dgm:styleLbl name="lnNode1">
    <dgm:fillClrLst>
      <a:schemeClr val="accent2"/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2">
        <a:alpha val="50000"/>
      </a:schemeClr>
      <a:schemeClr val="accent3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2">
        <a:tint val="50000"/>
      </a:schemeClr>
      <a:schemeClr val="accent3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2">
        <a:tint val="50000"/>
      </a:schemeClr>
      <a:schemeClr val="accent3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2">
        <a:tint val="50000"/>
      </a:schemeClr>
      <a:schemeClr val="accent3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2"/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fgSibTrans2D1">
    <dgm:fillClrLst>
      <a:schemeClr val="accent2"/>
      <a:schemeClr val="accent3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>
      <a:schemeClr val="accent2"/>
      <a:schemeClr val="accent3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/>
    <dgm:linClrLst>
      <a:schemeClr val="accent2"/>
      <a:schemeClr val="accent3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2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1">
    <dgm:fillClrLst meth="repeat">
      <a:schemeClr val="accent3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2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/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2">
        <a:tint val="90000"/>
      </a:schemeClr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2">
        <a:tint val="7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2">
        <a:tint val="50000"/>
      </a:schemeClr>
    </dgm:fillClrLst>
    <dgm:linClrLst meth="repeat">
      <a:schemeClr val="accent5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fgAccFollowNode1">
    <dgm:fillClrLst>
      <a:schemeClr val="accent2">
        <a:tint val="40000"/>
        <a:alpha val="90000"/>
      </a:schemeClr>
      <a:schemeClr val="accent3">
        <a:tint val="40000"/>
        <a:alpha val="90000"/>
      </a:schemeClr>
    </dgm:fillClrLst>
    <dgm:linClrLst>
      <a:schemeClr val="accent2">
        <a:tint val="40000"/>
        <a:alpha val="90000"/>
      </a:schemeClr>
      <a:schemeClr val="accent3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>
      <a:schemeClr val="accent2">
        <a:tint val="40000"/>
        <a:alpha val="90000"/>
      </a:schemeClr>
      <a:schemeClr val="accent3">
        <a:tint val="40000"/>
        <a:alpha val="90000"/>
      </a:schemeClr>
    </dgm:fillClrLst>
    <dgm:linClrLst>
      <a:schemeClr val="accent2">
        <a:tint val="40000"/>
        <a:alpha val="90000"/>
      </a:schemeClr>
      <a:schemeClr val="accent3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>
      <a:schemeClr val="accent2">
        <a:tint val="40000"/>
        <a:alpha val="90000"/>
      </a:schemeClr>
      <a:schemeClr val="accent3">
        <a:tint val="40000"/>
        <a:alpha val="90000"/>
      </a:schemeClr>
    </dgm:fillClrLst>
    <dgm:linClrLst>
      <a:schemeClr val="accent2">
        <a:tint val="40000"/>
        <a:alpha val="90000"/>
      </a:schemeClr>
      <a:schemeClr val="accent3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5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2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6.xml><?xml version="1.0" encoding="utf-8"?>
<dgm:colorsDef xmlns:dgm="http://schemas.openxmlformats.org/drawingml/2006/diagram" xmlns:a="http://schemas.openxmlformats.org/drawingml/2006/main" uniqueId="urn:microsoft.com/office/officeart/2005/8/colors/colorful2">
  <dgm:title val=""/>
  <dgm:desc val=""/>
  <dgm:catLst>
    <dgm:cat type="colorful" pri="10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2"/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2"/>
      <a:schemeClr val="accent3"/>
    </dgm:fillClrLst>
    <dgm:linClrLst>
      <a:schemeClr val="accent2"/>
      <a:schemeClr val="accent3"/>
    </dgm:linClrLst>
    <dgm:effectClrLst/>
    <dgm:txLinClrLst/>
    <dgm:txFillClrLst/>
    <dgm:txEffectClrLst/>
  </dgm:styleLbl>
  <dgm:styleLbl name="lnNode1">
    <dgm:fillClrLst>
      <a:schemeClr val="accent2"/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2">
        <a:alpha val="50000"/>
      </a:schemeClr>
      <a:schemeClr val="accent3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2">
        <a:tint val="50000"/>
      </a:schemeClr>
      <a:schemeClr val="accent3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2">
        <a:tint val="50000"/>
      </a:schemeClr>
      <a:schemeClr val="accent3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2">
        <a:tint val="50000"/>
      </a:schemeClr>
      <a:schemeClr val="accent3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2"/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fgSibTrans2D1">
    <dgm:fillClrLst>
      <a:schemeClr val="accent2"/>
      <a:schemeClr val="accent3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>
      <a:schemeClr val="accent2"/>
      <a:schemeClr val="accent3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/>
    <dgm:linClrLst>
      <a:schemeClr val="accent2"/>
      <a:schemeClr val="accent3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2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1">
    <dgm:fillClrLst meth="repeat">
      <a:schemeClr val="accent3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2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/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2">
        <a:tint val="90000"/>
      </a:schemeClr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2">
        <a:tint val="7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2">
        <a:tint val="50000"/>
      </a:schemeClr>
    </dgm:fillClrLst>
    <dgm:linClrLst meth="repeat">
      <a:schemeClr val="accent5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fgAccFollowNode1">
    <dgm:fillClrLst>
      <a:schemeClr val="accent2">
        <a:tint val="40000"/>
        <a:alpha val="90000"/>
      </a:schemeClr>
      <a:schemeClr val="accent3">
        <a:tint val="40000"/>
        <a:alpha val="90000"/>
      </a:schemeClr>
    </dgm:fillClrLst>
    <dgm:linClrLst>
      <a:schemeClr val="accent2">
        <a:tint val="40000"/>
        <a:alpha val="90000"/>
      </a:schemeClr>
      <a:schemeClr val="accent3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>
      <a:schemeClr val="accent2">
        <a:tint val="40000"/>
        <a:alpha val="90000"/>
      </a:schemeClr>
      <a:schemeClr val="accent3">
        <a:tint val="40000"/>
        <a:alpha val="90000"/>
      </a:schemeClr>
    </dgm:fillClrLst>
    <dgm:linClrLst>
      <a:schemeClr val="accent2">
        <a:tint val="40000"/>
        <a:alpha val="90000"/>
      </a:schemeClr>
      <a:schemeClr val="accent3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>
      <a:schemeClr val="accent2">
        <a:tint val="40000"/>
        <a:alpha val="90000"/>
      </a:schemeClr>
      <a:schemeClr val="accent3">
        <a:tint val="40000"/>
        <a:alpha val="90000"/>
      </a:schemeClr>
    </dgm:fillClrLst>
    <dgm:linClrLst>
      <a:schemeClr val="accent2">
        <a:tint val="40000"/>
        <a:alpha val="90000"/>
      </a:schemeClr>
      <a:schemeClr val="accent3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5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2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7.xml><?xml version="1.0" encoding="utf-8"?>
<dgm:colorsDef xmlns:dgm="http://schemas.openxmlformats.org/drawingml/2006/diagram" xmlns:a="http://schemas.openxmlformats.org/drawingml/2006/main" uniqueId="urn:microsoft.com/office/officeart/2005/8/colors/colorful2">
  <dgm:title val=""/>
  <dgm:desc val=""/>
  <dgm:catLst>
    <dgm:cat type="colorful" pri="10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2"/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2"/>
      <a:schemeClr val="accent3"/>
    </dgm:fillClrLst>
    <dgm:linClrLst>
      <a:schemeClr val="accent2"/>
      <a:schemeClr val="accent3"/>
    </dgm:linClrLst>
    <dgm:effectClrLst/>
    <dgm:txLinClrLst/>
    <dgm:txFillClrLst/>
    <dgm:txEffectClrLst/>
  </dgm:styleLbl>
  <dgm:styleLbl name="lnNode1">
    <dgm:fillClrLst>
      <a:schemeClr val="accent2"/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2">
        <a:alpha val="50000"/>
      </a:schemeClr>
      <a:schemeClr val="accent3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2">
        <a:tint val="50000"/>
      </a:schemeClr>
      <a:schemeClr val="accent3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2">
        <a:tint val="50000"/>
      </a:schemeClr>
      <a:schemeClr val="accent3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2">
        <a:tint val="50000"/>
      </a:schemeClr>
      <a:schemeClr val="accent3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2"/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fgSibTrans2D1">
    <dgm:fillClrLst>
      <a:schemeClr val="accent2"/>
      <a:schemeClr val="accent3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>
      <a:schemeClr val="accent2"/>
      <a:schemeClr val="accent3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/>
    <dgm:linClrLst>
      <a:schemeClr val="accent2"/>
      <a:schemeClr val="accent3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2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1">
    <dgm:fillClrLst meth="repeat">
      <a:schemeClr val="accent3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2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/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2">
        <a:tint val="90000"/>
      </a:schemeClr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2">
        <a:tint val="7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2">
        <a:tint val="50000"/>
      </a:schemeClr>
    </dgm:fillClrLst>
    <dgm:linClrLst meth="repeat">
      <a:schemeClr val="accent5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fgAccFollowNode1">
    <dgm:fillClrLst>
      <a:schemeClr val="accent2">
        <a:tint val="40000"/>
        <a:alpha val="90000"/>
      </a:schemeClr>
      <a:schemeClr val="accent3">
        <a:tint val="40000"/>
        <a:alpha val="90000"/>
      </a:schemeClr>
    </dgm:fillClrLst>
    <dgm:linClrLst>
      <a:schemeClr val="accent2">
        <a:tint val="40000"/>
        <a:alpha val="90000"/>
      </a:schemeClr>
      <a:schemeClr val="accent3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>
      <a:schemeClr val="accent2">
        <a:tint val="40000"/>
        <a:alpha val="90000"/>
      </a:schemeClr>
      <a:schemeClr val="accent3">
        <a:tint val="40000"/>
        <a:alpha val="90000"/>
      </a:schemeClr>
    </dgm:fillClrLst>
    <dgm:linClrLst>
      <a:schemeClr val="accent2">
        <a:tint val="40000"/>
        <a:alpha val="90000"/>
      </a:schemeClr>
      <a:schemeClr val="accent3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>
      <a:schemeClr val="accent2">
        <a:tint val="40000"/>
        <a:alpha val="90000"/>
      </a:schemeClr>
      <a:schemeClr val="accent3">
        <a:tint val="40000"/>
        <a:alpha val="90000"/>
      </a:schemeClr>
    </dgm:fillClrLst>
    <dgm:linClrLst>
      <a:schemeClr val="accent2">
        <a:tint val="40000"/>
        <a:alpha val="90000"/>
      </a:schemeClr>
      <a:schemeClr val="accent3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5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2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8.xml><?xml version="1.0" encoding="utf-8"?>
<dgm:colorsDef xmlns:dgm="http://schemas.openxmlformats.org/drawingml/2006/diagram" xmlns:a="http://schemas.openxmlformats.org/drawingml/2006/main" uniqueId="urn:microsoft.com/office/officeart/2005/8/colors/colorful2">
  <dgm:title val=""/>
  <dgm:desc val=""/>
  <dgm:catLst>
    <dgm:cat type="colorful" pri="10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2"/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2"/>
      <a:schemeClr val="accent3"/>
    </dgm:fillClrLst>
    <dgm:linClrLst>
      <a:schemeClr val="accent2"/>
      <a:schemeClr val="accent3"/>
    </dgm:linClrLst>
    <dgm:effectClrLst/>
    <dgm:txLinClrLst/>
    <dgm:txFillClrLst/>
    <dgm:txEffectClrLst/>
  </dgm:styleLbl>
  <dgm:styleLbl name="lnNode1">
    <dgm:fillClrLst>
      <a:schemeClr val="accent2"/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2">
        <a:alpha val="50000"/>
      </a:schemeClr>
      <a:schemeClr val="accent3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2">
        <a:tint val="50000"/>
      </a:schemeClr>
      <a:schemeClr val="accent3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2">
        <a:tint val="50000"/>
      </a:schemeClr>
      <a:schemeClr val="accent3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2">
        <a:tint val="50000"/>
      </a:schemeClr>
      <a:schemeClr val="accent3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2"/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fgSibTrans2D1">
    <dgm:fillClrLst>
      <a:schemeClr val="accent2"/>
      <a:schemeClr val="accent3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>
      <a:schemeClr val="accent2"/>
      <a:schemeClr val="accent3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/>
    <dgm:linClrLst>
      <a:schemeClr val="accent2"/>
      <a:schemeClr val="accent3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2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1">
    <dgm:fillClrLst meth="repeat">
      <a:schemeClr val="accent3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2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/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2">
        <a:tint val="90000"/>
      </a:schemeClr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2">
        <a:tint val="7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2">
        <a:tint val="50000"/>
      </a:schemeClr>
    </dgm:fillClrLst>
    <dgm:linClrLst meth="repeat">
      <a:schemeClr val="accent5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fgAccFollowNode1">
    <dgm:fillClrLst>
      <a:schemeClr val="accent2">
        <a:tint val="40000"/>
        <a:alpha val="90000"/>
      </a:schemeClr>
      <a:schemeClr val="accent3">
        <a:tint val="40000"/>
        <a:alpha val="90000"/>
      </a:schemeClr>
    </dgm:fillClrLst>
    <dgm:linClrLst>
      <a:schemeClr val="accent2">
        <a:tint val="40000"/>
        <a:alpha val="90000"/>
      </a:schemeClr>
      <a:schemeClr val="accent3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>
      <a:schemeClr val="accent2">
        <a:tint val="40000"/>
        <a:alpha val="90000"/>
      </a:schemeClr>
      <a:schemeClr val="accent3">
        <a:tint val="40000"/>
        <a:alpha val="90000"/>
      </a:schemeClr>
    </dgm:fillClrLst>
    <dgm:linClrLst>
      <a:schemeClr val="accent2">
        <a:tint val="40000"/>
        <a:alpha val="90000"/>
      </a:schemeClr>
      <a:schemeClr val="accent3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>
      <a:schemeClr val="accent2">
        <a:tint val="40000"/>
        <a:alpha val="90000"/>
      </a:schemeClr>
      <a:schemeClr val="accent3">
        <a:tint val="40000"/>
        <a:alpha val="90000"/>
      </a:schemeClr>
    </dgm:fillClrLst>
    <dgm:linClrLst>
      <a:schemeClr val="accent2">
        <a:tint val="40000"/>
        <a:alpha val="90000"/>
      </a:schemeClr>
      <a:schemeClr val="accent3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5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2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9.xml><?xml version="1.0" encoding="utf-8"?>
<dgm:colorsDef xmlns:dgm="http://schemas.openxmlformats.org/drawingml/2006/diagram" xmlns:a="http://schemas.openxmlformats.org/drawingml/2006/main" uniqueId="urn:microsoft.com/office/officeart/2005/8/colors/colorful2">
  <dgm:title val=""/>
  <dgm:desc val=""/>
  <dgm:catLst>
    <dgm:cat type="colorful" pri="10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2"/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2"/>
      <a:schemeClr val="accent3"/>
    </dgm:fillClrLst>
    <dgm:linClrLst>
      <a:schemeClr val="accent2"/>
      <a:schemeClr val="accent3"/>
    </dgm:linClrLst>
    <dgm:effectClrLst/>
    <dgm:txLinClrLst/>
    <dgm:txFillClrLst/>
    <dgm:txEffectClrLst/>
  </dgm:styleLbl>
  <dgm:styleLbl name="lnNode1">
    <dgm:fillClrLst>
      <a:schemeClr val="accent2"/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2">
        <a:alpha val="50000"/>
      </a:schemeClr>
      <a:schemeClr val="accent3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2">
        <a:tint val="50000"/>
      </a:schemeClr>
      <a:schemeClr val="accent3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2">
        <a:tint val="50000"/>
      </a:schemeClr>
      <a:schemeClr val="accent3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2">
        <a:tint val="50000"/>
      </a:schemeClr>
      <a:schemeClr val="accent3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2"/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fgSibTrans2D1">
    <dgm:fillClrLst>
      <a:schemeClr val="accent2"/>
      <a:schemeClr val="accent3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>
      <a:schemeClr val="accent2"/>
      <a:schemeClr val="accent3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/>
    <dgm:linClrLst>
      <a:schemeClr val="accent2"/>
      <a:schemeClr val="accent3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2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1">
    <dgm:fillClrLst meth="repeat">
      <a:schemeClr val="accent3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2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/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2">
        <a:tint val="90000"/>
      </a:schemeClr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2">
        <a:tint val="7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2">
        <a:tint val="50000"/>
      </a:schemeClr>
    </dgm:fillClrLst>
    <dgm:linClrLst meth="repeat">
      <a:schemeClr val="accent5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fgAccFollowNode1">
    <dgm:fillClrLst>
      <a:schemeClr val="accent2">
        <a:tint val="40000"/>
        <a:alpha val="90000"/>
      </a:schemeClr>
      <a:schemeClr val="accent3">
        <a:tint val="40000"/>
        <a:alpha val="90000"/>
      </a:schemeClr>
    </dgm:fillClrLst>
    <dgm:linClrLst>
      <a:schemeClr val="accent2">
        <a:tint val="40000"/>
        <a:alpha val="90000"/>
      </a:schemeClr>
      <a:schemeClr val="accent3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>
      <a:schemeClr val="accent2">
        <a:tint val="40000"/>
        <a:alpha val="90000"/>
      </a:schemeClr>
      <a:schemeClr val="accent3">
        <a:tint val="40000"/>
        <a:alpha val="90000"/>
      </a:schemeClr>
    </dgm:fillClrLst>
    <dgm:linClrLst>
      <a:schemeClr val="accent2">
        <a:tint val="40000"/>
        <a:alpha val="90000"/>
      </a:schemeClr>
      <a:schemeClr val="accent3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>
      <a:schemeClr val="accent2">
        <a:tint val="40000"/>
        <a:alpha val="90000"/>
      </a:schemeClr>
      <a:schemeClr val="accent3">
        <a:tint val="40000"/>
        <a:alpha val="90000"/>
      </a:schemeClr>
    </dgm:fillClrLst>
    <dgm:linClrLst>
      <a:schemeClr val="accent2">
        <a:tint val="40000"/>
        <a:alpha val="90000"/>
      </a:schemeClr>
      <a:schemeClr val="accent3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5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2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data1.xml><?xml version="1.0" encoding="utf-8"?>
<dgm:dataModel xmlns:dgm="http://schemas.openxmlformats.org/drawingml/2006/diagram" xmlns:a="http://schemas.openxmlformats.org/drawingml/2006/main">
  <dgm:ptLst>
    <dgm:pt modelId="{AA690160-D328-4B69-A035-90D3C82FA0A6}" type="doc">
      <dgm:prSet loTypeId="urn:microsoft.com/office/officeart/2005/8/layout/pList2#1" loCatId="list" qsTypeId="urn:microsoft.com/office/officeart/2005/8/quickstyle/simple4" qsCatId="simple" csTypeId="urn:microsoft.com/office/officeart/2005/8/colors/colorful2" csCatId="colorful" phldr="1"/>
      <dgm:spPr/>
      <dgm:t>
        <a:bodyPr/>
        <a:lstStyle/>
        <a:p>
          <a:endParaRPr lang="pt-PT"/>
        </a:p>
      </dgm:t>
    </dgm:pt>
    <dgm:pt modelId="{476E4177-EF8D-419E-AB8A-93E66CC82482}">
      <dgm:prSet phldrT="[Text]" custT="1"/>
      <dgm:spPr>
        <a:solidFill>
          <a:schemeClr val="accent3"/>
        </a:solidFill>
      </dgm:spPr>
      <dgm:t>
        <a:bodyPr lIns="73152" tIns="274320" rIns="73152"/>
        <a:lstStyle/>
        <a:p>
          <a:pPr algn="ctr"/>
          <a:r>
            <a:rPr lang="en-US" sz="2200" b="1" dirty="0" smtClean="0">
              <a:latin typeface="Corbel" pitchFamily="34" charset="0"/>
            </a:rPr>
            <a:t>Motivation</a:t>
          </a:r>
          <a:endParaRPr lang="en-US" sz="2200" b="1" dirty="0">
            <a:latin typeface="Corbel" pitchFamily="34" charset="0"/>
          </a:endParaRPr>
        </a:p>
      </dgm:t>
    </dgm:pt>
    <dgm:pt modelId="{50A25A56-CEA1-40EB-822C-18475EA4B47A}" type="parTrans" cxnId="{9A40B199-C1E6-4AA6-9486-07915ED7CAE7}">
      <dgm:prSet/>
      <dgm:spPr/>
      <dgm:t>
        <a:bodyPr/>
        <a:lstStyle/>
        <a:p>
          <a:endParaRPr lang="en-US"/>
        </a:p>
      </dgm:t>
    </dgm:pt>
    <dgm:pt modelId="{A91F7A1B-DD1E-4B26-839C-2A5EF0A403AD}" type="sibTrans" cxnId="{9A40B199-C1E6-4AA6-9486-07915ED7CAE7}">
      <dgm:prSet/>
      <dgm:spPr/>
      <dgm:t>
        <a:bodyPr/>
        <a:lstStyle/>
        <a:p>
          <a:endParaRPr lang="en-US"/>
        </a:p>
      </dgm:t>
    </dgm:pt>
    <dgm:pt modelId="{5DD0A7D4-5781-4819-AF33-C5CE25A2D297}">
      <dgm:prSet phldrT="[Text]" custT="1">
        <dgm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dgm:style>
      </dgm:prSet>
      <dgm:spPr>
        <a:solidFill>
          <a:schemeClr val="accent1"/>
        </a:solidFill>
        <a:ln>
          <a:noFill/>
        </a:ln>
      </dgm:spPr>
      <dgm:t>
        <a:bodyPr lIns="73152" tIns="274320" rIns="73152"/>
        <a:lstStyle/>
        <a:p>
          <a:pPr algn="ctr"/>
          <a:r>
            <a:rPr lang="en-US" sz="2200" b="1" dirty="0" smtClean="0">
              <a:latin typeface="Corbel" pitchFamily="34" charset="0"/>
            </a:rPr>
            <a:t>Data</a:t>
          </a:r>
        </a:p>
        <a:p>
          <a:pPr algn="ctr"/>
          <a:endParaRPr lang="en-US" sz="2200" b="1" dirty="0" smtClean="0">
            <a:latin typeface="Corbel" pitchFamily="34" charset="0"/>
          </a:endParaRPr>
        </a:p>
        <a:p>
          <a:pPr algn="ctr"/>
          <a:endParaRPr lang="en-US" sz="2200" b="1" dirty="0" smtClean="0">
            <a:latin typeface="Corbel" pitchFamily="34" charset="0"/>
          </a:endParaRPr>
        </a:p>
        <a:p>
          <a:pPr algn="ctr"/>
          <a:endParaRPr lang="en-US" sz="2200" b="1" dirty="0">
            <a:latin typeface="Corbel" pitchFamily="34" charset="0"/>
          </a:endParaRPr>
        </a:p>
      </dgm:t>
    </dgm:pt>
    <dgm:pt modelId="{05B7C26E-C389-4346-849B-05526EF2C457}" type="parTrans" cxnId="{7417CC53-98FE-43F4-BF56-8508FB7DA803}">
      <dgm:prSet/>
      <dgm:spPr/>
      <dgm:t>
        <a:bodyPr/>
        <a:lstStyle/>
        <a:p>
          <a:endParaRPr lang="en-US"/>
        </a:p>
      </dgm:t>
    </dgm:pt>
    <dgm:pt modelId="{FD53903F-8A86-4D24-917A-36748269F973}" type="sibTrans" cxnId="{7417CC53-98FE-43F4-BF56-8508FB7DA803}">
      <dgm:prSet/>
      <dgm:spPr/>
      <dgm:t>
        <a:bodyPr/>
        <a:lstStyle/>
        <a:p>
          <a:endParaRPr lang="en-US"/>
        </a:p>
      </dgm:t>
    </dgm:pt>
    <dgm:pt modelId="{77AF15ED-F058-4A0B-B979-9880C6062DF0}">
      <dgm:prSet phldrT="[Text]" custT="1">
        <dgm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dgm:style>
      </dgm:prSet>
      <dgm:spPr>
        <a:solidFill>
          <a:schemeClr val="accent2"/>
        </a:solidFill>
        <a:ln>
          <a:noFill/>
        </a:ln>
      </dgm:spPr>
      <dgm:t>
        <a:bodyPr lIns="73152" tIns="274320" rIns="73152"/>
        <a:lstStyle/>
        <a:p>
          <a:pPr algn="ctr"/>
          <a:r>
            <a:rPr lang="en-US" sz="2200" b="1" dirty="0" smtClean="0">
              <a:latin typeface="Corbel" pitchFamily="34" charset="0"/>
            </a:rPr>
            <a:t>Methods</a:t>
          </a:r>
          <a:endParaRPr lang="en-US" sz="2200" b="1" dirty="0">
            <a:latin typeface="Corbel" pitchFamily="34" charset="0"/>
          </a:endParaRPr>
        </a:p>
      </dgm:t>
    </dgm:pt>
    <dgm:pt modelId="{0DF2CDB2-0880-4047-8447-A17EAE7580E4}" type="parTrans" cxnId="{CD3B69F4-72CF-49E2-8926-8FD63E771977}">
      <dgm:prSet/>
      <dgm:spPr/>
      <dgm:t>
        <a:bodyPr/>
        <a:lstStyle/>
        <a:p>
          <a:endParaRPr lang="en-US"/>
        </a:p>
      </dgm:t>
    </dgm:pt>
    <dgm:pt modelId="{E3B236AA-E864-46E4-BC91-F2D73633FEA4}" type="sibTrans" cxnId="{CD3B69F4-72CF-49E2-8926-8FD63E771977}">
      <dgm:prSet/>
      <dgm:spPr/>
      <dgm:t>
        <a:bodyPr/>
        <a:lstStyle/>
        <a:p>
          <a:endParaRPr lang="en-US"/>
        </a:p>
      </dgm:t>
    </dgm:pt>
    <dgm:pt modelId="{5DF8D196-4D3D-4940-9F32-682169997D7A}">
      <dgm:prSet phldrT="[Text]" custT="1">
        <dgm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dgm:style>
      </dgm:prSet>
      <dgm:spPr>
        <a:solidFill>
          <a:schemeClr val="accent3"/>
        </a:solidFill>
        <a:ln>
          <a:noFill/>
        </a:ln>
      </dgm:spPr>
      <dgm:t>
        <a:bodyPr lIns="73152" tIns="274320" rIns="73152"/>
        <a:lstStyle/>
        <a:p>
          <a:pPr algn="ctr"/>
          <a:r>
            <a:rPr lang="en-US" sz="2200" b="1" dirty="0" smtClean="0">
              <a:latin typeface="Corbel" pitchFamily="34" charset="0"/>
            </a:rPr>
            <a:t>Results</a:t>
          </a:r>
          <a:endParaRPr lang="en-US" sz="2200" b="1" dirty="0">
            <a:latin typeface="Corbel" pitchFamily="34" charset="0"/>
          </a:endParaRPr>
        </a:p>
      </dgm:t>
    </dgm:pt>
    <dgm:pt modelId="{51CE1848-AB2A-4E28-8CF5-8442E546E0C5}" type="parTrans" cxnId="{B9B85342-AC50-4E97-8E9E-2FD870B1E881}">
      <dgm:prSet/>
      <dgm:spPr/>
      <dgm:t>
        <a:bodyPr/>
        <a:lstStyle/>
        <a:p>
          <a:endParaRPr lang="en-US"/>
        </a:p>
      </dgm:t>
    </dgm:pt>
    <dgm:pt modelId="{90C1E242-23BD-452C-B222-DCFA2D4DAE3B}" type="sibTrans" cxnId="{B9B85342-AC50-4E97-8E9E-2FD870B1E881}">
      <dgm:prSet/>
      <dgm:spPr/>
      <dgm:t>
        <a:bodyPr/>
        <a:lstStyle/>
        <a:p>
          <a:endParaRPr lang="en-US"/>
        </a:p>
      </dgm:t>
    </dgm:pt>
    <dgm:pt modelId="{C20F2834-7A4B-463C-ABDE-12FFE93933A3}">
      <dgm:prSet phldrT="[Text]" custT="1">
        <dgm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dgm:style>
      </dgm:prSet>
      <dgm:spPr>
        <a:solidFill>
          <a:schemeClr val="accent1"/>
        </a:solidFill>
        <a:ln>
          <a:noFill/>
        </a:ln>
      </dgm:spPr>
      <dgm:t>
        <a:bodyPr lIns="73152" tIns="274320" rIns="73152"/>
        <a:lstStyle/>
        <a:p>
          <a:pPr algn="ctr"/>
          <a:r>
            <a:rPr lang="en-US" sz="2200" b="1" dirty="0" smtClean="0">
              <a:latin typeface="Corbel" pitchFamily="34" charset="0"/>
            </a:rPr>
            <a:t>Discussion</a:t>
          </a:r>
          <a:endParaRPr lang="en-US" sz="2200" b="1" dirty="0" smtClean="0">
            <a:latin typeface="Corbel" pitchFamily="34" charset="0"/>
          </a:endParaRPr>
        </a:p>
      </dgm:t>
    </dgm:pt>
    <dgm:pt modelId="{BCFE97E8-F389-4CB9-AF67-54F99688D24C}" type="parTrans" cxnId="{4C839C11-576D-4F8B-A506-F28B1DFFF881}">
      <dgm:prSet/>
      <dgm:spPr/>
      <dgm:t>
        <a:bodyPr/>
        <a:lstStyle/>
        <a:p>
          <a:endParaRPr lang="en-US"/>
        </a:p>
      </dgm:t>
    </dgm:pt>
    <dgm:pt modelId="{CAE5F0D1-5C6A-4BF8-ACC0-DB67084C99C7}" type="sibTrans" cxnId="{4C839C11-576D-4F8B-A506-F28B1DFFF881}">
      <dgm:prSet/>
      <dgm:spPr/>
      <dgm:t>
        <a:bodyPr/>
        <a:lstStyle/>
        <a:p>
          <a:endParaRPr lang="en-US"/>
        </a:p>
      </dgm:t>
    </dgm:pt>
    <dgm:pt modelId="{36D5D949-9ECD-4A1B-AB57-1A52C9331A74}">
      <dgm:prSet custT="1">
        <dgm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dgm:style>
      </dgm:prSet>
      <dgm:spPr>
        <a:solidFill>
          <a:schemeClr val="accent2"/>
        </a:solidFill>
        <a:ln>
          <a:noFill/>
        </a:ln>
      </dgm:spPr>
      <dgm:t>
        <a:bodyPr lIns="72000" tIns="273600" rIns="72000"/>
        <a:lstStyle/>
        <a:p>
          <a:pPr algn="ctr">
            <a:spcBef>
              <a:spcPts val="0"/>
            </a:spcBef>
          </a:pPr>
          <a:r>
            <a:rPr lang="en-US" sz="2200" b="1" dirty="0" smtClean="0">
              <a:latin typeface="Corbel" pitchFamily="34" charset="0"/>
            </a:rPr>
            <a:t>Final Remarks</a:t>
          </a:r>
          <a:endParaRPr lang="pt-PT" sz="2200" b="1" baseline="0" dirty="0">
            <a:latin typeface="Corbel" pitchFamily="34" charset="0"/>
          </a:endParaRPr>
        </a:p>
      </dgm:t>
    </dgm:pt>
    <dgm:pt modelId="{3274FE53-D673-4DA9-B694-CFFC52502F37}" type="parTrans" cxnId="{9DD40723-A5D2-4758-9137-B615B752437D}">
      <dgm:prSet/>
      <dgm:spPr/>
      <dgm:t>
        <a:bodyPr/>
        <a:lstStyle/>
        <a:p>
          <a:endParaRPr lang="pt-PT"/>
        </a:p>
      </dgm:t>
    </dgm:pt>
    <dgm:pt modelId="{3A4F517B-20C9-46E3-BBC7-2F28AC9300DE}" type="sibTrans" cxnId="{9DD40723-A5D2-4758-9137-B615B752437D}">
      <dgm:prSet/>
      <dgm:spPr/>
      <dgm:t>
        <a:bodyPr/>
        <a:lstStyle/>
        <a:p>
          <a:endParaRPr lang="pt-PT"/>
        </a:p>
      </dgm:t>
    </dgm:pt>
    <dgm:pt modelId="{9E4DC8AD-1AC7-4E53-B32C-25202AFDB195}" type="pres">
      <dgm:prSet presAssocID="{AA690160-D328-4B69-A035-90D3C82FA0A6}" presName="Name0" presStyleCnt="0">
        <dgm:presLayoutVars>
          <dgm:dir/>
          <dgm:resizeHandles val="exact"/>
        </dgm:presLayoutVars>
      </dgm:prSet>
      <dgm:spPr/>
      <dgm:t>
        <a:bodyPr/>
        <a:lstStyle/>
        <a:p>
          <a:endParaRPr lang="pt-PT"/>
        </a:p>
      </dgm:t>
    </dgm:pt>
    <dgm:pt modelId="{ACBF4AF3-FAB8-444C-81AB-52C89640E279}" type="pres">
      <dgm:prSet presAssocID="{AA690160-D328-4B69-A035-90D3C82FA0A6}" presName="bkgdShp" presStyleLbl="alignAccFollowNode1" presStyleIdx="0" presStyleCnt="1" custLinFactNeighborX="-12861" custLinFactNeighborY="-8316"/>
      <dgm:spPr>
        <a:solidFill>
          <a:schemeClr val="bg2">
            <a:lumMod val="90000"/>
            <a:alpha val="90000"/>
          </a:schemeClr>
        </a:solidFill>
      </dgm:spPr>
      <dgm:t>
        <a:bodyPr/>
        <a:lstStyle/>
        <a:p>
          <a:endParaRPr lang="pt-PT"/>
        </a:p>
      </dgm:t>
    </dgm:pt>
    <dgm:pt modelId="{78248EF9-FFBB-4EB0-94C4-16A1D0A1A170}" type="pres">
      <dgm:prSet presAssocID="{AA690160-D328-4B69-A035-90D3C82FA0A6}" presName="linComp" presStyleCnt="0"/>
      <dgm:spPr/>
    </dgm:pt>
    <dgm:pt modelId="{CC8831C0-DF59-484B-83B2-A708366B3EB6}" type="pres">
      <dgm:prSet presAssocID="{476E4177-EF8D-419E-AB8A-93E66CC82482}" presName="compNode" presStyleCnt="0"/>
      <dgm:spPr/>
    </dgm:pt>
    <dgm:pt modelId="{2572025E-E8B8-4F94-94D0-DC22D7F762FB}" type="pres">
      <dgm:prSet presAssocID="{476E4177-EF8D-419E-AB8A-93E66CC82482}" presName="node" presStyleLbl="node1" presStyleIdx="0" presStyleCnt="6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2E2B4276-DB06-4C66-80FF-919CDE10A5FE}" type="pres">
      <dgm:prSet presAssocID="{476E4177-EF8D-419E-AB8A-93E66CC82482}" presName="invisiNode" presStyleLbl="node1" presStyleIdx="0" presStyleCnt="6"/>
      <dgm:spPr/>
    </dgm:pt>
    <dgm:pt modelId="{C43EB61A-2E04-409F-8F87-79F190ED3CE0}" type="pres">
      <dgm:prSet presAssocID="{476E4177-EF8D-419E-AB8A-93E66CC82482}" presName="imagNode" presStyleLbl="fgImgPlace1" presStyleIdx="0" presStyleCnt="6"/>
      <dgm:spPr>
        <a:blipFill rotWithShape="0">
          <a:blip xmlns:r="http://schemas.openxmlformats.org/officeDocument/2006/relationships" r:embed="rId1"/>
          <a:stretch>
            <a:fillRect/>
          </a:stretch>
        </a:blipFill>
      </dgm:spPr>
      <dgm:t>
        <a:bodyPr/>
        <a:lstStyle/>
        <a:p>
          <a:endParaRPr lang="en-US"/>
        </a:p>
      </dgm:t>
    </dgm:pt>
    <dgm:pt modelId="{3DB5F289-A8C3-40D5-8393-8636D9BFFD29}" type="pres">
      <dgm:prSet presAssocID="{A91F7A1B-DD1E-4B26-839C-2A5EF0A403AD}" presName="sibTrans" presStyleLbl="sibTrans2D1" presStyleIdx="0" presStyleCnt="0"/>
      <dgm:spPr/>
      <dgm:t>
        <a:bodyPr/>
        <a:lstStyle/>
        <a:p>
          <a:endParaRPr lang="en-US"/>
        </a:p>
      </dgm:t>
    </dgm:pt>
    <dgm:pt modelId="{0C509E44-86D3-42D8-94FF-9B9788BAB857}" type="pres">
      <dgm:prSet presAssocID="{5DD0A7D4-5781-4819-AF33-C5CE25A2D297}" presName="compNode" presStyleCnt="0"/>
      <dgm:spPr/>
    </dgm:pt>
    <dgm:pt modelId="{E4B0666F-2CF1-4C21-A251-46E6EBFF7C1D}" type="pres">
      <dgm:prSet presAssocID="{5DD0A7D4-5781-4819-AF33-C5CE25A2D297}" presName="node" presStyleLbl="node1" presStyleIdx="1" presStyleCnt="6" custLinFactNeighborY="2079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BBFA0B92-8C45-4EAA-A200-A78384D846A7}" type="pres">
      <dgm:prSet presAssocID="{5DD0A7D4-5781-4819-AF33-C5CE25A2D297}" presName="invisiNode" presStyleLbl="node1" presStyleIdx="1" presStyleCnt="6"/>
      <dgm:spPr/>
    </dgm:pt>
    <dgm:pt modelId="{BF646D7A-C7D0-4489-A68F-61F32B7DB0C6}" type="pres">
      <dgm:prSet presAssocID="{5DD0A7D4-5781-4819-AF33-C5CE25A2D297}" presName="imagNode" presStyleLbl="fgImgPlace1" presStyleIdx="1" presStyleCnt="6"/>
      <dgm:spPr>
        <a:blipFill rotWithShape="0">
          <a:blip xmlns:r="http://schemas.openxmlformats.org/officeDocument/2006/relationships" r:embed="rId2"/>
          <a:stretch>
            <a:fillRect/>
          </a:stretch>
        </a:blipFill>
      </dgm:spPr>
      <dgm:t>
        <a:bodyPr/>
        <a:lstStyle/>
        <a:p>
          <a:endParaRPr lang="en-US"/>
        </a:p>
      </dgm:t>
    </dgm:pt>
    <dgm:pt modelId="{CAAEED2F-AC44-4514-84C2-160FDC42F579}" type="pres">
      <dgm:prSet presAssocID="{FD53903F-8A86-4D24-917A-36748269F973}" presName="sibTrans" presStyleLbl="sibTrans2D1" presStyleIdx="0" presStyleCnt="0"/>
      <dgm:spPr/>
      <dgm:t>
        <a:bodyPr/>
        <a:lstStyle/>
        <a:p>
          <a:endParaRPr lang="en-US"/>
        </a:p>
      </dgm:t>
    </dgm:pt>
    <dgm:pt modelId="{3617A269-0CD9-4948-9932-FA1AD12DE27E}" type="pres">
      <dgm:prSet presAssocID="{77AF15ED-F058-4A0B-B979-9880C6062DF0}" presName="compNode" presStyleCnt="0"/>
      <dgm:spPr/>
    </dgm:pt>
    <dgm:pt modelId="{5284ED54-4761-44DA-8086-D5FD397A1C95}" type="pres">
      <dgm:prSet presAssocID="{77AF15ED-F058-4A0B-B979-9880C6062DF0}" presName="node" presStyleLbl="node1" presStyleIdx="2" presStyleCnt="6" custLinFactNeighborY="1373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9666B65F-B8AB-44AD-8F33-AF566667E781}" type="pres">
      <dgm:prSet presAssocID="{77AF15ED-F058-4A0B-B979-9880C6062DF0}" presName="invisiNode" presStyleLbl="node1" presStyleIdx="2" presStyleCnt="6"/>
      <dgm:spPr/>
    </dgm:pt>
    <dgm:pt modelId="{41BC1ABA-1F87-4B1E-94EC-41724CD12655}" type="pres">
      <dgm:prSet presAssocID="{77AF15ED-F058-4A0B-B979-9880C6062DF0}" presName="imagNode" presStyleLbl="fgImgPlace1" presStyleIdx="2" presStyleCnt="6"/>
      <dgm:spPr>
        <a:blipFill rotWithShape="0">
          <a:blip xmlns:r="http://schemas.openxmlformats.org/officeDocument/2006/relationships" r:embed="rId3"/>
          <a:stretch>
            <a:fillRect/>
          </a:stretch>
        </a:blipFill>
      </dgm:spPr>
      <dgm:t>
        <a:bodyPr/>
        <a:lstStyle/>
        <a:p>
          <a:endParaRPr lang="en-US"/>
        </a:p>
      </dgm:t>
    </dgm:pt>
    <dgm:pt modelId="{A9D6457D-CBBF-4A28-8C38-C3F75EA43CF1}" type="pres">
      <dgm:prSet presAssocID="{E3B236AA-E864-46E4-BC91-F2D73633FEA4}" presName="sibTrans" presStyleLbl="sibTrans2D1" presStyleIdx="0" presStyleCnt="0"/>
      <dgm:spPr/>
      <dgm:t>
        <a:bodyPr/>
        <a:lstStyle/>
        <a:p>
          <a:endParaRPr lang="en-US"/>
        </a:p>
      </dgm:t>
    </dgm:pt>
    <dgm:pt modelId="{CDFA4098-C274-4C84-9513-F0698696D98A}" type="pres">
      <dgm:prSet presAssocID="{5DF8D196-4D3D-4940-9F32-682169997D7A}" presName="compNode" presStyleCnt="0"/>
      <dgm:spPr/>
    </dgm:pt>
    <dgm:pt modelId="{87B5BDBA-3C7A-41F1-8C33-F13937A84B36}" type="pres">
      <dgm:prSet presAssocID="{5DF8D196-4D3D-4940-9F32-682169997D7A}" presName="node" presStyleLbl="node1" presStyleIdx="3" presStyleCnt="6" custLinFactNeighborX="-442" custLinFactNeighborY="9091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928528D1-DD5F-4687-9BFE-878C43D23D5D}" type="pres">
      <dgm:prSet presAssocID="{5DF8D196-4D3D-4940-9F32-682169997D7A}" presName="invisiNode" presStyleLbl="node1" presStyleIdx="3" presStyleCnt="6"/>
      <dgm:spPr/>
    </dgm:pt>
    <dgm:pt modelId="{D88C7409-AB93-4FE3-A61D-F51EE8A4B008}" type="pres">
      <dgm:prSet presAssocID="{5DF8D196-4D3D-4940-9F32-682169997D7A}" presName="imagNode" presStyleLbl="fgImgPlace1" presStyleIdx="3" presStyleCnt="6"/>
      <dgm:spPr>
        <a:blipFill rotWithShape="0">
          <a:blip xmlns:r="http://schemas.openxmlformats.org/officeDocument/2006/relationships" r:embed="rId4"/>
          <a:stretch>
            <a:fillRect/>
          </a:stretch>
        </a:blipFill>
      </dgm:spPr>
      <dgm:t>
        <a:bodyPr/>
        <a:lstStyle/>
        <a:p>
          <a:endParaRPr lang="en-US"/>
        </a:p>
      </dgm:t>
    </dgm:pt>
    <dgm:pt modelId="{CA6E58D0-F06D-4082-9183-0F2955E6C631}" type="pres">
      <dgm:prSet presAssocID="{90C1E242-23BD-452C-B222-DCFA2D4DAE3B}" presName="sibTrans" presStyleLbl="sibTrans2D1" presStyleIdx="0" presStyleCnt="0"/>
      <dgm:spPr/>
      <dgm:t>
        <a:bodyPr/>
        <a:lstStyle/>
        <a:p>
          <a:endParaRPr lang="en-US"/>
        </a:p>
      </dgm:t>
    </dgm:pt>
    <dgm:pt modelId="{8AC8F713-1879-4B70-BB31-C5C195E24471}" type="pres">
      <dgm:prSet presAssocID="{C20F2834-7A4B-463C-ABDE-12FFE93933A3}" presName="compNode" presStyleCnt="0"/>
      <dgm:spPr/>
    </dgm:pt>
    <dgm:pt modelId="{9B706799-997B-4F74-B652-58B58A51EA58}" type="pres">
      <dgm:prSet presAssocID="{C20F2834-7A4B-463C-ABDE-12FFE93933A3}" presName="node" presStyleLbl="node1" presStyleIdx="4" presStyleCnt="6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AF8C36F4-A127-4733-8CAC-70994BB842F2}" type="pres">
      <dgm:prSet presAssocID="{C20F2834-7A4B-463C-ABDE-12FFE93933A3}" presName="invisiNode" presStyleLbl="node1" presStyleIdx="4" presStyleCnt="6"/>
      <dgm:spPr/>
    </dgm:pt>
    <dgm:pt modelId="{B68F94D2-D73D-420A-802B-DFDC9BE4ED4C}" type="pres">
      <dgm:prSet presAssocID="{C20F2834-7A4B-463C-ABDE-12FFE93933A3}" presName="imagNode" presStyleLbl="fgImgPlace1" presStyleIdx="4" presStyleCnt="6"/>
      <dgm:spPr>
        <a:blipFill rotWithShape="0">
          <a:blip xmlns:r="http://schemas.openxmlformats.org/officeDocument/2006/relationships" r:embed="rId5"/>
          <a:stretch>
            <a:fillRect/>
          </a:stretch>
        </a:blipFill>
      </dgm:spPr>
      <dgm:t>
        <a:bodyPr/>
        <a:lstStyle/>
        <a:p>
          <a:endParaRPr lang="en-US"/>
        </a:p>
      </dgm:t>
    </dgm:pt>
    <dgm:pt modelId="{9CF106A9-A65C-4AD3-9C57-2C9D71BAC1F0}" type="pres">
      <dgm:prSet presAssocID="{CAE5F0D1-5C6A-4BF8-ACC0-DB67084C99C7}" presName="sibTrans" presStyleLbl="sibTrans2D1" presStyleIdx="0" presStyleCnt="0"/>
      <dgm:spPr/>
      <dgm:t>
        <a:bodyPr/>
        <a:lstStyle/>
        <a:p>
          <a:endParaRPr lang="pt-PT"/>
        </a:p>
      </dgm:t>
    </dgm:pt>
    <dgm:pt modelId="{80CCA6A4-9FFC-4407-8DEE-35C5FF1A720B}" type="pres">
      <dgm:prSet presAssocID="{36D5D949-9ECD-4A1B-AB57-1A52C9331A74}" presName="compNode" presStyleCnt="0"/>
      <dgm:spPr/>
    </dgm:pt>
    <dgm:pt modelId="{48A5C0DC-EEB7-4A7F-8B7E-F8153206073F}" type="pres">
      <dgm:prSet presAssocID="{36D5D949-9ECD-4A1B-AB57-1A52C9331A74}" presName="node" presStyleLbl="node1" presStyleIdx="5" presStyleCnt="6">
        <dgm:presLayoutVars>
          <dgm:bulletEnabled val="1"/>
        </dgm:presLayoutVars>
      </dgm:prSet>
      <dgm:spPr/>
      <dgm:t>
        <a:bodyPr/>
        <a:lstStyle/>
        <a:p>
          <a:endParaRPr lang="pt-PT"/>
        </a:p>
      </dgm:t>
    </dgm:pt>
    <dgm:pt modelId="{1E626AFF-B4A5-40BF-9EE3-BE7D5E548773}" type="pres">
      <dgm:prSet presAssocID="{36D5D949-9ECD-4A1B-AB57-1A52C9331A74}" presName="invisiNode" presStyleLbl="node1" presStyleIdx="5" presStyleCnt="6"/>
      <dgm:spPr/>
    </dgm:pt>
    <dgm:pt modelId="{6B1A63F8-401A-4B33-9954-F39DC4B6663B}" type="pres">
      <dgm:prSet presAssocID="{36D5D949-9ECD-4A1B-AB57-1A52C9331A74}" presName="imagNode" presStyleLbl="fgImgPlace1" presStyleIdx="5" presStyleCnt="6"/>
      <dgm:spPr>
        <a:blipFill rotWithShape="0">
          <a:blip xmlns:r="http://schemas.openxmlformats.org/officeDocument/2006/relationships" r:embed="rId6"/>
          <a:stretch>
            <a:fillRect/>
          </a:stretch>
        </a:blipFill>
      </dgm:spPr>
      <dgm:t>
        <a:bodyPr/>
        <a:lstStyle/>
        <a:p>
          <a:endParaRPr lang="en-US"/>
        </a:p>
      </dgm:t>
    </dgm:pt>
  </dgm:ptLst>
  <dgm:cxnLst>
    <dgm:cxn modelId="{9D2D6E57-4563-4E9D-B64C-4CC5CA52CD21}" type="presOf" srcId="{AA690160-D328-4B69-A035-90D3C82FA0A6}" destId="{9E4DC8AD-1AC7-4E53-B32C-25202AFDB195}" srcOrd="0" destOrd="0" presId="urn:microsoft.com/office/officeart/2005/8/layout/pList2#1"/>
    <dgm:cxn modelId="{D6C2B20E-D8EE-4EC0-8F0F-74659E9D7331}" type="presOf" srcId="{5DD0A7D4-5781-4819-AF33-C5CE25A2D297}" destId="{E4B0666F-2CF1-4C21-A251-46E6EBFF7C1D}" srcOrd="0" destOrd="0" presId="urn:microsoft.com/office/officeart/2005/8/layout/pList2#1"/>
    <dgm:cxn modelId="{B9B85342-AC50-4E97-8E9E-2FD870B1E881}" srcId="{AA690160-D328-4B69-A035-90D3C82FA0A6}" destId="{5DF8D196-4D3D-4940-9F32-682169997D7A}" srcOrd="3" destOrd="0" parTransId="{51CE1848-AB2A-4E28-8CF5-8442E546E0C5}" sibTransId="{90C1E242-23BD-452C-B222-DCFA2D4DAE3B}"/>
    <dgm:cxn modelId="{BA945E46-D402-47AA-ADD9-DF093054D4DC}" type="presOf" srcId="{36D5D949-9ECD-4A1B-AB57-1A52C9331A74}" destId="{48A5C0DC-EEB7-4A7F-8B7E-F8153206073F}" srcOrd="0" destOrd="0" presId="urn:microsoft.com/office/officeart/2005/8/layout/pList2#1"/>
    <dgm:cxn modelId="{F4BF0727-3CCF-4669-A4BD-891E0BFB8EE4}" type="presOf" srcId="{476E4177-EF8D-419E-AB8A-93E66CC82482}" destId="{2572025E-E8B8-4F94-94D0-DC22D7F762FB}" srcOrd="0" destOrd="0" presId="urn:microsoft.com/office/officeart/2005/8/layout/pList2#1"/>
    <dgm:cxn modelId="{7646E28E-46FE-4619-A40D-8223AB09BDDF}" type="presOf" srcId="{E3B236AA-E864-46E4-BC91-F2D73633FEA4}" destId="{A9D6457D-CBBF-4A28-8C38-C3F75EA43CF1}" srcOrd="0" destOrd="0" presId="urn:microsoft.com/office/officeart/2005/8/layout/pList2#1"/>
    <dgm:cxn modelId="{4C839C11-576D-4F8B-A506-F28B1DFFF881}" srcId="{AA690160-D328-4B69-A035-90D3C82FA0A6}" destId="{C20F2834-7A4B-463C-ABDE-12FFE93933A3}" srcOrd="4" destOrd="0" parTransId="{BCFE97E8-F389-4CB9-AF67-54F99688D24C}" sibTransId="{CAE5F0D1-5C6A-4BF8-ACC0-DB67084C99C7}"/>
    <dgm:cxn modelId="{7417CC53-98FE-43F4-BF56-8508FB7DA803}" srcId="{AA690160-D328-4B69-A035-90D3C82FA0A6}" destId="{5DD0A7D4-5781-4819-AF33-C5CE25A2D297}" srcOrd="1" destOrd="0" parTransId="{05B7C26E-C389-4346-849B-05526EF2C457}" sibTransId="{FD53903F-8A86-4D24-917A-36748269F973}"/>
    <dgm:cxn modelId="{114D0FE8-F9D9-4BD0-9EBB-6F3E7E326AA9}" type="presOf" srcId="{A91F7A1B-DD1E-4B26-839C-2A5EF0A403AD}" destId="{3DB5F289-A8C3-40D5-8393-8636D9BFFD29}" srcOrd="0" destOrd="0" presId="urn:microsoft.com/office/officeart/2005/8/layout/pList2#1"/>
    <dgm:cxn modelId="{2E4EDC28-B07B-4C37-B240-91344E6AC168}" type="presOf" srcId="{90C1E242-23BD-452C-B222-DCFA2D4DAE3B}" destId="{CA6E58D0-F06D-4082-9183-0F2955E6C631}" srcOrd="0" destOrd="0" presId="urn:microsoft.com/office/officeart/2005/8/layout/pList2#1"/>
    <dgm:cxn modelId="{A22C2BFB-4080-48EB-A16D-3776A5A58E4A}" type="presOf" srcId="{FD53903F-8A86-4D24-917A-36748269F973}" destId="{CAAEED2F-AC44-4514-84C2-160FDC42F579}" srcOrd="0" destOrd="0" presId="urn:microsoft.com/office/officeart/2005/8/layout/pList2#1"/>
    <dgm:cxn modelId="{D82F44E0-3E3D-4945-B44D-E0989771C1DC}" type="presOf" srcId="{5DF8D196-4D3D-4940-9F32-682169997D7A}" destId="{87B5BDBA-3C7A-41F1-8C33-F13937A84B36}" srcOrd="0" destOrd="0" presId="urn:microsoft.com/office/officeart/2005/8/layout/pList2#1"/>
    <dgm:cxn modelId="{6A4F3537-CF94-47D1-ABA7-58AF37683953}" type="presOf" srcId="{77AF15ED-F058-4A0B-B979-9880C6062DF0}" destId="{5284ED54-4761-44DA-8086-D5FD397A1C95}" srcOrd="0" destOrd="0" presId="urn:microsoft.com/office/officeart/2005/8/layout/pList2#1"/>
    <dgm:cxn modelId="{9A40B199-C1E6-4AA6-9486-07915ED7CAE7}" srcId="{AA690160-D328-4B69-A035-90D3C82FA0A6}" destId="{476E4177-EF8D-419E-AB8A-93E66CC82482}" srcOrd="0" destOrd="0" parTransId="{50A25A56-CEA1-40EB-822C-18475EA4B47A}" sibTransId="{A91F7A1B-DD1E-4B26-839C-2A5EF0A403AD}"/>
    <dgm:cxn modelId="{6CF0D760-DBF8-468A-A195-C86CFD4C4AF6}" type="presOf" srcId="{C20F2834-7A4B-463C-ABDE-12FFE93933A3}" destId="{9B706799-997B-4F74-B652-58B58A51EA58}" srcOrd="0" destOrd="0" presId="urn:microsoft.com/office/officeart/2005/8/layout/pList2#1"/>
    <dgm:cxn modelId="{9DD40723-A5D2-4758-9137-B615B752437D}" srcId="{AA690160-D328-4B69-A035-90D3C82FA0A6}" destId="{36D5D949-9ECD-4A1B-AB57-1A52C9331A74}" srcOrd="5" destOrd="0" parTransId="{3274FE53-D673-4DA9-B694-CFFC52502F37}" sibTransId="{3A4F517B-20C9-46E3-BBC7-2F28AC9300DE}"/>
    <dgm:cxn modelId="{CD3B69F4-72CF-49E2-8926-8FD63E771977}" srcId="{AA690160-D328-4B69-A035-90D3C82FA0A6}" destId="{77AF15ED-F058-4A0B-B979-9880C6062DF0}" srcOrd="2" destOrd="0" parTransId="{0DF2CDB2-0880-4047-8447-A17EAE7580E4}" sibTransId="{E3B236AA-E864-46E4-BC91-F2D73633FEA4}"/>
    <dgm:cxn modelId="{DAA69E9C-2F4C-405F-A3A1-466FDE1130A7}" type="presOf" srcId="{CAE5F0D1-5C6A-4BF8-ACC0-DB67084C99C7}" destId="{9CF106A9-A65C-4AD3-9C57-2C9D71BAC1F0}" srcOrd="0" destOrd="0" presId="urn:microsoft.com/office/officeart/2005/8/layout/pList2#1"/>
    <dgm:cxn modelId="{9BF6F6B0-BEB4-49F1-924E-275E9EBD4217}" type="presParOf" srcId="{9E4DC8AD-1AC7-4E53-B32C-25202AFDB195}" destId="{ACBF4AF3-FAB8-444C-81AB-52C89640E279}" srcOrd="0" destOrd="0" presId="urn:microsoft.com/office/officeart/2005/8/layout/pList2#1"/>
    <dgm:cxn modelId="{84171304-7FF2-4994-9F0C-39B3B49D5C7D}" type="presParOf" srcId="{9E4DC8AD-1AC7-4E53-B32C-25202AFDB195}" destId="{78248EF9-FFBB-4EB0-94C4-16A1D0A1A170}" srcOrd="1" destOrd="0" presId="urn:microsoft.com/office/officeart/2005/8/layout/pList2#1"/>
    <dgm:cxn modelId="{2EAAFD75-AF37-4B50-A287-9EF102E9E495}" type="presParOf" srcId="{78248EF9-FFBB-4EB0-94C4-16A1D0A1A170}" destId="{CC8831C0-DF59-484B-83B2-A708366B3EB6}" srcOrd="0" destOrd="0" presId="urn:microsoft.com/office/officeart/2005/8/layout/pList2#1"/>
    <dgm:cxn modelId="{0CE73E52-A51A-4C10-8992-7996BA1807E0}" type="presParOf" srcId="{CC8831C0-DF59-484B-83B2-A708366B3EB6}" destId="{2572025E-E8B8-4F94-94D0-DC22D7F762FB}" srcOrd="0" destOrd="0" presId="urn:microsoft.com/office/officeart/2005/8/layout/pList2#1"/>
    <dgm:cxn modelId="{8ECB9AD0-C7CF-4C1E-85A6-5A75A2C93A65}" type="presParOf" srcId="{CC8831C0-DF59-484B-83B2-A708366B3EB6}" destId="{2E2B4276-DB06-4C66-80FF-919CDE10A5FE}" srcOrd="1" destOrd="0" presId="urn:microsoft.com/office/officeart/2005/8/layout/pList2#1"/>
    <dgm:cxn modelId="{DD2108F8-5767-4374-AEC6-71123F2150BC}" type="presParOf" srcId="{CC8831C0-DF59-484B-83B2-A708366B3EB6}" destId="{C43EB61A-2E04-409F-8F87-79F190ED3CE0}" srcOrd="2" destOrd="0" presId="urn:microsoft.com/office/officeart/2005/8/layout/pList2#1"/>
    <dgm:cxn modelId="{28E950C9-757B-4363-9952-94547141B46C}" type="presParOf" srcId="{78248EF9-FFBB-4EB0-94C4-16A1D0A1A170}" destId="{3DB5F289-A8C3-40D5-8393-8636D9BFFD29}" srcOrd="1" destOrd="0" presId="urn:microsoft.com/office/officeart/2005/8/layout/pList2#1"/>
    <dgm:cxn modelId="{EA568BDF-2F77-4A97-B7B3-64BAC2B1A245}" type="presParOf" srcId="{78248EF9-FFBB-4EB0-94C4-16A1D0A1A170}" destId="{0C509E44-86D3-42D8-94FF-9B9788BAB857}" srcOrd="2" destOrd="0" presId="urn:microsoft.com/office/officeart/2005/8/layout/pList2#1"/>
    <dgm:cxn modelId="{1995A220-FDCC-49B1-AA51-3AABC75D0F44}" type="presParOf" srcId="{0C509E44-86D3-42D8-94FF-9B9788BAB857}" destId="{E4B0666F-2CF1-4C21-A251-46E6EBFF7C1D}" srcOrd="0" destOrd="0" presId="urn:microsoft.com/office/officeart/2005/8/layout/pList2#1"/>
    <dgm:cxn modelId="{F45B8C2F-85ED-4548-BB51-BD0B12D4AAD4}" type="presParOf" srcId="{0C509E44-86D3-42D8-94FF-9B9788BAB857}" destId="{BBFA0B92-8C45-4EAA-A200-A78384D846A7}" srcOrd="1" destOrd="0" presId="urn:microsoft.com/office/officeart/2005/8/layout/pList2#1"/>
    <dgm:cxn modelId="{2326CB72-CA4C-4D8D-92D7-C22178014557}" type="presParOf" srcId="{0C509E44-86D3-42D8-94FF-9B9788BAB857}" destId="{BF646D7A-C7D0-4489-A68F-61F32B7DB0C6}" srcOrd="2" destOrd="0" presId="urn:microsoft.com/office/officeart/2005/8/layout/pList2#1"/>
    <dgm:cxn modelId="{F78741FD-E94F-4C03-B4D6-84E5777A94D5}" type="presParOf" srcId="{78248EF9-FFBB-4EB0-94C4-16A1D0A1A170}" destId="{CAAEED2F-AC44-4514-84C2-160FDC42F579}" srcOrd="3" destOrd="0" presId="urn:microsoft.com/office/officeart/2005/8/layout/pList2#1"/>
    <dgm:cxn modelId="{4135BFAA-D0BA-447A-B014-C8AF0B493813}" type="presParOf" srcId="{78248EF9-FFBB-4EB0-94C4-16A1D0A1A170}" destId="{3617A269-0CD9-4948-9932-FA1AD12DE27E}" srcOrd="4" destOrd="0" presId="urn:microsoft.com/office/officeart/2005/8/layout/pList2#1"/>
    <dgm:cxn modelId="{35644B62-CEB3-4E1C-8E54-06F6FFF4CDF4}" type="presParOf" srcId="{3617A269-0CD9-4948-9932-FA1AD12DE27E}" destId="{5284ED54-4761-44DA-8086-D5FD397A1C95}" srcOrd="0" destOrd="0" presId="urn:microsoft.com/office/officeart/2005/8/layout/pList2#1"/>
    <dgm:cxn modelId="{E6014D90-8E5C-4F62-A1B2-E7BC9921C5AE}" type="presParOf" srcId="{3617A269-0CD9-4948-9932-FA1AD12DE27E}" destId="{9666B65F-B8AB-44AD-8F33-AF566667E781}" srcOrd="1" destOrd="0" presId="urn:microsoft.com/office/officeart/2005/8/layout/pList2#1"/>
    <dgm:cxn modelId="{E3F64436-9A93-445E-9422-B118E769FDCB}" type="presParOf" srcId="{3617A269-0CD9-4948-9932-FA1AD12DE27E}" destId="{41BC1ABA-1F87-4B1E-94EC-41724CD12655}" srcOrd="2" destOrd="0" presId="urn:microsoft.com/office/officeart/2005/8/layout/pList2#1"/>
    <dgm:cxn modelId="{3F41925C-F284-4B48-AB06-93C11AD20C1D}" type="presParOf" srcId="{78248EF9-FFBB-4EB0-94C4-16A1D0A1A170}" destId="{A9D6457D-CBBF-4A28-8C38-C3F75EA43CF1}" srcOrd="5" destOrd="0" presId="urn:microsoft.com/office/officeart/2005/8/layout/pList2#1"/>
    <dgm:cxn modelId="{CE48AF1F-081C-48D9-BCC5-24881243CD1D}" type="presParOf" srcId="{78248EF9-FFBB-4EB0-94C4-16A1D0A1A170}" destId="{CDFA4098-C274-4C84-9513-F0698696D98A}" srcOrd="6" destOrd="0" presId="urn:microsoft.com/office/officeart/2005/8/layout/pList2#1"/>
    <dgm:cxn modelId="{F16D78A1-2D52-4CA6-8799-14964B5E1E1D}" type="presParOf" srcId="{CDFA4098-C274-4C84-9513-F0698696D98A}" destId="{87B5BDBA-3C7A-41F1-8C33-F13937A84B36}" srcOrd="0" destOrd="0" presId="urn:microsoft.com/office/officeart/2005/8/layout/pList2#1"/>
    <dgm:cxn modelId="{4AD916A2-F505-4061-AA3F-CCE585FD5819}" type="presParOf" srcId="{CDFA4098-C274-4C84-9513-F0698696D98A}" destId="{928528D1-DD5F-4687-9BFE-878C43D23D5D}" srcOrd="1" destOrd="0" presId="urn:microsoft.com/office/officeart/2005/8/layout/pList2#1"/>
    <dgm:cxn modelId="{9E24D239-5AFC-4068-88EE-3B66C7B774AE}" type="presParOf" srcId="{CDFA4098-C274-4C84-9513-F0698696D98A}" destId="{D88C7409-AB93-4FE3-A61D-F51EE8A4B008}" srcOrd="2" destOrd="0" presId="urn:microsoft.com/office/officeart/2005/8/layout/pList2#1"/>
    <dgm:cxn modelId="{D16396F8-6D43-42C7-8837-D36E8CD94412}" type="presParOf" srcId="{78248EF9-FFBB-4EB0-94C4-16A1D0A1A170}" destId="{CA6E58D0-F06D-4082-9183-0F2955E6C631}" srcOrd="7" destOrd="0" presId="urn:microsoft.com/office/officeart/2005/8/layout/pList2#1"/>
    <dgm:cxn modelId="{43C31E3B-4290-41C3-8AE9-F98891C8D5D9}" type="presParOf" srcId="{78248EF9-FFBB-4EB0-94C4-16A1D0A1A170}" destId="{8AC8F713-1879-4B70-BB31-C5C195E24471}" srcOrd="8" destOrd="0" presId="urn:microsoft.com/office/officeart/2005/8/layout/pList2#1"/>
    <dgm:cxn modelId="{0CD61CF8-F0B5-4BAF-A625-C7DA6315C09F}" type="presParOf" srcId="{8AC8F713-1879-4B70-BB31-C5C195E24471}" destId="{9B706799-997B-4F74-B652-58B58A51EA58}" srcOrd="0" destOrd="0" presId="urn:microsoft.com/office/officeart/2005/8/layout/pList2#1"/>
    <dgm:cxn modelId="{5AC6560F-68C4-46FE-A491-3CFF3B045368}" type="presParOf" srcId="{8AC8F713-1879-4B70-BB31-C5C195E24471}" destId="{AF8C36F4-A127-4733-8CAC-70994BB842F2}" srcOrd="1" destOrd="0" presId="urn:microsoft.com/office/officeart/2005/8/layout/pList2#1"/>
    <dgm:cxn modelId="{177AF293-275E-4907-B258-2281FD4CCD6D}" type="presParOf" srcId="{8AC8F713-1879-4B70-BB31-C5C195E24471}" destId="{B68F94D2-D73D-420A-802B-DFDC9BE4ED4C}" srcOrd="2" destOrd="0" presId="urn:microsoft.com/office/officeart/2005/8/layout/pList2#1"/>
    <dgm:cxn modelId="{9553B152-4744-416B-861E-F155F66164A0}" type="presParOf" srcId="{78248EF9-FFBB-4EB0-94C4-16A1D0A1A170}" destId="{9CF106A9-A65C-4AD3-9C57-2C9D71BAC1F0}" srcOrd="9" destOrd="0" presId="urn:microsoft.com/office/officeart/2005/8/layout/pList2#1"/>
    <dgm:cxn modelId="{EBC511B4-5649-44C3-9223-B1E1F52D8EFD}" type="presParOf" srcId="{78248EF9-FFBB-4EB0-94C4-16A1D0A1A170}" destId="{80CCA6A4-9FFC-4407-8DEE-35C5FF1A720B}" srcOrd="10" destOrd="0" presId="urn:microsoft.com/office/officeart/2005/8/layout/pList2#1"/>
    <dgm:cxn modelId="{8CC5C25D-C021-4855-8A80-F8599F8AD0E2}" type="presParOf" srcId="{80CCA6A4-9FFC-4407-8DEE-35C5FF1A720B}" destId="{48A5C0DC-EEB7-4A7F-8B7E-F8153206073F}" srcOrd="0" destOrd="0" presId="urn:microsoft.com/office/officeart/2005/8/layout/pList2#1"/>
    <dgm:cxn modelId="{DDF7BFE3-7DF6-4BBA-BBEF-8345E2EF171C}" type="presParOf" srcId="{80CCA6A4-9FFC-4407-8DEE-35C5FF1A720B}" destId="{1E626AFF-B4A5-40BF-9EE3-BE7D5E548773}" srcOrd="1" destOrd="0" presId="urn:microsoft.com/office/officeart/2005/8/layout/pList2#1"/>
    <dgm:cxn modelId="{7DEA7EC4-0D62-4817-950F-E7EE9F3B0555}" type="presParOf" srcId="{80CCA6A4-9FFC-4407-8DEE-35C5FF1A720B}" destId="{6B1A63F8-401A-4B33-9954-F39DC4B6663B}" srcOrd="2" destOrd="0" presId="urn:microsoft.com/office/officeart/2005/8/layout/pList2#1"/>
  </dgm:cxnLst>
  <dgm:bg/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ata10.xml><?xml version="1.0" encoding="utf-8"?>
<dgm:dataModel xmlns:dgm="http://schemas.openxmlformats.org/drawingml/2006/diagram" xmlns:a="http://schemas.openxmlformats.org/drawingml/2006/main">
  <dgm:ptLst>
    <dgm:pt modelId="{AA690160-D328-4B69-A035-90D3C82FA0A6}" type="doc">
      <dgm:prSet loTypeId="urn:microsoft.com/office/officeart/2005/8/layout/pList2#1" loCatId="list" qsTypeId="urn:microsoft.com/office/officeart/2005/8/quickstyle/simple4" qsCatId="simple" csTypeId="urn:microsoft.com/office/officeart/2005/8/colors/colorful2" csCatId="colorful" phldr="1"/>
      <dgm:spPr/>
      <dgm:t>
        <a:bodyPr/>
        <a:lstStyle/>
        <a:p>
          <a:endParaRPr lang="pt-PT"/>
        </a:p>
      </dgm:t>
    </dgm:pt>
    <dgm:pt modelId="{476E4177-EF8D-419E-AB8A-93E66CC82482}">
      <dgm:prSet phldrT="[Text]" custT="1">
        <dgm:style>
          <a:lnRef idx="1">
            <a:schemeClr val="accent3"/>
          </a:lnRef>
          <a:fillRef idx="3">
            <a:schemeClr val="accent3"/>
          </a:fillRef>
          <a:effectRef idx="2">
            <a:schemeClr val="accent3"/>
          </a:effectRef>
          <a:fontRef idx="minor">
            <a:schemeClr val="lt1"/>
          </a:fontRef>
        </dgm:style>
      </dgm:prSet>
      <dgm:spPr/>
      <dgm:t>
        <a:bodyPr lIns="73152" tIns="274320" rIns="73152"/>
        <a:lstStyle/>
        <a:p>
          <a:pPr algn="ctr"/>
          <a:r>
            <a:rPr lang="en-US" sz="2200" b="1" dirty="0" smtClean="0">
              <a:latin typeface="Corbel" pitchFamily="34" charset="0"/>
            </a:rPr>
            <a:t>Motivation &amp;  Objective</a:t>
          </a:r>
          <a:endParaRPr lang="en-US" sz="2200" b="1" dirty="0">
            <a:latin typeface="Corbel" pitchFamily="34" charset="0"/>
          </a:endParaRPr>
        </a:p>
      </dgm:t>
    </dgm:pt>
    <dgm:pt modelId="{50A25A56-CEA1-40EB-822C-18475EA4B47A}" type="parTrans" cxnId="{9A40B199-C1E6-4AA6-9486-07915ED7CAE7}">
      <dgm:prSet/>
      <dgm:spPr/>
      <dgm:t>
        <a:bodyPr/>
        <a:lstStyle/>
        <a:p>
          <a:endParaRPr lang="en-US"/>
        </a:p>
      </dgm:t>
    </dgm:pt>
    <dgm:pt modelId="{A91F7A1B-DD1E-4B26-839C-2A5EF0A403AD}" type="sibTrans" cxnId="{9A40B199-C1E6-4AA6-9486-07915ED7CAE7}">
      <dgm:prSet/>
      <dgm:spPr/>
      <dgm:t>
        <a:bodyPr/>
        <a:lstStyle/>
        <a:p>
          <a:endParaRPr lang="en-US"/>
        </a:p>
      </dgm:t>
    </dgm:pt>
    <dgm:pt modelId="{5DD0A7D4-5781-4819-AF33-C5CE25A2D297}">
      <dgm:prSet phldrT="[Text]" custT="1">
        <dgm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dgm:style>
      </dgm:prSet>
      <dgm:spPr/>
      <dgm:t>
        <a:bodyPr lIns="73152" tIns="274320" rIns="73152"/>
        <a:lstStyle/>
        <a:p>
          <a:pPr algn="ctr"/>
          <a:r>
            <a:rPr lang="en-US" sz="2200" b="1" dirty="0" smtClean="0">
              <a:latin typeface="Corbel" pitchFamily="34" charset="0"/>
            </a:rPr>
            <a:t>The Approach</a:t>
          </a:r>
          <a:endParaRPr lang="en-US" sz="2200" b="1" dirty="0">
            <a:latin typeface="Corbel" pitchFamily="34" charset="0"/>
          </a:endParaRPr>
        </a:p>
      </dgm:t>
    </dgm:pt>
    <dgm:pt modelId="{05B7C26E-C389-4346-849B-05526EF2C457}" type="parTrans" cxnId="{7417CC53-98FE-43F4-BF56-8508FB7DA803}">
      <dgm:prSet/>
      <dgm:spPr/>
      <dgm:t>
        <a:bodyPr/>
        <a:lstStyle/>
        <a:p>
          <a:endParaRPr lang="en-US"/>
        </a:p>
      </dgm:t>
    </dgm:pt>
    <dgm:pt modelId="{FD53903F-8A86-4D24-917A-36748269F973}" type="sibTrans" cxnId="{7417CC53-98FE-43F4-BF56-8508FB7DA803}">
      <dgm:prSet/>
      <dgm:spPr/>
      <dgm:t>
        <a:bodyPr/>
        <a:lstStyle/>
        <a:p>
          <a:endParaRPr lang="en-US"/>
        </a:p>
      </dgm:t>
    </dgm:pt>
    <dgm:pt modelId="{77AF15ED-F058-4A0B-B979-9880C6062DF0}">
      <dgm:prSet phldrT="[Text]" custT="1"/>
      <dgm:spPr>
        <a:noFill/>
      </dgm:spPr>
      <dgm:t>
        <a:bodyPr lIns="73152" tIns="274320" rIns="73152"/>
        <a:lstStyle/>
        <a:p>
          <a:pPr algn="ctr"/>
          <a:endParaRPr lang="en-US" sz="1800" dirty="0">
            <a:latin typeface="Corbel" pitchFamily="34" charset="0"/>
          </a:endParaRPr>
        </a:p>
      </dgm:t>
    </dgm:pt>
    <dgm:pt modelId="{0DF2CDB2-0880-4047-8447-A17EAE7580E4}" type="parTrans" cxnId="{CD3B69F4-72CF-49E2-8926-8FD63E771977}">
      <dgm:prSet/>
      <dgm:spPr/>
      <dgm:t>
        <a:bodyPr/>
        <a:lstStyle/>
        <a:p>
          <a:endParaRPr lang="en-US"/>
        </a:p>
      </dgm:t>
    </dgm:pt>
    <dgm:pt modelId="{E3B236AA-E864-46E4-BC91-F2D73633FEA4}" type="sibTrans" cxnId="{CD3B69F4-72CF-49E2-8926-8FD63E771977}">
      <dgm:prSet/>
      <dgm:spPr/>
      <dgm:t>
        <a:bodyPr/>
        <a:lstStyle/>
        <a:p>
          <a:endParaRPr lang="en-US"/>
        </a:p>
      </dgm:t>
    </dgm:pt>
    <dgm:pt modelId="{5DF8D196-4D3D-4940-9F32-682169997D7A}">
      <dgm:prSet phldrT="[Text]" custT="1"/>
      <dgm:spPr>
        <a:noFill/>
      </dgm:spPr>
      <dgm:t>
        <a:bodyPr lIns="73152" tIns="274320" rIns="73152"/>
        <a:lstStyle/>
        <a:p>
          <a:pPr algn="ctr"/>
          <a:endParaRPr lang="en-US" sz="1800" dirty="0">
            <a:latin typeface="Corbel" pitchFamily="34" charset="0"/>
          </a:endParaRPr>
        </a:p>
      </dgm:t>
    </dgm:pt>
    <dgm:pt modelId="{51CE1848-AB2A-4E28-8CF5-8442E546E0C5}" type="parTrans" cxnId="{B9B85342-AC50-4E97-8E9E-2FD870B1E881}">
      <dgm:prSet/>
      <dgm:spPr/>
      <dgm:t>
        <a:bodyPr/>
        <a:lstStyle/>
        <a:p>
          <a:endParaRPr lang="en-US"/>
        </a:p>
      </dgm:t>
    </dgm:pt>
    <dgm:pt modelId="{90C1E242-23BD-452C-B222-DCFA2D4DAE3B}" type="sibTrans" cxnId="{B9B85342-AC50-4E97-8E9E-2FD870B1E881}">
      <dgm:prSet/>
      <dgm:spPr/>
      <dgm:t>
        <a:bodyPr/>
        <a:lstStyle/>
        <a:p>
          <a:endParaRPr lang="en-US"/>
        </a:p>
      </dgm:t>
    </dgm:pt>
    <dgm:pt modelId="{C20F2834-7A4B-463C-ABDE-12FFE93933A3}">
      <dgm:prSet phldrT="[Text]" custT="1"/>
      <dgm:spPr>
        <a:noFill/>
      </dgm:spPr>
      <dgm:t>
        <a:bodyPr lIns="73152" tIns="274320" rIns="73152"/>
        <a:lstStyle/>
        <a:p>
          <a:pPr algn="ctr"/>
          <a:endParaRPr lang="en-US" sz="1800" dirty="0">
            <a:latin typeface="Corbel" pitchFamily="34" charset="0"/>
          </a:endParaRPr>
        </a:p>
      </dgm:t>
    </dgm:pt>
    <dgm:pt modelId="{BCFE97E8-F389-4CB9-AF67-54F99688D24C}" type="parTrans" cxnId="{4C839C11-576D-4F8B-A506-F28B1DFFF881}">
      <dgm:prSet/>
      <dgm:spPr/>
      <dgm:t>
        <a:bodyPr/>
        <a:lstStyle/>
        <a:p>
          <a:endParaRPr lang="en-US"/>
        </a:p>
      </dgm:t>
    </dgm:pt>
    <dgm:pt modelId="{CAE5F0D1-5C6A-4BF8-ACC0-DB67084C99C7}" type="sibTrans" cxnId="{4C839C11-576D-4F8B-A506-F28B1DFFF881}">
      <dgm:prSet/>
      <dgm:spPr/>
      <dgm:t>
        <a:bodyPr/>
        <a:lstStyle/>
        <a:p>
          <a:endParaRPr lang="en-US"/>
        </a:p>
      </dgm:t>
    </dgm:pt>
    <dgm:pt modelId="{36D5D949-9ECD-4A1B-AB57-1A52C9331A74}">
      <dgm:prSet custT="1"/>
      <dgm:spPr>
        <a:noFill/>
      </dgm:spPr>
      <dgm:t>
        <a:bodyPr lIns="72000" tIns="273600" rIns="72000"/>
        <a:lstStyle/>
        <a:p>
          <a:pPr algn="ctr">
            <a:spcBef>
              <a:spcPts val="0"/>
            </a:spcBef>
          </a:pPr>
          <a:endParaRPr lang="pt-PT" sz="1800" baseline="0" dirty="0">
            <a:latin typeface="Corbel" pitchFamily="34" charset="0"/>
          </a:endParaRPr>
        </a:p>
      </dgm:t>
    </dgm:pt>
    <dgm:pt modelId="{3274FE53-D673-4DA9-B694-CFFC52502F37}" type="parTrans" cxnId="{9DD40723-A5D2-4758-9137-B615B752437D}">
      <dgm:prSet/>
      <dgm:spPr/>
      <dgm:t>
        <a:bodyPr/>
        <a:lstStyle/>
        <a:p>
          <a:endParaRPr lang="pt-PT"/>
        </a:p>
      </dgm:t>
    </dgm:pt>
    <dgm:pt modelId="{3A4F517B-20C9-46E3-BBC7-2F28AC9300DE}" type="sibTrans" cxnId="{9DD40723-A5D2-4758-9137-B615B752437D}">
      <dgm:prSet/>
      <dgm:spPr/>
      <dgm:t>
        <a:bodyPr/>
        <a:lstStyle/>
        <a:p>
          <a:endParaRPr lang="pt-PT"/>
        </a:p>
      </dgm:t>
    </dgm:pt>
    <dgm:pt modelId="{9E4DC8AD-1AC7-4E53-B32C-25202AFDB195}" type="pres">
      <dgm:prSet presAssocID="{AA690160-D328-4B69-A035-90D3C82FA0A6}" presName="Name0" presStyleCnt="0">
        <dgm:presLayoutVars>
          <dgm:dir/>
          <dgm:resizeHandles val="exact"/>
        </dgm:presLayoutVars>
      </dgm:prSet>
      <dgm:spPr/>
      <dgm:t>
        <a:bodyPr/>
        <a:lstStyle/>
        <a:p>
          <a:endParaRPr lang="pt-PT"/>
        </a:p>
      </dgm:t>
    </dgm:pt>
    <dgm:pt modelId="{ACBF4AF3-FAB8-444C-81AB-52C89640E279}" type="pres">
      <dgm:prSet presAssocID="{AA690160-D328-4B69-A035-90D3C82FA0A6}" presName="bkgdShp" presStyleLbl="alignAccFollowNode1" presStyleIdx="0" presStyleCnt="1"/>
      <dgm:spPr>
        <a:solidFill>
          <a:schemeClr val="bg2">
            <a:lumMod val="90000"/>
            <a:alpha val="90000"/>
          </a:schemeClr>
        </a:solidFill>
      </dgm:spPr>
      <dgm:t>
        <a:bodyPr/>
        <a:lstStyle/>
        <a:p>
          <a:endParaRPr lang="pt-PT"/>
        </a:p>
      </dgm:t>
    </dgm:pt>
    <dgm:pt modelId="{78248EF9-FFBB-4EB0-94C4-16A1D0A1A170}" type="pres">
      <dgm:prSet presAssocID="{AA690160-D328-4B69-A035-90D3C82FA0A6}" presName="linComp" presStyleCnt="0"/>
      <dgm:spPr/>
    </dgm:pt>
    <dgm:pt modelId="{CC8831C0-DF59-484B-83B2-A708366B3EB6}" type="pres">
      <dgm:prSet presAssocID="{476E4177-EF8D-419E-AB8A-93E66CC82482}" presName="compNode" presStyleCnt="0"/>
      <dgm:spPr/>
    </dgm:pt>
    <dgm:pt modelId="{2572025E-E8B8-4F94-94D0-DC22D7F762FB}" type="pres">
      <dgm:prSet presAssocID="{476E4177-EF8D-419E-AB8A-93E66CC82482}" presName="node" presStyleLbl="node1" presStyleIdx="0" presStyleCnt="6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2E2B4276-DB06-4C66-80FF-919CDE10A5FE}" type="pres">
      <dgm:prSet presAssocID="{476E4177-EF8D-419E-AB8A-93E66CC82482}" presName="invisiNode" presStyleLbl="node1" presStyleIdx="0" presStyleCnt="6"/>
      <dgm:spPr/>
    </dgm:pt>
    <dgm:pt modelId="{C43EB61A-2E04-409F-8F87-79F190ED3CE0}" type="pres">
      <dgm:prSet presAssocID="{476E4177-EF8D-419E-AB8A-93E66CC82482}" presName="imagNode" presStyleLbl="fgImgPlace1" presStyleIdx="0" presStyleCnt="6"/>
      <dgm:spPr>
        <a:blipFill rotWithShape="0">
          <a:blip xmlns:r="http://schemas.openxmlformats.org/officeDocument/2006/relationships" r:embed="rId1"/>
          <a:stretch>
            <a:fillRect/>
          </a:stretch>
        </a:blipFill>
      </dgm:spPr>
      <dgm:t>
        <a:bodyPr/>
        <a:lstStyle/>
        <a:p>
          <a:endParaRPr lang="en-US"/>
        </a:p>
      </dgm:t>
    </dgm:pt>
    <dgm:pt modelId="{3DB5F289-A8C3-40D5-8393-8636D9BFFD29}" type="pres">
      <dgm:prSet presAssocID="{A91F7A1B-DD1E-4B26-839C-2A5EF0A403AD}" presName="sibTrans" presStyleLbl="sibTrans2D1" presStyleIdx="0" presStyleCnt="0"/>
      <dgm:spPr/>
      <dgm:t>
        <a:bodyPr/>
        <a:lstStyle/>
        <a:p>
          <a:endParaRPr lang="en-US"/>
        </a:p>
      </dgm:t>
    </dgm:pt>
    <dgm:pt modelId="{0C509E44-86D3-42D8-94FF-9B9788BAB857}" type="pres">
      <dgm:prSet presAssocID="{5DD0A7D4-5781-4819-AF33-C5CE25A2D297}" presName="compNode" presStyleCnt="0"/>
      <dgm:spPr/>
    </dgm:pt>
    <dgm:pt modelId="{E4B0666F-2CF1-4C21-A251-46E6EBFF7C1D}" type="pres">
      <dgm:prSet presAssocID="{5DD0A7D4-5781-4819-AF33-C5CE25A2D297}" presName="node" presStyleLbl="node1" presStyleIdx="1" presStyleCnt="6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BBFA0B92-8C45-4EAA-A200-A78384D846A7}" type="pres">
      <dgm:prSet presAssocID="{5DD0A7D4-5781-4819-AF33-C5CE25A2D297}" presName="invisiNode" presStyleLbl="node1" presStyleIdx="1" presStyleCnt="6"/>
      <dgm:spPr/>
    </dgm:pt>
    <dgm:pt modelId="{BF646D7A-C7D0-4489-A68F-61F32B7DB0C6}" type="pres">
      <dgm:prSet presAssocID="{5DD0A7D4-5781-4819-AF33-C5CE25A2D297}" presName="imagNode" presStyleLbl="fgImgPlace1" presStyleIdx="1" presStyleCnt="6"/>
      <dgm:spPr>
        <a:blipFill rotWithShape="0">
          <a:blip xmlns:r="http://schemas.openxmlformats.org/officeDocument/2006/relationships" r:embed="rId2"/>
          <a:stretch>
            <a:fillRect/>
          </a:stretch>
        </a:blipFill>
      </dgm:spPr>
      <dgm:t>
        <a:bodyPr/>
        <a:lstStyle/>
        <a:p>
          <a:endParaRPr lang="en-US"/>
        </a:p>
      </dgm:t>
    </dgm:pt>
    <dgm:pt modelId="{CAAEED2F-AC44-4514-84C2-160FDC42F579}" type="pres">
      <dgm:prSet presAssocID="{FD53903F-8A86-4D24-917A-36748269F973}" presName="sibTrans" presStyleLbl="sibTrans2D1" presStyleIdx="0" presStyleCnt="0"/>
      <dgm:spPr/>
      <dgm:t>
        <a:bodyPr/>
        <a:lstStyle/>
        <a:p>
          <a:endParaRPr lang="en-US"/>
        </a:p>
      </dgm:t>
    </dgm:pt>
    <dgm:pt modelId="{3617A269-0CD9-4948-9932-FA1AD12DE27E}" type="pres">
      <dgm:prSet presAssocID="{77AF15ED-F058-4A0B-B979-9880C6062DF0}" presName="compNode" presStyleCnt="0"/>
      <dgm:spPr/>
    </dgm:pt>
    <dgm:pt modelId="{5284ED54-4761-44DA-8086-D5FD397A1C95}" type="pres">
      <dgm:prSet presAssocID="{77AF15ED-F058-4A0B-B979-9880C6062DF0}" presName="node" presStyleLbl="node1" presStyleIdx="2" presStyleCnt="6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9666B65F-B8AB-44AD-8F33-AF566667E781}" type="pres">
      <dgm:prSet presAssocID="{77AF15ED-F058-4A0B-B979-9880C6062DF0}" presName="invisiNode" presStyleLbl="node1" presStyleIdx="2" presStyleCnt="6"/>
      <dgm:spPr/>
    </dgm:pt>
    <dgm:pt modelId="{41BC1ABA-1F87-4B1E-94EC-41724CD12655}" type="pres">
      <dgm:prSet presAssocID="{77AF15ED-F058-4A0B-B979-9880C6062DF0}" presName="imagNode" presStyleLbl="fgImgPlace1" presStyleIdx="2" presStyleCnt="6"/>
      <dgm:spPr>
        <a:blipFill rotWithShape="0">
          <a:blip xmlns:r="http://schemas.openxmlformats.org/officeDocument/2006/relationships" r:embed="rId3"/>
          <a:stretch>
            <a:fillRect/>
          </a:stretch>
        </a:blipFill>
      </dgm:spPr>
      <dgm:t>
        <a:bodyPr/>
        <a:lstStyle/>
        <a:p>
          <a:endParaRPr lang="en-US"/>
        </a:p>
      </dgm:t>
    </dgm:pt>
    <dgm:pt modelId="{A9D6457D-CBBF-4A28-8C38-C3F75EA43CF1}" type="pres">
      <dgm:prSet presAssocID="{E3B236AA-E864-46E4-BC91-F2D73633FEA4}" presName="sibTrans" presStyleLbl="sibTrans2D1" presStyleIdx="0" presStyleCnt="0"/>
      <dgm:spPr/>
      <dgm:t>
        <a:bodyPr/>
        <a:lstStyle/>
        <a:p>
          <a:endParaRPr lang="en-US"/>
        </a:p>
      </dgm:t>
    </dgm:pt>
    <dgm:pt modelId="{CDFA4098-C274-4C84-9513-F0698696D98A}" type="pres">
      <dgm:prSet presAssocID="{5DF8D196-4D3D-4940-9F32-682169997D7A}" presName="compNode" presStyleCnt="0"/>
      <dgm:spPr/>
    </dgm:pt>
    <dgm:pt modelId="{87B5BDBA-3C7A-41F1-8C33-F13937A84B36}" type="pres">
      <dgm:prSet presAssocID="{5DF8D196-4D3D-4940-9F32-682169997D7A}" presName="node" presStyleLbl="node1" presStyleIdx="3" presStyleCnt="6" custLinFactNeighborX="-442" custLinFactNeighborY="9091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928528D1-DD5F-4687-9BFE-878C43D23D5D}" type="pres">
      <dgm:prSet presAssocID="{5DF8D196-4D3D-4940-9F32-682169997D7A}" presName="invisiNode" presStyleLbl="node1" presStyleIdx="3" presStyleCnt="6"/>
      <dgm:spPr/>
    </dgm:pt>
    <dgm:pt modelId="{D88C7409-AB93-4FE3-A61D-F51EE8A4B008}" type="pres">
      <dgm:prSet presAssocID="{5DF8D196-4D3D-4940-9F32-682169997D7A}" presName="imagNode" presStyleLbl="fgImgPlace1" presStyleIdx="3" presStyleCnt="6"/>
      <dgm:spPr>
        <a:blipFill rotWithShape="0">
          <a:blip xmlns:r="http://schemas.openxmlformats.org/officeDocument/2006/relationships" r:embed="rId4"/>
          <a:stretch>
            <a:fillRect/>
          </a:stretch>
        </a:blipFill>
      </dgm:spPr>
      <dgm:t>
        <a:bodyPr/>
        <a:lstStyle/>
        <a:p>
          <a:endParaRPr lang="en-US"/>
        </a:p>
      </dgm:t>
    </dgm:pt>
    <dgm:pt modelId="{CA6E58D0-F06D-4082-9183-0F2955E6C631}" type="pres">
      <dgm:prSet presAssocID="{90C1E242-23BD-452C-B222-DCFA2D4DAE3B}" presName="sibTrans" presStyleLbl="sibTrans2D1" presStyleIdx="0" presStyleCnt="0"/>
      <dgm:spPr/>
      <dgm:t>
        <a:bodyPr/>
        <a:lstStyle/>
        <a:p>
          <a:endParaRPr lang="en-US"/>
        </a:p>
      </dgm:t>
    </dgm:pt>
    <dgm:pt modelId="{8AC8F713-1879-4B70-BB31-C5C195E24471}" type="pres">
      <dgm:prSet presAssocID="{C20F2834-7A4B-463C-ABDE-12FFE93933A3}" presName="compNode" presStyleCnt="0"/>
      <dgm:spPr/>
    </dgm:pt>
    <dgm:pt modelId="{9B706799-997B-4F74-B652-58B58A51EA58}" type="pres">
      <dgm:prSet presAssocID="{C20F2834-7A4B-463C-ABDE-12FFE93933A3}" presName="node" presStyleLbl="node1" presStyleIdx="4" presStyleCnt="6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AF8C36F4-A127-4733-8CAC-70994BB842F2}" type="pres">
      <dgm:prSet presAssocID="{C20F2834-7A4B-463C-ABDE-12FFE93933A3}" presName="invisiNode" presStyleLbl="node1" presStyleIdx="4" presStyleCnt="6"/>
      <dgm:spPr/>
    </dgm:pt>
    <dgm:pt modelId="{B68F94D2-D73D-420A-802B-DFDC9BE4ED4C}" type="pres">
      <dgm:prSet presAssocID="{C20F2834-7A4B-463C-ABDE-12FFE93933A3}" presName="imagNode" presStyleLbl="fgImgPlace1" presStyleIdx="4" presStyleCnt="6"/>
      <dgm:spPr>
        <a:blipFill rotWithShape="0">
          <a:blip xmlns:r="http://schemas.openxmlformats.org/officeDocument/2006/relationships" r:embed="rId5"/>
          <a:stretch>
            <a:fillRect/>
          </a:stretch>
        </a:blipFill>
      </dgm:spPr>
      <dgm:t>
        <a:bodyPr/>
        <a:lstStyle/>
        <a:p>
          <a:endParaRPr lang="en-US"/>
        </a:p>
      </dgm:t>
    </dgm:pt>
    <dgm:pt modelId="{9CF106A9-A65C-4AD3-9C57-2C9D71BAC1F0}" type="pres">
      <dgm:prSet presAssocID="{CAE5F0D1-5C6A-4BF8-ACC0-DB67084C99C7}" presName="sibTrans" presStyleLbl="sibTrans2D1" presStyleIdx="0" presStyleCnt="0"/>
      <dgm:spPr/>
      <dgm:t>
        <a:bodyPr/>
        <a:lstStyle/>
        <a:p>
          <a:endParaRPr lang="pt-PT"/>
        </a:p>
      </dgm:t>
    </dgm:pt>
    <dgm:pt modelId="{80CCA6A4-9FFC-4407-8DEE-35C5FF1A720B}" type="pres">
      <dgm:prSet presAssocID="{36D5D949-9ECD-4A1B-AB57-1A52C9331A74}" presName="compNode" presStyleCnt="0"/>
      <dgm:spPr/>
    </dgm:pt>
    <dgm:pt modelId="{48A5C0DC-EEB7-4A7F-8B7E-F8153206073F}" type="pres">
      <dgm:prSet presAssocID="{36D5D949-9ECD-4A1B-AB57-1A52C9331A74}" presName="node" presStyleLbl="node1" presStyleIdx="5" presStyleCnt="6">
        <dgm:presLayoutVars>
          <dgm:bulletEnabled val="1"/>
        </dgm:presLayoutVars>
      </dgm:prSet>
      <dgm:spPr/>
      <dgm:t>
        <a:bodyPr/>
        <a:lstStyle/>
        <a:p>
          <a:endParaRPr lang="pt-PT"/>
        </a:p>
      </dgm:t>
    </dgm:pt>
    <dgm:pt modelId="{1E626AFF-B4A5-40BF-9EE3-BE7D5E548773}" type="pres">
      <dgm:prSet presAssocID="{36D5D949-9ECD-4A1B-AB57-1A52C9331A74}" presName="invisiNode" presStyleLbl="node1" presStyleIdx="5" presStyleCnt="6"/>
      <dgm:spPr/>
    </dgm:pt>
    <dgm:pt modelId="{6B1A63F8-401A-4B33-9954-F39DC4B6663B}" type="pres">
      <dgm:prSet presAssocID="{36D5D949-9ECD-4A1B-AB57-1A52C9331A74}" presName="imagNode" presStyleLbl="fgImgPlace1" presStyleIdx="5" presStyleCnt="6"/>
      <dgm:spPr>
        <a:blipFill rotWithShape="0">
          <a:blip xmlns:r="http://schemas.openxmlformats.org/officeDocument/2006/relationships" r:embed="rId6"/>
          <a:stretch>
            <a:fillRect/>
          </a:stretch>
        </a:blipFill>
      </dgm:spPr>
      <dgm:t>
        <a:bodyPr/>
        <a:lstStyle/>
        <a:p>
          <a:endParaRPr lang="en-US"/>
        </a:p>
      </dgm:t>
    </dgm:pt>
  </dgm:ptLst>
  <dgm:cxnLst>
    <dgm:cxn modelId="{44C1C359-DC43-428C-AC8D-ADFD9080115F}" type="presOf" srcId="{476E4177-EF8D-419E-AB8A-93E66CC82482}" destId="{2572025E-E8B8-4F94-94D0-DC22D7F762FB}" srcOrd="0" destOrd="0" presId="urn:microsoft.com/office/officeart/2005/8/layout/pList2#1"/>
    <dgm:cxn modelId="{B9B85342-AC50-4E97-8E9E-2FD870B1E881}" srcId="{AA690160-D328-4B69-A035-90D3C82FA0A6}" destId="{5DF8D196-4D3D-4940-9F32-682169997D7A}" srcOrd="3" destOrd="0" parTransId="{51CE1848-AB2A-4E28-8CF5-8442E546E0C5}" sibTransId="{90C1E242-23BD-452C-B222-DCFA2D4DAE3B}"/>
    <dgm:cxn modelId="{7F1EEF19-2A56-4C91-8123-9A36C0F84E6C}" type="presOf" srcId="{A91F7A1B-DD1E-4B26-839C-2A5EF0A403AD}" destId="{3DB5F289-A8C3-40D5-8393-8636D9BFFD29}" srcOrd="0" destOrd="0" presId="urn:microsoft.com/office/officeart/2005/8/layout/pList2#1"/>
    <dgm:cxn modelId="{D35196BC-12C1-4699-B7F8-51548CCAE3D3}" type="presOf" srcId="{E3B236AA-E864-46E4-BC91-F2D73633FEA4}" destId="{A9D6457D-CBBF-4A28-8C38-C3F75EA43CF1}" srcOrd="0" destOrd="0" presId="urn:microsoft.com/office/officeart/2005/8/layout/pList2#1"/>
    <dgm:cxn modelId="{A9309CC3-A312-410C-A93D-2D41C8FE223C}" type="presOf" srcId="{FD53903F-8A86-4D24-917A-36748269F973}" destId="{CAAEED2F-AC44-4514-84C2-160FDC42F579}" srcOrd="0" destOrd="0" presId="urn:microsoft.com/office/officeart/2005/8/layout/pList2#1"/>
    <dgm:cxn modelId="{3EB70043-FA98-4445-8406-6B172D70DBC4}" type="presOf" srcId="{5DF8D196-4D3D-4940-9F32-682169997D7A}" destId="{87B5BDBA-3C7A-41F1-8C33-F13937A84B36}" srcOrd="0" destOrd="0" presId="urn:microsoft.com/office/officeart/2005/8/layout/pList2#1"/>
    <dgm:cxn modelId="{4C839C11-576D-4F8B-A506-F28B1DFFF881}" srcId="{AA690160-D328-4B69-A035-90D3C82FA0A6}" destId="{C20F2834-7A4B-463C-ABDE-12FFE93933A3}" srcOrd="4" destOrd="0" parTransId="{BCFE97E8-F389-4CB9-AF67-54F99688D24C}" sibTransId="{CAE5F0D1-5C6A-4BF8-ACC0-DB67084C99C7}"/>
    <dgm:cxn modelId="{7417CC53-98FE-43F4-BF56-8508FB7DA803}" srcId="{AA690160-D328-4B69-A035-90D3C82FA0A6}" destId="{5DD0A7D4-5781-4819-AF33-C5CE25A2D297}" srcOrd="1" destOrd="0" parTransId="{05B7C26E-C389-4346-849B-05526EF2C457}" sibTransId="{FD53903F-8A86-4D24-917A-36748269F973}"/>
    <dgm:cxn modelId="{2EDF601A-79AE-4A3F-87F6-6D7F3D2D9AF2}" type="presOf" srcId="{36D5D949-9ECD-4A1B-AB57-1A52C9331A74}" destId="{48A5C0DC-EEB7-4A7F-8B7E-F8153206073F}" srcOrd="0" destOrd="0" presId="urn:microsoft.com/office/officeart/2005/8/layout/pList2#1"/>
    <dgm:cxn modelId="{BF4F47E5-3FD1-4253-9B77-9F3537ED4BB7}" type="presOf" srcId="{77AF15ED-F058-4A0B-B979-9880C6062DF0}" destId="{5284ED54-4761-44DA-8086-D5FD397A1C95}" srcOrd="0" destOrd="0" presId="urn:microsoft.com/office/officeart/2005/8/layout/pList2#1"/>
    <dgm:cxn modelId="{78D0FE95-2366-430F-8948-0E2E28701039}" type="presOf" srcId="{CAE5F0D1-5C6A-4BF8-ACC0-DB67084C99C7}" destId="{9CF106A9-A65C-4AD3-9C57-2C9D71BAC1F0}" srcOrd="0" destOrd="0" presId="urn:microsoft.com/office/officeart/2005/8/layout/pList2#1"/>
    <dgm:cxn modelId="{DF7B5397-0A97-4EEC-BDEC-3B1B9441D4C7}" type="presOf" srcId="{C20F2834-7A4B-463C-ABDE-12FFE93933A3}" destId="{9B706799-997B-4F74-B652-58B58A51EA58}" srcOrd="0" destOrd="0" presId="urn:microsoft.com/office/officeart/2005/8/layout/pList2#1"/>
    <dgm:cxn modelId="{F0A35DF8-E4A3-4D61-AA60-570FF4584134}" type="presOf" srcId="{90C1E242-23BD-452C-B222-DCFA2D4DAE3B}" destId="{CA6E58D0-F06D-4082-9183-0F2955E6C631}" srcOrd="0" destOrd="0" presId="urn:microsoft.com/office/officeart/2005/8/layout/pList2#1"/>
    <dgm:cxn modelId="{63199D7E-B7AD-4A23-BB6D-A3EA85EA2AED}" type="presOf" srcId="{5DD0A7D4-5781-4819-AF33-C5CE25A2D297}" destId="{E4B0666F-2CF1-4C21-A251-46E6EBFF7C1D}" srcOrd="0" destOrd="0" presId="urn:microsoft.com/office/officeart/2005/8/layout/pList2#1"/>
    <dgm:cxn modelId="{9A40B199-C1E6-4AA6-9486-07915ED7CAE7}" srcId="{AA690160-D328-4B69-A035-90D3C82FA0A6}" destId="{476E4177-EF8D-419E-AB8A-93E66CC82482}" srcOrd="0" destOrd="0" parTransId="{50A25A56-CEA1-40EB-822C-18475EA4B47A}" sibTransId="{A91F7A1B-DD1E-4B26-839C-2A5EF0A403AD}"/>
    <dgm:cxn modelId="{7CFC66E1-FA8B-4159-9DD2-5E4DE9769AEC}" type="presOf" srcId="{AA690160-D328-4B69-A035-90D3C82FA0A6}" destId="{9E4DC8AD-1AC7-4E53-B32C-25202AFDB195}" srcOrd="0" destOrd="0" presId="urn:microsoft.com/office/officeart/2005/8/layout/pList2#1"/>
    <dgm:cxn modelId="{9DD40723-A5D2-4758-9137-B615B752437D}" srcId="{AA690160-D328-4B69-A035-90D3C82FA0A6}" destId="{36D5D949-9ECD-4A1B-AB57-1A52C9331A74}" srcOrd="5" destOrd="0" parTransId="{3274FE53-D673-4DA9-B694-CFFC52502F37}" sibTransId="{3A4F517B-20C9-46E3-BBC7-2F28AC9300DE}"/>
    <dgm:cxn modelId="{CD3B69F4-72CF-49E2-8926-8FD63E771977}" srcId="{AA690160-D328-4B69-A035-90D3C82FA0A6}" destId="{77AF15ED-F058-4A0B-B979-9880C6062DF0}" srcOrd="2" destOrd="0" parTransId="{0DF2CDB2-0880-4047-8447-A17EAE7580E4}" sibTransId="{E3B236AA-E864-46E4-BC91-F2D73633FEA4}"/>
    <dgm:cxn modelId="{C9F774DB-9082-44E7-B7D4-915EA5971C1C}" type="presParOf" srcId="{9E4DC8AD-1AC7-4E53-B32C-25202AFDB195}" destId="{ACBF4AF3-FAB8-444C-81AB-52C89640E279}" srcOrd="0" destOrd="0" presId="urn:microsoft.com/office/officeart/2005/8/layout/pList2#1"/>
    <dgm:cxn modelId="{69EAFAC9-711C-40CC-8E36-3F65400985BB}" type="presParOf" srcId="{9E4DC8AD-1AC7-4E53-B32C-25202AFDB195}" destId="{78248EF9-FFBB-4EB0-94C4-16A1D0A1A170}" srcOrd="1" destOrd="0" presId="urn:microsoft.com/office/officeart/2005/8/layout/pList2#1"/>
    <dgm:cxn modelId="{7B39E7D0-F54D-494E-8CB8-D807E38A7708}" type="presParOf" srcId="{78248EF9-FFBB-4EB0-94C4-16A1D0A1A170}" destId="{CC8831C0-DF59-484B-83B2-A708366B3EB6}" srcOrd="0" destOrd="0" presId="urn:microsoft.com/office/officeart/2005/8/layout/pList2#1"/>
    <dgm:cxn modelId="{2E1591FC-EB5B-4DF7-AD58-66F2E1BADEAE}" type="presParOf" srcId="{CC8831C0-DF59-484B-83B2-A708366B3EB6}" destId="{2572025E-E8B8-4F94-94D0-DC22D7F762FB}" srcOrd="0" destOrd="0" presId="urn:microsoft.com/office/officeart/2005/8/layout/pList2#1"/>
    <dgm:cxn modelId="{D6F5DF19-C2FF-4F3D-8B69-402CD431D7A9}" type="presParOf" srcId="{CC8831C0-DF59-484B-83B2-A708366B3EB6}" destId="{2E2B4276-DB06-4C66-80FF-919CDE10A5FE}" srcOrd="1" destOrd="0" presId="urn:microsoft.com/office/officeart/2005/8/layout/pList2#1"/>
    <dgm:cxn modelId="{07DDB80A-E135-4C8E-923A-98B0E17D2CCB}" type="presParOf" srcId="{CC8831C0-DF59-484B-83B2-A708366B3EB6}" destId="{C43EB61A-2E04-409F-8F87-79F190ED3CE0}" srcOrd="2" destOrd="0" presId="urn:microsoft.com/office/officeart/2005/8/layout/pList2#1"/>
    <dgm:cxn modelId="{4435B75A-B9AF-455A-BEA0-8D9804AC755F}" type="presParOf" srcId="{78248EF9-FFBB-4EB0-94C4-16A1D0A1A170}" destId="{3DB5F289-A8C3-40D5-8393-8636D9BFFD29}" srcOrd="1" destOrd="0" presId="urn:microsoft.com/office/officeart/2005/8/layout/pList2#1"/>
    <dgm:cxn modelId="{3AC3EBB6-26CC-4491-95BE-0CC19EC8E455}" type="presParOf" srcId="{78248EF9-FFBB-4EB0-94C4-16A1D0A1A170}" destId="{0C509E44-86D3-42D8-94FF-9B9788BAB857}" srcOrd="2" destOrd="0" presId="urn:microsoft.com/office/officeart/2005/8/layout/pList2#1"/>
    <dgm:cxn modelId="{D20872DC-196A-4D71-AABE-7054DC766D01}" type="presParOf" srcId="{0C509E44-86D3-42D8-94FF-9B9788BAB857}" destId="{E4B0666F-2CF1-4C21-A251-46E6EBFF7C1D}" srcOrd="0" destOrd="0" presId="urn:microsoft.com/office/officeart/2005/8/layout/pList2#1"/>
    <dgm:cxn modelId="{31F8769B-4809-47AE-8B5D-4E9AB29B637B}" type="presParOf" srcId="{0C509E44-86D3-42D8-94FF-9B9788BAB857}" destId="{BBFA0B92-8C45-4EAA-A200-A78384D846A7}" srcOrd="1" destOrd="0" presId="urn:microsoft.com/office/officeart/2005/8/layout/pList2#1"/>
    <dgm:cxn modelId="{13E447B0-9ACC-445B-9D52-F5C9D8FDBD96}" type="presParOf" srcId="{0C509E44-86D3-42D8-94FF-9B9788BAB857}" destId="{BF646D7A-C7D0-4489-A68F-61F32B7DB0C6}" srcOrd="2" destOrd="0" presId="urn:microsoft.com/office/officeart/2005/8/layout/pList2#1"/>
    <dgm:cxn modelId="{5F385D61-92B2-4A70-9709-A4F23822D416}" type="presParOf" srcId="{78248EF9-FFBB-4EB0-94C4-16A1D0A1A170}" destId="{CAAEED2F-AC44-4514-84C2-160FDC42F579}" srcOrd="3" destOrd="0" presId="urn:microsoft.com/office/officeart/2005/8/layout/pList2#1"/>
    <dgm:cxn modelId="{9343F37B-9044-45DC-A01C-7DAD5A66A8B0}" type="presParOf" srcId="{78248EF9-FFBB-4EB0-94C4-16A1D0A1A170}" destId="{3617A269-0CD9-4948-9932-FA1AD12DE27E}" srcOrd="4" destOrd="0" presId="urn:microsoft.com/office/officeart/2005/8/layout/pList2#1"/>
    <dgm:cxn modelId="{C364C820-FC0A-4AC7-8443-7AE4C0B988DF}" type="presParOf" srcId="{3617A269-0CD9-4948-9932-FA1AD12DE27E}" destId="{5284ED54-4761-44DA-8086-D5FD397A1C95}" srcOrd="0" destOrd="0" presId="urn:microsoft.com/office/officeart/2005/8/layout/pList2#1"/>
    <dgm:cxn modelId="{0C74A7FA-683A-4040-ADF7-8B681ABB0C1B}" type="presParOf" srcId="{3617A269-0CD9-4948-9932-FA1AD12DE27E}" destId="{9666B65F-B8AB-44AD-8F33-AF566667E781}" srcOrd="1" destOrd="0" presId="urn:microsoft.com/office/officeart/2005/8/layout/pList2#1"/>
    <dgm:cxn modelId="{9E8CCDE5-770D-440F-89E2-368674242A7A}" type="presParOf" srcId="{3617A269-0CD9-4948-9932-FA1AD12DE27E}" destId="{41BC1ABA-1F87-4B1E-94EC-41724CD12655}" srcOrd="2" destOrd="0" presId="urn:microsoft.com/office/officeart/2005/8/layout/pList2#1"/>
    <dgm:cxn modelId="{44D28574-385A-4BCE-A547-3D8C618396ED}" type="presParOf" srcId="{78248EF9-FFBB-4EB0-94C4-16A1D0A1A170}" destId="{A9D6457D-CBBF-4A28-8C38-C3F75EA43CF1}" srcOrd="5" destOrd="0" presId="urn:microsoft.com/office/officeart/2005/8/layout/pList2#1"/>
    <dgm:cxn modelId="{F0D28C8F-1D72-4459-8AD6-371F2FB9B55E}" type="presParOf" srcId="{78248EF9-FFBB-4EB0-94C4-16A1D0A1A170}" destId="{CDFA4098-C274-4C84-9513-F0698696D98A}" srcOrd="6" destOrd="0" presId="urn:microsoft.com/office/officeart/2005/8/layout/pList2#1"/>
    <dgm:cxn modelId="{F1DF9E62-4F07-4032-9C45-885FC34C491B}" type="presParOf" srcId="{CDFA4098-C274-4C84-9513-F0698696D98A}" destId="{87B5BDBA-3C7A-41F1-8C33-F13937A84B36}" srcOrd="0" destOrd="0" presId="urn:microsoft.com/office/officeart/2005/8/layout/pList2#1"/>
    <dgm:cxn modelId="{4B1ECAFA-263B-49FA-BAE4-ECEEE9EE7F4C}" type="presParOf" srcId="{CDFA4098-C274-4C84-9513-F0698696D98A}" destId="{928528D1-DD5F-4687-9BFE-878C43D23D5D}" srcOrd="1" destOrd="0" presId="urn:microsoft.com/office/officeart/2005/8/layout/pList2#1"/>
    <dgm:cxn modelId="{BE357627-AC30-42BB-BF00-2F6D3D3F945F}" type="presParOf" srcId="{CDFA4098-C274-4C84-9513-F0698696D98A}" destId="{D88C7409-AB93-4FE3-A61D-F51EE8A4B008}" srcOrd="2" destOrd="0" presId="urn:microsoft.com/office/officeart/2005/8/layout/pList2#1"/>
    <dgm:cxn modelId="{58EFC0AB-9C06-4F8C-97B0-E0589E4F7F12}" type="presParOf" srcId="{78248EF9-FFBB-4EB0-94C4-16A1D0A1A170}" destId="{CA6E58D0-F06D-4082-9183-0F2955E6C631}" srcOrd="7" destOrd="0" presId="urn:microsoft.com/office/officeart/2005/8/layout/pList2#1"/>
    <dgm:cxn modelId="{E86AE807-2C1E-4E14-9E1B-2D69C2872BAC}" type="presParOf" srcId="{78248EF9-FFBB-4EB0-94C4-16A1D0A1A170}" destId="{8AC8F713-1879-4B70-BB31-C5C195E24471}" srcOrd="8" destOrd="0" presId="urn:microsoft.com/office/officeart/2005/8/layout/pList2#1"/>
    <dgm:cxn modelId="{067370CE-BE7F-4136-A755-AA42D058DACB}" type="presParOf" srcId="{8AC8F713-1879-4B70-BB31-C5C195E24471}" destId="{9B706799-997B-4F74-B652-58B58A51EA58}" srcOrd="0" destOrd="0" presId="urn:microsoft.com/office/officeart/2005/8/layout/pList2#1"/>
    <dgm:cxn modelId="{6F832250-88D9-421D-8369-55C5A30F88E5}" type="presParOf" srcId="{8AC8F713-1879-4B70-BB31-C5C195E24471}" destId="{AF8C36F4-A127-4733-8CAC-70994BB842F2}" srcOrd="1" destOrd="0" presId="urn:microsoft.com/office/officeart/2005/8/layout/pList2#1"/>
    <dgm:cxn modelId="{A049EA2F-34D9-4760-A720-B7E706BD142E}" type="presParOf" srcId="{8AC8F713-1879-4B70-BB31-C5C195E24471}" destId="{B68F94D2-D73D-420A-802B-DFDC9BE4ED4C}" srcOrd="2" destOrd="0" presId="urn:microsoft.com/office/officeart/2005/8/layout/pList2#1"/>
    <dgm:cxn modelId="{3F097F76-3BB7-4CE3-AF01-333715D44B09}" type="presParOf" srcId="{78248EF9-FFBB-4EB0-94C4-16A1D0A1A170}" destId="{9CF106A9-A65C-4AD3-9C57-2C9D71BAC1F0}" srcOrd="9" destOrd="0" presId="urn:microsoft.com/office/officeart/2005/8/layout/pList2#1"/>
    <dgm:cxn modelId="{6CC9CB8D-4E79-4991-8821-52435FF326D0}" type="presParOf" srcId="{78248EF9-FFBB-4EB0-94C4-16A1D0A1A170}" destId="{80CCA6A4-9FFC-4407-8DEE-35C5FF1A720B}" srcOrd="10" destOrd="0" presId="urn:microsoft.com/office/officeart/2005/8/layout/pList2#1"/>
    <dgm:cxn modelId="{121CF5FD-5384-48B3-816B-92DA97665094}" type="presParOf" srcId="{80CCA6A4-9FFC-4407-8DEE-35C5FF1A720B}" destId="{48A5C0DC-EEB7-4A7F-8B7E-F8153206073F}" srcOrd="0" destOrd="0" presId="urn:microsoft.com/office/officeart/2005/8/layout/pList2#1"/>
    <dgm:cxn modelId="{C9C4E2F7-50E3-4A1B-AF05-98E9B121330C}" type="presParOf" srcId="{80CCA6A4-9FFC-4407-8DEE-35C5FF1A720B}" destId="{1E626AFF-B4A5-40BF-9EE3-BE7D5E548773}" srcOrd="1" destOrd="0" presId="urn:microsoft.com/office/officeart/2005/8/layout/pList2#1"/>
    <dgm:cxn modelId="{A11276D5-1128-4306-ACF8-B2043161A164}" type="presParOf" srcId="{80CCA6A4-9FFC-4407-8DEE-35C5FF1A720B}" destId="{6B1A63F8-401A-4B33-9954-F39DC4B6663B}" srcOrd="2" destOrd="0" presId="urn:microsoft.com/office/officeart/2005/8/layout/pList2#1"/>
  </dgm:cxnLst>
  <dgm:bg/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ata11.xml><?xml version="1.0" encoding="utf-8"?>
<dgm:dataModel xmlns:dgm="http://schemas.openxmlformats.org/drawingml/2006/diagram" xmlns:a="http://schemas.openxmlformats.org/drawingml/2006/main">
  <dgm:ptLst>
    <dgm:pt modelId="{AA690160-D328-4B69-A035-90D3C82FA0A6}" type="doc">
      <dgm:prSet loTypeId="urn:microsoft.com/office/officeart/2005/8/layout/pList2#1" loCatId="list" qsTypeId="urn:microsoft.com/office/officeart/2005/8/quickstyle/simple4" qsCatId="simple" csTypeId="urn:microsoft.com/office/officeart/2005/8/colors/colorful2" csCatId="colorful" phldr="1"/>
      <dgm:spPr/>
      <dgm:t>
        <a:bodyPr/>
        <a:lstStyle/>
        <a:p>
          <a:endParaRPr lang="pt-PT"/>
        </a:p>
      </dgm:t>
    </dgm:pt>
    <dgm:pt modelId="{476E4177-EF8D-419E-AB8A-93E66CC82482}">
      <dgm:prSet phldrT="[Text]" custT="1">
        <dgm:style>
          <a:lnRef idx="1">
            <a:schemeClr val="accent3"/>
          </a:lnRef>
          <a:fillRef idx="3">
            <a:schemeClr val="accent3"/>
          </a:fillRef>
          <a:effectRef idx="2">
            <a:schemeClr val="accent3"/>
          </a:effectRef>
          <a:fontRef idx="minor">
            <a:schemeClr val="lt1"/>
          </a:fontRef>
        </dgm:style>
      </dgm:prSet>
      <dgm:spPr/>
      <dgm:t>
        <a:bodyPr lIns="73152" tIns="274320" rIns="73152"/>
        <a:lstStyle/>
        <a:p>
          <a:pPr algn="ctr"/>
          <a:r>
            <a:rPr lang="en-US" sz="2200" b="1" dirty="0" smtClean="0">
              <a:latin typeface="Corbel" pitchFamily="34" charset="0"/>
            </a:rPr>
            <a:t>Motivation &amp;  Objective</a:t>
          </a:r>
          <a:endParaRPr lang="en-US" sz="2200" b="1" dirty="0">
            <a:latin typeface="Corbel" pitchFamily="34" charset="0"/>
          </a:endParaRPr>
        </a:p>
      </dgm:t>
    </dgm:pt>
    <dgm:pt modelId="{50A25A56-CEA1-40EB-822C-18475EA4B47A}" type="parTrans" cxnId="{9A40B199-C1E6-4AA6-9486-07915ED7CAE7}">
      <dgm:prSet/>
      <dgm:spPr/>
      <dgm:t>
        <a:bodyPr/>
        <a:lstStyle/>
        <a:p>
          <a:endParaRPr lang="en-US"/>
        </a:p>
      </dgm:t>
    </dgm:pt>
    <dgm:pt modelId="{A91F7A1B-DD1E-4B26-839C-2A5EF0A403AD}" type="sibTrans" cxnId="{9A40B199-C1E6-4AA6-9486-07915ED7CAE7}">
      <dgm:prSet/>
      <dgm:spPr/>
      <dgm:t>
        <a:bodyPr/>
        <a:lstStyle/>
        <a:p>
          <a:endParaRPr lang="en-US"/>
        </a:p>
      </dgm:t>
    </dgm:pt>
    <dgm:pt modelId="{5DD0A7D4-5781-4819-AF33-C5CE25A2D297}">
      <dgm:prSet phldrT="[Text]" custT="1">
        <dgm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dgm:style>
      </dgm:prSet>
      <dgm:spPr/>
      <dgm:t>
        <a:bodyPr lIns="73152" tIns="274320" rIns="73152"/>
        <a:lstStyle/>
        <a:p>
          <a:pPr algn="ctr"/>
          <a:r>
            <a:rPr lang="en-US" sz="2200" b="1" dirty="0" smtClean="0">
              <a:latin typeface="Corbel" pitchFamily="34" charset="0"/>
            </a:rPr>
            <a:t>The Approach</a:t>
          </a:r>
          <a:endParaRPr lang="en-US" sz="2200" b="1" dirty="0">
            <a:latin typeface="Corbel" pitchFamily="34" charset="0"/>
          </a:endParaRPr>
        </a:p>
      </dgm:t>
    </dgm:pt>
    <dgm:pt modelId="{05B7C26E-C389-4346-849B-05526EF2C457}" type="parTrans" cxnId="{7417CC53-98FE-43F4-BF56-8508FB7DA803}">
      <dgm:prSet/>
      <dgm:spPr/>
      <dgm:t>
        <a:bodyPr/>
        <a:lstStyle/>
        <a:p>
          <a:endParaRPr lang="en-US"/>
        </a:p>
      </dgm:t>
    </dgm:pt>
    <dgm:pt modelId="{FD53903F-8A86-4D24-917A-36748269F973}" type="sibTrans" cxnId="{7417CC53-98FE-43F4-BF56-8508FB7DA803}">
      <dgm:prSet/>
      <dgm:spPr/>
      <dgm:t>
        <a:bodyPr/>
        <a:lstStyle/>
        <a:p>
          <a:endParaRPr lang="en-US"/>
        </a:p>
      </dgm:t>
    </dgm:pt>
    <dgm:pt modelId="{77AF15ED-F058-4A0B-B979-9880C6062DF0}">
      <dgm:prSet phldrT="[Text]" custT="1">
        <dgm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dgm:style>
      </dgm:prSet>
      <dgm:spPr/>
      <dgm:t>
        <a:bodyPr lIns="73152" tIns="274320" rIns="73152"/>
        <a:lstStyle/>
        <a:p>
          <a:pPr algn="ctr"/>
          <a:r>
            <a:rPr lang="en-US" sz="2200" b="1" dirty="0" smtClean="0">
              <a:latin typeface="Corbel" pitchFamily="34" charset="0"/>
            </a:rPr>
            <a:t>The Simulator</a:t>
          </a:r>
          <a:endParaRPr lang="en-US" sz="2200" b="1" dirty="0">
            <a:latin typeface="Corbel" pitchFamily="34" charset="0"/>
          </a:endParaRPr>
        </a:p>
      </dgm:t>
    </dgm:pt>
    <dgm:pt modelId="{0DF2CDB2-0880-4047-8447-A17EAE7580E4}" type="parTrans" cxnId="{CD3B69F4-72CF-49E2-8926-8FD63E771977}">
      <dgm:prSet/>
      <dgm:spPr/>
      <dgm:t>
        <a:bodyPr/>
        <a:lstStyle/>
        <a:p>
          <a:endParaRPr lang="en-US"/>
        </a:p>
      </dgm:t>
    </dgm:pt>
    <dgm:pt modelId="{E3B236AA-E864-46E4-BC91-F2D73633FEA4}" type="sibTrans" cxnId="{CD3B69F4-72CF-49E2-8926-8FD63E771977}">
      <dgm:prSet/>
      <dgm:spPr/>
      <dgm:t>
        <a:bodyPr/>
        <a:lstStyle/>
        <a:p>
          <a:endParaRPr lang="en-US"/>
        </a:p>
      </dgm:t>
    </dgm:pt>
    <dgm:pt modelId="{5DF8D196-4D3D-4940-9F32-682169997D7A}">
      <dgm:prSet phldrT="[Text]" custT="1"/>
      <dgm:spPr>
        <a:noFill/>
      </dgm:spPr>
      <dgm:t>
        <a:bodyPr lIns="73152" tIns="274320" rIns="73152"/>
        <a:lstStyle/>
        <a:p>
          <a:pPr algn="ctr"/>
          <a:endParaRPr lang="en-US" sz="1800" dirty="0">
            <a:latin typeface="Corbel" pitchFamily="34" charset="0"/>
          </a:endParaRPr>
        </a:p>
      </dgm:t>
    </dgm:pt>
    <dgm:pt modelId="{51CE1848-AB2A-4E28-8CF5-8442E546E0C5}" type="parTrans" cxnId="{B9B85342-AC50-4E97-8E9E-2FD870B1E881}">
      <dgm:prSet/>
      <dgm:spPr/>
      <dgm:t>
        <a:bodyPr/>
        <a:lstStyle/>
        <a:p>
          <a:endParaRPr lang="en-US"/>
        </a:p>
      </dgm:t>
    </dgm:pt>
    <dgm:pt modelId="{90C1E242-23BD-452C-B222-DCFA2D4DAE3B}" type="sibTrans" cxnId="{B9B85342-AC50-4E97-8E9E-2FD870B1E881}">
      <dgm:prSet/>
      <dgm:spPr/>
      <dgm:t>
        <a:bodyPr/>
        <a:lstStyle/>
        <a:p>
          <a:endParaRPr lang="en-US"/>
        </a:p>
      </dgm:t>
    </dgm:pt>
    <dgm:pt modelId="{C20F2834-7A4B-463C-ABDE-12FFE93933A3}">
      <dgm:prSet phldrT="[Text]" custT="1"/>
      <dgm:spPr>
        <a:noFill/>
      </dgm:spPr>
      <dgm:t>
        <a:bodyPr lIns="73152" tIns="274320" rIns="73152"/>
        <a:lstStyle/>
        <a:p>
          <a:pPr algn="ctr"/>
          <a:endParaRPr lang="en-US" sz="1800" dirty="0">
            <a:latin typeface="Corbel" pitchFamily="34" charset="0"/>
          </a:endParaRPr>
        </a:p>
      </dgm:t>
    </dgm:pt>
    <dgm:pt modelId="{BCFE97E8-F389-4CB9-AF67-54F99688D24C}" type="parTrans" cxnId="{4C839C11-576D-4F8B-A506-F28B1DFFF881}">
      <dgm:prSet/>
      <dgm:spPr/>
      <dgm:t>
        <a:bodyPr/>
        <a:lstStyle/>
        <a:p>
          <a:endParaRPr lang="en-US"/>
        </a:p>
      </dgm:t>
    </dgm:pt>
    <dgm:pt modelId="{CAE5F0D1-5C6A-4BF8-ACC0-DB67084C99C7}" type="sibTrans" cxnId="{4C839C11-576D-4F8B-A506-F28B1DFFF881}">
      <dgm:prSet/>
      <dgm:spPr/>
      <dgm:t>
        <a:bodyPr/>
        <a:lstStyle/>
        <a:p>
          <a:endParaRPr lang="en-US"/>
        </a:p>
      </dgm:t>
    </dgm:pt>
    <dgm:pt modelId="{36D5D949-9ECD-4A1B-AB57-1A52C9331A74}">
      <dgm:prSet custT="1"/>
      <dgm:spPr>
        <a:noFill/>
      </dgm:spPr>
      <dgm:t>
        <a:bodyPr lIns="72000" tIns="273600" rIns="72000"/>
        <a:lstStyle/>
        <a:p>
          <a:pPr algn="ctr">
            <a:spcBef>
              <a:spcPts val="0"/>
            </a:spcBef>
          </a:pPr>
          <a:endParaRPr lang="pt-PT" sz="1800" baseline="0" dirty="0">
            <a:latin typeface="Corbel" pitchFamily="34" charset="0"/>
          </a:endParaRPr>
        </a:p>
      </dgm:t>
    </dgm:pt>
    <dgm:pt modelId="{3274FE53-D673-4DA9-B694-CFFC52502F37}" type="parTrans" cxnId="{9DD40723-A5D2-4758-9137-B615B752437D}">
      <dgm:prSet/>
      <dgm:spPr/>
      <dgm:t>
        <a:bodyPr/>
        <a:lstStyle/>
        <a:p>
          <a:endParaRPr lang="pt-PT"/>
        </a:p>
      </dgm:t>
    </dgm:pt>
    <dgm:pt modelId="{3A4F517B-20C9-46E3-BBC7-2F28AC9300DE}" type="sibTrans" cxnId="{9DD40723-A5D2-4758-9137-B615B752437D}">
      <dgm:prSet/>
      <dgm:spPr/>
      <dgm:t>
        <a:bodyPr/>
        <a:lstStyle/>
        <a:p>
          <a:endParaRPr lang="pt-PT"/>
        </a:p>
      </dgm:t>
    </dgm:pt>
    <dgm:pt modelId="{9E4DC8AD-1AC7-4E53-B32C-25202AFDB195}" type="pres">
      <dgm:prSet presAssocID="{AA690160-D328-4B69-A035-90D3C82FA0A6}" presName="Name0" presStyleCnt="0">
        <dgm:presLayoutVars>
          <dgm:dir/>
          <dgm:resizeHandles val="exact"/>
        </dgm:presLayoutVars>
      </dgm:prSet>
      <dgm:spPr/>
      <dgm:t>
        <a:bodyPr/>
        <a:lstStyle/>
        <a:p>
          <a:endParaRPr lang="pt-PT"/>
        </a:p>
      </dgm:t>
    </dgm:pt>
    <dgm:pt modelId="{ACBF4AF3-FAB8-444C-81AB-52C89640E279}" type="pres">
      <dgm:prSet presAssocID="{AA690160-D328-4B69-A035-90D3C82FA0A6}" presName="bkgdShp" presStyleLbl="alignAccFollowNode1" presStyleIdx="0" presStyleCnt="1" custScaleY="100014"/>
      <dgm:spPr>
        <a:solidFill>
          <a:schemeClr val="bg2">
            <a:lumMod val="90000"/>
            <a:alpha val="90000"/>
          </a:schemeClr>
        </a:solidFill>
      </dgm:spPr>
      <dgm:t>
        <a:bodyPr/>
        <a:lstStyle/>
        <a:p>
          <a:endParaRPr lang="pt-PT"/>
        </a:p>
      </dgm:t>
    </dgm:pt>
    <dgm:pt modelId="{78248EF9-FFBB-4EB0-94C4-16A1D0A1A170}" type="pres">
      <dgm:prSet presAssocID="{AA690160-D328-4B69-A035-90D3C82FA0A6}" presName="linComp" presStyleCnt="0"/>
      <dgm:spPr/>
    </dgm:pt>
    <dgm:pt modelId="{CC8831C0-DF59-484B-83B2-A708366B3EB6}" type="pres">
      <dgm:prSet presAssocID="{476E4177-EF8D-419E-AB8A-93E66CC82482}" presName="compNode" presStyleCnt="0"/>
      <dgm:spPr/>
    </dgm:pt>
    <dgm:pt modelId="{2572025E-E8B8-4F94-94D0-DC22D7F762FB}" type="pres">
      <dgm:prSet presAssocID="{476E4177-EF8D-419E-AB8A-93E66CC82482}" presName="node" presStyleLbl="node1" presStyleIdx="0" presStyleCnt="6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2E2B4276-DB06-4C66-80FF-919CDE10A5FE}" type="pres">
      <dgm:prSet presAssocID="{476E4177-EF8D-419E-AB8A-93E66CC82482}" presName="invisiNode" presStyleLbl="node1" presStyleIdx="0" presStyleCnt="6"/>
      <dgm:spPr/>
    </dgm:pt>
    <dgm:pt modelId="{C43EB61A-2E04-409F-8F87-79F190ED3CE0}" type="pres">
      <dgm:prSet presAssocID="{476E4177-EF8D-419E-AB8A-93E66CC82482}" presName="imagNode" presStyleLbl="fgImgPlace1" presStyleIdx="0" presStyleCnt="6"/>
      <dgm:spPr>
        <a:blipFill rotWithShape="0">
          <a:blip xmlns:r="http://schemas.openxmlformats.org/officeDocument/2006/relationships" r:embed="rId1"/>
          <a:stretch>
            <a:fillRect/>
          </a:stretch>
        </a:blipFill>
      </dgm:spPr>
      <dgm:t>
        <a:bodyPr/>
        <a:lstStyle/>
        <a:p>
          <a:endParaRPr lang="en-US"/>
        </a:p>
      </dgm:t>
    </dgm:pt>
    <dgm:pt modelId="{3DB5F289-A8C3-40D5-8393-8636D9BFFD29}" type="pres">
      <dgm:prSet presAssocID="{A91F7A1B-DD1E-4B26-839C-2A5EF0A403AD}" presName="sibTrans" presStyleLbl="sibTrans2D1" presStyleIdx="0" presStyleCnt="0"/>
      <dgm:spPr/>
      <dgm:t>
        <a:bodyPr/>
        <a:lstStyle/>
        <a:p>
          <a:endParaRPr lang="en-US"/>
        </a:p>
      </dgm:t>
    </dgm:pt>
    <dgm:pt modelId="{0C509E44-86D3-42D8-94FF-9B9788BAB857}" type="pres">
      <dgm:prSet presAssocID="{5DD0A7D4-5781-4819-AF33-C5CE25A2D297}" presName="compNode" presStyleCnt="0"/>
      <dgm:spPr/>
    </dgm:pt>
    <dgm:pt modelId="{E4B0666F-2CF1-4C21-A251-46E6EBFF7C1D}" type="pres">
      <dgm:prSet presAssocID="{5DD0A7D4-5781-4819-AF33-C5CE25A2D297}" presName="node" presStyleLbl="node1" presStyleIdx="1" presStyleCnt="6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BBFA0B92-8C45-4EAA-A200-A78384D846A7}" type="pres">
      <dgm:prSet presAssocID="{5DD0A7D4-5781-4819-AF33-C5CE25A2D297}" presName="invisiNode" presStyleLbl="node1" presStyleIdx="1" presStyleCnt="6"/>
      <dgm:spPr/>
    </dgm:pt>
    <dgm:pt modelId="{BF646D7A-C7D0-4489-A68F-61F32B7DB0C6}" type="pres">
      <dgm:prSet presAssocID="{5DD0A7D4-5781-4819-AF33-C5CE25A2D297}" presName="imagNode" presStyleLbl="fgImgPlace1" presStyleIdx="1" presStyleCnt="6"/>
      <dgm:spPr>
        <a:blipFill rotWithShape="0">
          <a:blip xmlns:r="http://schemas.openxmlformats.org/officeDocument/2006/relationships" r:embed="rId2"/>
          <a:stretch>
            <a:fillRect/>
          </a:stretch>
        </a:blipFill>
      </dgm:spPr>
      <dgm:t>
        <a:bodyPr/>
        <a:lstStyle/>
        <a:p>
          <a:endParaRPr lang="en-US"/>
        </a:p>
      </dgm:t>
    </dgm:pt>
    <dgm:pt modelId="{CAAEED2F-AC44-4514-84C2-160FDC42F579}" type="pres">
      <dgm:prSet presAssocID="{FD53903F-8A86-4D24-917A-36748269F973}" presName="sibTrans" presStyleLbl="sibTrans2D1" presStyleIdx="0" presStyleCnt="0"/>
      <dgm:spPr/>
      <dgm:t>
        <a:bodyPr/>
        <a:lstStyle/>
        <a:p>
          <a:endParaRPr lang="en-US"/>
        </a:p>
      </dgm:t>
    </dgm:pt>
    <dgm:pt modelId="{3617A269-0CD9-4948-9932-FA1AD12DE27E}" type="pres">
      <dgm:prSet presAssocID="{77AF15ED-F058-4A0B-B979-9880C6062DF0}" presName="compNode" presStyleCnt="0"/>
      <dgm:spPr/>
    </dgm:pt>
    <dgm:pt modelId="{5284ED54-4761-44DA-8086-D5FD397A1C95}" type="pres">
      <dgm:prSet presAssocID="{77AF15ED-F058-4A0B-B979-9880C6062DF0}" presName="node" presStyleLbl="node1" presStyleIdx="2" presStyleCnt="6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9666B65F-B8AB-44AD-8F33-AF566667E781}" type="pres">
      <dgm:prSet presAssocID="{77AF15ED-F058-4A0B-B979-9880C6062DF0}" presName="invisiNode" presStyleLbl="node1" presStyleIdx="2" presStyleCnt="6"/>
      <dgm:spPr/>
    </dgm:pt>
    <dgm:pt modelId="{41BC1ABA-1F87-4B1E-94EC-41724CD12655}" type="pres">
      <dgm:prSet presAssocID="{77AF15ED-F058-4A0B-B979-9880C6062DF0}" presName="imagNode" presStyleLbl="fgImgPlace1" presStyleIdx="2" presStyleCnt="6"/>
      <dgm:spPr>
        <a:blipFill rotWithShape="0">
          <a:blip xmlns:r="http://schemas.openxmlformats.org/officeDocument/2006/relationships" r:embed="rId3"/>
          <a:stretch>
            <a:fillRect/>
          </a:stretch>
        </a:blipFill>
      </dgm:spPr>
      <dgm:t>
        <a:bodyPr/>
        <a:lstStyle/>
        <a:p>
          <a:endParaRPr lang="en-US"/>
        </a:p>
      </dgm:t>
    </dgm:pt>
    <dgm:pt modelId="{A9D6457D-CBBF-4A28-8C38-C3F75EA43CF1}" type="pres">
      <dgm:prSet presAssocID="{E3B236AA-E864-46E4-BC91-F2D73633FEA4}" presName="sibTrans" presStyleLbl="sibTrans2D1" presStyleIdx="0" presStyleCnt="0"/>
      <dgm:spPr/>
      <dgm:t>
        <a:bodyPr/>
        <a:lstStyle/>
        <a:p>
          <a:endParaRPr lang="en-US"/>
        </a:p>
      </dgm:t>
    </dgm:pt>
    <dgm:pt modelId="{CDFA4098-C274-4C84-9513-F0698696D98A}" type="pres">
      <dgm:prSet presAssocID="{5DF8D196-4D3D-4940-9F32-682169997D7A}" presName="compNode" presStyleCnt="0"/>
      <dgm:spPr/>
    </dgm:pt>
    <dgm:pt modelId="{87B5BDBA-3C7A-41F1-8C33-F13937A84B36}" type="pres">
      <dgm:prSet presAssocID="{5DF8D196-4D3D-4940-9F32-682169997D7A}" presName="node" presStyleLbl="node1" presStyleIdx="3" presStyleCnt="6" custLinFactNeighborX="-442" custLinFactNeighborY="9091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928528D1-DD5F-4687-9BFE-878C43D23D5D}" type="pres">
      <dgm:prSet presAssocID="{5DF8D196-4D3D-4940-9F32-682169997D7A}" presName="invisiNode" presStyleLbl="node1" presStyleIdx="3" presStyleCnt="6"/>
      <dgm:spPr/>
    </dgm:pt>
    <dgm:pt modelId="{D88C7409-AB93-4FE3-A61D-F51EE8A4B008}" type="pres">
      <dgm:prSet presAssocID="{5DF8D196-4D3D-4940-9F32-682169997D7A}" presName="imagNode" presStyleLbl="fgImgPlace1" presStyleIdx="3" presStyleCnt="6"/>
      <dgm:spPr>
        <a:blipFill rotWithShape="0">
          <a:blip xmlns:r="http://schemas.openxmlformats.org/officeDocument/2006/relationships" r:embed="rId4"/>
          <a:stretch>
            <a:fillRect/>
          </a:stretch>
        </a:blipFill>
      </dgm:spPr>
      <dgm:t>
        <a:bodyPr/>
        <a:lstStyle/>
        <a:p>
          <a:endParaRPr lang="en-US"/>
        </a:p>
      </dgm:t>
    </dgm:pt>
    <dgm:pt modelId="{CA6E58D0-F06D-4082-9183-0F2955E6C631}" type="pres">
      <dgm:prSet presAssocID="{90C1E242-23BD-452C-B222-DCFA2D4DAE3B}" presName="sibTrans" presStyleLbl="sibTrans2D1" presStyleIdx="0" presStyleCnt="0"/>
      <dgm:spPr/>
      <dgm:t>
        <a:bodyPr/>
        <a:lstStyle/>
        <a:p>
          <a:endParaRPr lang="en-US"/>
        </a:p>
      </dgm:t>
    </dgm:pt>
    <dgm:pt modelId="{8AC8F713-1879-4B70-BB31-C5C195E24471}" type="pres">
      <dgm:prSet presAssocID="{C20F2834-7A4B-463C-ABDE-12FFE93933A3}" presName="compNode" presStyleCnt="0"/>
      <dgm:spPr/>
    </dgm:pt>
    <dgm:pt modelId="{9B706799-997B-4F74-B652-58B58A51EA58}" type="pres">
      <dgm:prSet presAssocID="{C20F2834-7A4B-463C-ABDE-12FFE93933A3}" presName="node" presStyleLbl="node1" presStyleIdx="4" presStyleCnt="6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AF8C36F4-A127-4733-8CAC-70994BB842F2}" type="pres">
      <dgm:prSet presAssocID="{C20F2834-7A4B-463C-ABDE-12FFE93933A3}" presName="invisiNode" presStyleLbl="node1" presStyleIdx="4" presStyleCnt="6"/>
      <dgm:spPr/>
    </dgm:pt>
    <dgm:pt modelId="{B68F94D2-D73D-420A-802B-DFDC9BE4ED4C}" type="pres">
      <dgm:prSet presAssocID="{C20F2834-7A4B-463C-ABDE-12FFE93933A3}" presName="imagNode" presStyleLbl="fgImgPlace1" presStyleIdx="4" presStyleCnt="6"/>
      <dgm:spPr>
        <a:blipFill rotWithShape="0">
          <a:blip xmlns:r="http://schemas.openxmlformats.org/officeDocument/2006/relationships" r:embed="rId5"/>
          <a:stretch>
            <a:fillRect/>
          </a:stretch>
        </a:blipFill>
      </dgm:spPr>
      <dgm:t>
        <a:bodyPr/>
        <a:lstStyle/>
        <a:p>
          <a:endParaRPr lang="en-US"/>
        </a:p>
      </dgm:t>
    </dgm:pt>
    <dgm:pt modelId="{9CF106A9-A65C-4AD3-9C57-2C9D71BAC1F0}" type="pres">
      <dgm:prSet presAssocID="{CAE5F0D1-5C6A-4BF8-ACC0-DB67084C99C7}" presName="sibTrans" presStyleLbl="sibTrans2D1" presStyleIdx="0" presStyleCnt="0"/>
      <dgm:spPr/>
      <dgm:t>
        <a:bodyPr/>
        <a:lstStyle/>
        <a:p>
          <a:endParaRPr lang="pt-PT"/>
        </a:p>
      </dgm:t>
    </dgm:pt>
    <dgm:pt modelId="{80CCA6A4-9FFC-4407-8DEE-35C5FF1A720B}" type="pres">
      <dgm:prSet presAssocID="{36D5D949-9ECD-4A1B-AB57-1A52C9331A74}" presName="compNode" presStyleCnt="0"/>
      <dgm:spPr/>
    </dgm:pt>
    <dgm:pt modelId="{48A5C0DC-EEB7-4A7F-8B7E-F8153206073F}" type="pres">
      <dgm:prSet presAssocID="{36D5D949-9ECD-4A1B-AB57-1A52C9331A74}" presName="node" presStyleLbl="node1" presStyleIdx="5" presStyleCnt="6">
        <dgm:presLayoutVars>
          <dgm:bulletEnabled val="1"/>
        </dgm:presLayoutVars>
      </dgm:prSet>
      <dgm:spPr/>
      <dgm:t>
        <a:bodyPr/>
        <a:lstStyle/>
        <a:p>
          <a:endParaRPr lang="pt-PT"/>
        </a:p>
      </dgm:t>
    </dgm:pt>
    <dgm:pt modelId="{1E626AFF-B4A5-40BF-9EE3-BE7D5E548773}" type="pres">
      <dgm:prSet presAssocID="{36D5D949-9ECD-4A1B-AB57-1A52C9331A74}" presName="invisiNode" presStyleLbl="node1" presStyleIdx="5" presStyleCnt="6"/>
      <dgm:spPr/>
    </dgm:pt>
    <dgm:pt modelId="{6B1A63F8-401A-4B33-9954-F39DC4B6663B}" type="pres">
      <dgm:prSet presAssocID="{36D5D949-9ECD-4A1B-AB57-1A52C9331A74}" presName="imagNode" presStyleLbl="fgImgPlace1" presStyleIdx="5" presStyleCnt="6"/>
      <dgm:spPr>
        <a:blipFill rotWithShape="0">
          <a:blip xmlns:r="http://schemas.openxmlformats.org/officeDocument/2006/relationships" r:embed="rId6"/>
          <a:stretch>
            <a:fillRect/>
          </a:stretch>
        </a:blipFill>
      </dgm:spPr>
      <dgm:t>
        <a:bodyPr/>
        <a:lstStyle/>
        <a:p>
          <a:endParaRPr lang="en-US"/>
        </a:p>
      </dgm:t>
    </dgm:pt>
  </dgm:ptLst>
  <dgm:cxnLst>
    <dgm:cxn modelId="{9DD40723-A5D2-4758-9137-B615B752437D}" srcId="{AA690160-D328-4B69-A035-90D3C82FA0A6}" destId="{36D5D949-9ECD-4A1B-AB57-1A52C9331A74}" srcOrd="5" destOrd="0" parTransId="{3274FE53-D673-4DA9-B694-CFFC52502F37}" sibTransId="{3A4F517B-20C9-46E3-BBC7-2F28AC9300DE}"/>
    <dgm:cxn modelId="{F58522CA-52E2-4E40-8B30-131676F0229B}" type="presOf" srcId="{AA690160-D328-4B69-A035-90D3C82FA0A6}" destId="{9E4DC8AD-1AC7-4E53-B32C-25202AFDB195}" srcOrd="0" destOrd="0" presId="urn:microsoft.com/office/officeart/2005/8/layout/pList2#1"/>
    <dgm:cxn modelId="{710DC2B2-3F12-44E0-B2D7-419A92931EE8}" type="presOf" srcId="{C20F2834-7A4B-463C-ABDE-12FFE93933A3}" destId="{9B706799-997B-4F74-B652-58B58A51EA58}" srcOrd="0" destOrd="0" presId="urn:microsoft.com/office/officeart/2005/8/layout/pList2#1"/>
    <dgm:cxn modelId="{7764024B-8D49-47B8-A353-AD0B2945DCAA}" type="presOf" srcId="{90C1E242-23BD-452C-B222-DCFA2D4DAE3B}" destId="{CA6E58D0-F06D-4082-9183-0F2955E6C631}" srcOrd="0" destOrd="0" presId="urn:microsoft.com/office/officeart/2005/8/layout/pList2#1"/>
    <dgm:cxn modelId="{C9EA39A1-EDD4-4057-BA36-65279D690224}" type="presOf" srcId="{A91F7A1B-DD1E-4B26-839C-2A5EF0A403AD}" destId="{3DB5F289-A8C3-40D5-8393-8636D9BFFD29}" srcOrd="0" destOrd="0" presId="urn:microsoft.com/office/officeart/2005/8/layout/pList2#1"/>
    <dgm:cxn modelId="{2189430C-D3A7-40DB-B23A-99EE689DAB06}" type="presOf" srcId="{476E4177-EF8D-419E-AB8A-93E66CC82482}" destId="{2572025E-E8B8-4F94-94D0-DC22D7F762FB}" srcOrd="0" destOrd="0" presId="urn:microsoft.com/office/officeart/2005/8/layout/pList2#1"/>
    <dgm:cxn modelId="{CD3B69F4-72CF-49E2-8926-8FD63E771977}" srcId="{AA690160-D328-4B69-A035-90D3C82FA0A6}" destId="{77AF15ED-F058-4A0B-B979-9880C6062DF0}" srcOrd="2" destOrd="0" parTransId="{0DF2CDB2-0880-4047-8447-A17EAE7580E4}" sibTransId="{E3B236AA-E864-46E4-BC91-F2D73633FEA4}"/>
    <dgm:cxn modelId="{A4A7E0D4-9C19-4A6F-8464-12108AEF7A7F}" type="presOf" srcId="{36D5D949-9ECD-4A1B-AB57-1A52C9331A74}" destId="{48A5C0DC-EEB7-4A7F-8B7E-F8153206073F}" srcOrd="0" destOrd="0" presId="urn:microsoft.com/office/officeart/2005/8/layout/pList2#1"/>
    <dgm:cxn modelId="{7417CC53-98FE-43F4-BF56-8508FB7DA803}" srcId="{AA690160-D328-4B69-A035-90D3C82FA0A6}" destId="{5DD0A7D4-5781-4819-AF33-C5CE25A2D297}" srcOrd="1" destOrd="0" parTransId="{05B7C26E-C389-4346-849B-05526EF2C457}" sibTransId="{FD53903F-8A86-4D24-917A-36748269F973}"/>
    <dgm:cxn modelId="{42464056-4A64-4866-A77B-2BB824146265}" type="presOf" srcId="{CAE5F0D1-5C6A-4BF8-ACC0-DB67084C99C7}" destId="{9CF106A9-A65C-4AD3-9C57-2C9D71BAC1F0}" srcOrd="0" destOrd="0" presId="urn:microsoft.com/office/officeart/2005/8/layout/pList2#1"/>
    <dgm:cxn modelId="{AE142299-33B5-4D05-A121-AACD02D1A816}" type="presOf" srcId="{E3B236AA-E864-46E4-BC91-F2D73633FEA4}" destId="{A9D6457D-CBBF-4A28-8C38-C3F75EA43CF1}" srcOrd="0" destOrd="0" presId="urn:microsoft.com/office/officeart/2005/8/layout/pList2#1"/>
    <dgm:cxn modelId="{9A40B199-C1E6-4AA6-9486-07915ED7CAE7}" srcId="{AA690160-D328-4B69-A035-90D3C82FA0A6}" destId="{476E4177-EF8D-419E-AB8A-93E66CC82482}" srcOrd="0" destOrd="0" parTransId="{50A25A56-CEA1-40EB-822C-18475EA4B47A}" sibTransId="{A91F7A1B-DD1E-4B26-839C-2A5EF0A403AD}"/>
    <dgm:cxn modelId="{220889AF-1BBB-400C-BBE0-C137A9D1FBC3}" type="presOf" srcId="{FD53903F-8A86-4D24-917A-36748269F973}" destId="{CAAEED2F-AC44-4514-84C2-160FDC42F579}" srcOrd="0" destOrd="0" presId="urn:microsoft.com/office/officeart/2005/8/layout/pList2#1"/>
    <dgm:cxn modelId="{7E3DC00D-B97A-41EE-AD49-5C9F3B34BB68}" type="presOf" srcId="{5DD0A7D4-5781-4819-AF33-C5CE25A2D297}" destId="{E4B0666F-2CF1-4C21-A251-46E6EBFF7C1D}" srcOrd="0" destOrd="0" presId="urn:microsoft.com/office/officeart/2005/8/layout/pList2#1"/>
    <dgm:cxn modelId="{B9B85342-AC50-4E97-8E9E-2FD870B1E881}" srcId="{AA690160-D328-4B69-A035-90D3C82FA0A6}" destId="{5DF8D196-4D3D-4940-9F32-682169997D7A}" srcOrd="3" destOrd="0" parTransId="{51CE1848-AB2A-4E28-8CF5-8442E546E0C5}" sibTransId="{90C1E242-23BD-452C-B222-DCFA2D4DAE3B}"/>
    <dgm:cxn modelId="{41BE7FCE-471E-42AD-A41E-C8F07C6B1D41}" type="presOf" srcId="{5DF8D196-4D3D-4940-9F32-682169997D7A}" destId="{87B5BDBA-3C7A-41F1-8C33-F13937A84B36}" srcOrd="0" destOrd="0" presId="urn:microsoft.com/office/officeart/2005/8/layout/pList2#1"/>
    <dgm:cxn modelId="{4C839C11-576D-4F8B-A506-F28B1DFFF881}" srcId="{AA690160-D328-4B69-A035-90D3C82FA0A6}" destId="{C20F2834-7A4B-463C-ABDE-12FFE93933A3}" srcOrd="4" destOrd="0" parTransId="{BCFE97E8-F389-4CB9-AF67-54F99688D24C}" sibTransId="{CAE5F0D1-5C6A-4BF8-ACC0-DB67084C99C7}"/>
    <dgm:cxn modelId="{1BD91BCE-10F3-4202-B3D9-A7FA5FCBFDA1}" type="presOf" srcId="{77AF15ED-F058-4A0B-B979-9880C6062DF0}" destId="{5284ED54-4761-44DA-8086-D5FD397A1C95}" srcOrd="0" destOrd="0" presId="urn:microsoft.com/office/officeart/2005/8/layout/pList2#1"/>
    <dgm:cxn modelId="{AAA7FA3A-A400-4C98-AC2D-CE0F6C67A6E9}" type="presParOf" srcId="{9E4DC8AD-1AC7-4E53-B32C-25202AFDB195}" destId="{ACBF4AF3-FAB8-444C-81AB-52C89640E279}" srcOrd="0" destOrd="0" presId="urn:microsoft.com/office/officeart/2005/8/layout/pList2#1"/>
    <dgm:cxn modelId="{F8DAEFC2-CD27-43A4-8F80-89B5A4957CE8}" type="presParOf" srcId="{9E4DC8AD-1AC7-4E53-B32C-25202AFDB195}" destId="{78248EF9-FFBB-4EB0-94C4-16A1D0A1A170}" srcOrd="1" destOrd="0" presId="urn:microsoft.com/office/officeart/2005/8/layout/pList2#1"/>
    <dgm:cxn modelId="{B4896557-5B9C-4FA1-AC29-922D5704756B}" type="presParOf" srcId="{78248EF9-FFBB-4EB0-94C4-16A1D0A1A170}" destId="{CC8831C0-DF59-484B-83B2-A708366B3EB6}" srcOrd="0" destOrd="0" presId="urn:microsoft.com/office/officeart/2005/8/layout/pList2#1"/>
    <dgm:cxn modelId="{C559E90A-B1AF-43E2-99C0-5D18841D6A96}" type="presParOf" srcId="{CC8831C0-DF59-484B-83B2-A708366B3EB6}" destId="{2572025E-E8B8-4F94-94D0-DC22D7F762FB}" srcOrd="0" destOrd="0" presId="urn:microsoft.com/office/officeart/2005/8/layout/pList2#1"/>
    <dgm:cxn modelId="{E93B72C9-F868-4D55-8E1E-29F85FF857B5}" type="presParOf" srcId="{CC8831C0-DF59-484B-83B2-A708366B3EB6}" destId="{2E2B4276-DB06-4C66-80FF-919CDE10A5FE}" srcOrd="1" destOrd="0" presId="urn:microsoft.com/office/officeart/2005/8/layout/pList2#1"/>
    <dgm:cxn modelId="{C1F80B6F-CC80-4653-89E0-19750273F415}" type="presParOf" srcId="{CC8831C0-DF59-484B-83B2-A708366B3EB6}" destId="{C43EB61A-2E04-409F-8F87-79F190ED3CE0}" srcOrd="2" destOrd="0" presId="urn:microsoft.com/office/officeart/2005/8/layout/pList2#1"/>
    <dgm:cxn modelId="{BD95ED2A-8382-4250-9AD1-94EBE67D1334}" type="presParOf" srcId="{78248EF9-FFBB-4EB0-94C4-16A1D0A1A170}" destId="{3DB5F289-A8C3-40D5-8393-8636D9BFFD29}" srcOrd="1" destOrd="0" presId="urn:microsoft.com/office/officeart/2005/8/layout/pList2#1"/>
    <dgm:cxn modelId="{CB720F19-BB54-43BD-BB78-4DEBB02A893A}" type="presParOf" srcId="{78248EF9-FFBB-4EB0-94C4-16A1D0A1A170}" destId="{0C509E44-86D3-42D8-94FF-9B9788BAB857}" srcOrd="2" destOrd="0" presId="urn:microsoft.com/office/officeart/2005/8/layout/pList2#1"/>
    <dgm:cxn modelId="{43FC9A55-BF77-4B33-8F85-7D0D8A7ECD12}" type="presParOf" srcId="{0C509E44-86D3-42D8-94FF-9B9788BAB857}" destId="{E4B0666F-2CF1-4C21-A251-46E6EBFF7C1D}" srcOrd="0" destOrd="0" presId="urn:microsoft.com/office/officeart/2005/8/layout/pList2#1"/>
    <dgm:cxn modelId="{9E29EECB-69DF-4018-BDD1-D8A7DEF6AF0E}" type="presParOf" srcId="{0C509E44-86D3-42D8-94FF-9B9788BAB857}" destId="{BBFA0B92-8C45-4EAA-A200-A78384D846A7}" srcOrd="1" destOrd="0" presId="urn:microsoft.com/office/officeart/2005/8/layout/pList2#1"/>
    <dgm:cxn modelId="{7EF51A06-BBB1-4A5D-BF2C-110CF0B99152}" type="presParOf" srcId="{0C509E44-86D3-42D8-94FF-9B9788BAB857}" destId="{BF646D7A-C7D0-4489-A68F-61F32B7DB0C6}" srcOrd="2" destOrd="0" presId="urn:microsoft.com/office/officeart/2005/8/layout/pList2#1"/>
    <dgm:cxn modelId="{5B53959B-125D-4546-9EEB-8C30F4D2450F}" type="presParOf" srcId="{78248EF9-FFBB-4EB0-94C4-16A1D0A1A170}" destId="{CAAEED2F-AC44-4514-84C2-160FDC42F579}" srcOrd="3" destOrd="0" presId="urn:microsoft.com/office/officeart/2005/8/layout/pList2#1"/>
    <dgm:cxn modelId="{15782F42-3178-448A-B6E4-FE957C686A19}" type="presParOf" srcId="{78248EF9-FFBB-4EB0-94C4-16A1D0A1A170}" destId="{3617A269-0CD9-4948-9932-FA1AD12DE27E}" srcOrd="4" destOrd="0" presId="urn:microsoft.com/office/officeart/2005/8/layout/pList2#1"/>
    <dgm:cxn modelId="{58EDB04F-1C34-4401-B236-C31024BFC1E0}" type="presParOf" srcId="{3617A269-0CD9-4948-9932-FA1AD12DE27E}" destId="{5284ED54-4761-44DA-8086-D5FD397A1C95}" srcOrd="0" destOrd="0" presId="urn:microsoft.com/office/officeart/2005/8/layout/pList2#1"/>
    <dgm:cxn modelId="{56C4E093-1CD1-497D-8721-FBE080CA9D5E}" type="presParOf" srcId="{3617A269-0CD9-4948-9932-FA1AD12DE27E}" destId="{9666B65F-B8AB-44AD-8F33-AF566667E781}" srcOrd="1" destOrd="0" presId="urn:microsoft.com/office/officeart/2005/8/layout/pList2#1"/>
    <dgm:cxn modelId="{BABD3CE3-0FD9-4DF4-AAEC-61A7F6F178C5}" type="presParOf" srcId="{3617A269-0CD9-4948-9932-FA1AD12DE27E}" destId="{41BC1ABA-1F87-4B1E-94EC-41724CD12655}" srcOrd="2" destOrd="0" presId="urn:microsoft.com/office/officeart/2005/8/layout/pList2#1"/>
    <dgm:cxn modelId="{D78B6352-C3EA-4F56-B436-B5CFE23677A9}" type="presParOf" srcId="{78248EF9-FFBB-4EB0-94C4-16A1D0A1A170}" destId="{A9D6457D-CBBF-4A28-8C38-C3F75EA43CF1}" srcOrd="5" destOrd="0" presId="urn:microsoft.com/office/officeart/2005/8/layout/pList2#1"/>
    <dgm:cxn modelId="{68DD40CD-A422-425A-B108-C55CA2618E41}" type="presParOf" srcId="{78248EF9-FFBB-4EB0-94C4-16A1D0A1A170}" destId="{CDFA4098-C274-4C84-9513-F0698696D98A}" srcOrd="6" destOrd="0" presId="urn:microsoft.com/office/officeart/2005/8/layout/pList2#1"/>
    <dgm:cxn modelId="{2A05CA5E-EFB4-4F46-8971-5889506D52F0}" type="presParOf" srcId="{CDFA4098-C274-4C84-9513-F0698696D98A}" destId="{87B5BDBA-3C7A-41F1-8C33-F13937A84B36}" srcOrd="0" destOrd="0" presId="urn:microsoft.com/office/officeart/2005/8/layout/pList2#1"/>
    <dgm:cxn modelId="{A7E13761-1687-4C27-B708-7F024A7BC3D9}" type="presParOf" srcId="{CDFA4098-C274-4C84-9513-F0698696D98A}" destId="{928528D1-DD5F-4687-9BFE-878C43D23D5D}" srcOrd="1" destOrd="0" presId="urn:microsoft.com/office/officeart/2005/8/layout/pList2#1"/>
    <dgm:cxn modelId="{8A1E74C0-20BD-4698-9CFA-37EEB4D9C3F4}" type="presParOf" srcId="{CDFA4098-C274-4C84-9513-F0698696D98A}" destId="{D88C7409-AB93-4FE3-A61D-F51EE8A4B008}" srcOrd="2" destOrd="0" presId="urn:microsoft.com/office/officeart/2005/8/layout/pList2#1"/>
    <dgm:cxn modelId="{BBD0B0A1-7D48-49C5-B186-B5A07EB0835B}" type="presParOf" srcId="{78248EF9-FFBB-4EB0-94C4-16A1D0A1A170}" destId="{CA6E58D0-F06D-4082-9183-0F2955E6C631}" srcOrd="7" destOrd="0" presId="urn:microsoft.com/office/officeart/2005/8/layout/pList2#1"/>
    <dgm:cxn modelId="{991ED896-170B-4CBC-817E-F75B1D3B2E54}" type="presParOf" srcId="{78248EF9-FFBB-4EB0-94C4-16A1D0A1A170}" destId="{8AC8F713-1879-4B70-BB31-C5C195E24471}" srcOrd="8" destOrd="0" presId="urn:microsoft.com/office/officeart/2005/8/layout/pList2#1"/>
    <dgm:cxn modelId="{4D8B0B7A-DC00-45B0-B0C4-DAF2D5E59E2F}" type="presParOf" srcId="{8AC8F713-1879-4B70-BB31-C5C195E24471}" destId="{9B706799-997B-4F74-B652-58B58A51EA58}" srcOrd="0" destOrd="0" presId="urn:microsoft.com/office/officeart/2005/8/layout/pList2#1"/>
    <dgm:cxn modelId="{5966F798-F5EA-42F7-B912-53F998E62C30}" type="presParOf" srcId="{8AC8F713-1879-4B70-BB31-C5C195E24471}" destId="{AF8C36F4-A127-4733-8CAC-70994BB842F2}" srcOrd="1" destOrd="0" presId="urn:microsoft.com/office/officeart/2005/8/layout/pList2#1"/>
    <dgm:cxn modelId="{B2D87F9A-A39A-42D5-B4FF-0B17144F3D26}" type="presParOf" srcId="{8AC8F713-1879-4B70-BB31-C5C195E24471}" destId="{B68F94D2-D73D-420A-802B-DFDC9BE4ED4C}" srcOrd="2" destOrd="0" presId="urn:microsoft.com/office/officeart/2005/8/layout/pList2#1"/>
    <dgm:cxn modelId="{43274DD6-B33A-4363-9C2F-4699BDFFFF10}" type="presParOf" srcId="{78248EF9-FFBB-4EB0-94C4-16A1D0A1A170}" destId="{9CF106A9-A65C-4AD3-9C57-2C9D71BAC1F0}" srcOrd="9" destOrd="0" presId="urn:microsoft.com/office/officeart/2005/8/layout/pList2#1"/>
    <dgm:cxn modelId="{AABDFCD0-7BD3-48B3-AA9D-340D484A87D0}" type="presParOf" srcId="{78248EF9-FFBB-4EB0-94C4-16A1D0A1A170}" destId="{80CCA6A4-9FFC-4407-8DEE-35C5FF1A720B}" srcOrd="10" destOrd="0" presId="urn:microsoft.com/office/officeart/2005/8/layout/pList2#1"/>
    <dgm:cxn modelId="{898729D3-FBB2-4BEC-8269-CA1ECD5AC63B}" type="presParOf" srcId="{80CCA6A4-9FFC-4407-8DEE-35C5FF1A720B}" destId="{48A5C0DC-EEB7-4A7F-8B7E-F8153206073F}" srcOrd="0" destOrd="0" presId="urn:microsoft.com/office/officeart/2005/8/layout/pList2#1"/>
    <dgm:cxn modelId="{9B28EA31-0AFB-40C2-9387-13AC38A0E524}" type="presParOf" srcId="{80CCA6A4-9FFC-4407-8DEE-35C5FF1A720B}" destId="{1E626AFF-B4A5-40BF-9EE3-BE7D5E548773}" srcOrd="1" destOrd="0" presId="urn:microsoft.com/office/officeart/2005/8/layout/pList2#1"/>
    <dgm:cxn modelId="{B0557278-9ED9-4CAC-8028-7B3CB320D62A}" type="presParOf" srcId="{80CCA6A4-9FFC-4407-8DEE-35C5FF1A720B}" destId="{6B1A63F8-401A-4B33-9954-F39DC4B6663B}" srcOrd="2" destOrd="0" presId="urn:microsoft.com/office/officeart/2005/8/layout/pList2#1"/>
  </dgm:cxnLst>
  <dgm:bg/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ata12.xml><?xml version="1.0" encoding="utf-8"?>
<dgm:dataModel xmlns:dgm="http://schemas.openxmlformats.org/drawingml/2006/diagram" xmlns:a="http://schemas.openxmlformats.org/drawingml/2006/main">
  <dgm:ptLst>
    <dgm:pt modelId="{AA690160-D328-4B69-A035-90D3C82FA0A6}" type="doc">
      <dgm:prSet loTypeId="urn:microsoft.com/office/officeart/2005/8/layout/pList2#1" loCatId="list" qsTypeId="urn:microsoft.com/office/officeart/2005/8/quickstyle/simple4" qsCatId="simple" csTypeId="urn:microsoft.com/office/officeart/2005/8/colors/colorful2" csCatId="colorful" phldr="1"/>
      <dgm:spPr/>
      <dgm:t>
        <a:bodyPr/>
        <a:lstStyle/>
        <a:p>
          <a:endParaRPr lang="pt-PT"/>
        </a:p>
      </dgm:t>
    </dgm:pt>
    <dgm:pt modelId="{476E4177-EF8D-419E-AB8A-93E66CC82482}">
      <dgm:prSet phldrT="[Text]" custT="1">
        <dgm:style>
          <a:lnRef idx="1">
            <a:schemeClr val="accent3"/>
          </a:lnRef>
          <a:fillRef idx="3">
            <a:schemeClr val="accent3"/>
          </a:fillRef>
          <a:effectRef idx="2">
            <a:schemeClr val="accent3"/>
          </a:effectRef>
          <a:fontRef idx="minor">
            <a:schemeClr val="lt1"/>
          </a:fontRef>
        </dgm:style>
      </dgm:prSet>
      <dgm:spPr/>
      <dgm:t>
        <a:bodyPr lIns="73152" tIns="274320" rIns="73152"/>
        <a:lstStyle/>
        <a:p>
          <a:pPr algn="ctr"/>
          <a:r>
            <a:rPr lang="en-US" sz="2200" b="1" dirty="0" smtClean="0">
              <a:latin typeface="Corbel" pitchFamily="34" charset="0"/>
            </a:rPr>
            <a:t>Motivation &amp;  Objective</a:t>
          </a:r>
          <a:endParaRPr lang="en-US" sz="2200" b="1" dirty="0">
            <a:latin typeface="Corbel" pitchFamily="34" charset="0"/>
          </a:endParaRPr>
        </a:p>
      </dgm:t>
    </dgm:pt>
    <dgm:pt modelId="{50A25A56-CEA1-40EB-822C-18475EA4B47A}" type="parTrans" cxnId="{9A40B199-C1E6-4AA6-9486-07915ED7CAE7}">
      <dgm:prSet/>
      <dgm:spPr/>
      <dgm:t>
        <a:bodyPr/>
        <a:lstStyle/>
        <a:p>
          <a:endParaRPr lang="en-US"/>
        </a:p>
      </dgm:t>
    </dgm:pt>
    <dgm:pt modelId="{A91F7A1B-DD1E-4B26-839C-2A5EF0A403AD}" type="sibTrans" cxnId="{9A40B199-C1E6-4AA6-9486-07915ED7CAE7}">
      <dgm:prSet/>
      <dgm:spPr/>
      <dgm:t>
        <a:bodyPr/>
        <a:lstStyle/>
        <a:p>
          <a:endParaRPr lang="en-US"/>
        </a:p>
      </dgm:t>
    </dgm:pt>
    <dgm:pt modelId="{5DD0A7D4-5781-4819-AF33-C5CE25A2D297}">
      <dgm:prSet phldrT="[Text]" custT="1">
        <dgm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dgm:style>
      </dgm:prSet>
      <dgm:spPr/>
      <dgm:t>
        <a:bodyPr lIns="73152" tIns="274320" rIns="73152"/>
        <a:lstStyle/>
        <a:p>
          <a:pPr algn="ctr"/>
          <a:r>
            <a:rPr lang="en-US" sz="2200" b="1" dirty="0" smtClean="0">
              <a:latin typeface="Corbel" pitchFamily="34" charset="0"/>
            </a:rPr>
            <a:t>The Approach</a:t>
          </a:r>
          <a:endParaRPr lang="en-US" sz="2200" b="1" dirty="0">
            <a:latin typeface="Corbel" pitchFamily="34" charset="0"/>
          </a:endParaRPr>
        </a:p>
      </dgm:t>
    </dgm:pt>
    <dgm:pt modelId="{05B7C26E-C389-4346-849B-05526EF2C457}" type="parTrans" cxnId="{7417CC53-98FE-43F4-BF56-8508FB7DA803}">
      <dgm:prSet/>
      <dgm:spPr/>
      <dgm:t>
        <a:bodyPr/>
        <a:lstStyle/>
        <a:p>
          <a:endParaRPr lang="en-US"/>
        </a:p>
      </dgm:t>
    </dgm:pt>
    <dgm:pt modelId="{FD53903F-8A86-4D24-917A-36748269F973}" type="sibTrans" cxnId="{7417CC53-98FE-43F4-BF56-8508FB7DA803}">
      <dgm:prSet/>
      <dgm:spPr/>
      <dgm:t>
        <a:bodyPr/>
        <a:lstStyle/>
        <a:p>
          <a:endParaRPr lang="en-US"/>
        </a:p>
      </dgm:t>
    </dgm:pt>
    <dgm:pt modelId="{77AF15ED-F058-4A0B-B979-9880C6062DF0}">
      <dgm:prSet phldrT="[Text]" custT="1">
        <dgm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dgm:style>
      </dgm:prSet>
      <dgm:spPr/>
      <dgm:t>
        <a:bodyPr lIns="73152" tIns="274320" rIns="73152"/>
        <a:lstStyle/>
        <a:p>
          <a:pPr algn="ctr"/>
          <a:r>
            <a:rPr lang="en-US" sz="2200" b="1" dirty="0" smtClean="0">
              <a:latin typeface="Corbel" pitchFamily="34" charset="0"/>
            </a:rPr>
            <a:t>The Simulator</a:t>
          </a:r>
          <a:endParaRPr lang="en-US" sz="2200" b="1" dirty="0">
            <a:latin typeface="Corbel" pitchFamily="34" charset="0"/>
          </a:endParaRPr>
        </a:p>
      </dgm:t>
    </dgm:pt>
    <dgm:pt modelId="{0DF2CDB2-0880-4047-8447-A17EAE7580E4}" type="parTrans" cxnId="{CD3B69F4-72CF-49E2-8926-8FD63E771977}">
      <dgm:prSet/>
      <dgm:spPr/>
      <dgm:t>
        <a:bodyPr/>
        <a:lstStyle/>
        <a:p>
          <a:endParaRPr lang="en-US"/>
        </a:p>
      </dgm:t>
    </dgm:pt>
    <dgm:pt modelId="{E3B236AA-E864-46E4-BC91-F2D73633FEA4}" type="sibTrans" cxnId="{CD3B69F4-72CF-49E2-8926-8FD63E771977}">
      <dgm:prSet/>
      <dgm:spPr/>
      <dgm:t>
        <a:bodyPr/>
        <a:lstStyle/>
        <a:p>
          <a:endParaRPr lang="en-US"/>
        </a:p>
      </dgm:t>
    </dgm:pt>
    <dgm:pt modelId="{5DF8D196-4D3D-4940-9F32-682169997D7A}">
      <dgm:prSet phldrT="[Text]" custT="1">
        <dgm:style>
          <a:lnRef idx="1">
            <a:schemeClr val="accent3"/>
          </a:lnRef>
          <a:fillRef idx="3">
            <a:schemeClr val="accent3"/>
          </a:fillRef>
          <a:effectRef idx="2">
            <a:schemeClr val="accent3"/>
          </a:effectRef>
          <a:fontRef idx="minor">
            <a:schemeClr val="lt1"/>
          </a:fontRef>
        </dgm:style>
      </dgm:prSet>
      <dgm:spPr/>
      <dgm:t>
        <a:bodyPr lIns="73152" tIns="274320" rIns="73152"/>
        <a:lstStyle/>
        <a:p>
          <a:pPr algn="ctr"/>
          <a:r>
            <a:rPr lang="en-US" sz="2200" b="1" dirty="0" smtClean="0">
              <a:latin typeface="Corbel" pitchFamily="34" charset="0"/>
            </a:rPr>
            <a:t>Simulation</a:t>
          </a:r>
        </a:p>
        <a:p>
          <a:pPr algn="ctr"/>
          <a:r>
            <a:rPr lang="en-US" sz="2200" b="1" dirty="0" smtClean="0">
              <a:latin typeface="Corbel" pitchFamily="34" charset="0"/>
            </a:rPr>
            <a:t> </a:t>
          </a:r>
        </a:p>
        <a:p>
          <a:pPr algn="ctr"/>
          <a:r>
            <a:rPr lang="en-US" sz="2200" b="1" dirty="0" smtClean="0">
              <a:latin typeface="Corbel" pitchFamily="34" charset="0"/>
            </a:rPr>
            <a:t>Inputs         &amp;  Scenarios</a:t>
          </a:r>
          <a:endParaRPr lang="en-US" sz="2200" b="1" dirty="0">
            <a:latin typeface="Corbel" pitchFamily="34" charset="0"/>
          </a:endParaRPr>
        </a:p>
      </dgm:t>
    </dgm:pt>
    <dgm:pt modelId="{51CE1848-AB2A-4E28-8CF5-8442E546E0C5}" type="parTrans" cxnId="{B9B85342-AC50-4E97-8E9E-2FD870B1E881}">
      <dgm:prSet/>
      <dgm:spPr/>
      <dgm:t>
        <a:bodyPr/>
        <a:lstStyle/>
        <a:p>
          <a:endParaRPr lang="en-US"/>
        </a:p>
      </dgm:t>
    </dgm:pt>
    <dgm:pt modelId="{90C1E242-23BD-452C-B222-DCFA2D4DAE3B}" type="sibTrans" cxnId="{B9B85342-AC50-4E97-8E9E-2FD870B1E881}">
      <dgm:prSet/>
      <dgm:spPr/>
      <dgm:t>
        <a:bodyPr/>
        <a:lstStyle/>
        <a:p>
          <a:endParaRPr lang="en-US"/>
        </a:p>
      </dgm:t>
    </dgm:pt>
    <dgm:pt modelId="{C20F2834-7A4B-463C-ABDE-12FFE93933A3}">
      <dgm:prSet phldrT="[Text]" custT="1"/>
      <dgm:spPr>
        <a:noFill/>
      </dgm:spPr>
      <dgm:t>
        <a:bodyPr lIns="73152" tIns="274320" rIns="73152"/>
        <a:lstStyle/>
        <a:p>
          <a:pPr algn="ctr"/>
          <a:endParaRPr lang="en-US" sz="1800" dirty="0">
            <a:latin typeface="Corbel" pitchFamily="34" charset="0"/>
          </a:endParaRPr>
        </a:p>
      </dgm:t>
    </dgm:pt>
    <dgm:pt modelId="{BCFE97E8-F389-4CB9-AF67-54F99688D24C}" type="parTrans" cxnId="{4C839C11-576D-4F8B-A506-F28B1DFFF881}">
      <dgm:prSet/>
      <dgm:spPr/>
      <dgm:t>
        <a:bodyPr/>
        <a:lstStyle/>
        <a:p>
          <a:endParaRPr lang="en-US"/>
        </a:p>
      </dgm:t>
    </dgm:pt>
    <dgm:pt modelId="{CAE5F0D1-5C6A-4BF8-ACC0-DB67084C99C7}" type="sibTrans" cxnId="{4C839C11-576D-4F8B-A506-F28B1DFFF881}">
      <dgm:prSet/>
      <dgm:spPr/>
      <dgm:t>
        <a:bodyPr/>
        <a:lstStyle/>
        <a:p>
          <a:endParaRPr lang="en-US"/>
        </a:p>
      </dgm:t>
    </dgm:pt>
    <dgm:pt modelId="{36D5D949-9ECD-4A1B-AB57-1A52C9331A74}">
      <dgm:prSet custT="1"/>
      <dgm:spPr>
        <a:noFill/>
      </dgm:spPr>
      <dgm:t>
        <a:bodyPr lIns="72000" tIns="273600" rIns="72000"/>
        <a:lstStyle/>
        <a:p>
          <a:pPr algn="ctr">
            <a:spcBef>
              <a:spcPts val="0"/>
            </a:spcBef>
          </a:pPr>
          <a:endParaRPr lang="pt-PT" sz="1800" baseline="0" dirty="0">
            <a:latin typeface="Corbel" pitchFamily="34" charset="0"/>
          </a:endParaRPr>
        </a:p>
      </dgm:t>
    </dgm:pt>
    <dgm:pt modelId="{3274FE53-D673-4DA9-B694-CFFC52502F37}" type="parTrans" cxnId="{9DD40723-A5D2-4758-9137-B615B752437D}">
      <dgm:prSet/>
      <dgm:spPr/>
      <dgm:t>
        <a:bodyPr/>
        <a:lstStyle/>
        <a:p>
          <a:endParaRPr lang="pt-PT"/>
        </a:p>
      </dgm:t>
    </dgm:pt>
    <dgm:pt modelId="{3A4F517B-20C9-46E3-BBC7-2F28AC9300DE}" type="sibTrans" cxnId="{9DD40723-A5D2-4758-9137-B615B752437D}">
      <dgm:prSet/>
      <dgm:spPr/>
      <dgm:t>
        <a:bodyPr/>
        <a:lstStyle/>
        <a:p>
          <a:endParaRPr lang="pt-PT"/>
        </a:p>
      </dgm:t>
    </dgm:pt>
    <dgm:pt modelId="{9E4DC8AD-1AC7-4E53-B32C-25202AFDB195}" type="pres">
      <dgm:prSet presAssocID="{AA690160-D328-4B69-A035-90D3C82FA0A6}" presName="Name0" presStyleCnt="0">
        <dgm:presLayoutVars>
          <dgm:dir/>
          <dgm:resizeHandles val="exact"/>
        </dgm:presLayoutVars>
      </dgm:prSet>
      <dgm:spPr/>
      <dgm:t>
        <a:bodyPr/>
        <a:lstStyle/>
        <a:p>
          <a:endParaRPr lang="pt-PT"/>
        </a:p>
      </dgm:t>
    </dgm:pt>
    <dgm:pt modelId="{ACBF4AF3-FAB8-444C-81AB-52C89640E279}" type="pres">
      <dgm:prSet presAssocID="{AA690160-D328-4B69-A035-90D3C82FA0A6}" presName="bkgdShp" presStyleLbl="alignAccFollowNode1" presStyleIdx="0" presStyleCnt="1"/>
      <dgm:spPr>
        <a:solidFill>
          <a:schemeClr val="bg2">
            <a:lumMod val="90000"/>
            <a:alpha val="90000"/>
          </a:schemeClr>
        </a:solidFill>
      </dgm:spPr>
      <dgm:t>
        <a:bodyPr/>
        <a:lstStyle/>
        <a:p>
          <a:endParaRPr lang="pt-PT"/>
        </a:p>
      </dgm:t>
    </dgm:pt>
    <dgm:pt modelId="{78248EF9-FFBB-4EB0-94C4-16A1D0A1A170}" type="pres">
      <dgm:prSet presAssocID="{AA690160-D328-4B69-A035-90D3C82FA0A6}" presName="linComp" presStyleCnt="0"/>
      <dgm:spPr/>
    </dgm:pt>
    <dgm:pt modelId="{CC8831C0-DF59-484B-83B2-A708366B3EB6}" type="pres">
      <dgm:prSet presAssocID="{476E4177-EF8D-419E-AB8A-93E66CC82482}" presName="compNode" presStyleCnt="0"/>
      <dgm:spPr/>
    </dgm:pt>
    <dgm:pt modelId="{2572025E-E8B8-4F94-94D0-DC22D7F762FB}" type="pres">
      <dgm:prSet presAssocID="{476E4177-EF8D-419E-AB8A-93E66CC82482}" presName="node" presStyleLbl="node1" presStyleIdx="0" presStyleCnt="6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2E2B4276-DB06-4C66-80FF-919CDE10A5FE}" type="pres">
      <dgm:prSet presAssocID="{476E4177-EF8D-419E-AB8A-93E66CC82482}" presName="invisiNode" presStyleLbl="node1" presStyleIdx="0" presStyleCnt="6"/>
      <dgm:spPr/>
    </dgm:pt>
    <dgm:pt modelId="{C43EB61A-2E04-409F-8F87-79F190ED3CE0}" type="pres">
      <dgm:prSet presAssocID="{476E4177-EF8D-419E-AB8A-93E66CC82482}" presName="imagNode" presStyleLbl="fgImgPlace1" presStyleIdx="0" presStyleCnt="6"/>
      <dgm:spPr>
        <a:blipFill rotWithShape="0">
          <a:blip xmlns:r="http://schemas.openxmlformats.org/officeDocument/2006/relationships" r:embed="rId1"/>
          <a:stretch>
            <a:fillRect/>
          </a:stretch>
        </a:blipFill>
      </dgm:spPr>
      <dgm:t>
        <a:bodyPr/>
        <a:lstStyle/>
        <a:p>
          <a:endParaRPr lang="en-US"/>
        </a:p>
      </dgm:t>
    </dgm:pt>
    <dgm:pt modelId="{3DB5F289-A8C3-40D5-8393-8636D9BFFD29}" type="pres">
      <dgm:prSet presAssocID="{A91F7A1B-DD1E-4B26-839C-2A5EF0A403AD}" presName="sibTrans" presStyleLbl="sibTrans2D1" presStyleIdx="0" presStyleCnt="0"/>
      <dgm:spPr/>
      <dgm:t>
        <a:bodyPr/>
        <a:lstStyle/>
        <a:p>
          <a:endParaRPr lang="en-US"/>
        </a:p>
      </dgm:t>
    </dgm:pt>
    <dgm:pt modelId="{0C509E44-86D3-42D8-94FF-9B9788BAB857}" type="pres">
      <dgm:prSet presAssocID="{5DD0A7D4-5781-4819-AF33-C5CE25A2D297}" presName="compNode" presStyleCnt="0"/>
      <dgm:spPr/>
    </dgm:pt>
    <dgm:pt modelId="{E4B0666F-2CF1-4C21-A251-46E6EBFF7C1D}" type="pres">
      <dgm:prSet presAssocID="{5DD0A7D4-5781-4819-AF33-C5CE25A2D297}" presName="node" presStyleLbl="node1" presStyleIdx="1" presStyleCnt="6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BBFA0B92-8C45-4EAA-A200-A78384D846A7}" type="pres">
      <dgm:prSet presAssocID="{5DD0A7D4-5781-4819-AF33-C5CE25A2D297}" presName="invisiNode" presStyleLbl="node1" presStyleIdx="1" presStyleCnt="6"/>
      <dgm:spPr/>
    </dgm:pt>
    <dgm:pt modelId="{BF646D7A-C7D0-4489-A68F-61F32B7DB0C6}" type="pres">
      <dgm:prSet presAssocID="{5DD0A7D4-5781-4819-AF33-C5CE25A2D297}" presName="imagNode" presStyleLbl="fgImgPlace1" presStyleIdx="1" presStyleCnt="6"/>
      <dgm:spPr>
        <a:blipFill rotWithShape="0">
          <a:blip xmlns:r="http://schemas.openxmlformats.org/officeDocument/2006/relationships" r:embed="rId2"/>
          <a:stretch>
            <a:fillRect/>
          </a:stretch>
        </a:blipFill>
      </dgm:spPr>
      <dgm:t>
        <a:bodyPr/>
        <a:lstStyle/>
        <a:p>
          <a:endParaRPr lang="en-US"/>
        </a:p>
      </dgm:t>
    </dgm:pt>
    <dgm:pt modelId="{CAAEED2F-AC44-4514-84C2-160FDC42F579}" type="pres">
      <dgm:prSet presAssocID="{FD53903F-8A86-4D24-917A-36748269F973}" presName="sibTrans" presStyleLbl="sibTrans2D1" presStyleIdx="0" presStyleCnt="0"/>
      <dgm:spPr/>
      <dgm:t>
        <a:bodyPr/>
        <a:lstStyle/>
        <a:p>
          <a:endParaRPr lang="en-US"/>
        </a:p>
      </dgm:t>
    </dgm:pt>
    <dgm:pt modelId="{3617A269-0CD9-4948-9932-FA1AD12DE27E}" type="pres">
      <dgm:prSet presAssocID="{77AF15ED-F058-4A0B-B979-9880C6062DF0}" presName="compNode" presStyleCnt="0"/>
      <dgm:spPr/>
    </dgm:pt>
    <dgm:pt modelId="{5284ED54-4761-44DA-8086-D5FD397A1C95}" type="pres">
      <dgm:prSet presAssocID="{77AF15ED-F058-4A0B-B979-9880C6062DF0}" presName="node" presStyleLbl="node1" presStyleIdx="2" presStyleCnt="6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9666B65F-B8AB-44AD-8F33-AF566667E781}" type="pres">
      <dgm:prSet presAssocID="{77AF15ED-F058-4A0B-B979-9880C6062DF0}" presName="invisiNode" presStyleLbl="node1" presStyleIdx="2" presStyleCnt="6"/>
      <dgm:spPr/>
    </dgm:pt>
    <dgm:pt modelId="{41BC1ABA-1F87-4B1E-94EC-41724CD12655}" type="pres">
      <dgm:prSet presAssocID="{77AF15ED-F058-4A0B-B979-9880C6062DF0}" presName="imagNode" presStyleLbl="fgImgPlace1" presStyleIdx="2" presStyleCnt="6"/>
      <dgm:spPr>
        <a:blipFill rotWithShape="0">
          <a:blip xmlns:r="http://schemas.openxmlformats.org/officeDocument/2006/relationships" r:embed="rId3"/>
          <a:stretch>
            <a:fillRect/>
          </a:stretch>
        </a:blipFill>
      </dgm:spPr>
      <dgm:t>
        <a:bodyPr/>
        <a:lstStyle/>
        <a:p>
          <a:endParaRPr lang="en-US"/>
        </a:p>
      </dgm:t>
    </dgm:pt>
    <dgm:pt modelId="{A9D6457D-CBBF-4A28-8C38-C3F75EA43CF1}" type="pres">
      <dgm:prSet presAssocID="{E3B236AA-E864-46E4-BC91-F2D73633FEA4}" presName="sibTrans" presStyleLbl="sibTrans2D1" presStyleIdx="0" presStyleCnt="0"/>
      <dgm:spPr/>
      <dgm:t>
        <a:bodyPr/>
        <a:lstStyle/>
        <a:p>
          <a:endParaRPr lang="en-US"/>
        </a:p>
      </dgm:t>
    </dgm:pt>
    <dgm:pt modelId="{CDFA4098-C274-4C84-9513-F0698696D98A}" type="pres">
      <dgm:prSet presAssocID="{5DF8D196-4D3D-4940-9F32-682169997D7A}" presName="compNode" presStyleCnt="0"/>
      <dgm:spPr/>
    </dgm:pt>
    <dgm:pt modelId="{87B5BDBA-3C7A-41F1-8C33-F13937A84B36}" type="pres">
      <dgm:prSet presAssocID="{5DF8D196-4D3D-4940-9F32-682169997D7A}" presName="node" presStyleLbl="node1" presStyleIdx="3" presStyleCnt="6" custLinFactNeighborX="-442" custLinFactNeighborY="9091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928528D1-DD5F-4687-9BFE-878C43D23D5D}" type="pres">
      <dgm:prSet presAssocID="{5DF8D196-4D3D-4940-9F32-682169997D7A}" presName="invisiNode" presStyleLbl="node1" presStyleIdx="3" presStyleCnt="6"/>
      <dgm:spPr/>
    </dgm:pt>
    <dgm:pt modelId="{D88C7409-AB93-4FE3-A61D-F51EE8A4B008}" type="pres">
      <dgm:prSet presAssocID="{5DF8D196-4D3D-4940-9F32-682169997D7A}" presName="imagNode" presStyleLbl="fgImgPlace1" presStyleIdx="3" presStyleCnt="6"/>
      <dgm:spPr>
        <a:blipFill rotWithShape="0">
          <a:blip xmlns:r="http://schemas.openxmlformats.org/officeDocument/2006/relationships" r:embed="rId4"/>
          <a:stretch>
            <a:fillRect/>
          </a:stretch>
        </a:blipFill>
      </dgm:spPr>
      <dgm:t>
        <a:bodyPr/>
        <a:lstStyle/>
        <a:p>
          <a:endParaRPr lang="en-US"/>
        </a:p>
      </dgm:t>
    </dgm:pt>
    <dgm:pt modelId="{CA6E58D0-F06D-4082-9183-0F2955E6C631}" type="pres">
      <dgm:prSet presAssocID="{90C1E242-23BD-452C-B222-DCFA2D4DAE3B}" presName="sibTrans" presStyleLbl="sibTrans2D1" presStyleIdx="0" presStyleCnt="0"/>
      <dgm:spPr/>
      <dgm:t>
        <a:bodyPr/>
        <a:lstStyle/>
        <a:p>
          <a:endParaRPr lang="en-US"/>
        </a:p>
      </dgm:t>
    </dgm:pt>
    <dgm:pt modelId="{8AC8F713-1879-4B70-BB31-C5C195E24471}" type="pres">
      <dgm:prSet presAssocID="{C20F2834-7A4B-463C-ABDE-12FFE93933A3}" presName="compNode" presStyleCnt="0"/>
      <dgm:spPr/>
    </dgm:pt>
    <dgm:pt modelId="{9B706799-997B-4F74-B652-58B58A51EA58}" type="pres">
      <dgm:prSet presAssocID="{C20F2834-7A4B-463C-ABDE-12FFE93933A3}" presName="node" presStyleLbl="node1" presStyleIdx="4" presStyleCnt="6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AF8C36F4-A127-4733-8CAC-70994BB842F2}" type="pres">
      <dgm:prSet presAssocID="{C20F2834-7A4B-463C-ABDE-12FFE93933A3}" presName="invisiNode" presStyleLbl="node1" presStyleIdx="4" presStyleCnt="6"/>
      <dgm:spPr/>
    </dgm:pt>
    <dgm:pt modelId="{B68F94D2-D73D-420A-802B-DFDC9BE4ED4C}" type="pres">
      <dgm:prSet presAssocID="{C20F2834-7A4B-463C-ABDE-12FFE93933A3}" presName="imagNode" presStyleLbl="fgImgPlace1" presStyleIdx="4" presStyleCnt="6"/>
      <dgm:spPr>
        <a:blipFill rotWithShape="0">
          <a:blip xmlns:r="http://schemas.openxmlformats.org/officeDocument/2006/relationships" r:embed="rId5"/>
          <a:stretch>
            <a:fillRect/>
          </a:stretch>
        </a:blipFill>
      </dgm:spPr>
      <dgm:t>
        <a:bodyPr/>
        <a:lstStyle/>
        <a:p>
          <a:endParaRPr lang="en-US"/>
        </a:p>
      </dgm:t>
    </dgm:pt>
    <dgm:pt modelId="{9CF106A9-A65C-4AD3-9C57-2C9D71BAC1F0}" type="pres">
      <dgm:prSet presAssocID="{CAE5F0D1-5C6A-4BF8-ACC0-DB67084C99C7}" presName="sibTrans" presStyleLbl="sibTrans2D1" presStyleIdx="0" presStyleCnt="0"/>
      <dgm:spPr/>
      <dgm:t>
        <a:bodyPr/>
        <a:lstStyle/>
        <a:p>
          <a:endParaRPr lang="pt-PT"/>
        </a:p>
      </dgm:t>
    </dgm:pt>
    <dgm:pt modelId="{80CCA6A4-9FFC-4407-8DEE-35C5FF1A720B}" type="pres">
      <dgm:prSet presAssocID="{36D5D949-9ECD-4A1B-AB57-1A52C9331A74}" presName="compNode" presStyleCnt="0"/>
      <dgm:spPr/>
    </dgm:pt>
    <dgm:pt modelId="{48A5C0DC-EEB7-4A7F-8B7E-F8153206073F}" type="pres">
      <dgm:prSet presAssocID="{36D5D949-9ECD-4A1B-AB57-1A52C9331A74}" presName="node" presStyleLbl="node1" presStyleIdx="5" presStyleCnt="6">
        <dgm:presLayoutVars>
          <dgm:bulletEnabled val="1"/>
        </dgm:presLayoutVars>
      </dgm:prSet>
      <dgm:spPr/>
      <dgm:t>
        <a:bodyPr/>
        <a:lstStyle/>
        <a:p>
          <a:endParaRPr lang="pt-PT"/>
        </a:p>
      </dgm:t>
    </dgm:pt>
    <dgm:pt modelId="{1E626AFF-B4A5-40BF-9EE3-BE7D5E548773}" type="pres">
      <dgm:prSet presAssocID="{36D5D949-9ECD-4A1B-AB57-1A52C9331A74}" presName="invisiNode" presStyleLbl="node1" presStyleIdx="5" presStyleCnt="6"/>
      <dgm:spPr/>
    </dgm:pt>
    <dgm:pt modelId="{6B1A63F8-401A-4B33-9954-F39DC4B6663B}" type="pres">
      <dgm:prSet presAssocID="{36D5D949-9ECD-4A1B-AB57-1A52C9331A74}" presName="imagNode" presStyleLbl="fgImgPlace1" presStyleIdx="5" presStyleCnt="6"/>
      <dgm:spPr>
        <a:blipFill rotWithShape="0">
          <a:blip xmlns:r="http://schemas.openxmlformats.org/officeDocument/2006/relationships" r:embed="rId6"/>
          <a:stretch>
            <a:fillRect/>
          </a:stretch>
        </a:blipFill>
      </dgm:spPr>
      <dgm:t>
        <a:bodyPr/>
        <a:lstStyle/>
        <a:p>
          <a:endParaRPr lang="en-US"/>
        </a:p>
      </dgm:t>
    </dgm:pt>
  </dgm:ptLst>
  <dgm:cxnLst>
    <dgm:cxn modelId="{8D829BFB-4A93-497F-92D0-DD3DB38EE35C}" type="presOf" srcId="{C20F2834-7A4B-463C-ABDE-12FFE93933A3}" destId="{9B706799-997B-4F74-B652-58B58A51EA58}" srcOrd="0" destOrd="0" presId="urn:microsoft.com/office/officeart/2005/8/layout/pList2#1"/>
    <dgm:cxn modelId="{B9B85342-AC50-4E97-8E9E-2FD870B1E881}" srcId="{AA690160-D328-4B69-A035-90D3C82FA0A6}" destId="{5DF8D196-4D3D-4940-9F32-682169997D7A}" srcOrd="3" destOrd="0" parTransId="{51CE1848-AB2A-4E28-8CF5-8442E546E0C5}" sibTransId="{90C1E242-23BD-452C-B222-DCFA2D4DAE3B}"/>
    <dgm:cxn modelId="{8041FE49-93E3-4667-A46F-A8D0042193EA}" type="presOf" srcId="{A91F7A1B-DD1E-4B26-839C-2A5EF0A403AD}" destId="{3DB5F289-A8C3-40D5-8393-8636D9BFFD29}" srcOrd="0" destOrd="0" presId="urn:microsoft.com/office/officeart/2005/8/layout/pList2#1"/>
    <dgm:cxn modelId="{B75978E7-B456-40FE-8EF0-6C8D80D30E1D}" type="presOf" srcId="{90C1E242-23BD-452C-B222-DCFA2D4DAE3B}" destId="{CA6E58D0-F06D-4082-9183-0F2955E6C631}" srcOrd="0" destOrd="0" presId="urn:microsoft.com/office/officeart/2005/8/layout/pList2#1"/>
    <dgm:cxn modelId="{4C839C11-576D-4F8B-A506-F28B1DFFF881}" srcId="{AA690160-D328-4B69-A035-90D3C82FA0A6}" destId="{C20F2834-7A4B-463C-ABDE-12FFE93933A3}" srcOrd="4" destOrd="0" parTransId="{BCFE97E8-F389-4CB9-AF67-54F99688D24C}" sibTransId="{CAE5F0D1-5C6A-4BF8-ACC0-DB67084C99C7}"/>
    <dgm:cxn modelId="{73C97B20-427F-4E54-BCE4-6B375C6ED94F}" type="presOf" srcId="{36D5D949-9ECD-4A1B-AB57-1A52C9331A74}" destId="{48A5C0DC-EEB7-4A7F-8B7E-F8153206073F}" srcOrd="0" destOrd="0" presId="urn:microsoft.com/office/officeart/2005/8/layout/pList2#1"/>
    <dgm:cxn modelId="{6A4DAB46-D3BA-4D92-94A6-1D355EE9BA73}" type="presOf" srcId="{77AF15ED-F058-4A0B-B979-9880C6062DF0}" destId="{5284ED54-4761-44DA-8086-D5FD397A1C95}" srcOrd="0" destOrd="0" presId="urn:microsoft.com/office/officeart/2005/8/layout/pList2#1"/>
    <dgm:cxn modelId="{5B32B6C3-4E18-444D-B998-6032352ADE49}" type="presOf" srcId="{476E4177-EF8D-419E-AB8A-93E66CC82482}" destId="{2572025E-E8B8-4F94-94D0-DC22D7F762FB}" srcOrd="0" destOrd="0" presId="urn:microsoft.com/office/officeart/2005/8/layout/pList2#1"/>
    <dgm:cxn modelId="{7417CC53-98FE-43F4-BF56-8508FB7DA803}" srcId="{AA690160-D328-4B69-A035-90D3C82FA0A6}" destId="{5DD0A7D4-5781-4819-AF33-C5CE25A2D297}" srcOrd="1" destOrd="0" parTransId="{05B7C26E-C389-4346-849B-05526EF2C457}" sibTransId="{FD53903F-8A86-4D24-917A-36748269F973}"/>
    <dgm:cxn modelId="{58D97B07-52E9-4DCE-B6FB-F2F3A7C6B117}" type="presOf" srcId="{E3B236AA-E864-46E4-BC91-F2D73633FEA4}" destId="{A9D6457D-CBBF-4A28-8C38-C3F75EA43CF1}" srcOrd="0" destOrd="0" presId="urn:microsoft.com/office/officeart/2005/8/layout/pList2#1"/>
    <dgm:cxn modelId="{86E96554-648E-47C5-8132-C22B69CBFA07}" type="presOf" srcId="{FD53903F-8A86-4D24-917A-36748269F973}" destId="{CAAEED2F-AC44-4514-84C2-160FDC42F579}" srcOrd="0" destOrd="0" presId="urn:microsoft.com/office/officeart/2005/8/layout/pList2#1"/>
    <dgm:cxn modelId="{0750663A-5A28-429D-BD85-F5B965668D36}" type="presOf" srcId="{5DD0A7D4-5781-4819-AF33-C5CE25A2D297}" destId="{E4B0666F-2CF1-4C21-A251-46E6EBFF7C1D}" srcOrd="0" destOrd="0" presId="urn:microsoft.com/office/officeart/2005/8/layout/pList2#1"/>
    <dgm:cxn modelId="{588D9C61-3C50-4463-8987-2911FCF50C6B}" type="presOf" srcId="{5DF8D196-4D3D-4940-9F32-682169997D7A}" destId="{87B5BDBA-3C7A-41F1-8C33-F13937A84B36}" srcOrd="0" destOrd="0" presId="urn:microsoft.com/office/officeart/2005/8/layout/pList2#1"/>
    <dgm:cxn modelId="{82292CE2-C92D-4F87-8C09-BB3FCC9CC927}" type="presOf" srcId="{CAE5F0D1-5C6A-4BF8-ACC0-DB67084C99C7}" destId="{9CF106A9-A65C-4AD3-9C57-2C9D71BAC1F0}" srcOrd="0" destOrd="0" presId="urn:microsoft.com/office/officeart/2005/8/layout/pList2#1"/>
    <dgm:cxn modelId="{9A40B199-C1E6-4AA6-9486-07915ED7CAE7}" srcId="{AA690160-D328-4B69-A035-90D3C82FA0A6}" destId="{476E4177-EF8D-419E-AB8A-93E66CC82482}" srcOrd="0" destOrd="0" parTransId="{50A25A56-CEA1-40EB-822C-18475EA4B47A}" sibTransId="{A91F7A1B-DD1E-4B26-839C-2A5EF0A403AD}"/>
    <dgm:cxn modelId="{17038946-DEF0-4C63-9EEC-BBFC10D7CF64}" type="presOf" srcId="{AA690160-D328-4B69-A035-90D3C82FA0A6}" destId="{9E4DC8AD-1AC7-4E53-B32C-25202AFDB195}" srcOrd="0" destOrd="0" presId="urn:microsoft.com/office/officeart/2005/8/layout/pList2#1"/>
    <dgm:cxn modelId="{9DD40723-A5D2-4758-9137-B615B752437D}" srcId="{AA690160-D328-4B69-A035-90D3C82FA0A6}" destId="{36D5D949-9ECD-4A1B-AB57-1A52C9331A74}" srcOrd="5" destOrd="0" parTransId="{3274FE53-D673-4DA9-B694-CFFC52502F37}" sibTransId="{3A4F517B-20C9-46E3-BBC7-2F28AC9300DE}"/>
    <dgm:cxn modelId="{CD3B69F4-72CF-49E2-8926-8FD63E771977}" srcId="{AA690160-D328-4B69-A035-90D3C82FA0A6}" destId="{77AF15ED-F058-4A0B-B979-9880C6062DF0}" srcOrd="2" destOrd="0" parTransId="{0DF2CDB2-0880-4047-8447-A17EAE7580E4}" sibTransId="{E3B236AA-E864-46E4-BC91-F2D73633FEA4}"/>
    <dgm:cxn modelId="{085C3F56-ACD2-447A-948A-F5C4BB9DFB46}" type="presParOf" srcId="{9E4DC8AD-1AC7-4E53-B32C-25202AFDB195}" destId="{ACBF4AF3-FAB8-444C-81AB-52C89640E279}" srcOrd="0" destOrd="0" presId="urn:microsoft.com/office/officeart/2005/8/layout/pList2#1"/>
    <dgm:cxn modelId="{173A2174-D840-437F-8803-E2B129276A39}" type="presParOf" srcId="{9E4DC8AD-1AC7-4E53-B32C-25202AFDB195}" destId="{78248EF9-FFBB-4EB0-94C4-16A1D0A1A170}" srcOrd="1" destOrd="0" presId="urn:microsoft.com/office/officeart/2005/8/layout/pList2#1"/>
    <dgm:cxn modelId="{975D9847-3845-41EE-B17D-780BA98869AE}" type="presParOf" srcId="{78248EF9-FFBB-4EB0-94C4-16A1D0A1A170}" destId="{CC8831C0-DF59-484B-83B2-A708366B3EB6}" srcOrd="0" destOrd="0" presId="urn:microsoft.com/office/officeart/2005/8/layout/pList2#1"/>
    <dgm:cxn modelId="{D12F1387-4F32-4565-9736-371D600BEE76}" type="presParOf" srcId="{CC8831C0-DF59-484B-83B2-A708366B3EB6}" destId="{2572025E-E8B8-4F94-94D0-DC22D7F762FB}" srcOrd="0" destOrd="0" presId="urn:microsoft.com/office/officeart/2005/8/layout/pList2#1"/>
    <dgm:cxn modelId="{79D2C8A4-8841-4DB3-925B-D91C34FEC078}" type="presParOf" srcId="{CC8831C0-DF59-484B-83B2-A708366B3EB6}" destId="{2E2B4276-DB06-4C66-80FF-919CDE10A5FE}" srcOrd="1" destOrd="0" presId="urn:microsoft.com/office/officeart/2005/8/layout/pList2#1"/>
    <dgm:cxn modelId="{90B27814-44C8-4D2D-ADC9-8D800440CBDE}" type="presParOf" srcId="{CC8831C0-DF59-484B-83B2-A708366B3EB6}" destId="{C43EB61A-2E04-409F-8F87-79F190ED3CE0}" srcOrd="2" destOrd="0" presId="urn:microsoft.com/office/officeart/2005/8/layout/pList2#1"/>
    <dgm:cxn modelId="{D2E740EC-D83A-483E-871E-01A56130DA1B}" type="presParOf" srcId="{78248EF9-FFBB-4EB0-94C4-16A1D0A1A170}" destId="{3DB5F289-A8C3-40D5-8393-8636D9BFFD29}" srcOrd="1" destOrd="0" presId="urn:microsoft.com/office/officeart/2005/8/layout/pList2#1"/>
    <dgm:cxn modelId="{EAFC761D-5A32-4D9E-BA55-2C21B9D68997}" type="presParOf" srcId="{78248EF9-FFBB-4EB0-94C4-16A1D0A1A170}" destId="{0C509E44-86D3-42D8-94FF-9B9788BAB857}" srcOrd="2" destOrd="0" presId="urn:microsoft.com/office/officeart/2005/8/layout/pList2#1"/>
    <dgm:cxn modelId="{8B3F851F-196F-4C17-B6CD-CA6ABB6845B9}" type="presParOf" srcId="{0C509E44-86D3-42D8-94FF-9B9788BAB857}" destId="{E4B0666F-2CF1-4C21-A251-46E6EBFF7C1D}" srcOrd="0" destOrd="0" presId="urn:microsoft.com/office/officeart/2005/8/layout/pList2#1"/>
    <dgm:cxn modelId="{6EC6103F-1FEA-4E70-BE35-C1365D116A77}" type="presParOf" srcId="{0C509E44-86D3-42D8-94FF-9B9788BAB857}" destId="{BBFA0B92-8C45-4EAA-A200-A78384D846A7}" srcOrd="1" destOrd="0" presId="urn:microsoft.com/office/officeart/2005/8/layout/pList2#1"/>
    <dgm:cxn modelId="{11F78283-1681-4439-8EC8-257F1ED383FC}" type="presParOf" srcId="{0C509E44-86D3-42D8-94FF-9B9788BAB857}" destId="{BF646D7A-C7D0-4489-A68F-61F32B7DB0C6}" srcOrd="2" destOrd="0" presId="urn:microsoft.com/office/officeart/2005/8/layout/pList2#1"/>
    <dgm:cxn modelId="{215FA9D3-AB89-44AA-9547-803A567FF59A}" type="presParOf" srcId="{78248EF9-FFBB-4EB0-94C4-16A1D0A1A170}" destId="{CAAEED2F-AC44-4514-84C2-160FDC42F579}" srcOrd="3" destOrd="0" presId="urn:microsoft.com/office/officeart/2005/8/layout/pList2#1"/>
    <dgm:cxn modelId="{C9DD73B9-15B3-4039-BEAE-420691FA3150}" type="presParOf" srcId="{78248EF9-FFBB-4EB0-94C4-16A1D0A1A170}" destId="{3617A269-0CD9-4948-9932-FA1AD12DE27E}" srcOrd="4" destOrd="0" presId="urn:microsoft.com/office/officeart/2005/8/layout/pList2#1"/>
    <dgm:cxn modelId="{B06AF9A8-8CC7-4B82-BD78-CCF987ECC30C}" type="presParOf" srcId="{3617A269-0CD9-4948-9932-FA1AD12DE27E}" destId="{5284ED54-4761-44DA-8086-D5FD397A1C95}" srcOrd="0" destOrd="0" presId="urn:microsoft.com/office/officeart/2005/8/layout/pList2#1"/>
    <dgm:cxn modelId="{F27A678B-C453-4F5D-9F9D-9C690FDB20DC}" type="presParOf" srcId="{3617A269-0CD9-4948-9932-FA1AD12DE27E}" destId="{9666B65F-B8AB-44AD-8F33-AF566667E781}" srcOrd="1" destOrd="0" presId="urn:microsoft.com/office/officeart/2005/8/layout/pList2#1"/>
    <dgm:cxn modelId="{29357E40-F34A-405A-86E2-15CAD30CB78A}" type="presParOf" srcId="{3617A269-0CD9-4948-9932-FA1AD12DE27E}" destId="{41BC1ABA-1F87-4B1E-94EC-41724CD12655}" srcOrd="2" destOrd="0" presId="urn:microsoft.com/office/officeart/2005/8/layout/pList2#1"/>
    <dgm:cxn modelId="{0AD87F26-419D-4967-8743-D59267054784}" type="presParOf" srcId="{78248EF9-FFBB-4EB0-94C4-16A1D0A1A170}" destId="{A9D6457D-CBBF-4A28-8C38-C3F75EA43CF1}" srcOrd="5" destOrd="0" presId="urn:microsoft.com/office/officeart/2005/8/layout/pList2#1"/>
    <dgm:cxn modelId="{36CC5922-0502-4D62-8CE7-AC2A68716078}" type="presParOf" srcId="{78248EF9-FFBB-4EB0-94C4-16A1D0A1A170}" destId="{CDFA4098-C274-4C84-9513-F0698696D98A}" srcOrd="6" destOrd="0" presId="urn:microsoft.com/office/officeart/2005/8/layout/pList2#1"/>
    <dgm:cxn modelId="{C135DA05-2F23-45FC-AECE-9709A2695ED6}" type="presParOf" srcId="{CDFA4098-C274-4C84-9513-F0698696D98A}" destId="{87B5BDBA-3C7A-41F1-8C33-F13937A84B36}" srcOrd="0" destOrd="0" presId="urn:microsoft.com/office/officeart/2005/8/layout/pList2#1"/>
    <dgm:cxn modelId="{695EC11F-362D-409C-919E-B3035B64BD10}" type="presParOf" srcId="{CDFA4098-C274-4C84-9513-F0698696D98A}" destId="{928528D1-DD5F-4687-9BFE-878C43D23D5D}" srcOrd="1" destOrd="0" presId="urn:microsoft.com/office/officeart/2005/8/layout/pList2#1"/>
    <dgm:cxn modelId="{51ABC8FC-0BE5-4F35-BB53-8F716ED50188}" type="presParOf" srcId="{CDFA4098-C274-4C84-9513-F0698696D98A}" destId="{D88C7409-AB93-4FE3-A61D-F51EE8A4B008}" srcOrd="2" destOrd="0" presId="urn:microsoft.com/office/officeart/2005/8/layout/pList2#1"/>
    <dgm:cxn modelId="{6C0D3864-D6DC-454A-B2E1-D8CEBBE2E35C}" type="presParOf" srcId="{78248EF9-FFBB-4EB0-94C4-16A1D0A1A170}" destId="{CA6E58D0-F06D-4082-9183-0F2955E6C631}" srcOrd="7" destOrd="0" presId="urn:microsoft.com/office/officeart/2005/8/layout/pList2#1"/>
    <dgm:cxn modelId="{87B6AA9B-5501-4351-8422-3E5898C74C59}" type="presParOf" srcId="{78248EF9-FFBB-4EB0-94C4-16A1D0A1A170}" destId="{8AC8F713-1879-4B70-BB31-C5C195E24471}" srcOrd="8" destOrd="0" presId="urn:microsoft.com/office/officeart/2005/8/layout/pList2#1"/>
    <dgm:cxn modelId="{A1B52040-08EA-4FAB-A732-184D087AF1C1}" type="presParOf" srcId="{8AC8F713-1879-4B70-BB31-C5C195E24471}" destId="{9B706799-997B-4F74-B652-58B58A51EA58}" srcOrd="0" destOrd="0" presId="urn:microsoft.com/office/officeart/2005/8/layout/pList2#1"/>
    <dgm:cxn modelId="{E0123735-76DC-4E83-8477-9DD315171AFC}" type="presParOf" srcId="{8AC8F713-1879-4B70-BB31-C5C195E24471}" destId="{AF8C36F4-A127-4733-8CAC-70994BB842F2}" srcOrd="1" destOrd="0" presId="urn:microsoft.com/office/officeart/2005/8/layout/pList2#1"/>
    <dgm:cxn modelId="{34E52788-A11D-48EC-AC1D-2FF4189DB5E4}" type="presParOf" srcId="{8AC8F713-1879-4B70-BB31-C5C195E24471}" destId="{B68F94D2-D73D-420A-802B-DFDC9BE4ED4C}" srcOrd="2" destOrd="0" presId="urn:microsoft.com/office/officeart/2005/8/layout/pList2#1"/>
    <dgm:cxn modelId="{EA0634A0-9FAF-4B28-BE6E-DC8F866FA6B4}" type="presParOf" srcId="{78248EF9-FFBB-4EB0-94C4-16A1D0A1A170}" destId="{9CF106A9-A65C-4AD3-9C57-2C9D71BAC1F0}" srcOrd="9" destOrd="0" presId="urn:microsoft.com/office/officeart/2005/8/layout/pList2#1"/>
    <dgm:cxn modelId="{7074E366-58CD-4A9C-A6EE-481CD0F19640}" type="presParOf" srcId="{78248EF9-FFBB-4EB0-94C4-16A1D0A1A170}" destId="{80CCA6A4-9FFC-4407-8DEE-35C5FF1A720B}" srcOrd="10" destOrd="0" presId="urn:microsoft.com/office/officeart/2005/8/layout/pList2#1"/>
    <dgm:cxn modelId="{C2E42E81-BC5B-4BB5-8C63-C83FFBD0A5AB}" type="presParOf" srcId="{80CCA6A4-9FFC-4407-8DEE-35C5FF1A720B}" destId="{48A5C0DC-EEB7-4A7F-8B7E-F8153206073F}" srcOrd="0" destOrd="0" presId="urn:microsoft.com/office/officeart/2005/8/layout/pList2#1"/>
    <dgm:cxn modelId="{7CB3DCD5-D8E1-4515-920E-6789CF9D2D23}" type="presParOf" srcId="{80CCA6A4-9FFC-4407-8DEE-35C5FF1A720B}" destId="{1E626AFF-B4A5-40BF-9EE3-BE7D5E548773}" srcOrd="1" destOrd="0" presId="urn:microsoft.com/office/officeart/2005/8/layout/pList2#1"/>
    <dgm:cxn modelId="{AFD07476-5577-446C-B98D-1823BDEF4369}" type="presParOf" srcId="{80CCA6A4-9FFC-4407-8DEE-35C5FF1A720B}" destId="{6B1A63F8-401A-4B33-9954-F39DC4B6663B}" srcOrd="2" destOrd="0" presId="urn:microsoft.com/office/officeart/2005/8/layout/pList2#1"/>
  </dgm:cxnLst>
  <dgm:bg/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ata13.xml><?xml version="1.0" encoding="utf-8"?>
<dgm:dataModel xmlns:dgm="http://schemas.openxmlformats.org/drawingml/2006/diagram" xmlns:a="http://schemas.openxmlformats.org/drawingml/2006/main">
  <dgm:ptLst>
    <dgm:pt modelId="{AA690160-D328-4B69-A035-90D3C82FA0A6}" type="doc">
      <dgm:prSet loTypeId="urn:microsoft.com/office/officeart/2005/8/layout/pList2#1" loCatId="list" qsTypeId="urn:microsoft.com/office/officeart/2005/8/quickstyle/simple4" qsCatId="simple" csTypeId="urn:microsoft.com/office/officeart/2005/8/colors/colorful2" csCatId="colorful" phldr="1"/>
      <dgm:spPr/>
      <dgm:t>
        <a:bodyPr/>
        <a:lstStyle/>
        <a:p>
          <a:endParaRPr lang="pt-PT"/>
        </a:p>
      </dgm:t>
    </dgm:pt>
    <dgm:pt modelId="{476E4177-EF8D-419E-AB8A-93E66CC82482}">
      <dgm:prSet phldrT="[Text]" custT="1">
        <dgm:style>
          <a:lnRef idx="1">
            <a:schemeClr val="accent3"/>
          </a:lnRef>
          <a:fillRef idx="3">
            <a:schemeClr val="accent3"/>
          </a:fillRef>
          <a:effectRef idx="2">
            <a:schemeClr val="accent3"/>
          </a:effectRef>
          <a:fontRef idx="minor">
            <a:schemeClr val="lt1"/>
          </a:fontRef>
        </dgm:style>
      </dgm:prSet>
      <dgm:spPr/>
      <dgm:t>
        <a:bodyPr lIns="73152" tIns="274320" rIns="73152"/>
        <a:lstStyle/>
        <a:p>
          <a:pPr algn="ctr"/>
          <a:r>
            <a:rPr lang="en-US" sz="2200" b="1" dirty="0" smtClean="0">
              <a:latin typeface="Corbel" pitchFamily="34" charset="0"/>
            </a:rPr>
            <a:t>Motivation &amp;  Objective</a:t>
          </a:r>
          <a:endParaRPr lang="en-US" sz="2200" b="1" dirty="0">
            <a:latin typeface="Corbel" pitchFamily="34" charset="0"/>
          </a:endParaRPr>
        </a:p>
      </dgm:t>
    </dgm:pt>
    <dgm:pt modelId="{50A25A56-CEA1-40EB-822C-18475EA4B47A}" type="parTrans" cxnId="{9A40B199-C1E6-4AA6-9486-07915ED7CAE7}">
      <dgm:prSet/>
      <dgm:spPr/>
      <dgm:t>
        <a:bodyPr/>
        <a:lstStyle/>
        <a:p>
          <a:endParaRPr lang="en-US"/>
        </a:p>
      </dgm:t>
    </dgm:pt>
    <dgm:pt modelId="{A91F7A1B-DD1E-4B26-839C-2A5EF0A403AD}" type="sibTrans" cxnId="{9A40B199-C1E6-4AA6-9486-07915ED7CAE7}">
      <dgm:prSet/>
      <dgm:spPr/>
      <dgm:t>
        <a:bodyPr/>
        <a:lstStyle/>
        <a:p>
          <a:endParaRPr lang="en-US"/>
        </a:p>
      </dgm:t>
    </dgm:pt>
    <dgm:pt modelId="{5DD0A7D4-5781-4819-AF33-C5CE25A2D297}">
      <dgm:prSet phldrT="[Text]" custT="1">
        <dgm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dgm:style>
      </dgm:prSet>
      <dgm:spPr/>
      <dgm:t>
        <a:bodyPr lIns="73152" tIns="274320" rIns="73152"/>
        <a:lstStyle/>
        <a:p>
          <a:pPr algn="ctr"/>
          <a:r>
            <a:rPr lang="en-US" sz="2200" b="1" dirty="0" smtClean="0">
              <a:latin typeface="Corbel" pitchFamily="34" charset="0"/>
            </a:rPr>
            <a:t>The Approach</a:t>
          </a:r>
          <a:endParaRPr lang="en-US" sz="2200" b="1" dirty="0">
            <a:latin typeface="Corbel" pitchFamily="34" charset="0"/>
          </a:endParaRPr>
        </a:p>
      </dgm:t>
    </dgm:pt>
    <dgm:pt modelId="{05B7C26E-C389-4346-849B-05526EF2C457}" type="parTrans" cxnId="{7417CC53-98FE-43F4-BF56-8508FB7DA803}">
      <dgm:prSet/>
      <dgm:spPr/>
      <dgm:t>
        <a:bodyPr/>
        <a:lstStyle/>
        <a:p>
          <a:endParaRPr lang="en-US"/>
        </a:p>
      </dgm:t>
    </dgm:pt>
    <dgm:pt modelId="{FD53903F-8A86-4D24-917A-36748269F973}" type="sibTrans" cxnId="{7417CC53-98FE-43F4-BF56-8508FB7DA803}">
      <dgm:prSet/>
      <dgm:spPr/>
      <dgm:t>
        <a:bodyPr/>
        <a:lstStyle/>
        <a:p>
          <a:endParaRPr lang="en-US"/>
        </a:p>
      </dgm:t>
    </dgm:pt>
    <dgm:pt modelId="{77AF15ED-F058-4A0B-B979-9880C6062DF0}">
      <dgm:prSet phldrT="[Text]" custT="1">
        <dgm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dgm:style>
      </dgm:prSet>
      <dgm:spPr/>
      <dgm:t>
        <a:bodyPr lIns="73152" tIns="274320" rIns="73152"/>
        <a:lstStyle/>
        <a:p>
          <a:pPr algn="ctr"/>
          <a:r>
            <a:rPr lang="en-US" sz="2200" b="1" dirty="0" smtClean="0">
              <a:latin typeface="Corbel" pitchFamily="34" charset="0"/>
            </a:rPr>
            <a:t>The Simulator</a:t>
          </a:r>
          <a:endParaRPr lang="en-US" sz="2200" b="1" dirty="0">
            <a:latin typeface="Corbel" pitchFamily="34" charset="0"/>
          </a:endParaRPr>
        </a:p>
      </dgm:t>
    </dgm:pt>
    <dgm:pt modelId="{0DF2CDB2-0880-4047-8447-A17EAE7580E4}" type="parTrans" cxnId="{CD3B69F4-72CF-49E2-8926-8FD63E771977}">
      <dgm:prSet/>
      <dgm:spPr/>
      <dgm:t>
        <a:bodyPr/>
        <a:lstStyle/>
        <a:p>
          <a:endParaRPr lang="en-US"/>
        </a:p>
      </dgm:t>
    </dgm:pt>
    <dgm:pt modelId="{E3B236AA-E864-46E4-BC91-F2D73633FEA4}" type="sibTrans" cxnId="{CD3B69F4-72CF-49E2-8926-8FD63E771977}">
      <dgm:prSet/>
      <dgm:spPr/>
      <dgm:t>
        <a:bodyPr/>
        <a:lstStyle/>
        <a:p>
          <a:endParaRPr lang="en-US"/>
        </a:p>
      </dgm:t>
    </dgm:pt>
    <dgm:pt modelId="{5DF8D196-4D3D-4940-9F32-682169997D7A}">
      <dgm:prSet phldrT="[Text]" custT="1">
        <dgm:style>
          <a:lnRef idx="1">
            <a:schemeClr val="accent3"/>
          </a:lnRef>
          <a:fillRef idx="3">
            <a:schemeClr val="accent3"/>
          </a:fillRef>
          <a:effectRef idx="2">
            <a:schemeClr val="accent3"/>
          </a:effectRef>
          <a:fontRef idx="minor">
            <a:schemeClr val="lt1"/>
          </a:fontRef>
        </dgm:style>
      </dgm:prSet>
      <dgm:spPr/>
      <dgm:t>
        <a:bodyPr lIns="73152" tIns="274320" rIns="73152"/>
        <a:lstStyle/>
        <a:p>
          <a:pPr algn="ctr"/>
          <a:r>
            <a:rPr lang="en-US" sz="2200" b="1" dirty="0" smtClean="0">
              <a:latin typeface="Corbel" pitchFamily="34" charset="0"/>
            </a:rPr>
            <a:t>Simulation</a:t>
          </a:r>
        </a:p>
        <a:p>
          <a:pPr algn="ctr"/>
          <a:endParaRPr lang="en-US" sz="2200" b="1" dirty="0" smtClean="0">
            <a:latin typeface="Corbel" pitchFamily="34" charset="0"/>
          </a:endParaRPr>
        </a:p>
        <a:p>
          <a:pPr algn="ctr"/>
          <a:r>
            <a:rPr lang="en-US" sz="2200" b="1" dirty="0" smtClean="0">
              <a:latin typeface="Corbel" pitchFamily="34" charset="0"/>
            </a:rPr>
            <a:t>Inputs         &amp;  Scenarios</a:t>
          </a:r>
          <a:endParaRPr lang="en-US" sz="2200" b="1" dirty="0">
            <a:latin typeface="Corbel" pitchFamily="34" charset="0"/>
          </a:endParaRPr>
        </a:p>
      </dgm:t>
    </dgm:pt>
    <dgm:pt modelId="{51CE1848-AB2A-4E28-8CF5-8442E546E0C5}" type="parTrans" cxnId="{B9B85342-AC50-4E97-8E9E-2FD870B1E881}">
      <dgm:prSet/>
      <dgm:spPr/>
      <dgm:t>
        <a:bodyPr/>
        <a:lstStyle/>
        <a:p>
          <a:endParaRPr lang="en-US"/>
        </a:p>
      </dgm:t>
    </dgm:pt>
    <dgm:pt modelId="{90C1E242-23BD-452C-B222-DCFA2D4DAE3B}" type="sibTrans" cxnId="{B9B85342-AC50-4E97-8E9E-2FD870B1E881}">
      <dgm:prSet/>
      <dgm:spPr/>
      <dgm:t>
        <a:bodyPr/>
        <a:lstStyle/>
        <a:p>
          <a:endParaRPr lang="en-US"/>
        </a:p>
      </dgm:t>
    </dgm:pt>
    <dgm:pt modelId="{C20F2834-7A4B-463C-ABDE-12FFE93933A3}">
      <dgm:prSet phldrT="[Text]" custT="1">
        <dgm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dgm:style>
      </dgm:prSet>
      <dgm:spPr/>
      <dgm:t>
        <a:bodyPr lIns="73152" tIns="274320" rIns="73152"/>
        <a:lstStyle/>
        <a:p>
          <a:pPr algn="ctr"/>
          <a:r>
            <a:rPr lang="en-US" sz="2200" b="1" dirty="0" smtClean="0">
              <a:latin typeface="Corbel" pitchFamily="34" charset="0"/>
            </a:rPr>
            <a:t>Results</a:t>
          </a:r>
        </a:p>
      </dgm:t>
    </dgm:pt>
    <dgm:pt modelId="{BCFE97E8-F389-4CB9-AF67-54F99688D24C}" type="parTrans" cxnId="{4C839C11-576D-4F8B-A506-F28B1DFFF881}">
      <dgm:prSet/>
      <dgm:spPr/>
      <dgm:t>
        <a:bodyPr/>
        <a:lstStyle/>
        <a:p>
          <a:endParaRPr lang="en-US"/>
        </a:p>
      </dgm:t>
    </dgm:pt>
    <dgm:pt modelId="{CAE5F0D1-5C6A-4BF8-ACC0-DB67084C99C7}" type="sibTrans" cxnId="{4C839C11-576D-4F8B-A506-F28B1DFFF881}">
      <dgm:prSet/>
      <dgm:spPr/>
      <dgm:t>
        <a:bodyPr/>
        <a:lstStyle/>
        <a:p>
          <a:endParaRPr lang="en-US"/>
        </a:p>
      </dgm:t>
    </dgm:pt>
    <dgm:pt modelId="{36D5D949-9ECD-4A1B-AB57-1A52C9331A74}">
      <dgm:prSet custT="1"/>
      <dgm:spPr>
        <a:noFill/>
      </dgm:spPr>
      <dgm:t>
        <a:bodyPr lIns="72000" tIns="273600" rIns="72000"/>
        <a:lstStyle/>
        <a:p>
          <a:pPr algn="ctr">
            <a:spcBef>
              <a:spcPts val="0"/>
            </a:spcBef>
          </a:pPr>
          <a:endParaRPr lang="pt-PT" sz="1800" baseline="0" dirty="0">
            <a:latin typeface="Corbel" pitchFamily="34" charset="0"/>
          </a:endParaRPr>
        </a:p>
      </dgm:t>
    </dgm:pt>
    <dgm:pt modelId="{3274FE53-D673-4DA9-B694-CFFC52502F37}" type="parTrans" cxnId="{9DD40723-A5D2-4758-9137-B615B752437D}">
      <dgm:prSet/>
      <dgm:spPr/>
      <dgm:t>
        <a:bodyPr/>
        <a:lstStyle/>
        <a:p>
          <a:endParaRPr lang="pt-PT"/>
        </a:p>
      </dgm:t>
    </dgm:pt>
    <dgm:pt modelId="{3A4F517B-20C9-46E3-BBC7-2F28AC9300DE}" type="sibTrans" cxnId="{9DD40723-A5D2-4758-9137-B615B752437D}">
      <dgm:prSet/>
      <dgm:spPr/>
      <dgm:t>
        <a:bodyPr/>
        <a:lstStyle/>
        <a:p>
          <a:endParaRPr lang="pt-PT"/>
        </a:p>
      </dgm:t>
    </dgm:pt>
    <dgm:pt modelId="{9E4DC8AD-1AC7-4E53-B32C-25202AFDB195}" type="pres">
      <dgm:prSet presAssocID="{AA690160-D328-4B69-A035-90D3C82FA0A6}" presName="Name0" presStyleCnt="0">
        <dgm:presLayoutVars>
          <dgm:dir/>
          <dgm:resizeHandles val="exact"/>
        </dgm:presLayoutVars>
      </dgm:prSet>
      <dgm:spPr/>
      <dgm:t>
        <a:bodyPr/>
        <a:lstStyle/>
        <a:p>
          <a:endParaRPr lang="pt-PT"/>
        </a:p>
      </dgm:t>
    </dgm:pt>
    <dgm:pt modelId="{ACBF4AF3-FAB8-444C-81AB-52C89640E279}" type="pres">
      <dgm:prSet presAssocID="{AA690160-D328-4B69-A035-90D3C82FA0A6}" presName="bkgdShp" presStyleLbl="alignAccFollowNode1" presStyleIdx="0" presStyleCnt="1" custLinFactNeighborY="-259"/>
      <dgm:spPr>
        <a:solidFill>
          <a:schemeClr val="bg2">
            <a:lumMod val="90000"/>
            <a:alpha val="90000"/>
          </a:schemeClr>
        </a:solidFill>
        <a:ln>
          <a:solidFill>
            <a:schemeClr val="bg2">
              <a:lumMod val="75000"/>
              <a:alpha val="90000"/>
            </a:schemeClr>
          </a:solidFill>
        </a:ln>
      </dgm:spPr>
      <dgm:t>
        <a:bodyPr/>
        <a:lstStyle/>
        <a:p>
          <a:endParaRPr lang="pt-PT"/>
        </a:p>
      </dgm:t>
    </dgm:pt>
    <dgm:pt modelId="{78248EF9-FFBB-4EB0-94C4-16A1D0A1A170}" type="pres">
      <dgm:prSet presAssocID="{AA690160-D328-4B69-A035-90D3C82FA0A6}" presName="linComp" presStyleCnt="0"/>
      <dgm:spPr/>
    </dgm:pt>
    <dgm:pt modelId="{CC8831C0-DF59-484B-83B2-A708366B3EB6}" type="pres">
      <dgm:prSet presAssocID="{476E4177-EF8D-419E-AB8A-93E66CC82482}" presName="compNode" presStyleCnt="0"/>
      <dgm:spPr/>
    </dgm:pt>
    <dgm:pt modelId="{2572025E-E8B8-4F94-94D0-DC22D7F762FB}" type="pres">
      <dgm:prSet presAssocID="{476E4177-EF8D-419E-AB8A-93E66CC82482}" presName="node" presStyleLbl="node1" presStyleIdx="0" presStyleCnt="6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2E2B4276-DB06-4C66-80FF-919CDE10A5FE}" type="pres">
      <dgm:prSet presAssocID="{476E4177-EF8D-419E-AB8A-93E66CC82482}" presName="invisiNode" presStyleLbl="node1" presStyleIdx="0" presStyleCnt="6"/>
      <dgm:spPr/>
    </dgm:pt>
    <dgm:pt modelId="{C43EB61A-2E04-409F-8F87-79F190ED3CE0}" type="pres">
      <dgm:prSet presAssocID="{476E4177-EF8D-419E-AB8A-93E66CC82482}" presName="imagNode" presStyleLbl="fgImgPlace1" presStyleIdx="0" presStyleCnt="6"/>
      <dgm:spPr>
        <a:blipFill rotWithShape="0">
          <a:blip xmlns:r="http://schemas.openxmlformats.org/officeDocument/2006/relationships" r:embed="rId1"/>
          <a:stretch>
            <a:fillRect/>
          </a:stretch>
        </a:blipFill>
      </dgm:spPr>
      <dgm:t>
        <a:bodyPr/>
        <a:lstStyle/>
        <a:p>
          <a:endParaRPr lang="en-US"/>
        </a:p>
      </dgm:t>
    </dgm:pt>
    <dgm:pt modelId="{3DB5F289-A8C3-40D5-8393-8636D9BFFD29}" type="pres">
      <dgm:prSet presAssocID="{A91F7A1B-DD1E-4B26-839C-2A5EF0A403AD}" presName="sibTrans" presStyleLbl="sibTrans2D1" presStyleIdx="0" presStyleCnt="0"/>
      <dgm:spPr/>
      <dgm:t>
        <a:bodyPr/>
        <a:lstStyle/>
        <a:p>
          <a:endParaRPr lang="en-US"/>
        </a:p>
      </dgm:t>
    </dgm:pt>
    <dgm:pt modelId="{0C509E44-86D3-42D8-94FF-9B9788BAB857}" type="pres">
      <dgm:prSet presAssocID="{5DD0A7D4-5781-4819-AF33-C5CE25A2D297}" presName="compNode" presStyleCnt="0"/>
      <dgm:spPr/>
    </dgm:pt>
    <dgm:pt modelId="{E4B0666F-2CF1-4C21-A251-46E6EBFF7C1D}" type="pres">
      <dgm:prSet presAssocID="{5DD0A7D4-5781-4819-AF33-C5CE25A2D297}" presName="node" presStyleLbl="node1" presStyleIdx="1" presStyleCnt="6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BBFA0B92-8C45-4EAA-A200-A78384D846A7}" type="pres">
      <dgm:prSet presAssocID="{5DD0A7D4-5781-4819-AF33-C5CE25A2D297}" presName="invisiNode" presStyleLbl="node1" presStyleIdx="1" presStyleCnt="6"/>
      <dgm:spPr/>
    </dgm:pt>
    <dgm:pt modelId="{BF646D7A-C7D0-4489-A68F-61F32B7DB0C6}" type="pres">
      <dgm:prSet presAssocID="{5DD0A7D4-5781-4819-AF33-C5CE25A2D297}" presName="imagNode" presStyleLbl="fgImgPlace1" presStyleIdx="1" presStyleCnt="6"/>
      <dgm:spPr>
        <a:blipFill rotWithShape="0">
          <a:blip xmlns:r="http://schemas.openxmlformats.org/officeDocument/2006/relationships" r:embed="rId2"/>
          <a:stretch>
            <a:fillRect/>
          </a:stretch>
        </a:blipFill>
      </dgm:spPr>
      <dgm:t>
        <a:bodyPr/>
        <a:lstStyle/>
        <a:p>
          <a:endParaRPr lang="en-US"/>
        </a:p>
      </dgm:t>
    </dgm:pt>
    <dgm:pt modelId="{CAAEED2F-AC44-4514-84C2-160FDC42F579}" type="pres">
      <dgm:prSet presAssocID="{FD53903F-8A86-4D24-917A-36748269F973}" presName="sibTrans" presStyleLbl="sibTrans2D1" presStyleIdx="0" presStyleCnt="0"/>
      <dgm:spPr/>
      <dgm:t>
        <a:bodyPr/>
        <a:lstStyle/>
        <a:p>
          <a:endParaRPr lang="en-US"/>
        </a:p>
      </dgm:t>
    </dgm:pt>
    <dgm:pt modelId="{3617A269-0CD9-4948-9932-FA1AD12DE27E}" type="pres">
      <dgm:prSet presAssocID="{77AF15ED-F058-4A0B-B979-9880C6062DF0}" presName="compNode" presStyleCnt="0"/>
      <dgm:spPr/>
    </dgm:pt>
    <dgm:pt modelId="{5284ED54-4761-44DA-8086-D5FD397A1C95}" type="pres">
      <dgm:prSet presAssocID="{77AF15ED-F058-4A0B-B979-9880C6062DF0}" presName="node" presStyleLbl="node1" presStyleIdx="2" presStyleCnt="6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9666B65F-B8AB-44AD-8F33-AF566667E781}" type="pres">
      <dgm:prSet presAssocID="{77AF15ED-F058-4A0B-B979-9880C6062DF0}" presName="invisiNode" presStyleLbl="node1" presStyleIdx="2" presStyleCnt="6"/>
      <dgm:spPr/>
    </dgm:pt>
    <dgm:pt modelId="{41BC1ABA-1F87-4B1E-94EC-41724CD12655}" type="pres">
      <dgm:prSet presAssocID="{77AF15ED-F058-4A0B-B979-9880C6062DF0}" presName="imagNode" presStyleLbl="fgImgPlace1" presStyleIdx="2" presStyleCnt="6"/>
      <dgm:spPr>
        <a:blipFill rotWithShape="0">
          <a:blip xmlns:r="http://schemas.openxmlformats.org/officeDocument/2006/relationships" r:embed="rId3"/>
          <a:stretch>
            <a:fillRect/>
          </a:stretch>
        </a:blipFill>
      </dgm:spPr>
      <dgm:t>
        <a:bodyPr/>
        <a:lstStyle/>
        <a:p>
          <a:endParaRPr lang="en-US"/>
        </a:p>
      </dgm:t>
    </dgm:pt>
    <dgm:pt modelId="{A9D6457D-CBBF-4A28-8C38-C3F75EA43CF1}" type="pres">
      <dgm:prSet presAssocID="{E3B236AA-E864-46E4-BC91-F2D73633FEA4}" presName="sibTrans" presStyleLbl="sibTrans2D1" presStyleIdx="0" presStyleCnt="0"/>
      <dgm:spPr/>
      <dgm:t>
        <a:bodyPr/>
        <a:lstStyle/>
        <a:p>
          <a:endParaRPr lang="en-US"/>
        </a:p>
      </dgm:t>
    </dgm:pt>
    <dgm:pt modelId="{CDFA4098-C274-4C84-9513-F0698696D98A}" type="pres">
      <dgm:prSet presAssocID="{5DF8D196-4D3D-4940-9F32-682169997D7A}" presName="compNode" presStyleCnt="0"/>
      <dgm:spPr/>
    </dgm:pt>
    <dgm:pt modelId="{87B5BDBA-3C7A-41F1-8C33-F13937A84B36}" type="pres">
      <dgm:prSet presAssocID="{5DF8D196-4D3D-4940-9F32-682169997D7A}" presName="node" presStyleLbl="node1" presStyleIdx="3" presStyleCnt="6" custLinFactNeighborX="-442" custLinFactNeighborY="9091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928528D1-DD5F-4687-9BFE-878C43D23D5D}" type="pres">
      <dgm:prSet presAssocID="{5DF8D196-4D3D-4940-9F32-682169997D7A}" presName="invisiNode" presStyleLbl="node1" presStyleIdx="3" presStyleCnt="6"/>
      <dgm:spPr/>
    </dgm:pt>
    <dgm:pt modelId="{D88C7409-AB93-4FE3-A61D-F51EE8A4B008}" type="pres">
      <dgm:prSet presAssocID="{5DF8D196-4D3D-4940-9F32-682169997D7A}" presName="imagNode" presStyleLbl="fgImgPlace1" presStyleIdx="3" presStyleCnt="6"/>
      <dgm:spPr>
        <a:blipFill rotWithShape="0">
          <a:blip xmlns:r="http://schemas.openxmlformats.org/officeDocument/2006/relationships" r:embed="rId4"/>
          <a:stretch>
            <a:fillRect/>
          </a:stretch>
        </a:blipFill>
      </dgm:spPr>
      <dgm:t>
        <a:bodyPr/>
        <a:lstStyle/>
        <a:p>
          <a:endParaRPr lang="en-US"/>
        </a:p>
      </dgm:t>
    </dgm:pt>
    <dgm:pt modelId="{CA6E58D0-F06D-4082-9183-0F2955E6C631}" type="pres">
      <dgm:prSet presAssocID="{90C1E242-23BD-452C-B222-DCFA2D4DAE3B}" presName="sibTrans" presStyleLbl="sibTrans2D1" presStyleIdx="0" presStyleCnt="0"/>
      <dgm:spPr/>
      <dgm:t>
        <a:bodyPr/>
        <a:lstStyle/>
        <a:p>
          <a:endParaRPr lang="en-US"/>
        </a:p>
      </dgm:t>
    </dgm:pt>
    <dgm:pt modelId="{8AC8F713-1879-4B70-BB31-C5C195E24471}" type="pres">
      <dgm:prSet presAssocID="{C20F2834-7A4B-463C-ABDE-12FFE93933A3}" presName="compNode" presStyleCnt="0"/>
      <dgm:spPr/>
    </dgm:pt>
    <dgm:pt modelId="{9B706799-997B-4F74-B652-58B58A51EA58}" type="pres">
      <dgm:prSet presAssocID="{C20F2834-7A4B-463C-ABDE-12FFE93933A3}" presName="node" presStyleLbl="node1" presStyleIdx="4" presStyleCnt="6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AF8C36F4-A127-4733-8CAC-70994BB842F2}" type="pres">
      <dgm:prSet presAssocID="{C20F2834-7A4B-463C-ABDE-12FFE93933A3}" presName="invisiNode" presStyleLbl="node1" presStyleIdx="4" presStyleCnt="6"/>
      <dgm:spPr/>
    </dgm:pt>
    <dgm:pt modelId="{B68F94D2-D73D-420A-802B-DFDC9BE4ED4C}" type="pres">
      <dgm:prSet presAssocID="{C20F2834-7A4B-463C-ABDE-12FFE93933A3}" presName="imagNode" presStyleLbl="fgImgPlace1" presStyleIdx="4" presStyleCnt="6"/>
      <dgm:spPr>
        <a:blipFill rotWithShape="0">
          <a:blip xmlns:r="http://schemas.openxmlformats.org/officeDocument/2006/relationships" r:embed="rId5"/>
          <a:stretch>
            <a:fillRect/>
          </a:stretch>
        </a:blipFill>
      </dgm:spPr>
      <dgm:t>
        <a:bodyPr/>
        <a:lstStyle/>
        <a:p>
          <a:endParaRPr lang="en-US"/>
        </a:p>
      </dgm:t>
    </dgm:pt>
    <dgm:pt modelId="{9CF106A9-A65C-4AD3-9C57-2C9D71BAC1F0}" type="pres">
      <dgm:prSet presAssocID="{CAE5F0D1-5C6A-4BF8-ACC0-DB67084C99C7}" presName="sibTrans" presStyleLbl="sibTrans2D1" presStyleIdx="0" presStyleCnt="0"/>
      <dgm:spPr/>
      <dgm:t>
        <a:bodyPr/>
        <a:lstStyle/>
        <a:p>
          <a:endParaRPr lang="pt-PT"/>
        </a:p>
      </dgm:t>
    </dgm:pt>
    <dgm:pt modelId="{80CCA6A4-9FFC-4407-8DEE-35C5FF1A720B}" type="pres">
      <dgm:prSet presAssocID="{36D5D949-9ECD-4A1B-AB57-1A52C9331A74}" presName="compNode" presStyleCnt="0"/>
      <dgm:spPr/>
    </dgm:pt>
    <dgm:pt modelId="{48A5C0DC-EEB7-4A7F-8B7E-F8153206073F}" type="pres">
      <dgm:prSet presAssocID="{36D5D949-9ECD-4A1B-AB57-1A52C9331A74}" presName="node" presStyleLbl="node1" presStyleIdx="5" presStyleCnt="6">
        <dgm:presLayoutVars>
          <dgm:bulletEnabled val="1"/>
        </dgm:presLayoutVars>
      </dgm:prSet>
      <dgm:spPr/>
      <dgm:t>
        <a:bodyPr/>
        <a:lstStyle/>
        <a:p>
          <a:endParaRPr lang="pt-PT"/>
        </a:p>
      </dgm:t>
    </dgm:pt>
    <dgm:pt modelId="{1E626AFF-B4A5-40BF-9EE3-BE7D5E548773}" type="pres">
      <dgm:prSet presAssocID="{36D5D949-9ECD-4A1B-AB57-1A52C9331A74}" presName="invisiNode" presStyleLbl="node1" presStyleIdx="5" presStyleCnt="6"/>
      <dgm:spPr/>
    </dgm:pt>
    <dgm:pt modelId="{6B1A63F8-401A-4B33-9954-F39DC4B6663B}" type="pres">
      <dgm:prSet presAssocID="{36D5D949-9ECD-4A1B-AB57-1A52C9331A74}" presName="imagNode" presStyleLbl="fgImgPlace1" presStyleIdx="5" presStyleCnt="6"/>
      <dgm:spPr>
        <a:blipFill rotWithShape="0">
          <a:blip xmlns:r="http://schemas.openxmlformats.org/officeDocument/2006/relationships" r:embed="rId6"/>
          <a:stretch>
            <a:fillRect/>
          </a:stretch>
        </a:blipFill>
      </dgm:spPr>
      <dgm:t>
        <a:bodyPr/>
        <a:lstStyle/>
        <a:p>
          <a:endParaRPr lang="en-US"/>
        </a:p>
      </dgm:t>
    </dgm:pt>
  </dgm:ptLst>
  <dgm:cxnLst>
    <dgm:cxn modelId="{D3BB5A15-36D6-4BC5-9F8B-AB498E9289AF}" type="presOf" srcId="{AA690160-D328-4B69-A035-90D3C82FA0A6}" destId="{9E4DC8AD-1AC7-4E53-B32C-25202AFDB195}" srcOrd="0" destOrd="0" presId="urn:microsoft.com/office/officeart/2005/8/layout/pList2#1"/>
    <dgm:cxn modelId="{B9B85342-AC50-4E97-8E9E-2FD870B1E881}" srcId="{AA690160-D328-4B69-A035-90D3C82FA0A6}" destId="{5DF8D196-4D3D-4940-9F32-682169997D7A}" srcOrd="3" destOrd="0" parTransId="{51CE1848-AB2A-4E28-8CF5-8442E546E0C5}" sibTransId="{90C1E242-23BD-452C-B222-DCFA2D4DAE3B}"/>
    <dgm:cxn modelId="{E60C1BA8-2E9A-4EAC-A278-823B9A1FE7D1}" type="presOf" srcId="{CAE5F0D1-5C6A-4BF8-ACC0-DB67084C99C7}" destId="{9CF106A9-A65C-4AD3-9C57-2C9D71BAC1F0}" srcOrd="0" destOrd="0" presId="urn:microsoft.com/office/officeart/2005/8/layout/pList2#1"/>
    <dgm:cxn modelId="{07627758-E534-4A36-8DC0-520D577251B0}" type="presOf" srcId="{FD53903F-8A86-4D24-917A-36748269F973}" destId="{CAAEED2F-AC44-4514-84C2-160FDC42F579}" srcOrd="0" destOrd="0" presId="urn:microsoft.com/office/officeart/2005/8/layout/pList2#1"/>
    <dgm:cxn modelId="{B54AB0B9-EAAC-49F5-A885-24B732B8CB9B}" type="presOf" srcId="{5DD0A7D4-5781-4819-AF33-C5CE25A2D297}" destId="{E4B0666F-2CF1-4C21-A251-46E6EBFF7C1D}" srcOrd="0" destOrd="0" presId="urn:microsoft.com/office/officeart/2005/8/layout/pList2#1"/>
    <dgm:cxn modelId="{D4392483-8CAB-4394-9F84-945FB6D0E51D}" type="presOf" srcId="{E3B236AA-E864-46E4-BC91-F2D73633FEA4}" destId="{A9D6457D-CBBF-4A28-8C38-C3F75EA43CF1}" srcOrd="0" destOrd="0" presId="urn:microsoft.com/office/officeart/2005/8/layout/pList2#1"/>
    <dgm:cxn modelId="{6609E7C0-7987-4295-BF1C-1F037DB24AB7}" type="presOf" srcId="{77AF15ED-F058-4A0B-B979-9880C6062DF0}" destId="{5284ED54-4761-44DA-8086-D5FD397A1C95}" srcOrd="0" destOrd="0" presId="urn:microsoft.com/office/officeart/2005/8/layout/pList2#1"/>
    <dgm:cxn modelId="{4C839C11-576D-4F8B-A506-F28B1DFFF881}" srcId="{AA690160-D328-4B69-A035-90D3C82FA0A6}" destId="{C20F2834-7A4B-463C-ABDE-12FFE93933A3}" srcOrd="4" destOrd="0" parTransId="{BCFE97E8-F389-4CB9-AF67-54F99688D24C}" sibTransId="{CAE5F0D1-5C6A-4BF8-ACC0-DB67084C99C7}"/>
    <dgm:cxn modelId="{E165C54A-E5EC-4279-AC37-8499D63AD4DB}" type="presOf" srcId="{36D5D949-9ECD-4A1B-AB57-1A52C9331A74}" destId="{48A5C0DC-EEB7-4A7F-8B7E-F8153206073F}" srcOrd="0" destOrd="0" presId="urn:microsoft.com/office/officeart/2005/8/layout/pList2#1"/>
    <dgm:cxn modelId="{7417CC53-98FE-43F4-BF56-8508FB7DA803}" srcId="{AA690160-D328-4B69-A035-90D3C82FA0A6}" destId="{5DD0A7D4-5781-4819-AF33-C5CE25A2D297}" srcOrd="1" destOrd="0" parTransId="{05B7C26E-C389-4346-849B-05526EF2C457}" sibTransId="{FD53903F-8A86-4D24-917A-36748269F973}"/>
    <dgm:cxn modelId="{70DC4ACA-CFAB-433B-A01A-6F89F6FFA0E9}" type="presOf" srcId="{5DF8D196-4D3D-4940-9F32-682169997D7A}" destId="{87B5BDBA-3C7A-41F1-8C33-F13937A84B36}" srcOrd="0" destOrd="0" presId="urn:microsoft.com/office/officeart/2005/8/layout/pList2#1"/>
    <dgm:cxn modelId="{0F181FF9-0349-4FD1-A6A7-9349B1DC9952}" type="presOf" srcId="{90C1E242-23BD-452C-B222-DCFA2D4DAE3B}" destId="{CA6E58D0-F06D-4082-9183-0F2955E6C631}" srcOrd="0" destOrd="0" presId="urn:microsoft.com/office/officeart/2005/8/layout/pList2#1"/>
    <dgm:cxn modelId="{072DA9BD-8A27-413F-AC2A-2246B4043270}" type="presOf" srcId="{476E4177-EF8D-419E-AB8A-93E66CC82482}" destId="{2572025E-E8B8-4F94-94D0-DC22D7F762FB}" srcOrd="0" destOrd="0" presId="urn:microsoft.com/office/officeart/2005/8/layout/pList2#1"/>
    <dgm:cxn modelId="{77D8A70C-A9E7-4D50-9D4E-CACB19C3FAF9}" type="presOf" srcId="{C20F2834-7A4B-463C-ABDE-12FFE93933A3}" destId="{9B706799-997B-4F74-B652-58B58A51EA58}" srcOrd="0" destOrd="0" presId="urn:microsoft.com/office/officeart/2005/8/layout/pList2#1"/>
    <dgm:cxn modelId="{9A40B199-C1E6-4AA6-9486-07915ED7CAE7}" srcId="{AA690160-D328-4B69-A035-90D3C82FA0A6}" destId="{476E4177-EF8D-419E-AB8A-93E66CC82482}" srcOrd="0" destOrd="0" parTransId="{50A25A56-CEA1-40EB-822C-18475EA4B47A}" sibTransId="{A91F7A1B-DD1E-4B26-839C-2A5EF0A403AD}"/>
    <dgm:cxn modelId="{9DD40723-A5D2-4758-9137-B615B752437D}" srcId="{AA690160-D328-4B69-A035-90D3C82FA0A6}" destId="{36D5D949-9ECD-4A1B-AB57-1A52C9331A74}" srcOrd="5" destOrd="0" parTransId="{3274FE53-D673-4DA9-B694-CFFC52502F37}" sibTransId="{3A4F517B-20C9-46E3-BBC7-2F28AC9300DE}"/>
    <dgm:cxn modelId="{5DCCFEB3-0932-4811-8D38-FDADE4985F7A}" type="presOf" srcId="{A91F7A1B-DD1E-4B26-839C-2A5EF0A403AD}" destId="{3DB5F289-A8C3-40D5-8393-8636D9BFFD29}" srcOrd="0" destOrd="0" presId="urn:microsoft.com/office/officeart/2005/8/layout/pList2#1"/>
    <dgm:cxn modelId="{CD3B69F4-72CF-49E2-8926-8FD63E771977}" srcId="{AA690160-D328-4B69-A035-90D3C82FA0A6}" destId="{77AF15ED-F058-4A0B-B979-9880C6062DF0}" srcOrd="2" destOrd="0" parTransId="{0DF2CDB2-0880-4047-8447-A17EAE7580E4}" sibTransId="{E3B236AA-E864-46E4-BC91-F2D73633FEA4}"/>
    <dgm:cxn modelId="{56A1B6E9-BE65-4A38-B534-AED254D95DAC}" type="presParOf" srcId="{9E4DC8AD-1AC7-4E53-B32C-25202AFDB195}" destId="{ACBF4AF3-FAB8-444C-81AB-52C89640E279}" srcOrd="0" destOrd="0" presId="urn:microsoft.com/office/officeart/2005/8/layout/pList2#1"/>
    <dgm:cxn modelId="{51CC7A8E-6DA0-4527-9A61-A6057BBB3489}" type="presParOf" srcId="{9E4DC8AD-1AC7-4E53-B32C-25202AFDB195}" destId="{78248EF9-FFBB-4EB0-94C4-16A1D0A1A170}" srcOrd="1" destOrd="0" presId="urn:microsoft.com/office/officeart/2005/8/layout/pList2#1"/>
    <dgm:cxn modelId="{131DB7E8-5033-47E8-8899-E011B9F57D47}" type="presParOf" srcId="{78248EF9-FFBB-4EB0-94C4-16A1D0A1A170}" destId="{CC8831C0-DF59-484B-83B2-A708366B3EB6}" srcOrd="0" destOrd="0" presId="urn:microsoft.com/office/officeart/2005/8/layout/pList2#1"/>
    <dgm:cxn modelId="{B941E28A-0CDC-4B0C-9738-E05AFB05AA9B}" type="presParOf" srcId="{CC8831C0-DF59-484B-83B2-A708366B3EB6}" destId="{2572025E-E8B8-4F94-94D0-DC22D7F762FB}" srcOrd="0" destOrd="0" presId="urn:microsoft.com/office/officeart/2005/8/layout/pList2#1"/>
    <dgm:cxn modelId="{9F5909C7-106A-43C0-8508-1A98EAE3EF27}" type="presParOf" srcId="{CC8831C0-DF59-484B-83B2-A708366B3EB6}" destId="{2E2B4276-DB06-4C66-80FF-919CDE10A5FE}" srcOrd="1" destOrd="0" presId="urn:microsoft.com/office/officeart/2005/8/layout/pList2#1"/>
    <dgm:cxn modelId="{3CF346EF-8808-420A-A7E1-82D9990E1071}" type="presParOf" srcId="{CC8831C0-DF59-484B-83B2-A708366B3EB6}" destId="{C43EB61A-2E04-409F-8F87-79F190ED3CE0}" srcOrd="2" destOrd="0" presId="urn:microsoft.com/office/officeart/2005/8/layout/pList2#1"/>
    <dgm:cxn modelId="{22B279E1-DAD7-4469-A2FA-8EB3ADE617C5}" type="presParOf" srcId="{78248EF9-FFBB-4EB0-94C4-16A1D0A1A170}" destId="{3DB5F289-A8C3-40D5-8393-8636D9BFFD29}" srcOrd="1" destOrd="0" presId="urn:microsoft.com/office/officeart/2005/8/layout/pList2#1"/>
    <dgm:cxn modelId="{34E864EE-C48F-42C6-A312-85D870AFFEF6}" type="presParOf" srcId="{78248EF9-FFBB-4EB0-94C4-16A1D0A1A170}" destId="{0C509E44-86D3-42D8-94FF-9B9788BAB857}" srcOrd="2" destOrd="0" presId="urn:microsoft.com/office/officeart/2005/8/layout/pList2#1"/>
    <dgm:cxn modelId="{30575392-5A96-4ADB-8E34-950861751D91}" type="presParOf" srcId="{0C509E44-86D3-42D8-94FF-9B9788BAB857}" destId="{E4B0666F-2CF1-4C21-A251-46E6EBFF7C1D}" srcOrd="0" destOrd="0" presId="urn:microsoft.com/office/officeart/2005/8/layout/pList2#1"/>
    <dgm:cxn modelId="{C070F44F-B4AC-47B5-B3FD-ADCFE7087CE4}" type="presParOf" srcId="{0C509E44-86D3-42D8-94FF-9B9788BAB857}" destId="{BBFA0B92-8C45-4EAA-A200-A78384D846A7}" srcOrd="1" destOrd="0" presId="urn:microsoft.com/office/officeart/2005/8/layout/pList2#1"/>
    <dgm:cxn modelId="{EF2E9714-DC8E-4A3F-B989-727338D211E0}" type="presParOf" srcId="{0C509E44-86D3-42D8-94FF-9B9788BAB857}" destId="{BF646D7A-C7D0-4489-A68F-61F32B7DB0C6}" srcOrd="2" destOrd="0" presId="urn:microsoft.com/office/officeart/2005/8/layout/pList2#1"/>
    <dgm:cxn modelId="{3D0F5A6E-AF71-4C60-A112-65E1D1BDE2CA}" type="presParOf" srcId="{78248EF9-FFBB-4EB0-94C4-16A1D0A1A170}" destId="{CAAEED2F-AC44-4514-84C2-160FDC42F579}" srcOrd="3" destOrd="0" presId="urn:microsoft.com/office/officeart/2005/8/layout/pList2#1"/>
    <dgm:cxn modelId="{B0B2C809-93B1-4B34-B591-54E226F1997F}" type="presParOf" srcId="{78248EF9-FFBB-4EB0-94C4-16A1D0A1A170}" destId="{3617A269-0CD9-4948-9932-FA1AD12DE27E}" srcOrd="4" destOrd="0" presId="urn:microsoft.com/office/officeart/2005/8/layout/pList2#1"/>
    <dgm:cxn modelId="{41E7C577-52F4-4813-A4AE-63CDE3424633}" type="presParOf" srcId="{3617A269-0CD9-4948-9932-FA1AD12DE27E}" destId="{5284ED54-4761-44DA-8086-D5FD397A1C95}" srcOrd="0" destOrd="0" presId="urn:microsoft.com/office/officeart/2005/8/layout/pList2#1"/>
    <dgm:cxn modelId="{56A1203A-8EBA-48E0-B240-0C3C15F3C7D8}" type="presParOf" srcId="{3617A269-0CD9-4948-9932-FA1AD12DE27E}" destId="{9666B65F-B8AB-44AD-8F33-AF566667E781}" srcOrd="1" destOrd="0" presId="urn:microsoft.com/office/officeart/2005/8/layout/pList2#1"/>
    <dgm:cxn modelId="{C56292A8-C6AE-4B1E-B111-3142C395DD38}" type="presParOf" srcId="{3617A269-0CD9-4948-9932-FA1AD12DE27E}" destId="{41BC1ABA-1F87-4B1E-94EC-41724CD12655}" srcOrd="2" destOrd="0" presId="urn:microsoft.com/office/officeart/2005/8/layout/pList2#1"/>
    <dgm:cxn modelId="{197A9EF2-4698-4B07-B65C-9EAC2C0A400F}" type="presParOf" srcId="{78248EF9-FFBB-4EB0-94C4-16A1D0A1A170}" destId="{A9D6457D-CBBF-4A28-8C38-C3F75EA43CF1}" srcOrd="5" destOrd="0" presId="urn:microsoft.com/office/officeart/2005/8/layout/pList2#1"/>
    <dgm:cxn modelId="{D49C05A8-F0FB-4486-86AC-1C33148DF5CB}" type="presParOf" srcId="{78248EF9-FFBB-4EB0-94C4-16A1D0A1A170}" destId="{CDFA4098-C274-4C84-9513-F0698696D98A}" srcOrd="6" destOrd="0" presId="urn:microsoft.com/office/officeart/2005/8/layout/pList2#1"/>
    <dgm:cxn modelId="{221B6B58-6CEC-4D07-925F-EEDE3D4F7080}" type="presParOf" srcId="{CDFA4098-C274-4C84-9513-F0698696D98A}" destId="{87B5BDBA-3C7A-41F1-8C33-F13937A84B36}" srcOrd="0" destOrd="0" presId="urn:microsoft.com/office/officeart/2005/8/layout/pList2#1"/>
    <dgm:cxn modelId="{0A35D324-8076-4277-A26B-C409A8B7D44F}" type="presParOf" srcId="{CDFA4098-C274-4C84-9513-F0698696D98A}" destId="{928528D1-DD5F-4687-9BFE-878C43D23D5D}" srcOrd="1" destOrd="0" presId="urn:microsoft.com/office/officeart/2005/8/layout/pList2#1"/>
    <dgm:cxn modelId="{5AA414BA-8B37-4BB5-ADCA-52D097F32158}" type="presParOf" srcId="{CDFA4098-C274-4C84-9513-F0698696D98A}" destId="{D88C7409-AB93-4FE3-A61D-F51EE8A4B008}" srcOrd="2" destOrd="0" presId="urn:microsoft.com/office/officeart/2005/8/layout/pList2#1"/>
    <dgm:cxn modelId="{1E9A8643-12FD-4397-854B-80F8D6EAAA0C}" type="presParOf" srcId="{78248EF9-FFBB-4EB0-94C4-16A1D0A1A170}" destId="{CA6E58D0-F06D-4082-9183-0F2955E6C631}" srcOrd="7" destOrd="0" presId="urn:microsoft.com/office/officeart/2005/8/layout/pList2#1"/>
    <dgm:cxn modelId="{24323F75-9A38-413C-89EE-5916A462CE72}" type="presParOf" srcId="{78248EF9-FFBB-4EB0-94C4-16A1D0A1A170}" destId="{8AC8F713-1879-4B70-BB31-C5C195E24471}" srcOrd="8" destOrd="0" presId="urn:microsoft.com/office/officeart/2005/8/layout/pList2#1"/>
    <dgm:cxn modelId="{EE6F31A4-3127-4E6E-A724-E76F0EC6E553}" type="presParOf" srcId="{8AC8F713-1879-4B70-BB31-C5C195E24471}" destId="{9B706799-997B-4F74-B652-58B58A51EA58}" srcOrd="0" destOrd="0" presId="urn:microsoft.com/office/officeart/2005/8/layout/pList2#1"/>
    <dgm:cxn modelId="{0C8230E9-A838-4CA0-B93D-F643FF96AAB6}" type="presParOf" srcId="{8AC8F713-1879-4B70-BB31-C5C195E24471}" destId="{AF8C36F4-A127-4733-8CAC-70994BB842F2}" srcOrd="1" destOrd="0" presId="urn:microsoft.com/office/officeart/2005/8/layout/pList2#1"/>
    <dgm:cxn modelId="{6B948393-8982-478A-A324-DA4B672C0087}" type="presParOf" srcId="{8AC8F713-1879-4B70-BB31-C5C195E24471}" destId="{B68F94D2-D73D-420A-802B-DFDC9BE4ED4C}" srcOrd="2" destOrd="0" presId="urn:microsoft.com/office/officeart/2005/8/layout/pList2#1"/>
    <dgm:cxn modelId="{93666947-2EBB-4B8F-A7FA-9FD3CB935738}" type="presParOf" srcId="{78248EF9-FFBB-4EB0-94C4-16A1D0A1A170}" destId="{9CF106A9-A65C-4AD3-9C57-2C9D71BAC1F0}" srcOrd="9" destOrd="0" presId="urn:microsoft.com/office/officeart/2005/8/layout/pList2#1"/>
    <dgm:cxn modelId="{642F89DF-B279-42DC-8801-4C20D08CCF6A}" type="presParOf" srcId="{78248EF9-FFBB-4EB0-94C4-16A1D0A1A170}" destId="{80CCA6A4-9FFC-4407-8DEE-35C5FF1A720B}" srcOrd="10" destOrd="0" presId="urn:microsoft.com/office/officeart/2005/8/layout/pList2#1"/>
    <dgm:cxn modelId="{1643B416-18B8-49F5-85C9-8301E8A2F5AD}" type="presParOf" srcId="{80CCA6A4-9FFC-4407-8DEE-35C5FF1A720B}" destId="{48A5C0DC-EEB7-4A7F-8B7E-F8153206073F}" srcOrd="0" destOrd="0" presId="urn:microsoft.com/office/officeart/2005/8/layout/pList2#1"/>
    <dgm:cxn modelId="{5513872E-E6E0-43DF-ABAC-5C8D4256EC37}" type="presParOf" srcId="{80CCA6A4-9FFC-4407-8DEE-35C5FF1A720B}" destId="{1E626AFF-B4A5-40BF-9EE3-BE7D5E548773}" srcOrd="1" destOrd="0" presId="urn:microsoft.com/office/officeart/2005/8/layout/pList2#1"/>
    <dgm:cxn modelId="{7109C860-0DFE-494E-8C78-1FC31EB92FAB}" type="presParOf" srcId="{80CCA6A4-9FFC-4407-8DEE-35C5FF1A720B}" destId="{6B1A63F8-401A-4B33-9954-F39DC4B6663B}" srcOrd="2" destOrd="0" presId="urn:microsoft.com/office/officeart/2005/8/layout/pList2#1"/>
  </dgm:cxnLst>
  <dgm:bg/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ata14.xml><?xml version="1.0" encoding="utf-8"?>
<dgm:dataModel xmlns:dgm="http://schemas.openxmlformats.org/drawingml/2006/diagram" xmlns:a="http://schemas.openxmlformats.org/drawingml/2006/main">
  <dgm:ptLst>
    <dgm:pt modelId="{AA690160-D328-4B69-A035-90D3C82FA0A6}" type="doc">
      <dgm:prSet loTypeId="urn:microsoft.com/office/officeart/2005/8/layout/pList2#1" loCatId="list" qsTypeId="urn:microsoft.com/office/officeart/2005/8/quickstyle/simple4" qsCatId="simple" csTypeId="urn:microsoft.com/office/officeart/2005/8/colors/colorful2" csCatId="colorful" phldr="1"/>
      <dgm:spPr/>
      <dgm:t>
        <a:bodyPr/>
        <a:lstStyle/>
        <a:p>
          <a:endParaRPr lang="pt-PT"/>
        </a:p>
      </dgm:t>
    </dgm:pt>
    <dgm:pt modelId="{476E4177-EF8D-419E-AB8A-93E66CC82482}">
      <dgm:prSet phldrT="[Text]" custT="1">
        <dgm:style>
          <a:lnRef idx="1">
            <a:schemeClr val="accent3"/>
          </a:lnRef>
          <a:fillRef idx="3">
            <a:schemeClr val="accent3"/>
          </a:fillRef>
          <a:effectRef idx="2">
            <a:schemeClr val="accent3"/>
          </a:effectRef>
          <a:fontRef idx="minor">
            <a:schemeClr val="lt1"/>
          </a:fontRef>
        </dgm:style>
      </dgm:prSet>
      <dgm:spPr/>
      <dgm:t>
        <a:bodyPr lIns="73152" tIns="274320" rIns="73152"/>
        <a:lstStyle/>
        <a:p>
          <a:pPr algn="ctr"/>
          <a:r>
            <a:rPr lang="en-US" sz="2200" b="1" dirty="0" smtClean="0">
              <a:latin typeface="Corbel" pitchFamily="34" charset="0"/>
            </a:rPr>
            <a:t>Motivation &amp;  Objective</a:t>
          </a:r>
          <a:endParaRPr lang="en-US" sz="2200" b="1" dirty="0">
            <a:latin typeface="Corbel" pitchFamily="34" charset="0"/>
          </a:endParaRPr>
        </a:p>
      </dgm:t>
    </dgm:pt>
    <dgm:pt modelId="{50A25A56-CEA1-40EB-822C-18475EA4B47A}" type="parTrans" cxnId="{9A40B199-C1E6-4AA6-9486-07915ED7CAE7}">
      <dgm:prSet/>
      <dgm:spPr/>
      <dgm:t>
        <a:bodyPr/>
        <a:lstStyle/>
        <a:p>
          <a:endParaRPr lang="en-US"/>
        </a:p>
      </dgm:t>
    </dgm:pt>
    <dgm:pt modelId="{A91F7A1B-DD1E-4B26-839C-2A5EF0A403AD}" type="sibTrans" cxnId="{9A40B199-C1E6-4AA6-9486-07915ED7CAE7}">
      <dgm:prSet/>
      <dgm:spPr/>
      <dgm:t>
        <a:bodyPr/>
        <a:lstStyle/>
        <a:p>
          <a:endParaRPr lang="en-US"/>
        </a:p>
      </dgm:t>
    </dgm:pt>
    <dgm:pt modelId="{5DD0A7D4-5781-4819-AF33-C5CE25A2D297}">
      <dgm:prSet phldrT="[Text]" custT="1">
        <dgm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dgm:style>
      </dgm:prSet>
      <dgm:spPr/>
      <dgm:t>
        <a:bodyPr lIns="73152" tIns="274320" rIns="73152"/>
        <a:lstStyle/>
        <a:p>
          <a:pPr algn="ctr"/>
          <a:r>
            <a:rPr lang="en-US" sz="2200" b="1" dirty="0" smtClean="0">
              <a:latin typeface="Corbel" pitchFamily="34" charset="0"/>
            </a:rPr>
            <a:t>The approach</a:t>
          </a:r>
          <a:endParaRPr lang="en-US" sz="2200" b="1" dirty="0">
            <a:latin typeface="Corbel" pitchFamily="34" charset="0"/>
          </a:endParaRPr>
        </a:p>
      </dgm:t>
    </dgm:pt>
    <dgm:pt modelId="{05B7C26E-C389-4346-849B-05526EF2C457}" type="parTrans" cxnId="{7417CC53-98FE-43F4-BF56-8508FB7DA803}">
      <dgm:prSet/>
      <dgm:spPr/>
      <dgm:t>
        <a:bodyPr/>
        <a:lstStyle/>
        <a:p>
          <a:endParaRPr lang="en-US"/>
        </a:p>
      </dgm:t>
    </dgm:pt>
    <dgm:pt modelId="{FD53903F-8A86-4D24-917A-36748269F973}" type="sibTrans" cxnId="{7417CC53-98FE-43F4-BF56-8508FB7DA803}">
      <dgm:prSet/>
      <dgm:spPr/>
      <dgm:t>
        <a:bodyPr/>
        <a:lstStyle/>
        <a:p>
          <a:endParaRPr lang="en-US"/>
        </a:p>
      </dgm:t>
    </dgm:pt>
    <dgm:pt modelId="{77AF15ED-F058-4A0B-B979-9880C6062DF0}">
      <dgm:prSet phldrT="[Text]" custT="1">
        <dgm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dgm:style>
      </dgm:prSet>
      <dgm:spPr/>
      <dgm:t>
        <a:bodyPr lIns="73152" tIns="274320" rIns="73152"/>
        <a:lstStyle/>
        <a:p>
          <a:pPr algn="ctr"/>
          <a:r>
            <a:rPr lang="en-US" sz="2200" b="1" dirty="0" smtClean="0">
              <a:latin typeface="Corbel" pitchFamily="34" charset="0"/>
            </a:rPr>
            <a:t>The simulator</a:t>
          </a:r>
          <a:endParaRPr lang="en-US" sz="2200" b="1" dirty="0">
            <a:latin typeface="Corbel" pitchFamily="34" charset="0"/>
          </a:endParaRPr>
        </a:p>
      </dgm:t>
    </dgm:pt>
    <dgm:pt modelId="{0DF2CDB2-0880-4047-8447-A17EAE7580E4}" type="parTrans" cxnId="{CD3B69F4-72CF-49E2-8926-8FD63E771977}">
      <dgm:prSet/>
      <dgm:spPr/>
      <dgm:t>
        <a:bodyPr/>
        <a:lstStyle/>
        <a:p>
          <a:endParaRPr lang="en-US"/>
        </a:p>
      </dgm:t>
    </dgm:pt>
    <dgm:pt modelId="{E3B236AA-E864-46E4-BC91-F2D73633FEA4}" type="sibTrans" cxnId="{CD3B69F4-72CF-49E2-8926-8FD63E771977}">
      <dgm:prSet/>
      <dgm:spPr/>
      <dgm:t>
        <a:bodyPr/>
        <a:lstStyle/>
        <a:p>
          <a:endParaRPr lang="en-US"/>
        </a:p>
      </dgm:t>
    </dgm:pt>
    <dgm:pt modelId="{5DF8D196-4D3D-4940-9F32-682169997D7A}">
      <dgm:prSet phldrT="[Text]" custT="1">
        <dgm:style>
          <a:lnRef idx="1">
            <a:schemeClr val="accent3"/>
          </a:lnRef>
          <a:fillRef idx="3">
            <a:schemeClr val="accent3"/>
          </a:fillRef>
          <a:effectRef idx="2">
            <a:schemeClr val="accent3"/>
          </a:effectRef>
          <a:fontRef idx="minor">
            <a:schemeClr val="lt1"/>
          </a:fontRef>
        </dgm:style>
      </dgm:prSet>
      <dgm:spPr/>
      <dgm:t>
        <a:bodyPr lIns="73152" tIns="274320" rIns="73152"/>
        <a:lstStyle/>
        <a:p>
          <a:pPr algn="ctr"/>
          <a:r>
            <a:rPr lang="en-US" sz="2200" b="1" dirty="0" smtClean="0">
              <a:latin typeface="Corbel" pitchFamily="34" charset="0"/>
            </a:rPr>
            <a:t>Simulation</a:t>
          </a:r>
        </a:p>
        <a:p>
          <a:pPr algn="ctr"/>
          <a:endParaRPr lang="en-US" sz="2200" b="1" dirty="0" smtClean="0">
            <a:latin typeface="Corbel" pitchFamily="34" charset="0"/>
          </a:endParaRPr>
        </a:p>
        <a:p>
          <a:pPr algn="ctr"/>
          <a:r>
            <a:rPr lang="en-US" sz="2200" b="1" dirty="0" smtClean="0">
              <a:latin typeface="Corbel" pitchFamily="34" charset="0"/>
            </a:rPr>
            <a:t>Inputs         &amp;  Scenarios</a:t>
          </a:r>
          <a:endParaRPr lang="en-US" sz="2200" b="1" dirty="0">
            <a:latin typeface="Corbel" pitchFamily="34" charset="0"/>
          </a:endParaRPr>
        </a:p>
      </dgm:t>
    </dgm:pt>
    <dgm:pt modelId="{51CE1848-AB2A-4E28-8CF5-8442E546E0C5}" type="parTrans" cxnId="{B9B85342-AC50-4E97-8E9E-2FD870B1E881}">
      <dgm:prSet/>
      <dgm:spPr/>
      <dgm:t>
        <a:bodyPr/>
        <a:lstStyle/>
        <a:p>
          <a:endParaRPr lang="en-US"/>
        </a:p>
      </dgm:t>
    </dgm:pt>
    <dgm:pt modelId="{90C1E242-23BD-452C-B222-DCFA2D4DAE3B}" type="sibTrans" cxnId="{B9B85342-AC50-4E97-8E9E-2FD870B1E881}">
      <dgm:prSet/>
      <dgm:spPr/>
      <dgm:t>
        <a:bodyPr/>
        <a:lstStyle/>
        <a:p>
          <a:endParaRPr lang="en-US"/>
        </a:p>
      </dgm:t>
    </dgm:pt>
    <dgm:pt modelId="{C20F2834-7A4B-463C-ABDE-12FFE93933A3}">
      <dgm:prSet phldrT="[Text]" custT="1">
        <dgm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dgm:style>
      </dgm:prSet>
      <dgm:spPr/>
      <dgm:t>
        <a:bodyPr lIns="73152" tIns="274320" rIns="73152"/>
        <a:lstStyle/>
        <a:p>
          <a:pPr algn="ctr"/>
          <a:r>
            <a:rPr lang="en-US" sz="2200" b="1" dirty="0" smtClean="0">
              <a:latin typeface="Corbel" pitchFamily="34" charset="0"/>
            </a:rPr>
            <a:t>Results</a:t>
          </a:r>
        </a:p>
      </dgm:t>
    </dgm:pt>
    <dgm:pt modelId="{BCFE97E8-F389-4CB9-AF67-54F99688D24C}" type="parTrans" cxnId="{4C839C11-576D-4F8B-A506-F28B1DFFF881}">
      <dgm:prSet/>
      <dgm:spPr/>
      <dgm:t>
        <a:bodyPr/>
        <a:lstStyle/>
        <a:p>
          <a:endParaRPr lang="en-US"/>
        </a:p>
      </dgm:t>
    </dgm:pt>
    <dgm:pt modelId="{CAE5F0D1-5C6A-4BF8-ACC0-DB67084C99C7}" type="sibTrans" cxnId="{4C839C11-576D-4F8B-A506-F28B1DFFF881}">
      <dgm:prSet/>
      <dgm:spPr/>
      <dgm:t>
        <a:bodyPr/>
        <a:lstStyle/>
        <a:p>
          <a:endParaRPr lang="en-US"/>
        </a:p>
      </dgm:t>
    </dgm:pt>
    <dgm:pt modelId="{36D5D949-9ECD-4A1B-AB57-1A52C9331A74}">
      <dgm:prSet custT="1">
        <dgm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dgm:style>
      </dgm:prSet>
      <dgm:spPr/>
      <dgm:t>
        <a:bodyPr lIns="72000" tIns="273600" rIns="72000"/>
        <a:lstStyle/>
        <a:p>
          <a:pPr algn="ctr">
            <a:spcBef>
              <a:spcPts val="0"/>
            </a:spcBef>
          </a:pPr>
          <a:r>
            <a:rPr lang="en-US" sz="2200" b="1" dirty="0" smtClean="0">
              <a:latin typeface="Corbel" pitchFamily="34" charset="0"/>
            </a:rPr>
            <a:t>Final Remarks</a:t>
          </a:r>
          <a:endParaRPr lang="pt-PT" sz="2200" b="1" baseline="0" dirty="0">
            <a:latin typeface="Corbel" pitchFamily="34" charset="0"/>
          </a:endParaRPr>
        </a:p>
      </dgm:t>
    </dgm:pt>
    <dgm:pt modelId="{3274FE53-D673-4DA9-B694-CFFC52502F37}" type="parTrans" cxnId="{9DD40723-A5D2-4758-9137-B615B752437D}">
      <dgm:prSet/>
      <dgm:spPr/>
      <dgm:t>
        <a:bodyPr/>
        <a:lstStyle/>
        <a:p>
          <a:endParaRPr lang="pt-PT"/>
        </a:p>
      </dgm:t>
    </dgm:pt>
    <dgm:pt modelId="{3A4F517B-20C9-46E3-BBC7-2F28AC9300DE}" type="sibTrans" cxnId="{9DD40723-A5D2-4758-9137-B615B752437D}">
      <dgm:prSet/>
      <dgm:spPr/>
      <dgm:t>
        <a:bodyPr/>
        <a:lstStyle/>
        <a:p>
          <a:endParaRPr lang="pt-PT"/>
        </a:p>
      </dgm:t>
    </dgm:pt>
    <dgm:pt modelId="{9E4DC8AD-1AC7-4E53-B32C-25202AFDB195}" type="pres">
      <dgm:prSet presAssocID="{AA690160-D328-4B69-A035-90D3C82FA0A6}" presName="Name0" presStyleCnt="0">
        <dgm:presLayoutVars>
          <dgm:dir/>
          <dgm:resizeHandles val="exact"/>
        </dgm:presLayoutVars>
      </dgm:prSet>
      <dgm:spPr/>
      <dgm:t>
        <a:bodyPr/>
        <a:lstStyle/>
        <a:p>
          <a:endParaRPr lang="pt-PT"/>
        </a:p>
      </dgm:t>
    </dgm:pt>
    <dgm:pt modelId="{ACBF4AF3-FAB8-444C-81AB-52C89640E279}" type="pres">
      <dgm:prSet presAssocID="{AA690160-D328-4B69-A035-90D3C82FA0A6}" presName="bkgdShp" presStyleLbl="alignAccFollowNode1" presStyleIdx="0" presStyleCnt="1" custLinFactNeighborX="1871" custLinFactNeighborY="-2330"/>
      <dgm:spPr>
        <a:solidFill>
          <a:schemeClr val="bg2">
            <a:alpha val="90000"/>
          </a:schemeClr>
        </a:solidFill>
      </dgm:spPr>
      <dgm:t>
        <a:bodyPr/>
        <a:lstStyle/>
        <a:p>
          <a:endParaRPr lang="pt-PT"/>
        </a:p>
      </dgm:t>
    </dgm:pt>
    <dgm:pt modelId="{78248EF9-FFBB-4EB0-94C4-16A1D0A1A170}" type="pres">
      <dgm:prSet presAssocID="{AA690160-D328-4B69-A035-90D3C82FA0A6}" presName="linComp" presStyleCnt="0"/>
      <dgm:spPr/>
    </dgm:pt>
    <dgm:pt modelId="{CC8831C0-DF59-484B-83B2-A708366B3EB6}" type="pres">
      <dgm:prSet presAssocID="{476E4177-EF8D-419E-AB8A-93E66CC82482}" presName="compNode" presStyleCnt="0"/>
      <dgm:spPr/>
    </dgm:pt>
    <dgm:pt modelId="{2572025E-E8B8-4F94-94D0-DC22D7F762FB}" type="pres">
      <dgm:prSet presAssocID="{476E4177-EF8D-419E-AB8A-93E66CC82482}" presName="node" presStyleLbl="node1" presStyleIdx="0" presStyleCnt="6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2E2B4276-DB06-4C66-80FF-919CDE10A5FE}" type="pres">
      <dgm:prSet presAssocID="{476E4177-EF8D-419E-AB8A-93E66CC82482}" presName="invisiNode" presStyleLbl="node1" presStyleIdx="0" presStyleCnt="6"/>
      <dgm:spPr/>
    </dgm:pt>
    <dgm:pt modelId="{C43EB61A-2E04-409F-8F87-79F190ED3CE0}" type="pres">
      <dgm:prSet presAssocID="{476E4177-EF8D-419E-AB8A-93E66CC82482}" presName="imagNode" presStyleLbl="fgImgPlace1" presStyleIdx="0" presStyleCnt="6"/>
      <dgm:spPr>
        <a:blipFill rotWithShape="0">
          <a:blip xmlns:r="http://schemas.openxmlformats.org/officeDocument/2006/relationships" r:embed="rId1"/>
          <a:stretch>
            <a:fillRect/>
          </a:stretch>
        </a:blipFill>
      </dgm:spPr>
      <dgm:t>
        <a:bodyPr/>
        <a:lstStyle/>
        <a:p>
          <a:endParaRPr lang="en-US"/>
        </a:p>
      </dgm:t>
    </dgm:pt>
    <dgm:pt modelId="{3DB5F289-A8C3-40D5-8393-8636D9BFFD29}" type="pres">
      <dgm:prSet presAssocID="{A91F7A1B-DD1E-4B26-839C-2A5EF0A403AD}" presName="sibTrans" presStyleLbl="sibTrans2D1" presStyleIdx="0" presStyleCnt="0"/>
      <dgm:spPr/>
      <dgm:t>
        <a:bodyPr/>
        <a:lstStyle/>
        <a:p>
          <a:endParaRPr lang="en-US"/>
        </a:p>
      </dgm:t>
    </dgm:pt>
    <dgm:pt modelId="{0C509E44-86D3-42D8-94FF-9B9788BAB857}" type="pres">
      <dgm:prSet presAssocID="{5DD0A7D4-5781-4819-AF33-C5CE25A2D297}" presName="compNode" presStyleCnt="0"/>
      <dgm:spPr/>
    </dgm:pt>
    <dgm:pt modelId="{E4B0666F-2CF1-4C21-A251-46E6EBFF7C1D}" type="pres">
      <dgm:prSet presAssocID="{5DD0A7D4-5781-4819-AF33-C5CE25A2D297}" presName="node" presStyleLbl="node1" presStyleIdx="1" presStyleCnt="6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BBFA0B92-8C45-4EAA-A200-A78384D846A7}" type="pres">
      <dgm:prSet presAssocID="{5DD0A7D4-5781-4819-AF33-C5CE25A2D297}" presName="invisiNode" presStyleLbl="node1" presStyleIdx="1" presStyleCnt="6"/>
      <dgm:spPr/>
    </dgm:pt>
    <dgm:pt modelId="{BF646D7A-C7D0-4489-A68F-61F32B7DB0C6}" type="pres">
      <dgm:prSet presAssocID="{5DD0A7D4-5781-4819-AF33-C5CE25A2D297}" presName="imagNode" presStyleLbl="fgImgPlace1" presStyleIdx="1" presStyleCnt="6"/>
      <dgm:spPr>
        <a:blipFill rotWithShape="0">
          <a:blip xmlns:r="http://schemas.openxmlformats.org/officeDocument/2006/relationships" r:embed="rId2"/>
          <a:stretch>
            <a:fillRect/>
          </a:stretch>
        </a:blipFill>
      </dgm:spPr>
      <dgm:t>
        <a:bodyPr/>
        <a:lstStyle/>
        <a:p>
          <a:endParaRPr lang="en-US"/>
        </a:p>
      </dgm:t>
    </dgm:pt>
    <dgm:pt modelId="{CAAEED2F-AC44-4514-84C2-160FDC42F579}" type="pres">
      <dgm:prSet presAssocID="{FD53903F-8A86-4D24-917A-36748269F973}" presName="sibTrans" presStyleLbl="sibTrans2D1" presStyleIdx="0" presStyleCnt="0"/>
      <dgm:spPr/>
      <dgm:t>
        <a:bodyPr/>
        <a:lstStyle/>
        <a:p>
          <a:endParaRPr lang="en-US"/>
        </a:p>
      </dgm:t>
    </dgm:pt>
    <dgm:pt modelId="{3617A269-0CD9-4948-9932-FA1AD12DE27E}" type="pres">
      <dgm:prSet presAssocID="{77AF15ED-F058-4A0B-B979-9880C6062DF0}" presName="compNode" presStyleCnt="0"/>
      <dgm:spPr/>
    </dgm:pt>
    <dgm:pt modelId="{5284ED54-4761-44DA-8086-D5FD397A1C95}" type="pres">
      <dgm:prSet presAssocID="{77AF15ED-F058-4A0B-B979-9880C6062DF0}" presName="node" presStyleLbl="node1" presStyleIdx="2" presStyleCnt="6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9666B65F-B8AB-44AD-8F33-AF566667E781}" type="pres">
      <dgm:prSet presAssocID="{77AF15ED-F058-4A0B-B979-9880C6062DF0}" presName="invisiNode" presStyleLbl="node1" presStyleIdx="2" presStyleCnt="6"/>
      <dgm:spPr/>
    </dgm:pt>
    <dgm:pt modelId="{41BC1ABA-1F87-4B1E-94EC-41724CD12655}" type="pres">
      <dgm:prSet presAssocID="{77AF15ED-F058-4A0B-B979-9880C6062DF0}" presName="imagNode" presStyleLbl="fgImgPlace1" presStyleIdx="2" presStyleCnt="6"/>
      <dgm:spPr>
        <a:blipFill rotWithShape="0">
          <a:blip xmlns:r="http://schemas.openxmlformats.org/officeDocument/2006/relationships" r:embed="rId3"/>
          <a:stretch>
            <a:fillRect/>
          </a:stretch>
        </a:blipFill>
      </dgm:spPr>
      <dgm:t>
        <a:bodyPr/>
        <a:lstStyle/>
        <a:p>
          <a:endParaRPr lang="en-US"/>
        </a:p>
      </dgm:t>
    </dgm:pt>
    <dgm:pt modelId="{A9D6457D-CBBF-4A28-8C38-C3F75EA43CF1}" type="pres">
      <dgm:prSet presAssocID="{E3B236AA-E864-46E4-BC91-F2D73633FEA4}" presName="sibTrans" presStyleLbl="sibTrans2D1" presStyleIdx="0" presStyleCnt="0"/>
      <dgm:spPr/>
      <dgm:t>
        <a:bodyPr/>
        <a:lstStyle/>
        <a:p>
          <a:endParaRPr lang="en-US"/>
        </a:p>
      </dgm:t>
    </dgm:pt>
    <dgm:pt modelId="{CDFA4098-C274-4C84-9513-F0698696D98A}" type="pres">
      <dgm:prSet presAssocID="{5DF8D196-4D3D-4940-9F32-682169997D7A}" presName="compNode" presStyleCnt="0"/>
      <dgm:spPr/>
    </dgm:pt>
    <dgm:pt modelId="{87B5BDBA-3C7A-41F1-8C33-F13937A84B36}" type="pres">
      <dgm:prSet presAssocID="{5DF8D196-4D3D-4940-9F32-682169997D7A}" presName="node" presStyleLbl="node1" presStyleIdx="3" presStyleCnt="6" custLinFactNeighborX="-442" custLinFactNeighborY="9091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928528D1-DD5F-4687-9BFE-878C43D23D5D}" type="pres">
      <dgm:prSet presAssocID="{5DF8D196-4D3D-4940-9F32-682169997D7A}" presName="invisiNode" presStyleLbl="node1" presStyleIdx="3" presStyleCnt="6"/>
      <dgm:spPr/>
    </dgm:pt>
    <dgm:pt modelId="{D88C7409-AB93-4FE3-A61D-F51EE8A4B008}" type="pres">
      <dgm:prSet presAssocID="{5DF8D196-4D3D-4940-9F32-682169997D7A}" presName="imagNode" presStyleLbl="fgImgPlace1" presStyleIdx="3" presStyleCnt="6"/>
      <dgm:spPr>
        <a:blipFill rotWithShape="0">
          <a:blip xmlns:r="http://schemas.openxmlformats.org/officeDocument/2006/relationships" r:embed="rId4"/>
          <a:stretch>
            <a:fillRect/>
          </a:stretch>
        </a:blipFill>
      </dgm:spPr>
      <dgm:t>
        <a:bodyPr/>
        <a:lstStyle/>
        <a:p>
          <a:endParaRPr lang="en-US"/>
        </a:p>
      </dgm:t>
    </dgm:pt>
    <dgm:pt modelId="{CA6E58D0-F06D-4082-9183-0F2955E6C631}" type="pres">
      <dgm:prSet presAssocID="{90C1E242-23BD-452C-B222-DCFA2D4DAE3B}" presName="sibTrans" presStyleLbl="sibTrans2D1" presStyleIdx="0" presStyleCnt="0"/>
      <dgm:spPr/>
      <dgm:t>
        <a:bodyPr/>
        <a:lstStyle/>
        <a:p>
          <a:endParaRPr lang="en-US"/>
        </a:p>
      </dgm:t>
    </dgm:pt>
    <dgm:pt modelId="{8AC8F713-1879-4B70-BB31-C5C195E24471}" type="pres">
      <dgm:prSet presAssocID="{C20F2834-7A4B-463C-ABDE-12FFE93933A3}" presName="compNode" presStyleCnt="0"/>
      <dgm:spPr/>
    </dgm:pt>
    <dgm:pt modelId="{9B706799-997B-4F74-B652-58B58A51EA58}" type="pres">
      <dgm:prSet presAssocID="{C20F2834-7A4B-463C-ABDE-12FFE93933A3}" presName="node" presStyleLbl="node1" presStyleIdx="4" presStyleCnt="6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AF8C36F4-A127-4733-8CAC-70994BB842F2}" type="pres">
      <dgm:prSet presAssocID="{C20F2834-7A4B-463C-ABDE-12FFE93933A3}" presName="invisiNode" presStyleLbl="node1" presStyleIdx="4" presStyleCnt="6"/>
      <dgm:spPr/>
    </dgm:pt>
    <dgm:pt modelId="{B68F94D2-D73D-420A-802B-DFDC9BE4ED4C}" type="pres">
      <dgm:prSet presAssocID="{C20F2834-7A4B-463C-ABDE-12FFE93933A3}" presName="imagNode" presStyleLbl="fgImgPlace1" presStyleIdx="4" presStyleCnt="6"/>
      <dgm:spPr>
        <a:blipFill rotWithShape="0">
          <a:blip xmlns:r="http://schemas.openxmlformats.org/officeDocument/2006/relationships" r:embed="rId5"/>
          <a:stretch>
            <a:fillRect/>
          </a:stretch>
        </a:blipFill>
      </dgm:spPr>
      <dgm:t>
        <a:bodyPr/>
        <a:lstStyle/>
        <a:p>
          <a:endParaRPr lang="en-US"/>
        </a:p>
      </dgm:t>
    </dgm:pt>
    <dgm:pt modelId="{9CF106A9-A65C-4AD3-9C57-2C9D71BAC1F0}" type="pres">
      <dgm:prSet presAssocID="{CAE5F0D1-5C6A-4BF8-ACC0-DB67084C99C7}" presName="sibTrans" presStyleLbl="sibTrans2D1" presStyleIdx="0" presStyleCnt="0"/>
      <dgm:spPr/>
      <dgm:t>
        <a:bodyPr/>
        <a:lstStyle/>
        <a:p>
          <a:endParaRPr lang="pt-PT"/>
        </a:p>
      </dgm:t>
    </dgm:pt>
    <dgm:pt modelId="{80CCA6A4-9FFC-4407-8DEE-35C5FF1A720B}" type="pres">
      <dgm:prSet presAssocID="{36D5D949-9ECD-4A1B-AB57-1A52C9331A74}" presName="compNode" presStyleCnt="0"/>
      <dgm:spPr/>
    </dgm:pt>
    <dgm:pt modelId="{48A5C0DC-EEB7-4A7F-8B7E-F8153206073F}" type="pres">
      <dgm:prSet presAssocID="{36D5D949-9ECD-4A1B-AB57-1A52C9331A74}" presName="node" presStyleLbl="node1" presStyleIdx="5" presStyleCnt="6">
        <dgm:presLayoutVars>
          <dgm:bulletEnabled val="1"/>
        </dgm:presLayoutVars>
      </dgm:prSet>
      <dgm:spPr/>
      <dgm:t>
        <a:bodyPr/>
        <a:lstStyle/>
        <a:p>
          <a:endParaRPr lang="pt-PT"/>
        </a:p>
      </dgm:t>
    </dgm:pt>
    <dgm:pt modelId="{1E626AFF-B4A5-40BF-9EE3-BE7D5E548773}" type="pres">
      <dgm:prSet presAssocID="{36D5D949-9ECD-4A1B-AB57-1A52C9331A74}" presName="invisiNode" presStyleLbl="node1" presStyleIdx="5" presStyleCnt="6"/>
      <dgm:spPr/>
    </dgm:pt>
    <dgm:pt modelId="{6B1A63F8-401A-4B33-9954-F39DC4B6663B}" type="pres">
      <dgm:prSet presAssocID="{36D5D949-9ECD-4A1B-AB57-1A52C9331A74}" presName="imagNode" presStyleLbl="fgImgPlace1" presStyleIdx="5" presStyleCnt="6"/>
      <dgm:spPr>
        <a:blipFill rotWithShape="0">
          <a:blip xmlns:r="http://schemas.openxmlformats.org/officeDocument/2006/relationships" r:embed="rId6"/>
          <a:stretch>
            <a:fillRect/>
          </a:stretch>
        </a:blipFill>
      </dgm:spPr>
      <dgm:t>
        <a:bodyPr/>
        <a:lstStyle/>
        <a:p>
          <a:endParaRPr lang="en-US"/>
        </a:p>
      </dgm:t>
    </dgm:pt>
  </dgm:ptLst>
  <dgm:cxnLst>
    <dgm:cxn modelId="{274F592B-BC24-49BE-B8F5-D73358710E7A}" type="presOf" srcId="{36D5D949-9ECD-4A1B-AB57-1A52C9331A74}" destId="{48A5C0DC-EEB7-4A7F-8B7E-F8153206073F}" srcOrd="0" destOrd="0" presId="urn:microsoft.com/office/officeart/2005/8/layout/pList2#1"/>
    <dgm:cxn modelId="{BCB8FF13-1277-479C-ABD1-06B2F94C5CCE}" type="presOf" srcId="{E3B236AA-E864-46E4-BC91-F2D73633FEA4}" destId="{A9D6457D-CBBF-4A28-8C38-C3F75EA43CF1}" srcOrd="0" destOrd="0" presId="urn:microsoft.com/office/officeart/2005/8/layout/pList2#1"/>
    <dgm:cxn modelId="{9DD40723-A5D2-4758-9137-B615B752437D}" srcId="{AA690160-D328-4B69-A035-90D3C82FA0A6}" destId="{36D5D949-9ECD-4A1B-AB57-1A52C9331A74}" srcOrd="5" destOrd="0" parTransId="{3274FE53-D673-4DA9-B694-CFFC52502F37}" sibTransId="{3A4F517B-20C9-46E3-BBC7-2F28AC9300DE}"/>
    <dgm:cxn modelId="{DACE6B34-906E-4A43-A394-DAEC08D1930E}" type="presOf" srcId="{5DF8D196-4D3D-4940-9F32-682169997D7A}" destId="{87B5BDBA-3C7A-41F1-8C33-F13937A84B36}" srcOrd="0" destOrd="0" presId="urn:microsoft.com/office/officeart/2005/8/layout/pList2#1"/>
    <dgm:cxn modelId="{5E26C00A-9247-494D-A199-32AE1BB3B8CB}" type="presOf" srcId="{A91F7A1B-DD1E-4B26-839C-2A5EF0A403AD}" destId="{3DB5F289-A8C3-40D5-8393-8636D9BFFD29}" srcOrd="0" destOrd="0" presId="urn:microsoft.com/office/officeart/2005/8/layout/pList2#1"/>
    <dgm:cxn modelId="{34E4FC0C-A7C7-4CB7-A534-E8ACE61D28F9}" type="presOf" srcId="{476E4177-EF8D-419E-AB8A-93E66CC82482}" destId="{2572025E-E8B8-4F94-94D0-DC22D7F762FB}" srcOrd="0" destOrd="0" presId="urn:microsoft.com/office/officeart/2005/8/layout/pList2#1"/>
    <dgm:cxn modelId="{8ACE63D9-B59B-459F-86B0-9EAAB5FA12DB}" type="presOf" srcId="{C20F2834-7A4B-463C-ABDE-12FFE93933A3}" destId="{9B706799-997B-4F74-B652-58B58A51EA58}" srcOrd="0" destOrd="0" presId="urn:microsoft.com/office/officeart/2005/8/layout/pList2#1"/>
    <dgm:cxn modelId="{E6B4A012-383F-46FB-906A-05AEE9CCB7C0}" type="presOf" srcId="{FD53903F-8A86-4D24-917A-36748269F973}" destId="{CAAEED2F-AC44-4514-84C2-160FDC42F579}" srcOrd="0" destOrd="0" presId="urn:microsoft.com/office/officeart/2005/8/layout/pList2#1"/>
    <dgm:cxn modelId="{C11B8CD9-96DE-40A1-AB9B-D9DCE746867E}" type="presOf" srcId="{90C1E242-23BD-452C-B222-DCFA2D4DAE3B}" destId="{CA6E58D0-F06D-4082-9183-0F2955E6C631}" srcOrd="0" destOrd="0" presId="urn:microsoft.com/office/officeart/2005/8/layout/pList2#1"/>
    <dgm:cxn modelId="{CD3B69F4-72CF-49E2-8926-8FD63E771977}" srcId="{AA690160-D328-4B69-A035-90D3C82FA0A6}" destId="{77AF15ED-F058-4A0B-B979-9880C6062DF0}" srcOrd="2" destOrd="0" parTransId="{0DF2CDB2-0880-4047-8447-A17EAE7580E4}" sibTransId="{E3B236AA-E864-46E4-BC91-F2D73633FEA4}"/>
    <dgm:cxn modelId="{7417CC53-98FE-43F4-BF56-8508FB7DA803}" srcId="{AA690160-D328-4B69-A035-90D3C82FA0A6}" destId="{5DD0A7D4-5781-4819-AF33-C5CE25A2D297}" srcOrd="1" destOrd="0" parTransId="{05B7C26E-C389-4346-849B-05526EF2C457}" sibTransId="{FD53903F-8A86-4D24-917A-36748269F973}"/>
    <dgm:cxn modelId="{9A40B199-C1E6-4AA6-9486-07915ED7CAE7}" srcId="{AA690160-D328-4B69-A035-90D3C82FA0A6}" destId="{476E4177-EF8D-419E-AB8A-93E66CC82482}" srcOrd="0" destOrd="0" parTransId="{50A25A56-CEA1-40EB-822C-18475EA4B47A}" sibTransId="{A91F7A1B-DD1E-4B26-839C-2A5EF0A403AD}"/>
    <dgm:cxn modelId="{2FDECA50-925E-4394-9E6C-A238C15D2C5F}" type="presOf" srcId="{5DD0A7D4-5781-4819-AF33-C5CE25A2D297}" destId="{E4B0666F-2CF1-4C21-A251-46E6EBFF7C1D}" srcOrd="0" destOrd="0" presId="urn:microsoft.com/office/officeart/2005/8/layout/pList2#1"/>
    <dgm:cxn modelId="{69DB8442-D212-4AC3-BA13-0241B3642A13}" type="presOf" srcId="{CAE5F0D1-5C6A-4BF8-ACC0-DB67084C99C7}" destId="{9CF106A9-A65C-4AD3-9C57-2C9D71BAC1F0}" srcOrd="0" destOrd="0" presId="urn:microsoft.com/office/officeart/2005/8/layout/pList2#1"/>
    <dgm:cxn modelId="{0246C67E-2ACF-4E5C-AC43-5BDAFD5FCEBB}" type="presOf" srcId="{77AF15ED-F058-4A0B-B979-9880C6062DF0}" destId="{5284ED54-4761-44DA-8086-D5FD397A1C95}" srcOrd="0" destOrd="0" presId="urn:microsoft.com/office/officeart/2005/8/layout/pList2#1"/>
    <dgm:cxn modelId="{B9B85342-AC50-4E97-8E9E-2FD870B1E881}" srcId="{AA690160-D328-4B69-A035-90D3C82FA0A6}" destId="{5DF8D196-4D3D-4940-9F32-682169997D7A}" srcOrd="3" destOrd="0" parTransId="{51CE1848-AB2A-4E28-8CF5-8442E546E0C5}" sibTransId="{90C1E242-23BD-452C-B222-DCFA2D4DAE3B}"/>
    <dgm:cxn modelId="{E4C23D09-E0BE-4F2D-B6B3-A1BD2C3076BC}" type="presOf" srcId="{AA690160-D328-4B69-A035-90D3C82FA0A6}" destId="{9E4DC8AD-1AC7-4E53-B32C-25202AFDB195}" srcOrd="0" destOrd="0" presId="urn:microsoft.com/office/officeart/2005/8/layout/pList2#1"/>
    <dgm:cxn modelId="{4C839C11-576D-4F8B-A506-F28B1DFFF881}" srcId="{AA690160-D328-4B69-A035-90D3C82FA0A6}" destId="{C20F2834-7A4B-463C-ABDE-12FFE93933A3}" srcOrd="4" destOrd="0" parTransId="{BCFE97E8-F389-4CB9-AF67-54F99688D24C}" sibTransId="{CAE5F0D1-5C6A-4BF8-ACC0-DB67084C99C7}"/>
    <dgm:cxn modelId="{78307618-7D4F-40BE-9218-D8476CC28B37}" type="presParOf" srcId="{9E4DC8AD-1AC7-4E53-B32C-25202AFDB195}" destId="{ACBF4AF3-FAB8-444C-81AB-52C89640E279}" srcOrd="0" destOrd="0" presId="urn:microsoft.com/office/officeart/2005/8/layout/pList2#1"/>
    <dgm:cxn modelId="{D25E446D-FDA9-4814-B1B3-BB79FB5BCB4A}" type="presParOf" srcId="{9E4DC8AD-1AC7-4E53-B32C-25202AFDB195}" destId="{78248EF9-FFBB-4EB0-94C4-16A1D0A1A170}" srcOrd="1" destOrd="0" presId="urn:microsoft.com/office/officeart/2005/8/layout/pList2#1"/>
    <dgm:cxn modelId="{DC183E4D-C64A-4433-8844-09DDA6E53AFF}" type="presParOf" srcId="{78248EF9-FFBB-4EB0-94C4-16A1D0A1A170}" destId="{CC8831C0-DF59-484B-83B2-A708366B3EB6}" srcOrd="0" destOrd="0" presId="urn:microsoft.com/office/officeart/2005/8/layout/pList2#1"/>
    <dgm:cxn modelId="{41B922C2-F92E-4937-94BA-E0DA38F69F93}" type="presParOf" srcId="{CC8831C0-DF59-484B-83B2-A708366B3EB6}" destId="{2572025E-E8B8-4F94-94D0-DC22D7F762FB}" srcOrd="0" destOrd="0" presId="urn:microsoft.com/office/officeart/2005/8/layout/pList2#1"/>
    <dgm:cxn modelId="{E7D644FE-B9D7-4D9F-8D6B-AF9CA5FE7319}" type="presParOf" srcId="{CC8831C0-DF59-484B-83B2-A708366B3EB6}" destId="{2E2B4276-DB06-4C66-80FF-919CDE10A5FE}" srcOrd="1" destOrd="0" presId="urn:microsoft.com/office/officeart/2005/8/layout/pList2#1"/>
    <dgm:cxn modelId="{F81FA507-AEE5-4AA5-9CA7-6654800ABF49}" type="presParOf" srcId="{CC8831C0-DF59-484B-83B2-A708366B3EB6}" destId="{C43EB61A-2E04-409F-8F87-79F190ED3CE0}" srcOrd="2" destOrd="0" presId="urn:microsoft.com/office/officeart/2005/8/layout/pList2#1"/>
    <dgm:cxn modelId="{C5619910-EA0C-4AE8-B7A7-D83C53DE5494}" type="presParOf" srcId="{78248EF9-FFBB-4EB0-94C4-16A1D0A1A170}" destId="{3DB5F289-A8C3-40D5-8393-8636D9BFFD29}" srcOrd="1" destOrd="0" presId="urn:microsoft.com/office/officeart/2005/8/layout/pList2#1"/>
    <dgm:cxn modelId="{BAD9607F-0383-490A-9E31-21C10B181679}" type="presParOf" srcId="{78248EF9-FFBB-4EB0-94C4-16A1D0A1A170}" destId="{0C509E44-86D3-42D8-94FF-9B9788BAB857}" srcOrd="2" destOrd="0" presId="urn:microsoft.com/office/officeart/2005/8/layout/pList2#1"/>
    <dgm:cxn modelId="{D8E0EC03-4AD7-4750-9E7D-6505731BF870}" type="presParOf" srcId="{0C509E44-86D3-42D8-94FF-9B9788BAB857}" destId="{E4B0666F-2CF1-4C21-A251-46E6EBFF7C1D}" srcOrd="0" destOrd="0" presId="urn:microsoft.com/office/officeart/2005/8/layout/pList2#1"/>
    <dgm:cxn modelId="{75EF8067-E970-40D0-884D-DB25A9A4CEDD}" type="presParOf" srcId="{0C509E44-86D3-42D8-94FF-9B9788BAB857}" destId="{BBFA0B92-8C45-4EAA-A200-A78384D846A7}" srcOrd="1" destOrd="0" presId="urn:microsoft.com/office/officeart/2005/8/layout/pList2#1"/>
    <dgm:cxn modelId="{AD2C8AAA-6DE2-40E2-B9ED-8F18F8300103}" type="presParOf" srcId="{0C509E44-86D3-42D8-94FF-9B9788BAB857}" destId="{BF646D7A-C7D0-4489-A68F-61F32B7DB0C6}" srcOrd="2" destOrd="0" presId="urn:microsoft.com/office/officeart/2005/8/layout/pList2#1"/>
    <dgm:cxn modelId="{1A1F81FA-5E11-4DBF-B3AD-0AA429365D2B}" type="presParOf" srcId="{78248EF9-FFBB-4EB0-94C4-16A1D0A1A170}" destId="{CAAEED2F-AC44-4514-84C2-160FDC42F579}" srcOrd="3" destOrd="0" presId="urn:microsoft.com/office/officeart/2005/8/layout/pList2#1"/>
    <dgm:cxn modelId="{24EC096F-0DFC-4851-966F-A8869E618882}" type="presParOf" srcId="{78248EF9-FFBB-4EB0-94C4-16A1D0A1A170}" destId="{3617A269-0CD9-4948-9932-FA1AD12DE27E}" srcOrd="4" destOrd="0" presId="urn:microsoft.com/office/officeart/2005/8/layout/pList2#1"/>
    <dgm:cxn modelId="{A34068D0-CA03-4CC6-AECA-DAD7F318F947}" type="presParOf" srcId="{3617A269-0CD9-4948-9932-FA1AD12DE27E}" destId="{5284ED54-4761-44DA-8086-D5FD397A1C95}" srcOrd="0" destOrd="0" presId="urn:microsoft.com/office/officeart/2005/8/layout/pList2#1"/>
    <dgm:cxn modelId="{8D2E241E-E256-4783-BA24-2F13E8EA5E81}" type="presParOf" srcId="{3617A269-0CD9-4948-9932-FA1AD12DE27E}" destId="{9666B65F-B8AB-44AD-8F33-AF566667E781}" srcOrd="1" destOrd="0" presId="urn:microsoft.com/office/officeart/2005/8/layout/pList2#1"/>
    <dgm:cxn modelId="{F5B71E97-0581-4478-B0E3-61BED9B3AAB7}" type="presParOf" srcId="{3617A269-0CD9-4948-9932-FA1AD12DE27E}" destId="{41BC1ABA-1F87-4B1E-94EC-41724CD12655}" srcOrd="2" destOrd="0" presId="urn:microsoft.com/office/officeart/2005/8/layout/pList2#1"/>
    <dgm:cxn modelId="{8F1C2BFB-74ED-46F1-BDCD-E52BEE2A277F}" type="presParOf" srcId="{78248EF9-FFBB-4EB0-94C4-16A1D0A1A170}" destId="{A9D6457D-CBBF-4A28-8C38-C3F75EA43CF1}" srcOrd="5" destOrd="0" presId="urn:microsoft.com/office/officeart/2005/8/layout/pList2#1"/>
    <dgm:cxn modelId="{0EFAFDAB-6DBF-47A1-9B57-2B66F637ADEB}" type="presParOf" srcId="{78248EF9-FFBB-4EB0-94C4-16A1D0A1A170}" destId="{CDFA4098-C274-4C84-9513-F0698696D98A}" srcOrd="6" destOrd="0" presId="urn:microsoft.com/office/officeart/2005/8/layout/pList2#1"/>
    <dgm:cxn modelId="{E0668781-07DC-49DD-ACAE-78C81B7D1BF0}" type="presParOf" srcId="{CDFA4098-C274-4C84-9513-F0698696D98A}" destId="{87B5BDBA-3C7A-41F1-8C33-F13937A84B36}" srcOrd="0" destOrd="0" presId="urn:microsoft.com/office/officeart/2005/8/layout/pList2#1"/>
    <dgm:cxn modelId="{FB41F002-D654-44D8-94BC-80AD1D9731CF}" type="presParOf" srcId="{CDFA4098-C274-4C84-9513-F0698696D98A}" destId="{928528D1-DD5F-4687-9BFE-878C43D23D5D}" srcOrd="1" destOrd="0" presId="urn:microsoft.com/office/officeart/2005/8/layout/pList2#1"/>
    <dgm:cxn modelId="{838C2486-AC3D-477C-BD64-832DD9067C35}" type="presParOf" srcId="{CDFA4098-C274-4C84-9513-F0698696D98A}" destId="{D88C7409-AB93-4FE3-A61D-F51EE8A4B008}" srcOrd="2" destOrd="0" presId="urn:microsoft.com/office/officeart/2005/8/layout/pList2#1"/>
    <dgm:cxn modelId="{8C6F1ADF-8E7E-4298-8C7B-3C039510A0BC}" type="presParOf" srcId="{78248EF9-FFBB-4EB0-94C4-16A1D0A1A170}" destId="{CA6E58D0-F06D-4082-9183-0F2955E6C631}" srcOrd="7" destOrd="0" presId="urn:microsoft.com/office/officeart/2005/8/layout/pList2#1"/>
    <dgm:cxn modelId="{569825A7-AEC0-42BF-A9A7-61E3DB35EE1A}" type="presParOf" srcId="{78248EF9-FFBB-4EB0-94C4-16A1D0A1A170}" destId="{8AC8F713-1879-4B70-BB31-C5C195E24471}" srcOrd="8" destOrd="0" presId="urn:microsoft.com/office/officeart/2005/8/layout/pList2#1"/>
    <dgm:cxn modelId="{41BBD315-45BC-406B-893D-1ABDCFACDE28}" type="presParOf" srcId="{8AC8F713-1879-4B70-BB31-C5C195E24471}" destId="{9B706799-997B-4F74-B652-58B58A51EA58}" srcOrd="0" destOrd="0" presId="urn:microsoft.com/office/officeart/2005/8/layout/pList2#1"/>
    <dgm:cxn modelId="{D1779774-DE33-4DEB-84BA-07A6FDEDD6D5}" type="presParOf" srcId="{8AC8F713-1879-4B70-BB31-C5C195E24471}" destId="{AF8C36F4-A127-4733-8CAC-70994BB842F2}" srcOrd="1" destOrd="0" presId="urn:microsoft.com/office/officeart/2005/8/layout/pList2#1"/>
    <dgm:cxn modelId="{31588729-0E3F-4BA2-B3C2-6CBFDF35CF70}" type="presParOf" srcId="{8AC8F713-1879-4B70-BB31-C5C195E24471}" destId="{B68F94D2-D73D-420A-802B-DFDC9BE4ED4C}" srcOrd="2" destOrd="0" presId="urn:microsoft.com/office/officeart/2005/8/layout/pList2#1"/>
    <dgm:cxn modelId="{68C31693-AFA5-4AD1-9EDD-E11FC09DCCC3}" type="presParOf" srcId="{78248EF9-FFBB-4EB0-94C4-16A1D0A1A170}" destId="{9CF106A9-A65C-4AD3-9C57-2C9D71BAC1F0}" srcOrd="9" destOrd="0" presId="urn:microsoft.com/office/officeart/2005/8/layout/pList2#1"/>
    <dgm:cxn modelId="{89E361D0-9070-4575-B7B6-57172E7D9E11}" type="presParOf" srcId="{78248EF9-FFBB-4EB0-94C4-16A1D0A1A170}" destId="{80CCA6A4-9FFC-4407-8DEE-35C5FF1A720B}" srcOrd="10" destOrd="0" presId="urn:microsoft.com/office/officeart/2005/8/layout/pList2#1"/>
    <dgm:cxn modelId="{0E972414-DA2D-4602-B7B5-7454611BCF10}" type="presParOf" srcId="{80CCA6A4-9FFC-4407-8DEE-35C5FF1A720B}" destId="{48A5C0DC-EEB7-4A7F-8B7E-F8153206073F}" srcOrd="0" destOrd="0" presId="urn:microsoft.com/office/officeart/2005/8/layout/pList2#1"/>
    <dgm:cxn modelId="{7833A1B5-A510-46C8-B6C6-BF2119310107}" type="presParOf" srcId="{80CCA6A4-9FFC-4407-8DEE-35C5FF1A720B}" destId="{1E626AFF-B4A5-40BF-9EE3-BE7D5E548773}" srcOrd="1" destOrd="0" presId="urn:microsoft.com/office/officeart/2005/8/layout/pList2#1"/>
    <dgm:cxn modelId="{FA85A588-0394-413D-ADC8-0E7F9DF84B4A}" type="presParOf" srcId="{80CCA6A4-9FFC-4407-8DEE-35C5FF1A720B}" destId="{6B1A63F8-401A-4B33-9954-F39DC4B6663B}" srcOrd="2" destOrd="0" presId="urn:microsoft.com/office/officeart/2005/8/layout/pList2#1"/>
  </dgm:cxnLst>
  <dgm:bg/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ata2.xml><?xml version="1.0" encoding="utf-8"?>
<dgm:dataModel xmlns:dgm="http://schemas.openxmlformats.org/drawingml/2006/diagram" xmlns:a="http://schemas.openxmlformats.org/drawingml/2006/main">
  <dgm:ptLst>
    <dgm:pt modelId="{AA690160-D328-4B69-A035-90D3C82FA0A6}" type="doc">
      <dgm:prSet loTypeId="urn:microsoft.com/office/officeart/2005/8/layout/pList2#1" loCatId="list" qsTypeId="urn:microsoft.com/office/officeart/2005/8/quickstyle/simple4" qsCatId="simple" csTypeId="urn:microsoft.com/office/officeart/2005/8/colors/colorful2" csCatId="colorful" phldr="1"/>
      <dgm:spPr/>
      <dgm:t>
        <a:bodyPr/>
        <a:lstStyle/>
        <a:p>
          <a:endParaRPr lang="pt-PT"/>
        </a:p>
      </dgm:t>
    </dgm:pt>
    <dgm:pt modelId="{476E4177-EF8D-419E-AB8A-93E66CC82482}">
      <dgm:prSet phldrT="[Text]" custT="1">
        <dgm:style>
          <a:lnRef idx="1">
            <a:schemeClr val="accent3"/>
          </a:lnRef>
          <a:fillRef idx="3">
            <a:schemeClr val="accent3"/>
          </a:fillRef>
          <a:effectRef idx="2">
            <a:schemeClr val="accent3"/>
          </a:effectRef>
          <a:fontRef idx="minor">
            <a:schemeClr val="lt1"/>
          </a:fontRef>
        </dgm:style>
      </dgm:prSet>
      <dgm:spPr/>
      <dgm:t>
        <a:bodyPr lIns="73152" tIns="274320" rIns="73152"/>
        <a:lstStyle/>
        <a:p>
          <a:pPr algn="ctr"/>
          <a:r>
            <a:rPr lang="en-US" sz="2200" b="1" dirty="0" smtClean="0">
              <a:latin typeface="Corbel" pitchFamily="34" charset="0"/>
            </a:rPr>
            <a:t>Motivation</a:t>
          </a:r>
          <a:endParaRPr lang="en-US" sz="2200" b="1" dirty="0">
            <a:latin typeface="Corbel" pitchFamily="34" charset="0"/>
          </a:endParaRPr>
        </a:p>
      </dgm:t>
    </dgm:pt>
    <dgm:pt modelId="{50A25A56-CEA1-40EB-822C-18475EA4B47A}" type="parTrans" cxnId="{9A40B199-C1E6-4AA6-9486-07915ED7CAE7}">
      <dgm:prSet/>
      <dgm:spPr/>
      <dgm:t>
        <a:bodyPr/>
        <a:lstStyle/>
        <a:p>
          <a:endParaRPr lang="en-US"/>
        </a:p>
      </dgm:t>
    </dgm:pt>
    <dgm:pt modelId="{A91F7A1B-DD1E-4B26-839C-2A5EF0A403AD}" type="sibTrans" cxnId="{9A40B199-C1E6-4AA6-9486-07915ED7CAE7}">
      <dgm:prSet/>
      <dgm:spPr/>
      <dgm:t>
        <a:bodyPr/>
        <a:lstStyle/>
        <a:p>
          <a:endParaRPr lang="en-US"/>
        </a:p>
      </dgm:t>
    </dgm:pt>
    <dgm:pt modelId="{5DD0A7D4-5781-4819-AF33-C5CE25A2D297}">
      <dgm:prSet phldrT="[Text]" custT="1"/>
      <dgm:spPr>
        <a:noFill/>
      </dgm:spPr>
      <dgm:t>
        <a:bodyPr lIns="73152" tIns="274320" rIns="73152"/>
        <a:lstStyle/>
        <a:p>
          <a:pPr algn="ctr"/>
          <a:endParaRPr lang="en-US" sz="1800" dirty="0">
            <a:latin typeface="Corbel" pitchFamily="34" charset="0"/>
          </a:endParaRPr>
        </a:p>
      </dgm:t>
    </dgm:pt>
    <dgm:pt modelId="{05B7C26E-C389-4346-849B-05526EF2C457}" type="parTrans" cxnId="{7417CC53-98FE-43F4-BF56-8508FB7DA803}">
      <dgm:prSet/>
      <dgm:spPr/>
      <dgm:t>
        <a:bodyPr/>
        <a:lstStyle/>
        <a:p>
          <a:endParaRPr lang="en-US"/>
        </a:p>
      </dgm:t>
    </dgm:pt>
    <dgm:pt modelId="{FD53903F-8A86-4D24-917A-36748269F973}" type="sibTrans" cxnId="{7417CC53-98FE-43F4-BF56-8508FB7DA803}">
      <dgm:prSet/>
      <dgm:spPr/>
      <dgm:t>
        <a:bodyPr/>
        <a:lstStyle/>
        <a:p>
          <a:endParaRPr lang="en-US"/>
        </a:p>
      </dgm:t>
    </dgm:pt>
    <dgm:pt modelId="{77AF15ED-F058-4A0B-B979-9880C6062DF0}">
      <dgm:prSet phldrT="[Text]" custT="1"/>
      <dgm:spPr>
        <a:noFill/>
      </dgm:spPr>
      <dgm:t>
        <a:bodyPr lIns="73152" tIns="274320" rIns="73152"/>
        <a:lstStyle/>
        <a:p>
          <a:pPr algn="ctr"/>
          <a:endParaRPr lang="en-US" sz="1800" dirty="0">
            <a:latin typeface="Corbel" pitchFamily="34" charset="0"/>
          </a:endParaRPr>
        </a:p>
      </dgm:t>
    </dgm:pt>
    <dgm:pt modelId="{0DF2CDB2-0880-4047-8447-A17EAE7580E4}" type="parTrans" cxnId="{CD3B69F4-72CF-49E2-8926-8FD63E771977}">
      <dgm:prSet/>
      <dgm:spPr/>
      <dgm:t>
        <a:bodyPr/>
        <a:lstStyle/>
        <a:p>
          <a:endParaRPr lang="en-US"/>
        </a:p>
      </dgm:t>
    </dgm:pt>
    <dgm:pt modelId="{E3B236AA-E864-46E4-BC91-F2D73633FEA4}" type="sibTrans" cxnId="{CD3B69F4-72CF-49E2-8926-8FD63E771977}">
      <dgm:prSet/>
      <dgm:spPr/>
      <dgm:t>
        <a:bodyPr/>
        <a:lstStyle/>
        <a:p>
          <a:endParaRPr lang="en-US"/>
        </a:p>
      </dgm:t>
    </dgm:pt>
    <dgm:pt modelId="{5DF8D196-4D3D-4940-9F32-682169997D7A}">
      <dgm:prSet phldrT="[Text]" custT="1"/>
      <dgm:spPr>
        <a:noFill/>
      </dgm:spPr>
      <dgm:t>
        <a:bodyPr lIns="73152" tIns="274320" rIns="73152"/>
        <a:lstStyle/>
        <a:p>
          <a:pPr algn="ctr"/>
          <a:endParaRPr lang="en-US" sz="1800" dirty="0">
            <a:latin typeface="Corbel" pitchFamily="34" charset="0"/>
          </a:endParaRPr>
        </a:p>
      </dgm:t>
    </dgm:pt>
    <dgm:pt modelId="{51CE1848-AB2A-4E28-8CF5-8442E546E0C5}" type="parTrans" cxnId="{B9B85342-AC50-4E97-8E9E-2FD870B1E881}">
      <dgm:prSet/>
      <dgm:spPr/>
      <dgm:t>
        <a:bodyPr/>
        <a:lstStyle/>
        <a:p>
          <a:endParaRPr lang="en-US"/>
        </a:p>
      </dgm:t>
    </dgm:pt>
    <dgm:pt modelId="{90C1E242-23BD-452C-B222-DCFA2D4DAE3B}" type="sibTrans" cxnId="{B9B85342-AC50-4E97-8E9E-2FD870B1E881}">
      <dgm:prSet/>
      <dgm:spPr/>
      <dgm:t>
        <a:bodyPr/>
        <a:lstStyle/>
        <a:p>
          <a:endParaRPr lang="en-US"/>
        </a:p>
      </dgm:t>
    </dgm:pt>
    <dgm:pt modelId="{C20F2834-7A4B-463C-ABDE-12FFE93933A3}">
      <dgm:prSet phldrT="[Text]" custT="1"/>
      <dgm:spPr>
        <a:noFill/>
      </dgm:spPr>
      <dgm:t>
        <a:bodyPr lIns="73152" tIns="274320" rIns="73152"/>
        <a:lstStyle/>
        <a:p>
          <a:pPr algn="ctr"/>
          <a:endParaRPr lang="en-US" sz="1800" dirty="0">
            <a:latin typeface="Corbel" pitchFamily="34" charset="0"/>
          </a:endParaRPr>
        </a:p>
      </dgm:t>
    </dgm:pt>
    <dgm:pt modelId="{BCFE97E8-F389-4CB9-AF67-54F99688D24C}" type="parTrans" cxnId="{4C839C11-576D-4F8B-A506-F28B1DFFF881}">
      <dgm:prSet/>
      <dgm:spPr/>
      <dgm:t>
        <a:bodyPr/>
        <a:lstStyle/>
        <a:p>
          <a:endParaRPr lang="en-US"/>
        </a:p>
      </dgm:t>
    </dgm:pt>
    <dgm:pt modelId="{CAE5F0D1-5C6A-4BF8-ACC0-DB67084C99C7}" type="sibTrans" cxnId="{4C839C11-576D-4F8B-A506-F28B1DFFF881}">
      <dgm:prSet/>
      <dgm:spPr/>
      <dgm:t>
        <a:bodyPr/>
        <a:lstStyle/>
        <a:p>
          <a:endParaRPr lang="en-US"/>
        </a:p>
      </dgm:t>
    </dgm:pt>
    <dgm:pt modelId="{36D5D949-9ECD-4A1B-AB57-1A52C9331A74}">
      <dgm:prSet custT="1"/>
      <dgm:spPr>
        <a:noFill/>
      </dgm:spPr>
      <dgm:t>
        <a:bodyPr lIns="72000" tIns="273600" rIns="72000"/>
        <a:lstStyle/>
        <a:p>
          <a:pPr algn="ctr">
            <a:spcBef>
              <a:spcPts val="0"/>
            </a:spcBef>
          </a:pPr>
          <a:endParaRPr lang="pt-PT" sz="1800" baseline="0" dirty="0">
            <a:latin typeface="Corbel" pitchFamily="34" charset="0"/>
          </a:endParaRPr>
        </a:p>
      </dgm:t>
    </dgm:pt>
    <dgm:pt modelId="{3274FE53-D673-4DA9-B694-CFFC52502F37}" type="parTrans" cxnId="{9DD40723-A5D2-4758-9137-B615B752437D}">
      <dgm:prSet/>
      <dgm:spPr/>
      <dgm:t>
        <a:bodyPr/>
        <a:lstStyle/>
        <a:p>
          <a:endParaRPr lang="pt-PT"/>
        </a:p>
      </dgm:t>
    </dgm:pt>
    <dgm:pt modelId="{3A4F517B-20C9-46E3-BBC7-2F28AC9300DE}" type="sibTrans" cxnId="{9DD40723-A5D2-4758-9137-B615B752437D}">
      <dgm:prSet/>
      <dgm:spPr/>
      <dgm:t>
        <a:bodyPr/>
        <a:lstStyle/>
        <a:p>
          <a:endParaRPr lang="pt-PT"/>
        </a:p>
      </dgm:t>
    </dgm:pt>
    <dgm:pt modelId="{9E4DC8AD-1AC7-4E53-B32C-25202AFDB195}" type="pres">
      <dgm:prSet presAssocID="{AA690160-D328-4B69-A035-90D3C82FA0A6}" presName="Name0" presStyleCnt="0">
        <dgm:presLayoutVars>
          <dgm:dir/>
          <dgm:resizeHandles val="exact"/>
        </dgm:presLayoutVars>
      </dgm:prSet>
      <dgm:spPr/>
      <dgm:t>
        <a:bodyPr/>
        <a:lstStyle/>
        <a:p>
          <a:endParaRPr lang="pt-PT"/>
        </a:p>
      </dgm:t>
    </dgm:pt>
    <dgm:pt modelId="{ACBF4AF3-FAB8-444C-81AB-52C89640E279}" type="pres">
      <dgm:prSet presAssocID="{AA690160-D328-4B69-A035-90D3C82FA0A6}" presName="bkgdShp" presStyleLbl="alignAccFollowNode1" presStyleIdx="0" presStyleCnt="1"/>
      <dgm:spPr>
        <a:solidFill>
          <a:schemeClr val="bg2">
            <a:lumMod val="90000"/>
            <a:alpha val="90000"/>
          </a:schemeClr>
        </a:solidFill>
      </dgm:spPr>
      <dgm:t>
        <a:bodyPr/>
        <a:lstStyle/>
        <a:p>
          <a:endParaRPr lang="pt-PT"/>
        </a:p>
      </dgm:t>
    </dgm:pt>
    <dgm:pt modelId="{78248EF9-FFBB-4EB0-94C4-16A1D0A1A170}" type="pres">
      <dgm:prSet presAssocID="{AA690160-D328-4B69-A035-90D3C82FA0A6}" presName="linComp" presStyleCnt="0"/>
      <dgm:spPr/>
    </dgm:pt>
    <dgm:pt modelId="{CC8831C0-DF59-484B-83B2-A708366B3EB6}" type="pres">
      <dgm:prSet presAssocID="{476E4177-EF8D-419E-AB8A-93E66CC82482}" presName="compNode" presStyleCnt="0"/>
      <dgm:spPr/>
    </dgm:pt>
    <dgm:pt modelId="{2572025E-E8B8-4F94-94D0-DC22D7F762FB}" type="pres">
      <dgm:prSet presAssocID="{476E4177-EF8D-419E-AB8A-93E66CC82482}" presName="node" presStyleLbl="node1" presStyleIdx="0" presStyleCnt="6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2E2B4276-DB06-4C66-80FF-919CDE10A5FE}" type="pres">
      <dgm:prSet presAssocID="{476E4177-EF8D-419E-AB8A-93E66CC82482}" presName="invisiNode" presStyleLbl="node1" presStyleIdx="0" presStyleCnt="6"/>
      <dgm:spPr/>
    </dgm:pt>
    <dgm:pt modelId="{C43EB61A-2E04-409F-8F87-79F190ED3CE0}" type="pres">
      <dgm:prSet presAssocID="{476E4177-EF8D-419E-AB8A-93E66CC82482}" presName="imagNode" presStyleLbl="fgImgPlace1" presStyleIdx="0" presStyleCnt="6"/>
      <dgm:spPr>
        <a:blipFill rotWithShape="0">
          <a:blip xmlns:r="http://schemas.openxmlformats.org/officeDocument/2006/relationships" r:embed="rId1"/>
          <a:stretch>
            <a:fillRect/>
          </a:stretch>
        </a:blipFill>
      </dgm:spPr>
      <dgm:t>
        <a:bodyPr/>
        <a:lstStyle/>
        <a:p>
          <a:endParaRPr lang="en-US"/>
        </a:p>
      </dgm:t>
    </dgm:pt>
    <dgm:pt modelId="{3DB5F289-A8C3-40D5-8393-8636D9BFFD29}" type="pres">
      <dgm:prSet presAssocID="{A91F7A1B-DD1E-4B26-839C-2A5EF0A403AD}" presName="sibTrans" presStyleLbl="sibTrans2D1" presStyleIdx="0" presStyleCnt="0"/>
      <dgm:spPr/>
      <dgm:t>
        <a:bodyPr/>
        <a:lstStyle/>
        <a:p>
          <a:endParaRPr lang="en-US"/>
        </a:p>
      </dgm:t>
    </dgm:pt>
    <dgm:pt modelId="{0C509E44-86D3-42D8-94FF-9B9788BAB857}" type="pres">
      <dgm:prSet presAssocID="{5DD0A7D4-5781-4819-AF33-C5CE25A2D297}" presName="compNode" presStyleCnt="0"/>
      <dgm:spPr/>
    </dgm:pt>
    <dgm:pt modelId="{E4B0666F-2CF1-4C21-A251-46E6EBFF7C1D}" type="pres">
      <dgm:prSet presAssocID="{5DD0A7D4-5781-4819-AF33-C5CE25A2D297}" presName="node" presStyleLbl="node1" presStyleIdx="1" presStyleCnt="6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BBFA0B92-8C45-4EAA-A200-A78384D846A7}" type="pres">
      <dgm:prSet presAssocID="{5DD0A7D4-5781-4819-AF33-C5CE25A2D297}" presName="invisiNode" presStyleLbl="node1" presStyleIdx="1" presStyleCnt="6"/>
      <dgm:spPr/>
    </dgm:pt>
    <dgm:pt modelId="{BF646D7A-C7D0-4489-A68F-61F32B7DB0C6}" type="pres">
      <dgm:prSet presAssocID="{5DD0A7D4-5781-4819-AF33-C5CE25A2D297}" presName="imagNode" presStyleLbl="fgImgPlace1" presStyleIdx="1" presStyleCnt="6"/>
      <dgm:spPr>
        <a:blipFill rotWithShape="0">
          <a:blip xmlns:r="http://schemas.openxmlformats.org/officeDocument/2006/relationships" r:embed="rId2"/>
          <a:stretch>
            <a:fillRect/>
          </a:stretch>
        </a:blipFill>
      </dgm:spPr>
      <dgm:t>
        <a:bodyPr/>
        <a:lstStyle/>
        <a:p>
          <a:endParaRPr lang="en-US"/>
        </a:p>
      </dgm:t>
    </dgm:pt>
    <dgm:pt modelId="{CAAEED2F-AC44-4514-84C2-160FDC42F579}" type="pres">
      <dgm:prSet presAssocID="{FD53903F-8A86-4D24-917A-36748269F973}" presName="sibTrans" presStyleLbl="sibTrans2D1" presStyleIdx="0" presStyleCnt="0"/>
      <dgm:spPr/>
      <dgm:t>
        <a:bodyPr/>
        <a:lstStyle/>
        <a:p>
          <a:endParaRPr lang="en-US"/>
        </a:p>
      </dgm:t>
    </dgm:pt>
    <dgm:pt modelId="{3617A269-0CD9-4948-9932-FA1AD12DE27E}" type="pres">
      <dgm:prSet presAssocID="{77AF15ED-F058-4A0B-B979-9880C6062DF0}" presName="compNode" presStyleCnt="0"/>
      <dgm:spPr/>
    </dgm:pt>
    <dgm:pt modelId="{5284ED54-4761-44DA-8086-D5FD397A1C95}" type="pres">
      <dgm:prSet presAssocID="{77AF15ED-F058-4A0B-B979-9880C6062DF0}" presName="node" presStyleLbl="node1" presStyleIdx="2" presStyleCnt="6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9666B65F-B8AB-44AD-8F33-AF566667E781}" type="pres">
      <dgm:prSet presAssocID="{77AF15ED-F058-4A0B-B979-9880C6062DF0}" presName="invisiNode" presStyleLbl="node1" presStyleIdx="2" presStyleCnt="6"/>
      <dgm:spPr/>
    </dgm:pt>
    <dgm:pt modelId="{41BC1ABA-1F87-4B1E-94EC-41724CD12655}" type="pres">
      <dgm:prSet presAssocID="{77AF15ED-F058-4A0B-B979-9880C6062DF0}" presName="imagNode" presStyleLbl="fgImgPlace1" presStyleIdx="2" presStyleCnt="6"/>
      <dgm:spPr>
        <a:blipFill rotWithShape="0">
          <a:blip xmlns:r="http://schemas.openxmlformats.org/officeDocument/2006/relationships" r:embed="rId3"/>
          <a:stretch>
            <a:fillRect/>
          </a:stretch>
        </a:blipFill>
      </dgm:spPr>
      <dgm:t>
        <a:bodyPr/>
        <a:lstStyle/>
        <a:p>
          <a:endParaRPr lang="en-US"/>
        </a:p>
      </dgm:t>
    </dgm:pt>
    <dgm:pt modelId="{A9D6457D-CBBF-4A28-8C38-C3F75EA43CF1}" type="pres">
      <dgm:prSet presAssocID="{E3B236AA-E864-46E4-BC91-F2D73633FEA4}" presName="sibTrans" presStyleLbl="sibTrans2D1" presStyleIdx="0" presStyleCnt="0"/>
      <dgm:spPr/>
      <dgm:t>
        <a:bodyPr/>
        <a:lstStyle/>
        <a:p>
          <a:endParaRPr lang="en-US"/>
        </a:p>
      </dgm:t>
    </dgm:pt>
    <dgm:pt modelId="{CDFA4098-C274-4C84-9513-F0698696D98A}" type="pres">
      <dgm:prSet presAssocID="{5DF8D196-4D3D-4940-9F32-682169997D7A}" presName="compNode" presStyleCnt="0"/>
      <dgm:spPr/>
    </dgm:pt>
    <dgm:pt modelId="{87B5BDBA-3C7A-41F1-8C33-F13937A84B36}" type="pres">
      <dgm:prSet presAssocID="{5DF8D196-4D3D-4940-9F32-682169997D7A}" presName="node" presStyleLbl="node1" presStyleIdx="3" presStyleCnt="6" custLinFactNeighborX="-442" custLinFactNeighborY="9091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928528D1-DD5F-4687-9BFE-878C43D23D5D}" type="pres">
      <dgm:prSet presAssocID="{5DF8D196-4D3D-4940-9F32-682169997D7A}" presName="invisiNode" presStyleLbl="node1" presStyleIdx="3" presStyleCnt="6"/>
      <dgm:spPr/>
    </dgm:pt>
    <dgm:pt modelId="{D88C7409-AB93-4FE3-A61D-F51EE8A4B008}" type="pres">
      <dgm:prSet presAssocID="{5DF8D196-4D3D-4940-9F32-682169997D7A}" presName="imagNode" presStyleLbl="fgImgPlace1" presStyleIdx="3" presStyleCnt="6"/>
      <dgm:spPr>
        <a:blipFill rotWithShape="0">
          <a:blip xmlns:r="http://schemas.openxmlformats.org/officeDocument/2006/relationships" r:embed="rId4"/>
          <a:stretch>
            <a:fillRect/>
          </a:stretch>
        </a:blipFill>
      </dgm:spPr>
      <dgm:t>
        <a:bodyPr/>
        <a:lstStyle/>
        <a:p>
          <a:endParaRPr lang="en-US"/>
        </a:p>
      </dgm:t>
    </dgm:pt>
    <dgm:pt modelId="{CA6E58D0-F06D-4082-9183-0F2955E6C631}" type="pres">
      <dgm:prSet presAssocID="{90C1E242-23BD-452C-B222-DCFA2D4DAE3B}" presName="sibTrans" presStyleLbl="sibTrans2D1" presStyleIdx="0" presStyleCnt="0"/>
      <dgm:spPr/>
      <dgm:t>
        <a:bodyPr/>
        <a:lstStyle/>
        <a:p>
          <a:endParaRPr lang="en-US"/>
        </a:p>
      </dgm:t>
    </dgm:pt>
    <dgm:pt modelId="{8AC8F713-1879-4B70-BB31-C5C195E24471}" type="pres">
      <dgm:prSet presAssocID="{C20F2834-7A4B-463C-ABDE-12FFE93933A3}" presName="compNode" presStyleCnt="0"/>
      <dgm:spPr/>
    </dgm:pt>
    <dgm:pt modelId="{9B706799-997B-4F74-B652-58B58A51EA58}" type="pres">
      <dgm:prSet presAssocID="{C20F2834-7A4B-463C-ABDE-12FFE93933A3}" presName="node" presStyleLbl="node1" presStyleIdx="4" presStyleCnt="6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AF8C36F4-A127-4733-8CAC-70994BB842F2}" type="pres">
      <dgm:prSet presAssocID="{C20F2834-7A4B-463C-ABDE-12FFE93933A3}" presName="invisiNode" presStyleLbl="node1" presStyleIdx="4" presStyleCnt="6"/>
      <dgm:spPr/>
    </dgm:pt>
    <dgm:pt modelId="{B68F94D2-D73D-420A-802B-DFDC9BE4ED4C}" type="pres">
      <dgm:prSet presAssocID="{C20F2834-7A4B-463C-ABDE-12FFE93933A3}" presName="imagNode" presStyleLbl="fgImgPlace1" presStyleIdx="4" presStyleCnt="6"/>
      <dgm:spPr>
        <a:blipFill rotWithShape="0">
          <a:blip xmlns:r="http://schemas.openxmlformats.org/officeDocument/2006/relationships" r:embed="rId5"/>
          <a:stretch>
            <a:fillRect/>
          </a:stretch>
        </a:blipFill>
      </dgm:spPr>
      <dgm:t>
        <a:bodyPr/>
        <a:lstStyle/>
        <a:p>
          <a:endParaRPr lang="en-US"/>
        </a:p>
      </dgm:t>
    </dgm:pt>
    <dgm:pt modelId="{9CF106A9-A65C-4AD3-9C57-2C9D71BAC1F0}" type="pres">
      <dgm:prSet presAssocID="{CAE5F0D1-5C6A-4BF8-ACC0-DB67084C99C7}" presName="sibTrans" presStyleLbl="sibTrans2D1" presStyleIdx="0" presStyleCnt="0"/>
      <dgm:spPr/>
      <dgm:t>
        <a:bodyPr/>
        <a:lstStyle/>
        <a:p>
          <a:endParaRPr lang="pt-PT"/>
        </a:p>
      </dgm:t>
    </dgm:pt>
    <dgm:pt modelId="{80CCA6A4-9FFC-4407-8DEE-35C5FF1A720B}" type="pres">
      <dgm:prSet presAssocID="{36D5D949-9ECD-4A1B-AB57-1A52C9331A74}" presName="compNode" presStyleCnt="0"/>
      <dgm:spPr/>
    </dgm:pt>
    <dgm:pt modelId="{48A5C0DC-EEB7-4A7F-8B7E-F8153206073F}" type="pres">
      <dgm:prSet presAssocID="{36D5D949-9ECD-4A1B-AB57-1A52C9331A74}" presName="node" presStyleLbl="node1" presStyleIdx="5" presStyleCnt="6">
        <dgm:presLayoutVars>
          <dgm:bulletEnabled val="1"/>
        </dgm:presLayoutVars>
      </dgm:prSet>
      <dgm:spPr/>
      <dgm:t>
        <a:bodyPr/>
        <a:lstStyle/>
        <a:p>
          <a:endParaRPr lang="pt-PT"/>
        </a:p>
      </dgm:t>
    </dgm:pt>
    <dgm:pt modelId="{1E626AFF-B4A5-40BF-9EE3-BE7D5E548773}" type="pres">
      <dgm:prSet presAssocID="{36D5D949-9ECD-4A1B-AB57-1A52C9331A74}" presName="invisiNode" presStyleLbl="node1" presStyleIdx="5" presStyleCnt="6"/>
      <dgm:spPr/>
    </dgm:pt>
    <dgm:pt modelId="{6B1A63F8-401A-4B33-9954-F39DC4B6663B}" type="pres">
      <dgm:prSet presAssocID="{36D5D949-9ECD-4A1B-AB57-1A52C9331A74}" presName="imagNode" presStyleLbl="fgImgPlace1" presStyleIdx="5" presStyleCnt="6"/>
      <dgm:spPr>
        <a:blipFill rotWithShape="0">
          <a:blip xmlns:r="http://schemas.openxmlformats.org/officeDocument/2006/relationships" r:embed="rId6"/>
          <a:stretch>
            <a:fillRect/>
          </a:stretch>
        </a:blipFill>
      </dgm:spPr>
      <dgm:t>
        <a:bodyPr/>
        <a:lstStyle/>
        <a:p>
          <a:endParaRPr lang="en-US"/>
        </a:p>
      </dgm:t>
    </dgm:pt>
  </dgm:ptLst>
  <dgm:cxnLst>
    <dgm:cxn modelId="{42DD1669-B550-4421-A08A-FD8F9EC0BF0E}" type="presOf" srcId="{E3B236AA-E864-46E4-BC91-F2D73633FEA4}" destId="{A9D6457D-CBBF-4A28-8C38-C3F75EA43CF1}" srcOrd="0" destOrd="0" presId="urn:microsoft.com/office/officeart/2005/8/layout/pList2#1"/>
    <dgm:cxn modelId="{B9B85342-AC50-4E97-8E9E-2FD870B1E881}" srcId="{AA690160-D328-4B69-A035-90D3C82FA0A6}" destId="{5DF8D196-4D3D-4940-9F32-682169997D7A}" srcOrd="3" destOrd="0" parTransId="{51CE1848-AB2A-4E28-8CF5-8442E546E0C5}" sibTransId="{90C1E242-23BD-452C-B222-DCFA2D4DAE3B}"/>
    <dgm:cxn modelId="{5BD40AC3-C893-4C6E-8B73-B9DD76AA3527}" type="presOf" srcId="{CAE5F0D1-5C6A-4BF8-ACC0-DB67084C99C7}" destId="{9CF106A9-A65C-4AD3-9C57-2C9D71BAC1F0}" srcOrd="0" destOrd="0" presId="urn:microsoft.com/office/officeart/2005/8/layout/pList2#1"/>
    <dgm:cxn modelId="{6A0DF1DB-7A27-4476-964C-C5FEE12F6BCB}" type="presOf" srcId="{77AF15ED-F058-4A0B-B979-9880C6062DF0}" destId="{5284ED54-4761-44DA-8086-D5FD397A1C95}" srcOrd="0" destOrd="0" presId="urn:microsoft.com/office/officeart/2005/8/layout/pList2#1"/>
    <dgm:cxn modelId="{F613BE62-426D-463A-88B3-D7FF8827CD20}" type="presOf" srcId="{476E4177-EF8D-419E-AB8A-93E66CC82482}" destId="{2572025E-E8B8-4F94-94D0-DC22D7F762FB}" srcOrd="0" destOrd="0" presId="urn:microsoft.com/office/officeart/2005/8/layout/pList2#1"/>
    <dgm:cxn modelId="{0F415156-50D8-480D-A68F-E79FE82BB270}" type="presOf" srcId="{5DF8D196-4D3D-4940-9F32-682169997D7A}" destId="{87B5BDBA-3C7A-41F1-8C33-F13937A84B36}" srcOrd="0" destOrd="0" presId="urn:microsoft.com/office/officeart/2005/8/layout/pList2#1"/>
    <dgm:cxn modelId="{4C839C11-576D-4F8B-A506-F28B1DFFF881}" srcId="{AA690160-D328-4B69-A035-90D3C82FA0A6}" destId="{C20F2834-7A4B-463C-ABDE-12FFE93933A3}" srcOrd="4" destOrd="0" parTransId="{BCFE97E8-F389-4CB9-AF67-54F99688D24C}" sibTransId="{CAE5F0D1-5C6A-4BF8-ACC0-DB67084C99C7}"/>
    <dgm:cxn modelId="{7417CC53-98FE-43F4-BF56-8508FB7DA803}" srcId="{AA690160-D328-4B69-A035-90D3C82FA0A6}" destId="{5DD0A7D4-5781-4819-AF33-C5CE25A2D297}" srcOrd="1" destOrd="0" parTransId="{05B7C26E-C389-4346-849B-05526EF2C457}" sibTransId="{FD53903F-8A86-4D24-917A-36748269F973}"/>
    <dgm:cxn modelId="{6690A6B9-1B24-40E4-8C63-D2C35A66E74C}" type="presOf" srcId="{A91F7A1B-DD1E-4B26-839C-2A5EF0A403AD}" destId="{3DB5F289-A8C3-40D5-8393-8636D9BFFD29}" srcOrd="0" destOrd="0" presId="urn:microsoft.com/office/officeart/2005/8/layout/pList2#1"/>
    <dgm:cxn modelId="{FB2A4353-2BCA-42A9-80A8-9AFD7E13EAD9}" type="presOf" srcId="{5DD0A7D4-5781-4819-AF33-C5CE25A2D297}" destId="{E4B0666F-2CF1-4C21-A251-46E6EBFF7C1D}" srcOrd="0" destOrd="0" presId="urn:microsoft.com/office/officeart/2005/8/layout/pList2#1"/>
    <dgm:cxn modelId="{8344FF9F-CFE8-4CD0-B425-45719ED83952}" type="presOf" srcId="{AA690160-D328-4B69-A035-90D3C82FA0A6}" destId="{9E4DC8AD-1AC7-4E53-B32C-25202AFDB195}" srcOrd="0" destOrd="0" presId="urn:microsoft.com/office/officeart/2005/8/layout/pList2#1"/>
    <dgm:cxn modelId="{96FE043F-5093-4071-877D-48411863B001}" type="presOf" srcId="{C20F2834-7A4B-463C-ABDE-12FFE93933A3}" destId="{9B706799-997B-4F74-B652-58B58A51EA58}" srcOrd="0" destOrd="0" presId="urn:microsoft.com/office/officeart/2005/8/layout/pList2#1"/>
    <dgm:cxn modelId="{E23EBCFE-38EB-4B02-8446-4AE8CD23EBED}" type="presOf" srcId="{36D5D949-9ECD-4A1B-AB57-1A52C9331A74}" destId="{48A5C0DC-EEB7-4A7F-8B7E-F8153206073F}" srcOrd="0" destOrd="0" presId="urn:microsoft.com/office/officeart/2005/8/layout/pList2#1"/>
    <dgm:cxn modelId="{7E3E0174-23AF-4E49-8095-F17FD492D81F}" type="presOf" srcId="{FD53903F-8A86-4D24-917A-36748269F973}" destId="{CAAEED2F-AC44-4514-84C2-160FDC42F579}" srcOrd="0" destOrd="0" presId="urn:microsoft.com/office/officeart/2005/8/layout/pList2#1"/>
    <dgm:cxn modelId="{9A40B199-C1E6-4AA6-9486-07915ED7CAE7}" srcId="{AA690160-D328-4B69-A035-90D3C82FA0A6}" destId="{476E4177-EF8D-419E-AB8A-93E66CC82482}" srcOrd="0" destOrd="0" parTransId="{50A25A56-CEA1-40EB-822C-18475EA4B47A}" sibTransId="{A91F7A1B-DD1E-4B26-839C-2A5EF0A403AD}"/>
    <dgm:cxn modelId="{E02EF99C-9570-44A5-BD9E-149BD678B545}" type="presOf" srcId="{90C1E242-23BD-452C-B222-DCFA2D4DAE3B}" destId="{CA6E58D0-F06D-4082-9183-0F2955E6C631}" srcOrd="0" destOrd="0" presId="urn:microsoft.com/office/officeart/2005/8/layout/pList2#1"/>
    <dgm:cxn modelId="{9DD40723-A5D2-4758-9137-B615B752437D}" srcId="{AA690160-D328-4B69-A035-90D3C82FA0A6}" destId="{36D5D949-9ECD-4A1B-AB57-1A52C9331A74}" srcOrd="5" destOrd="0" parTransId="{3274FE53-D673-4DA9-B694-CFFC52502F37}" sibTransId="{3A4F517B-20C9-46E3-BBC7-2F28AC9300DE}"/>
    <dgm:cxn modelId="{CD3B69F4-72CF-49E2-8926-8FD63E771977}" srcId="{AA690160-D328-4B69-A035-90D3C82FA0A6}" destId="{77AF15ED-F058-4A0B-B979-9880C6062DF0}" srcOrd="2" destOrd="0" parTransId="{0DF2CDB2-0880-4047-8447-A17EAE7580E4}" sibTransId="{E3B236AA-E864-46E4-BC91-F2D73633FEA4}"/>
    <dgm:cxn modelId="{A99B985A-D82B-4EC2-86C6-449529581F3C}" type="presParOf" srcId="{9E4DC8AD-1AC7-4E53-B32C-25202AFDB195}" destId="{ACBF4AF3-FAB8-444C-81AB-52C89640E279}" srcOrd="0" destOrd="0" presId="urn:microsoft.com/office/officeart/2005/8/layout/pList2#1"/>
    <dgm:cxn modelId="{D281FEA5-0A61-4376-8FB0-F84A074C0188}" type="presParOf" srcId="{9E4DC8AD-1AC7-4E53-B32C-25202AFDB195}" destId="{78248EF9-FFBB-4EB0-94C4-16A1D0A1A170}" srcOrd="1" destOrd="0" presId="urn:microsoft.com/office/officeart/2005/8/layout/pList2#1"/>
    <dgm:cxn modelId="{056075A0-D4D8-42F0-9552-42250C2A0ECF}" type="presParOf" srcId="{78248EF9-FFBB-4EB0-94C4-16A1D0A1A170}" destId="{CC8831C0-DF59-484B-83B2-A708366B3EB6}" srcOrd="0" destOrd="0" presId="urn:microsoft.com/office/officeart/2005/8/layout/pList2#1"/>
    <dgm:cxn modelId="{F7D3AC91-8E6A-4DF3-9309-20B31F7AB3B6}" type="presParOf" srcId="{CC8831C0-DF59-484B-83B2-A708366B3EB6}" destId="{2572025E-E8B8-4F94-94D0-DC22D7F762FB}" srcOrd="0" destOrd="0" presId="urn:microsoft.com/office/officeart/2005/8/layout/pList2#1"/>
    <dgm:cxn modelId="{33C01DC3-344E-462D-A050-2E6ADE086C4E}" type="presParOf" srcId="{CC8831C0-DF59-484B-83B2-A708366B3EB6}" destId="{2E2B4276-DB06-4C66-80FF-919CDE10A5FE}" srcOrd="1" destOrd="0" presId="urn:microsoft.com/office/officeart/2005/8/layout/pList2#1"/>
    <dgm:cxn modelId="{741A324D-7A7C-426D-A121-D68CC296B470}" type="presParOf" srcId="{CC8831C0-DF59-484B-83B2-A708366B3EB6}" destId="{C43EB61A-2E04-409F-8F87-79F190ED3CE0}" srcOrd="2" destOrd="0" presId="urn:microsoft.com/office/officeart/2005/8/layout/pList2#1"/>
    <dgm:cxn modelId="{5D269953-4384-47CA-8F13-47D293077690}" type="presParOf" srcId="{78248EF9-FFBB-4EB0-94C4-16A1D0A1A170}" destId="{3DB5F289-A8C3-40D5-8393-8636D9BFFD29}" srcOrd="1" destOrd="0" presId="urn:microsoft.com/office/officeart/2005/8/layout/pList2#1"/>
    <dgm:cxn modelId="{5C3E9EC9-E5DE-4C82-BAE1-3106A44A2155}" type="presParOf" srcId="{78248EF9-FFBB-4EB0-94C4-16A1D0A1A170}" destId="{0C509E44-86D3-42D8-94FF-9B9788BAB857}" srcOrd="2" destOrd="0" presId="urn:microsoft.com/office/officeart/2005/8/layout/pList2#1"/>
    <dgm:cxn modelId="{4E780C60-4C89-493B-9F5C-D8408303F041}" type="presParOf" srcId="{0C509E44-86D3-42D8-94FF-9B9788BAB857}" destId="{E4B0666F-2CF1-4C21-A251-46E6EBFF7C1D}" srcOrd="0" destOrd="0" presId="urn:microsoft.com/office/officeart/2005/8/layout/pList2#1"/>
    <dgm:cxn modelId="{9DA06951-216E-4758-B8AF-FE463A1C6815}" type="presParOf" srcId="{0C509E44-86D3-42D8-94FF-9B9788BAB857}" destId="{BBFA0B92-8C45-4EAA-A200-A78384D846A7}" srcOrd="1" destOrd="0" presId="urn:microsoft.com/office/officeart/2005/8/layout/pList2#1"/>
    <dgm:cxn modelId="{F4485329-4005-47F4-9D8C-98DC6C21787D}" type="presParOf" srcId="{0C509E44-86D3-42D8-94FF-9B9788BAB857}" destId="{BF646D7A-C7D0-4489-A68F-61F32B7DB0C6}" srcOrd="2" destOrd="0" presId="urn:microsoft.com/office/officeart/2005/8/layout/pList2#1"/>
    <dgm:cxn modelId="{3FB78C29-D360-4C79-815E-2878DA685556}" type="presParOf" srcId="{78248EF9-FFBB-4EB0-94C4-16A1D0A1A170}" destId="{CAAEED2F-AC44-4514-84C2-160FDC42F579}" srcOrd="3" destOrd="0" presId="urn:microsoft.com/office/officeart/2005/8/layout/pList2#1"/>
    <dgm:cxn modelId="{57B15E0F-BB84-4FB5-A7EB-332363A85613}" type="presParOf" srcId="{78248EF9-FFBB-4EB0-94C4-16A1D0A1A170}" destId="{3617A269-0CD9-4948-9932-FA1AD12DE27E}" srcOrd="4" destOrd="0" presId="urn:microsoft.com/office/officeart/2005/8/layout/pList2#1"/>
    <dgm:cxn modelId="{2E466836-414F-4986-97F7-4F55DE0E2D71}" type="presParOf" srcId="{3617A269-0CD9-4948-9932-FA1AD12DE27E}" destId="{5284ED54-4761-44DA-8086-D5FD397A1C95}" srcOrd="0" destOrd="0" presId="urn:microsoft.com/office/officeart/2005/8/layout/pList2#1"/>
    <dgm:cxn modelId="{9F814D61-56C0-4E22-ABD9-65597A1A3C36}" type="presParOf" srcId="{3617A269-0CD9-4948-9932-FA1AD12DE27E}" destId="{9666B65F-B8AB-44AD-8F33-AF566667E781}" srcOrd="1" destOrd="0" presId="urn:microsoft.com/office/officeart/2005/8/layout/pList2#1"/>
    <dgm:cxn modelId="{BC514EC4-5100-47F7-81F4-539947BD6A3B}" type="presParOf" srcId="{3617A269-0CD9-4948-9932-FA1AD12DE27E}" destId="{41BC1ABA-1F87-4B1E-94EC-41724CD12655}" srcOrd="2" destOrd="0" presId="urn:microsoft.com/office/officeart/2005/8/layout/pList2#1"/>
    <dgm:cxn modelId="{DBCCE3D2-7A50-40E7-8D1D-7FB9FE452636}" type="presParOf" srcId="{78248EF9-FFBB-4EB0-94C4-16A1D0A1A170}" destId="{A9D6457D-CBBF-4A28-8C38-C3F75EA43CF1}" srcOrd="5" destOrd="0" presId="urn:microsoft.com/office/officeart/2005/8/layout/pList2#1"/>
    <dgm:cxn modelId="{503BD3B2-1C78-42E3-AB6C-E01396AC1FBC}" type="presParOf" srcId="{78248EF9-FFBB-4EB0-94C4-16A1D0A1A170}" destId="{CDFA4098-C274-4C84-9513-F0698696D98A}" srcOrd="6" destOrd="0" presId="urn:microsoft.com/office/officeart/2005/8/layout/pList2#1"/>
    <dgm:cxn modelId="{F028A93D-CD91-42EC-A57B-3477A20A9B8D}" type="presParOf" srcId="{CDFA4098-C274-4C84-9513-F0698696D98A}" destId="{87B5BDBA-3C7A-41F1-8C33-F13937A84B36}" srcOrd="0" destOrd="0" presId="urn:microsoft.com/office/officeart/2005/8/layout/pList2#1"/>
    <dgm:cxn modelId="{81AA8C96-F3B5-4621-A787-47C919A24D25}" type="presParOf" srcId="{CDFA4098-C274-4C84-9513-F0698696D98A}" destId="{928528D1-DD5F-4687-9BFE-878C43D23D5D}" srcOrd="1" destOrd="0" presId="urn:microsoft.com/office/officeart/2005/8/layout/pList2#1"/>
    <dgm:cxn modelId="{49397105-11EC-4111-8434-256FDE7AE3D5}" type="presParOf" srcId="{CDFA4098-C274-4C84-9513-F0698696D98A}" destId="{D88C7409-AB93-4FE3-A61D-F51EE8A4B008}" srcOrd="2" destOrd="0" presId="urn:microsoft.com/office/officeart/2005/8/layout/pList2#1"/>
    <dgm:cxn modelId="{08137A7E-6304-4DD9-ABFC-D77B8AA03D5B}" type="presParOf" srcId="{78248EF9-FFBB-4EB0-94C4-16A1D0A1A170}" destId="{CA6E58D0-F06D-4082-9183-0F2955E6C631}" srcOrd="7" destOrd="0" presId="urn:microsoft.com/office/officeart/2005/8/layout/pList2#1"/>
    <dgm:cxn modelId="{F88EDA29-46E0-4314-9083-E4A680308CA5}" type="presParOf" srcId="{78248EF9-FFBB-4EB0-94C4-16A1D0A1A170}" destId="{8AC8F713-1879-4B70-BB31-C5C195E24471}" srcOrd="8" destOrd="0" presId="urn:microsoft.com/office/officeart/2005/8/layout/pList2#1"/>
    <dgm:cxn modelId="{29A9943A-A636-4BA2-AC4F-6AB6CF27BED4}" type="presParOf" srcId="{8AC8F713-1879-4B70-BB31-C5C195E24471}" destId="{9B706799-997B-4F74-B652-58B58A51EA58}" srcOrd="0" destOrd="0" presId="urn:microsoft.com/office/officeart/2005/8/layout/pList2#1"/>
    <dgm:cxn modelId="{8EF8C8DB-DB14-43A1-A431-84A461AE50AD}" type="presParOf" srcId="{8AC8F713-1879-4B70-BB31-C5C195E24471}" destId="{AF8C36F4-A127-4733-8CAC-70994BB842F2}" srcOrd="1" destOrd="0" presId="urn:microsoft.com/office/officeart/2005/8/layout/pList2#1"/>
    <dgm:cxn modelId="{882BC663-AFE8-4996-A847-F5C9FE312BBA}" type="presParOf" srcId="{8AC8F713-1879-4B70-BB31-C5C195E24471}" destId="{B68F94D2-D73D-420A-802B-DFDC9BE4ED4C}" srcOrd="2" destOrd="0" presId="urn:microsoft.com/office/officeart/2005/8/layout/pList2#1"/>
    <dgm:cxn modelId="{CD0CA7A4-F492-4A6A-A0CA-618FE74ED19C}" type="presParOf" srcId="{78248EF9-FFBB-4EB0-94C4-16A1D0A1A170}" destId="{9CF106A9-A65C-4AD3-9C57-2C9D71BAC1F0}" srcOrd="9" destOrd="0" presId="urn:microsoft.com/office/officeart/2005/8/layout/pList2#1"/>
    <dgm:cxn modelId="{B5731BF2-E092-41F6-9559-BB04266F98FD}" type="presParOf" srcId="{78248EF9-FFBB-4EB0-94C4-16A1D0A1A170}" destId="{80CCA6A4-9FFC-4407-8DEE-35C5FF1A720B}" srcOrd="10" destOrd="0" presId="urn:microsoft.com/office/officeart/2005/8/layout/pList2#1"/>
    <dgm:cxn modelId="{345F1660-59E8-4EEC-B749-8CBCD0A83898}" type="presParOf" srcId="{80CCA6A4-9FFC-4407-8DEE-35C5FF1A720B}" destId="{48A5C0DC-EEB7-4A7F-8B7E-F8153206073F}" srcOrd="0" destOrd="0" presId="urn:microsoft.com/office/officeart/2005/8/layout/pList2#1"/>
    <dgm:cxn modelId="{6B39E4B6-ACCF-4FEE-9F09-8B61C211C58E}" type="presParOf" srcId="{80CCA6A4-9FFC-4407-8DEE-35C5FF1A720B}" destId="{1E626AFF-B4A5-40BF-9EE3-BE7D5E548773}" srcOrd="1" destOrd="0" presId="urn:microsoft.com/office/officeart/2005/8/layout/pList2#1"/>
    <dgm:cxn modelId="{099E13C8-2507-4625-9181-9BC4C6DB9235}" type="presParOf" srcId="{80CCA6A4-9FFC-4407-8DEE-35C5FF1A720B}" destId="{6B1A63F8-401A-4B33-9954-F39DC4B6663B}" srcOrd="2" destOrd="0" presId="urn:microsoft.com/office/officeart/2005/8/layout/pList2#1"/>
  </dgm:cxnLst>
  <dgm:bg/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ata3.xml><?xml version="1.0" encoding="utf-8"?>
<dgm:dataModel xmlns:dgm="http://schemas.openxmlformats.org/drawingml/2006/diagram" xmlns:a="http://schemas.openxmlformats.org/drawingml/2006/main">
  <dgm:ptLst>
    <dgm:pt modelId="{AA690160-D328-4B69-A035-90D3C82FA0A6}" type="doc">
      <dgm:prSet loTypeId="urn:microsoft.com/office/officeart/2005/8/layout/pList2#1" loCatId="list" qsTypeId="urn:microsoft.com/office/officeart/2005/8/quickstyle/simple4" qsCatId="simple" csTypeId="urn:microsoft.com/office/officeart/2005/8/colors/colorful2" csCatId="colorful" phldr="1"/>
      <dgm:spPr/>
      <dgm:t>
        <a:bodyPr/>
        <a:lstStyle/>
        <a:p>
          <a:endParaRPr lang="pt-PT"/>
        </a:p>
      </dgm:t>
    </dgm:pt>
    <dgm:pt modelId="{476E4177-EF8D-419E-AB8A-93E66CC82482}">
      <dgm:prSet phldrT="[Text]" custT="1">
        <dgm:style>
          <a:lnRef idx="1">
            <a:schemeClr val="accent3"/>
          </a:lnRef>
          <a:fillRef idx="3">
            <a:schemeClr val="accent3"/>
          </a:fillRef>
          <a:effectRef idx="2">
            <a:schemeClr val="accent3"/>
          </a:effectRef>
          <a:fontRef idx="minor">
            <a:schemeClr val="lt1"/>
          </a:fontRef>
        </dgm:style>
      </dgm:prSet>
      <dgm:spPr/>
      <dgm:t>
        <a:bodyPr lIns="73152" tIns="274320" rIns="73152"/>
        <a:lstStyle/>
        <a:p>
          <a:pPr algn="ctr"/>
          <a:r>
            <a:rPr lang="en-US" sz="2200" b="1" dirty="0" smtClean="0">
              <a:latin typeface="Corbel" pitchFamily="34" charset="0"/>
            </a:rPr>
            <a:t>Motivation</a:t>
          </a:r>
          <a:endParaRPr lang="en-US" sz="2200" b="1" dirty="0">
            <a:latin typeface="Corbel" pitchFamily="34" charset="0"/>
          </a:endParaRPr>
        </a:p>
      </dgm:t>
    </dgm:pt>
    <dgm:pt modelId="{50A25A56-CEA1-40EB-822C-18475EA4B47A}" type="parTrans" cxnId="{9A40B199-C1E6-4AA6-9486-07915ED7CAE7}">
      <dgm:prSet/>
      <dgm:spPr/>
      <dgm:t>
        <a:bodyPr/>
        <a:lstStyle/>
        <a:p>
          <a:endParaRPr lang="en-US"/>
        </a:p>
      </dgm:t>
    </dgm:pt>
    <dgm:pt modelId="{A91F7A1B-DD1E-4B26-839C-2A5EF0A403AD}" type="sibTrans" cxnId="{9A40B199-C1E6-4AA6-9486-07915ED7CAE7}">
      <dgm:prSet/>
      <dgm:spPr/>
      <dgm:t>
        <a:bodyPr/>
        <a:lstStyle/>
        <a:p>
          <a:endParaRPr lang="en-US"/>
        </a:p>
      </dgm:t>
    </dgm:pt>
    <dgm:pt modelId="{5DD0A7D4-5781-4819-AF33-C5CE25A2D297}">
      <dgm:prSet phldrT="[Text]" custT="1">
        <dgm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dgm:style>
      </dgm:prSet>
      <dgm:spPr/>
      <dgm:t>
        <a:bodyPr lIns="73152" tIns="274320" rIns="73152"/>
        <a:lstStyle/>
        <a:p>
          <a:pPr algn="ctr"/>
          <a:r>
            <a:rPr lang="en-US" sz="2200" b="1" dirty="0" smtClean="0">
              <a:latin typeface="Corbel" pitchFamily="34" charset="0"/>
            </a:rPr>
            <a:t>Data</a:t>
          </a:r>
          <a:endParaRPr lang="en-US" sz="2200" b="1" dirty="0">
            <a:latin typeface="Corbel" pitchFamily="34" charset="0"/>
          </a:endParaRPr>
        </a:p>
      </dgm:t>
    </dgm:pt>
    <dgm:pt modelId="{05B7C26E-C389-4346-849B-05526EF2C457}" type="parTrans" cxnId="{7417CC53-98FE-43F4-BF56-8508FB7DA803}">
      <dgm:prSet/>
      <dgm:spPr/>
      <dgm:t>
        <a:bodyPr/>
        <a:lstStyle/>
        <a:p>
          <a:endParaRPr lang="en-US"/>
        </a:p>
      </dgm:t>
    </dgm:pt>
    <dgm:pt modelId="{FD53903F-8A86-4D24-917A-36748269F973}" type="sibTrans" cxnId="{7417CC53-98FE-43F4-BF56-8508FB7DA803}">
      <dgm:prSet/>
      <dgm:spPr/>
      <dgm:t>
        <a:bodyPr/>
        <a:lstStyle/>
        <a:p>
          <a:endParaRPr lang="en-US"/>
        </a:p>
      </dgm:t>
    </dgm:pt>
    <dgm:pt modelId="{77AF15ED-F058-4A0B-B979-9880C6062DF0}">
      <dgm:prSet phldrT="[Text]" custT="1"/>
      <dgm:spPr>
        <a:noFill/>
      </dgm:spPr>
      <dgm:t>
        <a:bodyPr lIns="73152" tIns="274320" rIns="73152"/>
        <a:lstStyle/>
        <a:p>
          <a:pPr algn="ctr"/>
          <a:endParaRPr lang="en-US" sz="1800" dirty="0">
            <a:latin typeface="Corbel" pitchFamily="34" charset="0"/>
          </a:endParaRPr>
        </a:p>
      </dgm:t>
    </dgm:pt>
    <dgm:pt modelId="{0DF2CDB2-0880-4047-8447-A17EAE7580E4}" type="parTrans" cxnId="{CD3B69F4-72CF-49E2-8926-8FD63E771977}">
      <dgm:prSet/>
      <dgm:spPr/>
      <dgm:t>
        <a:bodyPr/>
        <a:lstStyle/>
        <a:p>
          <a:endParaRPr lang="en-US"/>
        </a:p>
      </dgm:t>
    </dgm:pt>
    <dgm:pt modelId="{E3B236AA-E864-46E4-BC91-F2D73633FEA4}" type="sibTrans" cxnId="{CD3B69F4-72CF-49E2-8926-8FD63E771977}">
      <dgm:prSet/>
      <dgm:spPr/>
      <dgm:t>
        <a:bodyPr/>
        <a:lstStyle/>
        <a:p>
          <a:endParaRPr lang="en-US"/>
        </a:p>
      </dgm:t>
    </dgm:pt>
    <dgm:pt modelId="{5DF8D196-4D3D-4940-9F32-682169997D7A}">
      <dgm:prSet phldrT="[Text]" custT="1"/>
      <dgm:spPr>
        <a:noFill/>
      </dgm:spPr>
      <dgm:t>
        <a:bodyPr lIns="73152" tIns="274320" rIns="73152"/>
        <a:lstStyle/>
        <a:p>
          <a:pPr algn="ctr"/>
          <a:endParaRPr lang="en-US" sz="1800" dirty="0">
            <a:latin typeface="Corbel" pitchFamily="34" charset="0"/>
          </a:endParaRPr>
        </a:p>
      </dgm:t>
    </dgm:pt>
    <dgm:pt modelId="{51CE1848-AB2A-4E28-8CF5-8442E546E0C5}" type="parTrans" cxnId="{B9B85342-AC50-4E97-8E9E-2FD870B1E881}">
      <dgm:prSet/>
      <dgm:spPr/>
      <dgm:t>
        <a:bodyPr/>
        <a:lstStyle/>
        <a:p>
          <a:endParaRPr lang="en-US"/>
        </a:p>
      </dgm:t>
    </dgm:pt>
    <dgm:pt modelId="{90C1E242-23BD-452C-B222-DCFA2D4DAE3B}" type="sibTrans" cxnId="{B9B85342-AC50-4E97-8E9E-2FD870B1E881}">
      <dgm:prSet/>
      <dgm:spPr/>
      <dgm:t>
        <a:bodyPr/>
        <a:lstStyle/>
        <a:p>
          <a:endParaRPr lang="en-US"/>
        </a:p>
      </dgm:t>
    </dgm:pt>
    <dgm:pt modelId="{C20F2834-7A4B-463C-ABDE-12FFE93933A3}">
      <dgm:prSet phldrT="[Text]" custT="1"/>
      <dgm:spPr>
        <a:noFill/>
      </dgm:spPr>
      <dgm:t>
        <a:bodyPr lIns="73152" tIns="274320" rIns="73152"/>
        <a:lstStyle/>
        <a:p>
          <a:pPr algn="ctr"/>
          <a:endParaRPr lang="en-US" sz="1800" dirty="0">
            <a:latin typeface="Corbel" pitchFamily="34" charset="0"/>
          </a:endParaRPr>
        </a:p>
      </dgm:t>
    </dgm:pt>
    <dgm:pt modelId="{BCFE97E8-F389-4CB9-AF67-54F99688D24C}" type="parTrans" cxnId="{4C839C11-576D-4F8B-A506-F28B1DFFF881}">
      <dgm:prSet/>
      <dgm:spPr/>
      <dgm:t>
        <a:bodyPr/>
        <a:lstStyle/>
        <a:p>
          <a:endParaRPr lang="en-US"/>
        </a:p>
      </dgm:t>
    </dgm:pt>
    <dgm:pt modelId="{CAE5F0D1-5C6A-4BF8-ACC0-DB67084C99C7}" type="sibTrans" cxnId="{4C839C11-576D-4F8B-A506-F28B1DFFF881}">
      <dgm:prSet/>
      <dgm:spPr/>
      <dgm:t>
        <a:bodyPr/>
        <a:lstStyle/>
        <a:p>
          <a:endParaRPr lang="en-US"/>
        </a:p>
      </dgm:t>
    </dgm:pt>
    <dgm:pt modelId="{36D5D949-9ECD-4A1B-AB57-1A52C9331A74}">
      <dgm:prSet custT="1"/>
      <dgm:spPr>
        <a:noFill/>
      </dgm:spPr>
      <dgm:t>
        <a:bodyPr lIns="72000" tIns="273600" rIns="72000"/>
        <a:lstStyle/>
        <a:p>
          <a:pPr algn="ctr">
            <a:spcBef>
              <a:spcPts val="0"/>
            </a:spcBef>
          </a:pPr>
          <a:endParaRPr lang="pt-PT" sz="1800" baseline="0" dirty="0">
            <a:latin typeface="Corbel" pitchFamily="34" charset="0"/>
          </a:endParaRPr>
        </a:p>
      </dgm:t>
    </dgm:pt>
    <dgm:pt modelId="{3274FE53-D673-4DA9-B694-CFFC52502F37}" type="parTrans" cxnId="{9DD40723-A5D2-4758-9137-B615B752437D}">
      <dgm:prSet/>
      <dgm:spPr/>
      <dgm:t>
        <a:bodyPr/>
        <a:lstStyle/>
        <a:p>
          <a:endParaRPr lang="pt-PT"/>
        </a:p>
      </dgm:t>
    </dgm:pt>
    <dgm:pt modelId="{3A4F517B-20C9-46E3-BBC7-2F28AC9300DE}" type="sibTrans" cxnId="{9DD40723-A5D2-4758-9137-B615B752437D}">
      <dgm:prSet/>
      <dgm:spPr/>
      <dgm:t>
        <a:bodyPr/>
        <a:lstStyle/>
        <a:p>
          <a:endParaRPr lang="pt-PT"/>
        </a:p>
      </dgm:t>
    </dgm:pt>
    <dgm:pt modelId="{9E4DC8AD-1AC7-4E53-B32C-25202AFDB195}" type="pres">
      <dgm:prSet presAssocID="{AA690160-D328-4B69-A035-90D3C82FA0A6}" presName="Name0" presStyleCnt="0">
        <dgm:presLayoutVars>
          <dgm:dir/>
          <dgm:resizeHandles val="exact"/>
        </dgm:presLayoutVars>
      </dgm:prSet>
      <dgm:spPr/>
      <dgm:t>
        <a:bodyPr/>
        <a:lstStyle/>
        <a:p>
          <a:endParaRPr lang="pt-PT"/>
        </a:p>
      </dgm:t>
    </dgm:pt>
    <dgm:pt modelId="{ACBF4AF3-FAB8-444C-81AB-52C89640E279}" type="pres">
      <dgm:prSet presAssocID="{AA690160-D328-4B69-A035-90D3C82FA0A6}" presName="bkgdShp" presStyleLbl="alignAccFollowNode1" presStyleIdx="0" presStyleCnt="1"/>
      <dgm:spPr>
        <a:solidFill>
          <a:schemeClr val="bg2">
            <a:lumMod val="90000"/>
            <a:alpha val="90000"/>
          </a:schemeClr>
        </a:solidFill>
      </dgm:spPr>
      <dgm:t>
        <a:bodyPr/>
        <a:lstStyle/>
        <a:p>
          <a:endParaRPr lang="pt-PT"/>
        </a:p>
      </dgm:t>
    </dgm:pt>
    <dgm:pt modelId="{78248EF9-FFBB-4EB0-94C4-16A1D0A1A170}" type="pres">
      <dgm:prSet presAssocID="{AA690160-D328-4B69-A035-90D3C82FA0A6}" presName="linComp" presStyleCnt="0"/>
      <dgm:spPr/>
    </dgm:pt>
    <dgm:pt modelId="{CC8831C0-DF59-484B-83B2-A708366B3EB6}" type="pres">
      <dgm:prSet presAssocID="{476E4177-EF8D-419E-AB8A-93E66CC82482}" presName="compNode" presStyleCnt="0"/>
      <dgm:spPr/>
    </dgm:pt>
    <dgm:pt modelId="{2572025E-E8B8-4F94-94D0-DC22D7F762FB}" type="pres">
      <dgm:prSet presAssocID="{476E4177-EF8D-419E-AB8A-93E66CC82482}" presName="node" presStyleLbl="node1" presStyleIdx="0" presStyleCnt="6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2E2B4276-DB06-4C66-80FF-919CDE10A5FE}" type="pres">
      <dgm:prSet presAssocID="{476E4177-EF8D-419E-AB8A-93E66CC82482}" presName="invisiNode" presStyleLbl="node1" presStyleIdx="0" presStyleCnt="6"/>
      <dgm:spPr/>
    </dgm:pt>
    <dgm:pt modelId="{C43EB61A-2E04-409F-8F87-79F190ED3CE0}" type="pres">
      <dgm:prSet presAssocID="{476E4177-EF8D-419E-AB8A-93E66CC82482}" presName="imagNode" presStyleLbl="fgImgPlace1" presStyleIdx="0" presStyleCnt="6"/>
      <dgm:spPr>
        <a:blipFill rotWithShape="0">
          <a:blip xmlns:r="http://schemas.openxmlformats.org/officeDocument/2006/relationships" r:embed="rId1"/>
          <a:stretch>
            <a:fillRect/>
          </a:stretch>
        </a:blipFill>
      </dgm:spPr>
      <dgm:t>
        <a:bodyPr/>
        <a:lstStyle/>
        <a:p>
          <a:endParaRPr lang="en-US"/>
        </a:p>
      </dgm:t>
    </dgm:pt>
    <dgm:pt modelId="{3DB5F289-A8C3-40D5-8393-8636D9BFFD29}" type="pres">
      <dgm:prSet presAssocID="{A91F7A1B-DD1E-4B26-839C-2A5EF0A403AD}" presName="sibTrans" presStyleLbl="sibTrans2D1" presStyleIdx="0" presStyleCnt="0"/>
      <dgm:spPr/>
      <dgm:t>
        <a:bodyPr/>
        <a:lstStyle/>
        <a:p>
          <a:endParaRPr lang="en-US"/>
        </a:p>
      </dgm:t>
    </dgm:pt>
    <dgm:pt modelId="{0C509E44-86D3-42D8-94FF-9B9788BAB857}" type="pres">
      <dgm:prSet presAssocID="{5DD0A7D4-5781-4819-AF33-C5CE25A2D297}" presName="compNode" presStyleCnt="0"/>
      <dgm:spPr/>
    </dgm:pt>
    <dgm:pt modelId="{E4B0666F-2CF1-4C21-A251-46E6EBFF7C1D}" type="pres">
      <dgm:prSet presAssocID="{5DD0A7D4-5781-4819-AF33-C5CE25A2D297}" presName="node" presStyleLbl="node1" presStyleIdx="1" presStyleCnt="6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BBFA0B92-8C45-4EAA-A200-A78384D846A7}" type="pres">
      <dgm:prSet presAssocID="{5DD0A7D4-5781-4819-AF33-C5CE25A2D297}" presName="invisiNode" presStyleLbl="node1" presStyleIdx="1" presStyleCnt="6"/>
      <dgm:spPr/>
    </dgm:pt>
    <dgm:pt modelId="{BF646D7A-C7D0-4489-A68F-61F32B7DB0C6}" type="pres">
      <dgm:prSet presAssocID="{5DD0A7D4-5781-4819-AF33-C5CE25A2D297}" presName="imagNode" presStyleLbl="fgImgPlace1" presStyleIdx="1" presStyleCnt="6"/>
      <dgm:spPr>
        <a:blipFill rotWithShape="0">
          <a:blip xmlns:r="http://schemas.openxmlformats.org/officeDocument/2006/relationships" r:embed="rId2"/>
          <a:stretch>
            <a:fillRect/>
          </a:stretch>
        </a:blipFill>
      </dgm:spPr>
      <dgm:t>
        <a:bodyPr/>
        <a:lstStyle/>
        <a:p>
          <a:endParaRPr lang="en-US"/>
        </a:p>
      </dgm:t>
    </dgm:pt>
    <dgm:pt modelId="{CAAEED2F-AC44-4514-84C2-160FDC42F579}" type="pres">
      <dgm:prSet presAssocID="{FD53903F-8A86-4D24-917A-36748269F973}" presName="sibTrans" presStyleLbl="sibTrans2D1" presStyleIdx="0" presStyleCnt="0"/>
      <dgm:spPr/>
      <dgm:t>
        <a:bodyPr/>
        <a:lstStyle/>
        <a:p>
          <a:endParaRPr lang="en-US"/>
        </a:p>
      </dgm:t>
    </dgm:pt>
    <dgm:pt modelId="{3617A269-0CD9-4948-9932-FA1AD12DE27E}" type="pres">
      <dgm:prSet presAssocID="{77AF15ED-F058-4A0B-B979-9880C6062DF0}" presName="compNode" presStyleCnt="0"/>
      <dgm:spPr/>
    </dgm:pt>
    <dgm:pt modelId="{5284ED54-4761-44DA-8086-D5FD397A1C95}" type="pres">
      <dgm:prSet presAssocID="{77AF15ED-F058-4A0B-B979-9880C6062DF0}" presName="node" presStyleLbl="node1" presStyleIdx="2" presStyleCnt="6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9666B65F-B8AB-44AD-8F33-AF566667E781}" type="pres">
      <dgm:prSet presAssocID="{77AF15ED-F058-4A0B-B979-9880C6062DF0}" presName="invisiNode" presStyleLbl="node1" presStyleIdx="2" presStyleCnt="6"/>
      <dgm:spPr/>
    </dgm:pt>
    <dgm:pt modelId="{41BC1ABA-1F87-4B1E-94EC-41724CD12655}" type="pres">
      <dgm:prSet presAssocID="{77AF15ED-F058-4A0B-B979-9880C6062DF0}" presName="imagNode" presStyleLbl="fgImgPlace1" presStyleIdx="2" presStyleCnt="6"/>
      <dgm:spPr>
        <a:blipFill rotWithShape="0">
          <a:blip xmlns:r="http://schemas.openxmlformats.org/officeDocument/2006/relationships" r:embed="rId3"/>
          <a:stretch>
            <a:fillRect/>
          </a:stretch>
        </a:blipFill>
      </dgm:spPr>
      <dgm:t>
        <a:bodyPr/>
        <a:lstStyle/>
        <a:p>
          <a:endParaRPr lang="en-US"/>
        </a:p>
      </dgm:t>
    </dgm:pt>
    <dgm:pt modelId="{A9D6457D-CBBF-4A28-8C38-C3F75EA43CF1}" type="pres">
      <dgm:prSet presAssocID="{E3B236AA-E864-46E4-BC91-F2D73633FEA4}" presName="sibTrans" presStyleLbl="sibTrans2D1" presStyleIdx="0" presStyleCnt="0"/>
      <dgm:spPr/>
      <dgm:t>
        <a:bodyPr/>
        <a:lstStyle/>
        <a:p>
          <a:endParaRPr lang="en-US"/>
        </a:p>
      </dgm:t>
    </dgm:pt>
    <dgm:pt modelId="{CDFA4098-C274-4C84-9513-F0698696D98A}" type="pres">
      <dgm:prSet presAssocID="{5DF8D196-4D3D-4940-9F32-682169997D7A}" presName="compNode" presStyleCnt="0"/>
      <dgm:spPr/>
    </dgm:pt>
    <dgm:pt modelId="{87B5BDBA-3C7A-41F1-8C33-F13937A84B36}" type="pres">
      <dgm:prSet presAssocID="{5DF8D196-4D3D-4940-9F32-682169997D7A}" presName="node" presStyleLbl="node1" presStyleIdx="3" presStyleCnt="6" custLinFactNeighborX="-442" custLinFactNeighborY="9091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928528D1-DD5F-4687-9BFE-878C43D23D5D}" type="pres">
      <dgm:prSet presAssocID="{5DF8D196-4D3D-4940-9F32-682169997D7A}" presName="invisiNode" presStyleLbl="node1" presStyleIdx="3" presStyleCnt="6"/>
      <dgm:spPr/>
    </dgm:pt>
    <dgm:pt modelId="{D88C7409-AB93-4FE3-A61D-F51EE8A4B008}" type="pres">
      <dgm:prSet presAssocID="{5DF8D196-4D3D-4940-9F32-682169997D7A}" presName="imagNode" presStyleLbl="fgImgPlace1" presStyleIdx="3" presStyleCnt="6"/>
      <dgm:spPr>
        <a:blipFill rotWithShape="0">
          <a:blip xmlns:r="http://schemas.openxmlformats.org/officeDocument/2006/relationships" r:embed="rId4"/>
          <a:stretch>
            <a:fillRect/>
          </a:stretch>
        </a:blipFill>
      </dgm:spPr>
      <dgm:t>
        <a:bodyPr/>
        <a:lstStyle/>
        <a:p>
          <a:endParaRPr lang="en-US"/>
        </a:p>
      </dgm:t>
    </dgm:pt>
    <dgm:pt modelId="{CA6E58D0-F06D-4082-9183-0F2955E6C631}" type="pres">
      <dgm:prSet presAssocID="{90C1E242-23BD-452C-B222-DCFA2D4DAE3B}" presName="sibTrans" presStyleLbl="sibTrans2D1" presStyleIdx="0" presStyleCnt="0"/>
      <dgm:spPr/>
      <dgm:t>
        <a:bodyPr/>
        <a:lstStyle/>
        <a:p>
          <a:endParaRPr lang="en-US"/>
        </a:p>
      </dgm:t>
    </dgm:pt>
    <dgm:pt modelId="{8AC8F713-1879-4B70-BB31-C5C195E24471}" type="pres">
      <dgm:prSet presAssocID="{C20F2834-7A4B-463C-ABDE-12FFE93933A3}" presName="compNode" presStyleCnt="0"/>
      <dgm:spPr/>
    </dgm:pt>
    <dgm:pt modelId="{9B706799-997B-4F74-B652-58B58A51EA58}" type="pres">
      <dgm:prSet presAssocID="{C20F2834-7A4B-463C-ABDE-12FFE93933A3}" presName="node" presStyleLbl="node1" presStyleIdx="4" presStyleCnt="6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AF8C36F4-A127-4733-8CAC-70994BB842F2}" type="pres">
      <dgm:prSet presAssocID="{C20F2834-7A4B-463C-ABDE-12FFE93933A3}" presName="invisiNode" presStyleLbl="node1" presStyleIdx="4" presStyleCnt="6"/>
      <dgm:spPr/>
    </dgm:pt>
    <dgm:pt modelId="{B68F94D2-D73D-420A-802B-DFDC9BE4ED4C}" type="pres">
      <dgm:prSet presAssocID="{C20F2834-7A4B-463C-ABDE-12FFE93933A3}" presName="imagNode" presStyleLbl="fgImgPlace1" presStyleIdx="4" presStyleCnt="6"/>
      <dgm:spPr>
        <a:blipFill rotWithShape="0">
          <a:blip xmlns:r="http://schemas.openxmlformats.org/officeDocument/2006/relationships" r:embed="rId5"/>
          <a:stretch>
            <a:fillRect/>
          </a:stretch>
        </a:blipFill>
      </dgm:spPr>
      <dgm:t>
        <a:bodyPr/>
        <a:lstStyle/>
        <a:p>
          <a:endParaRPr lang="en-US"/>
        </a:p>
      </dgm:t>
    </dgm:pt>
    <dgm:pt modelId="{9CF106A9-A65C-4AD3-9C57-2C9D71BAC1F0}" type="pres">
      <dgm:prSet presAssocID="{CAE5F0D1-5C6A-4BF8-ACC0-DB67084C99C7}" presName="sibTrans" presStyleLbl="sibTrans2D1" presStyleIdx="0" presStyleCnt="0"/>
      <dgm:spPr/>
      <dgm:t>
        <a:bodyPr/>
        <a:lstStyle/>
        <a:p>
          <a:endParaRPr lang="pt-PT"/>
        </a:p>
      </dgm:t>
    </dgm:pt>
    <dgm:pt modelId="{80CCA6A4-9FFC-4407-8DEE-35C5FF1A720B}" type="pres">
      <dgm:prSet presAssocID="{36D5D949-9ECD-4A1B-AB57-1A52C9331A74}" presName="compNode" presStyleCnt="0"/>
      <dgm:spPr/>
    </dgm:pt>
    <dgm:pt modelId="{48A5C0DC-EEB7-4A7F-8B7E-F8153206073F}" type="pres">
      <dgm:prSet presAssocID="{36D5D949-9ECD-4A1B-AB57-1A52C9331A74}" presName="node" presStyleLbl="node1" presStyleIdx="5" presStyleCnt="6">
        <dgm:presLayoutVars>
          <dgm:bulletEnabled val="1"/>
        </dgm:presLayoutVars>
      </dgm:prSet>
      <dgm:spPr/>
      <dgm:t>
        <a:bodyPr/>
        <a:lstStyle/>
        <a:p>
          <a:endParaRPr lang="pt-PT"/>
        </a:p>
      </dgm:t>
    </dgm:pt>
    <dgm:pt modelId="{1E626AFF-B4A5-40BF-9EE3-BE7D5E548773}" type="pres">
      <dgm:prSet presAssocID="{36D5D949-9ECD-4A1B-AB57-1A52C9331A74}" presName="invisiNode" presStyleLbl="node1" presStyleIdx="5" presStyleCnt="6"/>
      <dgm:spPr/>
    </dgm:pt>
    <dgm:pt modelId="{6B1A63F8-401A-4B33-9954-F39DC4B6663B}" type="pres">
      <dgm:prSet presAssocID="{36D5D949-9ECD-4A1B-AB57-1A52C9331A74}" presName="imagNode" presStyleLbl="fgImgPlace1" presStyleIdx="5" presStyleCnt="6"/>
      <dgm:spPr>
        <a:blipFill rotWithShape="0">
          <a:blip xmlns:r="http://schemas.openxmlformats.org/officeDocument/2006/relationships" r:embed="rId6"/>
          <a:stretch>
            <a:fillRect/>
          </a:stretch>
        </a:blipFill>
      </dgm:spPr>
      <dgm:t>
        <a:bodyPr/>
        <a:lstStyle/>
        <a:p>
          <a:endParaRPr lang="en-US"/>
        </a:p>
      </dgm:t>
    </dgm:pt>
  </dgm:ptLst>
  <dgm:cxnLst>
    <dgm:cxn modelId="{44C1C359-DC43-428C-AC8D-ADFD9080115F}" type="presOf" srcId="{476E4177-EF8D-419E-AB8A-93E66CC82482}" destId="{2572025E-E8B8-4F94-94D0-DC22D7F762FB}" srcOrd="0" destOrd="0" presId="urn:microsoft.com/office/officeart/2005/8/layout/pList2#1"/>
    <dgm:cxn modelId="{B9B85342-AC50-4E97-8E9E-2FD870B1E881}" srcId="{AA690160-D328-4B69-A035-90D3C82FA0A6}" destId="{5DF8D196-4D3D-4940-9F32-682169997D7A}" srcOrd="3" destOrd="0" parTransId="{51CE1848-AB2A-4E28-8CF5-8442E546E0C5}" sibTransId="{90C1E242-23BD-452C-B222-DCFA2D4DAE3B}"/>
    <dgm:cxn modelId="{7F1EEF19-2A56-4C91-8123-9A36C0F84E6C}" type="presOf" srcId="{A91F7A1B-DD1E-4B26-839C-2A5EF0A403AD}" destId="{3DB5F289-A8C3-40D5-8393-8636D9BFFD29}" srcOrd="0" destOrd="0" presId="urn:microsoft.com/office/officeart/2005/8/layout/pList2#1"/>
    <dgm:cxn modelId="{D35196BC-12C1-4699-B7F8-51548CCAE3D3}" type="presOf" srcId="{E3B236AA-E864-46E4-BC91-F2D73633FEA4}" destId="{A9D6457D-CBBF-4A28-8C38-C3F75EA43CF1}" srcOrd="0" destOrd="0" presId="urn:microsoft.com/office/officeart/2005/8/layout/pList2#1"/>
    <dgm:cxn modelId="{A9309CC3-A312-410C-A93D-2D41C8FE223C}" type="presOf" srcId="{FD53903F-8A86-4D24-917A-36748269F973}" destId="{CAAEED2F-AC44-4514-84C2-160FDC42F579}" srcOrd="0" destOrd="0" presId="urn:microsoft.com/office/officeart/2005/8/layout/pList2#1"/>
    <dgm:cxn modelId="{3EB70043-FA98-4445-8406-6B172D70DBC4}" type="presOf" srcId="{5DF8D196-4D3D-4940-9F32-682169997D7A}" destId="{87B5BDBA-3C7A-41F1-8C33-F13937A84B36}" srcOrd="0" destOrd="0" presId="urn:microsoft.com/office/officeart/2005/8/layout/pList2#1"/>
    <dgm:cxn modelId="{4C839C11-576D-4F8B-A506-F28B1DFFF881}" srcId="{AA690160-D328-4B69-A035-90D3C82FA0A6}" destId="{C20F2834-7A4B-463C-ABDE-12FFE93933A3}" srcOrd="4" destOrd="0" parTransId="{BCFE97E8-F389-4CB9-AF67-54F99688D24C}" sibTransId="{CAE5F0D1-5C6A-4BF8-ACC0-DB67084C99C7}"/>
    <dgm:cxn modelId="{7417CC53-98FE-43F4-BF56-8508FB7DA803}" srcId="{AA690160-D328-4B69-A035-90D3C82FA0A6}" destId="{5DD0A7D4-5781-4819-AF33-C5CE25A2D297}" srcOrd="1" destOrd="0" parTransId="{05B7C26E-C389-4346-849B-05526EF2C457}" sibTransId="{FD53903F-8A86-4D24-917A-36748269F973}"/>
    <dgm:cxn modelId="{2EDF601A-79AE-4A3F-87F6-6D7F3D2D9AF2}" type="presOf" srcId="{36D5D949-9ECD-4A1B-AB57-1A52C9331A74}" destId="{48A5C0DC-EEB7-4A7F-8B7E-F8153206073F}" srcOrd="0" destOrd="0" presId="urn:microsoft.com/office/officeart/2005/8/layout/pList2#1"/>
    <dgm:cxn modelId="{BF4F47E5-3FD1-4253-9B77-9F3537ED4BB7}" type="presOf" srcId="{77AF15ED-F058-4A0B-B979-9880C6062DF0}" destId="{5284ED54-4761-44DA-8086-D5FD397A1C95}" srcOrd="0" destOrd="0" presId="urn:microsoft.com/office/officeart/2005/8/layout/pList2#1"/>
    <dgm:cxn modelId="{78D0FE95-2366-430F-8948-0E2E28701039}" type="presOf" srcId="{CAE5F0D1-5C6A-4BF8-ACC0-DB67084C99C7}" destId="{9CF106A9-A65C-4AD3-9C57-2C9D71BAC1F0}" srcOrd="0" destOrd="0" presId="urn:microsoft.com/office/officeart/2005/8/layout/pList2#1"/>
    <dgm:cxn modelId="{DF7B5397-0A97-4EEC-BDEC-3B1B9441D4C7}" type="presOf" srcId="{C20F2834-7A4B-463C-ABDE-12FFE93933A3}" destId="{9B706799-997B-4F74-B652-58B58A51EA58}" srcOrd="0" destOrd="0" presId="urn:microsoft.com/office/officeart/2005/8/layout/pList2#1"/>
    <dgm:cxn modelId="{F0A35DF8-E4A3-4D61-AA60-570FF4584134}" type="presOf" srcId="{90C1E242-23BD-452C-B222-DCFA2D4DAE3B}" destId="{CA6E58D0-F06D-4082-9183-0F2955E6C631}" srcOrd="0" destOrd="0" presId="urn:microsoft.com/office/officeart/2005/8/layout/pList2#1"/>
    <dgm:cxn modelId="{63199D7E-B7AD-4A23-BB6D-A3EA85EA2AED}" type="presOf" srcId="{5DD0A7D4-5781-4819-AF33-C5CE25A2D297}" destId="{E4B0666F-2CF1-4C21-A251-46E6EBFF7C1D}" srcOrd="0" destOrd="0" presId="urn:microsoft.com/office/officeart/2005/8/layout/pList2#1"/>
    <dgm:cxn modelId="{9A40B199-C1E6-4AA6-9486-07915ED7CAE7}" srcId="{AA690160-D328-4B69-A035-90D3C82FA0A6}" destId="{476E4177-EF8D-419E-AB8A-93E66CC82482}" srcOrd="0" destOrd="0" parTransId="{50A25A56-CEA1-40EB-822C-18475EA4B47A}" sibTransId="{A91F7A1B-DD1E-4B26-839C-2A5EF0A403AD}"/>
    <dgm:cxn modelId="{7CFC66E1-FA8B-4159-9DD2-5E4DE9769AEC}" type="presOf" srcId="{AA690160-D328-4B69-A035-90D3C82FA0A6}" destId="{9E4DC8AD-1AC7-4E53-B32C-25202AFDB195}" srcOrd="0" destOrd="0" presId="urn:microsoft.com/office/officeart/2005/8/layout/pList2#1"/>
    <dgm:cxn modelId="{9DD40723-A5D2-4758-9137-B615B752437D}" srcId="{AA690160-D328-4B69-A035-90D3C82FA0A6}" destId="{36D5D949-9ECD-4A1B-AB57-1A52C9331A74}" srcOrd="5" destOrd="0" parTransId="{3274FE53-D673-4DA9-B694-CFFC52502F37}" sibTransId="{3A4F517B-20C9-46E3-BBC7-2F28AC9300DE}"/>
    <dgm:cxn modelId="{CD3B69F4-72CF-49E2-8926-8FD63E771977}" srcId="{AA690160-D328-4B69-A035-90D3C82FA0A6}" destId="{77AF15ED-F058-4A0B-B979-9880C6062DF0}" srcOrd="2" destOrd="0" parTransId="{0DF2CDB2-0880-4047-8447-A17EAE7580E4}" sibTransId="{E3B236AA-E864-46E4-BC91-F2D73633FEA4}"/>
    <dgm:cxn modelId="{C9F774DB-9082-44E7-B7D4-915EA5971C1C}" type="presParOf" srcId="{9E4DC8AD-1AC7-4E53-B32C-25202AFDB195}" destId="{ACBF4AF3-FAB8-444C-81AB-52C89640E279}" srcOrd="0" destOrd="0" presId="urn:microsoft.com/office/officeart/2005/8/layout/pList2#1"/>
    <dgm:cxn modelId="{69EAFAC9-711C-40CC-8E36-3F65400985BB}" type="presParOf" srcId="{9E4DC8AD-1AC7-4E53-B32C-25202AFDB195}" destId="{78248EF9-FFBB-4EB0-94C4-16A1D0A1A170}" srcOrd="1" destOrd="0" presId="urn:microsoft.com/office/officeart/2005/8/layout/pList2#1"/>
    <dgm:cxn modelId="{7B39E7D0-F54D-494E-8CB8-D807E38A7708}" type="presParOf" srcId="{78248EF9-FFBB-4EB0-94C4-16A1D0A1A170}" destId="{CC8831C0-DF59-484B-83B2-A708366B3EB6}" srcOrd="0" destOrd="0" presId="urn:microsoft.com/office/officeart/2005/8/layout/pList2#1"/>
    <dgm:cxn modelId="{2E1591FC-EB5B-4DF7-AD58-66F2E1BADEAE}" type="presParOf" srcId="{CC8831C0-DF59-484B-83B2-A708366B3EB6}" destId="{2572025E-E8B8-4F94-94D0-DC22D7F762FB}" srcOrd="0" destOrd="0" presId="urn:microsoft.com/office/officeart/2005/8/layout/pList2#1"/>
    <dgm:cxn modelId="{D6F5DF19-C2FF-4F3D-8B69-402CD431D7A9}" type="presParOf" srcId="{CC8831C0-DF59-484B-83B2-A708366B3EB6}" destId="{2E2B4276-DB06-4C66-80FF-919CDE10A5FE}" srcOrd="1" destOrd="0" presId="urn:microsoft.com/office/officeart/2005/8/layout/pList2#1"/>
    <dgm:cxn modelId="{07DDB80A-E135-4C8E-923A-98B0E17D2CCB}" type="presParOf" srcId="{CC8831C0-DF59-484B-83B2-A708366B3EB6}" destId="{C43EB61A-2E04-409F-8F87-79F190ED3CE0}" srcOrd="2" destOrd="0" presId="urn:microsoft.com/office/officeart/2005/8/layout/pList2#1"/>
    <dgm:cxn modelId="{4435B75A-B9AF-455A-BEA0-8D9804AC755F}" type="presParOf" srcId="{78248EF9-FFBB-4EB0-94C4-16A1D0A1A170}" destId="{3DB5F289-A8C3-40D5-8393-8636D9BFFD29}" srcOrd="1" destOrd="0" presId="urn:microsoft.com/office/officeart/2005/8/layout/pList2#1"/>
    <dgm:cxn modelId="{3AC3EBB6-26CC-4491-95BE-0CC19EC8E455}" type="presParOf" srcId="{78248EF9-FFBB-4EB0-94C4-16A1D0A1A170}" destId="{0C509E44-86D3-42D8-94FF-9B9788BAB857}" srcOrd="2" destOrd="0" presId="urn:microsoft.com/office/officeart/2005/8/layout/pList2#1"/>
    <dgm:cxn modelId="{D20872DC-196A-4D71-AABE-7054DC766D01}" type="presParOf" srcId="{0C509E44-86D3-42D8-94FF-9B9788BAB857}" destId="{E4B0666F-2CF1-4C21-A251-46E6EBFF7C1D}" srcOrd="0" destOrd="0" presId="urn:microsoft.com/office/officeart/2005/8/layout/pList2#1"/>
    <dgm:cxn modelId="{31F8769B-4809-47AE-8B5D-4E9AB29B637B}" type="presParOf" srcId="{0C509E44-86D3-42D8-94FF-9B9788BAB857}" destId="{BBFA0B92-8C45-4EAA-A200-A78384D846A7}" srcOrd="1" destOrd="0" presId="urn:microsoft.com/office/officeart/2005/8/layout/pList2#1"/>
    <dgm:cxn modelId="{13E447B0-9ACC-445B-9D52-F5C9D8FDBD96}" type="presParOf" srcId="{0C509E44-86D3-42D8-94FF-9B9788BAB857}" destId="{BF646D7A-C7D0-4489-A68F-61F32B7DB0C6}" srcOrd="2" destOrd="0" presId="urn:microsoft.com/office/officeart/2005/8/layout/pList2#1"/>
    <dgm:cxn modelId="{5F385D61-92B2-4A70-9709-A4F23822D416}" type="presParOf" srcId="{78248EF9-FFBB-4EB0-94C4-16A1D0A1A170}" destId="{CAAEED2F-AC44-4514-84C2-160FDC42F579}" srcOrd="3" destOrd="0" presId="urn:microsoft.com/office/officeart/2005/8/layout/pList2#1"/>
    <dgm:cxn modelId="{9343F37B-9044-45DC-A01C-7DAD5A66A8B0}" type="presParOf" srcId="{78248EF9-FFBB-4EB0-94C4-16A1D0A1A170}" destId="{3617A269-0CD9-4948-9932-FA1AD12DE27E}" srcOrd="4" destOrd="0" presId="urn:microsoft.com/office/officeart/2005/8/layout/pList2#1"/>
    <dgm:cxn modelId="{C364C820-FC0A-4AC7-8443-7AE4C0B988DF}" type="presParOf" srcId="{3617A269-0CD9-4948-9932-FA1AD12DE27E}" destId="{5284ED54-4761-44DA-8086-D5FD397A1C95}" srcOrd="0" destOrd="0" presId="urn:microsoft.com/office/officeart/2005/8/layout/pList2#1"/>
    <dgm:cxn modelId="{0C74A7FA-683A-4040-ADF7-8B681ABB0C1B}" type="presParOf" srcId="{3617A269-0CD9-4948-9932-FA1AD12DE27E}" destId="{9666B65F-B8AB-44AD-8F33-AF566667E781}" srcOrd="1" destOrd="0" presId="urn:microsoft.com/office/officeart/2005/8/layout/pList2#1"/>
    <dgm:cxn modelId="{9E8CCDE5-770D-440F-89E2-368674242A7A}" type="presParOf" srcId="{3617A269-0CD9-4948-9932-FA1AD12DE27E}" destId="{41BC1ABA-1F87-4B1E-94EC-41724CD12655}" srcOrd="2" destOrd="0" presId="urn:microsoft.com/office/officeart/2005/8/layout/pList2#1"/>
    <dgm:cxn modelId="{44D28574-385A-4BCE-A547-3D8C618396ED}" type="presParOf" srcId="{78248EF9-FFBB-4EB0-94C4-16A1D0A1A170}" destId="{A9D6457D-CBBF-4A28-8C38-C3F75EA43CF1}" srcOrd="5" destOrd="0" presId="urn:microsoft.com/office/officeart/2005/8/layout/pList2#1"/>
    <dgm:cxn modelId="{F0D28C8F-1D72-4459-8AD6-371F2FB9B55E}" type="presParOf" srcId="{78248EF9-FFBB-4EB0-94C4-16A1D0A1A170}" destId="{CDFA4098-C274-4C84-9513-F0698696D98A}" srcOrd="6" destOrd="0" presId="urn:microsoft.com/office/officeart/2005/8/layout/pList2#1"/>
    <dgm:cxn modelId="{F1DF9E62-4F07-4032-9C45-885FC34C491B}" type="presParOf" srcId="{CDFA4098-C274-4C84-9513-F0698696D98A}" destId="{87B5BDBA-3C7A-41F1-8C33-F13937A84B36}" srcOrd="0" destOrd="0" presId="urn:microsoft.com/office/officeart/2005/8/layout/pList2#1"/>
    <dgm:cxn modelId="{4B1ECAFA-263B-49FA-BAE4-ECEEE9EE7F4C}" type="presParOf" srcId="{CDFA4098-C274-4C84-9513-F0698696D98A}" destId="{928528D1-DD5F-4687-9BFE-878C43D23D5D}" srcOrd="1" destOrd="0" presId="urn:microsoft.com/office/officeart/2005/8/layout/pList2#1"/>
    <dgm:cxn modelId="{BE357627-AC30-42BB-BF00-2F6D3D3F945F}" type="presParOf" srcId="{CDFA4098-C274-4C84-9513-F0698696D98A}" destId="{D88C7409-AB93-4FE3-A61D-F51EE8A4B008}" srcOrd="2" destOrd="0" presId="urn:microsoft.com/office/officeart/2005/8/layout/pList2#1"/>
    <dgm:cxn modelId="{58EFC0AB-9C06-4F8C-97B0-E0589E4F7F12}" type="presParOf" srcId="{78248EF9-FFBB-4EB0-94C4-16A1D0A1A170}" destId="{CA6E58D0-F06D-4082-9183-0F2955E6C631}" srcOrd="7" destOrd="0" presId="urn:microsoft.com/office/officeart/2005/8/layout/pList2#1"/>
    <dgm:cxn modelId="{E86AE807-2C1E-4E14-9E1B-2D69C2872BAC}" type="presParOf" srcId="{78248EF9-FFBB-4EB0-94C4-16A1D0A1A170}" destId="{8AC8F713-1879-4B70-BB31-C5C195E24471}" srcOrd="8" destOrd="0" presId="urn:microsoft.com/office/officeart/2005/8/layout/pList2#1"/>
    <dgm:cxn modelId="{067370CE-BE7F-4136-A755-AA42D058DACB}" type="presParOf" srcId="{8AC8F713-1879-4B70-BB31-C5C195E24471}" destId="{9B706799-997B-4F74-B652-58B58A51EA58}" srcOrd="0" destOrd="0" presId="urn:microsoft.com/office/officeart/2005/8/layout/pList2#1"/>
    <dgm:cxn modelId="{6F832250-88D9-421D-8369-55C5A30F88E5}" type="presParOf" srcId="{8AC8F713-1879-4B70-BB31-C5C195E24471}" destId="{AF8C36F4-A127-4733-8CAC-70994BB842F2}" srcOrd="1" destOrd="0" presId="urn:microsoft.com/office/officeart/2005/8/layout/pList2#1"/>
    <dgm:cxn modelId="{A049EA2F-34D9-4760-A720-B7E706BD142E}" type="presParOf" srcId="{8AC8F713-1879-4B70-BB31-C5C195E24471}" destId="{B68F94D2-D73D-420A-802B-DFDC9BE4ED4C}" srcOrd="2" destOrd="0" presId="urn:microsoft.com/office/officeart/2005/8/layout/pList2#1"/>
    <dgm:cxn modelId="{3F097F76-3BB7-4CE3-AF01-333715D44B09}" type="presParOf" srcId="{78248EF9-FFBB-4EB0-94C4-16A1D0A1A170}" destId="{9CF106A9-A65C-4AD3-9C57-2C9D71BAC1F0}" srcOrd="9" destOrd="0" presId="urn:microsoft.com/office/officeart/2005/8/layout/pList2#1"/>
    <dgm:cxn modelId="{6CC9CB8D-4E79-4991-8821-52435FF326D0}" type="presParOf" srcId="{78248EF9-FFBB-4EB0-94C4-16A1D0A1A170}" destId="{80CCA6A4-9FFC-4407-8DEE-35C5FF1A720B}" srcOrd="10" destOrd="0" presId="urn:microsoft.com/office/officeart/2005/8/layout/pList2#1"/>
    <dgm:cxn modelId="{121CF5FD-5384-48B3-816B-92DA97665094}" type="presParOf" srcId="{80CCA6A4-9FFC-4407-8DEE-35C5FF1A720B}" destId="{48A5C0DC-EEB7-4A7F-8B7E-F8153206073F}" srcOrd="0" destOrd="0" presId="urn:microsoft.com/office/officeart/2005/8/layout/pList2#1"/>
    <dgm:cxn modelId="{C9C4E2F7-50E3-4A1B-AF05-98E9B121330C}" type="presParOf" srcId="{80CCA6A4-9FFC-4407-8DEE-35C5FF1A720B}" destId="{1E626AFF-B4A5-40BF-9EE3-BE7D5E548773}" srcOrd="1" destOrd="0" presId="urn:microsoft.com/office/officeart/2005/8/layout/pList2#1"/>
    <dgm:cxn modelId="{A11276D5-1128-4306-ACF8-B2043161A164}" type="presParOf" srcId="{80CCA6A4-9FFC-4407-8DEE-35C5FF1A720B}" destId="{6B1A63F8-401A-4B33-9954-F39DC4B6663B}" srcOrd="2" destOrd="0" presId="urn:microsoft.com/office/officeart/2005/8/layout/pList2#1"/>
  </dgm:cxnLst>
  <dgm:bg/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ata4.xml><?xml version="1.0" encoding="utf-8"?>
<dgm:dataModel xmlns:dgm="http://schemas.openxmlformats.org/drawingml/2006/diagram" xmlns:a="http://schemas.openxmlformats.org/drawingml/2006/main">
  <dgm:ptLst>
    <dgm:pt modelId="{AA690160-D328-4B69-A035-90D3C82FA0A6}" type="doc">
      <dgm:prSet loTypeId="urn:microsoft.com/office/officeart/2005/8/layout/pList2#1" loCatId="list" qsTypeId="urn:microsoft.com/office/officeart/2005/8/quickstyle/simple4" qsCatId="simple" csTypeId="urn:microsoft.com/office/officeart/2005/8/colors/colorful2" csCatId="colorful" phldr="1"/>
      <dgm:spPr/>
      <dgm:t>
        <a:bodyPr/>
        <a:lstStyle/>
        <a:p>
          <a:endParaRPr lang="pt-PT"/>
        </a:p>
      </dgm:t>
    </dgm:pt>
    <dgm:pt modelId="{476E4177-EF8D-419E-AB8A-93E66CC82482}">
      <dgm:prSet phldrT="[Text]" custT="1">
        <dgm:style>
          <a:lnRef idx="1">
            <a:schemeClr val="accent3"/>
          </a:lnRef>
          <a:fillRef idx="3">
            <a:schemeClr val="accent3"/>
          </a:fillRef>
          <a:effectRef idx="2">
            <a:schemeClr val="accent3"/>
          </a:effectRef>
          <a:fontRef idx="minor">
            <a:schemeClr val="lt1"/>
          </a:fontRef>
        </dgm:style>
      </dgm:prSet>
      <dgm:spPr/>
      <dgm:t>
        <a:bodyPr lIns="73152" tIns="274320" rIns="73152"/>
        <a:lstStyle/>
        <a:p>
          <a:pPr algn="ctr"/>
          <a:r>
            <a:rPr lang="en-US" sz="2200" b="1" dirty="0" smtClean="0">
              <a:latin typeface="Corbel" pitchFamily="34" charset="0"/>
            </a:rPr>
            <a:t>Motivation</a:t>
          </a:r>
          <a:endParaRPr lang="en-US" sz="2200" b="1" dirty="0">
            <a:latin typeface="Corbel" pitchFamily="34" charset="0"/>
          </a:endParaRPr>
        </a:p>
      </dgm:t>
    </dgm:pt>
    <dgm:pt modelId="{50A25A56-CEA1-40EB-822C-18475EA4B47A}" type="parTrans" cxnId="{9A40B199-C1E6-4AA6-9486-07915ED7CAE7}">
      <dgm:prSet/>
      <dgm:spPr/>
      <dgm:t>
        <a:bodyPr/>
        <a:lstStyle/>
        <a:p>
          <a:endParaRPr lang="en-US"/>
        </a:p>
      </dgm:t>
    </dgm:pt>
    <dgm:pt modelId="{A91F7A1B-DD1E-4B26-839C-2A5EF0A403AD}" type="sibTrans" cxnId="{9A40B199-C1E6-4AA6-9486-07915ED7CAE7}">
      <dgm:prSet/>
      <dgm:spPr/>
      <dgm:t>
        <a:bodyPr/>
        <a:lstStyle/>
        <a:p>
          <a:endParaRPr lang="en-US"/>
        </a:p>
      </dgm:t>
    </dgm:pt>
    <dgm:pt modelId="{5DD0A7D4-5781-4819-AF33-C5CE25A2D297}">
      <dgm:prSet phldrT="[Text]" custT="1">
        <dgm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dgm:style>
      </dgm:prSet>
      <dgm:spPr/>
      <dgm:t>
        <a:bodyPr lIns="73152" tIns="274320" rIns="73152"/>
        <a:lstStyle/>
        <a:p>
          <a:pPr algn="ctr"/>
          <a:r>
            <a:rPr lang="en-US" sz="2200" b="1" dirty="0" smtClean="0">
              <a:latin typeface="Corbel" pitchFamily="34" charset="0"/>
            </a:rPr>
            <a:t>Data</a:t>
          </a:r>
          <a:endParaRPr lang="en-US" sz="2200" b="1" dirty="0">
            <a:latin typeface="Corbel" pitchFamily="34" charset="0"/>
          </a:endParaRPr>
        </a:p>
      </dgm:t>
    </dgm:pt>
    <dgm:pt modelId="{05B7C26E-C389-4346-849B-05526EF2C457}" type="parTrans" cxnId="{7417CC53-98FE-43F4-BF56-8508FB7DA803}">
      <dgm:prSet/>
      <dgm:spPr/>
      <dgm:t>
        <a:bodyPr/>
        <a:lstStyle/>
        <a:p>
          <a:endParaRPr lang="en-US"/>
        </a:p>
      </dgm:t>
    </dgm:pt>
    <dgm:pt modelId="{FD53903F-8A86-4D24-917A-36748269F973}" type="sibTrans" cxnId="{7417CC53-98FE-43F4-BF56-8508FB7DA803}">
      <dgm:prSet/>
      <dgm:spPr/>
      <dgm:t>
        <a:bodyPr/>
        <a:lstStyle/>
        <a:p>
          <a:endParaRPr lang="en-US"/>
        </a:p>
      </dgm:t>
    </dgm:pt>
    <dgm:pt modelId="{77AF15ED-F058-4A0B-B979-9880C6062DF0}">
      <dgm:prSet phldrT="[Text]" custT="1">
        <dgm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dgm:style>
      </dgm:prSet>
      <dgm:spPr/>
      <dgm:t>
        <a:bodyPr lIns="73152" tIns="274320" rIns="73152"/>
        <a:lstStyle/>
        <a:p>
          <a:pPr algn="ctr"/>
          <a:r>
            <a:rPr lang="en-US" sz="2200" b="1" dirty="0" smtClean="0">
              <a:latin typeface="Corbel" pitchFamily="34" charset="0"/>
            </a:rPr>
            <a:t>Method</a:t>
          </a:r>
          <a:endParaRPr lang="en-US" sz="2200" b="1" dirty="0">
            <a:latin typeface="Corbel" pitchFamily="34" charset="0"/>
          </a:endParaRPr>
        </a:p>
      </dgm:t>
    </dgm:pt>
    <dgm:pt modelId="{0DF2CDB2-0880-4047-8447-A17EAE7580E4}" type="parTrans" cxnId="{CD3B69F4-72CF-49E2-8926-8FD63E771977}">
      <dgm:prSet/>
      <dgm:spPr/>
      <dgm:t>
        <a:bodyPr/>
        <a:lstStyle/>
        <a:p>
          <a:endParaRPr lang="en-US"/>
        </a:p>
      </dgm:t>
    </dgm:pt>
    <dgm:pt modelId="{E3B236AA-E864-46E4-BC91-F2D73633FEA4}" type="sibTrans" cxnId="{CD3B69F4-72CF-49E2-8926-8FD63E771977}">
      <dgm:prSet/>
      <dgm:spPr/>
      <dgm:t>
        <a:bodyPr/>
        <a:lstStyle/>
        <a:p>
          <a:endParaRPr lang="en-US"/>
        </a:p>
      </dgm:t>
    </dgm:pt>
    <dgm:pt modelId="{5DF8D196-4D3D-4940-9F32-682169997D7A}">
      <dgm:prSet phldrT="[Text]" custT="1"/>
      <dgm:spPr>
        <a:noFill/>
      </dgm:spPr>
      <dgm:t>
        <a:bodyPr lIns="73152" tIns="274320" rIns="73152"/>
        <a:lstStyle/>
        <a:p>
          <a:pPr algn="ctr"/>
          <a:endParaRPr lang="en-US" sz="1800" dirty="0">
            <a:latin typeface="Corbel" pitchFamily="34" charset="0"/>
          </a:endParaRPr>
        </a:p>
      </dgm:t>
    </dgm:pt>
    <dgm:pt modelId="{51CE1848-AB2A-4E28-8CF5-8442E546E0C5}" type="parTrans" cxnId="{B9B85342-AC50-4E97-8E9E-2FD870B1E881}">
      <dgm:prSet/>
      <dgm:spPr/>
      <dgm:t>
        <a:bodyPr/>
        <a:lstStyle/>
        <a:p>
          <a:endParaRPr lang="en-US"/>
        </a:p>
      </dgm:t>
    </dgm:pt>
    <dgm:pt modelId="{90C1E242-23BD-452C-B222-DCFA2D4DAE3B}" type="sibTrans" cxnId="{B9B85342-AC50-4E97-8E9E-2FD870B1E881}">
      <dgm:prSet/>
      <dgm:spPr/>
      <dgm:t>
        <a:bodyPr/>
        <a:lstStyle/>
        <a:p>
          <a:endParaRPr lang="en-US"/>
        </a:p>
      </dgm:t>
    </dgm:pt>
    <dgm:pt modelId="{C20F2834-7A4B-463C-ABDE-12FFE93933A3}">
      <dgm:prSet phldrT="[Text]" custT="1"/>
      <dgm:spPr>
        <a:noFill/>
      </dgm:spPr>
      <dgm:t>
        <a:bodyPr lIns="73152" tIns="274320" rIns="73152"/>
        <a:lstStyle/>
        <a:p>
          <a:pPr algn="ctr"/>
          <a:endParaRPr lang="en-US" sz="1800" dirty="0">
            <a:latin typeface="Corbel" pitchFamily="34" charset="0"/>
          </a:endParaRPr>
        </a:p>
      </dgm:t>
    </dgm:pt>
    <dgm:pt modelId="{BCFE97E8-F389-4CB9-AF67-54F99688D24C}" type="parTrans" cxnId="{4C839C11-576D-4F8B-A506-F28B1DFFF881}">
      <dgm:prSet/>
      <dgm:spPr/>
      <dgm:t>
        <a:bodyPr/>
        <a:lstStyle/>
        <a:p>
          <a:endParaRPr lang="en-US"/>
        </a:p>
      </dgm:t>
    </dgm:pt>
    <dgm:pt modelId="{CAE5F0D1-5C6A-4BF8-ACC0-DB67084C99C7}" type="sibTrans" cxnId="{4C839C11-576D-4F8B-A506-F28B1DFFF881}">
      <dgm:prSet/>
      <dgm:spPr/>
      <dgm:t>
        <a:bodyPr/>
        <a:lstStyle/>
        <a:p>
          <a:endParaRPr lang="en-US"/>
        </a:p>
      </dgm:t>
    </dgm:pt>
    <dgm:pt modelId="{36D5D949-9ECD-4A1B-AB57-1A52C9331A74}">
      <dgm:prSet custT="1"/>
      <dgm:spPr>
        <a:noFill/>
      </dgm:spPr>
      <dgm:t>
        <a:bodyPr lIns="72000" tIns="273600" rIns="72000"/>
        <a:lstStyle/>
        <a:p>
          <a:pPr algn="ctr">
            <a:spcBef>
              <a:spcPts val="0"/>
            </a:spcBef>
          </a:pPr>
          <a:endParaRPr lang="pt-PT" sz="1800" baseline="0" dirty="0">
            <a:latin typeface="Corbel" pitchFamily="34" charset="0"/>
          </a:endParaRPr>
        </a:p>
      </dgm:t>
    </dgm:pt>
    <dgm:pt modelId="{3274FE53-D673-4DA9-B694-CFFC52502F37}" type="parTrans" cxnId="{9DD40723-A5D2-4758-9137-B615B752437D}">
      <dgm:prSet/>
      <dgm:spPr/>
      <dgm:t>
        <a:bodyPr/>
        <a:lstStyle/>
        <a:p>
          <a:endParaRPr lang="pt-PT"/>
        </a:p>
      </dgm:t>
    </dgm:pt>
    <dgm:pt modelId="{3A4F517B-20C9-46E3-BBC7-2F28AC9300DE}" type="sibTrans" cxnId="{9DD40723-A5D2-4758-9137-B615B752437D}">
      <dgm:prSet/>
      <dgm:spPr/>
      <dgm:t>
        <a:bodyPr/>
        <a:lstStyle/>
        <a:p>
          <a:endParaRPr lang="pt-PT"/>
        </a:p>
      </dgm:t>
    </dgm:pt>
    <dgm:pt modelId="{9E4DC8AD-1AC7-4E53-B32C-25202AFDB195}" type="pres">
      <dgm:prSet presAssocID="{AA690160-D328-4B69-A035-90D3C82FA0A6}" presName="Name0" presStyleCnt="0">
        <dgm:presLayoutVars>
          <dgm:dir/>
          <dgm:resizeHandles val="exact"/>
        </dgm:presLayoutVars>
      </dgm:prSet>
      <dgm:spPr/>
      <dgm:t>
        <a:bodyPr/>
        <a:lstStyle/>
        <a:p>
          <a:endParaRPr lang="pt-PT"/>
        </a:p>
      </dgm:t>
    </dgm:pt>
    <dgm:pt modelId="{ACBF4AF3-FAB8-444C-81AB-52C89640E279}" type="pres">
      <dgm:prSet presAssocID="{AA690160-D328-4B69-A035-90D3C82FA0A6}" presName="bkgdShp" presStyleLbl="alignAccFollowNode1" presStyleIdx="0" presStyleCnt="1" custScaleY="100014"/>
      <dgm:spPr>
        <a:solidFill>
          <a:schemeClr val="bg2">
            <a:lumMod val="90000"/>
            <a:alpha val="90000"/>
          </a:schemeClr>
        </a:solidFill>
      </dgm:spPr>
      <dgm:t>
        <a:bodyPr/>
        <a:lstStyle/>
        <a:p>
          <a:endParaRPr lang="pt-PT"/>
        </a:p>
      </dgm:t>
    </dgm:pt>
    <dgm:pt modelId="{78248EF9-FFBB-4EB0-94C4-16A1D0A1A170}" type="pres">
      <dgm:prSet presAssocID="{AA690160-D328-4B69-A035-90D3C82FA0A6}" presName="linComp" presStyleCnt="0"/>
      <dgm:spPr/>
    </dgm:pt>
    <dgm:pt modelId="{CC8831C0-DF59-484B-83B2-A708366B3EB6}" type="pres">
      <dgm:prSet presAssocID="{476E4177-EF8D-419E-AB8A-93E66CC82482}" presName="compNode" presStyleCnt="0"/>
      <dgm:spPr/>
    </dgm:pt>
    <dgm:pt modelId="{2572025E-E8B8-4F94-94D0-DC22D7F762FB}" type="pres">
      <dgm:prSet presAssocID="{476E4177-EF8D-419E-AB8A-93E66CC82482}" presName="node" presStyleLbl="node1" presStyleIdx="0" presStyleCnt="6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2E2B4276-DB06-4C66-80FF-919CDE10A5FE}" type="pres">
      <dgm:prSet presAssocID="{476E4177-EF8D-419E-AB8A-93E66CC82482}" presName="invisiNode" presStyleLbl="node1" presStyleIdx="0" presStyleCnt="6"/>
      <dgm:spPr/>
    </dgm:pt>
    <dgm:pt modelId="{C43EB61A-2E04-409F-8F87-79F190ED3CE0}" type="pres">
      <dgm:prSet presAssocID="{476E4177-EF8D-419E-AB8A-93E66CC82482}" presName="imagNode" presStyleLbl="fgImgPlace1" presStyleIdx="0" presStyleCnt="6"/>
      <dgm:spPr>
        <a:blipFill rotWithShape="0">
          <a:blip xmlns:r="http://schemas.openxmlformats.org/officeDocument/2006/relationships" r:embed="rId1"/>
          <a:stretch>
            <a:fillRect/>
          </a:stretch>
        </a:blipFill>
      </dgm:spPr>
      <dgm:t>
        <a:bodyPr/>
        <a:lstStyle/>
        <a:p>
          <a:endParaRPr lang="en-US"/>
        </a:p>
      </dgm:t>
    </dgm:pt>
    <dgm:pt modelId="{3DB5F289-A8C3-40D5-8393-8636D9BFFD29}" type="pres">
      <dgm:prSet presAssocID="{A91F7A1B-DD1E-4B26-839C-2A5EF0A403AD}" presName="sibTrans" presStyleLbl="sibTrans2D1" presStyleIdx="0" presStyleCnt="0"/>
      <dgm:spPr/>
      <dgm:t>
        <a:bodyPr/>
        <a:lstStyle/>
        <a:p>
          <a:endParaRPr lang="en-US"/>
        </a:p>
      </dgm:t>
    </dgm:pt>
    <dgm:pt modelId="{0C509E44-86D3-42D8-94FF-9B9788BAB857}" type="pres">
      <dgm:prSet presAssocID="{5DD0A7D4-5781-4819-AF33-C5CE25A2D297}" presName="compNode" presStyleCnt="0"/>
      <dgm:spPr/>
    </dgm:pt>
    <dgm:pt modelId="{E4B0666F-2CF1-4C21-A251-46E6EBFF7C1D}" type="pres">
      <dgm:prSet presAssocID="{5DD0A7D4-5781-4819-AF33-C5CE25A2D297}" presName="node" presStyleLbl="node1" presStyleIdx="1" presStyleCnt="6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BBFA0B92-8C45-4EAA-A200-A78384D846A7}" type="pres">
      <dgm:prSet presAssocID="{5DD0A7D4-5781-4819-AF33-C5CE25A2D297}" presName="invisiNode" presStyleLbl="node1" presStyleIdx="1" presStyleCnt="6"/>
      <dgm:spPr/>
    </dgm:pt>
    <dgm:pt modelId="{BF646D7A-C7D0-4489-A68F-61F32B7DB0C6}" type="pres">
      <dgm:prSet presAssocID="{5DD0A7D4-5781-4819-AF33-C5CE25A2D297}" presName="imagNode" presStyleLbl="fgImgPlace1" presStyleIdx="1" presStyleCnt="6"/>
      <dgm:spPr>
        <a:blipFill rotWithShape="0">
          <a:blip xmlns:r="http://schemas.openxmlformats.org/officeDocument/2006/relationships" r:embed="rId2"/>
          <a:stretch>
            <a:fillRect/>
          </a:stretch>
        </a:blipFill>
      </dgm:spPr>
      <dgm:t>
        <a:bodyPr/>
        <a:lstStyle/>
        <a:p>
          <a:endParaRPr lang="en-US"/>
        </a:p>
      </dgm:t>
    </dgm:pt>
    <dgm:pt modelId="{CAAEED2F-AC44-4514-84C2-160FDC42F579}" type="pres">
      <dgm:prSet presAssocID="{FD53903F-8A86-4D24-917A-36748269F973}" presName="sibTrans" presStyleLbl="sibTrans2D1" presStyleIdx="0" presStyleCnt="0"/>
      <dgm:spPr/>
      <dgm:t>
        <a:bodyPr/>
        <a:lstStyle/>
        <a:p>
          <a:endParaRPr lang="en-US"/>
        </a:p>
      </dgm:t>
    </dgm:pt>
    <dgm:pt modelId="{3617A269-0CD9-4948-9932-FA1AD12DE27E}" type="pres">
      <dgm:prSet presAssocID="{77AF15ED-F058-4A0B-B979-9880C6062DF0}" presName="compNode" presStyleCnt="0"/>
      <dgm:spPr/>
    </dgm:pt>
    <dgm:pt modelId="{5284ED54-4761-44DA-8086-D5FD397A1C95}" type="pres">
      <dgm:prSet presAssocID="{77AF15ED-F058-4A0B-B979-9880C6062DF0}" presName="node" presStyleLbl="node1" presStyleIdx="2" presStyleCnt="6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9666B65F-B8AB-44AD-8F33-AF566667E781}" type="pres">
      <dgm:prSet presAssocID="{77AF15ED-F058-4A0B-B979-9880C6062DF0}" presName="invisiNode" presStyleLbl="node1" presStyleIdx="2" presStyleCnt="6"/>
      <dgm:spPr/>
    </dgm:pt>
    <dgm:pt modelId="{41BC1ABA-1F87-4B1E-94EC-41724CD12655}" type="pres">
      <dgm:prSet presAssocID="{77AF15ED-F058-4A0B-B979-9880C6062DF0}" presName="imagNode" presStyleLbl="fgImgPlace1" presStyleIdx="2" presStyleCnt="6"/>
      <dgm:spPr>
        <a:blipFill rotWithShape="0">
          <a:blip xmlns:r="http://schemas.openxmlformats.org/officeDocument/2006/relationships" r:embed="rId3"/>
          <a:stretch>
            <a:fillRect/>
          </a:stretch>
        </a:blipFill>
      </dgm:spPr>
      <dgm:t>
        <a:bodyPr/>
        <a:lstStyle/>
        <a:p>
          <a:endParaRPr lang="en-US"/>
        </a:p>
      </dgm:t>
    </dgm:pt>
    <dgm:pt modelId="{A9D6457D-CBBF-4A28-8C38-C3F75EA43CF1}" type="pres">
      <dgm:prSet presAssocID="{E3B236AA-E864-46E4-BC91-F2D73633FEA4}" presName="sibTrans" presStyleLbl="sibTrans2D1" presStyleIdx="0" presStyleCnt="0"/>
      <dgm:spPr/>
      <dgm:t>
        <a:bodyPr/>
        <a:lstStyle/>
        <a:p>
          <a:endParaRPr lang="en-US"/>
        </a:p>
      </dgm:t>
    </dgm:pt>
    <dgm:pt modelId="{CDFA4098-C274-4C84-9513-F0698696D98A}" type="pres">
      <dgm:prSet presAssocID="{5DF8D196-4D3D-4940-9F32-682169997D7A}" presName="compNode" presStyleCnt="0"/>
      <dgm:spPr/>
    </dgm:pt>
    <dgm:pt modelId="{87B5BDBA-3C7A-41F1-8C33-F13937A84B36}" type="pres">
      <dgm:prSet presAssocID="{5DF8D196-4D3D-4940-9F32-682169997D7A}" presName="node" presStyleLbl="node1" presStyleIdx="3" presStyleCnt="6" custLinFactNeighborX="-442" custLinFactNeighborY="9091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928528D1-DD5F-4687-9BFE-878C43D23D5D}" type="pres">
      <dgm:prSet presAssocID="{5DF8D196-4D3D-4940-9F32-682169997D7A}" presName="invisiNode" presStyleLbl="node1" presStyleIdx="3" presStyleCnt="6"/>
      <dgm:spPr/>
    </dgm:pt>
    <dgm:pt modelId="{D88C7409-AB93-4FE3-A61D-F51EE8A4B008}" type="pres">
      <dgm:prSet presAssocID="{5DF8D196-4D3D-4940-9F32-682169997D7A}" presName="imagNode" presStyleLbl="fgImgPlace1" presStyleIdx="3" presStyleCnt="6"/>
      <dgm:spPr>
        <a:blipFill rotWithShape="0">
          <a:blip xmlns:r="http://schemas.openxmlformats.org/officeDocument/2006/relationships" r:embed="rId4"/>
          <a:stretch>
            <a:fillRect/>
          </a:stretch>
        </a:blipFill>
      </dgm:spPr>
      <dgm:t>
        <a:bodyPr/>
        <a:lstStyle/>
        <a:p>
          <a:endParaRPr lang="en-US"/>
        </a:p>
      </dgm:t>
    </dgm:pt>
    <dgm:pt modelId="{CA6E58D0-F06D-4082-9183-0F2955E6C631}" type="pres">
      <dgm:prSet presAssocID="{90C1E242-23BD-452C-B222-DCFA2D4DAE3B}" presName="sibTrans" presStyleLbl="sibTrans2D1" presStyleIdx="0" presStyleCnt="0"/>
      <dgm:spPr/>
      <dgm:t>
        <a:bodyPr/>
        <a:lstStyle/>
        <a:p>
          <a:endParaRPr lang="en-US"/>
        </a:p>
      </dgm:t>
    </dgm:pt>
    <dgm:pt modelId="{8AC8F713-1879-4B70-BB31-C5C195E24471}" type="pres">
      <dgm:prSet presAssocID="{C20F2834-7A4B-463C-ABDE-12FFE93933A3}" presName="compNode" presStyleCnt="0"/>
      <dgm:spPr/>
    </dgm:pt>
    <dgm:pt modelId="{9B706799-997B-4F74-B652-58B58A51EA58}" type="pres">
      <dgm:prSet presAssocID="{C20F2834-7A4B-463C-ABDE-12FFE93933A3}" presName="node" presStyleLbl="node1" presStyleIdx="4" presStyleCnt="6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AF8C36F4-A127-4733-8CAC-70994BB842F2}" type="pres">
      <dgm:prSet presAssocID="{C20F2834-7A4B-463C-ABDE-12FFE93933A3}" presName="invisiNode" presStyleLbl="node1" presStyleIdx="4" presStyleCnt="6"/>
      <dgm:spPr/>
    </dgm:pt>
    <dgm:pt modelId="{B68F94D2-D73D-420A-802B-DFDC9BE4ED4C}" type="pres">
      <dgm:prSet presAssocID="{C20F2834-7A4B-463C-ABDE-12FFE93933A3}" presName="imagNode" presStyleLbl="fgImgPlace1" presStyleIdx="4" presStyleCnt="6"/>
      <dgm:spPr>
        <a:blipFill rotWithShape="0">
          <a:blip xmlns:r="http://schemas.openxmlformats.org/officeDocument/2006/relationships" r:embed="rId5"/>
          <a:stretch>
            <a:fillRect/>
          </a:stretch>
        </a:blipFill>
      </dgm:spPr>
      <dgm:t>
        <a:bodyPr/>
        <a:lstStyle/>
        <a:p>
          <a:endParaRPr lang="en-US"/>
        </a:p>
      </dgm:t>
    </dgm:pt>
    <dgm:pt modelId="{9CF106A9-A65C-4AD3-9C57-2C9D71BAC1F0}" type="pres">
      <dgm:prSet presAssocID="{CAE5F0D1-5C6A-4BF8-ACC0-DB67084C99C7}" presName="sibTrans" presStyleLbl="sibTrans2D1" presStyleIdx="0" presStyleCnt="0"/>
      <dgm:spPr/>
      <dgm:t>
        <a:bodyPr/>
        <a:lstStyle/>
        <a:p>
          <a:endParaRPr lang="pt-PT"/>
        </a:p>
      </dgm:t>
    </dgm:pt>
    <dgm:pt modelId="{80CCA6A4-9FFC-4407-8DEE-35C5FF1A720B}" type="pres">
      <dgm:prSet presAssocID="{36D5D949-9ECD-4A1B-AB57-1A52C9331A74}" presName="compNode" presStyleCnt="0"/>
      <dgm:spPr/>
    </dgm:pt>
    <dgm:pt modelId="{48A5C0DC-EEB7-4A7F-8B7E-F8153206073F}" type="pres">
      <dgm:prSet presAssocID="{36D5D949-9ECD-4A1B-AB57-1A52C9331A74}" presName="node" presStyleLbl="node1" presStyleIdx="5" presStyleCnt="6">
        <dgm:presLayoutVars>
          <dgm:bulletEnabled val="1"/>
        </dgm:presLayoutVars>
      </dgm:prSet>
      <dgm:spPr/>
      <dgm:t>
        <a:bodyPr/>
        <a:lstStyle/>
        <a:p>
          <a:endParaRPr lang="pt-PT"/>
        </a:p>
      </dgm:t>
    </dgm:pt>
    <dgm:pt modelId="{1E626AFF-B4A5-40BF-9EE3-BE7D5E548773}" type="pres">
      <dgm:prSet presAssocID="{36D5D949-9ECD-4A1B-AB57-1A52C9331A74}" presName="invisiNode" presStyleLbl="node1" presStyleIdx="5" presStyleCnt="6"/>
      <dgm:spPr/>
    </dgm:pt>
    <dgm:pt modelId="{6B1A63F8-401A-4B33-9954-F39DC4B6663B}" type="pres">
      <dgm:prSet presAssocID="{36D5D949-9ECD-4A1B-AB57-1A52C9331A74}" presName="imagNode" presStyleLbl="fgImgPlace1" presStyleIdx="5" presStyleCnt="6"/>
      <dgm:spPr>
        <a:blipFill rotWithShape="0">
          <a:blip xmlns:r="http://schemas.openxmlformats.org/officeDocument/2006/relationships" r:embed="rId6"/>
          <a:stretch>
            <a:fillRect/>
          </a:stretch>
        </a:blipFill>
      </dgm:spPr>
      <dgm:t>
        <a:bodyPr/>
        <a:lstStyle/>
        <a:p>
          <a:endParaRPr lang="en-US"/>
        </a:p>
      </dgm:t>
    </dgm:pt>
  </dgm:ptLst>
  <dgm:cxnLst>
    <dgm:cxn modelId="{B9B85342-AC50-4E97-8E9E-2FD870B1E881}" srcId="{AA690160-D328-4B69-A035-90D3C82FA0A6}" destId="{5DF8D196-4D3D-4940-9F32-682169997D7A}" srcOrd="3" destOrd="0" parTransId="{51CE1848-AB2A-4E28-8CF5-8442E546E0C5}" sibTransId="{90C1E242-23BD-452C-B222-DCFA2D4DAE3B}"/>
    <dgm:cxn modelId="{F58522CA-52E2-4E40-8B30-131676F0229B}" type="presOf" srcId="{AA690160-D328-4B69-A035-90D3C82FA0A6}" destId="{9E4DC8AD-1AC7-4E53-B32C-25202AFDB195}" srcOrd="0" destOrd="0" presId="urn:microsoft.com/office/officeart/2005/8/layout/pList2#1"/>
    <dgm:cxn modelId="{4C839C11-576D-4F8B-A506-F28B1DFFF881}" srcId="{AA690160-D328-4B69-A035-90D3C82FA0A6}" destId="{C20F2834-7A4B-463C-ABDE-12FFE93933A3}" srcOrd="4" destOrd="0" parTransId="{BCFE97E8-F389-4CB9-AF67-54F99688D24C}" sibTransId="{CAE5F0D1-5C6A-4BF8-ACC0-DB67084C99C7}"/>
    <dgm:cxn modelId="{7417CC53-98FE-43F4-BF56-8508FB7DA803}" srcId="{AA690160-D328-4B69-A035-90D3C82FA0A6}" destId="{5DD0A7D4-5781-4819-AF33-C5CE25A2D297}" srcOrd="1" destOrd="0" parTransId="{05B7C26E-C389-4346-849B-05526EF2C457}" sibTransId="{FD53903F-8A86-4D24-917A-36748269F973}"/>
    <dgm:cxn modelId="{1BD91BCE-10F3-4202-B3D9-A7FA5FCBFDA1}" type="presOf" srcId="{77AF15ED-F058-4A0B-B979-9880C6062DF0}" destId="{5284ED54-4761-44DA-8086-D5FD397A1C95}" srcOrd="0" destOrd="0" presId="urn:microsoft.com/office/officeart/2005/8/layout/pList2#1"/>
    <dgm:cxn modelId="{2189430C-D3A7-40DB-B23A-99EE689DAB06}" type="presOf" srcId="{476E4177-EF8D-419E-AB8A-93E66CC82482}" destId="{2572025E-E8B8-4F94-94D0-DC22D7F762FB}" srcOrd="0" destOrd="0" presId="urn:microsoft.com/office/officeart/2005/8/layout/pList2#1"/>
    <dgm:cxn modelId="{220889AF-1BBB-400C-BBE0-C137A9D1FBC3}" type="presOf" srcId="{FD53903F-8A86-4D24-917A-36748269F973}" destId="{CAAEED2F-AC44-4514-84C2-160FDC42F579}" srcOrd="0" destOrd="0" presId="urn:microsoft.com/office/officeart/2005/8/layout/pList2#1"/>
    <dgm:cxn modelId="{A4A7E0D4-9C19-4A6F-8464-12108AEF7A7F}" type="presOf" srcId="{36D5D949-9ECD-4A1B-AB57-1A52C9331A74}" destId="{48A5C0DC-EEB7-4A7F-8B7E-F8153206073F}" srcOrd="0" destOrd="0" presId="urn:microsoft.com/office/officeart/2005/8/layout/pList2#1"/>
    <dgm:cxn modelId="{7764024B-8D49-47B8-A353-AD0B2945DCAA}" type="presOf" srcId="{90C1E242-23BD-452C-B222-DCFA2D4DAE3B}" destId="{CA6E58D0-F06D-4082-9183-0F2955E6C631}" srcOrd="0" destOrd="0" presId="urn:microsoft.com/office/officeart/2005/8/layout/pList2#1"/>
    <dgm:cxn modelId="{AE142299-33B5-4D05-A121-AACD02D1A816}" type="presOf" srcId="{E3B236AA-E864-46E4-BC91-F2D73633FEA4}" destId="{A9D6457D-CBBF-4A28-8C38-C3F75EA43CF1}" srcOrd="0" destOrd="0" presId="urn:microsoft.com/office/officeart/2005/8/layout/pList2#1"/>
    <dgm:cxn modelId="{42464056-4A64-4866-A77B-2BB824146265}" type="presOf" srcId="{CAE5F0D1-5C6A-4BF8-ACC0-DB67084C99C7}" destId="{9CF106A9-A65C-4AD3-9C57-2C9D71BAC1F0}" srcOrd="0" destOrd="0" presId="urn:microsoft.com/office/officeart/2005/8/layout/pList2#1"/>
    <dgm:cxn modelId="{710DC2B2-3F12-44E0-B2D7-419A92931EE8}" type="presOf" srcId="{C20F2834-7A4B-463C-ABDE-12FFE93933A3}" destId="{9B706799-997B-4F74-B652-58B58A51EA58}" srcOrd="0" destOrd="0" presId="urn:microsoft.com/office/officeart/2005/8/layout/pList2#1"/>
    <dgm:cxn modelId="{9A40B199-C1E6-4AA6-9486-07915ED7CAE7}" srcId="{AA690160-D328-4B69-A035-90D3C82FA0A6}" destId="{476E4177-EF8D-419E-AB8A-93E66CC82482}" srcOrd="0" destOrd="0" parTransId="{50A25A56-CEA1-40EB-822C-18475EA4B47A}" sibTransId="{A91F7A1B-DD1E-4B26-839C-2A5EF0A403AD}"/>
    <dgm:cxn modelId="{C9EA39A1-EDD4-4057-BA36-65279D690224}" type="presOf" srcId="{A91F7A1B-DD1E-4B26-839C-2A5EF0A403AD}" destId="{3DB5F289-A8C3-40D5-8393-8636D9BFFD29}" srcOrd="0" destOrd="0" presId="urn:microsoft.com/office/officeart/2005/8/layout/pList2#1"/>
    <dgm:cxn modelId="{9DD40723-A5D2-4758-9137-B615B752437D}" srcId="{AA690160-D328-4B69-A035-90D3C82FA0A6}" destId="{36D5D949-9ECD-4A1B-AB57-1A52C9331A74}" srcOrd="5" destOrd="0" parTransId="{3274FE53-D673-4DA9-B694-CFFC52502F37}" sibTransId="{3A4F517B-20C9-46E3-BBC7-2F28AC9300DE}"/>
    <dgm:cxn modelId="{41BE7FCE-471E-42AD-A41E-C8F07C6B1D41}" type="presOf" srcId="{5DF8D196-4D3D-4940-9F32-682169997D7A}" destId="{87B5BDBA-3C7A-41F1-8C33-F13937A84B36}" srcOrd="0" destOrd="0" presId="urn:microsoft.com/office/officeart/2005/8/layout/pList2#1"/>
    <dgm:cxn modelId="{7E3DC00D-B97A-41EE-AD49-5C9F3B34BB68}" type="presOf" srcId="{5DD0A7D4-5781-4819-AF33-C5CE25A2D297}" destId="{E4B0666F-2CF1-4C21-A251-46E6EBFF7C1D}" srcOrd="0" destOrd="0" presId="urn:microsoft.com/office/officeart/2005/8/layout/pList2#1"/>
    <dgm:cxn modelId="{CD3B69F4-72CF-49E2-8926-8FD63E771977}" srcId="{AA690160-D328-4B69-A035-90D3C82FA0A6}" destId="{77AF15ED-F058-4A0B-B979-9880C6062DF0}" srcOrd="2" destOrd="0" parTransId="{0DF2CDB2-0880-4047-8447-A17EAE7580E4}" sibTransId="{E3B236AA-E864-46E4-BC91-F2D73633FEA4}"/>
    <dgm:cxn modelId="{AAA7FA3A-A400-4C98-AC2D-CE0F6C67A6E9}" type="presParOf" srcId="{9E4DC8AD-1AC7-4E53-B32C-25202AFDB195}" destId="{ACBF4AF3-FAB8-444C-81AB-52C89640E279}" srcOrd="0" destOrd="0" presId="urn:microsoft.com/office/officeart/2005/8/layout/pList2#1"/>
    <dgm:cxn modelId="{F8DAEFC2-CD27-43A4-8F80-89B5A4957CE8}" type="presParOf" srcId="{9E4DC8AD-1AC7-4E53-B32C-25202AFDB195}" destId="{78248EF9-FFBB-4EB0-94C4-16A1D0A1A170}" srcOrd="1" destOrd="0" presId="urn:microsoft.com/office/officeart/2005/8/layout/pList2#1"/>
    <dgm:cxn modelId="{B4896557-5B9C-4FA1-AC29-922D5704756B}" type="presParOf" srcId="{78248EF9-FFBB-4EB0-94C4-16A1D0A1A170}" destId="{CC8831C0-DF59-484B-83B2-A708366B3EB6}" srcOrd="0" destOrd="0" presId="urn:microsoft.com/office/officeart/2005/8/layout/pList2#1"/>
    <dgm:cxn modelId="{C559E90A-B1AF-43E2-99C0-5D18841D6A96}" type="presParOf" srcId="{CC8831C0-DF59-484B-83B2-A708366B3EB6}" destId="{2572025E-E8B8-4F94-94D0-DC22D7F762FB}" srcOrd="0" destOrd="0" presId="urn:microsoft.com/office/officeart/2005/8/layout/pList2#1"/>
    <dgm:cxn modelId="{E93B72C9-F868-4D55-8E1E-29F85FF857B5}" type="presParOf" srcId="{CC8831C0-DF59-484B-83B2-A708366B3EB6}" destId="{2E2B4276-DB06-4C66-80FF-919CDE10A5FE}" srcOrd="1" destOrd="0" presId="urn:microsoft.com/office/officeart/2005/8/layout/pList2#1"/>
    <dgm:cxn modelId="{C1F80B6F-CC80-4653-89E0-19750273F415}" type="presParOf" srcId="{CC8831C0-DF59-484B-83B2-A708366B3EB6}" destId="{C43EB61A-2E04-409F-8F87-79F190ED3CE0}" srcOrd="2" destOrd="0" presId="urn:microsoft.com/office/officeart/2005/8/layout/pList2#1"/>
    <dgm:cxn modelId="{BD95ED2A-8382-4250-9AD1-94EBE67D1334}" type="presParOf" srcId="{78248EF9-FFBB-4EB0-94C4-16A1D0A1A170}" destId="{3DB5F289-A8C3-40D5-8393-8636D9BFFD29}" srcOrd="1" destOrd="0" presId="urn:microsoft.com/office/officeart/2005/8/layout/pList2#1"/>
    <dgm:cxn modelId="{CB720F19-BB54-43BD-BB78-4DEBB02A893A}" type="presParOf" srcId="{78248EF9-FFBB-4EB0-94C4-16A1D0A1A170}" destId="{0C509E44-86D3-42D8-94FF-9B9788BAB857}" srcOrd="2" destOrd="0" presId="urn:microsoft.com/office/officeart/2005/8/layout/pList2#1"/>
    <dgm:cxn modelId="{43FC9A55-BF77-4B33-8F85-7D0D8A7ECD12}" type="presParOf" srcId="{0C509E44-86D3-42D8-94FF-9B9788BAB857}" destId="{E4B0666F-2CF1-4C21-A251-46E6EBFF7C1D}" srcOrd="0" destOrd="0" presId="urn:microsoft.com/office/officeart/2005/8/layout/pList2#1"/>
    <dgm:cxn modelId="{9E29EECB-69DF-4018-BDD1-D8A7DEF6AF0E}" type="presParOf" srcId="{0C509E44-86D3-42D8-94FF-9B9788BAB857}" destId="{BBFA0B92-8C45-4EAA-A200-A78384D846A7}" srcOrd="1" destOrd="0" presId="urn:microsoft.com/office/officeart/2005/8/layout/pList2#1"/>
    <dgm:cxn modelId="{7EF51A06-BBB1-4A5D-BF2C-110CF0B99152}" type="presParOf" srcId="{0C509E44-86D3-42D8-94FF-9B9788BAB857}" destId="{BF646D7A-C7D0-4489-A68F-61F32B7DB0C6}" srcOrd="2" destOrd="0" presId="urn:microsoft.com/office/officeart/2005/8/layout/pList2#1"/>
    <dgm:cxn modelId="{5B53959B-125D-4546-9EEB-8C30F4D2450F}" type="presParOf" srcId="{78248EF9-FFBB-4EB0-94C4-16A1D0A1A170}" destId="{CAAEED2F-AC44-4514-84C2-160FDC42F579}" srcOrd="3" destOrd="0" presId="urn:microsoft.com/office/officeart/2005/8/layout/pList2#1"/>
    <dgm:cxn modelId="{15782F42-3178-448A-B6E4-FE957C686A19}" type="presParOf" srcId="{78248EF9-FFBB-4EB0-94C4-16A1D0A1A170}" destId="{3617A269-0CD9-4948-9932-FA1AD12DE27E}" srcOrd="4" destOrd="0" presId="urn:microsoft.com/office/officeart/2005/8/layout/pList2#1"/>
    <dgm:cxn modelId="{58EDB04F-1C34-4401-B236-C31024BFC1E0}" type="presParOf" srcId="{3617A269-0CD9-4948-9932-FA1AD12DE27E}" destId="{5284ED54-4761-44DA-8086-D5FD397A1C95}" srcOrd="0" destOrd="0" presId="urn:microsoft.com/office/officeart/2005/8/layout/pList2#1"/>
    <dgm:cxn modelId="{56C4E093-1CD1-497D-8721-FBE080CA9D5E}" type="presParOf" srcId="{3617A269-0CD9-4948-9932-FA1AD12DE27E}" destId="{9666B65F-B8AB-44AD-8F33-AF566667E781}" srcOrd="1" destOrd="0" presId="urn:microsoft.com/office/officeart/2005/8/layout/pList2#1"/>
    <dgm:cxn modelId="{BABD3CE3-0FD9-4DF4-AAEC-61A7F6F178C5}" type="presParOf" srcId="{3617A269-0CD9-4948-9932-FA1AD12DE27E}" destId="{41BC1ABA-1F87-4B1E-94EC-41724CD12655}" srcOrd="2" destOrd="0" presId="urn:microsoft.com/office/officeart/2005/8/layout/pList2#1"/>
    <dgm:cxn modelId="{D78B6352-C3EA-4F56-B436-B5CFE23677A9}" type="presParOf" srcId="{78248EF9-FFBB-4EB0-94C4-16A1D0A1A170}" destId="{A9D6457D-CBBF-4A28-8C38-C3F75EA43CF1}" srcOrd="5" destOrd="0" presId="urn:microsoft.com/office/officeart/2005/8/layout/pList2#1"/>
    <dgm:cxn modelId="{68DD40CD-A422-425A-B108-C55CA2618E41}" type="presParOf" srcId="{78248EF9-FFBB-4EB0-94C4-16A1D0A1A170}" destId="{CDFA4098-C274-4C84-9513-F0698696D98A}" srcOrd="6" destOrd="0" presId="urn:microsoft.com/office/officeart/2005/8/layout/pList2#1"/>
    <dgm:cxn modelId="{2A05CA5E-EFB4-4F46-8971-5889506D52F0}" type="presParOf" srcId="{CDFA4098-C274-4C84-9513-F0698696D98A}" destId="{87B5BDBA-3C7A-41F1-8C33-F13937A84B36}" srcOrd="0" destOrd="0" presId="urn:microsoft.com/office/officeart/2005/8/layout/pList2#1"/>
    <dgm:cxn modelId="{A7E13761-1687-4C27-B708-7F024A7BC3D9}" type="presParOf" srcId="{CDFA4098-C274-4C84-9513-F0698696D98A}" destId="{928528D1-DD5F-4687-9BFE-878C43D23D5D}" srcOrd="1" destOrd="0" presId="urn:microsoft.com/office/officeart/2005/8/layout/pList2#1"/>
    <dgm:cxn modelId="{8A1E74C0-20BD-4698-9CFA-37EEB4D9C3F4}" type="presParOf" srcId="{CDFA4098-C274-4C84-9513-F0698696D98A}" destId="{D88C7409-AB93-4FE3-A61D-F51EE8A4B008}" srcOrd="2" destOrd="0" presId="urn:microsoft.com/office/officeart/2005/8/layout/pList2#1"/>
    <dgm:cxn modelId="{BBD0B0A1-7D48-49C5-B186-B5A07EB0835B}" type="presParOf" srcId="{78248EF9-FFBB-4EB0-94C4-16A1D0A1A170}" destId="{CA6E58D0-F06D-4082-9183-0F2955E6C631}" srcOrd="7" destOrd="0" presId="urn:microsoft.com/office/officeart/2005/8/layout/pList2#1"/>
    <dgm:cxn modelId="{991ED896-170B-4CBC-817E-F75B1D3B2E54}" type="presParOf" srcId="{78248EF9-FFBB-4EB0-94C4-16A1D0A1A170}" destId="{8AC8F713-1879-4B70-BB31-C5C195E24471}" srcOrd="8" destOrd="0" presId="urn:microsoft.com/office/officeart/2005/8/layout/pList2#1"/>
    <dgm:cxn modelId="{4D8B0B7A-DC00-45B0-B0C4-DAF2D5E59E2F}" type="presParOf" srcId="{8AC8F713-1879-4B70-BB31-C5C195E24471}" destId="{9B706799-997B-4F74-B652-58B58A51EA58}" srcOrd="0" destOrd="0" presId="urn:microsoft.com/office/officeart/2005/8/layout/pList2#1"/>
    <dgm:cxn modelId="{5966F798-F5EA-42F7-B912-53F998E62C30}" type="presParOf" srcId="{8AC8F713-1879-4B70-BB31-C5C195E24471}" destId="{AF8C36F4-A127-4733-8CAC-70994BB842F2}" srcOrd="1" destOrd="0" presId="urn:microsoft.com/office/officeart/2005/8/layout/pList2#1"/>
    <dgm:cxn modelId="{B2D87F9A-A39A-42D5-B4FF-0B17144F3D26}" type="presParOf" srcId="{8AC8F713-1879-4B70-BB31-C5C195E24471}" destId="{B68F94D2-D73D-420A-802B-DFDC9BE4ED4C}" srcOrd="2" destOrd="0" presId="urn:microsoft.com/office/officeart/2005/8/layout/pList2#1"/>
    <dgm:cxn modelId="{43274DD6-B33A-4363-9C2F-4699BDFFFF10}" type="presParOf" srcId="{78248EF9-FFBB-4EB0-94C4-16A1D0A1A170}" destId="{9CF106A9-A65C-4AD3-9C57-2C9D71BAC1F0}" srcOrd="9" destOrd="0" presId="urn:microsoft.com/office/officeart/2005/8/layout/pList2#1"/>
    <dgm:cxn modelId="{AABDFCD0-7BD3-48B3-AA9D-340D484A87D0}" type="presParOf" srcId="{78248EF9-FFBB-4EB0-94C4-16A1D0A1A170}" destId="{80CCA6A4-9FFC-4407-8DEE-35C5FF1A720B}" srcOrd="10" destOrd="0" presId="urn:microsoft.com/office/officeart/2005/8/layout/pList2#1"/>
    <dgm:cxn modelId="{898729D3-FBB2-4BEC-8269-CA1ECD5AC63B}" type="presParOf" srcId="{80CCA6A4-9FFC-4407-8DEE-35C5FF1A720B}" destId="{48A5C0DC-EEB7-4A7F-8B7E-F8153206073F}" srcOrd="0" destOrd="0" presId="urn:microsoft.com/office/officeart/2005/8/layout/pList2#1"/>
    <dgm:cxn modelId="{9B28EA31-0AFB-40C2-9387-13AC38A0E524}" type="presParOf" srcId="{80CCA6A4-9FFC-4407-8DEE-35C5FF1A720B}" destId="{1E626AFF-B4A5-40BF-9EE3-BE7D5E548773}" srcOrd="1" destOrd="0" presId="urn:microsoft.com/office/officeart/2005/8/layout/pList2#1"/>
    <dgm:cxn modelId="{B0557278-9ED9-4CAC-8028-7B3CB320D62A}" type="presParOf" srcId="{80CCA6A4-9FFC-4407-8DEE-35C5FF1A720B}" destId="{6B1A63F8-401A-4B33-9954-F39DC4B6663B}" srcOrd="2" destOrd="0" presId="urn:microsoft.com/office/officeart/2005/8/layout/pList2#1"/>
  </dgm:cxnLst>
  <dgm:bg/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ata5.xml><?xml version="1.0" encoding="utf-8"?>
<dgm:dataModel xmlns:dgm="http://schemas.openxmlformats.org/drawingml/2006/diagram" xmlns:a="http://schemas.openxmlformats.org/drawingml/2006/main">
  <dgm:ptLst>
    <dgm:pt modelId="{AA690160-D328-4B69-A035-90D3C82FA0A6}" type="doc">
      <dgm:prSet loTypeId="urn:microsoft.com/office/officeart/2005/8/layout/pList2#1" loCatId="list" qsTypeId="urn:microsoft.com/office/officeart/2005/8/quickstyle/simple4" qsCatId="simple" csTypeId="urn:microsoft.com/office/officeart/2005/8/colors/colorful2" csCatId="colorful" phldr="1"/>
      <dgm:spPr/>
      <dgm:t>
        <a:bodyPr/>
        <a:lstStyle/>
        <a:p>
          <a:endParaRPr lang="pt-PT"/>
        </a:p>
      </dgm:t>
    </dgm:pt>
    <dgm:pt modelId="{476E4177-EF8D-419E-AB8A-93E66CC82482}">
      <dgm:prSet phldrT="[Text]" custT="1">
        <dgm:style>
          <a:lnRef idx="1">
            <a:schemeClr val="accent3"/>
          </a:lnRef>
          <a:fillRef idx="3">
            <a:schemeClr val="accent3"/>
          </a:fillRef>
          <a:effectRef idx="2">
            <a:schemeClr val="accent3"/>
          </a:effectRef>
          <a:fontRef idx="minor">
            <a:schemeClr val="lt1"/>
          </a:fontRef>
        </dgm:style>
      </dgm:prSet>
      <dgm:spPr/>
      <dgm:t>
        <a:bodyPr lIns="73152" tIns="274320" rIns="73152"/>
        <a:lstStyle/>
        <a:p>
          <a:pPr algn="ctr"/>
          <a:r>
            <a:rPr lang="en-US" sz="2200" b="1" dirty="0" smtClean="0">
              <a:latin typeface="Corbel" pitchFamily="34" charset="0"/>
            </a:rPr>
            <a:t>Motivation</a:t>
          </a:r>
          <a:endParaRPr lang="en-US" sz="2200" b="1" dirty="0">
            <a:latin typeface="Corbel" pitchFamily="34" charset="0"/>
          </a:endParaRPr>
        </a:p>
      </dgm:t>
    </dgm:pt>
    <dgm:pt modelId="{50A25A56-CEA1-40EB-822C-18475EA4B47A}" type="parTrans" cxnId="{9A40B199-C1E6-4AA6-9486-07915ED7CAE7}">
      <dgm:prSet/>
      <dgm:spPr/>
      <dgm:t>
        <a:bodyPr/>
        <a:lstStyle/>
        <a:p>
          <a:endParaRPr lang="en-US"/>
        </a:p>
      </dgm:t>
    </dgm:pt>
    <dgm:pt modelId="{A91F7A1B-DD1E-4B26-839C-2A5EF0A403AD}" type="sibTrans" cxnId="{9A40B199-C1E6-4AA6-9486-07915ED7CAE7}">
      <dgm:prSet/>
      <dgm:spPr/>
      <dgm:t>
        <a:bodyPr/>
        <a:lstStyle/>
        <a:p>
          <a:endParaRPr lang="en-US"/>
        </a:p>
      </dgm:t>
    </dgm:pt>
    <dgm:pt modelId="{5DD0A7D4-5781-4819-AF33-C5CE25A2D297}">
      <dgm:prSet phldrT="[Text]" custT="1">
        <dgm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dgm:style>
      </dgm:prSet>
      <dgm:spPr/>
      <dgm:t>
        <a:bodyPr lIns="73152" tIns="274320" rIns="73152"/>
        <a:lstStyle/>
        <a:p>
          <a:pPr algn="ctr"/>
          <a:r>
            <a:rPr lang="en-US" sz="2200" b="1" dirty="0" smtClean="0">
              <a:latin typeface="Corbel" pitchFamily="34" charset="0"/>
            </a:rPr>
            <a:t>Data</a:t>
          </a:r>
          <a:endParaRPr lang="en-US" sz="2200" b="1" dirty="0">
            <a:latin typeface="Corbel" pitchFamily="34" charset="0"/>
          </a:endParaRPr>
        </a:p>
      </dgm:t>
    </dgm:pt>
    <dgm:pt modelId="{05B7C26E-C389-4346-849B-05526EF2C457}" type="parTrans" cxnId="{7417CC53-98FE-43F4-BF56-8508FB7DA803}">
      <dgm:prSet/>
      <dgm:spPr/>
      <dgm:t>
        <a:bodyPr/>
        <a:lstStyle/>
        <a:p>
          <a:endParaRPr lang="en-US"/>
        </a:p>
      </dgm:t>
    </dgm:pt>
    <dgm:pt modelId="{FD53903F-8A86-4D24-917A-36748269F973}" type="sibTrans" cxnId="{7417CC53-98FE-43F4-BF56-8508FB7DA803}">
      <dgm:prSet/>
      <dgm:spPr/>
      <dgm:t>
        <a:bodyPr/>
        <a:lstStyle/>
        <a:p>
          <a:endParaRPr lang="en-US"/>
        </a:p>
      </dgm:t>
    </dgm:pt>
    <dgm:pt modelId="{77AF15ED-F058-4A0B-B979-9880C6062DF0}">
      <dgm:prSet phldrT="[Text]" custT="1">
        <dgm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dgm:style>
      </dgm:prSet>
      <dgm:spPr/>
      <dgm:t>
        <a:bodyPr lIns="73152" tIns="274320" rIns="73152"/>
        <a:lstStyle/>
        <a:p>
          <a:pPr algn="ctr"/>
          <a:r>
            <a:rPr lang="en-US" sz="2200" b="1" dirty="0" smtClean="0">
              <a:latin typeface="Corbel" pitchFamily="34" charset="0"/>
            </a:rPr>
            <a:t>Methods</a:t>
          </a:r>
          <a:endParaRPr lang="en-US" sz="2200" b="1" dirty="0">
            <a:latin typeface="Corbel" pitchFamily="34" charset="0"/>
          </a:endParaRPr>
        </a:p>
      </dgm:t>
    </dgm:pt>
    <dgm:pt modelId="{0DF2CDB2-0880-4047-8447-A17EAE7580E4}" type="parTrans" cxnId="{CD3B69F4-72CF-49E2-8926-8FD63E771977}">
      <dgm:prSet/>
      <dgm:spPr/>
      <dgm:t>
        <a:bodyPr/>
        <a:lstStyle/>
        <a:p>
          <a:endParaRPr lang="en-US"/>
        </a:p>
      </dgm:t>
    </dgm:pt>
    <dgm:pt modelId="{E3B236AA-E864-46E4-BC91-F2D73633FEA4}" type="sibTrans" cxnId="{CD3B69F4-72CF-49E2-8926-8FD63E771977}">
      <dgm:prSet/>
      <dgm:spPr/>
      <dgm:t>
        <a:bodyPr/>
        <a:lstStyle/>
        <a:p>
          <a:endParaRPr lang="en-US"/>
        </a:p>
      </dgm:t>
    </dgm:pt>
    <dgm:pt modelId="{5DF8D196-4D3D-4940-9F32-682169997D7A}">
      <dgm:prSet phldrT="[Text]" custT="1">
        <dgm:style>
          <a:lnRef idx="1">
            <a:schemeClr val="accent3"/>
          </a:lnRef>
          <a:fillRef idx="3">
            <a:schemeClr val="accent3"/>
          </a:fillRef>
          <a:effectRef idx="2">
            <a:schemeClr val="accent3"/>
          </a:effectRef>
          <a:fontRef idx="minor">
            <a:schemeClr val="lt1"/>
          </a:fontRef>
        </dgm:style>
      </dgm:prSet>
      <dgm:spPr/>
      <dgm:t>
        <a:bodyPr lIns="73152" tIns="274320" rIns="73152"/>
        <a:lstStyle/>
        <a:p>
          <a:pPr algn="ctr"/>
          <a:r>
            <a:rPr lang="en-US" sz="2200" b="1" dirty="0" smtClean="0">
              <a:latin typeface="Corbel" pitchFamily="34" charset="0"/>
            </a:rPr>
            <a:t>Results</a:t>
          </a:r>
          <a:endParaRPr lang="en-US" sz="2200" b="1" dirty="0">
            <a:latin typeface="Corbel" pitchFamily="34" charset="0"/>
          </a:endParaRPr>
        </a:p>
      </dgm:t>
    </dgm:pt>
    <dgm:pt modelId="{51CE1848-AB2A-4E28-8CF5-8442E546E0C5}" type="parTrans" cxnId="{B9B85342-AC50-4E97-8E9E-2FD870B1E881}">
      <dgm:prSet/>
      <dgm:spPr/>
      <dgm:t>
        <a:bodyPr/>
        <a:lstStyle/>
        <a:p>
          <a:endParaRPr lang="en-US"/>
        </a:p>
      </dgm:t>
    </dgm:pt>
    <dgm:pt modelId="{90C1E242-23BD-452C-B222-DCFA2D4DAE3B}" type="sibTrans" cxnId="{B9B85342-AC50-4E97-8E9E-2FD870B1E881}">
      <dgm:prSet/>
      <dgm:spPr/>
      <dgm:t>
        <a:bodyPr/>
        <a:lstStyle/>
        <a:p>
          <a:endParaRPr lang="en-US"/>
        </a:p>
      </dgm:t>
    </dgm:pt>
    <dgm:pt modelId="{C20F2834-7A4B-463C-ABDE-12FFE93933A3}">
      <dgm:prSet phldrT="[Text]" custT="1"/>
      <dgm:spPr>
        <a:noFill/>
      </dgm:spPr>
      <dgm:t>
        <a:bodyPr lIns="73152" tIns="274320" rIns="73152"/>
        <a:lstStyle/>
        <a:p>
          <a:pPr algn="ctr"/>
          <a:endParaRPr lang="en-US" sz="1800" dirty="0">
            <a:latin typeface="Corbel" pitchFamily="34" charset="0"/>
          </a:endParaRPr>
        </a:p>
      </dgm:t>
    </dgm:pt>
    <dgm:pt modelId="{BCFE97E8-F389-4CB9-AF67-54F99688D24C}" type="parTrans" cxnId="{4C839C11-576D-4F8B-A506-F28B1DFFF881}">
      <dgm:prSet/>
      <dgm:spPr/>
      <dgm:t>
        <a:bodyPr/>
        <a:lstStyle/>
        <a:p>
          <a:endParaRPr lang="en-US"/>
        </a:p>
      </dgm:t>
    </dgm:pt>
    <dgm:pt modelId="{CAE5F0D1-5C6A-4BF8-ACC0-DB67084C99C7}" type="sibTrans" cxnId="{4C839C11-576D-4F8B-A506-F28B1DFFF881}">
      <dgm:prSet/>
      <dgm:spPr/>
      <dgm:t>
        <a:bodyPr/>
        <a:lstStyle/>
        <a:p>
          <a:endParaRPr lang="en-US"/>
        </a:p>
      </dgm:t>
    </dgm:pt>
    <dgm:pt modelId="{36D5D949-9ECD-4A1B-AB57-1A52C9331A74}">
      <dgm:prSet custT="1"/>
      <dgm:spPr>
        <a:noFill/>
      </dgm:spPr>
      <dgm:t>
        <a:bodyPr lIns="72000" tIns="273600" rIns="72000"/>
        <a:lstStyle/>
        <a:p>
          <a:pPr algn="ctr">
            <a:spcBef>
              <a:spcPts val="0"/>
            </a:spcBef>
          </a:pPr>
          <a:endParaRPr lang="pt-PT" sz="1800" baseline="0" dirty="0">
            <a:latin typeface="Corbel" pitchFamily="34" charset="0"/>
          </a:endParaRPr>
        </a:p>
      </dgm:t>
    </dgm:pt>
    <dgm:pt modelId="{3274FE53-D673-4DA9-B694-CFFC52502F37}" type="parTrans" cxnId="{9DD40723-A5D2-4758-9137-B615B752437D}">
      <dgm:prSet/>
      <dgm:spPr/>
      <dgm:t>
        <a:bodyPr/>
        <a:lstStyle/>
        <a:p>
          <a:endParaRPr lang="pt-PT"/>
        </a:p>
      </dgm:t>
    </dgm:pt>
    <dgm:pt modelId="{3A4F517B-20C9-46E3-BBC7-2F28AC9300DE}" type="sibTrans" cxnId="{9DD40723-A5D2-4758-9137-B615B752437D}">
      <dgm:prSet/>
      <dgm:spPr/>
      <dgm:t>
        <a:bodyPr/>
        <a:lstStyle/>
        <a:p>
          <a:endParaRPr lang="pt-PT"/>
        </a:p>
      </dgm:t>
    </dgm:pt>
    <dgm:pt modelId="{9E4DC8AD-1AC7-4E53-B32C-25202AFDB195}" type="pres">
      <dgm:prSet presAssocID="{AA690160-D328-4B69-A035-90D3C82FA0A6}" presName="Name0" presStyleCnt="0">
        <dgm:presLayoutVars>
          <dgm:dir/>
          <dgm:resizeHandles val="exact"/>
        </dgm:presLayoutVars>
      </dgm:prSet>
      <dgm:spPr/>
      <dgm:t>
        <a:bodyPr/>
        <a:lstStyle/>
        <a:p>
          <a:endParaRPr lang="pt-PT"/>
        </a:p>
      </dgm:t>
    </dgm:pt>
    <dgm:pt modelId="{ACBF4AF3-FAB8-444C-81AB-52C89640E279}" type="pres">
      <dgm:prSet presAssocID="{AA690160-D328-4B69-A035-90D3C82FA0A6}" presName="bkgdShp" presStyleLbl="alignAccFollowNode1" presStyleIdx="0" presStyleCnt="1"/>
      <dgm:spPr>
        <a:solidFill>
          <a:schemeClr val="bg2">
            <a:lumMod val="90000"/>
            <a:alpha val="90000"/>
          </a:schemeClr>
        </a:solidFill>
      </dgm:spPr>
      <dgm:t>
        <a:bodyPr/>
        <a:lstStyle/>
        <a:p>
          <a:endParaRPr lang="pt-PT"/>
        </a:p>
      </dgm:t>
    </dgm:pt>
    <dgm:pt modelId="{78248EF9-FFBB-4EB0-94C4-16A1D0A1A170}" type="pres">
      <dgm:prSet presAssocID="{AA690160-D328-4B69-A035-90D3C82FA0A6}" presName="linComp" presStyleCnt="0"/>
      <dgm:spPr/>
    </dgm:pt>
    <dgm:pt modelId="{CC8831C0-DF59-484B-83B2-A708366B3EB6}" type="pres">
      <dgm:prSet presAssocID="{476E4177-EF8D-419E-AB8A-93E66CC82482}" presName="compNode" presStyleCnt="0"/>
      <dgm:spPr/>
    </dgm:pt>
    <dgm:pt modelId="{2572025E-E8B8-4F94-94D0-DC22D7F762FB}" type="pres">
      <dgm:prSet presAssocID="{476E4177-EF8D-419E-AB8A-93E66CC82482}" presName="node" presStyleLbl="node1" presStyleIdx="0" presStyleCnt="6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2E2B4276-DB06-4C66-80FF-919CDE10A5FE}" type="pres">
      <dgm:prSet presAssocID="{476E4177-EF8D-419E-AB8A-93E66CC82482}" presName="invisiNode" presStyleLbl="node1" presStyleIdx="0" presStyleCnt="6"/>
      <dgm:spPr/>
    </dgm:pt>
    <dgm:pt modelId="{C43EB61A-2E04-409F-8F87-79F190ED3CE0}" type="pres">
      <dgm:prSet presAssocID="{476E4177-EF8D-419E-AB8A-93E66CC82482}" presName="imagNode" presStyleLbl="fgImgPlace1" presStyleIdx="0" presStyleCnt="6"/>
      <dgm:spPr>
        <a:blipFill rotWithShape="0">
          <a:blip xmlns:r="http://schemas.openxmlformats.org/officeDocument/2006/relationships" r:embed="rId1"/>
          <a:stretch>
            <a:fillRect/>
          </a:stretch>
        </a:blipFill>
      </dgm:spPr>
      <dgm:t>
        <a:bodyPr/>
        <a:lstStyle/>
        <a:p>
          <a:endParaRPr lang="en-US"/>
        </a:p>
      </dgm:t>
    </dgm:pt>
    <dgm:pt modelId="{3DB5F289-A8C3-40D5-8393-8636D9BFFD29}" type="pres">
      <dgm:prSet presAssocID="{A91F7A1B-DD1E-4B26-839C-2A5EF0A403AD}" presName="sibTrans" presStyleLbl="sibTrans2D1" presStyleIdx="0" presStyleCnt="0"/>
      <dgm:spPr/>
      <dgm:t>
        <a:bodyPr/>
        <a:lstStyle/>
        <a:p>
          <a:endParaRPr lang="en-US"/>
        </a:p>
      </dgm:t>
    </dgm:pt>
    <dgm:pt modelId="{0C509E44-86D3-42D8-94FF-9B9788BAB857}" type="pres">
      <dgm:prSet presAssocID="{5DD0A7D4-5781-4819-AF33-C5CE25A2D297}" presName="compNode" presStyleCnt="0"/>
      <dgm:spPr/>
    </dgm:pt>
    <dgm:pt modelId="{E4B0666F-2CF1-4C21-A251-46E6EBFF7C1D}" type="pres">
      <dgm:prSet presAssocID="{5DD0A7D4-5781-4819-AF33-C5CE25A2D297}" presName="node" presStyleLbl="node1" presStyleIdx="1" presStyleCnt="6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BBFA0B92-8C45-4EAA-A200-A78384D846A7}" type="pres">
      <dgm:prSet presAssocID="{5DD0A7D4-5781-4819-AF33-C5CE25A2D297}" presName="invisiNode" presStyleLbl="node1" presStyleIdx="1" presStyleCnt="6"/>
      <dgm:spPr/>
    </dgm:pt>
    <dgm:pt modelId="{BF646D7A-C7D0-4489-A68F-61F32B7DB0C6}" type="pres">
      <dgm:prSet presAssocID="{5DD0A7D4-5781-4819-AF33-C5CE25A2D297}" presName="imagNode" presStyleLbl="fgImgPlace1" presStyleIdx="1" presStyleCnt="6"/>
      <dgm:spPr>
        <a:blipFill rotWithShape="0">
          <a:blip xmlns:r="http://schemas.openxmlformats.org/officeDocument/2006/relationships" r:embed="rId2"/>
          <a:stretch>
            <a:fillRect/>
          </a:stretch>
        </a:blipFill>
      </dgm:spPr>
      <dgm:t>
        <a:bodyPr/>
        <a:lstStyle/>
        <a:p>
          <a:endParaRPr lang="en-US"/>
        </a:p>
      </dgm:t>
    </dgm:pt>
    <dgm:pt modelId="{CAAEED2F-AC44-4514-84C2-160FDC42F579}" type="pres">
      <dgm:prSet presAssocID="{FD53903F-8A86-4D24-917A-36748269F973}" presName="sibTrans" presStyleLbl="sibTrans2D1" presStyleIdx="0" presStyleCnt="0"/>
      <dgm:spPr/>
      <dgm:t>
        <a:bodyPr/>
        <a:lstStyle/>
        <a:p>
          <a:endParaRPr lang="en-US"/>
        </a:p>
      </dgm:t>
    </dgm:pt>
    <dgm:pt modelId="{3617A269-0CD9-4948-9932-FA1AD12DE27E}" type="pres">
      <dgm:prSet presAssocID="{77AF15ED-F058-4A0B-B979-9880C6062DF0}" presName="compNode" presStyleCnt="0"/>
      <dgm:spPr/>
    </dgm:pt>
    <dgm:pt modelId="{5284ED54-4761-44DA-8086-D5FD397A1C95}" type="pres">
      <dgm:prSet presAssocID="{77AF15ED-F058-4A0B-B979-9880C6062DF0}" presName="node" presStyleLbl="node1" presStyleIdx="2" presStyleCnt="6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9666B65F-B8AB-44AD-8F33-AF566667E781}" type="pres">
      <dgm:prSet presAssocID="{77AF15ED-F058-4A0B-B979-9880C6062DF0}" presName="invisiNode" presStyleLbl="node1" presStyleIdx="2" presStyleCnt="6"/>
      <dgm:spPr/>
    </dgm:pt>
    <dgm:pt modelId="{41BC1ABA-1F87-4B1E-94EC-41724CD12655}" type="pres">
      <dgm:prSet presAssocID="{77AF15ED-F058-4A0B-B979-9880C6062DF0}" presName="imagNode" presStyleLbl="fgImgPlace1" presStyleIdx="2" presStyleCnt="6"/>
      <dgm:spPr>
        <a:blipFill rotWithShape="0">
          <a:blip xmlns:r="http://schemas.openxmlformats.org/officeDocument/2006/relationships" r:embed="rId3"/>
          <a:stretch>
            <a:fillRect/>
          </a:stretch>
        </a:blipFill>
      </dgm:spPr>
      <dgm:t>
        <a:bodyPr/>
        <a:lstStyle/>
        <a:p>
          <a:endParaRPr lang="en-US"/>
        </a:p>
      </dgm:t>
    </dgm:pt>
    <dgm:pt modelId="{A9D6457D-CBBF-4A28-8C38-C3F75EA43CF1}" type="pres">
      <dgm:prSet presAssocID="{E3B236AA-E864-46E4-BC91-F2D73633FEA4}" presName="sibTrans" presStyleLbl="sibTrans2D1" presStyleIdx="0" presStyleCnt="0"/>
      <dgm:spPr/>
      <dgm:t>
        <a:bodyPr/>
        <a:lstStyle/>
        <a:p>
          <a:endParaRPr lang="en-US"/>
        </a:p>
      </dgm:t>
    </dgm:pt>
    <dgm:pt modelId="{CDFA4098-C274-4C84-9513-F0698696D98A}" type="pres">
      <dgm:prSet presAssocID="{5DF8D196-4D3D-4940-9F32-682169997D7A}" presName="compNode" presStyleCnt="0"/>
      <dgm:spPr/>
    </dgm:pt>
    <dgm:pt modelId="{87B5BDBA-3C7A-41F1-8C33-F13937A84B36}" type="pres">
      <dgm:prSet presAssocID="{5DF8D196-4D3D-4940-9F32-682169997D7A}" presName="node" presStyleLbl="node1" presStyleIdx="3" presStyleCnt="6" custLinFactNeighborX="-442" custLinFactNeighborY="9091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928528D1-DD5F-4687-9BFE-878C43D23D5D}" type="pres">
      <dgm:prSet presAssocID="{5DF8D196-4D3D-4940-9F32-682169997D7A}" presName="invisiNode" presStyleLbl="node1" presStyleIdx="3" presStyleCnt="6"/>
      <dgm:spPr/>
    </dgm:pt>
    <dgm:pt modelId="{D88C7409-AB93-4FE3-A61D-F51EE8A4B008}" type="pres">
      <dgm:prSet presAssocID="{5DF8D196-4D3D-4940-9F32-682169997D7A}" presName="imagNode" presStyleLbl="fgImgPlace1" presStyleIdx="3" presStyleCnt="6"/>
      <dgm:spPr>
        <a:blipFill rotWithShape="0">
          <a:blip xmlns:r="http://schemas.openxmlformats.org/officeDocument/2006/relationships" r:embed="rId4"/>
          <a:stretch>
            <a:fillRect/>
          </a:stretch>
        </a:blipFill>
      </dgm:spPr>
      <dgm:t>
        <a:bodyPr/>
        <a:lstStyle/>
        <a:p>
          <a:endParaRPr lang="en-US"/>
        </a:p>
      </dgm:t>
    </dgm:pt>
    <dgm:pt modelId="{CA6E58D0-F06D-4082-9183-0F2955E6C631}" type="pres">
      <dgm:prSet presAssocID="{90C1E242-23BD-452C-B222-DCFA2D4DAE3B}" presName="sibTrans" presStyleLbl="sibTrans2D1" presStyleIdx="0" presStyleCnt="0"/>
      <dgm:spPr/>
      <dgm:t>
        <a:bodyPr/>
        <a:lstStyle/>
        <a:p>
          <a:endParaRPr lang="en-US"/>
        </a:p>
      </dgm:t>
    </dgm:pt>
    <dgm:pt modelId="{8AC8F713-1879-4B70-BB31-C5C195E24471}" type="pres">
      <dgm:prSet presAssocID="{C20F2834-7A4B-463C-ABDE-12FFE93933A3}" presName="compNode" presStyleCnt="0"/>
      <dgm:spPr/>
    </dgm:pt>
    <dgm:pt modelId="{9B706799-997B-4F74-B652-58B58A51EA58}" type="pres">
      <dgm:prSet presAssocID="{C20F2834-7A4B-463C-ABDE-12FFE93933A3}" presName="node" presStyleLbl="node1" presStyleIdx="4" presStyleCnt="6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AF8C36F4-A127-4733-8CAC-70994BB842F2}" type="pres">
      <dgm:prSet presAssocID="{C20F2834-7A4B-463C-ABDE-12FFE93933A3}" presName="invisiNode" presStyleLbl="node1" presStyleIdx="4" presStyleCnt="6"/>
      <dgm:spPr/>
    </dgm:pt>
    <dgm:pt modelId="{B68F94D2-D73D-420A-802B-DFDC9BE4ED4C}" type="pres">
      <dgm:prSet presAssocID="{C20F2834-7A4B-463C-ABDE-12FFE93933A3}" presName="imagNode" presStyleLbl="fgImgPlace1" presStyleIdx="4" presStyleCnt="6"/>
      <dgm:spPr>
        <a:blipFill rotWithShape="0">
          <a:blip xmlns:r="http://schemas.openxmlformats.org/officeDocument/2006/relationships" r:embed="rId5"/>
          <a:stretch>
            <a:fillRect/>
          </a:stretch>
        </a:blipFill>
      </dgm:spPr>
      <dgm:t>
        <a:bodyPr/>
        <a:lstStyle/>
        <a:p>
          <a:endParaRPr lang="en-US"/>
        </a:p>
      </dgm:t>
    </dgm:pt>
    <dgm:pt modelId="{9CF106A9-A65C-4AD3-9C57-2C9D71BAC1F0}" type="pres">
      <dgm:prSet presAssocID="{CAE5F0D1-5C6A-4BF8-ACC0-DB67084C99C7}" presName="sibTrans" presStyleLbl="sibTrans2D1" presStyleIdx="0" presStyleCnt="0"/>
      <dgm:spPr/>
      <dgm:t>
        <a:bodyPr/>
        <a:lstStyle/>
        <a:p>
          <a:endParaRPr lang="pt-PT"/>
        </a:p>
      </dgm:t>
    </dgm:pt>
    <dgm:pt modelId="{80CCA6A4-9FFC-4407-8DEE-35C5FF1A720B}" type="pres">
      <dgm:prSet presAssocID="{36D5D949-9ECD-4A1B-AB57-1A52C9331A74}" presName="compNode" presStyleCnt="0"/>
      <dgm:spPr/>
    </dgm:pt>
    <dgm:pt modelId="{48A5C0DC-EEB7-4A7F-8B7E-F8153206073F}" type="pres">
      <dgm:prSet presAssocID="{36D5D949-9ECD-4A1B-AB57-1A52C9331A74}" presName="node" presStyleLbl="node1" presStyleIdx="5" presStyleCnt="6">
        <dgm:presLayoutVars>
          <dgm:bulletEnabled val="1"/>
        </dgm:presLayoutVars>
      </dgm:prSet>
      <dgm:spPr/>
      <dgm:t>
        <a:bodyPr/>
        <a:lstStyle/>
        <a:p>
          <a:endParaRPr lang="pt-PT"/>
        </a:p>
      </dgm:t>
    </dgm:pt>
    <dgm:pt modelId="{1E626AFF-B4A5-40BF-9EE3-BE7D5E548773}" type="pres">
      <dgm:prSet presAssocID="{36D5D949-9ECD-4A1B-AB57-1A52C9331A74}" presName="invisiNode" presStyleLbl="node1" presStyleIdx="5" presStyleCnt="6"/>
      <dgm:spPr/>
    </dgm:pt>
    <dgm:pt modelId="{6B1A63F8-401A-4B33-9954-F39DC4B6663B}" type="pres">
      <dgm:prSet presAssocID="{36D5D949-9ECD-4A1B-AB57-1A52C9331A74}" presName="imagNode" presStyleLbl="fgImgPlace1" presStyleIdx="5" presStyleCnt="6"/>
      <dgm:spPr>
        <a:blipFill rotWithShape="0">
          <a:blip xmlns:r="http://schemas.openxmlformats.org/officeDocument/2006/relationships" r:embed="rId6"/>
          <a:stretch>
            <a:fillRect/>
          </a:stretch>
        </a:blipFill>
      </dgm:spPr>
      <dgm:t>
        <a:bodyPr/>
        <a:lstStyle/>
        <a:p>
          <a:endParaRPr lang="en-US"/>
        </a:p>
      </dgm:t>
    </dgm:pt>
  </dgm:ptLst>
  <dgm:cxnLst>
    <dgm:cxn modelId="{8D829BFB-4A93-497F-92D0-DD3DB38EE35C}" type="presOf" srcId="{C20F2834-7A4B-463C-ABDE-12FFE93933A3}" destId="{9B706799-997B-4F74-B652-58B58A51EA58}" srcOrd="0" destOrd="0" presId="urn:microsoft.com/office/officeart/2005/8/layout/pList2#1"/>
    <dgm:cxn modelId="{B9B85342-AC50-4E97-8E9E-2FD870B1E881}" srcId="{AA690160-D328-4B69-A035-90D3C82FA0A6}" destId="{5DF8D196-4D3D-4940-9F32-682169997D7A}" srcOrd="3" destOrd="0" parTransId="{51CE1848-AB2A-4E28-8CF5-8442E546E0C5}" sibTransId="{90C1E242-23BD-452C-B222-DCFA2D4DAE3B}"/>
    <dgm:cxn modelId="{8041FE49-93E3-4667-A46F-A8D0042193EA}" type="presOf" srcId="{A91F7A1B-DD1E-4B26-839C-2A5EF0A403AD}" destId="{3DB5F289-A8C3-40D5-8393-8636D9BFFD29}" srcOrd="0" destOrd="0" presId="urn:microsoft.com/office/officeart/2005/8/layout/pList2#1"/>
    <dgm:cxn modelId="{B75978E7-B456-40FE-8EF0-6C8D80D30E1D}" type="presOf" srcId="{90C1E242-23BD-452C-B222-DCFA2D4DAE3B}" destId="{CA6E58D0-F06D-4082-9183-0F2955E6C631}" srcOrd="0" destOrd="0" presId="urn:microsoft.com/office/officeart/2005/8/layout/pList2#1"/>
    <dgm:cxn modelId="{4C839C11-576D-4F8B-A506-F28B1DFFF881}" srcId="{AA690160-D328-4B69-A035-90D3C82FA0A6}" destId="{C20F2834-7A4B-463C-ABDE-12FFE93933A3}" srcOrd="4" destOrd="0" parTransId="{BCFE97E8-F389-4CB9-AF67-54F99688D24C}" sibTransId="{CAE5F0D1-5C6A-4BF8-ACC0-DB67084C99C7}"/>
    <dgm:cxn modelId="{73C97B20-427F-4E54-BCE4-6B375C6ED94F}" type="presOf" srcId="{36D5D949-9ECD-4A1B-AB57-1A52C9331A74}" destId="{48A5C0DC-EEB7-4A7F-8B7E-F8153206073F}" srcOrd="0" destOrd="0" presId="urn:microsoft.com/office/officeart/2005/8/layout/pList2#1"/>
    <dgm:cxn modelId="{6A4DAB46-D3BA-4D92-94A6-1D355EE9BA73}" type="presOf" srcId="{77AF15ED-F058-4A0B-B979-9880C6062DF0}" destId="{5284ED54-4761-44DA-8086-D5FD397A1C95}" srcOrd="0" destOrd="0" presId="urn:microsoft.com/office/officeart/2005/8/layout/pList2#1"/>
    <dgm:cxn modelId="{5B32B6C3-4E18-444D-B998-6032352ADE49}" type="presOf" srcId="{476E4177-EF8D-419E-AB8A-93E66CC82482}" destId="{2572025E-E8B8-4F94-94D0-DC22D7F762FB}" srcOrd="0" destOrd="0" presId="urn:microsoft.com/office/officeart/2005/8/layout/pList2#1"/>
    <dgm:cxn modelId="{7417CC53-98FE-43F4-BF56-8508FB7DA803}" srcId="{AA690160-D328-4B69-A035-90D3C82FA0A6}" destId="{5DD0A7D4-5781-4819-AF33-C5CE25A2D297}" srcOrd="1" destOrd="0" parTransId="{05B7C26E-C389-4346-849B-05526EF2C457}" sibTransId="{FD53903F-8A86-4D24-917A-36748269F973}"/>
    <dgm:cxn modelId="{58D97B07-52E9-4DCE-B6FB-F2F3A7C6B117}" type="presOf" srcId="{E3B236AA-E864-46E4-BC91-F2D73633FEA4}" destId="{A9D6457D-CBBF-4A28-8C38-C3F75EA43CF1}" srcOrd="0" destOrd="0" presId="urn:microsoft.com/office/officeart/2005/8/layout/pList2#1"/>
    <dgm:cxn modelId="{86E96554-648E-47C5-8132-C22B69CBFA07}" type="presOf" srcId="{FD53903F-8A86-4D24-917A-36748269F973}" destId="{CAAEED2F-AC44-4514-84C2-160FDC42F579}" srcOrd="0" destOrd="0" presId="urn:microsoft.com/office/officeart/2005/8/layout/pList2#1"/>
    <dgm:cxn modelId="{0750663A-5A28-429D-BD85-F5B965668D36}" type="presOf" srcId="{5DD0A7D4-5781-4819-AF33-C5CE25A2D297}" destId="{E4B0666F-2CF1-4C21-A251-46E6EBFF7C1D}" srcOrd="0" destOrd="0" presId="urn:microsoft.com/office/officeart/2005/8/layout/pList2#1"/>
    <dgm:cxn modelId="{588D9C61-3C50-4463-8987-2911FCF50C6B}" type="presOf" srcId="{5DF8D196-4D3D-4940-9F32-682169997D7A}" destId="{87B5BDBA-3C7A-41F1-8C33-F13937A84B36}" srcOrd="0" destOrd="0" presId="urn:microsoft.com/office/officeart/2005/8/layout/pList2#1"/>
    <dgm:cxn modelId="{82292CE2-C92D-4F87-8C09-BB3FCC9CC927}" type="presOf" srcId="{CAE5F0D1-5C6A-4BF8-ACC0-DB67084C99C7}" destId="{9CF106A9-A65C-4AD3-9C57-2C9D71BAC1F0}" srcOrd="0" destOrd="0" presId="urn:microsoft.com/office/officeart/2005/8/layout/pList2#1"/>
    <dgm:cxn modelId="{9A40B199-C1E6-4AA6-9486-07915ED7CAE7}" srcId="{AA690160-D328-4B69-A035-90D3C82FA0A6}" destId="{476E4177-EF8D-419E-AB8A-93E66CC82482}" srcOrd="0" destOrd="0" parTransId="{50A25A56-CEA1-40EB-822C-18475EA4B47A}" sibTransId="{A91F7A1B-DD1E-4B26-839C-2A5EF0A403AD}"/>
    <dgm:cxn modelId="{17038946-DEF0-4C63-9EEC-BBFC10D7CF64}" type="presOf" srcId="{AA690160-D328-4B69-A035-90D3C82FA0A6}" destId="{9E4DC8AD-1AC7-4E53-B32C-25202AFDB195}" srcOrd="0" destOrd="0" presId="urn:microsoft.com/office/officeart/2005/8/layout/pList2#1"/>
    <dgm:cxn modelId="{9DD40723-A5D2-4758-9137-B615B752437D}" srcId="{AA690160-D328-4B69-A035-90D3C82FA0A6}" destId="{36D5D949-9ECD-4A1B-AB57-1A52C9331A74}" srcOrd="5" destOrd="0" parTransId="{3274FE53-D673-4DA9-B694-CFFC52502F37}" sibTransId="{3A4F517B-20C9-46E3-BBC7-2F28AC9300DE}"/>
    <dgm:cxn modelId="{CD3B69F4-72CF-49E2-8926-8FD63E771977}" srcId="{AA690160-D328-4B69-A035-90D3C82FA0A6}" destId="{77AF15ED-F058-4A0B-B979-9880C6062DF0}" srcOrd="2" destOrd="0" parTransId="{0DF2CDB2-0880-4047-8447-A17EAE7580E4}" sibTransId="{E3B236AA-E864-46E4-BC91-F2D73633FEA4}"/>
    <dgm:cxn modelId="{085C3F56-ACD2-447A-948A-F5C4BB9DFB46}" type="presParOf" srcId="{9E4DC8AD-1AC7-4E53-B32C-25202AFDB195}" destId="{ACBF4AF3-FAB8-444C-81AB-52C89640E279}" srcOrd="0" destOrd="0" presId="urn:microsoft.com/office/officeart/2005/8/layout/pList2#1"/>
    <dgm:cxn modelId="{173A2174-D840-437F-8803-E2B129276A39}" type="presParOf" srcId="{9E4DC8AD-1AC7-4E53-B32C-25202AFDB195}" destId="{78248EF9-FFBB-4EB0-94C4-16A1D0A1A170}" srcOrd="1" destOrd="0" presId="urn:microsoft.com/office/officeart/2005/8/layout/pList2#1"/>
    <dgm:cxn modelId="{975D9847-3845-41EE-B17D-780BA98869AE}" type="presParOf" srcId="{78248EF9-FFBB-4EB0-94C4-16A1D0A1A170}" destId="{CC8831C0-DF59-484B-83B2-A708366B3EB6}" srcOrd="0" destOrd="0" presId="urn:microsoft.com/office/officeart/2005/8/layout/pList2#1"/>
    <dgm:cxn modelId="{D12F1387-4F32-4565-9736-371D600BEE76}" type="presParOf" srcId="{CC8831C0-DF59-484B-83B2-A708366B3EB6}" destId="{2572025E-E8B8-4F94-94D0-DC22D7F762FB}" srcOrd="0" destOrd="0" presId="urn:microsoft.com/office/officeart/2005/8/layout/pList2#1"/>
    <dgm:cxn modelId="{79D2C8A4-8841-4DB3-925B-D91C34FEC078}" type="presParOf" srcId="{CC8831C0-DF59-484B-83B2-A708366B3EB6}" destId="{2E2B4276-DB06-4C66-80FF-919CDE10A5FE}" srcOrd="1" destOrd="0" presId="urn:microsoft.com/office/officeart/2005/8/layout/pList2#1"/>
    <dgm:cxn modelId="{90B27814-44C8-4D2D-ADC9-8D800440CBDE}" type="presParOf" srcId="{CC8831C0-DF59-484B-83B2-A708366B3EB6}" destId="{C43EB61A-2E04-409F-8F87-79F190ED3CE0}" srcOrd="2" destOrd="0" presId="urn:microsoft.com/office/officeart/2005/8/layout/pList2#1"/>
    <dgm:cxn modelId="{D2E740EC-D83A-483E-871E-01A56130DA1B}" type="presParOf" srcId="{78248EF9-FFBB-4EB0-94C4-16A1D0A1A170}" destId="{3DB5F289-A8C3-40D5-8393-8636D9BFFD29}" srcOrd="1" destOrd="0" presId="urn:microsoft.com/office/officeart/2005/8/layout/pList2#1"/>
    <dgm:cxn modelId="{EAFC761D-5A32-4D9E-BA55-2C21B9D68997}" type="presParOf" srcId="{78248EF9-FFBB-4EB0-94C4-16A1D0A1A170}" destId="{0C509E44-86D3-42D8-94FF-9B9788BAB857}" srcOrd="2" destOrd="0" presId="urn:microsoft.com/office/officeart/2005/8/layout/pList2#1"/>
    <dgm:cxn modelId="{8B3F851F-196F-4C17-B6CD-CA6ABB6845B9}" type="presParOf" srcId="{0C509E44-86D3-42D8-94FF-9B9788BAB857}" destId="{E4B0666F-2CF1-4C21-A251-46E6EBFF7C1D}" srcOrd="0" destOrd="0" presId="urn:microsoft.com/office/officeart/2005/8/layout/pList2#1"/>
    <dgm:cxn modelId="{6EC6103F-1FEA-4E70-BE35-C1365D116A77}" type="presParOf" srcId="{0C509E44-86D3-42D8-94FF-9B9788BAB857}" destId="{BBFA0B92-8C45-4EAA-A200-A78384D846A7}" srcOrd="1" destOrd="0" presId="urn:microsoft.com/office/officeart/2005/8/layout/pList2#1"/>
    <dgm:cxn modelId="{11F78283-1681-4439-8EC8-257F1ED383FC}" type="presParOf" srcId="{0C509E44-86D3-42D8-94FF-9B9788BAB857}" destId="{BF646D7A-C7D0-4489-A68F-61F32B7DB0C6}" srcOrd="2" destOrd="0" presId="urn:microsoft.com/office/officeart/2005/8/layout/pList2#1"/>
    <dgm:cxn modelId="{215FA9D3-AB89-44AA-9547-803A567FF59A}" type="presParOf" srcId="{78248EF9-FFBB-4EB0-94C4-16A1D0A1A170}" destId="{CAAEED2F-AC44-4514-84C2-160FDC42F579}" srcOrd="3" destOrd="0" presId="urn:microsoft.com/office/officeart/2005/8/layout/pList2#1"/>
    <dgm:cxn modelId="{C9DD73B9-15B3-4039-BEAE-420691FA3150}" type="presParOf" srcId="{78248EF9-FFBB-4EB0-94C4-16A1D0A1A170}" destId="{3617A269-0CD9-4948-9932-FA1AD12DE27E}" srcOrd="4" destOrd="0" presId="urn:microsoft.com/office/officeart/2005/8/layout/pList2#1"/>
    <dgm:cxn modelId="{B06AF9A8-8CC7-4B82-BD78-CCF987ECC30C}" type="presParOf" srcId="{3617A269-0CD9-4948-9932-FA1AD12DE27E}" destId="{5284ED54-4761-44DA-8086-D5FD397A1C95}" srcOrd="0" destOrd="0" presId="urn:microsoft.com/office/officeart/2005/8/layout/pList2#1"/>
    <dgm:cxn modelId="{F27A678B-C453-4F5D-9F9D-9C690FDB20DC}" type="presParOf" srcId="{3617A269-0CD9-4948-9932-FA1AD12DE27E}" destId="{9666B65F-B8AB-44AD-8F33-AF566667E781}" srcOrd="1" destOrd="0" presId="urn:microsoft.com/office/officeart/2005/8/layout/pList2#1"/>
    <dgm:cxn modelId="{29357E40-F34A-405A-86E2-15CAD30CB78A}" type="presParOf" srcId="{3617A269-0CD9-4948-9932-FA1AD12DE27E}" destId="{41BC1ABA-1F87-4B1E-94EC-41724CD12655}" srcOrd="2" destOrd="0" presId="urn:microsoft.com/office/officeart/2005/8/layout/pList2#1"/>
    <dgm:cxn modelId="{0AD87F26-419D-4967-8743-D59267054784}" type="presParOf" srcId="{78248EF9-FFBB-4EB0-94C4-16A1D0A1A170}" destId="{A9D6457D-CBBF-4A28-8C38-C3F75EA43CF1}" srcOrd="5" destOrd="0" presId="urn:microsoft.com/office/officeart/2005/8/layout/pList2#1"/>
    <dgm:cxn modelId="{36CC5922-0502-4D62-8CE7-AC2A68716078}" type="presParOf" srcId="{78248EF9-FFBB-4EB0-94C4-16A1D0A1A170}" destId="{CDFA4098-C274-4C84-9513-F0698696D98A}" srcOrd="6" destOrd="0" presId="urn:microsoft.com/office/officeart/2005/8/layout/pList2#1"/>
    <dgm:cxn modelId="{C135DA05-2F23-45FC-AECE-9709A2695ED6}" type="presParOf" srcId="{CDFA4098-C274-4C84-9513-F0698696D98A}" destId="{87B5BDBA-3C7A-41F1-8C33-F13937A84B36}" srcOrd="0" destOrd="0" presId="urn:microsoft.com/office/officeart/2005/8/layout/pList2#1"/>
    <dgm:cxn modelId="{695EC11F-362D-409C-919E-B3035B64BD10}" type="presParOf" srcId="{CDFA4098-C274-4C84-9513-F0698696D98A}" destId="{928528D1-DD5F-4687-9BFE-878C43D23D5D}" srcOrd="1" destOrd="0" presId="urn:microsoft.com/office/officeart/2005/8/layout/pList2#1"/>
    <dgm:cxn modelId="{51ABC8FC-0BE5-4F35-BB53-8F716ED50188}" type="presParOf" srcId="{CDFA4098-C274-4C84-9513-F0698696D98A}" destId="{D88C7409-AB93-4FE3-A61D-F51EE8A4B008}" srcOrd="2" destOrd="0" presId="urn:microsoft.com/office/officeart/2005/8/layout/pList2#1"/>
    <dgm:cxn modelId="{6C0D3864-D6DC-454A-B2E1-D8CEBBE2E35C}" type="presParOf" srcId="{78248EF9-FFBB-4EB0-94C4-16A1D0A1A170}" destId="{CA6E58D0-F06D-4082-9183-0F2955E6C631}" srcOrd="7" destOrd="0" presId="urn:microsoft.com/office/officeart/2005/8/layout/pList2#1"/>
    <dgm:cxn modelId="{87B6AA9B-5501-4351-8422-3E5898C74C59}" type="presParOf" srcId="{78248EF9-FFBB-4EB0-94C4-16A1D0A1A170}" destId="{8AC8F713-1879-4B70-BB31-C5C195E24471}" srcOrd="8" destOrd="0" presId="urn:microsoft.com/office/officeart/2005/8/layout/pList2#1"/>
    <dgm:cxn modelId="{A1B52040-08EA-4FAB-A732-184D087AF1C1}" type="presParOf" srcId="{8AC8F713-1879-4B70-BB31-C5C195E24471}" destId="{9B706799-997B-4F74-B652-58B58A51EA58}" srcOrd="0" destOrd="0" presId="urn:microsoft.com/office/officeart/2005/8/layout/pList2#1"/>
    <dgm:cxn modelId="{E0123735-76DC-4E83-8477-9DD315171AFC}" type="presParOf" srcId="{8AC8F713-1879-4B70-BB31-C5C195E24471}" destId="{AF8C36F4-A127-4733-8CAC-70994BB842F2}" srcOrd="1" destOrd="0" presId="urn:microsoft.com/office/officeart/2005/8/layout/pList2#1"/>
    <dgm:cxn modelId="{34E52788-A11D-48EC-AC1D-2FF4189DB5E4}" type="presParOf" srcId="{8AC8F713-1879-4B70-BB31-C5C195E24471}" destId="{B68F94D2-D73D-420A-802B-DFDC9BE4ED4C}" srcOrd="2" destOrd="0" presId="urn:microsoft.com/office/officeart/2005/8/layout/pList2#1"/>
    <dgm:cxn modelId="{EA0634A0-9FAF-4B28-BE6E-DC8F866FA6B4}" type="presParOf" srcId="{78248EF9-FFBB-4EB0-94C4-16A1D0A1A170}" destId="{9CF106A9-A65C-4AD3-9C57-2C9D71BAC1F0}" srcOrd="9" destOrd="0" presId="urn:microsoft.com/office/officeart/2005/8/layout/pList2#1"/>
    <dgm:cxn modelId="{7074E366-58CD-4A9C-A6EE-481CD0F19640}" type="presParOf" srcId="{78248EF9-FFBB-4EB0-94C4-16A1D0A1A170}" destId="{80CCA6A4-9FFC-4407-8DEE-35C5FF1A720B}" srcOrd="10" destOrd="0" presId="urn:microsoft.com/office/officeart/2005/8/layout/pList2#1"/>
    <dgm:cxn modelId="{C2E42E81-BC5B-4BB5-8C63-C83FFBD0A5AB}" type="presParOf" srcId="{80CCA6A4-9FFC-4407-8DEE-35C5FF1A720B}" destId="{48A5C0DC-EEB7-4A7F-8B7E-F8153206073F}" srcOrd="0" destOrd="0" presId="urn:microsoft.com/office/officeart/2005/8/layout/pList2#1"/>
    <dgm:cxn modelId="{7CB3DCD5-D8E1-4515-920E-6789CF9D2D23}" type="presParOf" srcId="{80CCA6A4-9FFC-4407-8DEE-35C5FF1A720B}" destId="{1E626AFF-B4A5-40BF-9EE3-BE7D5E548773}" srcOrd="1" destOrd="0" presId="urn:microsoft.com/office/officeart/2005/8/layout/pList2#1"/>
    <dgm:cxn modelId="{AFD07476-5577-446C-B98D-1823BDEF4369}" type="presParOf" srcId="{80CCA6A4-9FFC-4407-8DEE-35C5FF1A720B}" destId="{6B1A63F8-401A-4B33-9954-F39DC4B6663B}" srcOrd="2" destOrd="0" presId="urn:microsoft.com/office/officeart/2005/8/layout/pList2#1"/>
  </dgm:cxnLst>
  <dgm:bg/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ata6.xml><?xml version="1.0" encoding="utf-8"?>
<dgm:dataModel xmlns:dgm="http://schemas.openxmlformats.org/drawingml/2006/diagram" xmlns:a="http://schemas.openxmlformats.org/drawingml/2006/main">
  <dgm:ptLst>
    <dgm:pt modelId="{AA690160-D328-4B69-A035-90D3C82FA0A6}" type="doc">
      <dgm:prSet loTypeId="urn:microsoft.com/office/officeart/2005/8/layout/pList2#1" loCatId="list" qsTypeId="urn:microsoft.com/office/officeart/2005/8/quickstyle/simple4" qsCatId="simple" csTypeId="urn:microsoft.com/office/officeart/2005/8/colors/colorful2" csCatId="colorful" phldr="1"/>
      <dgm:spPr/>
      <dgm:t>
        <a:bodyPr/>
        <a:lstStyle/>
        <a:p>
          <a:endParaRPr lang="pt-PT"/>
        </a:p>
      </dgm:t>
    </dgm:pt>
    <dgm:pt modelId="{476E4177-EF8D-419E-AB8A-93E66CC82482}">
      <dgm:prSet phldrT="[Text]" custT="1">
        <dgm:style>
          <a:lnRef idx="1">
            <a:schemeClr val="accent3"/>
          </a:lnRef>
          <a:fillRef idx="3">
            <a:schemeClr val="accent3"/>
          </a:fillRef>
          <a:effectRef idx="2">
            <a:schemeClr val="accent3"/>
          </a:effectRef>
          <a:fontRef idx="minor">
            <a:schemeClr val="lt1"/>
          </a:fontRef>
        </dgm:style>
      </dgm:prSet>
      <dgm:spPr/>
      <dgm:t>
        <a:bodyPr lIns="73152" tIns="274320" rIns="73152"/>
        <a:lstStyle/>
        <a:p>
          <a:pPr algn="ctr"/>
          <a:r>
            <a:rPr lang="en-US" sz="2200" b="1" dirty="0" smtClean="0">
              <a:latin typeface="Corbel" pitchFamily="34" charset="0"/>
            </a:rPr>
            <a:t>Motivation</a:t>
          </a:r>
          <a:endParaRPr lang="en-US" sz="2200" b="1" dirty="0">
            <a:latin typeface="Corbel" pitchFamily="34" charset="0"/>
          </a:endParaRPr>
        </a:p>
      </dgm:t>
    </dgm:pt>
    <dgm:pt modelId="{50A25A56-CEA1-40EB-822C-18475EA4B47A}" type="parTrans" cxnId="{9A40B199-C1E6-4AA6-9486-07915ED7CAE7}">
      <dgm:prSet/>
      <dgm:spPr/>
      <dgm:t>
        <a:bodyPr/>
        <a:lstStyle/>
        <a:p>
          <a:endParaRPr lang="en-US"/>
        </a:p>
      </dgm:t>
    </dgm:pt>
    <dgm:pt modelId="{A91F7A1B-DD1E-4B26-839C-2A5EF0A403AD}" type="sibTrans" cxnId="{9A40B199-C1E6-4AA6-9486-07915ED7CAE7}">
      <dgm:prSet/>
      <dgm:spPr/>
      <dgm:t>
        <a:bodyPr/>
        <a:lstStyle/>
        <a:p>
          <a:endParaRPr lang="en-US"/>
        </a:p>
      </dgm:t>
    </dgm:pt>
    <dgm:pt modelId="{5DD0A7D4-5781-4819-AF33-C5CE25A2D297}">
      <dgm:prSet phldrT="[Text]" custT="1">
        <dgm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dgm:style>
      </dgm:prSet>
      <dgm:spPr/>
      <dgm:t>
        <a:bodyPr lIns="73152" tIns="274320" rIns="73152"/>
        <a:lstStyle/>
        <a:p>
          <a:pPr algn="ctr"/>
          <a:r>
            <a:rPr lang="en-US" sz="2200" b="1" dirty="0" smtClean="0">
              <a:latin typeface="Corbel" pitchFamily="34" charset="0"/>
            </a:rPr>
            <a:t>Data</a:t>
          </a:r>
          <a:endParaRPr lang="en-US" sz="2200" b="1" dirty="0">
            <a:latin typeface="Corbel" pitchFamily="34" charset="0"/>
          </a:endParaRPr>
        </a:p>
      </dgm:t>
    </dgm:pt>
    <dgm:pt modelId="{05B7C26E-C389-4346-849B-05526EF2C457}" type="parTrans" cxnId="{7417CC53-98FE-43F4-BF56-8508FB7DA803}">
      <dgm:prSet/>
      <dgm:spPr/>
      <dgm:t>
        <a:bodyPr/>
        <a:lstStyle/>
        <a:p>
          <a:endParaRPr lang="en-US"/>
        </a:p>
      </dgm:t>
    </dgm:pt>
    <dgm:pt modelId="{FD53903F-8A86-4D24-917A-36748269F973}" type="sibTrans" cxnId="{7417CC53-98FE-43F4-BF56-8508FB7DA803}">
      <dgm:prSet/>
      <dgm:spPr/>
      <dgm:t>
        <a:bodyPr/>
        <a:lstStyle/>
        <a:p>
          <a:endParaRPr lang="en-US"/>
        </a:p>
      </dgm:t>
    </dgm:pt>
    <dgm:pt modelId="{77AF15ED-F058-4A0B-B979-9880C6062DF0}">
      <dgm:prSet phldrT="[Text]" custT="1">
        <dgm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dgm:style>
      </dgm:prSet>
      <dgm:spPr/>
      <dgm:t>
        <a:bodyPr lIns="73152" tIns="274320" rIns="73152"/>
        <a:lstStyle/>
        <a:p>
          <a:pPr algn="ctr"/>
          <a:r>
            <a:rPr lang="en-US" sz="2200" b="1" dirty="0" smtClean="0">
              <a:latin typeface="Corbel" pitchFamily="34" charset="0"/>
            </a:rPr>
            <a:t>Methods</a:t>
          </a:r>
          <a:endParaRPr lang="en-US" sz="2200" b="1" dirty="0">
            <a:latin typeface="Corbel" pitchFamily="34" charset="0"/>
          </a:endParaRPr>
        </a:p>
      </dgm:t>
    </dgm:pt>
    <dgm:pt modelId="{0DF2CDB2-0880-4047-8447-A17EAE7580E4}" type="parTrans" cxnId="{CD3B69F4-72CF-49E2-8926-8FD63E771977}">
      <dgm:prSet/>
      <dgm:spPr/>
      <dgm:t>
        <a:bodyPr/>
        <a:lstStyle/>
        <a:p>
          <a:endParaRPr lang="en-US"/>
        </a:p>
      </dgm:t>
    </dgm:pt>
    <dgm:pt modelId="{E3B236AA-E864-46E4-BC91-F2D73633FEA4}" type="sibTrans" cxnId="{CD3B69F4-72CF-49E2-8926-8FD63E771977}">
      <dgm:prSet/>
      <dgm:spPr/>
      <dgm:t>
        <a:bodyPr/>
        <a:lstStyle/>
        <a:p>
          <a:endParaRPr lang="en-US"/>
        </a:p>
      </dgm:t>
    </dgm:pt>
    <dgm:pt modelId="{5DF8D196-4D3D-4940-9F32-682169997D7A}">
      <dgm:prSet phldrT="[Text]" custT="1">
        <dgm:style>
          <a:lnRef idx="1">
            <a:schemeClr val="accent3"/>
          </a:lnRef>
          <a:fillRef idx="3">
            <a:schemeClr val="accent3"/>
          </a:fillRef>
          <a:effectRef idx="2">
            <a:schemeClr val="accent3"/>
          </a:effectRef>
          <a:fontRef idx="minor">
            <a:schemeClr val="lt1"/>
          </a:fontRef>
        </dgm:style>
      </dgm:prSet>
      <dgm:spPr/>
      <dgm:t>
        <a:bodyPr lIns="73152" tIns="274320" rIns="73152"/>
        <a:lstStyle/>
        <a:p>
          <a:pPr algn="ctr"/>
          <a:r>
            <a:rPr lang="en-US" sz="2200" b="1" dirty="0" smtClean="0">
              <a:latin typeface="Corbel" pitchFamily="34" charset="0"/>
            </a:rPr>
            <a:t>Results</a:t>
          </a:r>
          <a:endParaRPr lang="en-US" sz="2200" b="1" dirty="0">
            <a:latin typeface="Corbel" pitchFamily="34" charset="0"/>
          </a:endParaRPr>
        </a:p>
      </dgm:t>
    </dgm:pt>
    <dgm:pt modelId="{51CE1848-AB2A-4E28-8CF5-8442E546E0C5}" type="parTrans" cxnId="{B9B85342-AC50-4E97-8E9E-2FD870B1E881}">
      <dgm:prSet/>
      <dgm:spPr/>
      <dgm:t>
        <a:bodyPr/>
        <a:lstStyle/>
        <a:p>
          <a:endParaRPr lang="en-US"/>
        </a:p>
      </dgm:t>
    </dgm:pt>
    <dgm:pt modelId="{90C1E242-23BD-452C-B222-DCFA2D4DAE3B}" type="sibTrans" cxnId="{B9B85342-AC50-4E97-8E9E-2FD870B1E881}">
      <dgm:prSet/>
      <dgm:spPr/>
      <dgm:t>
        <a:bodyPr/>
        <a:lstStyle/>
        <a:p>
          <a:endParaRPr lang="en-US"/>
        </a:p>
      </dgm:t>
    </dgm:pt>
    <dgm:pt modelId="{C20F2834-7A4B-463C-ABDE-12FFE93933A3}">
      <dgm:prSet phldrT="[Text]" custT="1">
        <dgm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dgm:style>
      </dgm:prSet>
      <dgm:spPr/>
      <dgm:t>
        <a:bodyPr lIns="73152" tIns="274320" rIns="73152"/>
        <a:lstStyle/>
        <a:p>
          <a:pPr algn="ctr"/>
          <a:r>
            <a:rPr lang="en-US" sz="2200" b="1" dirty="0" smtClean="0">
              <a:latin typeface="Corbel" pitchFamily="34" charset="0"/>
            </a:rPr>
            <a:t>Conclusion</a:t>
          </a:r>
          <a:endParaRPr lang="en-US" sz="2200" b="1" dirty="0" smtClean="0">
            <a:latin typeface="Corbel" pitchFamily="34" charset="0"/>
          </a:endParaRPr>
        </a:p>
      </dgm:t>
    </dgm:pt>
    <dgm:pt modelId="{BCFE97E8-F389-4CB9-AF67-54F99688D24C}" type="parTrans" cxnId="{4C839C11-576D-4F8B-A506-F28B1DFFF881}">
      <dgm:prSet/>
      <dgm:spPr/>
      <dgm:t>
        <a:bodyPr/>
        <a:lstStyle/>
        <a:p>
          <a:endParaRPr lang="en-US"/>
        </a:p>
      </dgm:t>
    </dgm:pt>
    <dgm:pt modelId="{CAE5F0D1-5C6A-4BF8-ACC0-DB67084C99C7}" type="sibTrans" cxnId="{4C839C11-576D-4F8B-A506-F28B1DFFF881}">
      <dgm:prSet/>
      <dgm:spPr/>
      <dgm:t>
        <a:bodyPr/>
        <a:lstStyle/>
        <a:p>
          <a:endParaRPr lang="en-US"/>
        </a:p>
      </dgm:t>
    </dgm:pt>
    <dgm:pt modelId="{36D5D949-9ECD-4A1B-AB57-1A52C9331A74}">
      <dgm:prSet custT="1"/>
      <dgm:spPr>
        <a:noFill/>
      </dgm:spPr>
      <dgm:t>
        <a:bodyPr lIns="72000" tIns="273600" rIns="72000"/>
        <a:lstStyle/>
        <a:p>
          <a:pPr algn="ctr">
            <a:spcBef>
              <a:spcPts val="0"/>
            </a:spcBef>
          </a:pPr>
          <a:endParaRPr lang="pt-PT" sz="1800" baseline="0" dirty="0">
            <a:latin typeface="Corbel" pitchFamily="34" charset="0"/>
          </a:endParaRPr>
        </a:p>
      </dgm:t>
    </dgm:pt>
    <dgm:pt modelId="{3274FE53-D673-4DA9-B694-CFFC52502F37}" type="parTrans" cxnId="{9DD40723-A5D2-4758-9137-B615B752437D}">
      <dgm:prSet/>
      <dgm:spPr/>
      <dgm:t>
        <a:bodyPr/>
        <a:lstStyle/>
        <a:p>
          <a:endParaRPr lang="pt-PT"/>
        </a:p>
      </dgm:t>
    </dgm:pt>
    <dgm:pt modelId="{3A4F517B-20C9-46E3-BBC7-2F28AC9300DE}" type="sibTrans" cxnId="{9DD40723-A5D2-4758-9137-B615B752437D}">
      <dgm:prSet/>
      <dgm:spPr/>
      <dgm:t>
        <a:bodyPr/>
        <a:lstStyle/>
        <a:p>
          <a:endParaRPr lang="pt-PT"/>
        </a:p>
      </dgm:t>
    </dgm:pt>
    <dgm:pt modelId="{9E4DC8AD-1AC7-4E53-B32C-25202AFDB195}" type="pres">
      <dgm:prSet presAssocID="{AA690160-D328-4B69-A035-90D3C82FA0A6}" presName="Name0" presStyleCnt="0">
        <dgm:presLayoutVars>
          <dgm:dir/>
          <dgm:resizeHandles val="exact"/>
        </dgm:presLayoutVars>
      </dgm:prSet>
      <dgm:spPr/>
      <dgm:t>
        <a:bodyPr/>
        <a:lstStyle/>
        <a:p>
          <a:endParaRPr lang="pt-PT"/>
        </a:p>
      </dgm:t>
    </dgm:pt>
    <dgm:pt modelId="{ACBF4AF3-FAB8-444C-81AB-52C89640E279}" type="pres">
      <dgm:prSet presAssocID="{AA690160-D328-4B69-A035-90D3C82FA0A6}" presName="bkgdShp" presStyleLbl="alignAccFollowNode1" presStyleIdx="0" presStyleCnt="1" custLinFactNeighborY="-259"/>
      <dgm:spPr>
        <a:solidFill>
          <a:schemeClr val="bg2">
            <a:lumMod val="90000"/>
            <a:alpha val="90000"/>
          </a:schemeClr>
        </a:solidFill>
        <a:ln>
          <a:solidFill>
            <a:schemeClr val="bg2">
              <a:lumMod val="75000"/>
              <a:alpha val="90000"/>
            </a:schemeClr>
          </a:solidFill>
        </a:ln>
      </dgm:spPr>
      <dgm:t>
        <a:bodyPr/>
        <a:lstStyle/>
        <a:p>
          <a:endParaRPr lang="pt-PT"/>
        </a:p>
      </dgm:t>
    </dgm:pt>
    <dgm:pt modelId="{78248EF9-FFBB-4EB0-94C4-16A1D0A1A170}" type="pres">
      <dgm:prSet presAssocID="{AA690160-D328-4B69-A035-90D3C82FA0A6}" presName="linComp" presStyleCnt="0"/>
      <dgm:spPr/>
    </dgm:pt>
    <dgm:pt modelId="{CC8831C0-DF59-484B-83B2-A708366B3EB6}" type="pres">
      <dgm:prSet presAssocID="{476E4177-EF8D-419E-AB8A-93E66CC82482}" presName="compNode" presStyleCnt="0"/>
      <dgm:spPr/>
    </dgm:pt>
    <dgm:pt modelId="{2572025E-E8B8-4F94-94D0-DC22D7F762FB}" type="pres">
      <dgm:prSet presAssocID="{476E4177-EF8D-419E-AB8A-93E66CC82482}" presName="node" presStyleLbl="node1" presStyleIdx="0" presStyleCnt="6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2E2B4276-DB06-4C66-80FF-919CDE10A5FE}" type="pres">
      <dgm:prSet presAssocID="{476E4177-EF8D-419E-AB8A-93E66CC82482}" presName="invisiNode" presStyleLbl="node1" presStyleIdx="0" presStyleCnt="6"/>
      <dgm:spPr/>
    </dgm:pt>
    <dgm:pt modelId="{C43EB61A-2E04-409F-8F87-79F190ED3CE0}" type="pres">
      <dgm:prSet presAssocID="{476E4177-EF8D-419E-AB8A-93E66CC82482}" presName="imagNode" presStyleLbl="fgImgPlace1" presStyleIdx="0" presStyleCnt="6"/>
      <dgm:spPr>
        <a:blipFill rotWithShape="0">
          <a:blip xmlns:r="http://schemas.openxmlformats.org/officeDocument/2006/relationships" r:embed="rId1"/>
          <a:stretch>
            <a:fillRect/>
          </a:stretch>
        </a:blipFill>
      </dgm:spPr>
      <dgm:t>
        <a:bodyPr/>
        <a:lstStyle/>
        <a:p>
          <a:endParaRPr lang="en-US"/>
        </a:p>
      </dgm:t>
    </dgm:pt>
    <dgm:pt modelId="{3DB5F289-A8C3-40D5-8393-8636D9BFFD29}" type="pres">
      <dgm:prSet presAssocID="{A91F7A1B-DD1E-4B26-839C-2A5EF0A403AD}" presName="sibTrans" presStyleLbl="sibTrans2D1" presStyleIdx="0" presStyleCnt="0"/>
      <dgm:spPr/>
      <dgm:t>
        <a:bodyPr/>
        <a:lstStyle/>
        <a:p>
          <a:endParaRPr lang="en-US"/>
        </a:p>
      </dgm:t>
    </dgm:pt>
    <dgm:pt modelId="{0C509E44-86D3-42D8-94FF-9B9788BAB857}" type="pres">
      <dgm:prSet presAssocID="{5DD0A7D4-5781-4819-AF33-C5CE25A2D297}" presName="compNode" presStyleCnt="0"/>
      <dgm:spPr/>
    </dgm:pt>
    <dgm:pt modelId="{E4B0666F-2CF1-4C21-A251-46E6EBFF7C1D}" type="pres">
      <dgm:prSet presAssocID="{5DD0A7D4-5781-4819-AF33-C5CE25A2D297}" presName="node" presStyleLbl="node1" presStyleIdx="1" presStyleCnt="6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BBFA0B92-8C45-4EAA-A200-A78384D846A7}" type="pres">
      <dgm:prSet presAssocID="{5DD0A7D4-5781-4819-AF33-C5CE25A2D297}" presName="invisiNode" presStyleLbl="node1" presStyleIdx="1" presStyleCnt="6"/>
      <dgm:spPr/>
    </dgm:pt>
    <dgm:pt modelId="{BF646D7A-C7D0-4489-A68F-61F32B7DB0C6}" type="pres">
      <dgm:prSet presAssocID="{5DD0A7D4-5781-4819-AF33-C5CE25A2D297}" presName="imagNode" presStyleLbl="fgImgPlace1" presStyleIdx="1" presStyleCnt="6"/>
      <dgm:spPr>
        <a:blipFill rotWithShape="0">
          <a:blip xmlns:r="http://schemas.openxmlformats.org/officeDocument/2006/relationships" r:embed="rId2"/>
          <a:stretch>
            <a:fillRect/>
          </a:stretch>
        </a:blipFill>
      </dgm:spPr>
      <dgm:t>
        <a:bodyPr/>
        <a:lstStyle/>
        <a:p>
          <a:endParaRPr lang="en-US"/>
        </a:p>
      </dgm:t>
    </dgm:pt>
    <dgm:pt modelId="{CAAEED2F-AC44-4514-84C2-160FDC42F579}" type="pres">
      <dgm:prSet presAssocID="{FD53903F-8A86-4D24-917A-36748269F973}" presName="sibTrans" presStyleLbl="sibTrans2D1" presStyleIdx="0" presStyleCnt="0"/>
      <dgm:spPr/>
      <dgm:t>
        <a:bodyPr/>
        <a:lstStyle/>
        <a:p>
          <a:endParaRPr lang="en-US"/>
        </a:p>
      </dgm:t>
    </dgm:pt>
    <dgm:pt modelId="{3617A269-0CD9-4948-9932-FA1AD12DE27E}" type="pres">
      <dgm:prSet presAssocID="{77AF15ED-F058-4A0B-B979-9880C6062DF0}" presName="compNode" presStyleCnt="0"/>
      <dgm:spPr/>
    </dgm:pt>
    <dgm:pt modelId="{5284ED54-4761-44DA-8086-D5FD397A1C95}" type="pres">
      <dgm:prSet presAssocID="{77AF15ED-F058-4A0B-B979-9880C6062DF0}" presName="node" presStyleLbl="node1" presStyleIdx="2" presStyleCnt="6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9666B65F-B8AB-44AD-8F33-AF566667E781}" type="pres">
      <dgm:prSet presAssocID="{77AF15ED-F058-4A0B-B979-9880C6062DF0}" presName="invisiNode" presStyleLbl="node1" presStyleIdx="2" presStyleCnt="6"/>
      <dgm:spPr/>
    </dgm:pt>
    <dgm:pt modelId="{41BC1ABA-1F87-4B1E-94EC-41724CD12655}" type="pres">
      <dgm:prSet presAssocID="{77AF15ED-F058-4A0B-B979-9880C6062DF0}" presName="imagNode" presStyleLbl="fgImgPlace1" presStyleIdx="2" presStyleCnt="6"/>
      <dgm:spPr>
        <a:blipFill rotWithShape="0">
          <a:blip xmlns:r="http://schemas.openxmlformats.org/officeDocument/2006/relationships" r:embed="rId3"/>
          <a:stretch>
            <a:fillRect/>
          </a:stretch>
        </a:blipFill>
      </dgm:spPr>
      <dgm:t>
        <a:bodyPr/>
        <a:lstStyle/>
        <a:p>
          <a:endParaRPr lang="en-US"/>
        </a:p>
      </dgm:t>
    </dgm:pt>
    <dgm:pt modelId="{A9D6457D-CBBF-4A28-8C38-C3F75EA43CF1}" type="pres">
      <dgm:prSet presAssocID="{E3B236AA-E864-46E4-BC91-F2D73633FEA4}" presName="sibTrans" presStyleLbl="sibTrans2D1" presStyleIdx="0" presStyleCnt="0"/>
      <dgm:spPr/>
      <dgm:t>
        <a:bodyPr/>
        <a:lstStyle/>
        <a:p>
          <a:endParaRPr lang="en-US"/>
        </a:p>
      </dgm:t>
    </dgm:pt>
    <dgm:pt modelId="{CDFA4098-C274-4C84-9513-F0698696D98A}" type="pres">
      <dgm:prSet presAssocID="{5DF8D196-4D3D-4940-9F32-682169997D7A}" presName="compNode" presStyleCnt="0"/>
      <dgm:spPr/>
    </dgm:pt>
    <dgm:pt modelId="{87B5BDBA-3C7A-41F1-8C33-F13937A84B36}" type="pres">
      <dgm:prSet presAssocID="{5DF8D196-4D3D-4940-9F32-682169997D7A}" presName="node" presStyleLbl="node1" presStyleIdx="3" presStyleCnt="6" custLinFactNeighborX="-442" custLinFactNeighborY="9091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928528D1-DD5F-4687-9BFE-878C43D23D5D}" type="pres">
      <dgm:prSet presAssocID="{5DF8D196-4D3D-4940-9F32-682169997D7A}" presName="invisiNode" presStyleLbl="node1" presStyleIdx="3" presStyleCnt="6"/>
      <dgm:spPr/>
    </dgm:pt>
    <dgm:pt modelId="{D88C7409-AB93-4FE3-A61D-F51EE8A4B008}" type="pres">
      <dgm:prSet presAssocID="{5DF8D196-4D3D-4940-9F32-682169997D7A}" presName="imagNode" presStyleLbl="fgImgPlace1" presStyleIdx="3" presStyleCnt="6"/>
      <dgm:spPr>
        <a:blipFill rotWithShape="0">
          <a:blip xmlns:r="http://schemas.openxmlformats.org/officeDocument/2006/relationships" r:embed="rId4"/>
          <a:stretch>
            <a:fillRect/>
          </a:stretch>
        </a:blipFill>
      </dgm:spPr>
      <dgm:t>
        <a:bodyPr/>
        <a:lstStyle/>
        <a:p>
          <a:endParaRPr lang="en-US"/>
        </a:p>
      </dgm:t>
    </dgm:pt>
    <dgm:pt modelId="{CA6E58D0-F06D-4082-9183-0F2955E6C631}" type="pres">
      <dgm:prSet presAssocID="{90C1E242-23BD-452C-B222-DCFA2D4DAE3B}" presName="sibTrans" presStyleLbl="sibTrans2D1" presStyleIdx="0" presStyleCnt="0"/>
      <dgm:spPr/>
      <dgm:t>
        <a:bodyPr/>
        <a:lstStyle/>
        <a:p>
          <a:endParaRPr lang="en-US"/>
        </a:p>
      </dgm:t>
    </dgm:pt>
    <dgm:pt modelId="{8AC8F713-1879-4B70-BB31-C5C195E24471}" type="pres">
      <dgm:prSet presAssocID="{C20F2834-7A4B-463C-ABDE-12FFE93933A3}" presName="compNode" presStyleCnt="0"/>
      <dgm:spPr/>
    </dgm:pt>
    <dgm:pt modelId="{9B706799-997B-4F74-B652-58B58A51EA58}" type="pres">
      <dgm:prSet presAssocID="{C20F2834-7A4B-463C-ABDE-12FFE93933A3}" presName="node" presStyleLbl="node1" presStyleIdx="4" presStyleCnt="6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AF8C36F4-A127-4733-8CAC-70994BB842F2}" type="pres">
      <dgm:prSet presAssocID="{C20F2834-7A4B-463C-ABDE-12FFE93933A3}" presName="invisiNode" presStyleLbl="node1" presStyleIdx="4" presStyleCnt="6"/>
      <dgm:spPr/>
    </dgm:pt>
    <dgm:pt modelId="{B68F94D2-D73D-420A-802B-DFDC9BE4ED4C}" type="pres">
      <dgm:prSet presAssocID="{C20F2834-7A4B-463C-ABDE-12FFE93933A3}" presName="imagNode" presStyleLbl="fgImgPlace1" presStyleIdx="4" presStyleCnt="6"/>
      <dgm:spPr>
        <a:blipFill rotWithShape="0">
          <a:blip xmlns:r="http://schemas.openxmlformats.org/officeDocument/2006/relationships" r:embed="rId5"/>
          <a:stretch>
            <a:fillRect/>
          </a:stretch>
        </a:blipFill>
      </dgm:spPr>
      <dgm:t>
        <a:bodyPr/>
        <a:lstStyle/>
        <a:p>
          <a:endParaRPr lang="en-US"/>
        </a:p>
      </dgm:t>
    </dgm:pt>
    <dgm:pt modelId="{9CF106A9-A65C-4AD3-9C57-2C9D71BAC1F0}" type="pres">
      <dgm:prSet presAssocID="{CAE5F0D1-5C6A-4BF8-ACC0-DB67084C99C7}" presName="sibTrans" presStyleLbl="sibTrans2D1" presStyleIdx="0" presStyleCnt="0"/>
      <dgm:spPr/>
      <dgm:t>
        <a:bodyPr/>
        <a:lstStyle/>
        <a:p>
          <a:endParaRPr lang="pt-PT"/>
        </a:p>
      </dgm:t>
    </dgm:pt>
    <dgm:pt modelId="{80CCA6A4-9FFC-4407-8DEE-35C5FF1A720B}" type="pres">
      <dgm:prSet presAssocID="{36D5D949-9ECD-4A1B-AB57-1A52C9331A74}" presName="compNode" presStyleCnt="0"/>
      <dgm:spPr/>
    </dgm:pt>
    <dgm:pt modelId="{48A5C0DC-EEB7-4A7F-8B7E-F8153206073F}" type="pres">
      <dgm:prSet presAssocID="{36D5D949-9ECD-4A1B-AB57-1A52C9331A74}" presName="node" presStyleLbl="node1" presStyleIdx="5" presStyleCnt="6">
        <dgm:presLayoutVars>
          <dgm:bulletEnabled val="1"/>
        </dgm:presLayoutVars>
      </dgm:prSet>
      <dgm:spPr/>
      <dgm:t>
        <a:bodyPr/>
        <a:lstStyle/>
        <a:p>
          <a:endParaRPr lang="pt-PT"/>
        </a:p>
      </dgm:t>
    </dgm:pt>
    <dgm:pt modelId="{1E626AFF-B4A5-40BF-9EE3-BE7D5E548773}" type="pres">
      <dgm:prSet presAssocID="{36D5D949-9ECD-4A1B-AB57-1A52C9331A74}" presName="invisiNode" presStyleLbl="node1" presStyleIdx="5" presStyleCnt="6"/>
      <dgm:spPr/>
    </dgm:pt>
    <dgm:pt modelId="{6B1A63F8-401A-4B33-9954-F39DC4B6663B}" type="pres">
      <dgm:prSet presAssocID="{36D5D949-9ECD-4A1B-AB57-1A52C9331A74}" presName="imagNode" presStyleLbl="fgImgPlace1" presStyleIdx="5" presStyleCnt="6"/>
      <dgm:spPr>
        <a:blipFill rotWithShape="0">
          <a:blip xmlns:r="http://schemas.openxmlformats.org/officeDocument/2006/relationships" r:embed="rId6"/>
          <a:stretch>
            <a:fillRect/>
          </a:stretch>
        </a:blipFill>
      </dgm:spPr>
      <dgm:t>
        <a:bodyPr/>
        <a:lstStyle/>
        <a:p>
          <a:endParaRPr lang="en-US"/>
        </a:p>
      </dgm:t>
    </dgm:pt>
  </dgm:ptLst>
  <dgm:cxnLst>
    <dgm:cxn modelId="{D3BB5A15-36D6-4BC5-9F8B-AB498E9289AF}" type="presOf" srcId="{AA690160-D328-4B69-A035-90D3C82FA0A6}" destId="{9E4DC8AD-1AC7-4E53-B32C-25202AFDB195}" srcOrd="0" destOrd="0" presId="urn:microsoft.com/office/officeart/2005/8/layout/pList2#1"/>
    <dgm:cxn modelId="{B9B85342-AC50-4E97-8E9E-2FD870B1E881}" srcId="{AA690160-D328-4B69-A035-90D3C82FA0A6}" destId="{5DF8D196-4D3D-4940-9F32-682169997D7A}" srcOrd="3" destOrd="0" parTransId="{51CE1848-AB2A-4E28-8CF5-8442E546E0C5}" sibTransId="{90C1E242-23BD-452C-B222-DCFA2D4DAE3B}"/>
    <dgm:cxn modelId="{E60C1BA8-2E9A-4EAC-A278-823B9A1FE7D1}" type="presOf" srcId="{CAE5F0D1-5C6A-4BF8-ACC0-DB67084C99C7}" destId="{9CF106A9-A65C-4AD3-9C57-2C9D71BAC1F0}" srcOrd="0" destOrd="0" presId="urn:microsoft.com/office/officeart/2005/8/layout/pList2#1"/>
    <dgm:cxn modelId="{07627758-E534-4A36-8DC0-520D577251B0}" type="presOf" srcId="{FD53903F-8A86-4D24-917A-36748269F973}" destId="{CAAEED2F-AC44-4514-84C2-160FDC42F579}" srcOrd="0" destOrd="0" presId="urn:microsoft.com/office/officeart/2005/8/layout/pList2#1"/>
    <dgm:cxn modelId="{B54AB0B9-EAAC-49F5-A885-24B732B8CB9B}" type="presOf" srcId="{5DD0A7D4-5781-4819-AF33-C5CE25A2D297}" destId="{E4B0666F-2CF1-4C21-A251-46E6EBFF7C1D}" srcOrd="0" destOrd="0" presId="urn:microsoft.com/office/officeart/2005/8/layout/pList2#1"/>
    <dgm:cxn modelId="{D4392483-8CAB-4394-9F84-945FB6D0E51D}" type="presOf" srcId="{E3B236AA-E864-46E4-BC91-F2D73633FEA4}" destId="{A9D6457D-CBBF-4A28-8C38-C3F75EA43CF1}" srcOrd="0" destOrd="0" presId="urn:microsoft.com/office/officeart/2005/8/layout/pList2#1"/>
    <dgm:cxn modelId="{6609E7C0-7987-4295-BF1C-1F037DB24AB7}" type="presOf" srcId="{77AF15ED-F058-4A0B-B979-9880C6062DF0}" destId="{5284ED54-4761-44DA-8086-D5FD397A1C95}" srcOrd="0" destOrd="0" presId="urn:microsoft.com/office/officeart/2005/8/layout/pList2#1"/>
    <dgm:cxn modelId="{4C839C11-576D-4F8B-A506-F28B1DFFF881}" srcId="{AA690160-D328-4B69-A035-90D3C82FA0A6}" destId="{C20F2834-7A4B-463C-ABDE-12FFE93933A3}" srcOrd="4" destOrd="0" parTransId="{BCFE97E8-F389-4CB9-AF67-54F99688D24C}" sibTransId="{CAE5F0D1-5C6A-4BF8-ACC0-DB67084C99C7}"/>
    <dgm:cxn modelId="{E165C54A-E5EC-4279-AC37-8499D63AD4DB}" type="presOf" srcId="{36D5D949-9ECD-4A1B-AB57-1A52C9331A74}" destId="{48A5C0DC-EEB7-4A7F-8B7E-F8153206073F}" srcOrd="0" destOrd="0" presId="urn:microsoft.com/office/officeart/2005/8/layout/pList2#1"/>
    <dgm:cxn modelId="{7417CC53-98FE-43F4-BF56-8508FB7DA803}" srcId="{AA690160-D328-4B69-A035-90D3C82FA0A6}" destId="{5DD0A7D4-5781-4819-AF33-C5CE25A2D297}" srcOrd="1" destOrd="0" parTransId="{05B7C26E-C389-4346-849B-05526EF2C457}" sibTransId="{FD53903F-8A86-4D24-917A-36748269F973}"/>
    <dgm:cxn modelId="{70DC4ACA-CFAB-433B-A01A-6F89F6FFA0E9}" type="presOf" srcId="{5DF8D196-4D3D-4940-9F32-682169997D7A}" destId="{87B5BDBA-3C7A-41F1-8C33-F13937A84B36}" srcOrd="0" destOrd="0" presId="urn:microsoft.com/office/officeart/2005/8/layout/pList2#1"/>
    <dgm:cxn modelId="{0F181FF9-0349-4FD1-A6A7-9349B1DC9952}" type="presOf" srcId="{90C1E242-23BD-452C-B222-DCFA2D4DAE3B}" destId="{CA6E58D0-F06D-4082-9183-0F2955E6C631}" srcOrd="0" destOrd="0" presId="urn:microsoft.com/office/officeart/2005/8/layout/pList2#1"/>
    <dgm:cxn modelId="{072DA9BD-8A27-413F-AC2A-2246B4043270}" type="presOf" srcId="{476E4177-EF8D-419E-AB8A-93E66CC82482}" destId="{2572025E-E8B8-4F94-94D0-DC22D7F762FB}" srcOrd="0" destOrd="0" presId="urn:microsoft.com/office/officeart/2005/8/layout/pList2#1"/>
    <dgm:cxn modelId="{77D8A70C-A9E7-4D50-9D4E-CACB19C3FAF9}" type="presOf" srcId="{C20F2834-7A4B-463C-ABDE-12FFE93933A3}" destId="{9B706799-997B-4F74-B652-58B58A51EA58}" srcOrd="0" destOrd="0" presId="urn:microsoft.com/office/officeart/2005/8/layout/pList2#1"/>
    <dgm:cxn modelId="{9A40B199-C1E6-4AA6-9486-07915ED7CAE7}" srcId="{AA690160-D328-4B69-A035-90D3C82FA0A6}" destId="{476E4177-EF8D-419E-AB8A-93E66CC82482}" srcOrd="0" destOrd="0" parTransId="{50A25A56-CEA1-40EB-822C-18475EA4B47A}" sibTransId="{A91F7A1B-DD1E-4B26-839C-2A5EF0A403AD}"/>
    <dgm:cxn modelId="{9DD40723-A5D2-4758-9137-B615B752437D}" srcId="{AA690160-D328-4B69-A035-90D3C82FA0A6}" destId="{36D5D949-9ECD-4A1B-AB57-1A52C9331A74}" srcOrd="5" destOrd="0" parTransId="{3274FE53-D673-4DA9-B694-CFFC52502F37}" sibTransId="{3A4F517B-20C9-46E3-BBC7-2F28AC9300DE}"/>
    <dgm:cxn modelId="{5DCCFEB3-0932-4811-8D38-FDADE4985F7A}" type="presOf" srcId="{A91F7A1B-DD1E-4B26-839C-2A5EF0A403AD}" destId="{3DB5F289-A8C3-40D5-8393-8636D9BFFD29}" srcOrd="0" destOrd="0" presId="urn:microsoft.com/office/officeart/2005/8/layout/pList2#1"/>
    <dgm:cxn modelId="{CD3B69F4-72CF-49E2-8926-8FD63E771977}" srcId="{AA690160-D328-4B69-A035-90D3C82FA0A6}" destId="{77AF15ED-F058-4A0B-B979-9880C6062DF0}" srcOrd="2" destOrd="0" parTransId="{0DF2CDB2-0880-4047-8447-A17EAE7580E4}" sibTransId="{E3B236AA-E864-46E4-BC91-F2D73633FEA4}"/>
    <dgm:cxn modelId="{56A1B6E9-BE65-4A38-B534-AED254D95DAC}" type="presParOf" srcId="{9E4DC8AD-1AC7-4E53-B32C-25202AFDB195}" destId="{ACBF4AF3-FAB8-444C-81AB-52C89640E279}" srcOrd="0" destOrd="0" presId="urn:microsoft.com/office/officeart/2005/8/layout/pList2#1"/>
    <dgm:cxn modelId="{51CC7A8E-6DA0-4527-9A61-A6057BBB3489}" type="presParOf" srcId="{9E4DC8AD-1AC7-4E53-B32C-25202AFDB195}" destId="{78248EF9-FFBB-4EB0-94C4-16A1D0A1A170}" srcOrd="1" destOrd="0" presId="urn:microsoft.com/office/officeart/2005/8/layout/pList2#1"/>
    <dgm:cxn modelId="{131DB7E8-5033-47E8-8899-E011B9F57D47}" type="presParOf" srcId="{78248EF9-FFBB-4EB0-94C4-16A1D0A1A170}" destId="{CC8831C0-DF59-484B-83B2-A708366B3EB6}" srcOrd="0" destOrd="0" presId="urn:microsoft.com/office/officeart/2005/8/layout/pList2#1"/>
    <dgm:cxn modelId="{B941E28A-0CDC-4B0C-9738-E05AFB05AA9B}" type="presParOf" srcId="{CC8831C0-DF59-484B-83B2-A708366B3EB6}" destId="{2572025E-E8B8-4F94-94D0-DC22D7F762FB}" srcOrd="0" destOrd="0" presId="urn:microsoft.com/office/officeart/2005/8/layout/pList2#1"/>
    <dgm:cxn modelId="{9F5909C7-106A-43C0-8508-1A98EAE3EF27}" type="presParOf" srcId="{CC8831C0-DF59-484B-83B2-A708366B3EB6}" destId="{2E2B4276-DB06-4C66-80FF-919CDE10A5FE}" srcOrd="1" destOrd="0" presId="urn:microsoft.com/office/officeart/2005/8/layout/pList2#1"/>
    <dgm:cxn modelId="{3CF346EF-8808-420A-A7E1-82D9990E1071}" type="presParOf" srcId="{CC8831C0-DF59-484B-83B2-A708366B3EB6}" destId="{C43EB61A-2E04-409F-8F87-79F190ED3CE0}" srcOrd="2" destOrd="0" presId="urn:microsoft.com/office/officeart/2005/8/layout/pList2#1"/>
    <dgm:cxn modelId="{22B279E1-DAD7-4469-A2FA-8EB3ADE617C5}" type="presParOf" srcId="{78248EF9-FFBB-4EB0-94C4-16A1D0A1A170}" destId="{3DB5F289-A8C3-40D5-8393-8636D9BFFD29}" srcOrd="1" destOrd="0" presId="urn:microsoft.com/office/officeart/2005/8/layout/pList2#1"/>
    <dgm:cxn modelId="{34E864EE-C48F-42C6-A312-85D870AFFEF6}" type="presParOf" srcId="{78248EF9-FFBB-4EB0-94C4-16A1D0A1A170}" destId="{0C509E44-86D3-42D8-94FF-9B9788BAB857}" srcOrd="2" destOrd="0" presId="urn:microsoft.com/office/officeart/2005/8/layout/pList2#1"/>
    <dgm:cxn modelId="{30575392-5A96-4ADB-8E34-950861751D91}" type="presParOf" srcId="{0C509E44-86D3-42D8-94FF-9B9788BAB857}" destId="{E4B0666F-2CF1-4C21-A251-46E6EBFF7C1D}" srcOrd="0" destOrd="0" presId="urn:microsoft.com/office/officeart/2005/8/layout/pList2#1"/>
    <dgm:cxn modelId="{C070F44F-B4AC-47B5-B3FD-ADCFE7087CE4}" type="presParOf" srcId="{0C509E44-86D3-42D8-94FF-9B9788BAB857}" destId="{BBFA0B92-8C45-4EAA-A200-A78384D846A7}" srcOrd="1" destOrd="0" presId="urn:microsoft.com/office/officeart/2005/8/layout/pList2#1"/>
    <dgm:cxn modelId="{EF2E9714-DC8E-4A3F-B989-727338D211E0}" type="presParOf" srcId="{0C509E44-86D3-42D8-94FF-9B9788BAB857}" destId="{BF646D7A-C7D0-4489-A68F-61F32B7DB0C6}" srcOrd="2" destOrd="0" presId="urn:microsoft.com/office/officeart/2005/8/layout/pList2#1"/>
    <dgm:cxn modelId="{3D0F5A6E-AF71-4C60-A112-65E1D1BDE2CA}" type="presParOf" srcId="{78248EF9-FFBB-4EB0-94C4-16A1D0A1A170}" destId="{CAAEED2F-AC44-4514-84C2-160FDC42F579}" srcOrd="3" destOrd="0" presId="urn:microsoft.com/office/officeart/2005/8/layout/pList2#1"/>
    <dgm:cxn modelId="{B0B2C809-93B1-4B34-B591-54E226F1997F}" type="presParOf" srcId="{78248EF9-FFBB-4EB0-94C4-16A1D0A1A170}" destId="{3617A269-0CD9-4948-9932-FA1AD12DE27E}" srcOrd="4" destOrd="0" presId="urn:microsoft.com/office/officeart/2005/8/layout/pList2#1"/>
    <dgm:cxn modelId="{41E7C577-52F4-4813-A4AE-63CDE3424633}" type="presParOf" srcId="{3617A269-0CD9-4948-9932-FA1AD12DE27E}" destId="{5284ED54-4761-44DA-8086-D5FD397A1C95}" srcOrd="0" destOrd="0" presId="urn:microsoft.com/office/officeart/2005/8/layout/pList2#1"/>
    <dgm:cxn modelId="{56A1203A-8EBA-48E0-B240-0C3C15F3C7D8}" type="presParOf" srcId="{3617A269-0CD9-4948-9932-FA1AD12DE27E}" destId="{9666B65F-B8AB-44AD-8F33-AF566667E781}" srcOrd="1" destOrd="0" presId="urn:microsoft.com/office/officeart/2005/8/layout/pList2#1"/>
    <dgm:cxn modelId="{C56292A8-C6AE-4B1E-B111-3142C395DD38}" type="presParOf" srcId="{3617A269-0CD9-4948-9932-FA1AD12DE27E}" destId="{41BC1ABA-1F87-4B1E-94EC-41724CD12655}" srcOrd="2" destOrd="0" presId="urn:microsoft.com/office/officeart/2005/8/layout/pList2#1"/>
    <dgm:cxn modelId="{197A9EF2-4698-4B07-B65C-9EAC2C0A400F}" type="presParOf" srcId="{78248EF9-FFBB-4EB0-94C4-16A1D0A1A170}" destId="{A9D6457D-CBBF-4A28-8C38-C3F75EA43CF1}" srcOrd="5" destOrd="0" presId="urn:microsoft.com/office/officeart/2005/8/layout/pList2#1"/>
    <dgm:cxn modelId="{D49C05A8-F0FB-4486-86AC-1C33148DF5CB}" type="presParOf" srcId="{78248EF9-FFBB-4EB0-94C4-16A1D0A1A170}" destId="{CDFA4098-C274-4C84-9513-F0698696D98A}" srcOrd="6" destOrd="0" presId="urn:microsoft.com/office/officeart/2005/8/layout/pList2#1"/>
    <dgm:cxn modelId="{221B6B58-6CEC-4D07-925F-EEDE3D4F7080}" type="presParOf" srcId="{CDFA4098-C274-4C84-9513-F0698696D98A}" destId="{87B5BDBA-3C7A-41F1-8C33-F13937A84B36}" srcOrd="0" destOrd="0" presId="urn:microsoft.com/office/officeart/2005/8/layout/pList2#1"/>
    <dgm:cxn modelId="{0A35D324-8076-4277-A26B-C409A8B7D44F}" type="presParOf" srcId="{CDFA4098-C274-4C84-9513-F0698696D98A}" destId="{928528D1-DD5F-4687-9BFE-878C43D23D5D}" srcOrd="1" destOrd="0" presId="urn:microsoft.com/office/officeart/2005/8/layout/pList2#1"/>
    <dgm:cxn modelId="{5AA414BA-8B37-4BB5-ADCA-52D097F32158}" type="presParOf" srcId="{CDFA4098-C274-4C84-9513-F0698696D98A}" destId="{D88C7409-AB93-4FE3-A61D-F51EE8A4B008}" srcOrd="2" destOrd="0" presId="urn:microsoft.com/office/officeart/2005/8/layout/pList2#1"/>
    <dgm:cxn modelId="{1E9A8643-12FD-4397-854B-80F8D6EAAA0C}" type="presParOf" srcId="{78248EF9-FFBB-4EB0-94C4-16A1D0A1A170}" destId="{CA6E58D0-F06D-4082-9183-0F2955E6C631}" srcOrd="7" destOrd="0" presId="urn:microsoft.com/office/officeart/2005/8/layout/pList2#1"/>
    <dgm:cxn modelId="{24323F75-9A38-413C-89EE-5916A462CE72}" type="presParOf" srcId="{78248EF9-FFBB-4EB0-94C4-16A1D0A1A170}" destId="{8AC8F713-1879-4B70-BB31-C5C195E24471}" srcOrd="8" destOrd="0" presId="urn:microsoft.com/office/officeart/2005/8/layout/pList2#1"/>
    <dgm:cxn modelId="{EE6F31A4-3127-4E6E-A724-E76F0EC6E553}" type="presParOf" srcId="{8AC8F713-1879-4B70-BB31-C5C195E24471}" destId="{9B706799-997B-4F74-B652-58B58A51EA58}" srcOrd="0" destOrd="0" presId="urn:microsoft.com/office/officeart/2005/8/layout/pList2#1"/>
    <dgm:cxn modelId="{0C8230E9-A838-4CA0-B93D-F643FF96AAB6}" type="presParOf" srcId="{8AC8F713-1879-4B70-BB31-C5C195E24471}" destId="{AF8C36F4-A127-4733-8CAC-70994BB842F2}" srcOrd="1" destOrd="0" presId="urn:microsoft.com/office/officeart/2005/8/layout/pList2#1"/>
    <dgm:cxn modelId="{6B948393-8982-478A-A324-DA4B672C0087}" type="presParOf" srcId="{8AC8F713-1879-4B70-BB31-C5C195E24471}" destId="{B68F94D2-D73D-420A-802B-DFDC9BE4ED4C}" srcOrd="2" destOrd="0" presId="urn:microsoft.com/office/officeart/2005/8/layout/pList2#1"/>
    <dgm:cxn modelId="{93666947-2EBB-4B8F-A7FA-9FD3CB935738}" type="presParOf" srcId="{78248EF9-FFBB-4EB0-94C4-16A1D0A1A170}" destId="{9CF106A9-A65C-4AD3-9C57-2C9D71BAC1F0}" srcOrd="9" destOrd="0" presId="urn:microsoft.com/office/officeart/2005/8/layout/pList2#1"/>
    <dgm:cxn modelId="{642F89DF-B279-42DC-8801-4C20D08CCF6A}" type="presParOf" srcId="{78248EF9-FFBB-4EB0-94C4-16A1D0A1A170}" destId="{80CCA6A4-9FFC-4407-8DEE-35C5FF1A720B}" srcOrd="10" destOrd="0" presId="urn:microsoft.com/office/officeart/2005/8/layout/pList2#1"/>
    <dgm:cxn modelId="{1643B416-18B8-49F5-85C9-8301E8A2F5AD}" type="presParOf" srcId="{80CCA6A4-9FFC-4407-8DEE-35C5FF1A720B}" destId="{48A5C0DC-EEB7-4A7F-8B7E-F8153206073F}" srcOrd="0" destOrd="0" presId="urn:microsoft.com/office/officeart/2005/8/layout/pList2#1"/>
    <dgm:cxn modelId="{5513872E-E6E0-43DF-ABAC-5C8D4256EC37}" type="presParOf" srcId="{80CCA6A4-9FFC-4407-8DEE-35C5FF1A720B}" destId="{1E626AFF-B4A5-40BF-9EE3-BE7D5E548773}" srcOrd="1" destOrd="0" presId="urn:microsoft.com/office/officeart/2005/8/layout/pList2#1"/>
    <dgm:cxn modelId="{7109C860-0DFE-494E-8C78-1FC31EB92FAB}" type="presParOf" srcId="{80CCA6A4-9FFC-4407-8DEE-35C5FF1A720B}" destId="{6B1A63F8-401A-4B33-9954-F39DC4B6663B}" srcOrd="2" destOrd="0" presId="urn:microsoft.com/office/officeart/2005/8/layout/pList2#1"/>
  </dgm:cxnLst>
  <dgm:bg/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ata7.xml><?xml version="1.0" encoding="utf-8"?>
<dgm:dataModel xmlns:dgm="http://schemas.openxmlformats.org/drawingml/2006/diagram" xmlns:a="http://schemas.openxmlformats.org/drawingml/2006/main">
  <dgm:ptLst>
    <dgm:pt modelId="{AA690160-D328-4B69-A035-90D3C82FA0A6}" type="doc">
      <dgm:prSet loTypeId="urn:microsoft.com/office/officeart/2005/8/layout/pList2#1" loCatId="list" qsTypeId="urn:microsoft.com/office/officeart/2005/8/quickstyle/simple4" qsCatId="simple" csTypeId="urn:microsoft.com/office/officeart/2005/8/colors/colorful2" csCatId="colorful" phldr="1"/>
      <dgm:spPr/>
      <dgm:t>
        <a:bodyPr/>
        <a:lstStyle/>
        <a:p>
          <a:endParaRPr lang="pt-PT"/>
        </a:p>
      </dgm:t>
    </dgm:pt>
    <dgm:pt modelId="{476E4177-EF8D-419E-AB8A-93E66CC82482}">
      <dgm:prSet phldrT="[Text]" custT="1">
        <dgm:style>
          <a:lnRef idx="1">
            <a:schemeClr val="accent3"/>
          </a:lnRef>
          <a:fillRef idx="3">
            <a:schemeClr val="accent3"/>
          </a:fillRef>
          <a:effectRef idx="2">
            <a:schemeClr val="accent3"/>
          </a:effectRef>
          <a:fontRef idx="minor">
            <a:schemeClr val="lt1"/>
          </a:fontRef>
        </dgm:style>
      </dgm:prSet>
      <dgm:spPr/>
      <dgm:t>
        <a:bodyPr lIns="73152" tIns="274320" rIns="73152"/>
        <a:lstStyle/>
        <a:p>
          <a:pPr algn="ctr"/>
          <a:r>
            <a:rPr lang="en-US" sz="2200" b="1" dirty="0" smtClean="0">
              <a:latin typeface="Corbel" pitchFamily="34" charset="0"/>
            </a:rPr>
            <a:t>Motivation</a:t>
          </a:r>
          <a:endParaRPr lang="en-US" sz="2200" b="1" dirty="0">
            <a:latin typeface="Corbel" pitchFamily="34" charset="0"/>
          </a:endParaRPr>
        </a:p>
      </dgm:t>
    </dgm:pt>
    <dgm:pt modelId="{50A25A56-CEA1-40EB-822C-18475EA4B47A}" type="parTrans" cxnId="{9A40B199-C1E6-4AA6-9486-07915ED7CAE7}">
      <dgm:prSet/>
      <dgm:spPr/>
      <dgm:t>
        <a:bodyPr/>
        <a:lstStyle/>
        <a:p>
          <a:endParaRPr lang="en-US"/>
        </a:p>
      </dgm:t>
    </dgm:pt>
    <dgm:pt modelId="{A91F7A1B-DD1E-4B26-839C-2A5EF0A403AD}" type="sibTrans" cxnId="{9A40B199-C1E6-4AA6-9486-07915ED7CAE7}">
      <dgm:prSet/>
      <dgm:spPr/>
      <dgm:t>
        <a:bodyPr/>
        <a:lstStyle/>
        <a:p>
          <a:endParaRPr lang="en-US"/>
        </a:p>
      </dgm:t>
    </dgm:pt>
    <dgm:pt modelId="{5DD0A7D4-5781-4819-AF33-C5CE25A2D297}">
      <dgm:prSet phldrT="[Text]" custT="1">
        <dgm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dgm:style>
      </dgm:prSet>
      <dgm:spPr/>
      <dgm:t>
        <a:bodyPr lIns="73152" tIns="274320" rIns="73152"/>
        <a:lstStyle/>
        <a:p>
          <a:pPr algn="ctr"/>
          <a:r>
            <a:rPr lang="en-US" sz="2200" b="1" dirty="0" smtClean="0">
              <a:latin typeface="Corbel" pitchFamily="34" charset="0"/>
            </a:rPr>
            <a:t>Data</a:t>
          </a:r>
          <a:endParaRPr lang="en-US" sz="2200" b="1" dirty="0">
            <a:latin typeface="Corbel" pitchFamily="34" charset="0"/>
          </a:endParaRPr>
        </a:p>
      </dgm:t>
    </dgm:pt>
    <dgm:pt modelId="{05B7C26E-C389-4346-849B-05526EF2C457}" type="parTrans" cxnId="{7417CC53-98FE-43F4-BF56-8508FB7DA803}">
      <dgm:prSet/>
      <dgm:spPr/>
      <dgm:t>
        <a:bodyPr/>
        <a:lstStyle/>
        <a:p>
          <a:endParaRPr lang="en-US"/>
        </a:p>
      </dgm:t>
    </dgm:pt>
    <dgm:pt modelId="{FD53903F-8A86-4D24-917A-36748269F973}" type="sibTrans" cxnId="{7417CC53-98FE-43F4-BF56-8508FB7DA803}">
      <dgm:prSet/>
      <dgm:spPr/>
      <dgm:t>
        <a:bodyPr/>
        <a:lstStyle/>
        <a:p>
          <a:endParaRPr lang="en-US"/>
        </a:p>
      </dgm:t>
    </dgm:pt>
    <dgm:pt modelId="{77AF15ED-F058-4A0B-B979-9880C6062DF0}">
      <dgm:prSet phldrT="[Text]" custT="1">
        <dgm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dgm:style>
      </dgm:prSet>
      <dgm:spPr/>
      <dgm:t>
        <a:bodyPr lIns="73152" tIns="274320" rIns="73152"/>
        <a:lstStyle/>
        <a:p>
          <a:pPr algn="ctr"/>
          <a:r>
            <a:rPr lang="en-US" sz="2200" b="1" dirty="0" smtClean="0">
              <a:latin typeface="Corbel" pitchFamily="34" charset="0"/>
            </a:rPr>
            <a:t>Methods</a:t>
          </a:r>
          <a:endParaRPr lang="en-US" sz="2200" b="1" dirty="0">
            <a:latin typeface="Corbel" pitchFamily="34" charset="0"/>
          </a:endParaRPr>
        </a:p>
      </dgm:t>
    </dgm:pt>
    <dgm:pt modelId="{0DF2CDB2-0880-4047-8447-A17EAE7580E4}" type="parTrans" cxnId="{CD3B69F4-72CF-49E2-8926-8FD63E771977}">
      <dgm:prSet/>
      <dgm:spPr/>
      <dgm:t>
        <a:bodyPr/>
        <a:lstStyle/>
        <a:p>
          <a:endParaRPr lang="en-US"/>
        </a:p>
      </dgm:t>
    </dgm:pt>
    <dgm:pt modelId="{E3B236AA-E864-46E4-BC91-F2D73633FEA4}" type="sibTrans" cxnId="{CD3B69F4-72CF-49E2-8926-8FD63E771977}">
      <dgm:prSet/>
      <dgm:spPr/>
      <dgm:t>
        <a:bodyPr/>
        <a:lstStyle/>
        <a:p>
          <a:endParaRPr lang="en-US"/>
        </a:p>
      </dgm:t>
    </dgm:pt>
    <dgm:pt modelId="{5DF8D196-4D3D-4940-9F32-682169997D7A}">
      <dgm:prSet phldrT="[Text]" custT="1">
        <dgm:style>
          <a:lnRef idx="1">
            <a:schemeClr val="accent3"/>
          </a:lnRef>
          <a:fillRef idx="3">
            <a:schemeClr val="accent3"/>
          </a:fillRef>
          <a:effectRef idx="2">
            <a:schemeClr val="accent3"/>
          </a:effectRef>
          <a:fontRef idx="minor">
            <a:schemeClr val="lt1"/>
          </a:fontRef>
        </dgm:style>
      </dgm:prSet>
      <dgm:spPr/>
      <dgm:t>
        <a:bodyPr lIns="73152" tIns="274320" rIns="73152"/>
        <a:lstStyle/>
        <a:p>
          <a:pPr algn="ctr"/>
          <a:r>
            <a:rPr lang="en-US" sz="2200" b="1" dirty="0" smtClean="0">
              <a:latin typeface="Corbel" pitchFamily="34" charset="0"/>
            </a:rPr>
            <a:t>Results</a:t>
          </a:r>
          <a:endParaRPr lang="en-US" sz="2200" b="1" dirty="0">
            <a:latin typeface="Corbel" pitchFamily="34" charset="0"/>
          </a:endParaRPr>
        </a:p>
      </dgm:t>
    </dgm:pt>
    <dgm:pt modelId="{51CE1848-AB2A-4E28-8CF5-8442E546E0C5}" type="parTrans" cxnId="{B9B85342-AC50-4E97-8E9E-2FD870B1E881}">
      <dgm:prSet/>
      <dgm:spPr/>
      <dgm:t>
        <a:bodyPr/>
        <a:lstStyle/>
        <a:p>
          <a:endParaRPr lang="en-US"/>
        </a:p>
      </dgm:t>
    </dgm:pt>
    <dgm:pt modelId="{90C1E242-23BD-452C-B222-DCFA2D4DAE3B}" type="sibTrans" cxnId="{B9B85342-AC50-4E97-8E9E-2FD870B1E881}">
      <dgm:prSet/>
      <dgm:spPr/>
      <dgm:t>
        <a:bodyPr/>
        <a:lstStyle/>
        <a:p>
          <a:endParaRPr lang="en-US"/>
        </a:p>
      </dgm:t>
    </dgm:pt>
    <dgm:pt modelId="{C20F2834-7A4B-463C-ABDE-12FFE93933A3}">
      <dgm:prSet phldrT="[Text]" custT="1">
        <dgm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dgm:style>
      </dgm:prSet>
      <dgm:spPr/>
      <dgm:t>
        <a:bodyPr lIns="73152" tIns="274320" rIns="73152"/>
        <a:lstStyle/>
        <a:p>
          <a:pPr algn="ctr"/>
          <a:r>
            <a:rPr lang="en-US" sz="2200" b="1" dirty="0" smtClean="0">
              <a:latin typeface="Corbel" pitchFamily="34" charset="0"/>
            </a:rPr>
            <a:t>Conclusion</a:t>
          </a:r>
          <a:endParaRPr lang="en-US" sz="2200" b="1" dirty="0" smtClean="0">
            <a:latin typeface="Corbel" pitchFamily="34" charset="0"/>
          </a:endParaRPr>
        </a:p>
      </dgm:t>
    </dgm:pt>
    <dgm:pt modelId="{BCFE97E8-F389-4CB9-AF67-54F99688D24C}" type="parTrans" cxnId="{4C839C11-576D-4F8B-A506-F28B1DFFF881}">
      <dgm:prSet/>
      <dgm:spPr/>
      <dgm:t>
        <a:bodyPr/>
        <a:lstStyle/>
        <a:p>
          <a:endParaRPr lang="en-US"/>
        </a:p>
      </dgm:t>
    </dgm:pt>
    <dgm:pt modelId="{CAE5F0D1-5C6A-4BF8-ACC0-DB67084C99C7}" type="sibTrans" cxnId="{4C839C11-576D-4F8B-A506-F28B1DFFF881}">
      <dgm:prSet/>
      <dgm:spPr/>
      <dgm:t>
        <a:bodyPr/>
        <a:lstStyle/>
        <a:p>
          <a:endParaRPr lang="en-US"/>
        </a:p>
      </dgm:t>
    </dgm:pt>
    <dgm:pt modelId="{36D5D949-9ECD-4A1B-AB57-1A52C9331A74}">
      <dgm:prSet custT="1">
        <dgm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dgm:style>
      </dgm:prSet>
      <dgm:spPr/>
      <dgm:t>
        <a:bodyPr lIns="72000" tIns="273600" rIns="72000"/>
        <a:lstStyle/>
        <a:p>
          <a:pPr algn="ctr">
            <a:spcBef>
              <a:spcPts val="0"/>
            </a:spcBef>
          </a:pPr>
          <a:r>
            <a:rPr lang="en-US" sz="2200" b="1" dirty="0" smtClean="0">
              <a:latin typeface="Corbel" pitchFamily="34" charset="0"/>
            </a:rPr>
            <a:t>Final Remarks</a:t>
          </a:r>
          <a:endParaRPr lang="pt-PT" sz="2200" b="1" baseline="0" dirty="0">
            <a:latin typeface="Corbel" pitchFamily="34" charset="0"/>
          </a:endParaRPr>
        </a:p>
      </dgm:t>
    </dgm:pt>
    <dgm:pt modelId="{3274FE53-D673-4DA9-B694-CFFC52502F37}" type="parTrans" cxnId="{9DD40723-A5D2-4758-9137-B615B752437D}">
      <dgm:prSet/>
      <dgm:spPr/>
      <dgm:t>
        <a:bodyPr/>
        <a:lstStyle/>
        <a:p>
          <a:endParaRPr lang="pt-PT"/>
        </a:p>
      </dgm:t>
    </dgm:pt>
    <dgm:pt modelId="{3A4F517B-20C9-46E3-BBC7-2F28AC9300DE}" type="sibTrans" cxnId="{9DD40723-A5D2-4758-9137-B615B752437D}">
      <dgm:prSet/>
      <dgm:spPr/>
      <dgm:t>
        <a:bodyPr/>
        <a:lstStyle/>
        <a:p>
          <a:endParaRPr lang="pt-PT"/>
        </a:p>
      </dgm:t>
    </dgm:pt>
    <dgm:pt modelId="{9E4DC8AD-1AC7-4E53-B32C-25202AFDB195}" type="pres">
      <dgm:prSet presAssocID="{AA690160-D328-4B69-A035-90D3C82FA0A6}" presName="Name0" presStyleCnt="0">
        <dgm:presLayoutVars>
          <dgm:dir/>
          <dgm:resizeHandles val="exact"/>
        </dgm:presLayoutVars>
      </dgm:prSet>
      <dgm:spPr/>
      <dgm:t>
        <a:bodyPr/>
        <a:lstStyle/>
        <a:p>
          <a:endParaRPr lang="pt-PT"/>
        </a:p>
      </dgm:t>
    </dgm:pt>
    <dgm:pt modelId="{ACBF4AF3-FAB8-444C-81AB-52C89640E279}" type="pres">
      <dgm:prSet presAssocID="{AA690160-D328-4B69-A035-90D3C82FA0A6}" presName="bkgdShp" presStyleLbl="alignAccFollowNode1" presStyleIdx="0" presStyleCnt="1" custLinFactNeighborX="1871" custLinFactNeighborY="-2330"/>
      <dgm:spPr>
        <a:solidFill>
          <a:schemeClr val="bg2">
            <a:alpha val="90000"/>
          </a:schemeClr>
        </a:solidFill>
      </dgm:spPr>
      <dgm:t>
        <a:bodyPr/>
        <a:lstStyle/>
        <a:p>
          <a:endParaRPr lang="pt-PT"/>
        </a:p>
      </dgm:t>
    </dgm:pt>
    <dgm:pt modelId="{78248EF9-FFBB-4EB0-94C4-16A1D0A1A170}" type="pres">
      <dgm:prSet presAssocID="{AA690160-D328-4B69-A035-90D3C82FA0A6}" presName="linComp" presStyleCnt="0"/>
      <dgm:spPr/>
    </dgm:pt>
    <dgm:pt modelId="{CC8831C0-DF59-484B-83B2-A708366B3EB6}" type="pres">
      <dgm:prSet presAssocID="{476E4177-EF8D-419E-AB8A-93E66CC82482}" presName="compNode" presStyleCnt="0"/>
      <dgm:spPr/>
    </dgm:pt>
    <dgm:pt modelId="{2572025E-E8B8-4F94-94D0-DC22D7F762FB}" type="pres">
      <dgm:prSet presAssocID="{476E4177-EF8D-419E-AB8A-93E66CC82482}" presName="node" presStyleLbl="node1" presStyleIdx="0" presStyleCnt="6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2E2B4276-DB06-4C66-80FF-919CDE10A5FE}" type="pres">
      <dgm:prSet presAssocID="{476E4177-EF8D-419E-AB8A-93E66CC82482}" presName="invisiNode" presStyleLbl="node1" presStyleIdx="0" presStyleCnt="6"/>
      <dgm:spPr/>
    </dgm:pt>
    <dgm:pt modelId="{C43EB61A-2E04-409F-8F87-79F190ED3CE0}" type="pres">
      <dgm:prSet presAssocID="{476E4177-EF8D-419E-AB8A-93E66CC82482}" presName="imagNode" presStyleLbl="fgImgPlace1" presStyleIdx="0" presStyleCnt="6"/>
      <dgm:spPr>
        <a:blipFill rotWithShape="0">
          <a:blip xmlns:r="http://schemas.openxmlformats.org/officeDocument/2006/relationships" r:embed="rId1"/>
          <a:stretch>
            <a:fillRect/>
          </a:stretch>
        </a:blipFill>
      </dgm:spPr>
      <dgm:t>
        <a:bodyPr/>
        <a:lstStyle/>
        <a:p>
          <a:endParaRPr lang="en-US"/>
        </a:p>
      </dgm:t>
    </dgm:pt>
    <dgm:pt modelId="{3DB5F289-A8C3-40D5-8393-8636D9BFFD29}" type="pres">
      <dgm:prSet presAssocID="{A91F7A1B-DD1E-4B26-839C-2A5EF0A403AD}" presName="sibTrans" presStyleLbl="sibTrans2D1" presStyleIdx="0" presStyleCnt="0"/>
      <dgm:spPr/>
      <dgm:t>
        <a:bodyPr/>
        <a:lstStyle/>
        <a:p>
          <a:endParaRPr lang="en-US"/>
        </a:p>
      </dgm:t>
    </dgm:pt>
    <dgm:pt modelId="{0C509E44-86D3-42D8-94FF-9B9788BAB857}" type="pres">
      <dgm:prSet presAssocID="{5DD0A7D4-5781-4819-AF33-C5CE25A2D297}" presName="compNode" presStyleCnt="0"/>
      <dgm:spPr/>
    </dgm:pt>
    <dgm:pt modelId="{E4B0666F-2CF1-4C21-A251-46E6EBFF7C1D}" type="pres">
      <dgm:prSet presAssocID="{5DD0A7D4-5781-4819-AF33-C5CE25A2D297}" presName="node" presStyleLbl="node1" presStyleIdx="1" presStyleCnt="6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BBFA0B92-8C45-4EAA-A200-A78384D846A7}" type="pres">
      <dgm:prSet presAssocID="{5DD0A7D4-5781-4819-AF33-C5CE25A2D297}" presName="invisiNode" presStyleLbl="node1" presStyleIdx="1" presStyleCnt="6"/>
      <dgm:spPr/>
    </dgm:pt>
    <dgm:pt modelId="{BF646D7A-C7D0-4489-A68F-61F32B7DB0C6}" type="pres">
      <dgm:prSet presAssocID="{5DD0A7D4-5781-4819-AF33-C5CE25A2D297}" presName="imagNode" presStyleLbl="fgImgPlace1" presStyleIdx="1" presStyleCnt="6"/>
      <dgm:spPr>
        <a:blipFill rotWithShape="0">
          <a:blip xmlns:r="http://schemas.openxmlformats.org/officeDocument/2006/relationships" r:embed="rId2"/>
          <a:stretch>
            <a:fillRect/>
          </a:stretch>
        </a:blipFill>
      </dgm:spPr>
      <dgm:t>
        <a:bodyPr/>
        <a:lstStyle/>
        <a:p>
          <a:endParaRPr lang="en-US"/>
        </a:p>
      </dgm:t>
    </dgm:pt>
    <dgm:pt modelId="{CAAEED2F-AC44-4514-84C2-160FDC42F579}" type="pres">
      <dgm:prSet presAssocID="{FD53903F-8A86-4D24-917A-36748269F973}" presName="sibTrans" presStyleLbl="sibTrans2D1" presStyleIdx="0" presStyleCnt="0"/>
      <dgm:spPr/>
      <dgm:t>
        <a:bodyPr/>
        <a:lstStyle/>
        <a:p>
          <a:endParaRPr lang="en-US"/>
        </a:p>
      </dgm:t>
    </dgm:pt>
    <dgm:pt modelId="{3617A269-0CD9-4948-9932-FA1AD12DE27E}" type="pres">
      <dgm:prSet presAssocID="{77AF15ED-F058-4A0B-B979-9880C6062DF0}" presName="compNode" presStyleCnt="0"/>
      <dgm:spPr/>
    </dgm:pt>
    <dgm:pt modelId="{5284ED54-4761-44DA-8086-D5FD397A1C95}" type="pres">
      <dgm:prSet presAssocID="{77AF15ED-F058-4A0B-B979-9880C6062DF0}" presName="node" presStyleLbl="node1" presStyleIdx="2" presStyleCnt="6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9666B65F-B8AB-44AD-8F33-AF566667E781}" type="pres">
      <dgm:prSet presAssocID="{77AF15ED-F058-4A0B-B979-9880C6062DF0}" presName="invisiNode" presStyleLbl="node1" presStyleIdx="2" presStyleCnt="6"/>
      <dgm:spPr/>
    </dgm:pt>
    <dgm:pt modelId="{41BC1ABA-1F87-4B1E-94EC-41724CD12655}" type="pres">
      <dgm:prSet presAssocID="{77AF15ED-F058-4A0B-B979-9880C6062DF0}" presName="imagNode" presStyleLbl="fgImgPlace1" presStyleIdx="2" presStyleCnt="6"/>
      <dgm:spPr>
        <a:blipFill rotWithShape="0">
          <a:blip xmlns:r="http://schemas.openxmlformats.org/officeDocument/2006/relationships" r:embed="rId3"/>
          <a:stretch>
            <a:fillRect/>
          </a:stretch>
        </a:blipFill>
      </dgm:spPr>
      <dgm:t>
        <a:bodyPr/>
        <a:lstStyle/>
        <a:p>
          <a:endParaRPr lang="en-US"/>
        </a:p>
      </dgm:t>
    </dgm:pt>
    <dgm:pt modelId="{A9D6457D-CBBF-4A28-8C38-C3F75EA43CF1}" type="pres">
      <dgm:prSet presAssocID="{E3B236AA-E864-46E4-BC91-F2D73633FEA4}" presName="sibTrans" presStyleLbl="sibTrans2D1" presStyleIdx="0" presStyleCnt="0"/>
      <dgm:spPr/>
      <dgm:t>
        <a:bodyPr/>
        <a:lstStyle/>
        <a:p>
          <a:endParaRPr lang="en-US"/>
        </a:p>
      </dgm:t>
    </dgm:pt>
    <dgm:pt modelId="{CDFA4098-C274-4C84-9513-F0698696D98A}" type="pres">
      <dgm:prSet presAssocID="{5DF8D196-4D3D-4940-9F32-682169997D7A}" presName="compNode" presStyleCnt="0"/>
      <dgm:spPr/>
    </dgm:pt>
    <dgm:pt modelId="{87B5BDBA-3C7A-41F1-8C33-F13937A84B36}" type="pres">
      <dgm:prSet presAssocID="{5DF8D196-4D3D-4940-9F32-682169997D7A}" presName="node" presStyleLbl="node1" presStyleIdx="3" presStyleCnt="6" custLinFactNeighborX="-442" custLinFactNeighborY="9091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928528D1-DD5F-4687-9BFE-878C43D23D5D}" type="pres">
      <dgm:prSet presAssocID="{5DF8D196-4D3D-4940-9F32-682169997D7A}" presName="invisiNode" presStyleLbl="node1" presStyleIdx="3" presStyleCnt="6"/>
      <dgm:spPr/>
    </dgm:pt>
    <dgm:pt modelId="{D88C7409-AB93-4FE3-A61D-F51EE8A4B008}" type="pres">
      <dgm:prSet presAssocID="{5DF8D196-4D3D-4940-9F32-682169997D7A}" presName="imagNode" presStyleLbl="fgImgPlace1" presStyleIdx="3" presStyleCnt="6"/>
      <dgm:spPr>
        <a:blipFill rotWithShape="0">
          <a:blip xmlns:r="http://schemas.openxmlformats.org/officeDocument/2006/relationships" r:embed="rId4"/>
          <a:stretch>
            <a:fillRect/>
          </a:stretch>
        </a:blipFill>
      </dgm:spPr>
      <dgm:t>
        <a:bodyPr/>
        <a:lstStyle/>
        <a:p>
          <a:endParaRPr lang="en-US"/>
        </a:p>
      </dgm:t>
    </dgm:pt>
    <dgm:pt modelId="{CA6E58D0-F06D-4082-9183-0F2955E6C631}" type="pres">
      <dgm:prSet presAssocID="{90C1E242-23BD-452C-B222-DCFA2D4DAE3B}" presName="sibTrans" presStyleLbl="sibTrans2D1" presStyleIdx="0" presStyleCnt="0"/>
      <dgm:spPr/>
      <dgm:t>
        <a:bodyPr/>
        <a:lstStyle/>
        <a:p>
          <a:endParaRPr lang="en-US"/>
        </a:p>
      </dgm:t>
    </dgm:pt>
    <dgm:pt modelId="{8AC8F713-1879-4B70-BB31-C5C195E24471}" type="pres">
      <dgm:prSet presAssocID="{C20F2834-7A4B-463C-ABDE-12FFE93933A3}" presName="compNode" presStyleCnt="0"/>
      <dgm:spPr/>
    </dgm:pt>
    <dgm:pt modelId="{9B706799-997B-4F74-B652-58B58A51EA58}" type="pres">
      <dgm:prSet presAssocID="{C20F2834-7A4B-463C-ABDE-12FFE93933A3}" presName="node" presStyleLbl="node1" presStyleIdx="4" presStyleCnt="6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AF8C36F4-A127-4733-8CAC-70994BB842F2}" type="pres">
      <dgm:prSet presAssocID="{C20F2834-7A4B-463C-ABDE-12FFE93933A3}" presName="invisiNode" presStyleLbl="node1" presStyleIdx="4" presStyleCnt="6"/>
      <dgm:spPr/>
    </dgm:pt>
    <dgm:pt modelId="{B68F94D2-D73D-420A-802B-DFDC9BE4ED4C}" type="pres">
      <dgm:prSet presAssocID="{C20F2834-7A4B-463C-ABDE-12FFE93933A3}" presName="imagNode" presStyleLbl="fgImgPlace1" presStyleIdx="4" presStyleCnt="6"/>
      <dgm:spPr>
        <a:blipFill rotWithShape="0">
          <a:blip xmlns:r="http://schemas.openxmlformats.org/officeDocument/2006/relationships" r:embed="rId5"/>
          <a:stretch>
            <a:fillRect/>
          </a:stretch>
        </a:blipFill>
      </dgm:spPr>
      <dgm:t>
        <a:bodyPr/>
        <a:lstStyle/>
        <a:p>
          <a:endParaRPr lang="en-US"/>
        </a:p>
      </dgm:t>
    </dgm:pt>
    <dgm:pt modelId="{9CF106A9-A65C-4AD3-9C57-2C9D71BAC1F0}" type="pres">
      <dgm:prSet presAssocID="{CAE5F0D1-5C6A-4BF8-ACC0-DB67084C99C7}" presName="sibTrans" presStyleLbl="sibTrans2D1" presStyleIdx="0" presStyleCnt="0"/>
      <dgm:spPr/>
      <dgm:t>
        <a:bodyPr/>
        <a:lstStyle/>
        <a:p>
          <a:endParaRPr lang="pt-PT"/>
        </a:p>
      </dgm:t>
    </dgm:pt>
    <dgm:pt modelId="{80CCA6A4-9FFC-4407-8DEE-35C5FF1A720B}" type="pres">
      <dgm:prSet presAssocID="{36D5D949-9ECD-4A1B-AB57-1A52C9331A74}" presName="compNode" presStyleCnt="0"/>
      <dgm:spPr/>
    </dgm:pt>
    <dgm:pt modelId="{48A5C0DC-EEB7-4A7F-8B7E-F8153206073F}" type="pres">
      <dgm:prSet presAssocID="{36D5D949-9ECD-4A1B-AB57-1A52C9331A74}" presName="node" presStyleLbl="node1" presStyleIdx="5" presStyleCnt="6">
        <dgm:presLayoutVars>
          <dgm:bulletEnabled val="1"/>
        </dgm:presLayoutVars>
      </dgm:prSet>
      <dgm:spPr/>
      <dgm:t>
        <a:bodyPr/>
        <a:lstStyle/>
        <a:p>
          <a:endParaRPr lang="pt-PT"/>
        </a:p>
      </dgm:t>
    </dgm:pt>
    <dgm:pt modelId="{1E626AFF-B4A5-40BF-9EE3-BE7D5E548773}" type="pres">
      <dgm:prSet presAssocID="{36D5D949-9ECD-4A1B-AB57-1A52C9331A74}" presName="invisiNode" presStyleLbl="node1" presStyleIdx="5" presStyleCnt="6"/>
      <dgm:spPr/>
    </dgm:pt>
    <dgm:pt modelId="{6B1A63F8-401A-4B33-9954-F39DC4B6663B}" type="pres">
      <dgm:prSet presAssocID="{36D5D949-9ECD-4A1B-AB57-1A52C9331A74}" presName="imagNode" presStyleLbl="fgImgPlace1" presStyleIdx="5" presStyleCnt="6"/>
      <dgm:spPr>
        <a:blipFill rotWithShape="0">
          <a:blip xmlns:r="http://schemas.openxmlformats.org/officeDocument/2006/relationships" r:embed="rId6"/>
          <a:stretch>
            <a:fillRect/>
          </a:stretch>
        </a:blipFill>
      </dgm:spPr>
      <dgm:t>
        <a:bodyPr/>
        <a:lstStyle/>
        <a:p>
          <a:endParaRPr lang="en-US"/>
        </a:p>
      </dgm:t>
    </dgm:pt>
  </dgm:ptLst>
  <dgm:cxnLst>
    <dgm:cxn modelId="{BCB8FF13-1277-479C-ABD1-06B2F94C5CCE}" type="presOf" srcId="{E3B236AA-E864-46E4-BC91-F2D73633FEA4}" destId="{A9D6457D-CBBF-4A28-8C38-C3F75EA43CF1}" srcOrd="0" destOrd="0" presId="urn:microsoft.com/office/officeart/2005/8/layout/pList2#1"/>
    <dgm:cxn modelId="{B9B85342-AC50-4E97-8E9E-2FD870B1E881}" srcId="{AA690160-D328-4B69-A035-90D3C82FA0A6}" destId="{5DF8D196-4D3D-4940-9F32-682169997D7A}" srcOrd="3" destOrd="0" parTransId="{51CE1848-AB2A-4E28-8CF5-8442E546E0C5}" sibTransId="{90C1E242-23BD-452C-B222-DCFA2D4DAE3B}"/>
    <dgm:cxn modelId="{2FDECA50-925E-4394-9E6C-A238C15D2C5F}" type="presOf" srcId="{5DD0A7D4-5781-4819-AF33-C5CE25A2D297}" destId="{E4B0666F-2CF1-4C21-A251-46E6EBFF7C1D}" srcOrd="0" destOrd="0" presId="urn:microsoft.com/office/officeart/2005/8/layout/pList2#1"/>
    <dgm:cxn modelId="{0246C67E-2ACF-4E5C-AC43-5BDAFD5FCEBB}" type="presOf" srcId="{77AF15ED-F058-4A0B-B979-9880C6062DF0}" destId="{5284ED54-4761-44DA-8086-D5FD397A1C95}" srcOrd="0" destOrd="0" presId="urn:microsoft.com/office/officeart/2005/8/layout/pList2#1"/>
    <dgm:cxn modelId="{DACE6B34-906E-4A43-A394-DAEC08D1930E}" type="presOf" srcId="{5DF8D196-4D3D-4940-9F32-682169997D7A}" destId="{87B5BDBA-3C7A-41F1-8C33-F13937A84B36}" srcOrd="0" destOrd="0" presId="urn:microsoft.com/office/officeart/2005/8/layout/pList2#1"/>
    <dgm:cxn modelId="{4C839C11-576D-4F8B-A506-F28B1DFFF881}" srcId="{AA690160-D328-4B69-A035-90D3C82FA0A6}" destId="{C20F2834-7A4B-463C-ABDE-12FFE93933A3}" srcOrd="4" destOrd="0" parTransId="{BCFE97E8-F389-4CB9-AF67-54F99688D24C}" sibTransId="{CAE5F0D1-5C6A-4BF8-ACC0-DB67084C99C7}"/>
    <dgm:cxn modelId="{7417CC53-98FE-43F4-BF56-8508FB7DA803}" srcId="{AA690160-D328-4B69-A035-90D3C82FA0A6}" destId="{5DD0A7D4-5781-4819-AF33-C5CE25A2D297}" srcOrd="1" destOrd="0" parTransId="{05B7C26E-C389-4346-849B-05526EF2C457}" sibTransId="{FD53903F-8A86-4D24-917A-36748269F973}"/>
    <dgm:cxn modelId="{8ACE63D9-B59B-459F-86B0-9EAAB5FA12DB}" type="presOf" srcId="{C20F2834-7A4B-463C-ABDE-12FFE93933A3}" destId="{9B706799-997B-4F74-B652-58B58A51EA58}" srcOrd="0" destOrd="0" presId="urn:microsoft.com/office/officeart/2005/8/layout/pList2#1"/>
    <dgm:cxn modelId="{E4C23D09-E0BE-4F2D-B6B3-A1BD2C3076BC}" type="presOf" srcId="{AA690160-D328-4B69-A035-90D3C82FA0A6}" destId="{9E4DC8AD-1AC7-4E53-B32C-25202AFDB195}" srcOrd="0" destOrd="0" presId="urn:microsoft.com/office/officeart/2005/8/layout/pList2#1"/>
    <dgm:cxn modelId="{C11B8CD9-96DE-40A1-AB9B-D9DCE746867E}" type="presOf" srcId="{90C1E242-23BD-452C-B222-DCFA2D4DAE3B}" destId="{CA6E58D0-F06D-4082-9183-0F2955E6C631}" srcOrd="0" destOrd="0" presId="urn:microsoft.com/office/officeart/2005/8/layout/pList2#1"/>
    <dgm:cxn modelId="{E6B4A012-383F-46FB-906A-05AEE9CCB7C0}" type="presOf" srcId="{FD53903F-8A86-4D24-917A-36748269F973}" destId="{CAAEED2F-AC44-4514-84C2-160FDC42F579}" srcOrd="0" destOrd="0" presId="urn:microsoft.com/office/officeart/2005/8/layout/pList2#1"/>
    <dgm:cxn modelId="{274F592B-BC24-49BE-B8F5-D73358710E7A}" type="presOf" srcId="{36D5D949-9ECD-4A1B-AB57-1A52C9331A74}" destId="{48A5C0DC-EEB7-4A7F-8B7E-F8153206073F}" srcOrd="0" destOrd="0" presId="urn:microsoft.com/office/officeart/2005/8/layout/pList2#1"/>
    <dgm:cxn modelId="{5E26C00A-9247-494D-A199-32AE1BB3B8CB}" type="presOf" srcId="{A91F7A1B-DD1E-4B26-839C-2A5EF0A403AD}" destId="{3DB5F289-A8C3-40D5-8393-8636D9BFFD29}" srcOrd="0" destOrd="0" presId="urn:microsoft.com/office/officeart/2005/8/layout/pList2#1"/>
    <dgm:cxn modelId="{9A40B199-C1E6-4AA6-9486-07915ED7CAE7}" srcId="{AA690160-D328-4B69-A035-90D3C82FA0A6}" destId="{476E4177-EF8D-419E-AB8A-93E66CC82482}" srcOrd="0" destOrd="0" parTransId="{50A25A56-CEA1-40EB-822C-18475EA4B47A}" sibTransId="{A91F7A1B-DD1E-4B26-839C-2A5EF0A403AD}"/>
    <dgm:cxn modelId="{34E4FC0C-A7C7-4CB7-A534-E8ACE61D28F9}" type="presOf" srcId="{476E4177-EF8D-419E-AB8A-93E66CC82482}" destId="{2572025E-E8B8-4F94-94D0-DC22D7F762FB}" srcOrd="0" destOrd="0" presId="urn:microsoft.com/office/officeart/2005/8/layout/pList2#1"/>
    <dgm:cxn modelId="{69DB8442-D212-4AC3-BA13-0241B3642A13}" type="presOf" srcId="{CAE5F0D1-5C6A-4BF8-ACC0-DB67084C99C7}" destId="{9CF106A9-A65C-4AD3-9C57-2C9D71BAC1F0}" srcOrd="0" destOrd="0" presId="urn:microsoft.com/office/officeart/2005/8/layout/pList2#1"/>
    <dgm:cxn modelId="{9DD40723-A5D2-4758-9137-B615B752437D}" srcId="{AA690160-D328-4B69-A035-90D3C82FA0A6}" destId="{36D5D949-9ECD-4A1B-AB57-1A52C9331A74}" srcOrd="5" destOrd="0" parTransId="{3274FE53-D673-4DA9-B694-CFFC52502F37}" sibTransId="{3A4F517B-20C9-46E3-BBC7-2F28AC9300DE}"/>
    <dgm:cxn modelId="{CD3B69F4-72CF-49E2-8926-8FD63E771977}" srcId="{AA690160-D328-4B69-A035-90D3C82FA0A6}" destId="{77AF15ED-F058-4A0B-B979-9880C6062DF0}" srcOrd="2" destOrd="0" parTransId="{0DF2CDB2-0880-4047-8447-A17EAE7580E4}" sibTransId="{E3B236AA-E864-46E4-BC91-F2D73633FEA4}"/>
    <dgm:cxn modelId="{78307618-7D4F-40BE-9218-D8476CC28B37}" type="presParOf" srcId="{9E4DC8AD-1AC7-4E53-B32C-25202AFDB195}" destId="{ACBF4AF3-FAB8-444C-81AB-52C89640E279}" srcOrd="0" destOrd="0" presId="urn:microsoft.com/office/officeart/2005/8/layout/pList2#1"/>
    <dgm:cxn modelId="{D25E446D-FDA9-4814-B1B3-BB79FB5BCB4A}" type="presParOf" srcId="{9E4DC8AD-1AC7-4E53-B32C-25202AFDB195}" destId="{78248EF9-FFBB-4EB0-94C4-16A1D0A1A170}" srcOrd="1" destOrd="0" presId="urn:microsoft.com/office/officeart/2005/8/layout/pList2#1"/>
    <dgm:cxn modelId="{DC183E4D-C64A-4433-8844-09DDA6E53AFF}" type="presParOf" srcId="{78248EF9-FFBB-4EB0-94C4-16A1D0A1A170}" destId="{CC8831C0-DF59-484B-83B2-A708366B3EB6}" srcOrd="0" destOrd="0" presId="urn:microsoft.com/office/officeart/2005/8/layout/pList2#1"/>
    <dgm:cxn modelId="{41B922C2-F92E-4937-94BA-E0DA38F69F93}" type="presParOf" srcId="{CC8831C0-DF59-484B-83B2-A708366B3EB6}" destId="{2572025E-E8B8-4F94-94D0-DC22D7F762FB}" srcOrd="0" destOrd="0" presId="urn:microsoft.com/office/officeart/2005/8/layout/pList2#1"/>
    <dgm:cxn modelId="{E7D644FE-B9D7-4D9F-8D6B-AF9CA5FE7319}" type="presParOf" srcId="{CC8831C0-DF59-484B-83B2-A708366B3EB6}" destId="{2E2B4276-DB06-4C66-80FF-919CDE10A5FE}" srcOrd="1" destOrd="0" presId="urn:microsoft.com/office/officeart/2005/8/layout/pList2#1"/>
    <dgm:cxn modelId="{F81FA507-AEE5-4AA5-9CA7-6654800ABF49}" type="presParOf" srcId="{CC8831C0-DF59-484B-83B2-A708366B3EB6}" destId="{C43EB61A-2E04-409F-8F87-79F190ED3CE0}" srcOrd="2" destOrd="0" presId="urn:microsoft.com/office/officeart/2005/8/layout/pList2#1"/>
    <dgm:cxn modelId="{C5619910-EA0C-4AE8-B7A7-D83C53DE5494}" type="presParOf" srcId="{78248EF9-FFBB-4EB0-94C4-16A1D0A1A170}" destId="{3DB5F289-A8C3-40D5-8393-8636D9BFFD29}" srcOrd="1" destOrd="0" presId="urn:microsoft.com/office/officeart/2005/8/layout/pList2#1"/>
    <dgm:cxn modelId="{BAD9607F-0383-490A-9E31-21C10B181679}" type="presParOf" srcId="{78248EF9-FFBB-4EB0-94C4-16A1D0A1A170}" destId="{0C509E44-86D3-42D8-94FF-9B9788BAB857}" srcOrd="2" destOrd="0" presId="urn:microsoft.com/office/officeart/2005/8/layout/pList2#1"/>
    <dgm:cxn modelId="{D8E0EC03-4AD7-4750-9E7D-6505731BF870}" type="presParOf" srcId="{0C509E44-86D3-42D8-94FF-9B9788BAB857}" destId="{E4B0666F-2CF1-4C21-A251-46E6EBFF7C1D}" srcOrd="0" destOrd="0" presId="urn:microsoft.com/office/officeart/2005/8/layout/pList2#1"/>
    <dgm:cxn modelId="{75EF8067-E970-40D0-884D-DB25A9A4CEDD}" type="presParOf" srcId="{0C509E44-86D3-42D8-94FF-9B9788BAB857}" destId="{BBFA0B92-8C45-4EAA-A200-A78384D846A7}" srcOrd="1" destOrd="0" presId="urn:microsoft.com/office/officeart/2005/8/layout/pList2#1"/>
    <dgm:cxn modelId="{AD2C8AAA-6DE2-40E2-B9ED-8F18F8300103}" type="presParOf" srcId="{0C509E44-86D3-42D8-94FF-9B9788BAB857}" destId="{BF646D7A-C7D0-4489-A68F-61F32B7DB0C6}" srcOrd="2" destOrd="0" presId="urn:microsoft.com/office/officeart/2005/8/layout/pList2#1"/>
    <dgm:cxn modelId="{1A1F81FA-5E11-4DBF-B3AD-0AA429365D2B}" type="presParOf" srcId="{78248EF9-FFBB-4EB0-94C4-16A1D0A1A170}" destId="{CAAEED2F-AC44-4514-84C2-160FDC42F579}" srcOrd="3" destOrd="0" presId="urn:microsoft.com/office/officeart/2005/8/layout/pList2#1"/>
    <dgm:cxn modelId="{24EC096F-0DFC-4851-966F-A8869E618882}" type="presParOf" srcId="{78248EF9-FFBB-4EB0-94C4-16A1D0A1A170}" destId="{3617A269-0CD9-4948-9932-FA1AD12DE27E}" srcOrd="4" destOrd="0" presId="urn:microsoft.com/office/officeart/2005/8/layout/pList2#1"/>
    <dgm:cxn modelId="{A34068D0-CA03-4CC6-AECA-DAD7F318F947}" type="presParOf" srcId="{3617A269-0CD9-4948-9932-FA1AD12DE27E}" destId="{5284ED54-4761-44DA-8086-D5FD397A1C95}" srcOrd="0" destOrd="0" presId="urn:microsoft.com/office/officeart/2005/8/layout/pList2#1"/>
    <dgm:cxn modelId="{8D2E241E-E256-4783-BA24-2F13E8EA5E81}" type="presParOf" srcId="{3617A269-0CD9-4948-9932-FA1AD12DE27E}" destId="{9666B65F-B8AB-44AD-8F33-AF566667E781}" srcOrd="1" destOrd="0" presId="urn:microsoft.com/office/officeart/2005/8/layout/pList2#1"/>
    <dgm:cxn modelId="{F5B71E97-0581-4478-B0E3-61BED9B3AAB7}" type="presParOf" srcId="{3617A269-0CD9-4948-9932-FA1AD12DE27E}" destId="{41BC1ABA-1F87-4B1E-94EC-41724CD12655}" srcOrd="2" destOrd="0" presId="urn:microsoft.com/office/officeart/2005/8/layout/pList2#1"/>
    <dgm:cxn modelId="{8F1C2BFB-74ED-46F1-BDCD-E52BEE2A277F}" type="presParOf" srcId="{78248EF9-FFBB-4EB0-94C4-16A1D0A1A170}" destId="{A9D6457D-CBBF-4A28-8C38-C3F75EA43CF1}" srcOrd="5" destOrd="0" presId="urn:microsoft.com/office/officeart/2005/8/layout/pList2#1"/>
    <dgm:cxn modelId="{0EFAFDAB-6DBF-47A1-9B57-2B66F637ADEB}" type="presParOf" srcId="{78248EF9-FFBB-4EB0-94C4-16A1D0A1A170}" destId="{CDFA4098-C274-4C84-9513-F0698696D98A}" srcOrd="6" destOrd="0" presId="urn:microsoft.com/office/officeart/2005/8/layout/pList2#1"/>
    <dgm:cxn modelId="{E0668781-07DC-49DD-ACAE-78C81B7D1BF0}" type="presParOf" srcId="{CDFA4098-C274-4C84-9513-F0698696D98A}" destId="{87B5BDBA-3C7A-41F1-8C33-F13937A84B36}" srcOrd="0" destOrd="0" presId="urn:microsoft.com/office/officeart/2005/8/layout/pList2#1"/>
    <dgm:cxn modelId="{FB41F002-D654-44D8-94BC-80AD1D9731CF}" type="presParOf" srcId="{CDFA4098-C274-4C84-9513-F0698696D98A}" destId="{928528D1-DD5F-4687-9BFE-878C43D23D5D}" srcOrd="1" destOrd="0" presId="urn:microsoft.com/office/officeart/2005/8/layout/pList2#1"/>
    <dgm:cxn modelId="{838C2486-AC3D-477C-BD64-832DD9067C35}" type="presParOf" srcId="{CDFA4098-C274-4C84-9513-F0698696D98A}" destId="{D88C7409-AB93-4FE3-A61D-F51EE8A4B008}" srcOrd="2" destOrd="0" presId="urn:microsoft.com/office/officeart/2005/8/layout/pList2#1"/>
    <dgm:cxn modelId="{8C6F1ADF-8E7E-4298-8C7B-3C039510A0BC}" type="presParOf" srcId="{78248EF9-FFBB-4EB0-94C4-16A1D0A1A170}" destId="{CA6E58D0-F06D-4082-9183-0F2955E6C631}" srcOrd="7" destOrd="0" presId="urn:microsoft.com/office/officeart/2005/8/layout/pList2#1"/>
    <dgm:cxn modelId="{569825A7-AEC0-42BF-A9A7-61E3DB35EE1A}" type="presParOf" srcId="{78248EF9-FFBB-4EB0-94C4-16A1D0A1A170}" destId="{8AC8F713-1879-4B70-BB31-C5C195E24471}" srcOrd="8" destOrd="0" presId="urn:microsoft.com/office/officeart/2005/8/layout/pList2#1"/>
    <dgm:cxn modelId="{41BBD315-45BC-406B-893D-1ABDCFACDE28}" type="presParOf" srcId="{8AC8F713-1879-4B70-BB31-C5C195E24471}" destId="{9B706799-997B-4F74-B652-58B58A51EA58}" srcOrd="0" destOrd="0" presId="urn:microsoft.com/office/officeart/2005/8/layout/pList2#1"/>
    <dgm:cxn modelId="{D1779774-DE33-4DEB-84BA-07A6FDEDD6D5}" type="presParOf" srcId="{8AC8F713-1879-4B70-BB31-C5C195E24471}" destId="{AF8C36F4-A127-4733-8CAC-70994BB842F2}" srcOrd="1" destOrd="0" presId="urn:microsoft.com/office/officeart/2005/8/layout/pList2#1"/>
    <dgm:cxn modelId="{31588729-0E3F-4BA2-B3C2-6CBFDF35CF70}" type="presParOf" srcId="{8AC8F713-1879-4B70-BB31-C5C195E24471}" destId="{B68F94D2-D73D-420A-802B-DFDC9BE4ED4C}" srcOrd="2" destOrd="0" presId="urn:microsoft.com/office/officeart/2005/8/layout/pList2#1"/>
    <dgm:cxn modelId="{68C31693-AFA5-4AD1-9EDD-E11FC09DCCC3}" type="presParOf" srcId="{78248EF9-FFBB-4EB0-94C4-16A1D0A1A170}" destId="{9CF106A9-A65C-4AD3-9C57-2C9D71BAC1F0}" srcOrd="9" destOrd="0" presId="urn:microsoft.com/office/officeart/2005/8/layout/pList2#1"/>
    <dgm:cxn modelId="{89E361D0-9070-4575-B7B6-57172E7D9E11}" type="presParOf" srcId="{78248EF9-FFBB-4EB0-94C4-16A1D0A1A170}" destId="{80CCA6A4-9FFC-4407-8DEE-35C5FF1A720B}" srcOrd="10" destOrd="0" presId="urn:microsoft.com/office/officeart/2005/8/layout/pList2#1"/>
    <dgm:cxn modelId="{0E972414-DA2D-4602-B7B5-7454611BCF10}" type="presParOf" srcId="{80CCA6A4-9FFC-4407-8DEE-35C5FF1A720B}" destId="{48A5C0DC-EEB7-4A7F-8B7E-F8153206073F}" srcOrd="0" destOrd="0" presId="urn:microsoft.com/office/officeart/2005/8/layout/pList2#1"/>
    <dgm:cxn modelId="{7833A1B5-A510-46C8-B6C6-BF2119310107}" type="presParOf" srcId="{80CCA6A4-9FFC-4407-8DEE-35C5FF1A720B}" destId="{1E626AFF-B4A5-40BF-9EE3-BE7D5E548773}" srcOrd="1" destOrd="0" presId="urn:microsoft.com/office/officeart/2005/8/layout/pList2#1"/>
    <dgm:cxn modelId="{FA85A588-0394-413D-ADC8-0E7F9DF84B4A}" type="presParOf" srcId="{80CCA6A4-9FFC-4407-8DEE-35C5FF1A720B}" destId="{6B1A63F8-401A-4B33-9954-F39DC4B6663B}" srcOrd="2" destOrd="0" presId="urn:microsoft.com/office/officeart/2005/8/layout/pList2#1"/>
  </dgm:cxnLst>
  <dgm:bg/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ata8.xml><?xml version="1.0" encoding="utf-8"?>
<dgm:dataModel xmlns:dgm="http://schemas.openxmlformats.org/drawingml/2006/diagram" xmlns:a="http://schemas.openxmlformats.org/drawingml/2006/main">
  <dgm:ptLst>
    <dgm:pt modelId="{AA690160-D328-4B69-A035-90D3C82FA0A6}" type="doc">
      <dgm:prSet loTypeId="urn:microsoft.com/office/officeart/2005/8/layout/pList2#1" loCatId="list" qsTypeId="urn:microsoft.com/office/officeart/2005/8/quickstyle/simple4" qsCatId="simple" csTypeId="urn:microsoft.com/office/officeart/2005/8/colors/colorful2" csCatId="colorful" phldr="1"/>
      <dgm:spPr/>
      <dgm:t>
        <a:bodyPr/>
        <a:lstStyle/>
        <a:p>
          <a:endParaRPr lang="pt-PT"/>
        </a:p>
      </dgm:t>
    </dgm:pt>
    <dgm:pt modelId="{476E4177-EF8D-419E-AB8A-93E66CC82482}">
      <dgm:prSet phldrT="[Text]" custT="1"/>
      <dgm:spPr>
        <a:solidFill>
          <a:schemeClr val="accent3"/>
        </a:solidFill>
      </dgm:spPr>
      <dgm:t>
        <a:bodyPr lIns="73152" tIns="274320" rIns="73152"/>
        <a:lstStyle/>
        <a:p>
          <a:pPr algn="ctr"/>
          <a:r>
            <a:rPr lang="en-US" sz="2200" b="1" dirty="0" smtClean="0">
              <a:latin typeface="Corbel" pitchFamily="34" charset="0"/>
            </a:rPr>
            <a:t>Motivation&amp;  Objective</a:t>
          </a:r>
          <a:endParaRPr lang="en-US" sz="2200" b="1" dirty="0">
            <a:latin typeface="Corbel" pitchFamily="34" charset="0"/>
          </a:endParaRPr>
        </a:p>
      </dgm:t>
    </dgm:pt>
    <dgm:pt modelId="{50A25A56-CEA1-40EB-822C-18475EA4B47A}" type="parTrans" cxnId="{9A40B199-C1E6-4AA6-9486-07915ED7CAE7}">
      <dgm:prSet/>
      <dgm:spPr/>
      <dgm:t>
        <a:bodyPr/>
        <a:lstStyle/>
        <a:p>
          <a:endParaRPr lang="en-US"/>
        </a:p>
      </dgm:t>
    </dgm:pt>
    <dgm:pt modelId="{A91F7A1B-DD1E-4B26-839C-2A5EF0A403AD}" type="sibTrans" cxnId="{9A40B199-C1E6-4AA6-9486-07915ED7CAE7}">
      <dgm:prSet/>
      <dgm:spPr/>
      <dgm:t>
        <a:bodyPr/>
        <a:lstStyle/>
        <a:p>
          <a:endParaRPr lang="en-US"/>
        </a:p>
      </dgm:t>
    </dgm:pt>
    <dgm:pt modelId="{5DD0A7D4-5781-4819-AF33-C5CE25A2D297}">
      <dgm:prSet phldrT="[Text]" custT="1">
        <dgm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dgm:style>
      </dgm:prSet>
      <dgm:spPr>
        <a:solidFill>
          <a:schemeClr val="accent1"/>
        </a:solidFill>
        <a:ln>
          <a:noFill/>
        </a:ln>
      </dgm:spPr>
      <dgm:t>
        <a:bodyPr lIns="73152" tIns="274320" rIns="73152"/>
        <a:lstStyle/>
        <a:p>
          <a:pPr algn="ctr"/>
          <a:r>
            <a:rPr lang="en-US" sz="2200" b="1" dirty="0" smtClean="0">
              <a:latin typeface="Corbel" pitchFamily="34" charset="0"/>
            </a:rPr>
            <a:t>The Approach</a:t>
          </a:r>
          <a:endParaRPr lang="en-US" sz="2200" b="1" dirty="0">
            <a:latin typeface="Corbel" pitchFamily="34" charset="0"/>
          </a:endParaRPr>
        </a:p>
      </dgm:t>
    </dgm:pt>
    <dgm:pt modelId="{05B7C26E-C389-4346-849B-05526EF2C457}" type="parTrans" cxnId="{7417CC53-98FE-43F4-BF56-8508FB7DA803}">
      <dgm:prSet/>
      <dgm:spPr/>
      <dgm:t>
        <a:bodyPr/>
        <a:lstStyle/>
        <a:p>
          <a:endParaRPr lang="en-US"/>
        </a:p>
      </dgm:t>
    </dgm:pt>
    <dgm:pt modelId="{FD53903F-8A86-4D24-917A-36748269F973}" type="sibTrans" cxnId="{7417CC53-98FE-43F4-BF56-8508FB7DA803}">
      <dgm:prSet/>
      <dgm:spPr/>
      <dgm:t>
        <a:bodyPr/>
        <a:lstStyle/>
        <a:p>
          <a:endParaRPr lang="en-US"/>
        </a:p>
      </dgm:t>
    </dgm:pt>
    <dgm:pt modelId="{77AF15ED-F058-4A0B-B979-9880C6062DF0}">
      <dgm:prSet phldrT="[Text]" custT="1">
        <dgm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dgm:style>
      </dgm:prSet>
      <dgm:spPr>
        <a:solidFill>
          <a:schemeClr val="accent2"/>
        </a:solidFill>
        <a:ln>
          <a:noFill/>
        </a:ln>
      </dgm:spPr>
      <dgm:t>
        <a:bodyPr lIns="73152" tIns="274320" rIns="73152"/>
        <a:lstStyle/>
        <a:p>
          <a:pPr algn="ctr"/>
          <a:r>
            <a:rPr lang="en-US" sz="2200" b="1" dirty="0" smtClean="0">
              <a:latin typeface="Corbel" pitchFamily="34" charset="0"/>
            </a:rPr>
            <a:t>The Simulator</a:t>
          </a:r>
          <a:endParaRPr lang="en-US" sz="2200" b="1" dirty="0">
            <a:latin typeface="Corbel" pitchFamily="34" charset="0"/>
          </a:endParaRPr>
        </a:p>
      </dgm:t>
    </dgm:pt>
    <dgm:pt modelId="{0DF2CDB2-0880-4047-8447-A17EAE7580E4}" type="parTrans" cxnId="{CD3B69F4-72CF-49E2-8926-8FD63E771977}">
      <dgm:prSet/>
      <dgm:spPr/>
      <dgm:t>
        <a:bodyPr/>
        <a:lstStyle/>
        <a:p>
          <a:endParaRPr lang="en-US"/>
        </a:p>
      </dgm:t>
    </dgm:pt>
    <dgm:pt modelId="{E3B236AA-E864-46E4-BC91-F2D73633FEA4}" type="sibTrans" cxnId="{CD3B69F4-72CF-49E2-8926-8FD63E771977}">
      <dgm:prSet/>
      <dgm:spPr/>
      <dgm:t>
        <a:bodyPr/>
        <a:lstStyle/>
        <a:p>
          <a:endParaRPr lang="en-US"/>
        </a:p>
      </dgm:t>
    </dgm:pt>
    <dgm:pt modelId="{5DF8D196-4D3D-4940-9F32-682169997D7A}">
      <dgm:prSet phldrT="[Text]" custT="1">
        <dgm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dgm:style>
      </dgm:prSet>
      <dgm:spPr>
        <a:solidFill>
          <a:schemeClr val="accent3"/>
        </a:solidFill>
        <a:ln>
          <a:noFill/>
        </a:ln>
      </dgm:spPr>
      <dgm:t>
        <a:bodyPr lIns="73152" tIns="274320" rIns="73152"/>
        <a:lstStyle/>
        <a:p>
          <a:pPr algn="ctr"/>
          <a:r>
            <a:rPr lang="en-US" sz="2200" b="1" dirty="0" smtClean="0">
              <a:latin typeface="Corbel" pitchFamily="34" charset="0"/>
            </a:rPr>
            <a:t>Simulation</a:t>
          </a:r>
        </a:p>
        <a:p>
          <a:pPr algn="ctr"/>
          <a:endParaRPr lang="en-US" sz="2200" b="1" dirty="0" smtClean="0">
            <a:latin typeface="Corbel" pitchFamily="34" charset="0"/>
          </a:endParaRPr>
        </a:p>
        <a:p>
          <a:pPr algn="ctr"/>
          <a:r>
            <a:rPr lang="en-US" sz="2200" b="1" dirty="0" smtClean="0">
              <a:latin typeface="Corbel" pitchFamily="34" charset="0"/>
            </a:rPr>
            <a:t>Inputs         &amp;  Scenarios</a:t>
          </a:r>
          <a:endParaRPr lang="en-US" sz="2200" b="1" dirty="0">
            <a:latin typeface="Corbel" pitchFamily="34" charset="0"/>
          </a:endParaRPr>
        </a:p>
      </dgm:t>
    </dgm:pt>
    <dgm:pt modelId="{51CE1848-AB2A-4E28-8CF5-8442E546E0C5}" type="parTrans" cxnId="{B9B85342-AC50-4E97-8E9E-2FD870B1E881}">
      <dgm:prSet/>
      <dgm:spPr/>
      <dgm:t>
        <a:bodyPr/>
        <a:lstStyle/>
        <a:p>
          <a:endParaRPr lang="en-US"/>
        </a:p>
      </dgm:t>
    </dgm:pt>
    <dgm:pt modelId="{90C1E242-23BD-452C-B222-DCFA2D4DAE3B}" type="sibTrans" cxnId="{B9B85342-AC50-4E97-8E9E-2FD870B1E881}">
      <dgm:prSet/>
      <dgm:spPr/>
      <dgm:t>
        <a:bodyPr/>
        <a:lstStyle/>
        <a:p>
          <a:endParaRPr lang="en-US"/>
        </a:p>
      </dgm:t>
    </dgm:pt>
    <dgm:pt modelId="{C20F2834-7A4B-463C-ABDE-12FFE93933A3}">
      <dgm:prSet phldrT="[Text]" custT="1">
        <dgm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dgm:style>
      </dgm:prSet>
      <dgm:spPr>
        <a:solidFill>
          <a:schemeClr val="accent1"/>
        </a:solidFill>
        <a:ln>
          <a:noFill/>
        </a:ln>
      </dgm:spPr>
      <dgm:t>
        <a:bodyPr lIns="73152" tIns="274320" rIns="73152"/>
        <a:lstStyle/>
        <a:p>
          <a:pPr algn="ctr"/>
          <a:r>
            <a:rPr lang="en-US" sz="2200" b="1" dirty="0" smtClean="0">
              <a:latin typeface="Corbel" pitchFamily="34" charset="0"/>
            </a:rPr>
            <a:t>Results</a:t>
          </a:r>
        </a:p>
      </dgm:t>
    </dgm:pt>
    <dgm:pt modelId="{BCFE97E8-F389-4CB9-AF67-54F99688D24C}" type="parTrans" cxnId="{4C839C11-576D-4F8B-A506-F28B1DFFF881}">
      <dgm:prSet/>
      <dgm:spPr/>
      <dgm:t>
        <a:bodyPr/>
        <a:lstStyle/>
        <a:p>
          <a:endParaRPr lang="en-US"/>
        </a:p>
      </dgm:t>
    </dgm:pt>
    <dgm:pt modelId="{CAE5F0D1-5C6A-4BF8-ACC0-DB67084C99C7}" type="sibTrans" cxnId="{4C839C11-576D-4F8B-A506-F28B1DFFF881}">
      <dgm:prSet/>
      <dgm:spPr/>
      <dgm:t>
        <a:bodyPr/>
        <a:lstStyle/>
        <a:p>
          <a:endParaRPr lang="en-US"/>
        </a:p>
      </dgm:t>
    </dgm:pt>
    <dgm:pt modelId="{36D5D949-9ECD-4A1B-AB57-1A52C9331A74}">
      <dgm:prSet custT="1">
        <dgm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dgm:style>
      </dgm:prSet>
      <dgm:spPr>
        <a:solidFill>
          <a:schemeClr val="accent2"/>
        </a:solidFill>
        <a:ln>
          <a:noFill/>
        </a:ln>
      </dgm:spPr>
      <dgm:t>
        <a:bodyPr lIns="72000" tIns="273600" rIns="72000"/>
        <a:lstStyle/>
        <a:p>
          <a:pPr algn="ctr">
            <a:spcBef>
              <a:spcPts val="0"/>
            </a:spcBef>
          </a:pPr>
          <a:r>
            <a:rPr lang="en-US" sz="2200" b="1" dirty="0" smtClean="0">
              <a:latin typeface="Corbel" pitchFamily="34" charset="0"/>
            </a:rPr>
            <a:t>Final Remarks</a:t>
          </a:r>
          <a:endParaRPr lang="pt-PT" sz="2200" b="1" baseline="0" dirty="0">
            <a:latin typeface="Corbel" pitchFamily="34" charset="0"/>
          </a:endParaRPr>
        </a:p>
      </dgm:t>
    </dgm:pt>
    <dgm:pt modelId="{3274FE53-D673-4DA9-B694-CFFC52502F37}" type="parTrans" cxnId="{9DD40723-A5D2-4758-9137-B615B752437D}">
      <dgm:prSet/>
      <dgm:spPr/>
      <dgm:t>
        <a:bodyPr/>
        <a:lstStyle/>
        <a:p>
          <a:endParaRPr lang="pt-PT"/>
        </a:p>
      </dgm:t>
    </dgm:pt>
    <dgm:pt modelId="{3A4F517B-20C9-46E3-BBC7-2F28AC9300DE}" type="sibTrans" cxnId="{9DD40723-A5D2-4758-9137-B615B752437D}">
      <dgm:prSet/>
      <dgm:spPr/>
      <dgm:t>
        <a:bodyPr/>
        <a:lstStyle/>
        <a:p>
          <a:endParaRPr lang="pt-PT"/>
        </a:p>
      </dgm:t>
    </dgm:pt>
    <dgm:pt modelId="{9E4DC8AD-1AC7-4E53-B32C-25202AFDB195}" type="pres">
      <dgm:prSet presAssocID="{AA690160-D328-4B69-A035-90D3C82FA0A6}" presName="Name0" presStyleCnt="0">
        <dgm:presLayoutVars>
          <dgm:dir/>
          <dgm:resizeHandles val="exact"/>
        </dgm:presLayoutVars>
      </dgm:prSet>
      <dgm:spPr/>
      <dgm:t>
        <a:bodyPr/>
        <a:lstStyle/>
        <a:p>
          <a:endParaRPr lang="pt-PT"/>
        </a:p>
      </dgm:t>
    </dgm:pt>
    <dgm:pt modelId="{ACBF4AF3-FAB8-444C-81AB-52C89640E279}" type="pres">
      <dgm:prSet presAssocID="{AA690160-D328-4B69-A035-90D3C82FA0A6}" presName="bkgdShp" presStyleLbl="alignAccFollowNode1" presStyleIdx="0" presStyleCnt="1" custLinFactNeighborX="-12861" custLinFactNeighborY="-8316"/>
      <dgm:spPr>
        <a:solidFill>
          <a:schemeClr val="bg2">
            <a:lumMod val="90000"/>
            <a:alpha val="90000"/>
          </a:schemeClr>
        </a:solidFill>
      </dgm:spPr>
      <dgm:t>
        <a:bodyPr/>
        <a:lstStyle/>
        <a:p>
          <a:endParaRPr lang="pt-PT"/>
        </a:p>
      </dgm:t>
    </dgm:pt>
    <dgm:pt modelId="{78248EF9-FFBB-4EB0-94C4-16A1D0A1A170}" type="pres">
      <dgm:prSet presAssocID="{AA690160-D328-4B69-A035-90D3C82FA0A6}" presName="linComp" presStyleCnt="0"/>
      <dgm:spPr/>
    </dgm:pt>
    <dgm:pt modelId="{CC8831C0-DF59-484B-83B2-A708366B3EB6}" type="pres">
      <dgm:prSet presAssocID="{476E4177-EF8D-419E-AB8A-93E66CC82482}" presName="compNode" presStyleCnt="0"/>
      <dgm:spPr/>
    </dgm:pt>
    <dgm:pt modelId="{2572025E-E8B8-4F94-94D0-DC22D7F762FB}" type="pres">
      <dgm:prSet presAssocID="{476E4177-EF8D-419E-AB8A-93E66CC82482}" presName="node" presStyleLbl="node1" presStyleIdx="0" presStyleCnt="6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2E2B4276-DB06-4C66-80FF-919CDE10A5FE}" type="pres">
      <dgm:prSet presAssocID="{476E4177-EF8D-419E-AB8A-93E66CC82482}" presName="invisiNode" presStyleLbl="node1" presStyleIdx="0" presStyleCnt="6"/>
      <dgm:spPr/>
    </dgm:pt>
    <dgm:pt modelId="{C43EB61A-2E04-409F-8F87-79F190ED3CE0}" type="pres">
      <dgm:prSet presAssocID="{476E4177-EF8D-419E-AB8A-93E66CC82482}" presName="imagNode" presStyleLbl="fgImgPlace1" presStyleIdx="0" presStyleCnt="6"/>
      <dgm:spPr>
        <a:blipFill rotWithShape="0">
          <a:blip xmlns:r="http://schemas.openxmlformats.org/officeDocument/2006/relationships" r:embed="rId1"/>
          <a:stretch>
            <a:fillRect/>
          </a:stretch>
        </a:blipFill>
      </dgm:spPr>
      <dgm:t>
        <a:bodyPr/>
        <a:lstStyle/>
        <a:p>
          <a:endParaRPr lang="en-US"/>
        </a:p>
      </dgm:t>
    </dgm:pt>
    <dgm:pt modelId="{3DB5F289-A8C3-40D5-8393-8636D9BFFD29}" type="pres">
      <dgm:prSet presAssocID="{A91F7A1B-DD1E-4B26-839C-2A5EF0A403AD}" presName="sibTrans" presStyleLbl="sibTrans2D1" presStyleIdx="0" presStyleCnt="0"/>
      <dgm:spPr/>
      <dgm:t>
        <a:bodyPr/>
        <a:lstStyle/>
        <a:p>
          <a:endParaRPr lang="en-US"/>
        </a:p>
      </dgm:t>
    </dgm:pt>
    <dgm:pt modelId="{0C509E44-86D3-42D8-94FF-9B9788BAB857}" type="pres">
      <dgm:prSet presAssocID="{5DD0A7D4-5781-4819-AF33-C5CE25A2D297}" presName="compNode" presStyleCnt="0"/>
      <dgm:spPr/>
    </dgm:pt>
    <dgm:pt modelId="{E4B0666F-2CF1-4C21-A251-46E6EBFF7C1D}" type="pres">
      <dgm:prSet presAssocID="{5DD0A7D4-5781-4819-AF33-C5CE25A2D297}" presName="node" presStyleLbl="node1" presStyleIdx="1" presStyleCnt="6" custLinFactNeighborY="2079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BBFA0B92-8C45-4EAA-A200-A78384D846A7}" type="pres">
      <dgm:prSet presAssocID="{5DD0A7D4-5781-4819-AF33-C5CE25A2D297}" presName="invisiNode" presStyleLbl="node1" presStyleIdx="1" presStyleCnt="6"/>
      <dgm:spPr/>
    </dgm:pt>
    <dgm:pt modelId="{BF646D7A-C7D0-4489-A68F-61F32B7DB0C6}" type="pres">
      <dgm:prSet presAssocID="{5DD0A7D4-5781-4819-AF33-C5CE25A2D297}" presName="imagNode" presStyleLbl="fgImgPlace1" presStyleIdx="1" presStyleCnt="6"/>
      <dgm:spPr>
        <a:blipFill rotWithShape="0">
          <a:blip xmlns:r="http://schemas.openxmlformats.org/officeDocument/2006/relationships" r:embed="rId2"/>
          <a:stretch>
            <a:fillRect/>
          </a:stretch>
        </a:blipFill>
      </dgm:spPr>
      <dgm:t>
        <a:bodyPr/>
        <a:lstStyle/>
        <a:p>
          <a:endParaRPr lang="en-US"/>
        </a:p>
      </dgm:t>
    </dgm:pt>
    <dgm:pt modelId="{CAAEED2F-AC44-4514-84C2-160FDC42F579}" type="pres">
      <dgm:prSet presAssocID="{FD53903F-8A86-4D24-917A-36748269F973}" presName="sibTrans" presStyleLbl="sibTrans2D1" presStyleIdx="0" presStyleCnt="0"/>
      <dgm:spPr/>
      <dgm:t>
        <a:bodyPr/>
        <a:lstStyle/>
        <a:p>
          <a:endParaRPr lang="en-US"/>
        </a:p>
      </dgm:t>
    </dgm:pt>
    <dgm:pt modelId="{3617A269-0CD9-4948-9932-FA1AD12DE27E}" type="pres">
      <dgm:prSet presAssocID="{77AF15ED-F058-4A0B-B979-9880C6062DF0}" presName="compNode" presStyleCnt="0"/>
      <dgm:spPr/>
    </dgm:pt>
    <dgm:pt modelId="{5284ED54-4761-44DA-8086-D5FD397A1C95}" type="pres">
      <dgm:prSet presAssocID="{77AF15ED-F058-4A0B-B979-9880C6062DF0}" presName="node" presStyleLbl="node1" presStyleIdx="2" presStyleCnt="6" custLinFactNeighborY="1373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9666B65F-B8AB-44AD-8F33-AF566667E781}" type="pres">
      <dgm:prSet presAssocID="{77AF15ED-F058-4A0B-B979-9880C6062DF0}" presName="invisiNode" presStyleLbl="node1" presStyleIdx="2" presStyleCnt="6"/>
      <dgm:spPr/>
    </dgm:pt>
    <dgm:pt modelId="{41BC1ABA-1F87-4B1E-94EC-41724CD12655}" type="pres">
      <dgm:prSet presAssocID="{77AF15ED-F058-4A0B-B979-9880C6062DF0}" presName="imagNode" presStyleLbl="fgImgPlace1" presStyleIdx="2" presStyleCnt="6"/>
      <dgm:spPr>
        <a:blipFill rotWithShape="0">
          <a:blip xmlns:r="http://schemas.openxmlformats.org/officeDocument/2006/relationships" r:embed="rId3"/>
          <a:stretch>
            <a:fillRect/>
          </a:stretch>
        </a:blipFill>
      </dgm:spPr>
      <dgm:t>
        <a:bodyPr/>
        <a:lstStyle/>
        <a:p>
          <a:endParaRPr lang="en-US"/>
        </a:p>
      </dgm:t>
    </dgm:pt>
    <dgm:pt modelId="{A9D6457D-CBBF-4A28-8C38-C3F75EA43CF1}" type="pres">
      <dgm:prSet presAssocID="{E3B236AA-E864-46E4-BC91-F2D73633FEA4}" presName="sibTrans" presStyleLbl="sibTrans2D1" presStyleIdx="0" presStyleCnt="0"/>
      <dgm:spPr/>
      <dgm:t>
        <a:bodyPr/>
        <a:lstStyle/>
        <a:p>
          <a:endParaRPr lang="en-US"/>
        </a:p>
      </dgm:t>
    </dgm:pt>
    <dgm:pt modelId="{CDFA4098-C274-4C84-9513-F0698696D98A}" type="pres">
      <dgm:prSet presAssocID="{5DF8D196-4D3D-4940-9F32-682169997D7A}" presName="compNode" presStyleCnt="0"/>
      <dgm:spPr/>
    </dgm:pt>
    <dgm:pt modelId="{87B5BDBA-3C7A-41F1-8C33-F13937A84B36}" type="pres">
      <dgm:prSet presAssocID="{5DF8D196-4D3D-4940-9F32-682169997D7A}" presName="node" presStyleLbl="node1" presStyleIdx="3" presStyleCnt="6" custLinFactNeighborX="-442" custLinFactNeighborY="9091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928528D1-DD5F-4687-9BFE-878C43D23D5D}" type="pres">
      <dgm:prSet presAssocID="{5DF8D196-4D3D-4940-9F32-682169997D7A}" presName="invisiNode" presStyleLbl="node1" presStyleIdx="3" presStyleCnt="6"/>
      <dgm:spPr/>
    </dgm:pt>
    <dgm:pt modelId="{D88C7409-AB93-4FE3-A61D-F51EE8A4B008}" type="pres">
      <dgm:prSet presAssocID="{5DF8D196-4D3D-4940-9F32-682169997D7A}" presName="imagNode" presStyleLbl="fgImgPlace1" presStyleIdx="3" presStyleCnt="6"/>
      <dgm:spPr>
        <a:blipFill rotWithShape="0">
          <a:blip xmlns:r="http://schemas.openxmlformats.org/officeDocument/2006/relationships" r:embed="rId4"/>
          <a:stretch>
            <a:fillRect/>
          </a:stretch>
        </a:blipFill>
      </dgm:spPr>
      <dgm:t>
        <a:bodyPr/>
        <a:lstStyle/>
        <a:p>
          <a:endParaRPr lang="en-US"/>
        </a:p>
      </dgm:t>
    </dgm:pt>
    <dgm:pt modelId="{CA6E58D0-F06D-4082-9183-0F2955E6C631}" type="pres">
      <dgm:prSet presAssocID="{90C1E242-23BD-452C-B222-DCFA2D4DAE3B}" presName="sibTrans" presStyleLbl="sibTrans2D1" presStyleIdx="0" presStyleCnt="0"/>
      <dgm:spPr/>
      <dgm:t>
        <a:bodyPr/>
        <a:lstStyle/>
        <a:p>
          <a:endParaRPr lang="en-US"/>
        </a:p>
      </dgm:t>
    </dgm:pt>
    <dgm:pt modelId="{8AC8F713-1879-4B70-BB31-C5C195E24471}" type="pres">
      <dgm:prSet presAssocID="{C20F2834-7A4B-463C-ABDE-12FFE93933A3}" presName="compNode" presStyleCnt="0"/>
      <dgm:spPr/>
    </dgm:pt>
    <dgm:pt modelId="{9B706799-997B-4F74-B652-58B58A51EA58}" type="pres">
      <dgm:prSet presAssocID="{C20F2834-7A4B-463C-ABDE-12FFE93933A3}" presName="node" presStyleLbl="node1" presStyleIdx="4" presStyleCnt="6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AF8C36F4-A127-4733-8CAC-70994BB842F2}" type="pres">
      <dgm:prSet presAssocID="{C20F2834-7A4B-463C-ABDE-12FFE93933A3}" presName="invisiNode" presStyleLbl="node1" presStyleIdx="4" presStyleCnt="6"/>
      <dgm:spPr/>
    </dgm:pt>
    <dgm:pt modelId="{B68F94D2-D73D-420A-802B-DFDC9BE4ED4C}" type="pres">
      <dgm:prSet presAssocID="{C20F2834-7A4B-463C-ABDE-12FFE93933A3}" presName="imagNode" presStyleLbl="fgImgPlace1" presStyleIdx="4" presStyleCnt="6"/>
      <dgm:spPr>
        <a:blipFill rotWithShape="0">
          <a:blip xmlns:r="http://schemas.openxmlformats.org/officeDocument/2006/relationships" r:embed="rId5"/>
          <a:stretch>
            <a:fillRect/>
          </a:stretch>
        </a:blipFill>
      </dgm:spPr>
      <dgm:t>
        <a:bodyPr/>
        <a:lstStyle/>
        <a:p>
          <a:endParaRPr lang="en-US"/>
        </a:p>
      </dgm:t>
    </dgm:pt>
    <dgm:pt modelId="{9CF106A9-A65C-4AD3-9C57-2C9D71BAC1F0}" type="pres">
      <dgm:prSet presAssocID="{CAE5F0D1-5C6A-4BF8-ACC0-DB67084C99C7}" presName="sibTrans" presStyleLbl="sibTrans2D1" presStyleIdx="0" presStyleCnt="0"/>
      <dgm:spPr/>
      <dgm:t>
        <a:bodyPr/>
        <a:lstStyle/>
        <a:p>
          <a:endParaRPr lang="pt-PT"/>
        </a:p>
      </dgm:t>
    </dgm:pt>
    <dgm:pt modelId="{80CCA6A4-9FFC-4407-8DEE-35C5FF1A720B}" type="pres">
      <dgm:prSet presAssocID="{36D5D949-9ECD-4A1B-AB57-1A52C9331A74}" presName="compNode" presStyleCnt="0"/>
      <dgm:spPr/>
    </dgm:pt>
    <dgm:pt modelId="{48A5C0DC-EEB7-4A7F-8B7E-F8153206073F}" type="pres">
      <dgm:prSet presAssocID="{36D5D949-9ECD-4A1B-AB57-1A52C9331A74}" presName="node" presStyleLbl="node1" presStyleIdx="5" presStyleCnt="6">
        <dgm:presLayoutVars>
          <dgm:bulletEnabled val="1"/>
        </dgm:presLayoutVars>
      </dgm:prSet>
      <dgm:spPr/>
      <dgm:t>
        <a:bodyPr/>
        <a:lstStyle/>
        <a:p>
          <a:endParaRPr lang="pt-PT"/>
        </a:p>
      </dgm:t>
    </dgm:pt>
    <dgm:pt modelId="{1E626AFF-B4A5-40BF-9EE3-BE7D5E548773}" type="pres">
      <dgm:prSet presAssocID="{36D5D949-9ECD-4A1B-AB57-1A52C9331A74}" presName="invisiNode" presStyleLbl="node1" presStyleIdx="5" presStyleCnt="6"/>
      <dgm:spPr/>
    </dgm:pt>
    <dgm:pt modelId="{6B1A63F8-401A-4B33-9954-F39DC4B6663B}" type="pres">
      <dgm:prSet presAssocID="{36D5D949-9ECD-4A1B-AB57-1A52C9331A74}" presName="imagNode" presStyleLbl="fgImgPlace1" presStyleIdx="5" presStyleCnt="6"/>
      <dgm:spPr>
        <a:blipFill rotWithShape="0">
          <a:blip xmlns:r="http://schemas.openxmlformats.org/officeDocument/2006/relationships" r:embed="rId6"/>
          <a:stretch>
            <a:fillRect/>
          </a:stretch>
        </a:blipFill>
      </dgm:spPr>
      <dgm:t>
        <a:bodyPr/>
        <a:lstStyle/>
        <a:p>
          <a:endParaRPr lang="en-US"/>
        </a:p>
      </dgm:t>
    </dgm:pt>
  </dgm:ptLst>
  <dgm:cxnLst>
    <dgm:cxn modelId="{9D2D6E57-4563-4E9D-B64C-4CC5CA52CD21}" type="presOf" srcId="{AA690160-D328-4B69-A035-90D3C82FA0A6}" destId="{9E4DC8AD-1AC7-4E53-B32C-25202AFDB195}" srcOrd="0" destOrd="0" presId="urn:microsoft.com/office/officeart/2005/8/layout/pList2#1"/>
    <dgm:cxn modelId="{D6C2B20E-D8EE-4EC0-8F0F-74659E9D7331}" type="presOf" srcId="{5DD0A7D4-5781-4819-AF33-C5CE25A2D297}" destId="{E4B0666F-2CF1-4C21-A251-46E6EBFF7C1D}" srcOrd="0" destOrd="0" presId="urn:microsoft.com/office/officeart/2005/8/layout/pList2#1"/>
    <dgm:cxn modelId="{B9B85342-AC50-4E97-8E9E-2FD870B1E881}" srcId="{AA690160-D328-4B69-A035-90D3C82FA0A6}" destId="{5DF8D196-4D3D-4940-9F32-682169997D7A}" srcOrd="3" destOrd="0" parTransId="{51CE1848-AB2A-4E28-8CF5-8442E546E0C5}" sibTransId="{90C1E242-23BD-452C-B222-DCFA2D4DAE3B}"/>
    <dgm:cxn modelId="{BA945E46-D402-47AA-ADD9-DF093054D4DC}" type="presOf" srcId="{36D5D949-9ECD-4A1B-AB57-1A52C9331A74}" destId="{48A5C0DC-EEB7-4A7F-8B7E-F8153206073F}" srcOrd="0" destOrd="0" presId="urn:microsoft.com/office/officeart/2005/8/layout/pList2#1"/>
    <dgm:cxn modelId="{F4BF0727-3CCF-4669-A4BD-891E0BFB8EE4}" type="presOf" srcId="{476E4177-EF8D-419E-AB8A-93E66CC82482}" destId="{2572025E-E8B8-4F94-94D0-DC22D7F762FB}" srcOrd="0" destOrd="0" presId="urn:microsoft.com/office/officeart/2005/8/layout/pList2#1"/>
    <dgm:cxn modelId="{7646E28E-46FE-4619-A40D-8223AB09BDDF}" type="presOf" srcId="{E3B236AA-E864-46E4-BC91-F2D73633FEA4}" destId="{A9D6457D-CBBF-4A28-8C38-C3F75EA43CF1}" srcOrd="0" destOrd="0" presId="urn:microsoft.com/office/officeart/2005/8/layout/pList2#1"/>
    <dgm:cxn modelId="{4C839C11-576D-4F8B-A506-F28B1DFFF881}" srcId="{AA690160-D328-4B69-A035-90D3C82FA0A6}" destId="{C20F2834-7A4B-463C-ABDE-12FFE93933A3}" srcOrd="4" destOrd="0" parTransId="{BCFE97E8-F389-4CB9-AF67-54F99688D24C}" sibTransId="{CAE5F0D1-5C6A-4BF8-ACC0-DB67084C99C7}"/>
    <dgm:cxn modelId="{7417CC53-98FE-43F4-BF56-8508FB7DA803}" srcId="{AA690160-D328-4B69-A035-90D3C82FA0A6}" destId="{5DD0A7D4-5781-4819-AF33-C5CE25A2D297}" srcOrd="1" destOrd="0" parTransId="{05B7C26E-C389-4346-849B-05526EF2C457}" sibTransId="{FD53903F-8A86-4D24-917A-36748269F973}"/>
    <dgm:cxn modelId="{114D0FE8-F9D9-4BD0-9EBB-6F3E7E326AA9}" type="presOf" srcId="{A91F7A1B-DD1E-4B26-839C-2A5EF0A403AD}" destId="{3DB5F289-A8C3-40D5-8393-8636D9BFFD29}" srcOrd="0" destOrd="0" presId="urn:microsoft.com/office/officeart/2005/8/layout/pList2#1"/>
    <dgm:cxn modelId="{2E4EDC28-B07B-4C37-B240-91344E6AC168}" type="presOf" srcId="{90C1E242-23BD-452C-B222-DCFA2D4DAE3B}" destId="{CA6E58D0-F06D-4082-9183-0F2955E6C631}" srcOrd="0" destOrd="0" presId="urn:microsoft.com/office/officeart/2005/8/layout/pList2#1"/>
    <dgm:cxn modelId="{A22C2BFB-4080-48EB-A16D-3776A5A58E4A}" type="presOf" srcId="{FD53903F-8A86-4D24-917A-36748269F973}" destId="{CAAEED2F-AC44-4514-84C2-160FDC42F579}" srcOrd="0" destOrd="0" presId="urn:microsoft.com/office/officeart/2005/8/layout/pList2#1"/>
    <dgm:cxn modelId="{D82F44E0-3E3D-4945-B44D-E0989771C1DC}" type="presOf" srcId="{5DF8D196-4D3D-4940-9F32-682169997D7A}" destId="{87B5BDBA-3C7A-41F1-8C33-F13937A84B36}" srcOrd="0" destOrd="0" presId="urn:microsoft.com/office/officeart/2005/8/layout/pList2#1"/>
    <dgm:cxn modelId="{6A4F3537-CF94-47D1-ABA7-58AF37683953}" type="presOf" srcId="{77AF15ED-F058-4A0B-B979-9880C6062DF0}" destId="{5284ED54-4761-44DA-8086-D5FD397A1C95}" srcOrd="0" destOrd="0" presId="urn:microsoft.com/office/officeart/2005/8/layout/pList2#1"/>
    <dgm:cxn modelId="{9A40B199-C1E6-4AA6-9486-07915ED7CAE7}" srcId="{AA690160-D328-4B69-A035-90D3C82FA0A6}" destId="{476E4177-EF8D-419E-AB8A-93E66CC82482}" srcOrd="0" destOrd="0" parTransId="{50A25A56-CEA1-40EB-822C-18475EA4B47A}" sibTransId="{A91F7A1B-DD1E-4B26-839C-2A5EF0A403AD}"/>
    <dgm:cxn modelId="{6CF0D760-DBF8-468A-A195-C86CFD4C4AF6}" type="presOf" srcId="{C20F2834-7A4B-463C-ABDE-12FFE93933A3}" destId="{9B706799-997B-4F74-B652-58B58A51EA58}" srcOrd="0" destOrd="0" presId="urn:microsoft.com/office/officeart/2005/8/layout/pList2#1"/>
    <dgm:cxn modelId="{9DD40723-A5D2-4758-9137-B615B752437D}" srcId="{AA690160-D328-4B69-A035-90D3C82FA0A6}" destId="{36D5D949-9ECD-4A1B-AB57-1A52C9331A74}" srcOrd="5" destOrd="0" parTransId="{3274FE53-D673-4DA9-B694-CFFC52502F37}" sibTransId="{3A4F517B-20C9-46E3-BBC7-2F28AC9300DE}"/>
    <dgm:cxn modelId="{CD3B69F4-72CF-49E2-8926-8FD63E771977}" srcId="{AA690160-D328-4B69-A035-90D3C82FA0A6}" destId="{77AF15ED-F058-4A0B-B979-9880C6062DF0}" srcOrd="2" destOrd="0" parTransId="{0DF2CDB2-0880-4047-8447-A17EAE7580E4}" sibTransId="{E3B236AA-E864-46E4-BC91-F2D73633FEA4}"/>
    <dgm:cxn modelId="{DAA69E9C-2F4C-405F-A3A1-466FDE1130A7}" type="presOf" srcId="{CAE5F0D1-5C6A-4BF8-ACC0-DB67084C99C7}" destId="{9CF106A9-A65C-4AD3-9C57-2C9D71BAC1F0}" srcOrd="0" destOrd="0" presId="urn:microsoft.com/office/officeart/2005/8/layout/pList2#1"/>
    <dgm:cxn modelId="{9BF6F6B0-BEB4-49F1-924E-275E9EBD4217}" type="presParOf" srcId="{9E4DC8AD-1AC7-4E53-B32C-25202AFDB195}" destId="{ACBF4AF3-FAB8-444C-81AB-52C89640E279}" srcOrd="0" destOrd="0" presId="urn:microsoft.com/office/officeart/2005/8/layout/pList2#1"/>
    <dgm:cxn modelId="{84171304-7FF2-4994-9F0C-39B3B49D5C7D}" type="presParOf" srcId="{9E4DC8AD-1AC7-4E53-B32C-25202AFDB195}" destId="{78248EF9-FFBB-4EB0-94C4-16A1D0A1A170}" srcOrd="1" destOrd="0" presId="urn:microsoft.com/office/officeart/2005/8/layout/pList2#1"/>
    <dgm:cxn modelId="{2EAAFD75-AF37-4B50-A287-9EF102E9E495}" type="presParOf" srcId="{78248EF9-FFBB-4EB0-94C4-16A1D0A1A170}" destId="{CC8831C0-DF59-484B-83B2-A708366B3EB6}" srcOrd="0" destOrd="0" presId="urn:microsoft.com/office/officeart/2005/8/layout/pList2#1"/>
    <dgm:cxn modelId="{0CE73E52-A51A-4C10-8992-7996BA1807E0}" type="presParOf" srcId="{CC8831C0-DF59-484B-83B2-A708366B3EB6}" destId="{2572025E-E8B8-4F94-94D0-DC22D7F762FB}" srcOrd="0" destOrd="0" presId="urn:microsoft.com/office/officeart/2005/8/layout/pList2#1"/>
    <dgm:cxn modelId="{8ECB9AD0-C7CF-4C1E-85A6-5A75A2C93A65}" type="presParOf" srcId="{CC8831C0-DF59-484B-83B2-A708366B3EB6}" destId="{2E2B4276-DB06-4C66-80FF-919CDE10A5FE}" srcOrd="1" destOrd="0" presId="urn:microsoft.com/office/officeart/2005/8/layout/pList2#1"/>
    <dgm:cxn modelId="{DD2108F8-5767-4374-AEC6-71123F2150BC}" type="presParOf" srcId="{CC8831C0-DF59-484B-83B2-A708366B3EB6}" destId="{C43EB61A-2E04-409F-8F87-79F190ED3CE0}" srcOrd="2" destOrd="0" presId="urn:microsoft.com/office/officeart/2005/8/layout/pList2#1"/>
    <dgm:cxn modelId="{28E950C9-757B-4363-9952-94547141B46C}" type="presParOf" srcId="{78248EF9-FFBB-4EB0-94C4-16A1D0A1A170}" destId="{3DB5F289-A8C3-40D5-8393-8636D9BFFD29}" srcOrd="1" destOrd="0" presId="urn:microsoft.com/office/officeart/2005/8/layout/pList2#1"/>
    <dgm:cxn modelId="{EA568BDF-2F77-4A97-B7B3-64BAC2B1A245}" type="presParOf" srcId="{78248EF9-FFBB-4EB0-94C4-16A1D0A1A170}" destId="{0C509E44-86D3-42D8-94FF-9B9788BAB857}" srcOrd="2" destOrd="0" presId="urn:microsoft.com/office/officeart/2005/8/layout/pList2#1"/>
    <dgm:cxn modelId="{1995A220-FDCC-49B1-AA51-3AABC75D0F44}" type="presParOf" srcId="{0C509E44-86D3-42D8-94FF-9B9788BAB857}" destId="{E4B0666F-2CF1-4C21-A251-46E6EBFF7C1D}" srcOrd="0" destOrd="0" presId="urn:microsoft.com/office/officeart/2005/8/layout/pList2#1"/>
    <dgm:cxn modelId="{F45B8C2F-85ED-4548-BB51-BD0B12D4AAD4}" type="presParOf" srcId="{0C509E44-86D3-42D8-94FF-9B9788BAB857}" destId="{BBFA0B92-8C45-4EAA-A200-A78384D846A7}" srcOrd="1" destOrd="0" presId="urn:microsoft.com/office/officeart/2005/8/layout/pList2#1"/>
    <dgm:cxn modelId="{2326CB72-CA4C-4D8D-92D7-C22178014557}" type="presParOf" srcId="{0C509E44-86D3-42D8-94FF-9B9788BAB857}" destId="{BF646D7A-C7D0-4489-A68F-61F32B7DB0C6}" srcOrd="2" destOrd="0" presId="urn:microsoft.com/office/officeart/2005/8/layout/pList2#1"/>
    <dgm:cxn modelId="{F78741FD-E94F-4C03-B4D6-84E5777A94D5}" type="presParOf" srcId="{78248EF9-FFBB-4EB0-94C4-16A1D0A1A170}" destId="{CAAEED2F-AC44-4514-84C2-160FDC42F579}" srcOrd="3" destOrd="0" presId="urn:microsoft.com/office/officeart/2005/8/layout/pList2#1"/>
    <dgm:cxn modelId="{4135BFAA-D0BA-447A-B014-C8AF0B493813}" type="presParOf" srcId="{78248EF9-FFBB-4EB0-94C4-16A1D0A1A170}" destId="{3617A269-0CD9-4948-9932-FA1AD12DE27E}" srcOrd="4" destOrd="0" presId="urn:microsoft.com/office/officeart/2005/8/layout/pList2#1"/>
    <dgm:cxn modelId="{35644B62-CEB3-4E1C-8E54-06F6FFF4CDF4}" type="presParOf" srcId="{3617A269-0CD9-4948-9932-FA1AD12DE27E}" destId="{5284ED54-4761-44DA-8086-D5FD397A1C95}" srcOrd="0" destOrd="0" presId="urn:microsoft.com/office/officeart/2005/8/layout/pList2#1"/>
    <dgm:cxn modelId="{E6014D90-8E5C-4F62-A1B2-E7BC9921C5AE}" type="presParOf" srcId="{3617A269-0CD9-4948-9932-FA1AD12DE27E}" destId="{9666B65F-B8AB-44AD-8F33-AF566667E781}" srcOrd="1" destOrd="0" presId="urn:microsoft.com/office/officeart/2005/8/layout/pList2#1"/>
    <dgm:cxn modelId="{E3F64436-9A93-445E-9422-B118E769FDCB}" type="presParOf" srcId="{3617A269-0CD9-4948-9932-FA1AD12DE27E}" destId="{41BC1ABA-1F87-4B1E-94EC-41724CD12655}" srcOrd="2" destOrd="0" presId="urn:microsoft.com/office/officeart/2005/8/layout/pList2#1"/>
    <dgm:cxn modelId="{3F41925C-F284-4B48-AB06-93C11AD20C1D}" type="presParOf" srcId="{78248EF9-FFBB-4EB0-94C4-16A1D0A1A170}" destId="{A9D6457D-CBBF-4A28-8C38-C3F75EA43CF1}" srcOrd="5" destOrd="0" presId="urn:microsoft.com/office/officeart/2005/8/layout/pList2#1"/>
    <dgm:cxn modelId="{CE48AF1F-081C-48D9-BCC5-24881243CD1D}" type="presParOf" srcId="{78248EF9-FFBB-4EB0-94C4-16A1D0A1A170}" destId="{CDFA4098-C274-4C84-9513-F0698696D98A}" srcOrd="6" destOrd="0" presId="urn:microsoft.com/office/officeart/2005/8/layout/pList2#1"/>
    <dgm:cxn modelId="{F16D78A1-2D52-4CA6-8799-14964B5E1E1D}" type="presParOf" srcId="{CDFA4098-C274-4C84-9513-F0698696D98A}" destId="{87B5BDBA-3C7A-41F1-8C33-F13937A84B36}" srcOrd="0" destOrd="0" presId="urn:microsoft.com/office/officeart/2005/8/layout/pList2#1"/>
    <dgm:cxn modelId="{4AD916A2-F505-4061-AA3F-CCE585FD5819}" type="presParOf" srcId="{CDFA4098-C274-4C84-9513-F0698696D98A}" destId="{928528D1-DD5F-4687-9BFE-878C43D23D5D}" srcOrd="1" destOrd="0" presId="urn:microsoft.com/office/officeart/2005/8/layout/pList2#1"/>
    <dgm:cxn modelId="{9E24D239-5AFC-4068-88EE-3B66C7B774AE}" type="presParOf" srcId="{CDFA4098-C274-4C84-9513-F0698696D98A}" destId="{D88C7409-AB93-4FE3-A61D-F51EE8A4B008}" srcOrd="2" destOrd="0" presId="urn:microsoft.com/office/officeart/2005/8/layout/pList2#1"/>
    <dgm:cxn modelId="{D16396F8-6D43-42C7-8837-D36E8CD94412}" type="presParOf" srcId="{78248EF9-FFBB-4EB0-94C4-16A1D0A1A170}" destId="{CA6E58D0-F06D-4082-9183-0F2955E6C631}" srcOrd="7" destOrd="0" presId="urn:microsoft.com/office/officeart/2005/8/layout/pList2#1"/>
    <dgm:cxn modelId="{43C31E3B-4290-41C3-8AE9-F98891C8D5D9}" type="presParOf" srcId="{78248EF9-FFBB-4EB0-94C4-16A1D0A1A170}" destId="{8AC8F713-1879-4B70-BB31-C5C195E24471}" srcOrd="8" destOrd="0" presId="urn:microsoft.com/office/officeart/2005/8/layout/pList2#1"/>
    <dgm:cxn modelId="{0CD61CF8-F0B5-4BAF-A625-C7DA6315C09F}" type="presParOf" srcId="{8AC8F713-1879-4B70-BB31-C5C195E24471}" destId="{9B706799-997B-4F74-B652-58B58A51EA58}" srcOrd="0" destOrd="0" presId="urn:microsoft.com/office/officeart/2005/8/layout/pList2#1"/>
    <dgm:cxn modelId="{5AC6560F-68C4-46FE-A491-3CFF3B045368}" type="presParOf" srcId="{8AC8F713-1879-4B70-BB31-C5C195E24471}" destId="{AF8C36F4-A127-4733-8CAC-70994BB842F2}" srcOrd="1" destOrd="0" presId="urn:microsoft.com/office/officeart/2005/8/layout/pList2#1"/>
    <dgm:cxn modelId="{177AF293-275E-4907-B258-2281FD4CCD6D}" type="presParOf" srcId="{8AC8F713-1879-4B70-BB31-C5C195E24471}" destId="{B68F94D2-D73D-420A-802B-DFDC9BE4ED4C}" srcOrd="2" destOrd="0" presId="urn:microsoft.com/office/officeart/2005/8/layout/pList2#1"/>
    <dgm:cxn modelId="{9553B152-4744-416B-861E-F155F66164A0}" type="presParOf" srcId="{78248EF9-FFBB-4EB0-94C4-16A1D0A1A170}" destId="{9CF106A9-A65C-4AD3-9C57-2C9D71BAC1F0}" srcOrd="9" destOrd="0" presId="urn:microsoft.com/office/officeart/2005/8/layout/pList2#1"/>
    <dgm:cxn modelId="{EBC511B4-5649-44C3-9223-B1E1F52D8EFD}" type="presParOf" srcId="{78248EF9-FFBB-4EB0-94C4-16A1D0A1A170}" destId="{80CCA6A4-9FFC-4407-8DEE-35C5FF1A720B}" srcOrd="10" destOrd="0" presId="urn:microsoft.com/office/officeart/2005/8/layout/pList2#1"/>
    <dgm:cxn modelId="{8CC5C25D-C021-4855-8A80-F8599F8AD0E2}" type="presParOf" srcId="{80CCA6A4-9FFC-4407-8DEE-35C5FF1A720B}" destId="{48A5C0DC-EEB7-4A7F-8B7E-F8153206073F}" srcOrd="0" destOrd="0" presId="urn:microsoft.com/office/officeart/2005/8/layout/pList2#1"/>
    <dgm:cxn modelId="{DDF7BFE3-7DF6-4BBA-BBEF-8345E2EF171C}" type="presParOf" srcId="{80CCA6A4-9FFC-4407-8DEE-35C5FF1A720B}" destId="{1E626AFF-B4A5-40BF-9EE3-BE7D5E548773}" srcOrd="1" destOrd="0" presId="urn:microsoft.com/office/officeart/2005/8/layout/pList2#1"/>
    <dgm:cxn modelId="{7DEA7EC4-0D62-4817-950F-E7EE9F3B0555}" type="presParOf" srcId="{80CCA6A4-9FFC-4407-8DEE-35C5FF1A720B}" destId="{6B1A63F8-401A-4B33-9954-F39DC4B6663B}" srcOrd="2" destOrd="0" presId="urn:microsoft.com/office/officeart/2005/8/layout/pList2#1"/>
  </dgm:cxnLst>
  <dgm:bg/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ata9.xml><?xml version="1.0" encoding="utf-8"?>
<dgm:dataModel xmlns:dgm="http://schemas.openxmlformats.org/drawingml/2006/diagram" xmlns:a="http://schemas.openxmlformats.org/drawingml/2006/main">
  <dgm:ptLst>
    <dgm:pt modelId="{AA690160-D328-4B69-A035-90D3C82FA0A6}" type="doc">
      <dgm:prSet loTypeId="urn:microsoft.com/office/officeart/2005/8/layout/pList2#1" loCatId="list" qsTypeId="urn:microsoft.com/office/officeart/2005/8/quickstyle/simple4" qsCatId="simple" csTypeId="urn:microsoft.com/office/officeart/2005/8/colors/colorful2" csCatId="colorful" phldr="1"/>
      <dgm:spPr/>
      <dgm:t>
        <a:bodyPr/>
        <a:lstStyle/>
        <a:p>
          <a:endParaRPr lang="pt-PT"/>
        </a:p>
      </dgm:t>
    </dgm:pt>
    <dgm:pt modelId="{476E4177-EF8D-419E-AB8A-93E66CC82482}">
      <dgm:prSet phldrT="[Text]" custT="1">
        <dgm:style>
          <a:lnRef idx="1">
            <a:schemeClr val="accent3"/>
          </a:lnRef>
          <a:fillRef idx="3">
            <a:schemeClr val="accent3"/>
          </a:fillRef>
          <a:effectRef idx="2">
            <a:schemeClr val="accent3"/>
          </a:effectRef>
          <a:fontRef idx="minor">
            <a:schemeClr val="lt1"/>
          </a:fontRef>
        </dgm:style>
      </dgm:prSet>
      <dgm:spPr/>
      <dgm:t>
        <a:bodyPr lIns="73152" tIns="274320" rIns="73152"/>
        <a:lstStyle/>
        <a:p>
          <a:pPr algn="ctr"/>
          <a:r>
            <a:rPr lang="en-US" sz="2200" b="1" dirty="0" smtClean="0">
              <a:latin typeface="Corbel" pitchFamily="34" charset="0"/>
            </a:rPr>
            <a:t>Motivation &amp;  Objective</a:t>
          </a:r>
          <a:endParaRPr lang="en-US" sz="2200" b="1" dirty="0">
            <a:latin typeface="Corbel" pitchFamily="34" charset="0"/>
          </a:endParaRPr>
        </a:p>
      </dgm:t>
    </dgm:pt>
    <dgm:pt modelId="{50A25A56-CEA1-40EB-822C-18475EA4B47A}" type="parTrans" cxnId="{9A40B199-C1E6-4AA6-9486-07915ED7CAE7}">
      <dgm:prSet/>
      <dgm:spPr/>
      <dgm:t>
        <a:bodyPr/>
        <a:lstStyle/>
        <a:p>
          <a:endParaRPr lang="en-US"/>
        </a:p>
      </dgm:t>
    </dgm:pt>
    <dgm:pt modelId="{A91F7A1B-DD1E-4B26-839C-2A5EF0A403AD}" type="sibTrans" cxnId="{9A40B199-C1E6-4AA6-9486-07915ED7CAE7}">
      <dgm:prSet/>
      <dgm:spPr/>
      <dgm:t>
        <a:bodyPr/>
        <a:lstStyle/>
        <a:p>
          <a:endParaRPr lang="en-US"/>
        </a:p>
      </dgm:t>
    </dgm:pt>
    <dgm:pt modelId="{5DD0A7D4-5781-4819-AF33-C5CE25A2D297}">
      <dgm:prSet phldrT="[Text]" custT="1"/>
      <dgm:spPr>
        <a:noFill/>
      </dgm:spPr>
      <dgm:t>
        <a:bodyPr lIns="73152" tIns="274320" rIns="73152"/>
        <a:lstStyle/>
        <a:p>
          <a:pPr algn="ctr"/>
          <a:endParaRPr lang="en-US" sz="1800" dirty="0">
            <a:latin typeface="Corbel" pitchFamily="34" charset="0"/>
          </a:endParaRPr>
        </a:p>
      </dgm:t>
    </dgm:pt>
    <dgm:pt modelId="{05B7C26E-C389-4346-849B-05526EF2C457}" type="parTrans" cxnId="{7417CC53-98FE-43F4-BF56-8508FB7DA803}">
      <dgm:prSet/>
      <dgm:spPr/>
      <dgm:t>
        <a:bodyPr/>
        <a:lstStyle/>
        <a:p>
          <a:endParaRPr lang="en-US"/>
        </a:p>
      </dgm:t>
    </dgm:pt>
    <dgm:pt modelId="{FD53903F-8A86-4D24-917A-36748269F973}" type="sibTrans" cxnId="{7417CC53-98FE-43F4-BF56-8508FB7DA803}">
      <dgm:prSet/>
      <dgm:spPr/>
      <dgm:t>
        <a:bodyPr/>
        <a:lstStyle/>
        <a:p>
          <a:endParaRPr lang="en-US"/>
        </a:p>
      </dgm:t>
    </dgm:pt>
    <dgm:pt modelId="{77AF15ED-F058-4A0B-B979-9880C6062DF0}">
      <dgm:prSet phldrT="[Text]" custT="1"/>
      <dgm:spPr>
        <a:noFill/>
      </dgm:spPr>
      <dgm:t>
        <a:bodyPr lIns="73152" tIns="274320" rIns="73152"/>
        <a:lstStyle/>
        <a:p>
          <a:pPr algn="ctr"/>
          <a:endParaRPr lang="en-US" sz="1800" dirty="0">
            <a:latin typeface="Corbel" pitchFamily="34" charset="0"/>
          </a:endParaRPr>
        </a:p>
      </dgm:t>
    </dgm:pt>
    <dgm:pt modelId="{0DF2CDB2-0880-4047-8447-A17EAE7580E4}" type="parTrans" cxnId="{CD3B69F4-72CF-49E2-8926-8FD63E771977}">
      <dgm:prSet/>
      <dgm:spPr/>
      <dgm:t>
        <a:bodyPr/>
        <a:lstStyle/>
        <a:p>
          <a:endParaRPr lang="en-US"/>
        </a:p>
      </dgm:t>
    </dgm:pt>
    <dgm:pt modelId="{E3B236AA-E864-46E4-BC91-F2D73633FEA4}" type="sibTrans" cxnId="{CD3B69F4-72CF-49E2-8926-8FD63E771977}">
      <dgm:prSet/>
      <dgm:spPr/>
      <dgm:t>
        <a:bodyPr/>
        <a:lstStyle/>
        <a:p>
          <a:endParaRPr lang="en-US"/>
        </a:p>
      </dgm:t>
    </dgm:pt>
    <dgm:pt modelId="{5DF8D196-4D3D-4940-9F32-682169997D7A}">
      <dgm:prSet phldrT="[Text]" custT="1"/>
      <dgm:spPr>
        <a:noFill/>
      </dgm:spPr>
      <dgm:t>
        <a:bodyPr lIns="73152" tIns="274320" rIns="73152"/>
        <a:lstStyle/>
        <a:p>
          <a:pPr algn="ctr"/>
          <a:endParaRPr lang="en-US" sz="1800" dirty="0">
            <a:latin typeface="Corbel" pitchFamily="34" charset="0"/>
          </a:endParaRPr>
        </a:p>
      </dgm:t>
    </dgm:pt>
    <dgm:pt modelId="{51CE1848-AB2A-4E28-8CF5-8442E546E0C5}" type="parTrans" cxnId="{B9B85342-AC50-4E97-8E9E-2FD870B1E881}">
      <dgm:prSet/>
      <dgm:spPr/>
      <dgm:t>
        <a:bodyPr/>
        <a:lstStyle/>
        <a:p>
          <a:endParaRPr lang="en-US"/>
        </a:p>
      </dgm:t>
    </dgm:pt>
    <dgm:pt modelId="{90C1E242-23BD-452C-B222-DCFA2D4DAE3B}" type="sibTrans" cxnId="{B9B85342-AC50-4E97-8E9E-2FD870B1E881}">
      <dgm:prSet/>
      <dgm:spPr/>
      <dgm:t>
        <a:bodyPr/>
        <a:lstStyle/>
        <a:p>
          <a:endParaRPr lang="en-US"/>
        </a:p>
      </dgm:t>
    </dgm:pt>
    <dgm:pt modelId="{C20F2834-7A4B-463C-ABDE-12FFE93933A3}">
      <dgm:prSet phldrT="[Text]" custT="1"/>
      <dgm:spPr>
        <a:noFill/>
      </dgm:spPr>
      <dgm:t>
        <a:bodyPr lIns="73152" tIns="274320" rIns="73152"/>
        <a:lstStyle/>
        <a:p>
          <a:pPr algn="ctr"/>
          <a:endParaRPr lang="en-US" sz="1800" dirty="0">
            <a:latin typeface="Corbel" pitchFamily="34" charset="0"/>
          </a:endParaRPr>
        </a:p>
      </dgm:t>
    </dgm:pt>
    <dgm:pt modelId="{BCFE97E8-F389-4CB9-AF67-54F99688D24C}" type="parTrans" cxnId="{4C839C11-576D-4F8B-A506-F28B1DFFF881}">
      <dgm:prSet/>
      <dgm:spPr/>
      <dgm:t>
        <a:bodyPr/>
        <a:lstStyle/>
        <a:p>
          <a:endParaRPr lang="en-US"/>
        </a:p>
      </dgm:t>
    </dgm:pt>
    <dgm:pt modelId="{CAE5F0D1-5C6A-4BF8-ACC0-DB67084C99C7}" type="sibTrans" cxnId="{4C839C11-576D-4F8B-A506-F28B1DFFF881}">
      <dgm:prSet/>
      <dgm:spPr/>
      <dgm:t>
        <a:bodyPr/>
        <a:lstStyle/>
        <a:p>
          <a:endParaRPr lang="en-US"/>
        </a:p>
      </dgm:t>
    </dgm:pt>
    <dgm:pt modelId="{36D5D949-9ECD-4A1B-AB57-1A52C9331A74}">
      <dgm:prSet custT="1"/>
      <dgm:spPr>
        <a:noFill/>
      </dgm:spPr>
      <dgm:t>
        <a:bodyPr lIns="72000" tIns="273600" rIns="72000"/>
        <a:lstStyle/>
        <a:p>
          <a:pPr algn="ctr">
            <a:spcBef>
              <a:spcPts val="0"/>
            </a:spcBef>
          </a:pPr>
          <a:endParaRPr lang="pt-PT" sz="1800" baseline="0" dirty="0">
            <a:latin typeface="Corbel" pitchFamily="34" charset="0"/>
          </a:endParaRPr>
        </a:p>
      </dgm:t>
    </dgm:pt>
    <dgm:pt modelId="{3274FE53-D673-4DA9-B694-CFFC52502F37}" type="parTrans" cxnId="{9DD40723-A5D2-4758-9137-B615B752437D}">
      <dgm:prSet/>
      <dgm:spPr/>
      <dgm:t>
        <a:bodyPr/>
        <a:lstStyle/>
        <a:p>
          <a:endParaRPr lang="pt-PT"/>
        </a:p>
      </dgm:t>
    </dgm:pt>
    <dgm:pt modelId="{3A4F517B-20C9-46E3-BBC7-2F28AC9300DE}" type="sibTrans" cxnId="{9DD40723-A5D2-4758-9137-B615B752437D}">
      <dgm:prSet/>
      <dgm:spPr/>
      <dgm:t>
        <a:bodyPr/>
        <a:lstStyle/>
        <a:p>
          <a:endParaRPr lang="pt-PT"/>
        </a:p>
      </dgm:t>
    </dgm:pt>
    <dgm:pt modelId="{9E4DC8AD-1AC7-4E53-B32C-25202AFDB195}" type="pres">
      <dgm:prSet presAssocID="{AA690160-D328-4B69-A035-90D3C82FA0A6}" presName="Name0" presStyleCnt="0">
        <dgm:presLayoutVars>
          <dgm:dir/>
          <dgm:resizeHandles val="exact"/>
        </dgm:presLayoutVars>
      </dgm:prSet>
      <dgm:spPr/>
      <dgm:t>
        <a:bodyPr/>
        <a:lstStyle/>
        <a:p>
          <a:endParaRPr lang="pt-PT"/>
        </a:p>
      </dgm:t>
    </dgm:pt>
    <dgm:pt modelId="{ACBF4AF3-FAB8-444C-81AB-52C89640E279}" type="pres">
      <dgm:prSet presAssocID="{AA690160-D328-4B69-A035-90D3C82FA0A6}" presName="bkgdShp" presStyleLbl="alignAccFollowNode1" presStyleIdx="0" presStyleCnt="1"/>
      <dgm:spPr>
        <a:solidFill>
          <a:schemeClr val="bg2">
            <a:lumMod val="90000"/>
            <a:alpha val="90000"/>
          </a:schemeClr>
        </a:solidFill>
      </dgm:spPr>
      <dgm:t>
        <a:bodyPr/>
        <a:lstStyle/>
        <a:p>
          <a:endParaRPr lang="pt-PT"/>
        </a:p>
      </dgm:t>
    </dgm:pt>
    <dgm:pt modelId="{78248EF9-FFBB-4EB0-94C4-16A1D0A1A170}" type="pres">
      <dgm:prSet presAssocID="{AA690160-D328-4B69-A035-90D3C82FA0A6}" presName="linComp" presStyleCnt="0"/>
      <dgm:spPr/>
    </dgm:pt>
    <dgm:pt modelId="{CC8831C0-DF59-484B-83B2-A708366B3EB6}" type="pres">
      <dgm:prSet presAssocID="{476E4177-EF8D-419E-AB8A-93E66CC82482}" presName="compNode" presStyleCnt="0"/>
      <dgm:spPr/>
    </dgm:pt>
    <dgm:pt modelId="{2572025E-E8B8-4F94-94D0-DC22D7F762FB}" type="pres">
      <dgm:prSet presAssocID="{476E4177-EF8D-419E-AB8A-93E66CC82482}" presName="node" presStyleLbl="node1" presStyleIdx="0" presStyleCnt="6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2E2B4276-DB06-4C66-80FF-919CDE10A5FE}" type="pres">
      <dgm:prSet presAssocID="{476E4177-EF8D-419E-AB8A-93E66CC82482}" presName="invisiNode" presStyleLbl="node1" presStyleIdx="0" presStyleCnt="6"/>
      <dgm:spPr/>
    </dgm:pt>
    <dgm:pt modelId="{C43EB61A-2E04-409F-8F87-79F190ED3CE0}" type="pres">
      <dgm:prSet presAssocID="{476E4177-EF8D-419E-AB8A-93E66CC82482}" presName="imagNode" presStyleLbl="fgImgPlace1" presStyleIdx="0" presStyleCnt="6"/>
      <dgm:spPr>
        <a:blipFill rotWithShape="0">
          <a:blip xmlns:r="http://schemas.openxmlformats.org/officeDocument/2006/relationships" r:embed="rId1"/>
          <a:stretch>
            <a:fillRect/>
          </a:stretch>
        </a:blipFill>
      </dgm:spPr>
      <dgm:t>
        <a:bodyPr/>
        <a:lstStyle/>
        <a:p>
          <a:endParaRPr lang="en-US"/>
        </a:p>
      </dgm:t>
    </dgm:pt>
    <dgm:pt modelId="{3DB5F289-A8C3-40D5-8393-8636D9BFFD29}" type="pres">
      <dgm:prSet presAssocID="{A91F7A1B-DD1E-4B26-839C-2A5EF0A403AD}" presName="sibTrans" presStyleLbl="sibTrans2D1" presStyleIdx="0" presStyleCnt="0"/>
      <dgm:spPr/>
      <dgm:t>
        <a:bodyPr/>
        <a:lstStyle/>
        <a:p>
          <a:endParaRPr lang="en-US"/>
        </a:p>
      </dgm:t>
    </dgm:pt>
    <dgm:pt modelId="{0C509E44-86D3-42D8-94FF-9B9788BAB857}" type="pres">
      <dgm:prSet presAssocID="{5DD0A7D4-5781-4819-AF33-C5CE25A2D297}" presName="compNode" presStyleCnt="0"/>
      <dgm:spPr/>
    </dgm:pt>
    <dgm:pt modelId="{E4B0666F-2CF1-4C21-A251-46E6EBFF7C1D}" type="pres">
      <dgm:prSet presAssocID="{5DD0A7D4-5781-4819-AF33-C5CE25A2D297}" presName="node" presStyleLbl="node1" presStyleIdx="1" presStyleCnt="6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BBFA0B92-8C45-4EAA-A200-A78384D846A7}" type="pres">
      <dgm:prSet presAssocID="{5DD0A7D4-5781-4819-AF33-C5CE25A2D297}" presName="invisiNode" presStyleLbl="node1" presStyleIdx="1" presStyleCnt="6"/>
      <dgm:spPr/>
    </dgm:pt>
    <dgm:pt modelId="{BF646D7A-C7D0-4489-A68F-61F32B7DB0C6}" type="pres">
      <dgm:prSet presAssocID="{5DD0A7D4-5781-4819-AF33-C5CE25A2D297}" presName="imagNode" presStyleLbl="fgImgPlace1" presStyleIdx="1" presStyleCnt="6"/>
      <dgm:spPr>
        <a:blipFill rotWithShape="0">
          <a:blip xmlns:r="http://schemas.openxmlformats.org/officeDocument/2006/relationships" r:embed="rId2"/>
          <a:stretch>
            <a:fillRect/>
          </a:stretch>
        </a:blipFill>
      </dgm:spPr>
      <dgm:t>
        <a:bodyPr/>
        <a:lstStyle/>
        <a:p>
          <a:endParaRPr lang="en-US"/>
        </a:p>
      </dgm:t>
    </dgm:pt>
    <dgm:pt modelId="{CAAEED2F-AC44-4514-84C2-160FDC42F579}" type="pres">
      <dgm:prSet presAssocID="{FD53903F-8A86-4D24-917A-36748269F973}" presName="sibTrans" presStyleLbl="sibTrans2D1" presStyleIdx="0" presStyleCnt="0"/>
      <dgm:spPr/>
      <dgm:t>
        <a:bodyPr/>
        <a:lstStyle/>
        <a:p>
          <a:endParaRPr lang="en-US"/>
        </a:p>
      </dgm:t>
    </dgm:pt>
    <dgm:pt modelId="{3617A269-0CD9-4948-9932-FA1AD12DE27E}" type="pres">
      <dgm:prSet presAssocID="{77AF15ED-F058-4A0B-B979-9880C6062DF0}" presName="compNode" presStyleCnt="0"/>
      <dgm:spPr/>
    </dgm:pt>
    <dgm:pt modelId="{5284ED54-4761-44DA-8086-D5FD397A1C95}" type="pres">
      <dgm:prSet presAssocID="{77AF15ED-F058-4A0B-B979-9880C6062DF0}" presName="node" presStyleLbl="node1" presStyleIdx="2" presStyleCnt="6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9666B65F-B8AB-44AD-8F33-AF566667E781}" type="pres">
      <dgm:prSet presAssocID="{77AF15ED-F058-4A0B-B979-9880C6062DF0}" presName="invisiNode" presStyleLbl="node1" presStyleIdx="2" presStyleCnt="6"/>
      <dgm:spPr/>
    </dgm:pt>
    <dgm:pt modelId="{41BC1ABA-1F87-4B1E-94EC-41724CD12655}" type="pres">
      <dgm:prSet presAssocID="{77AF15ED-F058-4A0B-B979-9880C6062DF0}" presName="imagNode" presStyleLbl="fgImgPlace1" presStyleIdx="2" presStyleCnt="6"/>
      <dgm:spPr>
        <a:blipFill rotWithShape="0">
          <a:blip xmlns:r="http://schemas.openxmlformats.org/officeDocument/2006/relationships" r:embed="rId3"/>
          <a:stretch>
            <a:fillRect/>
          </a:stretch>
        </a:blipFill>
      </dgm:spPr>
      <dgm:t>
        <a:bodyPr/>
        <a:lstStyle/>
        <a:p>
          <a:endParaRPr lang="en-US"/>
        </a:p>
      </dgm:t>
    </dgm:pt>
    <dgm:pt modelId="{A9D6457D-CBBF-4A28-8C38-C3F75EA43CF1}" type="pres">
      <dgm:prSet presAssocID="{E3B236AA-E864-46E4-BC91-F2D73633FEA4}" presName="sibTrans" presStyleLbl="sibTrans2D1" presStyleIdx="0" presStyleCnt="0"/>
      <dgm:spPr/>
      <dgm:t>
        <a:bodyPr/>
        <a:lstStyle/>
        <a:p>
          <a:endParaRPr lang="en-US"/>
        </a:p>
      </dgm:t>
    </dgm:pt>
    <dgm:pt modelId="{CDFA4098-C274-4C84-9513-F0698696D98A}" type="pres">
      <dgm:prSet presAssocID="{5DF8D196-4D3D-4940-9F32-682169997D7A}" presName="compNode" presStyleCnt="0"/>
      <dgm:spPr/>
    </dgm:pt>
    <dgm:pt modelId="{87B5BDBA-3C7A-41F1-8C33-F13937A84B36}" type="pres">
      <dgm:prSet presAssocID="{5DF8D196-4D3D-4940-9F32-682169997D7A}" presName="node" presStyleLbl="node1" presStyleIdx="3" presStyleCnt="6" custLinFactNeighborX="-442" custLinFactNeighborY="9091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928528D1-DD5F-4687-9BFE-878C43D23D5D}" type="pres">
      <dgm:prSet presAssocID="{5DF8D196-4D3D-4940-9F32-682169997D7A}" presName="invisiNode" presStyleLbl="node1" presStyleIdx="3" presStyleCnt="6"/>
      <dgm:spPr/>
    </dgm:pt>
    <dgm:pt modelId="{D88C7409-AB93-4FE3-A61D-F51EE8A4B008}" type="pres">
      <dgm:prSet presAssocID="{5DF8D196-4D3D-4940-9F32-682169997D7A}" presName="imagNode" presStyleLbl="fgImgPlace1" presStyleIdx="3" presStyleCnt="6"/>
      <dgm:spPr>
        <a:blipFill rotWithShape="0">
          <a:blip xmlns:r="http://schemas.openxmlformats.org/officeDocument/2006/relationships" r:embed="rId4"/>
          <a:stretch>
            <a:fillRect/>
          </a:stretch>
        </a:blipFill>
      </dgm:spPr>
      <dgm:t>
        <a:bodyPr/>
        <a:lstStyle/>
        <a:p>
          <a:endParaRPr lang="en-US"/>
        </a:p>
      </dgm:t>
    </dgm:pt>
    <dgm:pt modelId="{CA6E58D0-F06D-4082-9183-0F2955E6C631}" type="pres">
      <dgm:prSet presAssocID="{90C1E242-23BD-452C-B222-DCFA2D4DAE3B}" presName="sibTrans" presStyleLbl="sibTrans2D1" presStyleIdx="0" presStyleCnt="0"/>
      <dgm:spPr/>
      <dgm:t>
        <a:bodyPr/>
        <a:lstStyle/>
        <a:p>
          <a:endParaRPr lang="en-US"/>
        </a:p>
      </dgm:t>
    </dgm:pt>
    <dgm:pt modelId="{8AC8F713-1879-4B70-BB31-C5C195E24471}" type="pres">
      <dgm:prSet presAssocID="{C20F2834-7A4B-463C-ABDE-12FFE93933A3}" presName="compNode" presStyleCnt="0"/>
      <dgm:spPr/>
    </dgm:pt>
    <dgm:pt modelId="{9B706799-997B-4F74-B652-58B58A51EA58}" type="pres">
      <dgm:prSet presAssocID="{C20F2834-7A4B-463C-ABDE-12FFE93933A3}" presName="node" presStyleLbl="node1" presStyleIdx="4" presStyleCnt="6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AF8C36F4-A127-4733-8CAC-70994BB842F2}" type="pres">
      <dgm:prSet presAssocID="{C20F2834-7A4B-463C-ABDE-12FFE93933A3}" presName="invisiNode" presStyleLbl="node1" presStyleIdx="4" presStyleCnt="6"/>
      <dgm:spPr/>
    </dgm:pt>
    <dgm:pt modelId="{B68F94D2-D73D-420A-802B-DFDC9BE4ED4C}" type="pres">
      <dgm:prSet presAssocID="{C20F2834-7A4B-463C-ABDE-12FFE93933A3}" presName="imagNode" presStyleLbl="fgImgPlace1" presStyleIdx="4" presStyleCnt="6"/>
      <dgm:spPr>
        <a:blipFill rotWithShape="0">
          <a:blip xmlns:r="http://schemas.openxmlformats.org/officeDocument/2006/relationships" r:embed="rId5"/>
          <a:stretch>
            <a:fillRect/>
          </a:stretch>
        </a:blipFill>
      </dgm:spPr>
      <dgm:t>
        <a:bodyPr/>
        <a:lstStyle/>
        <a:p>
          <a:endParaRPr lang="en-US"/>
        </a:p>
      </dgm:t>
    </dgm:pt>
    <dgm:pt modelId="{9CF106A9-A65C-4AD3-9C57-2C9D71BAC1F0}" type="pres">
      <dgm:prSet presAssocID="{CAE5F0D1-5C6A-4BF8-ACC0-DB67084C99C7}" presName="sibTrans" presStyleLbl="sibTrans2D1" presStyleIdx="0" presStyleCnt="0"/>
      <dgm:spPr/>
      <dgm:t>
        <a:bodyPr/>
        <a:lstStyle/>
        <a:p>
          <a:endParaRPr lang="pt-PT"/>
        </a:p>
      </dgm:t>
    </dgm:pt>
    <dgm:pt modelId="{80CCA6A4-9FFC-4407-8DEE-35C5FF1A720B}" type="pres">
      <dgm:prSet presAssocID="{36D5D949-9ECD-4A1B-AB57-1A52C9331A74}" presName="compNode" presStyleCnt="0"/>
      <dgm:spPr/>
    </dgm:pt>
    <dgm:pt modelId="{48A5C0DC-EEB7-4A7F-8B7E-F8153206073F}" type="pres">
      <dgm:prSet presAssocID="{36D5D949-9ECD-4A1B-AB57-1A52C9331A74}" presName="node" presStyleLbl="node1" presStyleIdx="5" presStyleCnt="6">
        <dgm:presLayoutVars>
          <dgm:bulletEnabled val="1"/>
        </dgm:presLayoutVars>
      </dgm:prSet>
      <dgm:spPr/>
      <dgm:t>
        <a:bodyPr/>
        <a:lstStyle/>
        <a:p>
          <a:endParaRPr lang="pt-PT"/>
        </a:p>
      </dgm:t>
    </dgm:pt>
    <dgm:pt modelId="{1E626AFF-B4A5-40BF-9EE3-BE7D5E548773}" type="pres">
      <dgm:prSet presAssocID="{36D5D949-9ECD-4A1B-AB57-1A52C9331A74}" presName="invisiNode" presStyleLbl="node1" presStyleIdx="5" presStyleCnt="6"/>
      <dgm:spPr/>
    </dgm:pt>
    <dgm:pt modelId="{6B1A63F8-401A-4B33-9954-F39DC4B6663B}" type="pres">
      <dgm:prSet presAssocID="{36D5D949-9ECD-4A1B-AB57-1A52C9331A74}" presName="imagNode" presStyleLbl="fgImgPlace1" presStyleIdx="5" presStyleCnt="6"/>
      <dgm:spPr>
        <a:blipFill rotWithShape="0">
          <a:blip xmlns:r="http://schemas.openxmlformats.org/officeDocument/2006/relationships" r:embed="rId6"/>
          <a:stretch>
            <a:fillRect/>
          </a:stretch>
        </a:blipFill>
      </dgm:spPr>
      <dgm:t>
        <a:bodyPr/>
        <a:lstStyle/>
        <a:p>
          <a:endParaRPr lang="en-US"/>
        </a:p>
      </dgm:t>
    </dgm:pt>
  </dgm:ptLst>
  <dgm:cxnLst>
    <dgm:cxn modelId="{42DD1669-B550-4421-A08A-FD8F9EC0BF0E}" type="presOf" srcId="{E3B236AA-E864-46E4-BC91-F2D73633FEA4}" destId="{A9D6457D-CBBF-4A28-8C38-C3F75EA43CF1}" srcOrd="0" destOrd="0" presId="urn:microsoft.com/office/officeart/2005/8/layout/pList2#1"/>
    <dgm:cxn modelId="{B9B85342-AC50-4E97-8E9E-2FD870B1E881}" srcId="{AA690160-D328-4B69-A035-90D3C82FA0A6}" destId="{5DF8D196-4D3D-4940-9F32-682169997D7A}" srcOrd="3" destOrd="0" parTransId="{51CE1848-AB2A-4E28-8CF5-8442E546E0C5}" sibTransId="{90C1E242-23BD-452C-B222-DCFA2D4DAE3B}"/>
    <dgm:cxn modelId="{5BD40AC3-C893-4C6E-8B73-B9DD76AA3527}" type="presOf" srcId="{CAE5F0D1-5C6A-4BF8-ACC0-DB67084C99C7}" destId="{9CF106A9-A65C-4AD3-9C57-2C9D71BAC1F0}" srcOrd="0" destOrd="0" presId="urn:microsoft.com/office/officeart/2005/8/layout/pList2#1"/>
    <dgm:cxn modelId="{6A0DF1DB-7A27-4476-964C-C5FEE12F6BCB}" type="presOf" srcId="{77AF15ED-F058-4A0B-B979-9880C6062DF0}" destId="{5284ED54-4761-44DA-8086-D5FD397A1C95}" srcOrd="0" destOrd="0" presId="urn:microsoft.com/office/officeart/2005/8/layout/pList2#1"/>
    <dgm:cxn modelId="{F613BE62-426D-463A-88B3-D7FF8827CD20}" type="presOf" srcId="{476E4177-EF8D-419E-AB8A-93E66CC82482}" destId="{2572025E-E8B8-4F94-94D0-DC22D7F762FB}" srcOrd="0" destOrd="0" presId="urn:microsoft.com/office/officeart/2005/8/layout/pList2#1"/>
    <dgm:cxn modelId="{0F415156-50D8-480D-A68F-E79FE82BB270}" type="presOf" srcId="{5DF8D196-4D3D-4940-9F32-682169997D7A}" destId="{87B5BDBA-3C7A-41F1-8C33-F13937A84B36}" srcOrd="0" destOrd="0" presId="urn:microsoft.com/office/officeart/2005/8/layout/pList2#1"/>
    <dgm:cxn modelId="{4C839C11-576D-4F8B-A506-F28B1DFFF881}" srcId="{AA690160-D328-4B69-A035-90D3C82FA0A6}" destId="{C20F2834-7A4B-463C-ABDE-12FFE93933A3}" srcOrd="4" destOrd="0" parTransId="{BCFE97E8-F389-4CB9-AF67-54F99688D24C}" sibTransId="{CAE5F0D1-5C6A-4BF8-ACC0-DB67084C99C7}"/>
    <dgm:cxn modelId="{7417CC53-98FE-43F4-BF56-8508FB7DA803}" srcId="{AA690160-D328-4B69-A035-90D3C82FA0A6}" destId="{5DD0A7D4-5781-4819-AF33-C5CE25A2D297}" srcOrd="1" destOrd="0" parTransId="{05B7C26E-C389-4346-849B-05526EF2C457}" sibTransId="{FD53903F-8A86-4D24-917A-36748269F973}"/>
    <dgm:cxn modelId="{6690A6B9-1B24-40E4-8C63-D2C35A66E74C}" type="presOf" srcId="{A91F7A1B-DD1E-4B26-839C-2A5EF0A403AD}" destId="{3DB5F289-A8C3-40D5-8393-8636D9BFFD29}" srcOrd="0" destOrd="0" presId="urn:microsoft.com/office/officeart/2005/8/layout/pList2#1"/>
    <dgm:cxn modelId="{FB2A4353-2BCA-42A9-80A8-9AFD7E13EAD9}" type="presOf" srcId="{5DD0A7D4-5781-4819-AF33-C5CE25A2D297}" destId="{E4B0666F-2CF1-4C21-A251-46E6EBFF7C1D}" srcOrd="0" destOrd="0" presId="urn:microsoft.com/office/officeart/2005/8/layout/pList2#1"/>
    <dgm:cxn modelId="{8344FF9F-CFE8-4CD0-B425-45719ED83952}" type="presOf" srcId="{AA690160-D328-4B69-A035-90D3C82FA0A6}" destId="{9E4DC8AD-1AC7-4E53-B32C-25202AFDB195}" srcOrd="0" destOrd="0" presId="urn:microsoft.com/office/officeart/2005/8/layout/pList2#1"/>
    <dgm:cxn modelId="{96FE043F-5093-4071-877D-48411863B001}" type="presOf" srcId="{C20F2834-7A4B-463C-ABDE-12FFE93933A3}" destId="{9B706799-997B-4F74-B652-58B58A51EA58}" srcOrd="0" destOrd="0" presId="urn:microsoft.com/office/officeart/2005/8/layout/pList2#1"/>
    <dgm:cxn modelId="{E23EBCFE-38EB-4B02-8446-4AE8CD23EBED}" type="presOf" srcId="{36D5D949-9ECD-4A1B-AB57-1A52C9331A74}" destId="{48A5C0DC-EEB7-4A7F-8B7E-F8153206073F}" srcOrd="0" destOrd="0" presId="urn:microsoft.com/office/officeart/2005/8/layout/pList2#1"/>
    <dgm:cxn modelId="{7E3E0174-23AF-4E49-8095-F17FD492D81F}" type="presOf" srcId="{FD53903F-8A86-4D24-917A-36748269F973}" destId="{CAAEED2F-AC44-4514-84C2-160FDC42F579}" srcOrd="0" destOrd="0" presId="urn:microsoft.com/office/officeart/2005/8/layout/pList2#1"/>
    <dgm:cxn modelId="{9A40B199-C1E6-4AA6-9486-07915ED7CAE7}" srcId="{AA690160-D328-4B69-A035-90D3C82FA0A6}" destId="{476E4177-EF8D-419E-AB8A-93E66CC82482}" srcOrd="0" destOrd="0" parTransId="{50A25A56-CEA1-40EB-822C-18475EA4B47A}" sibTransId="{A91F7A1B-DD1E-4B26-839C-2A5EF0A403AD}"/>
    <dgm:cxn modelId="{E02EF99C-9570-44A5-BD9E-149BD678B545}" type="presOf" srcId="{90C1E242-23BD-452C-B222-DCFA2D4DAE3B}" destId="{CA6E58D0-F06D-4082-9183-0F2955E6C631}" srcOrd="0" destOrd="0" presId="urn:microsoft.com/office/officeart/2005/8/layout/pList2#1"/>
    <dgm:cxn modelId="{9DD40723-A5D2-4758-9137-B615B752437D}" srcId="{AA690160-D328-4B69-A035-90D3C82FA0A6}" destId="{36D5D949-9ECD-4A1B-AB57-1A52C9331A74}" srcOrd="5" destOrd="0" parTransId="{3274FE53-D673-4DA9-B694-CFFC52502F37}" sibTransId="{3A4F517B-20C9-46E3-BBC7-2F28AC9300DE}"/>
    <dgm:cxn modelId="{CD3B69F4-72CF-49E2-8926-8FD63E771977}" srcId="{AA690160-D328-4B69-A035-90D3C82FA0A6}" destId="{77AF15ED-F058-4A0B-B979-9880C6062DF0}" srcOrd="2" destOrd="0" parTransId="{0DF2CDB2-0880-4047-8447-A17EAE7580E4}" sibTransId="{E3B236AA-E864-46E4-BC91-F2D73633FEA4}"/>
    <dgm:cxn modelId="{A99B985A-D82B-4EC2-86C6-449529581F3C}" type="presParOf" srcId="{9E4DC8AD-1AC7-4E53-B32C-25202AFDB195}" destId="{ACBF4AF3-FAB8-444C-81AB-52C89640E279}" srcOrd="0" destOrd="0" presId="urn:microsoft.com/office/officeart/2005/8/layout/pList2#1"/>
    <dgm:cxn modelId="{D281FEA5-0A61-4376-8FB0-F84A074C0188}" type="presParOf" srcId="{9E4DC8AD-1AC7-4E53-B32C-25202AFDB195}" destId="{78248EF9-FFBB-4EB0-94C4-16A1D0A1A170}" srcOrd="1" destOrd="0" presId="urn:microsoft.com/office/officeart/2005/8/layout/pList2#1"/>
    <dgm:cxn modelId="{056075A0-D4D8-42F0-9552-42250C2A0ECF}" type="presParOf" srcId="{78248EF9-FFBB-4EB0-94C4-16A1D0A1A170}" destId="{CC8831C0-DF59-484B-83B2-A708366B3EB6}" srcOrd="0" destOrd="0" presId="urn:microsoft.com/office/officeart/2005/8/layout/pList2#1"/>
    <dgm:cxn modelId="{F7D3AC91-8E6A-4DF3-9309-20B31F7AB3B6}" type="presParOf" srcId="{CC8831C0-DF59-484B-83B2-A708366B3EB6}" destId="{2572025E-E8B8-4F94-94D0-DC22D7F762FB}" srcOrd="0" destOrd="0" presId="urn:microsoft.com/office/officeart/2005/8/layout/pList2#1"/>
    <dgm:cxn modelId="{33C01DC3-344E-462D-A050-2E6ADE086C4E}" type="presParOf" srcId="{CC8831C0-DF59-484B-83B2-A708366B3EB6}" destId="{2E2B4276-DB06-4C66-80FF-919CDE10A5FE}" srcOrd="1" destOrd="0" presId="urn:microsoft.com/office/officeart/2005/8/layout/pList2#1"/>
    <dgm:cxn modelId="{741A324D-7A7C-426D-A121-D68CC296B470}" type="presParOf" srcId="{CC8831C0-DF59-484B-83B2-A708366B3EB6}" destId="{C43EB61A-2E04-409F-8F87-79F190ED3CE0}" srcOrd="2" destOrd="0" presId="urn:microsoft.com/office/officeart/2005/8/layout/pList2#1"/>
    <dgm:cxn modelId="{5D269953-4384-47CA-8F13-47D293077690}" type="presParOf" srcId="{78248EF9-FFBB-4EB0-94C4-16A1D0A1A170}" destId="{3DB5F289-A8C3-40D5-8393-8636D9BFFD29}" srcOrd="1" destOrd="0" presId="urn:microsoft.com/office/officeart/2005/8/layout/pList2#1"/>
    <dgm:cxn modelId="{5C3E9EC9-E5DE-4C82-BAE1-3106A44A2155}" type="presParOf" srcId="{78248EF9-FFBB-4EB0-94C4-16A1D0A1A170}" destId="{0C509E44-86D3-42D8-94FF-9B9788BAB857}" srcOrd="2" destOrd="0" presId="urn:microsoft.com/office/officeart/2005/8/layout/pList2#1"/>
    <dgm:cxn modelId="{4E780C60-4C89-493B-9F5C-D8408303F041}" type="presParOf" srcId="{0C509E44-86D3-42D8-94FF-9B9788BAB857}" destId="{E4B0666F-2CF1-4C21-A251-46E6EBFF7C1D}" srcOrd="0" destOrd="0" presId="urn:microsoft.com/office/officeart/2005/8/layout/pList2#1"/>
    <dgm:cxn modelId="{9DA06951-216E-4758-B8AF-FE463A1C6815}" type="presParOf" srcId="{0C509E44-86D3-42D8-94FF-9B9788BAB857}" destId="{BBFA0B92-8C45-4EAA-A200-A78384D846A7}" srcOrd="1" destOrd="0" presId="urn:microsoft.com/office/officeart/2005/8/layout/pList2#1"/>
    <dgm:cxn modelId="{F4485329-4005-47F4-9D8C-98DC6C21787D}" type="presParOf" srcId="{0C509E44-86D3-42D8-94FF-9B9788BAB857}" destId="{BF646D7A-C7D0-4489-A68F-61F32B7DB0C6}" srcOrd="2" destOrd="0" presId="urn:microsoft.com/office/officeart/2005/8/layout/pList2#1"/>
    <dgm:cxn modelId="{3FB78C29-D360-4C79-815E-2878DA685556}" type="presParOf" srcId="{78248EF9-FFBB-4EB0-94C4-16A1D0A1A170}" destId="{CAAEED2F-AC44-4514-84C2-160FDC42F579}" srcOrd="3" destOrd="0" presId="urn:microsoft.com/office/officeart/2005/8/layout/pList2#1"/>
    <dgm:cxn modelId="{57B15E0F-BB84-4FB5-A7EB-332363A85613}" type="presParOf" srcId="{78248EF9-FFBB-4EB0-94C4-16A1D0A1A170}" destId="{3617A269-0CD9-4948-9932-FA1AD12DE27E}" srcOrd="4" destOrd="0" presId="urn:microsoft.com/office/officeart/2005/8/layout/pList2#1"/>
    <dgm:cxn modelId="{2E466836-414F-4986-97F7-4F55DE0E2D71}" type="presParOf" srcId="{3617A269-0CD9-4948-9932-FA1AD12DE27E}" destId="{5284ED54-4761-44DA-8086-D5FD397A1C95}" srcOrd="0" destOrd="0" presId="urn:microsoft.com/office/officeart/2005/8/layout/pList2#1"/>
    <dgm:cxn modelId="{9F814D61-56C0-4E22-ABD9-65597A1A3C36}" type="presParOf" srcId="{3617A269-0CD9-4948-9932-FA1AD12DE27E}" destId="{9666B65F-B8AB-44AD-8F33-AF566667E781}" srcOrd="1" destOrd="0" presId="urn:microsoft.com/office/officeart/2005/8/layout/pList2#1"/>
    <dgm:cxn modelId="{BC514EC4-5100-47F7-81F4-539947BD6A3B}" type="presParOf" srcId="{3617A269-0CD9-4948-9932-FA1AD12DE27E}" destId="{41BC1ABA-1F87-4B1E-94EC-41724CD12655}" srcOrd="2" destOrd="0" presId="urn:microsoft.com/office/officeart/2005/8/layout/pList2#1"/>
    <dgm:cxn modelId="{DBCCE3D2-7A50-40E7-8D1D-7FB9FE452636}" type="presParOf" srcId="{78248EF9-FFBB-4EB0-94C4-16A1D0A1A170}" destId="{A9D6457D-CBBF-4A28-8C38-C3F75EA43CF1}" srcOrd="5" destOrd="0" presId="urn:microsoft.com/office/officeart/2005/8/layout/pList2#1"/>
    <dgm:cxn modelId="{503BD3B2-1C78-42E3-AB6C-E01396AC1FBC}" type="presParOf" srcId="{78248EF9-FFBB-4EB0-94C4-16A1D0A1A170}" destId="{CDFA4098-C274-4C84-9513-F0698696D98A}" srcOrd="6" destOrd="0" presId="urn:microsoft.com/office/officeart/2005/8/layout/pList2#1"/>
    <dgm:cxn modelId="{F028A93D-CD91-42EC-A57B-3477A20A9B8D}" type="presParOf" srcId="{CDFA4098-C274-4C84-9513-F0698696D98A}" destId="{87B5BDBA-3C7A-41F1-8C33-F13937A84B36}" srcOrd="0" destOrd="0" presId="urn:microsoft.com/office/officeart/2005/8/layout/pList2#1"/>
    <dgm:cxn modelId="{81AA8C96-F3B5-4621-A787-47C919A24D25}" type="presParOf" srcId="{CDFA4098-C274-4C84-9513-F0698696D98A}" destId="{928528D1-DD5F-4687-9BFE-878C43D23D5D}" srcOrd="1" destOrd="0" presId="urn:microsoft.com/office/officeart/2005/8/layout/pList2#1"/>
    <dgm:cxn modelId="{49397105-11EC-4111-8434-256FDE7AE3D5}" type="presParOf" srcId="{CDFA4098-C274-4C84-9513-F0698696D98A}" destId="{D88C7409-AB93-4FE3-A61D-F51EE8A4B008}" srcOrd="2" destOrd="0" presId="urn:microsoft.com/office/officeart/2005/8/layout/pList2#1"/>
    <dgm:cxn modelId="{08137A7E-6304-4DD9-ABFC-D77B8AA03D5B}" type="presParOf" srcId="{78248EF9-FFBB-4EB0-94C4-16A1D0A1A170}" destId="{CA6E58D0-F06D-4082-9183-0F2955E6C631}" srcOrd="7" destOrd="0" presId="urn:microsoft.com/office/officeart/2005/8/layout/pList2#1"/>
    <dgm:cxn modelId="{F88EDA29-46E0-4314-9083-E4A680308CA5}" type="presParOf" srcId="{78248EF9-FFBB-4EB0-94C4-16A1D0A1A170}" destId="{8AC8F713-1879-4B70-BB31-C5C195E24471}" srcOrd="8" destOrd="0" presId="urn:microsoft.com/office/officeart/2005/8/layout/pList2#1"/>
    <dgm:cxn modelId="{29A9943A-A636-4BA2-AC4F-6AB6CF27BED4}" type="presParOf" srcId="{8AC8F713-1879-4B70-BB31-C5C195E24471}" destId="{9B706799-997B-4F74-B652-58B58A51EA58}" srcOrd="0" destOrd="0" presId="urn:microsoft.com/office/officeart/2005/8/layout/pList2#1"/>
    <dgm:cxn modelId="{8EF8C8DB-DB14-43A1-A431-84A461AE50AD}" type="presParOf" srcId="{8AC8F713-1879-4B70-BB31-C5C195E24471}" destId="{AF8C36F4-A127-4733-8CAC-70994BB842F2}" srcOrd="1" destOrd="0" presId="urn:microsoft.com/office/officeart/2005/8/layout/pList2#1"/>
    <dgm:cxn modelId="{882BC663-AFE8-4996-A847-F5C9FE312BBA}" type="presParOf" srcId="{8AC8F713-1879-4B70-BB31-C5C195E24471}" destId="{B68F94D2-D73D-420A-802B-DFDC9BE4ED4C}" srcOrd="2" destOrd="0" presId="urn:microsoft.com/office/officeart/2005/8/layout/pList2#1"/>
    <dgm:cxn modelId="{CD0CA7A4-F492-4A6A-A0CA-618FE74ED19C}" type="presParOf" srcId="{78248EF9-FFBB-4EB0-94C4-16A1D0A1A170}" destId="{9CF106A9-A65C-4AD3-9C57-2C9D71BAC1F0}" srcOrd="9" destOrd="0" presId="urn:microsoft.com/office/officeart/2005/8/layout/pList2#1"/>
    <dgm:cxn modelId="{B5731BF2-E092-41F6-9559-BB04266F98FD}" type="presParOf" srcId="{78248EF9-FFBB-4EB0-94C4-16A1D0A1A170}" destId="{80CCA6A4-9FFC-4407-8DEE-35C5FF1A720B}" srcOrd="10" destOrd="0" presId="urn:microsoft.com/office/officeart/2005/8/layout/pList2#1"/>
    <dgm:cxn modelId="{345F1660-59E8-4EEC-B749-8CBCD0A83898}" type="presParOf" srcId="{80CCA6A4-9FFC-4407-8DEE-35C5FF1A720B}" destId="{48A5C0DC-EEB7-4A7F-8B7E-F8153206073F}" srcOrd="0" destOrd="0" presId="urn:microsoft.com/office/officeart/2005/8/layout/pList2#1"/>
    <dgm:cxn modelId="{6B39E4B6-ACCF-4FEE-9F09-8B61C211C58E}" type="presParOf" srcId="{80CCA6A4-9FFC-4407-8DEE-35C5FF1A720B}" destId="{1E626AFF-B4A5-40BF-9EE3-BE7D5E548773}" srcOrd="1" destOrd="0" presId="urn:microsoft.com/office/officeart/2005/8/layout/pList2#1"/>
    <dgm:cxn modelId="{099E13C8-2507-4625-9181-9BC4C6DB9235}" type="presParOf" srcId="{80CCA6A4-9FFC-4407-8DEE-35C5FF1A720B}" destId="{6B1A63F8-401A-4B33-9954-F39DC4B6663B}" srcOrd="2" destOrd="0" presId="urn:microsoft.com/office/officeart/2005/8/layout/pList2#1"/>
  </dgm:cxnLst>
  <dgm:bg/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rawing1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ACBF4AF3-FAB8-444C-81AB-52C89640E279}">
      <dsp:nvSpPr>
        <dsp:cNvPr id="0" name=""/>
        <dsp:cNvSpPr/>
      </dsp:nvSpPr>
      <dsp:spPr>
        <a:xfrm>
          <a:off x="0" y="0"/>
          <a:ext cx="11526207" cy="2595390"/>
        </a:xfrm>
        <a:prstGeom prst="roundRect">
          <a:avLst>
            <a:gd name="adj" fmla="val 10000"/>
          </a:avLst>
        </a:prstGeom>
        <a:solidFill>
          <a:schemeClr val="bg2">
            <a:lumMod val="90000"/>
            <a:alpha val="90000"/>
          </a:schemeClr>
        </a:solidFill>
        <a:ln w="6350" cap="flat" cmpd="sng" algn="ctr">
          <a:solidFill>
            <a:schemeClr val="accent2">
              <a:tint val="40000"/>
              <a:alpha val="90000"/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1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  <dsp:sp modelId="{C43EB61A-2E04-409F-8F87-79F190ED3CE0}">
      <dsp:nvSpPr>
        <dsp:cNvPr id="0" name=""/>
        <dsp:cNvSpPr/>
      </dsp:nvSpPr>
      <dsp:spPr>
        <a:xfrm>
          <a:off x="347108" y="346052"/>
          <a:ext cx="1666459" cy="1903286"/>
        </a:xfrm>
        <a:prstGeom prst="roundRect">
          <a:avLst>
            <a:gd name="adj" fmla="val 10000"/>
          </a:avLst>
        </a:prstGeom>
        <a:blipFill rotWithShape="0">
          <a:blip xmlns:r="http://schemas.openxmlformats.org/officeDocument/2006/relationships" r:embed="rId1"/>
          <a:stretch>
            <a:fillRect/>
          </a:stretch>
        </a:blipFill>
        <a:ln>
          <a:noFill/>
        </a:ln>
        <a:effectLst/>
      </dsp:spPr>
      <dsp:style>
        <a:lnRef idx="0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</dsp:sp>
    <dsp:sp modelId="{2572025E-E8B8-4F94-94D0-DC22D7F762FB}">
      <dsp:nvSpPr>
        <dsp:cNvPr id="0" name=""/>
        <dsp:cNvSpPr/>
      </dsp:nvSpPr>
      <dsp:spPr>
        <a:xfrm rot="10800000">
          <a:off x="347108" y="2595390"/>
          <a:ext cx="1666459" cy="3172144"/>
        </a:xfrm>
        <a:prstGeom prst="round2SameRect">
          <a:avLst>
            <a:gd name="adj1" fmla="val 10500"/>
            <a:gd name="adj2" fmla="val 0"/>
          </a:avLst>
        </a:prstGeom>
        <a:solidFill>
          <a:schemeClr val="accent3"/>
        </a:solidFill>
        <a:ln>
          <a:noFill/>
        </a:ln>
        <a:effectLst/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73152" tIns="274320" rIns="73152" bIns="156464" numCol="1" spcCol="1270" anchor="t" anchorCtr="0">
          <a:noAutofit/>
        </a:bodyPr>
        <a:lstStyle/>
        <a:p>
          <a:pPr lvl="0" algn="ctr" defTabSz="9779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200" b="1" kern="1200" dirty="0" smtClean="0">
              <a:latin typeface="Corbel" pitchFamily="34" charset="0"/>
            </a:rPr>
            <a:t>Motivation</a:t>
          </a:r>
          <a:endParaRPr lang="en-US" sz="2200" b="1" kern="1200" dirty="0">
            <a:latin typeface="Corbel" pitchFamily="34" charset="0"/>
          </a:endParaRPr>
        </a:p>
      </dsp:txBody>
      <dsp:txXfrm rot="10800000">
        <a:off x="398357" y="2595390"/>
        <a:ext cx="1563961" cy="3120895"/>
      </dsp:txXfrm>
    </dsp:sp>
    <dsp:sp modelId="{BF646D7A-C7D0-4489-A68F-61F32B7DB0C6}">
      <dsp:nvSpPr>
        <dsp:cNvPr id="0" name=""/>
        <dsp:cNvSpPr/>
      </dsp:nvSpPr>
      <dsp:spPr>
        <a:xfrm>
          <a:off x="2180214" y="346052"/>
          <a:ext cx="1666459" cy="1903286"/>
        </a:xfrm>
        <a:prstGeom prst="roundRect">
          <a:avLst>
            <a:gd name="adj" fmla="val 10000"/>
          </a:avLst>
        </a:prstGeom>
        <a:blipFill rotWithShape="0">
          <a:blip xmlns:r="http://schemas.openxmlformats.org/officeDocument/2006/relationships" r:embed="rId2"/>
          <a:stretch>
            <a:fillRect/>
          </a:stretch>
        </a:blipFill>
        <a:ln>
          <a:noFill/>
        </a:ln>
        <a:effectLst/>
      </dsp:spPr>
      <dsp:style>
        <a:lnRef idx="0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</dsp:sp>
    <dsp:sp modelId="{E4B0666F-2CF1-4C21-A251-46E6EBFF7C1D}">
      <dsp:nvSpPr>
        <dsp:cNvPr id="0" name=""/>
        <dsp:cNvSpPr/>
      </dsp:nvSpPr>
      <dsp:spPr>
        <a:xfrm rot="10800000">
          <a:off x="2180214" y="2595390"/>
          <a:ext cx="1666459" cy="3172144"/>
        </a:xfrm>
        <a:prstGeom prst="round2SameRect">
          <a:avLst>
            <a:gd name="adj1" fmla="val 10500"/>
            <a:gd name="adj2" fmla="val 0"/>
          </a:avLst>
        </a:prstGeom>
        <a:solidFill>
          <a:schemeClr val="accent1"/>
        </a:solidFill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73152" tIns="274320" rIns="73152" bIns="156464" numCol="1" spcCol="1270" anchor="t" anchorCtr="0">
          <a:noAutofit/>
        </a:bodyPr>
        <a:lstStyle/>
        <a:p>
          <a:pPr lvl="0" algn="ctr" defTabSz="9779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200" b="1" kern="1200" dirty="0" smtClean="0">
              <a:latin typeface="Corbel" pitchFamily="34" charset="0"/>
            </a:rPr>
            <a:t>Data</a:t>
          </a:r>
        </a:p>
        <a:p>
          <a:pPr lvl="0" algn="ctr" defTabSz="9779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endParaRPr lang="en-US" sz="2200" b="1" kern="1200" dirty="0" smtClean="0">
            <a:latin typeface="Corbel" pitchFamily="34" charset="0"/>
          </a:endParaRPr>
        </a:p>
        <a:p>
          <a:pPr lvl="0" algn="ctr" defTabSz="9779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endParaRPr lang="en-US" sz="2200" b="1" kern="1200" dirty="0" smtClean="0">
            <a:latin typeface="Corbel" pitchFamily="34" charset="0"/>
          </a:endParaRPr>
        </a:p>
        <a:p>
          <a:pPr lvl="0" algn="ctr" defTabSz="9779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endParaRPr lang="en-US" sz="2200" b="1" kern="1200" dirty="0">
            <a:latin typeface="Corbel" pitchFamily="34" charset="0"/>
          </a:endParaRPr>
        </a:p>
      </dsp:txBody>
      <dsp:txXfrm rot="10800000">
        <a:off x="2231463" y="2595390"/>
        <a:ext cx="1563961" cy="3120895"/>
      </dsp:txXfrm>
    </dsp:sp>
    <dsp:sp modelId="{41BC1ABA-1F87-4B1E-94EC-41724CD12655}">
      <dsp:nvSpPr>
        <dsp:cNvPr id="0" name=""/>
        <dsp:cNvSpPr/>
      </dsp:nvSpPr>
      <dsp:spPr>
        <a:xfrm>
          <a:off x="4013320" y="346052"/>
          <a:ext cx="1666459" cy="1903286"/>
        </a:xfrm>
        <a:prstGeom prst="roundRect">
          <a:avLst>
            <a:gd name="adj" fmla="val 10000"/>
          </a:avLst>
        </a:prstGeom>
        <a:blipFill rotWithShape="0">
          <a:blip xmlns:r="http://schemas.openxmlformats.org/officeDocument/2006/relationships" r:embed="rId3"/>
          <a:stretch>
            <a:fillRect/>
          </a:stretch>
        </a:blipFill>
        <a:ln>
          <a:noFill/>
        </a:ln>
        <a:effectLst/>
      </dsp:spPr>
      <dsp:style>
        <a:lnRef idx="0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</dsp:sp>
    <dsp:sp modelId="{5284ED54-4761-44DA-8086-D5FD397A1C95}">
      <dsp:nvSpPr>
        <dsp:cNvPr id="0" name=""/>
        <dsp:cNvSpPr/>
      </dsp:nvSpPr>
      <dsp:spPr>
        <a:xfrm rot="10800000">
          <a:off x="4013320" y="2595390"/>
          <a:ext cx="1666459" cy="3172144"/>
        </a:xfrm>
        <a:prstGeom prst="round2SameRect">
          <a:avLst>
            <a:gd name="adj1" fmla="val 10500"/>
            <a:gd name="adj2" fmla="val 0"/>
          </a:avLst>
        </a:prstGeom>
        <a:solidFill>
          <a:schemeClr val="accent2"/>
        </a:solidFill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73152" tIns="274320" rIns="73152" bIns="156464" numCol="1" spcCol="1270" anchor="t" anchorCtr="0">
          <a:noAutofit/>
        </a:bodyPr>
        <a:lstStyle/>
        <a:p>
          <a:pPr lvl="0" algn="ctr" defTabSz="9779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200" b="1" kern="1200" dirty="0" smtClean="0">
              <a:latin typeface="Corbel" pitchFamily="34" charset="0"/>
            </a:rPr>
            <a:t>Methods</a:t>
          </a:r>
          <a:endParaRPr lang="en-US" sz="2200" b="1" kern="1200" dirty="0">
            <a:latin typeface="Corbel" pitchFamily="34" charset="0"/>
          </a:endParaRPr>
        </a:p>
      </dsp:txBody>
      <dsp:txXfrm rot="10800000">
        <a:off x="4064569" y="2595390"/>
        <a:ext cx="1563961" cy="3120895"/>
      </dsp:txXfrm>
    </dsp:sp>
    <dsp:sp modelId="{D88C7409-AB93-4FE3-A61D-F51EE8A4B008}">
      <dsp:nvSpPr>
        <dsp:cNvPr id="0" name=""/>
        <dsp:cNvSpPr/>
      </dsp:nvSpPr>
      <dsp:spPr>
        <a:xfrm>
          <a:off x="5846426" y="346052"/>
          <a:ext cx="1666459" cy="1903286"/>
        </a:xfrm>
        <a:prstGeom prst="roundRect">
          <a:avLst>
            <a:gd name="adj" fmla="val 10000"/>
          </a:avLst>
        </a:prstGeom>
        <a:blipFill rotWithShape="0">
          <a:blip xmlns:r="http://schemas.openxmlformats.org/officeDocument/2006/relationships" r:embed="rId4"/>
          <a:stretch>
            <a:fillRect/>
          </a:stretch>
        </a:blipFill>
        <a:ln>
          <a:noFill/>
        </a:ln>
        <a:effectLst/>
      </dsp:spPr>
      <dsp:style>
        <a:lnRef idx="0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</dsp:sp>
    <dsp:sp modelId="{87B5BDBA-3C7A-41F1-8C33-F13937A84B36}">
      <dsp:nvSpPr>
        <dsp:cNvPr id="0" name=""/>
        <dsp:cNvSpPr/>
      </dsp:nvSpPr>
      <dsp:spPr>
        <a:xfrm rot="10800000">
          <a:off x="5839060" y="2595390"/>
          <a:ext cx="1666459" cy="3172144"/>
        </a:xfrm>
        <a:prstGeom prst="round2SameRect">
          <a:avLst>
            <a:gd name="adj1" fmla="val 10500"/>
            <a:gd name="adj2" fmla="val 0"/>
          </a:avLst>
        </a:prstGeom>
        <a:solidFill>
          <a:schemeClr val="accent3"/>
        </a:solidFill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73152" tIns="274320" rIns="73152" bIns="156464" numCol="1" spcCol="1270" anchor="t" anchorCtr="0">
          <a:noAutofit/>
        </a:bodyPr>
        <a:lstStyle/>
        <a:p>
          <a:pPr lvl="0" algn="ctr" defTabSz="9779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200" b="1" kern="1200" dirty="0" smtClean="0">
              <a:latin typeface="Corbel" pitchFamily="34" charset="0"/>
            </a:rPr>
            <a:t>Results</a:t>
          </a:r>
          <a:endParaRPr lang="en-US" sz="2200" b="1" kern="1200" dirty="0">
            <a:latin typeface="Corbel" pitchFamily="34" charset="0"/>
          </a:endParaRPr>
        </a:p>
      </dsp:txBody>
      <dsp:txXfrm rot="10800000">
        <a:off x="5890309" y="2595390"/>
        <a:ext cx="1563961" cy="3120895"/>
      </dsp:txXfrm>
    </dsp:sp>
    <dsp:sp modelId="{B68F94D2-D73D-420A-802B-DFDC9BE4ED4C}">
      <dsp:nvSpPr>
        <dsp:cNvPr id="0" name=""/>
        <dsp:cNvSpPr/>
      </dsp:nvSpPr>
      <dsp:spPr>
        <a:xfrm>
          <a:off x="7679532" y="346052"/>
          <a:ext cx="1666459" cy="1903286"/>
        </a:xfrm>
        <a:prstGeom prst="roundRect">
          <a:avLst>
            <a:gd name="adj" fmla="val 10000"/>
          </a:avLst>
        </a:prstGeom>
        <a:blipFill rotWithShape="0">
          <a:blip xmlns:r="http://schemas.openxmlformats.org/officeDocument/2006/relationships" r:embed="rId5"/>
          <a:stretch>
            <a:fillRect/>
          </a:stretch>
        </a:blipFill>
        <a:ln>
          <a:noFill/>
        </a:ln>
        <a:effectLst/>
      </dsp:spPr>
      <dsp:style>
        <a:lnRef idx="0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</dsp:sp>
    <dsp:sp modelId="{9B706799-997B-4F74-B652-58B58A51EA58}">
      <dsp:nvSpPr>
        <dsp:cNvPr id="0" name=""/>
        <dsp:cNvSpPr/>
      </dsp:nvSpPr>
      <dsp:spPr>
        <a:xfrm rot="10800000">
          <a:off x="7679532" y="2595390"/>
          <a:ext cx="1666459" cy="3172144"/>
        </a:xfrm>
        <a:prstGeom prst="round2SameRect">
          <a:avLst>
            <a:gd name="adj1" fmla="val 10500"/>
            <a:gd name="adj2" fmla="val 0"/>
          </a:avLst>
        </a:prstGeom>
        <a:solidFill>
          <a:schemeClr val="accent1"/>
        </a:solidFill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73152" tIns="274320" rIns="73152" bIns="156464" numCol="1" spcCol="1270" anchor="t" anchorCtr="0">
          <a:noAutofit/>
        </a:bodyPr>
        <a:lstStyle/>
        <a:p>
          <a:pPr lvl="0" algn="ctr" defTabSz="9779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200" b="1" kern="1200" dirty="0" smtClean="0">
              <a:latin typeface="Corbel" pitchFamily="34" charset="0"/>
            </a:rPr>
            <a:t>Discussion</a:t>
          </a:r>
          <a:endParaRPr lang="en-US" sz="2200" b="1" kern="1200" dirty="0" smtClean="0">
            <a:latin typeface="Corbel" pitchFamily="34" charset="0"/>
          </a:endParaRPr>
        </a:p>
      </dsp:txBody>
      <dsp:txXfrm rot="10800000">
        <a:off x="7730781" y="2595390"/>
        <a:ext cx="1563961" cy="3120895"/>
      </dsp:txXfrm>
    </dsp:sp>
    <dsp:sp modelId="{6B1A63F8-401A-4B33-9954-F39DC4B6663B}">
      <dsp:nvSpPr>
        <dsp:cNvPr id="0" name=""/>
        <dsp:cNvSpPr/>
      </dsp:nvSpPr>
      <dsp:spPr>
        <a:xfrm>
          <a:off x="9512638" y="346052"/>
          <a:ext cx="1666459" cy="1903286"/>
        </a:xfrm>
        <a:prstGeom prst="roundRect">
          <a:avLst>
            <a:gd name="adj" fmla="val 10000"/>
          </a:avLst>
        </a:prstGeom>
        <a:blipFill rotWithShape="0">
          <a:blip xmlns:r="http://schemas.openxmlformats.org/officeDocument/2006/relationships" r:embed="rId6"/>
          <a:stretch>
            <a:fillRect/>
          </a:stretch>
        </a:blipFill>
        <a:ln>
          <a:noFill/>
        </a:ln>
        <a:effectLst/>
      </dsp:spPr>
      <dsp:style>
        <a:lnRef idx="0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</dsp:sp>
    <dsp:sp modelId="{48A5C0DC-EEB7-4A7F-8B7E-F8153206073F}">
      <dsp:nvSpPr>
        <dsp:cNvPr id="0" name=""/>
        <dsp:cNvSpPr/>
      </dsp:nvSpPr>
      <dsp:spPr>
        <a:xfrm rot="10800000">
          <a:off x="9512638" y="2595390"/>
          <a:ext cx="1666459" cy="3172144"/>
        </a:xfrm>
        <a:prstGeom prst="round2SameRect">
          <a:avLst>
            <a:gd name="adj1" fmla="val 10500"/>
            <a:gd name="adj2" fmla="val 0"/>
          </a:avLst>
        </a:prstGeom>
        <a:solidFill>
          <a:schemeClr val="accent2"/>
        </a:solidFill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72000" tIns="273600" rIns="72000" bIns="156464" numCol="1" spcCol="1270" anchor="t" anchorCtr="0">
          <a:noAutofit/>
        </a:bodyPr>
        <a:lstStyle/>
        <a:p>
          <a:pPr lvl="0" algn="ctr" defTabSz="9779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200" b="1" kern="1200" dirty="0" smtClean="0">
              <a:latin typeface="Corbel" pitchFamily="34" charset="0"/>
            </a:rPr>
            <a:t>Final Remarks</a:t>
          </a:r>
          <a:endParaRPr lang="pt-PT" sz="2200" b="1" kern="1200" baseline="0" dirty="0">
            <a:latin typeface="Corbel" pitchFamily="34" charset="0"/>
          </a:endParaRPr>
        </a:p>
      </dsp:txBody>
      <dsp:txXfrm rot="10800000">
        <a:off x="9563887" y="2595390"/>
        <a:ext cx="1563961" cy="3120895"/>
      </dsp:txXfrm>
    </dsp:sp>
  </dsp:spTree>
</dsp:drawing>
</file>

<file path=ppt/diagrams/drawing10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ACBF4AF3-FAB8-444C-81AB-52C89640E279}">
      <dsp:nvSpPr>
        <dsp:cNvPr id="0" name=""/>
        <dsp:cNvSpPr/>
      </dsp:nvSpPr>
      <dsp:spPr>
        <a:xfrm>
          <a:off x="0" y="0"/>
          <a:ext cx="11527200" cy="2595240"/>
        </a:xfrm>
        <a:prstGeom prst="roundRect">
          <a:avLst>
            <a:gd name="adj" fmla="val 10000"/>
          </a:avLst>
        </a:prstGeom>
        <a:solidFill>
          <a:schemeClr val="bg2">
            <a:lumMod val="90000"/>
            <a:alpha val="90000"/>
          </a:schemeClr>
        </a:solidFill>
        <a:ln w="6350" cap="flat" cmpd="sng" algn="ctr">
          <a:solidFill>
            <a:schemeClr val="accent2">
              <a:tint val="40000"/>
              <a:alpha val="90000"/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1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  <dsp:sp modelId="{C43EB61A-2E04-409F-8F87-79F190ED3CE0}">
      <dsp:nvSpPr>
        <dsp:cNvPr id="0" name=""/>
        <dsp:cNvSpPr/>
      </dsp:nvSpPr>
      <dsp:spPr>
        <a:xfrm>
          <a:off x="347138" y="346032"/>
          <a:ext cx="1666603" cy="1903176"/>
        </a:xfrm>
        <a:prstGeom prst="roundRect">
          <a:avLst>
            <a:gd name="adj" fmla="val 10000"/>
          </a:avLst>
        </a:prstGeom>
        <a:blipFill rotWithShape="0">
          <a:blip xmlns:r="http://schemas.openxmlformats.org/officeDocument/2006/relationships" r:embed="rId1"/>
          <a:stretch>
            <a:fillRect/>
          </a:stretch>
        </a:blipFill>
        <a:ln>
          <a:noFill/>
        </a:ln>
        <a:effectLst/>
      </dsp:spPr>
      <dsp:style>
        <a:lnRef idx="0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</dsp:sp>
    <dsp:sp modelId="{2572025E-E8B8-4F94-94D0-DC22D7F762FB}">
      <dsp:nvSpPr>
        <dsp:cNvPr id="0" name=""/>
        <dsp:cNvSpPr/>
      </dsp:nvSpPr>
      <dsp:spPr>
        <a:xfrm rot="10800000">
          <a:off x="347138" y="2595239"/>
          <a:ext cx="1666603" cy="3171960"/>
        </a:xfrm>
        <a:prstGeom prst="round2SameRect">
          <a:avLst>
            <a:gd name="adj1" fmla="val 10500"/>
            <a:gd name="adj2" fmla="val 0"/>
          </a:avLst>
        </a:prstGeom>
        <a:gradFill rotWithShape="1">
          <a:gsLst>
            <a:gs pos="0">
              <a:schemeClr val="accent3">
                <a:satMod val="103000"/>
                <a:lumMod val="102000"/>
                <a:tint val="94000"/>
              </a:schemeClr>
            </a:gs>
            <a:gs pos="50000">
              <a:schemeClr val="accent3">
                <a:satMod val="110000"/>
                <a:lumMod val="100000"/>
                <a:shade val="100000"/>
              </a:schemeClr>
            </a:gs>
            <a:gs pos="100000">
              <a:schemeClr val="accent3">
                <a:lumMod val="99000"/>
                <a:satMod val="120000"/>
                <a:shade val="78000"/>
              </a:schemeClr>
            </a:gs>
          </a:gsLst>
          <a:lin ang="5400000" scaled="0"/>
        </a:gradFill>
        <a:ln w="6350" cap="flat" cmpd="sng" algn="ctr">
          <a:solidFill>
            <a:schemeClr val="accent3"/>
          </a:solidFill>
          <a:prstDash val="solid"/>
          <a:miter lim="800000"/>
        </a:ln>
        <a:effectLst/>
      </dsp:spPr>
      <dsp:style>
        <a:lnRef idx="1">
          <a:schemeClr val="accent3"/>
        </a:lnRef>
        <a:fillRef idx="3">
          <a:schemeClr val="accent3"/>
        </a:fillRef>
        <a:effectRef idx="2">
          <a:schemeClr val="accent3"/>
        </a:effectRef>
        <a:fontRef idx="minor">
          <a:schemeClr val="lt1"/>
        </a:fontRef>
      </dsp:style>
      <dsp:txBody>
        <a:bodyPr spcFirstLastPara="0" vert="horz" wrap="square" lIns="73152" tIns="274320" rIns="73152" bIns="156464" numCol="1" spcCol="1270" anchor="t" anchorCtr="0">
          <a:noAutofit/>
        </a:bodyPr>
        <a:lstStyle/>
        <a:p>
          <a:pPr lvl="0" algn="ctr" defTabSz="9779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200" b="1" kern="1200" dirty="0" smtClean="0">
              <a:latin typeface="Corbel" pitchFamily="34" charset="0"/>
            </a:rPr>
            <a:t>Motivation &amp;  Objective</a:t>
          </a:r>
          <a:endParaRPr lang="en-US" sz="2200" b="1" kern="1200" dirty="0">
            <a:latin typeface="Corbel" pitchFamily="34" charset="0"/>
          </a:endParaRPr>
        </a:p>
      </dsp:txBody>
      <dsp:txXfrm rot="10800000">
        <a:off x="398392" y="2595239"/>
        <a:ext cx="1564095" cy="3120706"/>
      </dsp:txXfrm>
    </dsp:sp>
    <dsp:sp modelId="{BF646D7A-C7D0-4489-A68F-61F32B7DB0C6}">
      <dsp:nvSpPr>
        <dsp:cNvPr id="0" name=""/>
        <dsp:cNvSpPr/>
      </dsp:nvSpPr>
      <dsp:spPr>
        <a:xfrm>
          <a:off x="2180402" y="346032"/>
          <a:ext cx="1666603" cy="1903176"/>
        </a:xfrm>
        <a:prstGeom prst="roundRect">
          <a:avLst>
            <a:gd name="adj" fmla="val 10000"/>
          </a:avLst>
        </a:prstGeom>
        <a:blipFill rotWithShape="0">
          <a:blip xmlns:r="http://schemas.openxmlformats.org/officeDocument/2006/relationships" r:embed="rId2"/>
          <a:stretch>
            <a:fillRect/>
          </a:stretch>
        </a:blipFill>
        <a:ln>
          <a:noFill/>
        </a:ln>
        <a:effectLst/>
      </dsp:spPr>
      <dsp:style>
        <a:lnRef idx="0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</dsp:sp>
    <dsp:sp modelId="{E4B0666F-2CF1-4C21-A251-46E6EBFF7C1D}">
      <dsp:nvSpPr>
        <dsp:cNvPr id="0" name=""/>
        <dsp:cNvSpPr/>
      </dsp:nvSpPr>
      <dsp:spPr>
        <a:xfrm rot="10800000">
          <a:off x="2180402" y="2595239"/>
          <a:ext cx="1666603" cy="3171960"/>
        </a:xfrm>
        <a:prstGeom prst="round2SameRect">
          <a:avLst>
            <a:gd name="adj1" fmla="val 10500"/>
            <a:gd name="adj2" fmla="val 0"/>
          </a:avLst>
        </a:prstGeom>
        <a:gradFill rotWithShape="1">
          <a:gsLst>
            <a:gs pos="0">
              <a:schemeClr val="accent1">
                <a:satMod val="103000"/>
                <a:lumMod val="102000"/>
                <a:tint val="94000"/>
              </a:schemeClr>
            </a:gs>
            <a:gs pos="50000">
              <a:schemeClr val="accent1">
                <a:satMod val="110000"/>
                <a:lumMod val="100000"/>
                <a:shade val="100000"/>
              </a:schemeClr>
            </a:gs>
            <a:gs pos="100000">
              <a:schemeClr val="accent1">
                <a:lumMod val="99000"/>
                <a:satMod val="120000"/>
                <a:shade val="78000"/>
              </a:schemeClr>
            </a:gs>
          </a:gsLst>
          <a:lin ang="5400000" scaled="0"/>
        </a:gradFill>
        <a:ln w="6350" cap="flat" cmpd="sng" algn="ctr">
          <a:solidFill>
            <a:schemeClr val="accent1"/>
          </a:solidFill>
          <a:prstDash val="solid"/>
          <a:miter lim="800000"/>
        </a:ln>
        <a:effectLst/>
      </dsp:spPr>
      <dsp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dsp:style>
      <dsp:txBody>
        <a:bodyPr spcFirstLastPara="0" vert="horz" wrap="square" lIns="73152" tIns="274320" rIns="73152" bIns="156464" numCol="1" spcCol="1270" anchor="t" anchorCtr="0">
          <a:noAutofit/>
        </a:bodyPr>
        <a:lstStyle/>
        <a:p>
          <a:pPr lvl="0" algn="ctr" defTabSz="9779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200" b="1" kern="1200" dirty="0" smtClean="0">
              <a:latin typeface="Corbel" pitchFamily="34" charset="0"/>
            </a:rPr>
            <a:t>The Approach</a:t>
          </a:r>
          <a:endParaRPr lang="en-US" sz="2200" b="1" kern="1200" dirty="0">
            <a:latin typeface="Corbel" pitchFamily="34" charset="0"/>
          </a:endParaRPr>
        </a:p>
      </dsp:txBody>
      <dsp:txXfrm rot="10800000">
        <a:off x="2231656" y="2595239"/>
        <a:ext cx="1564095" cy="3120706"/>
      </dsp:txXfrm>
    </dsp:sp>
    <dsp:sp modelId="{41BC1ABA-1F87-4B1E-94EC-41724CD12655}">
      <dsp:nvSpPr>
        <dsp:cNvPr id="0" name=""/>
        <dsp:cNvSpPr/>
      </dsp:nvSpPr>
      <dsp:spPr>
        <a:xfrm>
          <a:off x="4013666" y="346032"/>
          <a:ext cx="1666603" cy="1903176"/>
        </a:xfrm>
        <a:prstGeom prst="roundRect">
          <a:avLst>
            <a:gd name="adj" fmla="val 10000"/>
          </a:avLst>
        </a:prstGeom>
        <a:blipFill rotWithShape="0">
          <a:blip xmlns:r="http://schemas.openxmlformats.org/officeDocument/2006/relationships" r:embed="rId3"/>
          <a:stretch>
            <a:fillRect/>
          </a:stretch>
        </a:blipFill>
        <a:ln>
          <a:noFill/>
        </a:ln>
        <a:effectLst/>
      </dsp:spPr>
      <dsp:style>
        <a:lnRef idx="0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</dsp:sp>
    <dsp:sp modelId="{5284ED54-4761-44DA-8086-D5FD397A1C95}">
      <dsp:nvSpPr>
        <dsp:cNvPr id="0" name=""/>
        <dsp:cNvSpPr/>
      </dsp:nvSpPr>
      <dsp:spPr>
        <a:xfrm rot="10800000">
          <a:off x="4013666" y="2595239"/>
          <a:ext cx="1666603" cy="3171960"/>
        </a:xfrm>
        <a:prstGeom prst="round2SameRect">
          <a:avLst>
            <a:gd name="adj1" fmla="val 10500"/>
            <a:gd name="adj2" fmla="val 0"/>
          </a:avLst>
        </a:prstGeom>
        <a:noFill/>
        <a:ln>
          <a:noFill/>
        </a:ln>
        <a:effectLst/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73152" tIns="274320" rIns="73152" bIns="128016" numCol="1" spcCol="1270" anchor="t" anchorCtr="0">
          <a:noAutofit/>
        </a:bodyPr>
        <a:lstStyle/>
        <a:p>
          <a:pPr lvl="0" algn="ctr" defTabSz="8001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endParaRPr lang="en-US" sz="1800" kern="1200" dirty="0">
            <a:latin typeface="Corbel" pitchFamily="34" charset="0"/>
          </a:endParaRPr>
        </a:p>
      </dsp:txBody>
      <dsp:txXfrm rot="10800000">
        <a:off x="4064920" y="2595239"/>
        <a:ext cx="1564095" cy="3120706"/>
      </dsp:txXfrm>
    </dsp:sp>
    <dsp:sp modelId="{D88C7409-AB93-4FE3-A61D-F51EE8A4B008}">
      <dsp:nvSpPr>
        <dsp:cNvPr id="0" name=""/>
        <dsp:cNvSpPr/>
      </dsp:nvSpPr>
      <dsp:spPr>
        <a:xfrm>
          <a:off x="5846930" y="346032"/>
          <a:ext cx="1666603" cy="1903176"/>
        </a:xfrm>
        <a:prstGeom prst="roundRect">
          <a:avLst>
            <a:gd name="adj" fmla="val 10000"/>
          </a:avLst>
        </a:prstGeom>
        <a:blipFill rotWithShape="0">
          <a:blip xmlns:r="http://schemas.openxmlformats.org/officeDocument/2006/relationships" r:embed="rId4"/>
          <a:stretch>
            <a:fillRect/>
          </a:stretch>
        </a:blipFill>
        <a:ln>
          <a:noFill/>
        </a:ln>
        <a:effectLst/>
      </dsp:spPr>
      <dsp:style>
        <a:lnRef idx="0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</dsp:sp>
    <dsp:sp modelId="{87B5BDBA-3C7A-41F1-8C33-F13937A84B36}">
      <dsp:nvSpPr>
        <dsp:cNvPr id="0" name=""/>
        <dsp:cNvSpPr/>
      </dsp:nvSpPr>
      <dsp:spPr>
        <a:xfrm rot="10800000">
          <a:off x="5839563" y="2595239"/>
          <a:ext cx="1666603" cy="3171960"/>
        </a:xfrm>
        <a:prstGeom prst="round2SameRect">
          <a:avLst>
            <a:gd name="adj1" fmla="val 10500"/>
            <a:gd name="adj2" fmla="val 0"/>
          </a:avLst>
        </a:prstGeom>
        <a:noFill/>
        <a:ln>
          <a:noFill/>
        </a:ln>
        <a:effectLst/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73152" tIns="274320" rIns="73152" bIns="128016" numCol="1" spcCol="1270" anchor="t" anchorCtr="0">
          <a:noAutofit/>
        </a:bodyPr>
        <a:lstStyle/>
        <a:p>
          <a:pPr lvl="0" algn="ctr" defTabSz="8001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endParaRPr lang="en-US" sz="1800" kern="1200" dirty="0">
            <a:latin typeface="Corbel" pitchFamily="34" charset="0"/>
          </a:endParaRPr>
        </a:p>
      </dsp:txBody>
      <dsp:txXfrm rot="10800000">
        <a:off x="5890817" y="2595239"/>
        <a:ext cx="1564095" cy="3120706"/>
      </dsp:txXfrm>
    </dsp:sp>
    <dsp:sp modelId="{B68F94D2-D73D-420A-802B-DFDC9BE4ED4C}">
      <dsp:nvSpPr>
        <dsp:cNvPr id="0" name=""/>
        <dsp:cNvSpPr/>
      </dsp:nvSpPr>
      <dsp:spPr>
        <a:xfrm>
          <a:off x="7680193" y="346032"/>
          <a:ext cx="1666603" cy="1903176"/>
        </a:xfrm>
        <a:prstGeom prst="roundRect">
          <a:avLst>
            <a:gd name="adj" fmla="val 10000"/>
          </a:avLst>
        </a:prstGeom>
        <a:blipFill rotWithShape="0">
          <a:blip xmlns:r="http://schemas.openxmlformats.org/officeDocument/2006/relationships" r:embed="rId5"/>
          <a:stretch>
            <a:fillRect/>
          </a:stretch>
        </a:blipFill>
        <a:ln>
          <a:noFill/>
        </a:ln>
        <a:effectLst/>
      </dsp:spPr>
      <dsp:style>
        <a:lnRef idx="0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</dsp:sp>
    <dsp:sp modelId="{9B706799-997B-4F74-B652-58B58A51EA58}">
      <dsp:nvSpPr>
        <dsp:cNvPr id="0" name=""/>
        <dsp:cNvSpPr/>
      </dsp:nvSpPr>
      <dsp:spPr>
        <a:xfrm rot="10800000">
          <a:off x="7680193" y="2595239"/>
          <a:ext cx="1666603" cy="3171960"/>
        </a:xfrm>
        <a:prstGeom prst="round2SameRect">
          <a:avLst>
            <a:gd name="adj1" fmla="val 10500"/>
            <a:gd name="adj2" fmla="val 0"/>
          </a:avLst>
        </a:prstGeom>
        <a:noFill/>
        <a:ln>
          <a:noFill/>
        </a:ln>
        <a:effectLst/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73152" tIns="274320" rIns="73152" bIns="128016" numCol="1" spcCol="1270" anchor="t" anchorCtr="0">
          <a:noAutofit/>
        </a:bodyPr>
        <a:lstStyle/>
        <a:p>
          <a:pPr lvl="0" algn="ctr" defTabSz="8001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endParaRPr lang="en-US" sz="1800" kern="1200" dirty="0">
            <a:latin typeface="Corbel" pitchFamily="34" charset="0"/>
          </a:endParaRPr>
        </a:p>
      </dsp:txBody>
      <dsp:txXfrm rot="10800000">
        <a:off x="7731447" y="2595239"/>
        <a:ext cx="1564095" cy="3120706"/>
      </dsp:txXfrm>
    </dsp:sp>
    <dsp:sp modelId="{6B1A63F8-401A-4B33-9954-F39DC4B6663B}">
      <dsp:nvSpPr>
        <dsp:cNvPr id="0" name=""/>
        <dsp:cNvSpPr/>
      </dsp:nvSpPr>
      <dsp:spPr>
        <a:xfrm>
          <a:off x="9513457" y="346032"/>
          <a:ext cx="1666603" cy="1903176"/>
        </a:xfrm>
        <a:prstGeom prst="roundRect">
          <a:avLst>
            <a:gd name="adj" fmla="val 10000"/>
          </a:avLst>
        </a:prstGeom>
        <a:blipFill rotWithShape="0">
          <a:blip xmlns:r="http://schemas.openxmlformats.org/officeDocument/2006/relationships" r:embed="rId6"/>
          <a:stretch>
            <a:fillRect/>
          </a:stretch>
        </a:blipFill>
        <a:ln>
          <a:noFill/>
        </a:ln>
        <a:effectLst/>
      </dsp:spPr>
      <dsp:style>
        <a:lnRef idx="0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</dsp:sp>
    <dsp:sp modelId="{48A5C0DC-EEB7-4A7F-8B7E-F8153206073F}">
      <dsp:nvSpPr>
        <dsp:cNvPr id="0" name=""/>
        <dsp:cNvSpPr/>
      </dsp:nvSpPr>
      <dsp:spPr>
        <a:xfrm rot="10800000">
          <a:off x="9513457" y="2595239"/>
          <a:ext cx="1666603" cy="3171960"/>
        </a:xfrm>
        <a:prstGeom prst="round2SameRect">
          <a:avLst>
            <a:gd name="adj1" fmla="val 10500"/>
            <a:gd name="adj2" fmla="val 0"/>
          </a:avLst>
        </a:prstGeom>
        <a:noFill/>
        <a:ln>
          <a:noFill/>
        </a:ln>
        <a:effectLst/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72000" tIns="273600" rIns="72000" bIns="128016" numCol="1" spcCol="1270" anchor="t" anchorCtr="0">
          <a:noAutofit/>
        </a:bodyPr>
        <a:lstStyle/>
        <a:p>
          <a:pPr lvl="0" algn="ctr" defTabSz="8001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endParaRPr lang="pt-PT" sz="1800" kern="1200" baseline="0" dirty="0">
            <a:latin typeface="Corbel" pitchFamily="34" charset="0"/>
          </a:endParaRPr>
        </a:p>
      </dsp:txBody>
      <dsp:txXfrm rot="10800000">
        <a:off x="9564711" y="2595239"/>
        <a:ext cx="1564095" cy="3120706"/>
      </dsp:txXfrm>
    </dsp:sp>
  </dsp:spTree>
</dsp:drawing>
</file>

<file path=ppt/diagrams/drawing11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ACBF4AF3-FAB8-444C-81AB-52C89640E279}">
      <dsp:nvSpPr>
        <dsp:cNvPr id="0" name=""/>
        <dsp:cNvSpPr/>
      </dsp:nvSpPr>
      <dsp:spPr>
        <a:xfrm>
          <a:off x="0" y="-90"/>
          <a:ext cx="11527200" cy="2595603"/>
        </a:xfrm>
        <a:prstGeom prst="roundRect">
          <a:avLst>
            <a:gd name="adj" fmla="val 10000"/>
          </a:avLst>
        </a:prstGeom>
        <a:solidFill>
          <a:schemeClr val="bg2">
            <a:lumMod val="90000"/>
            <a:alpha val="90000"/>
          </a:schemeClr>
        </a:solidFill>
        <a:ln w="6350" cap="flat" cmpd="sng" algn="ctr">
          <a:solidFill>
            <a:schemeClr val="accent2">
              <a:tint val="40000"/>
              <a:alpha val="90000"/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1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  <dsp:sp modelId="{C43EB61A-2E04-409F-8F87-79F190ED3CE0}">
      <dsp:nvSpPr>
        <dsp:cNvPr id="0" name=""/>
        <dsp:cNvSpPr/>
      </dsp:nvSpPr>
      <dsp:spPr>
        <a:xfrm>
          <a:off x="347138" y="346122"/>
          <a:ext cx="1666603" cy="1903176"/>
        </a:xfrm>
        <a:prstGeom prst="roundRect">
          <a:avLst>
            <a:gd name="adj" fmla="val 10000"/>
          </a:avLst>
        </a:prstGeom>
        <a:blipFill rotWithShape="0">
          <a:blip xmlns:r="http://schemas.openxmlformats.org/officeDocument/2006/relationships" r:embed="rId1"/>
          <a:stretch>
            <a:fillRect/>
          </a:stretch>
        </a:blipFill>
        <a:ln>
          <a:noFill/>
        </a:ln>
        <a:effectLst/>
      </dsp:spPr>
      <dsp:style>
        <a:lnRef idx="0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</dsp:sp>
    <dsp:sp modelId="{2572025E-E8B8-4F94-94D0-DC22D7F762FB}">
      <dsp:nvSpPr>
        <dsp:cNvPr id="0" name=""/>
        <dsp:cNvSpPr/>
      </dsp:nvSpPr>
      <dsp:spPr>
        <a:xfrm rot="10800000">
          <a:off x="347138" y="2595330"/>
          <a:ext cx="1666603" cy="3171960"/>
        </a:xfrm>
        <a:prstGeom prst="round2SameRect">
          <a:avLst>
            <a:gd name="adj1" fmla="val 10500"/>
            <a:gd name="adj2" fmla="val 0"/>
          </a:avLst>
        </a:prstGeom>
        <a:gradFill rotWithShape="1">
          <a:gsLst>
            <a:gs pos="0">
              <a:schemeClr val="accent3">
                <a:satMod val="103000"/>
                <a:lumMod val="102000"/>
                <a:tint val="94000"/>
              </a:schemeClr>
            </a:gs>
            <a:gs pos="50000">
              <a:schemeClr val="accent3">
                <a:satMod val="110000"/>
                <a:lumMod val="100000"/>
                <a:shade val="100000"/>
              </a:schemeClr>
            </a:gs>
            <a:gs pos="100000">
              <a:schemeClr val="accent3">
                <a:lumMod val="99000"/>
                <a:satMod val="120000"/>
                <a:shade val="78000"/>
              </a:schemeClr>
            </a:gs>
          </a:gsLst>
          <a:lin ang="5400000" scaled="0"/>
        </a:gradFill>
        <a:ln w="6350" cap="flat" cmpd="sng" algn="ctr">
          <a:solidFill>
            <a:schemeClr val="accent3"/>
          </a:solidFill>
          <a:prstDash val="solid"/>
          <a:miter lim="800000"/>
        </a:ln>
        <a:effectLst/>
      </dsp:spPr>
      <dsp:style>
        <a:lnRef idx="1">
          <a:schemeClr val="accent3"/>
        </a:lnRef>
        <a:fillRef idx="3">
          <a:schemeClr val="accent3"/>
        </a:fillRef>
        <a:effectRef idx="2">
          <a:schemeClr val="accent3"/>
        </a:effectRef>
        <a:fontRef idx="minor">
          <a:schemeClr val="lt1"/>
        </a:fontRef>
      </dsp:style>
      <dsp:txBody>
        <a:bodyPr spcFirstLastPara="0" vert="horz" wrap="square" lIns="73152" tIns="274320" rIns="73152" bIns="156464" numCol="1" spcCol="1270" anchor="t" anchorCtr="0">
          <a:noAutofit/>
        </a:bodyPr>
        <a:lstStyle/>
        <a:p>
          <a:pPr lvl="0" algn="ctr" defTabSz="9779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200" b="1" kern="1200" dirty="0" smtClean="0">
              <a:latin typeface="Corbel" pitchFamily="34" charset="0"/>
            </a:rPr>
            <a:t>Motivation &amp;  Objective</a:t>
          </a:r>
          <a:endParaRPr lang="en-US" sz="2200" b="1" kern="1200" dirty="0">
            <a:latin typeface="Corbel" pitchFamily="34" charset="0"/>
          </a:endParaRPr>
        </a:p>
      </dsp:txBody>
      <dsp:txXfrm rot="10800000">
        <a:off x="398392" y="2595330"/>
        <a:ext cx="1564095" cy="3120706"/>
      </dsp:txXfrm>
    </dsp:sp>
    <dsp:sp modelId="{BF646D7A-C7D0-4489-A68F-61F32B7DB0C6}">
      <dsp:nvSpPr>
        <dsp:cNvPr id="0" name=""/>
        <dsp:cNvSpPr/>
      </dsp:nvSpPr>
      <dsp:spPr>
        <a:xfrm>
          <a:off x="2180402" y="346122"/>
          <a:ext cx="1666603" cy="1903176"/>
        </a:xfrm>
        <a:prstGeom prst="roundRect">
          <a:avLst>
            <a:gd name="adj" fmla="val 10000"/>
          </a:avLst>
        </a:prstGeom>
        <a:blipFill rotWithShape="0">
          <a:blip xmlns:r="http://schemas.openxmlformats.org/officeDocument/2006/relationships" r:embed="rId2"/>
          <a:stretch>
            <a:fillRect/>
          </a:stretch>
        </a:blipFill>
        <a:ln>
          <a:noFill/>
        </a:ln>
        <a:effectLst/>
      </dsp:spPr>
      <dsp:style>
        <a:lnRef idx="0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</dsp:sp>
    <dsp:sp modelId="{E4B0666F-2CF1-4C21-A251-46E6EBFF7C1D}">
      <dsp:nvSpPr>
        <dsp:cNvPr id="0" name=""/>
        <dsp:cNvSpPr/>
      </dsp:nvSpPr>
      <dsp:spPr>
        <a:xfrm rot="10800000">
          <a:off x="2180402" y="2595330"/>
          <a:ext cx="1666603" cy="3171960"/>
        </a:xfrm>
        <a:prstGeom prst="round2SameRect">
          <a:avLst>
            <a:gd name="adj1" fmla="val 10500"/>
            <a:gd name="adj2" fmla="val 0"/>
          </a:avLst>
        </a:prstGeom>
        <a:gradFill rotWithShape="1">
          <a:gsLst>
            <a:gs pos="0">
              <a:schemeClr val="accent1">
                <a:satMod val="103000"/>
                <a:lumMod val="102000"/>
                <a:tint val="94000"/>
              </a:schemeClr>
            </a:gs>
            <a:gs pos="50000">
              <a:schemeClr val="accent1">
                <a:satMod val="110000"/>
                <a:lumMod val="100000"/>
                <a:shade val="100000"/>
              </a:schemeClr>
            </a:gs>
            <a:gs pos="100000">
              <a:schemeClr val="accent1">
                <a:lumMod val="99000"/>
                <a:satMod val="120000"/>
                <a:shade val="78000"/>
              </a:schemeClr>
            </a:gs>
          </a:gsLst>
          <a:lin ang="5400000" scaled="0"/>
        </a:gradFill>
        <a:ln w="6350" cap="flat" cmpd="sng" algn="ctr">
          <a:solidFill>
            <a:schemeClr val="accent1"/>
          </a:solidFill>
          <a:prstDash val="solid"/>
          <a:miter lim="800000"/>
        </a:ln>
        <a:effectLst/>
      </dsp:spPr>
      <dsp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dsp:style>
      <dsp:txBody>
        <a:bodyPr spcFirstLastPara="0" vert="horz" wrap="square" lIns="73152" tIns="274320" rIns="73152" bIns="156464" numCol="1" spcCol="1270" anchor="t" anchorCtr="0">
          <a:noAutofit/>
        </a:bodyPr>
        <a:lstStyle/>
        <a:p>
          <a:pPr lvl="0" algn="ctr" defTabSz="9779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200" b="1" kern="1200" dirty="0" smtClean="0">
              <a:latin typeface="Corbel" pitchFamily="34" charset="0"/>
            </a:rPr>
            <a:t>The Approach</a:t>
          </a:r>
          <a:endParaRPr lang="en-US" sz="2200" b="1" kern="1200" dirty="0">
            <a:latin typeface="Corbel" pitchFamily="34" charset="0"/>
          </a:endParaRPr>
        </a:p>
      </dsp:txBody>
      <dsp:txXfrm rot="10800000">
        <a:off x="2231656" y="2595330"/>
        <a:ext cx="1564095" cy="3120706"/>
      </dsp:txXfrm>
    </dsp:sp>
    <dsp:sp modelId="{41BC1ABA-1F87-4B1E-94EC-41724CD12655}">
      <dsp:nvSpPr>
        <dsp:cNvPr id="0" name=""/>
        <dsp:cNvSpPr/>
      </dsp:nvSpPr>
      <dsp:spPr>
        <a:xfrm>
          <a:off x="4013666" y="346122"/>
          <a:ext cx="1666603" cy="1903176"/>
        </a:xfrm>
        <a:prstGeom prst="roundRect">
          <a:avLst>
            <a:gd name="adj" fmla="val 10000"/>
          </a:avLst>
        </a:prstGeom>
        <a:blipFill rotWithShape="0">
          <a:blip xmlns:r="http://schemas.openxmlformats.org/officeDocument/2006/relationships" r:embed="rId3"/>
          <a:stretch>
            <a:fillRect/>
          </a:stretch>
        </a:blipFill>
        <a:ln>
          <a:noFill/>
        </a:ln>
        <a:effectLst/>
      </dsp:spPr>
      <dsp:style>
        <a:lnRef idx="0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</dsp:sp>
    <dsp:sp modelId="{5284ED54-4761-44DA-8086-D5FD397A1C95}">
      <dsp:nvSpPr>
        <dsp:cNvPr id="0" name=""/>
        <dsp:cNvSpPr/>
      </dsp:nvSpPr>
      <dsp:spPr>
        <a:xfrm rot="10800000">
          <a:off x="4013666" y="2595330"/>
          <a:ext cx="1666603" cy="3171960"/>
        </a:xfrm>
        <a:prstGeom prst="round2SameRect">
          <a:avLst>
            <a:gd name="adj1" fmla="val 10500"/>
            <a:gd name="adj2" fmla="val 0"/>
          </a:avLst>
        </a:prstGeom>
        <a:gradFill rotWithShape="1">
          <a:gsLst>
            <a:gs pos="0">
              <a:schemeClr val="accent2">
                <a:satMod val="103000"/>
                <a:lumMod val="102000"/>
                <a:tint val="94000"/>
              </a:schemeClr>
            </a:gs>
            <a:gs pos="50000">
              <a:schemeClr val="accent2">
                <a:satMod val="110000"/>
                <a:lumMod val="100000"/>
                <a:shade val="100000"/>
              </a:schemeClr>
            </a:gs>
            <a:gs pos="100000">
              <a:schemeClr val="accent2">
                <a:lumMod val="99000"/>
                <a:satMod val="120000"/>
                <a:shade val="78000"/>
              </a:schemeClr>
            </a:gs>
          </a:gsLst>
          <a:lin ang="5400000" scaled="0"/>
        </a:gradFill>
        <a:ln w="6350" cap="flat" cmpd="sng" algn="ctr">
          <a:solidFill>
            <a:schemeClr val="accent2"/>
          </a:solidFill>
          <a:prstDash val="solid"/>
          <a:miter lim="800000"/>
        </a:ln>
        <a:effectLst/>
      </dsp:spPr>
      <dsp:style>
        <a:lnRef idx="1">
          <a:schemeClr val="accent2"/>
        </a:lnRef>
        <a:fillRef idx="3">
          <a:schemeClr val="accent2"/>
        </a:fillRef>
        <a:effectRef idx="2">
          <a:schemeClr val="accent2"/>
        </a:effectRef>
        <a:fontRef idx="minor">
          <a:schemeClr val="lt1"/>
        </a:fontRef>
      </dsp:style>
      <dsp:txBody>
        <a:bodyPr spcFirstLastPara="0" vert="horz" wrap="square" lIns="73152" tIns="274320" rIns="73152" bIns="156464" numCol="1" spcCol="1270" anchor="t" anchorCtr="0">
          <a:noAutofit/>
        </a:bodyPr>
        <a:lstStyle/>
        <a:p>
          <a:pPr lvl="0" algn="ctr" defTabSz="9779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200" b="1" kern="1200" dirty="0" smtClean="0">
              <a:latin typeface="Corbel" pitchFamily="34" charset="0"/>
            </a:rPr>
            <a:t>The Simulator</a:t>
          </a:r>
          <a:endParaRPr lang="en-US" sz="2200" b="1" kern="1200" dirty="0">
            <a:latin typeface="Corbel" pitchFamily="34" charset="0"/>
          </a:endParaRPr>
        </a:p>
      </dsp:txBody>
      <dsp:txXfrm rot="10800000">
        <a:off x="4064920" y="2595330"/>
        <a:ext cx="1564095" cy="3120706"/>
      </dsp:txXfrm>
    </dsp:sp>
    <dsp:sp modelId="{D88C7409-AB93-4FE3-A61D-F51EE8A4B008}">
      <dsp:nvSpPr>
        <dsp:cNvPr id="0" name=""/>
        <dsp:cNvSpPr/>
      </dsp:nvSpPr>
      <dsp:spPr>
        <a:xfrm>
          <a:off x="5846930" y="346122"/>
          <a:ext cx="1666603" cy="1903176"/>
        </a:xfrm>
        <a:prstGeom prst="roundRect">
          <a:avLst>
            <a:gd name="adj" fmla="val 10000"/>
          </a:avLst>
        </a:prstGeom>
        <a:blipFill rotWithShape="0">
          <a:blip xmlns:r="http://schemas.openxmlformats.org/officeDocument/2006/relationships" r:embed="rId4"/>
          <a:stretch>
            <a:fillRect/>
          </a:stretch>
        </a:blipFill>
        <a:ln>
          <a:noFill/>
        </a:ln>
        <a:effectLst/>
      </dsp:spPr>
      <dsp:style>
        <a:lnRef idx="0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</dsp:sp>
    <dsp:sp modelId="{87B5BDBA-3C7A-41F1-8C33-F13937A84B36}">
      <dsp:nvSpPr>
        <dsp:cNvPr id="0" name=""/>
        <dsp:cNvSpPr/>
      </dsp:nvSpPr>
      <dsp:spPr>
        <a:xfrm rot="10800000">
          <a:off x="5839563" y="2595330"/>
          <a:ext cx="1666603" cy="3171960"/>
        </a:xfrm>
        <a:prstGeom prst="round2SameRect">
          <a:avLst>
            <a:gd name="adj1" fmla="val 10500"/>
            <a:gd name="adj2" fmla="val 0"/>
          </a:avLst>
        </a:prstGeom>
        <a:noFill/>
        <a:ln>
          <a:noFill/>
        </a:ln>
        <a:effectLst/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73152" tIns="274320" rIns="73152" bIns="128016" numCol="1" spcCol="1270" anchor="t" anchorCtr="0">
          <a:noAutofit/>
        </a:bodyPr>
        <a:lstStyle/>
        <a:p>
          <a:pPr lvl="0" algn="ctr" defTabSz="8001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endParaRPr lang="en-US" sz="1800" kern="1200" dirty="0">
            <a:latin typeface="Corbel" pitchFamily="34" charset="0"/>
          </a:endParaRPr>
        </a:p>
      </dsp:txBody>
      <dsp:txXfrm rot="10800000">
        <a:off x="5890817" y="2595330"/>
        <a:ext cx="1564095" cy="3120706"/>
      </dsp:txXfrm>
    </dsp:sp>
    <dsp:sp modelId="{B68F94D2-D73D-420A-802B-DFDC9BE4ED4C}">
      <dsp:nvSpPr>
        <dsp:cNvPr id="0" name=""/>
        <dsp:cNvSpPr/>
      </dsp:nvSpPr>
      <dsp:spPr>
        <a:xfrm>
          <a:off x="7680193" y="346122"/>
          <a:ext cx="1666603" cy="1903176"/>
        </a:xfrm>
        <a:prstGeom prst="roundRect">
          <a:avLst>
            <a:gd name="adj" fmla="val 10000"/>
          </a:avLst>
        </a:prstGeom>
        <a:blipFill rotWithShape="0">
          <a:blip xmlns:r="http://schemas.openxmlformats.org/officeDocument/2006/relationships" r:embed="rId5"/>
          <a:stretch>
            <a:fillRect/>
          </a:stretch>
        </a:blipFill>
        <a:ln>
          <a:noFill/>
        </a:ln>
        <a:effectLst/>
      </dsp:spPr>
      <dsp:style>
        <a:lnRef idx="0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</dsp:sp>
    <dsp:sp modelId="{9B706799-997B-4F74-B652-58B58A51EA58}">
      <dsp:nvSpPr>
        <dsp:cNvPr id="0" name=""/>
        <dsp:cNvSpPr/>
      </dsp:nvSpPr>
      <dsp:spPr>
        <a:xfrm rot="10800000">
          <a:off x="7680193" y="2595330"/>
          <a:ext cx="1666603" cy="3171960"/>
        </a:xfrm>
        <a:prstGeom prst="round2SameRect">
          <a:avLst>
            <a:gd name="adj1" fmla="val 10500"/>
            <a:gd name="adj2" fmla="val 0"/>
          </a:avLst>
        </a:prstGeom>
        <a:noFill/>
        <a:ln>
          <a:noFill/>
        </a:ln>
        <a:effectLst/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73152" tIns="274320" rIns="73152" bIns="128016" numCol="1" spcCol="1270" anchor="t" anchorCtr="0">
          <a:noAutofit/>
        </a:bodyPr>
        <a:lstStyle/>
        <a:p>
          <a:pPr lvl="0" algn="ctr" defTabSz="8001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endParaRPr lang="en-US" sz="1800" kern="1200" dirty="0">
            <a:latin typeface="Corbel" pitchFamily="34" charset="0"/>
          </a:endParaRPr>
        </a:p>
      </dsp:txBody>
      <dsp:txXfrm rot="10800000">
        <a:off x="7731447" y="2595330"/>
        <a:ext cx="1564095" cy="3120706"/>
      </dsp:txXfrm>
    </dsp:sp>
    <dsp:sp modelId="{6B1A63F8-401A-4B33-9954-F39DC4B6663B}">
      <dsp:nvSpPr>
        <dsp:cNvPr id="0" name=""/>
        <dsp:cNvSpPr/>
      </dsp:nvSpPr>
      <dsp:spPr>
        <a:xfrm>
          <a:off x="9513457" y="346122"/>
          <a:ext cx="1666603" cy="1903176"/>
        </a:xfrm>
        <a:prstGeom prst="roundRect">
          <a:avLst>
            <a:gd name="adj" fmla="val 10000"/>
          </a:avLst>
        </a:prstGeom>
        <a:blipFill rotWithShape="0">
          <a:blip xmlns:r="http://schemas.openxmlformats.org/officeDocument/2006/relationships" r:embed="rId6"/>
          <a:stretch>
            <a:fillRect/>
          </a:stretch>
        </a:blipFill>
        <a:ln>
          <a:noFill/>
        </a:ln>
        <a:effectLst/>
      </dsp:spPr>
      <dsp:style>
        <a:lnRef idx="0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</dsp:sp>
    <dsp:sp modelId="{48A5C0DC-EEB7-4A7F-8B7E-F8153206073F}">
      <dsp:nvSpPr>
        <dsp:cNvPr id="0" name=""/>
        <dsp:cNvSpPr/>
      </dsp:nvSpPr>
      <dsp:spPr>
        <a:xfrm rot="10800000">
          <a:off x="9513457" y="2595330"/>
          <a:ext cx="1666603" cy="3171960"/>
        </a:xfrm>
        <a:prstGeom prst="round2SameRect">
          <a:avLst>
            <a:gd name="adj1" fmla="val 10500"/>
            <a:gd name="adj2" fmla="val 0"/>
          </a:avLst>
        </a:prstGeom>
        <a:noFill/>
        <a:ln>
          <a:noFill/>
        </a:ln>
        <a:effectLst/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72000" tIns="273600" rIns="72000" bIns="128016" numCol="1" spcCol="1270" anchor="t" anchorCtr="0">
          <a:noAutofit/>
        </a:bodyPr>
        <a:lstStyle/>
        <a:p>
          <a:pPr lvl="0" algn="ctr" defTabSz="8001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endParaRPr lang="pt-PT" sz="1800" kern="1200" baseline="0" dirty="0">
            <a:latin typeface="Corbel" pitchFamily="34" charset="0"/>
          </a:endParaRPr>
        </a:p>
      </dsp:txBody>
      <dsp:txXfrm rot="10800000">
        <a:off x="9564711" y="2595330"/>
        <a:ext cx="1564095" cy="3120706"/>
      </dsp:txXfrm>
    </dsp:sp>
  </dsp:spTree>
</dsp:drawing>
</file>

<file path=ppt/diagrams/drawing12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ACBF4AF3-FAB8-444C-81AB-52C89640E279}">
      <dsp:nvSpPr>
        <dsp:cNvPr id="0" name=""/>
        <dsp:cNvSpPr/>
      </dsp:nvSpPr>
      <dsp:spPr>
        <a:xfrm>
          <a:off x="0" y="0"/>
          <a:ext cx="11527200" cy="2595240"/>
        </a:xfrm>
        <a:prstGeom prst="roundRect">
          <a:avLst>
            <a:gd name="adj" fmla="val 10000"/>
          </a:avLst>
        </a:prstGeom>
        <a:solidFill>
          <a:schemeClr val="bg2">
            <a:lumMod val="90000"/>
            <a:alpha val="90000"/>
          </a:schemeClr>
        </a:solidFill>
        <a:ln w="6350" cap="flat" cmpd="sng" algn="ctr">
          <a:solidFill>
            <a:schemeClr val="accent2">
              <a:tint val="40000"/>
              <a:alpha val="90000"/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1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  <dsp:sp modelId="{C43EB61A-2E04-409F-8F87-79F190ED3CE0}">
      <dsp:nvSpPr>
        <dsp:cNvPr id="0" name=""/>
        <dsp:cNvSpPr/>
      </dsp:nvSpPr>
      <dsp:spPr>
        <a:xfrm>
          <a:off x="347138" y="346032"/>
          <a:ext cx="1666603" cy="1903176"/>
        </a:xfrm>
        <a:prstGeom prst="roundRect">
          <a:avLst>
            <a:gd name="adj" fmla="val 10000"/>
          </a:avLst>
        </a:prstGeom>
        <a:blipFill rotWithShape="0">
          <a:blip xmlns:r="http://schemas.openxmlformats.org/officeDocument/2006/relationships" r:embed="rId1"/>
          <a:stretch>
            <a:fillRect/>
          </a:stretch>
        </a:blipFill>
        <a:ln>
          <a:noFill/>
        </a:ln>
        <a:effectLst/>
      </dsp:spPr>
      <dsp:style>
        <a:lnRef idx="0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</dsp:sp>
    <dsp:sp modelId="{2572025E-E8B8-4F94-94D0-DC22D7F762FB}">
      <dsp:nvSpPr>
        <dsp:cNvPr id="0" name=""/>
        <dsp:cNvSpPr/>
      </dsp:nvSpPr>
      <dsp:spPr>
        <a:xfrm rot="10800000">
          <a:off x="347138" y="2595239"/>
          <a:ext cx="1666603" cy="3171960"/>
        </a:xfrm>
        <a:prstGeom prst="round2SameRect">
          <a:avLst>
            <a:gd name="adj1" fmla="val 10500"/>
            <a:gd name="adj2" fmla="val 0"/>
          </a:avLst>
        </a:prstGeom>
        <a:gradFill rotWithShape="1">
          <a:gsLst>
            <a:gs pos="0">
              <a:schemeClr val="accent3">
                <a:satMod val="103000"/>
                <a:lumMod val="102000"/>
                <a:tint val="94000"/>
              </a:schemeClr>
            </a:gs>
            <a:gs pos="50000">
              <a:schemeClr val="accent3">
                <a:satMod val="110000"/>
                <a:lumMod val="100000"/>
                <a:shade val="100000"/>
              </a:schemeClr>
            </a:gs>
            <a:gs pos="100000">
              <a:schemeClr val="accent3">
                <a:lumMod val="99000"/>
                <a:satMod val="120000"/>
                <a:shade val="78000"/>
              </a:schemeClr>
            </a:gs>
          </a:gsLst>
          <a:lin ang="5400000" scaled="0"/>
        </a:gradFill>
        <a:ln w="6350" cap="flat" cmpd="sng" algn="ctr">
          <a:solidFill>
            <a:schemeClr val="accent3"/>
          </a:solidFill>
          <a:prstDash val="solid"/>
          <a:miter lim="800000"/>
        </a:ln>
        <a:effectLst/>
      </dsp:spPr>
      <dsp:style>
        <a:lnRef idx="1">
          <a:schemeClr val="accent3"/>
        </a:lnRef>
        <a:fillRef idx="3">
          <a:schemeClr val="accent3"/>
        </a:fillRef>
        <a:effectRef idx="2">
          <a:schemeClr val="accent3"/>
        </a:effectRef>
        <a:fontRef idx="minor">
          <a:schemeClr val="lt1"/>
        </a:fontRef>
      </dsp:style>
      <dsp:txBody>
        <a:bodyPr spcFirstLastPara="0" vert="horz" wrap="square" lIns="73152" tIns="274320" rIns="73152" bIns="156464" numCol="1" spcCol="1270" anchor="t" anchorCtr="0">
          <a:noAutofit/>
        </a:bodyPr>
        <a:lstStyle/>
        <a:p>
          <a:pPr lvl="0" algn="ctr" defTabSz="9779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200" b="1" kern="1200" dirty="0" smtClean="0">
              <a:latin typeface="Corbel" pitchFamily="34" charset="0"/>
            </a:rPr>
            <a:t>Motivation &amp;  Objective</a:t>
          </a:r>
          <a:endParaRPr lang="en-US" sz="2200" b="1" kern="1200" dirty="0">
            <a:latin typeface="Corbel" pitchFamily="34" charset="0"/>
          </a:endParaRPr>
        </a:p>
      </dsp:txBody>
      <dsp:txXfrm rot="10800000">
        <a:off x="398392" y="2595239"/>
        <a:ext cx="1564095" cy="3120706"/>
      </dsp:txXfrm>
    </dsp:sp>
    <dsp:sp modelId="{BF646D7A-C7D0-4489-A68F-61F32B7DB0C6}">
      <dsp:nvSpPr>
        <dsp:cNvPr id="0" name=""/>
        <dsp:cNvSpPr/>
      </dsp:nvSpPr>
      <dsp:spPr>
        <a:xfrm>
          <a:off x="2180402" y="346032"/>
          <a:ext cx="1666603" cy="1903176"/>
        </a:xfrm>
        <a:prstGeom prst="roundRect">
          <a:avLst>
            <a:gd name="adj" fmla="val 10000"/>
          </a:avLst>
        </a:prstGeom>
        <a:blipFill rotWithShape="0">
          <a:blip xmlns:r="http://schemas.openxmlformats.org/officeDocument/2006/relationships" r:embed="rId2"/>
          <a:stretch>
            <a:fillRect/>
          </a:stretch>
        </a:blipFill>
        <a:ln>
          <a:noFill/>
        </a:ln>
        <a:effectLst/>
      </dsp:spPr>
      <dsp:style>
        <a:lnRef idx="0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</dsp:sp>
    <dsp:sp modelId="{E4B0666F-2CF1-4C21-A251-46E6EBFF7C1D}">
      <dsp:nvSpPr>
        <dsp:cNvPr id="0" name=""/>
        <dsp:cNvSpPr/>
      </dsp:nvSpPr>
      <dsp:spPr>
        <a:xfrm rot="10800000">
          <a:off x="2180402" y="2595239"/>
          <a:ext cx="1666603" cy="3171960"/>
        </a:xfrm>
        <a:prstGeom prst="round2SameRect">
          <a:avLst>
            <a:gd name="adj1" fmla="val 10500"/>
            <a:gd name="adj2" fmla="val 0"/>
          </a:avLst>
        </a:prstGeom>
        <a:gradFill rotWithShape="1">
          <a:gsLst>
            <a:gs pos="0">
              <a:schemeClr val="accent1">
                <a:satMod val="103000"/>
                <a:lumMod val="102000"/>
                <a:tint val="94000"/>
              </a:schemeClr>
            </a:gs>
            <a:gs pos="50000">
              <a:schemeClr val="accent1">
                <a:satMod val="110000"/>
                <a:lumMod val="100000"/>
                <a:shade val="100000"/>
              </a:schemeClr>
            </a:gs>
            <a:gs pos="100000">
              <a:schemeClr val="accent1">
                <a:lumMod val="99000"/>
                <a:satMod val="120000"/>
                <a:shade val="78000"/>
              </a:schemeClr>
            </a:gs>
          </a:gsLst>
          <a:lin ang="5400000" scaled="0"/>
        </a:gradFill>
        <a:ln w="6350" cap="flat" cmpd="sng" algn="ctr">
          <a:solidFill>
            <a:schemeClr val="accent1"/>
          </a:solidFill>
          <a:prstDash val="solid"/>
          <a:miter lim="800000"/>
        </a:ln>
        <a:effectLst/>
      </dsp:spPr>
      <dsp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dsp:style>
      <dsp:txBody>
        <a:bodyPr spcFirstLastPara="0" vert="horz" wrap="square" lIns="73152" tIns="274320" rIns="73152" bIns="156464" numCol="1" spcCol="1270" anchor="t" anchorCtr="0">
          <a:noAutofit/>
        </a:bodyPr>
        <a:lstStyle/>
        <a:p>
          <a:pPr lvl="0" algn="ctr" defTabSz="9779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200" b="1" kern="1200" dirty="0" smtClean="0">
              <a:latin typeface="Corbel" pitchFamily="34" charset="0"/>
            </a:rPr>
            <a:t>The Approach</a:t>
          </a:r>
          <a:endParaRPr lang="en-US" sz="2200" b="1" kern="1200" dirty="0">
            <a:latin typeface="Corbel" pitchFamily="34" charset="0"/>
          </a:endParaRPr>
        </a:p>
      </dsp:txBody>
      <dsp:txXfrm rot="10800000">
        <a:off x="2231656" y="2595239"/>
        <a:ext cx="1564095" cy="3120706"/>
      </dsp:txXfrm>
    </dsp:sp>
    <dsp:sp modelId="{41BC1ABA-1F87-4B1E-94EC-41724CD12655}">
      <dsp:nvSpPr>
        <dsp:cNvPr id="0" name=""/>
        <dsp:cNvSpPr/>
      </dsp:nvSpPr>
      <dsp:spPr>
        <a:xfrm>
          <a:off x="4013666" y="346032"/>
          <a:ext cx="1666603" cy="1903176"/>
        </a:xfrm>
        <a:prstGeom prst="roundRect">
          <a:avLst>
            <a:gd name="adj" fmla="val 10000"/>
          </a:avLst>
        </a:prstGeom>
        <a:blipFill rotWithShape="0">
          <a:blip xmlns:r="http://schemas.openxmlformats.org/officeDocument/2006/relationships" r:embed="rId3"/>
          <a:stretch>
            <a:fillRect/>
          </a:stretch>
        </a:blipFill>
        <a:ln>
          <a:noFill/>
        </a:ln>
        <a:effectLst/>
      </dsp:spPr>
      <dsp:style>
        <a:lnRef idx="0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</dsp:sp>
    <dsp:sp modelId="{5284ED54-4761-44DA-8086-D5FD397A1C95}">
      <dsp:nvSpPr>
        <dsp:cNvPr id="0" name=""/>
        <dsp:cNvSpPr/>
      </dsp:nvSpPr>
      <dsp:spPr>
        <a:xfrm rot="10800000">
          <a:off x="4013666" y="2595239"/>
          <a:ext cx="1666603" cy="3171960"/>
        </a:xfrm>
        <a:prstGeom prst="round2SameRect">
          <a:avLst>
            <a:gd name="adj1" fmla="val 10500"/>
            <a:gd name="adj2" fmla="val 0"/>
          </a:avLst>
        </a:prstGeom>
        <a:gradFill rotWithShape="1">
          <a:gsLst>
            <a:gs pos="0">
              <a:schemeClr val="accent2">
                <a:satMod val="103000"/>
                <a:lumMod val="102000"/>
                <a:tint val="94000"/>
              </a:schemeClr>
            </a:gs>
            <a:gs pos="50000">
              <a:schemeClr val="accent2">
                <a:satMod val="110000"/>
                <a:lumMod val="100000"/>
                <a:shade val="100000"/>
              </a:schemeClr>
            </a:gs>
            <a:gs pos="100000">
              <a:schemeClr val="accent2">
                <a:lumMod val="99000"/>
                <a:satMod val="120000"/>
                <a:shade val="78000"/>
              </a:schemeClr>
            </a:gs>
          </a:gsLst>
          <a:lin ang="5400000" scaled="0"/>
        </a:gradFill>
        <a:ln w="6350" cap="flat" cmpd="sng" algn="ctr">
          <a:solidFill>
            <a:schemeClr val="accent2"/>
          </a:solidFill>
          <a:prstDash val="solid"/>
          <a:miter lim="800000"/>
        </a:ln>
        <a:effectLst/>
      </dsp:spPr>
      <dsp:style>
        <a:lnRef idx="1">
          <a:schemeClr val="accent2"/>
        </a:lnRef>
        <a:fillRef idx="3">
          <a:schemeClr val="accent2"/>
        </a:fillRef>
        <a:effectRef idx="2">
          <a:schemeClr val="accent2"/>
        </a:effectRef>
        <a:fontRef idx="minor">
          <a:schemeClr val="lt1"/>
        </a:fontRef>
      </dsp:style>
      <dsp:txBody>
        <a:bodyPr spcFirstLastPara="0" vert="horz" wrap="square" lIns="73152" tIns="274320" rIns="73152" bIns="156464" numCol="1" spcCol="1270" anchor="t" anchorCtr="0">
          <a:noAutofit/>
        </a:bodyPr>
        <a:lstStyle/>
        <a:p>
          <a:pPr lvl="0" algn="ctr" defTabSz="9779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200" b="1" kern="1200" dirty="0" smtClean="0">
              <a:latin typeface="Corbel" pitchFamily="34" charset="0"/>
            </a:rPr>
            <a:t>The Simulator</a:t>
          </a:r>
          <a:endParaRPr lang="en-US" sz="2200" b="1" kern="1200" dirty="0">
            <a:latin typeface="Corbel" pitchFamily="34" charset="0"/>
          </a:endParaRPr>
        </a:p>
      </dsp:txBody>
      <dsp:txXfrm rot="10800000">
        <a:off x="4064920" y="2595239"/>
        <a:ext cx="1564095" cy="3120706"/>
      </dsp:txXfrm>
    </dsp:sp>
    <dsp:sp modelId="{D88C7409-AB93-4FE3-A61D-F51EE8A4B008}">
      <dsp:nvSpPr>
        <dsp:cNvPr id="0" name=""/>
        <dsp:cNvSpPr/>
      </dsp:nvSpPr>
      <dsp:spPr>
        <a:xfrm>
          <a:off x="5846930" y="346032"/>
          <a:ext cx="1666603" cy="1903176"/>
        </a:xfrm>
        <a:prstGeom prst="roundRect">
          <a:avLst>
            <a:gd name="adj" fmla="val 10000"/>
          </a:avLst>
        </a:prstGeom>
        <a:blipFill rotWithShape="0">
          <a:blip xmlns:r="http://schemas.openxmlformats.org/officeDocument/2006/relationships" r:embed="rId4"/>
          <a:stretch>
            <a:fillRect/>
          </a:stretch>
        </a:blipFill>
        <a:ln>
          <a:noFill/>
        </a:ln>
        <a:effectLst/>
      </dsp:spPr>
      <dsp:style>
        <a:lnRef idx="0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</dsp:sp>
    <dsp:sp modelId="{87B5BDBA-3C7A-41F1-8C33-F13937A84B36}">
      <dsp:nvSpPr>
        <dsp:cNvPr id="0" name=""/>
        <dsp:cNvSpPr/>
      </dsp:nvSpPr>
      <dsp:spPr>
        <a:xfrm rot="10800000">
          <a:off x="5839563" y="2595239"/>
          <a:ext cx="1666603" cy="3171960"/>
        </a:xfrm>
        <a:prstGeom prst="round2SameRect">
          <a:avLst>
            <a:gd name="adj1" fmla="val 10500"/>
            <a:gd name="adj2" fmla="val 0"/>
          </a:avLst>
        </a:prstGeom>
        <a:gradFill rotWithShape="1">
          <a:gsLst>
            <a:gs pos="0">
              <a:schemeClr val="accent3">
                <a:satMod val="103000"/>
                <a:lumMod val="102000"/>
                <a:tint val="94000"/>
              </a:schemeClr>
            </a:gs>
            <a:gs pos="50000">
              <a:schemeClr val="accent3">
                <a:satMod val="110000"/>
                <a:lumMod val="100000"/>
                <a:shade val="100000"/>
              </a:schemeClr>
            </a:gs>
            <a:gs pos="100000">
              <a:schemeClr val="accent3">
                <a:lumMod val="99000"/>
                <a:satMod val="120000"/>
                <a:shade val="78000"/>
              </a:schemeClr>
            </a:gs>
          </a:gsLst>
          <a:lin ang="5400000" scaled="0"/>
        </a:gradFill>
        <a:ln w="6350" cap="flat" cmpd="sng" algn="ctr">
          <a:solidFill>
            <a:schemeClr val="accent3"/>
          </a:solidFill>
          <a:prstDash val="solid"/>
          <a:miter lim="800000"/>
        </a:ln>
        <a:effectLst/>
      </dsp:spPr>
      <dsp:style>
        <a:lnRef idx="1">
          <a:schemeClr val="accent3"/>
        </a:lnRef>
        <a:fillRef idx="3">
          <a:schemeClr val="accent3"/>
        </a:fillRef>
        <a:effectRef idx="2">
          <a:schemeClr val="accent3"/>
        </a:effectRef>
        <a:fontRef idx="minor">
          <a:schemeClr val="lt1"/>
        </a:fontRef>
      </dsp:style>
      <dsp:txBody>
        <a:bodyPr spcFirstLastPara="0" vert="horz" wrap="square" lIns="73152" tIns="274320" rIns="73152" bIns="156464" numCol="1" spcCol="1270" anchor="t" anchorCtr="0">
          <a:noAutofit/>
        </a:bodyPr>
        <a:lstStyle/>
        <a:p>
          <a:pPr lvl="0" algn="ctr" defTabSz="9779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200" b="1" kern="1200" dirty="0" smtClean="0">
              <a:latin typeface="Corbel" pitchFamily="34" charset="0"/>
            </a:rPr>
            <a:t>Simulation</a:t>
          </a:r>
        </a:p>
        <a:p>
          <a:pPr lvl="0" algn="ctr" defTabSz="9779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200" b="1" kern="1200" dirty="0" smtClean="0">
              <a:latin typeface="Corbel" pitchFamily="34" charset="0"/>
            </a:rPr>
            <a:t> </a:t>
          </a:r>
        </a:p>
        <a:p>
          <a:pPr lvl="0" algn="ctr" defTabSz="9779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200" b="1" kern="1200" dirty="0" smtClean="0">
              <a:latin typeface="Corbel" pitchFamily="34" charset="0"/>
            </a:rPr>
            <a:t>Inputs         &amp;  Scenarios</a:t>
          </a:r>
          <a:endParaRPr lang="en-US" sz="2200" b="1" kern="1200" dirty="0">
            <a:latin typeface="Corbel" pitchFamily="34" charset="0"/>
          </a:endParaRPr>
        </a:p>
      </dsp:txBody>
      <dsp:txXfrm rot="10800000">
        <a:off x="5890817" y="2595239"/>
        <a:ext cx="1564095" cy="3120706"/>
      </dsp:txXfrm>
    </dsp:sp>
    <dsp:sp modelId="{B68F94D2-D73D-420A-802B-DFDC9BE4ED4C}">
      <dsp:nvSpPr>
        <dsp:cNvPr id="0" name=""/>
        <dsp:cNvSpPr/>
      </dsp:nvSpPr>
      <dsp:spPr>
        <a:xfrm>
          <a:off x="7680193" y="346032"/>
          <a:ext cx="1666603" cy="1903176"/>
        </a:xfrm>
        <a:prstGeom prst="roundRect">
          <a:avLst>
            <a:gd name="adj" fmla="val 10000"/>
          </a:avLst>
        </a:prstGeom>
        <a:blipFill rotWithShape="0">
          <a:blip xmlns:r="http://schemas.openxmlformats.org/officeDocument/2006/relationships" r:embed="rId5"/>
          <a:stretch>
            <a:fillRect/>
          </a:stretch>
        </a:blipFill>
        <a:ln>
          <a:noFill/>
        </a:ln>
        <a:effectLst/>
      </dsp:spPr>
      <dsp:style>
        <a:lnRef idx="0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</dsp:sp>
    <dsp:sp modelId="{9B706799-997B-4F74-B652-58B58A51EA58}">
      <dsp:nvSpPr>
        <dsp:cNvPr id="0" name=""/>
        <dsp:cNvSpPr/>
      </dsp:nvSpPr>
      <dsp:spPr>
        <a:xfrm rot="10800000">
          <a:off x="7680193" y="2595239"/>
          <a:ext cx="1666603" cy="3171960"/>
        </a:xfrm>
        <a:prstGeom prst="round2SameRect">
          <a:avLst>
            <a:gd name="adj1" fmla="val 10500"/>
            <a:gd name="adj2" fmla="val 0"/>
          </a:avLst>
        </a:prstGeom>
        <a:noFill/>
        <a:ln>
          <a:noFill/>
        </a:ln>
        <a:effectLst/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73152" tIns="274320" rIns="73152" bIns="128016" numCol="1" spcCol="1270" anchor="t" anchorCtr="0">
          <a:noAutofit/>
        </a:bodyPr>
        <a:lstStyle/>
        <a:p>
          <a:pPr lvl="0" algn="ctr" defTabSz="8001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endParaRPr lang="en-US" sz="1800" kern="1200" dirty="0">
            <a:latin typeface="Corbel" pitchFamily="34" charset="0"/>
          </a:endParaRPr>
        </a:p>
      </dsp:txBody>
      <dsp:txXfrm rot="10800000">
        <a:off x="7731447" y="2595239"/>
        <a:ext cx="1564095" cy="3120706"/>
      </dsp:txXfrm>
    </dsp:sp>
    <dsp:sp modelId="{6B1A63F8-401A-4B33-9954-F39DC4B6663B}">
      <dsp:nvSpPr>
        <dsp:cNvPr id="0" name=""/>
        <dsp:cNvSpPr/>
      </dsp:nvSpPr>
      <dsp:spPr>
        <a:xfrm>
          <a:off x="9513457" y="346032"/>
          <a:ext cx="1666603" cy="1903176"/>
        </a:xfrm>
        <a:prstGeom prst="roundRect">
          <a:avLst>
            <a:gd name="adj" fmla="val 10000"/>
          </a:avLst>
        </a:prstGeom>
        <a:blipFill rotWithShape="0">
          <a:blip xmlns:r="http://schemas.openxmlformats.org/officeDocument/2006/relationships" r:embed="rId6"/>
          <a:stretch>
            <a:fillRect/>
          </a:stretch>
        </a:blipFill>
        <a:ln>
          <a:noFill/>
        </a:ln>
        <a:effectLst/>
      </dsp:spPr>
      <dsp:style>
        <a:lnRef idx="0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</dsp:sp>
    <dsp:sp modelId="{48A5C0DC-EEB7-4A7F-8B7E-F8153206073F}">
      <dsp:nvSpPr>
        <dsp:cNvPr id="0" name=""/>
        <dsp:cNvSpPr/>
      </dsp:nvSpPr>
      <dsp:spPr>
        <a:xfrm rot="10800000">
          <a:off x="9513457" y="2595239"/>
          <a:ext cx="1666603" cy="3171960"/>
        </a:xfrm>
        <a:prstGeom prst="round2SameRect">
          <a:avLst>
            <a:gd name="adj1" fmla="val 10500"/>
            <a:gd name="adj2" fmla="val 0"/>
          </a:avLst>
        </a:prstGeom>
        <a:noFill/>
        <a:ln>
          <a:noFill/>
        </a:ln>
        <a:effectLst/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72000" tIns="273600" rIns="72000" bIns="128016" numCol="1" spcCol="1270" anchor="t" anchorCtr="0">
          <a:noAutofit/>
        </a:bodyPr>
        <a:lstStyle/>
        <a:p>
          <a:pPr lvl="0" algn="ctr" defTabSz="8001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endParaRPr lang="pt-PT" sz="1800" kern="1200" baseline="0" dirty="0">
            <a:latin typeface="Corbel" pitchFamily="34" charset="0"/>
          </a:endParaRPr>
        </a:p>
      </dsp:txBody>
      <dsp:txXfrm rot="10800000">
        <a:off x="9564711" y="2595239"/>
        <a:ext cx="1564095" cy="3120706"/>
      </dsp:txXfrm>
    </dsp:sp>
  </dsp:spTree>
</dsp:drawing>
</file>

<file path=ppt/diagrams/drawing13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ACBF4AF3-FAB8-444C-81AB-52C89640E279}">
      <dsp:nvSpPr>
        <dsp:cNvPr id="0" name=""/>
        <dsp:cNvSpPr/>
      </dsp:nvSpPr>
      <dsp:spPr>
        <a:xfrm>
          <a:off x="0" y="0"/>
          <a:ext cx="11527200" cy="2595240"/>
        </a:xfrm>
        <a:prstGeom prst="roundRect">
          <a:avLst>
            <a:gd name="adj" fmla="val 10000"/>
          </a:avLst>
        </a:prstGeom>
        <a:solidFill>
          <a:schemeClr val="bg2">
            <a:lumMod val="90000"/>
            <a:alpha val="90000"/>
          </a:schemeClr>
        </a:solidFill>
        <a:ln w="6350" cap="flat" cmpd="sng" algn="ctr">
          <a:solidFill>
            <a:schemeClr val="bg2">
              <a:lumMod val="75000"/>
              <a:alpha val="90000"/>
            </a:schemeClr>
          </a:solidFill>
          <a:prstDash val="solid"/>
          <a:miter lim="800000"/>
        </a:ln>
        <a:effectLst/>
      </dsp:spPr>
      <dsp:style>
        <a:lnRef idx="1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  <dsp:sp modelId="{C43EB61A-2E04-409F-8F87-79F190ED3CE0}">
      <dsp:nvSpPr>
        <dsp:cNvPr id="0" name=""/>
        <dsp:cNvSpPr/>
      </dsp:nvSpPr>
      <dsp:spPr>
        <a:xfrm>
          <a:off x="347138" y="346032"/>
          <a:ext cx="1666603" cy="1903176"/>
        </a:xfrm>
        <a:prstGeom prst="roundRect">
          <a:avLst>
            <a:gd name="adj" fmla="val 10000"/>
          </a:avLst>
        </a:prstGeom>
        <a:blipFill rotWithShape="0">
          <a:blip xmlns:r="http://schemas.openxmlformats.org/officeDocument/2006/relationships" r:embed="rId1"/>
          <a:stretch>
            <a:fillRect/>
          </a:stretch>
        </a:blipFill>
        <a:ln>
          <a:noFill/>
        </a:ln>
        <a:effectLst/>
      </dsp:spPr>
      <dsp:style>
        <a:lnRef idx="0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</dsp:sp>
    <dsp:sp modelId="{2572025E-E8B8-4F94-94D0-DC22D7F762FB}">
      <dsp:nvSpPr>
        <dsp:cNvPr id="0" name=""/>
        <dsp:cNvSpPr/>
      </dsp:nvSpPr>
      <dsp:spPr>
        <a:xfrm rot="10800000">
          <a:off x="347138" y="2595239"/>
          <a:ext cx="1666603" cy="3171960"/>
        </a:xfrm>
        <a:prstGeom prst="round2SameRect">
          <a:avLst>
            <a:gd name="adj1" fmla="val 10500"/>
            <a:gd name="adj2" fmla="val 0"/>
          </a:avLst>
        </a:prstGeom>
        <a:gradFill rotWithShape="1">
          <a:gsLst>
            <a:gs pos="0">
              <a:schemeClr val="accent3">
                <a:satMod val="103000"/>
                <a:lumMod val="102000"/>
                <a:tint val="94000"/>
              </a:schemeClr>
            </a:gs>
            <a:gs pos="50000">
              <a:schemeClr val="accent3">
                <a:satMod val="110000"/>
                <a:lumMod val="100000"/>
                <a:shade val="100000"/>
              </a:schemeClr>
            </a:gs>
            <a:gs pos="100000">
              <a:schemeClr val="accent3">
                <a:lumMod val="99000"/>
                <a:satMod val="120000"/>
                <a:shade val="78000"/>
              </a:schemeClr>
            </a:gs>
          </a:gsLst>
          <a:lin ang="5400000" scaled="0"/>
        </a:gradFill>
        <a:ln w="6350" cap="flat" cmpd="sng" algn="ctr">
          <a:solidFill>
            <a:schemeClr val="accent3"/>
          </a:solidFill>
          <a:prstDash val="solid"/>
          <a:miter lim="800000"/>
        </a:ln>
        <a:effectLst/>
      </dsp:spPr>
      <dsp:style>
        <a:lnRef idx="1">
          <a:schemeClr val="accent3"/>
        </a:lnRef>
        <a:fillRef idx="3">
          <a:schemeClr val="accent3"/>
        </a:fillRef>
        <a:effectRef idx="2">
          <a:schemeClr val="accent3"/>
        </a:effectRef>
        <a:fontRef idx="minor">
          <a:schemeClr val="lt1"/>
        </a:fontRef>
      </dsp:style>
      <dsp:txBody>
        <a:bodyPr spcFirstLastPara="0" vert="horz" wrap="square" lIns="73152" tIns="274320" rIns="73152" bIns="156464" numCol="1" spcCol="1270" anchor="t" anchorCtr="0">
          <a:noAutofit/>
        </a:bodyPr>
        <a:lstStyle/>
        <a:p>
          <a:pPr lvl="0" algn="ctr" defTabSz="9779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200" b="1" kern="1200" dirty="0" smtClean="0">
              <a:latin typeface="Corbel" pitchFamily="34" charset="0"/>
            </a:rPr>
            <a:t>Motivation &amp;  Objective</a:t>
          </a:r>
          <a:endParaRPr lang="en-US" sz="2200" b="1" kern="1200" dirty="0">
            <a:latin typeface="Corbel" pitchFamily="34" charset="0"/>
          </a:endParaRPr>
        </a:p>
      </dsp:txBody>
      <dsp:txXfrm rot="10800000">
        <a:off x="398392" y="2595239"/>
        <a:ext cx="1564095" cy="3120706"/>
      </dsp:txXfrm>
    </dsp:sp>
    <dsp:sp modelId="{BF646D7A-C7D0-4489-A68F-61F32B7DB0C6}">
      <dsp:nvSpPr>
        <dsp:cNvPr id="0" name=""/>
        <dsp:cNvSpPr/>
      </dsp:nvSpPr>
      <dsp:spPr>
        <a:xfrm>
          <a:off x="2180402" y="346032"/>
          <a:ext cx="1666603" cy="1903176"/>
        </a:xfrm>
        <a:prstGeom prst="roundRect">
          <a:avLst>
            <a:gd name="adj" fmla="val 10000"/>
          </a:avLst>
        </a:prstGeom>
        <a:blipFill rotWithShape="0">
          <a:blip xmlns:r="http://schemas.openxmlformats.org/officeDocument/2006/relationships" r:embed="rId2"/>
          <a:stretch>
            <a:fillRect/>
          </a:stretch>
        </a:blipFill>
        <a:ln>
          <a:noFill/>
        </a:ln>
        <a:effectLst/>
      </dsp:spPr>
      <dsp:style>
        <a:lnRef idx="0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</dsp:sp>
    <dsp:sp modelId="{E4B0666F-2CF1-4C21-A251-46E6EBFF7C1D}">
      <dsp:nvSpPr>
        <dsp:cNvPr id="0" name=""/>
        <dsp:cNvSpPr/>
      </dsp:nvSpPr>
      <dsp:spPr>
        <a:xfrm rot="10800000">
          <a:off x="2180402" y="2595239"/>
          <a:ext cx="1666603" cy="3171960"/>
        </a:xfrm>
        <a:prstGeom prst="round2SameRect">
          <a:avLst>
            <a:gd name="adj1" fmla="val 10500"/>
            <a:gd name="adj2" fmla="val 0"/>
          </a:avLst>
        </a:prstGeom>
        <a:gradFill rotWithShape="1">
          <a:gsLst>
            <a:gs pos="0">
              <a:schemeClr val="accent1">
                <a:satMod val="103000"/>
                <a:lumMod val="102000"/>
                <a:tint val="94000"/>
              </a:schemeClr>
            </a:gs>
            <a:gs pos="50000">
              <a:schemeClr val="accent1">
                <a:satMod val="110000"/>
                <a:lumMod val="100000"/>
                <a:shade val="100000"/>
              </a:schemeClr>
            </a:gs>
            <a:gs pos="100000">
              <a:schemeClr val="accent1">
                <a:lumMod val="99000"/>
                <a:satMod val="120000"/>
                <a:shade val="78000"/>
              </a:schemeClr>
            </a:gs>
          </a:gsLst>
          <a:lin ang="5400000" scaled="0"/>
        </a:gradFill>
        <a:ln w="6350" cap="flat" cmpd="sng" algn="ctr">
          <a:solidFill>
            <a:schemeClr val="accent1"/>
          </a:solidFill>
          <a:prstDash val="solid"/>
          <a:miter lim="800000"/>
        </a:ln>
        <a:effectLst/>
      </dsp:spPr>
      <dsp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dsp:style>
      <dsp:txBody>
        <a:bodyPr spcFirstLastPara="0" vert="horz" wrap="square" lIns="73152" tIns="274320" rIns="73152" bIns="156464" numCol="1" spcCol="1270" anchor="t" anchorCtr="0">
          <a:noAutofit/>
        </a:bodyPr>
        <a:lstStyle/>
        <a:p>
          <a:pPr lvl="0" algn="ctr" defTabSz="9779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200" b="1" kern="1200" dirty="0" smtClean="0">
              <a:latin typeface="Corbel" pitchFamily="34" charset="0"/>
            </a:rPr>
            <a:t>The Approach</a:t>
          </a:r>
          <a:endParaRPr lang="en-US" sz="2200" b="1" kern="1200" dirty="0">
            <a:latin typeface="Corbel" pitchFamily="34" charset="0"/>
          </a:endParaRPr>
        </a:p>
      </dsp:txBody>
      <dsp:txXfrm rot="10800000">
        <a:off x="2231656" y="2595239"/>
        <a:ext cx="1564095" cy="3120706"/>
      </dsp:txXfrm>
    </dsp:sp>
    <dsp:sp modelId="{41BC1ABA-1F87-4B1E-94EC-41724CD12655}">
      <dsp:nvSpPr>
        <dsp:cNvPr id="0" name=""/>
        <dsp:cNvSpPr/>
      </dsp:nvSpPr>
      <dsp:spPr>
        <a:xfrm>
          <a:off x="4013666" y="346032"/>
          <a:ext cx="1666603" cy="1903176"/>
        </a:xfrm>
        <a:prstGeom prst="roundRect">
          <a:avLst>
            <a:gd name="adj" fmla="val 10000"/>
          </a:avLst>
        </a:prstGeom>
        <a:blipFill rotWithShape="0">
          <a:blip xmlns:r="http://schemas.openxmlformats.org/officeDocument/2006/relationships" r:embed="rId3"/>
          <a:stretch>
            <a:fillRect/>
          </a:stretch>
        </a:blipFill>
        <a:ln>
          <a:noFill/>
        </a:ln>
        <a:effectLst/>
      </dsp:spPr>
      <dsp:style>
        <a:lnRef idx="0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</dsp:sp>
    <dsp:sp modelId="{5284ED54-4761-44DA-8086-D5FD397A1C95}">
      <dsp:nvSpPr>
        <dsp:cNvPr id="0" name=""/>
        <dsp:cNvSpPr/>
      </dsp:nvSpPr>
      <dsp:spPr>
        <a:xfrm rot="10800000">
          <a:off x="4013666" y="2595239"/>
          <a:ext cx="1666603" cy="3171960"/>
        </a:xfrm>
        <a:prstGeom prst="round2SameRect">
          <a:avLst>
            <a:gd name="adj1" fmla="val 10500"/>
            <a:gd name="adj2" fmla="val 0"/>
          </a:avLst>
        </a:prstGeom>
        <a:gradFill rotWithShape="1">
          <a:gsLst>
            <a:gs pos="0">
              <a:schemeClr val="accent2">
                <a:satMod val="103000"/>
                <a:lumMod val="102000"/>
                <a:tint val="94000"/>
              </a:schemeClr>
            </a:gs>
            <a:gs pos="50000">
              <a:schemeClr val="accent2">
                <a:satMod val="110000"/>
                <a:lumMod val="100000"/>
                <a:shade val="100000"/>
              </a:schemeClr>
            </a:gs>
            <a:gs pos="100000">
              <a:schemeClr val="accent2">
                <a:lumMod val="99000"/>
                <a:satMod val="120000"/>
                <a:shade val="78000"/>
              </a:schemeClr>
            </a:gs>
          </a:gsLst>
          <a:lin ang="5400000" scaled="0"/>
        </a:gradFill>
        <a:ln w="6350" cap="flat" cmpd="sng" algn="ctr">
          <a:solidFill>
            <a:schemeClr val="accent2"/>
          </a:solidFill>
          <a:prstDash val="solid"/>
          <a:miter lim="800000"/>
        </a:ln>
        <a:effectLst/>
      </dsp:spPr>
      <dsp:style>
        <a:lnRef idx="1">
          <a:schemeClr val="accent2"/>
        </a:lnRef>
        <a:fillRef idx="3">
          <a:schemeClr val="accent2"/>
        </a:fillRef>
        <a:effectRef idx="2">
          <a:schemeClr val="accent2"/>
        </a:effectRef>
        <a:fontRef idx="minor">
          <a:schemeClr val="lt1"/>
        </a:fontRef>
      </dsp:style>
      <dsp:txBody>
        <a:bodyPr spcFirstLastPara="0" vert="horz" wrap="square" lIns="73152" tIns="274320" rIns="73152" bIns="156464" numCol="1" spcCol="1270" anchor="t" anchorCtr="0">
          <a:noAutofit/>
        </a:bodyPr>
        <a:lstStyle/>
        <a:p>
          <a:pPr lvl="0" algn="ctr" defTabSz="9779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200" b="1" kern="1200" dirty="0" smtClean="0">
              <a:latin typeface="Corbel" pitchFamily="34" charset="0"/>
            </a:rPr>
            <a:t>The Simulator</a:t>
          </a:r>
          <a:endParaRPr lang="en-US" sz="2200" b="1" kern="1200" dirty="0">
            <a:latin typeface="Corbel" pitchFamily="34" charset="0"/>
          </a:endParaRPr>
        </a:p>
      </dsp:txBody>
      <dsp:txXfrm rot="10800000">
        <a:off x="4064920" y="2595239"/>
        <a:ext cx="1564095" cy="3120706"/>
      </dsp:txXfrm>
    </dsp:sp>
    <dsp:sp modelId="{D88C7409-AB93-4FE3-A61D-F51EE8A4B008}">
      <dsp:nvSpPr>
        <dsp:cNvPr id="0" name=""/>
        <dsp:cNvSpPr/>
      </dsp:nvSpPr>
      <dsp:spPr>
        <a:xfrm>
          <a:off x="5846930" y="346032"/>
          <a:ext cx="1666603" cy="1903176"/>
        </a:xfrm>
        <a:prstGeom prst="roundRect">
          <a:avLst>
            <a:gd name="adj" fmla="val 10000"/>
          </a:avLst>
        </a:prstGeom>
        <a:blipFill rotWithShape="0">
          <a:blip xmlns:r="http://schemas.openxmlformats.org/officeDocument/2006/relationships" r:embed="rId4"/>
          <a:stretch>
            <a:fillRect/>
          </a:stretch>
        </a:blipFill>
        <a:ln>
          <a:noFill/>
        </a:ln>
        <a:effectLst/>
      </dsp:spPr>
      <dsp:style>
        <a:lnRef idx="0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</dsp:sp>
    <dsp:sp modelId="{87B5BDBA-3C7A-41F1-8C33-F13937A84B36}">
      <dsp:nvSpPr>
        <dsp:cNvPr id="0" name=""/>
        <dsp:cNvSpPr/>
      </dsp:nvSpPr>
      <dsp:spPr>
        <a:xfrm rot="10800000">
          <a:off x="5839563" y="2595239"/>
          <a:ext cx="1666603" cy="3171960"/>
        </a:xfrm>
        <a:prstGeom prst="round2SameRect">
          <a:avLst>
            <a:gd name="adj1" fmla="val 10500"/>
            <a:gd name="adj2" fmla="val 0"/>
          </a:avLst>
        </a:prstGeom>
        <a:gradFill rotWithShape="1">
          <a:gsLst>
            <a:gs pos="0">
              <a:schemeClr val="accent3">
                <a:satMod val="103000"/>
                <a:lumMod val="102000"/>
                <a:tint val="94000"/>
              </a:schemeClr>
            </a:gs>
            <a:gs pos="50000">
              <a:schemeClr val="accent3">
                <a:satMod val="110000"/>
                <a:lumMod val="100000"/>
                <a:shade val="100000"/>
              </a:schemeClr>
            </a:gs>
            <a:gs pos="100000">
              <a:schemeClr val="accent3">
                <a:lumMod val="99000"/>
                <a:satMod val="120000"/>
                <a:shade val="78000"/>
              </a:schemeClr>
            </a:gs>
          </a:gsLst>
          <a:lin ang="5400000" scaled="0"/>
        </a:gradFill>
        <a:ln w="6350" cap="flat" cmpd="sng" algn="ctr">
          <a:solidFill>
            <a:schemeClr val="accent3"/>
          </a:solidFill>
          <a:prstDash val="solid"/>
          <a:miter lim="800000"/>
        </a:ln>
        <a:effectLst/>
      </dsp:spPr>
      <dsp:style>
        <a:lnRef idx="1">
          <a:schemeClr val="accent3"/>
        </a:lnRef>
        <a:fillRef idx="3">
          <a:schemeClr val="accent3"/>
        </a:fillRef>
        <a:effectRef idx="2">
          <a:schemeClr val="accent3"/>
        </a:effectRef>
        <a:fontRef idx="minor">
          <a:schemeClr val="lt1"/>
        </a:fontRef>
      </dsp:style>
      <dsp:txBody>
        <a:bodyPr spcFirstLastPara="0" vert="horz" wrap="square" lIns="73152" tIns="274320" rIns="73152" bIns="156464" numCol="1" spcCol="1270" anchor="t" anchorCtr="0">
          <a:noAutofit/>
        </a:bodyPr>
        <a:lstStyle/>
        <a:p>
          <a:pPr lvl="0" algn="ctr" defTabSz="9779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200" b="1" kern="1200" dirty="0" smtClean="0">
              <a:latin typeface="Corbel" pitchFamily="34" charset="0"/>
            </a:rPr>
            <a:t>Simulation</a:t>
          </a:r>
        </a:p>
        <a:p>
          <a:pPr lvl="0" algn="ctr" defTabSz="9779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endParaRPr lang="en-US" sz="2200" b="1" kern="1200" dirty="0" smtClean="0">
            <a:latin typeface="Corbel" pitchFamily="34" charset="0"/>
          </a:endParaRPr>
        </a:p>
        <a:p>
          <a:pPr lvl="0" algn="ctr" defTabSz="9779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200" b="1" kern="1200" dirty="0" smtClean="0">
              <a:latin typeface="Corbel" pitchFamily="34" charset="0"/>
            </a:rPr>
            <a:t>Inputs         &amp;  Scenarios</a:t>
          </a:r>
          <a:endParaRPr lang="en-US" sz="2200" b="1" kern="1200" dirty="0">
            <a:latin typeface="Corbel" pitchFamily="34" charset="0"/>
          </a:endParaRPr>
        </a:p>
      </dsp:txBody>
      <dsp:txXfrm rot="10800000">
        <a:off x="5890817" y="2595239"/>
        <a:ext cx="1564095" cy="3120706"/>
      </dsp:txXfrm>
    </dsp:sp>
    <dsp:sp modelId="{B68F94D2-D73D-420A-802B-DFDC9BE4ED4C}">
      <dsp:nvSpPr>
        <dsp:cNvPr id="0" name=""/>
        <dsp:cNvSpPr/>
      </dsp:nvSpPr>
      <dsp:spPr>
        <a:xfrm>
          <a:off x="7680193" y="346032"/>
          <a:ext cx="1666603" cy="1903176"/>
        </a:xfrm>
        <a:prstGeom prst="roundRect">
          <a:avLst>
            <a:gd name="adj" fmla="val 10000"/>
          </a:avLst>
        </a:prstGeom>
        <a:blipFill rotWithShape="0">
          <a:blip xmlns:r="http://schemas.openxmlformats.org/officeDocument/2006/relationships" r:embed="rId5"/>
          <a:stretch>
            <a:fillRect/>
          </a:stretch>
        </a:blipFill>
        <a:ln>
          <a:noFill/>
        </a:ln>
        <a:effectLst/>
      </dsp:spPr>
      <dsp:style>
        <a:lnRef idx="0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</dsp:sp>
    <dsp:sp modelId="{9B706799-997B-4F74-B652-58B58A51EA58}">
      <dsp:nvSpPr>
        <dsp:cNvPr id="0" name=""/>
        <dsp:cNvSpPr/>
      </dsp:nvSpPr>
      <dsp:spPr>
        <a:xfrm rot="10800000">
          <a:off x="7680193" y="2595239"/>
          <a:ext cx="1666603" cy="3171960"/>
        </a:xfrm>
        <a:prstGeom prst="round2SameRect">
          <a:avLst>
            <a:gd name="adj1" fmla="val 10500"/>
            <a:gd name="adj2" fmla="val 0"/>
          </a:avLst>
        </a:prstGeom>
        <a:gradFill rotWithShape="1">
          <a:gsLst>
            <a:gs pos="0">
              <a:schemeClr val="accent1">
                <a:satMod val="103000"/>
                <a:lumMod val="102000"/>
                <a:tint val="94000"/>
              </a:schemeClr>
            </a:gs>
            <a:gs pos="50000">
              <a:schemeClr val="accent1">
                <a:satMod val="110000"/>
                <a:lumMod val="100000"/>
                <a:shade val="100000"/>
              </a:schemeClr>
            </a:gs>
            <a:gs pos="100000">
              <a:schemeClr val="accent1">
                <a:lumMod val="99000"/>
                <a:satMod val="120000"/>
                <a:shade val="78000"/>
              </a:schemeClr>
            </a:gs>
          </a:gsLst>
          <a:lin ang="5400000" scaled="0"/>
        </a:gradFill>
        <a:ln w="6350" cap="flat" cmpd="sng" algn="ctr">
          <a:solidFill>
            <a:schemeClr val="accent1"/>
          </a:solidFill>
          <a:prstDash val="solid"/>
          <a:miter lim="800000"/>
        </a:ln>
        <a:effectLst/>
      </dsp:spPr>
      <dsp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dsp:style>
      <dsp:txBody>
        <a:bodyPr spcFirstLastPara="0" vert="horz" wrap="square" lIns="73152" tIns="274320" rIns="73152" bIns="156464" numCol="1" spcCol="1270" anchor="t" anchorCtr="0">
          <a:noAutofit/>
        </a:bodyPr>
        <a:lstStyle/>
        <a:p>
          <a:pPr lvl="0" algn="ctr" defTabSz="9779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200" b="1" kern="1200" dirty="0" smtClean="0">
              <a:latin typeface="Corbel" pitchFamily="34" charset="0"/>
            </a:rPr>
            <a:t>Results</a:t>
          </a:r>
        </a:p>
      </dsp:txBody>
      <dsp:txXfrm rot="10800000">
        <a:off x="7731447" y="2595239"/>
        <a:ext cx="1564095" cy="3120706"/>
      </dsp:txXfrm>
    </dsp:sp>
    <dsp:sp modelId="{6B1A63F8-401A-4B33-9954-F39DC4B6663B}">
      <dsp:nvSpPr>
        <dsp:cNvPr id="0" name=""/>
        <dsp:cNvSpPr/>
      </dsp:nvSpPr>
      <dsp:spPr>
        <a:xfrm>
          <a:off x="9513457" y="346032"/>
          <a:ext cx="1666603" cy="1903176"/>
        </a:xfrm>
        <a:prstGeom prst="roundRect">
          <a:avLst>
            <a:gd name="adj" fmla="val 10000"/>
          </a:avLst>
        </a:prstGeom>
        <a:blipFill rotWithShape="0">
          <a:blip xmlns:r="http://schemas.openxmlformats.org/officeDocument/2006/relationships" r:embed="rId6"/>
          <a:stretch>
            <a:fillRect/>
          </a:stretch>
        </a:blipFill>
        <a:ln>
          <a:noFill/>
        </a:ln>
        <a:effectLst/>
      </dsp:spPr>
      <dsp:style>
        <a:lnRef idx="0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</dsp:sp>
    <dsp:sp modelId="{48A5C0DC-EEB7-4A7F-8B7E-F8153206073F}">
      <dsp:nvSpPr>
        <dsp:cNvPr id="0" name=""/>
        <dsp:cNvSpPr/>
      </dsp:nvSpPr>
      <dsp:spPr>
        <a:xfrm rot="10800000">
          <a:off x="9513457" y="2595239"/>
          <a:ext cx="1666603" cy="3171960"/>
        </a:xfrm>
        <a:prstGeom prst="round2SameRect">
          <a:avLst>
            <a:gd name="adj1" fmla="val 10500"/>
            <a:gd name="adj2" fmla="val 0"/>
          </a:avLst>
        </a:prstGeom>
        <a:noFill/>
        <a:ln>
          <a:noFill/>
        </a:ln>
        <a:effectLst/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72000" tIns="273600" rIns="72000" bIns="128016" numCol="1" spcCol="1270" anchor="t" anchorCtr="0">
          <a:noAutofit/>
        </a:bodyPr>
        <a:lstStyle/>
        <a:p>
          <a:pPr lvl="0" algn="ctr" defTabSz="8001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endParaRPr lang="pt-PT" sz="1800" kern="1200" baseline="0" dirty="0">
            <a:latin typeface="Corbel" pitchFamily="34" charset="0"/>
          </a:endParaRPr>
        </a:p>
      </dsp:txBody>
      <dsp:txXfrm rot="10800000">
        <a:off x="9564711" y="2595239"/>
        <a:ext cx="1564095" cy="3120706"/>
      </dsp:txXfrm>
    </dsp:sp>
  </dsp:spTree>
</dsp:drawing>
</file>

<file path=ppt/diagrams/drawing14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ACBF4AF3-FAB8-444C-81AB-52C89640E279}">
      <dsp:nvSpPr>
        <dsp:cNvPr id="0" name=""/>
        <dsp:cNvSpPr/>
      </dsp:nvSpPr>
      <dsp:spPr>
        <a:xfrm>
          <a:off x="0" y="0"/>
          <a:ext cx="11527200" cy="2595240"/>
        </a:xfrm>
        <a:prstGeom prst="roundRect">
          <a:avLst>
            <a:gd name="adj" fmla="val 10000"/>
          </a:avLst>
        </a:prstGeom>
        <a:solidFill>
          <a:schemeClr val="bg2">
            <a:alpha val="90000"/>
          </a:schemeClr>
        </a:solidFill>
        <a:ln w="6350" cap="flat" cmpd="sng" algn="ctr">
          <a:solidFill>
            <a:schemeClr val="accent2">
              <a:tint val="40000"/>
              <a:alpha val="90000"/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1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  <dsp:sp modelId="{C43EB61A-2E04-409F-8F87-79F190ED3CE0}">
      <dsp:nvSpPr>
        <dsp:cNvPr id="0" name=""/>
        <dsp:cNvSpPr/>
      </dsp:nvSpPr>
      <dsp:spPr>
        <a:xfrm>
          <a:off x="347138" y="346032"/>
          <a:ext cx="1666603" cy="1903176"/>
        </a:xfrm>
        <a:prstGeom prst="roundRect">
          <a:avLst>
            <a:gd name="adj" fmla="val 10000"/>
          </a:avLst>
        </a:prstGeom>
        <a:blipFill rotWithShape="0">
          <a:blip xmlns:r="http://schemas.openxmlformats.org/officeDocument/2006/relationships" r:embed="rId1"/>
          <a:stretch>
            <a:fillRect/>
          </a:stretch>
        </a:blipFill>
        <a:ln>
          <a:noFill/>
        </a:ln>
        <a:effectLst/>
      </dsp:spPr>
      <dsp:style>
        <a:lnRef idx="0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</dsp:sp>
    <dsp:sp modelId="{2572025E-E8B8-4F94-94D0-DC22D7F762FB}">
      <dsp:nvSpPr>
        <dsp:cNvPr id="0" name=""/>
        <dsp:cNvSpPr/>
      </dsp:nvSpPr>
      <dsp:spPr>
        <a:xfrm rot="10800000">
          <a:off x="347138" y="2595239"/>
          <a:ext cx="1666603" cy="3171960"/>
        </a:xfrm>
        <a:prstGeom prst="round2SameRect">
          <a:avLst>
            <a:gd name="adj1" fmla="val 10500"/>
            <a:gd name="adj2" fmla="val 0"/>
          </a:avLst>
        </a:prstGeom>
        <a:gradFill rotWithShape="1">
          <a:gsLst>
            <a:gs pos="0">
              <a:schemeClr val="accent3">
                <a:satMod val="103000"/>
                <a:lumMod val="102000"/>
                <a:tint val="94000"/>
              </a:schemeClr>
            </a:gs>
            <a:gs pos="50000">
              <a:schemeClr val="accent3">
                <a:satMod val="110000"/>
                <a:lumMod val="100000"/>
                <a:shade val="100000"/>
              </a:schemeClr>
            </a:gs>
            <a:gs pos="100000">
              <a:schemeClr val="accent3">
                <a:lumMod val="99000"/>
                <a:satMod val="120000"/>
                <a:shade val="78000"/>
              </a:schemeClr>
            </a:gs>
          </a:gsLst>
          <a:lin ang="5400000" scaled="0"/>
        </a:gradFill>
        <a:ln w="6350" cap="flat" cmpd="sng" algn="ctr">
          <a:solidFill>
            <a:schemeClr val="accent3"/>
          </a:solidFill>
          <a:prstDash val="solid"/>
          <a:miter lim="800000"/>
        </a:ln>
        <a:effectLst/>
      </dsp:spPr>
      <dsp:style>
        <a:lnRef idx="1">
          <a:schemeClr val="accent3"/>
        </a:lnRef>
        <a:fillRef idx="3">
          <a:schemeClr val="accent3"/>
        </a:fillRef>
        <a:effectRef idx="2">
          <a:schemeClr val="accent3"/>
        </a:effectRef>
        <a:fontRef idx="minor">
          <a:schemeClr val="lt1"/>
        </a:fontRef>
      </dsp:style>
      <dsp:txBody>
        <a:bodyPr spcFirstLastPara="0" vert="horz" wrap="square" lIns="73152" tIns="274320" rIns="73152" bIns="156464" numCol="1" spcCol="1270" anchor="t" anchorCtr="0">
          <a:noAutofit/>
        </a:bodyPr>
        <a:lstStyle/>
        <a:p>
          <a:pPr lvl="0" algn="ctr" defTabSz="9779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200" b="1" kern="1200" dirty="0" smtClean="0">
              <a:latin typeface="Corbel" pitchFamily="34" charset="0"/>
            </a:rPr>
            <a:t>Motivation &amp;  Objective</a:t>
          </a:r>
          <a:endParaRPr lang="en-US" sz="2200" b="1" kern="1200" dirty="0">
            <a:latin typeface="Corbel" pitchFamily="34" charset="0"/>
          </a:endParaRPr>
        </a:p>
      </dsp:txBody>
      <dsp:txXfrm rot="10800000">
        <a:off x="398392" y="2595239"/>
        <a:ext cx="1564095" cy="3120706"/>
      </dsp:txXfrm>
    </dsp:sp>
    <dsp:sp modelId="{BF646D7A-C7D0-4489-A68F-61F32B7DB0C6}">
      <dsp:nvSpPr>
        <dsp:cNvPr id="0" name=""/>
        <dsp:cNvSpPr/>
      </dsp:nvSpPr>
      <dsp:spPr>
        <a:xfrm>
          <a:off x="2180402" y="346032"/>
          <a:ext cx="1666603" cy="1903176"/>
        </a:xfrm>
        <a:prstGeom prst="roundRect">
          <a:avLst>
            <a:gd name="adj" fmla="val 10000"/>
          </a:avLst>
        </a:prstGeom>
        <a:blipFill rotWithShape="0">
          <a:blip xmlns:r="http://schemas.openxmlformats.org/officeDocument/2006/relationships" r:embed="rId2"/>
          <a:stretch>
            <a:fillRect/>
          </a:stretch>
        </a:blipFill>
        <a:ln>
          <a:noFill/>
        </a:ln>
        <a:effectLst/>
      </dsp:spPr>
      <dsp:style>
        <a:lnRef idx="0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</dsp:sp>
    <dsp:sp modelId="{E4B0666F-2CF1-4C21-A251-46E6EBFF7C1D}">
      <dsp:nvSpPr>
        <dsp:cNvPr id="0" name=""/>
        <dsp:cNvSpPr/>
      </dsp:nvSpPr>
      <dsp:spPr>
        <a:xfrm rot="10800000">
          <a:off x="2180402" y="2595239"/>
          <a:ext cx="1666603" cy="3171960"/>
        </a:xfrm>
        <a:prstGeom prst="round2SameRect">
          <a:avLst>
            <a:gd name="adj1" fmla="val 10500"/>
            <a:gd name="adj2" fmla="val 0"/>
          </a:avLst>
        </a:prstGeom>
        <a:gradFill rotWithShape="1">
          <a:gsLst>
            <a:gs pos="0">
              <a:schemeClr val="accent1">
                <a:satMod val="103000"/>
                <a:lumMod val="102000"/>
                <a:tint val="94000"/>
              </a:schemeClr>
            </a:gs>
            <a:gs pos="50000">
              <a:schemeClr val="accent1">
                <a:satMod val="110000"/>
                <a:lumMod val="100000"/>
                <a:shade val="100000"/>
              </a:schemeClr>
            </a:gs>
            <a:gs pos="100000">
              <a:schemeClr val="accent1">
                <a:lumMod val="99000"/>
                <a:satMod val="120000"/>
                <a:shade val="78000"/>
              </a:schemeClr>
            </a:gs>
          </a:gsLst>
          <a:lin ang="5400000" scaled="0"/>
        </a:gradFill>
        <a:ln w="6350" cap="flat" cmpd="sng" algn="ctr">
          <a:solidFill>
            <a:schemeClr val="accent1"/>
          </a:solidFill>
          <a:prstDash val="solid"/>
          <a:miter lim="800000"/>
        </a:ln>
        <a:effectLst/>
      </dsp:spPr>
      <dsp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dsp:style>
      <dsp:txBody>
        <a:bodyPr spcFirstLastPara="0" vert="horz" wrap="square" lIns="73152" tIns="274320" rIns="73152" bIns="156464" numCol="1" spcCol="1270" anchor="t" anchorCtr="0">
          <a:noAutofit/>
        </a:bodyPr>
        <a:lstStyle/>
        <a:p>
          <a:pPr lvl="0" algn="ctr" defTabSz="9779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200" b="1" kern="1200" dirty="0" smtClean="0">
              <a:latin typeface="Corbel" pitchFamily="34" charset="0"/>
            </a:rPr>
            <a:t>The approach</a:t>
          </a:r>
          <a:endParaRPr lang="en-US" sz="2200" b="1" kern="1200" dirty="0">
            <a:latin typeface="Corbel" pitchFamily="34" charset="0"/>
          </a:endParaRPr>
        </a:p>
      </dsp:txBody>
      <dsp:txXfrm rot="10800000">
        <a:off x="2231656" y="2595239"/>
        <a:ext cx="1564095" cy="3120706"/>
      </dsp:txXfrm>
    </dsp:sp>
    <dsp:sp modelId="{41BC1ABA-1F87-4B1E-94EC-41724CD12655}">
      <dsp:nvSpPr>
        <dsp:cNvPr id="0" name=""/>
        <dsp:cNvSpPr/>
      </dsp:nvSpPr>
      <dsp:spPr>
        <a:xfrm>
          <a:off x="4013666" y="346032"/>
          <a:ext cx="1666603" cy="1903176"/>
        </a:xfrm>
        <a:prstGeom prst="roundRect">
          <a:avLst>
            <a:gd name="adj" fmla="val 10000"/>
          </a:avLst>
        </a:prstGeom>
        <a:blipFill rotWithShape="0">
          <a:blip xmlns:r="http://schemas.openxmlformats.org/officeDocument/2006/relationships" r:embed="rId3"/>
          <a:stretch>
            <a:fillRect/>
          </a:stretch>
        </a:blipFill>
        <a:ln>
          <a:noFill/>
        </a:ln>
        <a:effectLst/>
      </dsp:spPr>
      <dsp:style>
        <a:lnRef idx="0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</dsp:sp>
    <dsp:sp modelId="{5284ED54-4761-44DA-8086-D5FD397A1C95}">
      <dsp:nvSpPr>
        <dsp:cNvPr id="0" name=""/>
        <dsp:cNvSpPr/>
      </dsp:nvSpPr>
      <dsp:spPr>
        <a:xfrm rot="10800000">
          <a:off x="4013666" y="2595239"/>
          <a:ext cx="1666603" cy="3171960"/>
        </a:xfrm>
        <a:prstGeom prst="round2SameRect">
          <a:avLst>
            <a:gd name="adj1" fmla="val 10500"/>
            <a:gd name="adj2" fmla="val 0"/>
          </a:avLst>
        </a:prstGeom>
        <a:gradFill rotWithShape="1">
          <a:gsLst>
            <a:gs pos="0">
              <a:schemeClr val="accent2">
                <a:satMod val="103000"/>
                <a:lumMod val="102000"/>
                <a:tint val="94000"/>
              </a:schemeClr>
            </a:gs>
            <a:gs pos="50000">
              <a:schemeClr val="accent2">
                <a:satMod val="110000"/>
                <a:lumMod val="100000"/>
                <a:shade val="100000"/>
              </a:schemeClr>
            </a:gs>
            <a:gs pos="100000">
              <a:schemeClr val="accent2">
                <a:lumMod val="99000"/>
                <a:satMod val="120000"/>
                <a:shade val="78000"/>
              </a:schemeClr>
            </a:gs>
          </a:gsLst>
          <a:lin ang="5400000" scaled="0"/>
        </a:gradFill>
        <a:ln w="6350" cap="flat" cmpd="sng" algn="ctr">
          <a:solidFill>
            <a:schemeClr val="accent2"/>
          </a:solidFill>
          <a:prstDash val="solid"/>
          <a:miter lim="800000"/>
        </a:ln>
        <a:effectLst/>
      </dsp:spPr>
      <dsp:style>
        <a:lnRef idx="1">
          <a:schemeClr val="accent2"/>
        </a:lnRef>
        <a:fillRef idx="3">
          <a:schemeClr val="accent2"/>
        </a:fillRef>
        <a:effectRef idx="2">
          <a:schemeClr val="accent2"/>
        </a:effectRef>
        <a:fontRef idx="minor">
          <a:schemeClr val="lt1"/>
        </a:fontRef>
      </dsp:style>
      <dsp:txBody>
        <a:bodyPr spcFirstLastPara="0" vert="horz" wrap="square" lIns="73152" tIns="274320" rIns="73152" bIns="156464" numCol="1" spcCol="1270" anchor="t" anchorCtr="0">
          <a:noAutofit/>
        </a:bodyPr>
        <a:lstStyle/>
        <a:p>
          <a:pPr lvl="0" algn="ctr" defTabSz="9779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200" b="1" kern="1200" dirty="0" smtClean="0">
              <a:latin typeface="Corbel" pitchFamily="34" charset="0"/>
            </a:rPr>
            <a:t>The simulator</a:t>
          </a:r>
          <a:endParaRPr lang="en-US" sz="2200" b="1" kern="1200" dirty="0">
            <a:latin typeface="Corbel" pitchFamily="34" charset="0"/>
          </a:endParaRPr>
        </a:p>
      </dsp:txBody>
      <dsp:txXfrm rot="10800000">
        <a:off x="4064920" y="2595239"/>
        <a:ext cx="1564095" cy="3120706"/>
      </dsp:txXfrm>
    </dsp:sp>
    <dsp:sp modelId="{D88C7409-AB93-4FE3-A61D-F51EE8A4B008}">
      <dsp:nvSpPr>
        <dsp:cNvPr id="0" name=""/>
        <dsp:cNvSpPr/>
      </dsp:nvSpPr>
      <dsp:spPr>
        <a:xfrm>
          <a:off x="5846930" y="346032"/>
          <a:ext cx="1666603" cy="1903176"/>
        </a:xfrm>
        <a:prstGeom prst="roundRect">
          <a:avLst>
            <a:gd name="adj" fmla="val 10000"/>
          </a:avLst>
        </a:prstGeom>
        <a:blipFill rotWithShape="0">
          <a:blip xmlns:r="http://schemas.openxmlformats.org/officeDocument/2006/relationships" r:embed="rId4"/>
          <a:stretch>
            <a:fillRect/>
          </a:stretch>
        </a:blipFill>
        <a:ln>
          <a:noFill/>
        </a:ln>
        <a:effectLst/>
      </dsp:spPr>
      <dsp:style>
        <a:lnRef idx="0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</dsp:sp>
    <dsp:sp modelId="{87B5BDBA-3C7A-41F1-8C33-F13937A84B36}">
      <dsp:nvSpPr>
        <dsp:cNvPr id="0" name=""/>
        <dsp:cNvSpPr/>
      </dsp:nvSpPr>
      <dsp:spPr>
        <a:xfrm rot="10800000">
          <a:off x="5839563" y="2595239"/>
          <a:ext cx="1666603" cy="3171960"/>
        </a:xfrm>
        <a:prstGeom prst="round2SameRect">
          <a:avLst>
            <a:gd name="adj1" fmla="val 10500"/>
            <a:gd name="adj2" fmla="val 0"/>
          </a:avLst>
        </a:prstGeom>
        <a:gradFill rotWithShape="1">
          <a:gsLst>
            <a:gs pos="0">
              <a:schemeClr val="accent3">
                <a:satMod val="103000"/>
                <a:lumMod val="102000"/>
                <a:tint val="94000"/>
              </a:schemeClr>
            </a:gs>
            <a:gs pos="50000">
              <a:schemeClr val="accent3">
                <a:satMod val="110000"/>
                <a:lumMod val="100000"/>
                <a:shade val="100000"/>
              </a:schemeClr>
            </a:gs>
            <a:gs pos="100000">
              <a:schemeClr val="accent3">
                <a:lumMod val="99000"/>
                <a:satMod val="120000"/>
                <a:shade val="78000"/>
              </a:schemeClr>
            </a:gs>
          </a:gsLst>
          <a:lin ang="5400000" scaled="0"/>
        </a:gradFill>
        <a:ln w="6350" cap="flat" cmpd="sng" algn="ctr">
          <a:solidFill>
            <a:schemeClr val="accent3"/>
          </a:solidFill>
          <a:prstDash val="solid"/>
          <a:miter lim="800000"/>
        </a:ln>
        <a:effectLst/>
      </dsp:spPr>
      <dsp:style>
        <a:lnRef idx="1">
          <a:schemeClr val="accent3"/>
        </a:lnRef>
        <a:fillRef idx="3">
          <a:schemeClr val="accent3"/>
        </a:fillRef>
        <a:effectRef idx="2">
          <a:schemeClr val="accent3"/>
        </a:effectRef>
        <a:fontRef idx="minor">
          <a:schemeClr val="lt1"/>
        </a:fontRef>
      </dsp:style>
      <dsp:txBody>
        <a:bodyPr spcFirstLastPara="0" vert="horz" wrap="square" lIns="73152" tIns="274320" rIns="73152" bIns="156464" numCol="1" spcCol="1270" anchor="t" anchorCtr="0">
          <a:noAutofit/>
        </a:bodyPr>
        <a:lstStyle/>
        <a:p>
          <a:pPr lvl="0" algn="ctr" defTabSz="9779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200" b="1" kern="1200" dirty="0" smtClean="0">
              <a:latin typeface="Corbel" pitchFamily="34" charset="0"/>
            </a:rPr>
            <a:t>Simulation</a:t>
          </a:r>
        </a:p>
        <a:p>
          <a:pPr lvl="0" algn="ctr" defTabSz="9779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endParaRPr lang="en-US" sz="2200" b="1" kern="1200" dirty="0" smtClean="0">
            <a:latin typeface="Corbel" pitchFamily="34" charset="0"/>
          </a:endParaRPr>
        </a:p>
        <a:p>
          <a:pPr lvl="0" algn="ctr" defTabSz="9779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200" b="1" kern="1200" dirty="0" smtClean="0">
              <a:latin typeface="Corbel" pitchFamily="34" charset="0"/>
            </a:rPr>
            <a:t>Inputs         &amp;  Scenarios</a:t>
          </a:r>
          <a:endParaRPr lang="en-US" sz="2200" b="1" kern="1200" dirty="0">
            <a:latin typeface="Corbel" pitchFamily="34" charset="0"/>
          </a:endParaRPr>
        </a:p>
      </dsp:txBody>
      <dsp:txXfrm rot="10800000">
        <a:off x="5890817" y="2595239"/>
        <a:ext cx="1564095" cy="3120706"/>
      </dsp:txXfrm>
    </dsp:sp>
    <dsp:sp modelId="{B68F94D2-D73D-420A-802B-DFDC9BE4ED4C}">
      <dsp:nvSpPr>
        <dsp:cNvPr id="0" name=""/>
        <dsp:cNvSpPr/>
      </dsp:nvSpPr>
      <dsp:spPr>
        <a:xfrm>
          <a:off x="7680193" y="346032"/>
          <a:ext cx="1666603" cy="1903176"/>
        </a:xfrm>
        <a:prstGeom prst="roundRect">
          <a:avLst>
            <a:gd name="adj" fmla="val 10000"/>
          </a:avLst>
        </a:prstGeom>
        <a:blipFill rotWithShape="0">
          <a:blip xmlns:r="http://schemas.openxmlformats.org/officeDocument/2006/relationships" r:embed="rId5"/>
          <a:stretch>
            <a:fillRect/>
          </a:stretch>
        </a:blipFill>
        <a:ln>
          <a:noFill/>
        </a:ln>
        <a:effectLst/>
      </dsp:spPr>
      <dsp:style>
        <a:lnRef idx="0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</dsp:sp>
    <dsp:sp modelId="{9B706799-997B-4F74-B652-58B58A51EA58}">
      <dsp:nvSpPr>
        <dsp:cNvPr id="0" name=""/>
        <dsp:cNvSpPr/>
      </dsp:nvSpPr>
      <dsp:spPr>
        <a:xfrm rot="10800000">
          <a:off x="7680193" y="2595239"/>
          <a:ext cx="1666603" cy="3171960"/>
        </a:xfrm>
        <a:prstGeom prst="round2SameRect">
          <a:avLst>
            <a:gd name="adj1" fmla="val 10500"/>
            <a:gd name="adj2" fmla="val 0"/>
          </a:avLst>
        </a:prstGeom>
        <a:gradFill rotWithShape="1">
          <a:gsLst>
            <a:gs pos="0">
              <a:schemeClr val="accent1">
                <a:satMod val="103000"/>
                <a:lumMod val="102000"/>
                <a:tint val="94000"/>
              </a:schemeClr>
            </a:gs>
            <a:gs pos="50000">
              <a:schemeClr val="accent1">
                <a:satMod val="110000"/>
                <a:lumMod val="100000"/>
                <a:shade val="100000"/>
              </a:schemeClr>
            </a:gs>
            <a:gs pos="100000">
              <a:schemeClr val="accent1">
                <a:lumMod val="99000"/>
                <a:satMod val="120000"/>
                <a:shade val="78000"/>
              </a:schemeClr>
            </a:gs>
          </a:gsLst>
          <a:lin ang="5400000" scaled="0"/>
        </a:gradFill>
        <a:ln w="6350" cap="flat" cmpd="sng" algn="ctr">
          <a:solidFill>
            <a:schemeClr val="accent1"/>
          </a:solidFill>
          <a:prstDash val="solid"/>
          <a:miter lim="800000"/>
        </a:ln>
        <a:effectLst/>
      </dsp:spPr>
      <dsp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dsp:style>
      <dsp:txBody>
        <a:bodyPr spcFirstLastPara="0" vert="horz" wrap="square" lIns="73152" tIns="274320" rIns="73152" bIns="156464" numCol="1" spcCol="1270" anchor="t" anchorCtr="0">
          <a:noAutofit/>
        </a:bodyPr>
        <a:lstStyle/>
        <a:p>
          <a:pPr lvl="0" algn="ctr" defTabSz="9779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200" b="1" kern="1200" dirty="0" smtClean="0">
              <a:latin typeface="Corbel" pitchFamily="34" charset="0"/>
            </a:rPr>
            <a:t>Results</a:t>
          </a:r>
        </a:p>
      </dsp:txBody>
      <dsp:txXfrm rot="10800000">
        <a:off x="7731447" y="2595239"/>
        <a:ext cx="1564095" cy="3120706"/>
      </dsp:txXfrm>
    </dsp:sp>
    <dsp:sp modelId="{6B1A63F8-401A-4B33-9954-F39DC4B6663B}">
      <dsp:nvSpPr>
        <dsp:cNvPr id="0" name=""/>
        <dsp:cNvSpPr/>
      </dsp:nvSpPr>
      <dsp:spPr>
        <a:xfrm>
          <a:off x="9513457" y="346032"/>
          <a:ext cx="1666603" cy="1903176"/>
        </a:xfrm>
        <a:prstGeom prst="roundRect">
          <a:avLst>
            <a:gd name="adj" fmla="val 10000"/>
          </a:avLst>
        </a:prstGeom>
        <a:blipFill rotWithShape="0">
          <a:blip xmlns:r="http://schemas.openxmlformats.org/officeDocument/2006/relationships" r:embed="rId6"/>
          <a:stretch>
            <a:fillRect/>
          </a:stretch>
        </a:blipFill>
        <a:ln>
          <a:noFill/>
        </a:ln>
        <a:effectLst/>
      </dsp:spPr>
      <dsp:style>
        <a:lnRef idx="0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</dsp:sp>
    <dsp:sp modelId="{48A5C0DC-EEB7-4A7F-8B7E-F8153206073F}">
      <dsp:nvSpPr>
        <dsp:cNvPr id="0" name=""/>
        <dsp:cNvSpPr/>
      </dsp:nvSpPr>
      <dsp:spPr>
        <a:xfrm rot="10800000">
          <a:off x="9513457" y="2595239"/>
          <a:ext cx="1666603" cy="3171960"/>
        </a:xfrm>
        <a:prstGeom prst="round2SameRect">
          <a:avLst>
            <a:gd name="adj1" fmla="val 10500"/>
            <a:gd name="adj2" fmla="val 0"/>
          </a:avLst>
        </a:prstGeom>
        <a:gradFill rotWithShape="1">
          <a:gsLst>
            <a:gs pos="0">
              <a:schemeClr val="accent2">
                <a:satMod val="103000"/>
                <a:lumMod val="102000"/>
                <a:tint val="94000"/>
              </a:schemeClr>
            </a:gs>
            <a:gs pos="50000">
              <a:schemeClr val="accent2">
                <a:satMod val="110000"/>
                <a:lumMod val="100000"/>
                <a:shade val="100000"/>
              </a:schemeClr>
            </a:gs>
            <a:gs pos="100000">
              <a:schemeClr val="accent2">
                <a:lumMod val="99000"/>
                <a:satMod val="120000"/>
                <a:shade val="78000"/>
              </a:schemeClr>
            </a:gs>
          </a:gsLst>
          <a:lin ang="5400000" scaled="0"/>
        </a:gradFill>
        <a:ln w="6350" cap="flat" cmpd="sng" algn="ctr">
          <a:solidFill>
            <a:schemeClr val="accent2"/>
          </a:solidFill>
          <a:prstDash val="solid"/>
          <a:miter lim="800000"/>
        </a:ln>
        <a:effectLst/>
      </dsp:spPr>
      <dsp:style>
        <a:lnRef idx="1">
          <a:schemeClr val="accent2"/>
        </a:lnRef>
        <a:fillRef idx="3">
          <a:schemeClr val="accent2"/>
        </a:fillRef>
        <a:effectRef idx="2">
          <a:schemeClr val="accent2"/>
        </a:effectRef>
        <a:fontRef idx="minor">
          <a:schemeClr val="lt1"/>
        </a:fontRef>
      </dsp:style>
      <dsp:txBody>
        <a:bodyPr spcFirstLastPara="0" vert="horz" wrap="square" lIns="72000" tIns="273600" rIns="72000" bIns="156464" numCol="1" spcCol="1270" anchor="t" anchorCtr="0">
          <a:noAutofit/>
        </a:bodyPr>
        <a:lstStyle/>
        <a:p>
          <a:pPr lvl="0" algn="ctr" defTabSz="9779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200" b="1" kern="1200" dirty="0" smtClean="0">
              <a:latin typeface="Corbel" pitchFamily="34" charset="0"/>
            </a:rPr>
            <a:t>Final Remarks</a:t>
          </a:r>
          <a:endParaRPr lang="pt-PT" sz="2200" b="1" kern="1200" baseline="0" dirty="0">
            <a:latin typeface="Corbel" pitchFamily="34" charset="0"/>
          </a:endParaRPr>
        </a:p>
      </dsp:txBody>
      <dsp:txXfrm rot="10800000">
        <a:off x="9564711" y="2595239"/>
        <a:ext cx="1564095" cy="3120706"/>
      </dsp:txXfrm>
    </dsp:sp>
  </dsp:spTree>
</dsp:drawing>
</file>

<file path=ppt/diagrams/drawing2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ACBF4AF3-FAB8-444C-81AB-52C89640E279}">
      <dsp:nvSpPr>
        <dsp:cNvPr id="0" name=""/>
        <dsp:cNvSpPr/>
      </dsp:nvSpPr>
      <dsp:spPr>
        <a:xfrm>
          <a:off x="0" y="0"/>
          <a:ext cx="11527200" cy="2595240"/>
        </a:xfrm>
        <a:prstGeom prst="roundRect">
          <a:avLst>
            <a:gd name="adj" fmla="val 10000"/>
          </a:avLst>
        </a:prstGeom>
        <a:solidFill>
          <a:schemeClr val="bg2">
            <a:lumMod val="90000"/>
            <a:alpha val="90000"/>
          </a:schemeClr>
        </a:solidFill>
        <a:ln w="6350" cap="flat" cmpd="sng" algn="ctr">
          <a:solidFill>
            <a:schemeClr val="accent2">
              <a:tint val="40000"/>
              <a:alpha val="90000"/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1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  <dsp:sp modelId="{C43EB61A-2E04-409F-8F87-79F190ED3CE0}">
      <dsp:nvSpPr>
        <dsp:cNvPr id="0" name=""/>
        <dsp:cNvSpPr/>
      </dsp:nvSpPr>
      <dsp:spPr>
        <a:xfrm>
          <a:off x="347138" y="346032"/>
          <a:ext cx="1666603" cy="1903176"/>
        </a:xfrm>
        <a:prstGeom prst="roundRect">
          <a:avLst>
            <a:gd name="adj" fmla="val 10000"/>
          </a:avLst>
        </a:prstGeom>
        <a:blipFill rotWithShape="0">
          <a:blip xmlns:r="http://schemas.openxmlformats.org/officeDocument/2006/relationships" r:embed="rId1"/>
          <a:stretch>
            <a:fillRect/>
          </a:stretch>
        </a:blipFill>
        <a:ln>
          <a:noFill/>
        </a:ln>
        <a:effectLst/>
      </dsp:spPr>
      <dsp:style>
        <a:lnRef idx="0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</dsp:sp>
    <dsp:sp modelId="{2572025E-E8B8-4F94-94D0-DC22D7F762FB}">
      <dsp:nvSpPr>
        <dsp:cNvPr id="0" name=""/>
        <dsp:cNvSpPr/>
      </dsp:nvSpPr>
      <dsp:spPr>
        <a:xfrm rot="10800000">
          <a:off x="347138" y="2595239"/>
          <a:ext cx="1666603" cy="3171960"/>
        </a:xfrm>
        <a:prstGeom prst="round2SameRect">
          <a:avLst>
            <a:gd name="adj1" fmla="val 10500"/>
            <a:gd name="adj2" fmla="val 0"/>
          </a:avLst>
        </a:prstGeom>
        <a:gradFill rotWithShape="1">
          <a:gsLst>
            <a:gs pos="0">
              <a:schemeClr val="accent3">
                <a:satMod val="103000"/>
                <a:lumMod val="102000"/>
                <a:tint val="94000"/>
              </a:schemeClr>
            </a:gs>
            <a:gs pos="50000">
              <a:schemeClr val="accent3">
                <a:satMod val="110000"/>
                <a:lumMod val="100000"/>
                <a:shade val="100000"/>
              </a:schemeClr>
            </a:gs>
            <a:gs pos="100000">
              <a:schemeClr val="accent3">
                <a:lumMod val="99000"/>
                <a:satMod val="120000"/>
                <a:shade val="78000"/>
              </a:schemeClr>
            </a:gs>
          </a:gsLst>
          <a:lin ang="5400000" scaled="0"/>
        </a:gradFill>
        <a:ln w="6350" cap="flat" cmpd="sng" algn="ctr">
          <a:solidFill>
            <a:schemeClr val="accent3"/>
          </a:solidFill>
          <a:prstDash val="solid"/>
          <a:miter lim="800000"/>
        </a:ln>
        <a:effectLst/>
      </dsp:spPr>
      <dsp:style>
        <a:lnRef idx="1">
          <a:schemeClr val="accent3"/>
        </a:lnRef>
        <a:fillRef idx="3">
          <a:schemeClr val="accent3"/>
        </a:fillRef>
        <a:effectRef idx="2">
          <a:schemeClr val="accent3"/>
        </a:effectRef>
        <a:fontRef idx="minor">
          <a:schemeClr val="lt1"/>
        </a:fontRef>
      </dsp:style>
      <dsp:txBody>
        <a:bodyPr spcFirstLastPara="0" vert="horz" wrap="square" lIns="73152" tIns="274320" rIns="73152" bIns="156464" numCol="1" spcCol="1270" anchor="t" anchorCtr="0">
          <a:noAutofit/>
        </a:bodyPr>
        <a:lstStyle/>
        <a:p>
          <a:pPr lvl="0" algn="ctr" defTabSz="9779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200" b="1" kern="1200" dirty="0" smtClean="0">
              <a:latin typeface="Corbel" pitchFamily="34" charset="0"/>
            </a:rPr>
            <a:t>Motivation</a:t>
          </a:r>
          <a:endParaRPr lang="en-US" sz="2200" b="1" kern="1200" dirty="0">
            <a:latin typeface="Corbel" pitchFamily="34" charset="0"/>
          </a:endParaRPr>
        </a:p>
      </dsp:txBody>
      <dsp:txXfrm rot="10800000">
        <a:off x="398392" y="2595239"/>
        <a:ext cx="1564095" cy="3120706"/>
      </dsp:txXfrm>
    </dsp:sp>
    <dsp:sp modelId="{BF646D7A-C7D0-4489-A68F-61F32B7DB0C6}">
      <dsp:nvSpPr>
        <dsp:cNvPr id="0" name=""/>
        <dsp:cNvSpPr/>
      </dsp:nvSpPr>
      <dsp:spPr>
        <a:xfrm>
          <a:off x="2180402" y="346032"/>
          <a:ext cx="1666603" cy="1903176"/>
        </a:xfrm>
        <a:prstGeom prst="roundRect">
          <a:avLst>
            <a:gd name="adj" fmla="val 10000"/>
          </a:avLst>
        </a:prstGeom>
        <a:blipFill rotWithShape="0">
          <a:blip xmlns:r="http://schemas.openxmlformats.org/officeDocument/2006/relationships" r:embed="rId2"/>
          <a:stretch>
            <a:fillRect/>
          </a:stretch>
        </a:blipFill>
        <a:ln>
          <a:noFill/>
        </a:ln>
        <a:effectLst/>
      </dsp:spPr>
      <dsp:style>
        <a:lnRef idx="0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</dsp:sp>
    <dsp:sp modelId="{E4B0666F-2CF1-4C21-A251-46E6EBFF7C1D}">
      <dsp:nvSpPr>
        <dsp:cNvPr id="0" name=""/>
        <dsp:cNvSpPr/>
      </dsp:nvSpPr>
      <dsp:spPr>
        <a:xfrm rot="10800000">
          <a:off x="2180402" y="2595239"/>
          <a:ext cx="1666603" cy="3171960"/>
        </a:xfrm>
        <a:prstGeom prst="round2SameRect">
          <a:avLst>
            <a:gd name="adj1" fmla="val 10500"/>
            <a:gd name="adj2" fmla="val 0"/>
          </a:avLst>
        </a:prstGeom>
        <a:noFill/>
        <a:ln>
          <a:noFill/>
        </a:ln>
        <a:effectLst/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73152" tIns="274320" rIns="73152" bIns="128016" numCol="1" spcCol="1270" anchor="t" anchorCtr="0">
          <a:noAutofit/>
        </a:bodyPr>
        <a:lstStyle/>
        <a:p>
          <a:pPr lvl="0" algn="ctr" defTabSz="8001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endParaRPr lang="en-US" sz="1800" kern="1200" dirty="0">
            <a:latin typeface="Corbel" pitchFamily="34" charset="0"/>
          </a:endParaRPr>
        </a:p>
      </dsp:txBody>
      <dsp:txXfrm rot="10800000">
        <a:off x="2231656" y="2595239"/>
        <a:ext cx="1564095" cy="3120706"/>
      </dsp:txXfrm>
    </dsp:sp>
    <dsp:sp modelId="{41BC1ABA-1F87-4B1E-94EC-41724CD12655}">
      <dsp:nvSpPr>
        <dsp:cNvPr id="0" name=""/>
        <dsp:cNvSpPr/>
      </dsp:nvSpPr>
      <dsp:spPr>
        <a:xfrm>
          <a:off x="4013666" y="346032"/>
          <a:ext cx="1666603" cy="1903176"/>
        </a:xfrm>
        <a:prstGeom prst="roundRect">
          <a:avLst>
            <a:gd name="adj" fmla="val 10000"/>
          </a:avLst>
        </a:prstGeom>
        <a:blipFill rotWithShape="0">
          <a:blip xmlns:r="http://schemas.openxmlformats.org/officeDocument/2006/relationships" r:embed="rId3"/>
          <a:stretch>
            <a:fillRect/>
          </a:stretch>
        </a:blipFill>
        <a:ln>
          <a:noFill/>
        </a:ln>
        <a:effectLst/>
      </dsp:spPr>
      <dsp:style>
        <a:lnRef idx="0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</dsp:sp>
    <dsp:sp modelId="{5284ED54-4761-44DA-8086-D5FD397A1C95}">
      <dsp:nvSpPr>
        <dsp:cNvPr id="0" name=""/>
        <dsp:cNvSpPr/>
      </dsp:nvSpPr>
      <dsp:spPr>
        <a:xfrm rot="10800000">
          <a:off x="4013666" y="2595239"/>
          <a:ext cx="1666603" cy="3171960"/>
        </a:xfrm>
        <a:prstGeom prst="round2SameRect">
          <a:avLst>
            <a:gd name="adj1" fmla="val 10500"/>
            <a:gd name="adj2" fmla="val 0"/>
          </a:avLst>
        </a:prstGeom>
        <a:noFill/>
        <a:ln>
          <a:noFill/>
        </a:ln>
        <a:effectLst/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73152" tIns="274320" rIns="73152" bIns="128016" numCol="1" spcCol="1270" anchor="t" anchorCtr="0">
          <a:noAutofit/>
        </a:bodyPr>
        <a:lstStyle/>
        <a:p>
          <a:pPr lvl="0" algn="ctr" defTabSz="8001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endParaRPr lang="en-US" sz="1800" kern="1200" dirty="0">
            <a:latin typeface="Corbel" pitchFamily="34" charset="0"/>
          </a:endParaRPr>
        </a:p>
      </dsp:txBody>
      <dsp:txXfrm rot="10800000">
        <a:off x="4064920" y="2595239"/>
        <a:ext cx="1564095" cy="3120706"/>
      </dsp:txXfrm>
    </dsp:sp>
    <dsp:sp modelId="{D88C7409-AB93-4FE3-A61D-F51EE8A4B008}">
      <dsp:nvSpPr>
        <dsp:cNvPr id="0" name=""/>
        <dsp:cNvSpPr/>
      </dsp:nvSpPr>
      <dsp:spPr>
        <a:xfrm>
          <a:off x="5846930" y="346032"/>
          <a:ext cx="1666603" cy="1903176"/>
        </a:xfrm>
        <a:prstGeom prst="roundRect">
          <a:avLst>
            <a:gd name="adj" fmla="val 10000"/>
          </a:avLst>
        </a:prstGeom>
        <a:blipFill rotWithShape="0">
          <a:blip xmlns:r="http://schemas.openxmlformats.org/officeDocument/2006/relationships" r:embed="rId4"/>
          <a:stretch>
            <a:fillRect/>
          </a:stretch>
        </a:blipFill>
        <a:ln>
          <a:noFill/>
        </a:ln>
        <a:effectLst/>
      </dsp:spPr>
      <dsp:style>
        <a:lnRef idx="0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</dsp:sp>
    <dsp:sp modelId="{87B5BDBA-3C7A-41F1-8C33-F13937A84B36}">
      <dsp:nvSpPr>
        <dsp:cNvPr id="0" name=""/>
        <dsp:cNvSpPr/>
      </dsp:nvSpPr>
      <dsp:spPr>
        <a:xfrm rot="10800000">
          <a:off x="5839563" y="2595239"/>
          <a:ext cx="1666603" cy="3171960"/>
        </a:xfrm>
        <a:prstGeom prst="round2SameRect">
          <a:avLst>
            <a:gd name="adj1" fmla="val 10500"/>
            <a:gd name="adj2" fmla="val 0"/>
          </a:avLst>
        </a:prstGeom>
        <a:noFill/>
        <a:ln>
          <a:noFill/>
        </a:ln>
        <a:effectLst/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73152" tIns="274320" rIns="73152" bIns="128016" numCol="1" spcCol="1270" anchor="t" anchorCtr="0">
          <a:noAutofit/>
        </a:bodyPr>
        <a:lstStyle/>
        <a:p>
          <a:pPr lvl="0" algn="ctr" defTabSz="8001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endParaRPr lang="en-US" sz="1800" kern="1200" dirty="0">
            <a:latin typeface="Corbel" pitchFamily="34" charset="0"/>
          </a:endParaRPr>
        </a:p>
      </dsp:txBody>
      <dsp:txXfrm rot="10800000">
        <a:off x="5890817" y="2595239"/>
        <a:ext cx="1564095" cy="3120706"/>
      </dsp:txXfrm>
    </dsp:sp>
    <dsp:sp modelId="{B68F94D2-D73D-420A-802B-DFDC9BE4ED4C}">
      <dsp:nvSpPr>
        <dsp:cNvPr id="0" name=""/>
        <dsp:cNvSpPr/>
      </dsp:nvSpPr>
      <dsp:spPr>
        <a:xfrm>
          <a:off x="7680193" y="346032"/>
          <a:ext cx="1666603" cy="1903176"/>
        </a:xfrm>
        <a:prstGeom prst="roundRect">
          <a:avLst>
            <a:gd name="adj" fmla="val 10000"/>
          </a:avLst>
        </a:prstGeom>
        <a:blipFill rotWithShape="0">
          <a:blip xmlns:r="http://schemas.openxmlformats.org/officeDocument/2006/relationships" r:embed="rId5"/>
          <a:stretch>
            <a:fillRect/>
          </a:stretch>
        </a:blipFill>
        <a:ln>
          <a:noFill/>
        </a:ln>
        <a:effectLst/>
      </dsp:spPr>
      <dsp:style>
        <a:lnRef idx="0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</dsp:sp>
    <dsp:sp modelId="{9B706799-997B-4F74-B652-58B58A51EA58}">
      <dsp:nvSpPr>
        <dsp:cNvPr id="0" name=""/>
        <dsp:cNvSpPr/>
      </dsp:nvSpPr>
      <dsp:spPr>
        <a:xfrm rot="10800000">
          <a:off x="7680193" y="2595239"/>
          <a:ext cx="1666603" cy="3171960"/>
        </a:xfrm>
        <a:prstGeom prst="round2SameRect">
          <a:avLst>
            <a:gd name="adj1" fmla="val 10500"/>
            <a:gd name="adj2" fmla="val 0"/>
          </a:avLst>
        </a:prstGeom>
        <a:noFill/>
        <a:ln>
          <a:noFill/>
        </a:ln>
        <a:effectLst/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73152" tIns="274320" rIns="73152" bIns="128016" numCol="1" spcCol="1270" anchor="t" anchorCtr="0">
          <a:noAutofit/>
        </a:bodyPr>
        <a:lstStyle/>
        <a:p>
          <a:pPr lvl="0" algn="ctr" defTabSz="8001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endParaRPr lang="en-US" sz="1800" kern="1200" dirty="0">
            <a:latin typeface="Corbel" pitchFamily="34" charset="0"/>
          </a:endParaRPr>
        </a:p>
      </dsp:txBody>
      <dsp:txXfrm rot="10800000">
        <a:off x="7731447" y="2595239"/>
        <a:ext cx="1564095" cy="3120706"/>
      </dsp:txXfrm>
    </dsp:sp>
    <dsp:sp modelId="{6B1A63F8-401A-4B33-9954-F39DC4B6663B}">
      <dsp:nvSpPr>
        <dsp:cNvPr id="0" name=""/>
        <dsp:cNvSpPr/>
      </dsp:nvSpPr>
      <dsp:spPr>
        <a:xfrm>
          <a:off x="9513457" y="346032"/>
          <a:ext cx="1666603" cy="1903176"/>
        </a:xfrm>
        <a:prstGeom prst="roundRect">
          <a:avLst>
            <a:gd name="adj" fmla="val 10000"/>
          </a:avLst>
        </a:prstGeom>
        <a:blipFill rotWithShape="0">
          <a:blip xmlns:r="http://schemas.openxmlformats.org/officeDocument/2006/relationships" r:embed="rId6"/>
          <a:stretch>
            <a:fillRect/>
          </a:stretch>
        </a:blipFill>
        <a:ln>
          <a:noFill/>
        </a:ln>
        <a:effectLst/>
      </dsp:spPr>
      <dsp:style>
        <a:lnRef idx="0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</dsp:sp>
    <dsp:sp modelId="{48A5C0DC-EEB7-4A7F-8B7E-F8153206073F}">
      <dsp:nvSpPr>
        <dsp:cNvPr id="0" name=""/>
        <dsp:cNvSpPr/>
      </dsp:nvSpPr>
      <dsp:spPr>
        <a:xfrm rot="10800000">
          <a:off x="9513457" y="2595239"/>
          <a:ext cx="1666603" cy="3171960"/>
        </a:xfrm>
        <a:prstGeom prst="round2SameRect">
          <a:avLst>
            <a:gd name="adj1" fmla="val 10500"/>
            <a:gd name="adj2" fmla="val 0"/>
          </a:avLst>
        </a:prstGeom>
        <a:noFill/>
        <a:ln>
          <a:noFill/>
        </a:ln>
        <a:effectLst/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72000" tIns="273600" rIns="72000" bIns="128016" numCol="1" spcCol="1270" anchor="t" anchorCtr="0">
          <a:noAutofit/>
        </a:bodyPr>
        <a:lstStyle/>
        <a:p>
          <a:pPr lvl="0" algn="ctr" defTabSz="8001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endParaRPr lang="pt-PT" sz="1800" kern="1200" baseline="0" dirty="0">
            <a:latin typeface="Corbel" pitchFamily="34" charset="0"/>
          </a:endParaRPr>
        </a:p>
      </dsp:txBody>
      <dsp:txXfrm rot="10800000">
        <a:off x="9564711" y="2595239"/>
        <a:ext cx="1564095" cy="3120706"/>
      </dsp:txXfrm>
    </dsp:sp>
  </dsp:spTree>
</dsp:drawing>
</file>

<file path=ppt/diagrams/drawing3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ACBF4AF3-FAB8-444C-81AB-52C89640E279}">
      <dsp:nvSpPr>
        <dsp:cNvPr id="0" name=""/>
        <dsp:cNvSpPr/>
      </dsp:nvSpPr>
      <dsp:spPr>
        <a:xfrm>
          <a:off x="0" y="0"/>
          <a:ext cx="11527200" cy="2595240"/>
        </a:xfrm>
        <a:prstGeom prst="roundRect">
          <a:avLst>
            <a:gd name="adj" fmla="val 10000"/>
          </a:avLst>
        </a:prstGeom>
        <a:solidFill>
          <a:schemeClr val="bg2">
            <a:lumMod val="90000"/>
            <a:alpha val="90000"/>
          </a:schemeClr>
        </a:solidFill>
        <a:ln w="6350" cap="flat" cmpd="sng" algn="ctr">
          <a:solidFill>
            <a:schemeClr val="accent2">
              <a:tint val="40000"/>
              <a:alpha val="90000"/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1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  <dsp:sp modelId="{C43EB61A-2E04-409F-8F87-79F190ED3CE0}">
      <dsp:nvSpPr>
        <dsp:cNvPr id="0" name=""/>
        <dsp:cNvSpPr/>
      </dsp:nvSpPr>
      <dsp:spPr>
        <a:xfrm>
          <a:off x="347138" y="346032"/>
          <a:ext cx="1666603" cy="1903176"/>
        </a:xfrm>
        <a:prstGeom prst="roundRect">
          <a:avLst>
            <a:gd name="adj" fmla="val 10000"/>
          </a:avLst>
        </a:prstGeom>
        <a:blipFill rotWithShape="0">
          <a:blip xmlns:r="http://schemas.openxmlformats.org/officeDocument/2006/relationships" r:embed="rId1"/>
          <a:stretch>
            <a:fillRect/>
          </a:stretch>
        </a:blipFill>
        <a:ln>
          <a:noFill/>
        </a:ln>
        <a:effectLst/>
      </dsp:spPr>
      <dsp:style>
        <a:lnRef idx="0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</dsp:sp>
    <dsp:sp modelId="{2572025E-E8B8-4F94-94D0-DC22D7F762FB}">
      <dsp:nvSpPr>
        <dsp:cNvPr id="0" name=""/>
        <dsp:cNvSpPr/>
      </dsp:nvSpPr>
      <dsp:spPr>
        <a:xfrm rot="10800000">
          <a:off x="347138" y="2595239"/>
          <a:ext cx="1666603" cy="3171960"/>
        </a:xfrm>
        <a:prstGeom prst="round2SameRect">
          <a:avLst>
            <a:gd name="adj1" fmla="val 10500"/>
            <a:gd name="adj2" fmla="val 0"/>
          </a:avLst>
        </a:prstGeom>
        <a:gradFill rotWithShape="1">
          <a:gsLst>
            <a:gs pos="0">
              <a:schemeClr val="accent3">
                <a:satMod val="103000"/>
                <a:lumMod val="102000"/>
                <a:tint val="94000"/>
              </a:schemeClr>
            </a:gs>
            <a:gs pos="50000">
              <a:schemeClr val="accent3">
                <a:satMod val="110000"/>
                <a:lumMod val="100000"/>
                <a:shade val="100000"/>
              </a:schemeClr>
            </a:gs>
            <a:gs pos="100000">
              <a:schemeClr val="accent3">
                <a:lumMod val="99000"/>
                <a:satMod val="120000"/>
                <a:shade val="78000"/>
              </a:schemeClr>
            </a:gs>
          </a:gsLst>
          <a:lin ang="5400000" scaled="0"/>
        </a:gradFill>
        <a:ln w="6350" cap="flat" cmpd="sng" algn="ctr">
          <a:solidFill>
            <a:schemeClr val="accent3"/>
          </a:solidFill>
          <a:prstDash val="solid"/>
          <a:miter lim="800000"/>
        </a:ln>
        <a:effectLst/>
      </dsp:spPr>
      <dsp:style>
        <a:lnRef idx="1">
          <a:schemeClr val="accent3"/>
        </a:lnRef>
        <a:fillRef idx="3">
          <a:schemeClr val="accent3"/>
        </a:fillRef>
        <a:effectRef idx="2">
          <a:schemeClr val="accent3"/>
        </a:effectRef>
        <a:fontRef idx="minor">
          <a:schemeClr val="lt1"/>
        </a:fontRef>
      </dsp:style>
      <dsp:txBody>
        <a:bodyPr spcFirstLastPara="0" vert="horz" wrap="square" lIns="73152" tIns="274320" rIns="73152" bIns="156464" numCol="1" spcCol="1270" anchor="t" anchorCtr="0">
          <a:noAutofit/>
        </a:bodyPr>
        <a:lstStyle/>
        <a:p>
          <a:pPr lvl="0" algn="ctr" defTabSz="9779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200" b="1" kern="1200" dirty="0" smtClean="0">
              <a:latin typeface="Corbel" pitchFamily="34" charset="0"/>
            </a:rPr>
            <a:t>Motivation</a:t>
          </a:r>
          <a:endParaRPr lang="en-US" sz="2200" b="1" kern="1200" dirty="0">
            <a:latin typeface="Corbel" pitchFamily="34" charset="0"/>
          </a:endParaRPr>
        </a:p>
      </dsp:txBody>
      <dsp:txXfrm rot="10800000">
        <a:off x="398392" y="2595239"/>
        <a:ext cx="1564095" cy="3120706"/>
      </dsp:txXfrm>
    </dsp:sp>
    <dsp:sp modelId="{BF646D7A-C7D0-4489-A68F-61F32B7DB0C6}">
      <dsp:nvSpPr>
        <dsp:cNvPr id="0" name=""/>
        <dsp:cNvSpPr/>
      </dsp:nvSpPr>
      <dsp:spPr>
        <a:xfrm>
          <a:off x="2180402" y="346032"/>
          <a:ext cx="1666603" cy="1903176"/>
        </a:xfrm>
        <a:prstGeom prst="roundRect">
          <a:avLst>
            <a:gd name="adj" fmla="val 10000"/>
          </a:avLst>
        </a:prstGeom>
        <a:blipFill rotWithShape="0">
          <a:blip xmlns:r="http://schemas.openxmlformats.org/officeDocument/2006/relationships" r:embed="rId2"/>
          <a:stretch>
            <a:fillRect/>
          </a:stretch>
        </a:blipFill>
        <a:ln>
          <a:noFill/>
        </a:ln>
        <a:effectLst/>
      </dsp:spPr>
      <dsp:style>
        <a:lnRef idx="0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</dsp:sp>
    <dsp:sp modelId="{E4B0666F-2CF1-4C21-A251-46E6EBFF7C1D}">
      <dsp:nvSpPr>
        <dsp:cNvPr id="0" name=""/>
        <dsp:cNvSpPr/>
      </dsp:nvSpPr>
      <dsp:spPr>
        <a:xfrm rot="10800000">
          <a:off x="2180402" y="2595239"/>
          <a:ext cx="1666603" cy="3171960"/>
        </a:xfrm>
        <a:prstGeom prst="round2SameRect">
          <a:avLst>
            <a:gd name="adj1" fmla="val 10500"/>
            <a:gd name="adj2" fmla="val 0"/>
          </a:avLst>
        </a:prstGeom>
        <a:gradFill rotWithShape="1">
          <a:gsLst>
            <a:gs pos="0">
              <a:schemeClr val="accent1">
                <a:satMod val="103000"/>
                <a:lumMod val="102000"/>
                <a:tint val="94000"/>
              </a:schemeClr>
            </a:gs>
            <a:gs pos="50000">
              <a:schemeClr val="accent1">
                <a:satMod val="110000"/>
                <a:lumMod val="100000"/>
                <a:shade val="100000"/>
              </a:schemeClr>
            </a:gs>
            <a:gs pos="100000">
              <a:schemeClr val="accent1">
                <a:lumMod val="99000"/>
                <a:satMod val="120000"/>
                <a:shade val="78000"/>
              </a:schemeClr>
            </a:gs>
          </a:gsLst>
          <a:lin ang="5400000" scaled="0"/>
        </a:gradFill>
        <a:ln w="6350" cap="flat" cmpd="sng" algn="ctr">
          <a:solidFill>
            <a:schemeClr val="accent1"/>
          </a:solidFill>
          <a:prstDash val="solid"/>
          <a:miter lim="800000"/>
        </a:ln>
        <a:effectLst/>
      </dsp:spPr>
      <dsp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dsp:style>
      <dsp:txBody>
        <a:bodyPr spcFirstLastPara="0" vert="horz" wrap="square" lIns="73152" tIns="274320" rIns="73152" bIns="156464" numCol="1" spcCol="1270" anchor="t" anchorCtr="0">
          <a:noAutofit/>
        </a:bodyPr>
        <a:lstStyle/>
        <a:p>
          <a:pPr lvl="0" algn="ctr" defTabSz="9779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200" b="1" kern="1200" dirty="0" smtClean="0">
              <a:latin typeface="Corbel" pitchFamily="34" charset="0"/>
            </a:rPr>
            <a:t>Data</a:t>
          </a:r>
          <a:endParaRPr lang="en-US" sz="2200" b="1" kern="1200" dirty="0">
            <a:latin typeface="Corbel" pitchFamily="34" charset="0"/>
          </a:endParaRPr>
        </a:p>
      </dsp:txBody>
      <dsp:txXfrm rot="10800000">
        <a:off x="2231656" y="2595239"/>
        <a:ext cx="1564095" cy="3120706"/>
      </dsp:txXfrm>
    </dsp:sp>
    <dsp:sp modelId="{41BC1ABA-1F87-4B1E-94EC-41724CD12655}">
      <dsp:nvSpPr>
        <dsp:cNvPr id="0" name=""/>
        <dsp:cNvSpPr/>
      </dsp:nvSpPr>
      <dsp:spPr>
        <a:xfrm>
          <a:off x="4013666" y="346032"/>
          <a:ext cx="1666603" cy="1903176"/>
        </a:xfrm>
        <a:prstGeom prst="roundRect">
          <a:avLst>
            <a:gd name="adj" fmla="val 10000"/>
          </a:avLst>
        </a:prstGeom>
        <a:blipFill rotWithShape="0">
          <a:blip xmlns:r="http://schemas.openxmlformats.org/officeDocument/2006/relationships" r:embed="rId3"/>
          <a:stretch>
            <a:fillRect/>
          </a:stretch>
        </a:blipFill>
        <a:ln>
          <a:noFill/>
        </a:ln>
        <a:effectLst/>
      </dsp:spPr>
      <dsp:style>
        <a:lnRef idx="0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</dsp:sp>
    <dsp:sp modelId="{5284ED54-4761-44DA-8086-D5FD397A1C95}">
      <dsp:nvSpPr>
        <dsp:cNvPr id="0" name=""/>
        <dsp:cNvSpPr/>
      </dsp:nvSpPr>
      <dsp:spPr>
        <a:xfrm rot="10800000">
          <a:off x="4013666" y="2595239"/>
          <a:ext cx="1666603" cy="3171960"/>
        </a:xfrm>
        <a:prstGeom prst="round2SameRect">
          <a:avLst>
            <a:gd name="adj1" fmla="val 10500"/>
            <a:gd name="adj2" fmla="val 0"/>
          </a:avLst>
        </a:prstGeom>
        <a:noFill/>
        <a:ln>
          <a:noFill/>
        </a:ln>
        <a:effectLst/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73152" tIns="274320" rIns="73152" bIns="128016" numCol="1" spcCol="1270" anchor="t" anchorCtr="0">
          <a:noAutofit/>
        </a:bodyPr>
        <a:lstStyle/>
        <a:p>
          <a:pPr lvl="0" algn="ctr" defTabSz="8001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endParaRPr lang="en-US" sz="1800" kern="1200" dirty="0">
            <a:latin typeface="Corbel" pitchFamily="34" charset="0"/>
          </a:endParaRPr>
        </a:p>
      </dsp:txBody>
      <dsp:txXfrm rot="10800000">
        <a:off x="4064920" y="2595239"/>
        <a:ext cx="1564095" cy="3120706"/>
      </dsp:txXfrm>
    </dsp:sp>
    <dsp:sp modelId="{D88C7409-AB93-4FE3-A61D-F51EE8A4B008}">
      <dsp:nvSpPr>
        <dsp:cNvPr id="0" name=""/>
        <dsp:cNvSpPr/>
      </dsp:nvSpPr>
      <dsp:spPr>
        <a:xfrm>
          <a:off x="5846930" y="346032"/>
          <a:ext cx="1666603" cy="1903176"/>
        </a:xfrm>
        <a:prstGeom prst="roundRect">
          <a:avLst>
            <a:gd name="adj" fmla="val 10000"/>
          </a:avLst>
        </a:prstGeom>
        <a:blipFill rotWithShape="0">
          <a:blip xmlns:r="http://schemas.openxmlformats.org/officeDocument/2006/relationships" r:embed="rId4"/>
          <a:stretch>
            <a:fillRect/>
          </a:stretch>
        </a:blipFill>
        <a:ln>
          <a:noFill/>
        </a:ln>
        <a:effectLst/>
      </dsp:spPr>
      <dsp:style>
        <a:lnRef idx="0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</dsp:sp>
    <dsp:sp modelId="{87B5BDBA-3C7A-41F1-8C33-F13937A84B36}">
      <dsp:nvSpPr>
        <dsp:cNvPr id="0" name=""/>
        <dsp:cNvSpPr/>
      </dsp:nvSpPr>
      <dsp:spPr>
        <a:xfrm rot="10800000">
          <a:off x="5839563" y="2595239"/>
          <a:ext cx="1666603" cy="3171960"/>
        </a:xfrm>
        <a:prstGeom prst="round2SameRect">
          <a:avLst>
            <a:gd name="adj1" fmla="val 10500"/>
            <a:gd name="adj2" fmla="val 0"/>
          </a:avLst>
        </a:prstGeom>
        <a:noFill/>
        <a:ln>
          <a:noFill/>
        </a:ln>
        <a:effectLst/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73152" tIns="274320" rIns="73152" bIns="128016" numCol="1" spcCol="1270" anchor="t" anchorCtr="0">
          <a:noAutofit/>
        </a:bodyPr>
        <a:lstStyle/>
        <a:p>
          <a:pPr lvl="0" algn="ctr" defTabSz="8001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endParaRPr lang="en-US" sz="1800" kern="1200" dirty="0">
            <a:latin typeface="Corbel" pitchFamily="34" charset="0"/>
          </a:endParaRPr>
        </a:p>
      </dsp:txBody>
      <dsp:txXfrm rot="10800000">
        <a:off x="5890817" y="2595239"/>
        <a:ext cx="1564095" cy="3120706"/>
      </dsp:txXfrm>
    </dsp:sp>
    <dsp:sp modelId="{B68F94D2-D73D-420A-802B-DFDC9BE4ED4C}">
      <dsp:nvSpPr>
        <dsp:cNvPr id="0" name=""/>
        <dsp:cNvSpPr/>
      </dsp:nvSpPr>
      <dsp:spPr>
        <a:xfrm>
          <a:off x="7680193" y="346032"/>
          <a:ext cx="1666603" cy="1903176"/>
        </a:xfrm>
        <a:prstGeom prst="roundRect">
          <a:avLst>
            <a:gd name="adj" fmla="val 10000"/>
          </a:avLst>
        </a:prstGeom>
        <a:blipFill rotWithShape="0">
          <a:blip xmlns:r="http://schemas.openxmlformats.org/officeDocument/2006/relationships" r:embed="rId5"/>
          <a:stretch>
            <a:fillRect/>
          </a:stretch>
        </a:blipFill>
        <a:ln>
          <a:noFill/>
        </a:ln>
        <a:effectLst/>
      </dsp:spPr>
      <dsp:style>
        <a:lnRef idx="0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</dsp:sp>
    <dsp:sp modelId="{9B706799-997B-4F74-B652-58B58A51EA58}">
      <dsp:nvSpPr>
        <dsp:cNvPr id="0" name=""/>
        <dsp:cNvSpPr/>
      </dsp:nvSpPr>
      <dsp:spPr>
        <a:xfrm rot="10800000">
          <a:off x="7680193" y="2595239"/>
          <a:ext cx="1666603" cy="3171960"/>
        </a:xfrm>
        <a:prstGeom prst="round2SameRect">
          <a:avLst>
            <a:gd name="adj1" fmla="val 10500"/>
            <a:gd name="adj2" fmla="val 0"/>
          </a:avLst>
        </a:prstGeom>
        <a:noFill/>
        <a:ln>
          <a:noFill/>
        </a:ln>
        <a:effectLst/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73152" tIns="274320" rIns="73152" bIns="128016" numCol="1" spcCol="1270" anchor="t" anchorCtr="0">
          <a:noAutofit/>
        </a:bodyPr>
        <a:lstStyle/>
        <a:p>
          <a:pPr lvl="0" algn="ctr" defTabSz="8001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endParaRPr lang="en-US" sz="1800" kern="1200" dirty="0">
            <a:latin typeface="Corbel" pitchFamily="34" charset="0"/>
          </a:endParaRPr>
        </a:p>
      </dsp:txBody>
      <dsp:txXfrm rot="10800000">
        <a:off x="7731447" y="2595239"/>
        <a:ext cx="1564095" cy="3120706"/>
      </dsp:txXfrm>
    </dsp:sp>
    <dsp:sp modelId="{6B1A63F8-401A-4B33-9954-F39DC4B6663B}">
      <dsp:nvSpPr>
        <dsp:cNvPr id="0" name=""/>
        <dsp:cNvSpPr/>
      </dsp:nvSpPr>
      <dsp:spPr>
        <a:xfrm>
          <a:off x="9513457" y="346032"/>
          <a:ext cx="1666603" cy="1903176"/>
        </a:xfrm>
        <a:prstGeom prst="roundRect">
          <a:avLst>
            <a:gd name="adj" fmla="val 10000"/>
          </a:avLst>
        </a:prstGeom>
        <a:blipFill rotWithShape="0">
          <a:blip xmlns:r="http://schemas.openxmlformats.org/officeDocument/2006/relationships" r:embed="rId6"/>
          <a:stretch>
            <a:fillRect/>
          </a:stretch>
        </a:blipFill>
        <a:ln>
          <a:noFill/>
        </a:ln>
        <a:effectLst/>
      </dsp:spPr>
      <dsp:style>
        <a:lnRef idx="0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</dsp:sp>
    <dsp:sp modelId="{48A5C0DC-EEB7-4A7F-8B7E-F8153206073F}">
      <dsp:nvSpPr>
        <dsp:cNvPr id="0" name=""/>
        <dsp:cNvSpPr/>
      </dsp:nvSpPr>
      <dsp:spPr>
        <a:xfrm rot="10800000">
          <a:off x="9513457" y="2595239"/>
          <a:ext cx="1666603" cy="3171960"/>
        </a:xfrm>
        <a:prstGeom prst="round2SameRect">
          <a:avLst>
            <a:gd name="adj1" fmla="val 10500"/>
            <a:gd name="adj2" fmla="val 0"/>
          </a:avLst>
        </a:prstGeom>
        <a:noFill/>
        <a:ln>
          <a:noFill/>
        </a:ln>
        <a:effectLst/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72000" tIns="273600" rIns="72000" bIns="128016" numCol="1" spcCol="1270" anchor="t" anchorCtr="0">
          <a:noAutofit/>
        </a:bodyPr>
        <a:lstStyle/>
        <a:p>
          <a:pPr lvl="0" algn="ctr" defTabSz="8001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endParaRPr lang="pt-PT" sz="1800" kern="1200" baseline="0" dirty="0">
            <a:latin typeface="Corbel" pitchFamily="34" charset="0"/>
          </a:endParaRPr>
        </a:p>
      </dsp:txBody>
      <dsp:txXfrm rot="10800000">
        <a:off x="9564711" y="2595239"/>
        <a:ext cx="1564095" cy="3120706"/>
      </dsp:txXfrm>
    </dsp:sp>
  </dsp:spTree>
</dsp:drawing>
</file>

<file path=ppt/diagrams/drawing4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ACBF4AF3-FAB8-444C-81AB-52C89640E279}">
      <dsp:nvSpPr>
        <dsp:cNvPr id="0" name=""/>
        <dsp:cNvSpPr/>
      </dsp:nvSpPr>
      <dsp:spPr>
        <a:xfrm>
          <a:off x="0" y="-90"/>
          <a:ext cx="11527200" cy="2595603"/>
        </a:xfrm>
        <a:prstGeom prst="roundRect">
          <a:avLst>
            <a:gd name="adj" fmla="val 10000"/>
          </a:avLst>
        </a:prstGeom>
        <a:solidFill>
          <a:schemeClr val="bg2">
            <a:lumMod val="90000"/>
            <a:alpha val="90000"/>
          </a:schemeClr>
        </a:solidFill>
        <a:ln w="6350" cap="flat" cmpd="sng" algn="ctr">
          <a:solidFill>
            <a:schemeClr val="accent2">
              <a:tint val="40000"/>
              <a:alpha val="90000"/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1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  <dsp:sp modelId="{C43EB61A-2E04-409F-8F87-79F190ED3CE0}">
      <dsp:nvSpPr>
        <dsp:cNvPr id="0" name=""/>
        <dsp:cNvSpPr/>
      </dsp:nvSpPr>
      <dsp:spPr>
        <a:xfrm>
          <a:off x="347138" y="346122"/>
          <a:ext cx="1666603" cy="1903176"/>
        </a:xfrm>
        <a:prstGeom prst="roundRect">
          <a:avLst>
            <a:gd name="adj" fmla="val 10000"/>
          </a:avLst>
        </a:prstGeom>
        <a:blipFill rotWithShape="0">
          <a:blip xmlns:r="http://schemas.openxmlformats.org/officeDocument/2006/relationships" r:embed="rId1"/>
          <a:stretch>
            <a:fillRect/>
          </a:stretch>
        </a:blipFill>
        <a:ln>
          <a:noFill/>
        </a:ln>
        <a:effectLst/>
      </dsp:spPr>
      <dsp:style>
        <a:lnRef idx="0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</dsp:sp>
    <dsp:sp modelId="{2572025E-E8B8-4F94-94D0-DC22D7F762FB}">
      <dsp:nvSpPr>
        <dsp:cNvPr id="0" name=""/>
        <dsp:cNvSpPr/>
      </dsp:nvSpPr>
      <dsp:spPr>
        <a:xfrm rot="10800000">
          <a:off x="347138" y="2595330"/>
          <a:ext cx="1666603" cy="3171960"/>
        </a:xfrm>
        <a:prstGeom prst="round2SameRect">
          <a:avLst>
            <a:gd name="adj1" fmla="val 10500"/>
            <a:gd name="adj2" fmla="val 0"/>
          </a:avLst>
        </a:prstGeom>
        <a:gradFill rotWithShape="1">
          <a:gsLst>
            <a:gs pos="0">
              <a:schemeClr val="accent3">
                <a:satMod val="103000"/>
                <a:lumMod val="102000"/>
                <a:tint val="94000"/>
              </a:schemeClr>
            </a:gs>
            <a:gs pos="50000">
              <a:schemeClr val="accent3">
                <a:satMod val="110000"/>
                <a:lumMod val="100000"/>
                <a:shade val="100000"/>
              </a:schemeClr>
            </a:gs>
            <a:gs pos="100000">
              <a:schemeClr val="accent3">
                <a:lumMod val="99000"/>
                <a:satMod val="120000"/>
                <a:shade val="78000"/>
              </a:schemeClr>
            </a:gs>
          </a:gsLst>
          <a:lin ang="5400000" scaled="0"/>
        </a:gradFill>
        <a:ln w="6350" cap="flat" cmpd="sng" algn="ctr">
          <a:solidFill>
            <a:schemeClr val="accent3"/>
          </a:solidFill>
          <a:prstDash val="solid"/>
          <a:miter lim="800000"/>
        </a:ln>
        <a:effectLst/>
      </dsp:spPr>
      <dsp:style>
        <a:lnRef idx="1">
          <a:schemeClr val="accent3"/>
        </a:lnRef>
        <a:fillRef idx="3">
          <a:schemeClr val="accent3"/>
        </a:fillRef>
        <a:effectRef idx="2">
          <a:schemeClr val="accent3"/>
        </a:effectRef>
        <a:fontRef idx="minor">
          <a:schemeClr val="lt1"/>
        </a:fontRef>
      </dsp:style>
      <dsp:txBody>
        <a:bodyPr spcFirstLastPara="0" vert="horz" wrap="square" lIns="73152" tIns="274320" rIns="73152" bIns="156464" numCol="1" spcCol="1270" anchor="t" anchorCtr="0">
          <a:noAutofit/>
        </a:bodyPr>
        <a:lstStyle/>
        <a:p>
          <a:pPr lvl="0" algn="ctr" defTabSz="9779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200" b="1" kern="1200" dirty="0" smtClean="0">
              <a:latin typeface="Corbel" pitchFamily="34" charset="0"/>
            </a:rPr>
            <a:t>Motivation</a:t>
          </a:r>
          <a:endParaRPr lang="en-US" sz="2200" b="1" kern="1200" dirty="0">
            <a:latin typeface="Corbel" pitchFamily="34" charset="0"/>
          </a:endParaRPr>
        </a:p>
      </dsp:txBody>
      <dsp:txXfrm rot="10800000">
        <a:off x="398392" y="2595330"/>
        <a:ext cx="1564095" cy="3120706"/>
      </dsp:txXfrm>
    </dsp:sp>
    <dsp:sp modelId="{BF646D7A-C7D0-4489-A68F-61F32B7DB0C6}">
      <dsp:nvSpPr>
        <dsp:cNvPr id="0" name=""/>
        <dsp:cNvSpPr/>
      </dsp:nvSpPr>
      <dsp:spPr>
        <a:xfrm>
          <a:off x="2180402" y="346122"/>
          <a:ext cx="1666603" cy="1903176"/>
        </a:xfrm>
        <a:prstGeom prst="roundRect">
          <a:avLst>
            <a:gd name="adj" fmla="val 10000"/>
          </a:avLst>
        </a:prstGeom>
        <a:blipFill rotWithShape="0">
          <a:blip xmlns:r="http://schemas.openxmlformats.org/officeDocument/2006/relationships" r:embed="rId2"/>
          <a:stretch>
            <a:fillRect/>
          </a:stretch>
        </a:blipFill>
        <a:ln>
          <a:noFill/>
        </a:ln>
        <a:effectLst/>
      </dsp:spPr>
      <dsp:style>
        <a:lnRef idx="0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</dsp:sp>
    <dsp:sp modelId="{E4B0666F-2CF1-4C21-A251-46E6EBFF7C1D}">
      <dsp:nvSpPr>
        <dsp:cNvPr id="0" name=""/>
        <dsp:cNvSpPr/>
      </dsp:nvSpPr>
      <dsp:spPr>
        <a:xfrm rot="10800000">
          <a:off x="2180402" y="2595330"/>
          <a:ext cx="1666603" cy="3171960"/>
        </a:xfrm>
        <a:prstGeom prst="round2SameRect">
          <a:avLst>
            <a:gd name="adj1" fmla="val 10500"/>
            <a:gd name="adj2" fmla="val 0"/>
          </a:avLst>
        </a:prstGeom>
        <a:gradFill rotWithShape="1">
          <a:gsLst>
            <a:gs pos="0">
              <a:schemeClr val="accent1">
                <a:satMod val="103000"/>
                <a:lumMod val="102000"/>
                <a:tint val="94000"/>
              </a:schemeClr>
            </a:gs>
            <a:gs pos="50000">
              <a:schemeClr val="accent1">
                <a:satMod val="110000"/>
                <a:lumMod val="100000"/>
                <a:shade val="100000"/>
              </a:schemeClr>
            </a:gs>
            <a:gs pos="100000">
              <a:schemeClr val="accent1">
                <a:lumMod val="99000"/>
                <a:satMod val="120000"/>
                <a:shade val="78000"/>
              </a:schemeClr>
            </a:gs>
          </a:gsLst>
          <a:lin ang="5400000" scaled="0"/>
        </a:gradFill>
        <a:ln w="6350" cap="flat" cmpd="sng" algn="ctr">
          <a:solidFill>
            <a:schemeClr val="accent1"/>
          </a:solidFill>
          <a:prstDash val="solid"/>
          <a:miter lim="800000"/>
        </a:ln>
        <a:effectLst/>
      </dsp:spPr>
      <dsp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dsp:style>
      <dsp:txBody>
        <a:bodyPr spcFirstLastPara="0" vert="horz" wrap="square" lIns="73152" tIns="274320" rIns="73152" bIns="156464" numCol="1" spcCol="1270" anchor="t" anchorCtr="0">
          <a:noAutofit/>
        </a:bodyPr>
        <a:lstStyle/>
        <a:p>
          <a:pPr lvl="0" algn="ctr" defTabSz="9779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200" b="1" kern="1200" dirty="0" smtClean="0">
              <a:latin typeface="Corbel" pitchFamily="34" charset="0"/>
            </a:rPr>
            <a:t>Data</a:t>
          </a:r>
          <a:endParaRPr lang="en-US" sz="2200" b="1" kern="1200" dirty="0">
            <a:latin typeface="Corbel" pitchFamily="34" charset="0"/>
          </a:endParaRPr>
        </a:p>
      </dsp:txBody>
      <dsp:txXfrm rot="10800000">
        <a:off x="2231656" y="2595330"/>
        <a:ext cx="1564095" cy="3120706"/>
      </dsp:txXfrm>
    </dsp:sp>
    <dsp:sp modelId="{41BC1ABA-1F87-4B1E-94EC-41724CD12655}">
      <dsp:nvSpPr>
        <dsp:cNvPr id="0" name=""/>
        <dsp:cNvSpPr/>
      </dsp:nvSpPr>
      <dsp:spPr>
        <a:xfrm>
          <a:off x="4013666" y="346122"/>
          <a:ext cx="1666603" cy="1903176"/>
        </a:xfrm>
        <a:prstGeom prst="roundRect">
          <a:avLst>
            <a:gd name="adj" fmla="val 10000"/>
          </a:avLst>
        </a:prstGeom>
        <a:blipFill rotWithShape="0">
          <a:blip xmlns:r="http://schemas.openxmlformats.org/officeDocument/2006/relationships" r:embed="rId3"/>
          <a:stretch>
            <a:fillRect/>
          </a:stretch>
        </a:blipFill>
        <a:ln>
          <a:noFill/>
        </a:ln>
        <a:effectLst/>
      </dsp:spPr>
      <dsp:style>
        <a:lnRef idx="0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</dsp:sp>
    <dsp:sp modelId="{5284ED54-4761-44DA-8086-D5FD397A1C95}">
      <dsp:nvSpPr>
        <dsp:cNvPr id="0" name=""/>
        <dsp:cNvSpPr/>
      </dsp:nvSpPr>
      <dsp:spPr>
        <a:xfrm rot="10800000">
          <a:off x="4013666" y="2595330"/>
          <a:ext cx="1666603" cy="3171960"/>
        </a:xfrm>
        <a:prstGeom prst="round2SameRect">
          <a:avLst>
            <a:gd name="adj1" fmla="val 10500"/>
            <a:gd name="adj2" fmla="val 0"/>
          </a:avLst>
        </a:prstGeom>
        <a:gradFill rotWithShape="1">
          <a:gsLst>
            <a:gs pos="0">
              <a:schemeClr val="accent2">
                <a:satMod val="103000"/>
                <a:lumMod val="102000"/>
                <a:tint val="94000"/>
              </a:schemeClr>
            </a:gs>
            <a:gs pos="50000">
              <a:schemeClr val="accent2">
                <a:satMod val="110000"/>
                <a:lumMod val="100000"/>
                <a:shade val="100000"/>
              </a:schemeClr>
            </a:gs>
            <a:gs pos="100000">
              <a:schemeClr val="accent2">
                <a:lumMod val="99000"/>
                <a:satMod val="120000"/>
                <a:shade val="78000"/>
              </a:schemeClr>
            </a:gs>
          </a:gsLst>
          <a:lin ang="5400000" scaled="0"/>
        </a:gradFill>
        <a:ln w="6350" cap="flat" cmpd="sng" algn="ctr">
          <a:solidFill>
            <a:schemeClr val="accent2"/>
          </a:solidFill>
          <a:prstDash val="solid"/>
          <a:miter lim="800000"/>
        </a:ln>
        <a:effectLst/>
      </dsp:spPr>
      <dsp:style>
        <a:lnRef idx="1">
          <a:schemeClr val="accent2"/>
        </a:lnRef>
        <a:fillRef idx="3">
          <a:schemeClr val="accent2"/>
        </a:fillRef>
        <a:effectRef idx="2">
          <a:schemeClr val="accent2"/>
        </a:effectRef>
        <a:fontRef idx="minor">
          <a:schemeClr val="lt1"/>
        </a:fontRef>
      </dsp:style>
      <dsp:txBody>
        <a:bodyPr spcFirstLastPara="0" vert="horz" wrap="square" lIns="73152" tIns="274320" rIns="73152" bIns="156464" numCol="1" spcCol="1270" anchor="t" anchorCtr="0">
          <a:noAutofit/>
        </a:bodyPr>
        <a:lstStyle/>
        <a:p>
          <a:pPr lvl="0" algn="ctr" defTabSz="9779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200" b="1" kern="1200" dirty="0" smtClean="0">
              <a:latin typeface="Corbel" pitchFamily="34" charset="0"/>
            </a:rPr>
            <a:t>Method</a:t>
          </a:r>
          <a:endParaRPr lang="en-US" sz="2200" b="1" kern="1200" dirty="0">
            <a:latin typeface="Corbel" pitchFamily="34" charset="0"/>
          </a:endParaRPr>
        </a:p>
      </dsp:txBody>
      <dsp:txXfrm rot="10800000">
        <a:off x="4064920" y="2595330"/>
        <a:ext cx="1564095" cy="3120706"/>
      </dsp:txXfrm>
    </dsp:sp>
    <dsp:sp modelId="{D88C7409-AB93-4FE3-A61D-F51EE8A4B008}">
      <dsp:nvSpPr>
        <dsp:cNvPr id="0" name=""/>
        <dsp:cNvSpPr/>
      </dsp:nvSpPr>
      <dsp:spPr>
        <a:xfrm>
          <a:off x="5846930" y="346122"/>
          <a:ext cx="1666603" cy="1903176"/>
        </a:xfrm>
        <a:prstGeom prst="roundRect">
          <a:avLst>
            <a:gd name="adj" fmla="val 10000"/>
          </a:avLst>
        </a:prstGeom>
        <a:blipFill rotWithShape="0">
          <a:blip xmlns:r="http://schemas.openxmlformats.org/officeDocument/2006/relationships" r:embed="rId4"/>
          <a:stretch>
            <a:fillRect/>
          </a:stretch>
        </a:blipFill>
        <a:ln>
          <a:noFill/>
        </a:ln>
        <a:effectLst/>
      </dsp:spPr>
      <dsp:style>
        <a:lnRef idx="0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</dsp:sp>
    <dsp:sp modelId="{87B5BDBA-3C7A-41F1-8C33-F13937A84B36}">
      <dsp:nvSpPr>
        <dsp:cNvPr id="0" name=""/>
        <dsp:cNvSpPr/>
      </dsp:nvSpPr>
      <dsp:spPr>
        <a:xfrm rot="10800000">
          <a:off x="5839563" y="2595330"/>
          <a:ext cx="1666603" cy="3171960"/>
        </a:xfrm>
        <a:prstGeom prst="round2SameRect">
          <a:avLst>
            <a:gd name="adj1" fmla="val 10500"/>
            <a:gd name="adj2" fmla="val 0"/>
          </a:avLst>
        </a:prstGeom>
        <a:noFill/>
        <a:ln>
          <a:noFill/>
        </a:ln>
        <a:effectLst/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73152" tIns="274320" rIns="73152" bIns="128016" numCol="1" spcCol="1270" anchor="t" anchorCtr="0">
          <a:noAutofit/>
        </a:bodyPr>
        <a:lstStyle/>
        <a:p>
          <a:pPr lvl="0" algn="ctr" defTabSz="8001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endParaRPr lang="en-US" sz="1800" kern="1200" dirty="0">
            <a:latin typeface="Corbel" pitchFamily="34" charset="0"/>
          </a:endParaRPr>
        </a:p>
      </dsp:txBody>
      <dsp:txXfrm rot="10800000">
        <a:off x="5890817" y="2595330"/>
        <a:ext cx="1564095" cy="3120706"/>
      </dsp:txXfrm>
    </dsp:sp>
    <dsp:sp modelId="{B68F94D2-D73D-420A-802B-DFDC9BE4ED4C}">
      <dsp:nvSpPr>
        <dsp:cNvPr id="0" name=""/>
        <dsp:cNvSpPr/>
      </dsp:nvSpPr>
      <dsp:spPr>
        <a:xfrm>
          <a:off x="7680193" y="346122"/>
          <a:ext cx="1666603" cy="1903176"/>
        </a:xfrm>
        <a:prstGeom prst="roundRect">
          <a:avLst>
            <a:gd name="adj" fmla="val 10000"/>
          </a:avLst>
        </a:prstGeom>
        <a:blipFill rotWithShape="0">
          <a:blip xmlns:r="http://schemas.openxmlformats.org/officeDocument/2006/relationships" r:embed="rId5"/>
          <a:stretch>
            <a:fillRect/>
          </a:stretch>
        </a:blipFill>
        <a:ln>
          <a:noFill/>
        </a:ln>
        <a:effectLst/>
      </dsp:spPr>
      <dsp:style>
        <a:lnRef idx="0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</dsp:sp>
    <dsp:sp modelId="{9B706799-997B-4F74-B652-58B58A51EA58}">
      <dsp:nvSpPr>
        <dsp:cNvPr id="0" name=""/>
        <dsp:cNvSpPr/>
      </dsp:nvSpPr>
      <dsp:spPr>
        <a:xfrm rot="10800000">
          <a:off x="7680193" y="2595330"/>
          <a:ext cx="1666603" cy="3171960"/>
        </a:xfrm>
        <a:prstGeom prst="round2SameRect">
          <a:avLst>
            <a:gd name="adj1" fmla="val 10500"/>
            <a:gd name="adj2" fmla="val 0"/>
          </a:avLst>
        </a:prstGeom>
        <a:noFill/>
        <a:ln>
          <a:noFill/>
        </a:ln>
        <a:effectLst/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73152" tIns="274320" rIns="73152" bIns="128016" numCol="1" spcCol="1270" anchor="t" anchorCtr="0">
          <a:noAutofit/>
        </a:bodyPr>
        <a:lstStyle/>
        <a:p>
          <a:pPr lvl="0" algn="ctr" defTabSz="8001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endParaRPr lang="en-US" sz="1800" kern="1200" dirty="0">
            <a:latin typeface="Corbel" pitchFamily="34" charset="0"/>
          </a:endParaRPr>
        </a:p>
      </dsp:txBody>
      <dsp:txXfrm rot="10800000">
        <a:off x="7731447" y="2595330"/>
        <a:ext cx="1564095" cy="3120706"/>
      </dsp:txXfrm>
    </dsp:sp>
    <dsp:sp modelId="{6B1A63F8-401A-4B33-9954-F39DC4B6663B}">
      <dsp:nvSpPr>
        <dsp:cNvPr id="0" name=""/>
        <dsp:cNvSpPr/>
      </dsp:nvSpPr>
      <dsp:spPr>
        <a:xfrm>
          <a:off x="9513457" y="346122"/>
          <a:ext cx="1666603" cy="1903176"/>
        </a:xfrm>
        <a:prstGeom prst="roundRect">
          <a:avLst>
            <a:gd name="adj" fmla="val 10000"/>
          </a:avLst>
        </a:prstGeom>
        <a:blipFill rotWithShape="0">
          <a:blip xmlns:r="http://schemas.openxmlformats.org/officeDocument/2006/relationships" r:embed="rId6"/>
          <a:stretch>
            <a:fillRect/>
          </a:stretch>
        </a:blipFill>
        <a:ln>
          <a:noFill/>
        </a:ln>
        <a:effectLst/>
      </dsp:spPr>
      <dsp:style>
        <a:lnRef idx="0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</dsp:sp>
    <dsp:sp modelId="{48A5C0DC-EEB7-4A7F-8B7E-F8153206073F}">
      <dsp:nvSpPr>
        <dsp:cNvPr id="0" name=""/>
        <dsp:cNvSpPr/>
      </dsp:nvSpPr>
      <dsp:spPr>
        <a:xfrm rot="10800000">
          <a:off x="9513457" y="2595330"/>
          <a:ext cx="1666603" cy="3171960"/>
        </a:xfrm>
        <a:prstGeom prst="round2SameRect">
          <a:avLst>
            <a:gd name="adj1" fmla="val 10500"/>
            <a:gd name="adj2" fmla="val 0"/>
          </a:avLst>
        </a:prstGeom>
        <a:noFill/>
        <a:ln>
          <a:noFill/>
        </a:ln>
        <a:effectLst/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72000" tIns="273600" rIns="72000" bIns="128016" numCol="1" spcCol="1270" anchor="t" anchorCtr="0">
          <a:noAutofit/>
        </a:bodyPr>
        <a:lstStyle/>
        <a:p>
          <a:pPr lvl="0" algn="ctr" defTabSz="8001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endParaRPr lang="pt-PT" sz="1800" kern="1200" baseline="0" dirty="0">
            <a:latin typeface="Corbel" pitchFamily="34" charset="0"/>
          </a:endParaRPr>
        </a:p>
      </dsp:txBody>
      <dsp:txXfrm rot="10800000">
        <a:off x="9564711" y="2595330"/>
        <a:ext cx="1564095" cy="3120706"/>
      </dsp:txXfrm>
    </dsp:sp>
  </dsp:spTree>
</dsp:drawing>
</file>

<file path=ppt/diagrams/drawing5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ACBF4AF3-FAB8-444C-81AB-52C89640E279}">
      <dsp:nvSpPr>
        <dsp:cNvPr id="0" name=""/>
        <dsp:cNvSpPr/>
      </dsp:nvSpPr>
      <dsp:spPr>
        <a:xfrm>
          <a:off x="0" y="0"/>
          <a:ext cx="11527200" cy="2595240"/>
        </a:xfrm>
        <a:prstGeom prst="roundRect">
          <a:avLst>
            <a:gd name="adj" fmla="val 10000"/>
          </a:avLst>
        </a:prstGeom>
        <a:solidFill>
          <a:schemeClr val="bg2">
            <a:lumMod val="90000"/>
            <a:alpha val="90000"/>
          </a:schemeClr>
        </a:solidFill>
        <a:ln w="6350" cap="flat" cmpd="sng" algn="ctr">
          <a:solidFill>
            <a:schemeClr val="accent2">
              <a:tint val="40000"/>
              <a:alpha val="90000"/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1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  <dsp:sp modelId="{C43EB61A-2E04-409F-8F87-79F190ED3CE0}">
      <dsp:nvSpPr>
        <dsp:cNvPr id="0" name=""/>
        <dsp:cNvSpPr/>
      </dsp:nvSpPr>
      <dsp:spPr>
        <a:xfrm>
          <a:off x="347138" y="346032"/>
          <a:ext cx="1666603" cy="1903176"/>
        </a:xfrm>
        <a:prstGeom prst="roundRect">
          <a:avLst>
            <a:gd name="adj" fmla="val 10000"/>
          </a:avLst>
        </a:prstGeom>
        <a:blipFill rotWithShape="0">
          <a:blip xmlns:r="http://schemas.openxmlformats.org/officeDocument/2006/relationships" r:embed="rId1"/>
          <a:stretch>
            <a:fillRect/>
          </a:stretch>
        </a:blipFill>
        <a:ln>
          <a:noFill/>
        </a:ln>
        <a:effectLst/>
      </dsp:spPr>
      <dsp:style>
        <a:lnRef idx="0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</dsp:sp>
    <dsp:sp modelId="{2572025E-E8B8-4F94-94D0-DC22D7F762FB}">
      <dsp:nvSpPr>
        <dsp:cNvPr id="0" name=""/>
        <dsp:cNvSpPr/>
      </dsp:nvSpPr>
      <dsp:spPr>
        <a:xfrm rot="10800000">
          <a:off x="347138" y="2595239"/>
          <a:ext cx="1666603" cy="3171960"/>
        </a:xfrm>
        <a:prstGeom prst="round2SameRect">
          <a:avLst>
            <a:gd name="adj1" fmla="val 10500"/>
            <a:gd name="adj2" fmla="val 0"/>
          </a:avLst>
        </a:prstGeom>
        <a:gradFill rotWithShape="1">
          <a:gsLst>
            <a:gs pos="0">
              <a:schemeClr val="accent3">
                <a:satMod val="103000"/>
                <a:lumMod val="102000"/>
                <a:tint val="94000"/>
              </a:schemeClr>
            </a:gs>
            <a:gs pos="50000">
              <a:schemeClr val="accent3">
                <a:satMod val="110000"/>
                <a:lumMod val="100000"/>
                <a:shade val="100000"/>
              </a:schemeClr>
            </a:gs>
            <a:gs pos="100000">
              <a:schemeClr val="accent3">
                <a:lumMod val="99000"/>
                <a:satMod val="120000"/>
                <a:shade val="78000"/>
              </a:schemeClr>
            </a:gs>
          </a:gsLst>
          <a:lin ang="5400000" scaled="0"/>
        </a:gradFill>
        <a:ln w="6350" cap="flat" cmpd="sng" algn="ctr">
          <a:solidFill>
            <a:schemeClr val="accent3"/>
          </a:solidFill>
          <a:prstDash val="solid"/>
          <a:miter lim="800000"/>
        </a:ln>
        <a:effectLst/>
      </dsp:spPr>
      <dsp:style>
        <a:lnRef idx="1">
          <a:schemeClr val="accent3"/>
        </a:lnRef>
        <a:fillRef idx="3">
          <a:schemeClr val="accent3"/>
        </a:fillRef>
        <a:effectRef idx="2">
          <a:schemeClr val="accent3"/>
        </a:effectRef>
        <a:fontRef idx="minor">
          <a:schemeClr val="lt1"/>
        </a:fontRef>
      </dsp:style>
      <dsp:txBody>
        <a:bodyPr spcFirstLastPara="0" vert="horz" wrap="square" lIns="73152" tIns="274320" rIns="73152" bIns="156464" numCol="1" spcCol="1270" anchor="t" anchorCtr="0">
          <a:noAutofit/>
        </a:bodyPr>
        <a:lstStyle/>
        <a:p>
          <a:pPr lvl="0" algn="ctr" defTabSz="9779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200" b="1" kern="1200" dirty="0" smtClean="0">
              <a:latin typeface="Corbel" pitchFamily="34" charset="0"/>
            </a:rPr>
            <a:t>Motivation</a:t>
          </a:r>
          <a:endParaRPr lang="en-US" sz="2200" b="1" kern="1200" dirty="0">
            <a:latin typeface="Corbel" pitchFamily="34" charset="0"/>
          </a:endParaRPr>
        </a:p>
      </dsp:txBody>
      <dsp:txXfrm rot="10800000">
        <a:off x="398392" y="2595239"/>
        <a:ext cx="1564095" cy="3120706"/>
      </dsp:txXfrm>
    </dsp:sp>
    <dsp:sp modelId="{BF646D7A-C7D0-4489-A68F-61F32B7DB0C6}">
      <dsp:nvSpPr>
        <dsp:cNvPr id="0" name=""/>
        <dsp:cNvSpPr/>
      </dsp:nvSpPr>
      <dsp:spPr>
        <a:xfrm>
          <a:off x="2180402" y="346032"/>
          <a:ext cx="1666603" cy="1903176"/>
        </a:xfrm>
        <a:prstGeom prst="roundRect">
          <a:avLst>
            <a:gd name="adj" fmla="val 10000"/>
          </a:avLst>
        </a:prstGeom>
        <a:blipFill rotWithShape="0">
          <a:blip xmlns:r="http://schemas.openxmlformats.org/officeDocument/2006/relationships" r:embed="rId2"/>
          <a:stretch>
            <a:fillRect/>
          </a:stretch>
        </a:blipFill>
        <a:ln>
          <a:noFill/>
        </a:ln>
        <a:effectLst/>
      </dsp:spPr>
      <dsp:style>
        <a:lnRef idx="0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</dsp:sp>
    <dsp:sp modelId="{E4B0666F-2CF1-4C21-A251-46E6EBFF7C1D}">
      <dsp:nvSpPr>
        <dsp:cNvPr id="0" name=""/>
        <dsp:cNvSpPr/>
      </dsp:nvSpPr>
      <dsp:spPr>
        <a:xfrm rot="10800000">
          <a:off x="2180402" y="2595239"/>
          <a:ext cx="1666603" cy="3171960"/>
        </a:xfrm>
        <a:prstGeom prst="round2SameRect">
          <a:avLst>
            <a:gd name="adj1" fmla="val 10500"/>
            <a:gd name="adj2" fmla="val 0"/>
          </a:avLst>
        </a:prstGeom>
        <a:gradFill rotWithShape="1">
          <a:gsLst>
            <a:gs pos="0">
              <a:schemeClr val="accent1">
                <a:satMod val="103000"/>
                <a:lumMod val="102000"/>
                <a:tint val="94000"/>
              </a:schemeClr>
            </a:gs>
            <a:gs pos="50000">
              <a:schemeClr val="accent1">
                <a:satMod val="110000"/>
                <a:lumMod val="100000"/>
                <a:shade val="100000"/>
              </a:schemeClr>
            </a:gs>
            <a:gs pos="100000">
              <a:schemeClr val="accent1">
                <a:lumMod val="99000"/>
                <a:satMod val="120000"/>
                <a:shade val="78000"/>
              </a:schemeClr>
            </a:gs>
          </a:gsLst>
          <a:lin ang="5400000" scaled="0"/>
        </a:gradFill>
        <a:ln w="6350" cap="flat" cmpd="sng" algn="ctr">
          <a:solidFill>
            <a:schemeClr val="accent1"/>
          </a:solidFill>
          <a:prstDash val="solid"/>
          <a:miter lim="800000"/>
        </a:ln>
        <a:effectLst/>
      </dsp:spPr>
      <dsp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dsp:style>
      <dsp:txBody>
        <a:bodyPr spcFirstLastPara="0" vert="horz" wrap="square" lIns="73152" tIns="274320" rIns="73152" bIns="156464" numCol="1" spcCol="1270" anchor="t" anchorCtr="0">
          <a:noAutofit/>
        </a:bodyPr>
        <a:lstStyle/>
        <a:p>
          <a:pPr lvl="0" algn="ctr" defTabSz="9779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200" b="1" kern="1200" dirty="0" smtClean="0">
              <a:latin typeface="Corbel" pitchFamily="34" charset="0"/>
            </a:rPr>
            <a:t>Data</a:t>
          </a:r>
          <a:endParaRPr lang="en-US" sz="2200" b="1" kern="1200" dirty="0">
            <a:latin typeface="Corbel" pitchFamily="34" charset="0"/>
          </a:endParaRPr>
        </a:p>
      </dsp:txBody>
      <dsp:txXfrm rot="10800000">
        <a:off x="2231656" y="2595239"/>
        <a:ext cx="1564095" cy="3120706"/>
      </dsp:txXfrm>
    </dsp:sp>
    <dsp:sp modelId="{41BC1ABA-1F87-4B1E-94EC-41724CD12655}">
      <dsp:nvSpPr>
        <dsp:cNvPr id="0" name=""/>
        <dsp:cNvSpPr/>
      </dsp:nvSpPr>
      <dsp:spPr>
        <a:xfrm>
          <a:off x="4013666" y="346032"/>
          <a:ext cx="1666603" cy="1903176"/>
        </a:xfrm>
        <a:prstGeom prst="roundRect">
          <a:avLst>
            <a:gd name="adj" fmla="val 10000"/>
          </a:avLst>
        </a:prstGeom>
        <a:blipFill rotWithShape="0">
          <a:blip xmlns:r="http://schemas.openxmlformats.org/officeDocument/2006/relationships" r:embed="rId3"/>
          <a:stretch>
            <a:fillRect/>
          </a:stretch>
        </a:blipFill>
        <a:ln>
          <a:noFill/>
        </a:ln>
        <a:effectLst/>
      </dsp:spPr>
      <dsp:style>
        <a:lnRef idx="0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</dsp:sp>
    <dsp:sp modelId="{5284ED54-4761-44DA-8086-D5FD397A1C95}">
      <dsp:nvSpPr>
        <dsp:cNvPr id="0" name=""/>
        <dsp:cNvSpPr/>
      </dsp:nvSpPr>
      <dsp:spPr>
        <a:xfrm rot="10800000">
          <a:off x="4013666" y="2595239"/>
          <a:ext cx="1666603" cy="3171960"/>
        </a:xfrm>
        <a:prstGeom prst="round2SameRect">
          <a:avLst>
            <a:gd name="adj1" fmla="val 10500"/>
            <a:gd name="adj2" fmla="val 0"/>
          </a:avLst>
        </a:prstGeom>
        <a:gradFill rotWithShape="1">
          <a:gsLst>
            <a:gs pos="0">
              <a:schemeClr val="accent2">
                <a:satMod val="103000"/>
                <a:lumMod val="102000"/>
                <a:tint val="94000"/>
              </a:schemeClr>
            </a:gs>
            <a:gs pos="50000">
              <a:schemeClr val="accent2">
                <a:satMod val="110000"/>
                <a:lumMod val="100000"/>
                <a:shade val="100000"/>
              </a:schemeClr>
            </a:gs>
            <a:gs pos="100000">
              <a:schemeClr val="accent2">
                <a:lumMod val="99000"/>
                <a:satMod val="120000"/>
                <a:shade val="78000"/>
              </a:schemeClr>
            </a:gs>
          </a:gsLst>
          <a:lin ang="5400000" scaled="0"/>
        </a:gradFill>
        <a:ln w="6350" cap="flat" cmpd="sng" algn="ctr">
          <a:solidFill>
            <a:schemeClr val="accent2"/>
          </a:solidFill>
          <a:prstDash val="solid"/>
          <a:miter lim="800000"/>
        </a:ln>
        <a:effectLst/>
      </dsp:spPr>
      <dsp:style>
        <a:lnRef idx="1">
          <a:schemeClr val="accent2"/>
        </a:lnRef>
        <a:fillRef idx="3">
          <a:schemeClr val="accent2"/>
        </a:fillRef>
        <a:effectRef idx="2">
          <a:schemeClr val="accent2"/>
        </a:effectRef>
        <a:fontRef idx="minor">
          <a:schemeClr val="lt1"/>
        </a:fontRef>
      </dsp:style>
      <dsp:txBody>
        <a:bodyPr spcFirstLastPara="0" vert="horz" wrap="square" lIns="73152" tIns="274320" rIns="73152" bIns="156464" numCol="1" spcCol="1270" anchor="t" anchorCtr="0">
          <a:noAutofit/>
        </a:bodyPr>
        <a:lstStyle/>
        <a:p>
          <a:pPr lvl="0" algn="ctr" defTabSz="9779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200" b="1" kern="1200" dirty="0" smtClean="0">
              <a:latin typeface="Corbel" pitchFamily="34" charset="0"/>
            </a:rPr>
            <a:t>Methods</a:t>
          </a:r>
          <a:endParaRPr lang="en-US" sz="2200" b="1" kern="1200" dirty="0">
            <a:latin typeface="Corbel" pitchFamily="34" charset="0"/>
          </a:endParaRPr>
        </a:p>
      </dsp:txBody>
      <dsp:txXfrm rot="10800000">
        <a:off x="4064920" y="2595239"/>
        <a:ext cx="1564095" cy="3120706"/>
      </dsp:txXfrm>
    </dsp:sp>
    <dsp:sp modelId="{D88C7409-AB93-4FE3-A61D-F51EE8A4B008}">
      <dsp:nvSpPr>
        <dsp:cNvPr id="0" name=""/>
        <dsp:cNvSpPr/>
      </dsp:nvSpPr>
      <dsp:spPr>
        <a:xfrm>
          <a:off x="5846930" y="346032"/>
          <a:ext cx="1666603" cy="1903176"/>
        </a:xfrm>
        <a:prstGeom prst="roundRect">
          <a:avLst>
            <a:gd name="adj" fmla="val 10000"/>
          </a:avLst>
        </a:prstGeom>
        <a:blipFill rotWithShape="0">
          <a:blip xmlns:r="http://schemas.openxmlformats.org/officeDocument/2006/relationships" r:embed="rId4"/>
          <a:stretch>
            <a:fillRect/>
          </a:stretch>
        </a:blipFill>
        <a:ln>
          <a:noFill/>
        </a:ln>
        <a:effectLst/>
      </dsp:spPr>
      <dsp:style>
        <a:lnRef idx="0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</dsp:sp>
    <dsp:sp modelId="{87B5BDBA-3C7A-41F1-8C33-F13937A84B36}">
      <dsp:nvSpPr>
        <dsp:cNvPr id="0" name=""/>
        <dsp:cNvSpPr/>
      </dsp:nvSpPr>
      <dsp:spPr>
        <a:xfrm rot="10800000">
          <a:off x="5839563" y="2595239"/>
          <a:ext cx="1666603" cy="3171960"/>
        </a:xfrm>
        <a:prstGeom prst="round2SameRect">
          <a:avLst>
            <a:gd name="adj1" fmla="val 10500"/>
            <a:gd name="adj2" fmla="val 0"/>
          </a:avLst>
        </a:prstGeom>
        <a:gradFill rotWithShape="1">
          <a:gsLst>
            <a:gs pos="0">
              <a:schemeClr val="accent3">
                <a:satMod val="103000"/>
                <a:lumMod val="102000"/>
                <a:tint val="94000"/>
              </a:schemeClr>
            </a:gs>
            <a:gs pos="50000">
              <a:schemeClr val="accent3">
                <a:satMod val="110000"/>
                <a:lumMod val="100000"/>
                <a:shade val="100000"/>
              </a:schemeClr>
            </a:gs>
            <a:gs pos="100000">
              <a:schemeClr val="accent3">
                <a:lumMod val="99000"/>
                <a:satMod val="120000"/>
                <a:shade val="78000"/>
              </a:schemeClr>
            </a:gs>
          </a:gsLst>
          <a:lin ang="5400000" scaled="0"/>
        </a:gradFill>
        <a:ln w="6350" cap="flat" cmpd="sng" algn="ctr">
          <a:solidFill>
            <a:schemeClr val="accent3"/>
          </a:solidFill>
          <a:prstDash val="solid"/>
          <a:miter lim="800000"/>
        </a:ln>
        <a:effectLst/>
      </dsp:spPr>
      <dsp:style>
        <a:lnRef idx="1">
          <a:schemeClr val="accent3"/>
        </a:lnRef>
        <a:fillRef idx="3">
          <a:schemeClr val="accent3"/>
        </a:fillRef>
        <a:effectRef idx="2">
          <a:schemeClr val="accent3"/>
        </a:effectRef>
        <a:fontRef idx="minor">
          <a:schemeClr val="lt1"/>
        </a:fontRef>
      </dsp:style>
      <dsp:txBody>
        <a:bodyPr spcFirstLastPara="0" vert="horz" wrap="square" lIns="73152" tIns="274320" rIns="73152" bIns="156464" numCol="1" spcCol="1270" anchor="t" anchorCtr="0">
          <a:noAutofit/>
        </a:bodyPr>
        <a:lstStyle/>
        <a:p>
          <a:pPr lvl="0" algn="ctr" defTabSz="9779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200" b="1" kern="1200" dirty="0" smtClean="0">
              <a:latin typeface="Corbel" pitchFamily="34" charset="0"/>
            </a:rPr>
            <a:t>Results</a:t>
          </a:r>
          <a:endParaRPr lang="en-US" sz="2200" b="1" kern="1200" dirty="0">
            <a:latin typeface="Corbel" pitchFamily="34" charset="0"/>
          </a:endParaRPr>
        </a:p>
      </dsp:txBody>
      <dsp:txXfrm rot="10800000">
        <a:off x="5890817" y="2595239"/>
        <a:ext cx="1564095" cy="3120706"/>
      </dsp:txXfrm>
    </dsp:sp>
    <dsp:sp modelId="{B68F94D2-D73D-420A-802B-DFDC9BE4ED4C}">
      <dsp:nvSpPr>
        <dsp:cNvPr id="0" name=""/>
        <dsp:cNvSpPr/>
      </dsp:nvSpPr>
      <dsp:spPr>
        <a:xfrm>
          <a:off x="7680193" y="346032"/>
          <a:ext cx="1666603" cy="1903176"/>
        </a:xfrm>
        <a:prstGeom prst="roundRect">
          <a:avLst>
            <a:gd name="adj" fmla="val 10000"/>
          </a:avLst>
        </a:prstGeom>
        <a:blipFill rotWithShape="0">
          <a:blip xmlns:r="http://schemas.openxmlformats.org/officeDocument/2006/relationships" r:embed="rId5"/>
          <a:stretch>
            <a:fillRect/>
          </a:stretch>
        </a:blipFill>
        <a:ln>
          <a:noFill/>
        </a:ln>
        <a:effectLst/>
      </dsp:spPr>
      <dsp:style>
        <a:lnRef idx="0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</dsp:sp>
    <dsp:sp modelId="{9B706799-997B-4F74-B652-58B58A51EA58}">
      <dsp:nvSpPr>
        <dsp:cNvPr id="0" name=""/>
        <dsp:cNvSpPr/>
      </dsp:nvSpPr>
      <dsp:spPr>
        <a:xfrm rot="10800000">
          <a:off x="7680193" y="2595239"/>
          <a:ext cx="1666603" cy="3171960"/>
        </a:xfrm>
        <a:prstGeom prst="round2SameRect">
          <a:avLst>
            <a:gd name="adj1" fmla="val 10500"/>
            <a:gd name="adj2" fmla="val 0"/>
          </a:avLst>
        </a:prstGeom>
        <a:noFill/>
        <a:ln>
          <a:noFill/>
        </a:ln>
        <a:effectLst/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73152" tIns="274320" rIns="73152" bIns="128016" numCol="1" spcCol="1270" anchor="t" anchorCtr="0">
          <a:noAutofit/>
        </a:bodyPr>
        <a:lstStyle/>
        <a:p>
          <a:pPr lvl="0" algn="ctr" defTabSz="8001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endParaRPr lang="en-US" sz="1800" kern="1200" dirty="0">
            <a:latin typeface="Corbel" pitchFamily="34" charset="0"/>
          </a:endParaRPr>
        </a:p>
      </dsp:txBody>
      <dsp:txXfrm rot="10800000">
        <a:off x="7731447" y="2595239"/>
        <a:ext cx="1564095" cy="3120706"/>
      </dsp:txXfrm>
    </dsp:sp>
    <dsp:sp modelId="{6B1A63F8-401A-4B33-9954-F39DC4B6663B}">
      <dsp:nvSpPr>
        <dsp:cNvPr id="0" name=""/>
        <dsp:cNvSpPr/>
      </dsp:nvSpPr>
      <dsp:spPr>
        <a:xfrm>
          <a:off x="9513457" y="346032"/>
          <a:ext cx="1666603" cy="1903176"/>
        </a:xfrm>
        <a:prstGeom prst="roundRect">
          <a:avLst>
            <a:gd name="adj" fmla="val 10000"/>
          </a:avLst>
        </a:prstGeom>
        <a:blipFill rotWithShape="0">
          <a:blip xmlns:r="http://schemas.openxmlformats.org/officeDocument/2006/relationships" r:embed="rId6"/>
          <a:stretch>
            <a:fillRect/>
          </a:stretch>
        </a:blipFill>
        <a:ln>
          <a:noFill/>
        </a:ln>
        <a:effectLst/>
      </dsp:spPr>
      <dsp:style>
        <a:lnRef idx="0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</dsp:sp>
    <dsp:sp modelId="{48A5C0DC-EEB7-4A7F-8B7E-F8153206073F}">
      <dsp:nvSpPr>
        <dsp:cNvPr id="0" name=""/>
        <dsp:cNvSpPr/>
      </dsp:nvSpPr>
      <dsp:spPr>
        <a:xfrm rot="10800000">
          <a:off x="9513457" y="2595239"/>
          <a:ext cx="1666603" cy="3171960"/>
        </a:xfrm>
        <a:prstGeom prst="round2SameRect">
          <a:avLst>
            <a:gd name="adj1" fmla="val 10500"/>
            <a:gd name="adj2" fmla="val 0"/>
          </a:avLst>
        </a:prstGeom>
        <a:noFill/>
        <a:ln>
          <a:noFill/>
        </a:ln>
        <a:effectLst/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72000" tIns="273600" rIns="72000" bIns="128016" numCol="1" spcCol="1270" anchor="t" anchorCtr="0">
          <a:noAutofit/>
        </a:bodyPr>
        <a:lstStyle/>
        <a:p>
          <a:pPr lvl="0" algn="ctr" defTabSz="8001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endParaRPr lang="pt-PT" sz="1800" kern="1200" baseline="0" dirty="0">
            <a:latin typeface="Corbel" pitchFamily="34" charset="0"/>
          </a:endParaRPr>
        </a:p>
      </dsp:txBody>
      <dsp:txXfrm rot="10800000">
        <a:off x="9564711" y="2595239"/>
        <a:ext cx="1564095" cy="3120706"/>
      </dsp:txXfrm>
    </dsp:sp>
  </dsp:spTree>
</dsp:drawing>
</file>

<file path=ppt/diagrams/drawing6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ACBF4AF3-FAB8-444C-81AB-52C89640E279}">
      <dsp:nvSpPr>
        <dsp:cNvPr id="0" name=""/>
        <dsp:cNvSpPr/>
      </dsp:nvSpPr>
      <dsp:spPr>
        <a:xfrm>
          <a:off x="0" y="0"/>
          <a:ext cx="11527200" cy="2595240"/>
        </a:xfrm>
        <a:prstGeom prst="roundRect">
          <a:avLst>
            <a:gd name="adj" fmla="val 10000"/>
          </a:avLst>
        </a:prstGeom>
        <a:solidFill>
          <a:schemeClr val="bg2">
            <a:lumMod val="90000"/>
            <a:alpha val="90000"/>
          </a:schemeClr>
        </a:solidFill>
        <a:ln w="6350" cap="flat" cmpd="sng" algn="ctr">
          <a:solidFill>
            <a:schemeClr val="bg2">
              <a:lumMod val="75000"/>
              <a:alpha val="90000"/>
            </a:schemeClr>
          </a:solidFill>
          <a:prstDash val="solid"/>
          <a:miter lim="800000"/>
        </a:ln>
        <a:effectLst/>
      </dsp:spPr>
      <dsp:style>
        <a:lnRef idx="1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  <dsp:sp modelId="{C43EB61A-2E04-409F-8F87-79F190ED3CE0}">
      <dsp:nvSpPr>
        <dsp:cNvPr id="0" name=""/>
        <dsp:cNvSpPr/>
      </dsp:nvSpPr>
      <dsp:spPr>
        <a:xfrm>
          <a:off x="347138" y="346032"/>
          <a:ext cx="1666603" cy="1903176"/>
        </a:xfrm>
        <a:prstGeom prst="roundRect">
          <a:avLst>
            <a:gd name="adj" fmla="val 10000"/>
          </a:avLst>
        </a:prstGeom>
        <a:blipFill rotWithShape="0">
          <a:blip xmlns:r="http://schemas.openxmlformats.org/officeDocument/2006/relationships" r:embed="rId1"/>
          <a:stretch>
            <a:fillRect/>
          </a:stretch>
        </a:blipFill>
        <a:ln>
          <a:noFill/>
        </a:ln>
        <a:effectLst/>
      </dsp:spPr>
      <dsp:style>
        <a:lnRef idx="0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</dsp:sp>
    <dsp:sp modelId="{2572025E-E8B8-4F94-94D0-DC22D7F762FB}">
      <dsp:nvSpPr>
        <dsp:cNvPr id="0" name=""/>
        <dsp:cNvSpPr/>
      </dsp:nvSpPr>
      <dsp:spPr>
        <a:xfrm rot="10800000">
          <a:off x="347138" y="2595239"/>
          <a:ext cx="1666603" cy="3171960"/>
        </a:xfrm>
        <a:prstGeom prst="round2SameRect">
          <a:avLst>
            <a:gd name="adj1" fmla="val 10500"/>
            <a:gd name="adj2" fmla="val 0"/>
          </a:avLst>
        </a:prstGeom>
        <a:gradFill rotWithShape="1">
          <a:gsLst>
            <a:gs pos="0">
              <a:schemeClr val="accent3">
                <a:satMod val="103000"/>
                <a:lumMod val="102000"/>
                <a:tint val="94000"/>
              </a:schemeClr>
            </a:gs>
            <a:gs pos="50000">
              <a:schemeClr val="accent3">
                <a:satMod val="110000"/>
                <a:lumMod val="100000"/>
                <a:shade val="100000"/>
              </a:schemeClr>
            </a:gs>
            <a:gs pos="100000">
              <a:schemeClr val="accent3">
                <a:lumMod val="99000"/>
                <a:satMod val="120000"/>
                <a:shade val="78000"/>
              </a:schemeClr>
            </a:gs>
          </a:gsLst>
          <a:lin ang="5400000" scaled="0"/>
        </a:gradFill>
        <a:ln w="6350" cap="flat" cmpd="sng" algn="ctr">
          <a:solidFill>
            <a:schemeClr val="accent3"/>
          </a:solidFill>
          <a:prstDash val="solid"/>
          <a:miter lim="800000"/>
        </a:ln>
        <a:effectLst/>
      </dsp:spPr>
      <dsp:style>
        <a:lnRef idx="1">
          <a:schemeClr val="accent3"/>
        </a:lnRef>
        <a:fillRef idx="3">
          <a:schemeClr val="accent3"/>
        </a:fillRef>
        <a:effectRef idx="2">
          <a:schemeClr val="accent3"/>
        </a:effectRef>
        <a:fontRef idx="minor">
          <a:schemeClr val="lt1"/>
        </a:fontRef>
      </dsp:style>
      <dsp:txBody>
        <a:bodyPr spcFirstLastPara="0" vert="horz" wrap="square" lIns="73152" tIns="274320" rIns="73152" bIns="156464" numCol="1" spcCol="1270" anchor="t" anchorCtr="0">
          <a:noAutofit/>
        </a:bodyPr>
        <a:lstStyle/>
        <a:p>
          <a:pPr lvl="0" algn="ctr" defTabSz="9779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200" b="1" kern="1200" dirty="0" smtClean="0">
              <a:latin typeface="Corbel" pitchFamily="34" charset="0"/>
            </a:rPr>
            <a:t>Motivation</a:t>
          </a:r>
          <a:endParaRPr lang="en-US" sz="2200" b="1" kern="1200" dirty="0">
            <a:latin typeface="Corbel" pitchFamily="34" charset="0"/>
          </a:endParaRPr>
        </a:p>
      </dsp:txBody>
      <dsp:txXfrm rot="10800000">
        <a:off x="398392" y="2595239"/>
        <a:ext cx="1564095" cy="3120706"/>
      </dsp:txXfrm>
    </dsp:sp>
    <dsp:sp modelId="{BF646D7A-C7D0-4489-A68F-61F32B7DB0C6}">
      <dsp:nvSpPr>
        <dsp:cNvPr id="0" name=""/>
        <dsp:cNvSpPr/>
      </dsp:nvSpPr>
      <dsp:spPr>
        <a:xfrm>
          <a:off x="2180402" y="346032"/>
          <a:ext cx="1666603" cy="1903176"/>
        </a:xfrm>
        <a:prstGeom prst="roundRect">
          <a:avLst>
            <a:gd name="adj" fmla="val 10000"/>
          </a:avLst>
        </a:prstGeom>
        <a:blipFill rotWithShape="0">
          <a:blip xmlns:r="http://schemas.openxmlformats.org/officeDocument/2006/relationships" r:embed="rId2"/>
          <a:stretch>
            <a:fillRect/>
          </a:stretch>
        </a:blipFill>
        <a:ln>
          <a:noFill/>
        </a:ln>
        <a:effectLst/>
      </dsp:spPr>
      <dsp:style>
        <a:lnRef idx="0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</dsp:sp>
    <dsp:sp modelId="{E4B0666F-2CF1-4C21-A251-46E6EBFF7C1D}">
      <dsp:nvSpPr>
        <dsp:cNvPr id="0" name=""/>
        <dsp:cNvSpPr/>
      </dsp:nvSpPr>
      <dsp:spPr>
        <a:xfrm rot="10800000">
          <a:off x="2180402" y="2595239"/>
          <a:ext cx="1666603" cy="3171960"/>
        </a:xfrm>
        <a:prstGeom prst="round2SameRect">
          <a:avLst>
            <a:gd name="adj1" fmla="val 10500"/>
            <a:gd name="adj2" fmla="val 0"/>
          </a:avLst>
        </a:prstGeom>
        <a:gradFill rotWithShape="1">
          <a:gsLst>
            <a:gs pos="0">
              <a:schemeClr val="accent1">
                <a:satMod val="103000"/>
                <a:lumMod val="102000"/>
                <a:tint val="94000"/>
              </a:schemeClr>
            </a:gs>
            <a:gs pos="50000">
              <a:schemeClr val="accent1">
                <a:satMod val="110000"/>
                <a:lumMod val="100000"/>
                <a:shade val="100000"/>
              </a:schemeClr>
            </a:gs>
            <a:gs pos="100000">
              <a:schemeClr val="accent1">
                <a:lumMod val="99000"/>
                <a:satMod val="120000"/>
                <a:shade val="78000"/>
              </a:schemeClr>
            </a:gs>
          </a:gsLst>
          <a:lin ang="5400000" scaled="0"/>
        </a:gradFill>
        <a:ln w="6350" cap="flat" cmpd="sng" algn="ctr">
          <a:solidFill>
            <a:schemeClr val="accent1"/>
          </a:solidFill>
          <a:prstDash val="solid"/>
          <a:miter lim="800000"/>
        </a:ln>
        <a:effectLst/>
      </dsp:spPr>
      <dsp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dsp:style>
      <dsp:txBody>
        <a:bodyPr spcFirstLastPara="0" vert="horz" wrap="square" lIns="73152" tIns="274320" rIns="73152" bIns="156464" numCol="1" spcCol="1270" anchor="t" anchorCtr="0">
          <a:noAutofit/>
        </a:bodyPr>
        <a:lstStyle/>
        <a:p>
          <a:pPr lvl="0" algn="ctr" defTabSz="9779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200" b="1" kern="1200" dirty="0" smtClean="0">
              <a:latin typeface="Corbel" pitchFamily="34" charset="0"/>
            </a:rPr>
            <a:t>Data</a:t>
          </a:r>
          <a:endParaRPr lang="en-US" sz="2200" b="1" kern="1200" dirty="0">
            <a:latin typeface="Corbel" pitchFamily="34" charset="0"/>
          </a:endParaRPr>
        </a:p>
      </dsp:txBody>
      <dsp:txXfrm rot="10800000">
        <a:off x="2231656" y="2595239"/>
        <a:ext cx="1564095" cy="3120706"/>
      </dsp:txXfrm>
    </dsp:sp>
    <dsp:sp modelId="{41BC1ABA-1F87-4B1E-94EC-41724CD12655}">
      <dsp:nvSpPr>
        <dsp:cNvPr id="0" name=""/>
        <dsp:cNvSpPr/>
      </dsp:nvSpPr>
      <dsp:spPr>
        <a:xfrm>
          <a:off x="4013666" y="346032"/>
          <a:ext cx="1666603" cy="1903176"/>
        </a:xfrm>
        <a:prstGeom prst="roundRect">
          <a:avLst>
            <a:gd name="adj" fmla="val 10000"/>
          </a:avLst>
        </a:prstGeom>
        <a:blipFill rotWithShape="0">
          <a:blip xmlns:r="http://schemas.openxmlformats.org/officeDocument/2006/relationships" r:embed="rId3"/>
          <a:stretch>
            <a:fillRect/>
          </a:stretch>
        </a:blipFill>
        <a:ln>
          <a:noFill/>
        </a:ln>
        <a:effectLst/>
      </dsp:spPr>
      <dsp:style>
        <a:lnRef idx="0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</dsp:sp>
    <dsp:sp modelId="{5284ED54-4761-44DA-8086-D5FD397A1C95}">
      <dsp:nvSpPr>
        <dsp:cNvPr id="0" name=""/>
        <dsp:cNvSpPr/>
      </dsp:nvSpPr>
      <dsp:spPr>
        <a:xfrm rot="10800000">
          <a:off x="4013666" y="2595239"/>
          <a:ext cx="1666603" cy="3171960"/>
        </a:xfrm>
        <a:prstGeom prst="round2SameRect">
          <a:avLst>
            <a:gd name="adj1" fmla="val 10500"/>
            <a:gd name="adj2" fmla="val 0"/>
          </a:avLst>
        </a:prstGeom>
        <a:gradFill rotWithShape="1">
          <a:gsLst>
            <a:gs pos="0">
              <a:schemeClr val="accent2">
                <a:satMod val="103000"/>
                <a:lumMod val="102000"/>
                <a:tint val="94000"/>
              </a:schemeClr>
            </a:gs>
            <a:gs pos="50000">
              <a:schemeClr val="accent2">
                <a:satMod val="110000"/>
                <a:lumMod val="100000"/>
                <a:shade val="100000"/>
              </a:schemeClr>
            </a:gs>
            <a:gs pos="100000">
              <a:schemeClr val="accent2">
                <a:lumMod val="99000"/>
                <a:satMod val="120000"/>
                <a:shade val="78000"/>
              </a:schemeClr>
            </a:gs>
          </a:gsLst>
          <a:lin ang="5400000" scaled="0"/>
        </a:gradFill>
        <a:ln w="6350" cap="flat" cmpd="sng" algn="ctr">
          <a:solidFill>
            <a:schemeClr val="accent2"/>
          </a:solidFill>
          <a:prstDash val="solid"/>
          <a:miter lim="800000"/>
        </a:ln>
        <a:effectLst/>
      </dsp:spPr>
      <dsp:style>
        <a:lnRef idx="1">
          <a:schemeClr val="accent2"/>
        </a:lnRef>
        <a:fillRef idx="3">
          <a:schemeClr val="accent2"/>
        </a:fillRef>
        <a:effectRef idx="2">
          <a:schemeClr val="accent2"/>
        </a:effectRef>
        <a:fontRef idx="minor">
          <a:schemeClr val="lt1"/>
        </a:fontRef>
      </dsp:style>
      <dsp:txBody>
        <a:bodyPr spcFirstLastPara="0" vert="horz" wrap="square" lIns="73152" tIns="274320" rIns="73152" bIns="156464" numCol="1" spcCol="1270" anchor="t" anchorCtr="0">
          <a:noAutofit/>
        </a:bodyPr>
        <a:lstStyle/>
        <a:p>
          <a:pPr lvl="0" algn="ctr" defTabSz="9779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200" b="1" kern="1200" dirty="0" smtClean="0">
              <a:latin typeface="Corbel" pitchFamily="34" charset="0"/>
            </a:rPr>
            <a:t>Methods</a:t>
          </a:r>
          <a:endParaRPr lang="en-US" sz="2200" b="1" kern="1200" dirty="0">
            <a:latin typeface="Corbel" pitchFamily="34" charset="0"/>
          </a:endParaRPr>
        </a:p>
      </dsp:txBody>
      <dsp:txXfrm rot="10800000">
        <a:off x="4064920" y="2595239"/>
        <a:ext cx="1564095" cy="3120706"/>
      </dsp:txXfrm>
    </dsp:sp>
    <dsp:sp modelId="{D88C7409-AB93-4FE3-A61D-F51EE8A4B008}">
      <dsp:nvSpPr>
        <dsp:cNvPr id="0" name=""/>
        <dsp:cNvSpPr/>
      </dsp:nvSpPr>
      <dsp:spPr>
        <a:xfrm>
          <a:off x="5846930" y="346032"/>
          <a:ext cx="1666603" cy="1903176"/>
        </a:xfrm>
        <a:prstGeom prst="roundRect">
          <a:avLst>
            <a:gd name="adj" fmla="val 10000"/>
          </a:avLst>
        </a:prstGeom>
        <a:blipFill rotWithShape="0">
          <a:blip xmlns:r="http://schemas.openxmlformats.org/officeDocument/2006/relationships" r:embed="rId4"/>
          <a:stretch>
            <a:fillRect/>
          </a:stretch>
        </a:blipFill>
        <a:ln>
          <a:noFill/>
        </a:ln>
        <a:effectLst/>
      </dsp:spPr>
      <dsp:style>
        <a:lnRef idx="0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</dsp:sp>
    <dsp:sp modelId="{87B5BDBA-3C7A-41F1-8C33-F13937A84B36}">
      <dsp:nvSpPr>
        <dsp:cNvPr id="0" name=""/>
        <dsp:cNvSpPr/>
      </dsp:nvSpPr>
      <dsp:spPr>
        <a:xfrm rot="10800000">
          <a:off x="5839563" y="2595239"/>
          <a:ext cx="1666603" cy="3171960"/>
        </a:xfrm>
        <a:prstGeom prst="round2SameRect">
          <a:avLst>
            <a:gd name="adj1" fmla="val 10500"/>
            <a:gd name="adj2" fmla="val 0"/>
          </a:avLst>
        </a:prstGeom>
        <a:gradFill rotWithShape="1">
          <a:gsLst>
            <a:gs pos="0">
              <a:schemeClr val="accent3">
                <a:satMod val="103000"/>
                <a:lumMod val="102000"/>
                <a:tint val="94000"/>
              </a:schemeClr>
            </a:gs>
            <a:gs pos="50000">
              <a:schemeClr val="accent3">
                <a:satMod val="110000"/>
                <a:lumMod val="100000"/>
                <a:shade val="100000"/>
              </a:schemeClr>
            </a:gs>
            <a:gs pos="100000">
              <a:schemeClr val="accent3">
                <a:lumMod val="99000"/>
                <a:satMod val="120000"/>
                <a:shade val="78000"/>
              </a:schemeClr>
            </a:gs>
          </a:gsLst>
          <a:lin ang="5400000" scaled="0"/>
        </a:gradFill>
        <a:ln w="6350" cap="flat" cmpd="sng" algn="ctr">
          <a:solidFill>
            <a:schemeClr val="accent3"/>
          </a:solidFill>
          <a:prstDash val="solid"/>
          <a:miter lim="800000"/>
        </a:ln>
        <a:effectLst/>
      </dsp:spPr>
      <dsp:style>
        <a:lnRef idx="1">
          <a:schemeClr val="accent3"/>
        </a:lnRef>
        <a:fillRef idx="3">
          <a:schemeClr val="accent3"/>
        </a:fillRef>
        <a:effectRef idx="2">
          <a:schemeClr val="accent3"/>
        </a:effectRef>
        <a:fontRef idx="minor">
          <a:schemeClr val="lt1"/>
        </a:fontRef>
      </dsp:style>
      <dsp:txBody>
        <a:bodyPr spcFirstLastPara="0" vert="horz" wrap="square" lIns="73152" tIns="274320" rIns="73152" bIns="156464" numCol="1" spcCol="1270" anchor="t" anchorCtr="0">
          <a:noAutofit/>
        </a:bodyPr>
        <a:lstStyle/>
        <a:p>
          <a:pPr lvl="0" algn="ctr" defTabSz="9779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200" b="1" kern="1200" dirty="0" smtClean="0">
              <a:latin typeface="Corbel" pitchFamily="34" charset="0"/>
            </a:rPr>
            <a:t>Results</a:t>
          </a:r>
          <a:endParaRPr lang="en-US" sz="2200" b="1" kern="1200" dirty="0">
            <a:latin typeface="Corbel" pitchFamily="34" charset="0"/>
          </a:endParaRPr>
        </a:p>
      </dsp:txBody>
      <dsp:txXfrm rot="10800000">
        <a:off x="5890817" y="2595239"/>
        <a:ext cx="1564095" cy="3120706"/>
      </dsp:txXfrm>
    </dsp:sp>
    <dsp:sp modelId="{B68F94D2-D73D-420A-802B-DFDC9BE4ED4C}">
      <dsp:nvSpPr>
        <dsp:cNvPr id="0" name=""/>
        <dsp:cNvSpPr/>
      </dsp:nvSpPr>
      <dsp:spPr>
        <a:xfrm>
          <a:off x="7680193" y="346032"/>
          <a:ext cx="1666603" cy="1903176"/>
        </a:xfrm>
        <a:prstGeom prst="roundRect">
          <a:avLst>
            <a:gd name="adj" fmla="val 10000"/>
          </a:avLst>
        </a:prstGeom>
        <a:blipFill rotWithShape="0">
          <a:blip xmlns:r="http://schemas.openxmlformats.org/officeDocument/2006/relationships" r:embed="rId5"/>
          <a:stretch>
            <a:fillRect/>
          </a:stretch>
        </a:blipFill>
        <a:ln>
          <a:noFill/>
        </a:ln>
        <a:effectLst/>
      </dsp:spPr>
      <dsp:style>
        <a:lnRef idx="0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</dsp:sp>
    <dsp:sp modelId="{9B706799-997B-4F74-B652-58B58A51EA58}">
      <dsp:nvSpPr>
        <dsp:cNvPr id="0" name=""/>
        <dsp:cNvSpPr/>
      </dsp:nvSpPr>
      <dsp:spPr>
        <a:xfrm rot="10800000">
          <a:off x="7680193" y="2595239"/>
          <a:ext cx="1666603" cy="3171960"/>
        </a:xfrm>
        <a:prstGeom prst="round2SameRect">
          <a:avLst>
            <a:gd name="adj1" fmla="val 10500"/>
            <a:gd name="adj2" fmla="val 0"/>
          </a:avLst>
        </a:prstGeom>
        <a:gradFill rotWithShape="1">
          <a:gsLst>
            <a:gs pos="0">
              <a:schemeClr val="accent1">
                <a:satMod val="103000"/>
                <a:lumMod val="102000"/>
                <a:tint val="94000"/>
              </a:schemeClr>
            </a:gs>
            <a:gs pos="50000">
              <a:schemeClr val="accent1">
                <a:satMod val="110000"/>
                <a:lumMod val="100000"/>
                <a:shade val="100000"/>
              </a:schemeClr>
            </a:gs>
            <a:gs pos="100000">
              <a:schemeClr val="accent1">
                <a:lumMod val="99000"/>
                <a:satMod val="120000"/>
                <a:shade val="78000"/>
              </a:schemeClr>
            </a:gs>
          </a:gsLst>
          <a:lin ang="5400000" scaled="0"/>
        </a:gradFill>
        <a:ln w="6350" cap="flat" cmpd="sng" algn="ctr">
          <a:solidFill>
            <a:schemeClr val="accent1"/>
          </a:solidFill>
          <a:prstDash val="solid"/>
          <a:miter lim="800000"/>
        </a:ln>
        <a:effectLst/>
      </dsp:spPr>
      <dsp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dsp:style>
      <dsp:txBody>
        <a:bodyPr spcFirstLastPara="0" vert="horz" wrap="square" lIns="73152" tIns="274320" rIns="73152" bIns="156464" numCol="1" spcCol="1270" anchor="t" anchorCtr="0">
          <a:noAutofit/>
        </a:bodyPr>
        <a:lstStyle/>
        <a:p>
          <a:pPr lvl="0" algn="ctr" defTabSz="9779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200" b="1" kern="1200" dirty="0" smtClean="0">
              <a:latin typeface="Corbel" pitchFamily="34" charset="0"/>
            </a:rPr>
            <a:t>Conclusion</a:t>
          </a:r>
          <a:endParaRPr lang="en-US" sz="2200" b="1" kern="1200" dirty="0" smtClean="0">
            <a:latin typeface="Corbel" pitchFamily="34" charset="0"/>
          </a:endParaRPr>
        </a:p>
      </dsp:txBody>
      <dsp:txXfrm rot="10800000">
        <a:off x="7731447" y="2595239"/>
        <a:ext cx="1564095" cy="3120706"/>
      </dsp:txXfrm>
    </dsp:sp>
    <dsp:sp modelId="{6B1A63F8-401A-4B33-9954-F39DC4B6663B}">
      <dsp:nvSpPr>
        <dsp:cNvPr id="0" name=""/>
        <dsp:cNvSpPr/>
      </dsp:nvSpPr>
      <dsp:spPr>
        <a:xfrm>
          <a:off x="9513457" y="346032"/>
          <a:ext cx="1666603" cy="1903176"/>
        </a:xfrm>
        <a:prstGeom prst="roundRect">
          <a:avLst>
            <a:gd name="adj" fmla="val 10000"/>
          </a:avLst>
        </a:prstGeom>
        <a:blipFill rotWithShape="0">
          <a:blip xmlns:r="http://schemas.openxmlformats.org/officeDocument/2006/relationships" r:embed="rId6"/>
          <a:stretch>
            <a:fillRect/>
          </a:stretch>
        </a:blipFill>
        <a:ln>
          <a:noFill/>
        </a:ln>
        <a:effectLst/>
      </dsp:spPr>
      <dsp:style>
        <a:lnRef idx="0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</dsp:sp>
    <dsp:sp modelId="{48A5C0DC-EEB7-4A7F-8B7E-F8153206073F}">
      <dsp:nvSpPr>
        <dsp:cNvPr id="0" name=""/>
        <dsp:cNvSpPr/>
      </dsp:nvSpPr>
      <dsp:spPr>
        <a:xfrm rot="10800000">
          <a:off x="9513457" y="2595239"/>
          <a:ext cx="1666603" cy="3171960"/>
        </a:xfrm>
        <a:prstGeom prst="round2SameRect">
          <a:avLst>
            <a:gd name="adj1" fmla="val 10500"/>
            <a:gd name="adj2" fmla="val 0"/>
          </a:avLst>
        </a:prstGeom>
        <a:noFill/>
        <a:ln>
          <a:noFill/>
        </a:ln>
        <a:effectLst/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72000" tIns="273600" rIns="72000" bIns="128016" numCol="1" spcCol="1270" anchor="t" anchorCtr="0">
          <a:noAutofit/>
        </a:bodyPr>
        <a:lstStyle/>
        <a:p>
          <a:pPr lvl="0" algn="ctr" defTabSz="8001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endParaRPr lang="pt-PT" sz="1800" kern="1200" baseline="0" dirty="0">
            <a:latin typeface="Corbel" pitchFamily="34" charset="0"/>
          </a:endParaRPr>
        </a:p>
      </dsp:txBody>
      <dsp:txXfrm rot="10800000">
        <a:off x="9564711" y="2595239"/>
        <a:ext cx="1564095" cy="3120706"/>
      </dsp:txXfrm>
    </dsp:sp>
  </dsp:spTree>
</dsp:drawing>
</file>

<file path=ppt/diagrams/drawing7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ACBF4AF3-FAB8-444C-81AB-52C89640E279}">
      <dsp:nvSpPr>
        <dsp:cNvPr id="0" name=""/>
        <dsp:cNvSpPr/>
      </dsp:nvSpPr>
      <dsp:spPr>
        <a:xfrm>
          <a:off x="0" y="0"/>
          <a:ext cx="11527200" cy="2595240"/>
        </a:xfrm>
        <a:prstGeom prst="roundRect">
          <a:avLst>
            <a:gd name="adj" fmla="val 10000"/>
          </a:avLst>
        </a:prstGeom>
        <a:solidFill>
          <a:schemeClr val="bg2">
            <a:alpha val="90000"/>
          </a:schemeClr>
        </a:solidFill>
        <a:ln w="6350" cap="flat" cmpd="sng" algn="ctr">
          <a:solidFill>
            <a:schemeClr val="accent2">
              <a:tint val="40000"/>
              <a:alpha val="90000"/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1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  <dsp:sp modelId="{C43EB61A-2E04-409F-8F87-79F190ED3CE0}">
      <dsp:nvSpPr>
        <dsp:cNvPr id="0" name=""/>
        <dsp:cNvSpPr/>
      </dsp:nvSpPr>
      <dsp:spPr>
        <a:xfrm>
          <a:off x="347138" y="346032"/>
          <a:ext cx="1666603" cy="1903176"/>
        </a:xfrm>
        <a:prstGeom prst="roundRect">
          <a:avLst>
            <a:gd name="adj" fmla="val 10000"/>
          </a:avLst>
        </a:prstGeom>
        <a:blipFill rotWithShape="0">
          <a:blip xmlns:r="http://schemas.openxmlformats.org/officeDocument/2006/relationships" r:embed="rId1"/>
          <a:stretch>
            <a:fillRect/>
          </a:stretch>
        </a:blipFill>
        <a:ln>
          <a:noFill/>
        </a:ln>
        <a:effectLst/>
      </dsp:spPr>
      <dsp:style>
        <a:lnRef idx="0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</dsp:sp>
    <dsp:sp modelId="{2572025E-E8B8-4F94-94D0-DC22D7F762FB}">
      <dsp:nvSpPr>
        <dsp:cNvPr id="0" name=""/>
        <dsp:cNvSpPr/>
      </dsp:nvSpPr>
      <dsp:spPr>
        <a:xfrm rot="10800000">
          <a:off x="347138" y="2595239"/>
          <a:ext cx="1666603" cy="3171960"/>
        </a:xfrm>
        <a:prstGeom prst="round2SameRect">
          <a:avLst>
            <a:gd name="adj1" fmla="val 10500"/>
            <a:gd name="adj2" fmla="val 0"/>
          </a:avLst>
        </a:prstGeom>
        <a:gradFill rotWithShape="1">
          <a:gsLst>
            <a:gs pos="0">
              <a:schemeClr val="accent3">
                <a:satMod val="103000"/>
                <a:lumMod val="102000"/>
                <a:tint val="94000"/>
              </a:schemeClr>
            </a:gs>
            <a:gs pos="50000">
              <a:schemeClr val="accent3">
                <a:satMod val="110000"/>
                <a:lumMod val="100000"/>
                <a:shade val="100000"/>
              </a:schemeClr>
            </a:gs>
            <a:gs pos="100000">
              <a:schemeClr val="accent3">
                <a:lumMod val="99000"/>
                <a:satMod val="120000"/>
                <a:shade val="78000"/>
              </a:schemeClr>
            </a:gs>
          </a:gsLst>
          <a:lin ang="5400000" scaled="0"/>
        </a:gradFill>
        <a:ln w="6350" cap="flat" cmpd="sng" algn="ctr">
          <a:solidFill>
            <a:schemeClr val="accent3"/>
          </a:solidFill>
          <a:prstDash val="solid"/>
          <a:miter lim="800000"/>
        </a:ln>
        <a:effectLst/>
      </dsp:spPr>
      <dsp:style>
        <a:lnRef idx="1">
          <a:schemeClr val="accent3"/>
        </a:lnRef>
        <a:fillRef idx="3">
          <a:schemeClr val="accent3"/>
        </a:fillRef>
        <a:effectRef idx="2">
          <a:schemeClr val="accent3"/>
        </a:effectRef>
        <a:fontRef idx="minor">
          <a:schemeClr val="lt1"/>
        </a:fontRef>
      </dsp:style>
      <dsp:txBody>
        <a:bodyPr spcFirstLastPara="0" vert="horz" wrap="square" lIns="73152" tIns="274320" rIns="73152" bIns="156464" numCol="1" spcCol="1270" anchor="t" anchorCtr="0">
          <a:noAutofit/>
        </a:bodyPr>
        <a:lstStyle/>
        <a:p>
          <a:pPr lvl="0" algn="ctr" defTabSz="9779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200" b="1" kern="1200" dirty="0" smtClean="0">
              <a:latin typeface="Corbel" pitchFamily="34" charset="0"/>
            </a:rPr>
            <a:t>Motivation</a:t>
          </a:r>
          <a:endParaRPr lang="en-US" sz="2200" b="1" kern="1200" dirty="0">
            <a:latin typeface="Corbel" pitchFamily="34" charset="0"/>
          </a:endParaRPr>
        </a:p>
      </dsp:txBody>
      <dsp:txXfrm rot="10800000">
        <a:off x="398392" y="2595239"/>
        <a:ext cx="1564095" cy="3120706"/>
      </dsp:txXfrm>
    </dsp:sp>
    <dsp:sp modelId="{BF646D7A-C7D0-4489-A68F-61F32B7DB0C6}">
      <dsp:nvSpPr>
        <dsp:cNvPr id="0" name=""/>
        <dsp:cNvSpPr/>
      </dsp:nvSpPr>
      <dsp:spPr>
        <a:xfrm>
          <a:off x="2180402" y="346032"/>
          <a:ext cx="1666603" cy="1903176"/>
        </a:xfrm>
        <a:prstGeom prst="roundRect">
          <a:avLst>
            <a:gd name="adj" fmla="val 10000"/>
          </a:avLst>
        </a:prstGeom>
        <a:blipFill rotWithShape="0">
          <a:blip xmlns:r="http://schemas.openxmlformats.org/officeDocument/2006/relationships" r:embed="rId2"/>
          <a:stretch>
            <a:fillRect/>
          </a:stretch>
        </a:blipFill>
        <a:ln>
          <a:noFill/>
        </a:ln>
        <a:effectLst/>
      </dsp:spPr>
      <dsp:style>
        <a:lnRef idx="0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</dsp:sp>
    <dsp:sp modelId="{E4B0666F-2CF1-4C21-A251-46E6EBFF7C1D}">
      <dsp:nvSpPr>
        <dsp:cNvPr id="0" name=""/>
        <dsp:cNvSpPr/>
      </dsp:nvSpPr>
      <dsp:spPr>
        <a:xfrm rot="10800000">
          <a:off x="2180402" y="2595239"/>
          <a:ext cx="1666603" cy="3171960"/>
        </a:xfrm>
        <a:prstGeom prst="round2SameRect">
          <a:avLst>
            <a:gd name="adj1" fmla="val 10500"/>
            <a:gd name="adj2" fmla="val 0"/>
          </a:avLst>
        </a:prstGeom>
        <a:gradFill rotWithShape="1">
          <a:gsLst>
            <a:gs pos="0">
              <a:schemeClr val="accent1">
                <a:satMod val="103000"/>
                <a:lumMod val="102000"/>
                <a:tint val="94000"/>
              </a:schemeClr>
            </a:gs>
            <a:gs pos="50000">
              <a:schemeClr val="accent1">
                <a:satMod val="110000"/>
                <a:lumMod val="100000"/>
                <a:shade val="100000"/>
              </a:schemeClr>
            </a:gs>
            <a:gs pos="100000">
              <a:schemeClr val="accent1">
                <a:lumMod val="99000"/>
                <a:satMod val="120000"/>
                <a:shade val="78000"/>
              </a:schemeClr>
            </a:gs>
          </a:gsLst>
          <a:lin ang="5400000" scaled="0"/>
        </a:gradFill>
        <a:ln w="6350" cap="flat" cmpd="sng" algn="ctr">
          <a:solidFill>
            <a:schemeClr val="accent1"/>
          </a:solidFill>
          <a:prstDash val="solid"/>
          <a:miter lim="800000"/>
        </a:ln>
        <a:effectLst/>
      </dsp:spPr>
      <dsp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dsp:style>
      <dsp:txBody>
        <a:bodyPr spcFirstLastPara="0" vert="horz" wrap="square" lIns="73152" tIns="274320" rIns="73152" bIns="156464" numCol="1" spcCol="1270" anchor="t" anchorCtr="0">
          <a:noAutofit/>
        </a:bodyPr>
        <a:lstStyle/>
        <a:p>
          <a:pPr lvl="0" algn="ctr" defTabSz="9779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200" b="1" kern="1200" dirty="0" smtClean="0">
              <a:latin typeface="Corbel" pitchFamily="34" charset="0"/>
            </a:rPr>
            <a:t>Data</a:t>
          </a:r>
          <a:endParaRPr lang="en-US" sz="2200" b="1" kern="1200" dirty="0">
            <a:latin typeface="Corbel" pitchFamily="34" charset="0"/>
          </a:endParaRPr>
        </a:p>
      </dsp:txBody>
      <dsp:txXfrm rot="10800000">
        <a:off x="2231656" y="2595239"/>
        <a:ext cx="1564095" cy="3120706"/>
      </dsp:txXfrm>
    </dsp:sp>
    <dsp:sp modelId="{41BC1ABA-1F87-4B1E-94EC-41724CD12655}">
      <dsp:nvSpPr>
        <dsp:cNvPr id="0" name=""/>
        <dsp:cNvSpPr/>
      </dsp:nvSpPr>
      <dsp:spPr>
        <a:xfrm>
          <a:off x="4013666" y="346032"/>
          <a:ext cx="1666603" cy="1903176"/>
        </a:xfrm>
        <a:prstGeom prst="roundRect">
          <a:avLst>
            <a:gd name="adj" fmla="val 10000"/>
          </a:avLst>
        </a:prstGeom>
        <a:blipFill rotWithShape="0">
          <a:blip xmlns:r="http://schemas.openxmlformats.org/officeDocument/2006/relationships" r:embed="rId3"/>
          <a:stretch>
            <a:fillRect/>
          </a:stretch>
        </a:blipFill>
        <a:ln>
          <a:noFill/>
        </a:ln>
        <a:effectLst/>
      </dsp:spPr>
      <dsp:style>
        <a:lnRef idx="0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</dsp:sp>
    <dsp:sp modelId="{5284ED54-4761-44DA-8086-D5FD397A1C95}">
      <dsp:nvSpPr>
        <dsp:cNvPr id="0" name=""/>
        <dsp:cNvSpPr/>
      </dsp:nvSpPr>
      <dsp:spPr>
        <a:xfrm rot="10800000">
          <a:off x="4013666" y="2595239"/>
          <a:ext cx="1666603" cy="3171960"/>
        </a:xfrm>
        <a:prstGeom prst="round2SameRect">
          <a:avLst>
            <a:gd name="adj1" fmla="val 10500"/>
            <a:gd name="adj2" fmla="val 0"/>
          </a:avLst>
        </a:prstGeom>
        <a:gradFill rotWithShape="1">
          <a:gsLst>
            <a:gs pos="0">
              <a:schemeClr val="accent2">
                <a:satMod val="103000"/>
                <a:lumMod val="102000"/>
                <a:tint val="94000"/>
              </a:schemeClr>
            </a:gs>
            <a:gs pos="50000">
              <a:schemeClr val="accent2">
                <a:satMod val="110000"/>
                <a:lumMod val="100000"/>
                <a:shade val="100000"/>
              </a:schemeClr>
            </a:gs>
            <a:gs pos="100000">
              <a:schemeClr val="accent2">
                <a:lumMod val="99000"/>
                <a:satMod val="120000"/>
                <a:shade val="78000"/>
              </a:schemeClr>
            </a:gs>
          </a:gsLst>
          <a:lin ang="5400000" scaled="0"/>
        </a:gradFill>
        <a:ln w="6350" cap="flat" cmpd="sng" algn="ctr">
          <a:solidFill>
            <a:schemeClr val="accent2"/>
          </a:solidFill>
          <a:prstDash val="solid"/>
          <a:miter lim="800000"/>
        </a:ln>
        <a:effectLst/>
      </dsp:spPr>
      <dsp:style>
        <a:lnRef idx="1">
          <a:schemeClr val="accent2"/>
        </a:lnRef>
        <a:fillRef idx="3">
          <a:schemeClr val="accent2"/>
        </a:fillRef>
        <a:effectRef idx="2">
          <a:schemeClr val="accent2"/>
        </a:effectRef>
        <a:fontRef idx="minor">
          <a:schemeClr val="lt1"/>
        </a:fontRef>
      </dsp:style>
      <dsp:txBody>
        <a:bodyPr spcFirstLastPara="0" vert="horz" wrap="square" lIns="73152" tIns="274320" rIns="73152" bIns="156464" numCol="1" spcCol="1270" anchor="t" anchorCtr="0">
          <a:noAutofit/>
        </a:bodyPr>
        <a:lstStyle/>
        <a:p>
          <a:pPr lvl="0" algn="ctr" defTabSz="9779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200" b="1" kern="1200" dirty="0" smtClean="0">
              <a:latin typeface="Corbel" pitchFamily="34" charset="0"/>
            </a:rPr>
            <a:t>Methods</a:t>
          </a:r>
          <a:endParaRPr lang="en-US" sz="2200" b="1" kern="1200" dirty="0">
            <a:latin typeface="Corbel" pitchFamily="34" charset="0"/>
          </a:endParaRPr>
        </a:p>
      </dsp:txBody>
      <dsp:txXfrm rot="10800000">
        <a:off x="4064920" y="2595239"/>
        <a:ext cx="1564095" cy="3120706"/>
      </dsp:txXfrm>
    </dsp:sp>
    <dsp:sp modelId="{D88C7409-AB93-4FE3-A61D-F51EE8A4B008}">
      <dsp:nvSpPr>
        <dsp:cNvPr id="0" name=""/>
        <dsp:cNvSpPr/>
      </dsp:nvSpPr>
      <dsp:spPr>
        <a:xfrm>
          <a:off x="5846930" y="346032"/>
          <a:ext cx="1666603" cy="1903176"/>
        </a:xfrm>
        <a:prstGeom prst="roundRect">
          <a:avLst>
            <a:gd name="adj" fmla="val 10000"/>
          </a:avLst>
        </a:prstGeom>
        <a:blipFill rotWithShape="0">
          <a:blip xmlns:r="http://schemas.openxmlformats.org/officeDocument/2006/relationships" r:embed="rId4"/>
          <a:stretch>
            <a:fillRect/>
          </a:stretch>
        </a:blipFill>
        <a:ln>
          <a:noFill/>
        </a:ln>
        <a:effectLst/>
      </dsp:spPr>
      <dsp:style>
        <a:lnRef idx="0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</dsp:sp>
    <dsp:sp modelId="{87B5BDBA-3C7A-41F1-8C33-F13937A84B36}">
      <dsp:nvSpPr>
        <dsp:cNvPr id="0" name=""/>
        <dsp:cNvSpPr/>
      </dsp:nvSpPr>
      <dsp:spPr>
        <a:xfrm rot="10800000">
          <a:off x="5839563" y="2595239"/>
          <a:ext cx="1666603" cy="3171960"/>
        </a:xfrm>
        <a:prstGeom prst="round2SameRect">
          <a:avLst>
            <a:gd name="adj1" fmla="val 10500"/>
            <a:gd name="adj2" fmla="val 0"/>
          </a:avLst>
        </a:prstGeom>
        <a:gradFill rotWithShape="1">
          <a:gsLst>
            <a:gs pos="0">
              <a:schemeClr val="accent3">
                <a:satMod val="103000"/>
                <a:lumMod val="102000"/>
                <a:tint val="94000"/>
              </a:schemeClr>
            </a:gs>
            <a:gs pos="50000">
              <a:schemeClr val="accent3">
                <a:satMod val="110000"/>
                <a:lumMod val="100000"/>
                <a:shade val="100000"/>
              </a:schemeClr>
            </a:gs>
            <a:gs pos="100000">
              <a:schemeClr val="accent3">
                <a:lumMod val="99000"/>
                <a:satMod val="120000"/>
                <a:shade val="78000"/>
              </a:schemeClr>
            </a:gs>
          </a:gsLst>
          <a:lin ang="5400000" scaled="0"/>
        </a:gradFill>
        <a:ln w="6350" cap="flat" cmpd="sng" algn="ctr">
          <a:solidFill>
            <a:schemeClr val="accent3"/>
          </a:solidFill>
          <a:prstDash val="solid"/>
          <a:miter lim="800000"/>
        </a:ln>
        <a:effectLst/>
      </dsp:spPr>
      <dsp:style>
        <a:lnRef idx="1">
          <a:schemeClr val="accent3"/>
        </a:lnRef>
        <a:fillRef idx="3">
          <a:schemeClr val="accent3"/>
        </a:fillRef>
        <a:effectRef idx="2">
          <a:schemeClr val="accent3"/>
        </a:effectRef>
        <a:fontRef idx="minor">
          <a:schemeClr val="lt1"/>
        </a:fontRef>
      </dsp:style>
      <dsp:txBody>
        <a:bodyPr spcFirstLastPara="0" vert="horz" wrap="square" lIns="73152" tIns="274320" rIns="73152" bIns="156464" numCol="1" spcCol="1270" anchor="t" anchorCtr="0">
          <a:noAutofit/>
        </a:bodyPr>
        <a:lstStyle/>
        <a:p>
          <a:pPr lvl="0" algn="ctr" defTabSz="9779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200" b="1" kern="1200" dirty="0" smtClean="0">
              <a:latin typeface="Corbel" pitchFamily="34" charset="0"/>
            </a:rPr>
            <a:t>Results</a:t>
          </a:r>
          <a:endParaRPr lang="en-US" sz="2200" b="1" kern="1200" dirty="0">
            <a:latin typeface="Corbel" pitchFamily="34" charset="0"/>
          </a:endParaRPr>
        </a:p>
      </dsp:txBody>
      <dsp:txXfrm rot="10800000">
        <a:off x="5890817" y="2595239"/>
        <a:ext cx="1564095" cy="3120706"/>
      </dsp:txXfrm>
    </dsp:sp>
    <dsp:sp modelId="{B68F94D2-D73D-420A-802B-DFDC9BE4ED4C}">
      <dsp:nvSpPr>
        <dsp:cNvPr id="0" name=""/>
        <dsp:cNvSpPr/>
      </dsp:nvSpPr>
      <dsp:spPr>
        <a:xfrm>
          <a:off x="7680193" y="346032"/>
          <a:ext cx="1666603" cy="1903176"/>
        </a:xfrm>
        <a:prstGeom prst="roundRect">
          <a:avLst>
            <a:gd name="adj" fmla="val 10000"/>
          </a:avLst>
        </a:prstGeom>
        <a:blipFill rotWithShape="0">
          <a:blip xmlns:r="http://schemas.openxmlformats.org/officeDocument/2006/relationships" r:embed="rId5"/>
          <a:stretch>
            <a:fillRect/>
          </a:stretch>
        </a:blipFill>
        <a:ln>
          <a:noFill/>
        </a:ln>
        <a:effectLst/>
      </dsp:spPr>
      <dsp:style>
        <a:lnRef idx="0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</dsp:sp>
    <dsp:sp modelId="{9B706799-997B-4F74-B652-58B58A51EA58}">
      <dsp:nvSpPr>
        <dsp:cNvPr id="0" name=""/>
        <dsp:cNvSpPr/>
      </dsp:nvSpPr>
      <dsp:spPr>
        <a:xfrm rot="10800000">
          <a:off x="7680193" y="2595239"/>
          <a:ext cx="1666603" cy="3171960"/>
        </a:xfrm>
        <a:prstGeom prst="round2SameRect">
          <a:avLst>
            <a:gd name="adj1" fmla="val 10500"/>
            <a:gd name="adj2" fmla="val 0"/>
          </a:avLst>
        </a:prstGeom>
        <a:gradFill rotWithShape="1">
          <a:gsLst>
            <a:gs pos="0">
              <a:schemeClr val="accent1">
                <a:satMod val="103000"/>
                <a:lumMod val="102000"/>
                <a:tint val="94000"/>
              </a:schemeClr>
            </a:gs>
            <a:gs pos="50000">
              <a:schemeClr val="accent1">
                <a:satMod val="110000"/>
                <a:lumMod val="100000"/>
                <a:shade val="100000"/>
              </a:schemeClr>
            </a:gs>
            <a:gs pos="100000">
              <a:schemeClr val="accent1">
                <a:lumMod val="99000"/>
                <a:satMod val="120000"/>
                <a:shade val="78000"/>
              </a:schemeClr>
            </a:gs>
          </a:gsLst>
          <a:lin ang="5400000" scaled="0"/>
        </a:gradFill>
        <a:ln w="6350" cap="flat" cmpd="sng" algn="ctr">
          <a:solidFill>
            <a:schemeClr val="accent1"/>
          </a:solidFill>
          <a:prstDash val="solid"/>
          <a:miter lim="800000"/>
        </a:ln>
        <a:effectLst/>
      </dsp:spPr>
      <dsp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dsp:style>
      <dsp:txBody>
        <a:bodyPr spcFirstLastPara="0" vert="horz" wrap="square" lIns="73152" tIns="274320" rIns="73152" bIns="156464" numCol="1" spcCol="1270" anchor="t" anchorCtr="0">
          <a:noAutofit/>
        </a:bodyPr>
        <a:lstStyle/>
        <a:p>
          <a:pPr lvl="0" algn="ctr" defTabSz="9779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200" b="1" kern="1200" dirty="0" smtClean="0">
              <a:latin typeface="Corbel" pitchFamily="34" charset="0"/>
            </a:rPr>
            <a:t>Conclusion</a:t>
          </a:r>
          <a:endParaRPr lang="en-US" sz="2200" b="1" kern="1200" dirty="0" smtClean="0">
            <a:latin typeface="Corbel" pitchFamily="34" charset="0"/>
          </a:endParaRPr>
        </a:p>
      </dsp:txBody>
      <dsp:txXfrm rot="10800000">
        <a:off x="7731447" y="2595239"/>
        <a:ext cx="1564095" cy="3120706"/>
      </dsp:txXfrm>
    </dsp:sp>
    <dsp:sp modelId="{6B1A63F8-401A-4B33-9954-F39DC4B6663B}">
      <dsp:nvSpPr>
        <dsp:cNvPr id="0" name=""/>
        <dsp:cNvSpPr/>
      </dsp:nvSpPr>
      <dsp:spPr>
        <a:xfrm>
          <a:off x="9513457" y="346032"/>
          <a:ext cx="1666603" cy="1903176"/>
        </a:xfrm>
        <a:prstGeom prst="roundRect">
          <a:avLst>
            <a:gd name="adj" fmla="val 10000"/>
          </a:avLst>
        </a:prstGeom>
        <a:blipFill rotWithShape="0">
          <a:blip xmlns:r="http://schemas.openxmlformats.org/officeDocument/2006/relationships" r:embed="rId6"/>
          <a:stretch>
            <a:fillRect/>
          </a:stretch>
        </a:blipFill>
        <a:ln>
          <a:noFill/>
        </a:ln>
        <a:effectLst/>
      </dsp:spPr>
      <dsp:style>
        <a:lnRef idx="0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</dsp:sp>
    <dsp:sp modelId="{48A5C0DC-EEB7-4A7F-8B7E-F8153206073F}">
      <dsp:nvSpPr>
        <dsp:cNvPr id="0" name=""/>
        <dsp:cNvSpPr/>
      </dsp:nvSpPr>
      <dsp:spPr>
        <a:xfrm rot="10800000">
          <a:off x="9513457" y="2595239"/>
          <a:ext cx="1666603" cy="3171960"/>
        </a:xfrm>
        <a:prstGeom prst="round2SameRect">
          <a:avLst>
            <a:gd name="adj1" fmla="val 10500"/>
            <a:gd name="adj2" fmla="val 0"/>
          </a:avLst>
        </a:prstGeom>
        <a:gradFill rotWithShape="1">
          <a:gsLst>
            <a:gs pos="0">
              <a:schemeClr val="accent2">
                <a:satMod val="103000"/>
                <a:lumMod val="102000"/>
                <a:tint val="94000"/>
              </a:schemeClr>
            </a:gs>
            <a:gs pos="50000">
              <a:schemeClr val="accent2">
                <a:satMod val="110000"/>
                <a:lumMod val="100000"/>
                <a:shade val="100000"/>
              </a:schemeClr>
            </a:gs>
            <a:gs pos="100000">
              <a:schemeClr val="accent2">
                <a:lumMod val="99000"/>
                <a:satMod val="120000"/>
                <a:shade val="78000"/>
              </a:schemeClr>
            </a:gs>
          </a:gsLst>
          <a:lin ang="5400000" scaled="0"/>
        </a:gradFill>
        <a:ln w="6350" cap="flat" cmpd="sng" algn="ctr">
          <a:solidFill>
            <a:schemeClr val="accent2"/>
          </a:solidFill>
          <a:prstDash val="solid"/>
          <a:miter lim="800000"/>
        </a:ln>
        <a:effectLst/>
      </dsp:spPr>
      <dsp:style>
        <a:lnRef idx="1">
          <a:schemeClr val="accent2"/>
        </a:lnRef>
        <a:fillRef idx="3">
          <a:schemeClr val="accent2"/>
        </a:fillRef>
        <a:effectRef idx="2">
          <a:schemeClr val="accent2"/>
        </a:effectRef>
        <a:fontRef idx="minor">
          <a:schemeClr val="lt1"/>
        </a:fontRef>
      </dsp:style>
      <dsp:txBody>
        <a:bodyPr spcFirstLastPara="0" vert="horz" wrap="square" lIns="72000" tIns="273600" rIns="72000" bIns="156464" numCol="1" spcCol="1270" anchor="t" anchorCtr="0">
          <a:noAutofit/>
        </a:bodyPr>
        <a:lstStyle/>
        <a:p>
          <a:pPr lvl="0" algn="ctr" defTabSz="9779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200" b="1" kern="1200" dirty="0" smtClean="0">
              <a:latin typeface="Corbel" pitchFamily="34" charset="0"/>
            </a:rPr>
            <a:t>Final Remarks</a:t>
          </a:r>
          <a:endParaRPr lang="pt-PT" sz="2200" b="1" kern="1200" baseline="0" dirty="0">
            <a:latin typeface="Corbel" pitchFamily="34" charset="0"/>
          </a:endParaRPr>
        </a:p>
      </dsp:txBody>
      <dsp:txXfrm rot="10800000">
        <a:off x="9564711" y="2595239"/>
        <a:ext cx="1564095" cy="3120706"/>
      </dsp:txXfrm>
    </dsp:sp>
  </dsp:spTree>
</dsp:drawing>
</file>

<file path=ppt/diagrams/drawing8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ACBF4AF3-FAB8-444C-81AB-52C89640E279}">
      <dsp:nvSpPr>
        <dsp:cNvPr id="0" name=""/>
        <dsp:cNvSpPr/>
      </dsp:nvSpPr>
      <dsp:spPr>
        <a:xfrm>
          <a:off x="0" y="0"/>
          <a:ext cx="11526207" cy="2595390"/>
        </a:xfrm>
        <a:prstGeom prst="roundRect">
          <a:avLst>
            <a:gd name="adj" fmla="val 10000"/>
          </a:avLst>
        </a:prstGeom>
        <a:solidFill>
          <a:schemeClr val="bg2">
            <a:lumMod val="90000"/>
            <a:alpha val="90000"/>
          </a:schemeClr>
        </a:solidFill>
        <a:ln w="6350" cap="flat" cmpd="sng" algn="ctr">
          <a:solidFill>
            <a:schemeClr val="accent2">
              <a:tint val="40000"/>
              <a:alpha val="90000"/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1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  <dsp:sp modelId="{C43EB61A-2E04-409F-8F87-79F190ED3CE0}">
      <dsp:nvSpPr>
        <dsp:cNvPr id="0" name=""/>
        <dsp:cNvSpPr/>
      </dsp:nvSpPr>
      <dsp:spPr>
        <a:xfrm>
          <a:off x="347108" y="346052"/>
          <a:ext cx="1666459" cy="1903286"/>
        </a:xfrm>
        <a:prstGeom prst="roundRect">
          <a:avLst>
            <a:gd name="adj" fmla="val 10000"/>
          </a:avLst>
        </a:prstGeom>
        <a:blipFill rotWithShape="0">
          <a:blip xmlns:r="http://schemas.openxmlformats.org/officeDocument/2006/relationships" r:embed="rId1"/>
          <a:stretch>
            <a:fillRect/>
          </a:stretch>
        </a:blipFill>
        <a:ln>
          <a:noFill/>
        </a:ln>
        <a:effectLst/>
      </dsp:spPr>
      <dsp:style>
        <a:lnRef idx="0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</dsp:sp>
    <dsp:sp modelId="{2572025E-E8B8-4F94-94D0-DC22D7F762FB}">
      <dsp:nvSpPr>
        <dsp:cNvPr id="0" name=""/>
        <dsp:cNvSpPr/>
      </dsp:nvSpPr>
      <dsp:spPr>
        <a:xfrm rot="10800000">
          <a:off x="347108" y="2595390"/>
          <a:ext cx="1666459" cy="3172144"/>
        </a:xfrm>
        <a:prstGeom prst="round2SameRect">
          <a:avLst>
            <a:gd name="adj1" fmla="val 10500"/>
            <a:gd name="adj2" fmla="val 0"/>
          </a:avLst>
        </a:prstGeom>
        <a:solidFill>
          <a:schemeClr val="accent3"/>
        </a:solidFill>
        <a:ln>
          <a:noFill/>
        </a:ln>
        <a:effectLst/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73152" tIns="274320" rIns="73152" bIns="156464" numCol="1" spcCol="1270" anchor="t" anchorCtr="0">
          <a:noAutofit/>
        </a:bodyPr>
        <a:lstStyle/>
        <a:p>
          <a:pPr lvl="0" algn="ctr" defTabSz="9779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200" b="1" kern="1200" dirty="0" smtClean="0">
              <a:latin typeface="Corbel" pitchFamily="34" charset="0"/>
            </a:rPr>
            <a:t>Motivation&amp;  Objective</a:t>
          </a:r>
          <a:endParaRPr lang="en-US" sz="2200" b="1" kern="1200" dirty="0">
            <a:latin typeface="Corbel" pitchFamily="34" charset="0"/>
          </a:endParaRPr>
        </a:p>
      </dsp:txBody>
      <dsp:txXfrm rot="10800000">
        <a:off x="398357" y="2595390"/>
        <a:ext cx="1563961" cy="3120895"/>
      </dsp:txXfrm>
    </dsp:sp>
    <dsp:sp modelId="{BF646D7A-C7D0-4489-A68F-61F32B7DB0C6}">
      <dsp:nvSpPr>
        <dsp:cNvPr id="0" name=""/>
        <dsp:cNvSpPr/>
      </dsp:nvSpPr>
      <dsp:spPr>
        <a:xfrm>
          <a:off x="2180214" y="346052"/>
          <a:ext cx="1666459" cy="1903286"/>
        </a:xfrm>
        <a:prstGeom prst="roundRect">
          <a:avLst>
            <a:gd name="adj" fmla="val 10000"/>
          </a:avLst>
        </a:prstGeom>
        <a:blipFill rotWithShape="0">
          <a:blip xmlns:r="http://schemas.openxmlformats.org/officeDocument/2006/relationships" r:embed="rId2"/>
          <a:stretch>
            <a:fillRect/>
          </a:stretch>
        </a:blipFill>
        <a:ln>
          <a:noFill/>
        </a:ln>
        <a:effectLst/>
      </dsp:spPr>
      <dsp:style>
        <a:lnRef idx="0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</dsp:sp>
    <dsp:sp modelId="{E4B0666F-2CF1-4C21-A251-46E6EBFF7C1D}">
      <dsp:nvSpPr>
        <dsp:cNvPr id="0" name=""/>
        <dsp:cNvSpPr/>
      </dsp:nvSpPr>
      <dsp:spPr>
        <a:xfrm rot="10800000">
          <a:off x="2180214" y="2595390"/>
          <a:ext cx="1666459" cy="3172144"/>
        </a:xfrm>
        <a:prstGeom prst="round2SameRect">
          <a:avLst>
            <a:gd name="adj1" fmla="val 10500"/>
            <a:gd name="adj2" fmla="val 0"/>
          </a:avLst>
        </a:prstGeom>
        <a:solidFill>
          <a:schemeClr val="accent1"/>
        </a:solidFill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73152" tIns="274320" rIns="73152" bIns="156464" numCol="1" spcCol="1270" anchor="t" anchorCtr="0">
          <a:noAutofit/>
        </a:bodyPr>
        <a:lstStyle/>
        <a:p>
          <a:pPr lvl="0" algn="ctr" defTabSz="9779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200" b="1" kern="1200" dirty="0" smtClean="0">
              <a:latin typeface="Corbel" pitchFamily="34" charset="0"/>
            </a:rPr>
            <a:t>The Approach</a:t>
          </a:r>
          <a:endParaRPr lang="en-US" sz="2200" b="1" kern="1200" dirty="0">
            <a:latin typeface="Corbel" pitchFamily="34" charset="0"/>
          </a:endParaRPr>
        </a:p>
      </dsp:txBody>
      <dsp:txXfrm rot="10800000">
        <a:off x="2231463" y="2595390"/>
        <a:ext cx="1563961" cy="3120895"/>
      </dsp:txXfrm>
    </dsp:sp>
    <dsp:sp modelId="{41BC1ABA-1F87-4B1E-94EC-41724CD12655}">
      <dsp:nvSpPr>
        <dsp:cNvPr id="0" name=""/>
        <dsp:cNvSpPr/>
      </dsp:nvSpPr>
      <dsp:spPr>
        <a:xfrm>
          <a:off x="4013320" y="346052"/>
          <a:ext cx="1666459" cy="1903286"/>
        </a:xfrm>
        <a:prstGeom prst="roundRect">
          <a:avLst>
            <a:gd name="adj" fmla="val 10000"/>
          </a:avLst>
        </a:prstGeom>
        <a:blipFill rotWithShape="0">
          <a:blip xmlns:r="http://schemas.openxmlformats.org/officeDocument/2006/relationships" r:embed="rId3"/>
          <a:stretch>
            <a:fillRect/>
          </a:stretch>
        </a:blipFill>
        <a:ln>
          <a:noFill/>
        </a:ln>
        <a:effectLst/>
      </dsp:spPr>
      <dsp:style>
        <a:lnRef idx="0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</dsp:sp>
    <dsp:sp modelId="{5284ED54-4761-44DA-8086-D5FD397A1C95}">
      <dsp:nvSpPr>
        <dsp:cNvPr id="0" name=""/>
        <dsp:cNvSpPr/>
      </dsp:nvSpPr>
      <dsp:spPr>
        <a:xfrm rot="10800000">
          <a:off x="4013320" y="2595390"/>
          <a:ext cx="1666459" cy="3172144"/>
        </a:xfrm>
        <a:prstGeom prst="round2SameRect">
          <a:avLst>
            <a:gd name="adj1" fmla="val 10500"/>
            <a:gd name="adj2" fmla="val 0"/>
          </a:avLst>
        </a:prstGeom>
        <a:solidFill>
          <a:schemeClr val="accent2"/>
        </a:solidFill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73152" tIns="274320" rIns="73152" bIns="156464" numCol="1" spcCol="1270" anchor="t" anchorCtr="0">
          <a:noAutofit/>
        </a:bodyPr>
        <a:lstStyle/>
        <a:p>
          <a:pPr lvl="0" algn="ctr" defTabSz="9779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200" b="1" kern="1200" dirty="0" smtClean="0">
              <a:latin typeface="Corbel" pitchFamily="34" charset="0"/>
            </a:rPr>
            <a:t>The Simulator</a:t>
          </a:r>
          <a:endParaRPr lang="en-US" sz="2200" b="1" kern="1200" dirty="0">
            <a:latin typeface="Corbel" pitchFamily="34" charset="0"/>
          </a:endParaRPr>
        </a:p>
      </dsp:txBody>
      <dsp:txXfrm rot="10800000">
        <a:off x="4064569" y="2595390"/>
        <a:ext cx="1563961" cy="3120895"/>
      </dsp:txXfrm>
    </dsp:sp>
    <dsp:sp modelId="{D88C7409-AB93-4FE3-A61D-F51EE8A4B008}">
      <dsp:nvSpPr>
        <dsp:cNvPr id="0" name=""/>
        <dsp:cNvSpPr/>
      </dsp:nvSpPr>
      <dsp:spPr>
        <a:xfrm>
          <a:off x="5846426" y="346052"/>
          <a:ext cx="1666459" cy="1903286"/>
        </a:xfrm>
        <a:prstGeom prst="roundRect">
          <a:avLst>
            <a:gd name="adj" fmla="val 10000"/>
          </a:avLst>
        </a:prstGeom>
        <a:blipFill rotWithShape="0">
          <a:blip xmlns:r="http://schemas.openxmlformats.org/officeDocument/2006/relationships" r:embed="rId4"/>
          <a:stretch>
            <a:fillRect/>
          </a:stretch>
        </a:blipFill>
        <a:ln>
          <a:noFill/>
        </a:ln>
        <a:effectLst/>
      </dsp:spPr>
      <dsp:style>
        <a:lnRef idx="0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</dsp:sp>
    <dsp:sp modelId="{87B5BDBA-3C7A-41F1-8C33-F13937A84B36}">
      <dsp:nvSpPr>
        <dsp:cNvPr id="0" name=""/>
        <dsp:cNvSpPr/>
      </dsp:nvSpPr>
      <dsp:spPr>
        <a:xfrm rot="10800000">
          <a:off x="5839060" y="2595390"/>
          <a:ext cx="1666459" cy="3172144"/>
        </a:xfrm>
        <a:prstGeom prst="round2SameRect">
          <a:avLst>
            <a:gd name="adj1" fmla="val 10500"/>
            <a:gd name="adj2" fmla="val 0"/>
          </a:avLst>
        </a:prstGeom>
        <a:solidFill>
          <a:schemeClr val="accent3"/>
        </a:solidFill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73152" tIns="274320" rIns="73152" bIns="156464" numCol="1" spcCol="1270" anchor="t" anchorCtr="0">
          <a:noAutofit/>
        </a:bodyPr>
        <a:lstStyle/>
        <a:p>
          <a:pPr lvl="0" algn="ctr" defTabSz="9779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200" b="1" kern="1200" dirty="0" smtClean="0">
              <a:latin typeface="Corbel" pitchFamily="34" charset="0"/>
            </a:rPr>
            <a:t>Simulation</a:t>
          </a:r>
        </a:p>
        <a:p>
          <a:pPr lvl="0" algn="ctr" defTabSz="9779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endParaRPr lang="en-US" sz="2200" b="1" kern="1200" dirty="0" smtClean="0">
            <a:latin typeface="Corbel" pitchFamily="34" charset="0"/>
          </a:endParaRPr>
        </a:p>
        <a:p>
          <a:pPr lvl="0" algn="ctr" defTabSz="9779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200" b="1" kern="1200" dirty="0" smtClean="0">
              <a:latin typeface="Corbel" pitchFamily="34" charset="0"/>
            </a:rPr>
            <a:t>Inputs         &amp;  Scenarios</a:t>
          </a:r>
          <a:endParaRPr lang="en-US" sz="2200" b="1" kern="1200" dirty="0">
            <a:latin typeface="Corbel" pitchFamily="34" charset="0"/>
          </a:endParaRPr>
        </a:p>
      </dsp:txBody>
      <dsp:txXfrm rot="10800000">
        <a:off x="5890309" y="2595390"/>
        <a:ext cx="1563961" cy="3120895"/>
      </dsp:txXfrm>
    </dsp:sp>
    <dsp:sp modelId="{B68F94D2-D73D-420A-802B-DFDC9BE4ED4C}">
      <dsp:nvSpPr>
        <dsp:cNvPr id="0" name=""/>
        <dsp:cNvSpPr/>
      </dsp:nvSpPr>
      <dsp:spPr>
        <a:xfrm>
          <a:off x="7679532" y="346052"/>
          <a:ext cx="1666459" cy="1903286"/>
        </a:xfrm>
        <a:prstGeom prst="roundRect">
          <a:avLst>
            <a:gd name="adj" fmla="val 10000"/>
          </a:avLst>
        </a:prstGeom>
        <a:blipFill rotWithShape="0">
          <a:blip xmlns:r="http://schemas.openxmlformats.org/officeDocument/2006/relationships" r:embed="rId5"/>
          <a:stretch>
            <a:fillRect/>
          </a:stretch>
        </a:blipFill>
        <a:ln>
          <a:noFill/>
        </a:ln>
        <a:effectLst/>
      </dsp:spPr>
      <dsp:style>
        <a:lnRef idx="0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</dsp:sp>
    <dsp:sp modelId="{9B706799-997B-4F74-B652-58B58A51EA58}">
      <dsp:nvSpPr>
        <dsp:cNvPr id="0" name=""/>
        <dsp:cNvSpPr/>
      </dsp:nvSpPr>
      <dsp:spPr>
        <a:xfrm rot="10800000">
          <a:off x="7679532" y="2595390"/>
          <a:ext cx="1666459" cy="3172144"/>
        </a:xfrm>
        <a:prstGeom prst="round2SameRect">
          <a:avLst>
            <a:gd name="adj1" fmla="val 10500"/>
            <a:gd name="adj2" fmla="val 0"/>
          </a:avLst>
        </a:prstGeom>
        <a:solidFill>
          <a:schemeClr val="accent1"/>
        </a:solidFill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73152" tIns="274320" rIns="73152" bIns="156464" numCol="1" spcCol="1270" anchor="t" anchorCtr="0">
          <a:noAutofit/>
        </a:bodyPr>
        <a:lstStyle/>
        <a:p>
          <a:pPr lvl="0" algn="ctr" defTabSz="9779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200" b="1" kern="1200" dirty="0" smtClean="0">
              <a:latin typeface="Corbel" pitchFamily="34" charset="0"/>
            </a:rPr>
            <a:t>Results</a:t>
          </a:r>
        </a:p>
      </dsp:txBody>
      <dsp:txXfrm rot="10800000">
        <a:off x="7730781" y="2595390"/>
        <a:ext cx="1563961" cy="3120895"/>
      </dsp:txXfrm>
    </dsp:sp>
    <dsp:sp modelId="{6B1A63F8-401A-4B33-9954-F39DC4B6663B}">
      <dsp:nvSpPr>
        <dsp:cNvPr id="0" name=""/>
        <dsp:cNvSpPr/>
      </dsp:nvSpPr>
      <dsp:spPr>
        <a:xfrm>
          <a:off x="9512638" y="346052"/>
          <a:ext cx="1666459" cy="1903286"/>
        </a:xfrm>
        <a:prstGeom prst="roundRect">
          <a:avLst>
            <a:gd name="adj" fmla="val 10000"/>
          </a:avLst>
        </a:prstGeom>
        <a:blipFill rotWithShape="0">
          <a:blip xmlns:r="http://schemas.openxmlformats.org/officeDocument/2006/relationships" r:embed="rId6"/>
          <a:stretch>
            <a:fillRect/>
          </a:stretch>
        </a:blipFill>
        <a:ln>
          <a:noFill/>
        </a:ln>
        <a:effectLst/>
      </dsp:spPr>
      <dsp:style>
        <a:lnRef idx="0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</dsp:sp>
    <dsp:sp modelId="{48A5C0DC-EEB7-4A7F-8B7E-F8153206073F}">
      <dsp:nvSpPr>
        <dsp:cNvPr id="0" name=""/>
        <dsp:cNvSpPr/>
      </dsp:nvSpPr>
      <dsp:spPr>
        <a:xfrm rot="10800000">
          <a:off x="9512638" y="2595390"/>
          <a:ext cx="1666459" cy="3172144"/>
        </a:xfrm>
        <a:prstGeom prst="round2SameRect">
          <a:avLst>
            <a:gd name="adj1" fmla="val 10500"/>
            <a:gd name="adj2" fmla="val 0"/>
          </a:avLst>
        </a:prstGeom>
        <a:solidFill>
          <a:schemeClr val="accent2"/>
        </a:solidFill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72000" tIns="273600" rIns="72000" bIns="156464" numCol="1" spcCol="1270" anchor="t" anchorCtr="0">
          <a:noAutofit/>
        </a:bodyPr>
        <a:lstStyle/>
        <a:p>
          <a:pPr lvl="0" algn="ctr" defTabSz="9779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200" b="1" kern="1200" dirty="0" smtClean="0">
              <a:latin typeface="Corbel" pitchFamily="34" charset="0"/>
            </a:rPr>
            <a:t>Final Remarks</a:t>
          </a:r>
          <a:endParaRPr lang="pt-PT" sz="2200" b="1" kern="1200" baseline="0" dirty="0">
            <a:latin typeface="Corbel" pitchFamily="34" charset="0"/>
          </a:endParaRPr>
        </a:p>
      </dsp:txBody>
      <dsp:txXfrm rot="10800000">
        <a:off x="9563887" y="2595390"/>
        <a:ext cx="1563961" cy="3120895"/>
      </dsp:txXfrm>
    </dsp:sp>
  </dsp:spTree>
</dsp:drawing>
</file>

<file path=ppt/diagrams/drawing9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ACBF4AF3-FAB8-444C-81AB-52C89640E279}">
      <dsp:nvSpPr>
        <dsp:cNvPr id="0" name=""/>
        <dsp:cNvSpPr/>
      </dsp:nvSpPr>
      <dsp:spPr>
        <a:xfrm>
          <a:off x="0" y="0"/>
          <a:ext cx="11527200" cy="2595240"/>
        </a:xfrm>
        <a:prstGeom prst="roundRect">
          <a:avLst>
            <a:gd name="adj" fmla="val 10000"/>
          </a:avLst>
        </a:prstGeom>
        <a:solidFill>
          <a:schemeClr val="bg2">
            <a:lumMod val="90000"/>
            <a:alpha val="90000"/>
          </a:schemeClr>
        </a:solidFill>
        <a:ln w="6350" cap="flat" cmpd="sng" algn="ctr">
          <a:solidFill>
            <a:schemeClr val="accent2">
              <a:tint val="40000"/>
              <a:alpha val="90000"/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1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  <dsp:sp modelId="{C43EB61A-2E04-409F-8F87-79F190ED3CE0}">
      <dsp:nvSpPr>
        <dsp:cNvPr id="0" name=""/>
        <dsp:cNvSpPr/>
      </dsp:nvSpPr>
      <dsp:spPr>
        <a:xfrm>
          <a:off x="347138" y="346032"/>
          <a:ext cx="1666603" cy="1903176"/>
        </a:xfrm>
        <a:prstGeom prst="roundRect">
          <a:avLst>
            <a:gd name="adj" fmla="val 10000"/>
          </a:avLst>
        </a:prstGeom>
        <a:blipFill rotWithShape="0">
          <a:blip xmlns:r="http://schemas.openxmlformats.org/officeDocument/2006/relationships" r:embed="rId1"/>
          <a:stretch>
            <a:fillRect/>
          </a:stretch>
        </a:blipFill>
        <a:ln>
          <a:noFill/>
        </a:ln>
        <a:effectLst/>
      </dsp:spPr>
      <dsp:style>
        <a:lnRef idx="0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</dsp:sp>
    <dsp:sp modelId="{2572025E-E8B8-4F94-94D0-DC22D7F762FB}">
      <dsp:nvSpPr>
        <dsp:cNvPr id="0" name=""/>
        <dsp:cNvSpPr/>
      </dsp:nvSpPr>
      <dsp:spPr>
        <a:xfrm rot="10800000">
          <a:off x="347138" y="2595239"/>
          <a:ext cx="1666603" cy="3171960"/>
        </a:xfrm>
        <a:prstGeom prst="round2SameRect">
          <a:avLst>
            <a:gd name="adj1" fmla="val 10500"/>
            <a:gd name="adj2" fmla="val 0"/>
          </a:avLst>
        </a:prstGeom>
        <a:gradFill rotWithShape="1">
          <a:gsLst>
            <a:gs pos="0">
              <a:schemeClr val="accent3">
                <a:satMod val="103000"/>
                <a:lumMod val="102000"/>
                <a:tint val="94000"/>
              </a:schemeClr>
            </a:gs>
            <a:gs pos="50000">
              <a:schemeClr val="accent3">
                <a:satMod val="110000"/>
                <a:lumMod val="100000"/>
                <a:shade val="100000"/>
              </a:schemeClr>
            </a:gs>
            <a:gs pos="100000">
              <a:schemeClr val="accent3">
                <a:lumMod val="99000"/>
                <a:satMod val="120000"/>
                <a:shade val="78000"/>
              </a:schemeClr>
            </a:gs>
          </a:gsLst>
          <a:lin ang="5400000" scaled="0"/>
        </a:gradFill>
        <a:ln w="6350" cap="flat" cmpd="sng" algn="ctr">
          <a:solidFill>
            <a:schemeClr val="accent3"/>
          </a:solidFill>
          <a:prstDash val="solid"/>
          <a:miter lim="800000"/>
        </a:ln>
        <a:effectLst/>
      </dsp:spPr>
      <dsp:style>
        <a:lnRef idx="1">
          <a:schemeClr val="accent3"/>
        </a:lnRef>
        <a:fillRef idx="3">
          <a:schemeClr val="accent3"/>
        </a:fillRef>
        <a:effectRef idx="2">
          <a:schemeClr val="accent3"/>
        </a:effectRef>
        <a:fontRef idx="minor">
          <a:schemeClr val="lt1"/>
        </a:fontRef>
      </dsp:style>
      <dsp:txBody>
        <a:bodyPr spcFirstLastPara="0" vert="horz" wrap="square" lIns="73152" tIns="274320" rIns="73152" bIns="156464" numCol="1" spcCol="1270" anchor="t" anchorCtr="0">
          <a:noAutofit/>
        </a:bodyPr>
        <a:lstStyle/>
        <a:p>
          <a:pPr lvl="0" algn="ctr" defTabSz="9779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200" b="1" kern="1200" dirty="0" smtClean="0">
              <a:latin typeface="Corbel" pitchFamily="34" charset="0"/>
            </a:rPr>
            <a:t>Motivation &amp;  Objective</a:t>
          </a:r>
          <a:endParaRPr lang="en-US" sz="2200" b="1" kern="1200" dirty="0">
            <a:latin typeface="Corbel" pitchFamily="34" charset="0"/>
          </a:endParaRPr>
        </a:p>
      </dsp:txBody>
      <dsp:txXfrm rot="10800000">
        <a:off x="398392" y="2595239"/>
        <a:ext cx="1564095" cy="3120706"/>
      </dsp:txXfrm>
    </dsp:sp>
    <dsp:sp modelId="{BF646D7A-C7D0-4489-A68F-61F32B7DB0C6}">
      <dsp:nvSpPr>
        <dsp:cNvPr id="0" name=""/>
        <dsp:cNvSpPr/>
      </dsp:nvSpPr>
      <dsp:spPr>
        <a:xfrm>
          <a:off x="2180402" y="346032"/>
          <a:ext cx="1666603" cy="1903176"/>
        </a:xfrm>
        <a:prstGeom prst="roundRect">
          <a:avLst>
            <a:gd name="adj" fmla="val 10000"/>
          </a:avLst>
        </a:prstGeom>
        <a:blipFill rotWithShape="0">
          <a:blip xmlns:r="http://schemas.openxmlformats.org/officeDocument/2006/relationships" r:embed="rId2"/>
          <a:stretch>
            <a:fillRect/>
          </a:stretch>
        </a:blipFill>
        <a:ln>
          <a:noFill/>
        </a:ln>
        <a:effectLst/>
      </dsp:spPr>
      <dsp:style>
        <a:lnRef idx="0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</dsp:sp>
    <dsp:sp modelId="{E4B0666F-2CF1-4C21-A251-46E6EBFF7C1D}">
      <dsp:nvSpPr>
        <dsp:cNvPr id="0" name=""/>
        <dsp:cNvSpPr/>
      </dsp:nvSpPr>
      <dsp:spPr>
        <a:xfrm rot="10800000">
          <a:off x="2180402" y="2595239"/>
          <a:ext cx="1666603" cy="3171960"/>
        </a:xfrm>
        <a:prstGeom prst="round2SameRect">
          <a:avLst>
            <a:gd name="adj1" fmla="val 10500"/>
            <a:gd name="adj2" fmla="val 0"/>
          </a:avLst>
        </a:prstGeom>
        <a:noFill/>
        <a:ln>
          <a:noFill/>
        </a:ln>
        <a:effectLst/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73152" tIns="274320" rIns="73152" bIns="128016" numCol="1" spcCol="1270" anchor="t" anchorCtr="0">
          <a:noAutofit/>
        </a:bodyPr>
        <a:lstStyle/>
        <a:p>
          <a:pPr lvl="0" algn="ctr" defTabSz="8001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endParaRPr lang="en-US" sz="1800" kern="1200" dirty="0">
            <a:latin typeface="Corbel" pitchFamily="34" charset="0"/>
          </a:endParaRPr>
        </a:p>
      </dsp:txBody>
      <dsp:txXfrm rot="10800000">
        <a:off x="2231656" y="2595239"/>
        <a:ext cx="1564095" cy="3120706"/>
      </dsp:txXfrm>
    </dsp:sp>
    <dsp:sp modelId="{41BC1ABA-1F87-4B1E-94EC-41724CD12655}">
      <dsp:nvSpPr>
        <dsp:cNvPr id="0" name=""/>
        <dsp:cNvSpPr/>
      </dsp:nvSpPr>
      <dsp:spPr>
        <a:xfrm>
          <a:off x="4013666" y="346032"/>
          <a:ext cx="1666603" cy="1903176"/>
        </a:xfrm>
        <a:prstGeom prst="roundRect">
          <a:avLst>
            <a:gd name="adj" fmla="val 10000"/>
          </a:avLst>
        </a:prstGeom>
        <a:blipFill rotWithShape="0">
          <a:blip xmlns:r="http://schemas.openxmlformats.org/officeDocument/2006/relationships" r:embed="rId3"/>
          <a:stretch>
            <a:fillRect/>
          </a:stretch>
        </a:blipFill>
        <a:ln>
          <a:noFill/>
        </a:ln>
        <a:effectLst/>
      </dsp:spPr>
      <dsp:style>
        <a:lnRef idx="0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</dsp:sp>
    <dsp:sp modelId="{5284ED54-4761-44DA-8086-D5FD397A1C95}">
      <dsp:nvSpPr>
        <dsp:cNvPr id="0" name=""/>
        <dsp:cNvSpPr/>
      </dsp:nvSpPr>
      <dsp:spPr>
        <a:xfrm rot="10800000">
          <a:off x="4013666" y="2595239"/>
          <a:ext cx="1666603" cy="3171960"/>
        </a:xfrm>
        <a:prstGeom prst="round2SameRect">
          <a:avLst>
            <a:gd name="adj1" fmla="val 10500"/>
            <a:gd name="adj2" fmla="val 0"/>
          </a:avLst>
        </a:prstGeom>
        <a:noFill/>
        <a:ln>
          <a:noFill/>
        </a:ln>
        <a:effectLst/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73152" tIns="274320" rIns="73152" bIns="128016" numCol="1" spcCol="1270" anchor="t" anchorCtr="0">
          <a:noAutofit/>
        </a:bodyPr>
        <a:lstStyle/>
        <a:p>
          <a:pPr lvl="0" algn="ctr" defTabSz="8001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endParaRPr lang="en-US" sz="1800" kern="1200" dirty="0">
            <a:latin typeface="Corbel" pitchFamily="34" charset="0"/>
          </a:endParaRPr>
        </a:p>
      </dsp:txBody>
      <dsp:txXfrm rot="10800000">
        <a:off x="4064920" y="2595239"/>
        <a:ext cx="1564095" cy="3120706"/>
      </dsp:txXfrm>
    </dsp:sp>
    <dsp:sp modelId="{D88C7409-AB93-4FE3-A61D-F51EE8A4B008}">
      <dsp:nvSpPr>
        <dsp:cNvPr id="0" name=""/>
        <dsp:cNvSpPr/>
      </dsp:nvSpPr>
      <dsp:spPr>
        <a:xfrm>
          <a:off x="5846930" y="346032"/>
          <a:ext cx="1666603" cy="1903176"/>
        </a:xfrm>
        <a:prstGeom prst="roundRect">
          <a:avLst>
            <a:gd name="adj" fmla="val 10000"/>
          </a:avLst>
        </a:prstGeom>
        <a:blipFill rotWithShape="0">
          <a:blip xmlns:r="http://schemas.openxmlformats.org/officeDocument/2006/relationships" r:embed="rId4"/>
          <a:stretch>
            <a:fillRect/>
          </a:stretch>
        </a:blipFill>
        <a:ln>
          <a:noFill/>
        </a:ln>
        <a:effectLst/>
      </dsp:spPr>
      <dsp:style>
        <a:lnRef idx="0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</dsp:sp>
    <dsp:sp modelId="{87B5BDBA-3C7A-41F1-8C33-F13937A84B36}">
      <dsp:nvSpPr>
        <dsp:cNvPr id="0" name=""/>
        <dsp:cNvSpPr/>
      </dsp:nvSpPr>
      <dsp:spPr>
        <a:xfrm rot="10800000">
          <a:off x="5839563" y="2595239"/>
          <a:ext cx="1666603" cy="3171960"/>
        </a:xfrm>
        <a:prstGeom prst="round2SameRect">
          <a:avLst>
            <a:gd name="adj1" fmla="val 10500"/>
            <a:gd name="adj2" fmla="val 0"/>
          </a:avLst>
        </a:prstGeom>
        <a:noFill/>
        <a:ln>
          <a:noFill/>
        </a:ln>
        <a:effectLst/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73152" tIns="274320" rIns="73152" bIns="128016" numCol="1" spcCol="1270" anchor="t" anchorCtr="0">
          <a:noAutofit/>
        </a:bodyPr>
        <a:lstStyle/>
        <a:p>
          <a:pPr lvl="0" algn="ctr" defTabSz="8001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endParaRPr lang="en-US" sz="1800" kern="1200" dirty="0">
            <a:latin typeface="Corbel" pitchFamily="34" charset="0"/>
          </a:endParaRPr>
        </a:p>
      </dsp:txBody>
      <dsp:txXfrm rot="10800000">
        <a:off x="5890817" y="2595239"/>
        <a:ext cx="1564095" cy="3120706"/>
      </dsp:txXfrm>
    </dsp:sp>
    <dsp:sp modelId="{B68F94D2-D73D-420A-802B-DFDC9BE4ED4C}">
      <dsp:nvSpPr>
        <dsp:cNvPr id="0" name=""/>
        <dsp:cNvSpPr/>
      </dsp:nvSpPr>
      <dsp:spPr>
        <a:xfrm>
          <a:off x="7680193" y="346032"/>
          <a:ext cx="1666603" cy="1903176"/>
        </a:xfrm>
        <a:prstGeom prst="roundRect">
          <a:avLst>
            <a:gd name="adj" fmla="val 10000"/>
          </a:avLst>
        </a:prstGeom>
        <a:blipFill rotWithShape="0">
          <a:blip xmlns:r="http://schemas.openxmlformats.org/officeDocument/2006/relationships" r:embed="rId5"/>
          <a:stretch>
            <a:fillRect/>
          </a:stretch>
        </a:blipFill>
        <a:ln>
          <a:noFill/>
        </a:ln>
        <a:effectLst/>
      </dsp:spPr>
      <dsp:style>
        <a:lnRef idx="0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</dsp:sp>
    <dsp:sp modelId="{9B706799-997B-4F74-B652-58B58A51EA58}">
      <dsp:nvSpPr>
        <dsp:cNvPr id="0" name=""/>
        <dsp:cNvSpPr/>
      </dsp:nvSpPr>
      <dsp:spPr>
        <a:xfrm rot="10800000">
          <a:off x="7680193" y="2595239"/>
          <a:ext cx="1666603" cy="3171960"/>
        </a:xfrm>
        <a:prstGeom prst="round2SameRect">
          <a:avLst>
            <a:gd name="adj1" fmla="val 10500"/>
            <a:gd name="adj2" fmla="val 0"/>
          </a:avLst>
        </a:prstGeom>
        <a:noFill/>
        <a:ln>
          <a:noFill/>
        </a:ln>
        <a:effectLst/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73152" tIns="274320" rIns="73152" bIns="128016" numCol="1" spcCol="1270" anchor="t" anchorCtr="0">
          <a:noAutofit/>
        </a:bodyPr>
        <a:lstStyle/>
        <a:p>
          <a:pPr lvl="0" algn="ctr" defTabSz="8001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endParaRPr lang="en-US" sz="1800" kern="1200" dirty="0">
            <a:latin typeface="Corbel" pitchFamily="34" charset="0"/>
          </a:endParaRPr>
        </a:p>
      </dsp:txBody>
      <dsp:txXfrm rot="10800000">
        <a:off x="7731447" y="2595239"/>
        <a:ext cx="1564095" cy="3120706"/>
      </dsp:txXfrm>
    </dsp:sp>
    <dsp:sp modelId="{6B1A63F8-401A-4B33-9954-F39DC4B6663B}">
      <dsp:nvSpPr>
        <dsp:cNvPr id="0" name=""/>
        <dsp:cNvSpPr/>
      </dsp:nvSpPr>
      <dsp:spPr>
        <a:xfrm>
          <a:off x="9513457" y="346032"/>
          <a:ext cx="1666603" cy="1903176"/>
        </a:xfrm>
        <a:prstGeom prst="roundRect">
          <a:avLst>
            <a:gd name="adj" fmla="val 10000"/>
          </a:avLst>
        </a:prstGeom>
        <a:blipFill rotWithShape="0">
          <a:blip xmlns:r="http://schemas.openxmlformats.org/officeDocument/2006/relationships" r:embed="rId6"/>
          <a:stretch>
            <a:fillRect/>
          </a:stretch>
        </a:blipFill>
        <a:ln>
          <a:noFill/>
        </a:ln>
        <a:effectLst/>
      </dsp:spPr>
      <dsp:style>
        <a:lnRef idx="0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</dsp:sp>
    <dsp:sp modelId="{48A5C0DC-EEB7-4A7F-8B7E-F8153206073F}">
      <dsp:nvSpPr>
        <dsp:cNvPr id="0" name=""/>
        <dsp:cNvSpPr/>
      </dsp:nvSpPr>
      <dsp:spPr>
        <a:xfrm rot="10800000">
          <a:off x="9513457" y="2595239"/>
          <a:ext cx="1666603" cy="3171960"/>
        </a:xfrm>
        <a:prstGeom prst="round2SameRect">
          <a:avLst>
            <a:gd name="adj1" fmla="val 10500"/>
            <a:gd name="adj2" fmla="val 0"/>
          </a:avLst>
        </a:prstGeom>
        <a:noFill/>
        <a:ln>
          <a:noFill/>
        </a:ln>
        <a:effectLst/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72000" tIns="273600" rIns="72000" bIns="128016" numCol="1" spcCol="1270" anchor="t" anchorCtr="0">
          <a:noAutofit/>
        </a:bodyPr>
        <a:lstStyle/>
        <a:p>
          <a:pPr lvl="0" algn="ctr" defTabSz="8001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endParaRPr lang="pt-PT" sz="1800" kern="1200" baseline="0" dirty="0">
            <a:latin typeface="Corbel" pitchFamily="34" charset="0"/>
          </a:endParaRPr>
        </a:p>
      </dsp:txBody>
      <dsp:txXfrm rot="10800000">
        <a:off x="9564711" y="2595239"/>
        <a:ext cx="1564095" cy="3120706"/>
      </dsp:txXfrm>
    </dsp:sp>
  </dsp:spTree>
</dsp:drawing>
</file>

<file path=ppt/diagrams/layout1.xml><?xml version="1.0" encoding="utf-8"?>
<dgm:layoutDef xmlns:dgm="http://schemas.openxmlformats.org/drawingml/2006/diagram" xmlns:a="http://schemas.openxmlformats.org/drawingml/2006/main" uniqueId="urn:microsoft.com/office/officeart/2005/8/layout/pList2#1">
  <dgm:title val=""/>
  <dgm:desc val=""/>
  <dgm:catLst>
    <dgm:cat type="list" pri="11000"/>
  </dgm:catLst>
  <dgm:sampData useDef="1">
    <dgm:dataModel>
      <dgm:ptLst/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Name0">
    <dgm:varLst>
      <dgm:dir/>
      <dgm:resizeHandles val="exact"/>
    </dgm:varLst>
    <dgm:alg type="composite"/>
    <dgm:shape xmlns:r="http://schemas.openxmlformats.org/officeDocument/2006/relationships" r:blip="">
      <dgm:adjLst/>
    </dgm:shape>
    <dgm:presOf/>
    <dgm:constrLst>
      <dgm:constr type="w" for="ch" forName="bkgdShp" refType="w"/>
      <dgm:constr type="h" for="ch" forName="bkgdShp" refType="h" fact="0.45"/>
      <dgm:constr type="t" for="ch" forName="bkgdShp"/>
      <dgm:constr type="w" for="ch" forName="linComp" refType="w" fact="0.94"/>
      <dgm:constr type="h" for="ch" forName="linComp" refType="h"/>
      <dgm:constr type="ctrX" for="ch" forName="linComp" refType="w" fact="0.5"/>
    </dgm:constrLst>
    <dgm:ruleLst/>
    <dgm:choose name="Name1">
      <dgm:if name="Name2" axis="ch" ptType="node" func="cnt" op="gte" val="1">
        <dgm:layoutNode name="bkgdShp" styleLbl="alignAccFollowNode1">
          <dgm:alg type="sp"/>
          <dgm:shape xmlns:r="http://schemas.openxmlformats.org/officeDocument/2006/relationships" type="roundRect" r:blip="">
            <dgm:adjLst>
              <dgm:adj idx="1" val="0.1"/>
            </dgm:adjLst>
          </dgm:shape>
          <dgm:presOf/>
          <dgm:constrLst/>
          <dgm:ruleLst/>
        </dgm:layoutNode>
        <dgm:layoutNode name="linComp">
          <dgm:choose name="Name3">
            <dgm:if name="Name4" func="var" arg="dir" op="equ" val="norm">
              <dgm:alg type="lin"/>
            </dgm:if>
            <dgm:else name="Name5">
              <dgm:alg type="lin">
                <dgm:param type="linDir" val="fromR"/>
              </dgm:alg>
            </dgm:else>
          </dgm:choose>
          <dgm:shape xmlns:r="http://schemas.openxmlformats.org/officeDocument/2006/relationships" r:blip="">
            <dgm:adjLst/>
          </dgm:shape>
          <dgm:presOf/>
          <dgm:constrLst>
            <dgm:constr type="w" for="ch" forName="compNode" refType="w"/>
            <dgm:constr type="h" for="ch" forName="compNode" refType="h"/>
            <dgm:constr type="w" for="ch" ptType="sibTrans" refType="w" refFor="ch" refForName="compNode" fact="0.1"/>
            <dgm:constr type="h" for="ch" ptType="sibTrans" op="equ"/>
            <dgm:constr type="h" for="ch" forName="compNode" op="equ"/>
            <dgm:constr type="primFontSz" for="des" forName="node" op="equ"/>
          </dgm:constrLst>
          <dgm:ruleLst/>
          <dgm:forEach name="nodesForEach" axis="ch" ptType="node">
            <dgm:layoutNode name="compNode">
              <dgm:alg type="composite"/>
              <dgm:shape xmlns:r="http://schemas.openxmlformats.org/officeDocument/2006/relationships" r:blip="">
                <dgm:adjLst/>
              </dgm:shape>
              <dgm:presOf/>
              <dgm:constrLst>
                <dgm:constr type="w" for="ch" forName="node" refType="w"/>
                <dgm:constr type="h" for="ch" forName="node" refType="h" fact="0.55"/>
                <dgm:constr type="b" for="ch" forName="node" refType="h"/>
                <dgm:constr type="w" for="ch" forName="invisiNode" refType="w" fact="0.75"/>
                <dgm:constr type="h" for="ch" forName="invisiNode" refType="h" fact="0.06"/>
                <dgm:constr type="t" for="ch" forName="invisiNode"/>
                <dgm:constr type="w" for="ch" forName="imagNode" refType="w"/>
                <dgm:constr type="h" for="ch" forName="imagNode" refType="h" fact="0.33"/>
                <dgm:constr type="ctrX" for="ch" forName="imagNode" refType="w" fact="0.5"/>
                <dgm:constr type="t" for="ch" forName="imagNode" refType="h" fact="0.06"/>
              </dgm:constrLst>
              <dgm:ruleLst/>
              <dgm:layoutNode name="node" styleLbl="node1">
                <dgm:varLst>
                  <dgm:bulletEnabled val="1"/>
                </dgm:varLst>
                <dgm:alg type="tx">
                  <dgm:param type="txAnchorVert" val="t"/>
                </dgm:alg>
                <dgm:shape xmlns:r="http://schemas.openxmlformats.org/officeDocument/2006/relationships" rot="180" type="round2SameRect" r:blip="">
                  <dgm:adjLst>
                    <dgm:adj idx="1" val="0.105"/>
                  </dgm:adjLst>
                </dgm:shape>
                <dgm:presOf axis="desOrSelf" ptType="node"/>
                <dgm:constrLst>
                  <dgm:constr type="primFontSz" val="65"/>
                </dgm:constrLst>
                <dgm:ruleLst>
                  <dgm:rule type="primFontSz" val="5" fact="NaN" max="NaN"/>
                </dgm:ruleLst>
              </dgm:layoutNode>
              <dgm:layoutNode name="invisiNode">
                <dgm:alg type="sp"/>
                <dgm:shape xmlns:r="http://schemas.openxmlformats.org/officeDocument/2006/relationships" type="roundRect" r:blip="" hideGeom="1">
                  <dgm:adjLst>
                    <dgm:adj idx="1" val="0.1"/>
                  </dgm:adjLst>
                </dgm:shape>
                <dgm:presOf/>
                <dgm:constrLst/>
                <dgm:ruleLst/>
              </dgm:layoutNode>
              <dgm:layoutNode name="imagNode" styleLbl="fgImgPlace1">
                <dgm:alg type="sp"/>
                <dgm:shape xmlns:r="http://schemas.openxmlformats.org/officeDocument/2006/relationships" type="roundRect" r:blip="" zOrderOff="-2" blipPhldr="1">
                  <dgm:adjLst>
                    <dgm:adj idx="1" val="0.1"/>
                  </dgm:adjLst>
                </dgm:shape>
                <dgm:presOf/>
                <dgm:constrLst/>
                <dgm:ruleLst/>
              </dgm:layoutNode>
            </dgm:layoutNode>
            <dgm:forEach name="sibTransForEach" axis="followSib" ptType="sibTrans" cnt="1">
              <dgm:layoutNode name="sibTrans">
                <dgm:alg type="sp"/>
                <dgm:shape xmlns:r="http://schemas.openxmlformats.org/officeDocument/2006/relationships" type="rect" r:blip="" hideGeom="1">
                  <dgm:adjLst/>
                </dgm:shape>
                <dgm:presOf axis="self"/>
                <dgm:constrLst/>
                <dgm:ruleLst/>
              </dgm:layoutNode>
            </dgm:forEach>
          </dgm:forEach>
        </dgm:layoutNode>
      </dgm:if>
      <dgm:else name="Name6"/>
    </dgm:choose>
  </dgm:layoutNode>
</dgm:layoutDef>
</file>

<file path=ppt/diagrams/layout10.xml><?xml version="1.0" encoding="utf-8"?>
<dgm:layoutDef xmlns:dgm="http://schemas.openxmlformats.org/drawingml/2006/diagram" xmlns:a="http://schemas.openxmlformats.org/drawingml/2006/main" uniqueId="urn:microsoft.com/office/officeart/2005/8/layout/pList2#1">
  <dgm:title val=""/>
  <dgm:desc val=""/>
  <dgm:catLst>
    <dgm:cat type="list" pri="11000"/>
  </dgm:catLst>
  <dgm:sampData useDef="1">
    <dgm:dataModel>
      <dgm:ptLst/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Name0">
    <dgm:varLst>
      <dgm:dir/>
      <dgm:resizeHandles val="exact"/>
    </dgm:varLst>
    <dgm:alg type="composite"/>
    <dgm:shape xmlns:r="http://schemas.openxmlformats.org/officeDocument/2006/relationships" r:blip="">
      <dgm:adjLst/>
    </dgm:shape>
    <dgm:presOf/>
    <dgm:constrLst>
      <dgm:constr type="w" for="ch" forName="bkgdShp" refType="w"/>
      <dgm:constr type="h" for="ch" forName="bkgdShp" refType="h" fact="0.45"/>
      <dgm:constr type="t" for="ch" forName="bkgdShp"/>
      <dgm:constr type="w" for="ch" forName="linComp" refType="w" fact="0.94"/>
      <dgm:constr type="h" for="ch" forName="linComp" refType="h"/>
      <dgm:constr type="ctrX" for="ch" forName="linComp" refType="w" fact="0.5"/>
    </dgm:constrLst>
    <dgm:ruleLst/>
    <dgm:choose name="Name1">
      <dgm:if name="Name2" axis="ch" ptType="node" func="cnt" op="gte" val="1">
        <dgm:layoutNode name="bkgdShp" styleLbl="alignAccFollowNode1">
          <dgm:alg type="sp"/>
          <dgm:shape xmlns:r="http://schemas.openxmlformats.org/officeDocument/2006/relationships" type="roundRect" r:blip="">
            <dgm:adjLst>
              <dgm:adj idx="1" val="0.1"/>
            </dgm:adjLst>
          </dgm:shape>
          <dgm:presOf/>
          <dgm:constrLst/>
          <dgm:ruleLst/>
        </dgm:layoutNode>
        <dgm:layoutNode name="linComp">
          <dgm:choose name="Name3">
            <dgm:if name="Name4" func="var" arg="dir" op="equ" val="norm">
              <dgm:alg type="lin"/>
            </dgm:if>
            <dgm:else name="Name5">
              <dgm:alg type="lin">
                <dgm:param type="linDir" val="fromR"/>
              </dgm:alg>
            </dgm:else>
          </dgm:choose>
          <dgm:shape xmlns:r="http://schemas.openxmlformats.org/officeDocument/2006/relationships" r:blip="">
            <dgm:adjLst/>
          </dgm:shape>
          <dgm:presOf/>
          <dgm:constrLst>
            <dgm:constr type="w" for="ch" forName="compNode" refType="w"/>
            <dgm:constr type="h" for="ch" forName="compNode" refType="h"/>
            <dgm:constr type="w" for="ch" ptType="sibTrans" refType="w" refFor="ch" refForName="compNode" fact="0.1"/>
            <dgm:constr type="h" for="ch" ptType="sibTrans" op="equ"/>
            <dgm:constr type="h" for="ch" forName="compNode" op="equ"/>
            <dgm:constr type="primFontSz" for="des" forName="node" op="equ"/>
          </dgm:constrLst>
          <dgm:ruleLst/>
          <dgm:forEach name="nodesForEach" axis="ch" ptType="node">
            <dgm:layoutNode name="compNode">
              <dgm:alg type="composite"/>
              <dgm:shape xmlns:r="http://schemas.openxmlformats.org/officeDocument/2006/relationships" r:blip="">
                <dgm:adjLst/>
              </dgm:shape>
              <dgm:presOf/>
              <dgm:constrLst>
                <dgm:constr type="w" for="ch" forName="node" refType="w"/>
                <dgm:constr type="h" for="ch" forName="node" refType="h" fact="0.55"/>
                <dgm:constr type="b" for="ch" forName="node" refType="h"/>
                <dgm:constr type="w" for="ch" forName="invisiNode" refType="w" fact="0.75"/>
                <dgm:constr type="h" for="ch" forName="invisiNode" refType="h" fact="0.06"/>
                <dgm:constr type="t" for="ch" forName="invisiNode"/>
                <dgm:constr type="w" for="ch" forName="imagNode" refType="w"/>
                <dgm:constr type="h" for="ch" forName="imagNode" refType="h" fact="0.33"/>
                <dgm:constr type="ctrX" for="ch" forName="imagNode" refType="w" fact="0.5"/>
                <dgm:constr type="t" for="ch" forName="imagNode" refType="h" fact="0.06"/>
              </dgm:constrLst>
              <dgm:ruleLst/>
              <dgm:layoutNode name="node" styleLbl="node1">
                <dgm:varLst>
                  <dgm:bulletEnabled val="1"/>
                </dgm:varLst>
                <dgm:alg type="tx">
                  <dgm:param type="txAnchorVert" val="t"/>
                </dgm:alg>
                <dgm:shape xmlns:r="http://schemas.openxmlformats.org/officeDocument/2006/relationships" rot="180" type="round2SameRect" r:blip="">
                  <dgm:adjLst>
                    <dgm:adj idx="1" val="0.105"/>
                  </dgm:adjLst>
                </dgm:shape>
                <dgm:presOf axis="desOrSelf" ptType="node"/>
                <dgm:constrLst>
                  <dgm:constr type="primFontSz" val="65"/>
                </dgm:constrLst>
                <dgm:ruleLst>
                  <dgm:rule type="primFontSz" val="5" fact="NaN" max="NaN"/>
                </dgm:ruleLst>
              </dgm:layoutNode>
              <dgm:layoutNode name="invisiNode">
                <dgm:alg type="sp"/>
                <dgm:shape xmlns:r="http://schemas.openxmlformats.org/officeDocument/2006/relationships" type="roundRect" r:blip="" hideGeom="1">
                  <dgm:adjLst>
                    <dgm:adj idx="1" val="0.1"/>
                  </dgm:adjLst>
                </dgm:shape>
                <dgm:presOf/>
                <dgm:constrLst/>
                <dgm:ruleLst/>
              </dgm:layoutNode>
              <dgm:layoutNode name="imagNode" styleLbl="fgImgPlace1">
                <dgm:alg type="sp"/>
                <dgm:shape xmlns:r="http://schemas.openxmlformats.org/officeDocument/2006/relationships" type="roundRect" r:blip="" zOrderOff="-2" blipPhldr="1">
                  <dgm:adjLst>
                    <dgm:adj idx="1" val="0.1"/>
                  </dgm:adjLst>
                </dgm:shape>
                <dgm:presOf/>
                <dgm:constrLst/>
                <dgm:ruleLst/>
              </dgm:layoutNode>
            </dgm:layoutNode>
            <dgm:forEach name="sibTransForEach" axis="followSib" ptType="sibTrans" cnt="1">
              <dgm:layoutNode name="sibTrans">
                <dgm:alg type="sp"/>
                <dgm:shape xmlns:r="http://schemas.openxmlformats.org/officeDocument/2006/relationships" type="rect" r:blip="" hideGeom="1">
                  <dgm:adjLst/>
                </dgm:shape>
                <dgm:presOf axis="self"/>
                <dgm:constrLst/>
                <dgm:ruleLst/>
              </dgm:layoutNode>
            </dgm:forEach>
          </dgm:forEach>
        </dgm:layoutNode>
      </dgm:if>
      <dgm:else name="Name6"/>
    </dgm:choose>
  </dgm:layoutNode>
</dgm:layoutDef>
</file>

<file path=ppt/diagrams/layout11.xml><?xml version="1.0" encoding="utf-8"?>
<dgm:layoutDef xmlns:dgm="http://schemas.openxmlformats.org/drawingml/2006/diagram" xmlns:a="http://schemas.openxmlformats.org/drawingml/2006/main" uniqueId="urn:microsoft.com/office/officeart/2005/8/layout/pList2#1">
  <dgm:title val=""/>
  <dgm:desc val=""/>
  <dgm:catLst>
    <dgm:cat type="list" pri="11000"/>
  </dgm:catLst>
  <dgm:sampData useDef="1">
    <dgm:dataModel>
      <dgm:ptLst/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Name0">
    <dgm:varLst>
      <dgm:dir/>
      <dgm:resizeHandles val="exact"/>
    </dgm:varLst>
    <dgm:alg type="composite"/>
    <dgm:shape xmlns:r="http://schemas.openxmlformats.org/officeDocument/2006/relationships" r:blip="">
      <dgm:adjLst/>
    </dgm:shape>
    <dgm:presOf/>
    <dgm:constrLst>
      <dgm:constr type="w" for="ch" forName="bkgdShp" refType="w"/>
      <dgm:constr type="h" for="ch" forName="bkgdShp" refType="h" fact="0.45"/>
      <dgm:constr type="t" for="ch" forName="bkgdShp"/>
      <dgm:constr type="w" for="ch" forName="linComp" refType="w" fact="0.94"/>
      <dgm:constr type="h" for="ch" forName="linComp" refType="h"/>
      <dgm:constr type="ctrX" for="ch" forName="linComp" refType="w" fact="0.5"/>
    </dgm:constrLst>
    <dgm:ruleLst/>
    <dgm:choose name="Name1">
      <dgm:if name="Name2" axis="ch" ptType="node" func="cnt" op="gte" val="1">
        <dgm:layoutNode name="bkgdShp" styleLbl="alignAccFollowNode1">
          <dgm:alg type="sp"/>
          <dgm:shape xmlns:r="http://schemas.openxmlformats.org/officeDocument/2006/relationships" type="roundRect" r:blip="">
            <dgm:adjLst>
              <dgm:adj idx="1" val="0.1"/>
            </dgm:adjLst>
          </dgm:shape>
          <dgm:presOf/>
          <dgm:constrLst/>
          <dgm:ruleLst/>
        </dgm:layoutNode>
        <dgm:layoutNode name="linComp">
          <dgm:choose name="Name3">
            <dgm:if name="Name4" func="var" arg="dir" op="equ" val="norm">
              <dgm:alg type="lin"/>
            </dgm:if>
            <dgm:else name="Name5">
              <dgm:alg type="lin">
                <dgm:param type="linDir" val="fromR"/>
              </dgm:alg>
            </dgm:else>
          </dgm:choose>
          <dgm:shape xmlns:r="http://schemas.openxmlformats.org/officeDocument/2006/relationships" r:blip="">
            <dgm:adjLst/>
          </dgm:shape>
          <dgm:presOf/>
          <dgm:constrLst>
            <dgm:constr type="w" for="ch" forName="compNode" refType="w"/>
            <dgm:constr type="h" for="ch" forName="compNode" refType="h"/>
            <dgm:constr type="w" for="ch" ptType="sibTrans" refType="w" refFor="ch" refForName="compNode" fact="0.1"/>
            <dgm:constr type="h" for="ch" ptType="sibTrans" op="equ"/>
            <dgm:constr type="h" for="ch" forName="compNode" op="equ"/>
            <dgm:constr type="primFontSz" for="des" forName="node" op="equ"/>
          </dgm:constrLst>
          <dgm:ruleLst/>
          <dgm:forEach name="nodesForEach" axis="ch" ptType="node">
            <dgm:layoutNode name="compNode">
              <dgm:alg type="composite"/>
              <dgm:shape xmlns:r="http://schemas.openxmlformats.org/officeDocument/2006/relationships" r:blip="">
                <dgm:adjLst/>
              </dgm:shape>
              <dgm:presOf/>
              <dgm:constrLst>
                <dgm:constr type="w" for="ch" forName="node" refType="w"/>
                <dgm:constr type="h" for="ch" forName="node" refType="h" fact="0.55"/>
                <dgm:constr type="b" for="ch" forName="node" refType="h"/>
                <dgm:constr type="w" for="ch" forName="invisiNode" refType="w" fact="0.75"/>
                <dgm:constr type="h" for="ch" forName="invisiNode" refType="h" fact="0.06"/>
                <dgm:constr type="t" for="ch" forName="invisiNode"/>
                <dgm:constr type="w" for="ch" forName="imagNode" refType="w"/>
                <dgm:constr type="h" for="ch" forName="imagNode" refType="h" fact="0.33"/>
                <dgm:constr type="ctrX" for="ch" forName="imagNode" refType="w" fact="0.5"/>
                <dgm:constr type="t" for="ch" forName="imagNode" refType="h" fact="0.06"/>
              </dgm:constrLst>
              <dgm:ruleLst/>
              <dgm:layoutNode name="node" styleLbl="node1">
                <dgm:varLst>
                  <dgm:bulletEnabled val="1"/>
                </dgm:varLst>
                <dgm:alg type="tx">
                  <dgm:param type="txAnchorVert" val="t"/>
                </dgm:alg>
                <dgm:shape xmlns:r="http://schemas.openxmlformats.org/officeDocument/2006/relationships" rot="180" type="round2SameRect" r:blip="">
                  <dgm:adjLst>
                    <dgm:adj idx="1" val="0.105"/>
                  </dgm:adjLst>
                </dgm:shape>
                <dgm:presOf axis="desOrSelf" ptType="node"/>
                <dgm:constrLst>
                  <dgm:constr type="primFontSz" val="65"/>
                </dgm:constrLst>
                <dgm:ruleLst>
                  <dgm:rule type="primFontSz" val="5" fact="NaN" max="NaN"/>
                </dgm:ruleLst>
              </dgm:layoutNode>
              <dgm:layoutNode name="invisiNode">
                <dgm:alg type="sp"/>
                <dgm:shape xmlns:r="http://schemas.openxmlformats.org/officeDocument/2006/relationships" type="roundRect" r:blip="" hideGeom="1">
                  <dgm:adjLst>
                    <dgm:adj idx="1" val="0.1"/>
                  </dgm:adjLst>
                </dgm:shape>
                <dgm:presOf/>
                <dgm:constrLst/>
                <dgm:ruleLst/>
              </dgm:layoutNode>
              <dgm:layoutNode name="imagNode" styleLbl="fgImgPlace1">
                <dgm:alg type="sp"/>
                <dgm:shape xmlns:r="http://schemas.openxmlformats.org/officeDocument/2006/relationships" type="roundRect" r:blip="" zOrderOff="-2" blipPhldr="1">
                  <dgm:adjLst>
                    <dgm:adj idx="1" val="0.1"/>
                  </dgm:adjLst>
                </dgm:shape>
                <dgm:presOf/>
                <dgm:constrLst/>
                <dgm:ruleLst/>
              </dgm:layoutNode>
            </dgm:layoutNode>
            <dgm:forEach name="sibTransForEach" axis="followSib" ptType="sibTrans" cnt="1">
              <dgm:layoutNode name="sibTrans">
                <dgm:alg type="sp"/>
                <dgm:shape xmlns:r="http://schemas.openxmlformats.org/officeDocument/2006/relationships" type="rect" r:blip="" hideGeom="1">
                  <dgm:adjLst/>
                </dgm:shape>
                <dgm:presOf axis="self"/>
                <dgm:constrLst/>
                <dgm:ruleLst/>
              </dgm:layoutNode>
            </dgm:forEach>
          </dgm:forEach>
        </dgm:layoutNode>
      </dgm:if>
      <dgm:else name="Name6"/>
    </dgm:choose>
  </dgm:layoutNode>
</dgm:layoutDef>
</file>

<file path=ppt/diagrams/layout12.xml><?xml version="1.0" encoding="utf-8"?>
<dgm:layoutDef xmlns:dgm="http://schemas.openxmlformats.org/drawingml/2006/diagram" xmlns:a="http://schemas.openxmlformats.org/drawingml/2006/main" uniqueId="urn:microsoft.com/office/officeart/2005/8/layout/pList2#1">
  <dgm:title val=""/>
  <dgm:desc val=""/>
  <dgm:catLst>
    <dgm:cat type="list" pri="11000"/>
  </dgm:catLst>
  <dgm:sampData useDef="1">
    <dgm:dataModel>
      <dgm:ptLst/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Name0">
    <dgm:varLst>
      <dgm:dir/>
      <dgm:resizeHandles val="exact"/>
    </dgm:varLst>
    <dgm:alg type="composite"/>
    <dgm:shape xmlns:r="http://schemas.openxmlformats.org/officeDocument/2006/relationships" r:blip="">
      <dgm:adjLst/>
    </dgm:shape>
    <dgm:presOf/>
    <dgm:constrLst>
      <dgm:constr type="w" for="ch" forName="bkgdShp" refType="w"/>
      <dgm:constr type="h" for="ch" forName="bkgdShp" refType="h" fact="0.45"/>
      <dgm:constr type="t" for="ch" forName="bkgdShp"/>
      <dgm:constr type="w" for="ch" forName="linComp" refType="w" fact="0.94"/>
      <dgm:constr type="h" for="ch" forName="linComp" refType="h"/>
      <dgm:constr type="ctrX" for="ch" forName="linComp" refType="w" fact="0.5"/>
    </dgm:constrLst>
    <dgm:ruleLst/>
    <dgm:choose name="Name1">
      <dgm:if name="Name2" axis="ch" ptType="node" func="cnt" op="gte" val="1">
        <dgm:layoutNode name="bkgdShp" styleLbl="alignAccFollowNode1">
          <dgm:alg type="sp"/>
          <dgm:shape xmlns:r="http://schemas.openxmlformats.org/officeDocument/2006/relationships" type="roundRect" r:blip="">
            <dgm:adjLst>
              <dgm:adj idx="1" val="0.1"/>
            </dgm:adjLst>
          </dgm:shape>
          <dgm:presOf/>
          <dgm:constrLst/>
          <dgm:ruleLst/>
        </dgm:layoutNode>
        <dgm:layoutNode name="linComp">
          <dgm:choose name="Name3">
            <dgm:if name="Name4" func="var" arg="dir" op="equ" val="norm">
              <dgm:alg type="lin"/>
            </dgm:if>
            <dgm:else name="Name5">
              <dgm:alg type="lin">
                <dgm:param type="linDir" val="fromR"/>
              </dgm:alg>
            </dgm:else>
          </dgm:choose>
          <dgm:shape xmlns:r="http://schemas.openxmlformats.org/officeDocument/2006/relationships" r:blip="">
            <dgm:adjLst/>
          </dgm:shape>
          <dgm:presOf/>
          <dgm:constrLst>
            <dgm:constr type="w" for="ch" forName="compNode" refType="w"/>
            <dgm:constr type="h" for="ch" forName="compNode" refType="h"/>
            <dgm:constr type="w" for="ch" ptType="sibTrans" refType="w" refFor="ch" refForName="compNode" fact="0.1"/>
            <dgm:constr type="h" for="ch" ptType="sibTrans" op="equ"/>
            <dgm:constr type="h" for="ch" forName="compNode" op="equ"/>
            <dgm:constr type="primFontSz" for="des" forName="node" op="equ"/>
          </dgm:constrLst>
          <dgm:ruleLst/>
          <dgm:forEach name="nodesForEach" axis="ch" ptType="node">
            <dgm:layoutNode name="compNode">
              <dgm:alg type="composite"/>
              <dgm:shape xmlns:r="http://schemas.openxmlformats.org/officeDocument/2006/relationships" r:blip="">
                <dgm:adjLst/>
              </dgm:shape>
              <dgm:presOf/>
              <dgm:constrLst>
                <dgm:constr type="w" for="ch" forName="node" refType="w"/>
                <dgm:constr type="h" for="ch" forName="node" refType="h" fact="0.55"/>
                <dgm:constr type="b" for="ch" forName="node" refType="h"/>
                <dgm:constr type="w" for="ch" forName="invisiNode" refType="w" fact="0.75"/>
                <dgm:constr type="h" for="ch" forName="invisiNode" refType="h" fact="0.06"/>
                <dgm:constr type="t" for="ch" forName="invisiNode"/>
                <dgm:constr type="w" for="ch" forName="imagNode" refType="w"/>
                <dgm:constr type="h" for="ch" forName="imagNode" refType="h" fact="0.33"/>
                <dgm:constr type="ctrX" for="ch" forName="imagNode" refType="w" fact="0.5"/>
                <dgm:constr type="t" for="ch" forName="imagNode" refType="h" fact="0.06"/>
              </dgm:constrLst>
              <dgm:ruleLst/>
              <dgm:layoutNode name="node" styleLbl="node1">
                <dgm:varLst>
                  <dgm:bulletEnabled val="1"/>
                </dgm:varLst>
                <dgm:alg type="tx">
                  <dgm:param type="txAnchorVert" val="t"/>
                </dgm:alg>
                <dgm:shape xmlns:r="http://schemas.openxmlformats.org/officeDocument/2006/relationships" rot="180" type="round2SameRect" r:blip="">
                  <dgm:adjLst>
                    <dgm:adj idx="1" val="0.105"/>
                  </dgm:adjLst>
                </dgm:shape>
                <dgm:presOf axis="desOrSelf" ptType="node"/>
                <dgm:constrLst>
                  <dgm:constr type="primFontSz" val="65"/>
                </dgm:constrLst>
                <dgm:ruleLst>
                  <dgm:rule type="primFontSz" val="5" fact="NaN" max="NaN"/>
                </dgm:ruleLst>
              </dgm:layoutNode>
              <dgm:layoutNode name="invisiNode">
                <dgm:alg type="sp"/>
                <dgm:shape xmlns:r="http://schemas.openxmlformats.org/officeDocument/2006/relationships" type="roundRect" r:blip="" hideGeom="1">
                  <dgm:adjLst>
                    <dgm:adj idx="1" val="0.1"/>
                  </dgm:adjLst>
                </dgm:shape>
                <dgm:presOf/>
                <dgm:constrLst/>
                <dgm:ruleLst/>
              </dgm:layoutNode>
              <dgm:layoutNode name="imagNode" styleLbl="fgImgPlace1">
                <dgm:alg type="sp"/>
                <dgm:shape xmlns:r="http://schemas.openxmlformats.org/officeDocument/2006/relationships" type="roundRect" r:blip="" zOrderOff="-2" blipPhldr="1">
                  <dgm:adjLst>
                    <dgm:adj idx="1" val="0.1"/>
                  </dgm:adjLst>
                </dgm:shape>
                <dgm:presOf/>
                <dgm:constrLst/>
                <dgm:ruleLst/>
              </dgm:layoutNode>
            </dgm:layoutNode>
            <dgm:forEach name="sibTransForEach" axis="followSib" ptType="sibTrans" cnt="1">
              <dgm:layoutNode name="sibTrans">
                <dgm:alg type="sp"/>
                <dgm:shape xmlns:r="http://schemas.openxmlformats.org/officeDocument/2006/relationships" type="rect" r:blip="" hideGeom="1">
                  <dgm:adjLst/>
                </dgm:shape>
                <dgm:presOf axis="self"/>
                <dgm:constrLst/>
                <dgm:ruleLst/>
              </dgm:layoutNode>
            </dgm:forEach>
          </dgm:forEach>
        </dgm:layoutNode>
      </dgm:if>
      <dgm:else name="Name6"/>
    </dgm:choose>
  </dgm:layoutNode>
</dgm:layoutDef>
</file>

<file path=ppt/diagrams/layout13.xml><?xml version="1.0" encoding="utf-8"?>
<dgm:layoutDef xmlns:dgm="http://schemas.openxmlformats.org/drawingml/2006/diagram" xmlns:a="http://schemas.openxmlformats.org/drawingml/2006/main" uniqueId="urn:microsoft.com/office/officeart/2005/8/layout/pList2#1">
  <dgm:title val=""/>
  <dgm:desc val=""/>
  <dgm:catLst>
    <dgm:cat type="list" pri="11000"/>
  </dgm:catLst>
  <dgm:sampData useDef="1">
    <dgm:dataModel>
      <dgm:ptLst/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Name0">
    <dgm:varLst>
      <dgm:dir/>
      <dgm:resizeHandles val="exact"/>
    </dgm:varLst>
    <dgm:alg type="composite"/>
    <dgm:shape xmlns:r="http://schemas.openxmlformats.org/officeDocument/2006/relationships" r:blip="">
      <dgm:adjLst/>
    </dgm:shape>
    <dgm:presOf/>
    <dgm:constrLst>
      <dgm:constr type="w" for="ch" forName="bkgdShp" refType="w"/>
      <dgm:constr type="h" for="ch" forName="bkgdShp" refType="h" fact="0.45"/>
      <dgm:constr type="t" for="ch" forName="bkgdShp"/>
      <dgm:constr type="w" for="ch" forName="linComp" refType="w" fact="0.94"/>
      <dgm:constr type="h" for="ch" forName="linComp" refType="h"/>
      <dgm:constr type="ctrX" for="ch" forName="linComp" refType="w" fact="0.5"/>
    </dgm:constrLst>
    <dgm:ruleLst/>
    <dgm:choose name="Name1">
      <dgm:if name="Name2" axis="ch" ptType="node" func="cnt" op="gte" val="1">
        <dgm:layoutNode name="bkgdShp" styleLbl="alignAccFollowNode1">
          <dgm:alg type="sp"/>
          <dgm:shape xmlns:r="http://schemas.openxmlformats.org/officeDocument/2006/relationships" type="roundRect" r:blip="">
            <dgm:adjLst>
              <dgm:adj idx="1" val="0.1"/>
            </dgm:adjLst>
          </dgm:shape>
          <dgm:presOf/>
          <dgm:constrLst/>
          <dgm:ruleLst/>
        </dgm:layoutNode>
        <dgm:layoutNode name="linComp">
          <dgm:choose name="Name3">
            <dgm:if name="Name4" func="var" arg="dir" op="equ" val="norm">
              <dgm:alg type="lin"/>
            </dgm:if>
            <dgm:else name="Name5">
              <dgm:alg type="lin">
                <dgm:param type="linDir" val="fromR"/>
              </dgm:alg>
            </dgm:else>
          </dgm:choose>
          <dgm:shape xmlns:r="http://schemas.openxmlformats.org/officeDocument/2006/relationships" r:blip="">
            <dgm:adjLst/>
          </dgm:shape>
          <dgm:presOf/>
          <dgm:constrLst>
            <dgm:constr type="w" for="ch" forName="compNode" refType="w"/>
            <dgm:constr type="h" for="ch" forName="compNode" refType="h"/>
            <dgm:constr type="w" for="ch" ptType="sibTrans" refType="w" refFor="ch" refForName="compNode" fact="0.1"/>
            <dgm:constr type="h" for="ch" ptType="sibTrans" op="equ"/>
            <dgm:constr type="h" for="ch" forName="compNode" op="equ"/>
            <dgm:constr type="primFontSz" for="des" forName="node" op="equ"/>
          </dgm:constrLst>
          <dgm:ruleLst/>
          <dgm:forEach name="nodesForEach" axis="ch" ptType="node">
            <dgm:layoutNode name="compNode">
              <dgm:alg type="composite"/>
              <dgm:shape xmlns:r="http://schemas.openxmlformats.org/officeDocument/2006/relationships" r:blip="">
                <dgm:adjLst/>
              </dgm:shape>
              <dgm:presOf/>
              <dgm:constrLst>
                <dgm:constr type="w" for="ch" forName="node" refType="w"/>
                <dgm:constr type="h" for="ch" forName="node" refType="h" fact="0.55"/>
                <dgm:constr type="b" for="ch" forName="node" refType="h"/>
                <dgm:constr type="w" for="ch" forName="invisiNode" refType="w" fact="0.75"/>
                <dgm:constr type="h" for="ch" forName="invisiNode" refType="h" fact="0.06"/>
                <dgm:constr type="t" for="ch" forName="invisiNode"/>
                <dgm:constr type="w" for="ch" forName="imagNode" refType="w"/>
                <dgm:constr type="h" for="ch" forName="imagNode" refType="h" fact="0.33"/>
                <dgm:constr type="ctrX" for="ch" forName="imagNode" refType="w" fact="0.5"/>
                <dgm:constr type="t" for="ch" forName="imagNode" refType="h" fact="0.06"/>
              </dgm:constrLst>
              <dgm:ruleLst/>
              <dgm:layoutNode name="node" styleLbl="node1">
                <dgm:varLst>
                  <dgm:bulletEnabled val="1"/>
                </dgm:varLst>
                <dgm:alg type="tx">
                  <dgm:param type="txAnchorVert" val="t"/>
                </dgm:alg>
                <dgm:shape xmlns:r="http://schemas.openxmlformats.org/officeDocument/2006/relationships" rot="180" type="round2SameRect" r:blip="">
                  <dgm:adjLst>
                    <dgm:adj idx="1" val="0.105"/>
                  </dgm:adjLst>
                </dgm:shape>
                <dgm:presOf axis="desOrSelf" ptType="node"/>
                <dgm:constrLst>
                  <dgm:constr type="primFontSz" val="65"/>
                </dgm:constrLst>
                <dgm:ruleLst>
                  <dgm:rule type="primFontSz" val="5" fact="NaN" max="NaN"/>
                </dgm:ruleLst>
              </dgm:layoutNode>
              <dgm:layoutNode name="invisiNode">
                <dgm:alg type="sp"/>
                <dgm:shape xmlns:r="http://schemas.openxmlformats.org/officeDocument/2006/relationships" type="roundRect" r:blip="" hideGeom="1">
                  <dgm:adjLst>
                    <dgm:adj idx="1" val="0.1"/>
                  </dgm:adjLst>
                </dgm:shape>
                <dgm:presOf/>
                <dgm:constrLst/>
                <dgm:ruleLst/>
              </dgm:layoutNode>
              <dgm:layoutNode name="imagNode" styleLbl="fgImgPlace1">
                <dgm:alg type="sp"/>
                <dgm:shape xmlns:r="http://schemas.openxmlformats.org/officeDocument/2006/relationships" type="roundRect" r:blip="" zOrderOff="-2" blipPhldr="1">
                  <dgm:adjLst>
                    <dgm:adj idx="1" val="0.1"/>
                  </dgm:adjLst>
                </dgm:shape>
                <dgm:presOf/>
                <dgm:constrLst/>
                <dgm:ruleLst/>
              </dgm:layoutNode>
            </dgm:layoutNode>
            <dgm:forEach name="sibTransForEach" axis="followSib" ptType="sibTrans" cnt="1">
              <dgm:layoutNode name="sibTrans">
                <dgm:alg type="sp"/>
                <dgm:shape xmlns:r="http://schemas.openxmlformats.org/officeDocument/2006/relationships" type="rect" r:blip="" hideGeom="1">
                  <dgm:adjLst/>
                </dgm:shape>
                <dgm:presOf axis="self"/>
                <dgm:constrLst/>
                <dgm:ruleLst/>
              </dgm:layoutNode>
            </dgm:forEach>
          </dgm:forEach>
        </dgm:layoutNode>
      </dgm:if>
      <dgm:else name="Name6"/>
    </dgm:choose>
  </dgm:layoutNode>
</dgm:layoutDef>
</file>

<file path=ppt/diagrams/layout14.xml><?xml version="1.0" encoding="utf-8"?>
<dgm:layoutDef xmlns:dgm="http://schemas.openxmlformats.org/drawingml/2006/diagram" xmlns:a="http://schemas.openxmlformats.org/drawingml/2006/main" uniqueId="urn:microsoft.com/office/officeart/2005/8/layout/pList2#1">
  <dgm:title val=""/>
  <dgm:desc val=""/>
  <dgm:catLst>
    <dgm:cat type="list" pri="11000"/>
  </dgm:catLst>
  <dgm:sampData useDef="1">
    <dgm:dataModel>
      <dgm:ptLst/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Name0">
    <dgm:varLst>
      <dgm:dir/>
      <dgm:resizeHandles val="exact"/>
    </dgm:varLst>
    <dgm:alg type="composite"/>
    <dgm:shape xmlns:r="http://schemas.openxmlformats.org/officeDocument/2006/relationships" r:blip="">
      <dgm:adjLst/>
    </dgm:shape>
    <dgm:presOf/>
    <dgm:constrLst>
      <dgm:constr type="w" for="ch" forName="bkgdShp" refType="w"/>
      <dgm:constr type="h" for="ch" forName="bkgdShp" refType="h" fact="0.45"/>
      <dgm:constr type="t" for="ch" forName="bkgdShp"/>
      <dgm:constr type="w" for="ch" forName="linComp" refType="w" fact="0.94"/>
      <dgm:constr type="h" for="ch" forName="linComp" refType="h"/>
      <dgm:constr type="ctrX" for="ch" forName="linComp" refType="w" fact="0.5"/>
    </dgm:constrLst>
    <dgm:ruleLst/>
    <dgm:choose name="Name1">
      <dgm:if name="Name2" axis="ch" ptType="node" func="cnt" op="gte" val="1">
        <dgm:layoutNode name="bkgdShp" styleLbl="alignAccFollowNode1">
          <dgm:alg type="sp"/>
          <dgm:shape xmlns:r="http://schemas.openxmlformats.org/officeDocument/2006/relationships" type="roundRect" r:blip="">
            <dgm:adjLst>
              <dgm:adj idx="1" val="0.1"/>
            </dgm:adjLst>
          </dgm:shape>
          <dgm:presOf/>
          <dgm:constrLst/>
          <dgm:ruleLst/>
        </dgm:layoutNode>
        <dgm:layoutNode name="linComp">
          <dgm:choose name="Name3">
            <dgm:if name="Name4" func="var" arg="dir" op="equ" val="norm">
              <dgm:alg type="lin"/>
            </dgm:if>
            <dgm:else name="Name5">
              <dgm:alg type="lin">
                <dgm:param type="linDir" val="fromR"/>
              </dgm:alg>
            </dgm:else>
          </dgm:choose>
          <dgm:shape xmlns:r="http://schemas.openxmlformats.org/officeDocument/2006/relationships" r:blip="">
            <dgm:adjLst/>
          </dgm:shape>
          <dgm:presOf/>
          <dgm:constrLst>
            <dgm:constr type="w" for="ch" forName="compNode" refType="w"/>
            <dgm:constr type="h" for="ch" forName="compNode" refType="h"/>
            <dgm:constr type="w" for="ch" ptType="sibTrans" refType="w" refFor="ch" refForName="compNode" fact="0.1"/>
            <dgm:constr type="h" for="ch" ptType="sibTrans" op="equ"/>
            <dgm:constr type="h" for="ch" forName="compNode" op="equ"/>
            <dgm:constr type="primFontSz" for="des" forName="node" op="equ"/>
          </dgm:constrLst>
          <dgm:ruleLst/>
          <dgm:forEach name="nodesForEach" axis="ch" ptType="node">
            <dgm:layoutNode name="compNode">
              <dgm:alg type="composite"/>
              <dgm:shape xmlns:r="http://schemas.openxmlformats.org/officeDocument/2006/relationships" r:blip="">
                <dgm:adjLst/>
              </dgm:shape>
              <dgm:presOf/>
              <dgm:constrLst>
                <dgm:constr type="w" for="ch" forName="node" refType="w"/>
                <dgm:constr type="h" for="ch" forName="node" refType="h" fact="0.55"/>
                <dgm:constr type="b" for="ch" forName="node" refType="h"/>
                <dgm:constr type="w" for="ch" forName="invisiNode" refType="w" fact="0.75"/>
                <dgm:constr type="h" for="ch" forName="invisiNode" refType="h" fact="0.06"/>
                <dgm:constr type="t" for="ch" forName="invisiNode"/>
                <dgm:constr type="w" for="ch" forName="imagNode" refType="w"/>
                <dgm:constr type="h" for="ch" forName="imagNode" refType="h" fact="0.33"/>
                <dgm:constr type="ctrX" for="ch" forName="imagNode" refType="w" fact="0.5"/>
                <dgm:constr type="t" for="ch" forName="imagNode" refType="h" fact="0.06"/>
              </dgm:constrLst>
              <dgm:ruleLst/>
              <dgm:layoutNode name="node" styleLbl="node1">
                <dgm:varLst>
                  <dgm:bulletEnabled val="1"/>
                </dgm:varLst>
                <dgm:alg type="tx">
                  <dgm:param type="txAnchorVert" val="t"/>
                </dgm:alg>
                <dgm:shape xmlns:r="http://schemas.openxmlformats.org/officeDocument/2006/relationships" rot="180" type="round2SameRect" r:blip="">
                  <dgm:adjLst>
                    <dgm:adj idx="1" val="0.105"/>
                  </dgm:adjLst>
                </dgm:shape>
                <dgm:presOf axis="desOrSelf" ptType="node"/>
                <dgm:constrLst>
                  <dgm:constr type="primFontSz" val="65"/>
                </dgm:constrLst>
                <dgm:ruleLst>
                  <dgm:rule type="primFontSz" val="5" fact="NaN" max="NaN"/>
                </dgm:ruleLst>
              </dgm:layoutNode>
              <dgm:layoutNode name="invisiNode">
                <dgm:alg type="sp"/>
                <dgm:shape xmlns:r="http://schemas.openxmlformats.org/officeDocument/2006/relationships" type="roundRect" r:blip="" hideGeom="1">
                  <dgm:adjLst>
                    <dgm:adj idx="1" val="0.1"/>
                  </dgm:adjLst>
                </dgm:shape>
                <dgm:presOf/>
                <dgm:constrLst/>
                <dgm:ruleLst/>
              </dgm:layoutNode>
              <dgm:layoutNode name="imagNode" styleLbl="fgImgPlace1">
                <dgm:alg type="sp"/>
                <dgm:shape xmlns:r="http://schemas.openxmlformats.org/officeDocument/2006/relationships" type="roundRect" r:blip="" zOrderOff="-2" blipPhldr="1">
                  <dgm:adjLst>
                    <dgm:adj idx="1" val="0.1"/>
                  </dgm:adjLst>
                </dgm:shape>
                <dgm:presOf/>
                <dgm:constrLst/>
                <dgm:ruleLst/>
              </dgm:layoutNode>
            </dgm:layoutNode>
            <dgm:forEach name="sibTransForEach" axis="followSib" ptType="sibTrans" cnt="1">
              <dgm:layoutNode name="sibTrans">
                <dgm:alg type="sp"/>
                <dgm:shape xmlns:r="http://schemas.openxmlformats.org/officeDocument/2006/relationships" type="rect" r:blip="" hideGeom="1">
                  <dgm:adjLst/>
                </dgm:shape>
                <dgm:presOf axis="self"/>
                <dgm:constrLst/>
                <dgm:ruleLst/>
              </dgm:layoutNode>
            </dgm:forEach>
          </dgm:forEach>
        </dgm:layoutNode>
      </dgm:if>
      <dgm:else name="Name6"/>
    </dgm:choose>
  </dgm:layoutNode>
</dgm:layoutDef>
</file>

<file path=ppt/diagrams/layout2.xml><?xml version="1.0" encoding="utf-8"?>
<dgm:layoutDef xmlns:dgm="http://schemas.openxmlformats.org/drawingml/2006/diagram" xmlns:a="http://schemas.openxmlformats.org/drawingml/2006/main" uniqueId="urn:microsoft.com/office/officeart/2005/8/layout/pList2#1">
  <dgm:title val=""/>
  <dgm:desc val=""/>
  <dgm:catLst>
    <dgm:cat type="list" pri="11000"/>
  </dgm:catLst>
  <dgm:sampData useDef="1">
    <dgm:dataModel>
      <dgm:ptLst/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Name0">
    <dgm:varLst>
      <dgm:dir/>
      <dgm:resizeHandles val="exact"/>
    </dgm:varLst>
    <dgm:alg type="composite"/>
    <dgm:shape xmlns:r="http://schemas.openxmlformats.org/officeDocument/2006/relationships" r:blip="">
      <dgm:adjLst/>
    </dgm:shape>
    <dgm:presOf/>
    <dgm:constrLst>
      <dgm:constr type="w" for="ch" forName="bkgdShp" refType="w"/>
      <dgm:constr type="h" for="ch" forName="bkgdShp" refType="h" fact="0.45"/>
      <dgm:constr type="t" for="ch" forName="bkgdShp"/>
      <dgm:constr type="w" for="ch" forName="linComp" refType="w" fact="0.94"/>
      <dgm:constr type="h" for="ch" forName="linComp" refType="h"/>
      <dgm:constr type="ctrX" for="ch" forName="linComp" refType="w" fact="0.5"/>
    </dgm:constrLst>
    <dgm:ruleLst/>
    <dgm:choose name="Name1">
      <dgm:if name="Name2" axis="ch" ptType="node" func="cnt" op="gte" val="1">
        <dgm:layoutNode name="bkgdShp" styleLbl="alignAccFollowNode1">
          <dgm:alg type="sp"/>
          <dgm:shape xmlns:r="http://schemas.openxmlformats.org/officeDocument/2006/relationships" type="roundRect" r:blip="">
            <dgm:adjLst>
              <dgm:adj idx="1" val="0.1"/>
            </dgm:adjLst>
          </dgm:shape>
          <dgm:presOf/>
          <dgm:constrLst/>
          <dgm:ruleLst/>
        </dgm:layoutNode>
        <dgm:layoutNode name="linComp">
          <dgm:choose name="Name3">
            <dgm:if name="Name4" func="var" arg="dir" op="equ" val="norm">
              <dgm:alg type="lin"/>
            </dgm:if>
            <dgm:else name="Name5">
              <dgm:alg type="lin">
                <dgm:param type="linDir" val="fromR"/>
              </dgm:alg>
            </dgm:else>
          </dgm:choose>
          <dgm:shape xmlns:r="http://schemas.openxmlformats.org/officeDocument/2006/relationships" r:blip="">
            <dgm:adjLst/>
          </dgm:shape>
          <dgm:presOf/>
          <dgm:constrLst>
            <dgm:constr type="w" for="ch" forName="compNode" refType="w"/>
            <dgm:constr type="h" for="ch" forName="compNode" refType="h"/>
            <dgm:constr type="w" for="ch" ptType="sibTrans" refType="w" refFor="ch" refForName="compNode" fact="0.1"/>
            <dgm:constr type="h" for="ch" ptType="sibTrans" op="equ"/>
            <dgm:constr type="h" for="ch" forName="compNode" op="equ"/>
            <dgm:constr type="primFontSz" for="des" forName="node" op="equ"/>
          </dgm:constrLst>
          <dgm:ruleLst/>
          <dgm:forEach name="nodesForEach" axis="ch" ptType="node">
            <dgm:layoutNode name="compNode">
              <dgm:alg type="composite"/>
              <dgm:shape xmlns:r="http://schemas.openxmlformats.org/officeDocument/2006/relationships" r:blip="">
                <dgm:adjLst/>
              </dgm:shape>
              <dgm:presOf/>
              <dgm:constrLst>
                <dgm:constr type="w" for="ch" forName="node" refType="w"/>
                <dgm:constr type="h" for="ch" forName="node" refType="h" fact="0.55"/>
                <dgm:constr type="b" for="ch" forName="node" refType="h"/>
                <dgm:constr type="w" for="ch" forName="invisiNode" refType="w" fact="0.75"/>
                <dgm:constr type="h" for="ch" forName="invisiNode" refType="h" fact="0.06"/>
                <dgm:constr type="t" for="ch" forName="invisiNode"/>
                <dgm:constr type="w" for="ch" forName="imagNode" refType="w"/>
                <dgm:constr type="h" for="ch" forName="imagNode" refType="h" fact="0.33"/>
                <dgm:constr type="ctrX" for="ch" forName="imagNode" refType="w" fact="0.5"/>
                <dgm:constr type="t" for="ch" forName="imagNode" refType="h" fact="0.06"/>
              </dgm:constrLst>
              <dgm:ruleLst/>
              <dgm:layoutNode name="node" styleLbl="node1">
                <dgm:varLst>
                  <dgm:bulletEnabled val="1"/>
                </dgm:varLst>
                <dgm:alg type="tx">
                  <dgm:param type="txAnchorVert" val="t"/>
                </dgm:alg>
                <dgm:shape xmlns:r="http://schemas.openxmlformats.org/officeDocument/2006/relationships" rot="180" type="round2SameRect" r:blip="">
                  <dgm:adjLst>
                    <dgm:adj idx="1" val="0.105"/>
                  </dgm:adjLst>
                </dgm:shape>
                <dgm:presOf axis="desOrSelf" ptType="node"/>
                <dgm:constrLst>
                  <dgm:constr type="primFontSz" val="65"/>
                </dgm:constrLst>
                <dgm:ruleLst>
                  <dgm:rule type="primFontSz" val="5" fact="NaN" max="NaN"/>
                </dgm:ruleLst>
              </dgm:layoutNode>
              <dgm:layoutNode name="invisiNode">
                <dgm:alg type="sp"/>
                <dgm:shape xmlns:r="http://schemas.openxmlformats.org/officeDocument/2006/relationships" type="roundRect" r:blip="" hideGeom="1">
                  <dgm:adjLst>
                    <dgm:adj idx="1" val="0.1"/>
                  </dgm:adjLst>
                </dgm:shape>
                <dgm:presOf/>
                <dgm:constrLst/>
                <dgm:ruleLst/>
              </dgm:layoutNode>
              <dgm:layoutNode name="imagNode" styleLbl="fgImgPlace1">
                <dgm:alg type="sp"/>
                <dgm:shape xmlns:r="http://schemas.openxmlformats.org/officeDocument/2006/relationships" type="roundRect" r:blip="" zOrderOff="-2" blipPhldr="1">
                  <dgm:adjLst>
                    <dgm:adj idx="1" val="0.1"/>
                  </dgm:adjLst>
                </dgm:shape>
                <dgm:presOf/>
                <dgm:constrLst/>
                <dgm:ruleLst/>
              </dgm:layoutNode>
            </dgm:layoutNode>
            <dgm:forEach name="sibTransForEach" axis="followSib" ptType="sibTrans" cnt="1">
              <dgm:layoutNode name="sibTrans">
                <dgm:alg type="sp"/>
                <dgm:shape xmlns:r="http://schemas.openxmlformats.org/officeDocument/2006/relationships" type="rect" r:blip="" hideGeom="1">
                  <dgm:adjLst/>
                </dgm:shape>
                <dgm:presOf axis="self"/>
                <dgm:constrLst/>
                <dgm:ruleLst/>
              </dgm:layoutNode>
            </dgm:forEach>
          </dgm:forEach>
        </dgm:layoutNode>
      </dgm:if>
      <dgm:else name="Name6"/>
    </dgm:choose>
  </dgm:layoutNode>
</dgm:layoutDef>
</file>

<file path=ppt/diagrams/layout3.xml><?xml version="1.0" encoding="utf-8"?>
<dgm:layoutDef xmlns:dgm="http://schemas.openxmlformats.org/drawingml/2006/diagram" xmlns:a="http://schemas.openxmlformats.org/drawingml/2006/main" uniqueId="urn:microsoft.com/office/officeart/2005/8/layout/pList2#1">
  <dgm:title val=""/>
  <dgm:desc val=""/>
  <dgm:catLst>
    <dgm:cat type="list" pri="11000"/>
  </dgm:catLst>
  <dgm:sampData useDef="1">
    <dgm:dataModel>
      <dgm:ptLst/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Name0">
    <dgm:varLst>
      <dgm:dir/>
      <dgm:resizeHandles val="exact"/>
    </dgm:varLst>
    <dgm:alg type="composite"/>
    <dgm:shape xmlns:r="http://schemas.openxmlformats.org/officeDocument/2006/relationships" r:blip="">
      <dgm:adjLst/>
    </dgm:shape>
    <dgm:presOf/>
    <dgm:constrLst>
      <dgm:constr type="w" for="ch" forName="bkgdShp" refType="w"/>
      <dgm:constr type="h" for="ch" forName="bkgdShp" refType="h" fact="0.45"/>
      <dgm:constr type="t" for="ch" forName="bkgdShp"/>
      <dgm:constr type="w" for="ch" forName="linComp" refType="w" fact="0.94"/>
      <dgm:constr type="h" for="ch" forName="linComp" refType="h"/>
      <dgm:constr type="ctrX" for="ch" forName="linComp" refType="w" fact="0.5"/>
    </dgm:constrLst>
    <dgm:ruleLst/>
    <dgm:choose name="Name1">
      <dgm:if name="Name2" axis="ch" ptType="node" func="cnt" op="gte" val="1">
        <dgm:layoutNode name="bkgdShp" styleLbl="alignAccFollowNode1">
          <dgm:alg type="sp"/>
          <dgm:shape xmlns:r="http://schemas.openxmlformats.org/officeDocument/2006/relationships" type="roundRect" r:blip="">
            <dgm:adjLst>
              <dgm:adj idx="1" val="0.1"/>
            </dgm:adjLst>
          </dgm:shape>
          <dgm:presOf/>
          <dgm:constrLst/>
          <dgm:ruleLst/>
        </dgm:layoutNode>
        <dgm:layoutNode name="linComp">
          <dgm:choose name="Name3">
            <dgm:if name="Name4" func="var" arg="dir" op="equ" val="norm">
              <dgm:alg type="lin"/>
            </dgm:if>
            <dgm:else name="Name5">
              <dgm:alg type="lin">
                <dgm:param type="linDir" val="fromR"/>
              </dgm:alg>
            </dgm:else>
          </dgm:choose>
          <dgm:shape xmlns:r="http://schemas.openxmlformats.org/officeDocument/2006/relationships" r:blip="">
            <dgm:adjLst/>
          </dgm:shape>
          <dgm:presOf/>
          <dgm:constrLst>
            <dgm:constr type="w" for="ch" forName="compNode" refType="w"/>
            <dgm:constr type="h" for="ch" forName="compNode" refType="h"/>
            <dgm:constr type="w" for="ch" ptType="sibTrans" refType="w" refFor="ch" refForName="compNode" fact="0.1"/>
            <dgm:constr type="h" for="ch" ptType="sibTrans" op="equ"/>
            <dgm:constr type="h" for="ch" forName="compNode" op="equ"/>
            <dgm:constr type="primFontSz" for="des" forName="node" op="equ"/>
          </dgm:constrLst>
          <dgm:ruleLst/>
          <dgm:forEach name="nodesForEach" axis="ch" ptType="node">
            <dgm:layoutNode name="compNode">
              <dgm:alg type="composite"/>
              <dgm:shape xmlns:r="http://schemas.openxmlformats.org/officeDocument/2006/relationships" r:blip="">
                <dgm:adjLst/>
              </dgm:shape>
              <dgm:presOf/>
              <dgm:constrLst>
                <dgm:constr type="w" for="ch" forName="node" refType="w"/>
                <dgm:constr type="h" for="ch" forName="node" refType="h" fact="0.55"/>
                <dgm:constr type="b" for="ch" forName="node" refType="h"/>
                <dgm:constr type="w" for="ch" forName="invisiNode" refType="w" fact="0.75"/>
                <dgm:constr type="h" for="ch" forName="invisiNode" refType="h" fact="0.06"/>
                <dgm:constr type="t" for="ch" forName="invisiNode"/>
                <dgm:constr type="w" for="ch" forName="imagNode" refType="w"/>
                <dgm:constr type="h" for="ch" forName="imagNode" refType="h" fact="0.33"/>
                <dgm:constr type="ctrX" for="ch" forName="imagNode" refType="w" fact="0.5"/>
                <dgm:constr type="t" for="ch" forName="imagNode" refType="h" fact="0.06"/>
              </dgm:constrLst>
              <dgm:ruleLst/>
              <dgm:layoutNode name="node" styleLbl="node1">
                <dgm:varLst>
                  <dgm:bulletEnabled val="1"/>
                </dgm:varLst>
                <dgm:alg type="tx">
                  <dgm:param type="txAnchorVert" val="t"/>
                </dgm:alg>
                <dgm:shape xmlns:r="http://schemas.openxmlformats.org/officeDocument/2006/relationships" rot="180" type="round2SameRect" r:blip="">
                  <dgm:adjLst>
                    <dgm:adj idx="1" val="0.105"/>
                  </dgm:adjLst>
                </dgm:shape>
                <dgm:presOf axis="desOrSelf" ptType="node"/>
                <dgm:constrLst>
                  <dgm:constr type="primFontSz" val="65"/>
                </dgm:constrLst>
                <dgm:ruleLst>
                  <dgm:rule type="primFontSz" val="5" fact="NaN" max="NaN"/>
                </dgm:ruleLst>
              </dgm:layoutNode>
              <dgm:layoutNode name="invisiNode">
                <dgm:alg type="sp"/>
                <dgm:shape xmlns:r="http://schemas.openxmlformats.org/officeDocument/2006/relationships" type="roundRect" r:blip="" hideGeom="1">
                  <dgm:adjLst>
                    <dgm:adj idx="1" val="0.1"/>
                  </dgm:adjLst>
                </dgm:shape>
                <dgm:presOf/>
                <dgm:constrLst/>
                <dgm:ruleLst/>
              </dgm:layoutNode>
              <dgm:layoutNode name="imagNode" styleLbl="fgImgPlace1">
                <dgm:alg type="sp"/>
                <dgm:shape xmlns:r="http://schemas.openxmlformats.org/officeDocument/2006/relationships" type="roundRect" r:blip="" zOrderOff="-2" blipPhldr="1">
                  <dgm:adjLst>
                    <dgm:adj idx="1" val="0.1"/>
                  </dgm:adjLst>
                </dgm:shape>
                <dgm:presOf/>
                <dgm:constrLst/>
                <dgm:ruleLst/>
              </dgm:layoutNode>
            </dgm:layoutNode>
            <dgm:forEach name="sibTransForEach" axis="followSib" ptType="sibTrans" cnt="1">
              <dgm:layoutNode name="sibTrans">
                <dgm:alg type="sp"/>
                <dgm:shape xmlns:r="http://schemas.openxmlformats.org/officeDocument/2006/relationships" type="rect" r:blip="" hideGeom="1">
                  <dgm:adjLst/>
                </dgm:shape>
                <dgm:presOf axis="self"/>
                <dgm:constrLst/>
                <dgm:ruleLst/>
              </dgm:layoutNode>
            </dgm:forEach>
          </dgm:forEach>
        </dgm:layoutNode>
      </dgm:if>
      <dgm:else name="Name6"/>
    </dgm:choose>
  </dgm:layoutNode>
</dgm:layoutDef>
</file>

<file path=ppt/diagrams/layout4.xml><?xml version="1.0" encoding="utf-8"?>
<dgm:layoutDef xmlns:dgm="http://schemas.openxmlformats.org/drawingml/2006/diagram" xmlns:a="http://schemas.openxmlformats.org/drawingml/2006/main" uniqueId="urn:microsoft.com/office/officeart/2005/8/layout/pList2#1">
  <dgm:title val=""/>
  <dgm:desc val=""/>
  <dgm:catLst>
    <dgm:cat type="list" pri="11000"/>
  </dgm:catLst>
  <dgm:sampData useDef="1">
    <dgm:dataModel>
      <dgm:ptLst/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Name0">
    <dgm:varLst>
      <dgm:dir/>
      <dgm:resizeHandles val="exact"/>
    </dgm:varLst>
    <dgm:alg type="composite"/>
    <dgm:shape xmlns:r="http://schemas.openxmlformats.org/officeDocument/2006/relationships" r:blip="">
      <dgm:adjLst/>
    </dgm:shape>
    <dgm:presOf/>
    <dgm:constrLst>
      <dgm:constr type="w" for="ch" forName="bkgdShp" refType="w"/>
      <dgm:constr type="h" for="ch" forName="bkgdShp" refType="h" fact="0.45"/>
      <dgm:constr type="t" for="ch" forName="bkgdShp"/>
      <dgm:constr type="w" for="ch" forName="linComp" refType="w" fact="0.94"/>
      <dgm:constr type="h" for="ch" forName="linComp" refType="h"/>
      <dgm:constr type="ctrX" for="ch" forName="linComp" refType="w" fact="0.5"/>
    </dgm:constrLst>
    <dgm:ruleLst/>
    <dgm:choose name="Name1">
      <dgm:if name="Name2" axis="ch" ptType="node" func="cnt" op="gte" val="1">
        <dgm:layoutNode name="bkgdShp" styleLbl="alignAccFollowNode1">
          <dgm:alg type="sp"/>
          <dgm:shape xmlns:r="http://schemas.openxmlformats.org/officeDocument/2006/relationships" type="roundRect" r:blip="">
            <dgm:adjLst>
              <dgm:adj idx="1" val="0.1"/>
            </dgm:adjLst>
          </dgm:shape>
          <dgm:presOf/>
          <dgm:constrLst/>
          <dgm:ruleLst/>
        </dgm:layoutNode>
        <dgm:layoutNode name="linComp">
          <dgm:choose name="Name3">
            <dgm:if name="Name4" func="var" arg="dir" op="equ" val="norm">
              <dgm:alg type="lin"/>
            </dgm:if>
            <dgm:else name="Name5">
              <dgm:alg type="lin">
                <dgm:param type="linDir" val="fromR"/>
              </dgm:alg>
            </dgm:else>
          </dgm:choose>
          <dgm:shape xmlns:r="http://schemas.openxmlformats.org/officeDocument/2006/relationships" r:blip="">
            <dgm:adjLst/>
          </dgm:shape>
          <dgm:presOf/>
          <dgm:constrLst>
            <dgm:constr type="w" for="ch" forName="compNode" refType="w"/>
            <dgm:constr type="h" for="ch" forName="compNode" refType="h"/>
            <dgm:constr type="w" for="ch" ptType="sibTrans" refType="w" refFor="ch" refForName="compNode" fact="0.1"/>
            <dgm:constr type="h" for="ch" ptType="sibTrans" op="equ"/>
            <dgm:constr type="h" for="ch" forName="compNode" op="equ"/>
            <dgm:constr type="primFontSz" for="des" forName="node" op="equ"/>
          </dgm:constrLst>
          <dgm:ruleLst/>
          <dgm:forEach name="nodesForEach" axis="ch" ptType="node">
            <dgm:layoutNode name="compNode">
              <dgm:alg type="composite"/>
              <dgm:shape xmlns:r="http://schemas.openxmlformats.org/officeDocument/2006/relationships" r:blip="">
                <dgm:adjLst/>
              </dgm:shape>
              <dgm:presOf/>
              <dgm:constrLst>
                <dgm:constr type="w" for="ch" forName="node" refType="w"/>
                <dgm:constr type="h" for="ch" forName="node" refType="h" fact="0.55"/>
                <dgm:constr type="b" for="ch" forName="node" refType="h"/>
                <dgm:constr type="w" for="ch" forName="invisiNode" refType="w" fact="0.75"/>
                <dgm:constr type="h" for="ch" forName="invisiNode" refType="h" fact="0.06"/>
                <dgm:constr type="t" for="ch" forName="invisiNode"/>
                <dgm:constr type="w" for="ch" forName="imagNode" refType="w"/>
                <dgm:constr type="h" for="ch" forName="imagNode" refType="h" fact="0.33"/>
                <dgm:constr type="ctrX" for="ch" forName="imagNode" refType="w" fact="0.5"/>
                <dgm:constr type="t" for="ch" forName="imagNode" refType="h" fact="0.06"/>
              </dgm:constrLst>
              <dgm:ruleLst/>
              <dgm:layoutNode name="node" styleLbl="node1">
                <dgm:varLst>
                  <dgm:bulletEnabled val="1"/>
                </dgm:varLst>
                <dgm:alg type="tx">
                  <dgm:param type="txAnchorVert" val="t"/>
                </dgm:alg>
                <dgm:shape xmlns:r="http://schemas.openxmlformats.org/officeDocument/2006/relationships" rot="180" type="round2SameRect" r:blip="">
                  <dgm:adjLst>
                    <dgm:adj idx="1" val="0.105"/>
                  </dgm:adjLst>
                </dgm:shape>
                <dgm:presOf axis="desOrSelf" ptType="node"/>
                <dgm:constrLst>
                  <dgm:constr type="primFontSz" val="65"/>
                </dgm:constrLst>
                <dgm:ruleLst>
                  <dgm:rule type="primFontSz" val="5" fact="NaN" max="NaN"/>
                </dgm:ruleLst>
              </dgm:layoutNode>
              <dgm:layoutNode name="invisiNode">
                <dgm:alg type="sp"/>
                <dgm:shape xmlns:r="http://schemas.openxmlformats.org/officeDocument/2006/relationships" type="roundRect" r:blip="" hideGeom="1">
                  <dgm:adjLst>
                    <dgm:adj idx="1" val="0.1"/>
                  </dgm:adjLst>
                </dgm:shape>
                <dgm:presOf/>
                <dgm:constrLst/>
                <dgm:ruleLst/>
              </dgm:layoutNode>
              <dgm:layoutNode name="imagNode" styleLbl="fgImgPlace1">
                <dgm:alg type="sp"/>
                <dgm:shape xmlns:r="http://schemas.openxmlformats.org/officeDocument/2006/relationships" type="roundRect" r:blip="" zOrderOff="-2" blipPhldr="1">
                  <dgm:adjLst>
                    <dgm:adj idx="1" val="0.1"/>
                  </dgm:adjLst>
                </dgm:shape>
                <dgm:presOf/>
                <dgm:constrLst/>
                <dgm:ruleLst/>
              </dgm:layoutNode>
            </dgm:layoutNode>
            <dgm:forEach name="sibTransForEach" axis="followSib" ptType="sibTrans" cnt="1">
              <dgm:layoutNode name="sibTrans">
                <dgm:alg type="sp"/>
                <dgm:shape xmlns:r="http://schemas.openxmlformats.org/officeDocument/2006/relationships" type="rect" r:blip="" hideGeom="1">
                  <dgm:adjLst/>
                </dgm:shape>
                <dgm:presOf axis="self"/>
                <dgm:constrLst/>
                <dgm:ruleLst/>
              </dgm:layoutNode>
            </dgm:forEach>
          </dgm:forEach>
        </dgm:layoutNode>
      </dgm:if>
      <dgm:else name="Name6"/>
    </dgm:choose>
  </dgm:layoutNode>
</dgm:layoutDef>
</file>

<file path=ppt/diagrams/layout5.xml><?xml version="1.0" encoding="utf-8"?>
<dgm:layoutDef xmlns:dgm="http://schemas.openxmlformats.org/drawingml/2006/diagram" xmlns:a="http://schemas.openxmlformats.org/drawingml/2006/main" uniqueId="urn:microsoft.com/office/officeart/2005/8/layout/pList2#1">
  <dgm:title val=""/>
  <dgm:desc val=""/>
  <dgm:catLst>
    <dgm:cat type="list" pri="11000"/>
  </dgm:catLst>
  <dgm:sampData useDef="1">
    <dgm:dataModel>
      <dgm:ptLst/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Name0">
    <dgm:varLst>
      <dgm:dir/>
      <dgm:resizeHandles val="exact"/>
    </dgm:varLst>
    <dgm:alg type="composite"/>
    <dgm:shape xmlns:r="http://schemas.openxmlformats.org/officeDocument/2006/relationships" r:blip="">
      <dgm:adjLst/>
    </dgm:shape>
    <dgm:presOf/>
    <dgm:constrLst>
      <dgm:constr type="w" for="ch" forName="bkgdShp" refType="w"/>
      <dgm:constr type="h" for="ch" forName="bkgdShp" refType="h" fact="0.45"/>
      <dgm:constr type="t" for="ch" forName="bkgdShp"/>
      <dgm:constr type="w" for="ch" forName="linComp" refType="w" fact="0.94"/>
      <dgm:constr type="h" for="ch" forName="linComp" refType="h"/>
      <dgm:constr type="ctrX" for="ch" forName="linComp" refType="w" fact="0.5"/>
    </dgm:constrLst>
    <dgm:ruleLst/>
    <dgm:choose name="Name1">
      <dgm:if name="Name2" axis="ch" ptType="node" func="cnt" op="gte" val="1">
        <dgm:layoutNode name="bkgdShp" styleLbl="alignAccFollowNode1">
          <dgm:alg type="sp"/>
          <dgm:shape xmlns:r="http://schemas.openxmlformats.org/officeDocument/2006/relationships" type="roundRect" r:blip="">
            <dgm:adjLst>
              <dgm:adj idx="1" val="0.1"/>
            </dgm:adjLst>
          </dgm:shape>
          <dgm:presOf/>
          <dgm:constrLst/>
          <dgm:ruleLst/>
        </dgm:layoutNode>
        <dgm:layoutNode name="linComp">
          <dgm:choose name="Name3">
            <dgm:if name="Name4" func="var" arg="dir" op="equ" val="norm">
              <dgm:alg type="lin"/>
            </dgm:if>
            <dgm:else name="Name5">
              <dgm:alg type="lin">
                <dgm:param type="linDir" val="fromR"/>
              </dgm:alg>
            </dgm:else>
          </dgm:choose>
          <dgm:shape xmlns:r="http://schemas.openxmlformats.org/officeDocument/2006/relationships" r:blip="">
            <dgm:adjLst/>
          </dgm:shape>
          <dgm:presOf/>
          <dgm:constrLst>
            <dgm:constr type="w" for="ch" forName="compNode" refType="w"/>
            <dgm:constr type="h" for="ch" forName="compNode" refType="h"/>
            <dgm:constr type="w" for="ch" ptType="sibTrans" refType="w" refFor="ch" refForName="compNode" fact="0.1"/>
            <dgm:constr type="h" for="ch" ptType="sibTrans" op="equ"/>
            <dgm:constr type="h" for="ch" forName="compNode" op="equ"/>
            <dgm:constr type="primFontSz" for="des" forName="node" op="equ"/>
          </dgm:constrLst>
          <dgm:ruleLst/>
          <dgm:forEach name="nodesForEach" axis="ch" ptType="node">
            <dgm:layoutNode name="compNode">
              <dgm:alg type="composite"/>
              <dgm:shape xmlns:r="http://schemas.openxmlformats.org/officeDocument/2006/relationships" r:blip="">
                <dgm:adjLst/>
              </dgm:shape>
              <dgm:presOf/>
              <dgm:constrLst>
                <dgm:constr type="w" for="ch" forName="node" refType="w"/>
                <dgm:constr type="h" for="ch" forName="node" refType="h" fact="0.55"/>
                <dgm:constr type="b" for="ch" forName="node" refType="h"/>
                <dgm:constr type="w" for="ch" forName="invisiNode" refType="w" fact="0.75"/>
                <dgm:constr type="h" for="ch" forName="invisiNode" refType="h" fact="0.06"/>
                <dgm:constr type="t" for="ch" forName="invisiNode"/>
                <dgm:constr type="w" for="ch" forName="imagNode" refType="w"/>
                <dgm:constr type="h" for="ch" forName="imagNode" refType="h" fact="0.33"/>
                <dgm:constr type="ctrX" for="ch" forName="imagNode" refType="w" fact="0.5"/>
                <dgm:constr type="t" for="ch" forName="imagNode" refType="h" fact="0.06"/>
              </dgm:constrLst>
              <dgm:ruleLst/>
              <dgm:layoutNode name="node" styleLbl="node1">
                <dgm:varLst>
                  <dgm:bulletEnabled val="1"/>
                </dgm:varLst>
                <dgm:alg type="tx">
                  <dgm:param type="txAnchorVert" val="t"/>
                </dgm:alg>
                <dgm:shape xmlns:r="http://schemas.openxmlformats.org/officeDocument/2006/relationships" rot="180" type="round2SameRect" r:blip="">
                  <dgm:adjLst>
                    <dgm:adj idx="1" val="0.105"/>
                  </dgm:adjLst>
                </dgm:shape>
                <dgm:presOf axis="desOrSelf" ptType="node"/>
                <dgm:constrLst>
                  <dgm:constr type="primFontSz" val="65"/>
                </dgm:constrLst>
                <dgm:ruleLst>
                  <dgm:rule type="primFontSz" val="5" fact="NaN" max="NaN"/>
                </dgm:ruleLst>
              </dgm:layoutNode>
              <dgm:layoutNode name="invisiNode">
                <dgm:alg type="sp"/>
                <dgm:shape xmlns:r="http://schemas.openxmlformats.org/officeDocument/2006/relationships" type="roundRect" r:blip="" hideGeom="1">
                  <dgm:adjLst>
                    <dgm:adj idx="1" val="0.1"/>
                  </dgm:adjLst>
                </dgm:shape>
                <dgm:presOf/>
                <dgm:constrLst/>
                <dgm:ruleLst/>
              </dgm:layoutNode>
              <dgm:layoutNode name="imagNode" styleLbl="fgImgPlace1">
                <dgm:alg type="sp"/>
                <dgm:shape xmlns:r="http://schemas.openxmlformats.org/officeDocument/2006/relationships" type="roundRect" r:blip="" zOrderOff="-2" blipPhldr="1">
                  <dgm:adjLst>
                    <dgm:adj idx="1" val="0.1"/>
                  </dgm:adjLst>
                </dgm:shape>
                <dgm:presOf/>
                <dgm:constrLst/>
                <dgm:ruleLst/>
              </dgm:layoutNode>
            </dgm:layoutNode>
            <dgm:forEach name="sibTransForEach" axis="followSib" ptType="sibTrans" cnt="1">
              <dgm:layoutNode name="sibTrans">
                <dgm:alg type="sp"/>
                <dgm:shape xmlns:r="http://schemas.openxmlformats.org/officeDocument/2006/relationships" type="rect" r:blip="" hideGeom="1">
                  <dgm:adjLst/>
                </dgm:shape>
                <dgm:presOf axis="self"/>
                <dgm:constrLst/>
                <dgm:ruleLst/>
              </dgm:layoutNode>
            </dgm:forEach>
          </dgm:forEach>
        </dgm:layoutNode>
      </dgm:if>
      <dgm:else name="Name6"/>
    </dgm:choose>
  </dgm:layoutNode>
</dgm:layoutDef>
</file>

<file path=ppt/diagrams/layout6.xml><?xml version="1.0" encoding="utf-8"?>
<dgm:layoutDef xmlns:dgm="http://schemas.openxmlformats.org/drawingml/2006/diagram" xmlns:a="http://schemas.openxmlformats.org/drawingml/2006/main" uniqueId="urn:microsoft.com/office/officeart/2005/8/layout/pList2#1">
  <dgm:title val=""/>
  <dgm:desc val=""/>
  <dgm:catLst>
    <dgm:cat type="list" pri="11000"/>
  </dgm:catLst>
  <dgm:sampData useDef="1">
    <dgm:dataModel>
      <dgm:ptLst/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Name0">
    <dgm:varLst>
      <dgm:dir/>
      <dgm:resizeHandles val="exact"/>
    </dgm:varLst>
    <dgm:alg type="composite"/>
    <dgm:shape xmlns:r="http://schemas.openxmlformats.org/officeDocument/2006/relationships" r:blip="">
      <dgm:adjLst/>
    </dgm:shape>
    <dgm:presOf/>
    <dgm:constrLst>
      <dgm:constr type="w" for="ch" forName="bkgdShp" refType="w"/>
      <dgm:constr type="h" for="ch" forName="bkgdShp" refType="h" fact="0.45"/>
      <dgm:constr type="t" for="ch" forName="bkgdShp"/>
      <dgm:constr type="w" for="ch" forName="linComp" refType="w" fact="0.94"/>
      <dgm:constr type="h" for="ch" forName="linComp" refType="h"/>
      <dgm:constr type="ctrX" for="ch" forName="linComp" refType="w" fact="0.5"/>
    </dgm:constrLst>
    <dgm:ruleLst/>
    <dgm:choose name="Name1">
      <dgm:if name="Name2" axis="ch" ptType="node" func="cnt" op="gte" val="1">
        <dgm:layoutNode name="bkgdShp" styleLbl="alignAccFollowNode1">
          <dgm:alg type="sp"/>
          <dgm:shape xmlns:r="http://schemas.openxmlformats.org/officeDocument/2006/relationships" type="roundRect" r:blip="">
            <dgm:adjLst>
              <dgm:adj idx="1" val="0.1"/>
            </dgm:adjLst>
          </dgm:shape>
          <dgm:presOf/>
          <dgm:constrLst/>
          <dgm:ruleLst/>
        </dgm:layoutNode>
        <dgm:layoutNode name="linComp">
          <dgm:choose name="Name3">
            <dgm:if name="Name4" func="var" arg="dir" op="equ" val="norm">
              <dgm:alg type="lin"/>
            </dgm:if>
            <dgm:else name="Name5">
              <dgm:alg type="lin">
                <dgm:param type="linDir" val="fromR"/>
              </dgm:alg>
            </dgm:else>
          </dgm:choose>
          <dgm:shape xmlns:r="http://schemas.openxmlformats.org/officeDocument/2006/relationships" r:blip="">
            <dgm:adjLst/>
          </dgm:shape>
          <dgm:presOf/>
          <dgm:constrLst>
            <dgm:constr type="w" for="ch" forName="compNode" refType="w"/>
            <dgm:constr type="h" for="ch" forName="compNode" refType="h"/>
            <dgm:constr type="w" for="ch" ptType="sibTrans" refType="w" refFor="ch" refForName="compNode" fact="0.1"/>
            <dgm:constr type="h" for="ch" ptType="sibTrans" op="equ"/>
            <dgm:constr type="h" for="ch" forName="compNode" op="equ"/>
            <dgm:constr type="primFontSz" for="des" forName="node" op="equ"/>
          </dgm:constrLst>
          <dgm:ruleLst/>
          <dgm:forEach name="nodesForEach" axis="ch" ptType="node">
            <dgm:layoutNode name="compNode">
              <dgm:alg type="composite"/>
              <dgm:shape xmlns:r="http://schemas.openxmlformats.org/officeDocument/2006/relationships" r:blip="">
                <dgm:adjLst/>
              </dgm:shape>
              <dgm:presOf/>
              <dgm:constrLst>
                <dgm:constr type="w" for="ch" forName="node" refType="w"/>
                <dgm:constr type="h" for="ch" forName="node" refType="h" fact="0.55"/>
                <dgm:constr type="b" for="ch" forName="node" refType="h"/>
                <dgm:constr type="w" for="ch" forName="invisiNode" refType="w" fact="0.75"/>
                <dgm:constr type="h" for="ch" forName="invisiNode" refType="h" fact="0.06"/>
                <dgm:constr type="t" for="ch" forName="invisiNode"/>
                <dgm:constr type="w" for="ch" forName="imagNode" refType="w"/>
                <dgm:constr type="h" for="ch" forName="imagNode" refType="h" fact="0.33"/>
                <dgm:constr type="ctrX" for="ch" forName="imagNode" refType="w" fact="0.5"/>
                <dgm:constr type="t" for="ch" forName="imagNode" refType="h" fact="0.06"/>
              </dgm:constrLst>
              <dgm:ruleLst/>
              <dgm:layoutNode name="node" styleLbl="node1">
                <dgm:varLst>
                  <dgm:bulletEnabled val="1"/>
                </dgm:varLst>
                <dgm:alg type="tx">
                  <dgm:param type="txAnchorVert" val="t"/>
                </dgm:alg>
                <dgm:shape xmlns:r="http://schemas.openxmlformats.org/officeDocument/2006/relationships" rot="180" type="round2SameRect" r:blip="">
                  <dgm:adjLst>
                    <dgm:adj idx="1" val="0.105"/>
                  </dgm:adjLst>
                </dgm:shape>
                <dgm:presOf axis="desOrSelf" ptType="node"/>
                <dgm:constrLst>
                  <dgm:constr type="primFontSz" val="65"/>
                </dgm:constrLst>
                <dgm:ruleLst>
                  <dgm:rule type="primFontSz" val="5" fact="NaN" max="NaN"/>
                </dgm:ruleLst>
              </dgm:layoutNode>
              <dgm:layoutNode name="invisiNode">
                <dgm:alg type="sp"/>
                <dgm:shape xmlns:r="http://schemas.openxmlformats.org/officeDocument/2006/relationships" type="roundRect" r:blip="" hideGeom="1">
                  <dgm:adjLst>
                    <dgm:adj idx="1" val="0.1"/>
                  </dgm:adjLst>
                </dgm:shape>
                <dgm:presOf/>
                <dgm:constrLst/>
                <dgm:ruleLst/>
              </dgm:layoutNode>
              <dgm:layoutNode name="imagNode" styleLbl="fgImgPlace1">
                <dgm:alg type="sp"/>
                <dgm:shape xmlns:r="http://schemas.openxmlformats.org/officeDocument/2006/relationships" type="roundRect" r:blip="" zOrderOff="-2" blipPhldr="1">
                  <dgm:adjLst>
                    <dgm:adj idx="1" val="0.1"/>
                  </dgm:adjLst>
                </dgm:shape>
                <dgm:presOf/>
                <dgm:constrLst/>
                <dgm:ruleLst/>
              </dgm:layoutNode>
            </dgm:layoutNode>
            <dgm:forEach name="sibTransForEach" axis="followSib" ptType="sibTrans" cnt="1">
              <dgm:layoutNode name="sibTrans">
                <dgm:alg type="sp"/>
                <dgm:shape xmlns:r="http://schemas.openxmlformats.org/officeDocument/2006/relationships" type="rect" r:blip="" hideGeom="1">
                  <dgm:adjLst/>
                </dgm:shape>
                <dgm:presOf axis="self"/>
                <dgm:constrLst/>
                <dgm:ruleLst/>
              </dgm:layoutNode>
            </dgm:forEach>
          </dgm:forEach>
        </dgm:layoutNode>
      </dgm:if>
      <dgm:else name="Name6"/>
    </dgm:choose>
  </dgm:layoutNode>
</dgm:layoutDef>
</file>

<file path=ppt/diagrams/layout7.xml><?xml version="1.0" encoding="utf-8"?>
<dgm:layoutDef xmlns:dgm="http://schemas.openxmlformats.org/drawingml/2006/diagram" xmlns:a="http://schemas.openxmlformats.org/drawingml/2006/main" uniqueId="urn:microsoft.com/office/officeart/2005/8/layout/pList2#1">
  <dgm:title val=""/>
  <dgm:desc val=""/>
  <dgm:catLst>
    <dgm:cat type="list" pri="11000"/>
  </dgm:catLst>
  <dgm:sampData useDef="1">
    <dgm:dataModel>
      <dgm:ptLst/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Name0">
    <dgm:varLst>
      <dgm:dir/>
      <dgm:resizeHandles val="exact"/>
    </dgm:varLst>
    <dgm:alg type="composite"/>
    <dgm:shape xmlns:r="http://schemas.openxmlformats.org/officeDocument/2006/relationships" r:blip="">
      <dgm:adjLst/>
    </dgm:shape>
    <dgm:presOf/>
    <dgm:constrLst>
      <dgm:constr type="w" for="ch" forName="bkgdShp" refType="w"/>
      <dgm:constr type="h" for="ch" forName="bkgdShp" refType="h" fact="0.45"/>
      <dgm:constr type="t" for="ch" forName="bkgdShp"/>
      <dgm:constr type="w" for="ch" forName="linComp" refType="w" fact="0.94"/>
      <dgm:constr type="h" for="ch" forName="linComp" refType="h"/>
      <dgm:constr type="ctrX" for="ch" forName="linComp" refType="w" fact="0.5"/>
    </dgm:constrLst>
    <dgm:ruleLst/>
    <dgm:choose name="Name1">
      <dgm:if name="Name2" axis="ch" ptType="node" func="cnt" op="gte" val="1">
        <dgm:layoutNode name="bkgdShp" styleLbl="alignAccFollowNode1">
          <dgm:alg type="sp"/>
          <dgm:shape xmlns:r="http://schemas.openxmlformats.org/officeDocument/2006/relationships" type="roundRect" r:blip="">
            <dgm:adjLst>
              <dgm:adj idx="1" val="0.1"/>
            </dgm:adjLst>
          </dgm:shape>
          <dgm:presOf/>
          <dgm:constrLst/>
          <dgm:ruleLst/>
        </dgm:layoutNode>
        <dgm:layoutNode name="linComp">
          <dgm:choose name="Name3">
            <dgm:if name="Name4" func="var" arg="dir" op="equ" val="norm">
              <dgm:alg type="lin"/>
            </dgm:if>
            <dgm:else name="Name5">
              <dgm:alg type="lin">
                <dgm:param type="linDir" val="fromR"/>
              </dgm:alg>
            </dgm:else>
          </dgm:choose>
          <dgm:shape xmlns:r="http://schemas.openxmlformats.org/officeDocument/2006/relationships" r:blip="">
            <dgm:adjLst/>
          </dgm:shape>
          <dgm:presOf/>
          <dgm:constrLst>
            <dgm:constr type="w" for="ch" forName="compNode" refType="w"/>
            <dgm:constr type="h" for="ch" forName="compNode" refType="h"/>
            <dgm:constr type="w" for="ch" ptType="sibTrans" refType="w" refFor="ch" refForName="compNode" fact="0.1"/>
            <dgm:constr type="h" for="ch" ptType="sibTrans" op="equ"/>
            <dgm:constr type="h" for="ch" forName="compNode" op="equ"/>
            <dgm:constr type="primFontSz" for="des" forName="node" op="equ"/>
          </dgm:constrLst>
          <dgm:ruleLst/>
          <dgm:forEach name="nodesForEach" axis="ch" ptType="node">
            <dgm:layoutNode name="compNode">
              <dgm:alg type="composite"/>
              <dgm:shape xmlns:r="http://schemas.openxmlformats.org/officeDocument/2006/relationships" r:blip="">
                <dgm:adjLst/>
              </dgm:shape>
              <dgm:presOf/>
              <dgm:constrLst>
                <dgm:constr type="w" for="ch" forName="node" refType="w"/>
                <dgm:constr type="h" for="ch" forName="node" refType="h" fact="0.55"/>
                <dgm:constr type="b" for="ch" forName="node" refType="h"/>
                <dgm:constr type="w" for="ch" forName="invisiNode" refType="w" fact="0.75"/>
                <dgm:constr type="h" for="ch" forName="invisiNode" refType="h" fact="0.06"/>
                <dgm:constr type="t" for="ch" forName="invisiNode"/>
                <dgm:constr type="w" for="ch" forName="imagNode" refType="w"/>
                <dgm:constr type="h" for="ch" forName="imagNode" refType="h" fact="0.33"/>
                <dgm:constr type="ctrX" for="ch" forName="imagNode" refType="w" fact="0.5"/>
                <dgm:constr type="t" for="ch" forName="imagNode" refType="h" fact="0.06"/>
              </dgm:constrLst>
              <dgm:ruleLst/>
              <dgm:layoutNode name="node" styleLbl="node1">
                <dgm:varLst>
                  <dgm:bulletEnabled val="1"/>
                </dgm:varLst>
                <dgm:alg type="tx">
                  <dgm:param type="txAnchorVert" val="t"/>
                </dgm:alg>
                <dgm:shape xmlns:r="http://schemas.openxmlformats.org/officeDocument/2006/relationships" rot="180" type="round2SameRect" r:blip="">
                  <dgm:adjLst>
                    <dgm:adj idx="1" val="0.105"/>
                  </dgm:adjLst>
                </dgm:shape>
                <dgm:presOf axis="desOrSelf" ptType="node"/>
                <dgm:constrLst>
                  <dgm:constr type="primFontSz" val="65"/>
                </dgm:constrLst>
                <dgm:ruleLst>
                  <dgm:rule type="primFontSz" val="5" fact="NaN" max="NaN"/>
                </dgm:ruleLst>
              </dgm:layoutNode>
              <dgm:layoutNode name="invisiNode">
                <dgm:alg type="sp"/>
                <dgm:shape xmlns:r="http://schemas.openxmlformats.org/officeDocument/2006/relationships" type="roundRect" r:blip="" hideGeom="1">
                  <dgm:adjLst>
                    <dgm:adj idx="1" val="0.1"/>
                  </dgm:adjLst>
                </dgm:shape>
                <dgm:presOf/>
                <dgm:constrLst/>
                <dgm:ruleLst/>
              </dgm:layoutNode>
              <dgm:layoutNode name="imagNode" styleLbl="fgImgPlace1">
                <dgm:alg type="sp"/>
                <dgm:shape xmlns:r="http://schemas.openxmlformats.org/officeDocument/2006/relationships" type="roundRect" r:blip="" zOrderOff="-2" blipPhldr="1">
                  <dgm:adjLst>
                    <dgm:adj idx="1" val="0.1"/>
                  </dgm:adjLst>
                </dgm:shape>
                <dgm:presOf/>
                <dgm:constrLst/>
                <dgm:ruleLst/>
              </dgm:layoutNode>
            </dgm:layoutNode>
            <dgm:forEach name="sibTransForEach" axis="followSib" ptType="sibTrans" cnt="1">
              <dgm:layoutNode name="sibTrans">
                <dgm:alg type="sp"/>
                <dgm:shape xmlns:r="http://schemas.openxmlformats.org/officeDocument/2006/relationships" type="rect" r:blip="" hideGeom="1">
                  <dgm:adjLst/>
                </dgm:shape>
                <dgm:presOf axis="self"/>
                <dgm:constrLst/>
                <dgm:ruleLst/>
              </dgm:layoutNode>
            </dgm:forEach>
          </dgm:forEach>
        </dgm:layoutNode>
      </dgm:if>
      <dgm:else name="Name6"/>
    </dgm:choose>
  </dgm:layoutNode>
</dgm:layoutDef>
</file>

<file path=ppt/diagrams/layout8.xml><?xml version="1.0" encoding="utf-8"?>
<dgm:layoutDef xmlns:dgm="http://schemas.openxmlformats.org/drawingml/2006/diagram" xmlns:a="http://schemas.openxmlformats.org/drawingml/2006/main" uniqueId="urn:microsoft.com/office/officeart/2005/8/layout/pList2#1">
  <dgm:title val=""/>
  <dgm:desc val=""/>
  <dgm:catLst>
    <dgm:cat type="list" pri="11000"/>
  </dgm:catLst>
  <dgm:sampData useDef="1">
    <dgm:dataModel>
      <dgm:ptLst/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Name0">
    <dgm:varLst>
      <dgm:dir/>
      <dgm:resizeHandles val="exact"/>
    </dgm:varLst>
    <dgm:alg type="composite"/>
    <dgm:shape xmlns:r="http://schemas.openxmlformats.org/officeDocument/2006/relationships" r:blip="">
      <dgm:adjLst/>
    </dgm:shape>
    <dgm:presOf/>
    <dgm:constrLst>
      <dgm:constr type="w" for="ch" forName="bkgdShp" refType="w"/>
      <dgm:constr type="h" for="ch" forName="bkgdShp" refType="h" fact="0.45"/>
      <dgm:constr type="t" for="ch" forName="bkgdShp"/>
      <dgm:constr type="w" for="ch" forName="linComp" refType="w" fact="0.94"/>
      <dgm:constr type="h" for="ch" forName="linComp" refType="h"/>
      <dgm:constr type="ctrX" for="ch" forName="linComp" refType="w" fact="0.5"/>
    </dgm:constrLst>
    <dgm:ruleLst/>
    <dgm:choose name="Name1">
      <dgm:if name="Name2" axis="ch" ptType="node" func="cnt" op="gte" val="1">
        <dgm:layoutNode name="bkgdShp" styleLbl="alignAccFollowNode1">
          <dgm:alg type="sp"/>
          <dgm:shape xmlns:r="http://schemas.openxmlformats.org/officeDocument/2006/relationships" type="roundRect" r:blip="">
            <dgm:adjLst>
              <dgm:adj idx="1" val="0.1"/>
            </dgm:adjLst>
          </dgm:shape>
          <dgm:presOf/>
          <dgm:constrLst/>
          <dgm:ruleLst/>
        </dgm:layoutNode>
        <dgm:layoutNode name="linComp">
          <dgm:choose name="Name3">
            <dgm:if name="Name4" func="var" arg="dir" op="equ" val="norm">
              <dgm:alg type="lin"/>
            </dgm:if>
            <dgm:else name="Name5">
              <dgm:alg type="lin">
                <dgm:param type="linDir" val="fromR"/>
              </dgm:alg>
            </dgm:else>
          </dgm:choose>
          <dgm:shape xmlns:r="http://schemas.openxmlformats.org/officeDocument/2006/relationships" r:blip="">
            <dgm:adjLst/>
          </dgm:shape>
          <dgm:presOf/>
          <dgm:constrLst>
            <dgm:constr type="w" for="ch" forName="compNode" refType="w"/>
            <dgm:constr type="h" for="ch" forName="compNode" refType="h"/>
            <dgm:constr type="w" for="ch" ptType="sibTrans" refType="w" refFor="ch" refForName="compNode" fact="0.1"/>
            <dgm:constr type="h" for="ch" ptType="sibTrans" op="equ"/>
            <dgm:constr type="h" for="ch" forName="compNode" op="equ"/>
            <dgm:constr type="primFontSz" for="des" forName="node" op="equ"/>
          </dgm:constrLst>
          <dgm:ruleLst/>
          <dgm:forEach name="nodesForEach" axis="ch" ptType="node">
            <dgm:layoutNode name="compNode">
              <dgm:alg type="composite"/>
              <dgm:shape xmlns:r="http://schemas.openxmlformats.org/officeDocument/2006/relationships" r:blip="">
                <dgm:adjLst/>
              </dgm:shape>
              <dgm:presOf/>
              <dgm:constrLst>
                <dgm:constr type="w" for="ch" forName="node" refType="w"/>
                <dgm:constr type="h" for="ch" forName="node" refType="h" fact="0.55"/>
                <dgm:constr type="b" for="ch" forName="node" refType="h"/>
                <dgm:constr type="w" for="ch" forName="invisiNode" refType="w" fact="0.75"/>
                <dgm:constr type="h" for="ch" forName="invisiNode" refType="h" fact="0.06"/>
                <dgm:constr type="t" for="ch" forName="invisiNode"/>
                <dgm:constr type="w" for="ch" forName="imagNode" refType="w"/>
                <dgm:constr type="h" for="ch" forName="imagNode" refType="h" fact="0.33"/>
                <dgm:constr type="ctrX" for="ch" forName="imagNode" refType="w" fact="0.5"/>
                <dgm:constr type="t" for="ch" forName="imagNode" refType="h" fact="0.06"/>
              </dgm:constrLst>
              <dgm:ruleLst/>
              <dgm:layoutNode name="node" styleLbl="node1">
                <dgm:varLst>
                  <dgm:bulletEnabled val="1"/>
                </dgm:varLst>
                <dgm:alg type="tx">
                  <dgm:param type="txAnchorVert" val="t"/>
                </dgm:alg>
                <dgm:shape xmlns:r="http://schemas.openxmlformats.org/officeDocument/2006/relationships" rot="180" type="round2SameRect" r:blip="">
                  <dgm:adjLst>
                    <dgm:adj idx="1" val="0.105"/>
                  </dgm:adjLst>
                </dgm:shape>
                <dgm:presOf axis="desOrSelf" ptType="node"/>
                <dgm:constrLst>
                  <dgm:constr type="primFontSz" val="65"/>
                </dgm:constrLst>
                <dgm:ruleLst>
                  <dgm:rule type="primFontSz" val="5" fact="NaN" max="NaN"/>
                </dgm:ruleLst>
              </dgm:layoutNode>
              <dgm:layoutNode name="invisiNode">
                <dgm:alg type="sp"/>
                <dgm:shape xmlns:r="http://schemas.openxmlformats.org/officeDocument/2006/relationships" type="roundRect" r:blip="" hideGeom="1">
                  <dgm:adjLst>
                    <dgm:adj idx="1" val="0.1"/>
                  </dgm:adjLst>
                </dgm:shape>
                <dgm:presOf/>
                <dgm:constrLst/>
                <dgm:ruleLst/>
              </dgm:layoutNode>
              <dgm:layoutNode name="imagNode" styleLbl="fgImgPlace1">
                <dgm:alg type="sp"/>
                <dgm:shape xmlns:r="http://schemas.openxmlformats.org/officeDocument/2006/relationships" type="roundRect" r:blip="" zOrderOff="-2" blipPhldr="1">
                  <dgm:adjLst>
                    <dgm:adj idx="1" val="0.1"/>
                  </dgm:adjLst>
                </dgm:shape>
                <dgm:presOf/>
                <dgm:constrLst/>
                <dgm:ruleLst/>
              </dgm:layoutNode>
            </dgm:layoutNode>
            <dgm:forEach name="sibTransForEach" axis="followSib" ptType="sibTrans" cnt="1">
              <dgm:layoutNode name="sibTrans">
                <dgm:alg type="sp"/>
                <dgm:shape xmlns:r="http://schemas.openxmlformats.org/officeDocument/2006/relationships" type="rect" r:blip="" hideGeom="1">
                  <dgm:adjLst/>
                </dgm:shape>
                <dgm:presOf axis="self"/>
                <dgm:constrLst/>
                <dgm:ruleLst/>
              </dgm:layoutNode>
            </dgm:forEach>
          </dgm:forEach>
        </dgm:layoutNode>
      </dgm:if>
      <dgm:else name="Name6"/>
    </dgm:choose>
  </dgm:layoutNode>
</dgm:layoutDef>
</file>

<file path=ppt/diagrams/layout9.xml><?xml version="1.0" encoding="utf-8"?>
<dgm:layoutDef xmlns:dgm="http://schemas.openxmlformats.org/drawingml/2006/diagram" xmlns:a="http://schemas.openxmlformats.org/drawingml/2006/main" uniqueId="urn:microsoft.com/office/officeart/2005/8/layout/pList2#1">
  <dgm:title val=""/>
  <dgm:desc val=""/>
  <dgm:catLst>
    <dgm:cat type="list" pri="11000"/>
  </dgm:catLst>
  <dgm:sampData useDef="1">
    <dgm:dataModel>
      <dgm:ptLst/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Name0">
    <dgm:varLst>
      <dgm:dir/>
      <dgm:resizeHandles val="exact"/>
    </dgm:varLst>
    <dgm:alg type="composite"/>
    <dgm:shape xmlns:r="http://schemas.openxmlformats.org/officeDocument/2006/relationships" r:blip="">
      <dgm:adjLst/>
    </dgm:shape>
    <dgm:presOf/>
    <dgm:constrLst>
      <dgm:constr type="w" for="ch" forName="bkgdShp" refType="w"/>
      <dgm:constr type="h" for="ch" forName="bkgdShp" refType="h" fact="0.45"/>
      <dgm:constr type="t" for="ch" forName="bkgdShp"/>
      <dgm:constr type="w" for="ch" forName="linComp" refType="w" fact="0.94"/>
      <dgm:constr type="h" for="ch" forName="linComp" refType="h"/>
      <dgm:constr type="ctrX" for="ch" forName="linComp" refType="w" fact="0.5"/>
    </dgm:constrLst>
    <dgm:ruleLst/>
    <dgm:choose name="Name1">
      <dgm:if name="Name2" axis="ch" ptType="node" func="cnt" op="gte" val="1">
        <dgm:layoutNode name="bkgdShp" styleLbl="alignAccFollowNode1">
          <dgm:alg type="sp"/>
          <dgm:shape xmlns:r="http://schemas.openxmlformats.org/officeDocument/2006/relationships" type="roundRect" r:blip="">
            <dgm:adjLst>
              <dgm:adj idx="1" val="0.1"/>
            </dgm:adjLst>
          </dgm:shape>
          <dgm:presOf/>
          <dgm:constrLst/>
          <dgm:ruleLst/>
        </dgm:layoutNode>
        <dgm:layoutNode name="linComp">
          <dgm:choose name="Name3">
            <dgm:if name="Name4" func="var" arg="dir" op="equ" val="norm">
              <dgm:alg type="lin"/>
            </dgm:if>
            <dgm:else name="Name5">
              <dgm:alg type="lin">
                <dgm:param type="linDir" val="fromR"/>
              </dgm:alg>
            </dgm:else>
          </dgm:choose>
          <dgm:shape xmlns:r="http://schemas.openxmlformats.org/officeDocument/2006/relationships" r:blip="">
            <dgm:adjLst/>
          </dgm:shape>
          <dgm:presOf/>
          <dgm:constrLst>
            <dgm:constr type="w" for="ch" forName="compNode" refType="w"/>
            <dgm:constr type="h" for="ch" forName="compNode" refType="h"/>
            <dgm:constr type="w" for="ch" ptType="sibTrans" refType="w" refFor="ch" refForName="compNode" fact="0.1"/>
            <dgm:constr type="h" for="ch" ptType="sibTrans" op="equ"/>
            <dgm:constr type="h" for="ch" forName="compNode" op="equ"/>
            <dgm:constr type="primFontSz" for="des" forName="node" op="equ"/>
          </dgm:constrLst>
          <dgm:ruleLst/>
          <dgm:forEach name="nodesForEach" axis="ch" ptType="node">
            <dgm:layoutNode name="compNode">
              <dgm:alg type="composite"/>
              <dgm:shape xmlns:r="http://schemas.openxmlformats.org/officeDocument/2006/relationships" r:blip="">
                <dgm:adjLst/>
              </dgm:shape>
              <dgm:presOf/>
              <dgm:constrLst>
                <dgm:constr type="w" for="ch" forName="node" refType="w"/>
                <dgm:constr type="h" for="ch" forName="node" refType="h" fact="0.55"/>
                <dgm:constr type="b" for="ch" forName="node" refType="h"/>
                <dgm:constr type="w" for="ch" forName="invisiNode" refType="w" fact="0.75"/>
                <dgm:constr type="h" for="ch" forName="invisiNode" refType="h" fact="0.06"/>
                <dgm:constr type="t" for="ch" forName="invisiNode"/>
                <dgm:constr type="w" for="ch" forName="imagNode" refType="w"/>
                <dgm:constr type="h" for="ch" forName="imagNode" refType="h" fact="0.33"/>
                <dgm:constr type="ctrX" for="ch" forName="imagNode" refType="w" fact="0.5"/>
                <dgm:constr type="t" for="ch" forName="imagNode" refType="h" fact="0.06"/>
              </dgm:constrLst>
              <dgm:ruleLst/>
              <dgm:layoutNode name="node" styleLbl="node1">
                <dgm:varLst>
                  <dgm:bulletEnabled val="1"/>
                </dgm:varLst>
                <dgm:alg type="tx">
                  <dgm:param type="txAnchorVert" val="t"/>
                </dgm:alg>
                <dgm:shape xmlns:r="http://schemas.openxmlformats.org/officeDocument/2006/relationships" rot="180" type="round2SameRect" r:blip="">
                  <dgm:adjLst>
                    <dgm:adj idx="1" val="0.105"/>
                  </dgm:adjLst>
                </dgm:shape>
                <dgm:presOf axis="desOrSelf" ptType="node"/>
                <dgm:constrLst>
                  <dgm:constr type="primFontSz" val="65"/>
                </dgm:constrLst>
                <dgm:ruleLst>
                  <dgm:rule type="primFontSz" val="5" fact="NaN" max="NaN"/>
                </dgm:ruleLst>
              </dgm:layoutNode>
              <dgm:layoutNode name="invisiNode">
                <dgm:alg type="sp"/>
                <dgm:shape xmlns:r="http://schemas.openxmlformats.org/officeDocument/2006/relationships" type="roundRect" r:blip="" hideGeom="1">
                  <dgm:adjLst>
                    <dgm:adj idx="1" val="0.1"/>
                  </dgm:adjLst>
                </dgm:shape>
                <dgm:presOf/>
                <dgm:constrLst/>
                <dgm:ruleLst/>
              </dgm:layoutNode>
              <dgm:layoutNode name="imagNode" styleLbl="fgImgPlace1">
                <dgm:alg type="sp"/>
                <dgm:shape xmlns:r="http://schemas.openxmlformats.org/officeDocument/2006/relationships" type="roundRect" r:blip="" zOrderOff="-2" blipPhldr="1">
                  <dgm:adjLst>
                    <dgm:adj idx="1" val="0.1"/>
                  </dgm:adjLst>
                </dgm:shape>
                <dgm:presOf/>
                <dgm:constrLst/>
                <dgm:ruleLst/>
              </dgm:layoutNode>
            </dgm:layoutNode>
            <dgm:forEach name="sibTransForEach" axis="followSib" ptType="sibTrans" cnt="1">
              <dgm:layoutNode name="sibTrans">
                <dgm:alg type="sp"/>
                <dgm:shape xmlns:r="http://schemas.openxmlformats.org/officeDocument/2006/relationships" type="rect" r:blip="" hideGeom="1">
                  <dgm:adjLst/>
                </dgm:shape>
                <dgm:presOf axis="self"/>
                <dgm:constrLst/>
                <dgm:ruleLst/>
              </dgm:layoutNode>
            </dgm:forEach>
          </dgm:forEach>
        </dgm:layoutNode>
      </dgm:if>
      <dgm:else name="Name6"/>
    </dgm:choose>
  </dgm:layoutNode>
</dgm:layoutDef>
</file>

<file path=ppt/diagrams/quickStyle1.xml><?xml version="1.0" encoding="utf-8"?>
<dgm:styleDef xmlns:dgm="http://schemas.openxmlformats.org/drawingml/2006/diagram" xmlns:a="http://schemas.openxmlformats.org/drawingml/2006/main" uniqueId="urn:microsoft.com/office/officeart/2005/8/quickstyle/simple4">
  <dgm:title val=""/>
  <dgm:desc val=""/>
  <dgm:catLst>
    <dgm:cat type="simple" pri="104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10.xml><?xml version="1.0" encoding="utf-8"?>
<dgm:styleDef xmlns:dgm="http://schemas.openxmlformats.org/drawingml/2006/diagram" xmlns:a="http://schemas.openxmlformats.org/drawingml/2006/main" uniqueId="urn:microsoft.com/office/officeart/2005/8/quickstyle/simple4">
  <dgm:title val=""/>
  <dgm:desc val=""/>
  <dgm:catLst>
    <dgm:cat type="simple" pri="104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11.xml><?xml version="1.0" encoding="utf-8"?>
<dgm:styleDef xmlns:dgm="http://schemas.openxmlformats.org/drawingml/2006/diagram" xmlns:a="http://schemas.openxmlformats.org/drawingml/2006/main" uniqueId="urn:microsoft.com/office/officeart/2005/8/quickstyle/simple4">
  <dgm:title val=""/>
  <dgm:desc val=""/>
  <dgm:catLst>
    <dgm:cat type="simple" pri="104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12.xml><?xml version="1.0" encoding="utf-8"?>
<dgm:styleDef xmlns:dgm="http://schemas.openxmlformats.org/drawingml/2006/diagram" xmlns:a="http://schemas.openxmlformats.org/drawingml/2006/main" uniqueId="urn:microsoft.com/office/officeart/2005/8/quickstyle/simple4">
  <dgm:title val=""/>
  <dgm:desc val=""/>
  <dgm:catLst>
    <dgm:cat type="simple" pri="104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13.xml><?xml version="1.0" encoding="utf-8"?>
<dgm:styleDef xmlns:dgm="http://schemas.openxmlformats.org/drawingml/2006/diagram" xmlns:a="http://schemas.openxmlformats.org/drawingml/2006/main" uniqueId="urn:microsoft.com/office/officeart/2005/8/quickstyle/simple4">
  <dgm:title val=""/>
  <dgm:desc val=""/>
  <dgm:catLst>
    <dgm:cat type="simple" pri="104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14.xml><?xml version="1.0" encoding="utf-8"?>
<dgm:styleDef xmlns:dgm="http://schemas.openxmlformats.org/drawingml/2006/diagram" xmlns:a="http://schemas.openxmlformats.org/drawingml/2006/main" uniqueId="urn:microsoft.com/office/officeart/2005/8/quickstyle/simple4">
  <dgm:title val=""/>
  <dgm:desc val=""/>
  <dgm:catLst>
    <dgm:cat type="simple" pri="104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2.xml><?xml version="1.0" encoding="utf-8"?>
<dgm:styleDef xmlns:dgm="http://schemas.openxmlformats.org/drawingml/2006/diagram" xmlns:a="http://schemas.openxmlformats.org/drawingml/2006/main" uniqueId="urn:microsoft.com/office/officeart/2005/8/quickstyle/simple4">
  <dgm:title val=""/>
  <dgm:desc val=""/>
  <dgm:catLst>
    <dgm:cat type="simple" pri="104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3.xml><?xml version="1.0" encoding="utf-8"?>
<dgm:styleDef xmlns:dgm="http://schemas.openxmlformats.org/drawingml/2006/diagram" xmlns:a="http://schemas.openxmlformats.org/drawingml/2006/main" uniqueId="urn:microsoft.com/office/officeart/2005/8/quickstyle/simple4">
  <dgm:title val=""/>
  <dgm:desc val=""/>
  <dgm:catLst>
    <dgm:cat type="simple" pri="104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4.xml><?xml version="1.0" encoding="utf-8"?>
<dgm:styleDef xmlns:dgm="http://schemas.openxmlformats.org/drawingml/2006/diagram" xmlns:a="http://schemas.openxmlformats.org/drawingml/2006/main" uniqueId="urn:microsoft.com/office/officeart/2005/8/quickstyle/simple4">
  <dgm:title val=""/>
  <dgm:desc val=""/>
  <dgm:catLst>
    <dgm:cat type="simple" pri="104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5.xml><?xml version="1.0" encoding="utf-8"?>
<dgm:styleDef xmlns:dgm="http://schemas.openxmlformats.org/drawingml/2006/diagram" xmlns:a="http://schemas.openxmlformats.org/drawingml/2006/main" uniqueId="urn:microsoft.com/office/officeart/2005/8/quickstyle/simple4">
  <dgm:title val=""/>
  <dgm:desc val=""/>
  <dgm:catLst>
    <dgm:cat type="simple" pri="104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6.xml><?xml version="1.0" encoding="utf-8"?>
<dgm:styleDef xmlns:dgm="http://schemas.openxmlformats.org/drawingml/2006/diagram" xmlns:a="http://schemas.openxmlformats.org/drawingml/2006/main" uniqueId="urn:microsoft.com/office/officeart/2005/8/quickstyle/simple4">
  <dgm:title val=""/>
  <dgm:desc val=""/>
  <dgm:catLst>
    <dgm:cat type="simple" pri="104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7.xml><?xml version="1.0" encoding="utf-8"?>
<dgm:styleDef xmlns:dgm="http://schemas.openxmlformats.org/drawingml/2006/diagram" xmlns:a="http://schemas.openxmlformats.org/drawingml/2006/main" uniqueId="urn:microsoft.com/office/officeart/2005/8/quickstyle/simple4">
  <dgm:title val=""/>
  <dgm:desc val=""/>
  <dgm:catLst>
    <dgm:cat type="simple" pri="104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8.xml><?xml version="1.0" encoding="utf-8"?>
<dgm:styleDef xmlns:dgm="http://schemas.openxmlformats.org/drawingml/2006/diagram" xmlns:a="http://schemas.openxmlformats.org/drawingml/2006/main" uniqueId="urn:microsoft.com/office/officeart/2005/8/quickstyle/simple4">
  <dgm:title val=""/>
  <dgm:desc val=""/>
  <dgm:catLst>
    <dgm:cat type="simple" pri="104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9.xml><?xml version="1.0" encoding="utf-8"?>
<dgm:styleDef xmlns:dgm="http://schemas.openxmlformats.org/drawingml/2006/diagram" xmlns:a="http://schemas.openxmlformats.org/drawingml/2006/main" uniqueId="urn:microsoft.com/office/officeart/2005/8/quickstyle/simple4">
  <dgm:title val=""/>
  <dgm:desc val=""/>
  <dgm:catLst>
    <dgm:cat type="simple" pri="104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rawings/_rels/vmlDrawing1.vml.rels><?xml version="1.0" encoding="UTF-8" standalone="yes"?>
<Relationships xmlns="http://schemas.openxmlformats.org/package/2006/relationships"><Relationship Id="rId3" Type="http://schemas.openxmlformats.org/officeDocument/2006/relationships/image" Target="../media/image27.wmf"/><Relationship Id="rId2" Type="http://schemas.openxmlformats.org/officeDocument/2006/relationships/image" Target="../media/image26.wmf"/><Relationship Id="rId1" Type="http://schemas.openxmlformats.org/officeDocument/2006/relationships/image" Target="../media/image25.wmf"/></Relationships>
</file>

<file path=ppt/drawings/_rels/vmlDrawing2.vml.rels><?xml version="1.0" encoding="UTF-8" standalone="yes"?>
<Relationships xmlns="http://schemas.openxmlformats.org/package/2006/relationships"><Relationship Id="rId1" Type="http://schemas.openxmlformats.org/officeDocument/2006/relationships/image" Target="../media/image25.wmf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C9DFCFA8-D9E6-4A5B-90A6-6C8CEA933AEF}" type="datetimeFigureOut">
              <a:rPr lang="en-US" smtClean="0"/>
              <a:pPr/>
              <a:t>11/17/2020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B7191BB8-D13D-495A-9D47-044ECFF15BD7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72134900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PT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7191BB8-D13D-495A-9D47-044ECFF15BD7}" type="slidenum">
              <a:rPr lang="en-US" smtClean="0"/>
              <a:pPr/>
              <a:t>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28899220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PT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7191BB8-D13D-495A-9D47-044ECFF15BD7}" type="slidenum">
              <a:rPr lang="en-US" smtClean="0"/>
              <a:pPr/>
              <a:t>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3143636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21EC955-D1C9-453E-8F6D-1EA4CEF6B9AA}" type="datetimeFigureOut">
              <a:rPr lang="en-US" smtClean="0"/>
              <a:pPr/>
              <a:t>11/17/2020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4AD8471-CB8F-46EE-89E8-0EA95706ABF0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7" name="Rectangle 6"/>
          <p:cNvSpPr/>
          <p:nvPr userDrawn="1"/>
        </p:nvSpPr>
        <p:spPr>
          <a:xfrm flipV="1">
            <a:off x="13448" y="6733341"/>
            <a:ext cx="12192000" cy="108000"/>
          </a:xfrm>
          <a:prstGeom prst="rect">
            <a:avLst/>
          </a:prstGeom>
        </p:spPr>
        <p:style>
          <a:lnRef idx="1">
            <a:schemeClr val="accent3"/>
          </a:lnRef>
          <a:fillRef idx="3">
            <a:schemeClr val="accent3"/>
          </a:fillRef>
          <a:effectRef idx="2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PT"/>
          </a:p>
        </p:txBody>
      </p:sp>
      <p:sp>
        <p:nvSpPr>
          <p:cNvPr id="8" name="Rectangle 7"/>
          <p:cNvSpPr/>
          <p:nvPr userDrawn="1"/>
        </p:nvSpPr>
        <p:spPr>
          <a:xfrm flipV="1">
            <a:off x="0" y="-1"/>
            <a:ext cx="12192000" cy="645459"/>
          </a:xfrm>
          <a:prstGeom prst="rect">
            <a:avLst/>
          </a:prstGeom>
        </p:spPr>
        <p:style>
          <a:lnRef idx="1">
            <a:schemeClr val="accent3"/>
          </a:lnRef>
          <a:fillRef idx="3">
            <a:schemeClr val="accent3"/>
          </a:fillRef>
          <a:effectRef idx="2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PT"/>
          </a:p>
        </p:txBody>
      </p:sp>
    </p:spTree>
    <p:extLst>
      <p:ext uri="{BB962C8B-B14F-4D97-AF65-F5344CB8AC3E}">
        <p14:creationId xmlns:p14="http://schemas.microsoft.com/office/powerpoint/2010/main" val="349987301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21EC955-D1C9-453E-8F6D-1EA4CEF6B9AA}" type="datetimeFigureOut">
              <a:rPr lang="en-US" smtClean="0"/>
              <a:pPr/>
              <a:t>11/17/2020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4AD8471-CB8F-46EE-89E8-0EA95706ABF0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18332107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21EC955-D1C9-453E-8F6D-1EA4CEF6B9AA}" type="datetimeFigureOut">
              <a:rPr lang="en-US" smtClean="0"/>
              <a:pPr/>
              <a:t>11/17/2020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4AD8471-CB8F-46EE-89E8-0EA95706ABF0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84335601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21EC955-D1C9-453E-8F6D-1EA4CEF6B9AA}" type="datetimeFigureOut">
              <a:rPr lang="en-US" smtClean="0"/>
              <a:pPr/>
              <a:t>11/17/2020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4AD8471-CB8F-46EE-89E8-0EA95706ABF0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00984736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21EC955-D1C9-453E-8F6D-1EA4CEF6B9AA}" type="datetimeFigureOut">
              <a:rPr lang="en-US" smtClean="0"/>
              <a:pPr/>
              <a:t>11/17/2020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4AD8471-CB8F-46EE-89E8-0EA95706ABF0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93331511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21EC955-D1C9-453E-8F6D-1EA4CEF6B9AA}" type="datetimeFigureOut">
              <a:rPr lang="en-US" smtClean="0"/>
              <a:pPr/>
              <a:t>11/17/2020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4AD8471-CB8F-46EE-89E8-0EA95706ABF0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89628644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21EC955-D1C9-453E-8F6D-1EA4CEF6B9AA}" type="datetimeFigureOut">
              <a:rPr lang="en-US" smtClean="0"/>
              <a:pPr/>
              <a:t>11/17/2020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4AD8471-CB8F-46EE-89E8-0EA95706ABF0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73508074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21EC955-D1C9-453E-8F6D-1EA4CEF6B9AA}" type="datetimeFigureOut">
              <a:rPr lang="en-US" smtClean="0"/>
              <a:pPr/>
              <a:t>11/17/2020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4AD8471-CB8F-46EE-89E8-0EA95706ABF0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09865291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21EC955-D1C9-453E-8F6D-1EA4CEF6B9AA}" type="datetimeFigureOut">
              <a:rPr lang="en-US" smtClean="0"/>
              <a:pPr/>
              <a:t>11/17/2020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4AD8471-CB8F-46EE-89E8-0EA95706ABF0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46389623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21EC955-D1C9-453E-8F6D-1EA4CEF6B9AA}" type="datetimeFigureOut">
              <a:rPr lang="en-US" smtClean="0"/>
              <a:pPr/>
              <a:t>11/17/2020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4AD8471-CB8F-46EE-89E8-0EA95706ABF0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99367473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21EC955-D1C9-453E-8F6D-1EA4CEF6B9AA}" type="datetimeFigureOut">
              <a:rPr lang="en-US" smtClean="0"/>
              <a:pPr/>
              <a:t>11/17/2020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4AD8471-CB8F-46EE-89E8-0EA95706ABF0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41177724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621EC955-D1C9-453E-8F6D-1EA4CEF6B9AA}" type="datetimeFigureOut">
              <a:rPr lang="en-US" smtClean="0"/>
              <a:pPr/>
              <a:t>11/17/2020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4AD8471-CB8F-46EE-89E8-0EA95706ABF0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101539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iming>
    <p:tnLst>
      <p:par>
        <p:cTn id="1" dur="indefinite" restart="never" nodeType="tmRoot"/>
      </p:par>
    </p:tnLst>
  </p:timing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e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7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1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1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1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1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e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7.xml"/></Relationships>
</file>

<file path=ppt/slides/_rels/slide20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.png"/><Relationship Id="rId3" Type="http://schemas.openxmlformats.org/officeDocument/2006/relationships/image" Target="../media/image8.jpeg"/><Relationship Id="rId7" Type="http://schemas.openxmlformats.org/officeDocument/2006/relationships/image" Target="../media/image12.png"/><Relationship Id="rId2" Type="http://schemas.openxmlformats.org/officeDocument/2006/relationships/image" Target="../media/image7.jpe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11.jpeg"/><Relationship Id="rId5" Type="http://schemas.openxmlformats.org/officeDocument/2006/relationships/image" Target="../media/image10.jpeg"/><Relationship Id="rId4" Type="http://schemas.openxmlformats.org/officeDocument/2006/relationships/image" Target="../media/image9.jpeg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diagramLayout" Target="../diagrams/layout1.xml"/><Relationship Id="rId2" Type="http://schemas.openxmlformats.org/officeDocument/2006/relationships/diagramData" Target="../diagrams/data1.xml"/><Relationship Id="rId1" Type="http://schemas.openxmlformats.org/officeDocument/2006/relationships/slideLayout" Target="../slideLayouts/slideLayout1.xml"/><Relationship Id="rId6" Type="http://schemas.microsoft.com/office/2007/relationships/diagramDrawing" Target="../diagrams/drawing1.xml"/><Relationship Id="rId5" Type="http://schemas.openxmlformats.org/officeDocument/2006/relationships/diagramColors" Target="../diagrams/colors1.xml"/><Relationship Id="rId4" Type="http://schemas.openxmlformats.org/officeDocument/2006/relationships/diagramQuickStyle" Target="../diagrams/quickStyle1.xml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diagramLayout" Target="../diagrams/layout2.xml"/><Relationship Id="rId2" Type="http://schemas.openxmlformats.org/officeDocument/2006/relationships/diagramData" Target="../diagrams/data2.xml"/><Relationship Id="rId1" Type="http://schemas.openxmlformats.org/officeDocument/2006/relationships/slideLayout" Target="../slideLayouts/slideLayout1.xml"/><Relationship Id="rId6" Type="http://schemas.microsoft.com/office/2007/relationships/diagramDrawing" Target="../diagrams/drawing2.xml"/><Relationship Id="rId5" Type="http://schemas.openxmlformats.org/officeDocument/2006/relationships/diagramColors" Target="../diagrams/colors2.xml"/><Relationship Id="rId4" Type="http://schemas.openxmlformats.org/officeDocument/2006/relationships/diagramQuickStyle" Target="../diagrams/quickStyle2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diagramLayout" Target="../diagrams/layout3.xml"/><Relationship Id="rId2" Type="http://schemas.openxmlformats.org/officeDocument/2006/relationships/diagramData" Target="../diagrams/data3.xml"/><Relationship Id="rId1" Type="http://schemas.openxmlformats.org/officeDocument/2006/relationships/slideLayout" Target="../slideLayouts/slideLayout1.xml"/><Relationship Id="rId6" Type="http://schemas.microsoft.com/office/2007/relationships/diagramDrawing" Target="../diagrams/drawing3.xml"/><Relationship Id="rId5" Type="http://schemas.openxmlformats.org/officeDocument/2006/relationships/diagramColors" Target="../diagrams/colors3.xml"/><Relationship Id="rId4" Type="http://schemas.openxmlformats.org/officeDocument/2006/relationships/diagramQuickStyle" Target="../diagrams/quickStyle3.xml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png"/><Relationship Id="rId7" Type="http://schemas.openxmlformats.org/officeDocument/2006/relationships/image" Target="../media/image24.png"/><Relationship Id="rId2" Type="http://schemas.openxmlformats.org/officeDocument/2006/relationships/image" Target="../media/image20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23.png"/><Relationship Id="rId5" Type="http://schemas.openxmlformats.org/officeDocument/2006/relationships/image" Target="http://agrobyte.lugo.usc.es/agrobyte/publicaciones/eucalipto/imagenes/foto63.gif" TargetMode="External"/><Relationship Id="rId4" Type="http://schemas.openxmlformats.org/officeDocument/2006/relationships/image" Target="../media/image22.png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diagramLayout" Target="../diagrams/layout4.xml"/><Relationship Id="rId2" Type="http://schemas.openxmlformats.org/officeDocument/2006/relationships/diagramData" Target="../diagrams/data4.xml"/><Relationship Id="rId1" Type="http://schemas.openxmlformats.org/officeDocument/2006/relationships/slideLayout" Target="../slideLayouts/slideLayout1.xml"/><Relationship Id="rId6" Type="http://schemas.microsoft.com/office/2007/relationships/diagramDrawing" Target="../diagrams/drawing4.xml"/><Relationship Id="rId5" Type="http://schemas.openxmlformats.org/officeDocument/2006/relationships/diagramColors" Target="../diagrams/colors4.xml"/><Relationship Id="rId4" Type="http://schemas.openxmlformats.org/officeDocument/2006/relationships/diagramQuickStyle" Target="../diagrams/quickStyle4.xml"/></Relationships>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0.xml.rels><?xml version="1.0" encoding="UTF-8" standalone="yes"?>
<Relationships xmlns="http://schemas.openxmlformats.org/package/2006/relationships"><Relationship Id="rId8" Type="http://schemas.openxmlformats.org/officeDocument/2006/relationships/image" Target="../media/image27.wmf"/><Relationship Id="rId3" Type="http://schemas.openxmlformats.org/officeDocument/2006/relationships/oleObject" Target="../embeddings/oleObject1.bin"/><Relationship Id="rId7" Type="http://schemas.openxmlformats.org/officeDocument/2006/relationships/oleObject" Target="../embeddings/oleObject3.bin"/><Relationship Id="rId2" Type="http://schemas.openxmlformats.org/officeDocument/2006/relationships/slideLayout" Target="../slideLayouts/slideLayout1.xml"/><Relationship Id="rId1" Type="http://schemas.openxmlformats.org/officeDocument/2006/relationships/vmlDrawing" Target="../drawings/vmlDrawing1.vml"/><Relationship Id="rId6" Type="http://schemas.openxmlformats.org/officeDocument/2006/relationships/image" Target="../media/image26.wmf"/><Relationship Id="rId5" Type="http://schemas.openxmlformats.org/officeDocument/2006/relationships/oleObject" Target="../embeddings/oleObject2.bin"/><Relationship Id="rId4" Type="http://schemas.openxmlformats.org/officeDocument/2006/relationships/image" Target="../media/image25.wmf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diagramLayout" Target="../diagrams/layout5.xml"/><Relationship Id="rId2" Type="http://schemas.openxmlformats.org/officeDocument/2006/relationships/diagramData" Target="../diagrams/data5.xml"/><Relationship Id="rId1" Type="http://schemas.openxmlformats.org/officeDocument/2006/relationships/slideLayout" Target="../slideLayouts/slideLayout1.xml"/><Relationship Id="rId6" Type="http://schemas.microsoft.com/office/2007/relationships/diagramDrawing" Target="../diagrams/drawing5.xml"/><Relationship Id="rId5" Type="http://schemas.openxmlformats.org/officeDocument/2006/relationships/diagramColors" Target="../diagrams/colors5.xml"/><Relationship Id="rId4" Type="http://schemas.openxmlformats.org/officeDocument/2006/relationships/diagramQuickStyle" Target="../diagrams/quickStyle5.xml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.bin"/><Relationship Id="rId2" Type="http://schemas.openxmlformats.org/officeDocument/2006/relationships/slideLayout" Target="../slideLayouts/slideLayout1.xml"/><Relationship Id="rId1" Type="http://schemas.openxmlformats.org/officeDocument/2006/relationships/vmlDrawing" Target="../drawings/vmlDrawing2.vml"/><Relationship Id="rId4" Type="http://schemas.openxmlformats.org/officeDocument/2006/relationships/image" Target="../media/image25.wmf"/></Relationships>
</file>

<file path=ppt/slides/_rels/slide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emf"/><Relationship Id="rId1" Type="http://schemas.openxmlformats.org/officeDocument/2006/relationships/slideLayout" Target="../slideLayouts/slideLayout1.xml"/></Relationships>
</file>

<file path=ppt/slides/_rels/slide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.emf"/><Relationship Id="rId2" Type="http://schemas.openxmlformats.org/officeDocument/2006/relationships/image" Target="../media/image28.emf"/><Relationship Id="rId1" Type="http://schemas.openxmlformats.org/officeDocument/2006/relationships/slideLayout" Target="../slideLayouts/slideLayout1.xml"/></Relationships>
</file>

<file path=ppt/slides/_rels/slide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emf"/><Relationship Id="rId1" Type="http://schemas.openxmlformats.org/officeDocument/2006/relationships/slideLayout" Target="../slideLayouts/slideLayout1.xml"/></Relationships>
</file>

<file path=ppt/slides/_rels/slide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.emf"/><Relationship Id="rId2" Type="http://schemas.openxmlformats.org/officeDocument/2006/relationships/image" Target="../media/image30.emf"/><Relationship Id="rId1" Type="http://schemas.openxmlformats.org/officeDocument/2006/relationships/slideLayout" Target="../slideLayouts/slideLayout1.xml"/></Relationships>
</file>

<file path=ppt/slides/_rels/slide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2.emf"/><Relationship Id="rId1" Type="http://schemas.openxmlformats.org/officeDocument/2006/relationships/slideLayout" Target="../slideLayouts/slideLayout1.xml"/></Relationships>
</file>

<file path=ppt/slides/_rels/slide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.emf"/><Relationship Id="rId2" Type="http://schemas.openxmlformats.org/officeDocument/2006/relationships/image" Target="../media/image33.emf"/><Relationship Id="rId1" Type="http://schemas.openxmlformats.org/officeDocument/2006/relationships/slideLayout" Target="../slideLayouts/slideLayout1.xml"/></Relationships>
</file>

<file path=ppt/slides/_rels/slide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emf"/><Relationship Id="rId1" Type="http://schemas.openxmlformats.org/officeDocument/2006/relationships/slideLayout" Target="../slideLayouts/slideLayout1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.emf"/><Relationship Id="rId2" Type="http://schemas.openxmlformats.org/officeDocument/2006/relationships/image" Target="../media/image35.emf"/><Relationship Id="rId1" Type="http://schemas.openxmlformats.org/officeDocument/2006/relationships/slideLayout" Target="../slideLayouts/slideLayout1.xml"/></Relationships>
</file>

<file path=ppt/slides/_rels/slide41.xml.rels><?xml version="1.0" encoding="UTF-8" standalone="yes"?>
<Relationships xmlns="http://schemas.openxmlformats.org/package/2006/relationships"><Relationship Id="rId3" Type="http://schemas.openxmlformats.org/officeDocument/2006/relationships/diagramLayout" Target="../diagrams/layout6.xml"/><Relationship Id="rId2" Type="http://schemas.openxmlformats.org/officeDocument/2006/relationships/diagramData" Target="../diagrams/data6.xml"/><Relationship Id="rId1" Type="http://schemas.openxmlformats.org/officeDocument/2006/relationships/slideLayout" Target="../slideLayouts/slideLayout1.xml"/><Relationship Id="rId6" Type="http://schemas.microsoft.com/office/2007/relationships/diagramDrawing" Target="../diagrams/drawing6.xml"/><Relationship Id="rId5" Type="http://schemas.openxmlformats.org/officeDocument/2006/relationships/diagramColors" Target="../diagrams/colors6.xml"/><Relationship Id="rId4" Type="http://schemas.openxmlformats.org/officeDocument/2006/relationships/diagramQuickStyle" Target="../diagrams/quickStyle6.xml"/></Relationships>
</file>

<file path=ppt/slides/_rels/slide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43.xml.rels><?xml version="1.0" encoding="UTF-8" standalone="yes"?>
<Relationships xmlns="http://schemas.openxmlformats.org/package/2006/relationships"><Relationship Id="rId3" Type="http://schemas.openxmlformats.org/officeDocument/2006/relationships/diagramLayout" Target="../diagrams/layout7.xml"/><Relationship Id="rId2" Type="http://schemas.openxmlformats.org/officeDocument/2006/relationships/diagramData" Target="../diagrams/data7.xml"/><Relationship Id="rId1" Type="http://schemas.openxmlformats.org/officeDocument/2006/relationships/slideLayout" Target="../slideLayouts/slideLayout1.xml"/><Relationship Id="rId6" Type="http://schemas.microsoft.com/office/2007/relationships/diagramDrawing" Target="../diagrams/drawing7.xml"/><Relationship Id="rId5" Type="http://schemas.openxmlformats.org/officeDocument/2006/relationships/diagramColors" Target="../diagrams/colors7.xml"/><Relationship Id="rId4" Type="http://schemas.openxmlformats.org/officeDocument/2006/relationships/diagramQuickStyle" Target="../diagrams/quickStyle7.xml"/></Relationships>
</file>

<file path=ppt/slides/_rels/slide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.jpeg"/><Relationship Id="rId2" Type="http://schemas.openxmlformats.org/officeDocument/2006/relationships/image" Target="../media/image36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12.png"/><Relationship Id="rId5" Type="http://schemas.openxmlformats.org/officeDocument/2006/relationships/image" Target="../media/image39.jpeg"/><Relationship Id="rId4" Type="http://schemas.openxmlformats.org/officeDocument/2006/relationships/image" Target="../media/image38.jpeg"/></Relationships>
</file>

<file path=ppt/slides/_rels/slide46.xml.rels><?xml version="1.0" encoding="UTF-8" standalone="yes"?>
<Relationships xmlns="http://schemas.openxmlformats.org/package/2006/relationships"><Relationship Id="rId3" Type="http://schemas.openxmlformats.org/officeDocument/2006/relationships/diagramLayout" Target="../diagrams/layout8.xml"/><Relationship Id="rId2" Type="http://schemas.openxmlformats.org/officeDocument/2006/relationships/diagramData" Target="../diagrams/data8.xml"/><Relationship Id="rId1" Type="http://schemas.openxmlformats.org/officeDocument/2006/relationships/slideLayout" Target="../slideLayouts/slideLayout1.xml"/><Relationship Id="rId6" Type="http://schemas.microsoft.com/office/2007/relationships/diagramDrawing" Target="../diagrams/drawing8.xml"/><Relationship Id="rId5" Type="http://schemas.openxmlformats.org/officeDocument/2006/relationships/diagramColors" Target="../diagrams/colors8.xml"/><Relationship Id="rId4" Type="http://schemas.openxmlformats.org/officeDocument/2006/relationships/diagramQuickStyle" Target="../diagrams/quickStyle8.xml"/></Relationships>
</file>

<file path=ppt/slides/_rels/slide47.xml.rels><?xml version="1.0" encoding="UTF-8" standalone="yes"?>
<Relationships xmlns="http://schemas.openxmlformats.org/package/2006/relationships"><Relationship Id="rId3" Type="http://schemas.openxmlformats.org/officeDocument/2006/relationships/diagramLayout" Target="../diagrams/layout9.xml"/><Relationship Id="rId2" Type="http://schemas.openxmlformats.org/officeDocument/2006/relationships/diagramData" Target="../diagrams/data9.xml"/><Relationship Id="rId1" Type="http://schemas.openxmlformats.org/officeDocument/2006/relationships/slideLayout" Target="../slideLayouts/slideLayout1.xml"/><Relationship Id="rId6" Type="http://schemas.microsoft.com/office/2007/relationships/diagramDrawing" Target="../diagrams/drawing9.xml"/><Relationship Id="rId5" Type="http://schemas.openxmlformats.org/officeDocument/2006/relationships/diagramColors" Target="../diagrams/colors9.xml"/><Relationship Id="rId4" Type="http://schemas.openxmlformats.org/officeDocument/2006/relationships/diagramQuickStyle" Target="../diagrams/quickStyle9.xml"/></Relationships>
</file>

<file path=ppt/slides/_rels/slide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49.xml.rels><?xml version="1.0" encoding="UTF-8" standalone="yes"?>
<Relationships xmlns="http://schemas.openxmlformats.org/package/2006/relationships"><Relationship Id="rId3" Type="http://schemas.openxmlformats.org/officeDocument/2006/relationships/diagramLayout" Target="../diagrams/layout10.xml"/><Relationship Id="rId2" Type="http://schemas.openxmlformats.org/officeDocument/2006/relationships/diagramData" Target="../diagrams/data10.xml"/><Relationship Id="rId1" Type="http://schemas.openxmlformats.org/officeDocument/2006/relationships/slideLayout" Target="../slideLayouts/slideLayout1.xml"/><Relationship Id="rId6" Type="http://schemas.microsoft.com/office/2007/relationships/diagramDrawing" Target="../diagrams/drawing10.xml"/><Relationship Id="rId5" Type="http://schemas.openxmlformats.org/officeDocument/2006/relationships/diagramColors" Target="../diagrams/colors10.xml"/><Relationship Id="rId4" Type="http://schemas.openxmlformats.org/officeDocument/2006/relationships/diagramQuickStyle" Target="../diagrams/quickStyle10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.jpeg"/><Relationship Id="rId2" Type="http://schemas.openxmlformats.org/officeDocument/2006/relationships/image" Target="../media/image40.jpeg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43.png"/><Relationship Id="rId4" Type="http://schemas.openxmlformats.org/officeDocument/2006/relationships/image" Target="../media/image42.png"/></Relationships>
</file>

<file path=ppt/slides/_rels/slide51.xml.rels><?xml version="1.0" encoding="UTF-8" standalone="yes"?>
<Relationships xmlns="http://schemas.openxmlformats.org/package/2006/relationships"><Relationship Id="rId3" Type="http://schemas.openxmlformats.org/officeDocument/2006/relationships/diagramLayout" Target="../diagrams/layout11.xml"/><Relationship Id="rId2" Type="http://schemas.openxmlformats.org/officeDocument/2006/relationships/diagramData" Target="../diagrams/data11.xml"/><Relationship Id="rId1" Type="http://schemas.openxmlformats.org/officeDocument/2006/relationships/slideLayout" Target="../slideLayouts/slideLayout1.xml"/><Relationship Id="rId6" Type="http://schemas.microsoft.com/office/2007/relationships/diagramDrawing" Target="../diagrams/drawing11.xml"/><Relationship Id="rId5" Type="http://schemas.openxmlformats.org/officeDocument/2006/relationships/diagramColors" Target="../diagrams/colors11.xml"/><Relationship Id="rId4" Type="http://schemas.openxmlformats.org/officeDocument/2006/relationships/diagramQuickStyle" Target="../diagrams/quickStyle11.xml"/></Relationships>
</file>

<file path=ppt/slides/_rels/slide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4.png"/><Relationship Id="rId1" Type="http://schemas.openxmlformats.org/officeDocument/2006/relationships/slideLayout" Target="../slideLayouts/slideLayout1.xml"/></Relationships>
</file>

<file path=ppt/slides/_rels/slide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0.jpeg"/><Relationship Id="rId2" Type="http://schemas.openxmlformats.org/officeDocument/2006/relationships/image" Target="../media/image45.png"/><Relationship Id="rId1" Type="http://schemas.openxmlformats.org/officeDocument/2006/relationships/slideLayout" Target="../slideLayouts/slideLayout1.xml"/></Relationships>
</file>

<file path=ppt/slides/_rels/slide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6.emf"/><Relationship Id="rId2" Type="http://schemas.openxmlformats.org/officeDocument/2006/relationships/image" Target="../media/image45.png"/><Relationship Id="rId1" Type="http://schemas.openxmlformats.org/officeDocument/2006/relationships/slideLayout" Target="../slideLayouts/slideLayout1.xml"/></Relationships>
</file>

<file path=ppt/slides/_rels/slide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6.emf"/><Relationship Id="rId2" Type="http://schemas.openxmlformats.org/officeDocument/2006/relationships/image" Target="../media/image45.png"/><Relationship Id="rId1" Type="http://schemas.openxmlformats.org/officeDocument/2006/relationships/slideLayout" Target="../slideLayouts/slideLayout1.xml"/></Relationships>
</file>

<file path=ppt/slides/_rels/slide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6.emf"/><Relationship Id="rId2" Type="http://schemas.openxmlformats.org/officeDocument/2006/relationships/image" Target="../media/image45.png"/><Relationship Id="rId1" Type="http://schemas.openxmlformats.org/officeDocument/2006/relationships/slideLayout" Target="../slideLayouts/slideLayout1.xml"/></Relationships>
</file>

<file path=ppt/slides/_rels/slide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6.emf"/><Relationship Id="rId2" Type="http://schemas.openxmlformats.org/officeDocument/2006/relationships/image" Target="../media/image45.png"/><Relationship Id="rId1" Type="http://schemas.openxmlformats.org/officeDocument/2006/relationships/slideLayout" Target="../slideLayouts/slideLayout1.xml"/></Relationships>
</file>

<file path=ppt/slides/_rels/slide5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6.emf"/><Relationship Id="rId2" Type="http://schemas.openxmlformats.org/officeDocument/2006/relationships/image" Target="../media/image45.png"/><Relationship Id="rId1" Type="http://schemas.openxmlformats.org/officeDocument/2006/relationships/slideLayout" Target="../slideLayouts/slideLayout1.xml"/></Relationships>
</file>

<file path=ppt/slides/_rels/slide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5.png"/><Relationship Id="rId1" Type="http://schemas.openxmlformats.org/officeDocument/2006/relationships/slideLayout" Target="../slideLayouts/slideLayout1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60.xml.rels><?xml version="1.0" encoding="UTF-8" standalone="yes"?>
<Relationships xmlns="http://schemas.openxmlformats.org/package/2006/relationships"><Relationship Id="rId3" Type="http://schemas.openxmlformats.org/officeDocument/2006/relationships/diagramLayout" Target="../diagrams/layout12.xml"/><Relationship Id="rId2" Type="http://schemas.openxmlformats.org/officeDocument/2006/relationships/diagramData" Target="../diagrams/data12.xml"/><Relationship Id="rId1" Type="http://schemas.openxmlformats.org/officeDocument/2006/relationships/slideLayout" Target="../slideLayouts/slideLayout1.xml"/><Relationship Id="rId6" Type="http://schemas.microsoft.com/office/2007/relationships/diagramDrawing" Target="../diagrams/drawing12.xml"/><Relationship Id="rId5" Type="http://schemas.openxmlformats.org/officeDocument/2006/relationships/diagramColors" Target="../diagrams/colors12.xml"/><Relationship Id="rId4" Type="http://schemas.openxmlformats.org/officeDocument/2006/relationships/diagramQuickStyle" Target="../diagrams/quickStyle12.xml"/></Relationships>
</file>

<file path=ppt/slides/_rels/slide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5.png"/><Relationship Id="rId1" Type="http://schemas.openxmlformats.org/officeDocument/2006/relationships/slideLayout" Target="../slideLayouts/slideLayout1.xml"/></Relationships>
</file>

<file path=ppt/slides/_rels/slide62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.xml"/><Relationship Id="rId2" Type="http://schemas.openxmlformats.org/officeDocument/2006/relationships/image" Target="../media/image45.png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47.png"/></Relationships>
</file>

<file path=ppt/slides/_rels/slide63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.xml"/><Relationship Id="rId2" Type="http://schemas.openxmlformats.org/officeDocument/2006/relationships/image" Target="../media/image45.png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48.png"/></Relationships>
</file>

<file path=ppt/slides/_rels/slide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5.png"/><Relationship Id="rId1" Type="http://schemas.openxmlformats.org/officeDocument/2006/relationships/slideLayout" Target="../slideLayouts/slideLayout1.xml"/></Relationships>
</file>

<file path=ppt/slides/_rels/slide65.xml.rels><?xml version="1.0" encoding="UTF-8" standalone="yes"?>
<Relationships xmlns="http://schemas.openxmlformats.org/package/2006/relationships"><Relationship Id="rId3" Type="http://schemas.openxmlformats.org/officeDocument/2006/relationships/diagramLayout" Target="../diagrams/layout13.xml"/><Relationship Id="rId2" Type="http://schemas.openxmlformats.org/officeDocument/2006/relationships/diagramData" Target="../diagrams/data13.xml"/><Relationship Id="rId1" Type="http://schemas.openxmlformats.org/officeDocument/2006/relationships/slideLayout" Target="../slideLayouts/slideLayout1.xml"/><Relationship Id="rId6" Type="http://schemas.microsoft.com/office/2007/relationships/diagramDrawing" Target="../diagrams/drawing13.xml"/><Relationship Id="rId5" Type="http://schemas.openxmlformats.org/officeDocument/2006/relationships/diagramColors" Target="../diagrams/colors13.xml"/><Relationship Id="rId4" Type="http://schemas.openxmlformats.org/officeDocument/2006/relationships/diagramQuickStyle" Target="../diagrams/quickStyle13.xml"/></Relationships>
</file>

<file path=ppt/slides/_rels/slide6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.jpeg"/><Relationship Id="rId2" Type="http://schemas.openxmlformats.org/officeDocument/2006/relationships/image" Target="../media/image40.jpe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49.png"/><Relationship Id="rId5" Type="http://schemas.openxmlformats.org/officeDocument/2006/relationships/image" Target="../media/image42.png"/><Relationship Id="rId4" Type="http://schemas.openxmlformats.org/officeDocument/2006/relationships/chart" Target="../charts/chart3.xml"/></Relationships>
</file>

<file path=ppt/slides/_rels/slide6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.jpeg"/><Relationship Id="rId2" Type="http://schemas.openxmlformats.org/officeDocument/2006/relationships/image" Target="../media/image40.jpe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49.png"/><Relationship Id="rId5" Type="http://schemas.openxmlformats.org/officeDocument/2006/relationships/image" Target="../media/image42.png"/><Relationship Id="rId4" Type="http://schemas.openxmlformats.org/officeDocument/2006/relationships/chart" Target="../charts/chart4.xml"/></Relationships>
</file>

<file path=ppt/slides/_rels/slide68.xml.rels><?xml version="1.0" encoding="UTF-8" standalone="yes"?>
<Relationships xmlns="http://schemas.openxmlformats.org/package/2006/relationships"><Relationship Id="rId3" Type="http://schemas.openxmlformats.org/officeDocument/2006/relationships/diagramLayout" Target="../diagrams/layout14.xml"/><Relationship Id="rId2" Type="http://schemas.openxmlformats.org/officeDocument/2006/relationships/diagramData" Target="../diagrams/data14.xml"/><Relationship Id="rId1" Type="http://schemas.openxmlformats.org/officeDocument/2006/relationships/slideLayout" Target="../slideLayouts/slideLayout1.xml"/><Relationship Id="rId6" Type="http://schemas.microsoft.com/office/2007/relationships/diagramDrawing" Target="../diagrams/drawing14.xml"/><Relationship Id="rId5" Type="http://schemas.openxmlformats.org/officeDocument/2006/relationships/diagramColors" Target="../diagrams/colors14.xml"/><Relationship Id="rId4" Type="http://schemas.openxmlformats.org/officeDocument/2006/relationships/diagramQuickStyle" Target="../diagrams/quickStyle14.xml"/></Relationships>
</file>

<file path=ppt/slides/_rels/slide6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2.png"/><Relationship Id="rId2" Type="http://schemas.openxmlformats.org/officeDocument/2006/relationships/image" Target="../media/image50.png"/><Relationship Id="rId1" Type="http://schemas.openxmlformats.org/officeDocument/2006/relationships/slideLayout" Target="../slideLayouts/slideLayout1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7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2.jpg"/><Relationship Id="rId7" Type="http://schemas.openxmlformats.org/officeDocument/2006/relationships/image" Target="../media/image55.jpg"/><Relationship Id="rId2" Type="http://schemas.openxmlformats.org/officeDocument/2006/relationships/image" Target="../media/image51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12.png"/><Relationship Id="rId5" Type="http://schemas.openxmlformats.org/officeDocument/2006/relationships/image" Target="../media/image54.jpg"/><Relationship Id="rId4" Type="http://schemas.openxmlformats.org/officeDocument/2006/relationships/image" Target="../media/image53.png"/></Relationships>
</file>

<file path=ppt/slides/_rels/slide7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7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0.jpeg"/><Relationship Id="rId2" Type="http://schemas.openxmlformats.org/officeDocument/2006/relationships/chart" Target="../charts/chart5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41.jpeg"/></Relationships>
</file>

<file path=ppt/slides/_rels/slide7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74.xml.rels><?xml version="1.0" encoding="UTF-8" standalone="yes"?>
<Relationships xmlns="http://schemas.openxmlformats.org/package/2006/relationships"><Relationship Id="rId2" Type="http://schemas.openxmlformats.org/officeDocument/2006/relationships/image" Target="../media/image56.jpeg"/><Relationship Id="rId1" Type="http://schemas.openxmlformats.org/officeDocument/2006/relationships/slideLayout" Target="../slideLayouts/slideLayout1.xml"/></Relationships>
</file>

<file path=ppt/slides/_rels/slide7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665" t="10417" b="38691"/>
          <a:stretch/>
        </p:blipFill>
        <p:spPr>
          <a:xfrm>
            <a:off x="19050" y="0"/>
            <a:ext cx="12172950" cy="6858000"/>
          </a:xfrm>
          <a:prstGeom prst="rect">
            <a:avLst/>
          </a:prstGeom>
        </p:spPr>
      </p:pic>
      <p:sp>
        <p:nvSpPr>
          <p:cNvPr id="3" name="Rectangle 2"/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bg1">
              <a:alpha val="62000"/>
            </a:schemeClr>
          </a:solidFill>
          <a:ln w="317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12" name="Rectangle 2"/>
          <p:cNvSpPr txBox="1">
            <a:spLocks noChangeArrowheads="1"/>
          </p:cNvSpPr>
          <p:nvPr/>
        </p:nvSpPr>
        <p:spPr>
          <a:xfrm>
            <a:off x="1947656" y="980728"/>
            <a:ext cx="8296688" cy="3384376"/>
          </a:xfrm>
          <a:prstGeom prst="rect">
            <a:avLst/>
          </a:prstGeom>
          <a:solidFill>
            <a:schemeClr val="bg1"/>
          </a:solidFill>
        </p:spPr>
        <p:txBody>
          <a:bodyPr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endParaRPr lang="en-GB" b="1" dirty="0" smtClean="0">
              <a:solidFill>
                <a:schemeClr val="accent3">
                  <a:lumMod val="75000"/>
                </a:schemeClr>
              </a:solidFill>
            </a:endParaRPr>
          </a:p>
          <a:p>
            <a:pPr algn="ctr"/>
            <a:endParaRPr lang="en-GB" b="1" dirty="0" smtClean="0">
              <a:solidFill>
                <a:schemeClr val="accent3">
                  <a:lumMod val="75000"/>
                </a:schemeClr>
              </a:solidFill>
            </a:endParaRPr>
          </a:p>
          <a:p>
            <a:pPr algn="ctr"/>
            <a:r>
              <a:rPr lang="en-GB" b="1" dirty="0" smtClean="0">
                <a:solidFill>
                  <a:schemeClr val="accent3">
                    <a:lumMod val="75000"/>
                  </a:schemeClr>
                </a:solidFill>
              </a:rPr>
              <a:t>Models’ and Simulators Evaluation</a:t>
            </a:r>
            <a:endParaRPr lang="en-GB" sz="2200" b="1" dirty="0">
              <a:solidFill>
                <a:schemeClr val="accent3">
                  <a:lumMod val="75000"/>
                </a:schemeClr>
              </a:solidFill>
            </a:endParaRPr>
          </a:p>
        </p:txBody>
      </p:sp>
      <p:sp>
        <p:nvSpPr>
          <p:cNvPr id="13" name="Subtitle 1"/>
          <p:cNvSpPr txBox="1">
            <a:spLocks/>
          </p:cNvSpPr>
          <p:nvPr/>
        </p:nvSpPr>
        <p:spPr>
          <a:xfrm>
            <a:off x="3271664" y="4810446"/>
            <a:ext cx="5648672" cy="1775048"/>
          </a:xfrm>
          <a:prstGeom prst="rect">
            <a:avLst/>
          </a:prstGeom>
          <a:solidFill>
            <a:schemeClr val="bg1"/>
          </a:solidFill>
        </p:spPr>
        <p:txBody>
          <a:bodyPr>
            <a:norm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900" b="1" dirty="0" smtClean="0">
              <a:solidFill>
                <a:srgbClr val="663300"/>
              </a:solidFill>
            </a:endParaRPr>
          </a:p>
          <a:p>
            <a:pPr marL="0" indent="0" algn="ctr">
              <a:buNone/>
            </a:pPr>
            <a:r>
              <a:rPr lang="en-US" b="1" dirty="0" smtClean="0">
                <a:solidFill>
                  <a:srgbClr val="663300"/>
                </a:solidFill>
              </a:rPr>
              <a:t>Susana Barreiro, Margarida Tomé </a:t>
            </a:r>
          </a:p>
          <a:p>
            <a:pPr marL="0" indent="0" algn="ctr">
              <a:buNone/>
            </a:pPr>
            <a:r>
              <a:rPr lang="en-US" sz="2200" b="1" dirty="0" err="1" smtClean="0">
                <a:solidFill>
                  <a:srgbClr val="663300"/>
                </a:solidFill>
              </a:rPr>
              <a:t>Instituto</a:t>
            </a:r>
            <a:r>
              <a:rPr lang="en-US" sz="2200" b="1" dirty="0" smtClean="0">
                <a:solidFill>
                  <a:srgbClr val="663300"/>
                </a:solidFill>
              </a:rPr>
              <a:t> Superior de </a:t>
            </a:r>
            <a:r>
              <a:rPr lang="en-US" sz="2200" b="1" dirty="0" err="1" smtClean="0">
                <a:solidFill>
                  <a:srgbClr val="663300"/>
                </a:solidFill>
              </a:rPr>
              <a:t>Agronomia</a:t>
            </a:r>
            <a:endParaRPr lang="en-US" sz="2200" b="1" dirty="0" smtClean="0">
              <a:solidFill>
                <a:srgbClr val="663300"/>
              </a:solidFill>
            </a:endParaRPr>
          </a:p>
          <a:p>
            <a:pPr marL="0" indent="0" algn="ctr">
              <a:buNone/>
            </a:pPr>
            <a:r>
              <a:rPr lang="en-US" sz="2200" b="1" dirty="0" err="1" smtClean="0">
                <a:solidFill>
                  <a:srgbClr val="663300"/>
                </a:solidFill>
              </a:rPr>
              <a:t>Universidade</a:t>
            </a:r>
            <a:r>
              <a:rPr lang="en-US" sz="2200" b="1" dirty="0" smtClean="0">
                <a:solidFill>
                  <a:srgbClr val="663300"/>
                </a:solidFill>
              </a:rPr>
              <a:t> de </a:t>
            </a:r>
            <a:r>
              <a:rPr lang="en-US" sz="2200" b="1" dirty="0" err="1" smtClean="0">
                <a:solidFill>
                  <a:srgbClr val="663300"/>
                </a:solidFill>
              </a:rPr>
              <a:t>Lisboa</a:t>
            </a:r>
            <a:endParaRPr lang="en-US" sz="2200" b="1" dirty="0">
              <a:solidFill>
                <a:srgbClr val="6633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1100209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3"/>
          <p:cNvSpPr txBox="1">
            <a:spLocks noChangeArrowheads="1"/>
          </p:cNvSpPr>
          <p:nvPr/>
        </p:nvSpPr>
        <p:spPr>
          <a:xfrm>
            <a:off x="0" y="923544"/>
            <a:ext cx="12192000" cy="5477256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0" indent="0" algn="ct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73038" lvl="1" algn="l"/>
            <a:r>
              <a:rPr lang="en-US" sz="2400" b="1" dirty="0" smtClean="0"/>
              <a:t>2) Logic </a:t>
            </a:r>
            <a:r>
              <a:rPr lang="en-US" sz="2400" b="1" dirty="0"/>
              <a:t>of Model Structure and Biological </a:t>
            </a:r>
            <a:r>
              <a:rPr lang="en-US" sz="2400" b="1" dirty="0" smtClean="0"/>
              <a:t>Aspects </a:t>
            </a:r>
            <a:r>
              <a:rPr lang="en-US" sz="2400" dirty="0" smtClean="0"/>
              <a:t>(</a:t>
            </a:r>
            <a:r>
              <a:rPr lang="en-US" dirty="0" smtClean="0"/>
              <a:t>qualitative evaluation)</a:t>
            </a:r>
            <a:endParaRPr lang="en-US" sz="2400" b="1" dirty="0" smtClean="0"/>
          </a:p>
          <a:p>
            <a:pPr lvl="1" algn="l"/>
            <a:endParaRPr lang="en-US" dirty="0"/>
          </a:p>
          <a:p>
            <a:pPr algn="l"/>
            <a:endParaRPr lang="en-US" dirty="0" smtClean="0"/>
          </a:p>
          <a:p>
            <a:endParaRPr lang="en-US" dirty="0" smtClean="0"/>
          </a:p>
          <a:p>
            <a:endParaRPr lang="en-US" dirty="0"/>
          </a:p>
          <a:p>
            <a:endParaRPr lang="en-US" dirty="0" smtClean="0"/>
          </a:p>
        </p:txBody>
      </p:sp>
      <p:sp>
        <p:nvSpPr>
          <p:cNvPr id="3" name="TextBox 2"/>
          <p:cNvSpPr txBox="1"/>
          <p:nvPr/>
        </p:nvSpPr>
        <p:spPr>
          <a:xfrm>
            <a:off x="335666" y="1507153"/>
            <a:ext cx="11620981" cy="600164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b="1" dirty="0" smtClean="0">
                <a:solidFill>
                  <a:schemeClr val="accent1">
                    <a:lumMod val="75000"/>
                  </a:schemeClr>
                </a:solidFill>
              </a:rPr>
              <a:t>The model has to be:</a:t>
            </a:r>
            <a:endParaRPr lang="en-US" sz="2000" b="1" dirty="0">
              <a:solidFill>
                <a:schemeClr val="accent1">
                  <a:lumMod val="75000"/>
                </a:schemeClr>
              </a:solidFill>
            </a:endParaRPr>
          </a:p>
          <a:p>
            <a:pPr marL="342900" indent="-342900">
              <a:buFont typeface="Wingdings" panose="05000000000000000000" pitchFamily="2" charset="2"/>
              <a:buChar char="§"/>
            </a:pPr>
            <a:endParaRPr lang="en-US" sz="800" dirty="0"/>
          </a:p>
          <a:p>
            <a:pPr marL="342900" indent="-342900">
              <a:buFont typeface="Wingdings" panose="05000000000000000000" pitchFamily="2" charset="2"/>
              <a:buChar char="§"/>
            </a:pPr>
            <a:r>
              <a:rPr lang="en-US" sz="2000" dirty="0"/>
              <a:t>biologically realistic</a:t>
            </a:r>
          </a:p>
          <a:p>
            <a:pPr marL="342900" indent="-342900">
              <a:buFont typeface="Wingdings" panose="05000000000000000000" pitchFamily="2" charset="2"/>
              <a:buChar char="§"/>
            </a:pPr>
            <a:r>
              <a:rPr lang="en-US" sz="2000" dirty="0"/>
              <a:t>agree with existing theories of forest growth</a:t>
            </a:r>
          </a:p>
          <a:p>
            <a:pPr marL="342900" indent="-342900">
              <a:buFont typeface="Wingdings" panose="05000000000000000000" pitchFamily="2" charset="2"/>
              <a:buChar char="§"/>
            </a:pPr>
            <a:r>
              <a:rPr lang="en-US" sz="2000" dirty="0"/>
              <a:t>predict sensible responses to management </a:t>
            </a:r>
            <a:r>
              <a:rPr lang="en-US" sz="2000" dirty="0" smtClean="0"/>
              <a:t>actions</a:t>
            </a:r>
          </a:p>
          <a:p>
            <a:pPr marL="342900" indent="-342900">
              <a:buFont typeface="Wingdings" panose="05000000000000000000" pitchFamily="2" charset="2"/>
              <a:buChar char="§"/>
            </a:pPr>
            <a:endParaRPr lang="en-US" sz="2000" dirty="0" smtClean="0"/>
          </a:p>
          <a:p>
            <a:pPr marL="342900" indent="-342900">
              <a:buFont typeface="Wingdings" panose="05000000000000000000" pitchFamily="2" charset="2"/>
              <a:buChar char="§"/>
            </a:pPr>
            <a:endParaRPr lang="en-US" sz="800" dirty="0"/>
          </a:p>
          <a:p>
            <a:r>
              <a:rPr lang="en-US" sz="2000" b="1" dirty="0" smtClean="0"/>
              <a:t>The model should be checked for whether the:</a:t>
            </a:r>
          </a:p>
          <a:p>
            <a:pPr marL="285750" indent="-285750">
              <a:buFont typeface="Wingdings" panose="05000000000000000000" pitchFamily="2" charset="2"/>
              <a:buChar char="§"/>
            </a:pPr>
            <a:endParaRPr lang="en-US" sz="800" dirty="0"/>
          </a:p>
          <a:p>
            <a:pPr marL="285750" indent="-285750">
              <a:buFont typeface="Wingdings" panose="05000000000000000000" pitchFamily="2" charset="2"/>
              <a:buChar char="§"/>
            </a:pPr>
            <a:r>
              <a:rPr lang="en-US" sz="2000" dirty="0" smtClean="0"/>
              <a:t>selected independent variables meet the expectations</a:t>
            </a:r>
          </a:p>
          <a:p>
            <a:pPr marL="285750" indent="-285750">
              <a:buFont typeface="Wingdings" panose="05000000000000000000" pitchFamily="2" charset="2"/>
              <a:buChar char="§"/>
            </a:pPr>
            <a:endParaRPr lang="en-US" sz="800" dirty="0"/>
          </a:p>
          <a:p>
            <a:pPr marL="285750" indent="-285750">
              <a:buFont typeface="Wingdings" panose="05000000000000000000" pitchFamily="2" charset="2"/>
              <a:buChar char="§"/>
            </a:pPr>
            <a:r>
              <a:rPr lang="en-US" sz="2000" dirty="0" smtClean="0">
                <a:solidFill>
                  <a:schemeClr val="accent1"/>
                </a:solidFill>
              </a:rPr>
              <a:t>sign </a:t>
            </a:r>
            <a:r>
              <a:rPr lang="en-US" sz="2000" dirty="0">
                <a:solidFill>
                  <a:schemeClr val="accent1"/>
                </a:solidFill>
              </a:rPr>
              <a:t>and magnitude of </a:t>
            </a:r>
            <a:r>
              <a:rPr lang="en-US" sz="2000" dirty="0" smtClean="0">
                <a:solidFill>
                  <a:schemeClr val="accent1"/>
                </a:solidFill>
              </a:rPr>
              <a:t>coefficients </a:t>
            </a:r>
            <a:r>
              <a:rPr lang="en-US" sz="2000" dirty="0">
                <a:solidFill>
                  <a:schemeClr val="accent1"/>
                </a:solidFill>
              </a:rPr>
              <a:t>meet the</a:t>
            </a:r>
            <a:r>
              <a:rPr lang="en-US" sz="2000" dirty="0" smtClean="0">
                <a:solidFill>
                  <a:schemeClr val="accent1"/>
                </a:solidFill>
              </a:rPr>
              <a:t> expectations</a:t>
            </a:r>
          </a:p>
          <a:p>
            <a:pPr marL="285750" indent="-285750">
              <a:buFont typeface="Wingdings" panose="05000000000000000000" pitchFamily="2" charset="2"/>
              <a:buChar char="§"/>
            </a:pPr>
            <a:endParaRPr lang="en-US" sz="800" dirty="0"/>
          </a:p>
          <a:p>
            <a:pPr marL="285750" indent="-285750">
              <a:buFont typeface="Wingdings" panose="05000000000000000000" pitchFamily="2" charset="2"/>
              <a:buChar char="§"/>
            </a:pPr>
            <a:r>
              <a:rPr lang="en-US" sz="2000" dirty="0" smtClean="0">
                <a:solidFill>
                  <a:schemeClr val="accent3">
                    <a:lumMod val="75000"/>
                  </a:schemeClr>
                </a:solidFill>
              </a:rPr>
              <a:t>extrapolations </a:t>
            </a:r>
            <a:r>
              <a:rPr lang="en-US" sz="2000" dirty="0">
                <a:solidFill>
                  <a:schemeClr val="accent3">
                    <a:lumMod val="75000"/>
                  </a:schemeClr>
                </a:solidFill>
              </a:rPr>
              <a:t>are reasonable </a:t>
            </a:r>
            <a:r>
              <a:rPr lang="en-US" sz="2000" dirty="0" smtClean="0">
                <a:solidFill>
                  <a:schemeClr val="accent3">
                    <a:lumMod val="75000"/>
                  </a:schemeClr>
                </a:solidFill>
              </a:rPr>
              <a:t>(outside the range of the fitting data)</a:t>
            </a:r>
          </a:p>
          <a:p>
            <a:pPr marL="285750" indent="-285750">
              <a:buFont typeface="Wingdings" panose="05000000000000000000" pitchFamily="2" charset="2"/>
              <a:buChar char="§"/>
            </a:pPr>
            <a:endParaRPr lang="en-US" sz="800" dirty="0" smtClean="0"/>
          </a:p>
          <a:p>
            <a:pPr marL="285750" indent="-285750">
              <a:buFont typeface="Wingdings" panose="05000000000000000000" pitchFamily="2" charset="2"/>
              <a:buChar char="§"/>
            </a:pPr>
            <a:r>
              <a:rPr lang="en-US" sz="2000" dirty="0" smtClean="0"/>
              <a:t>derivatives, limits, maxima, minima, inflections, </a:t>
            </a:r>
            <a:r>
              <a:rPr lang="en-US" sz="2000" dirty="0" err="1" smtClean="0"/>
              <a:t>etc</a:t>
            </a:r>
            <a:r>
              <a:rPr lang="en-US" sz="2000" dirty="0" smtClean="0"/>
              <a:t>, agree with expectations</a:t>
            </a:r>
          </a:p>
          <a:p>
            <a:pPr marL="285750" indent="-285750">
              <a:buFont typeface="Wingdings" panose="05000000000000000000" pitchFamily="2" charset="2"/>
              <a:buChar char="§"/>
            </a:pPr>
            <a:endParaRPr lang="en-US" sz="800" dirty="0" smtClean="0"/>
          </a:p>
          <a:p>
            <a:pPr marL="285750" indent="-285750">
              <a:buFont typeface="Wingdings" panose="05000000000000000000" pitchFamily="2" charset="2"/>
              <a:buChar char="§"/>
            </a:pPr>
            <a:r>
              <a:rPr lang="en-US" sz="2000" dirty="0" smtClean="0"/>
              <a:t>transformations </a:t>
            </a:r>
            <a:r>
              <a:rPr lang="en-US" sz="2000" dirty="0"/>
              <a:t>of model predictions </a:t>
            </a:r>
            <a:r>
              <a:rPr lang="en-US" sz="2000" dirty="0" smtClean="0"/>
              <a:t>are reasonable </a:t>
            </a:r>
          </a:p>
          <a:p>
            <a:r>
              <a:rPr lang="en-US" sz="2000" dirty="0" smtClean="0"/>
              <a:t>(</a:t>
            </a:r>
            <a:r>
              <a:rPr lang="en-US" sz="2000" dirty="0"/>
              <a:t>e.g. </a:t>
            </a:r>
            <a:r>
              <a:rPr lang="en-US" sz="2000" dirty="0" err="1"/>
              <a:t>dbh</a:t>
            </a:r>
            <a:r>
              <a:rPr lang="en-US" sz="2000" dirty="0"/>
              <a:t> predictions provide reasonable </a:t>
            </a:r>
            <a:r>
              <a:rPr lang="en-US" sz="2000" dirty="0" err="1"/>
              <a:t>dbh</a:t>
            </a:r>
            <a:r>
              <a:rPr lang="en-US" sz="2000" dirty="0"/>
              <a:t> incr. estimates)</a:t>
            </a:r>
          </a:p>
          <a:p>
            <a:endParaRPr lang="en-US" sz="800" dirty="0">
              <a:solidFill>
                <a:schemeClr val="accent4">
                  <a:lumMod val="75000"/>
                </a:schemeClr>
              </a:solidFill>
            </a:endParaRPr>
          </a:p>
          <a:p>
            <a:pPr marL="285750" indent="-285750">
              <a:buFont typeface="Wingdings" panose="05000000000000000000" pitchFamily="2" charset="2"/>
              <a:buChar char="§"/>
            </a:pPr>
            <a:r>
              <a:rPr lang="en-US" sz="2000" dirty="0">
                <a:solidFill>
                  <a:schemeClr val="accent4">
                    <a:lumMod val="75000"/>
                  </a:schemeClr>
                </a:solidFill>
              </a:rPr>
              <a:t>model has any contradictions </a:t>
            </a:r>
          </a:p>
          <a:p>
            <a:pPr marL="285750" indent="-285750">
              <a:buFont typeface="Wingdings" panose="05000000000000000000" pitchFamily="2" charset="2"/>
              <a:buChar char="§"/>
            </a:pPr>
            <a:endParaRPr lang="en-US" sz="2000" dirty="0" smtClean="0"/>
          </a:p>
          <a:p>
            <a:endParaRPr lang="en-US" sz="2000" dirty="0" smtClean="0"/>
          </a:p>
          <a:p>
            <a:endParaRPr lang="en-US" sz="2000" i="1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grpSp>
        <p:nvGrpSpPr>
          <p:cNvPr id="5" name="Group 4"/>
          <p:cNvGrpSpPr/>
          <p:nvPr/>
        </p:nvGrpSpPr>
        <p:grpSpPr>
          <a:xfrm>
            <a:off x="6389145" y="2133097"/>
            <a:ext cx="5337172" cy="884538"/>
            <a:chOff x="6389145" y="2133097"/>
            <a:chExt cx="5337172" cy="884538"/>
          </a:xfrm>
        </p:grpSpPr>
        <p:sp>
          <p:nvSpPr>
            <p:cNvPr id="7" name="TextBox 6"/>
            <p:cNvSpPr txBox="1"/>
            <p:nvPr/>
          </p:nvSpPr>
          <p:spPr>
            <a:xfrm>
              <a:off x="6841801" y="2252201"/>
              <a:ext cx="4884516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/>
                <a:t>not problem-dependent</a:t>
              </a:r>
              <a:r>
                <a:rPr lang="en-US" dirty="0" smtClean="0"/>
                <a:t>, but </a:t>
              </a:r>
              <a:r>
                <a:rPr lang="en-US" dirty="0"/>
                <a:t>some of them are more relevant for certain applications than others</a:t>
              </a:r>
              <a:endParaRPr lang="en-US" sz="2000" dirty="0"/>
            </a:p>
          </p:txBody>
        </p:sp>
        <p:sp>
          <p:nvSpPr>
            <p:cNvPr id="4" name="Right Brace 3"/>
            <p:cNvSpPr/>
            <p:nvPr/>
          </p:nvSpPr>
          <p:spPr>
            <a:xfrm>
              <a:off x="6389145" y="2133097"/>
              <a:ext cx="147774" cy="884538"/>
            </a:xfrm>
            <a:prstGeom prst="rightBrace">
              <a:avLst>
                <a:gd name="adj1" fmla="val 69102"/>
                <a:gd name="adj2" fmla="val 48404"/>
              </a:avLst>
            </a:prstGeom>
            <a:ln w="2857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6" name="TextBox 5"/>
          <p:cNvSpPr txBox="1"/>
          <p:nvPr/>
        </p:nvSpPr>
        <p:spPr>
          <a:xfrm>
            <a:off x="6866364" y="3105834"/>
            <a:ext cx="5207959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>
                <a:solidFill>
                  <a:srgbClr val="00B5C8"/>
                </a:solidFill>
              </a:rPr>
              <a:t>Experienced foresters/experts can be useful to detect if model predictions are contradict expectations</a:t>
            </a:r>
            <a:endParaRPr lang="en-US" sz="2000" dirty="0">
              <a:solidFill>
                <a:srgbClr val="00B5C8"/>
              </a:solidFill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8031637" y="3841982"/>
            <a:ext cx="4042685" cy="17543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>
                <a:solidFill>
                  <a:schemeClr val="accent3">
                    <a:lumMod val="75000"/>
                  </a:schemeClr>
                </a:solidFill>
              </a:rPr>
              <a:t>Simulating extreme </a:t>
            </a:r>
            <a:r>
              <a:rPr lang="en-US" dirty="0">
                <a:solidFill>
                  <a:schemeClr val="accent3">
                    <a:lumMod val="75000"/>
                  </a:schemeClr>
                </a:solidFill>
              </a:rPr>
              <a:t>stand conditions </a:t>
            </a:r>
            <a:r>
              <a:rPr lang="en-US" dirty="0" smtClean="0">
                <a:solidFill>
                  <a:schemeClr val="accent3">
                    <a:lumMod val="75000"/>
                  </a:schemeClr>
                </a:solidFill>
              </a:rPr>
              <a:t>can be revealing (upper </a:t>
            </a:r>
            <a:r>
              <a:rPr lang="en-US" dirty="0">
                <a:solidFill>
                  <a:schemeClr val="accent3">
                    <a:lumMod val="75000"/>
                  </a:schemeClr>
                </a:solidFill>
              </a:rPr>
              <a:t>and lower limits of </a:t>
            </a:r>
            <a:r>
              <a:rPr lang="en-US" dirty="0" smtClean="0">
                <a:solidFill>
                  <a:schemeClr val="accent3">
                    <a:lumMod val="75000"/>
                  </a:schemeClr>
                </a:solidFill>
              </a:rPr>
              <a:t> S and N,  or:  - even vs. uneven-aged</a:t>
            </a:r>
          </a:p>
          <a:p>
            <a:r>
              <a:rPr lang="en-US" dirty="0" smtClean="0">
                <a:solidFill>
                  <a:schemeClr val="accent3">
                    <a:lumMod val="75000"/>
                  </a:schemeClr>
                </a:solidFill>
              </a:rPr>
              <a:t>                     - pure </a:t>
            </a:r>
            <a:r>
              <a:rPr lang="en-US" dirty="0">
                <a:solidFill>
                  <a:schemeClr val="accent3">
                    <a:lumMod val="75000"/>
                  </a:schemeClr>
                </a:solidFill>
              </a:rPr>
              <a:t>vs. </a:t>
            </a:r>
            <a:r>
              <a:rPr lang="en-US" dirty="0" smtClean="0">
                <a:solidFill>
                  <a:schemeClr val="accent3">
                    <a:lumMod val="75000"/>
                  </a:schemeClr>
                </a:solidFill>
              </a:rPr>
              <a:t>mixed</a:t>
            </a:r>
          </a:p>
          <a:p>
            <a:r>
              <a:rPr lang="en-US" dirty="0" smtClean="0">
                <a:solidFill>
                  <a:schemeClr val="accent3">
                    <a:lumMod val="75000"/>
                  </a:schemeClr>
                </a:solidFill>
              </a:rPr>
              <a:t>                     - thinned </a:t>
            </a:r>
            <a:r>
              <a:rPr lang="en-US" dirty="0">
                <a:solidFill>
                  <a:schemeClr val="accent3">
                    <a:lumMod val="75000"/>
                  </a:schemeClr>
                </a:solidFill>
              </a:rPr>
              <a:t>vs. </a:t>
            </a:r>
            <a:r>
              <a:rPr lang="en-US" dirty="0" err="1" smtClean="0">
                <a:solidFill>
                  <a:schemeClr val="accent3">
                    <a:lumMod val="75000"/>
                  </a:schemeClr>
                </a:solidFill>
              </a:rPr>
              <a:t>unthinned</a:t>
            </a:r>
            <a:endParaRPr lang="en-US" dirty="0" smtClean="0">
              <a:solidFill>
                <a:schemeClr val="accent3">
                  <a:lumMod val="75000"/>
                </a:schemeClr>
              </a:solidFill>
            </a:endParaRPr>
          </a:p>
          <a:p>
            <a:r>
              <a:rPr lang="en-US" dirty="0" smtClean="0">
                <a:solidFill>
                  <a:schemeClr val="accent3">
                    <a:lumMod val="75000"/>
                  </a:schemeClr>
                </a:solidFill>
              </a:rPr>
              <a:t>                     - pruned </a:t>
            </a:r>
            <a:r>
              <a:rPr lang="en-US" dirty="0">
                <a:solidFill>
                  <a:schemeClr val="accent3">
                    <a:lumMod val="75000"/>
                  </a:schemeClr>
                </a:solidFill>
              </a:rPr>
              <a:t>vs. </a:t>
            </a:r>
            <a:r>
              <a:rPr lang="en-US" dirty="0" smtClean="0">
                <a:solidFill>
                  <a:schemeClr val="accent3">
                    <a:lumMod val="75000"/>
                  </a:schemeClr>
                </a:solidFill>
              </a:rPr>
              <a:t>unpruned</a:t>
            </a:r>
            <a:endParaRPr lang="en-US" sz="2000" dirty="0">
              <a:solidFill>
                <a:schemeClr val="accent3">
                  <a:lumMod val="75000"/>
                </a:schemeClr>
              </a:solidFill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4963363" y="6016079"/>
            <a:ext cx="7530603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dirty="0" smtClean="0">
                <a:solidFill>
                  <a:schemeClr val="accent4">
                    <a:lumMod val="75000"/>
                  </a:schemeClr>
                </a:solidFill>
              </a:rPr>
              <a:t>A </a:t>
            </a:r>
            <a:r>
              <a:rPr lang="en-US" dirty="0">
                <a:solidFill>
                  <a:schemeClr val="accent4">
                    <a:lumMod val="75000"/>
                  </a:schemeClr>
                </a:solidFill>
              </a:rPr>
              <a:t>model </a:t>
            </a:r>
            <a:r>
              <a:rPr lang="en-US" dirty="0" smtClean="0">
                <a:solidFill>
                  <a:schemeClr val="accent4">
                    <a:lumMod val="75000"/>
                  </a:schemeClr>
                </a:solidFill>
              </a:rPr>
              <a:t>should not be </a:t>
            </a:r>
            <a:r>
              <a:rPr lang="en-US" dirty="0">
                <a:solidFill>
                  <a:schemeClr val="accent4">
                    <a:lumMod val="75000"/>
                  </a:schemeClr>
                </a:solidFill>
              </a:rPr>
              <a:t>rejected </a:t>
            </a:r>
            <a:r>
              <a:rPr lang="en-US" dirty="0" smtClean="0">
                <a:solidFill>
                  <a:schemeClr val="accent4">
                    <a:lumMod val="75000"/>
                  </a:schemeClr>
                </a:solidFill>
              </a:rPr>
              <a:t>for behaving in a counter-intuitive way </a:t>
            </a:r>
          </a:p>
          <a:p>
            <a:pPr algn="ctr"/>
            <a:endParaRPr lang="en-US" sz="800" dirty="0">
              <a:solidFill>
                <a:schemeClr val="accent4">
                  <a:lumMod val="75000"/>
                </a:schemeClr>
              </a:solidFill>
            </a:endParaRPr>
          </a:p>
          <a:p>
            <a:pPr algn="ctr"/>
            <a:r>
              <a:rPr lang="en-US" dirty="0" smtClean="0">
                <a:solidFill>
                  <a:schemeClr val="accent4">
                    <a:lumMod val="75000"/>
                  </a:schemeClr>
                </a:solidFill>
              </a:rPr>
              <a:t>our preconceptions may be wrong =&gt;  </a:t>
            </a:r>
            <a:r>
              <a:rPr lang="en-US" b="1" dirty="0" smtClean="0">
                <a:solidFill>
                  <a:schemeClr val="accent4">
                    <a:lumMod val="75000"/>
                  </a:schemeClr>
                </a:solidFill>
              </a:rPr>
              <a:t>critically reappraise </a:t>
            </a:r>
            <a:r>
              <a:rPr lang="en-US" b="1" dirty="0">
                <a:solidFill>
                  <a:schemeClr val="accent4">
                    <a:lumMod val="75000"/>
                  </a:schemeClr>
                </a:solidFill>
              </a:rPr>
              <a:t>the model</a:t>
            </a:r>
            <a:endParaRPr lang="en-US" sz="2000" b="1" dirty="0">
              <a:solidFill>
                <a:schemeClr val="accent4">
                  <a:lumMod val="75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4227000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8" grpId="0"/>
      <p:bldP spid="9" grpId="0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3"/>
          <p:cNvSpPr txBox="1">
            <a:spLocks noChangeArrowheads="1"/>
          </p:cNvSpPr>
          <p:nvPr/>
        </p:nvSpPr>
        <p:spPr>
          <a:xfrm>
            <a:off x="0" y="923544"/>
            <a:ext cx="12192000" cy="5477256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0" indent="0" algn="ct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73038" lvl="1" algn="l"/>
            <a:r>
              <a:rPr lang="en-US" sz="2400" b="1" dirty="0" smtClean="0"/>
              <a:t>3) Characterization </a:t>
            </a:r>
            <a:r>
              <a:rPr lang="en-US" sz="2400" b="1" dirty="0"/>
              <a:t>of Model </a:t>
            </a:r>
            <a:r>
              <a:rPr lang="en-US" sz="2400" b="1" dirty="0" smtClean="0"/>
              <a:t>Errors </a:t>
            </a:r>
            <a:r>
              <a:rPr lang="en-US" sz="2400" dirty="0" smtClean="0"/>
              <a:t>(</a:t>
            </a:r>
            <a:r>
              <a:rPr lang="en-US" dirty="0" smtClean="0"/>
              <a:t>quantitative evaluation)</a:t>
            </a:r>
            <a:endParaRPr lang="en-US" sz="2400" b="1" dirty="0" smtClean="0"/>
          </a:p>
          <a:p>
            <a:pPr lvl="1" algn="l"/>
            <a:endParaRPr lang="en-US" dirty="0"/>
          </a:p>
          <a:p>
            <a:pPr algn="l"/>
            <a:endParaRPr lang="en-US" dirty="0" smtClean="0"/>
          </a:p>
          <a:p>
            <a:endParaRPr lang="en-US" dirty="0" smtClean="0"/>
          </a:p>
          <a:p>
            <a:endParaRPr lang="en-US" dirty="0"/>
          </a:p>
          <a:p>
            <a:endParaRPr lang="en-US" dirty="0" smtClean="0"/>
          </a:p>
        </p:txBody>
      </p:sp>
      <p:sp>
        <p:nvSpPr>
          <p:cNvPr id="3" name="TextBox 2"/>
          <p:cNvSpPr txBox="1"/>
          <p:nvPr/>
        </p:nvSpPr>
        <p:spPr>
          <a:xfrm>
            <a:off x="335666" y="1507153"/>
            <a:ext cx="11620981" cy="440120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dirty="0" smtClean="0"/>
              <a:t>All </a:t>
            </a:r>
            <a:r>
              <a:rPr lang="en-US" sz="2000" dirty="0"/>
              <a:t>the procedures </a:t>
            </a:r>
            <a:r>
              <a:rPr lang="en-US" sz="2000" dirty="0" smtClean="0"/>
              <a:t>that imply </a:t>
            </a:r>
            <a:r>
              <a:rPr lang="en-US" sz="2000" dirty="0"/>
              <a:t>the </a:t>
            </a:r>
            <a:r>
              <a:rPr lang="en-US" sz="2000" b="1" dirty="0"/>
              <a:t>comparison</a:t>
            </a:r>
            <a:r>
              <a:rPr lang="en-US" sz="2000" dirty="0"/>
              <a:t> of </a:t>
            </a:r>
            <a:r>
              <a:rPr lang="en-US" sz="2000" u="sng" dirty="0"/>
              <a:t>model predictions</a:t>
            </a:r>
            <a:r>
              <a:rPr lang="en-US" sz="2000" dirty="0"/>
              <a:t> with </a:t>
            </a:r>
            <a:r>
              <a:rPr lang="en-US" sz="2000" u="sng" dirty="0"/>
              <a:t>evaluation </a:t>
            </a:r>
            <a:r>
              <a:rPr lang="en-US" sz="2000" u="sng" dirty="0" smtClean="0"/>
              <a:t>data</a:t>
            </a:r>
            <a:r>
              <a:rPr lang="en-US" sz="2000" dirty="0" smtClean="0"/>
              <a:t> </a:t>
            </a:r>
            <a:r>
              <a:rPr lang="en-US" sz="2000" i="1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(permanent </a:t>
            </a:r>
            <a:r>
              <a:rPr lang="en-US" sz="2000" i="1" dirty="0">
                <a:solidFill>
                  <a:schemeClr val="tx1">
                    <a:lumMod val="50000"/>
                    <a:lumOff val="50000"/>
                  </a:schemeClr>
                </a:solidFill>
              </a:rPr>
              <a:t>plots or detailed continuous forest </a:t>
            </a:r>
            <a:r>
              <a:rPr lang="en-US" sz="2000" i="1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inventory)</a:t>
            </a:r>
          </a:p>
          <a:p>
            <a:endParaRPr lang="en-US" dirty="0"/>
          </a:p>
          <a:p>
            <a:pPr marL="800100" lvl="1" indent="-342900">
              <a:buFont typeface="Wingdings" panose="05000000000000000000" pitchFamily="2" charset="2"/>
              <a:buChar char="§"/>
            </a:pPr>
            <a:r>
              <a:rPr lang="en-US" sz="2000" dirty="0" smtClean="0"/>
              <a:t>based </a:t>
            </a:r>
            <a:r>
              <a:rPr lang="en-US" sz="2000" dirty="0"/>
              <a:t>on the </a:t>
            </a:r>
            <a:r>
              <a:rPr lang="en-US" sz="2000" dirty="0">
                <a:solidFill>
                  <a:schemeClr val="accent1">
                    <a:lumMod val="75000"/>
                  </a:schemeClr>
                </a:solidFill>
              </a:rPr>
              <a:t>computation</a:t>
            </a:r>
            <a:r>
              <a:rPr lang="en-US" sz="2000" dirty="0"/>
              <a:t> of </a:t>
            </a:r>
            <a:r>
              <a:rPr lang="en-US" sz="2000" dirty="0" smtClean="0"/>
              <a:t>prediction residuals </a:t>
            </a:r>
            <a:r>
              <a:rPr lang="en-US" sz="2000" dirty="0"/>
              <a:t>or model errors, </a:t>
            </a:r>
            <a:r>
              <a:rPr lang="en-US" sz="2000" dirty="0" err="1" smtClean="0"/>
              <a:t>ie</a:t>
            </a:r>
            <a:r>
              <a:rPr lang="en-US" sz="2000" dirty="0" smtClean="0"/>
              <a:t> </a:t>
            </a:r>
            <a:r>
              <a:rPr lang="en-US" sz="2000" dirty="0" smtClean="0">
                <a:solidFill>
                  <a:schemeClr val="accent1">
                    <a:lumMod val="75000"/>
                  </a:schemeClr>
                </a:solidFill>
              </a:rPr>
              <a:t>differences between </a:t>
            </a:r>
            <a:r>
              <a:rPr lang="en-US" sz="2000" dirty="0">
                <a:solidFill>
                  <a:schemeClr val="accent1">
                    <a:lumMod val="75000"/>
                  </a:schemeClr>
                </a:solidFill>
              </a:rPr>
              <a:t>observed and predicted </a:t>
            </a:r>
            <a:r>
              <a:rPr lang="en-US" sz="2000" dirty="0" smtClean="0">
                <a:solidFill>
                  <a:schemeClr val="accent1">
                    <a:lumMod val="75000"/>
                  </a:schemeClr>
                </a:solidFill>
              </a:rPr>
              <a:t>values</a:t>
            </a:r>
          </a:p>
          <a:p>
            <a:pPr marL="800100" lvl="1" indent="-342900">
              <a:buFont typeface="Wingdings" panose="05000000000000000000" pitchFamily="2" charset="2"/>
              <a:buChar char="§"/>
            </a:pPr>
            <a:endParaRPr lang="en-US" sz="800" dirty="0"/>
          </a:p>
          <a:p>
            <a:pPr marL="800100" lvl="1" indent="-342900">
              <a:buFont typeface="Wingdings" panose="05000000000000000000" pitchFamily="2" charset="2"/>
              <a:buChar char="§"/>
            </a:pPr>
            <a:r>
              <a:rPr lang="en-US" sz="2000" dirty="0" smtClean="0"/>
              <a:t>may </a:t>
            </a:r>
            <a:r>
              <a:rPr lang="en-US" sz="2000" dirty="0"/>
              <a:t>involve </a:t>
            </a:r>
            <a:r>
              <a:rPr lang="en-US" sz="2000" dirty="0">
                <a:solidFill>
                  <a:schemeClr val="accent1">
                    <a:lumMod val="75000"/>
                  </a:schemeClr>
                </a:solidFill>
              </a:rPr>
              <a:t>statistical testing </a:t>
            </a:r>
            <a:r>
              <a:rPr lang="en-US" sz="2000" dirty="0" smtClean="0"/>
              <a:t>or be </a:t>
            </a:r>
            <a:r>
              <a:rPr lang="en-US" sz="2000" dirty="0"/>
              <a:t>based mainly on the </a:t>
            </a:r>
            <a:r>
              <a:rPr lang="en-US" sz="2000" dirty="0">
                <a:solidFill>
                  <a:schemeClr val="accent3">
                    <a:lumMod val="75000"/>
                  </a:schemeClr>
                </a:solidFill>
              </a:rPr>
              <a:t>computation of selected statistics </a:t>
            </a:r>
            <a:r>
              <a:rPr lang="en-US" sz="2000" dirty="0"/>
              <a:t>and </a:t>
            </a:r>
            <a:r>
              <a:rPr lang="en-US" sz="2000" dirty="0">
                <a:solidFill>
                  <a:schemeClr val="accent3">
                    <a:lumMod val="75000"/>
                  </a:schemeClr>
                </a:solidFill>
              </a:rPr>
              <a:t>graphical </a:t>
            </a:r>
            <a:r>
              <a:rPr lang="en-US" sz="2000" dirty="0" smtClean="0">
                <a:solidFill>
                  <a:schemeClr val="accent3">
                    <a:lumMod val="75000"/>
                  </a:schemeClr>
                </a:solidFill>
              </a:rPr>
              <a:t>analyses</a:t>
            </a:r>
          </a:p>
          <a:p>
            <a:pPr marL="800100" lvl="1" indent="-342900">
              <a:buFont typeface="Wingdings" panose="05000000000000000000" pitchFamily="2" charset="2"/>
              <a:buChar char="§"/>
            </a:pPr>
            <a:endParaRPr lang="en-US" sz="800" dirty="0"/>
          </a:p>
          <a:p>
            <a:pPr marL="800100" lvl="1" indent="-342900">
              <a:buFont typeface="Wingdings" panose="05000000000000000000" pitchFamily="2" charset="2"/>
              <a:buChar char="§"/>
            </a:pPr>
            <a:r>
              <a:rPr lang="en-US" sz="2000" dirty="0" smtClean="0"/>
              <a:t>the </a:t>
            </a:r>
            <a:r>
              <a:rPr lang="en-US" sz="2000" dirty="0" smtClean="0">
                <a:solidFill>
                  <a:schemeClr val="accent4">
                    <a:lumMod val="75000"/>
                  </a:schemeClr>
                </a:solidFill>
              </a:rPr>
              <a:t>evaluation data should </a:t>
            </a:r>
            <a:r>
              <a:rPr lang="en-US" sz="2000" dirty="0">
                <a:solidFill>
                  <a:schemeClr val="accent4">
                    <a:lumMod val="75000"/>
                  </a:schemeClr>
                </a:solidFill>
              </a:rPr>
              <a:t>be in agreement </a:t>
            </a:r>
            <a:r>
              <a:rPr lang="en-US" sz="2000" dirty="0"/>
              <a:t>with the </a:t>
            </a:r>
            <a:r>
              <a:rPr lang="en-US" sz="2000" dirty="0">
                <a:solidFill>
                  <a:schemeClr val="accent4">
                    <a:lumMod val="75000"/>
                  </a:schemeClr>
                </a:solidFill>
              </a:rPr>
              <a:t>region and conditions </a:t>
            </a:r>
            <a:r>
              <a:rPr lang="en-US" sz="2000" dirty="0"/>
              <a:t>for which </a:t>
            </a:r>
            <a:r>
              <a:rPr lang="en-US" sz="2000" dirty="0" smtClean="0"/>
              <a:t>model predictions </a:t>
            </a:r>
            <a:r>
              <a:rPr lang="en-US" sz="2000" dirty="0"/>
              <a:t>are </a:t>
            </a:r>
            <a:r>
              <a:rPr lang="en-US" sz="2000" dirty="0" smtClean="0"/>
              <a:t>needed (problem-dependent)</a:t>
            </a:r>
          </a:p>
          <a:p>
            <a:pPr marL="800100" lvl="1" indent="-342900">
              <a:buFont typeface="Wingdings" panose="05000000000000000000" pitchFamily="2" charset="2"/>
              <a:buChar char="§"/>
            </a:pPr>
            <a:endParaRPr lang="en-US" sz="800" dirty="0"/>
          </a:p>
          <a:p>
            <a:pPr marL="800100" lvl="1" indent="-342900">
              <a:buFont typeface="Wingdings" panose="05000000000000000000" pitchFamily="2" charset="2"/>
              <a:buChar char="§"/>
            </a:pPr>
            <a:r>
              <a:rPr lang="en-US" sz="2000" dirty="0" smtClean="0"/>
              <a:t>must </a:t>
            </a:r>
            <a:r>
              <a:rPr lang="en-US" sz="2000" dirty="0">
                <a:solidFill>
                  <a:schemeClr val="accent1">
                    <a:lumMod val="75000"/>
                  </a:schemeClr>
                </a:solidFill>
              </a:rPr>
              <a:t>be done for each of the model </a:t>
            </a:r>
            <a:r>
              <a:rPr lang="en-US" sz="2000" dirty="0" smtClean="0">
                <a:solidFill>
                  <a:schemeClr val="accent1">
                    <a:lumMod val="75000"/>
                  </a:schemeClr>
                </a:solidFill>
              </a:rPr>
              <a:t>components </a:t>
            </a:r>
            <a:r>
              <a:rPr lang="en-US" sz="2000" dirty="0" smtClean="0"/>
              <a:t>and </a:t>
            </a:r>
            <a:r>
              <a:rPr lang="en-US" sz="2000" dirty="0"/>
              <a:t>for the </a:t>
            </a:r>
            <a:r>
              <a:rPr lang="en-US" sz="2000" dirty="0">
                <a:solidFill>
                  <a:schemeClr val="accent1">
                    <a:lumMod val="75000"/>
                  </a:schemeClr>
                </a:solidFill>
              </a:rPr>
              <a:t>model as a </a:t>
            </a:r>
            <a:r>
              <a:rPr lang="en-US" sz="2000" dirty="0" smtClean="0">
                <a:solidFill>
                  <a:schemeClr val="accent1">
                    <a:lumMod val="75000"/>
                  </a:schemeClr>
                </a:solidFill>
              </a:rPr>
              <a:t>whole</a:t>
            </a:r>
            <a:r>
              <a:rPr lang="en-US" sz="2000" dirty="0" smtClean="0"/>
              <a:t>: </a:t>
            </a:r>
          </a:p>
          <a:p>
            <a:endParaRPr lang="en-US" sz="800" dirty="0"/>
          </a:p>
          <a:p>
            <a:pPr lvl="2"/>
            <a:r>
              <a:rPr lang="en-US" sz="2000" dirty="0" smtClean="0"/>
              <a:t>- helps </a:t>
            </a:r>
            <a:r>
              <a:rPr lang="en-US" sz="2000" dirty="0"/>
              <a:t>identify the main sources of the model error </a:t>
            </a:r>
            <a:endParaRPr lang="en-US" sz="2000" dirty="0" smtClean="0"/>
          </a:p>
          <a:p>
            <a:pPr lvl="2"/>
            <a:r>
              <a:rPr lang="en-US" sz="2000" dirty="0" smtClean="0"/>
              <a:t>- uncovers </a:t>
            </a:r>
            <a:r>
              <a:rPr lang="en-US" sz="2000" dirty="0"/>
              <a:t>possible </a:t>
            </a:r>
            <a:r>
              <a:rPr lang="en-US" sz="2000" dirty="0" smtClean="0"/>
              <a:t>error compensation </a:t>
            </a:r>
            <a:r>
              <a:rPr lang="en-US" sz="2000" dirty="0"/>
              <a:t>among model components that might hide real </a:t>
            </a:r>
            <a:r>
              <a:rPr lang="en-US" sz="2000" dirty="0" smtClean="0"/>
              <a:t>errors</a:t>
            </a:r>
            <a:endParaRPr lang="en-US" sz="2000" i="1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2182937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3"/>
          <p:cNvSpPr txBox="1">
            <a:spLocks noChangeArrowheads="1"/>
          </p:cNvSpPr>
          <p:nvPr/>
        </p:nvSpPr>
        <p:spPr>
          <a:xfrm>
            <a:off x="0" y="923544"/>
            <a:ext cx="12192000" cy="5477256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0" indent="0" algn="ct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73038" lvl="1" algn="l"/>
            <a:r>
              <a:rPr lang="en-US" sz="2400" b="1" dirty="0" smtClean="0"/>
              <a:t>3) Characterization </a:t>
            </a:r>
            <a:r>
              <a:rPr lang="en-US" sz="2400" b="1" dirty="0"/>
              <a:t>of Model </a:t>
            </a:r>
            <a:r>
              <a:rPr lang="en-US" sz="2400" b="1" dirty="0" smtClean="0"/>
              <a:t>Errors </a:t>
            </a:r>
            <a:r>
              <a:rPr lang="en-US" sz="2400" dirty="0" smtClean="0"/>
              <a:t>(</a:t>
            </a:r>
            <a:r>
              <a:rPr lang="en-US" dirty="0" smtClean="0"/>
              <a:t>quantitative evaluation)</a:t>
            </a:r>
            <a:endParaRPr lang="en-US" sz="2400" b="1" dirty="0" smtClean="0"/>
          </a:p>
          <a:p>
            <a:pPr lvl="1" algn="l"/>
            <a:endParaRPr lang="en-US" dirty="0"/>
          </a:p>
          <a:p>
            <a:pPr algn="l"/>
            <a:endParaRPr lang="en-US" dirty="0" smtClean="0"/>
          </a:p>
          <a:p>
            <a:endParaRPr lang="en-US" dirty="0" smtClean="0"/>
          </a:p>
          <a:p>
            <a:endParaRPr lang="en-US" dirty="0"/>
          </a:p>
          <a:p>
            <a:endParaRPr lang="en-US" dirty="0" smtClean="0"/>
          </a:p>
        </p:txBody>
      </p:sp>
      <p:sp>
        <p:nvSpPr>
          <p:cNvPr id="3" name="TextBox 2"/>
          <p:cNvSpPr txBox="1"/>
          <p:nvPr/>
        </p:nvSpPr>
        <p:spPr>
          <a:xfrm>
            <a:off x="335666" y="1507153"/>
            <a:ext cx="1162098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/>
              <a:t>Evaluating Model </a:t>
            </a:r>
            <a:r>
              <a:rPr lang="en-US" b="1" dirty="0"/>
              <a:t>Bias and </a:t>
            </a:r>
            <a:r>
              <a:rPr lang="en-US" b="1" dirty="0" smtClean="0"/>
              <a:t>Precision</a:t>
            </a:r>
          </a:p>
          <a:p>
            <a:endParaRPr lang="en-US" b="1" dirty="0"/>
          </a:p>
        </p:txBody>
      </p:sp>
      <p:sp>
        <p:nvSpPr>
          <p:cNvPr id="5" name="TextBox 4"/>
          <p:cNvSpPr txBox="1"/>
          <p:nvPr/>
        </p:nvSpPr>
        <p:spPr>
          <a:xfrm>
            <a:off x="11912422" y="3376052"/>
            <a:ext cx="18473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endParaRPr lang="en-US" dirty="0"/>
          </a:p>
        </p:txBody>
      </p:sp>
      <p:sp>
        <p:nvSpPr>
          <p:cNvPr id="6" name="TextBox 5"/>
          <p:cNvSpPr txBox="1"/>
          <p:nvPr/>
        </p:nvSpPr>
        <p:spPr>
          <a:xfrm>
            <a:off x="8275483" y="813356"/>
            <a:ext cx="2771710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>
                <a:solidFill>
                  <a:schemeClr val="accent1">
                    <a:lumMod val="75000"/>
                  </a:schemeClr>
                </a:solidFill>
              </a:rPr>
              <a:t>Bias</a:t>
            </a:r>
            <a:r>
              <a:rPr lang="en-US" dirty="0"/>
              <a:t> </a:t>
            </a:r>
            <a:endParaRPr lang="en-US" dirty="0" smtClean="0"/>
          </a:p>
          <a:p>
            <a:r>
              <a:rPr lang="en-US" dirty="0" smtClean="0"/>
              <a:t>deviation </a:t>
            </a:r>
            <a:r>
              <a:rPr lang="en-US" dirty="0"/>
              <a:t>of the average of the model errors from </a:t>
            </a:r>
            <a:r>
              <a:rPr lang="en-US" dirty="0" smtClean="0"/>
              <a:t>zero</a:t>
            </a:r>
            <a:endParaRPr lang="en-US" dirty="0"/>
          </a:p>
        </p:txBody>
      </p:sp>
      <p:sp>
        <p:nvSpPr>
          <p:cNvPr id="7" name="TextBox 6"/>
          <p:cNvSpPr txBox="1"/>
          <p:nvPr/>
        </p:nvSpPr>
        <p:spPr>
          <a:xfrm>
            <a:off x="6023163" y="4152874"/>
            <a:ext cx="1581495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accent3">
                    <a:lumMod val="75000"/>
                  </a:schemeClr>
                </a:solidFill>
              </a:rPr>
              <a:t>Precision</a:t>
            </a:r>
          </a:p>
          <a:p>
            <a:r>
              <a:rPr lang="en-US" dirty="0" smtClean="0"/>
              <a:t>size </a:t>
            </a:r>
            <a:r>
              <a:rPr lang="en-US" dirty="0"/>
              <a:t>of the model </a:t>
            </a:r>
            <a:r>
              <a:rPr lang="en-US" dirty="0" smtClean="0"/>
              <a:t>errors</a:t>
            </a:r>
            <a:endParaRPr lang="en-US" dirty="0"/>
          </a:p>
        </p:txBody>
      </p:sp>
      <p:grpSp>
        <p:nvGrpSpPr>
          <p:cNvPr id="106" name="Group 105"/>
          <p:cNvGrpSpPr/>
          <p:nvPr/>
        </p:nvGrpSpPr>
        <p:grpSpPr>
          <a:xfrm>
            <a:off x="9883519" y="4814850"/>
            <a:ext cx="1800000" cy="1800000"/>
            <a:chOff x="9883519" y="4814850"/>
            <a:chExt cx="1800000" cy="1800000"/>
          </a:xfrm>
        </p:grpSpPr>
        <p:grpSp>
          <p:nvGrpSpPr>
            <p:cNvPr id="58" name="Group 57"/>
            <p:cNvGrpSpPr/>
            <p:nvPr/>
          </p:nvGrpSpPr>
          <p:grpSpPr>
            <a:xfrm>
              <a:off x="9883519" y="4814850"/>
              <a:ext cx="1800000" cy="1800000"/>
              <a:chOff x="410640" y="1980106"/>
              <a:chExt cx="1800000" cy="1800000"/>
            </a:xfrm>
          </p:grpSpPr>
          <p:sp>
            <p:nvSpPr>
              <p:cNvPr id="59" name="Oval 58"/>
              <p:cNvSpPr/>
              <p:nvPr/>
            </p:nvSpPr>
            <p:spPr>
              <a:xfrm>
                <a:off x="1280160" y="2858214"/>
                <a:ext cx="71120" cy="72000"/>
              </a:xfrm>
              <a:prstGeom prst="ellipse">
                <a:avLst/>
              </a:prstGeom>
              <a:ln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0" name="Oval 59"/>
              <p:cNvSpPr/>
              <p:nvPr/>
            </p:nvSpPr>
            <p:spPr>
              <a:xfrm>
                <a:off x="1135720" y="2714214"/>
                <a:ext cx="360000" cy="360000"/>
              </a:xfrm>
              <a:prstGeom prst="ellipse">
                <a:avLst/>
              </a:prstGeom>
              <a:noFill/>
              <a:ln w="19050"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1" name="Oval 60"/>
              <p:cNvSpPr/>
              <p:nvPr/>
            </p:nvSpPr>
            <p:spPr>
              <a:xfrm>
                <a:off x="1045720" y="2624214"/>
                <a:ext cx="540000" cy="540000"/>
              </a:xfrm>
              <a:prstGeom prst="ellipse">
                <a:avLst/>
              </a:prstGeom>
              <a:noFill/>
              <a:ln w="19050"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2" name="Oval 61"/>
              <p:cNvSpPr/>
              <p:nvPr/>
            </p:nvSpPr>
            <p:spPr>
              <a:xfrm>
                <a:off x="955720" y="2534214"/>
                <a:ext cx="720000" cy="720000"/>
              </a:xfrm>
              <a:prstGeom prst="ellipse">
                <a:avLst/>
              </a:prstGeom>
              <a:noFill/>
              <a:ln w="19050"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3" name="Oval 62"/>
              <p:cNvSpPr/>
              <p:nvPr/>
            </p:nvSpPr>
            <p:spPr>
              <a:xfrm>
                <a:off x="865720" y="2448581"/>
                <a:ext cx="900000" cy="900000"/>
              </a:xfrm>
              <a:prstGeom prst="ellipse">
                <a:avLst/>
              </a:prstGeom>
              <a:noFill/>
              <a:ln w="19050"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4" name="Oval 63"/>
              <p:cNvSpPr/>
              <p:nvPr/>
            </p:nvSpPr>
            <p:spPr>
              <a:xfrm>
                <a:off x="775720" y="2354214"/>
                <a:ext cx="1080000" cy="1080000"/>
              </a:xfrm>
              <a:prstGeom prst="ellipse">
                <a:avLst/>
              </a:prstGeom>
              <a:noFill/>
              <a:ln w="19050"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5" name="Oval 64"/>
              <p:cNvSpPr/>
              <p:nvPr/>
            </p:nvSpPr>
            <p:spPr>
              <a:xfrm>
                <a:off x="685720" y="2264214"/>
                <a:ext cx="1260000" cy="1260000"/>
              </a:xfrm>
              <a:prstGeom prst="ellipse">
                <a:avLst/>
              </a:prstGeom>
              <a:noFill/>
              <a:ln w="19050"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66" name="Straight Connector 65"/>
              <p:cNvCxnSpPr/>
              <p:nvPr/>
            </p:nvCxnSpPr>
            <p:spPr>
              <a:xfrm flipH="1">
                <a:off x="1314498" y="1980106"/>
                <a:ext cx="0" cy="1800000"/>
              </a:xfrm>
              <a:prstGeom prst="line">
                <a:avLst/>
              </a:prstGeom>
              <a:ln w="19050"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7" name="Straight Connector 66"/>
              <p:cNvCxnSpPr/>
              <p:nvPr/>
            </p:nvCxnSpPr>
            <p:spPr>
              <a:xfrm rot="5400000" flipH="1">
                <a:off x="1310640" y="1994214"/>
                <a:ext cx="0" cy="1800000"/>
              </a:xfrm>
              <a:prstGeom prst="line">
                <a:avLst/>
              </a:prstGeom>
              <a:ln w="19050"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78" name="Group 77"/>
            <p:cNvGrpSpPr/>
            <p:nvPr/>
          </p:nvGrpSpPr>
          <p:grpSpPr>
            <a:xfrm>
              <a:off x="10865317" y="5114433"/>
              <a:ext cx="628839" cy="520158"/>
              <a:chOff x="6207754" y="1851473"/>
              <a:chExt cx="628839" cy="520158"/>
            </a:xfrm>
            <a:solidFill>
              <a:srgbClr val="C00000"/>
            </a:solidFill>
          </p:grpSpPr>
          <p:sp>
            <p:nvSpPr>
              <p:cNvPr id="79" name="Oval 78"/>
              <p:cNvSpPr/>
              <p:nvPr/>
            </p:nvSpPr>
            <p:spPr>
              <a:xfrm>
                <a:off x="6441597" y="2054663"/>
                <a:ext cx="71059" cy="69226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2">
                  <a:shade val="50000"/>
                </a:schemeClr>
              </a:lnRef>
              <a:fillRef idx="1">
                <a:schemeClr val="accent2"/>
              </a:fillRef>
              <a:effectRef idx="0">
                <a:schemeClr val="accent2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0" name="Oval 79"/>
              <p:cNvSpPr/>
              <p:nvPr/>
            </p:nvSpPr>
            <p:spPr>
              <a:xfrm>
                <a:off x="6765534" y="1923234"/>
                <a:ext cx="71059" cy="69226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2">
                  <a:shade val="50000"/>
                </a:schemeClr>
              </a:lnRef>
              <a:fillRef idx="1">
                <a:schemeClr val="accent2"/>
              </a:fillRef>
              <a:effectRef idx="0">
                <a:schemeClr val="accent2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1" name="Oval 80"/>
              <p:cNvSpPr/>
              <p:nvPr/>
            </p:nvSpPr>
            <p:spPr>
              <a:xfrm>
                <a:off x="6667313" y="2302405"/>
                <a:ext cx="71059" cy="69226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2">
                  <a:shade val="50000"/>
                </a:schemeClr>
              </a:lnRef>
              <a:fillRef idx="1">
                <a:schemeClr val="accent2"/>
              </a:fillRef>
              <a:effectRef idx="0">
                <a:schemeClr val="accent2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2" name="Oval 81"/>
              <p:cNvSpPr/>
              <p:nvPr/>
            </p:nvSpPr>
            <p:spPr>
              <a:xfrm>
                <a:off x="6520282" y="1985437"/>
                <a:ext cx="71059" cy="69226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2">
                  <a:shade val="50000"/>
                </a:schemeClr>
              </a:lnRef>
              <a:fillRef idx="1">
                <a:schemeClr val="accent2"/>
              </a:fillRef>
              <a:effectRef idx="0">
                <a:schemeClr val="accent2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3" name="Oval 82"/>
              <p:cNvSpPr/>
              <p:nvPr/>
            </p:nvSpPr>
            <p:spPr>
              <a:xfrm rot="16200000">
                <a:off x="6356625" y="2028524"/>
                <a:ext cx="75593" cy="65074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2">
                  <a:shade val="50000"/>
                </a:schemeClr>
              </a:lnRef>
              <a:fillRef idx="1">
                <a:schemeClr val="accent2"/>
              </a:fillRef>
              <a:effectRef idx="0">
                <a:schemeClr val="accent2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4" name="Oval 83"/>
              <p:cNvSpPr/>
              <p:nvPr/>
            </p:nvSpPr>
            <p:spPr>
              <a:xfrm rot="16200000">
                <a:off x="6379274" y="1856733"/>
                <a:ext cx="75593" cy="65074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2">
                  <a:shade val="50000"/>
                </a:schemeClr>
              </a:lnRef>
              <a:fillRef idx="1">
                <a:schemeClr val="accent2"/>
              </a:fillRef>
              <a:effectRef idx="0">
                <a:schemeClr val="accent2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5" name="Oval 84"/>
              <p:cNvSpPr/>
              <p:nvPr/>
            </p:nvSpPr>
            <p:spPr>
              <a:xfrm rot="16200000">
                <a:off x="6202494" y="2192706"/>
                <a:ext cx="75593" cy="65074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2">
                  <a:shade val="50000"/>
                </a:schemeClr>
              </a:lnRef>
              <a:fillRef idx="1">
                <a:schemeClr val="accent2"/>
              </a:fillRef>
              <a:effectRef idx="0">
                <a:schemeClr val="accent2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6" name="Oval 85"/>
              <p:cNvSpPr/>
              <p:nvPr/>
            </p:nvSpPr>
            <p:spPr>
              <a:xfrm rot="16200000">
                <a:off x="6470384" y="2209735"/>
                <a:ext cx="75593" cy="65074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2">
                  <a:shade val="50000"/>
                </a:schemeClr>
              </a:lnRef>
              <a:fillRef idx="1">
                <a:schemeClr val="accent2"/>
              </a:fillRef>
              <a:effectRef idx="0">
                <a:schemeClr val="accent2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09" name="Group 108"/>
          <p:cNvGrpSpPr/>
          <p:nvPr/>
        </p:nvGrpSpPr>
        <p:grpSpPr>
          <a:xfrm>
            <a:off x="6464233" y="4800742"/>
            <a:ext cx="2907643" cy="1800000"/>
            <a:chOff x="6464233" y="4800742"/>
            <a:chExt cx="2907643" cy="1800000"/>
          </a:xfrm>
        </p:grpSpPr>
        <p:grpSp>
          <p:nvGrpSpPr>
            <p:cNvPr id="105" name="Group 104"/>
            <p:cNvGrpSpPr/>
            <p:nvPr/>
          </p:nvGrpSpPr>
          <p:grpSpPr>
            <a:xfrm>
              <a:off x="7571876" y="4800742"/>
              <a:ext cx="1800000" cy="1800000"/>
              <a:chOff x="7571876" y="4800742"/>
              <a:chExt cx="1800000" cy="1800000"/>
            </a:xfrm>
          </p:grpSpPr>
          <p:grpSp>
            <p:nvGrpSpPr>
              <p:cNvPr id="48" name="Group 47"/>
              <p:cNvGrpSpPr/>
              <p:nvPr/>
            </p:nvGrpSpPr>
            <p:grpSpPr>
              <a:xfrm>
                <a:off x="7571876" y="4800742"/>
                <a:ext cx="1800000" cy="1800000"/>
                <a:chOff x="410640" y="1980106"/>
                <a:chExt cx="1800000" cy="1800000"/>
              </a:xfrm>
            </p:grpSpPr>
            <p:sp>
              <p:nvSpPr>
                <p:cNvPr id="49" name="Oval 48"/>
                <p:cNvSpPr/>
                <p:nvPr/>
              </p:nvSpPr>
              <p:spPr>
                <a:xfrm>
                  <a:off x="1280160" y="2858214"/>
                  <a:ext cx="71120" cy="72000"/>
                </a:xfrm>
                <a:prstGeom prst="ellipse">
                  <a:avLst/>
                </a:prstGeom>
                <a:ln>
                  <a:solidFill>
                    <a:schemeClr val="tx1">
                      <a:lumMod val="50000"/>
                      <a:lumOff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" name="Oval 49"/>
                <p:cNvSpPr/>
                <p:nvPr/>
              </p:nvSpPr>
              <p:spPr>
                <a:xfrm>
                  <a:off x="1135720" y="2714214"/>
                  <a:ext cx="360000" cy="360000"/>
                </a:xfrm>
                <a:prstGeom prst="ellipse">
                  <a:avLst/>
                </a:prstGeom>
                <a:noFill/>
                <a:ln w="19050">
                  <a:solidFill>
                    <a:schemeClr val="tx1">
                      <a:lumMod val="50000"/>
                      <a:lumOff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" name="Oval 50"/>
                <p:cNvSpPr/>
                <p:nvPr/>
              </p:nvSpPr>
              <p:spPr>
                <a:xfrm>
                  <a:off x="1045720" y="2624214"/>
                  <a:ext cx="540000" cy="540000"/>
                </a:xfrm>
                <a:prstGeom prst="ellipse">
                  <a:avLst/>
                </a:prstGeom>
                <a:noFill/>
                <a:ln w="19050">
                  <a:solidFill>
                    <a:schemeClr val="tx1">
                      <a:lumMod val="50000"/>
                      <a:lumOff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" name="Oval 51"/>
                <p:cNvSpPr/>
                <p:nvPr/>
              </p:nvSpPr>
              <p:spPr>
                <a:xfrm>
                  <a:off x="955720" y="2534214"/>
                  <a:ext cx="720000" cy="720000"/>
                </a:xfrm>
                <a:prstGeom prst="ellipse">
                  <a:avLst/>
                </a:prstGeom>
                <a:noFill/>
                <a:ln w="19050">
                  <a:solidFill>
                    <a:schemeClr val="tx1">
                      <a:lumMod val="50000"/>
                      <a:lumOff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" name="Oval 52"/>
                <p:cNvSpPr/>
                <p:nvPr/>
              </p:nvSpPr>
              <p:spPr>
                <a:xfrm>
                  <a:off x="865720" y="2448581"/>
                  <a:ext cx="900000" cy="900000"/>
                </a:xfrm>
                <a:prstGeom prst="ellipse">
                  <a:avLst/>
                </a:prstGeom>
                <a:noFill/>
                <a:ln w="19050">
                  <a:solidFill>
                    <a:schemeClr val="tx1">
                      <a:lumMod val="50000"/>
                      <a:lumOff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" name="Oval 53"/>
                <p:cNvSpPr/>
                <p:nvPr/>
              </p:nvSpPr>
              <p:spPr>
                <a:xfrm>
                  <a:off x="775720" y="2354214"/>
                  <a:ext cx="1080000" cy="1080000"/>
                </a:xfrm>
                <a:prstGeom prst="ellipse">
                  <a:avLst/>
                </a:prstGeom>
                <a:noFill/>
                <a:ln w="19050">
                  <a:solidFill>
                    <a:schemeClr val="tx1">
                      <a:lumMod val="50000"/>
                      <a:lumOff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" name="Oval 54"/>
                <p:cNvSpPr/>
                <p:nvPr/>
              </p:nvSpPr>
              <p:spPr>
                <a:xfrm>
                  <a:off x="685720" y="2264214"/>
                  <a:ext cx="1260000" cy="1260000"/>
                </a:xfrm>
                <a:prstGeom prst="ellipse">
                  <a:avLst/>
                </a:prstGeom>
                <a:noFill/>
                <a:ln w="19050">
                  <a:solidFill>
                    <a:schemeClr val="tx1">
                      <a:lumMod val="50000"/>
                      <a:lumOff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cxnSp>
              <p:nvCxnSpPr>
                <p:cNvPr id="56" name="Straight Connector 55"/>
                <p:cNvCxnSpPr/>
                <p:nvPr/>
              </p:nvCxnSpPr>
              <p:spPr>
                <a:xfrm flipH="1">
                  <a:off x="1314498" y="1980106"/>
                  <a:ext cx="0" cy="1800000"/>
                </a:xfrm>
                <a:prstGeom prst="line">
                  <a:avLst/>
                </a:prstGeom>
                <a:ln w="19050">
                  <a:solidFill>
                    <a:schemeClr val="tx1">
                      <a:lumMod val="50000"/>
                      <a:lumOff val="5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7" name="Straight Connector 56"/>
                <p:cNvCxnSpPr/>
                <p:nvPr/>
              </p:nvCxnSpPr>
              <p:spPr>
                <a:xfrm rot="5400000" flipH="1">
                  <a:off x="1310640" y="1994214"/>
                  <a:ext cx="0" cy="1800000"/>
                </a:xfrm>
                <a:prstGeom prst="line">
                  <a:avLst/>
                </a:prstGeom>
                <a:ln w="19050">
                  <a:solidFill>
                    <a:schemeClr val="tx1">
                      <a:lumMod val="50000"/>
                      <a:lumOff val="5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77" name="Group 76"/>
              <p:cNvGrpSpPr/>
              <p:nvPr/>
            </p:nvGrpSpPr>
            <p:grpSpPr>
              <a:xfrm>
                <a:off x="8199558" y="5436981"/>
                <a:ext cx="628839" cy="520158"/>
                <a:chOff x="6207754" y="1851473"/>
                <a:chExt cx="628839" cy="520158"/>
              </a:xfrm>
              <a:solidFill>
                <a:srgbClr val="C00000"/>
              </a:solidFill>
            </p:grpSpPr>
            <p:sp>
              <p:nvSpPr>
                <p:cNvPr id="69" name="Oval 68"/>
                <p:cNvSpPr/>
                <p:nvPr/>
              </p:nvSpPr>
              <p:spPr>
                <a:xfrm>
                  <a:off x="6441597" y="2054663"/>
                  <a:ext cx="71059" cy="69226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2">
                    <a:shade val="50000"/>
                  </a:schemeClr>
                </a:lnRef>
                <a:fillRef idx="1">
                  <a:schemeClr val="accent2"/>
                </a:fillRef>
                <a:effectRef idx="0">
                  <a:schemeClr val="accent2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" name="Oval 69"/>
                <p:cNvSpPr/>
                <p:nvPr/>
              </p:nvSpPr>
              <p:spPr>
                <a:xfrm>
                  <a:off x="6765534" y="1923234"/>
                  <a:ext cx="71059" cy="69226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2">
                    <a:shade val="50000"/>
                  </a:schemeClr>
                </a:lnRef>
                <a:fillRef idx="1">
                  <a:schemeClr val="accent2"/>
                </a:fillRef>
                <a:effectRef idx="0">
                  <a:schemeClr val="accent2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1" name="Oval 70"/>
                <p:cNvSpPr/>
                <p:nvPr/>
              </p:nvSpPr>
              <p:spPr>
                <a:xfrm>
                  <a:off x="6667313" y="2302405"/>
                  <a:ext cx="71059" cy="69226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2">
                    <a:shade val="50000"/>
                  </a:schemeClr>
                </a:lnRef>
                <a:fillRef idx="1">
                  <a:schemeClr val="accent2"/>
                </a:fillRef>
                <a:effectRef idx="0">
                  <a:schemeClr val="accent2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" name="Oval 71"/>
                <p:cNvSpPr/>
                <p:nvPr/>
              </p:nvSpPr>
              <p:spPr>
                <a:xfrm>
                  <a:off x="6520282" y="1985437"/>
                  <a:ext cx="71059" cy="69226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2">
                    <a:shade val="50000"/>
                  </a:schemeClr>
                </a:lnRef>
                <a:fillRef idx="1">
                  <a:schemeClr val="accent2"/>
                </a:fillRef>
                <a:effectRef idx="0">
                  <a:schemeClr val="accent2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" name="Oval 72"/>
                <p:cNvSpPr/>
                <p:nvPr/>
              </p:nvSpPr>
              <p:spPr>
                <a:xfrm rot="16200000">
                  <a:off x="6356625" y="2028524"/>
                  <a:ext cx="75593" cy="65074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2">
                    <a:shade val="50000"/>
                  </a:schemeClr>
                </a:lnRef>
                <a:fillRef idx="1">
                  <a:schemeClr val="accent2"/>
                </a:fillRef>
                <a:effectRef idx="0">
                  <a:schemeClr val="accent2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" name="Oval 73"/>
                <p:cNvSpPr/>
                <p:nvPr/>
              </p:nvSpPr>
              <p:spPr>
                <a:xfrm rot="16200000">
                  <a:off x="6379274" y="1856733"/>
                  <a:ext cx="75593" cy="65074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2">
                    <a:shade val="50000"/>
                  </a:schemeClr>
                </a:lnRef>
                <a:fillRef idx="1">
                  <a:schemeClr val="accent2"/>
                </a:fillRef>
                <a:effectRef idx="0">
                  <a:schemeClr val="accent2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" name="Oval 74"/>
                <p:cNvSpPr/>
                <p:nvPr/>
              </p:nvSpPr>
              <p:spPr>
                <a:xfrm rot="16200000">
                  <a:off x="6202494" y="2192706"/>
                  <a:ext cx="75593" cy="65074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2">
                    <a:shade val="50000"/>
                  </a:schemeClr>
                </a:lnRef>
                <a:fillRef idx="1">
                  <a:schemeClr val="accent2"/>
                </a:fillRef>
                <a:effectRef idx="0">
                  <a:schemeClr val="accent2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" name="Oval 75"/>
                <p:cNvSpPr/>
                <p:nvPr/>
              </p:nvSpPr>
              <p:spPr>
                <a:xfrm rot="16200000">
                  <a:off x="6470384" y="2209735"/>
                  <a:ext cx="75593" cy="65074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2">
                    <a:shade val="50000"/>
                  </a:schemeClr>
                </a:lnRef>
                <a:fillRef idx="1">
                  <a:schemeClr val="accent2"/>
                </a:fillRef>
                <a:effectRef idx="0">
                  <a:schemeClr val="accent2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sp>
          <p:nvSpPr>
            <p:cNvPr id="88" name="TextBox 87"/>
            <p:cNvSpPr txBox="1"/>
            <p:nvPr/>
          </p:nvSpPr>
          <p:spPr>
            <a:xfrm>
              <a:off x="6464233" y="5514647"/>
              <a:ext cx="1136274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>
                  <a:solidFill>
                    <a:schemeClr val="accent3">
                      <a:lumMod val="75000"/>
                    </a:schemeClr>
                  </a:solidFill>
                </a:rPr>
                <a:t>Imprecise</a:t>
              </a:r>
            </a:p>
          </p:txBody>
        </p:sp>
      </p:grpSp>
      <p:grpSp>
        <p:nvGrpSpPr>
          <p:cNvPr id="107" name="Group 106"/>
          <p:cNvGrpSpPr/>
          <p:nvPr/>
        </p:nvGrpSpPr>
        <p:grpSpPr>
          <a:xfrm>
            <a:off x="6458182" y="1910787"/>
            <a:ext cx="2926114" cy="2509225"/>
            <a:chOff x="6458182" y="1910787"/>
            <a:chExt cx="2926114" cy="2509225"/>
          </a:xfrm>
        </p:grpSpPr>
        <p:grpSp>
          <p:nvGrpSpPr>
            <p:cNvPr id="103" name="Group 102"/>
            <p:cNvGrpSpPr/>
            <p:nvPr/>
          </p:nvGrpSpPr>
          <p:grpSpPr>
            <a:xfrm>
              <a:off x="7584296" y="2620012"/>
              <a:ext cx="1800000" cy="1800000"/>
              <a:chOff x="7584296" y="2620012"/>
              <a:chExt cx="1800000" cy="1800000"/>
            </a:xfrm>
          </p:grpSpPr>
          <p:grpSp>
            <p:nvGrpSpPr>
              <p:cNvPr id="18" name="Group 17"/>
              <p:cNvGrpSpPr/>
              <p:nvPr/>
            </p:nvGrpSpPr>
            <p:grpSpPr>
              <a:xfrm>
                <a:off x="7584296" y="2620012"/>
                <a:ext cx="1800000" cy="1800000"/>
                <a:chOff x="410640" y="1980106"/>
                <a:chExt cx="1800000" cy="1800000"/>
              </a:xfrm>
            </p:grpSpPr>
            <p:sp>
              <p:nvSpPr>
                <p:cNvPr id="8" name="Oval 7"/>
                <p:cNvSpPr/>
                <p:nvPr/>
              </p:nvSpPr>
              <p:spPr>
                <a:xfrm>
                  <a:off x="1280160" y="2858214"/>
                  <a:ext cx="71120" cy="72000"/>
                </a:xfrm>
                <a:prstGeom prst="ellipse">
                  <a:avLst/>
                </a:prstGeom>
                <a:ln>
                  <a:solidFill>
                    <a:schemeClr val="tx1">
                      <a:lumMod val="50000"/>
                      <a:lumOff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" name="Oval 8"/>
                <p:cNvSpPr/>
                <p:nvPr/>
              </p:nvSpPr>
              <p:spPr>
                <a:xfrm>
                  <a:off x="1135720" y="2714214"/>
                  <a:ext cx="360000" cy="360000"/>
                </a:xfrm>
                <a:prstGeom prst="ellipse">
                  <a:avLst/>
                </a:prstGeom>
                <a:noFill/>
                <a:ln w="19050">
                  <a:solidFill>
                    <a:schemeClr val="tx1">
                      <a:lumMod val="50000"/>
                      <a:lumOff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" name="Oval 9"/>
                <p:cNvSpPr/>
                <p:nvPr/>
              </p:nvSpPr>
              <p:spPr>
                <a:xfrm>
                  <a:off x="1045720" y="2624214"/>
                  <a:ext cx="540000" cy="540000"/>
                </a:xfrm>
                <a:prstGeom prst="ellipse">
                  <a:avLst/>
                </a:prstGeom>
                <a:noFill/>
                <a:ln w="19050">
                  <a:solidFill>
                    <a:schemeClr val="tx1">
                      <a:lumMod val="50000"/>
                      <a:lumOff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" name="Oval 10"/>
                <p:cNvSpPr/>
                <p:nvPr/>
              </p:nvSpPr>
              <p:spPr>
                <a:xfrm>
                  <a:off x="955720" y="2534214"/>
                  <a:ext cx="720000" cy="720000"/>
                </a:xfrm>
                <a:prstGeom prst="ellipse">
                  <a:avLst/>
                </a:prstGeom>
                <a:noFill/>
                <a:ln w="19050">
                  <a:solidFill>
                    <a:schemeClr val="tx1">
                      <a:lumMod val="50000"/>
                      <a:lumOff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" name="Oval 11"/>
                <p:cNvSpPr/>
                <p:nvPr/>
              </p:nvSpPr>
              <p:spPr>
                <a:xfrm>
                  <a:off x="865720" y="2448581"/>
                  <a:ext cx="900000" cy="900000"/>
                </a:xfrm>
                <a:prstGeom prst="ellipse">
                  <a:avLst/>
                </a:prstGeom>
                <a:noFill/>
                <a:ln w="19050">
                  <a:solidFill>
                    <a:schemeClr val="tx1">
                      <a:lumMod val="50000"/>
                      <a:lumOff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" name="Oval 12"/>
                <p:cNvSpPr/>
                <p:nvPr/>
              </p:nvSpPr>
              <p:spPr>
                <a:xfrm>
                  <a:off x="775720" y="2354214"/>
                  <a:ext cx="1080000" cy="1080000"/>
                </a:xfrm>
                <a:prstGeom prst="ellipse">
                  <a:avLst/>
                </a:prstGeom>
                <a:noFill/>
                <a:ln w="19050">
                  <a:solidFill>
                    <a:schemeClr val="tx1">
                      <a:lumMod val="50000"/>
                      <a:lumOff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" name="Oval 13"/>
                <p:cNvSpPr/>
                <p:nvPr/>
              </p:nvSpPr>
              <p:spPr>
                <a:xfrm>
                  <a:off x="685720" y="2264214"/>
                  <a:ext cx="1260000" cy="1260000"/>
                </a:xfrm>
                <a:prstGeom prst="ellipse">
                  <a:avLst/>
                </a:prstGeom>
                <a:noFill/>
                <a:ln w="19050">
                  <a:solidFill>
                    <a:schemeClr val="tx1">
                      <a:lumMod val="50000"/>
                      <a:lumOff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cxnSp>
              <p:nvCxnSpPr>
                <p:cNvPr id="16" name="Straight Connector 15"/>
                <p:cNvCxnSpPr/>
                <p:nvPr/>
              </p:nvCxnSpPr>
              <p:spPr>
                <a:xfrm flipH="1">
                  <a:off x="1314498" y="1980106"/>
                  <a:ext cx="0" cy="1800000"/>
                </a:xfrm>
                <a:prstGeom prst="line">
                  <a:avLst/>
                </a:prstGeom>
                <a:ln w="19050">
                  <a:solidFill>
                    <a:schemeClr val="tx1">
                      <a:lumMod val="50000"/>
                      <a:lumOff val="5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7" name="Straight Connector 16"/>
                <p:cNvCxnSpPr/>
                <p:nvPr/>
              </p:nvCxnSpPr>
              <p:spPr>
                <a:xfrm rot="5400000" flipH="1">
                  <a:off x="1310640" y="1994214"/>
                  <a:ext cx="0" cy="1800000"/>
                </a:xfrm>
                <a:prstGeom prst="line">
                  <a:avLst/>
                </a:prstGeom>
                <a:ln w="19050">
                  <a:solidFill>
                    <a:schemeClr val="tx1">
                      <a:lumMod val="50000"/>
                      <a:lumOff val="5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8" name="Group 27"/>
              <p:cNvGrpSpPr/>
              <p:nvPr/>
            </p:nvGrpSpPr>
            <p:grpSpPr>
              <a:xfrm>
                <a:off x="8355580" y="3422601"/>
                <a:ext cx="252000" cy="216000"/>
                <a:chOff x="2921051" y="2647759"/>
                <a:chExt cx="177048" cy="142654"/>
              </a:xfrm>
              <a:solidFill>
                <a:srgbClr val="C00000"/>
              </a:solidFill>
            </p:grpSpPr>
            <p:sp>
              <p:nvSpPr>
                <p:cNvPr id="20" name="Oval 19"/>
                <p:cNvSpPr/>
                <p:nvPr/>
              </p:nvSpPr>
              <p:spPr>
                <a:xfrm>
                  <a:off x="2977055" y="2714214"/>
                  <a:ext cx="49924" cy="45719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2">
                    <a:shade val="50000"/>
                  </a:schemeClr>
                </a:lnRef>
                <a:fillRef idx="1">
                  <a:schemeClr val="accent2"/>
                </a:fillRef>
                <a:effectRef idx="0">
                  <a:schemeClr val="accent2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" name="Oval 20"/>
                <p:cNvSpPr/>
                <p:nvPr/>
              </p:nvSpPr>
              <p:spPr>
                <a:xfrm>
                  <a:off x="3048175" y="2714214"/>
                  <a:ext cx="49924" cy="45719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2">
                    <a:shade val="50000"/>
                  </a:schemeClr>
                </a:lnRef>
                <a:fillRef idx="1">
                  <a:schemeClr val="accent2"/>
                </a:fillRef>
                <a:effectRef idx="0">
                  <a:schemeClr val="accent2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" name="Oval 21"/>
                <p:cNvSpPr/>
                <p:nvPr/>
              </p:nvSpPr>
              <p:spPr>
                <a:xfrm>
                  <a:off x="3017695" y="2744694"/>
                  <a:ext cx="49924" cy="45719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2">
                    <a:shade val="50000"/>
                  </a:schemeClr>
                </a:lnRef>
                <a:fillRef idx="1">
                  <a:schemeClr val="accent2"/>
                </a:fillRef>
                <a:effectRef idx="0">
                  <a:schemeClr val="accent2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" name="Oval 22"/>
                <p:cNvSpPr/>
                <p:nvPr/>
              </p:nvSpPr>
              <p:spPr>
                <a:xfrm>
                  <a:off x="3032337" y="2668495"/>
                  <a:ext cx="49924" cy="45719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2">
                    <a:shade val="50000"/>
                  </a:schemeClr>
                </a:lnRef>
                <a:fillRef idx="1">
                  <a:schemeClr val="accent2"/>
                </a:fillRef>
                <a:effectRef idx="0">
                  <a:schemeClr val="accent2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" name="Oval 23"/>
                <p:cNvSpPr/>
                <p:nvPr/>
              </p:nvSpPr>
              <p:spPr>
                <a:xfrm rot="16200000">
                  <a:off x="2918949" y="2695580"/>
                  <a:ext cx="49924" cy="45719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2">
                    <a:shade val="50000"/>
                  </a:schemeClr>
                </a:lnRef>
                <a:fillRef idx="1">
                  <a:schemeClr val="accent2"/>
                </a:fillRef>
                <a:effectRef idx="0">
                  <a:schemeClr val="accent2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" name="Oval 24"/>
                <p:cNvSpPr/>
                <p:nvPr/>
              </p:nvSpPr>
              <p:spPr>
                <a:xfrm rot="16200000">
                  <a:off x="2990069" y="2695580"/>
                  <a:ext cx="49924" cy="45719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2">
                    <a:shade val="50000"/>
                  </a:schemeClr>
                </a:lnRef>
                <a:fillRef idx="1">
                  <a:schemeClr val="accent2"/>
                </a:fillRef>
                <a:effectRef idx="0">
                  <a:schemeClr val="accent2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" name="Oval 25"/>
                <p:cNvSpPr/>
                <p:nvPr/>
              </p:nvSpPr>
              <p:spPr>
                <a:xfrm rot="16200000">
                  <a:off x="2959589" y="2726060"/>
                  <a:ext cx="49924" cy="45719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2">
                    <a:shade val="50000"/>
                  </a:schemeClr>
                </a:lnRef>
                <a:fillRef idx="1">
                  <a:schemeClr val="accent2"/>
                </a:fillRef>
                <a:effectRef idx="0">
                  <a:schemeClr val="accent2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7" name="Oval 26"/>
                <p:cNvSpPr/>
                <p:nvPr/>
              </p:nvSpPr>
              <p:spPr>
                <a:xfrm rot="16200000">
                  <a:off x="2974231" y="2649861"/>
                  <a:ext cx="49924" cy="45719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2">
                    <a:shade val="50000"/>
                  </a:schemeClr>
                </a:lnRef>
                <a:fillRef idx="1">
                  <a:schemeClr val="accent2"/>
                </a:fillRef>
                <a:effectRef idx="0">
                  <a:schemeClr val="accent2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sp>
          <p:nvSpPr>
            <p:cNvPr id="87" name="TextBox 86"/>
            <p:cNvSpPr txBox="1"/>
            <p:nvPr/>
          </p:nvSpPr>
          <p:spPr>
            <a:xfrm>
              <a:off x="6458182" y="3374927"/>
              <a:ext cx="1136274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>
                  <a:solidFill>
                    <a:schemeClr val="accent3">
                      <a:lumMod val="75000"/>
                    </a:schemeClr>
                  </a:solidFill>
                </a:rPr>
                <a:t>Precise</a:t>
              </a:r>
            </a:p>
          </p:txBody>
        </p:sp>
        <p:sp>
          <p:nvSpPr>
            <p:cNvPr id="89" name="TextBox 88"/>
            <p:cNvSpPr txBox="1"/>
            <p:nvPr/>
          </p:nvSpPr>
          <p:spPr>
            <a:xfrm>
              <a:off x="7730146" y="1910787"/>
              <a:ext cx="144734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b="1" dirty="0" smtClean="0">
                  <a:solidFill>
                    <a:schemeClr val="accent1">
                      <a:lumMod val="75000"/>
                    </a:schemeClr>
                  </a:solidFill>
                </a:rPr>
                <a:t>Accurate</a:t>
              </a:r>
            </a:p>
            <a:p>
              <a:pPr algn="ctr"/>
              <a:r>
                <a:rPr lang="en-US" b="1" dirty="0" smtClean="0">
                  <a:solidFill>
                    <a:schemeClr val="accent1">
                      <a:lumMod val="75000"/>
                    </a:schemeClr>
                  </a:solidFill>
                </a:rPr>
                <a:t>Unbiased</a:t>
              </a:r>
            </a:p>
          </p:txBody>
        </p:sp>
      </p:grpSp>
      <p:grpSp>
        <p:nvGrpSpPr>
          <p:cNvPr id="108" name="Group 107"/>
          <p:cNvGrpSpPr/>
          <p:nvPr/>
        </p:nvGrpSpPr>
        <p:grpSpPr>
          <a:xfrm>
            <a:off x="9895939" y="1916065"/>
            <a:ext cx="1800000" cy="2518055"/>
            <a:chOff x="9895939" y="1916065"/>
            <a:chExt cx="1800000" cy="2518055"/>
          </a:xfrm>
        </p:grpSpPr>
        <p:grpSp>
          <p:nvGrpSpPr>
            <p:cNvPr id="104" name="Group 103"/>
            <p:cNvGrpSpPr/>
            <p:nvPr/>
          </p:nvGrpSpPr>
          <p:grpSpPr>
            <a:xfrm>
              <a:off x="9895939" y="2634120"/>
              <a:ext cx="1800000" cy="1800000"/>
              <a:chOff x="9895939" y="2634120"/>
              <a:chExt cx="1800000" cy="1800000"/>
            </a:xfrm>
          </p:grpSpPr>
          <p:grpSp>
            <p:nvGrpSpPr>
              <p:cNvPr id="29" name="Group 28"/>
              <p:cNvGrpSpPr/>
              <p:nvPr/>
            </p:nvGrpSpPr>
            <p:grpSpPr>
              <a:xfrm>
                <a:off x="9895939" y="2634120"/>
                <a:ext cx="1800000" cy="1800000"/>
                <a:chOff x="410640" y="1980106"/>
                <a:chExt cx="1800000" cy="1800000"/>
              </a:xfrm>
            </p:grpSpPr>
            <p:sp>
              <p:nvSpPr>
                <p:cNvPr id="30" name="Oval 29"/>
                <p:cNvSpPr/>
                <p:nvPr/>
              </p:nvSpPr>
              <p:spPr>
                <a:xfrm>
                  <a:off x="1280160" y="2858214"/>
                  <a:ext cx="71120" cy="72000"/>
                </a:xfrm>
                <a:prstGeom prst="ellipse">
                  <a:avLst/>
                </a:prstGeom>
                <a:ln>
                  <a:solidFill>
                    <a:schemeClr val="tx1">
                      <a:lumMod val="50000"/>
                      <a:lumOff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1" name="Oval 30"/>
                <p:cNvSpPr/>
                <p:nvPr/>
              </p:nvSpPr>
              <p:spPr>
                <a:xfrm>
                  <a:off x="1135720" y="2714214"/>
                  <a:ext cx="360000" cy="360000"/>
                </a:xfrm>
                <a:prstGeom prst="ellipse">
                  <a:avLst/>
                </a:prstGeom>
                <a:noFill/>
                <a:ln w="19050">
                  <a:solidFill>
                    <a:schemeClr val="tx1">
                      <a:lumMod val="50000"/>
                      <a:lumOff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2" name="Oval 31"/>
                <p:cNvSpPr/>
                <p:nvPr/>
              </p:nvSpPr>
              <p:spPr>
                <a:xfrm>
                  <a:off x="1045720" y="2624214"/>
                  <a:ext cx="540000" cy="540000"/>
                </a:xfrm>
                <a:prstGeom prst="ellipse">
                  <a:avLst/>
                </a:prstGeom>
                <a:noFill/>
                <a:ln w="19050">
                  <a:solidFill>
                    <a:schemeClr val="tx1">
                      <a:lumMod val="50000"/>
                      <a:lumOff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3" name="Oval 32"/>
                <p:cNvSpPr/>
                <p:nvPr/>
              </p:nvSpPr>
              <p:spPr>
                <a:xfrm>
                  <a:off x="955720" y="2534214"/>
                  <a:ext cx="720000" cy="720000"/>
                </a:xfrm>
                <a:prstGeom prst="ellipse">
                  <a:avLst/>
                </a:prstGeom>
                <a:noFill/>
                <a:ln w="19050">
                  <a:solidFill>
                    <a:schemeClr val="tx1">
                      <a:lumMod val="50000"/>
                      <a:lumOff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4" name="Oval 33"/>
                <p:cNvSpPr/>
                <p:nvPr/>
              </p:nvSpPr>
              <p:spPr>
                <a:xfrm>
                  <a:off x="865720" y="2448581"/>
                  <a:ext cx="900000" cy="900000"/>
                </a:xfrm>
                <a:prstGeom prst="ellipse">
                  <a:avLst/>
                </a:prstGeom>
                <a:noFill/>
                <a:ln w="19050">
                  <a:solidFill>
                    <a:schemeClr val="tx1">
                      <a:lumMod val="50000"/>
                      <a:lumOff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5" name="Oval 34"/>
                <p:cNvSpPr/>
                <p:nvPr/>
              </p:nvSpPr>
              <p:spPr>
                <a:xfrm>
                  <a:off x="775720" y="2354214"/>
                  <a:ext cx="1080000" cy="1080000"/>
                </a:xfrm>
                <a:prstGeom prst="ellipse">
                  <a:avLst/>
                </a:prstGeom>
                <a:noFill/>
                <a:ln w="19050">
                  <a:solidFill>
                    <a:schemeClr val="tx1">
                      <a:lumMod val="50000"/>
                      <a:lumOff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6" name="Oval 35"/>
                <p:cNvSpPr/>
                <p:nvPr/>
              </p:nvSpPr>
              <p:spPr>
                <a:xfrm>
                  <a:off x="685720" y="2264214"/>
                  <a:ext cx="1260000" cy="1260000"/>
                </a:xfrm>
                <a:prstGeom prst="ellipse">
                  <a:avLst/>
                </a:prstGeom>
                <a:noFill/>
                <a:ln w="19050">
                  <a:solidFill>
                    <a:schemeClr val="tx1">
                      <a:lumMod val="50000"/>
                      <a:lumOff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cxnSp>
              <p:nvCxnSpPr>
                <p:cNvPr id="37" name="Straight Connector 36"/>
                <p:cNvCxnSpPr/>
                <p:nvPr/>
              </p:nvCxnSpPr>
              <p:spPr>
                <a:xfrm flipH="1">
                  <a:off x="1314498" y="1980106"/>
                  <a:ext cx="0" cy="1800000"/>
                </a:xfrm>
                <a:prstGeom prst="line">
                  <a:avLst/>
                </a:prstGeom>
                <a:ln w="19050">
                  <a:solidFill>
                    <a:schemeClr val="tx1">
                      <a:lumMod val="50000"/>
                      <a:lumOff val="5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8" name="Straight Connector 37"/>
                <p:cNvCxnSpPr/>
                <p:nvPr/>
              </p:nvCxnSpPr>
              <p:spPr>
                <a:xfrm rot="5400000" flipH="1">
                  <a:off x="1310640" y="1994214"/>
                  <a:ext cx="0" cy="1800000"/>
                </a:xfrm>
                <a:prstGeom prst="line">
                  <a:avLst/>
                </a:prstGeom>
                <a:ln w="19050">
                  <a:solidFill>
                    <a:schemeClr val="tx1">
                      <a:lumMod val="50000"/>
                      <a:lumOff val="5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9" name="Group 38"/>
              <p:cNvGrpSpPr/>
              <p:nvPr/>
            </p:nvGrpSpPr>
            <p:grpSpPr>
              <a:xfrm>
                <a:off x="11028965" y="3095067"/>
                <a:ext cx="252000" cy="216000"/>
                <a:chOff x="2921051" y="2647759"/>
                <a:chExt cx="177048" cy="142654"/>
              </a:xfrm>
              <a:solidFill>
                <a:srgbClr val="C00000"/>
              </a:solidFill>
            </p:grpSpPr>
            <p:sp>
              <p:nvSpPr>
                <p:cNvPr id="40" name="Oval 39"/>
                <p:cNvSpPr/>
                <p:nvPr/>
              </p:nvSpPr>
              <p:spPr>
                <a:xfrm>
                  <a:off x="2977055" y="2714214"/>
                  <a:ext cx="49924" cy="45719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2">
                    <a:shade val="50000"/>
                  </a:schemeClr>
                </a:lnRef>
                <a:fillRef idx="1">
                  <a:schemeClr val="accent2"/>
                </a:fillRef>
                <a:effectRef idx="0">
                  <a:schemeClr val="accent2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" name="Oval 40"/>
                <p:cNvSpPr/>
                <p:nvPr/>
              </p:nvSpPr>
              <p:spPr>
                <a:xfrm>
                  <a:off x="3048175" y="2714214"/>
                  <a:ext cx="49924" cy="45719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2">
                    <a:shade val="50000"/>
                  </a:schemeClr>
                </a:lnRef>
                <a:fillRef idx="1">
                  <a:schemeClr val="accent2"/>
                </a:fillRef>
                <a:effectRef idx="0">
                  <a:schemeClr val="accent2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" name="Oval 41"/>
                <p:cNvSpPr/>
                <p:nvPr/>
              </p:nvSpPr>
              <p:spPr>
                <a:xfrm>
                  <a:off x="3017695" y="2744694"/>
                  <a:ext cx="49924" cy="45719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2">
                    <a:shade val="50000"/>
                  </a:schemeClr>
                </a:lnRef>
                <a:fillRef idx="1">
                  <a:schemeClr val="accent2"/>
                </a:fillRef>
                <a:effectRef idx="0">
                  <a:schemeClr val="accent2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3" name="Oval 42"/>
                <p:cNvSpPr/>
                <p:nvPr/>
              </p:nvSpPr>
              <p:spPr>
                <a:xfrm>
                  <a:off x="3032337" y="2668495"/>
                  <a:ext cx="49924" cy="45719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2">
                    <a:shade val="50000"/>
                  </a:schemeClr>
                </a:lnRef>
                <a:fillRef idx="1">
                  <a:schemeClr val="accent2"/>
                </a:fillRef>
                <a:effectRef idx="0">
                  <a:schemeClr val="accent2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" name="Oval 43"/>
                <p:cNvSpPr/>
                <p:nvPr/>
              </p:nvSpPr>
              <p:spPr>
                <a:xfrm rot="16200000">
                  <a:off x="2918949" y="2695580"/>
                  <a:ext cx="49924" cy="45719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2">
                    <a:shade val="50000"/>
                  </a:schemeClr>
                </a:lnRef>
                <a:fillRef idx="1">
                  <a:schemeClr val="accent2"/>
                </a:fillRef>
                <a:effectRef idx="0">
                  <a:schemeClr val="accent2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" name="Oval 44"/>
                <p:cNvSpPr/>
                <p:nvPr/>
              </p:nvSpPr>
              <p:spPr>
                <a:xfrm rot="16200000">
                  <a:off x="2990069" y="2695580"/>
                  <a:ext cx="49924" cy="45719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2">
                    <a:shade val="50000"/>
                  </a:schemeClr>
                </a:lnRef>
                <a:fillRef idx="1">
                  <a:schemeClr val="accent2"/>
                </a:fillRef>
                <a:effectRef idx="0">
                  <a:schemeClr val="accent2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" name="Oval 45"/>
                <p:cNvSpPr/>
                <p:nvPr/>
              </p:nvSpPr>
              <p:spPr>
                <a:xfrm rot="16200000">
                  <a:off x="2959589" y="2726060"/>
                  <a:ext cx="49924" cy="45719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2">
                    <a:shade val="50000"/>
                  </a:schemeClr>
                </a:lnRef>
                <a:fillRef idx="1">
                  <a:schemeClr val="accent2"/>
                </a:fillRef>
                <a:effectRef idx="0">
                  <a:schemeClr val="accent2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" name="Oval 46"/>
                <p:cNvSpPr/>
                <p:nvPr/>
              </p:nvSpPr>
              <p:spPr>
                <a:xfrm rot="16200000">
                  <a:off x="2974231" y="2649861"/>
                  <a:ext cx="49924" cy="45719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2">
                    <a:shade val="50000"/>
                  </a:schemeClr>
                </a:lnRef>
                <a:fillRef idx="1">
                  <a:schemeClr val="accent2"/>
                </a:fillRef>
                <a:effectRef idx="0">
                  <a:schemeClr val="accent2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sp>
          <p:nvSpPr>
            <p:cNvPr id="90" name="TextBox 89"/>
            <p:cNvSpPr txBox="1"/>
            <p:nvPr/>
          </p:nvSpPr>
          <p:spPr>
            <a:xfrm>
              <a:off x="10072269" y="1916065"/>
              <a:ext cx="144734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b="1" dirty="0" smtClean="0">
                  <a:solidFill>
                    <a:schemeClr val="accent1">
                      <a:lumMod val="75000"/>
                    </a:schemeClr>
                  </a:solidFill>
                </a:rPr>
                <a:t>Inaccurate</a:t>
              </a:r>
            </a:p>
            <a:p>
              <a:pPr algn="ctr"/>
              <a:r>
                <a:rPr lang="en-US" b="1" dirty="0" smtClean="0">
                  <a:solidFill>
                    <a:schemeClr val="accent1">
                      <a:lumMod val="75000"/>
                    </a:schemeClr>
                  </a:solidFill>
                </a:rPr>
                <a:t>Biased</a:t>
              </a:r>
            </a:p>
          </p:txBody>
        </p:sp>
      </p:grpSp>
      <p:grpSp>
        <p:nvGrpSpPr>
          <p:cNvPr id="99" name="Group 98"/>
          <p:cNvGrpSpPr/>
          <p:nvPr/>
        </p:nvGrpSpPr>
        <p:grpSpPr>
          <a:xfrm>
            <a:off x="445709" y="2161707"/>
            <a:ext cx="3999831" cy="1078720"/>
            <a:chOff x="445709" y="2161707"/>
            <a:chExt cx="3999831" cy="1078720"/>
          </a:xfrm>
        </p:grpSpPr>
        <p:pic>
          <p:nvPicPr>
            <p:cNvPr id="93" name="Picture 92"/>
            <p:cNvPicPr>
              <a:picLocks noChangeAspect="1"/>
            </p:cNvPicPr>
            <p:nvPr/>
          </p:nvPicPr>
          <p:blipFill rotWithShape="1">
            <a:blip r:embed="rId2"/>
            <a:srcRect l="16828" t="39033" r="66801" b="46109"/>
            <a:stretch/>
          </p:blipFill>
          <p:spPr>
            <a:xfrm>
              <a:off x="445709" y="2161707"/>
              <a:ext cx="2113060" cy="1078720"/>
            </a:xfrm>
            <a:prstGeom prst="rect">
              <a:avLst/>
            </a:prstGeom>
          </p:spPr>
        </p:pic>
        <p:sp>
          <p:nvSpPr>
            <p:cNvPr id="95" name="TextBox 94"/>
            <p:cNvSpPr txBox="1"/>
            <p:nvPr/>
          </p:nvSpPr>
          <p:spPr>
            <a:xfrm>
              <a:off x="2917547" y="2327777"/>
              <a:ext cx="1527993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>
                  <a:solidFill>
                    <a:schemeClr val="accent1">
                      <a:lumMod val="75000"/>
                    </a:schemeClr>
                  </a:solidFill>
                </a:rPr>
                <a:t>Bias</a:t>
              </a:r>
              <a:r>
                <a:rPr lang="en-US" dirty="0" smtClean="0"/>
                <a:t> </a:t>
              </a:r>
            </a:p>
            <a:p>
              <a:r>
                <a:rPr lang="en-US" dirty="0" smtClean="0"/>
                <a:t>Average bias</a:t>
              </a:r>
              <a:endParaRPr lang="en-US" dirty="0"/>
            </a:p>
          </p:txBody>
        </p:sp>
      </p:grpSp>
      <p:grpSp>
        <p:nvGrpSpPr>
          <p:cNvPr id="101" name="Group 100"/>
          <p:cNvGrpSpPr/>
          <p:nvPr/>
        </p:nvGrpSpPr>
        <p:grpSpPr>
          <a:xfrm>
            <a:off x="445709" y="3599138"/>
            <a:ext cx="4534265" cy="1103374"/>
            <a:chOff x="445709" y="3599138"/>
            <a:chExt cx="4534265" cy="1103374"/>
          </a:xfrm>
        </p:grpSpPr>
        <p:pic>
          <p:nvPicPr>
            <p:cNvPr id="91" name="Picture 90"/>
            <p:cNvPicPr>
              <a:picLocks noChangeAspect="1"/>
            </p:cNvPicPr>
            <p:nvPr/>
          </p:nvPicPr>
          <p:blipFill rotWithShape="1">
            <a:blip r:embed="rId2"/>
            <a:srcRect l="22473" t="62259" r="59463" b="22544"/>
            <a:stretch/>
          </p:blipFill>
          <p:spPr>
            <a:xfrm>
              <a:off x="445709" y="3599138"/>
              <a:ext cx="2331656" cy="1103374"/>
            </a:xfrm>
            <a:prstGeom prst="rect">
              <a:avLst/>
            </a:prstGeom>
          </p:spPr>
        </p:pic>
        <p:sp>
          <p:nvSpPr>
            <p:cNvPr id="97" name="TextBox 96"/>
            <p:cNvSpPr txBox="1"/>
            <p:nvPr/>
          </p:nvSpPr>
          <p:spPr>
            <a:xfrm>
              <a:off x="2879402" y="3656295"/>
              <a:ext cx="2100572" cy="9233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>
                  <a:solidFill>
                    <a:schemeClr val="accent3">
                      <a:lumMod val="75000"/>
                    </a:schemeClr>
                  </a:solidFill>
                </a:rPr>
                <a:t>Precision</a:t>
              </a:r>
            </a:p>
            <a:p>
              <a:r>
                <a:rPr lang="en-US" dirty="0" smtClean="0"/>
                <a:t>Mean absolute prediction error</a:t>
              </a:r>
            </a:p>
          </p:txBody>
        </p:sp>
      </p:grpSp>
      <p:sp>
        <p:nvSpPr>
          <p:cNvPr id="98" name="TextBox 97"/>
          <p:cNvSpPr txBox="1"/>
          <p:nvPr/>
        </p:nvSpPr>
        <p:spPr>
          <a:xfrm>
            <a:off x="460346" y="5968519"/>
            <a:ext cx="4519628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i="1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More important when we want to compare different models fitted with different data sets</a:t>
            </a:r>
            <a:endParaRPr lang="en-US" i="1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grpSp>
        <p:nvGrpSpPr>
          <p:cNvPr id="102" name="Group 101"/>
          <p:cNvGrpSpPr/>
          <p:nvPr/>
        </p:nvGrpSpPr>
        <p:grpSpPr>
          <a:xfrm>
            <a:off x="442477" y="5030912"/>
            <a:ext cx="4451853" cy="1040917"/>
            <a:chOff x="451139" y="5122277"/>
            <a:chExt cx="4451853" cy="1040917"/>
          </a:xfrm>
        </p:grpSpPr>
        <p:pic>
          <p:nvPicPr>
            <p:cNvPr id="94" name="Picture 93"/>
            <p:cNvPicPr>
              <a:picLocks noChangeAspect="1"/>
            </p:cNvPicPr>
            <p:nvPr/>
          </p:nvPicPr>
          <p:blipFill rotWithShape="1">
            <a:blip r:embed="rId2"/>
            <a:srcRect l="22473" t="77149" r="59463" b="8515"/>
            <a:stretch/>
          </p:blipFill>
          <p:spPr>
            <a:xfrm>
              <a:off x="451139" y="5122277"/>
              <a:ext cx="2331656" cy="1040917"/>
            </a:xfrm>
            <a:prstGeom prst="rect">
              <a:avLst/>
            </a:prstGeom>
          </p:spPr>
        </p:pic>
        <p:sp>
          <p:nvSpPr>
            <p:cNvPr id="100" name="TextBox 99"/>
            <p:cNvSpPr txBox="1"/>
            <p:nvPr/>
          </p:nvSpPr>
          <p:spPr>
            <a:xfrm>
              <a:off x="2802420" y="5317623"/>
              <a:ext cx="2100572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Mean squared prediction error</a:t>
              </a:r>
              <a:endParaRPr lang="en-US" dirty="0"/>
            </a:p>
          </p:txBody>
        </p:sp>
      </p:grpSp>
    </p:spTree>
    <p:extLst>
      <p:ext uri="{BB962C8B-B14F-4D97-AF65-F5344CB8AC3E}">
        <p14:creationId xmlns:p14="http://schemas.microsoft.com/office/powerpoint/2010/main" val="136026893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7" grpId="0"/>
      <p:bldP spid="98" grpId="0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3"/>
          <p:cNvSpPr txBox="1">
            <a:spLocks noChangeArrowheads="1"/>
          </p:cNvSpPr>
          <p:nvPr/>
        </p:nvSpPr>
        <p:spPr>
          <a:xfrm>
            <a:off x="0" y="923544"/>
            <a:ext cx="12192000" cy="5477256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0" indent="0" algn="ct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73038" lvl="1" algn="l"/>
            <a:r>
              <a:rPr lang="en-US" sz="2400" b="1" dirty="0" smtClean="0"/>
              <a:t>3) Characterization </a:t>
            </a:r>
            <a:r>
              <a:rPr lang="en-US" sz="2400" b="1" dirty="0"/>
              <a:t>of Model </a:t>
            </a:r>
            <a:r>
              <a:rPr lang="en-US" sz="2400" b="1" dirty="0" smtClean="0"/>
              <a:t>Errors </a:t>
            </a:r>
            <a:r>
              <a:rPr lang="en-US" sz="2400" dirty="0" smtClean="0"/>
              <a:t>(</a:t>
            </a:r>
            <a:r>
              <a:rPr lang="en-US" dirty="0" smtClean="0"/>
              <a:t>quantitative evaluation)</a:t>
            </a:r>
            <a:endParaRPr lang="en-US" sz="2400" b="1" dirty="0" smtClean="0"/>
          </a:p>
          <a:p>
            <a:pPr lvl="1" algn="l"/>
            <a:endParaRPr lang="en-US" dirty="0"/>
          </a:p>
          <a:p>
            <a:pPr algn="l"/>
            <a:endParaRPr lang="en-US" dirty="0" smtClean="0"/>
          </a:p>
          <a:p>
            <a:endParaRPr lang="en-US" dirty="0" smtClean="0"/>
          </a:p>
          <a:p>
            <a:endParaRPr lang="en-US" dirty="0"/>
          </a:p>
          <a:p>
            <a:endParaRPr lang="en-US" dirty="0" smtClean="0"/>
          </a:p>
        </p:txBody>
      </p:sp>
      <p:sp>
        <p:nvSpPr>
          <p:cNvPr id="3" name="TextBox 2"/>
          <p:cNvSpPr txBox="1"/>
          <p:nvPr/>
        </p:nvSpPr>
        <p:spPr>
          <a:xfrm>
            <a:off x="335666" y="1507153"/>
            <a:ext cx="1162098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/>
              <a:t>Evaluating Model </a:t>
            </a:r>
            <a:r>
              <a:rPr lang="en-US" b="1" dirty="0"/>
              <a:t>Bias and </a:t>
            </a:r>
            <a:r>
              <a:rPr lang="en-US" b="1" dirty="0" smtClean="0"/>
              <a:t>Precision</a:t>
            </a:r>
          </a:p>
          <a:p>
            <a:endParaRPr lang="en-US" b="1" dirty="0"/>
          </a:p>
        </p:txBody>
      </p:sp>
      <p:sp>
        <p:nvSpPr>
          <p:cNvPr id="92" name="TextBox 91"/>
          <p:cNvSpPr txBox="1"/>
          <p:nvPr/>
        </p:nvSpPr>
        <p:spPr>
          <a:xfrm>
            <a:off x="5569806" y="2327777"/>
            <a:ext cx="6386841" cy="350865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Additionally, model performance can be assessed through:</a:t>
            </a:r>
          </a:p>
          <a:p>
            <a:endParaRPr lang="en-US" sz="800" dirty="0" smtClean="0"/>
          </a:p>
          <a:p>
            <a:pPr marL="285750" indent="-285750">
              <a:buFont typeface="Wingdings" panose="05000000000000000000" pitchFamily="2" charset="2"/>
              <a:buChar char="§"/>
            </a:pPr>
            <a:endParaRPr lang="en-US" sz="800" dirty="0" smtClean="0"/>
          </a:p>
          <a:p>
            <a:pPr marL="285750" indent="-285750">
              <a:buFont typeface="Wingdings" panose="05000000000000000000" pitchFamily="2" charset="2"/>
              <a:buChar char="§"/>
            </a:pPr>
            <a:r>
              <a:rPr lang="en-US" dirty="0" smtClean="0"/>
              <a:t>The </a:t>
            </a:r>
            <a:r>
              <a:rPr lang="en-US" dirty="0"/>
              <a:t>analysis of </a:t>
            </a:r>
            <a:r>
              <a:rPr lang="en-US" dirty="0">
                <a:solidFill>
                  <a:schemeClr val="accent1">
                    <a:lumMod val="75000"/>
                  </a:schemeClr>
                </a:solidFill>
              </a:rPr>
              <a:t>histograms of errors</a:t>
            </a:r>
            <a:r>
              <a:rPr lang="en-US" dirty="0"/>
              <a:t> provides a good picture of model bias </a:t>
            </a:r>
            <a:r>
              <a:rPr lang="en-US" dirty="0" smtClean="0"/>
              <a:t>and precision. The </a:t>
            </a:r>
            <a:r>
              <a:rPr lang="en-US" dirty="0">
                <a:solidFill>
                  <a:schemeClr val="accent1">
                    <a:lumMod val="75000"/>
                  </a:schemeClr>
                </a:solidFill>
              </a:rPr>
              <a:t>5% and 95% percentiles</a:t>
            </a:r>
            <a:r>
              <a:rPr lang="en-US" dirty="0"/>
              <a:t> </a:t>
            </a:r>
            <a:r>
              <a:rPr lang="en-US" dirty="0" smtClean="0"/>
              <a:t>of the distribution of residuals are </a:t>
            </a:r>
            <a:r>
              <a:rPr lang="en-US" dirty="0"/>
              <a:t>commonly </a:t>
            </a:r>
            <a:r>
              <a:rPr lang="en-US" dirty="0" smtClean="0"/>
              <a:t>used</a:t>
            </a:r>
          </a:p>
          <a:p>
            <a:pPr marL="171450" indent="-171450">
              <a:buFont typeface="Wingdings" panose="05000000000000000000" pitchFamily="2" charset="2"/>
              <a:buChar char="§"/>
            </a:pPr>
            <a:endParaRPr lang="en-US" sz="800" dirty="0"/>
          </a:p>
          <a:p>
            <a:pPr marL="285750" indent="-285750">
              <a:buFont typeface="Wingdings" panose="05000000000000000000" pitchFamily="2" charset="2"/>
              <a:buChar char="§"/>
            </a:pPr>
            <a:r>
              <a:rPr lang="en-US" dirty="0">
                <a:solidFill>
                  <a:schemeClr val="accent3">
                    <a:lumMod val="75000"/>
                  </a:schemeClr>
                </a:solidFill>
              </a:rPr>
              <a:t>Plots </a:t>
            </a:r>
            <a:r>
              <a:rPr lang="en-US" dirty="0"/>
              <a:t>of</a:t>
            </a:r>
            <a:r>
              <a:rPr lang="en-US" dirty="0">
                <a:solidFill>
                  <a:schemeClr val="accent3">
                    <a:lumMod val="75000"/>
                  </a:schemeClr>
                </a:solidFill>
              </a:rPr>
              <a:t> observed </a:t>
            </a:r>
            <a:r>
              <a:rPr lang="en-US" i="1" dirty="0"/>
              <a:t>versus</a:t>
            </a:r>
            <a:r>
              <a:rPr lang="en-US" i="1" dirty="0">
                <a:solidFill>
                  <a:schemeClr val="accent3">
                    <a:lumMod val="75000"/>
                  </a:schemeClr>
                </a:solidFill>
              </a:rPr>
              <a:t> </a:t>
            </a:r>
            <a:r>
              <a:rPr lang="en-US" dirty="0">
                <a:solidFill>
                  <a:schemeClr val="accent3">
                    <a:lumMod val="75000"/>
                  </a:schemeClr>
                </a:solidFill>
              </a:rPr>
              <a:t>predicted values </a:t>
            </a:r>
            <a:r>
              <a:rPr lang="en-US" dirty="0"/>
              <a:t>have often been used to </a:t>
            </a:r>
            <a:r>
              <a:rPr lang="en-US" dirty="0" smtClean="0"/>
              <a:t>characterize bias </a:t>
            </a:r>
            <a:r>
              <a:rPr lang="en-US" dirty="0"/>
              <a:t>and precision. </a:t>
            </a:r>
            <a:endParaRPr lang="en-US" dirty="0" smtClean="0"/>
          </a:p>
          <a:p>
            <a:pPr marL="171450" indent="-171450">
              <a:buFont typeface="Wingdings" panose="05000000000000000000" pitchFamily="2" charset="2"/>
              <a:buChar char="§"/>
            </a:pPr>
            <a:endParaRPr lang="en-US" sz="800" dirty="0"/>
          </a:p>
          <a:p>
            <a:pPr marL="285750" indent="-285750">
              <a:buFont typeface="Wingdings" panose="05000000000000000000" pitchFamily="2" charset="2"/>
              <a:buChar char="§"/>
            </a:pPr>
            <a:r>
              <a:rPr lang="en-US" dirty="0" smtClean="0">
                <a:solidFill>
                  <a:schemeClr val="accent4">
                    <a:lumMod val="75000"/>
                  </a:schemeClr>
                </a:solidFill>
              </a:rPr>
              <a:t>the </a:t>
            </a:r>
            <a:r>
              <a:rPr lang="en-US" dirty="0">
                <a:solidFill>
                  <a:schemeClr val="accent4">
                    <a:lumMod val="75000"/>
                  </a:schemeClr>
                </a:solidFill>
              </a:rPr>
              <a:t>correlation coefficient </a:t>
            </a:r>
            <a:r>
              <a:rPr lang="en-US" dirty="0"/>
              <a:t>(</a:t>
            </a:r>
            <a:r>
              <a:rPr lang="en-US" i="1" dirty="0"/>
              <a:t>r</a:t>
            </a:r>
            <a:r>
              <a:rPr lang="en-US" dirty="0"/>
              <a:t>) </a:t>
            </a:r>
            <a:r>
              <a:rPr lang="en-US" dirty="0" smtClean="0"/>
              <a:t>between observed and estimated values</a:t>
            </a:r>
          </a:p>
          <a:p>
            <a:pPr marL="171450" indent="-171450">
              <a:buFont typeface="Wingdings" panose="05000000000000000000" pitchFamily="2" charset="2"/>
              <a:buChar char="§"/>
            </a:pPr>
            <a:endParaRPr lang="en-US" sz="800" dirty="0"/>
          </a:p>
          <a:p>
            <a:pPr marL="285750" indent="-285750">
              <a:buFont typeface="Wingdings" panose="05000000000000000000" pitchFamily="2" charset="2"/>
              <a:buChar char="§"/>
            </a:pPr>
            <a:r>
              <a:rPr lang="en-US" dirty="0" smtClean="0">
                <a:solidFill>
                  <a:schemeClr val="accent1"/>
                </a:solidFill>
              </a:rPr>
              <a:t>linear </a:t>
            </a:r>
            <a:r>
              <a:rPr lang="en-US" dirty="0">
                <a:solidFill>
                  <a:schemeClr val="accent1"/>
                </a:solidFill>
              </a:rPr>
              <a:t>regression of </a:t>
            </a:r>
            <a:r>
              <a:rPr lang="en-US" dirty="0">
                <a:solidFill>
                  <a:schemeClr val="accent1"/>
                </a:solidFill>
              </a:rPr>
              <a:t>observed </a:t>
            </a:r>
            <a:r>
              <a:rPr lang="en-US" dirty="0" smtClean="0">
                <a:solidFill>
                  <a:schemeClr val="accent1"/>
                </a:solidFill>
              </a:rPr>
              <a:t>on estimated values</a:t>
            </a:r>
            <a:endParaRPr lang="en-US" sz="2000" dirty="0">
              <a:solidFill>
                <a:schemeClr val="accent1"/>
              </a:solidFill>
            </a:endParaRPr>
          </a:p>
          <a:p>
            <a:pPr marL="342900" indent="-342900">
              <a:buFont typeface="Wingdings" panose="05000000000000000000" pitchFamily="2" charset="2"/>
              <a:buChar char="§"/>
            </a:pPr>
            <a:endParaRPr lang="en-US" sz="2000" dirty="0"/>
          </a:p>
        </p:txBody>
      </p:sp>
      <p:grpSp>
        <p:nvGrpSpPr>
          <p:cNvPr id="96" name="Group 95"/>
          <p:cNvGrpSpPr/>
          <p:nvPr/>
        </p:nvGrpSpPr>
        <p:grpSpPr>
          <a:xfrm>
            <a:off x="445709" y="2161707"/>
            <a:ext cx="3999831" cy="1078720"/>
            <a:chOff x="445709" y="2161707"/>
            <a:chExt cx="3999831" cy="1078720"/>
          </a:xfrm>
        </p:grpSpPr>
        <p:pic>
          <p:nvPicPr>
            <p:cNvPr id="98" name="Picture 97"/>
            <p:cNvPicPr>
              <a:picLocks noChangeAspect="1"/>
            </p:cNvPicPr>
            <p:nvPr/>
          </p:nvPicPr>
          <p:blipFill rotWithShape="1">
            <a:blip r:embed="rId2"/>
            <a:srcRect l="16828" t="39033" r="66801" b="46109"/>
            <a:stretch/>
          </p:blipFill>
          <p:spPr>
            <a:xfrm>
              <a:off x="445709" y="2161707"/>
              <a:ext cx="2113060" cy="1078720"/>
            </a:xfrm>
            <a:prstGeom prst="rect">
              <a:avLst/>
            </a:prstGeom>
          </p:spPr>
        </p:pic>
        <p:sp>
          <p:nvSpPr>
            <p:cNvPr id="99" name="TextBox 98"/>
            <p:cNvSpPr txBox="1"/>
            <p:nvPr/>
          </p:nvSpPr>
          <p:spPr>
            <a:xfrm>
              <a:off x="2917547" y="2327777"/>
              <a:ext cx="1527993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>
                  <a:solidFill>
                    <a:schemeClr val="accent1">
                      <a:lumMod val="75000"/>
                    </a:schemeClr>
                  </a:solidFill>
                </a:rPr>
                <a:t>Bias</a:t>
              </a:r>
              <a:r>
                <a:rPr lang="en-US" dirty="0" smtClean="0"/>
                <a:t> </a:t>
              </a:r>
            </a:p>
            <a:p>
              <a:r>
                <a:rPr lang="en-US" dirty="0" smtClean="0"/>
                <a:t>Average bias</a:t>
              </a:r>
              <a:endParaRPr lang="en-US" dirty="0"/>
            </a:p>
          </p:txBody>
        </p:sp>
      </p:grpSp>
      <p:grpSp>
        <p:nvGrpSpPr>
          <p:cNvPr id="100" name="Group 99"/>
          <p:cNvGrpSpPr/>
          <p:nvPr/>
        </p:nvGrpSpPr>
        <p:grpSpPr>
          <a:xfrm>
            <a:off x="445709" y="3599138"/>
            <a:ext cx="4534265" cy="1103374"/>
            <a:chOff x="445709" y="3599138"/>
            <a:chExt cx="4534265" cy="1103374"/>
          </a:xfrm>
        </p:grpSpPr>
        <p:pic>
          <p:nvPicPr>
            <p:cNvPr id="101" name="Picture 100"/>
            <p:cNvPicPr>
              <a:picLocks noChangeAspect="1"/>
            </p:cNvPicPr>
            <p:nvPr/>
          </p:nvPicPr>
          <p:blipFill rotWithShape="1">
            <a:blip r:embed="rId2"/>
            <a:srcRect l="22473" t="62259" r="59463" b="22544"/>
            <a:stretch/>
          </p:blipFill>
          <p:spPr>
            <a:xfrm>
              <a:off x="445709" y="3599138"/>
              <a:ext cx="2331656" cy="1103374"/>
            </a:xfrm>
            <a:prstGeom prst="rect">
              <a:avLst/>
            </a:prstGeom>
          </p:spPr>
        </p:pic>
        <p:sp>
          <p:nvSpPr>
            <p:cNvPr id="102" name="TextBox 101"/>
            <p:cNvSpPr txBox="1"/>
            <p:nvPr/>
          </p:nvSpPr>
          <p:spPr>
            <a:xfrm>
              <a:off x="2879402" y="3656295"/>
              <a:ext cx="2100572" cy="9233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>
                  <a:solidFill>
                    <a:schemeClr val="accent3">
                      <a:lumMod val="75000"/>
                    </a:schemeClr>
                  </a:solidFill>
                </a:rPr>
                <a:t>Precision</a:t>
              </a:r>
            </a:p>
            <a:p>
              <a:r>
                <a:rPr lang="en-US" dirty="0" smtClean="0"/>
                <a:t>Mean absolute prediction error</a:t>
              </a:r>
            </a:p>
          </p:txBody>
        </p:sp>
      </p:grpSp>
      <p:sp>
        <p:nvSpPr>
          <p:cNvPr id="103" name="TextBox 102"/>
          <p:cNvSpPr txBox="1"/>
          <p:nvPr/>
        </p:nvSpPr>
        <p:spPr>
          <a:xfrm>
            <a:off x="460346" y="5968519"/>
            <a:ext cx="4519628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i="1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More important when we want to compare different models fitted with different data sets</a:t>
            </a:r>
            <a:endParaRPr lang="en-US" i="1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grpSp>
        <p:nvGrpSpPr>
          <p:cNvPr id="104" name="Group 103"/>
          <p:cNvGrpSpPr/>
          <p:nvPr/>
        </p:nvGrpSpPr>
        <p:grpSpPr>
          <a:xfrm>
            <a:off x="442477" y="5030912"/>
            <a:ext cx="4451853" cy="1040917"/>
            <a:chOff x="451139" y="5122277"/>
            <a:chExt cx="4451853" cy="1040917"/>
          </a:xfrm>
        </p:grpSpPr>
        <p:pic>
          <p:nvPicPr>
            <p:cNvPr id="105" name="Picture 104"/>
            <p:cNvPicPr>
              <a:picLocks noChangeAspect="1"/>
            </p:cNvPicPr>
            <p:nvPr/>
          </p:nvPicPr>
          <p:blipFill rotWithShape="1">
            <a:blip r:embed="rId2"/>
            <a:srcRect l="22473" t="77149" r="59463" b="8515"/>
            <a:stretch/>
          </p:blipFill>
          <p:spPr>
            <a:xfrm>
              <a:off x="451139" y="5122277"/>
              <a:ext cx="2331656" cy="1040917"/>
            </a:xfrm>
            <a:prstGeom prst="rect">
              <a:avLst/>
            </a:prstGeom>
          </p:spPr>
        </p:pic>
        <p:sp>
          <p:nvSpPr>
            <p:cNvPr id="106" name="TextBox 105"/>
            <p:cNvSpPr txBox="1"/>
            <p:nvPr/>
          </p:nvSpPr>
          <p:spPr>
            <a:xfrm>
              <a:off x="2802420" y="5317623"/>
              <a:ext cx="2100572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Mean squared prediction error</a:t>
              </a:r>
              <a:endParaRPr lang="en-US" dirty="0"/>
            </a:p>
          </p:txBody>
        </p:sp>
      </p:grpSp>
    </p:spTree>
    <p:extLst>
      <p:ext uri="{BB962C8B-B14F-4D97-AF65-F5344CB8AC3E}">
        <p14:creationId xmlns:p14="http://schemas.microsoft.com/office/powerpoint/2010/main" val="73130599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3"/>
          <p:cNvSpPr txBox="1">
            <a:spLocks noChangeArrowheads="1"/>
          </p:cNvSpPr>
          <p:nvPr/>
        </p:nvSpPr>
        <p:spPr>
          <a:xfrm>
            <a:off x="0" y="923544"/>
            <a:ext cx="12192000" cy="5477256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0" indent="0" algn="ct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73038" lvl="1" algn="l"/>
            <a:r>
              <a:rPr lang="en-US" sz="2400" b="1" dirty="0" smtClean="0"/>
              <a:t>3) Characterization </a:t>
            </a:r>
            <a:r>
              <a:rPr lang="en-US" sz="2400" b="1" dirty="0"/>
              <a:t>of Model </a:t>
            </a:r>
            <a:r>
              <a:rPr lang="en-US" sz="2400" b="1" dirty="0" smtClean="0"/>
              <a:t>Errors </a:t>
            </a:r>
            <a:r>
              <a:rPr lang="en-US" sz="2400" dirty="0" smtClean="0"/>
              <a:t>(</a:t>
            </a:r>
            <a:r>
              <a:rPr lang="en-US" dirty="0" smtClean="0"/>
              <a:t>quantitative evaluation)</a:t>
            </a:r>
            <a:endParaRPr lang="en-US" sz="2400" b="1" dirty="0" smtClean="0"/>
          </a:p>
          <a:p>
            <a:pPr lvl="1" algn="l"/>
            <a:endParaRPr lang="en-US" dirty="0"/>
          </a:p>
          <a:p>
            <a:pPr algn="l"/>
            <a:endParaRPr lang="en-US" dirty="0" smtClean="0"/>
          </a:p>
          <a:p>
            <a:endParaRPr lang="en-US" dirty="0" smtClean="0"/>
          </a:p>
          <a:p>
            <a:endParaRPr lang="en-US" dirty="0"/>
          </a:p>
          <a:p>
            <a:endParaRPr lang="en-US" dirty="0" smtClean="0"/>
          </a:p>
        </p:txBody>
      </p:sp>
      <p:sp>
        <p:nvSpPr>
          <p:cNvPr id="3" name="TextBox 2"/>
          <p:cNvSpPr txBox="1"/>
          <p:nvPr/>
        </p:nvSpPr>
        <p:spPr>
          <a:xfrm>
            <a:off x="335666" y="1507153"/>
            <a:ext cx="1162098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/>
              <a:t>Computing Modelling Efficiency</a:t>
            </a:r>
            <a:endParaRPr lang="en-US" b="1" dirty="0"/>
          </a:p>
        </p:txBody>
      </p:sp>
      <p:sp>
        <p:nvSpPr>
          <p:cNvPr id="92" name="TextBox 91"/>
          <p:cNvSpPr txBox="1"/>
          <p:nvPr/>
        </p:nvSpPr>
        <p:spPr>
          <a:xfrm>
            <a:off x="605521" y="2214656"/>
            <a:ext cx="11275711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342900" indent="-342900">
              <a:buFont typeface="Wingdings" panose="05000000000000000000" pitchFamily="2" charset="2"/>
              <a:buChar char="§"/>
            </a:pPr>
            <a:r>
              <a:rPr lang="en-US" sz="2000" dirty="0"/>
              <a:t>compare predictions directly with observed </a:t>
            </a:r>
            <a:r>
              <a:rPr lang="en-US" sz="2000" dirty="0" smtClean="0"/>
              <a:t>data</a:t>
            </a:r>
          </a:p>
          <a:p>
            <a:pPr marL="342900" indent="-342900">
              <a:buFont typeface="Wingdings" panose="05000000000000000000" pitchFamily="2" charset="2"/>
              <a:buChar char="§"/>
            </a:pPr>
            <a:endParaRPr lang="en-US" sz="800" dirty="0"/>
          </a:p>
          <a:p>
            <a:pPr marL="342900" indent="-342900">
              <a:buFont typeface="Wingdings" panose="05000000000000000000" pitchFamily="2" charset="2"/>
              <a:buChar char="§"/>
            </a:pPr>
            <a:r>
              <a:rPr lang="en-US" sz="2000" dirty="0" smtClean="0"/>
              <a:t>statistic ~ </a:t>
            </a:r>
            <a:r>
              <a:rPr lang="en-US" sz="2000" i="1" dirty="0" smtClean="0"/>
              <a:t>R</a:t>
            </a:r>
            <a:r>
              <a:rPr lang="en-US" sz="2000" baseline="30000" dirty="0" smtClean="0"/>
              <a:t>2</a:t>
            </a:r>
            <a:r>
              <a:rPr lang="en-US" sz="2000" dirty="0"/>
              <a:t> </a:t>
            </a:r>
            <a:r>
              <a:rPr lang="en-US" sz="2000" dirty="0"/>
              <a:t> </a:t>
            </a:r>
            <a:r>
              <a:rPr lang="en-US" sz="2000" dirty="0" smtClean="0"/>
              <a:t>given by:</a:t>
            </a:r>
          </a:p>
          <a:p>
            <a:endParaRPr lang="en-US" sz="2000" dirty="0"/>
          </a:p>
          <a:p>
            <a:endParaRPr lang="en-US" sz="2000" dirty="0" smtClean="0"/>
          </a:p>
          <a:p>
            <a:endParaRPr lang="en-US" sz="2000" dirty="0" smtClean="0"/>
          </a:p>
          <a:p>
            <a:endParaRPr lang="en-US" sz="2000" dirty="0"/>
          </a:p>
        </p:txBody>
      </p:sp>
      <p:pic>
        <p:nvPicPr>
          <p:cNvPr id="4" name="Picture 3"/>
          <p:cNvPicPr>
            <a:picLocks noChangeAspect="1"/>
          </p:cNvPicPr>
          <p:nvPr/>
        </p:nvPicPr>
        <p:blipFill rotWithShape="1">
          <a:blip r:embed="rId2"/>
          <a:srcRect l="33922" t="44728" r="47352" b="43943"/>
          <a:stretch/>
        </p:blipFill>
        <p:spPr>
          <a:xfrm>
            <a:off x="3440818" y="3278977"/>
            <a:ext cx="2526091" cy="859665"/>
          </a:xfrm>
          <a:prstGeom prst="rect">
            <a:avLst/>
          </a:prstGeom>
        </p:spPr>
      </p:pic>
      <p:sp>
        <p:nvSpPr>
          <p:cNvPr id="7" name="TextBox 6"/>
          <p:cNvSpPr txBox="1"/>
          <p:nvPr/>
        </p:nvSpPr>
        <p:spPr>
          <a:xfrm>
            <a:off x="7920721" y="3018309"/>
            <a:ext cx="321233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‘</a:t>
            </a:r>
            <a:r>
              <a:rPr lang="en-US" dirty="0"/>
              <a:t>perfect’ </a:t>
            </a:r>
            <a:r>
              <a:rPr lang="en-US" dirty="0" smtClean="0"/>
              <a:t>fit </a:t>
            </a:r>
            <a:endParaRPr lang="en-US" dirty="0"/>
          </a:p>
        </p:txBody>
      </p:sp>
      <p:sp>
        <p:nvSpPr>
          <p:cNvPr id="8" name="TextBox 7"/>
          <p:cNvSpPr txBox="1"/>
          <p:nvPr/>
        </p:nvSpPr>
        <p:spPr>
          <a:xfrm>
            <a:off x="7920721" y="4111743"/>
            <a:ext cx="321233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really poor model </a:t>
            </a:r>
            <a:endParaRPr lang="en-US" dirty="0"/>
          </a:p>
        </p:txBody>
      </p:sp>
      <p:sp>
        <p:nvSpPr>
          <p:cNvPr id="9" name="TextBox 8"/>
          <p:cNvSpPr txBox="1"/>
          <p:nvPr/>
        </p:nvSpPr>
        <p:spPr>
          <a:xfrm>
            <a:off x="7920721" y="3591129"/>
            <a:ext cx="332545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model </a:t>
            </a:r>
            <a:r>
              <a:rPr lang="en-US" dirty="0"/>
              <a:t>no better than </a:t>
            </a:r>
            <a:r>
              <a:rPr lang="en-US" dirty="0" smtClean="0"/>
              <a:t>an average </a:t>
            </a:r>
            <a:endParaRPr lang="en-US" dirty="0"/>
          </a:p>
        </p:txBody>
      </p:sp>
      <p:grpSp>
        <p:nvGrpSpPr>
          <p:cNvPr id="17" name="Group 16"/>
          <p:cNvGrpSpPr/>
          <p:nvPr/>
        </p:nvGrpSpPr>
        <p:grpSpPr>
          <a:xfrm>
            <a:off x="5966909" y="3018309"/>
            <a:ext cx="1649949" cy="1477328"/>
            <a:chOff x="5966909" y="3018309"/>
            <a:chExt cx="1649949" cy="1477328"/>
          </a:xfrm>
        </p:grpSpPr>
        <p:sp>
          <p:nvSpPr>
            <p:cNvPr id="5" name="TextBox 4"/>
            <p:cNvSpPr txBox="1"/>
            <p:nvPr/>
          </p:nvSpPr>
          <p:spPr>
            <a:xfrm>
              <a:off x="6825006" y="3018309"/>
              <a:ext cx="791852" cy="147732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err="1" smtClean="0"/>
                <a:t>Ef</a:t>
              </a:r>
              <a:r>
                <a:rPr lang="en-US" dirty="0" smtClean="0"/>
                <a:t> = 1</a:t>
              </a:r>
            </a:p>
            <a:p>
              <a:endParaRPr lang="en-US" dirty="0"/>
            </a:p>
            <a:p>
              <a:r>
                <a:rPr lang="en-US" dirty="0" err="1" smtClean="0"/>
                <a:t>Ef</a:t>
              </a:r>
              <a:r>
                <a:rPr lang="en-US" dirty="0" smtClean="0"/>
                <a:t> = 0</a:t>
              </a:r>
            </a:p>
            <a:p>
              <a:r>
                <a:rPr lang="en-US" dirty="0" smtClean="0"/>
                <a:t> </a:t>
              </a:r>
            </a:p>
            <a:p>
              <a:r>
                <a:rPr lang="en-US" dirty="0" err="1" smtClean="0"/>
                <a:t>Ef</a:t>
              </a:r>
              <a:r>
                <a:rPr lang="en-US" dirty="0" smtClean="0"/>
                <a:t> &lt; 0</a:t>
              </a:r>
              <a:endParaRPr lang="en-US" dirty="0"/>
            </a:p>
          </p:txBody>
        </p:sp>
        <p:cxnSp>
          <p:nvCxnSpPr>
            <p:cNvPr id="12" name="Straight Arrow Connector 11"/>
            <p:cNvCxnSpPr>
              <a:stCxn id="4" idx="3"/>
            </p:cNvCxnSpPr>
            <p:nvPr/>
          </p:nvCxnSpPr>
          <p:spPr>
            <a:xfrm flipV="1">
              <a:off x="5966909" y="3245707"/>
              <a:ext cx="858097" cy="463103"/>
            </a:xfrm>
            <a:prstGeom prst="straightConnector1">
              <a:avLst/>
            </a:prstGeom>
            <a:ln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" name="Straight Arrow Connector 13"/>
            <p:cNvCxnSpPr/>
            <p:nvPr/>
          </p:nvCxnSpPr>
          <p:spPr>
            <a:xfrm>
              <a:off x="5966909" y="3708809"/>
              <a:ext cx="858097" cy="66986"/>
            </a:xfrm>
            <a:prstGeom prst="straightConnector1">
              <a:avLst/>
            </a:prstGeom>
            <a:ln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" name="Straight Arrow Connector 15"/>
            <p:cNvCxnSpPr/>
            <p:nvPr/>
          </p:nvCxnSpPr>
          <p:spPr>
            <a:xfrm>
              <a:off x="5966909" y="3742080"/>
              <a:ext cx="858097" cy="567949"/>
            </a:xfrm>
            <a:prstGeom prst="straightConnector1">
              <a:avLst/>
            </a:prstGeom>
            <a:ln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94911900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8" grpId="0"/>
      <p:bldP spid="9" grpId="0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3"/>
          <p:cNvSpPr txBox="1">
            <a:spLocks noChangeArrowheads="1"/>
          </p:cNvSpPr>
          <p:nvPr/>
        </p:nvSpPr>
        <p:spPr>
          <a:xfrm>
            <a:off x="0" y="923544"/>
            <a:ext cx="12192000" cy="5477256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0" indent="0" algn="ct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73038" lvl="1" algn="l"/>
            <a:r>
              <a:rPr lang="en-US" sz="2400" b="1" dirty="0" smtClean="0"/>
              <a:t>3) Characterization </a:t>
            </a:r>
            <a:r>
              <a:rPr lang="en-US" sz="2400" b="1" dirty="0"/>
              <a:t>of Model </a:t>
            </a:r>
            <a:r>
              <a:rPr lang="en-US" sz="2400" b="1" dirty="0" smtClean="0"/>
              <a:t>Errors </a:t>
            </a:r>
            <a:r>
              <a:rPr lang="en-US" sz="2400" dirty="0" smtClean="0"/>
              <a:t>(</a:t>
            </a:r>
            <a:r>
              <a:rPr lang="en-US" dirty="0" smtClean="0"/>
              <a:t>quantitative evaluation)</a:t>
            </a:r>
            <a:endParaRPr lang="en-US" sz="2400" b="1" dirty="0" smtClean="0"/>
          </a:p>
          <a:p>
            <a:pPr lvl="1" algn="l"/>
            <a:endParaRPr lang="en-US" dirty="0"/>
          </a:p>
          <a:p>
            <a:pPr algn="l"/>
            <a:endParaRPr lang="en-US" dirty="0" smtClean="0"/>
          </a:p>
          <a:p>
            <a:endParaRPr lang="en-US" dirty="0" smtClean="0"/>
          </a:p>
          <a:p>
            <a:endParaRPr lang="en-US" dirty="0"/>
          </a:p>
          <a:p>
            <a:endParaRPr lang="en-US" dirty="0" smtClean="0"/>
          </a:p>
        </p:txBody>
      </p:sp>
      <p:sp>
        <p:nvSpPr>
          <p:cNvPr id="3" name="TextBox 2"/>
          <p:cNvSpPr txBox="1"/>
          <p:nvPr/>
        </p:nvSpPr>
        <p:spPr>
          <a:xfrm>
            <a:off x="335666" y="1507153"/>
            <a:ext cx="1162098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/>
              <a:t>Looking for Tendencies in Model Error</a:t>
            </a:r>
            <a:endParaRPr lang="en-US" b="1" dirty="0"/>
          </a:p>
        </p:txBody>
      </p:sp>
      <p:sp>
        <p:nvSpPr>
          <p:cNvPr id="92" name="TextBox 91"/>
          <p:cNvSpPr txBox="1"/>
          <p:nvPr/>
        </p:nvSpPr>
        <p:spPr>
          <a:xfrm>
            <a:off x="692553" y="1975508"/>
            <a:ext cx="11499447" cy="452431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accent1">
                    <a:lumMod val="75000"/>
                  </a:schemeClr>
                </a:solidFill>
              </a:rPr>
              <a:t>Plot residuals </a:t>
            </a:r>
            <a:r>
              <a:rPr lang="en-US" dirty="0" smtClean="0"/>
              <a:t>or </a:t>
            </a:r>
            <a:r>
              <a:rPr lang="en-US" dirty="0"/>
              <a:t>standardized residuals for all possible </a:t>
            </a:r>
            <a:r>
              <a:rPr lang="en-US" dirty="0" smtClean="0"/>
              <a:t>combinations </a:t>
            </a:r>
            <a:r>
              <a:rPr lang="en-US" dirty="0"/>
              <a:t>of tree </a:t>
            </a:r>
            <a:r>
              <a:rPr lang="en-US" dirty="0" smtClean="0"/>
              <a:t>and </a:t>
            </a:r>
            <a:r>
              <a:rPr lang="en-US" dirty="0"/>
              <a:t>stand </a:t>
            </a:r>
            <a:r>
              <a:rPr lang="en-US" dirty="0" smtClean="0"/>
              <a:t>variables </a:t>
            </a:r>
            <a:r>
              <a:rPr lang="en-US" b="1" dirty="0" smtClean="0"/>
              <a:t>to </a:t>
            </a:r>
            <a:r>
              <a:rPr lang="en-US" b="1" dirty="0"/>
              <a:t>detect </a:t>
            </a:r>
            <a:r>
              <a:rPr lang="en-US" dirty="0"/>
              <a:t>possible </a:t>
            </a:r>
            <a:r>
              <a:rPr lang="en-US" b="1" dirty="0"/>
              <a:t>autocorrelation</a:t>
            </a:r>
            <a:r>
              <a:rPr lang="en-US" dirty="0"/>
              <a:t> and </a:t>
            </a:r>
            <a:r>
              <a:rPr lang="en-US" b="1" dirty="0"/>
              <a:t>other dependencies </a:t>
            </a:r>
            <a:r>
              <a:rPr lang="en-US" dirty="0"/>
              <a:t>or </a:t>
            </a:r>
            <a:r>
              <a:rPr lang="en-US" b="1" dirty="0"/>
              <a:t>systematic </a:t>
            </a:r>
            <a:r>
              <a:rPr lang="en-US" b="1" dirty="0" smtClean="0"/>
              <a:t>patterns</a:t>
            </a:r>
          </a:p>
          <a:p>
            <a:endParaRPr lang="en-US" sz="2000" dirty="0" smtClean="0"/>
          </a:p>
          <a:p>
            <a:endParaRPr lang="en-US" sz="2000" dirty="0"/>
          </a:p>
          <a:p>
            <a:endParaRPr lang="en-US" sz="2000" dirty="0" smtClean="0"/>
          </a:p>
          <a:p>
            <a:endParaRPr lang="en-US" sz="2000" dirty="0"/>
          </a:p>
          <a:p>
            <a:endParaRPr lang="en-US" sz="2000" dirty="0" smtClean="0"/>
          </a:p>
          <a:p>
            <a:endParaRPr lang="en-US" sz="2000" dirty="0" smtClean="0"/>
          </a:p>
          <a:p>
            <a:endParaRPr lang="en-US" sz="2000" dirty="0"/>
          </a:p>
          <a:p>
            <a:endParaRPr lang="en-US" sz="2000" dirty="0" smtClean="0"/>
          </a:p>
          <a:p>
            <a:endParaRPr lang="en-US" sz="2000" dirty="0"/>
          </a:p>
          <a:p>
            <a:r>
              <a:rPr lang="en-US" dirty="0" smtClean="0"/>
              <a:t>Careful when interpreting these plots, it is:</a:t>
            </a:r>
          </a:p>
          <a:p>
            <a:endParaRPr lang="en-US" sz="800" dirty="0" smtClean="0"/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 smtClean="0"/>
              <a:t>easy </a:t>
            </a:r>
            <a:r>
              <a:rPr lang="en-US" dirty="0"/>
              <a:t>to focus on a few outliers </a:t>
            </a:r>
            <a:endParaRPr lang="en-US" dirty="0" smtClean="0"/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 smtClean="0"/>
              <a:t>hard </a:t>
            </a:r>
            <a:r>
              <a:rPr lang="en-US" dirty="0"/>
              <a:t>to see how many </a:t>
            </a:r>
            <a:r>
              <a:rPr lang="en-US" dirty="0" smtClean="0"/>
              <a:t>points are </a:t>
            </a:r>
            <a:r>
              <a:rPr lang="en-US" dirty="0"/>
              <a:t>within the big “clouds</a:t>
            </a:r>
            <a:r>
              <a:rPr lang="en-US" dirty="0" smtClean="0"/>
              <a:t>”</a:t>
            </a:r>
            <a:endParaRPr lang="en-US" sz="2000" dirty="0"/>
          </a:p>
        </p:txBody>
      </p:sp>
      <p:pic>
        <p:nvPicPr>
          <p:cNvPr id="4" name="Picture 3"/>
          <p:cNvPicPr>
            <a:picLocks noChangeAspect="1"/>
          </p:cNvPicPr>
          <p:nvPr/>
        </p:nvPicPr>
        <p:blipFill rotWithShape="1">
          <a:blip r:embed="rId2"/>
          <a:srcRect l="12967" t="60044" r="25433" b="5467"/>
          <a:stretch/>
        </p:blipFill>
        <p:spPr>
          <a:xfrm>
            <a:off x="2524530" y="2696066"/>
            <a:ext cx="7451845" cy="234684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7109267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>
                                            <p:txEl>
                                              <p:pRg st="12" end="1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>
                                            <p:txEl>
                                              <p:pRg st="13" end="1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3"/>
          <p:cNvSpPr txBox="1">
            <a:spLocks noChangeArrowheads="1"/>
          </p:cNvSpPr>
          <p:nvPr/>
        </p:nvSpPr>
        <p:spPr>
          <a:xfrm>
            <a:off x="0" y="923544"/>
            <a:ext cx="12192000" cy="5477256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0" indent="0" algn="ct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73038" lvl="1" algn="l"/>
            <a:r>
              <a:rPr lang="en-US" sz="2400" b="1" dirty="0" smtClean="0"/>
              <a:t>3) Characterization </a:t>
            </a:r>
            <a:r>
              <a:rPr lang="en-US" sz="2400" b="1" dirty="0"/>
              <a:t>of Model </a:t>
            </a:r>
            <a:r>
              <a:rPr lang="en-US" sz="2400" b="1" dirty="0" smtClean="0"/>
              <a:t>Errors </a:t>
            </a:r>
            <a:r>
              <a:rPr lang="en-US" sz="2400" dirty="0" smtClean="0"/>
              <a:t>(</a:t>
            </a:r>
            <a:r>
              <a:rPr lang="en-US" dirty="0" smtClean="0"/>
              <a:t>quantitative evaluation)</a:t>
            </a:r>
            <a:endParaRPr lang="en-US" sz="2400" b="1" dirty="0" smtClean="0"/>
          </a:p>
          <a:p>
            <a:pPr lvl="1" algn="l"/>
            <a:endParaRPr lang="en-US" dirty="0"/>
          </a:p>
          <a:p>
            <a:pPr algn="l"/>
            <a:endParaRPr lang="en-US" dirty="0" smtClean="0"/>
          </a:p>
          <a:p>
            <a:endParaRPr lang="en-US" dirty="0" smtClean="0"/>
          </a:p>
          <a:p>
            <a:endParaRPr lang="en-US" dirty="0"/>
          </a:p>
          <a:p>
            <a:endParaRPr lang="en-US" dirty="0" smtClean="0"/>
          </a:p>
        </p:txBody>
      </p:sp>
      <p:sp>
        <p:nvSpPr>
          <p:cNvPr id="3" name="TextBox 2"/>
          <p:cNvSpPr txBox="1"/>
          <p:nvPr/>
        </p:nvSpPr>
        <p:spPr>
          <a:xfrm>
            <a:off x="335666" y="1507153"/>
            <a:ext cx="1162098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/>
              <a:t>Data for Model Validation</a:t>
            </a:r>
            <a:endParaRPr lang="en-US" b="1" dirty="0"/>
          </a:p>
        </p:txBody>
      </p:sp>
      <p:sp>
        <p:nvSpPr>
          <p:cNvPr id="92" name="TextBox 91"/>
          <p:cNvSpPr txBox="1"/>
          <p:nvPr/>
        </p:nvSpPr>
        <p:spPr>
          <a:xfrm>
            <a:off x="604684" y="2136928"/>
            <a:ext cx="11499447" cy="270843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/>
              <a:t>requires </a:t>
            </a:r>
            <a:r>
              <a:rPr lang="en-US" b="1" dirty="0">
                <a:solidFill>
                  <a:schemeClr val="accent1">
                    <a:lumMod val="75000"/>
                  </a:schemeClr>
                </a:solidFill>
              </a:rPr>
              <a:t>comparison</a:t>
            </a:r>
            <a:r>
              <a:rPr lang="en-US" dirty="0"/>
              <a:t> of </a:t>
            </a:r>
            <a:r>
              <a:rPr lang="en-US" dirty="0" smtClean="0"/>
              <a:t>predicted values </a:t>
            </a:r>
            <a:r>
              <a:rPr lang="en-US" dirty="0"/>
              <a:t>with real </a:t>
            </a:r>
            <a:r>
              <a:rPr lang="en-US" dirty="0" smtClean="0"/>
              <a:t>data - to </a:t>
            </a:r>
            <a:r>
              <a:rPr lang="en-US" dirty="0"/>
              <a:t>be </a:t>
            </a:r>
            <a:r>
              <a:rPr lang="en-US" dirty="0" smtClean="0"/>
              <a:t>rigorous, must </a:t>
            </a:r>
            <a:r>
              <a:rPr lang="en-US" dirty="0"/>
              <a:t>be made with a </a:t>
            </a:r>
            <a:r>
              <a:rPr lang="en-US" dirty="0" smtClean="0">
                <a:solidFill>
                  <a:schemeClr val="accent2">
                    <a:lumMod val="75000"/>
                  </a:schemeClr>
                </a:solidFill>
              </a:rPr>
              <a:t>data set </a:t>
            </a:r>
            <a:r>
              <a:rPr lang="en-US" b="1" dirty="0">
                <a:solidFill>
                  <a:schemeClr val="accent3">
                    <a:lumMod val="75000"/>
                  </a:schemeClr>
                </a:solidFill>
              </a:rPr>
              <a:t>independent</a:t>
            </a:r>
            <a:r>
              <a:rPr lang="en-US" dirty="0">
                <a:solidFill>
                  <a:schemeClr val="accent2">
                    <a:lumMod val="75000"/>
                  </a:schemeClr>
                </a:solidFill>
              </a:rPr>
              <a:t> from the one used for model </a:t>
            </a:r>
            <a:r>
              <a:rPr lang="en-US" dirty="0" smtClean="0">
                <a:solidFill>
                  <a:schemeClr val="accent2">
                    <a:lumMod val="75000"/>
                  </a:schemeClr>
                </a:solidFill>
              </a:rPr>
              <a:t>fitting</a:t>
            </a:r>
          </a:p>
          <a:p>
            <a:endParaRPr lang="en-US" dirty="0">
              <a:solidFill>
                <a:schemeClr val="accent2">
                  <a:lumMod val="75000"/>
                </a:schemeClr>
              </a:solidFill>
            </a:endParaRPr>
          </a:p>
          <a:p>
            <a:endParaRPr lang="en-US" dirty="0" smtClean="0">
              <a:solidFill>
                <a:schemeClr val="accent2">
                  <a:lumMod val="75000"/>
                </a:schemeClr>
              </a:solidFill>
            </a:endParaRPr>
          </a:p>
          <a:p>
            <a:endParaRPr lang="en-US" dirty="0">
              <a:solidFill>
                <a:schemeClr val="accent2">
                  <a:lumMod val="75000"/>
                </a:schemeClr>
              </a:solidFill>
            </a:endParaRPr>
          </a:p>
          <a:p>
            <a:endParaRPr lang="en-US" dirty="0" smtClean="0">
              <a:solidFill>
                <a:schemeClr val="accent2">
                  <a:lumMod val="75000"/>
                </a:schemeClr>
              </a:solidFill>
            </a:endParaRPr>
          </a:p>
          <a:p>
            <a:endParaRPr lang="en-US" dirty="0">
              <a:solidFill>
                <a:schemeClr val="accent2">
                  <a:lumMod val="75000"/>
                </a:schemeClr>
              </a:solidFill>
            </a:endParaRPr>
          </a:p>
          <a:p>
            <a:endParaRPr lang="en-US" dirty="0" smtClean="0">
              <a:solidFill>
                <a:schemeClr val="accent2">
                  <a:lumMod val="75000"/>
                </a:schemeClr>
              </a:solidFill>
            </a:endParaRPr>
          </a:p>
          <a:p>
            <a:endParaRPr lang="en-US" sz="800" dirty="0">
              <a:solidFill>
                <a:schemeClr val="accent2">
                  <a:lumMod val="75000"/>
                </a:schemeClr>
              </a:solidFill>
            </a:endParaRPr>
          </a:p>
          <a:p>
            <a:endParaRPr lang="en-US" dirty="0" smtClean="0">
              <a:solidFill>
                <a:schemeClr val="accent2">
                  <a:lumMod val="75000"/>
                </a:schemeClr>
              </a:solidFill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3554362" y="3323629"/>
            <a:ext cx="5825612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/>
              <a:t>Even if two data sets are taken at different time points or by different crews they are generally </a:t>
            </a:r>
            <a:r>
              <a:rPr lang="en-US" dirty="0" smtClean="0"/>
              <a:t>not totally independent</a:t>
            </a:r>
            <a:endParaRPr lang="en-US" dirty="0"/>
          </a:p>
        </p:txBody>
      </p:sp>
      <p:cxnSp>
        <p:nvCxnSpPr>
          <p:cNvPr id="7" name="Elbow Connector 6"/>
          <p:cNvCxnSpPr>
            <a:stCxn id="8" idx="2"/>
            <a:endCxn id="5" idx="3"/>
          </p:cNvCxnSpPr>
          <p:nvPr/>
        </p:nvCxnSpPr>
        <p:spPr>
          <a:xfrm rot="5400000">
            <a:off x="9573901" y="2395070"/>
            <a:ext cx="1057798" cy="1445652"/>
          </a:xfrm>
          <a:prstGeom prst="bentConnector2">
            <a:avLst/>
          </a:prstGeom>
          <a:ln w="28575">
            <a:tailEnd type="triangle"/>
          </a:ln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sp>
        <p:nvSpPr>
          <p:cNvPr id="8" name="Rectangle 7"/>
          <p:cNvSpPr/>
          <p:nvPr/>
        </p:nvSpPr>
        <p:spPr>
          <a:xfrm>
            <a:off x="10206194" y="2171944"/>
            <a:ext cx="1238864" cy="417053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TextBox 3"/>
          <p:cNvSpPr txBox="1"/>
          <p:nvPr/>
        </p:nvSpPr>
        <p:spPr>
          <a:xfrm>
            <a:off x="9920748" y="3284588"/>
            <a:ext cx="1730477" cy="923330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dirty="0" smtClean="0"/>
              <a:t>Are the 2 datasets independent?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57225477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3"/>
          <p:cNvSpPr txBox="1">
            <a:spLocks noChangeArrowheads="1"/>
          </p:cNvSpPr>
          <p:nvPr/>
        </p:nvSpPr>
        <p:spPr>
          <a:xfrm>
            <a:off x="0" y="923544"/>
            <a:ext cx="12192000" cy="5477256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0" indent="0" algn="ct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73038" lvl="1" algn="l"/>
            <a:r>
              <a:rPr lang="en-US" sz="2400" b="1" dirty="0" smtClean="0"/>
              <a:t>3) Characterization </a:t>
            </a:r>
            <a:r>
              <a:rPr lang="en-US" sz="2400" b="1" dirty="0"/>
              <a:t>of Model </a:t>
            </a:r>
            <a:r>
              <a:rPr lang="en-US" sz="2400" b="1" dirty="0" smtClean="0"/>
              <a:t>Errors </a:t>
            </a:r>
            <a:r>
              <a:rPr lang="en-US" sz="2400" dirty="0" smtClean="0"/>
              <a:t>(</a:t>
            </a:r>
            <a:r>
              <a:rPr lang="en-US" dirty="0" smtClean="0"/>
              <a:t>quantitative evaluation)</a:t>
            </a:r>
            <a:endParaRPr lang="en-US" sz="2400" b="1" dirty="0" smtClean="0"/>
          </a:p>
          <a:p>
            <a:pPr lvl="1" algn="l"/>
            <a:endParaRPr lang="en-US" dirty="0"/>
          </a:p>
          <a:p>
            <a:pPr algn="l"/>
            <a:endParaRPr lang="en-US" dirty="0" smtClean="0"/>
          </a:p>
          <a:p>
            <a:endParaRPr lang="en-US" dirty="0" smtClean="0"/>
          </a:p>
          <a:p>
            <a:endParaRPr lang="en-US" dirty="0"/>
          </a:p>
          <a:p>
            <a:endParaRPr lang="en-US" dirty="0" smtClean="0"/>
          </a:p>
        </p:txBody>
      </p:sp>
      <p:sp>
        <p:nvSpPr>
          <p:cNvPr id="3" name="TextBox 2"/>
          <p:cNvSpPr txBox="1"/>
          <p:nvPr/>
        </p:nvSpPr>
        <p:spPr>
          <a:xfrm>
            <a:off x="335666" y="1507153"/>
            <a:ext cx="1162098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/>
              <a:t>Data for Model Validation</a:t>
            </a:r>
            <a:endParaRPr lang="en-US" b="1" dirty="0"/>
          </a:p>
        </p:txBody>
      </p:sp>
      <p:sp>
        <p:nvSpPr>
          <p:cNvPr id="92" name="TextBox 91"/>
          <p:cNvSpPr txBox="1"/>
          <p:nvPr/>
        </p:nvSpPr>
        <p:spPr>
          <a:xfrm>
            <a:off x="604684" y="2136928"/>
            <a:ext cx="11499447" cy="89255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/>
              <a:t>There are different validation techniques:</a:t>
            </a:r>
          </a:p>
          <a:p>
            <a:endParaRPr lang="en-US" sz="800" dirty="0" smtClean="0">
              <a:solidFill>
                <a:schemeClr val="accent2">
                  <a:lumMod val="75000"/>
                </a:schemeClr>
              </a:solidFill>
            </a:endParaRPr>
          </a:p>
          <a:p>
            <a:endParaRPr lang="en-US" sz="800" dirty="0">
              <a:solidFill>
                <a:schemeClr val="accent2">
                  <a:lumMod val="75000"/>
                </a:schemeClr>
              </a:solidFill>
            </a:endParaRPr>
          </a:p>
          <a:p>
            <a:r>
              <a:rPr lang="en-US" dirty="0" smtClean="0">
                <a:solidFill>
                  <a:schemeClr val="accent2">
                    <a:lumMod val="75000"/>
                  </a:schemeClr>
                </a:solidFill>
              </a:rPr>
              <a:t>1. Cross-validation</a:t>
            </a:r>
          </a:p>
        </p:txBody>
      </p:sp>
      <p:sp>
        <p:nvSpPr>
          <p:cNvPr id="8" name="Rectangle 7"/>
          <p:cNvSpPr/>
          <p:nvPr/>
        </p:nvSpPr>
        <p:spPr>
          <a:xfrm>
            <a:off x="10206194" y="2171944"/>
            <a:ext cx="1238864" cy="417053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" name="Rectangle 18"/>
          <p:cNvSpPr/>
          <p:nvPr/>
        </p:nvSpPr>
        <p:spPr>
          <a:xfrm>
            <a:off x="2354213" y="3117970"/>
            <a:ext cx="1543664" cy="53094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 smtClean="0"/>
              <a:t>Dataset</a:t>
            </a:r>
            <a:endParaRPr lang="en-US" dirty="0"/>
          </a:p>
        </p:txBody>
      </p:sp>
      <p:sp>
        <p:nvSpPr>
          <p:cNvPr id="21" name="Rectangle 20"/>
          <p:cNvSpPr/>
          <p:nvPr/>
        </p:nvSpPr>
        <p:spPr>
          <a:xfrm>
            <a:off x="4709040" y="3117970"/>
            <a:ext cx="1072944" cy="53094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 smtClean="0"/>
              <a:t>F</a:t>
            </a:r>
            <a:endParaRPr lang="en-US" dirty="0"/>
          </a:p>
        </p:txBody>
      </p:sp>
      <p:sp>
        <p:nvSpPr>
          <p:cNvPr id="22" name="Rectangle 21"/>
          <p:cNvSpPr/>
          <p:nvPr/>
        </p:nvSpPr>
        <p:spPr>
          <a:xfrm>
            <a:off x="6544908" y="3117970"/>
            <a:ext cx="393290" cy="53094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 smtClean="0"/>
              <a:t>V</a:t>
            </a:r>
            <a:endParaRPr lang="en-US" dirty="0"/>
          </a:p>
        </p:txBody>
      </p:sp>
      <p:sp>
        <p:nvSpPr>
          <p:cNvPr id="24" name="TextBox 23"/>
          <p:cNvSpPr txBox="1"/>
          <p:nvPr/>
        </p:nvSpPr>
        <p:spPr>
          <a:xfrm>
            <a:off x="5910727" y="3236171"/>
            <a:ext cx="510354" cy="369332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dirty="0" smtClean="0"/>
              <a:t>+</a:t>
            </a:r>
            <a:endParaRPr lang="en-US" dirty="0"/>
          </a:p>
        </p:txBody>
      </p:sp>
      <p:sp>
        <p:nvSpPr>
          <p:cNvPr id="25" name="TextBox 24"/>
          <p:cNvSpPr txBox="1"/>
          <p:nvPr/>
        </p:nvSpPr>
        <p:spPr>
          <a:xfrm>
            <a:off x="4054427" y="3220539"/>
            <a:ext cx="510354" cy="369332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dirty="0" smtClean="0"/>
              <a:t>=</a:t>
            </a:r>
            <a:endParaRPr lang="en-US" dirty="0"/>
          </a:p>
        </p:txBody>
      </p:sp>
      <p:sp>
        <p:nvSpPr>
          <p:cNvPr id="23" name="TextBox 22"/>
          <p:cNvSpPr txBox="1"/>
          <p:nvPr/>
        </p:nvSpPr>
        <p:spPr>
          <a:xfrm>
            <a:off x="7431648" y="3029480"/>
            <a:ext cx="4531139" cy="187743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/>
              <a:t>possible performance of the model with other data and of the </a:t>
            </a:r>
            <a:r>
              <a:rPr lang="en-US" dirty="0" smtClean="0"/>
              <a:t>magnitudes of </a:t>
            </a:r>
            <a:r>
              <a:rPr lang="en-US" dirty="0"/>
              <a:t>the expected </a:t>
            </a:r>
            <a:r>
              <a:rPr lang="en-US" dirty="0" smtClean="0"/>
              <a:t>errors</a:t>
            </a:r>
          </a:p>
          <a:p>
            <a:endParaRPr lang="en-US" sz="800" dirty="0"/>
          </a:p>
          <a:p>
            <a:r>
              <a:rPr lang="en-US" dirty="0" smtClean="0"/>
              <a:t>decide </a:t>
            </a:r>
            <a:r>
              <a:rPr lang="en-US" dirty="0"/>
              <a:t>whether it is worthwhile splitting the data </a:t>
            </a:r>
            <a:r>
              <a:rPr lang="en-US" dirty="0" smtClean="0"/>
              <a:t>available into </a:t>
            </a:r>
            <a:r>
              <a:rPr lang="en-US" dirty="0"/>
              <a:t>two subsets, </a:t>
            </a:r>
            <a:r>
              <a:rPr lang="en-US" dirty="0" smtClean="0"/>
              <a:t>especially </a:t>
            </a:r>
            <a:r>
              <a:rPr lang="en-US" dirty="0"/>
              <a:t>when data are scarce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74185975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3"/>
          <p:cNvSpPr txBox="1">
            <a:spLocks noChangeArrowheads="1"/>
          </p:cNvSpPr>
          <p:nvPr/>
        </p:nvSpPr>
        <p:spPr>
          <a:xfrm>
            <a:off x="0" y="923544"/>
            <a:ext cx="12192000" cy="5477256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0" indent="0" algn="ct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73038" lvl="1" algn="l"/>
            <a:r>
              <a:rPr lang="en-US" sz="2400" b="1" dirty="0" smtClean="0"/>
              <a:t>3) Characterization </a:t>
            </a:r>
            <a:r>
              <a:rPr lang="en-US" sz="2400" b="1" dirty="0"/>
              <a:t>of Model </a:t>
            </a:r>
            <a:r>
              <a:rPr lang="en-US" sz="2400" b="1" dirty="0" smtClean="0"/>
              <a:t>Errors </a:t>
            </a:r>
            <a:r>
              <a:rPr lang="en-US" sz="2400" dirty="0" smtClean="0"/>
              <a:t>(</a:t>
            </a:r>
            <a:r>
              <a:rPr lang="en-US" dirty="0" smtClean="0"/>
              <a:t>quantitative evaluation)</a:t>
            </a:r>
            <a:endParaRPr lang="en-US" sz="2400" b="1" dirty="0" smtClean="0"/>
          </a:p>
          <a:p>
            <a:pPr lvl="1" algn="l"/>
            <a:endParaRPr lang="en-US" dirty="0"/>
          </a:p>
          <a:p>
            <a:pPr algn="l"/>
            <a:endParaRPr lang="en-US" dirty="0" smtClean="0"/>
          </a:p>
          <a:p>
            <a:endParaRPr lang="en-US" dirty="0" smtClean="0"/>
          </a:p>
          <a:p>
            <a:endParaRPr lang="en-US" dirty="0"/>
          </a:p>
          <a:p>
            <a:endParaRPr lang="en-US" dirty="0" smtClean="0"/>
          </a:p>
        </p:txBody>
      </p:sp>
      <p:sp>
        <p:nvSpPr>
          <p:cNvPr id="3" name="TextBox 2"/>
          <p:cNvSpPr txBox="1"/>
          <p:nvPr/>
        </p:nvSpPr>
        <p:spPr>
          <a:xfrm>
            <a:off x="335666" y="1507153"/>
            <a:ext cx="1162098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/>
              <a:t>Data for Model Validation</a:t>
            </a:r>
            <a:endParaRPr lang="en-US" b="1" dirty="0"/>
          </a:p>
        </p:txBody>
      </p:sp>
      <p:sp>
        <p:nvSpPr>
          <p:cNvPr id="92" name="TextBox 91"/>
          <p:cNvSpPr txBox="1"/>
          <p:nvPr/>
        </p:nvSpPr>
        <p:spPr>
          <a:xfrm>
            <a:off x="604684" y="2136928"/>
            <a:ext cx="11499447" cy="104644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/>
              <a:t>There are different validation techniques:</a:t>
            </a:r>
          </a:p>
          <a:p>
            <a:endParaRPr lang="en-US" dirty="0" smtClean="0">
              <a:solidFill>
                <a:schemeClr val="accent2">
                  <a:lumMod val="75000"/>
                </a:schemeClr>
              </a:solidFill>
            </a:endParaRPr>
          </a:p>
          <a:p>
            <a:endParaRPr lang="en-US" sz="800" dirty="0">
              <a:solidFill>
                <a:schemeClr val="accent2">
                  <a:lumMod val="75000"/>
                </a:schemeClr>
              </a:solidFill>
            </a:endParaRPr>
          </a:p>
          <a:p>
            <a:r>
              <a:rPr lang="en-US" dirty="0" smtClean="0">
                <a:solidFill>
                  <a:schemeClr val="accent2">
                    <a:lumMod val="75000"/>
                  </a:schemeClr>
                </a:solidFill>
              </a:rPr>
              <a:t>2) Double cross-validation</a:t>
            </a:r>
          </a:p>
        </p:txBody>
      </p:sp>
      <p:sp>
        <p:nvSpPr>
          <p:cNvPr id="8" name="Rectangle 7"/>
          <p:cNvSpPr/>
          <p:nvPr/>
        </p:nvSpPr>
        <p:spPr>
          <a:xfrm>
            <a:off x="10206194" y="2171944"/>
            <a:ext cx="1238864" cy="417053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" name="TextBox 24"/>
          <p:cNvSpPr txBox="1"/>
          <p:nvPr/>
        </p:nvSpPr>
        <p:spPr>
          <a:xfrm>
            <a:off x="3087329" y="3480449"/>
            <a:ext cx="51035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dirty="0" err="1" smtClean="0"/>
              <a:t>i</a:t>
            </a:r>
            <a:r>
              <a:rPr lang="en-US" dirty="0" smtClean="0"/>
              <a:t>)</a:t>
            </a:r>
            <a:endParaRPr lang="en-US" dirty="0"/>
          </a:p>
        </p:txBody>
      </p:sp>
      <p:sp>
        <p:nvSpPr>
          <p:cNvPr id="23" name="TextBox 22"/>
          <p:cNvSpPr txBox="1"/>
          <p:nvPr/>
        </p:nvSpPr>
        <p:spPr>
          <a:xfrm>
            <a:off x="5477463" y="1356870"/>
            <a:ext cx="6614514" cy="510909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Wingdings" panose="05000000000000000000" pitchFamily="2" charset="2"/>
              <a:buChar char="§"/>
            </a:pPr>
            <a:r>
              <a:rPr lang="en-US" sz="1600" dirty="0" smtClean="0"/>
              <a:t>the </a:t>
            </a:r>
            <a:r>
              <a:rPr lang="en-US" sz="1600" dirty="0"/>
              <a:t>total </a:t>
            </a:r>
            <a:r>
              <a:rPr lang="en-US" sz="1600" dirty="0" smtClean="0"/>
              <a:t>number of </a:t>
            </a:r>
            <a:r>
              <a:rPr lang="en-US" sz="1600" dirty="0"/>
              <a:t>observations, </a:t>
            </a:r>
            <a:r>
              <a:rPr lang="en-US" sz="1600" i="1" dirty="0"/>
              <a:t>n</a:t>
            </a:r>
            <a:r>
              <a:rPr lang="en-US" sz="1600" dirty="0"/>
              <a:t>, is divided into </a:t>
            </a:r>
            <a:r>
              <a:rPr lang="en-US" sz="1600" i="1" dirty="0"/>
              <a:t>k </a:t>
            </a:r>
            <a:r>
              <a:rPr lang="en-US" sz="1600" dirty="0"/>
              <a:t>equal </a:t>
            </a:r>
            <a:r>
              <a:rPr lang="en-US" sz="1600" dirty="0" smtClean="0"/>
              <a:t>subsets</a:t>
            </a:r>
            <a:endParaRPr lang="en-US" sz="1600" dirty="0"/>
          </a:p>
          <a:p>
            <a:pPr marL="171450" indent="-171450">
              <a:buFont typeface="Wingdings" panose="05000000000000000000" pitchFamily="2" charset="2"/>
              <a:buChar char="§"/>
            </a:pPr>
            <a:endParaRPr lang="en-US" sz="800" dirty="0" smtClean="0"/>
          </a:p>
          <a:p>
            <a:pPr marL="285750" indent="-285750">
              <a:buFont typeface="Wingdings" panose="05000000000000000000" pitchFamily="2" charset="2"/>
              <a:buChar char="§"/>
            </a:pPr>
            <a:r>
              <a:rPr lang="en-US" sz="1600" dirty="0" smtClean="0"/>
              <a:t>The </a:t>
            </a:r>
            <a:r>
              <a:rPr lang="en-US" sz="1600" dirty="0"/>
              <a:t>model is fitted </a:t>
            </a:r>
            <a:r>
              <a:rPr lang="en-US" sz="1600" i="1" dirty="0"/>
              <a:t>k </a:t>
            </a:r>
            <a:r>
              <a:rPr lang="en-US" sz="1600" dirty="0"/>
              <a:t>times, </a:t>
            </a:r>
            <a:r>
              <a:rPr lang="en-US" sz="1600" dirty="0" smtClean="0"/>
              <a:t>each time </a:t>
            </a:r>
            <a:r>
              <a:rPr lang="en-US" sz="1600" dirty="0"/>
              <a:t>setting aside one of the </a:t>
            </a:r>
            <a:r>
              <a:rPr lang="en-US" sz="1600" i="1" dirty="0"/>
              <a:t>k </a:t>
            </a:r>
            <a:r>
              <a:rPr lang="en-US" sz="1600" dirty="0"/>
              <a:t>subsets and using the observations not used in </a:t>
            </a:r>
            <a:r>
              <a:rPr lang="en-US" sz="1600" dirty="0" smtClean="0"/>
              <a:t>fitting to </a:t>
            </a:r>
            <a:r>
              <a:rPr lang="en-US" sz="1600" dirty="0"/>
              <a:t>calculate the validation statistics. </a:t>
            </a:r>
            <a:endParaRPr lang="en-US" sz="1600" dirty="0" smtClean="0"/>
          </a:p>
          <a:p>
            <a:pPr marL="171450" indent="-171450">
              <a:buFont typeface="Wingdings" panose="05000000000000000000" pitchFamily="2" charset="2"/>
              <a:buChar char="§"/>
            </a:pPr>
            <a:endParaRPr lang="en-US" sz="800" dirty="0"/>
          </a:p>
          <a:p>
            <a:pPr marL="285750" indent="-285750">
              <a:buFont typeface="Wingdings" panose="05000000000000000000" pitchFamily="2" charset="2"/>
              <a:buChar char="§"/>
            </a:pPr>
            <a:r>
              <a:rPr lang="en-US" sz="1600" dirty="0" smtClean="0"/>
              <a:t>An </a:t>
            </a:r>
            <a:r>
              <a:rPr lang="en-US" sz="1600" dirty="0"/>
              <a:t>extreme case occurs when </a:t>
            </a:r>
            <a:r>
              <a:rPr lang="en-US" sz="1600" dirty="0" smtClean="0"/>
              <a:t>the validation data </a:t>
            </a:r>
            <a:r>
              <a:rPr lang="en-US" sz="1600" dirty="0"/>
              <a:t>set contains only one </a:t>
            </a:r>
            <a:r>
              <a:rPr lang="en-US" sz="1600" dirty="0" smtClean="0"/>
              <a:t>observation: this </a:t>
            </a:r>
            <a:r>
              <a:rPr lang="en-US" sz="1600" dirty="0"/>
              <a:t>special case </a:t>
            </a:r>
            <a:r>
              <a:rPr lang="en-US" sz="1600" dirty="0" smtClean="0"/>
              <a:t>is widely </a:t>
            </a:r>
            <a:r>
              <a:rPr lang="en-US" sz="1600" dirty="0"/>
              <a:t>used in model selection, </a:t>
            </a:r>
            <a:r>
              <a:rPr lang="en-US" sz="1600" dirty="0" smtClean="0">
                <a:solidFill>
                  <a:schemeClr val="accent2">
                    <a:lumMod val="75000"/>
                  </a:schemeClr>
                </a:solidFill>
              </a:rPr>
              <a:t>(prediction </a:t>
            </a:r>
            <a:r>
              <a:rPr lang="en-US" sz="1600" dirty="0">
                <a:solidFill>
                  <a:schemeClr val="accent2">
                    <a:lumMod val="75000"/>
                  </a:schemeClr>
                </a:solidFill>
              </a:rPr>
              <a:t>sum </a:t>
            </a:r>
            <a:r>
              <a:rPr lang="en-US" sz="1600" dirty="0" smtClean="0">
                <a:solidFill>
                  <a:schemeClr val="accent2">
                    <a:lumMod val="75000"/>
                  </a:schemeClr>
                </a:solidFill>
              </a:rPr>
              <a:t>of squares </a:t>
            </a:r>
            <a:r>
              <a:rPr lang="en-US" sz="1600" dirty="0">
                <a:solidFill>
                  <a:schemeClr val="accent2">
                    <a:lumMod val="75000"/>
                  </a:schemeClr>
                </a:solidFill>
              </a:rPr>
              <a:t>(PRESS) </a:t>
            </a:r>
            <a:r>
              <a:rPr lang="en-US" sz="1600" dirty="0" smtClean="0">
                <a:solidFill>
                  <a:schemeClr val="accent2">
                    <a:lumMod val="75000"/>
                  </a:schemeClr>
                </a:solidFill>
              </a:rPr>
              <a:t>statistic)</a:t>
            </a:r>
          </a:p>
          <a:p>
            <a:endParaRPr lang="en-US" dirty="0" smtClean="0"/>
          </a:p>
          <a:p>
            <a:endParaRPr lang="en-US" dirty="0"/>
          </a:p>
          <a:p>
            <a:endParaRPr lang="en-US" dirty="0" smtClean="0"/>
          </a:p>
          <a:p>
            <a:endParaRPr lang="en-US" dirty="0"/>
          </a:p>
          <a:p>
            <a:endParaRPr lang="en-US" dirty="0" smtClean="0"/>
          </a:p>
          <a:p>
            <a:endParaRPr lang="en-US" dirty="0"/>
          </a:p>
          <a:p>
            <a:endParaRPr lang="en-US" dirty="0" smtClean="0"/>
          </a:p>
          <a:p>
            <a:endParaRPr lang="en-US" dirty="0"/>
          </a:p>
          <a:p>
            <a:endParaRPr lang="en-US" dirty="0" smtClean="0"/>
          </a:p>
          <a:p>
            <a:endParaRPr lang="en-US" dirty="0"/>
          </a:p>
          <a:p>
            <a:r>
              <a:rPr lang="en-US" dirty="0" smtClean="0"/>
              <a:t>Other re-sampling </a:t>
            </a:r>
            <a:r>
              <a:rPr lang="en-US" dirty="0"/>
              <a:t>techniques, such as boot-strapping </a:t>
            </a:r>
            <a:r>
              <a:rPr lang="en-US" dirty="0" smtClean="0"/>
              <a:t>may be used</a:t>
            </a:r>
            <a:endParaRPr lang="en-US" dirty="0"/>
          </a:p>
        </p:txBody>
      </p:sp>
      <p:grpSp>
        <p:nvGrpSpPr>
          <p:cNvPr id="6" name="Group 5"/>
          <p:cNvGrpSpPr/>
          <p:nvPr/>
        </p:nvGrpSpPr>
        <p:grpSpPr>
          <a:xfrm>
            <a:off x="1337188" y="3434539"/>
            <a:ext cx="1543664" cy="1850098"/>
            <a:chOff x="1337188" y="3434539"/>
            <a:chExt cx="1543664" cy="1850098"/>
          </a:xfrm>
        </p:grpSpPr>
        <p:sp>
          <p:nvSpPr>
            <p:cNvPr id="19" name="Rectangle 18"/>
            <p:cNvSpPr/>
            <p:nvPr/>
          </p:nvSpPr>
          <p:spPr>
            <a:xfrm>
              <a:off x="1337188" y="3434539"/>
              <a:ext cx="1543664" cy="461152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 smtClean="0">
                  <a:solidFill>
                    <a:schemeClr val="tx1">
                      <a:lumMod val="50000"/>
                      <a:lumOff val="50000"/>
                    </a:schemeClr>
                  </a:solidFill>
                </a:rPr>
                <a:t>Dataset</a:t>
              </a:r>
              <a:endParaRPr lang="en-US" dirty="0">
                <a:solidFill>
                  <a:schemeClr val="tx1">
                    <a:lumMod val="50000"/>
                    <a:lumOff val="50000"/>
                  </a:schemeClr>
                </a:solidFill>
              </a:endParaRPr>
            </a:p>
          </p:txBody>
        </p:sp>
        <p:sp>
          <p:nvSpPr>
            <p:cNvPr id="15" name="Rectangle 14"/>
            <p:cNvSpPr/>
            <p:nvPr/>
          </p:nvSpPr>
          <p:spPr>
            <a:xfrm>
              <a:off x="1337188" y="3908066"/>
              <a:ext cx="1543664" cy="461152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 smtClean="0">
                  <a:solidFill>
                    <a:schemeClr val="tx1">
                      <a:lumMod val="50000"/>
                      <a:lumOff val="50000"/>
                    </a:schemeClr>
                  </a:solidFill>
                </a:rPr>
                <a:t>Dataset</a:t>
              </a:r>
              <a:endParaRPr lang="en-US" dirty="0">
                <a:solidFill>
                  <a:schemeClr val="tx1">
                    <a:lumMod val="50000"/>
                    <a:lumOff val="50000"/>
                  </a:schemeClr>
                </a:solidFill>
              </a:endParaRPr>
            </a:p>
          </p:txBody>
        </p:sp>
        <p:sp>
          <p:nvSpPr>
            <p:cNvPr id="16" name="Rectangle 15"/>
            <p:cNvSpPr/>
            <p:nvPr/>
          </p:nvSpPr>
          <p:spPr>
            <a:xfrm>
              <a:off x="1337188" y="4362333"/>
              <a:ext cx="1543664" cy="461152"/>
            </a:xfrm>
            <a:prstGeom prst="rect">
              <a:avLst/>
            </a:prstGeom>
            <a:solidFill>
              <a:schemeClr val="accent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 smtClean="0"/>
                <a:t>Dataset</a:t>
              </a:r>
              <a:endParaRPr lang="en-US" dirty="0"/>
            </a:p>
          </p:txBody>
        </p:sp>
        <p:sp>
          <p:nvSpPr>
            <p:cNvPr id="17" name="Rectangle 16"/>
            <p:cNvSpPr/>
            <p:nvPr/>
          </p:nvSpPr>
          <p:spPr>
            <a:xfrm>
              <a:off x="1337188" y="4823485"/>
              <a:ext cx="1543664" cy="461152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 smtClean="0"/>
                <a:t>Dataset</a:t>
              </a:r>
              <a:endParaRPr lang="en-US" dirty="0"/>
            </a:p>
          </p:txBody>
        </p:sp>
      </p:grpSp>
      <p:grpSp>
        <p:nvGrpSpPr>
          <p:cNvPr id="9" name="Group 8"/>
          <p:cNvGrpSpPr/>
          <p:nvPr/>
        </p:nvGrpSpPr>
        <p:grpSpPr>
          <a:xfrm>
            <a:off x="3446208" y="3438914"/>
            <a:ext cx="7924021" cy="2285100"/>
            <a:chOff x="3446208" y="3438914"/>
            <a:chExt cx="7924021" cy="2285100"/>
          </a:xfrm>
        </p:grpSpPr>
        <p:sp>
          <p:nvSpPr>
            <p:cNvPr id="24" name="TextBox 23"/>
            <p:cNvSpPr txBox="1"/>
            <p:nvPr/>
          </p:nvSpPr>
          <p:spPr>
            <a:xfrm>
              <a:off x="3955635" y="4851862"/>
              <a:ext cx="510354" cy="369332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rtlCol="0">
              <a:spAutoFit/>
            </a:bodyPr>
            <a:lstStyle/>
            <a:p>
              <a:pPr algn="ctr"/>
              <a:r>
                <a:rPr lang="en-US" dirty="0" smtClean="0"/>
                <a:t>+</a:t>
              </a:r>
              <a:endParaRPr lang="en-US" dirty="0"/>
            </a:p>
          </p:txBody>
        </p:sp>
        <p:sp>
          <p:nvSpPr>
            <p:cNvPr id="18" name="Rectangle 17"/>
            <p:cNvSpPr/>
            <p:nvPr/>
          </p:nvSpPr>
          <p:spPr>
            <a:xfrm>
              <a:off x="3446208" y="3488274"/>
              <a:ext cx="1543664" cy="461152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 smtClean="0">
                  <a:solidFill>
                    <a:schemeClr val="tx1">
                      <a:lumMod val="50000"/>
                      <a:lumOff val="50000"/>
                    </a:schemeClr>
                  </a:solidFill>
                </a:rPr>
                <a:t>F</a:t>
              </a:r>
              <a:endParaRPr lang="en-US" dirty="0">
                <a:solidFill>
                  <a:schemeClr val="tx1">
                    <a:lumMod val="50000"/>
                    <a:lumOff val="50000"/>
                  </a:schemeClr>
                </a:solidFill>
              </a:endParaRPr>
            </a:p>
          </p:txBody>
        </p:sp>
        <p:sp>
          <p:nvSpPr>
            <p:cNvPr id="20" name="Rectangle 19"/>
            <p:cNvSpPr/>
            <p:nvPr/>
          </p:nvSpPr>
          <p:spPr>
            <a:xfrm>
              <a:off x="3446208" y="3961801"/>
              <a:ext cx="1543664" cy="461152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 smtClean="0">
                  <a:solidFill>
                    <a:schemeClr val="tx1">
                      <a:lumMod val="50000"/>
                      <a:lumOff val="50000"/>
                    </a:schemeClr>
                  </a:solidFill>
                </a:rPr>
                <a:t>F</a:t>
              </a:r>
              <a:endParaRPr lang="en-US" dirty="0">
                <a:solidFill>
                  <a:schemeClr val="tx1">
                    <a:lumMod val="50000"/>
                    <a:lumOff val="50000"/>
                  </a:schemeClr>
                </a:solidFill>
              </a:endParaRPr>
            </a:p>
          </p:txBody>
        </p:sp>
        <p:sp>
          <p:nvSpPr>
            <p:cNvPr id="26" name="Rectangle 25"/>
            <p:cNvSpPr/>
            <p:nvPr/>
          </p:nvSpPr>
          <p:spPr>
            <a:xfrm>
              <a:off x="3446208" y="4416068"/>
              <a:ext cx="1543664" cy="461152"/>
            </a:xfrm>
            <a:prstGeom prst="rect">
              <a:avLst/>
            </a:prstGeom>
            <a:solidFill>
              <a:schemeClr val="accent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F</a:t>
              </a:r>
            </a:p>
          </p:txBody>
        </p:sp>
        <p:sp>
          <p:nvSpPr>
            <p:cNvPr id="27" name="Rectangle 26"/>
            <p:cNvSpPr/>
            <p:nvPr/>
          </p:nvSpPr>
          <p:spPr>
            <a:xfrm>
              <a:off x="3446208" y="5221194"/>
              <a:ext cx="1543664" cy="461152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 smtClean="0"/>
                <a:t>V</a:t>
              </a:r>
              <a:endParaRPr lang="en-US" dirty="0"/>
            </a:p>
          </p:txBody>
        </p:sp>
        <p:sp>
          <p:nvSpPr>
            <p:cNvPr id="28" name="TextBox 27"/>
            <p:cNvSpPr txBox="1"/>
            <p:nvPr/>
          </p:nvSpPr>
          <p:spPr>
            <a:xfrm>
              <a:off x="6003810" y="4835629"/>
              <a:ext cx="510354" cy="369332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rtlCol="0">
              <a:spAutoFit/>
            </a:bodyPr>
            <a:lstStyle/>
            <a:p>
              <a:pPr algn="ctr"/>
              <a:r>
                <a:rPr lang="en-US" dirty="0" smtClean="0"/>
                <a:t>+</a:t>
              </a:r>
              <a:endParaRPr lang="en-US" dirty="0"/>
            </a:p>
          </p:txBody>
        </p:sp>
        <p:sp>
          <p:nvSpPr>
            <p:cNvPr id="29" name="Rectangle 28"/>
            <p:cNvSpPr/>
            <p:nvPr/>
          </p:nvSpPr>
          <p:spPr>
            <a:xfrm>
              <a:off x="5494383" y="3472041"/>
              <a:ext cx="1543664" cy="461152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 smtClean="0">
                  <a:solidFill>
                    <a:schemeClr val="tx1">
                      <a:lumMod val="50000"/>
                      <a:lumOff val="50000"/>
                    </a:schemeClr>
                  </a:solidFill>
                </a:rPr>
                <a:t>F</a:t>
              </a:r>
              <a:endParaRPr lang="en-US" dirty="0">
                <a:solidFill>
                  <a:schemeClr val="tx1">
                    <a:lumMod val="50000"/>
                    <a:lumOff val="50000"/>
                  </a:schemeClr>
                </a:solidFill>
              </a:endParaRPr>
            </a:p>
          </p:txBody>
        </p:sp>
        <p:sp>
          <p:nvSpPr>
            <p:cNvPr id="30" name="Rectangle 29"/>
            <p:cNvSpPr/>
            <p:nvPr/>
          </p:nvSpPr>
          <p:spPr>
            <a:xfrm>
              <a:off x="5494383" y="3945568"/>
              <a:ext cx="1543664" cy="461152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 smtClean="0">
                  <a:solidFill>
                    <a:schemeClr val="tx1">
                      <a:lumMod val="50000"/>
                      <a:lumOff val="50000"/>
                    </a:schemeClr>
                  </a:solidFill>
                </a:rPr>
                <a:t>F</a:t>
              </a:r>
              <a:endParaRPr lang="en-US" dirty="0">
                <a:solidFill>
                  <a:schemeClr val="tx1">
                    <a:lumMod val="50000"/>
                    <a:lumOff val="50000"/>
                  </a:schemeClr>
                </a:solidFill>
              </a:endParaRPr>
            </a:p>
          </p:txBody>
        </p:sp>
        <p:sp>
          <p:nvSpPr>
            <p:cNvPr id="31" name="Rectangle 30"/>
            <p:cNvSpPr/>
            <p:nvPr/>
          </p:nvSpPr>
          <p:spPr>
            <a:xfrm>
              <a:off x="5487155" y="5254321"/>
              <a:ext cx="1543664" cy="461152"/>
            </a:xfrm>
            <a:prstGeom prst="rect">
              <a:avLst/>
            </a:prstGeom>
            <a:solidFill>
              <a:schemeClr val="accent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 smtClean="0"/>
                <a:t>V</a:t>
              </a:r>
              <a:endParaRPr lang="en-US" dirty="0"/>
            </a:p>
          </p:txBody>
        </p:sp>
        <p:sp>
          <p:nvSpPr>
            <p:cNvPr id="32" name="Rectangle 31"/>
            <p:cNvSpPr/>
            <p:nvPr/>
          </p:nvSpPr>
          <p:spPr>
            <a:xfrm>
              <a:off x="5487155" y="4422953"/>
              <a:ext cx="1543664" cy="461152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 smtClean="0"/>
                <a:t>F</a:t>
              </a:r>
              <a:endParaRPr lang="en-US" dirty="0"/>
            </a:p>
          </p:txBody>
        </p:sp>
        <p:sp>
          <p:nvSpPr>
            <p:cNvPr id="33" name="TextBox 32"/>
            <p:cNvSpPr txBox="1"/>
            <p:nvPr/>
          </p:nvSpPr>
          <p:spPr>
            <a:xfrm>
              <a:off x="5002006" y="3517951"/>
              <a:ext cx="460583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dirty="0" smtClean="0"/>
                <a:t>ii)</a:t>
              </a:r>
              <a:endParaRPr lang="en-US" dirty="0"/>
            </a:p>
          </p:txBody>
        </p:sp>
        <p:sp>
          <p:nvSpPr>
            <p:cNvPr id="34" name="TextBox 33"/>
            <p:cNvSpPr txBox="1"/>
            <p:nvPr/>
          </p:nvSpPr>
          <p:spPr>
            <a:xfrm>
              <a:off x="8091003" y="4844170"/>
              <a:ext cx="510354" cy="369332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rtlCol="0">
              <a:spAutoFit/>
            </a:bodyPr>
            <a:lstStyle/>
            <a:p>
              <a:pPr algn="ctr"/>
              <a:r>
                <a:rPr lang="en-US" dirty="0" smtClean="0"/>
                <a:t>+</a:t>
              </a:r>
              <a:endParaRPr lang="en-US" dirty="0"/>
            </a:p>
          </p:txBody>
        </p:sp>
        <p:sp>
          <p:nvSpPr>
            <p:cNvPr id="35" name="Rectangle 34"/>
            <p:cNvSpPr/>
            <p:nvPr/>
          </p:nvSpPr>
          <p:spPr>
            <a:xfrm>
              <a:off x="7581576" y="3438914"/>
              <a:ext cx="1543664" cy="461152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 smtClean="0">
                  <a:solidFill>
                    <a:schemeClr val="tx1">
                      <a:lumMod val="50000"/>
                      <a:lumOff val="50000"/>
                    </a:schemeClr>
                  </a:solidFill>
                </a:rPr>
                <a:t>F</a:t>
              </a:r>
              <a:endParaRPr lang="en-US" dirty="0">
                <a:solidFill>
                  <a:schemeClr val="tx1">
                    <a:lumMod val="50000"/>
                    <a:lumOff val="50000"/>
                  </a:schemeClr>
                </a:solidFill>
              </a:endParaRPr>
            </a:p>
          </p:txBody>
        </p:sp>
        <p:sp>
          <p:nvSpPr>
            <p:cNvPr id="36" name="Rectangle 35"/>
            <p:cNvSpPr/>
            <p:nvPr/>
          </p:nvSpPr>
          <p:spPr>
            <a:xfrm>
              <a:off x="7581576" y="3912441"/>
              <a:ext cx="1543664" cy="461152"/>
            </a:xfrm>
            <a:prstGeom prst="rect">
              <a:avLst/>
            </a:prstGeom>
            <a:solidFill>
              <a:schemeClr val="accent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 smtClean="0">
                  <a:solidFill>
                    <a:schemeClr val="bg1"/>
                  </a:solidFill>
                </a:rPr>
                <a:t>F</a:t>
              </a:r>
              <a:endParaRPr lang="en-US" dirty="0">
                <a:solidFill>
                  <a:schemeClr val="bg1"/>
                </a:solidFill>
              </a:endParaRPr>
            </a:p>
          </p:txBody>
        </p:sp>
        <p:sp>
          <p:nvSpPr>
            <p:cNvPr id="37" name="Rectangle 36"/>
            <p:cNvSpPr/>
            <p:nvPr/>
          </p:nvSpPr>
          <p:spPr>
            <a:xfrm>
              <a:off x="7574348" y="5221194"/>
              <a:ext cx="1543664" cy="461152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 smtClean="0">
                  <a:solidFill>
                    <a:schemeClr val="tx1">
                      <a:lumMod val="50000"/>
                      <a:lumOff val="50000"/>
                    </a:schemeClr>
                  </a:solidFill>
                </a:rPr>
                <a:t>V</a:t>
              </a:r>
              <a:endParaRPr lang="en-US" dirty="0">
                <a:solidFill>
                  <a:schemeClr val="tx1">
                    <a:lumMod val="50000"/>
                    <a:lumOff val="50000"/>
                  </a:schemeClr>
                </a:solidFill>
              </a:endParaRPr>
            </a:p>
          </p:txBody>
        </p:sp>
        <p:sp>
          <p:nvSpPr>
            <p:cNvPr id="38" name="Rectangle 37"/>
            <p:cNvSpPr/>
            <p:nvPr/>
          </p:nvSpPr>
          <p:spPr>
            <a:xfrm>
              <a:off x="7574348" y="4389826"/>
              <a:ext cx="1543664" cy="461152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 smtClean="0"/>
                <a:t>F</a:t>
              </a:r>
              <a:endParaRPr lang="en-US" dirty="0"/>
            </a:p>
          </p:txBody>
        </p:sp>
        <p:sp>
          <p:nvSpPr>
            <p:cNvPr id="39" name="TextBox 38"/>
            <p:cNvSpPr txBox="1"/>
            <p:nvPr/>
          </p:nvSpPr>
          <p:spPr>
            <a:xfrm>
              <a:off x="7079520" y="3482895"/>
              <a:ext cx="510354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dirty="0" smtClean="0"/>
                <a:t>iii)</a:t>
              </a:r>
              <a:endParaRPr lang="en-US" dirty="0"/>
            </a:p>
          </p:txBody>
        </p:sp>
        <p:sp>
          <p:nvSpPr>
            <p:cNvPr id="40" name="TextBox 39"/>
            <p:cNvSpPr txBox="1"/>
            <p:nvPr/>
          </p:nvSpPr>
          <p:spPr>
            <a:xfrm>
              <a:off x="10335992" y="4884105"/>
              <a:ext cx="510354" cy="369332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rtlCol="0">
              <a:spAutoFit/>
            </a:bodyPr>
            <a:lstStyle/>
            <a:p>
              <a:pPr algn="ctr"/>
              <a:r>
                <a:rPr lang="en-US" dirty="0" smtClean="0"/>
                <a:t>+</a:t>
              </a:r>
              <a:endParaRPr lang="en-US" dirty="0"/>
            </a:p>
          </p:txBody>
        </p:sp>
        <p:sp>
          <p:nvSpPr>
            <p:cNvPr id="41" name="Rectangle 40"/>
            <p:cNvSpPr/>
            <p:nvPr/>
          </p:nvSpPr>
          <p:spPr>
            <a:xfrm>
              <a:off x="9826565" y="3480582"/>
              <a:ext cx="1543664" cy="461152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 smtClean="0">
                  <a:solidFill>
                    <a:schemeClr val="tx1">
                      <a:lumMod val="50000"/>
                      <a:lumOff val="50000"/>
                    </a:schemeClr>
                  </a:solidFill>
                </a:rPr>
                <a:t>F</a:t>
              </a:r>
              <a:endParaRPr lang="en-US" dirty="0">
                <a:solidFill>
                  <a:schemeClr val="tx1">
                    <a:lumMod val="50000"/>
                    <a:lumOff val="50000"/>
                  </a:schemeClr>
                </a:solidFill>
              </a:endParaRPr>
            </a:p>
          </p:txBody>
        </p:sp>
        <p:sp>
          <p:nvSpPr>
            <p:cNvPr id="42" name="Rectangle 41"/>
            <p:cNvSpPr/>
            <p:nvPr/>
          </p:nvSpPr>
          <p:spPr>
            <a:xfrm>
              <a:off x="9826565" y="3954109"/>
              <a:ext cx="1543664" cy="461152"/>
            </a:xfrm>
            <a:prstGeom prst="rect">
              <a:avLst/>
            </a:prstGeom>
            <a:solidFill>
              <a:schemeClr val="accent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 smtClean="0">
                  <a:solidFill>
                    <a:schemeClr val="tx1">
                      <a:lumMod val="50000"/>
                      <a:lumOff val="50000"/>
                    </a:schemeClr>
                  </a:solidFill>
                </a:rPr>
                <a:t>F</a:t>
              </a:r>
              <a:endParaRPr lang="en-US" dirty="0">
                <a:solidFill>
                  <a:schemeClr val="tx1">
                    <a:lumMod val="50000"/>
                    <a:lumOff val="50000"/>
                  </a:schemeClr>
                </a:solidFill>
              </a:endParaRPr>
            </a:p>
          </p:txBody>
        </p:sp>
        <p:sp>
          <p:nvSpPr>
            <p:cNvPr id="43" name="Rectangle 42"/>
            <p:cNvSpPr/>
            <p:nvPr/>
          </p:nvSpPr>
          <p:spPr>
            <a:xfrm>
              <a:off x="9819337" y="5262862"/>
              <a:ext cx="1543664" cy="461152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 smtClean="0">
                  <a:solidFill>
                    <a:schemeClr val="tx1">
                      <a:lumMod val="50000"/>
                      <a:lumOff val="50000"/>
                    </a:schemeClr>
                  </a:solidFill>
                </a:rPr>
                <a:t>V</a:t>
              </a:r>
              <a:endParaRPr lang="en-US" dirty="0">
                <a:solidFill>
                  <a:schemeClr val="tx1">
                    <a:lumMod val="50000"/>
                    <a:lumOff val="50000"/>
                  </a:schemeClr>
                </a:solidFill>
              </a:endParaRPr>
            </a:p>
          </p:txBody>
        </p:sp>
        <p:sp>
          <p:nvSpPr>
            <p:cNvPr id="44" name="Rectangle 43"/>
            <p:cNvSpPr/>
            <p:nvPr/>
          </p:nvSpPr>
          <p:spPr>
            <a:xfrm>
              <a:off x="9819337" y="4431494"/>
              <a:ext cx="1543664" cy="461152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 smtClean="0"/>
                <a:t>F</a:t>
              </a:r>
              <a:endParaRPr lang="en-US" dirty="0"/>
            </a:p>
          </p:txBody>
        </p:sp>
        <p:sp>
          <p:nvSpPr>
            <p:cNvPr id="45" name="TextBox 44"/>
            <p:cNvSpPr txBox="1"/>
            <p:nvPr/>
          </p:nvSpPr>
          <p:spPr>
            <a:xfrm>
              <a:off x="9324509" y="3524563"/>
              <a:ext cx="510354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dirty="0" smtClean="0"/>
                <a:t>iv)</a:t>
              </a:r>
              <a:endParaRPr lang="en-US" dirty="0"/>
            </a:p>
          </p:txBody>
        </p:sp>
      </p:grpSp>
    </p:spTree>
    <p:extLst>
      <p:ext uri="{BB962C8B-B14F-4D97-AF65-F5344CB8AC3E}">
        <p14:creationId xmlns:p14="http://schemas.microsoft.com/office/powerpoint/2010/main" val="244033018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txEl>
                                              <p:pRg st="15" end="1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/>
          <p:cNvSpPr txBox="1"/>
          <p:nvPr/>
        </p:nvSpPr>
        <p:spPr>
          <a:xfrm>
            <a:off x="242046" y="744718"/>
            <a:ext cx="11707907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600" dirty="0" smtClean="0"/>
              <a:t>Case studies</a:t>
            </a:r>
            <a:endParaRPr lang="en-US" sz="2400" dirty="0"/>
          </a:p>
        </p:txBody>
      </p:sp>
      <p:sp>
        <p:nvSpPr>
          <p:cNvPr id="6" name="TextBox 5"/>
          <p:cNvSpPr txBox="1"/>
          <p:nvPr/>
        </p:nvSpPr>
        <p:spPr>
          <a:xfrm>
            <a:off x="6259398" y="1633648"/>
            <a:ext cx="4398770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/>
              <a:t>2) Evaluating </a:t>
            </a:r>
            <a:r>
              <a:rPr lang="en-US" b="1" dirty="0"/>
              <a:t>StandsSIM.sd forest </a:t>
            </a:r>
            <a:r>
              <a:rPr lang="en-US" b="1" dirty="0" smtClean="0"/>
              <a:t>simulator</a:t>
            </a:r>
          </a:p>
          <a:p>
            <a:r>
              <a:rPr lang="en-US" b="1" dirty="0"/>
              <a:t> </a:t>
            </a:r>
            <a:r>
              <a:rPr lang="en-US" b="1" dirty="0" smtClean="0"/>
              <a:t>   </a:t>
            </a:r>
            <a:r>
              <a:rPr lang="en-US" dirty="0" smtClean="0"/>
              <a:t>(</a:t>
            </a:r>
            <a:r>
              <a:rPr lang="en-US" dirty="0"/>
              <a:t>using NFI data)</a:t>
            </a:r>
          </a:p>
          <a:p>
            <a:endParaRPr lang="en-US" dirty="0"/>
          </a:p>
        </p:txBody>
      </p:sp>
      <p:sp>
        <p:nvSpPr>
          <p:cNvPr id="7" name="TextBox 6"/>
          <p:cNvSpPr txBox="1"/>
          <p:nvPr/>
        </p:nvSpPr>
        <p:spPr>
          <a:xfrm>
            <a:off x="538899" y="1725981"/>
            <a:ext cx="511718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342900" indent="-342900">
              <a:buAutoNum type="arabicParenR"/>
            </a:pPr>
            <a:r>
              <a:rPr lang="en-US" b="1" dirty="0" smtClean="0"/>
              <a:t>Evaluating </a:t>
            </a:r>
            <a:r>
              <a:rPr lang="en-US" b="1" dirty="0" err="1"/>
              <a:t>Globulus</a:t>
            </a:r>
            <a:r>
              <a:rPr lang="en-US" b="1" dirty="0"/>
              <a:t> 3, Glob3PG and 3PG </a:t>
            </a:r>
            <a:r>
              <a:rPr lang="en-US" b="1" dirty="0" smtClean="0"/>
              <a:t>models</a:t>
            </a:r>
          </a:p>
          <a:p>
            <a:r>
              <a:rPr lang="en-US" b="1" dirty="0"/>
              <a:t> </a:t>
            </a:r>
            <a:r>
              <a:rPr lang="en-US" b="1" dirty="0" smtClean="0"/>
              <a:t>     </a:t>
            </a:r>
            <a:r>
              <a:rPr lang="en-US" dirty="0" smtClean="0"/>
              <a:t>(</a:t>
            </a:r>
            <a:r>
              <a:rPr lang="en-US" dirty="0"/>
              <a:t>using permanent plot data</a:t>
            </a:r>
            <a:r>
              <a:rPr lang="en-US" dirty="0" smtClean="0"/>
              <a:t>)</a:t>
            </a:r>
            <a:endParaRPr lang="en-US" dirty="0"/>
          </a:p>
        </p:txBody>
      </p:sp>
      <p:pic>
        <p:nvPicPr>
          <p:cNvPr id="8" name="Picture 7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1162" y="2797617"/>
            <a:ext cx="5934635" cy="3338232"/>
          </a:xfrm>
          <a:prstGeom prst="rect">
            <a:avLst/>
          </a:prstGeom>
        </p:spPr>
      </p:pic>
      <p:pic>
        <p:nvPicPr>
          <p:cNvPr id="9" name="Picture 8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181764" y="2798760"/>
            <a:ext cx="5932602" cy="333708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9171571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8" name="Picture 17"/>
          <p:cNvPicPr>
            <a:picLocks noChangeAspect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665" t="10417" b="38691"/>
          <a:stretch/>
        </p:blipFill>
        <p:spPr>
          <a:xfrm>
            <a:off x="19050" y="0"/>
            <a:ext cx="12172950" cy="6858000"/>
          </a:xfrm>
          <a:prstGeom prst="rect">
            <a:avLst/>
          </a:prstGeom>
        </p:spPr>
      </p:pic>
      <p:sp>
        <p:nvSpPr>
          <p:cNvPr id="19" name="Rectangle 18"/>
          <p:cNvSpPr/>
          <p:nvPr/>
        </p:nvSpPr>
        <p:spPr>
          <a:xfrm>
            <a:off x="14817" y="0"/>
            <a:ext cx="12192000" cy="6858000"/>
          </a:xfrm>
          <a:prstGeom prst="rect">
            <a:avLst/>
          </a:prstGeom>
          <a:solidFill>
            <a:schemeClr val="bg1">
              <a:alpha val="62000"/>
            </a:schemeClr>
          </a:solidFill>
          <a:ln w="317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9" name="Rectangle 8"/>
          <p:cNvSpPr/>
          <p:nvPr/>
        </p:nvSpPr>
        <p:spPr>
          <a:xfrm>
            <a:off x="720285" y="871674"/>
            <a:ext cx="10533412" cy="760208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endParaRPr lang="en-US" sz="800" dirty="0" smtClean="0">
              <a:solidFill>
                <a:srgbClr val="C00000"/>
              </a:solidFill>
              <a:cs typeface="Arial" panose="020B0604020202020204" pitchFamily="34" charset="0"/>
            </a:endParaRPr>
          </a:p>
          <a:p>
            <a:r>
              <a:rPr lang="en-US" sz="2000" dirty="0" smtClean="0">
                <a:cs typeface="Arial" panose="020B0604020202020204" pitchFamily="34" charset="0"/>
              </a:rPr>
              <a:t>The importance of </a:t>
            </a:r>
            <a:r>
              <a:rPr lang="en-US" sz="2000" dirty="0" smtClean="0">
                <a:cs typeface="Arial" panose="020B0604020202020204" pitchFamily="34" charset="0"/>
              </a:rPr>
              <a:t>model evaluation</a:t>
            </a:r>
            <a:endParaRPr lang="en-US" sz="2000" dirty="0" smtClean="0">
              <a:cs typeface="Arial" panose="020B0604020202020204" pitchFamily="34" charset="0"/>
            </a:endParaRPr>
          </a:p>
          <a:p>
            <a:endParaRPr lang="en-US" sz="800" dirty="0" smtClean="0">
              <a:cs typeface="Arial" panose="020B0604020202020204" pitchFamily="34" charset="0"/>
            </a:endParaRPr>
          </a:p>
          <a:p>
            <a:r>
              <a:rPr lang="en-US" sz="2000" dirty="0"/>
              <a:t>Evaluation </a:t>
            </a:r>
            <a:r>
              <a:rPr lang="en-US" sz="2000" dirty="0" smtClean="0"/>
              <a:t>procedures:</a:t>
            </a:r>
            <a:endParaRPr lang="en-US" sz="2000" dirty="0"/>
          </a:p>
          <a:p>
            <a:endParaRPr lang="en-US" sz="800" dirty="0"/>
          </a:p>
          <a:p>
            <a:pPr marL="914400" lvl="1" indent="-457200">
              <a:buFont typeface="+mj-lt"/>
              <a:buAutoNum type="arabicParenR"/>
            </a:pPr>
            <a:r>
              <a:rPr lang="en-US" sz="2000" dirty="0"/>
              <a:t>theoretical aspects of model </a:t>
            </a:r>
            <a:r>
              <a:rPr lang="en-US" sz="2000" dirty="0" smtClean="0"/>
              <a:t>building</a:t>
            </a:r>
          </a:p>
          <a:p>
            <a:pPr marL="1371600" lvl="2" indent="-457200">
              <a:buFont typeface="Arial" panose="020B0604020202020204" pitchFamily="34" charset="0"/>
              <a:buChar char="•"/>
            </a:pPr>
            <a:r>
              <a:rPr lang="en-US" dirty="0"/>
              <a:t>the statistical properties of the </a:t>
            </a:r>
            <a:r>
              <a:rPr lang="en-US" dirty="0" smtClean="0"/>
              <a:t>model</a:t>
            </a:r>
          </a:p>
          <a:p>
            <a:pPr marL="1371600" lvl="2" indent="-457200">
              <a:buFont typeface="Arial" panose="020B0604020202020204" pitchFamily="34" charset="0"/>
              <a:buChar char="•"/>
            </a:pPr>
            <a:r>
              <a:rPr lang="en-US" dirty="0"/>
              <a:t>Sensitivity and uncertainty </a:t>
            </a:r>
            <a:r>
              <a:rPr lang="en-US" dirty="0" smtClean="0"/>
              <a:t>analyses</a:t>
            </a:r>
            <a:endParaRPr lang="en-US" dirty="0"/>
          </a:p>
          <a:p>
            <a:pPr marL="914400" lvl="1" indent="-457200">
              <a:buFont typeface="+mj-lt"/>
              <a:buAutoNum type="arabicParenR"/>
            </a:pPr>
            <a:endParaRPr lang="en-US" sz="800" dirty="0"/>
          </a:p>
          <a:p>
            <a:pPr marL="914400" lvl="1" indent="-457200">
              <a:buFont typeface="+mj-lt"/>
              <a:buAutoNum type="arabicParenR"/>
            </a:pPr>
            <a:r>
              <a:rPr lang="en-US" sz="2000" dirty="0"/>
              <a:t>logic of model structure and biological </a:t>
            </a:r>
            <a:r>
              <a:rPr lang="en-US" sz="2000" dirty="0" smtClean="0"/>
              <a:t>aspects</a:t>
            </a:r>
          </a:p>
          <a:p>
            <a:pPr marL="1257300" lvl="2" indent="-342900">
              <a:buFont typeface="Arial" panose="020B0604020202020204" pitchFamily="34" charset="0"/>
              <a:buChar char="•"/>
            </a:pPr>
            <a:r>
              <a:rPr lang="en-US" dirty="0"/>
              <a:t>selected independent variables meet the expectations</a:t>
            </a:r>
          </a:p>
          <a:p>
            <a:pPr marL="1257300" lvl="2" indent="-342900">
              <a:buFont typeface="Arial" panose="020B0604020202020204" pitchFamily="34" charset="0"/>
              <a:buChar char="•"/>
            </a:pPr>
            <a:r>
              <a:rPr lang="en-US" dirty="0" smtClean="0"/>
              <a:t>sign </a:t>
            </a:r>
            <a:r>
              <a:rPr lang="en-US" dirty="0"/>
              <a:t>and magnitude of coefficients meet the expectations</a:t>
            </a:r>
          </a:p>
          <a:p>
            <a:pPr marL="1257300" lvl="2" indent="-342900">
              <a:buFont typeface="Arial" panose="020B0604020202020204" pitchFamily="34" charset="0"/>
              <a:buChar char="•"/>
            </a:pPr>
            <a:r>
              <a:rPr lang="en-US" dirty="0" smtClean="0"/>
              <a:t>extrapolations </a:t>
            </a:r>
            <a:r>
              <a:rPr lang="en-US" dirty="0"/>
              <a:t>are reasonable (outside the range of the development data</a:t>
            </a:r>
            <a:r>
              <a:rPr lang="en-US" dirty="0" smtClean="0"/>
              <a:t>)</a:t>
            </a:r>
            <a:endParaRPr lang="en-US" dirty="0"/>
          </a:p>
          <a:p>
            <a:pPr marL="914400" lvl="1" indent="-457200">
              <a:buFont typeface="+mj-lt"/>
              <a:buAutoNum type="arabicParenR"/>
            </a:pPr>
            <a:endParaRPr lang="en-US" sz="800" dirty="0"/>
          </a:p>
          <a:p>
            <a:pPr marL="914400" lvl="1" indent="-457200">
              <a:buFont typeface="+mj-lt"/>
              <a:buAutoNum type="arabicParenR"/>
            </a:pPr>
            <a:r>
              <a:rPr lang="en-US" sz="2000" dirty="0"/>
              <a:t>characterization of model </a:t>
            </a:r>
            <a:r>
              <a:rPr lang="en-US" sz="2000" dirty="0" smtClean="0"/>
              <a:t>errors</a:t>
            </a:r>
          </a:p>
          <a:p>
            <a:pPr marL="1257300" lvl="2" indent="-342900">
              <a:buFont typeface="Arial" panose="020B0604020202020204" pitchFamily="34" charset="0"/>
              <a:buChar char="•"/>
            </a:pPr>
            <a:r>
              <a:rPr lang="en-US" dirty="0"/>
              <a:t>Evaluating Model Bias and </a:t>
            </a:r>
            <a:r>
              <a:rPr lang="en-US" dirty="0" smtClean="0"/>
              <a:t>Precision</a:t>
            </a:r>
          </a:p>
          <a:p>
            <a:pPr marL="1257300" lvl="2" indent="-342900">
              <a:buFont typeface="Arial" panose="020B0604020202020204" pitchFamily="34" charset="0"/>
              <a:buChar char="•"/>
            </a:pPr>
            <a:r>
              <a:rPr lang="en-US" dirty="0"/>
              <a:t>Computing Modelling </a:t>
            </a:r>
            <a:r>
              <a:rPr lang="en-US" dirty="0" smtClean="0"/>
              <a:t>Efficiency</a:t>
            </a:r>
          </a:p>
          <a:p>
            <a:pPr marL="1257300" lvl="2" indent="-342900">
              <a:buFont typeface="Arial" panose="020B0604020202020204" pitchFamily="34" charset="0"/>
              <a:buChar char="•"/>
            </a:pPr>
            <a:r>
              <a:rPr lang="en-US" dirty="0"/>
              <a:t>Looking for Tendencies in Model </a:t>
            </a:r>
            <a:r>
              <a:rPr lang="en-US" dirty="0" smtClean="0"/>
              <a:t>Error</a:t>
            </a:r>
          </a:p>
          <a:p>
            <a:pPr marL="1257300" lvl="2" indent="-342900">
              <a:buFont typeface="Arial" panose="020B0604020202020204" pitchFamily="34" charset="0"/>
              <a:buChar char="•"/>
            </a:pPr>
            <a:r>
              <a:rPr lang="en-US" dirty="0"/>
              <a:t>Data for Model Validation</a:t>
            </a:r>
          </a:p>
          <a:p>
            <a:pPr marL="914400" lvl="1" indent="-457200">
              <a:buFont typeface="+mj-lt"/>
              <a:buAutoNum type="arabicParenR"/>
            </a:pPr>
            <a:endParaRPr lang="en-US" sz="800" b="1" dirty="0" smtClean="0"/>
          </a:p>
          <a:p>
            <a:r>
              <a:rPr lang="en-US" sz="2000" dirty="0" smtClean="0"/>
              <a:t>Case Studies</a:t>
            </a:r>
          </a:p>
          <a:p>
            <a:pPr marL="1200150" lvl="2" indent="-285750">
              <a:buFont typeface="Arial" panose="020B0604020202020204" pitchFamily="34" charset="0"/>
              <a:buChar char="•"/>
            </a:pPr>
            <a:r>
              <a:rPr lang="en-US" dirty="0" smtClean="0"/>
              <a:t>Evaluating </a:t>
            </a:r>
            <a:r>
              <a:rPr lang="en-US" dirty="0" err="1"/>
              <a:t>Globulus</a:t>
            </a:r>
            <a:r>
              <a:rPr lang="en-US" dirty="0"/>
              <a:t> 3, Glob3PG and 3PG </a:t>
            </a:r>
            <a:r>
              <a:rPr lang="en-US" dirty="0" smtClean="0"/>
              <a:t>models (</a:t>
            </a:r>
            <a:r>
              <a:rPr lang="en-US" dirty="0"/>
              <a:t>using permanent plot data)</a:t>
            </a:r>
          </a:p>
          <a:p>
            <a:pPr marL="1200150" lvl="2" indent="-285750">
              <a:buFont typeface="Arial" panose="020B0604020202020204" pitchFamily="34" charset="0"/>
              <a:buChar char="•"/>
            </a:pPr>
            <a:r>
              <a:rPr lang="en-US" dirty="0" smtClean="0"/>
              <a:t>Evaluating </a:t>
            </a:r>
            <a:r>
              <a:rPr lang="en-US" dirty="0"/>
              <a:t>StandsSIM.sd forest </a:t>
            </a:r>
            <a:r>
              <a:rPr lang="en-US" dirty="0" smtClean="0"/>
              <a:t>simulator (using </a:t>
            </a:r>
            <a:r>
              <a:rPr lang="en-US" dirty="0"/>
              <a:t>NFI data)</a:t>
            </a:r>
          </a:p>
          <a:p>
            <a:pPr marL="914400" lvl="1" indent="-457200">
              <a:buFont typeface="+mj-lt"/>
              <a:buAutoNum type="arabicParenR"/>
            </a:pPr>
            <a:endParaRPr lang="en-US" sz="2400" b="1" dirty="0"/>
          </a:p>
          <a:p>
            <a:pPr marL="914400" lvl="1" indent="-457200">
              <a:buFont typeface="+mj-lt"/>
              <a:buAutoNum type="arabicParenR"/>
            </a:pPr>
            <a:endParaRPr lang="en-US" sz="2400" b="1" dirty="0"/>
          </a:p>
          <a:p>
            <a:pPr marL="914400" lvl="1" indent="-457200">
              <a:buFont typeface="+mj-lt"/>
              <a:buAutoNum type="arabicParenR"/>
            </a:pPr>
            <a:endParaRPr lang="en-US" sz="2400" dirty="0"/>
          </a:p>
          <a:p>
            <a:pPr algn="ctr"/>
            <a:endParaRPr lang="en-US" sz="3200" dirty="0">
              <a:solidFill>
                <a:schemeClr val="accent5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3" name="Rectangle 12"/>
          <p:cNvSpPr/>
          <p:nvPr/>
        </p:nvSpPr>
        <p:spPr>
          <a:xfrm>
            <a:off x="824233" y="286899"/>
            <a:ext cx="10533412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3200" b="1" dirty="0" smtClean="0">
                <a:solidFill>
                  <a:schemeClr val="accent5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Outline</a:t>
            </a:r>
            <a:endParaRPr lang="en-US" sz="3200" b="1" dirty="0">
              <a:solidFill>
                <a:schemeClr val="accent5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14964344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 descr="ec_8.jpg"/>
          <p:cNvPicPr>
            <a:picLocks noChangeAspect="1"/>
          </p:cNvPicPr>
          <p:nvPr/>
        </p:nvPicPr>
        <p:blipFill>
          <a:blip r:embed="rId2" cstate="screen"/>
          <a:srcRect/>
          <a:stretch>
            <a:fillRect/>
          </a:stretch>
        </p:blipFill>
        <p:spPr>
          <a:xfrm>
            <a:off x="8622959" y="781117"/>
            <a:ext cx="1517067" cy="861970"/>
          </a:xfrm>
          <a:prstGeom prst="rect">
            <a:avLst/>
          </a:prstGeom>
        </p:spPr>
      </p:pic>
      <p:pic>
        <p:nvPicPr>
          <p:cNvPr id="5" name="Picture 4" descr="ec_12.jpg"/>
          <p:cNvPicPr>
            <a:picLocks noChangeAspect="1"/>
          </p:cNvPicPr>
          <p:nvPr/>
        </p:nvPicPr>
        <p:blipFill>
          <a:blip r:embed="rId3" cstate="screen"/>
          <a:srcRect/>
          <a:stretch>
            <a:fillRect/>
          </a:stretch>
        </p:blipFill>
        <p:spPr>
          <a:xfrm>
            <a:off x="6981836" y="772345"/>
            <a:ext cx="1520428" cy="861544"/>
          </a:xfrm>
          <a:prstGeom prst="rect">
            <a:avLst/>
          </a:prstGeom>
        </p:spPr>
      </p:pic>
      <p:pic>
        <p:nvPicPr>
          <p:cNvPr id="12" name="Picture 11" descr="ec_8.jpg"/>
          <p:cNvPicPr>
            <a:picLocks noChangeAspect="1"/>
          </p:cNvPicPr>
          <p:nvPr/>
        </p:nvPicPr>
        <p:blipFill>
          <a:blip r:embed="rId4" cstate="screen"/>
          <a:srcRect/>
          <a:stretch>
            <a:fillRect/>
          </a:stretch>
        </p:blipFill>
        <p:spPr>
          <a:xfrm>
            <a:off x="5340135" y="778294"/>
            <a:ext cx="1520428" cy="861544"/>
          </a:xfrm>
          <a:prstGeom prst="rect">
            <a:avLst/>
          </a:prstGeom>
        </p:spPr>
      </p:pic>
      <p:pic>
        <p:nvPicPr>
          <p:cNvPr id="13" name="Picture 12" descr="ec_14.jpg"/>
          <p:cNvPicPr>
            <a:picLocks noChangeAspect="1"/>
          </p:cNvPicPr>
          <p:nvPr/>
        </p:nvPicPr>
        <p:blipFill>
          <a:blip r:embed="rId5" cstate="screen"/>
          <a:srcRect r="-461"/>
          <a:stretch>
            <a:fillRect/>
          </a:stretch>
        </p:blipFill>
        <p:spPr>
          <a:xfrm>
            <a:off x="3699012" y="778294"/>
            <a:ext cx="1519850" cy="861544"/>
          </a:xfrm>
          <a:prstGeom prst="rect">
            <a:avLst/>
          </a:prstGeom>
        </p:spPr>
      </p:pic>
      <p:pic>
        <p:nvPicPr>
          <p:cNvPr id="14" name="Picture 13" descr="casa_campo 044.jpg"/>
          <p:cNvPicPr>
            <a:picLocks noChangeAspect="1"/>
          </p:cNvPicPr>
          <p:nvPr/>
        </p:nvPicPr>
        <p:blipFill>
          <a:blip r:embed="rId6" cstate="screen"/>
          <a:srcRect/>
          <a:stretch>
            <a:fillRect/>
          </a:stretch>
        </p:blipFill>
        <p:spPr>
          <a:xfrm>
            <a:off x="2057309" y="778294"/>
            <a:ext cx="1520430" cy="861544"/>
          </a:xfrm>
          <a:prstGeom prst="rect">
            <a:avLst/>
          </a:prstGeom>
        </p:spPr>
      </p:pic>
      <p:sp>
        <p:nvSpPr>
          <p:cNvPr id="17" name="Title 4"/>
          <p:cNvSpPr>
            <a:spLocks noGrp="1"/>
          </p:cNvSpPr>
          <p:nvPr>
            <p:ph type="ctrTitle"/>
          </p:nvPr>
        </p:nvSpPr>
        <p:spPr>
          <a:xfrm>
            <a:off x="1306285" y="2003838"/>
            <a:ext cx="9568543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4000" b="1" cap="all" dirty="0">
                <a:solidFill>
                  <a:schemeClr val="accent1"/>
                </a:solidFill>
              </a:rPr>
              <a:t>Evaluating </a:t>
            </a:r>
            <a:r>
              <a:rPr lang="en-US" sz="4000" b="1" cap="all" dirty="0" err="1" smtClean="0">
                <a:solidFill>
                  <a:schemeClr val="accent1"/>
                </a:solidFill>
              </a:rPr>
              <a:t>Globulus</a:t>
            </a:r>
            <a:r>
              <a:rPr lang="en-US" sz="4000" b="1" cap="all" dirty="0" smtClean="0">
                <a:solidFill>
                  <a:schemeClr val="accent1"/>
                </a:solidFill>
              </a:rPr>
              <a:t> 3.0 3PG Glob3PG </a:t>
            </a:r>
            <a:r>
              <a:rPr lang="en-US" sz="4000" b="1" cap="all" dirty="0">
                <a:solidFill>
                  <a:schemeClr val="accent1"/>
                </a:solidFill>
              </a:rPr>
              <a:t>for </a:t>
            </a:r>
            <a:r>
              <a:rPr lang="en-US" sz="4000" b="1" i="1" cap="all" dirty="0">
                <a:solidFill>
                  <a:schemeClr val="accent1"/>
                </a:solidFill>
              </a:rPr>
              <a:t>Eucalyptus </a:t>
            </a:r>
            <a:r>
              <a:rPr lang="en-US" sz="4000" b="1" i="1" cap="all" dirty="0" err="1">
                <a:solidFill>
                  <a:schemeClr val="accent1"/>
                </a:solidFill>
              </a:rPr>
              <a:t>globulus</a:t>
            </a:r>
            <a:r>
              <a:rPr lang="en-US" sz="4000" b="1" i="1" cap="all" dirty="0">
                <a:solidFill>
                  <a:schemeClr val="accent1"/>
                </a:solidFill>
              </a:rPr>
              <a:t> </a:t>
            </a:r>
            <a:r>
              <a:rPr lang="en-US" sz="4000" b="1" cap="all" dirty="0" smtClean="0">
                <a:solidFill>
                  <a:schemeClr val="accent1">
                    <a:lumMod val="75000"/>
                  </a:schemeClr>
                </a:solidFill>
              </a:rPr>
              <a:t/>
            </a:r>
            <a:br>
              <a:rPr lang="en-US" sz="4000" b="1" cap="all" dirty="0" smtClean="0">
                <a:solidFill>
                  <a:schemeClr val="accent1">
                    <a:lumMod val="75000"/>
                  </a:schemeClr>
                </a:solidFill>
              </a:rPr>
            </a:br>
            <a:r>
              <a:rPr lang="en-US" sz="4000" b="1" cap="all" dirty="0" smtClean="0">
                <a:solidFill>
                  <a:schemeClr val="accent2"/>
                </a:solidFill>
              </a:rPr>
              <a:t>coppice </a:t>
            </a:r>
            <a:r>
              <a:rPr lang="en-US" sz="4000" b="1" cap="all" dirty="0">
                <a:solidFill>
                  <a:schemeClr val="accent2"/>
                </a:solidFill>
              </a:rPr>
              <a:t>stands</a:t>
            </a:r>
            <a:endParaRPr lang="en-US" sz="4000" b="1" cap="all" dirty="0">
              <a:solidFill>
                <a:schemeClr val="accent2"/>
              </a:solidFill>
            </a:endParaRPr>
          </a:p>
        </p:txBody>
      </p:sp>
      <p:sp>
        <p:nvSpPr>
          <p:cNvPr id="18" name="Subtitle 2"/>
          <p:cNvSpPr>
            <a:spLocks noGrp="1"/>
          </p:cNvSpPr>
          <p:nvPr>
            <p:ph type="subTitle" idx="1"/>
          </p:nvPr>
        </p:nvSpPr>
        <p:spPr>
          <a:xfrm>
            <a:off x="558459" y="3915549"/>
            <a:ext cx="11052580" cy="1655762"/>
          </a:xfrm>
        </p:spPr>
        <p:txBody>
          <a:bodyPr>
            <a:normAutofit/>
          </a:bodyPr>
          <a:lstStyle/>
          <a:p>
            <a:r>
              <a:rPr lang="pt-PT" altLang="pt-PT" sz="1900" b="1" dirty="0">
                <a:latin typeface="Arial" panose="020B0604020202020204" pitchFamily="34" charset="0"/>
                <a:cs typeface="Times New Roman" panose="02020603050405020304" pitchFamily="18" charset="0"/>
              </a:rPr>
              <a:t>Susana Barreiro</a:t>
            </a:r>
            <a:r>
              <a:rPr lang="pt-PT" altLang="pt-PT" sz="1900" b="1" baseline="30000" dirty="0">
                <a:latin typeface="Arial" panose="020B0604020202020204" pitchFamily="34" charset="0"/>
                <a:cs typeface="Times New Roman" panose="02020603050405020304" pitchFamily="18" charset="0"/>
              </a:rPr>
              <a:t>1</a:t>
            </a:r>
            <a:r>
              <a:rPr lang="pt-PT" altLang="pt-PT" sz="1900" b="1" dirty="0">
                <a:latin typeface="Arial" panose="020B0604020202020204" pitchFamily="34" charset="0"/>
                <a:cs typeface="Times New Roman" panose="02020603050405020304" pitchFamily="18" charset="0"/>
              </a:rPr>
              <a:t>,</a:t>
            </a:r>
            <a:r>
              <a:rPr lang="pt-PT" altLang="pt-PT" sz="1900" dirty="0">
                <a:latin typeface="Arial" panose="020B0604020202020204" pitchFamily="34" charset="0"/>
                <a:cs typeface="Times New Roman" panose="02020603050405020304" pitchFamily="18" charset="0"/>
              </a:rPr>
              <a:t> </a:t>
            </a:r>
            <a:r>
              <a:rPr lang="es-ES" sz="1900" dirty="0" smtClean="0">
                <a:latin typeface="Arial" pitchFamily="34" charset="0"/>
                <a:cs typeface="Arial" pitchFamily="34" charset="0"/>
              </a:rPr>
              <a:t>Josep </a:t>
            </a:r>
            <a:r>
              <a:rPr lang="es-ES" sz="1900" dirty="0" err="1">
                <a:latin typeface="Arial" pitchFamily="34" charset="0"/>
                <a:cs typeface="Arial" pitchFamily="34" charset="0"/>
              </a:rPr>
              <a:t>Crous</a:t>
            </a:r>
            <a:r>
              <a:rPr lang="es-ES" sz="1900" dirty="0">
                <a:latin typeface="Arial" pitchFamily="34" charset="0"/>
                <a:cs typeface="Arial" pitchFamily="34" charset="0"/>
              </a:rPr>
              <a:t> </a:t>
            </a:r>
            <a:r>
              <a:rPr lang="es-ES" sz="1900" dirty="0" smtClean="0">
                <a:latin typeface="Arial" pitchFamily="34" charset="0"/>
                <a:cs typeface="Arial" pitchFamily="34" charset="0"/>
              </a:rPr>
              <a:t>Duran</a:t>
            </a:r>
            <a:r>
              <a:rPr lang="pt-PT" altLang="pt-PT" sz="1900" baseline="30000" dirty="0">
                <a:latin typeface="Arial" panose="020B0604020202020204" pitchFamily="34" charset="0"/>
                <a:cs typeface="Times New Roman" panose="02020603050405020304" pitchFamily="18" charset="0"/>
              </a:rPr>
              <a:t>1</a:t>
            </a:r>
            <a:r>
              <a:rPr lang="es-ES" sz="1900" dirty="0" smtClean="0">
                <a:latin typeface="Arial" pitchFamily="34" charset="0"/>
                <a:cs typeface="Arial" pitchFamily="34" charset="0"/>
              </a:rPr>
              <a:t>, </a:t>
            </a:r>
            <a:r>
              <a:rPr lang="es-ES" sz="1900" dirty="0">
                <a:latin typeface="Arial" pitchFamily="34" charset="0"/>
                <a:cs typeface="Arial" pitchFamily="34" charset="0"/>
              </a:rPr>
              <a:t>João </a:t>
            </a:r>
            <a:r>
              <a:rPr lang="es-ES" sz="1900" dirty="0" smtClean="0">
                <a:latin typeface="Arial" pitchFamily="34" charset="0"/>
                <a:cs typeface="Arial" pitchFamily="34" charset="0"/>
              </a:rPr>
              <a:t>Palma</a:t>
            </a:r>
            <a:r>
              <a:rPr lang="pt-PT" altLang="pt-PT" sz="1900" baseline="30000" dirty="0">
                <a:latin typeface="Arial" panose="020B0604020202020204" pitchFamily="34" charset="0"/>
                <a:cs typeface="Times New Roman" panose="02020603050405020304" pitchFamily="18" charset="0"/>
              </a:rPr>
              <a:t>1</a:t>
            </a:r>
            <a:r>
              <a:rPr lang="es-ES" sz="1900" dirty="0" smtClean="0">
                <a:latin typeface="Arial" pitchFamily="34" charset="0"/>
                <a:cs typeface="Arial" pitchFamily="34" charset="0"/>
              </a:rPr>
              <a:t>, </a:t>
            </a:r>
            <a:r>
              <a:rPr lang="es-ES" sz="1900" dirty="0">
                <a:latin typeface="Arial" pitchFamily="34" charset="0"/>
                <a:cs typeface="Arial" pitchFamily="34" charset="0"/>
              </a:rPr>
              <a:t>José </a:t>
            </a:r>
            <a:r>
              <a:rPr lang="es-ES" sz="1900" dirty="0" smtClean="0">
                <a:latin typeface="Arial" pitchFamily="34" charset="0"/>
                <a:cs typeface="Arial" pitchFamily="34" charset="0"/>
              </a:rPr>
              <a:t>Tomé</a:t>
            </a:r>
            <a:r>
              <a:rPr lang="pt-PT" altLang="pt-PT" sz="1900" baseline="30000" dirty="0">
                <a:latin typeface="Arial" panose="020B0604020202020204" pitchFamily="34" charset="0"/>
                <a:cs typeface="Times New Roman" panose="02020603050405020304" pitchFamily="18" charset="0"/>
              </a:rPr>
              <a:t>1</a:t>
            </a:r>
            <a:r>
              <a:rPr lang="es-ES" sz="1900" dirty="0" smtClean="0">
                <a:latin typeface="Arial" pitchFamily="34" charset="0"/>
                <a:cs typeface="Arial" pitchFamily="34" charset="0"/>
              </a:rPr>
              <a:t> </a:t>
            </a:r>
            <a:r>
              <a:rPr lang="es-ES" sz="1900" dirty="0">
                <a:latin typeface="Arial" pitchFamily="34" charset="0"/>
                <a:cs typeface="Arial" pitchFamily="34" charset="0"/>
              </a:rPr>
              <a:t>and </a:t>
            </a:r>
            <a:r>
              <a:rPr lang="es-ES" sz="1900" dirty="0" err="1">
                <a:latin typeface="Arial" pitchFamily="34" charset="0"/>
                <a:cs typeface="Arial" pitchFamily="34" charset="0"/>
              </a:rPr>
              <a:t>Margarida</a:t>
            </a:r>
            <a:r>
              <a:rPr lang="es-ES" sz="1900" dirty="0">
                <a:latin typeface="Arial" pitchFamily="34" charset="0"/>
                <a:cs typeface="Arial" pitchFamily="34" charset="0"/>
              </a:rPr>
              <a:t> </a:t>
            </a:r>
            <a:r>
              <a:rPr lang="es-ES" sz="1900" dirty="0" smtClean="0">
                <a:latin typeface="Arial" pitchFamily="34" charset="0"/>
                <a:cs typeface="Arial" pitchFamily="34" charset="0"/>
              </a:rPr>
              <a:t>Tomé</a:t>
            </a:r>
            <a:r>
              <a:rPr lang="pt-PT" altLang="pt-PT" sz="1900" baseline="30000" dirty="0" smtClean="0">
                <a:latin typeface="Arial" panose="020B0604020202020204" pitchFamily="34" charset="0"/>
                <a:cs typeface="Times New Roman" panose="02020603050405020304" pitchFamily="18" charset="0"/>
              </a:rPr>
              <a:t>1</a:t>
            </a:r>
            <a:endParaRPr lang="pt-PT" sz="1900" dirty="0">
              <a:latin typeface="Arial" pitchFamily="34" charset="0"/>
              <a:cs typeface="Arial" pitchFamily="34" charset="0"/>
            </a:endParaRPr>
          </a:p>
          <a:p>
            <a:pPr>
              <a:lnSpc>
                <a:spcPct val="70000"/>
              </a:lnSpc>
              <a:spcBef>
                <a:spcPct val="50000"/>
              </a:spcBef>
              <a:defRPr/>
            </a:pPr>
            <a:endParaRPr lang="en-US" altLang="pt-PT" sz="1900" b="1" baseline="30000" dirty="0">
              <a:latin typeface="Arial" panose="020B0604020202020204" pitchFamily="34" charset="0"/>
              <a:cs typeface="Times New Roman" panose="02020603050405020304" pitchFamily="18" charset="0"/>
            </a:endParaRPr>
          </a:p>
          <a:p>
            <a:pPr>
              <a:defRPr/>
            </a:pPr>
            <a:r>
              <a:rPr lang="en-GB" altLang="pt-PT" sz="1900" baseline="30000" dirty="0">
                <a:latin typeface="Arial" panose="020B0604020202020204" pitchFamily="34" charset="0"/>
                <a:cs typeface="Arial" panose="020B0604020202020204" pitchFamily="34" charset="0"/>
              </a:rPr>
              <a:t>1</a:t>
            </a:r>
            <a:r>
              <a:rPr lang="en-GB" altLang="pt-PT" sz="1900" dirty="0">
                <a:latin typeface="Arial" panose="020B0604020202020204" pitchFamily="34" charset="0"/>
                <a:cs typeface="Arial" panose="020B0604020202020204" pitchFamily="34" charset="0"/>
              </a:rPr>
              <a:t> Forest Research Centre, School of Agriculture, </a:t>
            </a:r>
            <a:r>
              <a:rPr lang="pt-PT" altLang="pt-PT" sz="1900" dirty="0">
                <a:latin typeface="Arial" panose="020B0604020202020204" pitchFamily="34" charset="0"/>
                <a:cs typeface="Arial" panose="020B0604020202020204" pitchFamily="34" charset="0"/>
              </a:rPr>
              <a:t>Portugal</a:t>
            </a:r>
            <a:endParaRPr lang="en-GB" altLang="pt-PT" sz="19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>
              <a:lnSpc>
                <a:spcPct val="70000"/>
              </a:lnSpc>
              <a:spcBef>
                <a:spcPct val="50000"/>
              </a:spcBef>
              <a:defRPr/>
            </a:pPr>
            <a:endParaRPr lang="en-GB" altLang="pt-PT" sz="1050" b="1" baseline="30000" dirty="0">
              <a:latin typeface="Arial" panose="020B0604020202020204" pitchFamily="34" charset="0"/>
              <a:cs typeface="Times New Roman" panose="02020603050405020304" pitchFamily="18" charset="0"/>
            </a:endParaRPr>
          </a:p>
          <a:p>
            <a:endParaRPr lang="pt-PT" dirty="0"/>
          </a:p>
        </p:txBody>
      </p:sp>
      <p:sp>
        <p:nvSpPr>
          <p:cNvPr id="19" name="TextBox 18"/>
          <p:cNvSpPr txBox="1"/>
          <p:nvPr/>
        </p:nvSpPr>
        <p:spPr>
          <a:xfrm>
            <a:off x="7505700" y="6016777"/>
            <a:ext cx="3369128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dirty="0"/>
              <a:t>Centro de </a:t>
            </a:r>
            <a:r>
              <a:rPr lang="en-US" sz="1400" dirty="0" err="1"/>
              <a:t>Estudos</a:t>
            </a:r>
            <a:r>
              <a:rPr lang="en-US" sz="1400" dirty="0"/>
              <a:t> </a:t>
            </a:r>
            <a:r>
              <a:rPr lang="en-US" sz="1400" dirty="0" err="1"/>
              <a:t>Florestais</a:t>
            </a:r>
            <a:r>
              <a:rPr lang="en-US" sz="1400" dirty="0"/>
              <a:t> is a research unit funded by FCT (UID/AGR/00239/2013)</a:t>
            </a:r>
            <a:endParaRPr lang="pt-PT" sz="1400" dirty="0"/>
          </a:p>
          <a:p>
            <a:endParaRPr lang="pt-PT" sz="1400" dirty="0"/>
          </a:p>
        </p:txBody>
      </p:sp>
      <p:pic>
        <p:nvPicPr>
          <p:cNvPr id="20" name="Picture 19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881434" y="5957198"/>
            <a:ext cx="624266" cy="624266"/>
          </a:xfrm>
          <a:prstGeom prst="rect">
            <a:avLst/>
          </a:prstGeom>
        </p:spPr>
      </p:pic>
      <p:pic>
        <p:nvPicPr>
          <p:cNvPr id="21" name="Picture 2"/>
          <p:cNvPicPr>
            <a:picLocks noChangeAspect="1" noChangeArrowheads="1"/>
          </p:cNvPicPr>
          <p:nvPr/>
        </p:nvPicPr>
        <p:blipFill rotWithShape="1">
          <a:blip r:embed="rId8" cstate="screen"/>
          <a:srcRect r="82067" b="3258"/>
          <a:stretch/>
        </p:blipFill>
        <p:spPr bwMode="auto">
          <a:xfrm>
            <a:off x="1110832" y="5571311"/>
            <a:ext cx="946477" cy="987568"/>
          </a:xfrm>
          <a:prstGeom prst="rect">
            <a:avLst/>
          </a:prstGeom>
          <a:noFill/>
          <a:ln w="3175">
            <a:noFill/>
            <a:miter lim="800000"/>
            <a:headEnd/>
            <a:tailEnd/>
          </a:ln>
        </p:spPr>
      </p:pic>
    </p:spTree>
    <p:extLst>
      <p:ext uri="{BB962C8B-B14F-4D97-AF65-F5344CB8AC3E}">
        <p14:creationId xmlns:p14="http://schemas.microsoft.com/office/powerpoint/2010/main" val="201382231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Diagram 3"/>
          <p:cNvGraphicFramePr/>
          <p:nvPr>
            <p:extLst>
              <p:ext uri="{D42A27DB-BD31-4B8C-83A1-F6EECF244321}">
                <p14:modId xmlns:p14="http://schemas.microsoft.com/office/powerpoint/2010/main" val="2188286833"/>
              </p:ext>
            </p:extLst>
          </p:nvPr>
        </p:nvGraphicFramePr>
        <p:xfrm>
          <a:off x="332896" y="834887"/>
          <a:ext cx="11526207" cy="5767535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</p:spTree>
    <p:extLst>
      <p:ext uri="{BB962C8B-B14F-4D97-AF65-F5344CB8AC3E}">
        <p14:creationId xmlns:p14="http://schemas.microsoft.com/office/powerpoint/2010/main" val="357115256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Diagram 3"/>
          <p:cNvGraphicFramePr/>
          <p:nvPr>
            <p:extLst>
              <p:ext uri="{D42A27DB-BD31-4B8C-83A1-F6EECF244321}">
                <p14:modId xmlns:p14="http://schemas.microsoft.com/office/powerpoint/2010/main" val="1421148968"/>
              </p:ext>
            </p:extLst>
          </p:nvPr>
        </p:nvGraphicFramePr>
        <p:xfrm>
          <a:off x="332400" y="829235"/>
          <a:ext cx="11527200" cy="5767200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  <p:sp>
        <p:nvSpPr>
          <p:cNvPr id="5" name="Rounded Rectangle 4"/>
          <p:cNvSpPr/>
          <p:nvPr/>
        </p:nvSpPr>
        <p:spPr>
          <a:xfrm>
            <a:off x="2433918" y="1080243"/>
            <a:ext cx="9184341" cy="2046194"/>
          </a:xfrm>
          <a:prstGeom prst="roundRect">
            <a:avLst/>
          </a:prstGeom>
          <a:solidFill>
            <a:schemeClr val="bg2">
              <a:lumMod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PT"/>
          </a:p>
        </p:txBody>
      </p:sp>
    </p:spTree>
    <p:extLst>
      <p:ext uri="{BB962C8B-B14F-4D97-AF65-F5344CB8AC3E}">
        <p14:creationId xmlns:p14="http://schemas.microsoft.com/office/powerpoint/2010/main" val="259567440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4" name="Straight Arrow Connector 3"/>
          <p:cNvCxnSpPr/>
          <p:nvPr/>
        </p:nvCxnSpPr>
        <p:spPr>
          <a:xfrm>
            <a:off x="3166614" y="5196401"/>
            <a:ext cx="758" cy="690463"/>
          </a:xfrm>
          <a:prstGeom prst="straightConnector1">
            <a:avLst/>
          </a:prstGeom>
          <a:ln w="19050">
            <a:solidFill>
              <a:schemeClr val="tx1"/>
            </a:solidFill>
            <a:headEnd type="none" w="med" len="med"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TextBox 4"/>
          <p:cNvSpPr txBox="1"/>
          <p:nvPr/>
        </p:nvSpPr>
        <p:spPr bwMode="auto">
          <a:xfrm>
            <a:off x="-17185" y="486552"/>
            <a:ext cx="6512253" cy="2477601"/>
          </a:xfrm>
          <a:prstGeom prst="rect">
            <a:avLst/>
          </a:prstGeom>
          <a:noFill/>
          <a:ln w="28575">
            <a:noFill/>
          </a:ln>
        </p:spPr>
        <p:txBody>
          <a:bodyPr wrap="square">
            <a:spAutoFit/>
          </a:bodyPr>
          <a:lstStyle/>
          <a:p>
            <a:pPr marL="82550" lvl="1">
              <a:defRPr/>
            </a:pPr>
            <a:endParaRPr lang="pt-PT" b="1" dirty="0" smtClean="0">
              <a:solidFill>
                <a:srgbClr val="336600"/>
              </a:solidFill>
              <a:latin typeface="Arial" pitchFamily="34" charset="0"/>
              <a:cs typeface="Arial" pitchFamily="34" charset="0"/>
            </a:endParaRPr>
          </a:p>
          <a:p>
            <a:pPr marL="450850" lvl="1">
              <a:defRPr/>
            </a:pPr>
            <a:endParaRPr lang="pt-PT" b="1" dirty="0" smtClean="0">
              <a:latin typeface="Arial" pitchFamily="34" charset="0"/>
              <a:cs typeface="Arial" pitchFamily="34" charset="0"/>
            </a:endParaRPr>
          </a:p>
          <a:p>
            <a:pPr marL="273050" lvl="1">
              <a:defRPr/>
            </a:pPr>
            <a:r>
              <a:rPr lang="pt-PT" b="1" i="1" dirty="0" err="1" smtClean="0">
                <a:latin typeface="Arial" pitchFamily="34" charset="0"/>
                <a:cs typeface="Arial" pitchFamily="34" charset="0"/>
              </a:rPr>
              <a:t>Eucalyptus</a:t>
            </a:r>
            <a:r>
              <a:rPr lang="pt-PT" b="1" i="1" dirty="0" smtClean="0">
                <a:latin typeface="Arial" pitchFamily="34" charset="0"/>
                <a:cs typeface="Arial" pitchFamily="34" charset="0"/>
              </a:rPr>
              <a:t> </a:t>
            </a:r>
            <a:r>
              <a:rPr lang="pt-PT" b="1" i="1" dirty="0" smtClean="0">
                <a:latin typeface="Arial" pitchFamily="34" charset="0"/>
                <a:cs typeface="Arial" pitchFamily="34" charset="0"/>
              </a:rPr>
              <a:t>globulus </a:t>
            </a:r>
            <a:r>
              <a:rPr lang="pt-PT" b="1" dirty="0" smtClean="0">
                <a:latin typeface="Arial" pitchFamily="34" charset="0"/>
                <a:cs typeface="Arial" pitchFamily="34" charset="0"/>
              </a:rPr>
              <a:t>Labill is one of the most important species in Portugal</a:t>
            </a:r>
          </a:p>
          <a:p>
            <a:pPr marL="450850" lvl="1">
              <a:defRPr/>
            </a:pPr>
            <a:endParaRPr lang="pt-PT" sz="800" b="1" dirty="0" smtClean="0">
              <a:latin typeface="Arial" pitchFamily="34" charset="0"/>
              <a:cs typeface="Arial" pitchFamily="34" charset="0"/>
            </a:endParaRPr>
          </a:p>
          <a:p>
            <a:pPr marL="358775" lvl="1">
              <a:buFont typeface="Wingdings" pitchFamily="2" charset="2"/>
              <a:buChar char="§"/>
              <a:defRPr/>
            </a:pPr>
            <a:endParaRPr lang="pt-PT" sz="800" b="1" dirty="0" smtClean="0">
              <a:latin typeface="Arial" pitchFamily="34" charset="0"/>
              <a:cs typeface="Arial" pitchFamily="34" charset="0"/>
            </a:endParaRPr>
          </a:p>
          <a:p>
            <a:pPr marL="358775" lvl="2" algn="just">
              <a:spcAft>
                <a:spcPts val="600"/>
              </a:spcAft>
              <a:buFont typeface="Arial" pitchFamily="34" charset="0"/>
              <a:buChar char="•"/>
              <a:defRPr/>
            </a:pPr>
            <a:r>
              <a:rPr lang="en-US" sz="1600" dirty="0" smtClean="0">
                <a:latin typeface="Arial" pitchFamily="34" charset="0"/>
                <a:cs typeface="Arial" pitchFamily="34" charset="0"/>
              </a:rPr>
              <a:t>  </a:t>
            </a:r>
            <a:r>
              <a:rPr lang="en-US" dirty="0" smtClean="0">
                <a:latin typeface="Arial" pitchFamily="34" charset="0"/>
                <a:cs typeface="Arial" pitchFamily="34" charset="0"/>
              </a:rPr>
              <a:t>Area increased a lot covering </a:t>
            </a:r>
            <a:r>
              <a:rPr lang="pt-PT" dirty="0" smtClean="0">
                <a:latin typeface="Arial" pitchFamily="34" charset="0"/>
                <a:cs typeface="Arial" pitchFamily="34" charset="0"/>
              </a:rPr>
              <a:t>21% of the total forest area</a:t>
            </a:r>
          </a:p>
          <a:p>
            <a:pPr marL="358775" lvl="2" algn="just">
              <a:spcBef>
                <a:spcPts val="600"/>
              </a:spcBef>
              <a:spcAft>
                <a:spcPts val="600"/>
              </a:spcAft>
              <a:buFont typeface="Arial" pitchFamily="34" charset="0"/>
              <a:buChar char="•"/>
              <a:defRPr/>
            </a:pPr>
            <a:r>
              <a:rPr lang="pt-PT" dirty="0" smtClean="0">
                <a:latin typeface="Arial" pitchFamily="34" charset="0"/>
                <a:cs typeface="Arial" pitchFamily="34" charset="0"/>
              </a:rPr>
              <a:t>  Managed for pulp and paper</a:t>
            </a:r>
          </a:p>
          <a:p>
            <a:pPr marL="908050" lvl="2">
              <a:defRPr/>
            </a:pPr>
            <a:endParaRPr lang="pt-PT" sz="1600" dirty="0" smtClean="0">
              <a:latin typeface="Arial" pitchFamily="34" charset="0"/>
              <a:cs typeface="Arial" pitchFamily="34" charset="0"/>
            </a:endParaRPr>
          </a:p>
        </p:txBody>
      </p:sp>
      <p:sp>
        <p:nvSpPr>
          <p:cNvPr id="6" name="TextBox 5"/>
          <p:cNvSpPr txBox="1"/>
          <p:nvPr/>
        </p:nvSpPr>
        <p:spPr bwMode="auto">
          <a:xfrm>
            <a:off x="-289770" y="2964153"/>
            <a:ext cx="3600400" cy="1200329"/>
          </a:xfrm>
          <a:prstGeom prst="rect">
            <a:avLst/>
          </a:prstGeom>
          <a:noFill/>
          <a:ln w="28575">
            <a:noFill/>
          </a:ln>
        </p:spPr>
        <p:txBody>
          <a:bodyPr wrap="square">
            <a:spAutoFit/>
          </a:bodyPr>
          <a:lstStyle/>
          <a:p>
            <a:pPr marL="82550" lvl="1">
              <a:defRPr/>
            </a:pPr>
            <a:endParaRPr lang="pt-PT" sz="1600" dirty="0" smtClean="0">
              <a:latin typeface="Arial" pitchFamily="34" charset="0"/>
              <a:cs typeface="Arial" pitchFamily="34" charset="0"/>
            </a:endParaRPr>
          </a:p>
          <a:p>
            <a:pPr marL="450850" lvl="1" algn="just">
              <a:defRPr/>
            </a:pPr>
            <a:r>
              <a:rPr lang="pt-PT" sz="1600" b="1" dirty="0" smtClean="0">
                <a:latin typeface="Arial" pitchFamily="34" charset="0"/>
                <a:cs typeface="Arial" pitchFamily="34" charset="0"/>
              </a:rPr>
              <a:t>Long and successful use of </a:t>
            </a:r>
            <a:r>
              <a:rPr lang="pt-PT" sz="1600" b="1" dirty="0" err="1" smtClean="0">
                <a:solidFill>
                  <a:srgbClr val="FF9933"/>
                </a:solidFill>
                <a:latin typeface="Arial" pitchFamily="34" charset="0"/>
                <a:cs typeface="Arial" pitchFamily="34" charset="0"/>
              </a:rPr>
              <a:t>Empirical</a:t>
            </a:r>
            <a:r>
              <a:rPr lang="pt-PT" sz="1600" b="1" dirty="0" smtClean="0">
                <a:solidFill>
                  <a:srgbClr val="FF9933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pt-PT" sz="1600" b="1" dirty="0" err="1" smtClean="0">
                <a:solidFill>
                  <a:srgbClr val="FF9933"/>
                </a:solidFill>
                <a:latin typeface="Arial" pitchFamily="34" charset="0"/>
                <a:cs typeface="Arial" pitchFamily="34" charset="0"/>
              </a:rPr>
              <a:t>models</a:t>
            </a:r>
            <a:r>
              <a:rPr lang="pt-PT" sz="1600" b="1" dirty="0" smtClean="0">
                <a:solidFill>
                  <a:srgbClr val="FF9933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pt-PT" sz="1600" b="1" dirty="0" smtClean="0">
                <a:latin typeface="Arial" pitchFamily="34" charset="0"/>
                <a:cs typeface="Arial" pitchFamily="34" charset="0"/>
              </a:rPr>
              <a:t>to predict growth of eucalyptus stands</a:t>
            </a:r>
            <a:endParaRPr lang="pt-PT" sz="1600" dirty="0" smtClean="0">
              <a:latin typeface="Arial" pitchFamily="34" charset="0"/>
              <a:cs typeface="Arial" pitchFamily="34" charset="0"/>
            </a:endParaRPr>
          </a:p>
          <a:p>
            <a:pPr marL="450850" lvl="1">
              <a:buFont typeface="Wingdings" pitchFamily="2" charset="2"/>
              <a:buChar char="§"/>
              <a:defRPr/>
            </a:pPr>
            <a:endParaRPr lang="pt-PT" sz="800" b="1" dirty="0" smtClean="0">
              <a:latin typeface="Arial" pitchFamily="34" charset="0"/>
              <a:cs typeface="Arial" pitchFamily="34" charset="0"/>
            </a:endParaRPr>
          </a:p>
        </p:txBody>
      </p:sp>
      <p:sp>
        <p:nvSpPr>
          <p:cNvPr id="7" name="TextBox 6"/>
          <p:cNvSpPr txBox="1"/>
          <p:nvPr/>
        </p:nvSpPr>
        <p:spPr bwMode="auto">
          <a:xfrm>
            <a:off x="2126814" y="4302108"/>
            <a:ext cx="4368253" cy="707886"/>
          </a:xfrm>
          <a:prstGeom prst="rect">
            <a:avLst/>
          </a:prstGeom>
          <a:noFill/>
          <a:ln w="28575">
            <a:noFill/>
          </a:ln>
        </p:spPr>
        <p:txBody>
          <a:bodyPr wrap="square">
            <a:spAutoFit/>
          </a:bodyPr>
          <a:lstStyle/>
          <a:p>
            <a:pPr marL="0" lvl="1" algn="just">
              <a:defRPr/>
            </a:pPr>
            <a:r>
              <a:rPr lang="pt-PT" sz="1600" b="1" dirty="0" smtClean="0">
                <a:latin typeface="Arial" pitchFamily="34" charset="0"/>
                <a:cs typeface="Arial" pitchFamily="34" charset="0"/>
              </a:rPr>
              <a:t>Selection of </a:t>
            </a:r>
            <a:r>
              <a:rPr lang="pt-PT" sz="1600" b="1" dirty="0" err="1" smtClean="0">
                <a:latin typeface="Arial" pitchFamily="34" charset="0"/>
                <a:cs typeface="Arial" pitchFamily="34" charset="0"/>
              </a:rPr>
              <a:t>simple</a:t>
            </a:r>
            <a:r>
              <a:rPr lang="pt-PT" sz="1600" b="1" dirty="0" smtClean="0">
                <a:latin typeface="Arial" pitchFamily="34" charset="0"/>
                <a:cs typeface="Arial" pitchFamily="34" charset="0"/>
              </a:rPr>
              <a:t> </a:t>
            </a:r>
            <a:r>
              <a:rPr lang="pt-PT" sz="1600" b="1" dirty="0" err="1" smtClean="0">
                <a:solidFill>
                  <a:schemeClr val="accent3"/>
                </a:solidFill>
                <a:latin typeface="Arial" pitchFamily="34" charset="0"/>
                <a:cs typeface="Arial" pitchFamily="34" charset="0"/>
              </a:rPr>
              <a:t>Process-based</a:t>
            </a:r>
            <a:r>
              <a:rPr lang="pt-PT" sz="1600" b="1" dirty="0" smtClean="0">
                <a:solidFill>
                  <a:schemeClr val="accent3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pt-PT" sz="1600" b="1" dirty="0" err="1" smtClean="0">
                <a:solidFill>
                  <a:schemeClr val="accent3"/>
                </a:solidFill>
                <a:latin typeface="Arial" pitchFamily="34" charset="0"/>
                <a:cs typeface="Arial" pitchFamily="34" charset="0"/>
              </a:rPr>
              <a:t>model</a:t>
            </a:r>
            <a:r>
              <a:rPr lang="pt-PT" sz="1600" b="1" dirty="0" smtClean="0">
                <a:solidFill>
                  <a:schemeClr val="accent3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pt-PT" sz="1600" b="1" dirty="0" smtClean="0">
                <a:latin typeface="Arial" pitchFamily="34" charset="0"/>
                <a:cs typeface="Arial" pitchFamily="34" charset="0"/>
              </a:rPr>
              <a:t>not too demanding in terms of input data</a:t>
            </a:r>
            <a:endParaRPr lang="pt-PT" sz="1600" dirty="0" smtClean="0">
              <a:latin typeface="Arial" pitchFamily="34" charset="0"/>
              <a:cs typeface="Arial" pitchFamily="34" charset="0"/>
            </a:endParaRPr>
          </a:p>
          <a:p>
            <a:pPr marL="450850" lvl="1">
              <a:buFont typeface="Wingdings" pitchFamily="2" charset="2"/>
              <a:buChar char="§"/>
              <a:defRPr/>
            </a:pPr>
            <a:endParaRPr lang="pt-PT" sz="800" b="1" dirty="0" smtClean="0">
              <a:latin typeface="Arial" pitchFamily="34" charset="0"/>
              <a:cs typeface="Arial" pitchFamily="34" charset="0"/>
            </a:endParaRPr>
          </a:p>
        </p:txBody>
      </p:sp>
      <p:cxnSp>
        <p:nvCxnSpPr>
          <p:cNvPr id="8" name="Shape 7"/>
          <p:cNvCxnSpPr>
            <a:stCxn id="6" idx="3"/>
            <a:endCxn id="7" idx="0"/>
          </p:cNvCxnSpPr>
          <p:nvPr/>
        </p:nvCxnSpPr>
        <p:spPr>
          <a:xfrm>
            <a:off x="3310630" y="3564318"/>
            <a:ext cx="1000311" cy="737790"/>
          </a:xfrm>
          <a:prstGeom prst="bentConnector2">
            <a:avLst/>
          </a:prstGeom>
          <a:ln w="28575">
            <a:solidFill>
              <a:schemeClr val="tx1">
                <a:lumMod val="95000"/>
                <a:lumOff val="5000"/>
              </a:schemeClr>
            </a:solidFill>
            <a:headEnd type="none" w="med" len="med"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TextBox 8"/>
          <p:cNvSpPr txBox="1"/>
          <p:nvPr/>
        </p:nvSpPr>
        <p:spPr bwMode="auto">
          <a:xfrm>
            <a:off x="3908928" y="3205386"/>
            <a:ext cx="2586140" cy="738664"/>
          </a:xfrm>
          <a:prstGeom prst="rect">
            <a:avLst/>
          </a:prstGeom>
          <a:solidFill>
            <a:schemeClr val="bg1">
              <a:alpha val="90000"/>
            </a:schemeClr>
          </a:solidFill>
          <a:ln w="3175">
            <a:solidFill>
              <a:schemeClr val="tx1"/>
            </a:solidFill>
          </a:ln>
        </p:spPr>
        <p:txBody>
          <a:bodyPr wrap="square">
            <a:spAutoFit/>
          </a:bodyPr>
          <a:lstStyle/>
          <a:p>
            <a:pPr marL="0" lvl="1" algn="ctr">
              <a:defRPr/>
            </a:pPr>
            <a:r>
              <a:rPr lang="pt-PT" sz="1400" b="1" dirty="0" smtClean="0">
                <a:solidFill>
                  <a:schemeClr val="accent1">
                    <a:lumMod val="75000"/>
                  </a:schemeClr>
                </a:solidFill>
                <a:latin typeface="Arial" pitchFamily="34" charset="0"/>
                <a:cs typeface="Arial" pitchFamily="34" charset="0"/>
              </a:rPr>
              <a:t>lack of flexibility to face environmental and management challenges </a:t>
            </a:r>
            <a:endParaRPr lang="pt-PT" sz="1400" dirty="0">
              <a:solidFill>
                <a:schemeClr val="accent1">
                  <a:lumMod val="7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0" name="TextBox 9"/>
          <p:cNvSpPr txBox="1"/>
          <p:nvPr/>
        </p:nvSpPr>
        <p:spPr bwMode="auto">
          <a:xfrm>
            <a:off x="503076" y="5916481"/>
            <a:ext cx="5328592" cy="461665"/>
          </a:xfrm>
          <a:prstGeom prst="rect">
            <a:avLst/>
          </a:prstGeom>
          <a:noFill/>
          <a:ln w="28575">
            <a:noFill/>
          </a:ln>
        </p:spPr>
        <p:txBody>
          <a:bodyPr wrap="square">
            <a:spAutoFit/>
          </a:bodyPr>
          <a:lstStyle/>
          <a:p>
            <a:pPr marL="0" lvl="1" algn="ctr">
              <a:defRPr/>
            </a:pPr>
            <a:r>
              <a:rPr lang="pt-PT" sz="1600" b="1" dirty="0" smtClean="0">
                <a:latin typeface="Arial" pitchFamily="34" charset="0"/>
                <a:cs typeface="Arial" pitchFamily="34" charset="0"/>
              </a:rPr>
              <a:t>Hibridyzing</a:t>
            </a:r>
            <a:r>
              <a:rPr lang="pt-PT" sz="1600" b="1" dirty="0" smtClean="0">
                <a:solidFill>
                  <a:srgbClr val="FF9933"/>
                </a:solidFill>
                <a:latin typeface="Arial" pitchFamily="34" charset="0"/>
                <a:cs typeface="Arial" pitchFamily="34" charset="0"/>
              </a:rPr>
              <a:t> Empirical </a:t>
            </a:r>
            <a:r>
              <a:rPr lang="pt-PT" sz="1600" b="1" dirty="0" smtClean="0">
                <a:latin typeface="Arial" pitchFamily="34" charset="0"/>
                <a:cs typeface="Arial" pitchFamily="34" charset="0"/>
              </a:rPr>
              <a:t>&amp; </a:t>
            </a:r>
            <a:r>
              <a:rPr lang="pt-PT" sz="1600" b="1" dirty="0" smtClean="0">
                <a:solidFill>
                  <a:schemeClr val="accent3"/>
                </a:solidFill>
                <a:latin typeface="Arial" pitchFamily="34" charset="0"/>
                <a:cs typeface="Arial" pitchFamily="34" charset="0"/>
              </a:rPr>
              <a:t>Process-based model</a:t>
            </a:r>
            <a:endParaRPr lang="pt-PT" sz="1600" dirty="0" smtClean="0">
              <a:solidFill>
                <a:schemeClr val="accent3"/>
              </a:solidFill>
              <a:latin typeface="Arial" pitchFamily="34" charset="0"/>
              <a:cs typeface="Arial" pitchFamily="34" charset="0"/>
            </a:endParaRPr>
          </a:p>
          <a:p>
            <a:pPr marL="450850" lvl="1">
              <a:buFont typeface="Wingdings" pitchFamily="2" charset="2"/>
              <a:buChar char="§"/>
              <a:defRPr/>
            </a:pPr>
            <a:endParaRPr lang="pt-PT" sz="800" b="1" dirty="0" smtClean="0">
              <a:latin typeface="Arial" pitchFamily="34" charset="0"/>
              <a:cs typeface="Arial" pitchFamily="34" charset="0"/>
            </a:endParaRPr>
          </a:p>
        </p:txBody>
      </p:sp>
      <p:cxnSp>
        <p:nvCxnSpPr>
          <p:cNvPr id="11" name="Elbow Connector 10"/>
          <p:cNvCxnSpPr>
            <a:stCxn id="6" idx="2"/>
            <a:endCxn id="7" idx="2"/>
          </p:cNvCxnSpPr>
          <p:nvPr/>
        </p:nvCxnSpPr>
        <p:spPr>
          <a:xfrm rot="16200000" flipH="1">
            <a:off x="2487929" y="3186982"/>
            <a:ext cx="845512" cy="2800511"/>
          </a:xfrm>
          <a:prstGeom prst="bentConnector3">
            <a:avLst>
              <a:gd name="adj1" fmla="val 127037"/>
            </a:avLst>
          </a:prstGeom>
          <a:ln w="19050">
            <a:solidFill>
              <a:schemeClr val="tx1"/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TextBox 11"/>
          <p:cNvSpPr txBox="1"/>
          <p:nvPr/>
        </p:nvSpPr>
        <p:spPr bwMode="auto">
          <a:xfrm>
            <a:off x="502317" y="5392680"/>
            <a:ext cx="5992749" cy="307777"/>
          </a:xfrm>
          <a:prstGeom prst="rect">
            <a:avLst/>
          </a:prstGeom>
          <a:solidFill>
            <a:schemeClr val="bg1">
              <a:alpha val="90000"/>
            </a:schemeClr>
          </a:solidFill>
          <a:ln w="3175">
            <a:solidFill>
              <a:schemeClr val="tx1"/>
            </a:solidFill>
          </a:ln>
        </p:spPr>
        <p:txBody>
          <a:bodyPr wrap="square">
            <a:spAutoFit/>
          </a:bodyPr>
          <a:lstStyle/>
          <a:p>
            <a:pPr marL="0" lvl="1" algn="ctr">
              <a:defRPr/>
            </a:pPr>
            <a:r>
              <a:rPr lang="pt-PT" sz="1400" b="1" dirty="0" smtClean="0">
                <a:solidFill>
                  <a:schemeClr val="accent1">
                    <a:lumMod val="75000"/>
                  </a:schemeClr>
                </a:solidFill>
                <a:latin typeface="Arial" pitchFamily="34" charset="0"/>
                <a:cs typeface="Arial" pitchFamily="34" charset="0"/>
              </a:rPr>
              <a:t>To benefict from the advantages of the two types of models</a:t>
            </a:r>
            <a:endParaRPr lang="pt-PT" sz="1400" dirty="0">
              <a:solidFill>
                <a:schemeClr val="accent1">
                  <a:lumMod val="7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cxnSp>
        <p:nvCxnSpPr>
          <p:cNvPr id="13" name="Straight Connector 12"/>
          <p:cNvCxnSpPr/>
          <p:nvPr/>
        </p:nvCxnSpPr>
        <p:spPr>
          <a:xfrm>
            <a:off x="269262" y="2795582"/>
            <a:ext cx="6192688" cy="0"/>
          </a:xfrm>
          <a:prstGeom prst="line">
            <a:avLst/>
          </a:prstGeom>
          <a:ln w="28575">
            <a:solidFill>
              <a:srgbClr val="00B5C8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" name="Rectangle 19"/>
          <p:cNvSpPr/>
          <p:nvPr/>
        </p:nvSpPr>
        <p:spPr>
          <a:xfrm>
            <a:off x="7206986" y="4427563"/>
            <a:ext cx="4857636" cy="163121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pt-PT" b="1" dirty="0" smtClean="0">
                <a:latin typeface="Arial" pitchFamily="34" charset="0"/>
                <a:cs typeface="Arial" pitchFamily="34" charset="0"/>
              </a:rPr>
              <a:t>Candidate models</a:t>
            </a:r>
          </a:p>
          <a:p>
            <a:endParaRPr lang="pt-PT" b="1" dirty="0" smtClean="0">
              <a:latin typeface="Arial" pitchFamily="34" charset="0"/>
              <a:cs typeface="Arial" pitchFamily="34" charset="0"/>
            </a:endParaRPr>
          </a:p>
          <a:p>
            <a:pPr marL="177800" lvl="1">
              <a:spcAft>
                <a:spcPts val="600"/>
              </a:spcAft>
            </a:pPr>
            <a:r>
              <a:rPr lang="pt-PT" dirty="0" smtClean="0">
                <a:latin typeface="Arial" pitchFamily="34" charset="0"/>
                <a:cs typeface="Arial" pitchFamily="34" charset="0"/>
              </a:rPr>
              <a:t>Emprirical – </a:t>
            </a:r>
            <a:r>
              <a:rPr lang="pt-PT" b="1" dirty="0" smtClean="0">
                <a:solidFill>
                  <a:srgbClr val="FF9933"/>
                </a:solidFill>
                <a:latin typeface="Arial" pitchFamily="34" charset="0"/>
                <a:cs typeface="Arial" pitchFamily="34" charset="0"/>
              </a:rPr>
              <a:t>Globulus 3.0</a:t>
            </a:r>
            <a:r>
              <a:rPr lang="pt-PT" dirty="0" smtClean="0">
                <a:solidFill>
                  <a:srgbClr val="FF9933"/>
                </a:solidFill>
                <a:latin typeface="Arial" pitchFamily="34" charset="0"/>
                <a:cs typeface="Arial" pitchFamily="34" charset="0"/>
              </a:rPr>
              <a:t> </a:t>
            </a:r>
          </a:p>
          <a:p>
            <a:pPr marL="177800" lvl="1">
              <a:spcAft>
                <a:spcPts val="600"/>
              </a:spcAft>
            </a:pPr>
            <a:r>
              <a:rPr lang="pt-PT" dirty="0" smtClean="0">
                <a:latin typeface="Arial" pitchFamily="34" charset="0"/>
                <a:cs typeface="Arial" pitchFamily="34" charset="0"/>
              </a:rPr>
              <a:t>Hybrid – </a:t>
            </a:r>
            <a:r>
              <a:rPr lang="pt-PT" b="1" dirty="0" smtClean="0">
                <a:solidFill>
                  <a:schemeClr val="accent3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Glob3PG</a:t>
            </a:r>
          </a:p>
          <a:p>
            <a:pPr marL="177800" lvl="1">
              <a:spcAft>
                <a:spcPts val="600"/>
              </a:spcAft>
            </a:pPr>
            <a:r>
              <a:rPr lang="pt-PT" dirty="0" err="1" smtClean="0">
                <a:latin typeface="Arial" pitchFamily="34" charset="0"/>
                <a:cs typeface="Arial" pitchFamily="34" charset="0"/>
              </a:rPr>
              <a:t>Process-based</a:t>
            </a:r>
            <a:r>
              <a:rPr lang="pt-PT" dirty="0" smtClean="0">
                <a:latin typeface="Arial" pitchFamily="34" charset="0"/>
                <a:cs typeface="Arial" pitchFamily="34" charset="0"/>
              </a:rPr>
              <a:t> </a:t>
            </a:r>
            <a:r>
              <a:rPr lang="pt-PT" dirty="0" smtClean="0">
                <a:latin typeface="Arial" pitchFamily="34" charset="0"/>
                <a:cs typeface="Arial" pitchFamily="34" charset="0"/>
              </a:rPr>
              <a:t>– </a:t>
            </a:r>
            <a:r>
              <a:rPr lang="pt-PT" b="1" dirty="0" smtClean="0">
                <a:solidFill>
                  <a:schemeClr val="accent3"/>
                </a:solidFill>
                <a:latin typeface="Arial" pitchFamily="34" charset="0"/>
                <a:cs typeface="Arial" pitchFamily="34" charset="0"/>
              </a:rPr>
              <a:t>3PG</a:t>
            </a:r>
            <a:endParaRPr lang="pt-PT" dirty="0">
              <a:solidFill>
                <a:schemeClr val="accent3"/>
              </a:solidFill>
            </a:endParaRPr>
          </a:p>
        </p:txBody>
      </p:sp>
      <p:sp>
        <p:nvSpPr>
          <p:cNvPr id="21" name="TextBox 20"/>
          <p:cNvSpPr txBox="1"/>
          <p:nvPr/>
        </p:nvSpPr>
        <p:spPr bwMode="auto">
          <a:xfrm>
            <a:off x="6972679" y="1020172"/>
            <a:ext cx="5091942" cy="3016210"/>
          </a:xfrm>
          <a:prstGeom prst="rect">
            <a:avLst/>
          </a:prstGeom>
          <a:noFill/>
          <a:ln w="28575">
            <a:noFill/>
          </a:ln>
        </p:spPr>
        <p:txBody>
          <a:bodyPr wrap="square">
            <a:spAutoFit/>
          </a:bodyPr>
          <a:lstStyle/>
          <a:p>
            <a:pPr marL="82550" lvl="1">
              <a:defRPr/>
            </a:pPr>
            <a:r>
              <a:rPr lang="pt-PT" b="1" dirty="0" smtClean="0">
                <a:latin typeface="Arial" pitchFamily="34" charset="0"/>
                <a:cs typeface="Arial" pitchFamily="34" charset="0"/>
              </a:rPr>
              <a:t>Objective</a:t>
            </a:r>
          </a:p>
          <a:p>
            <a:pPr marL="82550" lvl="1">
              <a:defRPr/>
            </a:pPr>
            <a:endParaRPr lang="pt-PT" b="1" dirty="0" smtClean="0">
              <a:latin typeface="Arial" pitchFamily="34" charset="0"/>
              <a:cs typeface="Arial" pitchFamily="34" charset="0"/>
            </a:endParaRPr>
          </a:p>
          <a:p>
            <a:pPr marL="177800" lvl="1">
              <a:buFont typeface="Arial" pitchFamily="34" charset="0"/>
              <a:buChar char="•"/>
              <a:defRPr/>
            </a:pPr>
            <a:r>
              <a:rPr lang="pt-PT" dirty="0" smtClean="0">
                <a:latin typeface="Arial" pitchFamily="34" charset="0"/>
                <a:cs typeface="Arial" pitchFamily="34" charset="0"/>
              </a:rPr>
              <a:t> Compare the performance of </a:t>
            </a:r>
            <a:r>
              <a:rPr lang="pt-PT" b="1" dirty="0" smtClean="0">
                <a:latin typeface="Arial" pitchFamily="34" charset="0"/>
                <a:cs typeface="Arial" pitchFamily="34" charset="0"/>
              </a:rPr>
              <a:t> </a:t>
            </a:r>
            <a:r>
              <a:rPr lang="pt-PT" b="1" dirty="0" smtClean="0">
                <a:solidFill>
                  <a:schemeClr val="accent1">
                    <a:lumMod val="75000"/>
                  </a:schemeClr>
                </a:solidFill>
                <a:latin typeface="Arial" pitchFamily="34" charset="0"/>
                <a:cs typeface="Arial" pitchFamily="34" charset="0"/>
              </a:rPr>
              <a:t>Glob3PG</a:t>
            </a:r>
            <a:r>
              <a:rPr lang="pt-PT" b="1" dirty="0" smtClean="0">
                <a:latin typeface="Arial" pitchFamily="34" charset="0"/>
                <a:cs typeface="Arial" pitchFamily="34" charset="0"/>
              </a:rPr>
              <a:t> </a:t>
            </a:r>
            <a:r>
              <a:rPr lang="pt-PT" dirty="0" smtClean="0">
                <a:latin typeface="Arial" pitchFamily="34" charset="0"/>
                <a:cs typeface="Arial" pitchFamily="34" charset="0"/>
              </a:rPr>
              <a:t>and</a:t>
            </a:r>
            <a:r>
              <a:rPr lang="pt-PT" b="1" dirty="0" smtClean="0">
                <a:latin typeface="Arial" pitchFamily="34" charset="0"/>
                <a:cs typeface="Arial" pitchFamily="34" charset="0"/>
              </a:rPr>
              <a:t> </a:t>
            </a:r>
            <a:r>
              <a:rPr lang="pt-PT" b="1" dirty="0" smtClean="0">
                <a:solidFill>
                  <a:schemeClr val="accent3"/>
                </a:solidFill>
                <a:latin typeface="Arial" pitchFamily="34" charset="0"/>
                <a:cs typeface="Arial" pitchFamily="34" charset="0"/>
              </a:rPr>
              <a:t>3PG</a:t>
            </a:r>
            <a:r>
              <a:rPr lang="pt-PT" b="1" dirty="0" smtClean="0">
                <a:solidFill>
                  <a:schemeClr val="accent3">
                    <a:lumMod val="75000"/>
                  </a:schemeClr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pt-PT" dirty="0" smtClean="0">
                <a:latin typeface="Arial" pitchFamily="34" charset="0"/>
                <a:cs typeface="Arial" pitchFamily="34" charset="0"/>
              </a:rPr>
              <a:t>for coppice stands</a:t>
            </a:r>
            <a:endParaRPr lang="pt-PT" sz="800" dirty="0" smtClean="0">
              <a:latin typeface="Arial" pitchFamily="34" charset="0"/>
              <a:cs typeface="Arial" pitchFamily="34" charset="0"/>
            </a:endParaRPr>
          </a:p>
          <a:p>
            <a:pPr marL="177800" lvl="2">
              <a:spcBef>
                <a:spcPts val="600"/>
              </a:spcBef>
              <a:spcAft>
                <a:spcPts val="600"/>
              </a:spcAft>
              <a:defRPr/>
            </a:pPr>
            <a:r>
              <a:rPr lang="pt-PT" dirty="0" smtClean="0">
                <a:latin typeface="Arial" pitchFamily="34" charset="0"/>
                <a:cs typeface="Arial" pitchFamily="34" charset="0"/>
              </a:rPr>
              <a:t>- Long-series of data from permanent plots</a:t>
            </a:r>
          </a:p>
          <a:p>
            <a:pPr marL="177800" lvl="2">
              <a:spcBef>
                <a:spcPts val="600"/>
              </a:spcBef>
              <a:spcAft>
                <a:spcPts val="600"/>
              </a:spcAft>
              <a:defRPr/>
            </a:pPr>
            <a:r>
              <a:rPr lang="pt-PT" dirty="0" smtClean="0">
                <a:latin typeface="Arial" pitchFamily="34" charset="0"/>
                <a:cs typeface="Arial" pitchFamily="34" charset="0"/>
              </a:rPr>
              <a:t>- Estimates of </a:t>
            </a:r>
            <a:r>
              <a:rPr lang="pt-PT" b="1" dirty="0" smtClean="0">
                <a:solidFill>
                  <a:srgbClr val="FF9933"/>
                </a:solidFill>
                <a:latin typeface="Arial" pitchFamily="34" charset="0"/>
                <a:cs typeface="Arial" pitchFamily="34" charset="0"/>
              </a:rPr>
              <a:t>Globulus 3.0</a:t>
            </a:r>
            <a:r>
              <a:rPr lang="pt-PT" dirty="0" smtClean="0">
                <a:solidFill>
                  <a:srgbClr val="FF9933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pt-PT" dirty="0" smtClean="0">
                <a:latin typeface="Arial" pitchFamily="34" charset="0"/>
                <a:cs typeface="Arial" pitchFamily="34" charset="0"/>
              </a:rPr>
              <a:t>model</a:t>
            </a:r>
            <a:endParaRPr lang="pt-PT" sz="800" dirty="0" smtClean="0">
              <a:latin typeface="Arial" pitchFamily="34" charset="0"/>
              <a:cs typeface="Arial" pitchFamily="34" charset="0"/>
            </a:endParaRPr>
          </a:p>
          <a:p>
            <a:pPr marL="177800" lvl="1">
              <a:spcBef>
                <a:spcPts val="600"/>
              </a:spcBef>
              <a:spcAft>
                <a:spcPts val="600"/>
              </a:spcAft>
              <a:buFont typeface="Arial" pitchFamily="34" charset="0"/>
              <a:buChar char="•"/>
              <a:defRPr/>
            </a:pPr>
            <a:r>
              <a:rPr lang="pt-PT" dirty="0" smtClean="0">
                <a:latin typeface="Arial" pitchFamily="34" charset="0"/>
                <a:cs typeface="Arial" pitchFamily="34" charset="0"/>
              </a:rPr>
              <a:t> Identify refinements improve models accuracy</a:t>
            </a:r>
          </a:p>
          <a:p>
            <a:pPr marL="908050" lvl="2">
              <a:defRPr/>
            </a:pPr>
            <a:endParaRPr lang="pt-PT" sz="1600" dirty="0" smtClean="0">
              <a:latin typeface="Arial" pitchFamily="34" charset="0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21748989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7" grpId="0"/>
      <p:bldP spid="9" grpId="0" animBg="1"/>
      <p:bldP spid="10" grpId="0"/>
      <p:bldP spid="12" grpId="0" animBg="1"/>
      <p:bldP spid="20" grpId="0"/>
      <p:bldP spid="21" grpId="0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Diagram 3"/>
          <p:cNvGraphicFramePr/>
          <p:nvPr>
            <p:extLst>
              <p:ext uri="{D42A27DB-BD31-4B8C-83A1-F6EECF244321}">
                <p14:modId xmlns:p14="http://schemas.microsoft.com/office/powerpoint/2010/main" val="1636846806"/>
              </p:ext>
            </p:extLst>
          </p:nvPr>
        </p:nvGraphicFramePr>
        <p:xfrm>
          <a:off x="332400" y="829235"/>
          <a:ext cx="11527200" cy="5767200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  <p:sp>
        <p:nvSpPr>
          <p:cNvPr id="5" name="Rounded Rectangle 4"/>
          <p:cNvSpPr/>
          <p:nvPr/>
        </p:nvSpPr>
        <p:spPr>
          <a:xfrm>
            <a:off x="4215653" y="1080243"/>
            <a:ext cx="7402606" cy="2046194"/>
          </a:xfrm>
          <a:prstGeom prst="roundRect">
            <a:avLst/>
          </a:prstGeom>
          <a:solidFill>
            <a:schemeClr val="bg2">
              <a:lumMod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PT"/>
          </a:p>
        </p:txBody>
      </p:sp>
    </p:spTree>
    <p:extLst>
      <p:ext uri="{BB962C8B-B14F-4D97-AF65-F5344CB8AC3E}">
        <p14:creationId xmlns:p14="http://schemas.microsoft.com/office/powerpoint/2010/main" val="22106807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/>
          <p:cNvSpPr txBox="1"/>
          <p:nvPr/>
        </p:nvSpPr>
        <p:spPr bwMode="auto">
          <a:xfrm>
            <a:off x="278422" y="663971"/>
            <a:ext cx="7488832" cy="1431161"/>
          </a:xfrm>
          <a:prstGeom prst="rect">
            <a:avLst/>
          </a:prstGeom>
          <a:noFill/>
          <a:ln w="28575">
            <a:noFill/>
          </a:ln>
        </p:spPr>
        <p:txBody>
          <a:bodyPr wrap="square">
            <a:spAutoFit/>
          </a:bodyPr>
          <a:lstStyle/>
          <a:p>
            <a:pPr marL="82550" lvl="1">
              <a:defRPr/>
            </a:pPr>
            <a:endParaRPr lang="pt-PT" b="1" dirty="0" smtClean="0">
              <a:latin typeface="Arial" pitchFamily="34" charset="0"/>
              <a:cs typeface="Arial" pitchFamily="34" charset="0"/>
            </a:endParaRPr>
          </a:p>
          <a:p>
            <a:pPr marL="82550" lvl="1">
              <a:defRPr/>
            </a:pPr>
            <a:endParaRPr lang="pt-PT" b="1" dirty="0" smtClean="0">
              <a:latin typeface="Arial" pitchFamily="34" charset="0"/>
              <a:cs typeface="Arial" pitchFamily="34" charset="0"/>
            </a:endParaRPr>
          </a:p>
          <a:p>
            <a:pPr marL="628650" lvl="1" indent="-177800">
              <a:spcBef>
                <a:spcPts val="600"/>
              </a:spcBef>
              <a:spcAft>
                <a:spcPts val="600"/>
              </a:spcAft>
              <a:buFont typeface="Arial" pitchFamily="34" charset="0"/>
              <a:buChar char="•"/>
              <a:defRPr/>
            </a:pPr>
            <a:r>
              <a:rPr lang="en-US" dirty="0" smtClean="0">
                <a:latin typeface="Arial" pitchFamily="34" charset="0"/>
                <a:cs typeface="Arial" pitchFamily="34" charset="0"/>
              </a:rPr>
              <a:t>A total of 22 permanent plots were used</a:t>
            </a:r>
            <a:endParaRPr lang="en-US" dirty="0" smtClean="0">
              <a:latin typeface="Arial" pitchFamily="34" charset="0"/>
              <a:cs typeface="Arial" pitchFamily="34" charset="0"/>
            </a:endParaRPr>
          </a:p>
          <a:p>
            <a:pPr marL="1543050" lvl="3" indent="-177800">
              <a:spcBef>
                <a:spcPts val="600"/>
              </a:spcBef>
              <a:spcAft>
                <a:spcPts val="600"/>
              </a:spcAft>
              <a:defRPr/>
            </a:pPr>
            <a:r>
              <a:rPr lang="en-US" u="sng" dirty="0" smtClean="0">
                <a:latin typeface="Arial" pitchFamily="34" charset="0"/>
                <a:cs typeface="Arial" pitchFamily="34" charset="0"/>
              </a:rPr>
              <a:t>Data selection was based on</a:t>
            </a:r>
            <a:r>
              <a:rPr lang="en-US" dirty="0" smtClean="0">
                <a:latin typeface="Arial" pitchFamily="34" charset="0"/>
                <a:cs typeface="Arial" pitchFamily="34" charset="0"/>
              </a:rPr>
              <a:t>: </a:t>
            </a:r>
            <a:endParaRPr lang="en-US" sz="1600" dirty="0" smtClean="0">
              <a:latin typeface="Arial" pitchFamily="34" charset="0"/>
              <a:cs typeface="Arial" pitchFamily="34" charset="0"/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1287582" y="2238778"/>
            <a:ext cx="6048672" cy="143116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627063" lvl="2">
              <a:spcAft>
                <a:spcPts val="600"/>
              </a:spcAft>
              <a:buFont typeface="Wingdings" pitchFamily="2" charset="2"/>
              <a:buChar char="ü"/>
              <a:defRPr/>
            </a:pPr>
            <a:r>
              <a:rPr lang="en-US" dirty="0" smtClean="0">
                <a:latin typeface="Arial" pitchFamily="34" charset="0"/>
                <a:cs typeface="Arial" pitchFamily="34" charset="0"/>
              </a:rPr>
              <a:t> Consecutive rotations: planted and coppice</a:t>
            </a:r>
          </a:p>
          <a:p>
            <a:pPr marL="627063" lvl="2">
              <a:spcAft>
                <a:spcPts val="600"/>
              </a:spcAft>
              <a:buFont typeface="Wingdings" pitchFamily="2" charset="2"/>
              <a:buChar char="ü"/>
              <a:defRPr/>
            </a:pPr>
            <a:r>
              <a:rPr lang="en-US" dirty="0" smtClean="0">
                <a:latin typeface="Arial" pitchFamily="34" charset="0"/>
                <a:cs typeface="Arial" pitchFamily="34" charset="0"/>
              </a:rPr>
              <a:t> Coastal and inland areas</a:t>
            </a:r>
          </a:p>
          <a:p>
            <a:pPr marL="627063" lvl="2">
              <a:spcAft>
                <a:spcPts val="600"/>
              </a:spcAft>
              <a:buFont typeface="Wingdings" pitchFamily="2" charset="2"/>
              <a:buChar char="ü"/>
              <a:defRPr/>
            </a:pPr>
            <a:r>
              <a:rPr lang="en-US" dirty="0" smtClean="0">
                <a:latin typeface="Arial" pitchFamily="34" charset="0"/>
                <a:cs typeface="Arial" pitchFamily="34" charset="0"/>
              </a:rPr>
              <a:t> Minimum nr of measurements</a:t>
            </a:r>
          </a:p>
          <a:p>
            <a:pPr marL="627063" lvl="2">
              <a:spcAft>
                <a:spcPts val="600"/>
              </a:spcAft>
              <a:buFont typeface="Wingdings" pitchFamily="2" charset="2"/>
              <a:buChar char="ü"/>
              <a:defRPr/>
            </a:pPr>
            <a:r>
              <a:rPr lang="en-US" dirty="0" smtClean="0">
                <a:latin typeface="Arial" pitchFamily="34" charset="0"/>
                <a:cs typeface="Arial" pitchFamily="34" charset="0"/>
              </a:rPr>
              <a:t> Average densities at planting around 1225 </a:t>
            </a:r>
            <a:endParaRPr lang="pt-PT" dirty="0"/>
          </a:p>
        </p:txBody>
      </p:sp>
      <p:pic>
        <p:nvPicPr>
          <p:cNvPr id="6" name="Picture 2"/>
          <p:cNvPicPr>
            <a:picLocks noChangeAspect="1" noChangeArrowheads="1"/>
          </p:cNvPicPr>
          <p:nvPr/>
        </p:nvPicPr>
        <p:blipFill>
          <a:blip r:embed="rId2" cstate="screen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rcRect/>
          <a:stretch>
            <a:fillRect/>
          </a:stretch>
        </p:blipFill>
        <p:spPr bwMode="auto">
          <a:xfrm>
            <a:off x="278422" y="1672083"/>
            <a:ext cx="1152128" cy="222744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7" name="Rectangle 6"/>
          <p:cNvSpPr/>
          <p:nvPr/>
        </p:nvSpPr>
        <p:spPr>
          <a:xfrm>
            <a:off x="384934" y="2445169"/>
            <a:ext cx="648000" cy="693968"/>
          </a:xfrm>
          <a:prstGeom prst="rect">
            <a:avLst/>
          </a:prstGeom>
          <a:noFill/>
          <a:ln w="3175"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PT" dirty="0">
              <a:noFill/>
            </a:endParaRPr>
          </a:p>
        </p:txBody>
      </p:sp>
      <p:pic>
        <p:nvPicPr>
          <p:cNvPr id="8" name="Picture 1"/>
          <p:cNvPicPr>
            <a:picLocks noChangeAspect="1" noChangeArrowheads="1"/>
          </p:cNvPicPr>
          <p:nvPr/>
        </p:nvPicPr>
        <p:blipFill>
          <a:blip r:embed="rId3" cstate="screen"/>
          <a:srcRect/>
          <a:stretch>
            <a:fillRect/>
          </a:stretch>
        </p:blipFill>
        <p:spPr bwMode="auto">
          <a:xfrm>
            <a:off x="139992" y="2108755"/>
            <a:ext cx="1428987" cy="1561184"/>
          </a:xfrm>
          <a:prstGeom prst="rect">
            <a:avLst/>
          </a:prstGeom>
          <a:noFill/>
          <a:ln w="3175">
            <a:solidFill>
              <a:schemeClr val="tx1"/>
            </a:solidFill>
            <a:miter lim="800000"/>
            <a:headEnd/>
            <a:tailEnd/>
          </a:ln>
        </p:spPr>
      </p:pic>
      <p:sp>
        <p:nvSpPr>
          <p:cNvPr id="10" name="TextBox 9"/>
          <p:cNvSpPr txBox="1"/>
          <p:nvPr/>
        </p:nvSpPr>
        <p:spPr>
          <a:xfrm>
            <a:off x="7023589" y="3198038"/>
            <a:ext cx="4464496" cy="6617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627063" lvl="2">
              <a:spcAft>
                <a:spcPts val="600"/>
              </a:spcAft>
              <a:buFont typeface="Wingdings" pitchFamily="2" charset="2"/>
              <a:buChar char="ü"/>
              <a:defRPr/>
            </a:pPr>
            <a:r>
              <a:rPr lang="en-US" sz="1600" dirty="0" smtClean="0">
                <a:latin typeface="Arial" pitchFamily="34" charset="0"/>
                <a:cs typeface="Arial" pitchFamily="34" charset="0"/>
              </a:rPr>
              <a:t> Maximum available soil water (ASW)</a:t>
            </a:r>
          </a:p>
          <a:p>
            <a:pPr marL="627063" lvl="2">
              <a:spcAft>
                <a:spcPts val="600"/>
              </a:spcAft>
              <a:buFont typeface="Wingdings" pitchFamily="2" charset="2"/>
              <a:buChar char="ü"/>
              <a:defRPr/>
            </a:pPr>
            <a:r>
              <a:rPr lang="en-US" sz="1600" dirty="0" smtClean="0">
                <a:latin typeface="Arial" pitchFamily="34" charset="0"/>
                <a:cs typeface="Arial" pitchFamily="34" charset="0"/>
              </a:rPr>
              <a:t> Fertility rating (FR</a:t>
            </a:r>
            <a:r>
              <a:rPr lang="en-US" sz="1600" dirty="0" smtClean="0">
                <a:latin typeface="Arial" pitchFamily="34" charset="0"/>
                <a:cs typeface="Arial" pitchFamily="34" charset="0"/>
              </a:rPr>
              <a:t>)</a:t>
            </a:r>
            <a:endParaRPr lang="pt-PT" sz="1600" dirty="0"/>
          </a:p>
        </p:txBody>
      </p:sp>
      <p:sp>
        <p:nvSpPr>
          <p:cNvPr id="11" name="TextBox 10"/>
          <p:cNvSpPr txBox="1"/>
          <p:nvPr/>
        </p:nvSpPr>
        <p:spPr bwMode="auto">
          <a:xfrm>
            <a:off x="6710924" y="2238778"/>
            <a:ext cx="5089826" cy="800219"/>
          </a:xfrm>
          <a:prstGeom prst="rect">
            <a:avLst/>
          </a:prstGeom>
          <a:noFill/>
          <a:ln w="28575">
            <a:noFill/>
          </a:ln>
        </p:spPr>
        <p:txBody>
          <a:bodyPr wrap="square">
            <a:spAutoFit/>
          </a:bodyPr>
          <a:lstStyle/>
          <a:p>
            <a:pPr marL="736600" lvl="1" indent="-285750">
              <a:spcBef>
                <a:spcPts val="600"/>
              </a:spcBef>
              <a:spcAft>
                <a:spcPts val="600"/>
              </a:spcAft>
              <a:buFont typeface="Wingdings" panose="05000000000000000000" pitchFamily="2" charset="2"/>
              <a:buChar char="ü"/>
              <a:defRPr/>
            </a:pPr>
            <a:r>
              <a:rPr lang="en-US" dirty="0" smtClean="0">
                <a:latin typeface="Arial" pitchFamily="34" charset="0"/>
                <a:cs typeface="Arial" pitchFamily="34" charset="0"/>
              </a:rPr>
              <a:t>Weather </a:t>
            </a:r>
            <a:r>
              <a:rPr lang="en-US" dirty="0" smtClean="0">
                <a:latin typeface="Arial" pitchFamily="34" charset="0"/>
                <a:cs typeface="Arial" pitchFamily="34" charset="0"/>
              </a:rPr>
              <a:t>data </a:t>
            </a:r>
            <a:r>
              <a:rPr lang="en-US" dirty="0" smtClean="0">
                <a:latin typeface="Arial" pitchFamily="34" charset="0"/>
                <a:cs typeface="Arial" pitchFamily="34" charset="0"/>
              </a:rPr>
              <a:t>closest </a:t>
            </a:r>
            <a:r>
              <a:rPr lang="en-US" dirty="0" err="1" smtClean="0">
                <a:latin typeface="Arial" pitchFamily="34" charset="0"/>
                <a:cs typeface="Arial" pitchFamily="34" charset="0"/>
              </a:rPr>
              <a:t>meteo</a:t>
            </a:r>
            <a:r>
              <a:rPr lang="en-US" dirty="0" smtClean="0">
                <a:latin typeface="Arial" pitchFamily="34" charset="0"/>
                <a:cs typeface="Arial" pitchFamily="34" charset="0"/>
              </a:rPr>
              <a:t> station</a:t>
            </a:r>
          </a:p>
          <a:p>
            <a:pPr marL="736600" lvl="1" indent="-285750">
              <a:spcBef>
                <a:spcPts val="600"/>
              </a:spcBef>
              <a:spcAft>
                <a:spcPts val="600"/>
              </a:spcAft>
              <a:buFont typeface="Wingdings" panose="05000000000000000000" pitchFamily="2" charset="2"/>
              <a:buChar char="ü"/>
              <a:defRPr/>
            </a:pPr>
            <a:r>
              <a:rPr lang="en-US" dirty="0" smtClean="0">
                <a:latin typeface="Arial" pitchFamily="34" charset="0"/>
                <a:cs typeface="Arial" pitchFamily="34" charset="0"/>
              </a:rPr>
              <a:t>Soil </a:t>
            </a:r>
            <a:r>
              <a:rPr lang="en-US" dirty="0" smtClean="0">
                <a:latin typeface="Arial" pitchFamily="34" charset="0"/>
                <a:cs typeface="Arial" pitchFamily="34" charset="0"/>
              </a:rPr>
              <a:t>data </a:t>
            </a:r>
            <a:r>
              <a:rPr lang="en-US" dirty="0" smtClean="0">
                <a:latin typeface="Arial" pitchFamily="34" charset="0"/>
                <a:cs typeface="Arial" pitchFamily="34" charset="0"/>
              </a:rPr>
              <a:t>- soil </a:t>
            </a:r>
            <a:r>
              <a:rPr lang="en-US" dirty="0" smtClean="0">
                <a:latin typeface="Arial" pitchFamily="34" charset="0"/>
                <a:cs typeface="Arial" pitchFamily="34" charset="0"/>
              </a:rPr>
              <a:t>type/classes </a:t>
            </a:r>
            <a:r>
              <a:rPr lang="en-US" dirty="0" smtClean="0">
                <a:latin typeface="Arial" pitchFamily="34" charset="0"/>
                <a:cs typeface="Arial" pitchFamily="34" charset="0"/>
              </a:rPr>
              <a:t>cartography</a:t>
            </a:r>
            <a:endParaRPr lang="en-US" sz="1600" dirty="0" smtClean="0">
              <a:latin typeface="Arial" pitchFamily="34" charset="0"/>
              <a:cs typeface="Arial" pitchFamily="34" charset="0"/>
            </a:endParaRPr>
          </a:p>
        </p:txBody>
      </p:sp>
      <p:pic>
        <p:nvPicPr>
          <p:cNvPr id="14" name="Picture 9" descr="Selección de brotes"/>
          <p:cNvPicPr>
            <a:picLocks noChangeAspect="1" noChangeArrowheads="1"/>
          </p:cNvPicPr>
          <p:nvPr/>
        </p:nvPicPr>
        <p:blipFill>
          <a:blip r:embed="rId4" r:link="rId5" cstate="screen">
            <a:lum bright="-24000" contrast="30000"/>
          </a:blip>
          <a:srcRect/>
          <a:stretch>
            <a:fillRect/>
          </a:stretch>
        </p:blipFill>
        <p:spPr bwMode="auto">
          <a:xfrm>
            <a:off x="1134208" y="5837244"/>
            <a:ext cx="792000" cy="853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" name="Picture 14" descr="Selección de brotes"/>
          <p:cNvPicPr>
            <a:picLocks noChangeAspect="1" noChangeArrowheads="1"/>
          </p:cNvPicPr>
          <p:nvPr/>
        </p:nvPicPr>
        <p:blipFill>
          <a:blip r:embed="rId6" r:link="rId5" cstate="screen">
            <a:lum bright="-24000" contrast="30000"/>
          </a:blip>
          <a:srcRect/>
          <a:stretch>
            <a:fillRect/>
          </a:stretch>
        </p:blipFill>
        <p:spPr bwMode="auto">
          <a:xfrm>
            <a:off x="7241968" y="5919133"/>
            <a:ext cx="793952" cy="77579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6" name="Picture 13" descr="foto57-3"/>
          <p:cNvPicPr>
            <a:picLocks noChangeAspect="1" noChangeArrowheads="1"/>
          </p:cNvPicPr>
          <p:nvPr/>
        </p:nvPicPr>
        <p:blipFill>
          <a:blip r:embed="rId7" cstate="screen">
            <a:lum bright="-10000" contrast="-10000"/>
          </a:blip>
          <a:srcRect/>
          <a:stretch>
            <a:fillRect/>
          </a:stretch>
        </p:blipFill>
        <p:spPr bwMode="auto">
          <a:xfrm>
            <a:off x="1027368" y="4070452"/>
            <a:ext cx="1023954" cy="64807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7" name="Picture 9" descr="Selección de brotes"/>
          <p:cNvPicPr>
            <a:picLocks noChangeAspect="1" noChangeArrowheads="1"/>
          </p:cNvPicPr>
          <p:nvPr/>
        </p:nvPicPr>
        <p:blipFill>
          <a:blip r:embed="rId4" r:link="rId5" cstate="screen">
            <a:lum bright="-24000" contrast="30000"/>
          </a:blip>
          <a:srcRect/>
          <a:stretch>
            <a:fillRect/>
          </a:stretch>
        </p:blipFill>
        <p:spPr bwMode="auto">
          <a:xfrm>
            <a:off x="7243832" y="4829131"/>
            <a:ext cx="792000" cy="853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8" name="Picture 17" descr="foto57-3"/>
          <p:cNvPicPr>
            <a:picLocks noChangeAspect="1" noChangeArrowheads="1"/>
          </p:cNvPicPr>
          <p:nvPr/>
        </p:nvPicPr>
        <p:blipFill>
          <a:blip r:embed="rId7" cstate="screen">
            <a:lum bright="-10000" contrast="-10000"/>
          </a:blip>
          <a:srcRect/>
          <a:stretch>
            <a:fillRect/>
          </a:stretch>
        </p:blipFill>
        <p:spPr bwMode="auto">
          <a:xfrm>
            <a:off x="1011889" y="4973148"/>
            <a:ext cx="1023954" cy="64807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9" name="TextBox 18"/>
          <p:cNvSpPr txBox="1"/>
          <p:nvPr/>
        </p:nvSpPr>
        <p:spPr>
          <a:xfrm>
            <a:off x="2257466" y="4142460"/>
            <a:ext cx="374441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t-PT" sz="1600" dirty="0" err="1" smtClean="0">
                <a:latin typeface="Arial" pitchFamily="34" charset="0"/>
                <a:cs typeface="Arial" pitchFamily="34" charset="0"/>
              </a:rPr>
              <a:t>Harvesting</a:t>
            </a:r>
            <a:r>
              <a:rPr lang="pt-PT" sz="1600" dirty="0" smtClean="0">
                <a:latin typeface="Arial" pitchFamily="34" charset="0"/>
                <a:cs typeface="Arial" pitchFamily="34" charset="0"/>
              </a:rPr>
              <a:t> age for </a:t>
            </a:r>
            <a:r>
              <a:rPr lang="pt-PT" sz="1600" dirty="0" err="1" smtClean="0">
                <a:latin typeface="Arial" pitchFamily="34" charset="0"/>
                <a:cs typeface="Arial" pitchFamily="34" charset="0"/>
              </a:rPr>
              <a:t>the</a:t>
            </a:r>
            <a:r>
              <a:rPr lang="pt-PT" sz="1600" dirty="0" smtClean="0">
                <a:latin typeface="Arial" pitchFamily="34" charset="0"/>
                <a:cs typeface="Arial" pitchFamily="34" charset="0"/>
              </a:rPr>
              <a:t> </a:t>
            </a:r>
            <a:r>
              <a:rPr lang="pt-PT" sz="1600" dirty="0" err="1" smtClean="0">
                <a:latin typeface="Arial" pitchFamily="34" charset="0"/>
                <a:cs typeface="Arial" pitchFamily="34" charset="0"/>
              </a:rPr>
              <a:t>planted</a:t>
            </a:r>
            <a:r>
              <a:rPr lang="pt-PT" sz="1600" dirty="0" smtClean="0">
                <a:latin typeface="Arial" pitchFamily="34" charset="0"/>
                <a:cs typeface="Arial" pitchFamily="34" charset="0"/>
              </a:rPr>
              <a:t> stand</a:t>
            </a:r>
            <a:endParaRPr lang="pt-PT" sz="1600" dirty="0">
              <a:latin typeface="Arial" pitchFamily="34" charset="0"/>
              <a:cs typeface="Arial" pitchFamily="34" charset="0"/>
            </a:endParaRPr>
          </a:p>
        </p:txBody>
      </p:sp>
      <p:sp>
        <p:nvSpPr>
          <p:cNvPr id="20" name="TextBox 19"/>
          <p:cNvSpPr txBox="1"/>
          <p:nvPr/>
        </p:nvSpPr>
        <p:spPr>
          <a:xfrm>
            <a:off x="2267345" y="5055036"/>
            <a:ext cx="4509071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PT" sz="1600" dirty="0" smtClean="0">
                <a:latin typeface="Arial" pitchFamily="34" charset="0"/>
                <a:cs typeface="Arial" pitchFamily="34" charset="0"/>
              </a:rPr>
              <a:t>Transition between </a:t>
            </a:r>
            <a:r>
              <a:rPr lang="pt-PT" sz="1600" dirty="0" err="1" smtClean="0">
                <a:latin typeface="Arial" pitchFamily="34" charset="0"/>
                <a:cs typeface="Arial" pitchFamily="34" charset="0"/>
              </a:rPr>
              <a:t>rotations</a:t>
            </a:r>
            <a:r>
              <a:rPr lang="pt-PT" sz="1600" dirty="0" smtClean="0">
                <a:latin typeface="Arial" pitchFamily="34" charset="0"/>
                <a:cs typeface="Arial" pitchFamily="34" charset="0"/>
              </a:rPr>
              <a:t> </a:t>
            </a:r>
            <a:r>
              <a:rPr lang="pt-PT" sz="1600" dirty="0" smtClean="0">
                <a:latin typeface="Arial" pitchFamily="34" charset="0"/>
                <a:cs typeface="Arial" pitchFamily="34" charset="0"/>
              </a:rPr>
              <a:t>– </a:t>
            </a:r>
            <a:r>
              <a:rPr lang="pt-PT" sz="1600" dirty="0" err="1" smtClean="0">
                <a:latin typeface="Arial" pitchFamily="34" charset="0"/>
                <a:cs typeface="Arial" pitchFamily="34" charset="0"/>
              </a:rPr>
              <a:t>resprouting</a:t>
            </a:r>
            <a:endParaRPr lang="pt-PT" sz="1600" dirty="0">
              <a:latin typeface="Arial" pitchFamily="34" charset="0"/>
              <a:cs typeface="Arial" pitchFamily="34" charset="0"/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2253698" y="6022205"/>
            <a:ext cx="3470032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t-PT" sz="1600" dirty="0" err="1" smtClean="0">
                <a:latin typeface="Arial" pitchFamily="34" charset="0"/>
                <a:cs typeface="Arial" pitchFamily="34" charset="0"/>
              </a:rPr>
              <a:t>Shoots</a:t>
            </a:r>
            <a:r>
              <a:rPr lang="pt-PT" sz="1600" dirty="0" smtClean="0">
                <a:latin typeface="Arial" pitchFamily="34" charset="0"/>
                <a:cs typeface="Arial" pitchFamily="34" charset="0"/>
              </a:rPr>
              <a:t> </a:t>
            </a:r>
            <a:r>
              <a:rPr lang="pt-PT" sz="1600" dirty="0" err="1" smtClean="0">
                <a:latin typeface="Arial" pitchFamily="34" charset="0"/>
                <a:cs typeface="Arial" pitchFamily="34" charset="0"/>
              </a:rPr>
              <a:t>selection</a:t>
            </a:r>
            <a:endParaRPr lang="pt-PT" sz="1600" dirty="0">
              <a:latin typeface="Arial" pitchFamily="34" charset="0"/>
              <a:cs typeface="Arial" pitchFamily="34" charset="0"/>
            </a:endParaRPr>
          </a:p>
        </p:txBody>
      </p:sp>
      <p:sp>
        <p:nvSpPr>
          <p:cNvPr id="22" name="TextBox 21"/>
          <p:cNvSpPr txBox="1"/>
          <p:nvPr/>
        </p:nvSpPr>
        <p:spPr bwMode="auto">
          <a:xfrm>
            <a:off x="708934" y="809338"/>
            <a:ext cx="7286645" cy="73818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1350963" indent="-1350963">
              <a:defRPr/>
            </a:pPr>
            <a:r>
              <a:rPr lang="en-US" sz="2400" b="1" dirty="0" smtClean="0">
                <a:latin typeface="Arial" pitchFamily="34" charset="0"/>
                <a:cs typeface="Arial" pitchFamily="34" charset="0"/>
              </a:rPr>
              <a:t>Data inputs</a:t>
            </a:r>
            <a:endParaRPr lang="en-US" sz="2400" b="1" dirty="0">
              <a:latin typeface="Arial" pitchFamily="34" charset="0"/>
              <a:cs typeface="Arial" pitchFamily="34" charset="0"/>
            </a:endParaRPr>
          </a:p>
          <a:p>
            <a:pPr marL="1350963" indent="-1350963">
              <a:defRPr/>
            </a:pPr>
            <a:endParaRPr lang="en-US" dirty="0">
              <a:latin typeface="Arial" pitchFamily="34" charset="0"/>
              <a:cs typeface="Arial" pitchFamily="34" charset="0"/>
            </a:endParaRPr>
          </a:p>
        </p:txBody>
      </p:sp>
      <p:sp>
        <p:nvSpPr>
          <p:cNvPr id="23" name="TextBox 22"/>
          <p:cNvSpPr txBox="1"/>
          <p:nvPr/>
        </p:nvSpPr>
        <p:spPr>
          <a:xfrm>
            <a:off x="8294654" y="5019307"/>
            <a:ext cx="3588928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95250" indent="-95250"/>
            <a:r>
              <a:rPr lang="en-US" dirty="0" smtClean="0">
                <a:latin typeface="Arial" pitchFamily="34" charset="0"/>
                <a:cs typeface="Arial" pitchFamily="34" charset="0"/>
              </a:rPr>
              <a:t>  </a:t>
            </a:r>
            <a:r>
              <a:rPr lang="en-US" dirty="0" smtClean="0">
                <a:latin typeface="Arial" pitchFamily="34" charset="0"/>
                <a:cs typeface="Arial" pitchFamily="34" charset="0"/>
              </a:rPr>
              <a:t>Management </a:t>
            </a:r>
            <a:r>
              <a:rPr lang="en-US" dirty="0" smtClean="0">
                <a:latin typeface="Arial" pitchFamily="34" charset="0"/>
                <a:cs typeface="Arial" pitchFamily="34" charset="0"/>
              </a:rPr>
              <a:t>defined </a:t>
            </a:r>
            <a:r>
              <a:rPr lang="en-US" dirty="0" smtClean="0">
                <a:latin typeface="Arial" pitchFamily="34" charset="0"/>
                <a:cs typeface="Arial" pitchFamily="34" charset="0"/>
              </a:rPr>
              <a:t>according to the management practices observed for each plot</a:t>
            </a:r>
            <a:endParaRPr lang="pt-PT" dirty="0"/>
          </a:p>
        </p:txBody>
      </p:sp>
      <p:cxnSp>
        <p:nvCxnSpPr>
          <p:cNvPr id="24" name="Straight Arrow Connector 23"/>
          <p:cNvCxnSpPr/>
          <p:nvPr/>
        </p:nvCxnSpPr>
        <p:spPr>
          <a:xfrm>
            <a:off x="2195338" y="5480972"/>
            <a:ext cx="4932000" cy="0"/>
          </a:xfrm>
          <a:prstGeom prst="straightConnector1">
            <a:avLst/>
          </a:prstGeom>
          <a:ln w="28575">
            <a:solidFill>
              <a:srgbClr val="336600"/>
            </a:solidFill>
            <a:headEnd type="none" w="med" len="med"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Straight Arrow Connector 24"/>
          <p:cNvCxnSpPr/>
          <p:nvPr/>
        </p:nvCxnSpPr>
        <p:spPr>
          <a:xfrm>
            <a:off x="2123330" y="6485317"/>
            <a:ext cx="4932000" cy="0"/>
          </a:xfrm>
          <a:prstGeom prst="straightConnector1">
            <a:avLst/>
          </a:prstGeom>
          <a:ln w="28575">
            <a:solidFill>
              <a:srgbClr val="336600"/>
            </a:solidFill>
            <a:headEnd type="none" w="med" len="med"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05053770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5" grpId="0"/>
      <p:bldP spid="7" grpId="0" animBg="1"/>
      <p:bldP spid="10" grpId="0"/>
      <p:bldP spid="11" grpId="0"/>
      <p:bldP spid="19" grpId="0"/>
      <p:bldP spid="20" grpId="0"/>
      <p:bldP spid="21" grpId="0"/>
      <p:bldP spid="22" grpId="0"/>
      <p:bldP spid="23" grpId="0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Diagram 3"/>
          <p:cNvGraphicFramePr/>
          <p:nvPr>
            <p:extLst>
              <p:ext uri="{D42A27DB-BD31-4B8C-83A1-F6EECF244321}">
                <p14:modId xmlns:p14="http://schemas.microsoft.com/office/powerpoint/2010/main" val="2219205981"/>
              </p:ext>
            </p:extLst>
          </p:nvPr>
        </p:nvGraphicFramePr>
        <p:xfrm>
          <a:off x="332400" y="786652"/>
          <a:ext cx="11527200" cy="5767200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  <p:sp>
        <p:nvSpPr>
          <p:cNvPr id="6" name="Rounded Rectangle 5"/>
          <p:cNvSpPr/>
          <p:nvPr/>
        </p:nvSpPr>
        <p:spPr>
          <a:xfrm>
            <a:off x="6096001" y="1080243"/>
            <a:ext cx="5522258" cy="2046194"/>
          </a:xfrm>
          <a:prstGeom prst="roundRect">
            <a:avLst/>
          </a:prstGeom>
          <a:solidFill>
            <a:schemeClr val="bg2">
              <a:lumMod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PT"/>
          </a:p>
        </p:txBody>
      </p:sp>
    </p:spTree>
    <p:extLst>
      <p:ext uri="{BB962C8B-B14F-4D97-AF65-F5344CB8AC3E}">
        <p14:creationId xmlns:p14="http://schemas.microsoft.com/office/powerpoint/2010/main" val="379426802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/>
          <p:cNvSpPr txBox="1"/>
          <p:nvPr/>
        </p:nvSpPr>
        <p:spPr bwMode="auto">
          <a:xfrm>
            <a:off x="178550" y="706781"/>
            <a:ext cx="7286645" cy="73818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1350963" indent="-1350963">
              <a:defRPr/>
            </a:pPr>
            <a:r>
              <a:rPr lang="en-US" sz="2400" b="1" dirty="0" smtClean="0">
                <a:latin typeface="Arial" pitchFamily="34" charset="0"/>
                <a:cs typeface="Arial" pitchFamily="34" charset="0"/>
              </a:rPr>
              <a:t>Qualitative Evaluation</a:t>
            </a:r>
            <a:endParaRPr lang="en-US" sz="2400" b="1" dirty="0">
              <a:latin typeface="Arial" pitchFamily="34" charset="0"/>
              <a:cs typeface="Arial" pitchFamily="34" charset="0"/>
            </a:endParaRPr>
          </a:p>
          <a:p>
            <a:pPr marL="1350963" indent="-1350963">
              <a:defRPr/>
            </a:pPr>
            <a:endParaRPr lang="en-US" dirty="0">
              <a:latin typeface="Arial" pitchFamily="34" charset="0"/>
              <a:cs typeface="Arial" pitchFamily="34" charset="0"/>
            </a:endParaRPr>
          </a:p>
        </p:txBody>
      </p:sp>
      <p:graphicFrame>
        <p:nvGraphicFramePr>
          <p:cNvPr id="5" name="Table 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314979436"/>
              </p:ext>
            </p:extLst>
          </p:nvPr>
        </p:nvGraphicFramePr>
        <p:xfrm>
          <a:off x="438425" y="1556792"/>
          <a:ext cx="7344815" cy="442468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04925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97507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38338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937094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endParaRPr lang="pt-PT" sz="16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PT" b="1" dirty="0" smtClean="0">
                          <a:solidFill>
                            <a:srgbClr val="00B5C8"/>
                          </a:solidFill>
                          <a:latin typeface="Arial" pitchFamily="34" charset="0"/>
                          <a:cs typeface="Arial" pitchFamily="34" charset="0"/>
                        </a:rPr>
                        <a:t>3PG</a:t>
                      </a:r>
                      <a:endParaRPr lang="pt-PT" b="1" dirty="0">
                        <a:solidFill>
                          <a:srgbClr val="00B5C8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PT" b="1" dirty="0" smtClean="0">
                          <a:solidFill>
                            <a:schemeClr val="accent1">
                              <a:lumMod val="75000"/>
                            </a:schemeClr>
                          </a:solidFill>
                          <a:latin typeface="Arial" pitchFamily="34" charset="0"/>
                          <a:cs typeface="Arial" pitchFamily="34" charset="0"/>
                        </a:rPr>
                        <a:t>Glob3PG</a:t>
                      </a:r>
                      <a:endParaRPr lang="pt-PT" b="1" dirty="0">
                        <a:solidFill>
                          <a:schemeClr val="accent1">
                            <a:lumMod val="75000"/>
                          </a:schemeClr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PT" b="1" dirty="0" smtClean="0">
                          <a:solidFill>
                            <a:srgbClr val="FF9900"/>
                          </a:solidFill>
                          <a:latin typeface="Arial" pitchFamily="34" charset="0"/>
                          <a:cs typeface="Arial" pitchFamily="34" charset="0"/>
                        </a:rPr>
                        <a:t>Globulus</a:t>
                      </a:r>
                      <a:endParaRPr lang="pt-PT" b="1" dirty="0">
                        <a:solidFill>
                          <a:srgbClr val="FF990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40">
                <a:tc rowSpan="3">
                  <a:txBody>
                    <a:bodyPr/>
                    <a:lstStyle/>
                    <a:p>
                      <a:pPr algn="ctr"/>
                      <a:r>
                        <a:rPr lang="pt-PT" sz="1600" dirty="0" smtClean="0">
                          <a:latin typeface="Arial" pitchFamily="34" charset="0"/>
                          <a:cs typeface="Arial" pitchFamily="34" charset="0"/>
                        </a:rPr>
                        <a:t>Principal</a:t>
                      </a:r>
                      <a:endParaRPr lang="pt-PT" sz="16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PT" sz="1600" dirty="0" smtClean="0">
                          <a:latin typeface="Arial" pitchFamily="34" charset="0"/>
                          <a:cs typeface="Arial" pitchFamily="34" charset="0"/>
                        </a:rPr>
                        <a:t>Woody</a:t>
                      </a:r>
                      <a:r>
                        <a:rPr lang="pt-PT" sz="1600" baseline="0" dirty="0" smtClean="0">
                          <a:latin typeface="Arial" pitchFamily="34" charset="0"/>
                          <a:cs typeface="Arial" pitchFamily="34" charset="0"/>
                        </a:rPr>
                        <a:t> Biomass (</a:t>
                      </a:r>
                      <a:r>
                        <a:rPr lang="pt-PT" sz="1600" b="1" baseline="0" dirty="0" smtClean="0">
                          <a:latin typeface="Arial" pitchFamily="34" charset="0"/>
                          <a:cs typeface="Arial" pitchFamily="34" charset="0"/>
                        </a:rPr>
                        <a:t>Wsbr</a:t>
                      </a:r>
                      <a:r>
                        <a:rPr lang="pt-PT" sz="1600" baseline="0" dirty="0" smtClean="0">
                          <a:latin typeface="Arial" pitchFamily="34" charset="0"/>
                          <a:cs typeface="Arial" pitchFamily="34" charset="0"/>
                        </a:rPr>
                        <a:t>)</a:t>
                      </a:r>
                      <a:endParaRPr lang="pt-PT" sz="16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PT" sz="1600" dirty="0" smtClean="0">
                          <a:latin typeface="Arial" pitchFamily="34" charset="0"/>
                          <a:cs typeface="Arial" pitchFamily="34" charset="0"/>
                        </a:rPr>
                        <a:t>Aboveground</a:t>
                      </a:r>
                      <a:r>
                        <a:rPr lang="pt-PT" sz="1600" baseline="0" dirty="0" smtClean="0">
                          <a:latin typeface="Arial" pitchFamily="34" charset="0"/>
                          <a:cs typeface="Arial" pitchFamily="34" charset="0"/>
                        </a:rPr>
                        <a:t> Biomass (</a:t>
                      </a:r>
                      <a:r>
                        <a:rPr lang="pt-PT" sz="1600" b="1" baseline="0" dirty="0" smtClean="0">
                          <a:latin typeface="Arial" pitchFamily="34" charset="0"/>
                          <a:cs typeface="Arial" pitchFamily="34" charset="0"/>
                        </a:rPr>
                        <a:t>Wa</a:t>
                      </a:r>
                      <a:r>
                        <a:rPr lang="pt-PT" sz="1600" baseline="0" dirty="0" smtClean="0">
                          <a:latin typeface="Arial" pitchFamily="34" charset="0"/>
                          <a:cs typeface="Arial" pitchFamily="34" charset="0"/>
                        </a:rPr>
                        <a:t>)</a:t>
                      </a:r>
                      <a:endParaRPr lang="pt-PT" sz="16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PT" sz="1600" dirty="0" smtClean="0">
                          <a:latin typeface="Arial" pitchFamily="34" charset="0"/>
                          <a:cs typeface="Arial" pitchFamily="34" charset="0"/>
                        </a:rPr>
                        <a:t>Dominant Height (</a:t>
                      </a:r>
                      <a:r>
                        <a:rPr lang="pt-PT" sz="1600" b="1" dirty="0" smtClean="0">
                          <a:latin typeface="Arial" pitchFamily="34" charset="0"/>
                          <a:cs typeface="Arial" pitchFamily="34" charset="0"/>
                        </a:rPr>
                        <a:t>hdom</a:t>
                      </a:r>
                      <a:r>
                        <a:rPr lang="pt-PT" sz="1600" dirty="0" smtClean="0">
                          <a:latin typeface="Arial" pitchFamily="34" charset="0"/>
                          <a:cs typeface="Arial" pitchFamily="34" charset="0"/>
                        </a:rPr>
                        <a:t>)</a:t>
                      </a:r>
                      <a:endParaRPr lang="pt-PT" sz="16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40">
                <a:tc vMerge="1">
                  <a:txBody>
                    <a:bodyPr/>
                    <a:lstStyle/>
                    <a:p>
                      <a:endParaRPr lang="pt-PT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PT" sz="1600" dirty="0" smtClean="0">
                          <a:latin typeface="Arial" pitchFamily="34" charset="0"/>
                          <a:cs typeface="Arial" pitchFamily="34" charset="0"/>
                        </a:rPr>
                        <a:t>Density                (</a:t>
                      </a:r>
                      <a:r>
                        <a:rPr lang="pt-PT" sz="1600" b="1" dirty="0" smtClean="0">
                          <a:latin typeface="Arial" pitchFamily="34" charset="0"/>
                          <a:cs typeface="Arial" pitchFamily="34" charset="0"/>
                        </a:rPr>
                        <a:t>N</a:t>
                      </a:r>
                      <a:r>
                        <a:rPr lang="pt-PT" sz="1600" dirty="0" smtClean="0">
                          <a:latin typeface="Arial" pitchFamily="34" charset="0"/>
                          <a:cs typeface="Arial" pitchFamily="34" charset="0"/>
                        </a:rPr>
                        <a:t>)</a:t>
                      </a:r>
                      <a:endParaRPr lang="pt-PT" sz="16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PT" sz="1600" dirty="0" smtClean="0">
                          <a:latin typeface="Arial" pitchFamily="34" charset="0"/>
                          <a:cs typeface="Arial" pitchFamily="34" charset="0"/>
                        </a:rPr>
                        <a:t>Density                       (</a:t>
                      </a:r>
                      <a:r>
                        <a:rPr lang="pt-PT" sz="1600" b="1" dirty="0" smtClean="0">
                          <a:latin typeface="Arial" pitchFamily="34" charset="0"/>
                          <a:cs typeface="Arial" pitchFamily="34" charset="0"/>
                        </a:rPr>
                        <a:t>N</a:t>
                      </a:r>
                      <a:r>
                        <a:rPr lang="pt-PT" sz="1600" dirty="0" smtClean="0">
                          <a:latin typeface="Arial" pitchFamily="34" charset="0"/>
                          <a:cs typeface="Arial" pitchFamily="34" charset="0"/>
                        </a:rPr>
                        <a:t>)</a:t>
                      </a:r>
                      <a:endParaRPr lang="pt-PT" sz="16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PT" sz="1600" dirty="0" smtClean="0">
                          <a:latin typeface="Arial" pitchFamily="34" charset="0"/>
                          <a:cs typeface="Arial" pitchFamily="34" charset="0"/>
                        </a:rPr>
                        <a:t>Density              (</a:t>
                      </a:r>
                      <a:r>
                        <a:rPr lang="pt-PT" sz="1600" b="1" dirty="0" smtClean="0">
                          <a:latin typeface="Arial" pitchFamily="34" charset="0"/>
                          <a:cs typeface="Arial" pitchFamily="34" charset="0"/>
                        </a:rPr>
                        <a:t>N</a:t>
                      </a:r>
                      <a:r>
                        <a:rPr lang="pt-PT" sz="1600" dirty="0" smtClean="0">
                          <a:latin typeface="Arial" pitchFamily="34" charset="0"/>
                          <a:cs typeface="Arial" pitchFamily="34" charset="0"/>
                        </a:rPr>
                        <a:t>)</a:t>
                      </a:r>
                      <a:endParaRPr lang="pt-PT" sz="16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0840">
                <a:tc vMerge="1">
                  <a:txBody>
                    <a:bodyPr/>
                    <a:lstStyle/>
                    <a:p>
                      <a:endParaRPr lang="pt-PT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pt-PT" sz="16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pt-PT" sz="16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PT" sz="1600" dirty="0" smtClean="0">
                          <a:latin typeface="Arial" pitchFamily="34" charset="0"/>
                          <a:cs typeface="Arial" pitchFamily="34" charset="0"/>
                        </a:rPr>
                        <a:t>Basal Area           (</a:t>
                      </a:r>
                      <a:r>
                        <a:rPr lang="pt-PT" sz="1600" b="1" dirty="0" smtClean="0">
                          <a:latin typeface="Arial" pitchFamily="34" charset="0"/>
                          <a:cs typeface="Arial" pitchFamily="34" charset="0"/>
                        </a:rPr>
                        <a:t>G</a:t>
                      </a:r>
                      <a:r>
                        <a:rPr lang="pt-PT" sz="1600" dirty="0" smtClean="0">
                          <a:latin typeface="Arial" pitchFamily="34" charset="0"/>
                          <a:cs typeface="Arial" pitchFamily="34" charset="0"/>
                        </a:rPr>
                        <a:t>)</a:t>
                      </a:r>
                      <a:endParaRPr lang="pt-PT" sz="16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0840">
                <a:tc rowSpan="4">
                  <a:txBody>
                    <a:bodyPr/>
                    <a:lstStyle/>
                    <a:p>
                      <a:pPr algn="ctr"/>
                      <a:r>
                        <a:rPr lang="pt-PT" sz="1600" dirty="0" smtClean="0">
                          <a:latin typeface="Arial" pitchFamily="34" charset="0"/>
                          <a:cs typeface="Arial" pitchFamily="34" charset="0"/>
                        </a:rPr>
                        <a:t>Derived</a:t>
                      </a:r>
                      <a:endParaRPr lang="pt-PT" sz="16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PT" sz="1600" dirty="0" smtClean="0">
                          <a:latin typeface="Arial" pitchFamily="34" charset="0"/>
                          <a:cs typeface="Arial" pitchFamily="34" charset="0"/>
                        </a:rPr>
                        <a:t>Basal Area           (</a:t>
                      </a:r>
                      <a:r>
                        <a:rPr lang="pt-PT" sz="1600" b="1" dirty="0" smtClean="0">
                          <a:latin typeface="Arial" pitchFamily="34" charset="0"/>
                          <a:cs typeface="Arial" pitchFamily="34" charset="0"/>
                        </a:rPr>
                        <a:t>G</a:t>
                      </a:r>
                      <a:r>
                        <a:rPr lang="pt-PT" sz="1600" dirty="0" smtClean="0">
                          <a:latin typeface="Arial" pitchFamily="34" charset="0"/>
                          <a:cs typeface="Arial" pitchFamily="34" charset="0"/>
                        </a:rPr>
                        <a:t>)</a:t>
                      </a:r>
                      <a:endParaRPr lang="pt-PT" sz="16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PT" sz="1600" dirty="0" smtClean="0">
                          <a:latin typeface="Arial" pitchFamily="34" charset="0"/>
                          <a:cs typeface="Arial" pitchFamily="34" charset="0"/>
                        </a:rPr>
                        <a:t>Basal Area             </a:t>
                      </a:r>
                    </a:p>
                    <a:p>
                      <a:pPr algn="ctr"/>
                      <a:r>
                        <a:rPr lang="pt-PT" sz="1600" dirty="0" smtClean="0">
                          <a:latin typeface="Arial" pitchFamily="34" charset="0"/>
                          <a:cs typeface="Arial" pitchFamily="34" charset="0"/>
                        </a:rPr>
                        <a:t>   (</a:t>
                      </a:r>
                      <a:r>
                        <a:rPr lang="pt-PT" sz="1600" b="1" dirty="0" smtClean="0">
                          <a:latin typeface="Arial" pitchFamily="34" charset="0"/>
                          <a:cs typeface="Arial" pitchFamily="34" charset="0"/>
                        </a:rPr>
                        <a:t>G</a:t>
                      </a:r>
                      <a:r>
                        <a:rPr lang="pt-PT" sz="1600" dirty="0" smtClean="0">
                          <a:latin typeface="Arial" pitchFamily="34" charset="0"/>
                          <a:cs typeface="Arial" pitchFamily="34" charset="0"/>
                        </a:rPr>
                        <a:t>)</a:t>
                      </a:r>
                      <a:endParaRPr lang="pt-PT" sz="16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PT" sz="1600" dirty="0" smtClean="0">
                          <a:latin typeface="Arial" pitchFamily="34" charset="0"/>
                          <a:cs typeface="Arial" pitchFamily="34" charset="0"/>
                        </a:rPr>
                        <a:t>Underbark</a:t>
                      </a:r>
                      <a:r>
                        <a:rPr lang="pt-PT" sz="1600" baseline="0" dirty="0" smtClean="0">
                          <a:latin typeface="Arial" pitchFamily="34" charset="0"/>
                          <a:cs typeface="Arial" pitchFamily="34" charset="0"/>
                        </a:rPr>
                        <a:t> Volume</a:t>
                      </a:r>
                      <a:endParaRPr lang="pt-PT" sz="1600" dirty="0" smtClean="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algn="ctr"/>
                      <a:r>
                        <a:rPr lang="pt-PT" sz="1600" dirty="0" smtClean="0">
                          <a:latin typeface="Arial" pitchFamily="34" charset="0"/>
                          <a:cs typeface="Arial" pitchFamily="34" charset="0"/>
                        </a:rPr>
                        <a:t>(</a:t>
                      </a:r>
                      <a:r>
                        <a:rPr lang="pt-PT" sz="1600" b="1" dirty="0" smtClean="0">
                          <a:latin typeface="Arial" pitchFamily="34" charset="0"/>
                          <a:cs typeface="Arial" pitchFamily="34" charset="0"/>
                        </a:rPr>
                        <a:t>Vu_st</a:t>
                      </a:r>
                      <a:r>
                        <a:rPr lang="pt-PT" sz="1600" dirty="0" smtClean="0">
                          <a:latin typeface="Arial" pitchFamily="34" charset="0"/>
                          <a:cs typeface="Arial" pitchFamily="34" charset="0"/>
                        </a:rPr>
                        <a:t>)</a:t>
                      </a:r>
                      <a:endParaRPr lang="pt-PT" sz="16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70840">
                <a:tc vMerge="1">
                  <a:txBody>
                    <a:bodyPr/>
                    <a:lstStyle/>
                    <a:p>
                      <a:pPr algn="ctr"/>
                      <a:endParaRPr lang="pt-PT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PT" sz="1600" dirty="0" smtClean="0">
                          <a:latin typeface="Arial" pitchFamily="34" charset="0"/>
                          <a:cs typeface="Arial" pitchFamily="34" charset="0"/>
                        </a:rPr>
                        <a:t>Underbark</a:t>
                      </a:r>
                      <a:r>
                        <a:rPr lang="pt-PT" sz="1600" baseline="0" dirty="0" smtClean="0">
                          <a:latin typeface="Arial" pitchFamily="34" charset="0"/>
                          <a:cs typeface="Arial" pitchFamily="34" charset="0"/>
                        </a:rPr>
                        <a:t> Volume</a:t>
                      </a:r>
                      <a:endParaRPr lang="pt-PT" sz="1600" dirty="0" smtClean="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algn="ctr"/>
                      <a:r>
                        <a:rPr lang="pt-PT" sz="1600" dirty="0" smtClean="0">
                          <a:latin typeface="Arial" pitchFamily="34" charset="0"/>
                          <a:cs typeface="Arial" pitchFamily="34" charset="0"/>
                        </a:rPr>
                        <a:t>(</a:t>
                      </a:r>
                      <a:r>
                        <a:rPr lang="pt-PT" sz="1600" b="1" dirty="0" smtClean="0">
                          <a:latin typeface="Arial" pitchFamily="34" charset="0"/>
                          <a:cs typeface="Arial" pitchFamily="34" charset="0"/>
                        </a:rPr>
                        <a:t>Vu_st</a:t>
                      </a:r>
                      <a:r>
                        <a:rPr lang="pt-PT" sz="1600" dirty="0" smtClean="0">
                          <a:latin typeface="Arial" pitchFamily="34" charset="0"/>
                          <a:cs typeface="Arial" pitchFamily="34" charset="0"/>
                        </a:rPr>
                        <a:t>)</a:t>
                      </a:r>
                      <a:endParaRPr lang="pt-PT" sz="16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PT" sz="1600" dirty="0" smtClean="0">
                          <a:latin typeface="Arial" pitchFamily="34" charset="0"/>
                          <a:cs typeface="Arial" pitchFamily="34" charset="0"/>
                        </a:rPr>
                        <a:t>Dominant Height (</a:t>
                      </a:r>
                      <a:r>
                        <a:rPr lang="pt-PT" sz="1600" b="1" dirty="0" smtClean="0">
                          <a:latin typeface="Arial" pitchFamily="34" charset="0"/>
                          <a:cs typeface="Arial" pitchFamily="34" charset="0"/>
                        </a:rPr>
                        <a:t>hdom</a:t>
                      </a:r>
                      <a:r>
                        <a:rPr lang="pt-PT" sz="1600" dirty="0" smtClean="0">
                          <a:latin typeface="Arial" pitchFamily="34" charset="0"/>
                          <a:cs typeface="Arial" pitchFamily="34" charset="0"/>
                        </a:rPr>
                        <a:t>)</a:t>
                      </a:r>
                      <a:endParaRPr lang="pt-PT" sz="16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PT" sz="1600" dirty="0" smtClean="0">
                          <a:latin typeface="Arial" pitchFamily="34" charset="0"/>
                          <a:cs typeface="Arial" pitchFamily="34" charset="0"/>
                        </a:rPr>
                        <a:t>Stem Biomass (</a:t>
                      </a:r>
                      <a:r>
                        <a:rPr lang="pt-PT" sz="1600" b="1" dirty="0" smtClean="0">
                          <a:latin typeface="Arial" pitchFamily="34" charset="0"/>
                          <a:cs typeface="Arial" pitchFamily="34" charset="0"/>
                        </a:rPr>
                        <a:t>Ww</a:t>
                      </a:r>
                      <a:r>
                        <a:rPr lang="pt-PT" sz="1600" dirty="0" smtClean="0">
                          <a:latin typeface="Arial" pitchFamily="34" charset="0"/>
                          <a:cs typeface="Arial" pitchFamily="34" charset="0"/>
                        </a:rPr>
                        <a:t>)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70840">
                <a:tc vMerge="1">
                  <a:txBody>
                    <a:bodyPr/>
                    <a:lstStyle/>
                    <a:p>
                      <a:pPr algn="ctr"/>
                      <a:endParaRPr lang="pt-PT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pt-PT" sz="16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PT" sz="1600" dirty="0" smtClean="0">
                          <a:latin typeface="Arial" pitchFamily="34" charset="0"/>
                          <a:cs typeface="Arial" pitchFamily="34" charset="0"/>
                        </a:rPr>
                        <a:t>Underbark</a:t>
                      </a:r>
                      <a:r>
                        <a:rPr lang="pt-PT" sz="1600" baseline="0" dirty="0" smtClean="0">
                          <a:latin typeface="Arial" pitchFamily="34" charset="0"/>
                          <a:cs typeface="Arial" pitchFamily="34" charset="0"/>
                        </a:rPr>
                        <a:t> Volume</a:t>
                      </a:r>
                      <a:endParaRPr lang="pt-PT" sz="1600" dirty="0" smtClean="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algn="ctr"/>
                      <a:r>
                        <a:rPr lang="pt-PT" sz="1600" dirty="0" smtClean="0">
                          <a:latin typeface="Arial" pitchFamily="34" charset="0"/>
                          <a:cs typeface="Arial" pitchFamily="34" charset="0"/>
                        </a:rPr>
                        <a:t>(</a:t>
                      </a:r>
                      <a:r>
                        <a:rPr lang="pt-PT" sz="1600" b="1" dirty="0" smtClean="0">
                          <a:latin typeface="Arial" pitchFamily="34" charset="0"/>
                          <a:cs typeface="Arial" pitchFamily="34" charset="0"/>
                        </a:rPr>
                        <a:t>Vu_st</a:t>
                      </a:r>
                      <a:r>
                        <a:rPr lang="pt-PT" sz="1600" dirty="0" smtClean="0">
                          <a:latin typeface="Arial" pitchFamily="34" charset="0"/>
                          <a:cs typeface="Arial" pitchFamily="34" charset="0"/>
                        </a:rPr>
                        <a:t>)</a:t>
                      </a:r>
                      <a:endParaRPr lang="pt-PT" sz="16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PT" sz="1600" dirty="0" smtClean="0">
                          <a:latin typeface="Arial" pitchFamily="34" charset="0"/>
                          <a:cs typeface="Arial" pitchFamily="34" charset="0"/>
                        </a:rPr>
                        <a:t>Bark Biomass  (</a:t>
                      </a:r>
                      <a:r>
                        <a:rPr lang="pt-PT" sz="1600" b="1" dirty="0" smtClean="0">
                          <a:latin typeface="Arial" pitchFamily="34" charset="0"/>
                          <a:cs typeface="Arial" pitchFamily="34" charset="0"/>
                        </a:rPr>
                        <a:t>Wb</a:t>
                      </a:r>
                      <a:r>
                        <a:rPr lang="pt-PT" sz="1600" dirty="0" smtClean="0">
                          <a:latin typeface="Arial" pitchFamily="34" charset="0"/>
                          <a:cs typeface="Arial" pitchFamily="34" charset="0"/>
                        </a:rPr>
                        <a:t>)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70840">
                <a:tc vMerge="1">
                  <a:txBody>
                    <a:bodyPr/>
                    <a:lstStyle/>
                    <a:p>
                      <a:pPr algn="ctr"/>
                      <a:endParaRPr lang="pt-PT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pt-PT" sz="16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pt-PT" sz="16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PT" sz="1600" dirty="0" smtClean="0">
                          <a:latin typeface="Arial" pitchFamily="34" charset="0"/>
                          <a:cs typeface="Arial" pitchFamily="34" charset="0"/>
                        </a:rPr>
                        <a:t>Branches</a:t>
                      </a:r>
                      <a:r>
                        <a:rPr lang="pt-PT" sz="1600" baseline="0" dirty="0" smtClean="0">
                          <a:latin typeface="Arial" pitchFamily="34" charset="0"/>
                          <a:cs typeface="Arial" pitchFamily="34" charset="0"/>
                        </a:rPr>
                        <a:t> Biomass </a:t>
                      </a:r>
                      <a:r>
                        <a:rPr lang="pt-PT" sz="1600" dirty="0" smtClean="0">
                          <a:latin typeface="Arial" pitchFamily="34" charset="0"/>
                          <a:cs typeface="Arial" pitchFamily="34" charset="0"/>
                        </a:rPr>
                        <a:t>(</a:t>
                      </a:r>
                      <a:r>
                        <a:rPr lang="pt-PT" sz="1600" b="1" dirty="0" smtClean="0">
                          <a:latin typeface="Arial" pitchFamily="34" charset="0"/>
                          <a:cs typeface="Arial" pitchFamily="34" charset="0"/>
                        </a:rPr>
                        <a:t>Wbr</a:t>
                      </a:r>
                      <a:r>
                        <a:rPr lang="pt-PT" sz="1600" dirty="0" smtClean="0">
                          <a:latin typeface="Arial" pitchFamily="34" charset="0"/>
                          <a:cs typeface="Arial" pitchFamily="34" charset="0"/>
                        </a:rPr>
                        <a:t>)</a:t>
                      </a:r>
                      <a:endParaRPr lang="pt-PT" sz="16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  <p:sp>
        <p:nvSpPr>
          <p:cNvPr id="6" name="TextBox 5"/>
          <p:cNvSpPr txBox="1"/>
          <p:nvPr/>
        </p:nvSpPr>
        <p:spPr>
          <a:xfrm>
            <a:off x="8849732" y="1556792"/>
            <a:ext cx="288032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PT" b="1" dirty="0" smtClean="0">
                <a:latin typeface="Arial" pitchFamily="34" charset="0"/>
                <a:cs typeface="Arial" pitchFamily="34" charset="0"/>
              </a:rPr>
              <a:t>Variables in </a:t>
            </a:r>
            <a:r>
              <a:rPr lang="pt-PT" b="1" dirty="0" err="1" smtClean="0">
                <a:latin typeface="Arial" pitchFamily="34" charset="0"/>
                <a:cs typeface="Arial" pitchFamily="34" charset="0"/>
              </a:rPr>
              <a:t>the</a:t>
            </a:r>
            <a:r>
              <a:rPr lang="pt-PT" b="1" dirty="0" smtClean="0">
                <a:latin typeface="Arial" pitchFamily="34" charset="0"/>
                <a:cs typeface="Arial" pitchFamily="34" charset="0"/>
              </a:rPr>
              <a:t> </a:t>
            </a:r>
            <a:r>
              <a:rPr lang="pt-PT" b="1" dirty="0" err="1" smtClean="0">
                <a:latin typeface="Arial" pitchFamily="34" charset="0"/>
                <a:cs typeface="Arial" pitchFamily="34" charset="0"/>
              </a:rPr>
              <a:t>models</a:t>
            </a:r>
            <a:endParaRPr lang="pt-PT" dirty="0">
              <a:latin typeface="Arial" pitchFamily="34" charset="0"/>
              <a:cs typeface="Arial" pitchFamily="34" charset="0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438425" y="6093296"/>
            <a:ext cx="4104456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PT" sz="1400" dirty="0" smtClean="0">
                <a:latin typeface="Arial" pitchFamily="34" charset="0"/>
                <a:cs typeface="Arial" pitchFamily="34" charset="0"/>
              </a:rPr>
              <a:t>Wa     = Ww + Wb + Wbr + Wl</a:t>
            </a:r>
          </a:p>
          <a:p>
            <a:r>
              <a:rPr lang="pt-PT" sz="1400" dirty="0" smtClean="0">
                <a:latin typeface="Arial" pitchFamily="34" charset="0"/>
                <a:cs typeface="Arial" pitchFamily="34" charset="0"/>
              </a:rPr>
              <a:t>Wsbr  = Ww + Wb + Wbr </a:t>
            </a:r>
            <a:endParaRPr lang="pt-PT" sz="1400" dirty="0">
              <a:latin typeface="Arial" pitchFamily="34" charset="0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86983290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7" grpId="0"/>
    </p:bld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/>
          <p:cNvSpPr txBox="1"/>
          <p:nvPr/>
        </p:nvSpPr>
        <p:spPr bwMode="auto">
          <a:xfrm>
            <a:off x="178550" y="706781"/>
            <a:ext cx="7286645" cy="73818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1350963" indent="-1350963">
              <a:defRPr/>
            </a:pPr>
            <a:r>
              <a:rPr lang="en-US" sz="2400" b="1" dirty="0" smtClean="0">
                <a:latin typeface="Arial" pitchFamily="34" charset="0"/>
                <a:cs typeface="Arial" pitchFamily="34" charset="0"/>
              </a:rPr>
              <a:t>Qualitative Evaluation</a:t>
            </a:r>
            <a:endParaRPr lang="en-US" sz="2400" b="1" dirty="0">
              <a:latin typeface="Arial" pitchFamily="34" charset="0"/>
              <a:cs typeface="Arial" pitchFamily="34" charset="0"/>
            </a:endParaRPr>
          </a:p>
          <a:p>
            <a:pPr marL="1350963" indent="-1350963">
              <a:defRPr/>
            </a:pPr>
            <a:endParaRPr lang="en-US" dirty="0">
              <a:latin typeface="Arial" pitchFamily="34" charset="0"/>
              <a:cs typeface="Arial" pitchFamily="34" charset="0"/>
            </a:endParaRPr>
          </a:p>
        </p:txBody>
      </p:sp>
      <p:graphicFrame>
        <p:nvGraphicFramePr>
          <p:cNvPr id="5" name="Table 4"/>
          <p:cNvGraphicFramePr>
            <a:graphicFrameLocks noGrp="1"/>
          </p:cNvGraphicFramePr>
          <p:nvPr/>
        </p:nvGraphicFramePr>
        <p:xfrm>
          <a:off x="438425" y="1556792"/>
          <a:ext cx="7344815" cy="442468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04925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97507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38338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937094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endParaRPr lang="pt-PT" sz="16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PT" b="1" dirty="0" smtClean="0">
                          <a:solidFill>
                            <a:srgbClr val="00B5C8"/>
                          </a:solidFill>
                          <a:latin typeface="Arial" pitchFamily="34" charset="0"/>
                          <a:cs typeface="Arial" pitchFamily="34" charset="0"/>
                        </a:rPr>
                        <a:t>3PG</a:t>
                      </a:r>
                      <a:endParaRPr lang="pt-PT" b="1" dirty="0">
                        <a:solidFill>
                          <a:srgbClr val="00B5C8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PT" b="1" dirty="0" smtClean="0">
                          <a:solidFill>
                            <a:schemeClr val="accent1">
                              <a:lumMod val="75000"/>
                            </a:schemeClr>
                          </a:solidFill>
                          <a:latin typeface="Arial" pitchFamily="34" charset="0"/>
                          <a:cs typeface="Arial" pitchFamily="34" charset="0"/>
                        </a:rPr>
                        <a:t>Glob3PG</a:t>
                      </a:r>
                      <a:endParaRPr lang="pt-PT" b="1" dirty="0">
                        <a:solidFill>
                          <a:schemeClr val="accent1">
                            <a:lumMod val="75000"/>
                          </a:schemeClr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PT" b="1" dirty="0" smtClean="0">
                          <a:solidFill>
                            <a:schemeClr val="accent3"/>
                          </a:solidFill>
                          <a:latin typeface="Arial" pitchFamily="34" charset="0"/>
                          <a:cs typeface="Arial" pitchFamily="34" charset="0"/>
                        </a:rPr>
                        <a:t>Globulus</a:t>
                      </a:r>
                      <a:endParaRPr lang="pt-PT" b="1" dirty="0">
                        <a:solidFill>
                          <a:schemeClr val="accent3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40">
                <a:tc rowSpan="3">
                  <a:txBody>
                    <a:bodyPr/>
                    <a:lstStyle/>
                    <a:p>
                      <a:pPr algn="ctr"/>
                      <a:r>
                        <a:rPr lang="pt-PT" sz="1600" dirty="0" smtClean="0">
                          <a:latin typeface="Arial" pitchFamily="34" charset="0"/>
                          <a:cs typeface="Arial" pitchFamily="34" charset="0"/>
                        </a:rPr>
                        <a:t>Principal</a:t>
                      </a:r>
                      <a:endParaRPr lang="pt-PT" sz="16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PT" sz="1600" dirty="0" smtClean="0">
                          <a:latin typeface="Arial" pitchFamily="34" charset="0"/>
                          <a:cs typeface="Arial" pitchFamily="34" charset="0"/>
                        </a:rPr>
                        <a:t>Woody</a:t>
                      </a:r>
                      <a:r>
                        <a:rPr lang="pt-PT" sz="1600" baseline="0" dirty="0" smtClean="0">
                          <a:latin typeface="Arial" pitchFamily="34" charset="0"/>
                          <a:cs typeface="Arial" pitchFamily="34" charset="0"/>
                        </a:rPr>
                        <a:t> Biomass (</a:t>
                      </a:r>
                      <a:r>
                        <a:rPr lang="pt-PT" sz="1600" b="1" baseline="0" dirty="0" smtClean="0">
                          <a:latin typeface="Arial" pitchFamily="34" charset="0"/>
                          <a:cs typeface="Arial" pitchFamily="34" charset="0"/>
                        </a:rPr>
                        <a:t>Wsbr</a:t>
                      </a:r>
                      <a:r>
                        <a:rPr lang="pt-PT" sz="1600" baseline="0" dirty="0" smtClean="0">
                          <a:latin typeface="Arial" pitchFamily="34" charset="0"/>
                          <a:cs typeface="Arial" pitchFamily="34" charset="0"/>
                        </a:rPr>
                        <a:t>)</a:t>
                      </a:r>
                      <a:endParaRPr lang="pt-PT" sz="16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PT" sz="1600" dirty="0" smtClean="0">
                          <a:latin typeface="Arial" pitchFamily="34" charset="0"/>
                          <a:cs typeface="Arial" pitchFamily="34" charset="0"/>
                        </a:rPr>
                        <a:t>Aboveground</a:t>
                      </a:r>
                      <a:r>
                        <a:rPr lang="pt-PT" sz="1600" baseline="0" dirty="0" smtClean="0">
                          <a:latin typeface="Arial" pitchFamily="34" charset="0"/>
                          <a:cs typeface="Arial" pitchFamily="34" charset="0"/>
                        </a:rPr>
                        <a:t> Biomass (</a:t>
                      </a:r>
                      <a:r>
                        <a:rPr lang="pt-PT" sz="1600" b="1" baseline="0" dirty="0" smtClean="0">
                          <a:latin typeface="Arial" pitchFamily="34" charset="0"/>
                          <a:cs typeface="Arial" pitchFamily="34" charset="0"/>
                        </a:rPr>
                        <a:t>Wa</a:t>
                      </a:r>
                      <a:r>
                        <a:rPr lang="pt-PT" sz="1600" baseline="0" dirty="0" smtClean="0">
                          <a:latin typeface="Arial" pitchFamily="34" charset="0"/>
                          <a:cs typeface="Arial" pitchFamily="34" charset="0"/>
                        </a:rPr>
                        <a:t>)</a:t>
                      </a:r>
                      <a:endParaRPr lang="pt-PT" sz="16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PT" sz="1600" dirty="0" smtClean="0">
                          <a:latin typeface="Arial" pitchFamily="34" charset="0"/>
                          <a:cs typeface="Arial" pitchFamily="34" charset="0"/>
                        </a:rPr>
                        <a:t>Dominant Height (</a:t>
                      </a:r>
                      <a:r>
                        <a:rPr lang="pt-PT" sz="1600" b="1" dirty="0" smtClean="0">
                          <a:latin typeface="Arial" pitchFamily="34" charset="0"/>
                          <a:cs typeface="Arial" pitchFamily="34" charset="0"/>
                        </a:rPr>
                        <a:t>hdom</a:t>
                      </a:r>
                      <a:r>
                        <a:rPr lang="pt-PT" sz="1600" dirty="0" smtClean="0">
                          <a:latin typeface="Arial" pitchFamily="34" charset="0"/>
                          <a:cs typeface="Arial" pitchFamily="34" charset="0"/>
                        </a:rPr>
                        <a:t>)</a:t>
                      </a:r>
                      <a:endParaRPr lang="pt-PT" sz="16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40">
                <a:tc vMerge="1">
                  <a:txBody>
                    <a:bodyPr/>
                    <a:lstStyle/>
                    <a:p>
                      <a:endParaRPr lang="pt-PT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PT" sz="1600" dirty="0" smtClean="0">
                          <a:latin typeface="Arial" pitchFamily="34" charset="0"/>
                          <a:cs typeface="Arial" pitchFamily="34" charset="0"/>
                        </a:rPr>
                        <a:t>Density                (</a:t>
                      </a:r>
                      <a:r>
                        <a:rPr lang="pt-PT" sz="1600" b="1" dirty="0" smtClean="0">
                          <a:latin typeface="Arial" pitchFamily="34" charset="0"/>
                          <a:cs typeface="Arial" pitchFamily="34" charset="0"/>
                        </a:rPr>
                        <a:t>N</a:t>
                      </a:r>
                      <a:r>
                        <a:rPr lang="pt-PT" sz="1600" dirty="0" smtClean="0">
                          <a:latin typeface="Arial" pitchFamily="34" charset="0"/>
                          <a:cs typeface="Arial" pitchFamily="34" charset="0"/>
                        </a:rPr>
                        <a:t>)</a:t>
                      </a:r>
                      <a:endParaRPr lang="pt-PT" sz="16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PT" sz="1600" dirty="0" smtClean="0">
                          <a:latin typeface="Arial" pitchFamily="34" charset="0"/>
                          <a:cs typeface="Arial" pitchFamily="34" charset="0"/>
                        </a:rPr>
                        <a:t>Density                       (</a:t>
                      </a:r>
                      <a:r>
                        <a:rPr lang="pt-PT" sz="1600" b="1" dirty="0" smtClean="0">
                          <a:latin typeface="Arial" pitchFamily="34" charset="0"/>
                          <a:cs typeface="Arial" pitchFamily="34" charset="0"/>
                        </a:rPr>
                        <a:t>N</a:t>
                      </a:r>
                      <a:r>
                        <a:rPr lang="pt-PT" sz="1600" dirty="0" smtClean="0">
                          <a:latin typeface="Arial" pitchFamily="34" charset="0"/>
                          <a:cs typeface="Arial" pitchFamily="34" charset="0"/>
                        </a:rPr>
                        <a:t>)</a:t>
                      </a:r>
                      <a:endParaRPr lang="pt-PT" sz="16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PT" sz="1600" dirty="0" smtClean="0">
                          <a:latin typeface="Arial" pitchFamily="34" charset="0"/>
                          <a:cs typeface="Arial" pitchFamily="34" charset="0"/>
                        </a:rPr>
                        <a:t>Density              (</a:t>
                      </a:r>
                      <a:r>
                        <a:rPr lang="pt-PT" sz="1600" b="1" dirty="0" smtClean="0">
                          <a:latin typeface="Arial" pitchFamily="34" charset="0"/>
                          <a:cs typeface="Arial" pitchFamily="34" charset="0"/>
                        </a:rPr>
                        <a:t>N</a:t>
                      </a:r>
                      <a:r>
                        <a:rPr lang="pt-PT" sz="1600" dirty="0" smtClean="0">
                          <a:latin typeface="Arial" pitchFamily="34" charset="0"/>
                          <a:cs typeface="Arial" pitchFamily="34" charset="0"/>
                        </a:rPr>
                        <a:t>)</a:t>
                      </a:r>
                      <a:endParaRPr lang="pt-PT" sz="16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0840">
                <a:tc vMerge="1">
                  <a:txBody>
                    <a:bodyPr/>
                    <a:lstStyle/>
                    <a:p>
                      <a:endParaRPr lang="pt-PT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pt-PT" sz="16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pt-PT" sz="16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PT" sz="1600" dirty="0" smtClean="0">
                          <a:latin typeface="Arial" pitchFamily="34" charset="0"/>
                          <a:cs typeface="Arial" pitchFamily="34" charset="0"/>
                        </a:rPr>
                        <a:t>Basal Area           (</a:t>
                      </a:r>
                      <a:r>
                        <a:rPr lang="pt-PT" sz="1600" b="1" dirty="0" smtClean="0">
                          <a:latin typeface="Arial" pitchFamily="34" charset="0"/>
                          <a:cs typeface="Arial" pitchFamily="34" charset="0"/>
                        </a:rPr>
                        <a:t>G</a:t>
                      </a:r>
                      <a:r>
                        <a:rPr lang="pt-PT" sz="1600" dirty="0" smtClean="0">
                          <a:latin typeface="Arial" pitchFamily="34" charset="0"/>
                          <a:cs typeface="Arial" pitchFamily="34" charset="0"/>
                        </a:rPr>
                        <a:t>)</a:t>
                      </a:r>
                      <a:endParaRPr lang="pt-PT" sz="16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0840">
                <a:tc rowSpan="4">
                  <a:txBody>
                    <a:bodyPr/>
                    <a:lstStyle/>
                    <a:p>
                      <a:pPr algn="ctr"/>
                      <a:r>
                        <a:rPr lang="pt-PT" sz="1600" dirty="0" smtClean="0">
                          <a:latin typeface="Arial" pitchFamily="34" charset="0"/>
                          <a:cs typeface="Arial" pitchFamily="34" charset="0"/>
                        </a:rPr>
                        <a:t>Derived</a:t>
                      </a:r>
                      <a:endParaRPr lang="pt-PT" sz="16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PT" sz="1600" dirty="0" smtClean="0">
                          <a:latin typeface="Arial" pitchFamily="34" charset="0"/>
                          <a:cs typeface="Arial" pitchFamily="34" charset="0"/>
                        </a:rPr>
                        <a:t>Basal Area           (</a:t>
                      </a:r>
                      <a:r>
                        <a:rPr lang="pt-PT" sz="1600" b="1" dirty="0" smtClean="0">
                          <a:latin typeface="Arial" pitchFamily="34" charset="0"/>
                          <a:cs typeface="Arial" pitchFamily="34" charset="0"/>
                        </a:rPr>
                        <a:t>G</a:t>
                      </a:r>
                      <a:r>
                        <a:rPr lang="pt-PT" sz="1600" dirty="0" smtClean="0">
                          <a:latin typeface="Arial" pitchFamily="34" charset="0"/>
                          <a:cs typeface="Arial" pitchFamily="34" charset="0"/>
                        </a:rPr>
                        <a:t>)</a:t>
                      </a:r>
                      <a:endParaRPr lang="pt-PT" sz="16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PT" sz="1600" dirty="0" smtClean="0">
                          <a:latin typeface="Arial" pitchFamily="34" charset="0"/>
                          <a:cs typeface="Arial" pitchFamily="34" charset="0"/>
                        </a:rPr>
                        <a:t>Basal Area             </a:t>
                      </a:r>
                    </a:p>
                    <a:p>
                      <a:pPr algn="ctr"/>
                      <a:r>
                        <a:rPr lang="pt-PT" sz="1600" dirty="0" smtClean="0">
                          <a:latin typeface="Arial" pitchFamily="34" charset="0"/>
                          <a:cs typeface="Arial" pitchFamily="34" charset="0"/>
                        </a:rPr>
                        <a:t>   (</a:t>
                      </a:r>
                      <a:r>
                        <a:rPr lang="pt-PT" sz="1600" b="1" dirty="0" smtClean="0">
                          <a:latin typeface="Arial" pitchFamily="34" charset="0"/>
                          <a:cs typeface="Arial" pitchFamily="34" charset="0"/>
                        </a:rPr>
                        <a:t>G</a:t>
                      </a:r>
                      <a:r>
                        <a:rPr lang="pt-PT" sz="1600" dirty="0" smtClean="0">
                          <a:latin typeface="Arial" pitchFamily="34" charset="0"/>
                          <a:cs typeface="Arial" pitchFamily="34" charset="0"/>
                        </a:rPr>
                        <a:t>)</a:t>
                      </a:r>
                      <a:endParaRPr lang="pt-PT" sz="16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PT" sz="1600" dirty="0" smtClean="0">
                          <a:latin typeface="Arial" pitchFamily="34" charset="0"/>
                          <a:cs typeface="Arial" pitchFamily="34" charset="0"/>
                        </a:rPr>
                        <a:t>Underbark</a:t>
                      </a:r>
                      <a:r>
                        <a:rPr lang="pt-PT" sz="1600" baseline="0" dirty="0" smtClean="0">
                          <a:latin typeface="Arial" pitchFamily="34" charset="0"/>
                          <a:cs typeface="Arial" pitchFamily="34" charset="0"/>
                        </a:rPr>
                        <a:t> Volume</a:t>
                      </a:r>
                      <a:endParaRPr lang="pt-PT" sz="1600" dirty="0" smtClean="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algn="ctr"/>
                      <a:r>
                        <a:rPr lang="pt-PT" sz="1600" dirty="0" smtClean="0">
                          <a:latin typeface="Arial" pitchFamily="34" charset="0"/>
                          <a:cs typeface="Arial" pitchFamily="34" charset="0"/>
                        </a:rPr>
                        <a:t>(</a:t>
                      </a:r>
                      <a:r>
                        <a:rPr lang="pt-PT" sz="1600" b="1" dirty="0" smtClean="0">
                          <a:latin typeface="Arial" pitchFamily="34" charset="0"/>
                          <a:cs typeface="Arial" pitchFamily="34" charset="0"/>
                        </a:rPr>
                        <a:t>Vu_st</a:t>
                      </a:r>
                      <a:r>
                        <a:rPr lang="pt-PT" sz="1600" dirty="0" smtClean="0">
                          <a:latin typeface="Arial" pitchFamily="34" charset="0"/>
                          <a:cs typeface="Arial" pitchFamily="34" charset="0"/>
                        </a:rPr>
                        <a:t>)</a:t>
                      </a:r>
                      <a:endParaRPr lang="pt-PT" sz="16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70840">
                <a:tc vMerge="1">
                  <a:txBody>
                    <a:bodyPr/>
                    <a:lstStyle/>
                    <a:p>
                      <a:pPr algn="ctr"/>
                      <a:endParaRPr lang="pt-PT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PT" sz="1600" dirty="0" smtClean="0">
                          <a:latin typeface="Arial" pitchFamily="34" charset="0"/>
                          <a:cs typeface="Arial" pitchFamily="34" charset="0"/>
                        </a:rPr>
                        <a:t>Underbark</a:t>
                      </a:r>
                      <a:r>
                        <a:rPr lang="pt-PT" sz="1600" baseline="0" dirty="0" smtClean="0">
                          <a:latin typeface="Arial" pitchFamily="34" charset="0"/>
                          <a:cs typeface="Arial" pitchFamily="34" charset="0"/>
                        </a:rPr>
                        <a:t> Volume</a:t>
                      </a:r>
                      <a:endParaRPr lang="pt-PT" sz="1600" dirty="0" smtClean="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algn="ctr"/>
                      <a:r>
                        <a:rPr lang="pt-PT" sz="1600" dirty="0" smtClean="0">
                          <a:latin typeface="Arial" pitchFamily="34" charset="0"/>
                          <a:cs typeface="Arial" pitchFamily="34" charset="0"/>
                        </a:rPr>
                        <a:t>(</a:t>
                      </a:r>
                      <a:r>
                        <a:rPr lang="pt-PT" sz="1600" b="1" dirty="0" smtClean="0">
                          <a:latin typeface="Arial" pitchFamily="34" charset="0"/>
                          <a:cs typeface="Arial" pitchFamily="34" charset="0"/>
                        </a:rPr>
                        <a:t>Vu_st</a:t>
                      </a:r>
                      <a:r>
                        <a:rPr lang="pt-PT" sz="1600" dirty="0" smtClean="0">
                          <a:latin typeface="Arial" pitchFamily="34" charset="0"/>
                          <a:cs typeface="Arial" pitchFamily="34" charset="0"/>
                        </a:rPr>
                        <a:t>)</a:t>
                      </a:r>
                      <a:endParaRPr lang="pt-PT" sz="16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PT" sz="1600" dirty="0" smtClean="0">
                          <a:latin typeface="Arial" pitchFamily="34" charset="0"/>
                          <a:cs typeface="Arial" pitchFamily="34" charset="0"/>
                        </a:rPr>
                        <a:t>Dominant Height (</a:t>
                      </a:r>
                      <a:r>
                        <a:rPr lang="pt-PT" sz="1600" b="1" dirty="0" smtClean="0">
                          <a:latin typeface="Arial" pitchFamily="34" charset="0"/>
                          <a:cs typeface="Arial" pitchFamily="34" charset="0"/>
                        </a:rPr>
                        <a:t>hdom</a:t>
                      </a:r>
                      <a:r>
                        <a:rPr lang="pt-PT" sz="1600" dirty="0" smtClean="0">
                          <a:latin typeface="Arial" pitchFamily="34" charset="0"/>
                          <a:cs typeface="Arial" pitchFamily="34" charset="0"/>
                        </a:rPr>
                        <a:t>)</a:t>
                      </a:r>
                      <a:endParaRPr lang="pt-PT" sz="16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PT" sz="1600" dirty="0" smtClean="0">
                          <a:latin typeface="Arial" pitchFamily="34" charset="0"/>
                          <a:cs typeface="Arial" pitchFamily="34" charset="0"/>
                        </a:rPr>
                        <a:t>Stem Biomass (</a:t>
                      </a:r>
                      <a:r>
                        <a:rPr lang="pt-PT" sz="1600" b="1" dirty="0" smtClean="0">
                          <a:latin typeface="Arial" pitchFamily="34" charset="0"/>
                          <a:cs typeface="Arial" pitchFamily="34" charset="0"/>
                        </a:rPr>
                        <a:t>Ww</a:t>
                      </a:r>
                      <a:r>
                        <a:rPr lang="pt-PT" sz="1600" dirty="0" smtClean="0">
                          <a:latin typeface="Arial" pitchFamily="34" charset="0"/>
                          <a:cs typeface="Arial" pitchFamily="34" charset="0"/>
                        </a:rPr>
                        <a:t>)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70840">
                <a:tc vMerge="1">
                  <a:txBody>
                    <a:bodyPr/>
                    <a:lstStyle/>
                    <a:p>
                      <a:pPr algn="ctr"/>
                      <a:endParaRPr lang="pt-PT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pt-PT" sz="16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PT" sz="1600" dirty="0" smtClean="0">
                          <a:latin typeface="Arial" pitchFamily="34" charset="0"/>
                          <a:cs typeface="Arial" pitchFamily="34" charset="0"/>
                        </a:rPr>
                        <a:t>Underbark</a:t>
                      </a:r>
                      <a:r>
                        <a:rPr lang="pt-PT" sz="1600" baseline="0" dirty="0" smtClean="0">
                          <a:latin typeface="Arial" pitchFamily="34" charset="0"/>
                          <a:cs typeface="Arial" pitchFamily="34" charset="0"/>
                        </a:rPr>
                        <a:t> Volume</a:t>
                      </a:r>
                      <a:endParaRPr lang="pt-PT" sz="1600" dirty="0" smtClean="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algn="ctr"/>
                      <a:r>
                        <a:rPr lang="pt-PT" sz="1600" dirty="0" smtClean="0">
                          <a:latin typeface="Arial" pitchFamily="34" charset="0"/>
                          <a:cs typeface="Arial" pitchFamily="34" charset="0"/>
                        </a:rPr>
                        <a:t>(</a:t>
                      </a:r>
                      <a:r>
                        <a:rPr lang="pt-PT" sz="1600" b="1" dirty="0" smtClean="0">
                          <a:latin typeface="Arial" pitchFamily="34" charset="0"/>
                          <a:cs typeface="Arial" pitchFamily="34" charset="0"/>
                        </a:rPr>
                        <a:t>Vu_st</a:t>
                      </a:r>
                      <a:r>
                        <a:rPr lang="pt-PT" sz="1600" dirty="0" smtClean="0">
                          <a:latin typeface="Arial" pitchFamily="34" charset="0"/>
                          <a:cs typeface="Arial" pitchFamily="34" charset="0"/>
                        </a:rPr>
                        <a:t>)</a:t>
                      </a:r>
                      <a:endParaRPr lang="pt-PT" sz="16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PT" sz="1600" dirty="0" smtClean="0">
                          <a:latin typeface="Arial" pitchFamily="34" charset="0"/>
                          <a:cs typeface="Arial" pitchFamily="34" charset="0"/>
                        </a:rPr>
                        <a:t>Bark Biomass  (</a:t>
                      </a:r>
                      <a:r>
                        <a:rPr lang="pt-PT" sz="1600" b="1" dirty="0" smtClean="0">
                          <a:latin typeface="Arial" pitchFamily="34" charset="0"/>
                          <a:cs typeface="Arial" pitchFamily="34" charset="0"/>
                        </a:rPr>
                        <a:t>Wb</a:t>
                      </a:r>
                      <a:r>
                        <a:rPr lang="pt-PT" sz="1600" dirty="0" smtClean="0">
                          <a:latin typeface="Arial" pitchFamily="34" charset="0"/>
                          <a:cs typeface="Arial" pitchFamily="34" charset="0"/>
                        </a:rPr>
                        <a:t>)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70840">
                <a:tc vMerge="1">
                  <a:txBody>
                    <a:bodyPr/>
                    <a:lstStyle/>
                    <a:p>
                      <a:pPr algn="ctr"/>
                      <a:endParaRPr lang="pt-PT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pt-PT" sz="16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pt-PT" sz="16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PT" sz="1600" dirty="0" smtClean="0">
                          <a:latin typeface="Arial" pitchFamily="34" charset="0"/>
                          <a:cs typeface="Arial" pitchFamily="34" charset="0"/>
                        </a:rPr>
                        <a:t>Branches</a:t>
                      </a:r>
                      <a:r>
                        <a:rPr lang="pt-PT" sz="1600" baseline="0" dirty="0" smtClean="0">
                          <a:latin typeface="Arial" pitchFamily="34" charset="0"/>
                          <a:cs typeface="Arial" pitchFamily="34" charset="0"/>
                        </a:rPr>
                        <a:t> Biomass </a:t>
                      </a:r>
                      <a:r>
                        <a:rPr lang="pt-PT" sz="1600" dirty="0" smtClean="0">
                          <a:latin typeface="Arial" pitchFamily="34" charset="0"/>
                          <a:cs typeface="Arial" pitchFamily="34" charset="0"/>
                        </a:rPr>
                        <a:t>(</a:t>
                      </a:r>
                      <a:r>
                        <a:rPr lang="pt-PT" sz="1600" b="1" dirty="0" smtClean="0">
                          <a:latin typeface="Arial" pitchFamily="34" charset="0"/>
                          <a:cs typeface="Arial" pitchFamily="34" charset="0"/>
                        </a:rPr>
                        <a:t>Wbr</a:t>
                      </a:r>
                      <a:r>
                        <a:rPr lang="pt-PT" sz="1600" dirty="0" smtClean="0">
                          <a:latin typeface="Arial" pitchFamily="34" charset="0"/>
                          <a:cs typeface="Arial" pitchFamily="34" charset="0"/>
                        </a:rPr>
                        <a:t>)</a:t>
                      </a:r>
                      <a:endParaRPr lang="pt-PT" sz="16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  <p:sp>
        <p:nvSpPr>
          <p:cNvPr id="6" name="TextBox 5"/>
          <p:cNvSpPr txBox="1"/>
          <p:nvPr/>
        </p:nvSpPr>
        <p:spPr>
          <a:xfrm>
            <a:off x="8849732" y="1556792"/>
            <a:ext cx="288032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PT" b="1" dirty="0" smtClean="0">
                <a:latin typeface="Arial" pitchFamily="34" charset="0"/>
                <a:cs typeface="Arial" pitchFamily="34" charset="0"/>
              </a:rPr>
              <a:t>Variables in </a:t>
            </a:r>
            <a:r>
              <a:rPr lang="pt-PT" b="1" dirty="0" err="1" smtClean="0">
                <a:latin typeface="Arial" pitchFamily="34" charset="0"/>
                <a:cs typeface="Arial" pitchFamily="34" charset="0"/>
              </a:rPr>
              <a:t>the</a:t>
            </a:r>
            <a:r>
              <a:rPr lang="pt-PT" b="1" dirty="0" smtClean="0">
                <a:latin typeface="Arial" pitchFamily="34" charset="0"/>
                <a:cs typeface="Arial" pitchFamily="34" charset="0"/>
              </a:rPr>
              <a:t> </a:t>
            </a:r>
            <a:r>
              <a:rPr lang="pt-PT" b="1" dirty="0" err="1" smtClean="0">
                <a:latin typeface="Arial" pitchFamily="34" charset="0"/>
                <a:cs typeface="Arial" pitchFamily="34" charset="0"/>
              </a:rPr>
              <a:t>models</a:t>
            </a:r>
            <a:endParaRPr lang="pt-PT" dirty="0">
              <a:latin typeface="Arial" pitchFamily="34" charset="0"/>
              <a:cs typeface="Arial" pitchFamily="34" charset="0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438425" y="6093296"/>
            <a:ext cx="4104456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PT" sz="1400" dirty="0" smtClean="0">
                <a:latin typeface="Arial" pitchFamily="34" charset="0"/>
                <a:cs typeface="Arial" pitchFamily="34" charset="0"/>
              </a:rPr>
              <a:t>Wa     = Ww + Wb + Wbr + Wl</a:t>
            </a:r>
          </a:p>
          <a:p>
            <a:r>
              <a:rPr lang="pt-PT" sz="1400" dirty="0" smtClean="0">
                <a:latin typeface="Arial" pitchFamily="34" charset="0"/>
                <a:cs typeface="Arial" pitchFamily="34" charset="0"/>
              </a:rPr>
              <a:t>Wsbr  = Ww + Wb + Wbr </a:t>
            </a:r>
            <a:endParaRPr lang="pt-PT" sz="1400" dirty="0">
              <a:latin typeface="Arial" pitchFamily="34" charset="0"/>
              <a:cs typeface="Arial" pitchFamily="34" charset="0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8849732" y="2368311"/>
            <a:ext cx="288032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PT" dirty="0" smtClean="0">
                <a:solidFill>
                  <a:schemeClr val="accent4">
                    <a:lumMod val="75000"/>
                  </a:schemeClr>
                </a:solidFill>
                <a:latin typeface="Arial" pitchFamily="34" charset="0"/>
                <a:cs typeface="Arial" pitchFamily="34" charset="0"/>
              </a:rPr>
              <a:t>Density excluded because mortality is </a:t>
            </a:r>
            <a:r>
              <a:rPr lang="pt-PT" dirty="0" err="1" smtClean="0">
                <a:solidFill>
                  <a:schemeClr val="accent4">
                    <a:lumMod val="75000"/>
                  </a:schemeClr>
                </a:solidFill>
                <a:latin typeface="Arial" pitchFamily="34" charset="0"/>
                <a:cs typeface="Arial" pitchFamily="34" charset="0"/>
              </a:rPr>
              <a:t>not</a:t>
            </a:r>
            <a:r>
              <a:rPr lang="pt-PT" dirty="0" smtClean="0">
                <a:solidFill>
                  <a:schemeClr val="accent4">
                    <a:lumMod val="75000"/>
                  </a:schemeClr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pt-PT" dirty="0" err="1" smtClean="0">
                <a:solidFill>
                  <a:schemeClr val="accent4">
                    <a:lumMod val="75000"/>
                  </a:schemeClr>
                </a:solidFill>
                <a:latin typeface="Arial" pitchFamily="34" charset="0"/>
                <a:cs typeface="Arial" pitchFamily="34" charset="0"/>
              </a:rPr>
              <a:t>significant</a:t>
            </a:r>
            <a:endParaRPr lang="pt-PT" dirty="0" smtClean="0">
              <a:solidFill>
                <a:schemeClr val="accent4">
                  <a:lumMod val="75000"/>
                </a:schemeClr>
              </a:solidFill>
              <a:latin typeface="Arial" pitchFamily="34" charset="0"/>
              <a:cs typeface="Arial" pitchFamily="34" charset="0"/>
            </a:endParaRPr>
          </a:p>
          <a:p>
            <a:endParaRPr lang="pt-PT" dirty="0">
              <a:solidFill>
                <a:schemeClr val="accent4">
                  <a:lumMod val="75000"/>
                </a:schemeClr>
              </a:solidFill>
              <a:latin typeface="Arial" pitchFamily="34" charset="0"/>
              <a:cs typeface="Arial" pitchFamily="34" charset="0"/>
            </a:endParaRPr>
          </a:p>
          <a:p>
            <a:r>
              <a:rPr lang="pt-PT" dirty="0" smtClean="0">
                <a:solidFill>
                  <a:schemeClr val="accent4">
                    <a:lumMod val="75000"/>
                  </a:schemeClr>
                </a:solidFill>
                <a:latin typeface="Arial" pitchFamily="34" charset="0"/>
                <a:cs typeface="Arial" pitchFamily="34" charset="0"/>
              </a:rPr>
              <a:t>?</a:t>
            </a:r>
            <a:endParaRPr lang="pt-PT" dirty="0">
              <a:solidFill>
                <a:schemeClr val="accent4">
                  <a:lumMod val="7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29949038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</p:bld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/>
          <p:cNvSpPr txBox="1"/>
          <p:nvPr/>
        </p:nvSpPr>
        <p:spPr bwMode="auto">
          <a:xfrm>
            <a:off x="178550" y="706781"/>
            <a:ext cx="7286645" cy="73818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1350963" indent="-1350963">
              <a:defRPr/>
            </a:pPr>
            <a:r>
              <a:rPr lang="en-US" sz="2400" b="1" dirty="0" smtClean="0">
                <a:latin typeface="Arial" pitchFamily="34" charset="0"/>
                <a:cs typeface="Arial" pitchFamily="34" charset="0"/>
              </a:rPr>
              <a:t>Qualitative Evaluation</a:t>
            </a:r>
            <a:endParaRPr lang="en-US" sz="2400" b="1" dirty="0">
              <a:latin typeface="Arial" pitchFamily="34" charset="0"/>
              <a:cs typeface="Arial" pitchFamily="34" charset="0"/>
            </a:endParaRPr>
          </a:p>
          <a:p>
            <a:pPr marL="1350963" indent="-1350963">
              <a:defRPr/>
            </a:pPr>
            <a:endParaRPr lang="en-US" dirty="0">
              <a:latin typeface="Arial" pitchFamily="34" charset="0"/>
              <a:cs typeface="Arial" pitchFamily="34" charset="0"/>
            </a:endParaRPr>
          </a:p>
        </p:txBody>
      </p:sp>
      <p:graphicFrame>
        <p:nvGraphicFramePr>
          <p:cNvPr id="5" name="Table 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08343698"/>
              </p:ext>
            </p:extLst>
          </p:nvPr>
        </p:nvGraphicFramePr>
        <p:xfrm>
          <a:off x="438425" y="1556792"/>
          <a:ext cx="7344815" cy="442468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04925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97507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38338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937094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endParaRPr lang="pt-PT" sz="16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PT" b="1" dirty="0" smtClean="0">
                          <a:solidFill>
                            <a:srgbClr val="00B5C8"/>
                          </a:solidFill>
                          <a:latin typeface="Arial" pitchFamily="34" charset="0"/>
                          <a:cs typeface="Arial" pitchFamily="34" charset="0"/>
                        </a:rPr>
                        <a:t>3PG</a:t>
                      </a:r>
                      <a:endParaRPr lang="pt-PT" b="1" dirty="0">
                        <a:solidFill>
                          <a:srgbClr val="00B5C8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PT" b="1" dirty="0" smtClean="0">
                          <a:solidFill>
                            <a:schemeClr val="accent1">
                              <a:lumMod val="75000"/>
                            </a:schemeClr>
                          </a:solidFill>
                          <a:latin typeface="Arial" pitchFamily="34" charset="0"/>
                          <a:cs typeface="Arial" pitchFamily="34" charset="0"/>
                        </a:rPr>
                        <a:t>Glob3PG</a:t>
                      </a:r>
                      <a:endParaRPr lang="pt-PT" b="1" dirty="0">
                        <a:solidFill>
                          <a:schemeClr val="accent1">
                            <a:lumMod val="75000"/>
                          </a:schemeClr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PT" b="1" dirty="0" smtClean="0">
                          <a:solidFill>
                            <a:schemeClr val="accent3"/>
                          </a:solidFill>
                          <a:latin typeface="Arial" pitchFamily="34" charset="0"/>
                          <a:cs typeface="Arial" pitchFamily="34" charset="0"/>
                        </a:rPr>
                        <a:t>Globulus</a:t>
                      </a:r>
                      <a:endParaRPr lang="pt-PT" b="1" dirty="0">
                        <a:solidFill>
                          <a:schemeClr val="accent3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40">
                <a:tc rowSpan="3">
                  <a:txBody>
                    <a:bodyPr/>
                    <a:lstStyle/>
                    <a:p>
                      <a:pPr algn="ctr"/>
                      <a:r>
                        <a:rPr lang="pt-PT" sz="1600" dirty="0" smtClean="0">
                          <a:latin typeface="Arial" pitchFamily="34" charset="0"/>
                          <a:cs typeface="Arial" pitchFamily="34" charset="0"/>
                        </a:rPr>
                        <a:t>Principal</a:t>
                      </a:r>
                      <a:endParaRPr lang="pt-PT" sz="16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PT" sz="1600" dirty="0" smtClean="0">
                          <a:latin typeface="Arial" pitchFamily="34" charset="0"/>
                          <a:cs typeface="Arial" pitchFamily="34" charset="0"/>
                        </a:rPr>
                        <a:t>Woody</a:t>
                      </a:r>
                      <a:r>
                        <a:rPr lang="pt-PT" sz="1600" baseline="0" dirty="0" smtClean="0">
                          <a:latin typeface="Arial" pitchFamily="34" charset="0"/>
                          <a:cs typeface="Arial" pitchFamily="34" charset="0"/>
                        </a:rPr>
                        <a:t> Biomass (</a:t>
                      </a:r>
                      <a:r>
                        <a:rPr lang="pt-PT" sz="1600" b="1" baseline="0" dirty="0" smtClean="0">
                          <a:latin typeface="Arial" pitchFamily="34" charset="0"/>
                          <a:cs typeface="Arial" pitchFamily="34" charset="0"/>
                        </a:rPr>
                        <a:t>Wsbr</a:t>
                      </a:r>
                      <a:r>
                        <a:rPr lang="pt-PT" sz="1600" baseline="0" dirty="0" smtClean="0">
                          <a:latin typeface="Arial" pitchFamily="34" charset="0"/>
                          <a:cs typeface="Arial" pitchFamily="34" charset="0"/>
                        </a:rPr>
                        <a:t>)</a:t>
                      </a:r>
                      <a:endParaRPr lang="pt-PT" sz="16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PT" sz="1600" dirty="0" smtClean="0">
                          <a:latin typeface="Arial" pitchFamily="34" charset="0"/>
                          <a:cs typeface="Arial" pitchFamily="34" charset="0"/>
                        </a:rPr>
                        <a:t>Aboveground</a:t>
                      </a:r>
                      <a:r>
                        <a:rPr lang="pt-PT" sz="1600" baseline="0" dirty="0" smtClean="0">
                          <a:latin typeface="Arial" pitchFamily="34" charset="0"/>
                          <a:cs typeface="Arial" pitchFamily="34" charset="0"/>
                        </a:rPr>
                        <a:t> Biomass (</a:t>
                      </a:r>
                      <a:r>
                        <a:rPr lang="pt-PT" sz="1600" b="1" baseline="0" dirty="0" smtClean="0">
                          <a:latin typeface="Arial" pitchFamily="34" charset="0"/>
                          <a:cs typeface="Arial" pitchFamily="34" charset="0"/>
                        </a:rPr>
                        <a:t>Wa</a:t>
                      </a:r>
                      <a:r>
                        <a:rPr lang="pt-PT" sz="1600" baseline="0" dirty="0" smtClean="0">
                          <a:latin typeface="Arial" pitchFamily="34" charset="0"/>
                          <a:cs typeface="Arial" pitchFamily="34" charset="0"/>
                        </a:rPr>
                        <a:t>)</a:t>
                      </a:r>
                      <a:endParaRPr lang="pt-PT" sz="16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PT" sz="1600" dirty="0" smtClean="0">
                          <a:latin typeface="Arial" pitchFamily="34" charset="0"/>
                          <a:cs typeface="Arial" pitchFamily="34" charset="0"/>
                        </a:rPr>
                        <a:t>Dominant Height (</a:t>
                      </a:r>
                      <a:r>
                        <a:rPr lang="pt-PT" sz="1600" b="1" dirty="0" smtClean="0">
                          <a:latin typeface="Arial" pitchFamily="34" charset="0"/>
                          <a:cs typeface="Arial" pitchFamily="34" charset="0"/>
                        </a:rPr>
                        <a:t>hdom</a:t>
                      </a:r>
                      <a:r>
                        <a:rPr lang="pt-PT" sz="1600" dirty="0" smtClean="0">
                          <a:latin typeface="Arial" pitchFamily="34" charset="0"/>
                          <a:cs typeface="Arial" pitchFamily="34" charset="0"/>
                        </a:rPr>
                        <a:t>)</a:t>
                      </a:r>
                      <a:endParaRPr lang="pt-PT" sz="16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40">
                <a:tc vMerge="1">
                  <a:txBody>
                    <a:bodyPr/>
                    <a:lstStyle/>
                    <a:p>
                      <a:endParaRPr lang="pt-PT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pt-PT" sz="16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pt-PT" sz="16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pt-PT" sz="1600" dirty="0" smtClean="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algn="ctr"/>
                      <a:endParaRPr lang="pt-PT" sz="16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0840">
                <a:tc vMerge="1">
                  <a:txBody>
                    <a:bodyPr/>
                    <a:lstStyle/>
                    <a:p>
                      <a:endParaRPr lang="pt-PT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pt-PT" sz="16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pt-PT" sz="16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PT" sz="1600" dirty="0" smtClean="0">
                          <a:latin typeface="Arial" pitchFamily="34" charset="0"/>
                          <a:cs typeface="Arial" pitchFamily="34" charset="0"/>
                        </a:rPr>
                        <a:t>Basal Area           (</a:t>
                      </a:r>
                      <a:r>
                        <a:rPr lang="pt-PT" sz="1600" b="1" dirty="0" smtClean="0">
                          <a:latin typeface="Arial" pitchFamily="34" charset="0"/>
                          <a:cs typeface="Arial" pitchFamily="34" charset="0"/>
                        </a:rPr>
                        <a:t>G</a:t>
                      </a:r>
                      <a:r>
                        <a:rPr lang="pt-PT" sz="1600" dirty="0" smtClean="0">
                          <a:latin typeface="Arial" pitchFamily="34" charset="0"/>
                          <a:cs typeface="Arial" pitchFamily="34" charset="0"/>
                        </a:rPr>
                        <a:t>)</a:t>
                      </a:r>
                      <a:endParaRPr lang="pt-PT" sz="16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0840">
                <a:tc rowSpan="4">
                  <a:txBody>
                    <a:bodyPr/>
                    <a:lstStyle/>
                    <a:p>
                      <a:pPr algn="ctr"/>
                      <a:r>
                        <a:rPr lang="pt-PT" sz="1600" dirty="0" smtClean="0">
                          <a:latin typeface="Arial" pitchFamily="34" charset="0"/>
                          <a:cs typeface="Arial" pitchFamily="34" charset="0"/>
                        </a:rPr>
                        <a:t>Derived</a:t>
                      </a:r>
                      <a:endParaRPr lang="pt-PT" sz="16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PT" sz="1600" dirty="0" smtClean="0">
                          <a:latin typeface="Arial" pitchFamily="34" charset="0"/>
                          <a:cs typeface="Arial" pitchFamily="34" charset="0"/>
                        </a:rPr>
                        <a:t>Basal Area           (</a:t>
                      </a:r>
                      <a:r>
                        <a:rPr lang="pt-PT" sz="1600" b="1" dirty="0" smtClean="0">
                          <a:latin typeface="Arial" pitchFamily="34" charset="0"/>
                          <a:cs typeface="Arial" pitchFamily="34" charset="0"/>
                        </a:rPr>
                        <a:t>G</a:t>
                      </a:r>
                      <a:r>
                        <a:rPr lang="pt-PT" sz="1600" dirty="0" smtClean="0">
                          <a:latin typeface="Arial" pitchFamily="34" charset="0"/>
                          <a:cs typeface="Arial" pitchFamily="34" charset="0"/>
                        </a:rPr>
                        <a:t>)</a:t>
                      </a:r>
                      <a:endParaRPr lang="pt-PT" sz="16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PT" sz="1600" dirty="0" smtClean="0">
                          <a:latin typeface="Arial" pitchFamily="34" charset="0"/>
                          <a:cs typeface="Arial" pitchFamily="34" charset="0"/>
                        </a:rPr>
                        <a:t>Basal Area             </a:t>
                      </a:r>
                    </a:p>
                    <a:p>
                      <a:pPr algn="ctr"/>
                      <a:r>
                        <a:rPr lang="pt-PT" sz="1600" dirty="0" smtClean="0">
                          <a:latin typeface="Arial" pitchFamily="34" charset="0"/>
                          <a:cs typeface="Arial" pitchFamily="34" charset="0"/>
                        </a:rPr>
                        <a:t>   (</a:t>
                      </a:r>
                      <a:r>
                        <a:rPr lang="pt-PT" sz="1600" b="1" dirty="0" smtClean="0">
                          <a:latin typeface="Arial" pitchFamily="34" charset="0"/>
                          <a:cs typeface="Arial" pitchFamily="34" charset="0"/>
                        </a:rPr>
                        <a:t>G</a:t>
                      </a:r>
                      <a:r>
                        <a:rPr lang="pt-PT" sz="1600" dirty="0" smtClean="0">
                          <a:latin typeface="Arial" pitchFamily="34" charset="0"/>
                          <a:cs typeface="Arial" pitchFamily="34" charset="0"/>
                        </a:rPr>
                        <a:t>)</a:t>
                      </a:r>
                      <a:endParaRPr lang="pt-PT" sz="16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PT" sz="1600" dirty="0" smtClean="0">
                          <a:latin typeface="Arial" pitchFamily="34" charset="0"/>
                          <a:cs typeface="Arial" pitchFamily="34" charset="0"/>
                        </a:rPr>
                        <a:t>Underbark</a:t>
                      </a:r>
                      <a:r>
                        <a:rPr lang="pt-PT" sz="1600" baseline="0" dirty="0" smtClean="0">
                          <a:latin typeface="Arial" pitchFamily="34" charset="0"/>
                          <a:cs typeface="Arial" pitchFamily="34" charset="0"/>
                        </a:rPr>
                        <a:t> Volume</a:t>
                      </a:r>
                      <a:endParaRPr lang="pt-PT" sz="1600" dirty="0" smtClean="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algn="ctr"/>
                      <a:r>
                        <a:rPr lang="pt-PT" sz="1600" dirty="0" smtClean="0">
                          <a:latin typeface="Arial" pitchFamily="34" charset="0"/>
                          <a:cs typeface="Arial" pitchFamily="34" charset="0"/>
                        </a:rPr>
                        <a:t>(</a:t>
                      </a:r>
                      <a:r>
                        <a:rPr lang="pt-PT" sz="1600" b="1" dirty="0" smtClean="0">
                          <a:latin typeface="Arial" pitchFamily="34" charset="0"/>
                          <a:cs typeface="Arial" pitchFamily="34" charset="0"/>
                        </a:rPr>
                        <a:t>Vu_st</a:t>
                      </a:r>
                      <a:r>
                        <a:rPr lang="pt-PT" sz="1600" dirty="0" smtClean="0">
                          <a:latin typeface="Arial" pitchFamily="34" charset="0"/>
                          <a:cs typeface="Arial" pitchFamily="34" charset="0"/>
                        </a:rPr>
                        <a:t>)</a:t>
                      </a:r>
                      <a:endParaRPr lang="pt-PT" sz="16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70840">
                <a:tc vMerge="1">
                  <a:txBody>
                    <a:bodyPr/>
                    <a:lstStyle/>
                    <a:p>
                      <a:pPr algn="ctr"/>
                      <a:endParaRPr lang="pt-PT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PT" sz="1600" dirty="0" smtClean="0">
                          <a:latin typeface="Arial" pitchFamily="34" charset="0"/>
                          <a:cs typeface="Arial" pitchFamily="34" charset="0"/>
                        </a:rPr>
                        <a:t>Underbark</a:t>
                      </a:r>
                      <a:r>
                        <a:rPr lang="pt-PT" sz="1600" baseline="0" dirty="0" smtClean="0">
                          <a:latin typeface="Arial" pitchFamily="34" charset="0"/>
                          <a:cs typeface="Arial" pitchFamily="34" charset="0"/>
                        </a:rPr>
                        <a:t> Volume</a:t>
                      </a:r>
                      <a:endParaRPr lang="pt-PT" sz="1600" dirty="0" smtClean="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algn="ctr"/>
                      <a:r>
                        <a:rPr lang="pt-PT" sz="1600" dirty="0" smtClean="0">
                          <a:latin typeface="Arial" pitchFamily="34" charset="0"/>
                          <a:cs typeface="Arial" pitchFamily="34" charset="0"/>
                        </a:rPr>
                        <a:t>(</a:t>
                      </a:r>
                      <a:r>
                        <a:rPr lang="pt-PT" sz="1600" b="1" dirty="0" smtClean="0">
                          <a:latin typeface="Arial" pitchFamily="34" charset="0"/>
                          <a:cs typeface="Arial" pitchFamily="34" charset="0"/>
                        </a:rPr>
                        <a:t>Vu_st</a:t>
                      </a:r>
                      <a:r>
                        <a:rPr lang="pt-PT" sz="1600" dirty="0" smtClean="0">
                          <a:latin typeface="Arial" pitchFamily="34" charset="0"/>
                          <a:cs typeface="Arial" pitchFamily="34" charset="0"/>
                        </a:rPr>
                        <a:t>)</a:t>
                      </a:r>
                      <a:endParaRPr lang="pt-PT" sz="16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PT" sz="1600" dirty="0" smtClean="0">
                          <a:latin typeface="Arial" pitchFamily="34" charset="0"/>
                          <a:cs typeface="Arial" pitchFamily="34" charset="0"/>
                        </a:rPr>
                        <a:t>Dominant Height (</a:t>
                      </a:r>
                      <a:r>
                        <a:rPr lang="pt-PT" sz="1600" b="1" dirty="0" smtClean="0">
                          <a:latin typeface="Arial" pitchFamily="34" charset="0"/>
                          <a:cs typeface="Arial" pitchFamily="34" charset="0"/>
                        </a:rPr>
                        <a:t>hdom</a:t>
                      </a:r>
                      <a:r>
                        <a:rPr lang="pt-PT" sz="1600" dirty="0" smtClean="0">
                          <a:latin typeface="Arial" pitchFamily="34" charset="0"/>
                          <a:cs typeface="Arial" pitchFamily="34" charset="0"/>
                        </a:rPr>
                        <a:t>)</a:t>
                      </a:r>
                      <a:endParaRPr lang="pt-PT" sz="16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PT" sz="1600" smtClean="0">
                          <a:solidFill>
                            <a:schemeClr val="bg1"/>
                          </a:solidFill>
                          <a:latin typeface="Arial" pitchFamily="34" charset="0"/>
                          <a:cs typeface="Arial" pitchFamily="34" charset="0"/>
                        </a:rPr>
                        <a:t>Stem Biomass (</a:t>
                      </a:r>
                      <a:r>
                        <a:rPr lang="pt-PT" sz="1600" b="1" smtClean="0">
                          <a:solidFill>
                            <a:schemeClr val="bg1"/>
                          </a:solidFill>
                          <a:latin typeface="Arial" pitchFamily="34" charset="0"/>
                          <a:cs typeface="Arial" pitchFamily="34" charset="0"/>
                        </a:rPr>
                        <a:t>Ww</a:t>
                      </a:r>
                      <a:r>
                        <a:rPr lang="pt-PT" sz="1600" smtClean="0">
                          <a:solidFill>
                            <a:schemeClr val="bg1"/>
                          </a:solidFill>
                          <a:latin typeface="Arial" pitchFamily="34" charset="0"/>
                          <a:cs typeface="Arial" pitchFamily="34" charset="0"/>
                        </a:rPr>
                        <a:t>)</a:t>
                      </a:r>
                      <a:endParaRPr lang="pt-PT" sz="1600" dirty="0" smtClean="0">
                        <a:solidFill>
                          <a:schemeClr val="bg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70840">
                <a:tc vMerge="1">
                  <a:txBody>
                    <a:bodyPr/>
                    <a:lstStyle/>
                    <a:p>
                      <a:pPr algn="ctr"/>
                      <a:endParaRPr lang="pt-PT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pt-PT" sz="16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PT" sz="1600" dirty="0" smtClean="0">
                          <a:latin typeface="Arial" pitchFamily="34" charset="0"/>
                          <a:cs typeface="Arial" pitchFamily="34" charset="0"/>
                        </a:rPr>
                        <a:t>Underbark</a:t>
                      </a:r>
                      <a:r>
                        <a:rPr lang="pt-PT" sz="1600" baseline="0" dirty="0" smtClean="0">
                          <a:latin typeface="Arial" pitchFamily="34" charset="0"/>
                          <a:cs typeface="Arial" pitchFamily="34" charset="0"/>
                        </a:rPr>
                        <a:t> Volume</a:t>
                      </a:r>
                      <a:endParaRPr lang="pt-PT" sz="1600" dirty="0" smtClean="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algn="ctr"/>
                      <a:r>
                        <a:rPr lang="pt-PT" sz="1600" dirty="0" smtClean="0">
                          <a:latin typeface="Arial" pitchFamily="34" charset="0"/>
                          <a:cs typeface="Arial" pitchFamily="34" charset="0"/>
                        </a:rPr>
                        <a:t>(</a:t>
                      </a:r>
                      <a:r>
                        <a:rPr lang="pt-PT" sz="1600" b="1" dirty="0" smtClean="0">
                          <a:latin typeface="Arial" pitchFamily="34" charset="0"/>
                          <a:cs typeface="Arial" pitchFamily="34" charset="0"/>
                        </a:rPr>
                        <a:t>Vu_st</a:t>
                      </a:r>
                      <a:r>
                        <a:rPr lang="pt-PT" sz="1600" dirty="0" smtClean="0">
                          <a:latin typeface="Arial" pitchFamily="34" charset="0"/>
                          <a:cs typeface="Arial" pitchFamily="34" charset="0"/>
                        </a:rPr>
                        <a:t>)</a:t>
                      </a:r>
                      <a:endParaRPr lang="pt-PT" sz="16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PT" sz="1600" dirty="0" err="1" smtClean="0">
                          <a:solidFill>
                            <a:schemeClr val="bg1"/>
                          </a:solidFill>
                          <a:latin typeface="Arial" pitchFamily="34" charset="0"/>
                          <a:cs typeface="Arial" pitchFamily="34" charset="0"/>
                        </a:rPr>
                        <a:t>Bark</a:t>
                      </a:r>
                      <a:r>
                        <a:rPr lang="pt-PT" sz="1600" dirty="0" smtClean="0">
                          <a:solidFill>
                            <a:schemeClr val="bg1"/>
                          </a:solidFill>
                          <a:latin typeface="Arial" pitchFamily="34" charset="0"/>
                          <a:cs typeface="Arial" pitchFamily="34" charset="0"/>
                        </a:rPr>
                        <a:t> </a:t>
                      </a:r>
                      <a:r>
                        <a:rPr lang="pt-PT" sz="1600" dirty="0" err="1" smtClean="0">
                          <a:solidFill>
                            <a:schemeClr val="bg1"/>
                          </a:solidFill>
                          <a:latin typeface="Arial" pitchFamily="34" charset="0"/>
                          <a:cs typeface="Arial" pitchFamily="34" charset="0"/>
                        </a:rPr>
                        <a:t>Biomass</a:t>
                      </a:r>
                      <a:r>
                        <a:rPr lang="pt-PT" sz="1600" dirty="0" smtClean="0">
                          <a:solidFill>
                            <a:schemeClr val="bg1"/>
                          </a:solidFill>
                          <a:latin typeface="Arial" pitchFamily="34" charset="0"/>
                          <a:cs typeface="Arial" pitchFamily="34" charset="0"/>
                        </a:rPr>
                        <a:t>  (</a:t>
                      </a:r>
                      <a:r>
                        <a:rPr lang="pt-PT" sz="1600" b="1" dirty="0" smtClean="0">
                          <a:solidFill>
                            <a:schemeClr val="bg1"/>
                          </a:solidFill>
                          <a:latin typeface="Arial" pitchFamily="34" charset="0"/>
                          <a:cs typeface="Arial" pitchFamily="34" charset="0"/>
                        </a:rPr>
                        <a:t>Wb</a:t>
                      </a:r>
                      <a:r>
                        <a:rPr lang="pt-PT" sz="1600" dirty="0" smtClean="0">
                          <a:solidFill>
                            <a:schemeClr val="bg1"/>
                          </a:solidFill>
                          <a:latin typeface="Arial" pitchFamily="34" charset="0"/>
                          <a:cs typeface="Arial" pitchFamily="34" charset="0"/>
                        </a:rPr>
                        <a:t>)</a:t>
                      </a:r>
                      <a:endParaRPr lang="pt-PT" sz="1600" dirty="0" smtClean="0">
                        <a:solidFill>
                          <a:schemeClr val="bg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70840">
                <a:tc vMerge="1">
                  <a:txBody>
                    <a:bodyPr/>
                    <a:lstStyle/>
                    <a:p>
                      <a:pPr algn="ctr"/>
                      <a:endParaRPr lang="pt-PT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pt-PT" sz="16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pt-PT" sz="16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PT" sz="1600" dirty="0" err="1" smtClean="0">
                          <a:solidFill>
                            <a:schemeClr val="bg1"/>
                          </a:solidFill>
                          <a:latin typeface="Arial" pitchFamily="34" charset="0"/>
                          <a:cs typeface="Arial" pitchFamily="34" charset="0"/>
                        </a:rPr>
                        <a:t>Branches</a:t>
                      </a:r>
                      <a:r>
                        <a:rPr lang="pt-PT" sz="1600" baseline="0" dirty="0" smtClean="0">
                          <a:solidFill>
                            <a:schemeClr val="bg1"/>
                          </a:solidFill>
                          <a:latin typeface="Arial" pitchFamily="34" charset="0"/>
                          <a:cs typeface="Arial" pitchFamily="34" charset="0"/>
                        </a:rPr>
                        <a:t> </a:t>
                      </a:r>
                      <a:r>
                        <a:rPr lang="pt-PT" sz="1600" baseline="0" dirty="0" err="1" smtClean="0">
                          <a:solidFill>
                            <a:schemeClr val="bg1"/>
                          </a:solidFill>
                          <a:latin typeface="Arial" pitchFamily="34" charset="0"/>
                          <a:cs typeface="Arial" pitchFamily="34" charset="0"/>
                        </a:rPr>
                        <a:t>Biomass</a:t>
                      </a:r>
                      <a:r>
                        <a:rPr lang="pt-PT" sz="1600" baseline="0" dirty="0" smtClean="0">
                          <a:solidFill>
                            <a:schemeClr val="bg1"/>
                          </a:solidFill>
                          <a:latin typeface="Arial" pitchFamily="34" charset="0"/>
                          <a:cs typeface="Arial" pitchFamily="34" charset="0"/>
                        </a:rPr>
                        <a:t> </a:t>
                      </a:r>
                      <a:r>
                        <a:rPr lang="pt-PT" sz="1600" dirty="0" smtClean="0">
                          <a:solidFill>
                            <a:schemeClr val="bg1"/>
                          </a:solidFill>
                          <a:latin typeface="Arial" pitchFamily="34" charset="0"/>
                          <a:cs typeface="Arial" pitchFamily="34" charset="0"/>
                        </a:rPr>
                        <a:t>(</a:t>
                      </a:r>
                      <a:r>
                        <a:rPr lang="pt-PT" sz="1600" b="1" dirty="0" err="1" smtClean="0">
                          <a:solidFill>
                            <a:schemeClr val="bg1"/>
                          </a:solidFill>
                          <a:latin typeface="Arial" pitchFamily="34" charset="0"/>
                          <a:cs typeface="Arial" pitchFamily="34" charset="0"/>
                        </a:rPr>
                        <a:t>Wbr</a:t>
                      </a:r>
                      <a:r>
                        <a:rPr lang="pt-PT" sz="1600" dirty="0" smtClean="0">
                          <a:solidFill>
                            <a:schemeClr val="bg1"/>
                          </a:solidFill>
                          <a:latin typeface="Arial" pitchFamily="34" charset="0"/>
                          <a:cs typeface="Arial" pitchFamily="34" charset="0"/>
                        </a:rPr>
                        <a:t>)</a:t>
                      </a:r>
                      <a:endParaRPr lang="pt-PT" sz="1600" dirty="0">
                        <a:solidFill>
                          <a:schemeClr val="bg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  <p:sp>
        <p:nvSpPr>
          <p:cNvPr id="6" name="TextBox 5"/>
          <p:cNvSpPr txBox="1"/>
          <p:nvPr/>
        </p:nvSpPr>
        <p:spPr>
          <a:xfrm>
            <a:off x="8849732" y="1556792"/>
            <a:ext cx="3133002" cy="29546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PT" b="1" dirty="0" smtClean="0">
                <a:latin typeface="Arial" pitchFamily="34" charset="0"/>
                <a:cs typeface="Arial" pitchFamily="34" charset="0"/>
              </a:rPr>
              <a:t>Variables in </a:t>
            </a:r>
            <a:r>
              <a:rPr lang="pt-PT" b="1" dirty="0" err="1" smtClean="0">
                <a:latin typeface="Arial" pitchFamily="34" charset="0"/>
                <a:cs typeface="Arial" pitchFamily="34" charset="0"/>
              </a:rPr>
              <a:t>the</a:t>
            </a:r>
            <a:r>
              <a:rPr lang="pt-PT" b="1" dirty="0" smtClean="0">
                <a:latin typeface="Arial" pitchFamily="34" charset="0"/>
                <a:cs typeface="Arial" pitchFamily="34" charset="0"/>
              </a:rPr>
              <a:t> </a:t>
            </a:r>
            <a:r>
              <a:rPr lang="pt-PT" b="1" dirty="0" err="1" smtClean="0">
                <a:latin typeface="Arial" pitchFamily="34" charset="0"/>
                <a:cs typeface="Arial" pitchFamily="34" charset="0"/>
              </a:rPr>
              <a:t>models</a:t>
            </a:r>
            <a:endParaRPr lang="pt-PT" b="1" dirty="0" smtClean="0">
              <a:latin typeface="Arial" pitchFamily="34" charset="0"/>
              <a:cs typeface="Arial" pitchFamily="34" charset="0"/>
            </a:endParaRPr>
          </a:p>
          <a:p>
            <a:endParaRPr lang="pt-PT" sz="800" b="1" dirty="0" smtClean="0">
              <a:latin typeface="Arial" pitchFamily="34" charset="0"/>
              <a:cs typeface="Arial" pitchFamily="34" charset="0"/>
            </a:endParaRPr>
          </a:p>
          <a:p>
            <a:r>
              <a:rPr lang="en-US" b="1" dirty="0" smtClean="0">
                <a:latin typeface="Arial" panose="020B0604020202020204" pitchFamily="34" charset="0"/>
                <a:cs typeface="Arial" panose="020B0604020202020204" pitchFamily="34" charset="0"/>
              </a:rPr>
              <a:t>Sign </a:t>
            </a:r>
            <a:r>
              <a:rPr lang="en-US" b="1" dirty="0">
                <a:latin typeface="Arial" panose="020B0604020202020204" pitchFamily="34" charset="0"/>
                <a:cs typeface="Arial" panose="020B0604020202020204" pitchFamily="34" charset="0"/>
              </a:rPr>
              <a:t>and magnitude of coefficients </a:t>
            </a:r>
            <a:endParaRPr lang="en-US" b="1" dirty="0" smtClean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endParaRPr lang="en-US" sz="800" b="1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b="1" dirty="0" smtClean="0">
                <a:latin typeface="Arial" panose="020B0604020202020204" pitchFamily="34" charset="0"/>
                <a:cs typeface="Arial" panose="020B0604020202020204" pitchFamily="34" charset="0"/>
              </a:rPr>
              <a:t>Extrapolations ability </a:t>
            </a:r>
            <a:r>
              <a:rPr lang="en-US" b="1" i="1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(</a:t>
            </a:r>
            <a:r>
              <a:rPr lang="en-US" b="1" i="1" dirty="0">
                <a:solidFill>
                  <a:schemeClr val="tx1">
                    <a:lumMod val="50000"/>
                    <a:lumOff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outside the range of the </a:t>
            </a:r>
            <a:r>
              <a:rPr lang="en-US" b="1" i="1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fitting </a:t>
            </a:r>
            <a:r>
              <a:rPr lang="en-US" b="1" i="1" dirty="0">
                <a:solidFill>
                  <a:schemeClr val="tx1">
                    <a:lumMod val="50000"/>
                    <a:lumOff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data</a:t>
            </a:r>
            <a:r>
              <a:rPr lang="en-US" b="1" i="1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)</a:t>
            </a:r>
          </a:p>
          <a:p>
            <a:endParaRPr lang="en-US" sz="800" b="1" i="1" dirty="0">
              <a:solidFill>
                <a:schemeClr val="tx1">
                  <a:lumMod val="50000"/>
                  <a:lumOff val="50000"/>
                </a:schemeClr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b="1" dirty="0" smtClean="0">
                <a:latin typeface="Arial" panose="020B0604020202020204" pitchFamily="34" charset="0"/>
                <a:cs typeface="Arial" panose="020B0604020202020204" pitchFamily="34" charset="0"/>
              </a:rPr>
              <a:t>Accordance with observed data</a:t>
            </a:r>
          </a:p>
          <a:p>
            <a:endParaRPr lang="en-US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438425" y="6093296"/>
            <a:ext cx="4104456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PT" sz="1400" dirty="0" smtClean="0">
                <a:latin typeface="Arial" pitchFamily="34" charset="0"/>
                <a:cs typeface="Arial" pitchFamily="34" charset="0"/>
              </a:rPr>
              <a:t>Wa     = Ww + Wb + Wbr + Wl</a:t>
            </a:r>
          </a:p>
          <a:p>
            <a:r>
              <a:rPr lang="pt-PT" sz="1400" dirty="0" smtClean="0">
                <a:latin typeface="Arial" pitchFamily="34" charset="0"/>
                <a:cs typeface="Arial" pitchFamily="34" charset="0"/>
              </a:rPr>
              <a:t>Wsbr  = Ww + Wb + Wbr </a:t>
            </a:r>
            <a:endParaRPr lang="pt-PT" sz="1400" dirty="0">
              <a:latin typeface="Arial" pitchFamily="34" charset="0"/>
              <a:cs typeface="Arial" pitchFamily="34" charset="0"/>
            </a:endParaRPr>
          </a:p>
        </p:txBody>
      </p:sp>
      <p:sp>
        <p:nvSpPr>
          <p:cNvPr id="2" name="Rectangle 1"/>
          <p:cNvSpPr/>
          <p:nvPr/>
        </p:nvSpPr>
        <p:spPr>
          <a:xfrm>
            <a:off x="8849732" y="1951630"/>
            <a:ext cx="3133002" cy="2415654"/>
          </a:xfrm>
          <a:prstGeom prst="rect">
            <a:avLst/>
          </a:prstGeom>
          <a:noFill/>
          <a:ln>
            <a:solidFill>
              <a:schemeClr val="accent4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4113288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3"/>
          <p:cNvSpPr txBox="1">
            <a:spLocks noChangeArrowheads="1"/>
          </p:cNvSpPr>
          <p:nvPr/>
        </p:nvSpPr>
        <p:spPr>
          <a:xfrm>
            <a:off x="685800" y="923544"/>
            <a:ext cx="11073384" cy="5477256"/>
          </a:xfrm>
          <a:prstGeom prst="rect">
            <a:avLst/>
          </a:prstGeom>
        </p:spPr>
        <p:txBody>
          <a:bodyPr vert="horz" lIns="91440" tIns="45720" rIns="91440" bIns="45720" rtlCol="0">
            <a:normAutofit lnSpcReduction="10000"/>
          </a:bodyPr>
          <a:lstStyle>
            <a:lvl1pPr marL="0" indent="0" algn="ct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 altLang="en-US" sz="900" dirty="0" smtClean="0"/>
          </a:p>
          <a:p>
            <a:pPr algn="l"/>
            <a:r>
              <a:rPr lang="en-GB" altLang="en-US" dirty="0" smtClean="0"/>
              <a:t>Forest managers support their decisions on predictions of forest development under alternative forest management approaches obtained with growth and yield models (</a:t>
            </a:r>
            <a:r>
              <a:rPr lang="en-GB" altLang="en-US" i="1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implemented in forest simulators or not</a:t>
            </a:r>
            <a:r>
              <a:rPr lang="en-GB" altLang="en-US" dirty="0" smtClean="0"/>
              <a:t>)</a:t>
            </a:r>
          </a:p>
          <a:p>
            <a:pPr algn="l"/>
            <a:endParaRPr lang="en-GB" altLang="en-US" sz="800" dirty="0" smtClean="0"/>
          </a:p>
          <a:p>
            <a:pPr algn="l"/>
            <a:r>
              <a:rPr lang="en-GB" altLang="en-US" dirty="0" smtClean="0"/>
              <a:t>The adequacy of decisions depends on the realism of the predictions</a:t>
            </a:r>
          </a:p>
          <a:p>
            <a:pPr algn="l"/>
            <a:endParaRPr lang="en-GB" altLang="en-US" sz="800" dirty="0" smtClean="0"/>
          </a:p>
          <a:p>
            <a:pPr algn="l"/>
            <a:endParaRPr lang="en-GB" altLang="en-US" dirty="0" smtClean="0"/>
          </a:p>
          <a:p>
            <a:pPr algn="l"/>
            <a:endParaRPr lang="en-GB" altLang="en-US" dirty="0"/>
          </a:p>
          <a:p>
            <a:pPr algn="l"/>
            <a:endParaRPr lang="en-GB" altLang="en-US" dirty="0" smtClean="0"/>
          </a:p>
          <a:p>
            <a:pPr algn="l"/>
            <a:endParaRPr lang="en-GB" altLang="en-US" sz="800" dirty="0" smtClean="0"/>
          </a:p>
          <a:p>
            <a:pPr algn="l"/>
            <a:endParaRPr lang="en-GB" altLang="en-US" sz="800" dirty="0" smtClean="0"/>
          </a:p>
          <a:p>
            <a:pPr algn="l"/>
            <a:r>
              <a:rPr lang="en-GB" altLang="en-US" b="1" dirty="0" smtClean="0"/>
              <a:t>Model evaluation </a:t>
            </a:r>
            <a:r>
              <a:rPr lang="en-GB" altLang="en-US" dirty="0" smtClean="0"/>
              <a:t>is therefore essential to analyse if the model reproduces reality with an appropriate accuracy</a:t>
            </a:r>
          </a:p>
          <a:p>
            <a:pPr algn="l"/>
            <a:endParaRPr lang="en-GB" altLang="en-US" sz="800" dirty="0" smtClean="0"/>
          </a:p>
          <a:p>
            <a:pPr algn="l"/>
            <a:r>
              <a:rPr lang="en-GB" altLang="en-US" i="1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The terms model validation and verification can be used to refer to model evaluation</a:t>
            </a:r>
            <a:endParaRPr lang="en-GB" altLang="en-US" dirty="0" smtClean="0"/>
          </a:p>
        </p:txBody>
      </p:sp>
      <p:grpSp>
        <p:nvGrpSpPr>
          <p:cNvPr id="7" name="Group 6"/>
          <p:cNvGrpSpPr/>
          <p:nvPr/>
        </p:nvGrpSpPr>
        <p:grpSpPr>
          <a:xfrm>
            <a:off x="1179576" y="3137283"/>
            <a:ext cx="9976104" cy="1032720"/>
            <a:chOff x="1179576" y="3137283"/>
            <a:chExt cx="9976104" cy="1032720"/>
          </a:xfrm>
        </p:grpSpPr>
        <p:sp>
          <p:nvSpPr>
            <p:cNvPr id="4" name="TextBox 3"/>
            <p:cNvSpPr txBox="1"/>
            <p:nvPr/>
          </p:nvSpPr>
          <p:spPr>
            <a:xfrm>
              <a:off x="1179576" y="3154340"/>
              <a:ext cx="4011168" cy="10156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GB" altLang="en-US" sz="2000" dirty="0"/>
                <a:t>Every </a:t>
              </a:r>
              <a:r>
                <a:rPr lang="en-GB" altLang="en-US" sz="2000" dirty="0">
                  <a:solidFill>
                    <a:schemeClr val="accent1">
                      <a:lumMod val="75000"/>
                    </a:schemeClr>
                  </a:solidFill>
                </a:rPr>
                <a:t>model</a:t>
              </a:r>
              <a:r>
                <a:rPr lang="en-GB" altLang="en-US" sz="2000" dirty="0"/>
                <a:t> is a </a:t>
              </a:r>
              <a:r>
                <a:rPr lang="en-GB" altLang="en-US" sz="2000" dirty="0" smtClean="0"/>
                <a:t>                  </a:t>
              </a:r>
              <a:r>
                <a:rPr lang="en-GB" altLang="en-US" sz="2000" u="sng" dirty="0" smtClean="0"/>
                <a:t>simplification </a:t>
              </a:r>
              <a:r>
                <a:rPr lang="en-GB" altLang="en-US" sz="2000" u="sng" dirty="0"/>
                <a:t>of reality</a:t>
              </a:r>
              <a:r>
                <a:rPr lang="en-GB" altLang="en-US" sz="2000" dirty="0"/>
                <a:t> </a:t>
              </a:r>
              <a:r>
                <a:rPr lang="en-GB" altLang="en-US" sz="2000" dirty="0" smtClean="0"/>
                <a:t>                     and </a:t>
              </a:r>
              <a:r>
                <a:rPr lang="en-GB" altLang="en-US" sz="2000" dirty="0"/>
                <a:t>cannot be correct in every </a:t>
              </a:r>
              <a:r>
                <a:rPr lang="en-GB" altLang="en-US" sz="2000" dirty="0" smtClean="0"/>
                <a:t>sense</a:t>
              </a:r>
              <a:endParaRPr lang="en-GB" altLang="en-US" sz="2000" dirty="0"/>
            </a:p>
          </p:txBody>
        </p:sp>
        <p:sp>
          <p:nvSpPr>
            <p:cNvPr id="5" name="TextBox 4"/>
            <p:cNvSpPr txBox="1"/>
            <p:nvPr/>
          </p:nvSpPr>
          <p:spPr>
            <a:xfrm>
              <a:off x="6429752" y="3137283"/>
              <a:ext cx="4725928" cy="10156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altLang="en-US" sz="2000" dirty="0"/>
                <a:t>Each </a:t>
              </a:r>
              <a:r>
                <a:rPr lang="en-GB" altLang="en-US" sz="2000" dirty="0">
                  <a:solidFill>
                    <a:schemeClr val="accent1">
                      <a:lumMod val="75000"/>
                    </a:schemeClr>
                  </a:solidFill>
                </a:rPr>
                <a:t>model</a:t>
              </a:r>
              <a:r>
                <a:rPr lang="en-GB" altLang="en-US" sz="2000" dirty="0"/>
                <a:t> should be </a:t>
              </a:r>
              <a:r>
                <a:rPr lang="en-GB" altLang="en-US" sz="2000" dirty="0" smtClean="0"/>
                <a:t>                      </a:t>
              </a:r>
              <a:r>
                <a:rPr lang="en-GB" altLang="en-US" sz="2000" u="sng" dirty="0" smtClean="0"/>
                <a:t>evaluated </a:t>
              </a:r>
              <a:r>
                <a:rPr lang="en-GB" altLang="en-US" sz="2000" u="sng" dirty="0"/>
                <a:t>and its limitations ascertained </a:t>
              </a:r>
              <a:r>
                <a:rPr lang="en-GB" altLang="en-US" sz="2000" dirty="0"/>
                <a:t>before being </a:t>
              </a:r>
              <a:r>
                <a:rPr lang="en-GB" altLang="en-US" sz="2000" dirty="0" smtClean="0"/>
                <a:t>used</a:t>
              </a:r>
              <a:endParaRPr lang="en-GB" altLang="en-US" sz="2000" dirty="0"/>
            </a:p>
          </p:txBody>
        </p:sp>
        <p:sp>
          <p:nvSpPr>
            <p:cNvPr id="6" name="Down Arrow 5"/>
            <p:cNvSpPr/>
            <p:nvPr/>
          </p:nvSpPr>
          <p:spPr>
            <a:xfrm rot="16200000">
              <a:off x="5530848" y="3386796"/>
              <a:ext cx="558800" cy="516640"/>
            </a:xfrm>
            <a:prstGeom prst="downArrow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285301385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12" end="1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/>
          <p:cNvSpPr txBox="1"/>
          <p:nvPr/>
        </p:nvSpPr>
        <p:spPr bwMode="auto">
          <a:xfrm>
            <a:off x="178551" y="706781"/>
            <a:ext cx="3847540" cy="73818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1350963" indent="-1350963">
              <a:defRPr/>
            </a:pPr>
            <a:r>
              <a:rPr lang="en-US" sz="2400" b="1" dirty="0" smtClean="0">
                <a:latin typeface="Arial" pitchFamily="34" charset="0"/>
                <a:cs typeface="Arial" pitchFamily="34" charset="0"/>
              </a:rPr>
              <a:t>Quantitative </a:t>
            </a:r>
            <a:r>
              <a:rPr lang="en-US" sz="2400" b="1" dirty="0" smtClean="0">
                <a:latin typeface="Arial" pitchFamily="34" charset="0"/>
                <a:cs typeface="Arial" pitchFamily="34" charset="0"/>
              </a:rPr>
              <a:t>Evaluation</a:t>
            </a:r>
            <a:endParaRPr lang="en-US" sz="2400" b="1" dirty="0">
              <a:latin typeface="Arial" pitchFamily="34" charset="0"/>
              <a:cs typeface="Arial" pitchFamily="34" charset="0"/>
            </a:endParaRPr>
          </a:p>
          <a:p>
            <a:pPr marL="1350963" indent="-1350963">
              <a:defRPr/>
            </a:pPr>
            <a:endParaRPr lang="en-US" dirty="0">
              <a:latin typeface="Arial" pitchFamily="34" charset="0"/>
              <a:cs typeface="Arial" pitchFamily="34" charset="0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8849732" y="1556792"/>
            <a:ext cx="3133002" cy="34163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latin typeface="Arial" panose="020B0604020202020204" pitchFamily="34" charset="0"/>
                <a:cs typeface="Arial" panose="020B0604020202020204" pitchFamily="34" charset="0"/>
              </a:rPr>
              <a:t>Invariance in projection length</a:t>
            </a:r>
          </a:p>
          <a:p>
            <a:endParaRPr lang="en-US" b="1" dirty="0" smtClean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b="1" dirty="0" smtClean="0">
                <a:latin typeface="Arial" panose="020B0604020202020204" pitchFamily="34" charset="0"/>
                <a:cs typeface="Arial" panose="020B0604020202020204" pitchFamily="34" charset="0"/>
              </a:rPr>
              <a:t>Modelling efficiency</a:t>
            </a:r>
          </a:p>
          <a:p>
            <a:endParaRPr lang="en-US" b="1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b="1" dirty="0" smtClean="0">
                <a:latin typeface="Arial" panose="020B0604020202020204" pitchFamily="34" charset="0"/>
                <a:cs typeface="Arial" panose="020B0604020202020204" pitchFamily="34" charset="0"/>
              </a:rPr>
              <a:t>Bias and precision</a:t>
            </a:r>
          </a:p>
          <a:p>
            <a:endParaRPr lang="en-US" b="1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b="1" dirty="0" smtClean="0">
                <a:latin typeface="Arial" panose="020B0604020202020204" pitchFamily="34" charset="0"/>
                <a:cs typeface="Arial" panose="020B0604020202020204" pitchFamily="34" charset="0"/>
              </a:rPr>
              <a:t>Histograms of errors and percentiles 5% and 95%</a:t>
            </a:r>
          </a:p>
          <a:p>
            <a:endParaRPr lang="en-US" b="1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endParaRPr lang="en-US" b="1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endParaRPr lang="pt-PT" b="1" dirty="0">
              <a:latin typeface="Arial" pitchFamily="34" charset="0"/>
              <a:cs typeface="Arial" pitchFamily="34" charset="0"/>
            </a:endParaRPr>
          </a:p>
        </p:txBody>
      </p:sp>
      <p:sp>
        <p:nvSpPr>
          <p:cNvPr id="31" name="TextBox 30"/>
          <p:cNvSpPr txBox="1"/>
          <p:nvPr/>
        </p:nvSpPr>
        <p:spPr bwMode="auto">
          <a:xfrm>
            <a:off x="-237824" y="1297647"/>
            <a:ext cx="7488832" cy="4539704"/>
          </a:xfrm>
          <a:prstGeom prst="rect">
            <a:avLst/>
          </a:prstGeom>
          <a:noFill/>
          <a:ln w="28575">
            <a:noFill/>
          </a:ln>
        </p:spPr>
        <p:txBody>
          <a:bodyPr wrap="square">
            <a:spAutoFit/>
          </a:bodyPr>
          <a:lstStyle/>
          <a:p>
            <a:pPr marL="82550" lvl="1">
              <a:defRPr/>
            </a:pPr>
            <a:endParaRPr lang="pt-PT" b="1" dirty="0" smtClean="0">
              <a:latin typeface="Arial" pitchFamily="34" charset="0"/>
              <a:cs typeface="Arial" pitchFamily="34" charset="0"/>
            </a:endParaRPr>
          </a:p>
          <a:p>
            <a:pPr marL="1085850" lvl="2" indent="-177800">
              <a:spcBef>
                <a:spcPts val="600"/>
              </a:spcBef>
              <a:spcAft>
                <a:spcPts val="600"/>
              </a:spcAft>
              <a:buFont typeface="Arial" pitchFamily="34" charset="0"/>
              <a:buChar char="•"/>
              <a:defRPr/>
            </a:pPr>
            <a:r>
              <a:rPr lang="en-US" b="1" dirty="0" smtClean="0">
                <a:latin typeface="Arial" pitchFamily="34" charset="0"/>
                <a:cs typeface="Arial" pitchFamily="34" charset="0"/>
              </a:rPr>
              <a:t>Modeling Efficiency </a:t>
            </a:r>
            <a:r>
              <a:rPr lang="en-US" dirty="0" smtClean="0">
                <a:latin typeface="Arial" pitchFamily="34" charset="0"/>
                <a:cs typeface="Arial" pitchFamily="34" charset="0"/>
              </a:rPr>
              <a:t>(</a:t>
            </a:r>
            <a:r>
              <a:rPr lang="en-US" dirty="0" err="1" smtClean="0">
                <a:latin typeface="Arial" pitchFamily="34" charset="0"/>
                <a:cs typeface="Arial" pitchFamily="34" charset="0"/>
              </a:rPr>
              <a:t>ef</a:t>
            </a:r>
            <a:r>
              <a:rPr lang="en-US" dirty="0" smtClean="0">
                <a:latin typeface="Arial" pitchFamily="34" charset="0"/>
                <a:cs typeface="Arial" pitchFamily="34" charset="0"/>
              </a:rPr>
              <a:t>)</a:t>
            </a:r>
          </a:p>
          <a:p>
            <a:pPr marL="1085850" lvl="2" indent="-177800">
              <a:spcBef>
                <a:spcPts val="600"/>
              </a:spcBef>
              <a:spcAft>
                <a:spcPts val="600"/>
              </a:spcAft>
              <a:buFont typeface="Arial" pitchFamily="34" charset="0"/>
              <a:buChar char="•"/>
              <a:defRPr/>
            </a:pPr>
            <a:endParaRPr lang="en-US" dirty="0">
              <a:latin typeface="Arial" pitchFamily="34" charset="0"/>
              <a:cs typeface="Arial" pitchFamily="34" charset="0"/>
            </a:endParaRPr>
          </a:p>
          <a:p>
            <a:pPr marL="1085850" lvl="2" indent="-177800">
              <a:spcBef>
                <a:spcPts val="600"/>
              </a:spcBef>
              <a:spcAft>
                <a:spcPts val="600"/>
              </a:spcAft>
              <a:buFont typeface="Arial" pitchFamily="34" charset="0"/>
              <a:buChar char="•"/>
              <a:defRPr/>
            </a:pPr>
            <a:endParaRPr lang="en-US" dirty="0" smtClean="0">
              <a:latin typeface="Arial" pitchFamily="34" charset="0"/>
              <a:cs typeface="Arial" pitchFamily="34" charset="0"/>
            </a:endParaRPr>
          </a:p>
          <a:p>
            <a:pPr marL="1085850" lvl="2" indent="-177800">
              <a:spcBef>
                <a:spcPts val="600"/>
              </a:spcBef>
              <a:spcAft>
                <a:spcPts val="600"/>
              </a:spcAft>
              <a:defRPr/>
            </a:pPr>
            <a:endParaRPr lang="en-US" sz="800" dirty="0" smtClean="0">
              <a:latin typeface="Arial" pitchFamily="34" charset="0"/>
              <a:cs typeface="Arial" pitchFamily="34" charset="0"/>
            </a:endParaRPr>
          </a:p>
          <a:p>
            <a:pPr marL="1085850" lvl="2" indent="-177800">
              <a:spcBef>
                <a:spcPts val="600"/>
              </a:spcBef>
              <a:spcAft>
                <a:spcPts val="600"/>
              </a:spcAft>
              <a:defRPr/>
            </a:pPr>
            <a:endParaRPr lang="en-US" sz="800" dirty="0" smtClean="0">
              <a:latin typeface="Arial" pitchFamily="34" charset="0"/>
              <a:cs typeface="Arial" pitchFamily="34" charset="0"/>
            </a:endParaRPr>
          </a:p>
          <a:p>
            <a:pPr marL="1085850" lvl="3" indent="-177800">
              <a:spcBef>
                <a:spcPts val="600"/>
              </a:spcBef>
              <a:spcAft>
                <a:spcPts val="600"/>
              </a:spcAft>
              <a:buFont typeface="Arial" pitchFamily="34" charset="0"/>
              <a:buChar char="•"/>
              <a:defRPr/>
            </a:pPr>
            <a:r>
              <a:rPr lang="en-US" b="1" dirty="0" smtClean="0">
                <a:latin typeface="Arial" pitchFamily="34" charset="0"/>
                <a:cs typeface="Arial" pitchFamily="34" charset="0"/>
              </a:rPr>
              <a:t>Model bias  </a:t>
            </a:r>
            <a:r>
              <a:rPr lang="en-US" dirty="0" smtClean="0">
                <a:latin typeface="Arial" pitchFamily="34" charset="0"/>
                <a:cs typeface="Arial" pitchFamily="34" charset="0"/>
              </a:rPr>
              <a:t>- mean </a:t>
            </a:r>
            <a:r>
              <a:rPr lang="en-US" dirty="0" smtClean="0">
                <a:latin typeface="Arial" pitchFamily="34" charset="0"/>
                <a:cs typeface="Arial" pitchFamily="34" charset="0"/>
              </a:rPr>
              <a:t>error</a:t>
            </a:r>
          </a:p>
          <a:p>
            <a:pPr marL="1085850" lvl="3" indent="-177800">
              <a:spcBef>
                <a:spcPts val="600"/>
              </a:spcBef>
              <a:spcAft>
                <a:spcPts val="600"/>
              </a:spcAft>
              <a:buFont typeface="Arial" pitchFamily="34" charset="0"/>
              <a:buChar char="•"/>
              <a:defRPr/>
            </a:pPr>
            <a:endParaRPr lang="en-US" dirty="0">
              <a:latin typeface="Arial" pitchFamily="34" charset="0"/>
              <a:cs typeface="Arial" pitchFamily="34" charset="0"/>
            </a:endParaRPr>
          </a:p>
          <a:p>
            <a:pPr marL="1085850" lvl="3" indent="-177800">
              <a:spcBef>
                <a:spcPts val="600"/>
              </a:spcBef>
              <a:spcAft>
                <a:spcPts val="600"/>
              </a:spcAft>
              <a:buFont typeface="Arial" pitchFamily="34" charset="0"/>
              <a:buChar char="•"/>
              <a:defRPr/>
            </a:pPr>
            <a:endParaRPr lang="en-US" dirty="0" smtClean="0">
              <a:latin typeface="Arial" pitchFamily="34" charset="0"/>
              <a:cs typeface="Arial" pitchFamily="34" charset="0"/>
            </a:endParaRPr>
          </a:p>
          <a:p>
            <a:pPr marL="1085850" lvl="3" indent="-177800">
              <a:spcBef>
                <a:spcPts val="600"/>
              </a:spcBef>
              <a:spcAft>
                <a:spcPts val="600"/>
              </a:spcAft>
              <a:buFont typeface="Arial" pitchFamily="34" charset="0"/>
              <a:buChar char="•"/>
              <a:defRPr/>
            </a:pPr>
            <a:endParaRPr lang="en-US" sz="800" dirty="0" smtClean="0">
              <a:latin typeface="Arial" pitchFamily="34" charset="0"/>
              <a:cs typeface="Arial" pitchFamily="34" charset="0"/>
            </a:endParaRPr>
          </a:p>
          <a:p>
            <a:pPr marL="1085850" lvl="4" indent="-177800">
              <a:spcBef>
                <a:spcPts val="600"/>
              </a:spcBef>
              <a:spcAft>
                <a:spcPts val="600"/>
              </a:spcAft>
              <a:buFont typeface="Arial" pitchFamily="34" charset="0"/>
              <a:buChar char="•"/>
              <a:defRPr/>
            </a:pPr>
            <a:r>
              <a:rPr lang="en-US" b="1" dirty="0" smtClean="0">
                <a:latin typeface="Arial" pitchFamily="34" charset="0"/>
                <a:cs typeface="Arial" pitchFamily="34" charset="0"/>
              </a:rPr>
              <a:t>Model precision  </a:t>
            </a:r>
            <a:r>
              <a:rPr lang="en-US" dirty="0" smtClean="0">
                <a:latin typeface="Arial" pitchFamily="34" charset="0"/>
                <a:cs typeface="Arial" pitchFamily="34" charset="0"/>
              </a:rPr>
              <a:t>- absolute mean error</a:t>
            </a:r>
          </a:p>
          <a:p>
            <a:pPr marL="628650" lvl="1" indent="-177800">
              <a:spcBef>
                <a:spcPts val="600"/>
              </a:spcBef>
              <a:spcAft>
                <a:spcPts val="600"/>
              </a:spcAft>
              <a:buFont typeface="Arial" pitchFamily="34" charset="0"/>
              <a:buChar char="•"/>
              <a:defRPr/>
            </a:pPr>
            <a:endParaRPr lang="en-US" sz="1600" b="1" dirty="0" smtClean="0">
              <a:solidFill>
                <a:schemeClr val="accent6">
                  <a:lumMod val="7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graphicFrame>
        <p:nvGraphicFramePr>
          <p:cNvPr id="32" name="Object 2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183434111"/>
              </p:ext>
            </p:extLst>
          </p:nvPr>
        </p:nvGraphicFramePr>
        <p:xfrm>
          <a:off x="3352792" y="2178477"/>
          <a:ext cx="1763712" cy="85883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062" name="Equation" r:id="rId3" imgW="1079280" imgH="520560" progId="Equation.3">
                  <p:embed/>
                </p:oleObj>
              </mc:Choice>
              <mc:Fallback>
                <p:oleObj name="Equation" r:id="rId3" imgW="1079280" imgH="520560" progId="Equation.3">
                  <p:embed/>
                  <p:pic>
                    <p:nvPicPr>
                      <p:cNvPr id="61442" name="Object 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352792" y="2178477"/>
                        <a:ext cx="1763712" cy="858837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33" name="Object 3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1141365245"/>
              </p:ext>
            </p:extLst>
          </p:nvPr>
        </p:nvGraphicFramePr>
        <p:xfrm>
          <a:off x="3352792" y="4043471"/>
          <a:ext cx="1427162" cy="6762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063" name="Equation" r:id="rId5" imgW="761760" imgH="393480" progId="Equation.3">
                  <p:embed/>
                </p:oleObj>
              </mc:Choice>
              <mc:Fallback>
                <p:oleObj name="Equation" r:id="rId5" imgW="761760" imgH="393480" progId="Equation.3">
                  <p:embed/>
                  <p:pic>
                    <p:nvPicPr>
                      <p:cNvPr id="61443" name="Object 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352792" y="4043471"/>
                        <a:ext cx="1427162" cy="676275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34" name="Object 4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1810083647"/>
              </p:ext>
            </p:extLst>
          </p:nvPr>
        </p:nvGraphicFramePr>
        <p:xfrm>
          <a:off x="3352792" y="5635817"/>
          <a:ext cx="1568450" cy="850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064" name="Equation" r:id="rId7" imgW="838080" imgH="495000" progId="Equation.3">
                  <p:embed/>
                </p:oleObj>
              </mc:Choice>
              <mc:Fallback>
                <p:oleObj name="Equation" r:id="rId7" imgW="838080" imgH="495000" progId="Equation.3">
                  <p:embed/>
                  <p:pic>
                    <p:nvPicPr>
                      <p:cNvPr id="61444" name="Object 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352792" y="5635817"/>
                        <a:ext cx="1568450" cy="850900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35" name="Rectangle 34"/>
          <p:cNvSpPr/>
          <p:nvPr/>
        </p:nvSpPr>
        <p:spPr>
          <a:xfrm>
            <a:off x="8780906" y="1556792"/>
            <a:ext cx="3133002" cy="621685"/>
          </a:xfrm>
          <a:prstGeom prst="rect">
            <a:avLst/>
          </a:prstGeom>
          <a:noFill/>
          <a:ln>
            <a:solidFill>
              <a:schemeClr val="accent4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1655305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5" grpId="0" animBg="1"/>
    </p:bld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Diagram 3"/>
          <p:cNvGraphicFramePr/>
          <p:nvPr>
            <p:extLst>
              <p:ext uri="{D42A27DB-BD31-4B8C-83A1-F6EECF244321}">
                <p14:modId xmlns:p14="http://schemas.microsoft.com/office/powerpoint/2010/main" val="2954271908"/>
              </p:ext>
            </p:extLst>
          </p:nvPr>
        </p:nvGraphicFramePr>
        <p:xfrm>
          <a:off x="332400" y="793376"/>
          <a:ext cx="11527200" cy="5767200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  <p:sp>
        <p:nvSpPr>
          <p:cNvPr id="5" name="Rounded Rectangle 4"/>
          <p:cNvSpPr/>
          <p:nvPr/>
        </p:nvSpPr>
        <p:spPr>
          <a:xfrm>
            <a:off x="7933765" y="1080243"/>
            <a:ext cx="3684493" cy="2046194"/>
          </a:xfrm>
          <a:prstGeom prst="roundRect">
            <a:avLst/>
          </a:prstGeom>
          <a:solidFill>
            <a:schemeClr val="bg2">
              <a:lumMod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PT"/>
          </a:p>
        </p:txBody>
      </p:sp>
    </p:spTree>
    <p:extLst>
      <p:ext uri="{BB962C8B-B14F-4D97-AF65-F5344CB8AC3E}">
        <p14:creationId xmlns:p14="http://schemas.microsoft.com/office/powerpoint/2010/main" val="290705938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Box 4"/>
          <p:cNvSpPr txBox="1"/>
          <p:nvPr/>
        </p:nvSpPr>
        <p:spPr bwMode="auto">
          <a:xfrm>
            <a:off x="396913" y="770812"/>
            <a:ext cx="7286645" cy="73818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1350963" indent="-1350963">
              <a:defRPr/>
            </a:pPr>
            <a:r>
              <a:rPr lang="en-US" sz="2400" b="1" dirty="0" smtClean="0">
                <a:latin typeface="Arial" pitchFamily="34" charset="0"/>
                <a:cs typeface="Arial" pitchFamily="34" charset="0"/>
              </a:rPr>
              <a:t>Quantitative Evaluation</a:t>
            </a:r>
            <a:endParaRPr lang="en-US" sz="2400" b="1" dirty="0">
              <a:latin typeface="Arial" pitchFamily="34" charset="0"/>
              <a:cs typeface="Arial" pitchFamily="34" charset="0"/>
            </a:endParaRPr>
          </a:p>
          <a:p>
            <a:pPr marL="1350963" indent="-1350963">
              <a:defRPr/>
            </a:pPr>
            <a:endParaRPr lang="en-US" dirty="0">
              <a:latin typeface="Arial" pitchFamily="34" charset="0"/>
              <a:cs typeface="Arial" pitchFamily="34" charset="0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755180" y="1397700"/>
            <a:ext cx="6408712" cy="86177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6350" indent="-12700">
              <a:spcBef>
                <a:spcPts val="600"/>
              </a:spcBef>
              <a:spcAft>
                <a:spcPts val="600"/>
              </a:spcAft>
              <a:defRPr/>
            </a:pPr>
            <a:r>
              <a:rPr lang="en-US" sz="2000" b="1" u="sng" dirty="0" smtClean="0">
                <a:latin typeface="Arial" pitchFamily="34" charset="0"/>
                <a:cs typeface="Arial" pitchFamily="34" charset="0"/>
              </a:rPr>
              <a:t>Modeling efficiency:</a:t>
            </a:r>
          </a:p>
          <a:p>
            <a:pPr marL="6350" indent="-12700">
              <a:spcBef>
                <a:spcPts val="600"/>
              </a:spcBef>
              <a:spcAft>
                <a:spcPts val="600"/>
              </a:spcAft>
              <a:defRPr/>
            </a:pPr>
            <a:r>
              <a:rPr lang="en-US" sz="2000" b="1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Arial" pitchFamily="34" charset="0"/>
                <a:cs typeface="Arial" pitchFamily="34" charset="0"/>
              </a:rPr>
              <a:t>Percentage of variance explained by the model</a:t>
            </a:r>
            <a:endParaRPr lang="pt-PT" sz="2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graphicFrame>
        <p:nvGraphicFramePr>
          <p:cNvPr id="7" name="Table 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404082771"/>
              </p:ext>
            </p:extLst>
          </p:nvPr>
        </p:nvGraphicFramePr>
        <p:xfrm>
          <a:off x="179116" y="2733660"/>
          <a:ext cx="7344815" cy="198120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04925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97507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38338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937094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endParaRPr lang="pt-PT" sz="2000" b="1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PT" sz="2000" b="1" dirty="0" smtClean="0">
                          <a:solidFill>
                            <a:schemeClr val="accent3"/>
                          </a:solidFill>
                          <a:latin typeface="Arial" pitchFamily="34" charset="0"/>
                          <a:cs typeface="Arial" pitchFamily="34" charset="0"/>
                        </a:rPr>
                        <a:t>3PG</a:t>
                      </a:r>
                      <a:endParaRPr lang="pt-PT" sz="2000" b="1" dirty="0">
                        <a:solidFill>
                          <a:schemeClr val="accent3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PT" sz="2000" b="1" dirty="0" smtClean="0">
                          <a:solidFill>
                            <a:schemeClr val="accent3">
                              <a:lumMod val="50000"/>
                            </a:schemeClr>
                          </a:solidFill>
                          <a:latin typeface="Arial" pitchFamily="34" charset="0"/>
                          <a:cs typeface="Arial" pitchFamily="34" charset="0"/>
                        </a:rPr>
                        <a:t>Glob3PG</a:t>
                      </a:r>
                      <a:endParaRPr lang="pt-PT" sz="2000" b="1" dirty="0">
                        <a:solidFill>
                          <a:schemeClr val="accent3">
                            <a:lumMod val="50000"/>
                          </a:schemeClr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PT" sz="2000" b="1" dirty="0" smtClean="0">
                          <a:solidFill>
                            <a:srgbClr val="FF9900"/>
                          </a:solidFill>
                          <a:latin typeface="Arial" pitchFamily="34" charset="0"/>
                          <a:cs typeface="Arial" pitchFamily="34" charset="0"/>
                        </a:rPr>
                        <a:t>Globulus</a:t>
                      </a:r>
                      <a:endParaRPr lang="pt-PT" sz="2000" b="1" dirty="0">
                        <a:solidFill>
                          <a:srgbClr val="FF990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pt-PT" sz="2000" b="1" dirty="0" smtClean="0">
                          <a:latin typeface="Arial" pitchFamily="34" charset="0"/>
                          <a:cs typeface="Arial" pitchFamily="34" charset="0"/>
                        </a:rPr>
                        <a:t>Hdom</a:t>
                      </a:r>
                      <a:endParaRPr lang="pt-PT" sz="2000" b="1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PT" sz="2000" dirty="0" smtClean="0">
                          <a:latin typeface="Arial" pitchFamily="34" charset="0"/>
                          <a:cs typeface="Arial" pitchFamily="34" charset="0"/>
                        </a:rPr>
                        <a:t>-</a:t>
                      </a:r>
                      <a:endParaRPr lang="pt-PT" sz="20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>
                      <a:noFill/>
                    </a:lnL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PT" sz="2000" dirty="0" smtClean="0">
                          <a:latin typeface="Arial" pitchFamily="34" charset="0"/>
                          <a:cs typeface="Arial" pitchFamily="34" charset="0"/>
                        </a:rPr>
                        <a:t>0.964</a:t>
                      </a:r>
                      <a:endParaRPr lang="pt-PT" sz="20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PT" sz="2000" dirty="0" smtClean="0">
                          <a:latin typeface="Arial" pitchFamily="34" charset="0"/>
                          <a:cs typeface="Arial" pitchFamily="34" charset="0"/>
                        </a:rPr>
                        <a:t>0.984</a:t>
                      </a:r>
                      <a:endParaRPr lang="pt-PT" sz="20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pt-PT" sz="2000" b="1" dirty="0" smtClean="0">
                          <a:latin typeface="Arial" pitchFamily="34" charset="0"/>
                          <a:cs typeface="Arial" pitchFamily="34" charset="0"/>
                        </a:rPr>
                        <a:t>G</a:t>
                      </a:r>
                      <a:endParaRPr lang="pt-PT" sz="2000" b="1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PT" sz="2000" dirty="0" smtClean="0">
                          <a:latin typeface="Arial" pitchFamily="34" charset="0"/>
                          <a:cs typeface="Arial" pitchFamily="34" charset="0"/>
                        </a:rPr>
                        <a:t>0.891</a:t>
                      </a:r>
                      <a:endParaRPr lang="pt-PT" sz="20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>
                      <a:noFill/>
                    </a:ln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PT" sz="2000" dirty="0" smtClean="0">
                          <a:latin typeface="Arial" pitchFamily="34" charset="0"/>
                          <a:cs typeface="Arial" pitchFamily="34" charset="0"/>
                        </a:rPr>
                        <a:t>0.977</a:t>
                      </a:r>
                      <a:endParaRPr lang="pt-PT" sz="20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PT" sz="2000" dirty="0" smtClean="0">
                          <a:latin typeface="Arial" pitchFamily="34" charset="0"/>
                          <a:cs typeface="Arial" pitchFamily="34" charset="0"/>
                        </a:rPr>
                        <a:t>0.987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pt-PT" sz="2000" b="1" dirty="0" smtClean="0">
                          <a:latin typeface="Arial" pitchFamily="34" charset="0"/>
                          <a:cs typeface="Arial" pitchFamily="34" charset="0"/>
                        </a:rPr>
                        <a:t>Wsbr</a:t>
                      </a:r>
                      <a:endParaRPr lang="pt-PT" sz="2000" b="1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PT" sz="2000" dirty="0" smtClean="0">
                          <a:latin typeface="Arial" pitchFamily="34" charset="0"/>
                          <a:cs typeface="Arial" pitchFamily="34" charset="0"/>
                        </a:rPr>
                        <a:t>0.994</a:t>
                      </a:r>
                      <a:endParaRPr lang="pt-PT" sz="20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>
                      <a:noFill/>
                    </a:ln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PT" sz="2000" dirty="0" smtClean="0">
                          <a:latin typeface="Arial" pitchFamily="34" charset="0"/>
                          <a:cs typeface="Arial" pitchFamily="34" charset="0"/>
                        </a:rPr>
                        <a:t>0.994</a:t>
                      </a:r>
                      <a:endParaRPr lang="pt-PT" sz="20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PT" sz="2000" dirty="0" smtClean="0">
                          <a:latin typeface="Arial" pitchFamily="34" charset="0"/>
                          <a:cs typeface="Arial" pitchFamily="34" charset="0"/>
                        </a:rPr>
                        <a:t>0.994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pt-PT" sz="2000" b="1" dirty="0" smtClean="0">
                          <a:latin typeface="Arial" pitchFamily="34" charset="0"/>
                          <a:cs typeface="Arial" pitchFamily="34" charset="0"/>
                        </a:rPr>
                        <a:t>Vu_st</a:t>
                      </a:r>
                      <a:endParaRPr lang="pt-PT" sz="2000" b="1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PT" sz="2000" dirty="0" smtClean="0">
                          <a:latin typeface="Arial" pitchFamily="34" charset="0"/>
                          <a:cs typeface="Arial" pitchFamily="34" charset="0"/>
                        </a:rPr>
                        <a:t>0.888</a:t>
                      </a:r>
                      <a:endParaRPr lang="pt-PT" sz="20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>
                      <a:noFill/>
                    </a:lnL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PT" sz="2000" dirty="0" smtClean="0">
                          <a:latin typeface="Arial" pitchFamily="34" charset="0"/>
                          <a:cs typeface="Arial" pitchFamily="34" charset="0"/>
                        </a:rPr>
                        <a:t>0.991</a:t>
                      </a:r>
                      <a:endParaRPr lang="pt-PT" sz="20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PT" sz="2000" dirty="0" smtClean="0">
                          <a:latin typeface="Arial" pitchFamily="34" charset="0"/>
                          <a:cs typeface="Arial" pitchFamily="34" charset="0"/>
                        </a:rPr>
                        <a:t>0.994</a:t>
                      </a:r>
                      <a:endParaRPr lang="pt-PT" sz="20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sp>
        <p:nvSpPr>
          <p:cNvPr id="8" name="Oval 7"/>
          <p:cNvSpPr/>
          <p:nvPr/>
        </p:nvSpPr>
        <p:spPr>
          <a:xfrm>
            <a:off x="1825195" y="3484136"/>
            <a:ext cx="818251" cy="470714"/>
          </a:xfrm>
          <a:prstGeom prst="ellipse">
            <a:avLst/>
          </a:prstGeom>
          <a:noFill/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PT"/>
          </a:p>
        </p:txBody>
      </p:sp>
      <p:sp>
        <p:nvSpPr>
          <p:cNvPr id="9" name="Oval 8"/>
          <p:cNvSpPr/>
          <p:nvPr/>
        </p:nvSpPr>
        <p:spPr>
          <a:xfrm>
            <a:off x="1825195" y="4256116"/>
            <a:ext cx="818251" cy="458744"/>
          </a:xfrm>
          <a:prstGeom prst="ellipse">
            <a:avLst/>
          </a:prstGeom>
          <a:noFill/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PT"/>
          </a:p>
        </p:txBody>
      </p:sp>
      <p:graphicFrame>
        <p:nvGraphicFramePr>
          <p:cNvPr id="12" name="Object 2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1348955400"/>
              </p:ext>
            </p:extLst>
          </p:nvPr>
        </p:nvGraphicFramePr>
        <p:xfrm>
          <a:off x="7522159" y="1553766"/>
          <a:ext cx="1763712" cy="85883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065" name="Equation" r:id="rId3" imgW="1079280" imgH="520560" progId="Equation.3">
                  <p:embed/>
                </p:oleObj>
              </mc:Choice>
              <mc:Fallback>
                <p:oleObj name="Equation" r:id="rId3" imgW="1079280" imgH="520560" progId="Equation.3">
                  <p:embed/>
                  <p:pic>
                    <p:nvPicPr>
                      <p:cNvPr id="32" name="Object 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522159" y="1553766"/>
                        <a:ext cx="1763712" cy="858837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3" name="TextBox 12"/>
          <p:cNvSpPr txBox="1"/>
          <p:nvPr/>
        </p:nvSpPr>
        <p:spPr>
          <a:xfrm>
            <a:off x="8008893" y="3074870"/>
            <a:ext cx="3595676" cy="255454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>
                <a:latin typeface="Arial" panose="020B0604020202020204" pitchFamily="34" charset="0"/>
                <a:cs typeface="Arial" panose="020B0604020202020204" pitchFamily="34" charset="0"/>
              </a:rPr>
              <a:t>M</a:t>
            </a:r>
            <a:r>
              <a:rPr lang="en-US" dirty="0" smtClean="0">
                <a:latin typeface="Arial" panose="020B0604020202020204" pitchFamily="34" charset="0"/>
                <a:cs typeface="Arial" panose="020B0604020202020204" pitchFamily="34" charset="0"/>
              </a:rPr>
              <a:t>odelling efficiencies for </a:t>
            </a:r>
            <a:r>
              <a:rPr lang="pt-PT" b="1" dirty="0" smtClean="0">
                <a:solidFill>
                  <a:schemeClr val="accent3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Glob3PG</a:t>
            </a:r>
            <a:r>
              <a:rPr lang="en-US" dirty="0" smtClean="0">
                <a:latin typeface="Arial" panose="020B0604020202020204" pitchFamily="34" charset="0"/>
                <a:cs typeface="Arial" panose="020B0604020202020204" pitchFamily="34" charset="0"/>
              </a:rPr>
              <a:t> and </a:t>
            </a:r>
            <a:r>
              <a:rPr lang="pt-PT" b="1" dirty="0" err="1" smtClean="0">
                <a:solidFill>
                  <a:srgbClr val="FF9933"/>
                </a:solidFill>
                <a:latin typeface="Arial" pitchFamily="34" charset="0"/>
                <a:cs typeface="Arial" pitchFamily="34" charset="0"/>
              </a:rPr>
              <a:t>Globulus</a:t>
            </a:r>
            <a:r>
              <a:rPr lang="pt-PT" b="1" dirty="0" smtClean="0">
                <a:solidFill>
                  <a:schemeClr val="accent2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pt-PT" dirty="0" err="1" smtClean="0">
                <a:latin typeface="Arial" pitchFamily="34" charset="0"/>
                <a:cs typeface="Arial" pitchFamily="34" charset="0"/>
              </a:rPr>
              <a:t>indicate</a:t>
            </a:r>
            <a:r>
              <a:rPr lang="pt-PT" dirty="0" smtClean="0">
                <a:latin typeface="Arial" pitchFamily="34" charset="0"/>
                <a:cs typeface="Arial" pitchFamily="34" charset="0"/>
              </a:rPr>
              <a:t> </a:t>
            </a:r>
            <a:r>
              <a:rPr lang="pt-PT" u="sng" dirty="0" smtClean="0">
                <a:latin typeface="Arial" pitchFamily="34" charset="0"/>
                <a:cs typeface="Arial" pitchFamily="34" charset="0"/>
              </a:rPr>
              <a:t>a </a:t>
            </a:r>
            <a:r>
              <a:rPr lang="pt-PT" u="sng" dirty="0" err="1" smtClean="0">
                <a:latin typeface="Arial" pitchFamily="34" charset="0"/>
                <a:cs typeface="Arial" pitchFamily="34" charset="0"/>
              </a:rPr>
              <a:t>good</a:t>
            </a:r>
            <a:r>
              <a:rPr lang="pt-PT" u="sng" dirty="0" smtClean="0">
                <a:latin typeface="Arial" pitchFamily="34" charset="0"/>
                <a:cs typeface="Arial" pitchFamily="34" charset="0"/>
              </a:rPr>
              <a:t> </a:t>
            </a:r>
            <a:r>
              <a:rPr lang="pt-PT" u="sng" dirty="0" err="1" smtClean="0">
                <a:latin typeface="Arial" pitchFamily="34" charset="0"/>
                <a:cs typeface="Arial" pitchFamily="34" charset="0"/>
              </a:rPr>
              <a:t>fit</a:t>
            </a:r>
            <a:r>
              <a:rPr lang="pt-PT" u="sng" dirty="0" smtClean="0">
                <a:latin typeface="Arial" pitchFamily="34" charset="0"/>
                <a:cs typeface="Arial" pitchFamily="34" charset="0"/>
              </a:rPr>
              <a:t> </a:t>
            </a:r>
            <a:r>
              <a:rPr lang="pt-PT" dirty="0" smtClean="0">
                <a:latin typeface="Arial" pitchFamily="34" charset="0"/>
                <a:cs typeface="Arial" pitchFamily="34" charset="0"/>
              </a:rPr>
              <a:t>for </a:t>
            </a:r>
            <a:r>
              <a:rPr lang="pt-PT" dirty="0" err="1" smtClean="0">
                <a:latin typeface="Arial" pitchFamily="34" charset="0"/>
                <a:cs typeface="Arial" pitchFamily="34" charset="0"/>
              </a:rPr>
              <a:t>the</a:t>
            </a:r>
            <a:r>
              <a:rPr lang="pt-PT" dirty="0" smtClean="0">
                <a:latin typeface="Arial" pitchFamily="34" charset="0"/>
                <a:cs typeface="Arial" pitchFamily="34" charset="0"/>
              </a:rPr>
              <a:t> stand </a:t>
            </a:r>
            <a:r>
              <a:rPr lang="pt-PT" dirty="0" err="1" smtClean="0">
                <a:latin typeface="Arial" pitchFamily="34" charset="0"/>
                <a:cs typeface="Arial" pitchFamily="34" charset="0"/>
              </a:rPr>
              <a:t>variables</a:t>
            </a:r>
            <a:r>
              <a:rPr lang="pt-PT" dirty="0" smtClean="0">
                <a:latin typeface="Arial" pitchFamily="34" charset="0"/>
                <a:cs typeface="Arial" pitchFamily="34" charset="0"/>
              </a:rPr>
              <a:t> </a:t>
            </a:r>
            <a:r>
              <a:rPr lang="pt-PT" dirty="0" err="1" smtClean="0">
                <a:latin typeface="Arial" pitchFamily="34" charset="0"/>
                <a:cs typeface="Arial" pitchFamily="34" charset="0"/>
              </a:rPr>
              <a:t>under</a:t>
            </a:r>
            <a:r>
              <a:rPr lang="pt-PT" dirty="0" smtClean="0">
                <a:latin typeface="Arial" pitchFamily="34" charset="0"/>
                <a:cs typeface="Arial" pitchFamily="34" charset="0"/>
              </a:rPr>
              <a:t> analises</a:t>
            </a:r>
          </a:p>
          <a:p>
            <a:endParaRPr lang="pt-PT" sz="1600" dirty="0">
              <a:latin typeface="Arial" pitchFamily="34" charset="0"/>
              <a:cs typeface="Arial" pitchFamily="34" charset="0"/>
            </a:endParaRPr>
          </a:p>
          <a:p>
            <a:r>
              <a:rPr lang="pt-PT" dirty="0" err="1">
                <a:latin typeface="Arial" pitchFamily="34" charset="0"/>
                <a:cs typeface="Arial" pitchFamily="34" charset="0"/>
              </a:rPr>
              <a:t>M</a:t>
            </a:r>
            <a:r>
              <a:rPr lang="pt-PT" dirty="0" err="1" smtClean="0">
                <a:latin typeface="Arial" pitchFamily="34" charset="0"/>
                <a:cs typeface="Arial" pitchFamily="34" charset="0"/>
              </a:rPr>
              <a:t>odelling</a:t>
            </a:r>
            <a:r>
              <a:rPr lang="pt-PT" dirty="0" smtClean="0">
                <a:latin typeface="Arial" pitchFamily="34" charset="0"/>
                <a:cs typeface="Arial" pitchFamily="34" charset="0"/>
              </a:rPr>
              <a:t> </a:t>
            </a:r>
            <a:r>
              <a:rPr lang="en-US" dirty="0" smtClean="0">
                <a:latin typeface="Arial" panose="020B0604020202020204" pitchFamily="34" charset="0"/>
                <a:cs typeface="Arial" panose="020B0604020202020204" pitchFamily="34" charset="0"/>
              </a:rPr>
              <a:t>efficiencies for</a:t>
            </a:r>
            <a:r>
              <a:rPr lang="en-US" dirty="0" smtClean="0">
                <a:solidFill>
                  <a:schemeClr val="accent3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t-PT" b="1" dirty="0" smtClean="0">
                <a:solidFill>
                  <a:schemeClr val="accent3"/>
                </a:solidFill>
                <a:latin typeface="Arial" pitchFamily="34" charset="0"/>
                <a:cs typeface="Arial" pitchFamily="34" charset="0"/>
              </a:rPr>
              <a:t>3PG </a:t>
            </a:r>
            <a:r>
              <a:rPr lang="pt-PT" dirty="0" err="1" smtClean="0">
                <a:latin typeface="Arial" pitchFamily="34" charset="0"/>
                <a:cs typeface="Arial" pitchFamily="34" charset="0"/>
              </a:rPr>
              <a:t>indicate</a:t>
            </a:r>
            <a:r>
              <a:rPr lang="pt-PT" dirty="0" smtClean="0">
                <a:latin typeface="Arial" pitchFamily="34" charset="0"/>
                <a:cs typeface="Arial" pitchFamily="34" charset="0"/>
              </a:rPr>
              <a:t> </a:t>
            </a:r>
            <a:r>
              <a:rPr lang="pt-PT" u="sng" dirty="0" smtClean="0">
                <a:latin typeface="Arial" pitchFamily="34" charset="0"/>
                <a:cs typeface="Arial" pitchFamily="34" charset="0"/>
              </a:rPr>
              <a:t>a </a:t>
            </a:r>
            <a:r>
              <a:rPr lang="pt-PT" u="sng" dirty="0" err="1" smtClean="0">
                <a:latin typeface="Arial" pitchFamily="34" charset="0"/>
                <a:cs typeface="Arial" pitchFamily="34" charset="0"/>
              </a:rPr>
              <a:t>not</a:t>
            </a:r>
            <a:r>
              <a:rPr lang="pt-PT" u="sng" dirty="0" smtClean="0">
                <a:latin typeface="Arial" pitchFamily="34" charset="0"/>
                <a:cs typeface="Arial" pitchFamily="34" charset="0"/>
              </a:rPr>
              <a:t> </a:t>
            </a:r>
            <a:r>
              <a:rPr lang="pt-PT" u="sng" dirty="0" err="1" smtClean="0">
                <a:latin typeface="Arial" pitchFamily="34" charset="0"/>
                <a:cs typeface="Arial" pitchFamily="34" charset="0"/>
              </a:rPr>
              <a:t>so</a:t>
            </a:r>
            <a:r>
              <a:rPr lang="pt-PT" u="sng" dirty="0" smtClean="0">
                <a:latin typeface="Arial" pitchFamily="34" charset="0"/>
                <a:cs typeface="Arial" pitchFamily="34" charset="0"/>
              </a:rPr>
              <a:t> </a:t>
            </a:r>
            <a:r>
              <a:rPr lang="pt-PT" u="sng" dirty="0" err="1" smtClean="0">
                <a:latin typeface="Arial" pitchFamily="34" charset="0"/>
                <a:cs typeface="Arial" pitchFamily="34" charset="0"/>
              </a:rPr>
              <a:t>good</a:t>
            </a:r>
            <a:r>
              <a:rPr lang="pt-PT" u="sng" dirty="0" smtClean="0">
                <a:latin typeface="Arial" pitchFamily="34" charset="0"/>
                <a:cs typeface="Arial" pitchFamily="34" charset="0"/>
              </a:rPr>
              <a:t> </a:t>
            </a:r>
            <a:r>
              <a:rPr lang="pt-PT" u="sng" dirty="0" err="1" smtClean="0">
                <a:latin typeface="Arial" pitchFamily="34" charset="0"/>
                <a:cs typeface="Arial" pitchFamily="34" charset="0"/>
              </a:rPr>
              <a:t>fit</a:t>
            </a:r>
            <a:r>
              <a:rPr lang="pt-PT" dirty="0" smtClean="0">
                <a:latin typeface="Arial" pitchFamily="34" charset="0"/>
                <a:cs typeface="Arial" pitchFamily="34" charset="0"/>
              </a:rPr>
              <a:t> for G </a:t>
            </a:r>
            <a:r>
              <a:rPr lang="pt-PT" dirty="0" err="1">
                <a:latin typeface="Arial" pitchFamily="34" charset="0"/>
                <a:cs typeface="Arial" pitchFamily="34" charset="0"/>
              </a:rPr>
              <a:t>and</a:t>
            </a:r>
            <a:r>
              <a:rPr lang="pt-PT" dirty="0">
                <a:latin typeface="Arial" pitchFamily="34" charset="0"/>
                <a:cs typeface="Arial" pitchFamily="34" charset="0"/>
              </a:rPr>
              <a:t> </a:t>
            </a:r>
            <a:r>
              <a:rPr lang="pt-PT" dirty="0" err="1">
                <a:latin typeface="Arial" pitchFamily="34" charset="0"/>
                <a:cs typeface="Arial" pitchFamily="34" charset="0"/>
              </a:rPr>
              <a:t>Vu_st</a:t>
            </a:r>
            <a:endParaRPr lang="pt-PT" dirty="0">
              <a:latin typeface="Arial" pitchFamily="34" charset="0"/>
              <a:cs typeface="Arial" pitchFamily="34" charset="0"/>
            </a:endParaRPr>
          </a:p>
          <a:p>
            <a:r>
              <a:rPr lang="en-US" dirty="0" smtClean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endParaRPr lang="pt-PT" dirty="0">
              <a:latin typeface="Arial" pitchFamily="34" charset="0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38865142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  <p:bldP spid="9" grpId="0" animBg="1"/>
    </p:bld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Box 4"/>
          <p:cNvSpPr txBox="1"/>
          <p:nvPr/>
        </p:nvSpPr>
        <p:spPr bwMode="auto">
          <a:xfrm>
            <a:off x="396913" y="770812"/>
            <a:ext cx="7286645" cy="73818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1350963" indent="-1350963">
              <a:defRPr/>
            </a:pPr>
            <a:r>
              <a:rPr lang="en-US" sz="2400" b="1" dirty="0" smtClean="0">
                <a:latin typeface="Arial" pitchFamily="34" charset="0"/>
                <a:cs typeface="Arial" pitchFamily="34" charset="0"/>
              </a:rPr>
              <a:t>Quantitative Evaluation</a:t>
            </a:r>
            <a:endParaRPr lang="en-US" sz="2400" b="1" dirty="0">
              <a:latin typeface="Arial" pitchFamily="34" charset="0"/>
              <a:cs typeface="Arial" pitchFamily="34" charset="0"/>
            </a:endParaRPr>
          </a:p>
          <a:p>
            <a:pPr marL="1350963" indent="-1350963">
              <a:defRPr/>
            </a:pPr>
            <a:endParaRPr lang="en-US" dirty="0">
              <a:latin typeface="Arial" pitchFamily="34" charset="0"/>
              <a:cs typeface="Arial" pitchFamily="34" charset="0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769224" y="1276272"/>
            <a:ext cx="583264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6350" indent="-12700">
              <a:spcBef>
                <a:spcPts val="600"/>
              </a:spcBef>
              <a:spcAft>
                <a:spcPts val="600"/>
              </a:spcAft>
              <a:defRPr/>
            </a:pPr>
            <a:r>
              <a:rPr lang="en-US" b="1" u="sng" dirty="0" smtClean="0">
                <a:solidFill>
                  <a:schemeClr val="accent1">
                    <a:lumMod val="75000"/>
                  </a:schemeClr>
                </a:solidFill>
                <a:latin typeface="Arial" pitchFamily="34" charset="0"/>
                <a:cs typeface="Arial" pitchFamily="34" charset="0"/>
              </a:rPr>
              <a:t>Model </a:t>
            </a:r>
            <a:r>
              <a:rPr lang="en-US" b="1" u="sng" dirty="0" smtClean="0">
                <a:solidFill>
                  <a:schemeClr val="accent1">
                    <a:lumMod val="75000"/>
                  </a:schemeClr>
                </a:solidFill>
                <a:latin typeface="Arial" pitchFamily="34" charset="0"/>
                <a:cs typeface="Arial" pitchFamily="34" charset="0"/>
              </a:rPr>
              <a:t>bias, precision, histogram and percentiles:</a:t>
            </a:r>
            <a:endParaRPr lang="pt-PT" dirty="0">
              <a:solidFill>
                <a:schemeClr val="accent1">
                  <a:lumMod val="75000"/>
                </a:schemeClr>
              </a:solidFill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2752059" y="1812510"/>
            <a:ext cx="727280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6350" indent="-12700" algn="ctr">
              <a:spcBef>
                <a:spcPts val="600"/>
              </a:spcBef>
              <a:spcAft>
                <a:spcPts val="600"/>
              </a:spcAft>
              <a:defRPr/>
            </a:pPr>
            <a:r>
              <a:rPr lang="en-US" sz="1600" b="1" dirty="0" smtClean="0">
                <a:latin typeface="Arial" pitchFamily="34" charset="0"/>
                <a:cs typeface="Arial" pitchFamily="34" charset="0"/>
              </a:rPr>
              <a:t>Histograms for residuals </a:t>
            </a:r>
            <a:r>
              <a:rPr lang="en-US" sz="1600" b="1" dirty="0" smtClean="0">
                <a:solidFill>
                  <a:schemeClr val="accent1"/>
                </a:solidFill>
                <a:latin typeface="Arial" pitchFamily="34" charset="0"/>
                <a:cs typeface="Arial" pitchFamily="34" charset="0"/>
              </a:rPr>
              <a:t>Dominant Height (m) </a:t>
            </a:r>
            <a:endParaRPr lang="pt-PT" sz="1600" b="1" dirty="0">
              <a:solidFill>
                <a:schemeClr val="accent1"/>
              </a:solidFill>
            </a:endParaRPr>
          </a:p>
        </p:txBody>
      </p:sp>
      <p:pic>
        <p:nvPicPr>
          <p:cNvPr id="17" name="Picture 16"/>
          <p:cNvPicPr>
            <a:picLocks noChangeAspect="1"/>
          </p:cNvPicPr>
          <p:nvPr/>
        </p:nvPicPr>
        <p:blipFill>
          <a:blip r:embed="rId2" cstate="print"/>
          <a:srcRect l="32437"/>
          <a:stretch>
            <a:fillRect/>
          </a:stretch>
        </p:blipFill>
        <p:spPr bwMode="auto">
          <a:xfrm>
            <a:off x="3922068" y="2181842"/>
            <a:ext cx="5102630" cy="149053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aphicFrame>
        <p:nvGraphicFramePr>
          <p:cNvPr id="19" name="Table 1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082239984"/>
              </p:ext>
            </p:extLst>
          </p:nvPr>
        </p:nvGraphicFramePr>
        <p:xfrm>
          <a:off x="4069368" y="3792808"/>
          <a:ext cx="1460500" cy="1028700"/>
        </p:xfrm>
        <a:graphic>
          <a:graphicData uri="http://schemas.openxmlformats.org/drawingml/2006/table">
            <a:tbl>
              <a:tblPr/>
              <a:tblGrid>
                <a:gridCol w="9271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334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57175">
                <a:tc>
                  <a:txBody>
                    <a:bodyPr/>
                    <a:lstStyle/>
                    <a:p>
                      <a:pPr algn="r" fontAlgn="b"/>
                      <a:r>
                        <a:rPr lang="pt-PT" sz="1600" b="0" i="0" u="none" strike="noStrike" dirty="0">
                          <a:solidFill>
                            <a:srgbClr val="000000"/>
                          </a:solidFill>
                          <a:latin typeface="Arial"/>
                        </a:rPr>
                        <a:t>r =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PT" sz="1600" b="0" i="0" u="none" strike="noStrike">
                          <a:solidFill>
                            <a:srgbClr val="000000"/>
                          </a:solidFill>
                          <a:latin typeface="Arial"/>
                        </a:rPr>
                        <a:t>-0.22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57175">
                <a:tc>
                  <a:txBody>
                    <a:bodyPr/>
                    <a:lstStyle/>
                    <a:p>
                      <a:pPr algn="r" fontAlgn="b"/>
                      <a:r>
                        <a:rPr lang="pt-PT" sz="1600" b="0" i="0" u="none" strike="noStrike">
                          <a:solidFill>
                            <a:srgbClr val="000000"/>
                          </a:solidFill>
                          <a:latin typeface="Arial"/>
                        </a:rPr>
                        <a:t>|r| =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PT" sz="1600" b="0" i="0" u="none" strike="noStrike">
                          <a:solidFill>
                            <a:srgbClr val="000000"/>
                          </a:solidFill>
                          <a:latin typeface="Arial"/>
                        </a:rPr>
                        <a:t>0.97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57175">
                <a:tc>
                  <a:txBody>
                    <a:bodyPr/>
                    <a:lstStyle/>
                    <a:p>
                      <a:pPr algn="r" fontAlgn="b"/>
                      <a:r>
                        <a:rPr lang="pt-PT" sz="1600" b="0" i="0" u="none" strike="noStrike">
                          <a:solidFill>
                            <a:srgbClr val="000000"/>
                          </a:solidFill>
                          <a:latin typeface="Arial"/>
                        </a:rPr>
                        <a:t>P_95% =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PT" sz="1600" b="0" i="0" u="none" strike="noStrike">
                          <a:solidFill>
                            <a:srgbClr val="000000"/>
                          </a:solidFill>
                          <a:latin typeface="Arial"/>
                        </a:rPr>
                        <a:t>2.01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57175">
                <a:tc>
                  <a:txBody>
                    <a:bodyPr/>
                    <a:lstStyle/>
                    <a:p>
                      <a:pPr algn="r" fontAlgn="b"/>
                      <a:r>
                        <a:rPr lang="pt-PT" sz="1600" b="0" i="0" u="none" strike="noStrike">
                          <a:solidFill>
                            <a:srgbClr val="000000"/>
                          </a:solidFill>
                          <a:latin typeface="Arial"/>
                        </a:rPr>
                        <a:t>P_5% =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PT" sz="1600" b="0" i="0" u="none" strike="noStrike" dirty="0" smtClean="0">
                          <a:solidFill>
                            <a:srgbClr val="000000"/>
                          </a:solidFill>
                          <a:latin typeface="Arial"/>
                        </a:rPr>
                        <a:t>-1.66</a:t>
                      </a:r>
                      <a:endParaRPr lang="pt-PT" sz="1600" b="0" i="0" u="none" strike="noStrike" dirty="0">
                        <a:solidFill>
                          <a:srgbClr val="000000"/>
                        </a:solidFill>
                        <a:latin typeface="Arial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aphicFrame>
        <p:nvGraphicFramePr>
          <p:cNvPr id="20" name="Table 19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032231388"/>
              </p:ext>
            </p:extLst>
          </p:nvPr>
        </p:nvGraphicFramePr>
        <p:xfrm>
          <a:off x="6606356" y="3789040"/>
          <a:ext cx="1460500" cy="1028700"/>
        </p:xfrm>
        <a:graphic>
          <a:graphicData uri="http://schemas.openxmlformats.org/drawingml/2006/table">
            <a:tbl>
              <a:tblPr/>
              <a:tblGrid>
                <a:gridCol w="9271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334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57175">
                <a:tc>
                  <a:txBody>
                    <a:bodyPr/>
                    <a:lstStyle/>
                    <a:p>
                      <a:pPr algn="r" fontAlgn="b"/>
                      <a:r>
                        <a:rPr lang="pt-PT" sz="1600" b="0" i="0" u="none" strike="noStrike" dirty="0">
                          <a:solidFill>
                            <a:srgbClr val="000000"/>
                          </a:solidFill>
                          <a:latin typeface="Arial"/>
                        </a:rPr>
                        <a:t>r =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PT" sz="1600" b="0" i="0" u="none" strike="noStrike">
                          <a:solidFill>
                            <a:srgbClr val="000000"/>
                          </a:solidFill>
                          <a:latin typeface="Arial"/>
                        </a:rPr>
                        <a:t>-0.04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57175">
                <a:tc>
                  <a:txBody>
                    <a:bodyPr/>
                    <a:lstStyle/>
                    <a:p>
                      <a:pPr algn="r" fontAlgn="b"/>
                      <a:r>
                        <a:rPr lang="pt-PT" sz="1600" b="0" i="0" u="none" strike="noStrike">
                          <a:solidFill>
                            <a:srgbClr val="000000"/>
                          </a:solidFill>
                          <a:latin typeface="Arial"/>
                        </a:rPr>
                        <a:t>|r| =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PT" sz="1600" b="0" i="0" u="none" strike="noStrike">
                          <a:solidFill>
                            <a:srgbClr val="000000"/>
                          </a:solidFill>
                          <a:latin typeface="Arial"/>
                        </a:rPr>
                        <a:t>0.56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57175">
                <a:tc>
                  <a:txBody>
                    <a:bodyPr/>
                    <a:lstStyle/>
                    <a:p>
                      <a:pPr algn="r" fontAlgn="b"/>
                      <a:r>
                        <a:rPr lang="pt-PT" sz="1600" b="0" i="0" u="none" strike="noStrike">
                          <a:solidFill>
                            <a:srgbClr val="000000"/>
                          </a:solidFill>
                          <a:latin typeface="Arial"/>
                        </a:rPr>
                        <a:t>P_95% =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PT" sz="1600" b="0" i="0" u="none" strike="noStrike">
                          <a:solidFill>
                            <a:srgbClr val="000000"/>
                          </a:solidFill>
                          <a:latin typeface="Arial"/>
                        </a:rPr>
                        <a:t>1.09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57175">
                <a:tc>
                  <a:txBody>
                    <a:bodyPr/>
                    <a:lstStyle/>
                    <a:p>
                      <a:pPr algn="r" fontAlgn="b"/>
                      <a:r>
                        <a:rPr lang="pt-PT" sz="1600" b="0" i="0" u="none" strike="noStrike">
                          <a:solidFill>
                            <a:srgbClr val="000000"/>
                          </a:solidFill>
                          <a:latin typeface="Arial"/>
                        </a:rPr>
                        <a:t>P_5% =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PT" sz="1600" b="0" i="0" u="none" strike="noStrike" dirty="0" smtClean="0">
                          <a:solidFill>
                            <a:srgbClr val="000000"/>
                          </a:solidFill>
                          <a:latin typeface="Arial"/>
                        </a:rPr>
                        <a:t>-1.44</a:t>
                      </a:r>
                      <a:endParaRPr lang="pt-PT" sz="1600" b="0" i="0" u="none" strike="noStrike" dirty="0">
                        <a:solidFill>
                          <a:srgbClr val="000000"/>
                        </a:solidFill>
                        <a:latin typeface="Arial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sp>
        <p:nvSpPr>
          <p:cNvPr id="22" name="TextBox 21"/>
          <p:cNvSpPr txBox="1"/>
          <p:nvPr/>
        </p:nvSpPr>
        <p:spPr>
          <a:xfrm>
            <a:off x="-335590" y="2148622"/>
            <a:ext cx="1465006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PT" b="1" dirty="0" err="1" smtClean="0"/>
              <a:t>Coppice</a:t>
            </a:r>
            <a:r>
              <a:rPr lang="pt-PT" b="1" dirty="0" smtClean="0"/>
              <a:t> Stands</a:t>
            </a:r>
            <a:endParaRPr lang="pt-PT" b="1" dirty="0"/>
          </a:p>
        </p:txBody>
      </p:sp>
    </p:spTree>
    <p:extLst>
      <p:ext uri="{BB962C8B-B14F-4D97-AF65-F5344CB8AC3E}">
        <p14:creationId xmlns:p14="http://schemas.microsoft.com/office/powerpoint/2010/main" val="344820920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Box 4"/>
          <p:cNvSpPr txBox="1"/>
          <p:nvPr/>
        </p:nvSpPr>
        <p:spPr bwMode="auto">
          <a:xfrm>
            <a:off x="396913" y="770812"/>
            <a:ext cx="7286645" cy="73818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1350963" indent="-1350963">
              <a:defRPr/>
            </a:pPr>
            <a:r>
              <a:rPr lang="en-US" sz="2400" b="1" dirty="0" smtClean="0">
                <a:latin typeface="Arial" pitchFamily="34" charset="0"/>
                <a:cs typeface="Arial" pitchFamily="34" charset="0"/>
              </a:rPr>
              <a:t>Quantitative Evaluation</a:t>
            </a:r>
            <a:endParaRPr lang="en-US" sz="2400" b="1" dirty="0">
              <a:latin typeface="Arial" pitchFamily="34" charset="0"/>
              <a:cs typeface="Arial" pitchFamily="34" charset="0"/>
            </a:endParaRPr>
          </a:p>
          <a:p>
            <a:pPr marL="1350963" indent="-1350963">
              <a:defRPr/>
            </a:pPr>
            <a:endParaRPr lang="en-US" dirty="0">
              <a:latin typeface="Arial" pitchFamily="34" charset="0"/>
              <a:cs typeface="Arial" pitchFamily="34" charset="0"/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2752059" y="1812510"/>
            <a:ext cx="727280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6350" indent="-12700" algn="ctr">
              <a:spcBef>
                <a:spcPts val="600"/>
              </a:spcBef>
              <a:spcAft>
                <a:spcPts val="600"/>
              </a:spcAft>
              <a:defRPr/>
            </a:pPr>
            <a:r>
              <a:rPr lang="en-US" sz="1600" b="1" dirty="0" smtClean="0">
                <a:latin typeface="Arial" pitchFamily="34" charset="0"/>
                <a:cs typeface="Arial" pitchFamily="34" charset="0"/>
              </a:rPr>
              <a:t>Histograms for residuals </a:t>
            </a:r>
            <a:r>
              <a:rPr lang="en-US" sz="1600" b="1" dirty="0" smtClean="0">
                <a:solidFill>
                  <a:schemeClr val="accent1"/>
                </a:solidFill>
                <a:latin typeface="Arial" pitchFamily="34" charset="0"/>
                <a:cs typeface="Arial" pitchFamily="34" charset="0"/>
              </a:rPr>
              <a:t>Dominant Height (m) </a:t>
            </a:r>
            <a:endParaRPr lang="pt-PT" sz="1600" b="1" dirty="0">
              <a:solidFill>
                <a:schemeClr val="accent1"/>
              </a:solidFill>
            </a:endParaRPr>
          </a:p>
        </p:txBody>
      </p:sp>
      <p:pic>
        <p:nvPicPr>
          <p:cNvPr id="17" name="Picture 16"/>
          <p:cNvPicPr>
            <a:picLocks noChangeAspect="1"/>
          </p:cNvPicPr>
          <p:nvPr/>
        </p:nvPicPr>
        <p:blipFill>
          <a:blip r:embed="rId2" cstate="print"/>
          <a:srcRect l="32437"/>
          <a:stretch>
            <a:fillRect/>
          </a:stretch>
        </p:blipFill>
        <p:spPr bwMode="auto">
          <a:xfrm>
            <a:off x="3922068" y="2181842"/>
            <a:ext cx="5102630" cy="149053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aphicFrame>
        <p:nvGraphicFramePr>
          <p:cNvPr id="30" name="Table 29"/>
          <p:cNvGraphicFramePr>
            <a:graphicFrameLocks noGrp="1"/>
          </p:cNvGraphicFramePr>
          <p:nvPr/>
        </p:nvGraphicFramePr>
        <p:xfrm>
          <a:off x="4069368" y="3792808"/>
          <a:ext cx="2070100" cy="1028700"/>
        </p:xfrm>
        <a:graphic>
          <a:graphicData uri="http://schemas.openxmlformats.org/drawingml/2006/table">
            <a:tbl>
              <a:tblPr/>
              <a:tblGrid>
                <a:gridCol w="9271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334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257175">
                <a:tc>
                  <a:txBody>
                    <a:bodyPr/>
                    <a:lstStyle/>
                    <a:p>
                      <a:pPr algn="r" fontAlgn="b"/>
                      <a:r>
                        <a:rPr lang="pt-PT" sz="1600" b="0" i="0" u="none" strike="noStrike" dirty="0">
                          <a:solidFill>
                            <a:srgbClr val="000000"/>
                          </a:solidFill>
                          <a:latin typeface="Arial"/>
                        </a:rPr>
                        <a:t>r =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PT" sz="1600" b="0" i="0" u="none" strike="noStrike">
                          <a:solidFill>
                            <a:srgbClr val="000000"/>
                          </a:solidFill>
                          <a:latin typeface="Arial"/>
                        </a:rPr>
                        <a:t>-0.22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PT" sz="1600" b="0" i="0" u="none" strike="noStrike">
                          <a:solidFill>
                            <a:srgbClr val="000000"/>
                          </a:solidFill>
                          <a:latin typeface="Arial"/>
                        </a:rPr>
                        <a:t>-0.60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57175">
                <a:tc>
                  <a:txBody>
                    <a:bodyPr/>
                    <a:lstStyle/>
                    <a:p>
                      <a:pPr algn="r" fontAlgn="b"/>
                      <a:r>
                        <a:rPr lang="pt-PT" sz="1600" b="0" i="0" u="none" strike="noStrike">
                          <a:solidFill>
                            <a:srgbClr val="000000"/>
                          </a:solidFill>
                          <a:latin typeface="Arial"/>
                        </a:rPr>
                        <a:t>|r| =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PT" sz="1600" b="0" i="0" u="none" strike="noStrike">
                          <a:solidFill>
                            <a:srgbClr val="000000"/>
                          </a:solidFill>
                          <a:latin typeface="Arial"/>
                        </a:rPr>
                        <a:t>0.97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PT" sz="1600" b="0" i="0" u="none" strike="noStrike">
                          <a:solidFill>
                            <a:srgbClr val="000000"/>
                          </a:solidFill>
                          <a:latin typeface="Arial"/>
                        </a:rPr>
                        <a:t>1.31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57175">
                <a:tc>
                  <a:txBody>
                    <a:bodyPr/>
                    <a:lstStyle/>
                    <a:p>
                      <a:pPr algn="r" fontAlgn="b"/>
                      <a:r>
                        <a:rPr lang="pt-PT" sz="1600" b="0" i="0" u="none" strike="noStrike">
                          <a:solidFill>
                            <a:srgbClr val="000000"/>
                          </a:solidFill>
                          <a:latin typeface="Arial"/>
                        </a:rPr>
                        <a:t>P_95% =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PT" sz="1600" b="0" i="0" u="none" strike="noStrike">
                          <a:solidFill>
                            <a:srgbClr val="000000"/>
                          </a:solidFill>
                          <a:latin typeface="Arial"/>
                        </a:rPr>
                        <a:t>2.01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PT" sz="1600" b="0" i="0" u="none" strike="noStrike">
                          <a:solidFill>
                            <a:srgbClr val="000000"/>
                          </a:solidFill>
                          <a:latin typeface="Arial"/>
                        </a:rPr>
                        <a:t>2.49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57175">
                <a:tc>
                  <a:txBody>
                    <a:bodyPr/>
                    <a:lstStyle/>
                    <a:p>
                      <a:pPr algn="r" fontAlgn="b"/>
                      <a:r>
                        <a:rPr lang="pt-PT" sz="1600" b="0" i="0" u="none" strike="noStrike">
                          <a:solidFill>
                            <a:srgbClr val="000000"/>
                          </a:solidFill>
                          <a:latin typeface="Arial"/>
                        </a:rPr>
                        <a:t>P_5% =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PT" sz="1600" b="0" i="0" u="none" strike="noStrike" dirty="0" smtClean="0">
                          <a:solidFill>
                            <a:srgbClr val="000000"/>
                          </a:solidFill>
                          <a:latin typeface="Arial"/>
                        </a:rPr>
                        <a:t>-1.66</a:t>
                      </a:r>
                      <a:endParaRPr lang="pt-PT" sz="1600" b="0" i="0" u="none" strike="noStrike" dirty="0">
                        <a:solidFill>
                          <a:srgbClr val="000000"/>
                        </a:solidFill>
                        <a:latin typeface="Arial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PT" sz="1600" b="0" i="0" u="none" strike="noStrike" dirty="0" smtClean="0">
                          <a:solidFill>
                            <a:srgbClr val="000000"/>
                          </a:solidFill>
                          <a:latin typeface="Arial"/>
                        </a:rPr>
                        <a:t>-2.86</a:t>
                      </a:r>
                      <a:endParaRPr lang="pt-PT" sz="1600" b="0" i="0" u="none" strike="noStrike" dirty="0">
                        <a:solidFill>
                          <a:srgbClr val="000000"/>
                        </a:solidFill>
                        <a:latin typeface="Arial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aphicFrame>
        <p:nvGraphicFramePr>
          <p:cNvPr id="31" name="Table 30"/>
          <p:cNvGraphicFramePr>
            <a:graphicFrameLocks noGrp="1"/>
          </p:cNvGraphicFramePr>
          <p:nvPr/>
        </p:nvGraphicFramePr>
        <p:xfrm>
          <a:off x="6606356" y="3789040"/>
          <a:ext cx="2070100" cy="1028700"/>
        </p:xfrm>
        <a:graphic>
          <a:graphicData uri="http://schemas.openxmlformats.org/drawingml/2006/table">
            <a:tbl>
              <a:tblPr/>
              <a:tblGrid>
                <a:gridCol w="9271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334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257175">
                <a:tc>
                  <a:txBody>
                    <a:bodyPr/>
                    <a:lstStyle/>
                    <a:p>
                      <a:pPr algn="r" fontAlgn="b"/>
                      <a:r>
                        <a:rPr lang="pt-PT" sz="1600" b="0" i="0" u="none" strike="noStrike" dirty="0">
                          <a:solidFill>
                            <a:srgbClr val="000000"/>
                          </a:solidFill>
                          <a:latin typeface="Arial"/>
                        </a:rPr>
                        <a:t>r =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PT" sz="1600" b="0" i="0" u="none" strike="noStrike">
                          <a:solidFill>
                            <a:srgbClr val="000000"/>
                          </a:solidFill>
                          <a:latin typeface="Arial"/>
                        </a:rPr>
                        <a:t>-0.04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PT" sz="1600" b="0" i="0" u="none" strike="noStrike">
                          <a:solidFill>
                            <a:srgbClr val="000000"/>
                          </a:solidFill>
                          <a:latin typeface="Arial"/>
                        </a:rPr>
                        <a:t>0.29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57175">
                <a:tc>
                  <a:txBody>
                    <a:bodyPr/>
                    <a:lstStyle/>
                    <a:p>
                      <a:pPr algn="r" fontAlgn="b"/>
                      <a:r>
                        <a:rPr lang="pt-PT" sz="1600" b="0" i="0" u="none" strike="noStrike">
                          <a:solidFill>
                            <a:srgbClr val="000000"/>
                          </a:solidFill>
                          <a:latin typeface="Arial"/>
                        </a:rPr>
                        <a:t>|r| =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PT" sz="1600" b="0" i="0" u="none" strike="noStrike">
                          <a:solidFill>
                            <a:srgbClr val="000000"/>
                          </a:solidFill>
                          <a:latin typeface="Arial"/>
                        </a:rPr>
                        <a:t>0.56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PT" sz="1600" b="0" i="0" u="none" strike="noStrike">
                          <a:solidFill>
                            <a:srgbClr val="000000"/>
                          </a:solidFill>
                          <a:latin typeface="Arial"/>
                        </a:rPr>
                        <a:t>0.67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57175">
                <a:tc>
                  <a:txBody>
                    <a:bodyPr/>
                    <a:lstStyle/>
                    <a:p>
                      <a:pPr algn="r" fontAlgn="b"/>
                      <a:r>
                        <a:rPr lang="pt-PT" sz="1600" b="0" i="0" u="none" strike="noStrike">
                          <a:solidFill>
                            <a:srgbClr val="000000"/>
                          </a:solidFill>
                          <a:latin typeface="Arial"/>
                        </a:rPr>
                        <a:t>P_95% =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PT" sz="1600" b="0" i="0" u="none" strike="noStrike">
                          <a:solidFill>
                            <a:srgbClr val="000000"/>
                          </a:solidFill>
                          <a:latin typeface="Arial"/>
                        </a:rPr>
                        <a:t>1.09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PT" sz="1600" b="0" i="0" u="none" strike="noStrike">
                          <a:solidFill>
                            <a:srgbClr val="000000"/>
                          </a:solidFill>
                          <a:latin typeface="Arial"/>
                        </a:rPr>
                        <a:t>1.81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57175">
                <a:tc>
                  <a:txBody>
                    <a:bodyPr/>
                    <a:lstStyle/>
                    <a:p>
                      <a:pPr algn="r" fontAlgn="b"/>
                      <a:r>
                        <a:rPr lang="pt-PT" sz="1600" b="0" i="0" u="none" strike="noStrike">
                          <a:solidFill>
                            <a:srgbClr val="000000"/>
                          </a:solidFill>
                          <a:latin typeface="Arial"/>
                        </a:rPr>
                        <a:t>P_5% =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PT" sz="1600" b="0" i="0" u="none" strike="noStrike" dirty="0" smtClean="0">
                          <a:solidFill>
                            <a:srgbClr val="000000"/>
                          </a:solidFill>
                          <a:latin typeface="Arial"/>
                        </a:rPr>
                        <a:t>-1.44</a:t>
                      </a:r>
                      <a:endParaRPr lang="pt-PT" sz="1600" b="0" i="0" u="none" strike="noStrike" dirty="0">
                        <a:solidFill>
                          <a:srgbClr val="000000"/>
                        </a:solidFill>
                        <a:latin typeface="Arial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PT" sz="1600" b="0" i="0" u="none" strike="noStrike" dirty="0" smtClean="0">
                          <a:solidFill>
                            <a:srgbClr val="000000"/>
                          </a:solidFill>
                          <a:latin typeface="Arial"/>
                        </a:rPr>
                        <a:t>-0.98</a:t>
                      </a:r>
                      <a:endParaRPr lang="pt-PT" sz="1600" b="0" i="0" u="none" strike="noStrike" dirty="0">
                        <a:solidFill>
                          <a:srgbClr val="000000"/>
                        </a:solidFill>
                        <a:latin typeface="Arial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cxnSp>
        <p:nvCxnSpPr>
          <p:cNvPr id="32" name="Straight Arrow Connector 31"/>
          <p:cNvCxnSpPr/>
          <p:nvPr/>
        </p:nvCxnSpPr>
        <p:spPr>
          <a:xfrm>
            <a:off x="5940152" y="4875272"/>
            <a:ext cx="0" cy="432000"/>
          </a:xfrm>
          <a:prstGeom prst="straightConnector1">
            <a:avLst/>
          </a:prstGeom>
          <a:ln w="28575">
            <a:solidFill>
              <a:schemeClr val="tx1"/>
            </a:solidFill>
            <a:headEnd type="none" w="med" len="med"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Arrow Connector 32"/>
          <p:cNvCxnSpPr/>
          <p:nvPr/>
        </p:nvCxnSpPr>
        <p:spPr>
          <a:xfrm>
            <a:off x="8532440" y="4869160"/>
            <a:ext cx="0" cy="432000"/>
          </a:xfrm>
          <a:prstGeom prst="straightConnector1">
            <a:avLst/>
          </a:prstGeom>
          <a:ln w="28575">
            <a:solidFill>
              <a:schemeClr val="tx1"/>
            </a:solidFill>
            <a:headEnd type="none" w="med" len="med"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35" name="Picture 34"/>
          <p:cNvPicPr>
            <a:picLocks noChangeAspect="1"/>
          </p:cNvPicPr>
          <p:nvPr/>
        </p:nvPicPr>
        <p:blipFill>
          <a:blip r:embed="rId3" cstate="print"/>
          <a:srcRect l="31555"/>
          <a:stretch>
            <a:fillRect/>
          </a:stretch>
        </p:blipFill>
        <p:spPr bwMode="auto">
          <a:xfrm>
            <a:off x="3824786" y="5267554"/>
            <a:ext cx="5145788" cy="149053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36" name="Oval 35"/>
          <p:cNvSpPr/>
          <p:nvPr/>
        </p:nvSpPr>
        <p:spPr>
          <a:xfrm>
            <a:off x="5055586" y="3645024"/>
            <a:ext cx="576064" cy="1368152"/>
          </a:xfrm>
          <a:prstGeom prst="ellipse">
            <a:avLst/>
          </a:prstGeom>
          <a:noFill/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PT">
              <a:solidFill>
                <a:schemeClr val="accent1"/>
              </a:solidFill>
            </a:endParaRPr>
          </a:p>
        </p:txBody>
      </p:sp>
      <p:sp>
        <p:nvSpPr>
          <p:cNvPr id="37" name="Oval 36"/>
          <p:cNvSpPr/>
          <p:nvPr/>
        </p:nvSpPr>
        <p:spPr>
          <a:xfrm>
            <a:off x="5620588" y="3645024"/>
            <a:ext cx="576064" cy="1368152"/>
          </a:xfrm>
          <a:prstGeom prst="ellipse">
            <a:avLst/>
          </a:prstGeom>
          <a:noFill/>
          <a:ln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PT"/>
          </a:p>
        </p:txBody>
      </p:sp>
      <p:sp>
        <p:nvSpPr>
          <p:cNvPr id="39" name="TextBox 38"/>
          <p:cNvSpPr txBox="1"/>
          <p:nvPr/>
        </p:nvSpPr>
        <p:spPr>
          <a:xfrm>
            <a:off x="769224" y="1276272"/>
            <a:ext cx="583264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6350" indent="-12700">
              <a:spcBef>
                <a:spcPts val="600"/>
              </a:spcBef>
              <a:spcAft>
                <a:spcPts val="600"/>
              </a:spcAft>
              <a:defRPr/>
            </a:pPr>
            <a:r>
              <a:rPr lang="en-US" b="1" u="sng" dirty="0" smtClean="0">
                <a:solidFill>
                  <a:schemeClr val="accent1">
                    <a:lumMod val="75000"/>
                  </a:schemeClr>
                </a:solidFill>
                <a:latin typeface="Arial" pitchFamily="34" charset="0"/>
                <a:cs typeface="Arial" pitchFamily="34" charset="0"/>
              </a:rPr>
              <a:t>Model </a:t>
            </a:r>
            <a:r>
              <a:rPr lang="en-US" b="1" u="sng" dirty="0" smtClean="0">
                <a:solidFill>
                  <a:schemeClr val="accent1">
                    <a:lumMod val="75000"/>
                  </a:schemeClr>
                </a:solidFill>
                <a:latin typeface="Arial" pitchFamily="34" charset="0"/>
                <a:cs typeface="Arial" pitchFamily="34" charset="0"/>
              </a:rPr>
              <a:t>bias, precision, histogram and percentiles:</a:t>
            </a:r>
            <a:endParaRPr lang="pt-PT" dirty="0">
              <a:solidFill>
                <a:schemeClr val="accent1">
                  <a:lumMod val="75000"/>
                </a:schemeClr>
              </a:solidFill>
            </a:endParaRPr>
          </a:p>
        </p:txBody>
      </p:sp>
      <p:sp>
        <p:nvSpPr>
          <p:cNvPr id="40" name="TextBox 39"/>
          <p:cNvSpPr txBox="1"/>
          <p:nvPr/>
        </p:nvSpPr>
        <p:spPr>
          <a:xfrm>
            <a:off x="-335590" y="5013176"/>
            <a:ext cx="1465006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PT" b="1" dirty="0" err="1" smtClean="0"/>
              <a:t>Planted</a:t>
            </a:r>
            <a:r>
              <a:rPr lang="pt-PT" b="1" dirty="0" smtClean="0"/>
              <a:t> </a:t>
            </a:r>
            <a:r>
              <a:rPr lang="pt-PT" b="1" dirty="0" smtClean="0"/>
              <a:t>Stands</a:t>
            </a:r>
            <a:endParaRPr lang="pt-PT" b="1" dirty="0"/>
          </a:p>
        </p:txBody>
      </p:sp>
      <p:sp>
        <p:nvSpPr>
          <p:cNvPr id="41" name="TextBox 40"/>
          <p:cNvSpPr txBox="1"/>
          <p:nvPr/>
        </p:nvSpPr>
        <p:spPr>
          <a:xfrm>
            <a:off x="-335590" y="2148622"/>
            <a:ext cx="1465006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PT" b="1" dirty="0" err="1" smtClean="0"/>
              <a:t>Coppice</a:t>
            </a:r>
            <a:r>
              <a:rPr lang="pt-PT" b="1" dirty="0" smtClean="0"/>
              <a:t> Stands</a:t>
            </a:r>
            <a:endParaRPr lang="pt-PT" b="1" dirty="0"/>
          </a:p>
        </p:txBody>
      </p:sp>
    </p:spTree>
    <p:extLst>
      <p:ext uri="{BB962C8B-B14F-4D97-AF65-F5344CB8AC3E}">
        <p14:creationId xmlns:p14="http://schemas.microsoft.com/office/powerpoint/2010/main" val="407920254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6" grpId="0" animBg="1"/>
      <p:bldP spid="37" grpId="0" animBg="1"/>
    </p:bld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Box 4"/>
          <p:cNvSpPr txBox="1"/>
          <p:nvPr/>
        </p:nvSpPr>
        <p:spPr bwMode="auto">
          <a:xfrm>
            <a:off x="396913" y="770812"/>
            <a:ext cx="7286645" cy="73818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1350963" indent="-1350963">
              <a:defRPr/>
            </a:pPr>
            <a:r>
              <a:rPr lang="en-US" sz="2400" b="1" dirty="0" smtClean="0">
                <a:latin typeface="Arial" pitchFamily="34" charset="0"/>
                <a:cs typeface="Arial" pitchFamily="34" charset="0"/>
              </a:rPr>
              <a:t>Quantitative Evaluation</a:t>
            </a:r>
            <a:endParaRPr lang="en-US" sz="2400" b="1" dirty="0">
              <a:latin typeface="Arial" pitchFamily="34" charset="0"/>
              <a:cs typeface="Arial" pitchFamily="34" charset="0"/>
            </a:endParaRPr>
          </a:p>
          <a:p>
            <a:pPr marL="1350963" indent="-1350963">
              <a:defRPr/>
            </a:pPr>
            <a:endParaRPr lang="en-US" dirty="0">
              <a:latin typeface="Arial" pitchFamily="34" charset="0"/>
              <a:cs typeface="Arial" pitchFamily="34" charset="0"/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769224" y="1276272"/>
            <a:ext cx="583264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6350" indent="-12700">
              <a:spcBef>
                <a:spcPts val="600"/>
              </a:spcBef>
              <a:spcAft>
                <a:spcPts val="600"/>
              </a:spcAft>
              <a:defRPr/>
            </a:pPr>
            <a:r>
              <a:rPr lang="en-US" b="1" u="sng" dirty="0" smtClean="0">
                <a:solidFill>
                  <a:schemeClr val="accent1">
                    <a:lumMod val="75000"/>
                  </a:schemeClr>
                </a:solidFill>
                <a:latin typeface="Arial" pitchFamily="34" charset="0"/>
                <a:cs typeface="Arial" pitchFamily="34" charset="0"/>
              </a:rPr>
              <a:t>Model </a:t>
            </a:r>
            <a:r>
              <a:rPr lang="en-US" b="1" u="sng" dirty="0" smtClean="0">
                <a:solidFill>
                  <a:schemeClr val="accent1">
                    <a:lumMod val="75000"/>
                  </a:schemeClr>
                </a:solidFill>
                <a:latin typeface="Arial" pitchFamily="34" charset="0"/>
                <a:cs typeface="Arial" pitchFamily="34" charset="0"/>
              </a:rPr>
              <a:t>bias, precision, histogram and percentiles:</a:t>
            </a:r>
            <a:endParaRPr lang="pt-PT" dirty="0">
              <a:solidFill>
                <a:schemeClr val="accent1">
                  <a:lumMod val="75000"/>
                </a:schemeClr>
              </a:solidFill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1619672" y="1844824"/>
            <a:ext cx="727280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6350" indent="-12700" algn="ctr">
              <a:spcBef>
                <a:spcPts val="600"/>
              </a:spcBef>
              <a:spcAft>
                <a:spcPts val="600"/>
              </a:spcAft>
              <a:defRPr/>
            </a:pPr>
            <a:r>
              <a:rPr lang="en-US" sz="1600" b="1" dirty="0" smtClean="0">
                <a:latin typeface="Arial" pitchFamily="34" charset="0"/>
                <a:cs typeface="Arial" pitchFamily="34" charset="0"/>
              </a:rPr>
              <a:t>Histograms for residuals </a:t>
            </a:r>
            <a:r>
              <a:rPr lang="en-US" sz="1600" b="1" dirty="0" smtClean="0">
                <a:solidFill>
                  <a:schemeClr val="accent1"/>
                </a:solidFill>
                <a:latin typeface="Arial" pitchFamily="34" charset="0"/>
                <a:cs typeface="Arial" pitchFamily="34" charset="0"/>
              </a:rPr>
              <a:t>Basal Area (m</a:t>
            </a:r>
            <a:r>
              <a:rPr lang="en-US" sz="1600" b="1" baseline="30000" dirty="0" smtClean="0">
                <a:solidFill>
                  <a:schemeClr val="accent1"/>
                </a:solidFill>
                <a:latin typeface="Arial" pitchFamily="34" charset="0"/>
                <a:cs typeface="Arial" pitchFamily="34" charset="0"/>
              </a:rPr>
              <a:t>2</a:t>
            </a:r>
            <a:r>
              <a:rPr lang="en-US" sz="1600" b="1" dirty="0" smtClean="0">
                <a:solidFill>
                  <a:schemeClr val="accent1"/>
                </a:solidFill>
                <a:latin typeface="Arial" pitchFamily="34" charset="0"/>
                <a:cs typeface="Arial" pitchFamily="34" charset="0"/>
              </a:rPr>
              <a:t> ha</a:t>
            </a:r>
            <a:r>
              <a:rPr lang="en-US" sz="1600" b="1" baseline="30000" dirty="0" smtClean="0">
                <a:solidFill>
                  <a:schemeClr val="accent1"/>
                </a:solidFill>
                <a:latin typeface="Arial" pitchFamily="34" charset="0"/>
                <a:cs typeface="Arial" pitchFamily="34" charset="0"/>
              </a:rPr>
              <a:t>-1</a:t>
            </a:r>
            <a:r>
              <a:rPr lang="en-US" sz="1600" b="1" dirty="0" smtClean="0">
                <a:solidFill>
                  <a:schemeClr val="accent1"/>
                </a:solidFill>
                <a:latin typeface="Arial" pitchFamily="34" charset="0"/>
                <a:cs typeface="Arial" pitchFamily="34" charset="0"/>
              </a:rPr>
              <a:t>) </a:t>
            </a:r>
            <a:endParaRPr lang="pt-PT" sz="1600" b="1" dirty="0">
              <a:solidFill>
                <a:schemeClr val="accent1"/>
              </a:solidFill>
            </a:endParaRPr>
          </a:p>
        </p:txBody>
      </p:sp>
      <p:pic>
        <p:nvPicPr>
          <p:cNvPr id="19" name="Picture 18"/>
          <p:cNvPicPr>
            <a:picLocks noChangeAspect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1364112" y="2148622"/>
            <a:ext cx="7600376" cy="149739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20" name="Oval 19"/>
          <p:cNvSpPr/>
          <p:nvPr/>
        </p:nvSpPr>
        <p:spPr>
          <a:xfrm>
            <a:off x="5134416" y="3645024"/>
            <a:ext cx="576064" cy="1368152"/>
          </a:xfrm>
          <a:prstGeom prst="ellipse">
            <a:avLst/>
          </a:prstGeom>
          <a:noFill/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PT"/>
          </a:p>
        </p:txBody>
      </p:sp>
      <p:sp>
        <p:nvSpPr>
          <p:cNvPr id="21" name="Oval 20"/>
          <p:cNvSpPr/>
          <p:nvPr/>
        </p:nvSpPr>
        <p:spPr>
          <a:xfrm>
            <a:off x="7637280" y="3635144"/>
            <a:ext cx="576064" cy="1368152"/>
          </a:xfrm>
          <a:prstGeom prst="ellipse">
            <a:avLst/>
          </a:prstGeom>
          <a:noFill/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PT"/>
          </a:p>
        </p:txBody>
      </p:sp>
      <p:graphicFrame>
        <p:nvGraphicFramePr>
          <p:cNvPr id="22" name="Table 2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189496270"/>
              </p:ext>
            </p:extLst>
          </p:nvPr>
        </p:nvGraphicFramePr>
        <p:xfrm>
          <a:off x="1555200" y="3792808"/>
          <a:ext cx="1549400" cy="1028700"/>
        </p:xfrm>
        <a:graphic>
          <a:graphicData uri="http://schemas.openxmlformats.org/drawingml/2006/table">
            <a:tbl>
              <a:tblPr/>
              <a:tblGrid>
                <a:gridCol w="9271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223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57175">
                <a:tc>
                  <a:txBody>
                    <a:bodyPr/>
                    <a:lstStyle/>
                    <a:p>
                      <a:pPr algn="r" fontAlgn="b"/>
                      <a:r>
                        <a:rPr lang="pt-PT" sz="1600" b="0" i="0" u="none" strike="noStrike">
                          <a:solidFill>
                            <a:srgbClr val="000000"/>
                          </a:solidFill>
                          <a:latin typeface="Arial"/>
                        </a:rPr>
                        <a:t>r =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PT" sz="1600" b="0" i="0" u="none" strike="noStrike">
                          <a:solidFill>
                            <a:srgbClr val="000000"/>
                          </a:solidFill>
                          <a:latin typeface="Arial"/>
                        </a:rPr>
                        <a:t>-1.24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57175">
                <a:tc>
                  <a:txBody>
                    <a:bodyPr/>
                    <a:lstStyle/>
                    <a:p>
                      <a:pPr algn="r" fontAlgn="b"/>
                      <a:r>
                        <a:rPr lang="pt-PT" sz="1600" b="0" i="0" u="none" strike="noStrike">
                          <a:solidFill>
                            <a:srgbClr val="000000"/>
                          </a:solidFill>
                          <a:latin typeface="Arial"/>
                        </a:rPr>
                        <a:t>|r| =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PT" sz="1600" b="0" i="0" u="none" strike="noStrike">
                          <a:solidFill>
                            <a:srgbClr val="000000"/>
                          </a:solidFill>
                          <a:latin typeface="Arial"/>
                        </a:rPr>
                        <a:t>1.92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57175">
                <a:tc>
                  <a:txBody>
                    <a:bodyPr/>
                    <a:lstStyle/>
                    <a:p>
                      <a:pPr algn="r" fontAlgn="b"/>
                      <a:r>
                        <a:rPr lang="pt-PT" sz="1600" b="0" i="0" u="none" strike="noStrike" dirty="0">
                          <a:solidFill>
                            <a:srgbClr val="000000"/>
                          </a:solidFill>
                          <a:latin typeface="Arial"/>
                        </a:rPr>
                        <a:t>P_95% =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PT" sz="1600" b="0" i="0" u="none" strike="noStrike">
                          <a:solidFill>
                            <a:srgbClr val="000000"/>
                          </a:solidFill>
                          <a:latin typeface="Arial"/>
                        </a:rPr>
                        <a:t>1.74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57175">
                <a:tc>
                  <a:txBody>
                    <a:bodyPr/>
                    <a:lstStyle/>
                    <a:p>
                      <a:pPr algn="r" fontAlgn="b"/>
                      <a:r>
                        <a:rPr lang="pt-PT" sz="1600" b="0" i="0" u="none" strike="noStrike">
                          <a:solidFill>
                            <a:srgbClr val="000000"/>
                          </a:solidFill>
                          <a:latin typeface="Arial"/>
                        </a:rPr>
                        <a:t>P_5% =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PT" sz="1600" b="0" i="0" u="none" strike="noStrike" dirty="0" smtClean="0">
                          <a:solidFill>
                            <a:srgbClr val="000000"/>
                          </a:solidFill>
                          <a:latin typeface="Arial"/>
                        </a:rPr>
                        <a:t>-6.81</a:t>
                      </a:r>
                      <a:endParaRPr lang="pt-PT" sz="1600" b="0" i="0" u="none" strike="noStrike" dirty="0">
                        <a:solidFill>
                          <a:srgbClr val="000000"/>
                        </a:solidFill>
                        <a:latin typeface="Arial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aphicFrame>
        <p:nvGraphicFramePr>
          <p:cNvPr id="23" name="Table 2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390767940"/>
              </p:ext>
            </p:extLst>
          </p:nvPr>
        </p:nvGraphicFramePr>
        <p:xfrm>
          <a:off x="4081592" y="3798920"/>
          <a:ext cx="1549400" cy="1028700"/>
        </p:xfrm>
        <a:graphic>
          <a:graphicData uri="http://schemas.openxmlformats.org/drawingml/2006/table">
            <a:tbl>
              <a:tblPr/>
              <a:tblGrid>
                <a:gridCol w="9271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223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57175">
                <a:tc>
                  <a:txBody>
                    <a:bodyPr/>
                    <a:lstStyle/>
                    <a:p>
                      <a:pPr algn="r" fontAlgn="b"/>
                      <a:r>
                        <a:rPr lang="pt-PT" sz="1600" b="0" i="0" u="none" strike="noStrike" dirty="0">
                          <a:solidFill>
                            <a:srgbClr val="000000"/>
                          </a:solidFill>
                          <a:latin typeface="Arial"/>
                        </a:rPr>
                        <a:t>r =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PT" sz="1600" b="0" i="0" u="none" strike="noStrike">
                          <a:solidFill>
                            <a:srgbClr val="000000"/>
                          </a:solidFill>
                          <a:latin typeface="Arial"/>
                        </a:rPr>
                        <a:t>-0.10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57175">
                <a:tc>
                  <a:txBody>
                    <a:bodyPr/>
                    <a:lstStyle/>
                    <a:p>
                      <a:pPr algn="r" fontAlgn="b"/>
                      <a:r>
                        <a:rPr lang="pt-PT" sz="1600" b="0" i="0" u="none" strike="noStrike">
                          <a:solidFill>
                            <a:srgbClr val="000000"/>
                          </a:solidFill>
                          <a:latin typeface="Arial"/>
                        </a:rPr>
                        <a:t>|r| =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PT" sz="1600" b="0" i="0" u="none" strike="noStrike">
                          <a:solidFill>
                            <a:srgbClr val="000000"/>
                          </a:solidFill>
                          <a:latin typeface="Arial"/>
                        </a:rPr>
                        <a:t>0.93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57175">
                <a:tc>
                  <a:txBody>
                    <a:bodyPr/>
                    <a:lstStyle/>
                    <a:p>
                      <a:pPr algn="r" fontAlgn="b"/>
                      <a:r>
                        <a:rPr lang="pt-PT" sz="1600" b="0" i="0" u="none" strike="noStrike">
                          <a:solidFill>
                            <a:srgbClr val="000000"/>
                          </a:solidFill>
                          <a:latin typeface="Arial"/>
                        </a:rPr>
                        <a:t>P_95% =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PT" sz="1600" b="0" i="0" u="none" strike="noStrike" dirty="0">
                          <a:solidFill>
                            <a:srgbClr val="000000"/>
                          </a:solidFill>
                          <a:latin typeface="Arial"/>
                        </a:rPr>
                        <a:t>1.70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57175">
                <a:tc>
                  <a:txBody>
                    <a:bodyPr/>
                    <a:lstStyle/>
                    <a:p>
                      <a:pPr algn="r" fontAlgn="b"/>
                      <a:r>
                        <a:rPr lang="pt-PT" sz="1600" b="0" i="0" u="none" strike="noStrike" dirty="0">
                          <a:solidFill>
                            <a:srgbClr val="000000"/>
                          </a:solidFill>
                          <a:latin typeface="Arial"/>
                        </a:rPr>
                        <a:t>P_5% =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PT" sz="1600" b="0" i="0" u="none" strike="noStrike" dirty="0" smtClean="0">
                          <a:solidFill>
                            <a:srgbClr val="000000"/>
                          </a:solidFill>
                          <a:latin typeface="Arial"/>
                        </a:rPr>
                        <a:t>-2.04</a:t>
                      </a:r>
                      <a:endParaRPr lang="pt-PT" sz="1600" b="0" i="0" u="none" strike="noStrike" dirty="0">
                        <a:solidFill>
                          <a:srgbClr val="000000"/>
                        </a:solidFill>
                        <a:latin typeface="Arial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aphicFrame>
        <p:nvGraphicFramePr>
          <p:cNvPr id="24" name="Table 2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4326471"/>
              </p:ext>
            </p:extLst>
          </p:nvPr>
        </p:nvGraphicFramePr>
        <p:xfrm>
          <a:off x="6603112" y="3798920"/>
          <a:ext cx="1549400" cy="1028700"/>
        </p:xfrm>
        <a:graphic>
          <a:graphicData uri="http://schemas.openxmlformats.org/drawingml/2006/table">
            <a:tbl>
              <a:tblPr/>
              <a:tblGrid>
                <a:gridCol w="9271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223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57175">
                <a:tc>
                  <a:txBody>
                    <a:bodyPr/>
                    <a:lstStyle/>
                    <a:p>
                      <a:pPr algn="r" fontAlgn="b"/>
                      <a:r>
                        <a:rPr lang="pt-PT" sz="1600" b="0" i="0" u="none" strike="noStrike" dirty="0">
                          <a:solidFill>
                            <a:srgbClr val="000000"/>
                          </a:solidFill>
                          <a:latin typeface="Arial"/>
                        </a:rPr>
                        <a:t>r =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PT" sz="1600" b="0" i="0" u="none" strike="noStrike">
                          <a:solidFill>
                            <a:srgbClr val="000000"/>
                          </a:solidFill>
                          <a:latin typeface="Arial"/>
                        </a:rPr>
                        <a:t>-0.01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57175">
                <a:tc>
                  <a:txBody>
                    <a:bodyPr/>
                    <a:lstStyle/>
                    <a:p>
                      <a:pPr algn="r" fontAlgn="b"/>
                      <a:r>
                        <a:rPr lang="pt-PT" sz="1600" b="0" i="0" u="none" strike="noStrike">
                          <a:solidFill>
                            <a:srgbClr val="000000"/>
                          </a:solidFill>
                          <a:latin typeface="Arial"/>
                        </a:rPr>
                        <a:t>|r| =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PT" sz="1600" b="0" i="0" u="none" strike="noStrike">
                          <a:solidFill>
                            <a:srgbClr val="000000"/>
                          </a:solidFill>
                          <a:latin typeface="Arial"/>
                        </a:rPr>
                        <a:t>0.57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57175">
                <a:tc>
                  <a:txBody>
                    <a:bodyPr/>
                    <a:lstStyle/>
                    <a:p>
                      <a:pPr algn="r" fontAlgn="b"/>
                      <a:r>
                        <a:rPr lang="pt-PT" sz="1600" b="0" i="0" u="none" strike="noStrike">
                          <a:solidFill>
                            <a:srgbClr val="000000"/>
                          </a:solidFill>
                          <a:latin typeface="Arial"/>
                        </a:rPr>
                        <a:t>P_95% =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PT" sz="1600" b="0" i="0" u="none" strike="noStrike">
                          <a:solidFill>
                            <a:srgbClr val="000000"/>
                          </a:solidFill>
                          <a:latin typeface="Arial"/>
                        </a:rPr>
                        <a:t>1.21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57175">
                <a:tc>
                  <a:txBody>
                    <a:bodyPr/>
                    <a:lstStyle/>
                    <a:p>
                      <a:pPr algn="r" fontAlgn="b"/>
                      <a:r>
                        <a:rPr lang="pt-PT" sz="1600" b="0" i="0" u="none" strike="noStrike">
                          <a:solidFill>
                            <a:srgbClr val="000000"/>
                          </a:solidFill>
                          <a:latin typeface="Arial"/>
                        </a:rPr>
                        <a:t>P_5% =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PT" sz="1600" b="0" i="0" u="none" strike="noStrike" dirty="0" smtClean="0">
                          <a:solidFill>
                            <a:srgbClr val="000000"/>
                          </a:solidFill>
                          <a:latin typeface="Arial"/>
                        </a:rPr>
                        <a:t>0.98</a:t>
                      </a:r>
                      <a:endParaRPr lang="pt-PT" sz="1600" b="0" i="0" u="none" strike="noStrike" dirty="0">
                        <a:solidFill>
                          <a:srgbClr val="000000"/>
                        </a:solidFill>
                        <a:latin typeface="Arial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sp>
        <p:nvSpPr>
          <p:cNvPr id="27" name="TextBox 26"/>
          <p:cNvSpPr txBox="1"/>
          <p:nvPr/>
        </p:nvSpPr>
        <p:spPr>
          <a:xfrm>
            <a:off x="-335590" y="2148622"/>
            <a:ext cx="1465006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PT" b="1" dirty="0" err="1" smtClean="0"/>
              <a:t>Coppice</a:t>
            </a:r>
            <a:r>
              <a:rPr lang="pt-PT" b="1" dirty="0" smtClean="0"/>
              <a:t> Stands</a:t>
            </a:r>
            <a:endParaRPr lang="pt-PT" b="1" dirty="0"/>
          </a:p>
        </p:txBody>
      </p:sp>
    </p:spTree>
    <p:extLst>
      <p:ext uri="{BB962C8B-B14F-4D97-AF65-F5344CB8AC3E}">
        <p14:creationId xmlns:p14="http://schemas.microsoft.com/office/powerpoint/2010/main" val="307207704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" grpId="0" animBg="1"/>
      <p:bldP spid="21" grpId="0" animBg="1"/>
    </p:bld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Box 4"/>
          <p:cNvSpPr txBox="1"/>
          <p:nvPr/>
        </p:nvSpPr>
        <p:spPr bwMode="auto">
          <a:xfrm>
            <a:off x="396913" y="770812"/>
            <a:ext cx="7286645" cy="73818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1350963" indent="-1350963">
              <a:defRPr/>
            </a:pPr>
            <a:r>
              <a:rPr lang="en-US" sz="2400" b="1" dirty="0" smtClean="0">
                <a:latin typeface="Arial" pitchFamily="34" charset="0"/>
                <a:cs typeface="Arial" pitchFamily="34" charset="0"/>
              </a:rPr>
              <a:t>Quantitative Evaluation</a:t>
            </a:r>
            <a:endParaRPr lang="en-US" sz="2400" b="1" dirty="0">
              <a:latin typeface="Arial" pitchFamily="34" charset="0"/>
              <a:cs typeface="Arial" pitchFamily="34" charset="0"/>
            </a:endParaRPr>
          </a:p>
          <a:p>
            <a:pPr marL="1350963" indent="-1350963">
              <a:defRPr/>
            </a:pPr>
            <a:endParaRPr lang="en-US" dirty="0">
              <a:latin typeface="Arial" pitchFamily="34" charset="0"/>
              <a:cs typeface="Arial" pitchFamily="34" charset="0"/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769224" y="1276272"/>
            <a:ext cx="583264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6350" indent="-12700">
              <a:spcBef>
                <a:spcPts val="600"/>
              </a:spcBef>
              <a:spcAft>
                <a:spcPts val="600"/>
              </a:spcAft>
              <a:defRPr/>
            </a:pPr>
            <a:r>
              <a:rPr lang="en-US" b="1" u="sng" dirty="0" smtClean="0">
                <a:solidFill>
                  <a:schemeClr val="accent1">
                    <a:lumMod val="75000"/>
                  </a:schemeClr>
                </a:solidFill>
                <a:latin typeface="Arial" pitchFamily="34" charset="0"/>
                <a:cs typeface="Arial" pitchFamily="34" charset="0"/>
              </a:rPr>
              <a:t>Model </a:t>
            </a:r>
            <a:r>
              <a:rPr lang="en-US" b="1" u="sng" dirty="0" smtClean="0">
                <a:solidFill>
                  <a:schemeClr val="accent1">
                    <a:lumMod val="75000"/>
                  </a:schemeClr>
                </a:solidFill>
                <a:latin typeface="Arial" pitchFamily="34" charset="0"/>
                <a:cs typeface="Arial" pitchFamily="34" charset="0"/>
              </a:rPr>
              <a:t>bias, precision, histogram and percentiles:</a:t>
            </a:r>
            <a:endParaRPr lang="pt-PT" dirty="0">
              <a:solidFill>
                <a:schemeClr val="accent1">
                  <a:lumMod val="75000"/>
                </a:schemeClr>
              </a:solidFill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1619672" y="1844824"/>
            <a:ext cx="727280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6350" indent="-12700" algn="ctr">
              <a:spcBef>
                <a:spcPts val="600"/>
              </a:spcBef>
              <a:spcAft>
                <a:spcPts val="600"/>
              </a:spcAft>
              <a:defRPr/>
            </a:pPr>
            <a:r>
              <a:rPr lang="en-US" sz="1600" b="1" dirty="0" smtClean="0">
                <a:latin typeface="Arial" pitchFamily="34" charset="0"/>
                <a:cs typeface="Arial" pitchFamily="34" charset="0"/>
              </a:rPr>
              <a:t>Histograms for residuals </a:t>
            </a:r>
            <a:r>
              <a:rPr lang="en-US" sz="1600" b="1" dirty="0" smtClean="0">
                <a:solidFill>
                  <a:schemeClr val="accent1"/>
                </a:solidFill>
                <a:latin typeface="Arial" pitchFamily="34" charset="0"/>
                <a:cs typeface="Arial" pitchFamily="34" charset="0"/>
              </a:rPr>
              <a:t>Basal Area (m</a:t>
            </a:r>
            <a:r>
              <a:rPr lang="en-US" sz="1600" b="1" baseline="30000" dirty="0" smtClean="0">
                <a:solidFill>
                  <a:schemeClr val="accent1"/>
                </a:solidFill>
                <a:latin typeface="Arial" pitchFamily="34" charset="0"/>
                <a:cs typeface="Arial" pitchFamily="34" charset="0"/>
              </a:rPr>
              <a:t>2</a:t>
            </a:r>
            <a:r>
              <a:rPr lang="en-US" sz="1600" b="1" dirty="0" smtClean="0">
                <a:solidFill>
                  <a:schemeClr val="accent1"/>
                </a:solidFill>
                <a:latin typeface="Arial" pitchFamily="34" charset="0"/>
                <a:cs typeface="Arial" pitchFamily="34" charset="0"/>
              </a:rPr>
              <a:t> ha</a:t>
            </a:r>
            <a:r>
              <a:rPr lang="en-US" sz="1600" b="1" baseline="30000" dirty="0" smtClean="0">
                <a:solidFill>
                  <a:schemeClr val="accent1"/>
                </a:solidFill>
                <a:latin typeface="Arial" pitchFamily="34" charset="0"/>
                <a:cs typeface="Arial" pitchFamily="34" charset="0"/>
              </a:rPr>
              <a:t>-1</a:t>
            </a:r>
            <a:r>
              <a:rPr lang="en-US" sz="1600" b="1" dirty="0" smtClean="0">
                <a:solidFill>
                  <a:schemeClr val="accent1"/>
                </a:solidFill>
                <a:latin typeface="Arial" pitchFamily="34" charset="0"/>
                <a:cs typeface="Arial" pitchFamily="34" charset="0"/>
              </a:rPr>
              <a:t>) </a:t>
            </a:r>
            <a:endParaRPr lang="pt-PT" sz="1600" b="1" dirty="0">
              <a:solidFill>
                <a:schemeClr val="accent1"/>
              </a:solidFill>
            </a:endParaRPr>
          </a:p>
        </p:txBody>
      </p:sp>
      <p:pic>
        <p:nvPicPr>
          <p:cNvPr id="19" name="Picture 18"/>
          <p:cNvPicPr>
            <a:picLocks noChangeAspect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1364112" y="2148622"/>
            <a:ext cx="7600376" cy="149739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aphicFrame>
        <p:nvGraphicFramePr>
          <p:cNvPr id="22" name="Table 21"/>
          <p:cNvGraphicFramePr>
            <a:graphicFrameLocks noGrp="1"/>
          </p:cNvGraphicFramePr>
          <p:nvPr/>
        </p:nvGraphicFramePr>
        <p:xfrm>
          <a:off x="1555200" y="3792808"/>
          <a:ext cx="2159000" cy="1028700"/>
        </p:xfrm>
        <a:graphic>
          <a:graphicData uri="http://schemas.openxmlformats.org/drawingml/2006/table">
            <a:tbl>
              <a:tblPr/>
              <a:tblGrid>
                <a:gridCol w="9271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223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257175">
                <a:tc>
                  <a:txBody>
                    <a:bodyPr/>
                    <a:lstStyle/>
                    <a:p>
                      <a:pPr algn="r" fontAlgn="b"/>
                      <a:r>
                        <a:rPr lang="pt-PT" sz="1600" b="0" i="0" u="none" strike="noStrike">
                          <a:solidFill>
                            <a:srgbClr val="000000"/>
                          </a:solidFill>
                          <a:latin typeface="Arial"/>
                        </a:rPr>
                        <a:t>r =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PT" sz="1600" b="0" i="0" u="none" strike="noStrike">
                          <a:solidFill>
                            <a:srgbClr val="000000"/>
                          </a:solidFill>
                          <a:latin typeface="Arial"/>
                        </a:rPr>
                        <a:t>-1.24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PT" sz="1600" b="0" i="0" u="none" strike="noStrike">
                          <a:solidFill>
                            <a:srgbClr val="000000"/>
                          </a:solidFill>
                          <a:latin typeface="Arial"/>
                        </a:rPr>
                        <a:t>-0.46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57175">
                <a:tc>
                  <a:txBody>
                    <a:bodyPr/>
                    <a:lstStyle/>
                    <a:p>
                      <a:pPr algn="r" fontAlgn="b"/>
                      <a:r>
                        <a:rPr lang="pt-PT" sz="1600" b="0" i="0" u="none" strike="noStrike">
                          <a:solidFill>
                            <a:srgbClr val="000000"/>
                          </a:solidFill>
                          <a:latin typeface="Arial"/>
                        </a:rPr>
                        <a:t>|r| =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PT" sz="1600" b="0" i="0" u="none" strike="noStrike">
                          <a:solidFill>
                            <a:srgbClr val="000000"/>
                          </a:solidFill>
                          <a:latin typeface="Arial"/>
                        </a:rPr>
                        <a:t>1.92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PT" sz="1600" b="0" i="0" u="none" strike="noStrike">
                          <a:solidFill>
                            <a:srgbClr val="000000"/>
                          </a:solidFill>
                          <a:latin typeface="Arial"/>
                        </a:rPr>
                        <a:t>1.73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57175">
                <a:tc>
                  <a:txBody>
                    <a:bodyPr/>
                    <a:lstStyle/>
                    <a:p>
                      <a:pPr algn="r" fontAlgn="b"/>
                      <a:r>
                        <a:rPr lang="pt-PT" sz="1600" b="0" i="0" u="none" strike="noStrike" dirty="0">
                          <a:solidFill>
                            <a:srgbClr val="000000"/>
                          </a:solidFill>
                          <a:latin typeface="Arial"/>
                        </a:rPr>
                        <a:t>P_95% =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PT" sz="1600" b="0" i="0" u="none" strike="noStrike">
                          <a:solidFill>
                            <a:srgbClr val="000000"/>
                          </a:solidFill>
                          <a:latin typeface="Arial"/>
                        </a:rPr>
                        <a:t>1.74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PT" sz="1600" b="0" i="0" u="none" strike="noStrike">
                          <a:solidFill>
                            <a:srgbClr val="000000"/>
                          </a:solidFill>
                          <a:latin typeface="Arial"/>
                        </a:rPr>
                        <a:t>2.26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57175">
                <a:tc>
                  <a:txBody>
                    <a:bodyPr/>
                    <a:lstStyle/>
                    <a:p>
                      <a:pPr algn="r" fontAlgn="b"/>
                      <a:r>
                        <a:rPr lang="pt-PT" sz="1600" b="0" i="0" u="none" strike="noStrike">
                          <a:solidFill>
                            <a:srgbClr val="000000"/>
                          </a:solidFill>
                          <a:latin typeface="Arial"/>
                        </a:rPr>
                        <a:t>P_5% =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PT" sz="1600" b="0" i="0" u="none" strike="noStrike" dirty="0" smtClean="0">
                          <a:solidFill>
                            <a:srgbClr val="000000"/>
                          </a:solidFill>
                          <a:latin typeface="Arial"/>
                        </a:rPr>
                        <a:t>-6.81</a:t>
                      </a:r>
                      <a:endParaRPr lang="pt-PT" sz="1600" b="0" i="0" u="none" strike="noStrike" dirty="0">
                        <a:solidFill>
                          <a:srgbClr val="000000"/>
                        </a:solidFill>
                        <a:latin typeface="Arial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PT" sz="1600" b="0" i="0" u="none" strike="noStrike" dirty="0" smtClean="0">
                          <a:solidFill>
                            <a:srgbClr val="000000"/>
                          </a:solidFill>
                          <a:latin typeface="Arial"/>
                        </a:rPr>
                        <a:t>-6.32</a:t>
                      </a:r>
                      <a:endParaRPr lang="pt-PT" sz="1600" b="0" i="0" u="none" strike="noStrike" dirty="0">
                        <a:solidFill>
                          <a:srgbClr val="000000"/>
                        </a:solidFill>
                        <a:latin typeface="Arial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aphicFrame>
        <p:nvGraphicFramePr>
          <p:cNvPr id="23" name="Table 22"/>
          <p:cNvGraphicFramePr>
            <a:graphicFrameLocks noGrp="1"/>
          </p:cNvGraphicFramePr>
          <p:nvPr/>
        </p:nvGraphicFramePr>
        <p:xfrm>
          <a:off x="4081592" y="3798920"/>
          <a:ext cx="2159000" cy="1028700"/>
        </p:xfrm>
        <a:graphic>
          <a:graphicData uri="http://schemas.openxmlformats.org/drawingml/2006/table">
            <a:tbl>
              <a:tblPr/>
              <a:tblGrid>
                <a:gridCol w="9271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223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257175">
                <a:tc>
                  <a:txBody>
                    <a:bodyPr/>
                    <a:lstStyle/>
                    <a:p>
                      <a:pPr algn="r" fontAlgn="b"/>
                      <a:r>
                        <a:rPr lang="pt-PT" sz="1600" b="0" i="0" u="none" strike="noStrike" dirty="0">
                          <a:solidFill>
                            <a:srgbClr val="000000"/>
                          </a:solidFill>
                          <a:latin typeface="Arial"/>
                        </a:rPr>
                        <a:t>r =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PT" sz="1600" b="0" i="0" u="none" strike="noStrike">
                          <a:solidFill>
                            <a:srgbClr val="000000"/>
                          </a:solidFill>
                          <a:latin typeface="Arial"/>
                        </a:rPr>
                        <a:t>-0.10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PT" sz="1600" b="0" i="0" u="none" strike="noStrike">
                          <a:solidFill>
                            <a:srgbClr val="000000"/>
                          </a:solidFill>
                          <a:latin typeface="Arial"/>
                        </a:rPr>
                        <a:t>0.44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57175">
                <a:tc>
                  <a:txBody>
                    <a:bodyPr/>
                    <a:lstStyle/>
                    <a:p>
                      <a:pPr algn="r" fontAlgn="b"/>
                      <a:r>
                        <a:rPr lang="pt-PT" sz="1600" b="0" i="0" u="none" strike="noStrike">
                          <a:solidFill>
                            <a:srgbClr val="000000"/>
                          </a:solidFill>
                          <a:latin typeface="Arial"/>
                        </a:rPr>
                        <a:t>|r| =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PT" sz="1600" b="0" i="0" u="none" strike="noStrike">
                          <a:solidFill>
                            <a:srgbClr val="000000"/>
                          </a:solidFill>
                          <a:latin typeface="Arial"/>
                        </a:rPr>
                        <a:t>0.93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PT" sz="1600" b="0" i="0" u="none" strike="noStrike">
                          <a:solidFill>
                            <a:srgbClr val="000000"/>
                          </a:solidFill>
                          <a:latin typeface="Arial"/>
                        </a:rPr>
                        <a:t>1.09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57175">
                <a:tc>
                  <a:txBody>
                    <a:bodyPr/>
                    <a:lstStyle/>
                    <a:p>
                      <a:pPr algn="r" fontAlgn="b"/>
                      <a:r>
                        <a:rPr lang="pt-PT" sz="1600" b="0" i="0" u="none" strike="noStrike">
                          <a:solidFill>
                            <a:srgbClr val="000000"/>
                          </a:solidFill>
                          <a:latin typeface="Arial"/>
                        </a:rPr>
                        <a:t>P_95% =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PT" sz="1600" b="0" i="0" u="none" strike="noStrike">
                          <a:solidFill>
                            <a:srgbClr val="000000"/>
                          </a:solidFill>
                          <a:latin typeface="Arial"/>
                        </a:rPr>
                        <a:t>1.70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PT" sz="1600" b="0" i="0" u="none" strike="noStrike">
                          <a:solidFill>
                            <a:srgbClr val="000000"/>
                          </a:solidFill>
                          <a:latin typeface="Arial"/>
                        </a:rPr>
                        <a:t>2.52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57175">
                <a:tc>
                  <a:txBody>
                    <a:bodyPr/>
                    <a:lstStyle/>
                    <a:p>
                      <a:pPr algn="r" fontAlgn="b"/>
                      <a:r>
                        <a:rPr lang="pt-PT" sz="1600" b="0" i="0" u="none" strike="noStrike" dirty="0">
                          <a:solidFill>
                            <a:srgbClr val="000000"/>
                          </a:solidFill>
                          <a:latin typeface="Arial"/>
                        </a:rPr>
                        <a:t>P_5% =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PT" sz="1600" b="0" i="0" u="none" strike="noStrike" dirty="0" smtClean="0">
                          <a:solidFill>
                            <a:srgbClr val="000000"/>
                          </a:solidFill>
                          <a:latin typeface="Arial"/>
                        </a:rPr>
                        <a:t>-2.04</a:t>
                      </a:r>
                      <a:endParaRPr lang="pt-PT" sz="1600" b="0" i="0" u="none" strike="noStrike" dirty="0">
                        <a:solidFill>
                          <a:srgbClr val="000000"/>
                        </a:solidFill>
                        <a:latin typeface="Arial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PT" sz="1600" b="0" i="0" u="none" strike="noStrike" dirty="0" smtClean="0">
                          <a:solidFill>
                            <a:srgbClr val="000000"/>
                          </a:solidFill>
                          <a:latin typeface="Arial"/>
                        </a:rPr>
                        <a:t>1.9</a:t>
                      </a:r>
                      <a:endParaRPr lang="pt-PT" sz="1600" b="0" i="0" u="none" strike="noStrike" dirty="0">
                        <a:solidFill>
                          <a:srgbClr val="000000"/>
                        </a:solidFill>
                        <a:latin typeface="Arial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aphicFrame>
        <p:nvGraphicFramePr>
          <p:cNvPr id="24" name="Table 23"/>
          <p:cNvGraphicFramePr>
            <a:graphicFrameLocks noGrp="1"/>
          </p:cNvGraphicFramePr>
          <p:nvPr/>
        </p:nvGraphicFramePr>
        <p:xfrm>
          <a:off x="6603112" y="3798920"/>
          <a:ext cx="2159000" cy="1028700"/>
        </p:xfrm>
        <a:graphic>
          <a:graphicData uri="http://schemas.openxmlformats.org/drawingml/2006/table">
            <a:tbl>
              <a:tblPr/>
              <a:tblGrid>
                <a:gridCol w="9271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223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257175">
                <a:tc>
                  <a:txBody>
                    <a:bodyPr/>
                    <a:lstStyle/>
                    <a:p>
                      <a:pPr algn="r" fontAlgn="b"/>
                      <a:r>
                        <a:rPr lang="pt-PT" sz="1600" b="0" i="0" u="none" strike="noStrike" dirty="0">
                          <a:solidFill>
                            <a:srgbClr val="000000"/>
                          </a:solidFill>
                          <a:latin typeface="Arial"/>
                        </a:rPr>
                        <a:t>r =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PT" sz="1600" b="0" i="0" u="none" strike="noStrike">
                          <a:solidFill>
                            <a:srgbClr val="000000"/>
                          </a:solidFill>
                          <a:latin typeface="Arial"/>
                        </a:rPr>
                        <a:t>-0.01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PT" sz="1600" b="0" i="0" u="none" strike="noStrike">
                          <a:solidFill>
                            <a:srgbClr val="000000"/>
                          </a:solidFill>
                          <a:latin typeface="Arial"/>
                        </a:rPr>
                        <a:t>0.21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57175">
                <a:tc>
                  <a:txBody>
                    <a:bodyPr/>
                    <a:lstStyle/>
                    <a:p>
                      <a:pPr algn="r" fontAlgn="b"/>
                      <a:r>
                        <a:rPr lang="pt-PT" sz="1600" b="0" i="0" u="none" strike="noStrike">
                          <a:solidFill>
                            <a:srgbClr val="000000"/>
                          </a:solidFill>
                          <a:latin typeface="Arial"/>
                        </a:rPr>
                        <a:t>|r| =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PT" sz="1600" b="0" i="0" u="none" strike="noStrike">
                          <a:solidFill>
                            <a:srgbClr val="000000"/>
                          </a:solidFill>
                          <a:latin typeface="Arial"/>
                        </a:rPr>
                        <a:t>0.57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PT" sz="1600" b="0" i="0" u="none" strike="noStrike">
                          <a:solidFill>
                            <a:srgbClr val="000000"/>
                          </a:solidFill>
                          <a:latin typeface="Arial"/>
                        </a:rPr>
                        <a:t>0.53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57175">
                <a:tc>
                  <a:txBody>
                    <a:bodyPr/>
                    <a:lstStyle/>
                    <a:p>
                      <a:pPr algn="r" fontAlgn="b"/>
                      <a:r>
                        <a:rPr lang="pt-PT" sz="1600" b="0" i="0" u="none" strike="noStrike">
                          <a:solidFill>
                            <a:srgbClr val="000000"/>
                          </a:solidFill>
                          <a:latin typeface="Arial"/>
                        </a:rPr>
                        <a:t>P_95% =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PT" sz="1600" b="0" i="0" u="none" strike="noStrike">
                          <a:solidFill>
                            <a:srgbClr val="000000"/>
                          </a:solidFill>
                          <a:latin typeface="Arial"/>
                        </a:rPr>
                        <a:t>1.21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PT" sz="1600" b="0" i="0" u="none" strike="noStrike">
                          <a:solidFill>
                            <a:srgbClr val="000000"/>
                          </a:solidFill>
                          <a:latin typeface="Arial"/>
                        </a:rPr>
                        <a:t>1.30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57175">
                <a:tc>
                  <a:txBody>
                    <a:bodyPr/>
                    <a:lstStyle/>
                    <a:p>
                      <a:pPr algn="r" fontAlgn="b"/>
                      <a:r>
                        <a:rPr lang="pt-PT" sz="1600" b="0" i="0" u="none" strike="noStrike">
                          <a:solidFill>
                            <a:srgbClr val="000000"/>
                          </a:solidFill>
                          <a:latin typeface="Arial"/>
                        </a:rPr>
                        <a:t>P_5% =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PT" sz="1600" b="0" i="0" u="none" strike="noStrike" dirty="0" smtClean="0">
                          <a:solidFill>
                            <a:srgbClr val="000000"/>
                          </a:solidFill>
                          <a:latin typeface="Arial"/>
                        </a:rPr>
                        <a:t>0.98</a:t>
                      </a:r>
                      <a:endParaRPr lang="pt-PT" sz="1600" b="0" i="0" u="none" strike="noStrike" dirty="0">
                        <a:solidFill>
                          <a:srgbClr val="000000"/>
                        </a:solidFill>
                        <a:latin typeface="Arial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PT" sz="1600" b="0" i="0" u="none" strike="noStrike" dirty="0" smtClean="0">
                          <a:solidFill>
                            <a:srgbClr val="000000"/>
                          </a:solidFill>
                          <a:latin typeface="Arial"/>
                        </a:rPr>
                        <a:t>0.75</a:t>
                      </a:r>
                      <a:endParaRPr lang="pt-PT" sz="1600" b="0" i="0" u="none" strike="noStrike" dirty="0">
                        <a:solidFill>
                          <a:srgbClr val="000000"/>
                        </a:solidFill>
                        <a:latin typeface="Arial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pic>
        <p:nvPicPr>
          <p:cNvPr id="26" name="Picture 25"/>
          <p:cNvPicPr>
            <a:picLocks noChangeAspect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1363172" y="5075063"/>
            <a:ext cx="7614083" cy="149053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3" name="Oval 12"/>
          <p:cNvSpPr/>
          <p:nvPr/>
        </p:nvSpPr>
        <p:spPr>
          <a:xfrm>
            <a:off x="2627784" y="3645024"/>
            <a:ext cx="576064" cy="1368152"/>
          </a:xfrm>
          <a:prstGeom prst="ellipse">
            <a:avLst/>
          </a:prstGeom>
          <a:noFill/>
          <a:ln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PT"/>
          </a:p>
        </p:txBody>
      </p:sp>
      <p:sp>
        <p:nvSpPr>
          <p:cNvPr id="14" name="Oval 13"/>
          <p:cNvSpPr/>
          <p:nvPr/>
        </p:nvSpPr>
        <p:spPr>
          <a:xfrm>
            <a:off x="3203848" y="3645024"/>
            <a:ext cx="576064" cy="1368152"/>
          </a:xfrm>
          <a:prstGeom prst="ellipse">
            <a:avLst/>
          </a:prstGeom>
          <a:noFill/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PT"/>
          </a:p>
        </p:txBody>
      </p:sp>
      <p:sp>
        <p:nvSpPr>
          <p:cNvPr id="17" name="TextBox 16"/>
          <p:cNvSpPr txBox="1"/>
          <p:nvPr/>
        </p:nvSpPr>
        <p:spPr>
          <a:xfrm>
            <a:off x="-335590" y="5013176"/>
            <a:ext cx="1465006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PT" b="1" dirty="0" err="1" smtClean="0"/>
              <a:t>Planted</a:t>
            </a:r>
            <a:r>
              <a:rPr lang="pt-PT" b="1" dirty="0" smtClean="0"/>
              <a:t> </a:t>
            </a:r>
            <a:r>
              <a:rPr lang="pt-PT" b="1" dirty="0" smtClean="0"/>
              <a:t>Stands</a:t>
            </a:r>
            <a:endParaRPr lang="pt-PT" b="1" dirty="0"/>
          </a:p>
        </p:txBody>
      </p:sp>
      <p:sp>
        <p:nvSpPr>
          <p:cNvPr id="18" name="TextBox 17"/>
          <p:cNvSpPr txBox="1"/>
          <p:nvPr/>
        </p:nvSpPr>
        <p:spPr>
          <a:xfrm>
            <a:off x="-335590" y="2148622"/>
            <a:ext cx="1465006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PT" b="1" dirty="0" err="1" smtClean="0"/>
              <a:t>Coppice</a:t>
            </a:r>
            <a:r>
              <a:rPr lang="pt-PT" b="1" dirty="0" smtClean="0"/>
              <a:t> Stands</a:t>
            </a:r>
            <a:endParaRPr lang="pt-PT" b="1" dirty="0"/>
          </a:p>
        </p:txBody>
      </p:sp>
      <p:cxnSp>
        <p:nvCxnSpPr>
          <p:cNvPr id="27" name="Straight Arrow Connector 26"/>
          <p:cNvCxnSpPr/>
          <p:nvPr/>
        </p:nvCxnSpPr>
        <p:spPr>
          <a:xfrm>
            <a:off x="3491880" y="4875272"/>
            <a:ext cx="0" cy="432000"/>
          </a:xfrm>
          <a:prstGeom prst="straightConnector1">
            <a:avLst/>
          </a:prstGeom>
          <a:ln w="28575">
            <a:solidFill>
              <a:schemeClr val="tx1"/>
            </a:solidFill>
            <a:headEnd type="none" w="med" len="med"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Straight Arrow Connector 27"/>
          <p:cNvCxnSpPr/>
          <p:nvPr/>
        </p:nvCxnSpPr>
        <p:spPr>
          <a:xfrm>
            <a:off x="8532440" y="4869160"/>
            <a:ext cx="0" cy="432000"/>
          </a:xfrm>
          <a:prstGeom prst="straightConnector1">
            <a:avLst/>
          </a:prstGeom>
          <a:ln w="28575">
            <a:solidFill>
              <a:schemeClr val="tx1"/>
            </a:solidFill>
            <a:headEnd type="none" w="med" len="med"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Straight Arrow Connector 28"/>
          <p:cNvCxnSpPr/>
          <p:nvPr/>
        </p:nvCxnSpPr>
        <p:spPr>
          <a:xfrm>
            <a:off x="6078904" y="4869160"/>
            <a:ext cx="0" cy="432000"/>
          </a:xfrm>
          <a:prstGeom prst="straightConnector1">
            <a:avLst/>
          </a:prstGeom>
          <a:ln w="28575">
            <a:solidFill>
              <a:schemeClr val="tx1"/>
            </a:solidFill>
            <a:headEnd type="none" w="med" len="med"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24149389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 animBg="1"/>
      <p:bldP spid="14" grpId="0" animBg="1"/>
    </p:bld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Box 4"/>
          <p:cNvSpPr txBox="1"/>
          <p:nvPr/>
        </p:nvSpPr>
        <p:spPr bwMode="auto">
          <a:xfrm>
            <a:off x="396913" y="770812"/>
            <a:ext cx="7286645" cy="73818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1350963" indent="-1350963">
              <a:defRPr/>
            </a:pPr>
            <a:r>
              <a:rPr lang="en-US" sz="2400" b="1" dirty="0" smtClean="0">
                <a:latin typeface="Arial" pitchFamily="34" charset="0"/>
                <a:cs typeface="Arial" pitchFamily="34" charset="0"/>
              </a:rPr>
              <a:t>Quantitative Evaluation</a:t>
            </a:r>
            <a:endParaRPr lang="en-US" sz="2400" b="1" dirty="0">
              <a:latin typeface="Arial" pitchFamily="34" charset="0"/>
              <a:cs typeface="Arial" pitchFamily="34" charset="0"/>
            </a:endParaRPr>
          </a:p>
          <a:p>
            <a:pPr marL="1350963" indent="-1350963">
              <a:defRPr/>
            </a:pPr>
            <a:endParaRPr lang="en-US" dirty="0">
              <a:latin typeface="Arial" pitchFamily="34" charset="0"/>
              <a:cs typeface="Arial" pitchFamily="34" charset="0"/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769224" y="1276272"/>
            <a:ext cx="583264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6350" indent="-12700">
              <a:spcBef>
                <a:spcPts val="600"/>
              </a:spcBef>
              <a:spcAft>
                <a:spcPts val="600"/>
              </a:spcAft>
              <a:defRPr/>
            </a:pPr>
            <a:r>
              <a:rPr lang="en-US" b="1" u="sng" dirty="0" smtClean="0">
                <a:solidFill>
                  <a:schemeClr val="accent1">
                    <a:lumMod val="75000"/>
                  </a:schemeClr>
                </a:solidFill>
                <a:latin typeface="Arial" pitchFamily="34" charset="0"/>
                <a:cs typeface="Arial" pitchFamily="34" charset="0"/>
              </a:rPr>
              <a:t>Model </a:t>
            </a:r>
            <a:r>
              <a:rPr lang="en-US" b="1" u="sng" dirty="0" smtClean="0">
                <a:solidFill>
                  <a:schemeClr val="accent1">
                    <a:lumMod val="75000"/>
                  </a:schemeClr>
                </a:solidFill>
                <a:latin typeface="Arial" pitchFamily="34" charset="0"/>
                <a:cs typeface="Arial" pitchFamily="34" charset="0"/>
              </a:rPr>
              <a:t>bias, precision, histogram and percentiles:</a:t>
            </a:r>
            <a:endParaRPr lang="pt-PT" dirty="0">
              <a:solidFill>
                <a:schemeClr val="accent1">
                  <a:lumMod val="75000"/>
                </a:schemeClr>
              </a:solidFill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-335590" y="2148622"/>
            <a:ext cx="1465006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PT" b="1" dirty="0" err="1" smtClean="0"/>
              <a:t>Coppice</a:t>
            </a:r>
            <a:r>
              <a:rPr lang="pt-PT" b="1" dirty="0" smtClean="0"/>
              <a:t> Stands</a:t>
            </a:r>
            <a:endParaRPr lang="pt-PT" b="1" dirty="0"/>
          </a:p>
        </p:txBody>
      </p:sp>
      <p:sp>
        <p:nvSpPr>
          <p:cNvPr id="20" name="TextBox 19"/>
          <p:cNvSpPr txBox="1"/>
          <p:nvPr/>
        </p:nvSpPr>
        <p:spPr>
          <a:xfrm>
            <a:off x="1619672" y="1844824"/>
            <a:ext cx="727280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6350" indent="-12700" algn="ctr">
              <a:spcBef>
                <a:spcPts val="600"/>
              </a:spcBef>
              <a:spcAft>
                <a:spcPts val="600"/>
              </a:spcAft>
              <a:defRPr/>
            </a:pPr>
            <a:r>
              <a:rPr lang="en-US" sz="1600" b="1" dirty="0" smtClean="0">
                <a:latin typeface="Arial" pitchFamily="34" charset="0"/>
                <a:cs typeface="Arial" pitchFamily="34" charset="0"/>
              </a:rPr>
              <a:t>Histograms for residuals </a:t>
            </a:r>
            <a:r>
              <a:rPr lang="en-US" sz="1600" b="1" dirty="0" smtClean="0">
                <a:solidFill>
                  <a:schemeClr val="accent1"/>
                </a:solidFill>
                <a:latin typeface="Arial" pitchFamily="34" charset="0"/>
                <a:cs typeface="Arial" pitchFamily="34" charset="0"/>
              </a:rPr>
              <a:t>Woody Biomass (Mg ha</a:t>
            </a:r>
            <a:r>
              <a:rPr lang="en-US" sz="1600" b="1" baseline="30000" dirty="0" smtClean="0">
                <a:solidFill>
                  <a:schemeClr val="accent1"/>
                </a:solidFill>
                <a:latin typeface="Arial" pitchFamily="34" charset="0"/>
                <a:cs typeface="Arial" pitchFamily="34" charset="0"/>
              </a:rPr>
              <a:t>-1</a:t>
            </a:r>
            <a:r>
              <a:rPr lang="en-US" sz="1600" b="1" dirty="0" smtClean="0">
                <a:solidFill>
                  <a:schemeClr val="accent1"/>
                </a:solidFill>
                <a:latin typeface="Arial" pitchFamily="34" charset="0"/>
                <a:cs typeface="Arial" pitchFamily="34" charset="0"/>
              </a:rPr>
              <a:t>) </a:t>
            </a:r>
            <a:endParaRPr lang="pt-PT" sz="1600" b="1" dirty="0">
              <a:solidFill>
                <a:schemeClr val="accent1"/>
              </a:solidFill>
            </a:endParaRPr>
          </a:p>
        </p:txBody>
      </p:sp>
      <p:pic>
        <p:nvPicPr>
          <p:cNvPr id="21" name="Picture 20"/>
          <p:cNvPicPr>
            <a:picLocks noChangeAspect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1363165" y="2204861"/>
            <a:ext cx="7579816" cy="149053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aphicFrame>
        <p:nvGraphicFramePr>
          <p:cNvPr id="25" name="Table 2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17958598"/>
              </p:ext>
            </p:extLst>
          </p:nvPr>
        </p:nvGraphicFramePr>
        <p:xfrm>
          <a:off x="1561312" y="3792808"/>
          <a:ext cx="1549400" cy="1028700"/>
        </p:xfrm>
        <a:graphic>
          <a:graphicData uri="http://schemas.openxmlformats.org/drawingml/2006/table">
            <a:tbl>
              <a:tblPr/>
              <a:tblGrid>
                <a:gridCol w="9271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223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57175">
                <a:tc>
                  <a:txBody>
                    <a:bodyPr/>
                    <a:lstStyle/>
                    <a:p>
                      <a:pPr algn="r" fontAlgn="b"/>
                      <a:r>
                        <a:rPr lang="pt-PT" sz="1600" b="0" i="0" u="none" strike="noStrike" dirty="0">
                          <a:solidFill>
                            <a:srgbClr val="000000"/>
                          </a:solidFill>
                          <a:latin typeface="Arial"/>
                        </a:rPr>
                        <a:t>r =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PT" sz="1600" b="0" i="0" u="none" strike="noStrike">
                          <a:solidFill>
                            <a:srgbClr val="000000"/>
                          </a:solidFill>
                          <a:latin typeface="Arial"/>
                        </a:rPr>
                        <a:t>0.09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57175">
                <a:tc>
                  <a:txBody>
                    <a:bodyPr/>
                    <a:lstStyle/>
                    <a:p>
                      <a:pPr algn="r" fontAlgn="b"/>
                      <a:r>
                        <a:rPr lang="pt-PT" sz="1600" b="0" i="0" u="none" strike="noStrike">
                          <a:solidFill>
                            <a:srgbClr val="000000"/>
                          </a:solidFill>
                          <a:latin typeface="Arial"/>
                        </a:rPr>
                        <a:t>|r| =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PT" sz="1600" b="0" i="0" u="none" strike="noStrike">
                          <a:solidFill>
                            <a:srgbClr val="000000"/>
                          </a:solidFill>
                          <a:latin typeface="Arial"/>
                        </a:rPr>
                        <a:t>3.58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57175">
                <a:tc>
                  <a:txBody>
                    <a:bodyPr/>
                    <a:lstStyle/>
                    <a:p>
                      <a:pPr algn="r" fontAlgn="b"/>
                      <a:r>
                        <a:rPr lang="pt-PT" sz="1600" b="0" i="0" u="none" strike="noStrike">
                          <a:solidFill>
                            <a:srgbClr val="000000"/>
                          </a:solidFill>
                          <a:latin typeface="Arial"/>
                        </a:rPr>
                        <a:t>P_95% =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PT" sz="1600" b="0" i="0" u="none" strike="noStrike">
                          <a:solidFill>
                            <a:srgbClr val="000000"/>
                          </a:solidFill>
                          <a:latin typeface="Arial"/>
                        </a:rPr>
                        <a:t>8.35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57175">
                <a:tc>
                  <a:txBody>
                    <a:bodyPr/>
                    <a:lstStyle/>
                    <a:p>
                      <a:pPr algn="r" fontAlgn="b"/>
                      <a:r>
                        <a:rPr lang="pt-PT" sz="1600" b="0" i="0" u="none" strike="noStrike">
                          <a:solidFill>
                            <a:srgbClr val="000000"/>
                          </a:solidFill>
                          <a:latin typeface="Arial"/>
                        </a:rPr>
                        <a:t>P_5% =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PT" sz="1600" b="0" i="0" u="none" strike="noStrike" dirty="0" smtClean="0">
                          <a:solidFill>
                            <a:srgbClr val="000000"/>
                          </a:solidFill>
                          <a:latin typeface="Arial"/>
                        </a:rPr>
                        <a:t>-7.25</a:t>
                      </a:r>
                      <a:endParaRPr lang="pt-PT" sz="1600" b="0" i="0" u="none" strike="noStrike" dirty="0">
                        <a:solidFill>
                          <a:srgbClr val="000000"/>
                        </a:solidFill>
                        <a:latin typeface="Arial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aphicFrame>
        <p:nvGraphicFramePr>
          <p:cNvPr id="30" name="Table 29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717525845"/>
              </p:ext>
            </p:extLst>
          </p:nvPr>
        </p:nvGraphicFramePr>
        <p:xfrm>
          <a:off x="4082832" y="3785868"/>
          <a:ext cx="1549400" cy="1028700"/>
        </p:xfrm>
        <a:graphic>
          <a:graphicData uri="http://schemas.openxmlformats.org/drawingml/2006/table">
            <a:tbl>
              <a:tblPr/>
              <a:tblGrid>
                <a:gridCol w="9271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223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57175">
                <a:tc>
                  <a:txBody>
                    <a:bodyPr/>
                    <a:lstStyle/>
                    <a:p>
                      <a:pPr algn="r" fontAlgn="b"/>
                      <a:r>
                        <a:rPr lang="pt-PT" sz="1600" b="0" i="0" u="none" strike="noStrike">
                          <a:solidFill>
                            <a:srgbClr val="000000"/>
                          </a:solidFill>
                          <a:latin typeface="Arial"/>
                        </a:rPr>
                        <a:t>r =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PT" sz="1600" b="0" i="0" u="none" strike="noStrike">
                          <a:solidFill>
                            <a:srgbClr val="000000"/>
                          </a:solidFill>
                          <a:latin typeface="Arial"/>
                        </a:rPr>
                        <a:t>0.10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57175">
                <a:tc>
                  <a:txBody>
                    <a:bodyPr/>
                    <a:lstStyle/>
                    <a:p>
                      <a:pPr algn="r" fontAlgn="b"/>
                      <a:r>
                        <a:rPr lang="pt-PT" sz="1600" b="0" i="0" u="none" strike="noStrike">
                          <a:solidFill>
                            <a:srgbClr val="000000"/>
                          </a:solidFill>
                          <a:latin typeface="Arial"/>
                        </a:rPr>
                        <a:t>|r| =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PT" sz="1600" b="0" i="0" u="none" strike="noStrike">
                          <a:solidFill>
                            <a:srgbClr val="000000"/>
                          </a:solidFill>
                          <a:latin typeface="Arial"/>
                        </a:rPr>
                        <a:t>3.58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57175">
                <a:tc>
                  <a:txBody>
                    <a:bodyPr/>
                    <a:lstStyle/>
                    <a:p>
                      <a:pPr algn="r" fontAlgn="b"/>
                      <a:r>
                        <a:rPr lang="pt-PT" sz="1600" b="0" i="0" u="none" strike="noStrike">
                          <a:solidFill>
                            <a:srgbClr val="000000"/>
                          </a:solidFill>
                          <a:latin typeface="Arial"/>
                        </a:rPr>
                        <a:t>P_95% =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PT" sz="1600" b="0" i="0" u="none" strike="noStrike">
                          <a:solidFill>
                            <a:srgbClr val="000000"/>
                          </a:solidFill>
                          <a:latin typeface="Arial"/>
                        </a:rPr>
                        <a:t>8.36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57175">
                <a:tc>
                  <a:txBody>
                    <a:bodyPr/>
                    <a:lstStyle/>
                    <a:p>
                      <a:pPr algn="r" fontAlgn="b"/>
                      <a:r>
                        <a:rPr lang="pt-PT" sz="1600" b="0" i="0" u="none" strike="noStrike">
                          <a:solidFill>
                            <a:srgbClr val="000000"/>
                          </a:solidFill>
                          <a:latin typeface="Arial"/>
                        </a:rPr>
                        <a:t>P_5% =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PT" sz="1600" b="0" i="0" u="none" strike="noStrike" dirty="0" smtClean="0">
                          <a:solidFill>
                            <a:srgbClr val="000000"/>
                          </a:solidFill>
                          <a:latin typeface="Arial"/>
                        </a:rPr>
                        <a:t>-7.24</a:t>
                      </a:r>
                      <a:endParaRPr lang="pt-PT" sz="1600" b="0" i="0" u="none" strike="noStrike" dirty="0">
                        <a:solidFill>
                          <a:srgbClr val="000000"/>
                        </a:solidFill>
                        <a:latin typeface="Arial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aphicFrame>
        <p:nvGraphicFramePr>
          <p:cNvPr id="31" name="Table 30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770398282"/>
              </p:ext>
            </p:extLst>
          </p:nvPr>
        </p:nvGraphicFramePr>
        <p:xfrm>
          <a:off x="6615520" y="3792808"/>
          <a:ext cx="1549400" cy="1028700"/>
        </p:xfrm>
        <a:graphic>
          <a:graphicData uri="http://schemas.openxmlformats.org/drawingml/2006/table">
            <a:tbl>
              <a:tblPr/>
              <a:tblGrid>
                <a:gridCol w="9271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223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57175">
                <a:tc>
                  <a:txBody>
                    <a:bodyPr/>
                    <a:lstStyle/>
                    <a:p>
                      <a:pPr algn="r" fontAlgn="b"/>
                      <a:r>
                        <a:rPr lang="pt-PT" sz="1600" b="0" i="0" u="none" strike="noStrike" dirty="0">
                          <a:solidFill>
                            <a:srgbClr val="000000"/>
                          </a:solidFill>
                          <a:latin typeface="Arial"/>
                        </a:rPr>
                        <a:t>r =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PT" sz="1600" b="0" i="0" u="none" strike="noStrike">
                          <a:solidFill>
                            <a:srgbClr val="000000"/>
                          </a:solidFill>
                          <a:latin typeface="Arial"/>
                        </a:rPr>
                        <a:t>0.17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57175">
                <a:tc>
                  <a:txBody>
                    <a:bodyPr/>
                    <a:lstStyle/>
                    <a:p>
                      <a:pPr algn="r" fontAlgn="b"/>
                      <a:r>
                        <a:rPr lang="pt-PT" sz="1600" b="0" i="0" u="none" strike="noStrike">
                          <a:solidFill>
                            <a:srgbClr val="000000"/>
                          </a:solidFill>
                          <a:latin typeface="Arial"/>
                        </a:rPr>
                        <a:t>|r| =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PT" sz="1600" b="0" i="0" u="none" strike="noStrike">
                          <a:solidFill>
                            <a:srgbClr val="000000"/>
                          </a:solidFill>
                          <a:latin typeface="Arial"/>
                        </a:rPr>
                        <a:t>3.39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57175">
                <a:tc>
                  <a:txBody>
                    <a:bodyPr/>
                    <a:lstStyle/>
                    <a:p>
                      <a:pPr algn="r" fontAlgn="b"/>
                      <a:r>
                        <a:rPr lang="pt-PT" sz="1600" b="0" i="0" u="none" strike="noStrike">
                          <a:solidFill>
                            <a:srgbClr val="000000"/>
                          </a:solidFill>
                          <a:latin typeface="Arial"/>
                        </a:rPr>
                        <a:t>P_95% =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PT" sz="1600" b="0" i="0" u="none" strike="noStrike">
                          <a:solidFill>
                            <a:srgbClr val="000000"/>
                          </a:solidFill>
                          <a:latin typeface="Arial"/>
                        </a:rPr>
                        <a:t>6.87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57175">
                <a:tc>
                  <a:txBody>
                    <a:bodyPr/>
                    <a:lstStyle/>
                    <a:p>
                      <a:pPr algn="r" fontAlgn="b"/>
                      <a:r>
                        <a:rPr lang="pt-PT" sz="1600" b="0" i="0" u="none" strike="noStrike">
                          <a:solidFill>
                            <a:srgbClr val="000000"/>
                          </a:solidFill>
                          <a:latin typeface="Arial"/>
                        </a:rPr>
                        <a:t>P_5% =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PT" sz="1600" b="0" i="0" u="none" strike="noStrike" dirty="0" smtClean="0">
                          <a:solidFill>
                            <a:srgbClr val="000000"/>
                          </a:solidFill>
                          <a:latin typeface="Arial"/>
                        </a:rPr>
                        <a:t>-7.02</a:t>
                      </a:r>
                      <a:endParaRPr lang="pt-PT" sz="1600" b="0" i="0" u="none" strike="noStrike" dirty="0">
                        <a:solidFill>
                          <a:srgbClr val="000000"/>
                        </a:solidFill>
                        <a:latin typeface="Arial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62056890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4" name="Picture 23"/>
          <p:cNvPicPr>
            <a:picLocks noChangeAspect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1364112" y="5125393"/>
            <a:ext cx="7600376" cy="149053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5" name="TextBox 4"/>
          <p:cNvSpPr txBox="1"/>
          <p:nvPr/>
        </p:nvSpPr>
        <p:spPr bwMode="auto">
          <a:xfrm>
            <a:off x="396913" y="770812"/>
            <a:ext cx="7286645" cy="73818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1350963" indent="-1350963">
              <a:defRPr/>
            </a:pPr>
            <a:r>
              <a:rPr lang="en-US" sz="2400" b="1" dirty="0" smtClean="0">
                <a:latin typeface="Arial" pitchFamily="34" charset="0"/>
                <a:cs typeface="Arial" pitchFamily="34" charset="0"/>
              </a:rPr>
              <a:t>Quantitative Evaluation</a:t>
            </a:r>
            <a:endParaRPr lang="en-US" sz="2400" b="1" dirty="0">
              <a:latin typeface="Arial" pitchFamily="34" charset="0"/>
              <a:cs typeface="Arial" pitchFamily="34" charset="0"/>
            </a:endParaRPr>
          </a:p>
          <a:p>
            <a:pPr marL="1350963" indent="-1350963">
              <a:defRPr/>
            </a:pPr>
            <a:endParaRPr lang="en-US" dirty="0">
              <a:latin typeface="Arial" pitchFamily="34" charset="0"/>
              <a:cs typeface="Arial" pitchFamily="34" charset="0"/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769224" y="1276272"/>
            <a:ext cx="583264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6350" indent="-12700">
              <a:spcBef>
                <a:spcPts val="600"/>
              </a:spcBef>
              <a:spcAft>
                <a:spcPts val="600"/>
              </a:spcAft>
              <a:defRPr/>
            </a:pPr>
            <a:r>
              <a:rPr lang="en-US" b="1" u="sng" dirty="0" smtClean="0">
                <a:solidFill>
                  <a:schemeClr val="accent1">
                    <a:lumMod val="75000"/>
                  </a:schemeClr>
                </a:solidFill>
                <a:latin typeface="Arial" pitchFamily="34" charset="0"/>
                <a:cs typeface="Arial" pitchFamily="34" charset="0"/>
              </a:rPr>
              <a:t>Model </a:t>
            </a:r>
            <a:r>
              <a:rPr lang="en-US" b="1" u="sng" dirty="0" smtClean="0">
                <a:solidFill>
                  <a:schemeClr val="accent1">
                    <a:lumMod val="75000"/>
                  </a:schemeClr>
                </a:solidFill>
                <a:latin typeface="Arial" pitchFamily="34" charset="0"/>
                <a:cs typeface="Arial" pitchFamily="34" charset="0"/>
              </a:rPr>
              <a:t>bias, precision, histogram and percentiles:</a:t>
            </a:r>
            <a:endParaRPr lang="pt-PT" dirty="0">
              <a:solidFill>
                <a:schemeClr val="accent1">
                  <a:lumMod val="75000"/>
                </a:schemeClr>
              </a:solidFill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-335590" y="5013176"/>
            <a:ext cx="1465006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PT" b="1" dirty="0" err="1" smtClean="0"/>
              <a:t>Planted</a:t>
            </a:r>
            <a:r>
              <a:rPr lang="pt-PT" b="1" dirty="0" smtClean="0"/>
              <a:t> </a:t>
            </a:r>
            <a:r>
              <a:rPr lang="pt-PT" b="1" dirty="0" smtClean="0"/>
              <a:t>Stands</a:t>
            </a:r>
            <a:endParaRPr lang="pt-PT" b="1" dirty="0"/>
          </a:p>
        </p:txBody>
      </p:sp>
      <p:sp>
        <p:nvSpPr>
          <p:cNvPr id="18" name="TextBox 17"/>
          <p:cNvSpPr txBox="1"/>
          <p:nvPr/>
        </p:nvSpPr>
        <p:spPr>
          <a:xfrm>
            <a:off x="-335590" y="2148622"/>
            <a:ext cx="1465006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PT" b="1" dirty="0" err="1" smtClean="0"/>
              <a:t>Coppice</a:t>
            </a:r>
            <a:r>
              <a:rPr lang="pt-PT" b="1" dirty="0" smtClean="0"/>
              <a:t> Stands</a:t>
            </a:r>
            <a:endParaRPr lang="pt-PT" b="1" dirty="0"/>
          </a:p>
        </p:txBody>
      </p:sp>
      <p:sp>
        <p:nvSpPr>
          <p:cNvPr id="20" name="TextBox 19"/>
          <p:cNvSpPr txBox="1"/>
          <p:nvPr/>
        </p:nvSpPr>
        <p:spPr>
          <a:xfrm>
            <a:off x="1619672" y="1844824"/>
            <a:ext cx="727280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6350" indent="-12700" algn="ctr">
              <a:spcBef>
                <a:spcPts val="600"/>
              </a:spcBef>
              <a:spcAft>
                <a:spcPts val="600"/>
              </a:spcAft>
              <a:defRPr/>
            </a:pPr>
            <a:r>
              <a:rPr lang="en-US" sz="1600" b="1" dirty="0" smtClean="0">
                <a:latin typeface="Arial" pitchFamily="34" charset="0"/>
                <a:cs typeface="Arial" pitchFamily="34" charset="0"/>
              </a:rPr>
              <a:t>Histograms for residuals </a:t>
            </a:r>
            <a:r>
              <a:rPr lang="en-US" sz="1600" b="1" dirty="0" smtClean="0">
                <a:solidFill>
                  <a:schemeClr val="accent1"/>
                </a:solidFill>
                <a:latin typeface="Arial" pitchFamily="34" charset="0"/>
                <a:cs typeface="Arial" pitchFamily="34" charset="0"/>
              </a:rPr>
              <a:t>Woody Biomass (Mg ha</a:t>
            </a:r>
            <a:r>
              <a:rPr lang="en-US" sz="1600" b="1" baseline="30000" dirty="0" smtClean="0">
                <a:solidFill>
                  <a:schemeClr val="accent1"/>
                </a:solidFill>
                <a:latin typeface="Arial" pitchFamily="34" charset="0"/>
                <a:cs typeface="Arial" pitchFamily="34" charset="0"/>
              </a:rPr>
              <a:t>-1</a:t>
            </a:r>
            <a:r>
              <a:rPr lang="en-US" sz="1600" b="1" dirty="0" smtClean="0">
                <a:solidFill>
                  <a:schemeClr val="accent1"/>
                </a:solidFill>
                <a:latin typeface="Arial" pitchFamily="34" charset="0"/>
                <a:cs typeface="Arial" pitchFamily="34" charset="0"/>
              </a:rPr>
              <a:t>) </a:t>
            </a:r>
            <a:endParaRPr lang="pt-PT" sz="1600" b="1" dirty="0">
              <a:solidFill>
                <a:schemeClr val="accent1"/>
              </a:solidFill>
            </a:endParaRPr>
          </a:p>
        </p:txBody>
      </p:sp>
      <p:pic>
        <p:nvPicPr>
          <p:cNvPr id="21" name="Picture 20"/>
          <p:cNvPicPr>
            <a:picLocks noChangeAspect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1363165" y="2204861"/>
            <a:ext cx="7579816" cy="149053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aphicFrame>
        <p:nvGraphicFramePr>
          <p:cNvPr id="11" name="Table 10"/>
          <p:cNvGraphicFramePr>
            <a:graphicFrameLocks noGrp="1"/>
          </p:cNvGraphicFramePr>
          <p:nvPr/>
        </p:nvGraphicFramePr>
        <p:xfrm>
          <a:off x="1561312" y="3792808"/>
          <a:ext cx="2159000" cy="1028700"/>
        </p:xfrm>
        <a:graphic>
          <a:graphicData uri="http://schemas.openxmlformats.org/drawingml/2006/table">
            <a:tbl>
              <a:tblPr/>
              <a:tblGrid>
                <a:gridCol w="9271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223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257175">
                <a:tc>
                  <a:txBody>
                    <a:bodyPr/>
                    <a:lstStyle/>
                    <a:p>
                      <a:pPr algn="r" fontAlgn="b"/>
                      <a:r>
                        <a:rPr lang="pt-PT" sz="1600" b="0" i="0" u="none" strike="noStrike" dirty="0">
                          <a:solidFill>
                            <a:srgbClr val="000000"/>
                          </a:solidFill>
                          <a:latin typeface="Arial"/>
                        </a:rPr>
                        <a:t>r =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PT" sz="1600" b="0" i="0" u="none" strike="noStrike">
                          <a:solidFill>
                            <a:srgbClr val="000000"/>
                          </a:solidFill>
                          <a:latin typeface="Arial"/>
                        </a:rPr>
                        <a:t>0.09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PT" sz="1600" b="0" i="0" u="none" strike="noStrike">
                          <a:solidFill>
                            <a:srgbClr val="000000"/>
                          </a:solidFill>
                          <a:latin typeface="Arial"/>
                        </a:rPr>
                        <a:t>1.81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57175">
                <a:tc>
                  <a:txBody>
                    <a:bodyPr/>
                    <a:lstStyle/>
                    <a:p>
                      <a:pPr algn="r" fontAlgn="b"/>
                      <a:r>
                        <a:rPr lang="pt-PT" sz="1600" b="0" i="0" u="none" strike="noStrike">
                          <a:solidFill>
                            <a:srgbClr val="000000"/>
                          </a:solidFill>
                          <a:latin typeface="Arial"/>
                        </a:rPr>
                        <a:t>|r| =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PT" sz="1600" b="0" i="0" u="none" strike="noStrike">
                          <a:solidFill>
                            <a:srgbClr val="000000"/>
                          </a:solidFill>
                          <a:latin typeface="Arial"/>
                        </a:rPr>
                        <a:t>3.58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PT" sz="1600" b="0" i="0" u="none" strike="noStrike">
                          <a:solidFill>
                            <a:srgbClr val="000000"/>
                          </a:solidFill>
                          <a:latin typeface="Arial"/>
                        </a:rPr>
                        <a:t>5.01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57175">
                <a:tc>
                  <a:txBody>
                    <a:bodyPr/>
                    <a:lstStyle/>
                    <a:p>
                      <a:pPr algn="r" fontAlgn="b"/>
                      <a:r>
                        <a:rPr lang="pt-PT" sz="1600" b="0" i="0" u="none" strike="noStrike">
                          <a:solidFill>
                            <a:srgbClr val="000000"/>
                          </a:solidFill>
                          <a:latin typeface="Arial"/>
                        </a:rPr>
                        <a:t>P_95% =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PT" sz="1600" b="0" i="0" u="none" strike="noStrike">
                          <a:solidFill>
                            <a:srgbClr val="000000"/>
                          </a:solidFill>
                          <a:latin typeface="Arial"/>
                        </a:rPr>
                        <a:t>8.35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PT" sz="1600" b="0" i="0" u="none" strike="noStrike">
                          <a:solidFill>
                            <a:srgbClr val="000000"/>
                          </a:solidFill>
                          <a:latin typeface="Arial"/>
                        </a:rPr>
                        <a:t>12.82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57175">
                <a:tc>
                  <a:txBody>
                    <a:bodyPr/>
                    <a:lstStyle/>
                    <a:p>
                      <a:pPr algn="r" fontAlgn="b"/>
                      <a:r>
                        <a:rPr lang="pt-PT" sz="1600" b="0" i="0" u="none" strike="noStrike">
                          <a:solidFill>
                            <a:srgbClr val="000000"/>
                          </a:solidFill>
                          <a:latin typeface="Arial"/>
                        </a:rPr>
                        <a:t>P_5% =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PT" sz="1600" b="0" i="0" u="none" strike="noStrike" dirty="0" smtClean="0">
                          <a:solidFill>
                            <a:srgbClr val="000000"/>
                          </a:solidFill>
                          <a:latin typeface="Arial"/>
                        </a:rPr>
                        <a:t>-7.25</a:t>
                      </a:r>
                      <a:endParaRPr lang="pt-PT" sz="1600" b="0" i="0" u="none" strike="noStrike" dirty="0">
                        <a:solidFill>
                          <a:srgbClr val="000000"/>
                        </a:solidFill>
                        <a:latin typeface="Arial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PT" sz="1600" b="0" i="0" u="none" strike="noStrike" dirty="0" smtClean="0">
                          <a:solidFill>
                            <a:srgbClr val="000000"/>
                          </a:solidFill>
                          <a:latin typeface="Arial"/>
                        </a:rPr>
                        <a:t>-6.68</a:t>
                      </a:r>
                      <a:endParaRPr lang="pt-PT" sz="1600" b="0" i="0" u="none" strike="noStrike" dirty="0">
                        <a:solidFill>
                          <a:srgbClr val="000000"/>
                        </a:solidFill>
                        <a:latin typeface="Arial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aphicFrame>
        <p:nvGraphicFramePr>
          <p:cNvPr id="12" name="Table 11"/>
          <p:cNvGraphicFramePr>
            <a:graphicFrameLocks noGrp="1"/>
          </p:cNvGraphicFramePr>
          <p:nvPr/>
        </p:nvGraphicFramePr>
        <p:xfrm>
          <a:off x="4082832" y="3785868"/>
          <a:ext cx="2159000" cy="1028700"/>
        </p:xfrm>
        <a:graphic>
          <a:graphicData uri="http://schemas.openxmlformats.org/drawingml/2006/table">
            <a:tbl>
              <a:tblPr/>
              <a:tblGrid>
                <a:gridCol w="9271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223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257175">
                <a:tc>
                  <a:txBody>
                    <a:bodyPr/>
                    <a:lstStyle/>
                    <a:p>
                      <a:pPr algn="r" fontAlgn="b"/>
                      <a:r>
                        <a:rPr lang="pt-PT" sz="1600" b="0" i="0" u="none" strike="noStrike">
                          <a:solidFill>
                            <a:srgbClr val="000000"/>
                          </a:solidFill>
                          <a:latin typeface="Arial"/>
                        </a:rPr>
                        <a:t>r =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PT" sz="1600" b="0" i="0" u="none" strike="noStrike">
                          <a:solidFill>
                            <a:srgbClr val="000000"/>
                          </a:solidFill>
                          <a:latin typeface="Arial"/>
                        </a:rPr>
                        <a:t>0.10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PT" sz="1600" b="0" i="0" u="none" strike="noStrike">
                          <a:solidFill>
                            <a:srgbClr val="000000"/>
                          </a:solidFill>
                          <a:latin typeface="Arial"/>
                        </a:rPr>
                        <a:t>1.81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57175">
                <a:tc>
                  <a:txBody>
                    <a:bodyPr/>
                    <a:lstStyle/>
                    <a:p>
                      <a:pPr algn="r" fontAlgn="b"/>
                      <a:r>
                        <a:rPr lang="pt-PT" sz="1600" b="0" i="0" u="none" strike="noStrike">
                          <a:solidFill>
                            <a:srgbClr val="000000"/>
                          </a:solidFill>
                          <a:latin typeface="Arial"/>
                        </a:rPr>
                        <a:t>|r| =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PT" sz="1600" b="0" i="0" u="none" strike="noStrike">
                          <a:solidFill>
                            <a:srgbClr val="000000"/>
                          </a:solidFill>
                          <a:latin typeface="Arial"/>
                        </a:rPr>
                        <a:t>3.58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PT" sz="1600" b="0" i="0" u="none" strike="noStrike">
                          <a:solidFill>
                            <a:srgbClr val="000000"/>
                          </a:solidFill>
                          <a:latin typeface="Arial"/>
                        </a:rPr>
                        <a:t>5.01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57175">
                <a:tc>
                  <a:txBody>
                    <a:bodyPr/>
                    <a:lstStyle/>
                    <a:p>
                      <a:pPr algn="r" fontAlgn="b"/>
                      <a:r>
                        <a:rPr lang="pt-PT" sz="1600" b="0" i="0" u="none" strike="noStrike">
                          <a:solidFill>
                            <a:srgbClr val="000000"/>
                          </a:solidFill>
                          <a:latin typeface="Arial"/>
                        </a:rPr>
                        <a:t>P_95% =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PT" sz="1600" b="0" i="0" u="none" strike="noStrike">
                          <a:solidFill>
                            <a:srgbClr val="000000"/>
                          </a:solidFill>
                          <a:latin typeface="Arial"/>
                        </a:rPr>
                        <a:t>8.36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PT" sz="1600" b="0" i="0" u="none" strike="noStrike">
                          <a:solidFill>
                            <a:srgbClr val="000000"/>
                          </a:solidFill>
                          <a:latin typeface="Arial"/>
                        </a:rPr>
                        <a:t>12.85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57175">
                <a:tc>
                  <a:txBody>
                    <a:bodyPr/>
                    <a:lstStyle/>
                    <a:p>
                      <a:pPr algn="r" fontAlgn="b"/>
                      <a:r>
                        <a:rPr lang="pt-PT" sz="1600" b="0" i="0" u="none" strike="noStrike">
                          <a:solidFill>
                            <a:srgbClr val="000000"/>
                          </a:solidFill>
                          <a:latin typeface="Arial"/>
                        </a:rPr>
                        <a:t>P_5% =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PT" sz="1600" b="0" i="0" u="none" strike="noStrike" dirty="0" smtClean="0">
                          <a:solidFill>
                            <a:srgbClr val="000000"/>
                          </a:solidFill>
                          <a:latin typeface="Arial"/>
                        </a:rPr>
                        <a:t>-7.24</a:t>
                      </a:r>
                      <a:endParaRPr lang="pt-PT" sz="1600" b="0" i="0" u="none" strike="noStrike" dirty="0">
                        <a:solidFill>
                          <a:srgbClr val="000000"/>
                        </a:solidFill>
                        <a:latin typeface="Arial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PT" sz="1600" b="0" i="0" u="none" strike="noStrike" dirty="0" smtClean="0">
                          <a:solidFill>
                            <a:srgbClr val="000000"/>
                          </a:solidFill>
                          <a:latin typeface="Arial"/>
                        </a:rPr>
                        <a:t>-6.68</a:t>
                      </a:r>
                      <a:endParaRPr lang="pt-PT" sz="1600" b="0" i="0" u="none" strike="noStrike" dirty="0">
                        <a:solidFill>
                          <a:srgbClr val="000000"/>
                        </a:solidFill>
                        <a:latin typeface="Arial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aphicFrame>
        <p:nvGraphicFramePr>
          <p:cNvPr id="13" name="Table 12"/>
          <p:cNvGraphicFramePr>
            <a:graphicFrameLocks noGrp="1"/>
          </p:cNvGraphicFramePr>
          <p:nvPr/>
        </p:nvGraphicFramePr>
        <p:xfrm>
          <a:off x="6615520" y="3792808"/>
          <a:ext cx="2159000" cy="1028700"/>
        </p:xfrm>
        <a:graphic>
          <a:graphicData uri="http://schemas.openxmlformats.org/drawingml/2006/table">
            <a:tbl>
              <a:tblPr/>
              <a:tblGrid>
                <a:gridCol w="9271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223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257175">
                <a:tc>
                  <a:txBody>
                    <a:bodyPr/>
                    <a:lstStyle/>
                    <a:p>
                      <a:pPr algn="r" fontAlgn="b"/>
                      <a:r>
                        <a:rPr lang="pt-PT" sz="1600" b="0" i="0" u="none" strike="noStrike" dirty="0">
                          <a:solidFill>
                            <a:srgbClr val="000000"/>
                          </a:solidFill>
                          <a:latin typeface="Arial"/>
                        </a:rPr>
                        <a:t>r =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PT" sz="1600" b="0" i="0" u="none" strike="noStrike">
                          <a:solidFill>
                            <a:srgbClr val="000000"/>
                          </a:solidFill>
                          <a:latin typeface="Arial"/>
                        </a:rPr>
                        <a:t>0.17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PT" sz="1600" b="0" i="0" u="none" strike="noStrike">
                          <a:solidFill>
                            <a:srgbClr val="000000"/>
                          </a:solidFill>
                          <a:latin typeface="Arial"/>
                        </a:rPr>
                        <a:t>2.31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57175">
                <a:tc>
                  <a:txBody>
                    <a:bodyPr/>
                    <a:lstStyle/>
                    <a:p>
                      <a:pPr algn="r" fontAlgn="b"/>
                      <a:r>
                        <a:rPr lang="pt-PT" sz="1600" b="0" i="0" u="none" strike="noStrike">
                          <a:solidFill>
                            <a:srgbClr val="000000"/>
                          </a:solidFill>
                          <a:latin typeface="Arial"/>
                        </a:rPr>
                        <a:t>|r| =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PT" sz="1600" b="0" i="0" u="none" strike="noStrike">
                          <a:solidFill>
                            <a:srgbClr val="000000"/>
                          </a:solidFill>
                          <a:latin typeface="Arial"/>
                        </a:rPr>
                        <a:t>3.39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PT" sz="1600" b="0" i="0" u="none" strike="noStrike">
                          <a:solidFill>
                            <a:srgbClr val="000000"/>
                          </a:solidFill>
                          <a:latin typeface="Arial"/>
                        </a:rPr>
                        <a:t>4.84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57175">
                <a:tc>
                  <a:txBody>
                    <a:bodyPr/>
                    <a:lstStyle/>
                    <a:p>
                      <a:pPr algn="r" fontAlgn="b"/>
                      <a:r>
                        <a:rPr lang="pt-PT" sz="1600" b="0" i="0" u="none" strike="noStrike">
                          <a:solidFill>
                            <a:srgbClr val="000000"/>
                          </a:solidFill>
                          <a:latin typeface="Arial"/>
                        </a:rPr>
                        <a:t>P_95% =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PT" sz="1600" b="0" i="0" u="none" strike="noStrike">
                          <a:solidFill>
                            <a:srgbClr val="000000"/>
                          </a:solidFill>
                          <a:latin typeface="Arial"/>
                        </a:rPr>
                        <a:t>6.87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PT" sz="1600" b="0" i="0" u="none" strike="noStrike">
                          <a:solidFill>
                            <a:srgbClr val="000000"/>
                          </a:solidFill>
                          <a:latin typeface="Arial"/>
                        </a:rPr>
                        <a:t>15.57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57175">
                <a:tc>
                  <a:txBody>
                    <a:bodyPr/>
                    <a:lstStyle/>
                    <a:p>
                      <a:pPr algn="r" fontAlgn="b"/>
                      <a:r>
                        <a:rPr lang="pt-PT" sz="1600" b="0" i="0" u="none" strike="noStrike">
                          <a:solidFill>
                            <a:srgbClr val="000000"/>
                          </a:solidFill>
                          <a:latin typeface="Arial"/>
                        </a:rPr>
                        <a:t>P_5% =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PT" sz="1600" b="0" i="0" u="none" strike="noStrike" dirty="0" smtClean="0">
                          <a:solidFill>
                            <a:srgbClr val="000000"/>
                          </a:solidFill>
                          <a:latin typeface="Arial"/>
                        </a:rPr>
                        <a:t>-7.02</a:t>
                      </a:r>
                      <a:endParaRPr lang="pt-PT" sz="1600" b="0" i="0" u="none" strike="noStrike" dirty="0">
                        <a:solidFill>
                          <a:srgbClr val="000000"/>
                        </a:solidFill>
                        <a:latin typeface="Arial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PT" sz="1600" b="0" i="0" u="none" strike="noStrike" dirty="0" smtClean="0">
                          <a:solidFill>
                            <a:srgbClr val="000000"/>
                          </a:solidFill>
                          <a:latin typeface="Arial"/>
                        </a:rPr>
                        <a:t>-6.49</a:t>
                      </a:r>
                      <a:endParaRPr lang="pt-PT" sz="1600" b="0" i="0" u="none" strike="noStrike" dirty="0">
                        <a:solidFill>
                          <a:srgbClr val="000000"/>
                        </a:solidFill>
                        <a:latin typeface="Arial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cxnSp>
        <p:nvCxnSpPr>
          <p:cNvPr id="14" name="Straight Arrow Connector 13"/>
          <p:cNvCxnSpPr/>
          <p:nvPr/>
        </p:nvCxnSpPr>
        <p:spPr>
          <a:xfrm>
            <a:off x="3491880" y="4875272"/>
            <a:ext cx="0" cy="432000"/>
          </a:xfrm>
          <a:prstGeom prst="straightConnector1">
            <a:avLst/>
          </a:prstGeom>
          <a:ln w="28575">
            <a:solidFill>
              <a:schemeClr val="tx1"/>
            </a:solidFill>
            <a:headEnd type="none" w="med" len="med"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Straight Arrow Connector 15"/>
          <p:cNvCxnSpPr/>
          <p:nvPr/>
        </p:nvCxnSpPr>
        <p:spPr>
          <a:xfrm>
            <a:off x="8532440" y="4869160"/>
            <a:ext cx="0" cy="432000"/>
          </a:xfrm>
          <a:prstGeom prst="straightConnector1">
            <a:avLst/>
          </a:prstGeom>
          <a:ln w="28575">
            <a:solidFill>
              <a:schemeClr val="tx1"/>
            </a:solidFill>
            <a:headEnd type="none" w="med" len="med"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Straight Arrow Connector 18"/>
          <p:cNvCxnSpPr/>
          <p:nvPr/>
        </p:nvCxnSpPr>
        <p:spPr>
          <a:xfrm>
            <a:off x="6078904" y="4869160"/>
            <a:ext cx="0" cy="432000"/>
          </a:xfrm>
          <a:prstGeom prst="straightConnector1">
            <a:avLst/>
          </a:prstGeom>
          <a:ln w="28575">
            <a:solidFill>
              <a:schemeClr val="tx1"/>
            </a:solidFill>
            <a:headEnd type="none" w="med" len="med"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" name="Oval 22"/>
          <p:cNvSpPr/>
          <p:nvPr/>
        </p:nvSpPr>
        <p:spPr>
          <a:xfrm>
            <a:off x="3203848" y="3676088"/>
            <a:ext cx="576064" cy="1368152"/>
          </a:xfrm>
          <a:prstGeom prst="ellipse">
            <a:avLst/>
          </a:prstGeom>
          <a:noFill/>
          <a:ln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PT"/>
          </a:p>
        </p:txBody>
      </p:sp>
      <p:sp>
        <p:nvSpPr>
          <p:cNvPr id="26" name="Oval 25"/>
          <p:cNvSpPr/>
          <p:nvPr/>
        </p:nvSpPr>
        <p:spPr>
          <a:xfrm>
            <a:off x="2586840" y="3645024"/>
            <a:ext cx="576064" cy="1368152"/>
          </a:xfrm>
          <a:prstGeom prst="ellipse">
            <a:avLst/>
          </a:prstGeom>
          <a:noFill/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PT"/>
          </a:p>
        </p:txBody>
      </p:sp>
      <p:sp>
        <p:nvSpPr>
          <p:cNvPr id="27" name="Oval 26"/>
          <p:cNvSpPr/>
          <p:nvPr/>
        </p:nvSpPr>
        <p:spPr>
          <a:xfrm>
            <a:off x="5765072" y="3676088"/>
            <a:ext cx="576064" cy="1368152"/>
          </a:xfrm>
          <a:prstGeom prst="ellipse">
            <a:avLst/>
          </a:prstGeom>
          <a:noFill/>
          <a:ln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PT"/>
          </a:p>
        </p:txBody>
      </p:sp>
      <p:sp>
        <p:nvSpPr>
          <p:cNvPr id="28" name="Oval 27"/>
          <p:cNvSpPr/>
          <p:nvPr/>
        </p:nvSpPr>
        <p:spPr>
          <a:xfrm>
            <a:off x="5148064" y="3645024"/>
            <a:ext cx="576064" cy="1368152"/>
          </a:xfrm>
          <a:prstGeom prst="ellipse">
            <a:avLst/>
          </a:prstGeom>
          <a:noFill/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PT"/>
          </a:p>
        </p:txBody>
      </p:sp>
      <p:sp>
        <p:nvSpPr>
          <p:cNvPr id="29" name="Oval 28"/>
          <p:cNvSpPr/>
          <p:nvPr/>
        </p:nvSpPr>
        <p:spPr>
          <a:xfrm>
            <a:off x="8285352" y="3676088"/>
            <a:ext cx="576064" cy="1368152"/>
          </a:xfrm>
          <a:prstGeom prst="ellipse">
            <a:avLst/>
          </a:prstGeom>
          <a:noFill/>
          <a:ln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PT"/>
          </a:p>
        </p:txBody>
      </p:sp>
      <p:sp>
        <p:nvSpPr>
          <p:cNvPr id="32" name="Oval 31"/>
          <p:cNvSpPr/>
          <p:nvPr/>
        </p:nvSpPr>
        <p:spPr>
          <a:xfrm>
            <a:off x="7668344" y="3645024"/>
            <a:ext cx="576064" cy="1368152"/>
          </a:xfrm>
          <a:prstGeom prst="ellipse">
            <a:avLst/>
          </a:prstGeom>
          <a:noFill/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PT"/>
          </a:p>
        </p:txBody>
      </p:sp>
    </p:spTree>
    <p:extLst>
      <p:ext uri="{BB962C8B-B14F-4D97-AF65-F5344CB8AC3E}">
        <p14:creationId xmlns:p14="http://schemas.microsoft.com/office/powerpoint/2010/main" val="326423252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" grpId="0" animBg="1"/>
      <p:bldP spid="26" grpId="0" animBg="1"/>
      <p:bldP spid="27" grpId="0" animBg="1"/>
      <p:bldP spid="28" grpId="0" animBg="1"/>
      <p:bldP spid="29" grpId="0" animBg="1"/>
      <p:bldP spid="32" grpId="0" animBg="1"/>
    </p:bld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Box 4"/>
          <p:cNvSpPr txBox="1"/>
          <p:nvPr/>
        </p:nvSpPr>
        <p:spPr bwMode="auto">
          <a:xfrm>
            <a:off x="396913" y="770812"/>
            <a:ext cx="7286645" cy="73818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1350963" indent="-1350963">
              <a:defRPr/>
            </a:pPr>
            <a:r>
              <a:rPr lang="en-US" sz="2400" b="1" dirty="0" smtClean="0">
                <a:latin typeface="Arial" pitchFamily="34" charset="0"/>
                <a:cs typeface="Arial" pitchFamily="34" charset="0"/>
              </a:rPr>
              <a:t>Quantitative Evaluation</a:t>
            </a:r>
            <a:endParaRPr lang="en-US" sz="2400" b="1" dirty="0">
              <a:latin typeface="Arial" pitchFamily="34" charset="0"/>
              <a:cs typeface="Arial" pitchFamily="34" charset="0"/>
            </a:endParaRPr>
          </a:p>
          <a:p>
            <a:pPr marL="1350963" indent="-1350963">
              <a:defRPr/>
            </a:pPr>
            <a:endParaRPr lang="en-US" dirty="0">
              <a:latin typeface="Arial" pitchFamily="34" charset="0"/>
              <a:cs typeface="Arial" pitchFamily="34" charset="0"/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769224" y="1276272"/>
            <a:ext cx="583264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6350" indent="-12700">
              <a:spcBef>
                <a:spcPts val="600"/>
              </a:spcBef>
              <a:spcAft>
                <a:spcPts val="600"/>
              </a:spcAft>
              <a:defRPr/>
            </a:pPr>
            <a:r>
              <a:rPr lang="en-US" b="1" u="sng" dirty="0" smtClean="0">
                <a:solidFill>
                  <a:schemeClr val="accent1">
                    <a:lumMod val="75000"/>
                  </a:schemeClr>
                </a:solidFill>
                <a:latin typeface="Arial" pitchFamily="34" charset="0"/>
                <a:cs typeface="Arial" pitchFamily="34" charset="0"/>
              </a:rPr>
              <a:t>Model </a:t>
            </a:r>
            <a:r>
              <a:rPr lang="en-US" b="1" u="sng" dirty="0" smtClean="0">
                <a:solidFill>
                  <a:schemeClr val="accent1">
                    <a:lumMod val="75000"/>
                  </a:schemeClr>
                </a:solidFill>
                <a:latin typeface="Arial" pitchFamily="34" charset="0"/>
                <a:cs typeface="Arial" pitchFamily="34" charset="0"/>
              </a:rPr>
              <a:t>bias, precision, histogram and percentiles:</a:t>
            </a:r>
            <a:endParaRPr lang="pt-PT" dirty="0">
              <a:solidFill>
                <a:schemeClr val="accent1">
                  <a:lumMod val="75000"/>
                </a:schemeClr>
              </a:solidFill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-335590" y="2148622"/>
            <a:ext cx="1465006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PT" b="1" dirty="0" err="1" smtClean="0"/>
              <a:t>Coppice</a:t>
            </a:r>
            <a:r>
              <a:rPr lang="pt-PT" b="1" dirty="0" smtClean="0"/>
              <a:t> Stands</a:t>
            </a:r>
            <a:endParaRPr lang="pt-PT" b="1" dirty="0"/>
          </a:p>
        </p:txBody>
      </p:sp>
      <p:sp>
        <p:nvSpPr>
          <p:cNvPr id="22" name="TextBox 21"/>
          <p:cNvSpPr txBox="1"/>
          <p:nvPr/>
        </p:nvSpPr>
        <p:spPr>
          <a:xfrm>
            <a:off x="1619672" y="1844824"/>
            <a:ext cx="727280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6350" indent="-12700" algn="ctr">
              <a:spcBef>
                <a:spcPts val="600"/>
              </a:spcBef>
              <a:spcAft>
                <a:spcPts val="600"/>
              </a:spcAft>
              <a:defRPr/>
            </a:pPr>
            <a:r>
              <a:rPr lang="en-US" sz="1600" b="1" dirty="0" smtClean="0">
                <a:latin typeface="Arial" pitchFamily="34" charset="0"/>
                <a:cs typeface="Arial" pitchFamily="34" charset="0"/>
              </a:rPr>
              <a:t>Histograms for residuals </a:t>
            </a:r>
            <a:r>
              <a:rPr lang="en-US" sz="1600" b="1" dirty="0" smtClean="0">
                <a:solidFill>
                  <a:srgbClr val="006600"/>
                </a:solidFill>
                <a:latin typeface="Arial" pitchFamily="34" charset="0"/>
                <a:cs typeface="Arial" pitchFamily="34" charset="0"/>
              </a:rPr>
              <a:t>Volume under-bark no stump (m</a:t>
            </a:r>
            <a:r>
              <a:rPr lang="en-US" sz="1600" b="1" baseline="30000" dirty="0" smtClean="0">
                <a:solidFill>
                  <a:srgbClr val="006600"/>
                </a:solidFill>
                <a:latin typeface="Arial" pitchFamily="34" charset="0"/>
                <a:cs typeface="Arial" pitchFamily="34" charset="0"/>
              </a:rPr>
              <a:t>3</a:t>
            </a:r>
            <a:r>
              <a:rPr lang="en-US" sz="1600" b="1" dirty="0" smtClean="0">
                <a:solidFill>
                  <a:srgbClr val="006600"/>
                </a:solidFill>
                <a:latin typeface="Arial" pitchFamily="34" charset="0"/>
                <a:cs typeface="Arial" pitchFamily="34" charset="0"/>
              </a:rPr>
              <a:t> ha</a:t>
            </a:r>
            <a:r>
              <a:rPr lang="en-US" sz="1600" b="1" baseline="30000" dirty="0" smtClean="0">
                <a:solidFill>
                  <a:srgbClr val="006600"/>
                </a:solidFill>
                <a:latin typeface="Arial" pitchFamily="34" charset="0"/>
                <a:cs typeface="Arial" pitchFamily="34" charset="0"/>
              </a:rPr>
              <a:t>-1</a:t>
            </a:r>
            <a:r>
              <a:rPr lang="en-US" sz="1600" b="1" dirty="0" smtClean="0">
                <a:solidFill>
                  <a:srgbClr val="006600"/>
                </a:solidFill>
                <a:latin typeface="Arial" pitchFamily="34" charset="0"/>
                <a:cs typeface="Arial" pitchFamily="34" charset="0"/>
              </a:rPr>
              <a:t>)</a:t>
            </a:r>
            <a:r>
              <a:rPr lang="en-US" sz="1600" b="1" dirty="0" smtClean="0">
                <a:latin typeface="Arial" pitchFamily="34" charset="0"/>
                <a:cs typeface="Arial" pitchFamily="34" charset="0"/>
              </a:rPr>
              <a:t> </a:t>
            </a:r>
            <a:endParaRPr lang="pt-PT" sz="1600" b="1" dirty="0">
              <a:solidFill>
                <a:srgbClr val="006600"/>
              </a:solidFill>
            </a:endParaRPr>
          </a:p>
        </p:txBody>
      </p:sp>
      <p:sp>
        <p:nvSpPr>
          <p:cNvPr id="25" name="Oval 24"/>
          <p:cNvSpPr/>
          <p:nvPr/>
        </p:nvSpPr>
        <p:spPr>
          <a:xfrm>
            <a:off x="2472702" y="3645024"/>
            <a:ext cx="850452" cy="1368152"/>
          </a:xfrm>
          <a:prstGeom prst="ellipse">
            <a:avLst/>
          </a:prstGeom>
          <a:noFill/>
          <a:ln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PT">
              <a:solidFill>
                <a:srgbClr val="C00000"/>
              </a:solidFill>
            </a:endParaRPr>
          </a:p>
        </p:txBody>
      </p:sp>
      <p:sp>
        <p:nvSpPr>
          <p:cNvPr id="30" name="Oval 29"/>
          <p:cNvSpPr/>
          <p:nvPr/>
        </p:nvSpPr>
        <p:spPr>
          <a:xfrm>
            <a:off x="5148064" y="3645024"/>
            <a:ext cx="576064" cy="1368152"/>
          </a:xfrm>
          <a:prstGeom prst="ellipse">
            <a:avLst/>
          </a:prstGeom>
          <a:noFill/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PT"/>
          </a:p>
        </p:txBody>
      </p:sp>
      <p:sp>
        <p:nvSpPr>
          <p:cNvPr id="31" name="Oval 30"/>
          <p:cNvSpPr/>
          <p:nvPr/>
        </p:nvSpPr>
        <p:spPr>
          <a:xfrm>
            <a:off x="7699408" y="3645024"/>
            <a:ext cx="576064" cy="1368152"/>
          </a:xfrm>
          <a:prstGeom prst="ellipse">
            <a:avLst/>
          </a:prstGeom>
          <a:noFill/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PT"/>
          </a:p>
        </p:txBody>
      </p:sp>
      <p:pic>
        <p:nvPicPr>
          <p:cNvPr id="33" name="Picture 32"/>
          <p:cNvPicPr>
            <a:picLocks noChangeAspect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1331640" y="2157566"/>
            <a:ext cx="7627790" cy="149053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aphicFrame>
        <p:nvGraphicFramePr>
          <p:cNvPr id="34" name="Table 3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709511277"/>
              </p:ext>
            </p:extLst>
          </p:nvPr>
        </p:nvGraphicFramePr>
        <p:xfrm>
          <a:off x="1358936" y="3789040"/>
          <a:ext cx="1754838" cy="1028700"/>
        </p:xfrm>
        <a:graphic>
          <a:graphicData uri="http://schemas.openxmlformats.org/drawingml/2006/table">
            <a:tbl>
              <a:tblPr/>
              <a:tblGrid>
                <a:gridCol w="101669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3814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57175">
                <a:tc>
                  <a:txBody>
                    <a:bodyPr/>
                    <a:lstStyle/>
                    <a:p>
                      <a:pPr algn="r" fontAlgn="b"/>
                      <a:r>
                        <a:rPr lang="pt-PT" sz="1600" b="0" i="0" u="none" strike="noStrike" dirty="0">
                          <a:solidFill>
                            <a:srgbClr val="000000"/>
                          </a:solidFill>
                          <a:latin typeface="Arial"/>
                        </a:rPr>
                        <a:t>r =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PT" sz="1600" b="0" i="0" u="none" strike="noStrike">
                          <a:solidFill>
                            <a:srgbClr val="000000"/>
                          </a:solidFill>
                          <a:latin typeface="Arial"/>
                        </a:rPr>
                        <a:t>-24.60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57175">
                <a:tc>
                  <a:txBody>
                    <a:bodyPr/>
                    <a:lstStyle/>
                    <a:p>
                      <a:pPr algn="r" fontAlgn="b"/>
                      <a:r>
                        <a:rPr lang="pt-PT" sz="1600" b="0" i="0" u="none" strike="noStrike" dirty="0">
                          <a:solidFill>
                            <a:srgbClr val="000000"/>
                          </a:solidFill>
                          <a:latin typeface="Arial"/>
                        </a:rPr>
                        <a:t>|r| =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PT" sz="1600" b="0" i="0" u="none" strike="noStrike">
                          <a:solidFill>
                            <a:srgbClr val="000000"/>
                          </a:solidFill>
                          <a:latin typeface="Arial"/>
                        </a:rPr>
                        <a:t>25.61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57175">
                <a:tc>
                  <a:txBody>
                    <a:bodyPr/>
                    <a:lstStyle/>
                    <a:p>
                      <a:pPr algn="r" fontAlgn="b"/>
                      <a:r>
                        <a:rPr lang="pt-PT" sz="1600" b="0" i="0" u="none" strike="noStrike">
                          <a:solidFill>
                            <a:srgbClr val="000000"/>
                          </a:solidFill>
                          <a:latin typeface="Arial"/>
                        </a:rPr>
                        <a:t>P_95% =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PT" sz="1600" b="0" i="0" u="none" strike="noStrike">
                          <a:solidFill>
                            <a:srgbClr val="000000"/>
                          </a:solidFill>
                          <a:latin typeface="Arial"/>
                        </a:rPr>
                        <a:t>3.67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57175">
                <a:tc>
                  <a:txBody>
                    <a:bodyPr/>
                    <a:lstStyle/>
                    <a:p>
                      <a:pPr algn="r" fontAlgn="b"/>
                      <a:r>
                        <a:rPr lang="pt-PT" sz="1600" b="0" i="0" u="none" strike="noStrike">
                          <a:solidFill>
                            <a:srgbClr val="000000"/>
                          </a:solidFill>
                          <a:latin typeface="Arial"/>
                        </a:rPr>
                        <a:t>P_5% =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PT" sz="1600" b="0" i="0" u="none" strike="noStrike" dirty="0" smtClean="0">
                          <a:solidFill>
                            <a:srgbClr val="000000"/>
                          </a:solidFill>
                          <a:latin typeface="Arial"/>
                        </a:rPr>
                        <a:t>-90.14</a:t>
                      </a:r>
                      <a:endParaRPr lang="pt-PT" sz="1600" b="0" i="0" u="none" strike="noStrike" dirty="0">
                        <a:solidFill>
                          <a:srgbClr val="000000"/>
                        </a:solidFill>
                        <a:latin typeface="Arial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aphicFrame>
        <p:nvGraphicFramePr>
          <p:cNvPr id="35" name="Table 3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88588644"/>
              </p:ext>
            </p:extLst>
          </p:nvPr>
        </p:nvGraphicFramePr>
        <p:xfrm>
          <a:off x="4081592" y="3792808"/>
          <a:ext cx="1600200" cy="1028700"/>
        </p:xfrm>
        <a:graphic>
          <a:graphicData uri="http://schemas.openxmlformats.org/drawingml/2006/table">
            <a:tbl>
              <a:tblPr/>
              <a:tblGrid>
                <a:gridCol w="9271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731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57175">
                <a:tc>
                  <a:txBody>
                    <a:bodyPr/>
                    <a:lstStyle/>
                    <a:p>
                      <a:pPr algn="r" fontAlgn="b"/>
                      <a:r>
                        <a:rPr lang="pt-PT" sz="1600" b="0" i="0" u="none" strike="noStrike" dirty="0">
                          <a:solidFill>
                            <a:srgbClr val="000000"/>
                          </a:solidFill>
                          <a:latin typeface="Arial"/>
                        </a:rPr>
                        <a:t>r =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PT" sz="1600" b="0" i="0" u="none" strike="noStrike">
                          <a:solidFill>
                            <a:srgbClr val="000000"/>
                          </a:solidFill>
                          <a:latin typeface="Arial"/>
                        </a:rPr>
                        <a:t>-1.04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57175">
                <a:tc>
                  <a:txBody>
                    <a:bodyPr/>
                    <a:lstStyle/>
                    <a:p>
                      <a:pPr algn="r" fontAlgn="b"/>
                      <a:r>
                        <a:rPr lang="pt-PT" sz="1600" b="0" i="0" u="none" strike="noStrike">
                          <a:solidFill>
                            <a:srgbClr val="000000"/>
                          </a:solidFill>
                          <a:latin typeface="Arial"/>
                        </a:rPr>
                        <a:t>|r| =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PT" sz="1600" b="0" i="0" u="none" strike="noStrike">
                          <a:solidFill>
                            <a:srgbClr val="000000"/>
                          </a:solidFill>
                          <a:latin typeface="Arial"/>
                        </a:rPr>
                        <a:t>6.53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57175">
                <a:tc>
                  <a:txBody>
                    <a:bodyPr/>
                    <a:lstStyle/>
                    <a:p>
                      <a:pPr algn="r" fontAlgn="b"/>
                      <a:r>
                        <a:rPr lang="pt-PT" sz="1600" b="0" i="0" u="none" strike="noStrike">
                          <a:solidFill>
                            <a:srgbClr val="000000"/>
                          </a:solidFill>
                          <a:latin typeface="Arial"/>
                        </a:rPr>
                        <a:t>P_95% =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PT" sz="1600" b="0" i="0" u="none" strike="noStrike">
                          <a:solidFill>
                            <a:srgbClr val="000000"/>
                          </a:solidFill>
                          <a:latin typeface="Arial"/>
                        </a:rPr>
                        <a:t>13.23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57175">
                <a:tc>
                  <a:txBody>
                    <a:bodyPr/>
                    <a:lstStyle/>
                    <a:p>
                      <a:pPr algn="r" fontAlgn="b"/>
                      <a:r>
                        <a:rPr lang="pt-PT" sz="1600" b="0" i="0" u="none" strike="noStrike" dirty="0">
                          <a:solidFill>
                            <a:srgbClr val="000000"/>
                          </a:solidFill>
                          <a:latin typeface="Arial"/>
                        </a:rPr>
                        <a:t>P_5% =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PT" sz="1600" b="0" i="0" u="none" strike="noStrike" dirty="0" smtClean="0">
                          <a:solidFill>
                            <a:srgbClr val="000000"/>
                          </a:solidFill>
                          <a:latin typeface="Arial"/>
                        </a:rPr>
                        <a:t>-12.99</a:t>
                      </a:r>
                      <a:endParaRPr lang="pt-PT" sz="1600" b="0" i="0" u="none" strike="noStrike" dirty="0">
                        <a:solidFill>
                          <a:srgbClr val="000000"/>
                        </a:solidFill>
                        <a:latin typeface="Arial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aphicFrame>
        <p:nvGraphicFramePr>
          <p:cNvPr id="36" name="Table 3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040801407"/>
              </p:ext>
            </p:extLst>
          </p:nvPr>
        </p:nvGraphicFramePr>
        <p:xfrm>
          <a:off x="6601872" y="3792808"/>
          <a:ext cx="1600200" cy="1028700"/>
        </p:xfrm>
        <a:graphic>
          <a:graphicData uri="http://schemas.openxmlformats.org/drawingml/2006/table">
            <a:tbl>
              <a:tblPr/>
              <a:tblGrid>
                <a:gridCol w="9271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731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57175">
                <a:tc>
                  <a:txBody>
                    <a:bodyPr/>
                    <a:lstStyle/>
                    <a:p>
                      <a:pPr algn="r" fontAlgn="b"/>
                      <a:r>
                        <a:rPr lang="pt-PT" sz="1600" b="0" i="0" u="none" strike="noStrike" dirty="0">
                          <a:solidFill>
                            <a:srgbClr val="000000"/>
                          </a:solidFill>
                          <a:latin typeface="Arial"/>
                        </a:rPr>
                        <a:t>r =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PT" sz="1600" b="0" i="0" u="none" strike="noStrike">
                          <a:solidFill>
                            <a:srgbClr val="000000"/>
                          </a:solidFill>
                          <a:latin typeface="Arial"/>
                        </a:rPr>
                        <a:t>0.25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57175">
                <a:tc>
                  <a:txBody>
                    <a:bodyPr/>
                    <a:lstStyle/>
                    <a:p>
                      <a:pPr algn="r" fontAlgn="b"/>
                      <a:r>
                        <a:rPr lang="pt-PT" sz="1600" b="0" i="0" u="none" strike="noStrike">
                          <a:solidFill>
                            <a:srgbClr val="000000"/>
                          </a:solidFill>
                          <a:latin typeface="Arial"/>
                        </a:rPr>
                        <a:t>|r| =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PT" sz="1600" b="0" i="0" u="none" strike="noStrike" dirty="0">
                          <a:solidFill>
                            <a:srgbClr val="000000"/>
                          </a:solidFill>
                          <a:latin typeface="Arial"/>
                        </a:rPr>
                        <a:t>4.84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57175">
                <a:tc>
                  <a:txBody>
                    <a:bodyPr/>
                    <a:lstStyle/>
                    <a:p>
                      <a:pPr algn="r" fontAlgn="b"/>
                      <a:r>
                        <a:rPr lang="pt-PT" sz="1600" b="0" i="0" u="none" strike="noStrike">
                          <a:solidFill>
                            <a:srgbClr val="000000"/>
                          </a:solidFill>
                          <a:latin typeface="Arial"/>
                        </a:rPr>
                        <a:t>P_95% =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PT" sz="1600" b="0" i="0" u="none" strike="noStrike" dirty="0">
                          <a:solidFill>
                            <a:srgbClr val="000000"/>
                          </a:solidFill>
                          <a:latin typeface="Arial"/>
                        </a:rPr>
                        <a:t>9.94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57175">
                <a:tc>
                  <a:txBody>
                    <a:bodyPr/>
                    <a:lstStyle/>
                    <a:p>
                      <a:pPr algn="r" fontAlgn="b"/>
                      <a:r>
                        <a:rPr lang="pt-PT" sz="1600" b="0" i="0" u="none" strike="noStrike">
                          <a:solidFill>
                            <a:srgbClr val="000000"/>
                          </a:solidFill>
                          <a:latin typeface="Arial"/>
                        </a:rPr>
                        <a:t>P_5% =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PT" sz="1600" b="0" i="0" u="none" strike="noStrike" dirty="0" smtClean="0">
                          <a:solidFill>
                            <a:srgbClr val="000000"/>
                          </a:solidFill>
                          <a:latin typeface="Arial"/>
                        </a:rPr>
                        <a:t>-9.66</a:t>
                      </a:r>
                      <a:endParaRPr lang="pt-PT" sz="1600" b="0" i="0" u="none" strike="noStrike" dirty="0">
                        <a:solidFill>
                          <a:srgbClr val="000000"/>
                        </a:solidFill>
                        <a:latin typeface="Arial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33618050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5" grpId="0" animBg="1"/>
      <p:bldP spid="30" grpId="0" animBg="1"/>
      <p:bldP spid="31" grpId="0" animBg="1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3"/>
          <p:cNvSpPr txBox="1">
            <a:spLocks noChangeArrowheads="1"/>
          </p:cNvSpPr>
          <p:nvPr/>
        </p:nvSpPr>
        <p:spPr>
          <a:xfrm>
            <a:off x="685800" y="923544"/>
            <a:ext cx="11073384" cy="5477256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0" indent="0" algn="ct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pt-PT" altLang="en-US" sz="900" dirty="0" smtClean="0"/>
          </a:p>
          <a:p>
            <a:pPr algn="l"/>
            <a:r>
              <a:rPr lang="pt-PT" altLang="en-US" b="1" dirty="0" err="1" smtClean="0">
                <a:solidFill>
                  <a:schemeClr val="accent1">
                    <a:lumMod val="75000"/>
                  </a:schemeClr>
                </a:solidFill>
              </a:rPr>
              <a:t>Model</a:t>
            </a:r>
            <a:r>
              <a:rPr lang="pt-PT" altLang="en-US" b="1" dirty="0" smtClean="0">
                <a:solidFill>
                  <a:schemeClr val="accent1">
                    <a:lumMod val="75000"/>
                  </a:schemeClr>
                </a:solidFill>
              </a:rPr>
              <a:t> </a:t>
            </a:r>
            <a:r>
              <a:rPr lang="pt-PT" altLang="en-US" b="1" dirty="0" err="1" smtClean="0">
                <a:solidFill>
                  <a:schemeClr val="accent1">
                    <a:lumMod val="75000"/>
                  </a:schemeClr>
                </a:solidFill>
              </a:rPr>
              <a:t>validation</a:t>
            </a:r>
            <a:endParaRPr lang="pt-PT" altLang="en-US" b="1" dirty="0" smtClean="0">
              <a:solidFill>
                <a:schemeClr val="accent1">
                  <a:lumMod val="75000"/>
                </a:schemeClr>
              </a:solidFill>
            </a:endParaRPr>
          </a:p>
          <a:p>
            <a:pPr algn="l"/>
            <a:endParaRPr lang="pt-PT" altLang="en-US" dirty="0" smtClean="0"/>
          </a:p>
          <a:p>
            <a:pPr marL="342900" indent="-342900" algn="l">
              <a:buFont typeface="Wingdings" panose="05000000000000000000" pitchFamily="2" charset="2"/>
              <a:buChar char="§"/>
            </a:pPr>
            <a:r>
              <a:rPr lang="en-US" dirty="0" smtClean="0"/>
              <a:t>process </a:t>
            </a:r>
            <a:r>
              <a:rPr lang="en-US" dirty="0"/>
              <a:t>to determine if a </a:t>
            </a:r>
            <a:r>
              <a:rPr lang="en-US" dirty="0" smtClean="0"/>
              <a:t>model </a:t>
            </a:r>
            <a:r>
              <a:rPr lang="en-US" dirty="0" smtClean="0">
                <a:solidFill>
                  <a:schemeClr val="accent3"/>
                </a:solidFill>
              </a:rPr>
              <a:t>performs </a:t>
            </a:r>
            <a:r>
              <a:rPr lang="en-US" dirty="0">
                <a:solidFill>
                  <a:schemeClr val="accent3"/>
                </a:solidFill>
              </a:rPr>
              <a:t>at an acceptable level </a:t>
            </a:r>
            <a:r>
              <a:rPr lang="en-US" dirty="0"/>
              <a:t>for its intended purpose; it is just one </a:t>
            </a:r>
            <a:r>
              <a:rPr lang="en-US" dirty="0" smtClean="0"/>
              <a:t>component of </a:t>
            </a:r>
            <a:r>
              <a:rPr lang="en-US" dirty="0"/>
              <a:t>the larger task of model </a:t>
            </a:r>
            <a:r>
              <a:rPr lang="en-US" dirty="0" smtClean="0"/>
              <a:t>evaluation</a:t>
            </a:r>
          </a:p>
          <a:p>
            <a:pPr marL="171450" indent="-171450" algn="l">
              <a:buFont typeface="Wingdings" panose="05000000000000000000" pitchFamily="2" charset="2"/>
              <a:buChar char="§"/>
            </a:pPr>
            <a:endParaRPr lang="en-US" sz="800" dirty="0" smtClean="0">
              <a:solidFill>
                <a:srgbClr val="C00000"/>
              </a:solidFill>
            </a:endParaRPr>
          </a:p>
          <a:p>
            <a:pPr marL="342900" indent="-342900" algn="l">
              <a:buFont typeface="Wingdings" panose="05000000000000000000" pitchFamily="2" charset="2"/>
              <a:buChar char="§"/>
            </a:pPr>
            <a:r>
              <a:rPr lang="en-US" dirty="0" smtClean="0"/>
              <a:t>can </a:t>
            </a:r>
            <a:r>
              <a:rPr lang="en-US" dirty="0"/>
              <a:t>never result in the acceptance of </a:t>
            </a:r>
            <a:r>
              <a:rPr lang="en-US" dirty="0" smtClean="0"/>
              <a:t>a model </a:t>
            </a:r>
            <a:r>
              <a:rPr lang="en-US" dirty="0"/>
              <a:t>as </a:t>
            </a:r>
            <a:r>
              <a:rPr lang="en-US" dirty="0">
                <a:solidFill>
                  <a:schemeClr val="accent3"/>
                </a:solidFill>
              </a:rPr>
              <a:t>right or </a:t>
            </a:r>
            <a:r>
              <a:rPr lang="en-US" dirty="0" smtClean="0">
                <a:solidFill>
                  <a:schemeClr val="accent3"/>
                </a:solidFill>
              </a:rPr>
              <a:t>wrong</a:t>
            </a:r>
          </a:p>
          <a:p>
            <a:pPr marL="171450" indent="-171450" algn="l">
              <a:buFont typeface="Wingdings" panose="05000000000000000000" pitchFamily="2" charset="2"/>
              <a:buChar char="§"/>
            </a:pPr>
            <a:endParaRPr lang="en-US" sz="800" dirty="0" smtClean="0">
              <a:solidFill>
                <a:schemeClr val="accent3"/>
              </a:solidFill>
            </a:endParaRPr>
          </a:p>
          <a:p>
            <a:pPr marL="342900" indent="-342900" algn="l">
              <a:buFont typeface="Wingdings" panose="05000000000000000000" pitchFamily="2" charset="2"/>
              <a:buChar char="§"/>
            </a:pPr>
            <a:r>
              <a:rPr lang="en-US" dirty="0" smtClean="0">
                <a:solidFill>
                  <a:schemeClr val="accent3"/>
                </a:solidFill>
              </a:rPr>
              <a:t>thorough </a:t>
            </a:r>
            <a:r>
              <a:rPr lang="en-US" dirty="0">
                <a:solidFill>
                  <a:schemeClr val="accent3"/>
                </a:solidFill>
              </a:rPr>
              <a:t>analysis </a:t>
            </a:r>
            <a:r>
              <a:rPr lang="en-US" dirty="0"/>
              <a:t>of model performance</a:t>
            </a:r>
            <a:r>
              <a:rPr lang="en-US" dirty="0" smtClean="0"/>
              <a:t>, including </a:t>
            </a:r>
            <a:r>
              <a:rPr lang="en-US" dirty="0"/>
              <a:t>several procedures, that provides information that can be used to </a:t>
            </a:r>
            <a:r>
              <a:rPr lang="en-US" dirty="0" smtClean="0"/>
              <a:t>assess its </a:t>
            </a:r>
            <a:r>
              <a:rPr lang="en-US" dirty="0">
                <a:solidFill>
                  <a:schemeClr val="accent3"/>
                </a:solidFill>
              </a:rPr>
              <a:t>adequacy for a particular use</a:t>
            </a:r>
            <a:endParaRPr lang="en-US" dirty="0" smtClean="0">
              <a:solidFill>
                <a:schemeClr val="accent3"/>
              </a:solidFill>
            </a:endParaRPr>
          </a:p>
          <a:p>
            <a:pPr marL="171450" indent="-171450" algn="l">
              <a:buFont typeface="Wingdings" panose="05000000000000000000" pitchFamily="2" charset="2"/>
              <a:buChar char="§"/>
            </a:pPr>
            <a:endParaRPr lang="pt-PT" altLang="en-US" sz="800" dirty="0" smtClean="0">
              <a:solidFill>
                <a:srgbClr val="C00000"/>
              </a:solidFill>
            </a:endParaRPr>
          </a:p>
          <a:p>
            <a:pPr marL="342900" indent="-342900" algn="l">
              <a:buFont typeface="Wingdings" panose="05000000000000000000" pitchFamily="2" charset="2"/>
              <a:buChar char="§"/>
            </a:pPr>
            <a:r>
              <a:rPr lang="en-US" dirty="0"/>
              <a:t>It should </a:t>
            </a:r>
            <a:r>
              <a:rPr lang="en-US" dirty="0" smtClean="0"/>
              <a:t>reveal where future </a:t>
            </a:r>
            <a:r>
              <a:rPr lang="en-US" dirty="0">
                <a:solidFill>
                  <a:schemeClr val="accent3"/>
                </a:solidFill>
              </a:rPr>
              <a:t>data collection </a:t>
            </a:r>
            <a:r>
              <a:rPr lang="en-US" dirty="0"/>
              <a:t>and model </a:t>
            </a:r>
            <a:r>
              <a:rPr lang="en-US" dirty="0">
                <a:solidFill>
                  <a:schemeClr val="accent3"/>
                </a:solidFill>
              </a:rPr>
              <a:t>revision efforts</a:t>
            </a:r>
            <a:r>
              <a:rPr lang="en-US" dirty="0"/>
              <a:t> may be most useful</a:t>
            </a:r>
            <a:endParaRPr lang="pt-PT" altLang="en-US" dirty="0">
              <a:solidFill>
                <a:srgbClr val="C00000"/>
              </a:solidFill>
            </a:endParaRPr>
          </a:p>
          <a:p>
            <a:pPr algn="l"/>
            <a:endParaRPr lang="pt-PT" altLang="en-US" dirty="0" smtClean="0"/>
          </a:p>
        </p:txBody>
      </p:sp>
    </p:spTree>
    <p:extLst>
      <p:ext uri="{BB962C8B-B14F-4D97-AF65-F5344CB8AC3E}">
        <p14:creationId xmlns:p14="http://schemas.microsoft.com/office/powerpoint/2010/main" val="239859058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3" name="Picture 22"/>
          <p:cNvPicPr>
            <a:picLocks noChangeAspect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1317933" y="5154120"/>
            <a:ext cx="7641497" cy="149053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5" name="TextBox 4"/>
          <p:cNvSpPr txBox="1"/>
          <p:nvPr/>
        </p:nvSpPr>
        <p:spPr bwMode="auto">
          <a:xfrm>
            <a:off x="396913" y="770812"/>
            <a:ext cx="7286645" cy="73818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1350963" indent="-1350963">
              <a:defRPr/>
            </a:pPr>
            <a:r>
              <a:rPr lang="en-US" sz="2400" b="1" dirty="0" smtClean="0">
                <a:latin typeface="Arial" pitchFamily="34" charset="0"/>
                <a:cs typeface="Arial" pitchFamily="34" charset="0"/>
              </a:rPr>
              <a:t>Quantitative Evaluation</a:t>
            </a:r>
            <a:endParaRPr lang="en-US" sz="2400" b="1" dirty="0">
              <a:latin typeface="Arial" pitchFamily="34" charset="0"/>
              <a:cs typeface="Arial" pitchFamily="34" charset="0"/>
            </a:endParaRPr>
          </a:p>
          <a:p>
            <a:pPr marL="1350963" indent="-1350963">
              <a:defRPr/>
            </a:pPr>
            <a:endParaRPr lang="en-US" dirty="0">
              <a:latin typeface="Arial" pitchFamily="34" charset="0"/>
              <a:cs typeface="Arial" pitchFamily="34" charset="0"/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769224" y="1276272"/>
            <a:ext cx="583264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6350" indent="-12700">
              <a:spcBef>
                <a:spcPts val="600"/>
              </a:spcBef>
              <a:spcAft>
                <a:spcPts val="600"/>
              </a:spcAft>
              <a:defRPr/>
            </a:pPr>
            <a:r>
              <a:rPr lang="en-US" b="1" u="sng" dirty="0" smtClean="0">
                <a:solidFill>
                  <a:schemeClr val="accent1">
                    <a:lumMod val="75000"/>
                  </a:schemeClr>
                </a:solidFill>
                <a:latin typeface="Arial" pitchFamily="34" charset="0"/>
                <a:cs typeface="Arial" pitchFamily="34" charset="0"/>
              </a:rPr>
              <a:t>Model </a:t>
            </a:r>
            <a:r>
              <a:rPr lang="en-US" b="1" u="sng" dirty="0" smtClean="0">
                <a:solidFill>
                  <a:schemeClr val="accent1">
                    <a:lumMod val="75000"/>
                  </a:schemeClr>
                </a:solidFill>
                <a:latin typeface="Arial" pitchFamily="34" charset="0"/>
                <a:cs typeface="Arial" pitchFamily="34" charset="0"/>
              </a:rPr>
              <a:t>bias, precision, histogram and percentiles:</a:t>
            </a:r>
            <a:endParaRPr lang="pt-PT" dirty="0">
              <a:solidFill>
                <a:schemeClr val="accent1">
                  <a:lumMod val="75000"/>
                </a:schemeClr>
              </a:solidFill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-335590" y="5013176"/>
            <a:ext cx="1465006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PT" b="1" dirty="0" err="1" smtClean="0"/>
              <a:t>Planted</a:t>
            </a:r>
            <a:r>
              <a:rPr lang="pt-PT" b="1" dirty="0" smtClean="0"/>
              <a:t> </a:t>
            </a:r>
            <a:r>
              <a:rPr lang="pt-PT" b="1" dirty="0" smtClean="0"/>
              <a:t>Stands</a:t>
            </a:r>
            <a:endParaRPr lang="pt-PT" b="1" dirty="0"/>
          </a:p>
        </p:txBody>
      </p:sp>
      <p:sp>
        <p:nvSpPr>
          <p:cNvPr id="18" name="TextBox 17"/>
          <p:cNvSpPr txBox="1"/>
          <p:nvPr/>
        </p:nvSpPr>
        <p:spPr>
          <a:xfrm>
            <a:off x="-335590" y="2148622"/>
            <a:ext cx="1465006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PT" b="1" dirty="0" err="1" smtClean="0"/>
              <a:t>Coppice</a:t>
            </a:r>
            <a:r>
              <a:rPr lang="pt-PT" b="1" dirty="0" smtClean="0"/>
              <a:t> Stands</a:t>
            </a:r>
            <a:endParaRPr lang="pt-PT" b="1" dirty="0"/>
          </a:p>
        </p:txBody>
      </p:sp>
      <p:sp>
        <p:nvSpPr>
          <p:cNvPr id="22" name="TextBox 21"/>
          <p:cNvSpPr txBox="1"/>
          <p:nvPr/>
        </p:nvSpPr>
        <p:spPr>
          <a:xfrm>
            <a:off x="1619672" y="1844824"/>
            <a:ext cx="727280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6350" indent="-12700" algn="ctr">
              <a:spcBef>
                <a:spcPts val="600"/>
              </a:spcBef>
              <a:spcAft>
                <a:spcPts val="600"/>
              </a:spcAft>
              <a:defRPr/>
            </a:pPr>
            <a:r>
              <a:rPr lang="en-US" sz="1600" b="1" dirty="0" smtClean="0">
                <a:latin typeface="Arial" pitchFamily="34" charset="0"/>
                <a:cs typeface="Arial" pitchFamily="34" charset="0"/>
              </a:rPr>
              <a:t>Histograms for residuals </a:t>
            </a:r>
            <a:r>
              <a:rPr lang="en-US" sz="1600" b="1" dirty="0" smtClean="0">
                <a:solidFill>
                  <a:srgbClr val="006600"/>
                </a:solidFill>
                <a:latin typeface="Arial" pitchFamily="34" charset="0"/>
                <a:cs typeface="Arial" pitchFamily="34" charset="0"/>
              </a:rPr>
              <a:t>Volume under-bark no stump (m</a:t>
            </a:r>
            <a:r>
              <a:rPr lang="en-US" sz="1600" b="1" baseline="30000" dirty="0" smtClean="0">
                <a:solidFill>
                  <a:srgbClr val="006600"/>
                </a:solidFill>
                <a:latin typeface="Arial" pitchFamily="34" charset="0"/>
                <a:cs typeface="Arial" pitchFamily="34" charset="0"/>
              </a:rPr>
              <a:t>3</a:t>
            </a:r>
            <a:r>
              <a:rPr lang="en-US" sz="1600" b="1" dirty="0" smtClean="0">
                <a:solidFill>
                  <a:srgbClr val="006600"/>
                </a:solidFill>
                <a:latin typeface="Arial" pitchFamily="34" charset="0"/>
                <a:cs typeface="Arial" pitchFamily="34" charset="0"/>
              </a:rPr>
              <a:t> ha</a:t>
            </a:r>
            <a:r>
              <a:rPr lang="en-US" sz="1600" b="1" baseline="30000" dirty="0" smtClean="0">
                <a:solidFill>
                  <a:srgbClr val="006600"/>
                </a:solidFill>
                <a:latin typeface="Arial" pitchFamily="34" charset="0"/>
                <a:cs typeface="Arial" pitchFamily="34" charset="0"/>
              </a:rPr>
              <a:t>-1</a:t>
            </a:r>
            <a:r>
              <a:rPr lang="en-US" sz="1600" b="1" dirty="0" smtClean="0">
                <a:solidFill>
                  <a:srgbClr val="006600"/>
                </a:solidFill>
                <a:latin typeface="Arial" pitchFamily="34" charset="0"/>
                <a:cs typeface="Arial" pitchFamily="34" charset="0"/>
              </a:rPr>
              <a:t>)</a:t>
            </a:r>
            <a:r>
              <a:rPr lang="en-US" sz="1600" b="1" dirty="0" smtClean="0">
                <a:latin typeface="Arial" pitchFamily="34" charset="0"/>
                <a:cs typeface="Arial" pitchFamily="34" charset="0"/>
              </a:rPr>
              <a:t> </a:t>
            </a:r>
            <a:endParaRPr lang="pt-PT" sz="1600" b="1" dirty="0">
              <a:solidFill>
                <a:srgbClr val="006600"/>
              </a:solidFill>
            </a:endParaRPr>
          </a:p>
        </p:txBody>
      </p:sp>
      <p:pic>
        <p:nvPicPr>
          <p:cNvPr id="33" name="Picture 32"/>
          <p:cNvPicPr>
            <a:picLocks noChangeAspect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1331640" y="2157566"/>
            <a:ext cx="7627790" cy="149053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aphicFrame>
        <p:nvGraphicFramePr>
          <p:cNvPr id="34" name="Table 33"/>
          <p:cNvGraphicFramePr>
            <a:graphicFrameLocks noGrp="1"/>
          </p:cNvGraphicFramePr>
          <p:nvPr/>
        </p:nvGraphicFramePr>
        <p:xfrm>
          <a:off x="1358936" y="3789040"/>
          <a:ext cx="2492984" cy="1028700"/>
        </p:xfrm>
        <a:graphic>
          <a:graphicData uri="http://schemas.openxmlformats.org/drawingml/2006/table">
            <a:tbl>
              <a:tblPr/>
              <a:tblGrid>
                <a:gridCol w="101669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3814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3814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257175">
                <a:tc>
                  <a:txBody>
                    <a:bodyPr/>
                    <a:lstStyle/>
                    <a:p>
                      <a:pPr algn="r" fontAlgn="b"/>
                      <a:r>
                        <a:rPr lang="pt-PT" sz="1600" b="0" i="0" u="none" strike="noStrike" dirty="0">
                          <a:solidFill>
                            <a:srgbClr val="000000"/>
                          </a:solidFill>
                          <a:latin typeface="Arial"/>
                        </a:rPr>
                        <a:t>r =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PT" sz="1600" b="0" i="0" u="none" strike="noStrike">
                          <a:solidFill>
                            <a:srgbClr val="000000"/>
                          </a:solidFill>
                          <a:latin typeface="Arial"/>
                        </a:rPr>
                        <a:t>-24.60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PT" sz="1600" b="0" i="0" u="none" strike="noStrike">
                          <a:solidFill>
                            <a:srgbClr val="000000"/>
                          </a:solidFill>
                          <a:latin typeface="Arial"/>
                        </a:rPr>
                        <a:t>-32.43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57175">
                <a:tc>
                  <a:txBody>
                    <a:bodyPr/>
                    <a:lstStyle/>
                    <a:p>
                      <a:pPr algn="r" fontAlgn="b"/>
                      <a:r>
                        <a:rPr lang="pt-PT" sz="1600" b="0" i="0" u="none" strike="noStrike" dirty="0">
                          <a:solidFill>
                            <a:srgbClr val="000000"/>
                          </a:solidFill>
                          <a:latin typeface="Arial"/>
                        </a:rPr>
                        <a:t>|r| =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PT" sz="1600" b="0" i="0" u="none" strike="noStrike">
                          <a:solidFill>
                            <a:srgbClr val="000000"/>
                          </a:solidFill>
                          <a:latin typeface="Arial"/>
                        </a:rPr>
                        <a:t>25.61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PT" sz="1600" b="0" i="0" u="none" strike="noStrike">
                          <a:solidFill>
                            <a:srgbClr val="000000"/>
                          </a:solidFill>
                          <a:latin typeface="Arial"/>
                        </a:rPr>
                        <a:t>33.07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57175">
                <a:tc>
                  <a:txBody>
                    <a:bodyPr/>
                    <a:lstStyle/>
                    <a:p>
                      <a:pPr algn="r" fontAlgn="b"/>
                      <a:r>
                        <a:rPr lang="pt-PT" sz="1600" b="0" i="0" u="none" strike="noStrike">
                          <a:solidFill>
                            <a:srgbClr val="000000"/>
                          </a:solidFill>
                          <a:latin typeface="Arial"/>
                        </a:rPr>
                        <a:t>P_95% =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PT" sz="1600" b="0" i="0" u="none" strike="noStrike">
                          <a:solidFill>
                            <a:srgbClr val="000000"/>
                          </a:solidFill>
                          <a:latin typeface="Arial"/>
                        </a:rPr>
                        <a:t>3.67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PT" sz="1600" b="0" i="0" u="none" strike="noStrike">
                          <a:solidFill>
                            <a:srgbClr val="000000"/>
                          </a:solidFill>
                          <a:latin typeface="Arial"/>
                        </a:rPr>
                        <a:t>1.46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57175">
                <a:tc>
                  <a:txBody>
                    <a:bodyPr/>
                    <a:lstStyle/>
                    <a:p>
                      <a:pPr algn="r" fontAlgn="b"/>
                      <a:r>
                        <a:rPr lang="pt-PT" sz="1600" b="0" i="0" u="none" strike="noStrike">
                          <a:solidFill>
                            <a:srgbClr val="000000"/>
                          </a:solidFill>
                          <a:latin typeface="Arial"/>
                        </a:rPr>
                        <a:t>P_5% =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PT" sz="1600" b="0" i="0" u="none" strike="noStrike" dirty="0" smtClean="0">
                          <a:solidFill>
                            <a:srgbClr val="000000"/>
                          </a:solidFill>
                          <a:latin typeface="Arial"/>
                        </a:rPr>
                        <a:t>-90.14</a:t>
                      </a:r>
                      <a:endParaRPr lang="pt-PT" sz="1600" b="0" i="0" u="none" strike="noStrike" dirty="0">
                        <a:solidFill>
                          <a:srgbClr val="000000"/>
                        </a:solidFill>
                        <a:latin typeface="Arial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PT" sz="1600" b="0" i="0" u="none" strike="noStrike" dirty="0" smtClean="0">
                          <a:solidFill>
                            <a:srgbClr val="000000"/>
                          </a:solidFill>
                          <a:latin typeface="Arial"/>
                        </a:rPr>
                        <a:t>-105.57</a:t>
                      </a:r>
                      <a:endParaRPr lang="pt-PT" sz="1600" b="0" i="0" u="none" strike="noStrike" dirty="0">
                        <a:solidFill>
                          <a:srgbClr val="000000"/>
                        </a:solidFill>
                        <a:latin typeface="Arial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aphicFrame>
        <p:nvGraphicFramePr>
          <p:cNvPr id="35" name="Table 34"/>
          <p:cNvGraphicFramePr>
            <a:graphicFrameLocks noGrp="1"/>
          </p:cNvGraphicFramePr>
          <p:nvPr/>
        </p:nvGraphicFramePr>
        <p:xfrm>
          <a:off x="4081592" y="3792808"/>
          <a:ext cx="2273300" cy="1028700"/>
        </p:xfrm>
        <a:graphic>
          <a:graphicData uri="http://schemas.openxmlformats.org/drawingml/2006/table">
            <a:tbl>
              <a:tblPr/>
              <a:tblGrid>
                <a:gridCol w="9271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731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731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257175">
                <a:tc>
                  <a:txBody>
                    <a:bodyPr/>
                    <a:lstStyle/>
                    <a:p>
                      <a:pPr algn="r" fontAlgn="b"/>
                      <a:r>
                        <a:rPr lang="pt-PT" sz="1600" b="0" i="0" u="none" strike="noStrike" dirty="0">
                          <a:solidFill>
                            <a:srgbClr val="000000"/>
                          </a:solidFill>
                          <a:latin typeface="Arial"/>
                        </a:rPr>
                        <a:t>r =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PT" sz="1600" b="0" i="0" u="none" strike="noStrike">
                          <a:solidFill>
                            <a:srgbClr val="000000"/>
                          </a:solidFill>
                          <a:latin typeface="Arial"/>
                        </a:rPr>
                        <a:t>-1.04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PT" sz="1600" b="0" i="0" u="none" strike="noStrike">
                          <a:solidFill>
                            <a:srgbClr val="000000"/>
                          </a:solidFill>
                          <a:latin typeface="Arial"/>
                        </a:rPr>
                        <a:t>-0.49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57175">
                <a:tc>
                  <a:txBody>
                    <a:bodyPr/>
                    <a:lstStyle/>
                    <a:p>
                      <a:pPr algn="r" fontAlgn="b"/>
                      <a:r>
                        <a:rPr lang="pt-PT" sz="1600" b="0" i="0" u="none" strike="noStrike">
                          <a:solidFill>
                            <a:srgbClr val="000000"/>
                          </a:solidFill>
                          <a:latin typeface="Arial"/>
                        </a:rPr>
                        <a:t>|r| =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PT" sz="1600" b="0" i="0" u="none" strike="noStrike">
                          <a:solidFill>
                            <a:srgbClr val="000000"/>
                          </a:solidFill>
                          <a:latin typeface="Arial"/>
                        </a:rPr>
                        <a:t>6.53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PT" sz="1600" b="0" i="0" u="none" strike="noStrike">
                          <a:solidFill>
                            <a:srgbClr val="000000"/>
                          </a:solidFill>
                          <a:latin typeface="Arial"/>
                        </a:rPr>
                        <a:t>7.47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57175">
                <a:tc>
                  <a:txBody>
                    <a:bodyPr/>
                    <a:lstStyle/>
                    <a:p>
                      <a:pPr algn="r" fontAlgn="b"/>
                      <a:r>
                        <a:rPr lang="pt-PT" sz="1600" b="0" i="0" u="none" strike="noStrike">
                          <a:solidFill>
                            <a:srgbClr val="000000"/>
                          </a:solidFill>
                          <a:latin typeface="Arial"/>
                        </a:rPr>
                        <a:t>P_95% =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PT" sz="1600" b="0" i="0" u="none" strike="noStrike">
                          <a:solidFill>
                            <a:srgbClr val="000000"/>
                          </a:solidFill>
                          <a:latin typeface="Arial"/>
                        </a:rPr>
                        <a:t>13.23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PT" sz="1600" b="0" i="0" u="none" strike="noStrike">
                          <a:solidFill>
                            <a:srgbClr val="000000"/>
                          </a:solidFill>
                          <a:latin typeface="Arial"/>
                        </a:rPr>
                        <a:t>17.18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57175">
                <a:tc>
                  <a:txBody>
                    <a:bodyPr/>
                    <a:lstStyle/>
                    <a:p>
                      <a:pPr algn="r" fontAlgn="b"/>
                      <a:r>
                        <a:rPr lang="pt-PT" sz="1600" b="0" i="0" u="none" strike="noStrike" dirty="0">
                          <a:solidFill>
                            <a:srgbClr val="000000"/>
                          </a:solidFill>
                          <a:latin typeface="Arial"/>
                        </a:rPr>
                        <a:t>P_5% =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PT" sz="1600" b="0" i="0" u="none" strike="noStrike" dirty="0" smtClean="0">
                          <a:solidFill>
                            <a:srgbClr val="000000"/>
                          </a:solidFill>
                          <a:latin typeface="Arial"/>
                        </a:rPr>
                        <a:t>-12.99</a:t>
                      </a:r>
                      <a:endParaRPr lang="pt-PT" sz="1600" b="0" i="0" u="none" strike="noStrike" dirty="0">
                        <a:solidFill>
                          <a:srgbClr val="000000"/>
                        </a:solidFill>
                        <a:latin typeface="Arial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PT" sz="1600" b="0" i="0" u="none" strike="noStrike" dirty="0">
                          <a:solidFill>
                            <a:srgbClr val="000000"/>
                          </a:solidFill>
                          <a:latin typeface="Arial"/>
                        </a:rPr>
                        <a:t>-</a:t>
                      </a:r>
                      <a:r>
                        <a:rPr lang="pt-PT" sz="1600" b="0" i="0" u="none" strike="noStrike" dirty="0" smtClean="0">
                          <a:solidFill>
                            <a:srgbClr val="000000"/>
                          </a:solidFill>
                          <a:latin typeface="Arial"/>
                        </a:rPr>
                        <a:t>15.77</a:t>
                      </a:r>
                      <a:endParaRPr lang="pt-PT" sz="1600" b="0" i="0" u="none" strike="noStrike" dirty="0">
                        <a:solidFill>
                          <a:srgbClr val="000000"/>
                        </a:solidFill>
                        <a:latin typeface="Arial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aphicFrame>
        <p:nvGraphicFramePr>
          <p:cNvPr id="36" name="Table 35"/>
          <p:cNvGraphicFramePr>
            <a:graphicFrameLocks noGrp="1"/>
          </p:cNvGraphicFramePr>
          <p:nvPr/>
        </p:nvGraphicFramePr>
        <p:xfrm>
          <a:off x="6601872" y="3792808"/>
          <a:ext cx="2273300" cy="1028700"/>
        </p:xfrm>
        <a:graphic>
          <a:graphicData uri="http://schemas.openxmlformats.org/drawingml/2006/table">
            <a:tbl>
              <a:tblPr/>
              <a:tblGrid>
                <a:gridCol w="9271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731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731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257175">
                <a:tc>
                  <a:txBody>
                    <a:bodyPr/>
                    <a:lstStyle/>
                    <a:p>
                      <a:pPr algn="r" fontAlgn="b"/>
                      <a:r>
                        <a:rPr lang="pt-PT" sz="1600" b="0" i="0" u="none" strike="noStrike" dirty="0">
                          <a:solidFill>
                            <a:srgbClr val="000000"/>
                          </a:solidFill>
                          <a:latin typeface="Arial"/>
                        </a:rPr>
                        <a:t>r =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PT" sz="1600" b="0" i="0" u="none" strike="noStrike">
                          <a:solidFill>
                            <a:srgbClr val="000000"/>
                          </a:solidFill>
                          <a:latin typeface="Arial"/>
                        </a:rPr>
                        <a:t>0.25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PT" sz="1600" b="0" i="0" u="none" strike="noStrike">
                          <a:solidFill>
                            <a:srgbClr val="000000"/>
                          </a:solidFill>
                          <a:latin typeface="Arial"/>
                        </a:rPr>
                        <a:t>4.02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57175">
                <a:tc>
                  <a:txBody>
                    <a:bodyPr/>
                    <a:lstStyle/>
                    <a:p>
                      <a:pPr algn="r" fontAlgn="b"/>
                      <a:r>
                        <a:rPr lang="pt-PT" sz="1600" b="0" i="0" u="none" strike="noStrike">
                          <a:solidFill>
                            <a:srgbClr val="000000"/>
                          </a:solidFill>
                          <a:latin typeface="Arial"/>
                        </a:rPr>
                        <a:t>|r| =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PT" sz="1600" b="0" i="0" u="none" strike="noStrike" dirty="0">
                          <a:solidFill>
                            <a:srgbClr val="000000"/>
                          </a:solidFill>
                          <a:latin typeface="Arial"/>
                        </a:rPr>
                        <a:t>4.84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PT" sz="1600" b="0" i="0" u="none" strike="noStrike">
                          <a:solidFill>
                            <a:srgbClr val="000000"/>
                          </a:solidFill>
                          <a:latin typeface="Arial"/>
                        </a:rPr>
                        <a:t>6.85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57175">
                <a:tc>
                  <a:txBody>
                    <a:bodyPr/>
                    <a:lstStyle/>
                    <a:p>
                      <a:pPr algn="r" fontAlgn="b"/>
                      <a:r>
                        <a:rPr lang="pt-PT" sz="1600" b="0" i="0" u="none" strike="noStrike">
                          <a:solidFill>
                            <a:srgbClr val="000000"/>
                          </a:solidFill>
                          <a:latin typeface="Arial"/>
                        </a:rPr>
                        <a:t>P_95% =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PT" sz="1600" b="0" i="0" u="none" strike="noStrike" dirty="0">
                          <a:solidFill>
                            <a:srgbClr val="000000"/>
                          </a:solidFill>
                          <a:latin typeface="Arial"/>
                        </a:rPr>
                        <a:t>9.94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PT" sz="1600" b="0" i="0" u="none" strike="noStrike">
                          <a:solidFill>
                            <a:srgbClr val="000000"/>
                          </a:solidFill>
                          <a:latin typeface="Arial"/>
                        </a:rPr>
                        <a:t>21.62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57175">
                <a:tc>
                  <a:txBody>
                    <a:bodyPr/>
                    <a:lstStyle/>
                    <a:p>
                      <a:pPr algn="r" fontAlgn="b"/>
                      <a:r>
                        <a:rPr lang="pt-PT" sz="1600" b="0" i="0" u="none" strike="noStrike">
                          <a:solidFill>
                            <a:srgbClr val="000000"/>
                          </a:solidFill>
                          <a:latin typeface="Arial"/>
                        </a:rPr>
                        <a:t>P_5% =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PT" sz="1600" b="0" i="0" u="none" strike="noStrike" dirty="0" smtClean="0">
                          <a:solidFill>
                            <a:srgbClr val="000000"/>
                          </a:solidFill>
                          <a:latin typeface="Arial"/>
                        </a:rPr>
                        <a:t>-9.66</a:t>
                      </a:r>
                      <a:endParaRPr lang="pt-PT" sz="1600" b="0" i="0" u="none" strike="noStrike" dirty="0">
                        <a:solidFill>
                          <a:srgbClr val="000000"/>
                        </a:solidFill>
                        <a:latin typeface="Arial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PT" sz="1600" b="0" i="0" u="none" strike="noStrike" dirty="0" smtClean="0">
                          <a:solidFill>
                            <a:srgbClr val="000000"/>
                          </a:solidFill>
                          <a:latin typeface="Arial"/>
                        </a:rPr>
                        <a:t>-8.17</a:t>
                      </a:r>
                      <a:endParaRPr lang="pt-PT" sz="1600" b="0" i="0" u="none" strike="noStrike" dirty="0">
                        <a:solidFill>
                          <a:srgbClr val="000000"/>
                        </a:solidFill>
                        <a:latin typeface="Arial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sp>
        <p:nvSpPr>
          <p:cNvPr id="14" name="Oval 13"/>
          <p:cNvSpPr/>
          <p:nvPr/>
        </p:nvSpPr>
        <p:spPr>
          <a:xfrm>
            <a:off x="2483768" y="3645024"/>
            <a:ext cx="720080" cy="1368152"/>
          </a:xfrm>
          <a:prstGeom prst="ellipse">
            <a:avLst/>
          </a:prstGeom>
          <a:noFill/>
          <a:ln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PT"/>
          </a:p>
        </p:txBody>
      </p:sp>
      <p:sp>
        <p:nvSpPr>
          <p:cNvPr id="16" name="Oval 15"/>
          <p:cNvSpPr/>
          <p:nvPr/>
        </p:nvSpPr>
        <p:spPr>
          <a:xfrm>
            <a:off x="3176552" y="3555600"/>
            <a:ext cx="778440" cy="1484872"/>
          </a:xfrm>
          <a:prstGeom prst="ellipse">
            <a:avLst/>
          </a:prstGeom>
          <a:noFill/>
          <a:ln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PT"/>
          </a:p>
        </p:txBody>
      </p:sp>
      <p:cxnSp>
        <p:nvCxnSpPr>
          <p:cNvPr id="19" name="Straight Arrow Connector 18"/>
          <p:cNvCxnSpPr/>
          <p:nvPr/>
        </p:nvCxnSpPr>
        <p:spPr>
          <a:xfrm>
            <a:off x="3491880" y="4875272"/>
            <a:ext cx="0" cy="432000"/>
          </a:xfrm>
          <a:prstGeom prst="straightConnector1">
            <a:avLst/>
          </a:prstGeom>
          <a:ln w="28575">
            <a:solidFill>
              <a:schemeClr val="tx1"/>
            </a:solidFill>
            <a:headEnd type="none" w="med" len="med"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Straight Arrow Connector 19"/>
          <p:cNvCxnSpPr/>
          <p:nvPr/>
        </p:nvCxnSpPr>
        <p:spPr>
          <a:xfrm>
            <a:off x="8532440" y="4869160"/>
            <a:ext cx="0" cy="432000"/>
          </a:xfrm>
          <a:prstGeom prst="straightConnector1">
            <a:avLst/>
          </a:prstGeom>
          <a:ln w="28575">
            <a:solidFill>
              <a:schemeClr val="tx1"/>
            </a:solidFill>
            <a:headEnd type="none" w="med" len="med"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Straight Arrow Connector 20"/>
          <p:cNvCxnSpPr/>
          <p:nvPr/>
        </p:nvCxnSpPr>
        <p:spPr>
          <a:xfrm>
            <a:off x="6078904" y="4869160"/>
            <a:ext cx="0" cy="432000"/>
          </a:xfrm>
          <a:prstGeom prst="straightConnector1">
            <a:avLst/>
          </a:prstGeom>
          <a:ln w="28575">
            <a:solidFill>
              <a:schemeClr val="tx1"/>
            </a:solidFill>
            <a:headEnd type="none" w="med" len="med"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81884789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 animBg="1"/>
      <p:bldP spid="16" grpId="0" animBg="1"/>
    </p:bld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Diagram 3"/>
          <p:cNvGraphicFramePr/>
          <p:nvPr>
            <p:extLst>
              <p:ext uri="{D42A27DB-BD31-4B8C-83A1-F6EECF244321}">
                <p14:modId xmlns:p14="http://schemas.microsoft.com/office/powerpoint/2010/main" val="718625540"/>
              </p:ext>
            </p:extLst>
          </p:nvPr>
        </p:nvGraphicFramePr>
        <p:xfrm>
          <a:off x="332400" y="802342"/>
          <a:ext cx="11527200" cy="5767200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  <p:sp>
        <p:nvSpPr>
          <p:cNvPr id="5" name="Rounded Rectangle 4"/>
          <p:cNvSpPr/>
          <p:nvPr/>
        </p:nvSpPr>
        <p:spPr>
          <a:xfrm>
            <a:off x="9805147" y="1080243"/>
            <a:ext cx="1813112" cy="2046194"/>
          </a:xfrm>
          <a:prstGeom prst="roundRect">
            <a:avLst/>
          </a:prstGeom>
          <a:solidFill>
            <a:schemeClr val="bg2">
              <a:lumMod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PT"/>
          </a:p>
        </p:txBody>
      </p:sp>
    </p:spTree>
    <p:extLst>
      <p:ext uri="{BB962C8B-B14F-4D97-AF65-F5344CB8AC3E}">
        <p14:creationId xmlns:p14="http://schemas.microsoft.com/office/powerpoint/2010/main" val="284909052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Box 4"/>
          <p:cNvSpPr txBox="1"/>
          <p:nvPr/>
        </p:nvSpPr>
        <p:spPr bwMode="auto">
          <a:xfrm>
            <a:off x="396913" y="770812"/>
            <a:ext cx="7286645" cy="73818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1350963" indent="-1350963">
              <a:defRPr/>
            </a:pPr>
            <a:r>
              <a:rPr lang="en-US" sz="2400" b="1" dirty="0" smtClean="0">
                <a:latin typeface="Arial" pitchFamily="34" charset="0"/>
                <a:cs typeface="Arial" pitchFamily="34" charset="0"/>
              </a:rPr>
              <a:t>Conclusion</a:t>
            </a:r>
            <a:endParaRPr lang="en-US" sz="2400" b="1" dirty="0">
              <a:latin typeface="Arial" pitchFamily="34" charset="0"/>
              <a:cs typeface="Arial" pitchFamily="34" charset="0"/>
            </a:endParaRPr>
          </a:p>
          <a:p>
            <a:pPr marL="1350963" indent="-1350963">
              <a:defRPr/>
            </a:pPr>
            <a:endParaRPr lang="en-US" dirty="0">
              <a:latin typeface="Arial" pitchFamily="34" charset="0"/>
              <a:cs typeface="Arial" pitchFamily="34" charset="0"/>
            </a:endParaRPr>
          </a:p>
        </p:txBody>
      </p:sp>
      <p:graphicFrame>
        <p:nvGraphicFramePr>
          <p:cNvPr id="9" name="Table 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623903611"/>
              </p:ext>
            </p:extLst>
          </p:nvPr>
        </p:nvGraphicFramePr>
        <p:xfrm>
          <a:off x="916532" y="2059604"/>
          <a:ext cx="7344815" cy="158496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04925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97507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38338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937094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pt-PT" sz="2000" b="1" dirty="0" smtClean="0">
                          <a:latin typeface="Arial" pitchFamily="34" charset="0"/>
                          <a:cs typeface="Arial" pitchFamily="34" charset="0"/>
                        </a:rPr>
                        <a:t>Hdom</a:t>
                      </a:r>
                      <a:endParaRPr lang="pt-PT" sz="2000" b="1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pt-PT" sz="2000" b="1" dirty="0">
                        <a:solidFill>
                          <a:schemeClr val="accent3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>
                      <a:noFill/>
                    </a:lnL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PT" sz="2000" b="1" dirty="0" smtClean="0">
                          <a:solidFill>
                            <a:schemeClr val="accent3">
                              <a:lumMod val="50000"/>
                            </a:schemeClr>
                          </a:solidFill>
                          <a:latin typeface="Arial" pitchFamily="34" charset="0"/>
                          <a:cs typeface="Arial" pitchFamily="34" charset="0"/>
                        </a:rPr>
                        <a:t>Glob3PG</a:t>
                      </a:r>
                      <a:endParaRPr lang="pt-PT" sz="2000" b="1" dirty="0">
                        <a:solidFill>
                          <a:schemeClr val="accent3">
                            <a:lumMod val="50000"/>
                          </a:schemeClr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PT" sz="2000" b="1" dirty="0" smtClean="0">
                          <a:solidFill>
                            <a:srgbClr val="FF9900"/>
                          </a:solidFill>
                          <a:latin typeface="Arial" pitchFamily="34" charset="0"/>
                          <a:cs typeface="Arial" pitchFamily="34" charset="0"/>
                        </a:rPr>
                        <a:t>Globulus</a:t>
                      </a:r>
                      <a:endParaRPr lang="pt-PT" sz="2000" b="1" dirty="0">
                        <a:solidFill>
                          <a:srgbClr val="FF990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pt-PT" sz="2000" b="1" dirty="0" smtClean="0">
                          <a:latin typeface="Arial" pitchFamily="34" charset="0"/>
                          <a:cs typeface="Arial" pitchFamily="34" charset="0"/>
                        </a:rPr>
                        <a:t>G</a:t>
                      </a:r>
                      <a:endParaRPr lang="pt-PT" sz="2000" b="1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PT" sz="2000" b="1" dirty="0" smtClean="0">
                          <a:solidFill>
                            <a:schemeClr val="accent3"/>
                          </a:solidFill>
                          <a:latin typeface="Arial" pitchFamily="34" charset="0"/>
                          <a:cs typeface="Arial" pitchFamily="34" charset="0"/>
                        </a:rPr>
                        <a:t>3PG</a:t>
                      </a:r>
                      <a:endParaRPr lang="pt-PT" sz="2000" b="1" dirty="0">
                        <a:solidFill>
                          <a:schemeClr val="accent3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>
                      <a:noFill/>
                    </a:ln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PT" sz="2000" b="1" dirty="0" smtClean="0">
                          <a:solidFill>
                            <a:schemeClr val="accent3">
                              <a:lumMod val="50000"/>
                            </a:schemeClr>
                          </a:solidFill>
                          <a:latin typeface="Arial" pitchFamily="34" charset="0"/>
                          <a:cs typeface="Arial" pitchFamily="34" charset="0"/>
                        </a:rPr>
                        <a:t>Glob3PG</a:t>
                      </a:r>
                      <a:endParaRPr lang="pt-PT" sz="2000" b="1" dirty="0">
                        <a:solidFill>
                          <a:schemeClr val="accent3">
                            <a:lumMod val="50000"/>
                          </a:schemeClr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PT" sz="2000" b="1" dirty="0" smtClean="0">
                          <a:solidFill>
                            <a:srgbClr val="FF9900"/>
                          </a:solidFill>
                          <a:latin typeface="Arial" pitchFamily="34" charset="0"/>
                          <a:cs typeface="Arial" pitchFamily="34" charset="0"/>
                        </a:rPr>
                        <a:t>Globulus</a:t>
                      </a:r>
                      <a:endParaRPr lang="pt-PT" sz="2000" b="1" dirty="0">
                        <a:solidFill>
                          <a:srgbClr val="FF990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pt-PT" sz="2000" b="1" dirty="0" smtClean="0">
                          <a:latin typeface="Arial" pitchFamily="34" charset="0"/>
                          <a:cs typeface="Arial" pitchFamily="34" charset="0"/>
                        </a:rPr>
                        <a:t>Wsbr</a:t>
                      </a:r>
                      <a:endParaRPr lang="pt-PT" sz="2000" b="1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PT" sz="2000" b="1" dirty="0" smtClean="0">
                          <a:solidFill>
                            <a:schemeClr val="accent3"/>
                          </a:solidFill>
                          <a:latin typeface="Arial" pitchFamily="34" charset="0"/>
                          <a:cs typeface="Arial" pitchFamily="34" charset="0"/>
                        </a:rPr>
                        <a:t>3PG</a:t>
                      </a:r>
                      <a:endParaRPr lang="pt-PT" sz="2000" b="1" dirty="0">
                        <a:solidFill>
                          <a:schemeClr val="accent3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>
                      <a:noFill/>
                    </a:ln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PT" sz="2000" b="1" dirty="0" smtClean="0">
                          <a:solidFill>
                            <a:schemeClr val="accent3">
                              <a:lumMod val="50000"/>
                            </a:schemeClr>
                          </a:solidFill>
                          <a:latin typeface="Arial" pitchFamily="34" charset="0"/>
                          <a:cs typeface="Arial" pitchFamily="34" charset="0"/>
                        </a:rPr>
                        <a:t>Glob3PG</a:t>
                      </a:r>
                      <a:endParaRPr lang="pt-PT" sz="2000" b="1" dirty="0">
                        <a:solidFill>
                          <a:schemeClr val="accent3">
                            <a:lumMod val="50000"/>
                          </a:schemeClr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PT" sz="2000" b="1" dirty="0" smtClean="0">
                          <a:solidFill>
                            <a:srgbClr val="FF9900"/>
                          </a:solidFill>
                          <a:latin typeface="Arial" pitchFamily="34" charset="0"/>
                          <a:cs typeface="Arial" pitchFamily="34" charset="0"/>
                        </a:rPr>
                        <a:t>Globulus</a:t>
                      </a:r>
                      <a:endParaRPr lang="pt-PT" sz="2000" b="1" dirty="0">
                        <a:solidFill>
                          <a:srgbClr val="FF990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pt-PT" sz="2000" b="1" dirty="0" smtClean="0">
                          <a:latin typeface="Arial" pitchFamily="34" charset="0"/>
                          <a:cs typeface="Arial" pitchFamily="34" charset="0"/>
                        </a:rPr>
                        <a:t>Vu_st</a:t>
                      </a:r>
                      <a:endParaRPr lang="pt-PT" sz="2000" b="1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PT" sz="2000" b="1" dirty="0" smtClean="0">
                          <a:solidFill>
                            <a:schemeClr val="accent3"/>
                          </a:solidFill>
                          <a:latin typeface="Arial" pitchFamily="34" charset="0"/>
                          <a:cs typeface="Arial" pitchFamily="34" charset="0"/>
                        </a:rPr>
                        <a:t>3PG</a:t>
                      </a:r>
                      <a:endParaRPr lang="pt-PT" sz="2000" b="1" dirty="0">
                        <a:solidFill>
                          <a:schemeClr val="accent3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>
                      <a:noFill/>
                    </a:lnL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PT" sz="2000" b="1" dirty="0" smtClean="0">
                          <a:solidFill>
                            <a:schemeClr val="accent3">
                              <a:lumMod val="50000"/>
                            </a:schemeClr>
                          </a:solidFill>
                          <a:latin typeface="Arial" pitchFamily="34" charset="0"/>
                          <a:cs typeface="Arial" pitchFamily="34" charset="0"/>
                        </a:rPr>
                        <a:t>Glob3PG</a:t>
                      </a:r>
                      <a:endParaRPr lang="pt-PT" sz="2000" b="1" dirty="0" smtClean="0">
                        <a:solidFill>
                          <a:srgbClr val="FF990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PT" sz="2000" b="1" dirty="0" err="1" smtClean="0">
                          <a:solidFill>
                            <a:srgbClr val="FF9900"/>
                          </a:solidFill>
                          <a:latin typeface="Arial" pitchFamily="34" charset="0"/>
                          <a:cs typeface="Arial" pitchFamily="34" charset="0"/>
                        </a:rPr>
                        <a:t>Globulus</a:t>
                      </a:r>
                      <a:endParaRPr lang="pt-PT" sz="2000" b="1" dirty="0" smtClean="0">
                        <a:solidFill>
                          <a:srgbClr val="FF990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sp>
        <p:nvSpPr>
          <p:cNvPr id="10" name="TextBox 9"/>
          <p:cNvSpPr txBox="1"/>
          <p:nvPr/>
        </p:nvSpPr>
        <p:spPr>
          <a:xfrm>
            <a:off x="5903917" y="2059604"/>
            <a:ext cx="58010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400" dirty="0" smtClean="0"/>
              <a:t>&lt;</a:t>
            </a:r>
            <a:endParaRPr lang="en-US" sz="2400" dirty="0"/>
          </a:p>
        </p:txBody>
      </p:sp>
      <p:sp>
        <p:nvSpPr>
          <p:cNvPr id="11" name="TextBox 10"/>
          <p:cNvSpPr txBox="1"/>
          <p:nvPr/>
        </p:nvSpPr>
        <p:spPr>
          <a:xfrm>
            <a:off x="5903917" y="2897950"/>
            <a:ext cx="58010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400" dirty="0" smtClean="0"/>
              <a:t>~</a:t>
            </a:r>
            <a:endParaRPr lang="en-US" sz="2400" dirty="0"/>
          </a:p>
        </p:txBody>
      </p:sp>
      <p:sp>
        <p:nvSpPr>
          <p:cNvPr id="12" name="TextBox 11"/>
          <p:cNvSpPr txBox="1"/>
          <p:nvPr/>
        </p:nvSpPr>
        <p:spPr>
          <a:xfrm>
            <a:off x="3627749" y="2897949"/>
            <a:ext cx="58010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400" dirty="0" smtClean="0"/>
              <a:t>~</a:t>
            </a:r>
            <a:endParaRPr lang="en-US" sz="2400" dirty="0"/>
          </a:p>
        </p:txBody>
      </p:sp>
      <p:sp>
        <p:nvSpPr>
          <p:cNvPr id="13" name="TextBox 12"/>
          <p:cNvSpPr txBox="1"/>
          <p:nvPr/>
        </p:nvSpPr>
        <p:spPr>
          <a:xfrm>
            <a:off x="5898649" y="2421381"/>
            <a:ext cx="58010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400" dirty="0" smtClean="0"/>
              <a:t>&lt;</a:t>
            </a:r>
            <a:endParaRPr lang="en-US" sz="2400" dirty="0"/>
          </a:p>
        </p:txBody>
      </p:sp>
      <p:sp>
        <p:nvSpPr>
          <p:cNvPr id="14" name="TextBox 13"/>
          <p:cNvSpPr txBox="1"/>
          <p:nvPr/>
        </p:nvSpPr>
        <p:spPr>
          <a:xfrm>
            <a:off x="3622481" y="2421381"/>
            <a:ext cx="58010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400" dirty="0" smtClean="0"/>
              <a:t>&lt;</a:t>
            </a:r>
            <a:endParaRPr lang="en-US" sz="2400" dirty="0"/>
          </a:p>
        </p:txBody>
      </p:sp>
      <p:sp>
        <p:nvSpPr>
          <p:cNvPr id="15" name="TextBox 14"/>
          <p:cNvSpPr txBox="1"/>
          <p:nvPr/>
        </p:nvSpPr>
        <p:spPr>
          <a:xfrm>
            <a:off x="3490451" y="3192608"/>
            <a:ext cx="71213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400" dirty="0" smtClean="0"/>
              <a:t>&lt;&lt;&lt;</a:t>
            </a:r>
            <a:endParaRPr lang="en-US" sz="2400" dirty="0"/>
          </a:p>
        </p:txBody>
      </p:sp>
      <p:sp>
        <p:nvSpPr>
          <p:cNvPr id="16" name="TextBox 15"/>
          <p:cNvSpPr txBox="1"/>
          <p:nvPr/>
        </p:nvSpPr>
        <p:spPr>
          <a:xfrm>
            <a:off x="5897945" y="3182899"/>
            <a:ext cx="58010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400" dirty="0" smtClean="0"/>
              <a:t>&lt;~</a:t>
            </a:r>
            <a:endParaRPr lang="en-US" sz="2400" dirty="0"/>
          </a:p>
        </p:txBody>
      </p:sp>
      <p:sp>
        <p:nvSpPr>
          <p:cNvPr id="17" name="Rectangle 16"/>
          <p:cNvSpPr/>
          <p:nvPr/>
        </p:nvSpPr>
        <p:spPr>
          <a:xfrm>
            <a:off x="916532" y="2883046"/>
            <a:ext cx="7254073" cy="381262"/>
          </a:xfrm>
          <a:prstGeom prst="rect">
            <a:avLst/>
          </a:prstGeom>
          <a:noFill/>
          <a:ln w="28575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TextBox 17"/>
          <p:cNvSpPr txBox="1"/>
          <p:nvPr/>
        </p:nvSpPr>
        <p:spPr>
          <a:xfrm>
            <a:off x="8307903" y="2897949"/>
            <a:ext cx="3569463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accent1"/>
                </a:solidFill>
              </a:rPr>
              <a:t>The 3 models perform similarly</a:t>
            </a:r>
            <a:endParaRPr lang="en-US" b="1" dirty="0">
              <a:solidFill>
                <a:schemeClr val="accent1"/>
              </a:solidFill>
            </a:endParaRPr>
          </a:p>
        </p:txBody>
      </p:sp>
      <p:sp>
        <p:nvSpPr>
          <p:cNvPr id="19" name="Rectangle 18"/>
          <p:cNvSpPr/>
          <p:nvPr/>
        </p:nvSpPr>
        <p:spPr>
          <a:xfrm>
            <a:off x="2341829" y="1764817"/>
            <a:ext cx="3419873" cy="2079596"/>
          </a:xfrm>
          <a:prstGeom prst="rect">
            <a:avLst/>
          </a:prstGeom>
          <a:noFill/>
          <a:ln w="28575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" name="TextBox 19"/>
          <p:cNvSpPr txBox="1"/>
          <p:nvPr/>
        </p:nvSpPr>
        <p:spPr>
          <a:xfrm>
            <a:off x="2233674" y="4006020"/>
            <a:ext cx="386232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PT" b="1" dirty="0">
                <a:solidFill>
                  <a:schemeClr val="accent2">
                    <a:lumMod val="75000"/>
                  </a:schemeClr>
                </a:solidFill>
                <a:latin typeface="Arial" pitchFamily="34" charset="0"/>
                <a:cs typeface="Arial" pitchFamily="34" charset="0"/>
              </a:rPr>
              <a:t>Glob3PG </a:t>
            </a:r>
            <a:r>
              <a:rPr lang="pt-PT" dirty="0" err="1">
                <a:solidFill>
                  <a:schemeClr val="accent2">
                    <a:lumMod val="75000"/>
                  </a:schemeClr>
                </a:solidFill>
                <a:latin typeface="Arial" pitchFamily="34" charset="0"/>
                <a:cs typeface="Arial" pitchFamily="34" charset="0"/>
              </a:rPr>
              <a:t>performs</a:t>
            </a:r>
            <a:r>
              <a:rPr lang="pt-PT" dirty="0">
                <a:solidFill>
                  <a:schemeClr val="accent2">
                    <a:lumMod val="75000"/>
                  </a:schemeClr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pt-PT" dirty="0" err="1">
                <a:solidFill>
                  <a:schemeClr val="accent2">
                    <a:lumMod val="75000"/>
                  </a:schemeClr>
                </a:solidFill>
                <a:latin typeface="Arial" pitchFamily="34" charset="0"/>
                <a:cs typeface="Arial" pitchFamily="34" charset="0"/>
              </a:rPr>
              <a:t>better</a:t>
            </a:r>
            <a:r>
              <a:rPr lang="pt-PT" dirty="0">
                <a:solidFill>
                  <a:schemeClr val="accent2">
                    <a:lumMod val="75000"/>
                  </a:schemeClr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pt-PT" dirty="0" err="1">
                <a:solidFill>
                  <a:schemeClr val="accent2">
                    <a:lumMod val="75000"/>
                  </a:schemeClr>
                </a:solidFill>
                <a:latin typeface="Arial" pitchFamily="34" charset="0"/>
                <a:cs typeface="Arial" pitchFamily="34" charset="0"/>
              </a:rPr>
              <a:t>than</a:t>
            </a:r>
            <a:r>
              <a:rPr lang="pt-PT" dirty="0">
                <a:solidFill>
                  <a:schemeClr val="accent2">
                    <a:lumMod val="75000"/>
                  </a:schemeClr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pt-PT" b="1" dirty="0" smtClean="0">
                <a:solidFill>
                  <a:schemeClr val="accent2">
                    <a:lumMod val="75000"/>
                  </a:schemeClr>
                </a:solidFill>
                <a:latin typeface="Arial" pitchFamily="34" charset="0"/>
                <a:cs typeface="Arial" pitchFamily="34" charset="0"/>
              </a:rPr>
              <a:t>3PG</a:t>
            </a:r>
            <a:endParaRPr lang="en-US" dirty="0">
              <a:solidFill>
                <a:schemeClr val="accent2">
                  <a:lumMod val="75000"/>
                </a:schemeClr>
              </a:solidFill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2110770" y="4930252"/>
            <a:ext cx="9107837" cy="147732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PT" b="1" dirty="0" err="1">
                <a:solidFill>
                  <a:srgbClr val="FF9900"/>
                </a:solidFill>
                <a:latin typeface="Arial" pitchFamily="34" charset="0"/>
                <a:cs typeface="Arial" pitchFamily="34" charset="0"/>
              </a:rPr>
              <a:t>Globulus</a:t>
            </a:r>
            <a:r>
              <a:rPr lang="pt-PT" dirty="0">
                <a:latin typeface="Arial" pitchFamily="34" charset="0"/>
                <a:cs typeface="Arial" pitchFamily="34" charset="0"/>
              </a:rPr>
              <a:t> </a:t>
            </a:r>
            <a:r>
              <a:rPr lang="pt-PT" dirty="0" err="1">
                <a:latin typeface="Arial" pitchFamily="34" charset="0"/>
                <a:cs typeface="Arial" pitchFamily="34" charset="0"/>
              </a:rPr>
              <a:t>is</a:t>
            </a:r>
            <a:r>
              <a:rPr lang="pt-PT" dirty="0">
                <a:latin typeface="Arial" pitchFamily="34" charset="0"/>
                <a:cs typeface="Arial" pitchFamily="34" charset="0"/>
              </a:rPr>
              <a:t> more </a:t>
            </a:r>
            <a:r>
              <a:rPr lang="pt-PT" dirty="0" err="1">
                <a:latin typeface="Arial" pitchFamily="34" charset="0"/>
                <a:cs typeface="Arial" pitchFamily="34" charset="0"/>
              </a:rPr>
              <a:t>accurate</a:t>
            </a:r>
            <a:r>
              <a:rPr lang="pt-PT" dirty="0">
                <a:latin typeface="Arial" pitchFamily="34" charset="0"/>
                <a:cs typeface="Arial" pitchFamily="34" charset="0"/>
              </a:rPr>
              <a:t> </a:t>
            </a:r>
            <a:r>
              <a:rPr lang="pt-PT" dirty="0" err="1">
                <a:latin typeface="Arial" pitchFamily="34" charset="0"/>
                <a:cs typeface="Arial" pitchFamily="34" charset="0"/>
              </a:rPr>
              <a:t>than</a:t>
            </a:r>
            <a:r>
              <a:rPr lang="pt-PT" dirty="0">
                <a:latin typeface="Arial" pitchFamily="34" charset="0"/>
                <a:cs typeface="Arial" pitchFamily="34" charset="0"/>
              </a:rPr>
              <a:t> </a:t>
            </a:r>
            <a:r>
              <a:rPr lang="pt-PT" dirty="0" err="1">
                <a:latin typeface="Arial" pitchFamily="34" charset="0"/>
                <a:cs typeface="Arial" pitchFamily="34" charset="0"/>
              </a:rPr>
              <a:t>the</a:t>
            </a:r>
            <a:r>
              <a:rPr lang="pt-PT" dirty="0">
                <a:latin typeface="Arial" pitchFamily="34" charset="0"/>
                <a:cs typeface="Arial" pitchFamily="34" charset="0"/>
              </a:rPr>
              <a:t> </a:t>
            </a:r>
            <a:r>
              <a:rPr lang="pt-PT" dirty="0" err="1" smtClean="0">
                <a:latin typeface="Arial" pitchFamily="34" charset="0"/>
                <a:cs typeface="Arial" pitchFamily="34" charset="0"/>
              </a:rPr>
              <a:t>others</a:t>
            </a:r>
            <a:endParaRPr lang="pt-PT" dirty="0" smtClean="0">
              <a:latin typeface="Arial" pitchFamily="34" charset="0"/>
              <a:cs typeface="Arial" pitchFamily="34" charset="0"/>
            </a:endParaRPr>
          </a:p>
          <a:p>
            <a:endParaRPr lang="pt-PT" dirty="0">
              <a:latin typeface="Arial" pitchFamily="34" charset="0"/>
              <a:cs typeface="Arial" pitchFamily="34" charset="0"/>
            </a:endParaRPr>
          </a:p>
          <a:p>
            <a:r>
              <a:rPr lang="pt-PT" b="1" dirty="0">
                <a:solidFill>
                  <a:schemeClr val="accent3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Glob3PG </a:t>
            </a:r>
            <a:r>
              <a:rPr lang="pt-PT" dirty="0" err="1">
                <a:latin typeface="Arial" pitchFamily="34" charset="0"/>
                <a:cs typeface="Arial" pitchFamily="34" charset="0"/>
              </a:rPr>
              <a:t>and</a:t>
            </a:r>
            <a:r>
              <a:rPr lang="pt-PT" dirty="0">
                <a:latin typeface="Arial" pitchFamily="34" charset="0"/>
                <a:cs typeface="Arial" pitchFamily="34" charset="0"/>
              </a:rPr>
              <a:t> </a:t>
            </a:r>
            <a:r>
              <a:rPr lang="pt-PT" b="1" dirty="0">
                <a:solidFill>
                  <a:schemeClr val="accent3">
                    <a:lumMod val="75000"/>
                  </a:schemeClr>
                </a:solidFill>
                <a:latin typeface="Arial" pitchFamily="34" charset="0"/>
                <a:cs typeface="Arial" pitchFamily="34" charset="0"/>
              </a:rPr>
              <a:t>3PG</a:t>
            </a:r>
            <a:r>
              <a:rPr lang="pt-PT" b="1" dirty="0">
                <a:solidFill>
                  <a:schemeClr val="accent6">
                    <a:lumMod val="75000"/>
                  </a:schemeClr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pt-PT" dirty="0" err="1">
                <a:latin typeface="Arial" pitchFamily="34" charset="0"/>
                <a:cs typeface="Arial" pitchFamily="34" charset="0"/>
              </a:rPr>
              <a:t>don’t</a:t>
            </a:r>
            <a:r>
              <a:rPr lang="pt-PT" dirty="0">
                <a:latin typeface="Arial" pitchFamily="34" charset="0"/>
                <a:cs typeface="Arial" pitchFamily="34" charset="0"/>
              </a:rPr>
              <a:t> </a:t>
            </a:r>
            <a:r>
              <a:rPr lang="pt-PT" dirty="0" err="1">
                <a:latin typeface="Arial" pitchFamily="34" charset="0"/>
                <a:cs typeface="Arial" pitchFamily="34" charset="0"/>
              </a:rPr>
              <a:t>seem</a:t>
            </a:r>
            <a:r>
              <a:rPr lang="pt-PT" dirty="0">
                <a:latin typeface="Arial" pitchFamily="34" charset="0"/>
                <a:cs typeface="Arial" pitchFamily="34" charset="0"/>
              </a:rPr>
              <a:t> to </a:t>
            </a:r>
            <a:r>
              <a:rPr lang="pt-PT" dirty="0" err="1">
                <a:latin typeface="Arial" pitchFamily="34" charset="0"/>
                <a:cs typeface="Arial" pitchFamily="34" charset="0"/>
              </a:rPr>
              <a:t>perform</a:t>
            </a:r>
            <a:r>
              <a:rPr lang="pt-PT" dirty="0">
                <a:latin typeface="Arial" pitchFamily="34" charset="0"/>
                <a:cs typeface="Arial" pitchFamily="34" charset="0"/>
              </a:rPr>
              <a:t> </a:t>
            </a:r>
            <a:r>
              <a:rPr lang="pt-PT" dirty="0" err="1" smtClean="0">
                <a:latin typeface="Arial" pitchFamily="34" charset="0"/>
                <a:cs typeface="Arial" pitchFamily="34" charset="0"/>
              </a:rPr>
              <a:t>worse</a:t>
            </a:r>
            <a:r>
              <a:rPr lang="pt-PT" dirty="0" smtClean="0">
                <a:latin typeface="Arial" pitchFamily="34" charset="0"/>
                <a:cs typeface="Arial" pitchFamily="34" charset="0"/>
              </a:rPr>
              <a:t> </a:t>
            </a:r>
            <a:r>
              <a:rPr lang="pt-PT" dirty="0">
                <a:latin typeface="Arial" pitchFamily="34" charset="0"/>
                <a:cs typeface="Arial" pitchFamily="34" charset="0"/>
              </a:rPr>
              <a:t>for </a:t>
            </a:r>
            <a:r>
              <a:rPr lang="pt-PT" u="sng" dirty="0" err="1">
                <a:latin typeface="Arial" pitchFamily="34" charset="0"/>
                <a:cs typeface="Arial" pitchFamily="34" charset="0"/>
              </a:rPr>
              <a:t>coppices</a:t>
            </a:r>
            <a:r>
              <a:rPr lang="pt-PT" dirty="0">
                <a:latin typeface="Arial" pitchFamily="34" charset="0"/>
                <a:cs typeface="Arial" pitchFamily="34" charset="0"/>
              </a:rPr>
              <a:t> </a:t>
            </a:r>
            <a:r>
              <a:rPr lang="pt-PT" dirty="0" err="1">
                <a:latin typeface="Arial" pitchFamily="34" charset="0"/>
                <a:cs typeface="Arial" pitchFamily="34" charset="0"/>
              </a:rPr>
              <a:t>than</a:t>
            </a:r>
            <a:r>
              <a:rPr lang="pt-PT" dirty="0">
                <a:latin typeface="Arial" pitchFamily="34" charset="0"/>
                <a:cs typeface="Arial" pitchFamily="34" charset="0"/>
              </a:rPr>
              <a:t> for </a:t>
            </a:r>
            <a:r>
              <a:rPr lang="pt-PT" u="sng" dirty="0" err="1">
                <a:latin typeface="Arial" pitchFamily="34" charset="0"/>
                <a:cs typeface="Arial" pitchFamily="34" charset="0"/>
              </a:rPr>
              <a:t>planted</a:t>
            </a:r>
            <a:r>
              <a:rPr lang="pt-PT" dirty="0">
                <a:latin typeface="Arial" pitchFamily="34" charset="0"/>
                <a:cs typeface="Arial" pitchFamily="34" charset="0"/>
              </a:rPr>
              <a:t> stands</a:t>
            </a:r>
          </a:p>
          <a:p>
            <a:endParaRPr lang="pt-PT" dirty="0">
              <a:latin typeface="Arial" pitchFamily="34" charset="0"/>
              <a:cs typeface="Arial" pitchFamily="34" charset="0"/>
            </a:endParaRPr>
          </a:p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20236013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/>
      <p:bldP spid="11" grpId="0"/>
      <p:bldP spid="12" grpId="0"/>
      <p:bldP spid="13" grpId="0"/>
      <p:bldP spid="14" grpId="0"/>
      <p:bldP spid="15" grpId="0"/>
      <p:bldP spid="16" grpId="0"/>
      <p:bldP spid="17" grpId="0" animBg="1"/>
      <p:bldP spid="18" grpId="0"/>
      <p:bldP spid="19" grpId="0" animBg="1"/>
      <p:bldP spid="20" grpId="0"/>
    </p:bld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Diagram 3"/>
          <p:cNvGraphicFramePr/>
          <p:nvPr>
            <p:extLst>
              <p:ext uri="{D42A27DB-BD31-4B8C-83A1-F6EECF244321}">
                <p14:modId xmlns:p14="http://schemas.microsoft.com/office/powerpoint/2010/main" val="1171432355"/>
              </p:ext>
            </p:extLst>
          </p:nvPr>
        </p:nvGraphicFramePr>
        <p:xfrm>
          <a:off x="332400" y="820087"/>
          <a:ext cx="11527200" cy="5767200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</p:spTree>
    <p:extLst>
      <p:ext uri="{BB962C8B-B14F-4D97-AF65-F5344CB8AC3E}">
        <p14:creationId xmlns:p14="http://schemas.microsoft.com/office/powerpoint/2010/main" val="224845450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/>
          <p:cNvSpPr txBox="1"/>
          <p:nvPr/>
        </p:nvSpPr>
        <p:spPr bwMode="auto">
          <a:xfrm>
            <a:off x="275303" y="1440381"/>
            <a:ext cx="11916697" cy="4970591"/>
          </a:xfrm>
          <a:prstGeom prst="rect">
            <a:avLst/>
          </a:prstGeom>
          <a:noFill/>
          <a:ln w="28575">
            <a:noFill/>
          </a:ln>
        </p:spPr>
        <p:txBody>
          <a:bodyPr wrap="square">
            <a:spAutoFit/>
          </a:bodyPr>
          <a:lstStyle/>
          <a:p>
            <a:pPr marL="176213" lvl="1">
              <a:lnSpc>
                <a:spcPct val="150000"/>
              </a:lnSpc>
              <a:defRPr/>
            </a:pPr>
            <a:r>
              <a:rPr lang="pt-PT" dirty="0" smtClean="0">
                <a:latin typeface="Arial" pitchFamily="34" charset="0"/>
                <a:cs typeface="Arial" pitchFamily="34" charset="0"/>
              </a:rPr>
              <a:t>  </a:t>
            </a:r>
            <a:r>
              <a:rPr lang="pt-PT" b="1" dirty="0" smtClean="0">
                <a:solidFill>
                  <a:schemeClr val="accent1"/>
                </a:solidFill>
                <a:latin typeface="Arial" pitchFamily="34" charset="0"/>
                <a:cs typeface="Arial" pitchFamily="34" charset="0"/>
              </a:rPr>
              <a:t>Future </a:t>
            </a:r>
            <a:r>
              <a:rPr lang="pt-PT" b="1" dirty="0" err="1" smtClean="0">
                <a:solidFill>
                  <a:schemeClr val="accent1"/>
                </a:solidFill>
                <a:latin typeface="Arial" pitchFamily="34" charset="0"/>
                <a:cs typeface="Arial" pitchFamily="34" charset="0"/>
              </a:rPr>
              <a:t>work</a:t>
            </a:r>
            <a:r>
              <a:rPr lang="pt-PT" b="1" dirty="0" smtClean="0">
                <a:solidFill>
                  <a:schemeClr val="accent1"/>
                </a:solidFill>
                <a:latin typeface="Arial" pitchFamily="34" charset="0"/>
                <a:cs typeface="Arial" pitchFamily="34" charset="0"/>
              </a:rPr>
              <a:t>:</a:t>
            </a:r>
          </a:p>
          <a:p>
            <a:pPr marL="176213" lvl="1">
              <a:lnSpc>
                <a:spcPct val="150000"/>
              </a:lnSpc>
              <a:defRPr/>
            </a:pPr>
            <a:endParaRPr lang="pt-PT" sz="800" b="1" dirty="0" smtClean="0">
              <a:solidFill>
                <a:schemeClr val="accent1"/>
              </a:solidFill>
              <a:latin typeface="Arial" pitchFamily="34" charset="0"/>
              <a:cs typeface="Arial" pitchFamily="34" charset="0"/>
            </a:endParaRPr>
          </a:p>
          <a:p>
            <a:pPr marL="450850" lvl="1">
              <a:lnSpc>
                <a:spcPct val="150000"/>
              </a:lnSpc>
              <a:buFont typeface="Wingdings" pitchFamily="2" charset="2"/>
              <a:buChar char="§"/>
              <a:defRPr/>
            </a:pPr>
            <a:r>
              <a:rPr lang="pt-PT" dirty="0" smtClean="0">
                <a:latin typeface="Arial" pitchFamily="34" charset="0"/>
                <a:cs typeface="Arial" pitchFamily="34" charset="0"/>
              </a:rPr>
              <a:t>   Improve </a:t>
            </a:r>
            <a:r>
              <a:rPr lang="pt-PT" dirty="0" smtClean="0">
                <a:latin typeface="Arial" pitchFamily="34" charset="0"/>
                <a:cs typeface="Arial" pitchFamily="34" charset="0"/>
              </a:rPr>
              <a:t>soil inputs – soil profile analysis </a:t>
            </a:r>
          </a:p>
          <a:p>
            <a:pPr marL="450850" lvl="1">
              <a:lnSpc>
                <a:spcPct val="150000"/>
              </a:lnSpc>
              <a:buFont typeface="Wingdings" pitchFamily="2" charset="2"/>
              <a:buChar char="§"/>
              <a:defRPr/>
            </a:pPr>
            <a:endParaRPr lang="pt-PT" sz="800" dirty="0" smtClean="0">
              <a:latin typeface="Arial" pitchFamily="34" charset="0"/>
              <a:cs typeface="Arial" pitchFamily="34" charset="0"/>
            </a:endParaRPr>
          </a:p>
          <a:p>
            <a:pPr marL="450850" lvl="1">
              <a:buFont typeface="Wingdings" pitchFamily="2" charset="2"/>
              <a:buChar char="§"/>
              <a:defRPr/>
            </a:pPr>
            <a:r>
              <a:rPr lang="en-US" dirty="0" smtClean="0">
                <a:latin typeface="Arial" pitchFamily="34" charset="0"/>
                <a:cs typeface="Arial" pitchFamily="34" charset="0"/>
              </a:rPr>
              <a:t>  </a:t>
            </a:r>
            <a:r>
              <a:rPr lang="pt-PT" dirty="0" err="1">
                <a:latin typeface="Arial" pitchFamily="34" charset="0"/>
                <a:cs typeface="Arial" pitchFamily="34" charset="0"/>
              </a:rPr>
              <a:t>Repeat</a:t>
            </a:r>
            <a:r>
              <a:rPr lang="pt-PT" dirty="0">
                <a:latin typeface="Arial" pitchFamily="34" charset="0"/>
                <a:cs typeface="Arial" pitchFamily="34" charset="0"/>
              </a:rPr>
              <a:t> </a:t>
            </a:r>
            <a:r>
              <a:rPr lang="pt-PT" dirty="0" err="1">
                <a:latin typeface="Arial" pitchFamily="34" charset="0"/>
                <a:cs typeface="Arial" pitchFamily="34" charset="0"/>
              </a:rPr>
              <a:t>this</a:t>
            </a:r>
            <a:r>
              <a:rPr lang="pt-PT" dirty="0">
                <a:latin typeface="Arial" pitchFamily="34" charset="0"/>
                <a:cs typeface="Arial" pitchFamily="34" charset="0"/>
              </a:rPr>
              <a:t> </a:t>
            </a:r>
            <a:r>
              <a:rPr lang="pt-PT" dirty="0" err="1">
                <a:latin typeface="Arial" pitchFamily="34" charset="0"/>
                <a:cs typeface="Arial" pitchFamily="34" charset="0"/>
              </a:rPr>
              <a:t>study</a:t>
            </a:r>
            <a:r>
              <a:rPr lang="pt-PT" dirty="0">
                <a:latin typeface="Arial" pitchFamily="34" charset="0"/>
                <a:cs typeface="Arial" pitchFamily="34" charset="0"/>
              </a:rPr>
              <a:t> </a:t>
            </a:r>
            <a:r>
              <a:rPr lang="pt-PT" dirty="0" err="1">
                <a:latin typeface="Arial" pitchFamily="34" charset="0"/>
                <a:cs typeface="Arial" pitchFamily="34" charset="0"/>
              </a:rPr>
              <a:t>after</a:t>
            </a:r>
            <a:r>
              <a:rPr lang="pt-PT" dirty="0">
                <a:latin typeface="Arial" pitchFamily="34" charset="0"/>
                <a:cs typeface="Arial" pitchFamily="34" charset="0"/>
              </a:rPr>
              <a:t> </a:t>
            </a:r>
            <a:r>
              <a:rPr lang="pt-PT" dirty="0" err="1">
                <a:latin typeface="Arial" pitchFamily="34" charset="0"/>
                <a:cs typeface="Arial" pitchFamily="34" charset="0"/>
              </a:rPr>
              <a:t>carefully</a:t>
            </a:r>
            <a:r>
              <a:rPr lang="pt-PT" dirty="0">
                <a:latin typeface="Arial" pitchFamily="34" charset="0"/>
                <a:cs typeface="Arial" pitchFamily="34" charset="0"/>
              </a:rPr>
              <a:t> </a:t>
            </a:r>
            <a:r>
              <a:rPr lang="pt-PT" dirty="0" err="1">
                <a:latin typeface="Arial" pitchFamily="34" charset="0"/>
                <a:cs typeface="Arial" pitchFamily="34" charset="0"/>
              </a:rPr>
              <a:t>analysing</a:t>
            </a:r>
            <a:r>
              <a:rPr lang="pt-PT" dirty="0">
                <a:latin typeface="Arial" pitchFamily="34" charset="0"/>
                <a:cs typeface="Arial" pitchFamily="34" charset="0"/>
              </a:rPr>
              <a:t> </a:t>
            </a:r>
            <a:r>
              <a:rPr lang="pt-PT" dirty="0" err="1">
                <a:latin typeface="Arial" pitchFamily="34" charset="0"/>
                <a:cs typeface="Arial" pitchFamily="34" charset="0"/>
              </a:rPr>
              <a:t>the</a:t>
            </a:r>
            <a:r>
              <a:rPr lang="pt-PT" dirty="0">
                <a:latin typeface="Arial" pitchFamily="34" charset="0"/>
                <a:cs typeface="Arial" pitchFamily="34" charset="0"/>
              </a:rPr>
              <a:t> </a:t>
            </a:r>
            <a:r>
              <a:rPr lang="pt-PT" dirty="0" err="1">
                <a:latin typeface="Arial" pitchFamily="34" charset="0"/>
                <a:cs typeface="Arial" pitchFamily="34" charset="0"/>
              </a:rPr>
              <a:t>physiological</a:t>
            </a:r>
            <a:r>
              <a:rPr lang="pt-PT" dirty="0">
                <a:latin typeface="Arial" pitchFamily="34" charset="0"/>
                <a:cs typeface="Arial" pitchFamily="34" charset="0"/>
              </a:rPr>
              <a:t> </a:t>
            </a:r>
            <a:r>
              <a:rPr lang="pt-PT" dirty="0" err="1">
                <a:latin typeface="Arial" pitchFamily="34" charset="0"/>
                <a:cs typeface="Arial" pitchFamily="34" charset="0"/>
              </a:rPr>
              <a:t>parameters</a:t>
            </a:r>
            <a:r>
              <a:rPr lang="pt-PT" dirty="0">
                <a:latin typeface="Arial" pitchFamily="34" charset="0"/>
                <a:cs typeface="Arial" pitchFamily="34" charset="0"/>
              </a:rPr>
              <a:t> </a:t>
            </a:r>
            <a:r>
              <a:rPr lang="pt-PT" dirty="0" err="1">
                <a:latin typeface="Arial" pitchFamily="34" charset="0"/>
                <a:cs typeface="Arial" pitchFamily="34" charset="0"/>
              </a:rPr>
              <a:t>of</a:t>
            </a:r>
            <a:r>
              <a:rPr lang="pt-PT" dirty="0">
                <a:latin typeface="Arial" pitchFamily="34" charset="0"/>
                <a:cs typeface="Arial" pitchFamily="34" charset="0"/>
              </a:rPr>
              <a:t> 3PG: </a:t>
            </a:r>
          </a:p>
          <a:p>
            <a:pPr marL="450850" lvl="1">
              <a:buFont typeface="Wingdings" pitchFamily="2" charset="2"/>
              <a:buChar char="§"/>
              <a:defRPr/>
            </a:pPr>
            <a:endParaRPr lang="pt-PT" dirty="0">
              <a:latin typeface="Arial" pitchFamily="34" charset="0"/>
              <a:cs typeface="Arial" pitchFamily="34" charset="0"/>
            </a:endParaRPr>
          </a:p>
          <a:p>
            <a:pPr marL="1365250" lvl="3">
              <a:defRPr/>
            </a:pPr>
            <a:r>
              <a:rPr lang="pt-PT" dirty="0">
                <a:latin typeface="Arial" pitchFamily="34" charset="0"/>
                <a:cs typeface="Arial" pitchFamily="34" charset="0"/>
              </a:rPr>
              <a:t>Age </a:t>
            </a:r>
            <a:r>
              <a:rPr lang="pt-PT" dirty="0" err="1">
                <a:latin typeface="Arial" pitchFamily="34" charset="0"/>
                <a:cs typeface="Arial" pitchFamily="34" charset="0"/>
              </a:rPr>
              <a:t>at</a:t>
            </a:r>
            <a:r>
              <a:rPr lang="pt-PT" dirty="0">
                <a:latin typeface="Arial" pitchFamily="34" charset="0"/>
                <a:cs typeface="Arial" pitchFamily="34" charset="0"/>
              </a:rPr>
              <a:t> </a:t>
            </a:r>
            <a:r>
              <a:rPr lang="pt-PT" dirty="0" err="1">
                <a:latin typeface="Arial" pitchFamily="34" charset="0"/>
                <a:cs typeface="Arial" pitchFamily="34" charset="0"/>
              </a:rPr>
              <a:t>canopy</a:t>
            </a:r>
            <a:r>
              <a:rPr lang="pt-PT" dirty="0">
                <a:latin typeface="Arial" pitchFamily="34" charset="0"/>
                <a:cs typeface="Arial" pitchFamily="34" charset="0"/>
              </a:rPr>
              <a:t> cover (</a:t>
            </a:r>
            <a:r>
              <a:rPr lang="pt-PT" dirty="0" err="1">
                <a:latin typeface="Arial" pitchFamily="34" charset="0"/>
                <a:cs typeface="Arial" pitchFamily="34" charset="0"/>
              </a:rPr>
              <a:t>was</a:t>
            </a:r>
            <a:r>
              <a:rPr lang="pt-PT" dirty="0">
                <a:latin typeface="Arial" pitchFamily="34" charset="0"/>
                <a:cs typeface="Arial" pitchFamily="34" charset="0"/>
              </a:rPr>
              <a:t> set to 0 for </a:t>
            </a:r>
            <a:r>
              <a:rPr lang="pt-PT" dirty="0" err="1">
                <a:latin typeface="Arial" pitchFamily="34" charset="0"/>
                <a:cs typeface="Arial" pitchFamily="34" charset="0"/>
              </a:rPr>
              <a:t>both</a:t>
            </a:r>
            <a:r>
              <a:rPr lang="pt-PT" dirty="0">
                <a:latin typeface="Arial" pitchFamily="34" charset="0"/>
                <a:cs typeface="Arial" pitchFamily="34" charset="0"/>
              </a:rPr>
              <a:t> </a:t>
            </a:r>
            <a:r>
              <a:rPr lang="pt-PT" dirty="0" err="1">
                <a:latin typeface="Arial" pitchFamily="34" charset="0"/>
                <a:cs typeface="Arial" pitchFamily="34" charset="0"/>
              </a:rPr>
              <a:t>rotations</a:t>
            </a:r>
            <a:r>
              <a:rPr lang="pt-PT" dirty="0" smtClean="0">
                <a:latin typeface="Arial" pitchFamily="34" charset="0"/>
                <a:cs typeface="Arial" pitchFamily="34" charset="0"/>
              </a:rPr>
              <a:t>)</a:t>
            </a:r>
          </a:p>
          <a:p>
            <a:pPr marL="1365250" lvl="3">
              <a:defRPr/>
            </a:pPr>
            <a:endParaRPr lang="pt-PT" dirty="0">
              <a:latin typeface="Arial" pitchFamily="34" charset="0"/>
              <a:cs typeface="Arial" pitchFamily="34" charset="0"/>
            </a:endParaRPr>
          </a:p>
          <a:p>
            <a:pPr marL="630238" lvl="1" indent="-188913">
              <a:spcAft>
                <a:spcPts val="600"/>
              </a:spcAft>
              <a:buFont typeface="Wingdings" pitchFamily="2" charset="2"/>
              <a:buChar char="§"/>
              <a:defRPr/>
            </a:pPr>
            <a:r>
              <a:rPr lang="pt-PT" dirty="0">
                <a:latin typeface="Arial" pitchFamily="34" charset="0"/>
                <a:cs typeface="Arial" pitchFamily="34" charset="0"/>
              </a:rPr>
              <a:t>To </a:t>
            </a:r>
            <a:r>
              <a:rPr lang="pt-PT" dirty="0" err="1">
                <a:latin typeface="Arial" pitchFamily="34" charset="0"/>
                <a:cs typeface="Arial" pitchFamily="34" charset="0"/>
              </a:rPr>
              <a:t>test</a:t>
            </a:r>
            <a:r>
              <a:rPr lang="pt-PT" dirty="0">
                <a:latin typeface="Arial" pitchFamily="34" charset="0"/>
                <a:cs typeface="Arial" pitchFamily="34" charset="0"/>
              </a:rPr>
              <a:t> </a:t>
            </a:r>
            <a:r>
              <a:rPr lang="pt-PT" dirty="0" err="1">
                <a:latin typeface="Arial" pitchFamily="34" charset="0"/>
                <a:cs typeface="Arial" pitchFamily="34" charset="0"/>
              </a:rPr>
              <a:t>other</a:t>
            </a:r>
            <a:r>
              <a:rPr lang="pt-PT" dirty="0">
                <a:latin typeface="Arial" pitchFamily="34" charset="0"/>
                <a:cs typeface="Arial" pitchFamily="34" charset="0"/>
              </a:rPr>
              <a:t> </a:t>
            </a:r>
            <a:r>
              <a:rPr lang="pt-PT" dirty="0" err="1">
                <a:latin typeface="Arial" pitchFamily="34" charset="0"/>
                <a:cs typeface="Arial" pitchFamily="34" charset="0"/>
              </a:rPr>
              <a:t>evaluation</a:t>
            </a:r>
            <a:r>
              <a:rPr lang="pt-PT" dirty="0">
                <a:latin typeface="Arial" pitchFamily="34" charset="0"/>
                <a:cs typeface="Arial" pitchFamily="34" charset="0"/>
              </a:rPr>
              <a:t> </a:t>
            </a:r>
            <a:r>
              <a:rPr lang="pt-PT" dirty="0" err="1" smtClean="0">
                <a:latin typeface="Arial" pitchFamily="34" charset="0"/>
                <a:cs typeface="Arial" pitchFamily="34" charset="0"/>
              </a:rPr>
              <a:t>measures</a:t>
            </a:r>
            <a:r>
              <a:rPr lang="pt-PT" dirty="0" smtClean="0">
                <a:latin typeface="Arial" pitchFamily="34" charset="0"/>
                <a:cs typeface="Arial" pitchFamily="34" charset="0"/>
              </a:rPr>
              <a:t>:</a:t>
            </a:r>
          </a:p>
          <a:p>
            <a:pPr marL="630238" lvl="1" indent="-188913">
              <a:spcAft>
                <a:spcPts val="600"/>
              </a:spcAft>
              <a:buFont typeface="Wingdings" pitchFamily="2" charset="2"/>
              <a:buChar char="§"/>
              <a:defRPr/>
            </a:pPr>
            <a:endParaRPr lang="pt-PT" sz="800" dirty="0">
              <a:latin typeface="Arial" pitchFamily="34" charset="0"/>
              <a:cs typeface="Arial" pitchFamily="34" charset="0"/>
            </a:endParaRPr>
          </a:p>
          <a:p>
            <a:pPr marL="898525" lvl="2">
              <a:spcAft>
                <a:spcPts val="600"/>
              </a:spcAft>
              <a:defRPr/>
            </a:pPr>
            <a:r>
              <a:rPr lang="en-US" dirty="0" smtClean="0">
                <a:latin typeface="Arial" pitchFamily="34" charset="0"/>
                <a:cs typeface="Arial" pitchFamily="34" charset="0"/>
              </a:rPr>
              <a:t>- Model </a:t>
            </a:r>
            <a:r>
              <a:rPr lang="en-US" dirty="0" smtClean="0">
                <a:latin typeface="Arial" pitchFamily="34" charset="0"/>
                <a:cs typeface="Arial" pitchFamily="34" charset="0"/>
              </a:rPr>
              <a:t>error analysis for longer projection intervals:</a:t>
            </a:r>
          </a:p>
          <a:p>
            <a:pPr marL="1812925" lvl="4">
              <a:spcAft>
                <a:spcPts val="600"/>
              </a:spcAft>
              <a:defRPr/>
            </a:pPr>
            <a:r>
              <a:rPr lang="en-US" dirty="0" smtClean="0">
                <a:latin typeface="Arial" pitchFamily="34" charset="0"/>
                <a:cs typeface="Arial" pitchFamily="34" charset="0"/>
              </a:rPr>
              <a:t> </a:t>
            </a:r>
            <a:r>
              <a:rPr lang="en-US" dirty="0" err="1" smtClean="0">
                <a:latin typeface="Arial" pitchFamily="34" charset="0"/>
                <a:cs typeface="Arial" pitchFamily="34" charset="0"/>
              </a:rPr>
              <a:t>Int_proj</a:t>
            </a:r>
            <a:r>
              <a:rPr lang="en-US" dirty="0" smtClean="0">
                <a:latin typeface="Arial" pitchFamily="34" charset="0"/>
                <a:cs typeface="Arial" pitchFamily="34" charset="0"/>
              </a:rPr>
              <a:t> = (2, 3,…, 9, 10,…)</a:t>
            </a:r>
          </a:p>
          <a:p>
            <a:pPr marL="908050" lvl="2">
              <a:defRPr/>
            </a:pPr>
            <a:endParaRPr lang="pt-PT" sz="800" dirty="0" smtClean="0">
              <a:latin typeface="Arial" pitchFamily="34" charset="0"/>
              <a:cs typeface="Arial" pitchFamily="34" charset="0"/>
            </a:endParaRPr>
          </a:p>
          <a:p>
            <a:pPr marL="908050" lvl="2">
              <a:spcAft>
                <a:spcPts val="600"/>
              </a:spcAft>
              <a:defRPr/>
            </a:pPr>
            <a:r>
              <a:rPr lang="pt-PT" dirty="0" smtClean="0">
                <a:latin typeface="Arial" pitchFamily="34" charset="0"/>
                <a:cs typeface="Arial" pitchFamily="34" charset="0"/>
              </a:rPr>
              <a:t>- </a:t>
            </a:r>
            <a:r>
              <a:rPr lang="pt-PT" dirty="0" err="1" smtClean="0">
                <a:latin typeface="Arial" pitchFamily="34" charset="0"/>
                <a:cs typeface="Arial" pitchFamily="34" charset="0"/>
              </a:rPr>
              <a:t>Investigate</a:t>
            </a:r>
            <a:r>
              <a:rPr lang="pt-PT" dirty="0" smtClean="0">
                <a:latin typeface="Arial" pitchFamily="34" charset="0"/>
                <a:cs typeface="Arial" pitchFamily="34" charset="0"/>
              </a:rPr>
              <a:t> </a:t>
            </a:r>
            <a:r>
              <a:rPr lang="pt-PT" dirty="0" smtClean="0">
                <a:latin typeface="Arial" pitchFamily="34" charset="0"/>
                <a:cs typeface="Arial" pitchFamily="34" charset="0"/>
              </a:rPr>
              <a:t>whether bias and precision depend on stand characteristics using regression techniques</a:t>
            </a:r>
          </a:p>
          <a:p>
            <a:pPr marL="908050" lvl="2">
              <a:defRPr/>
            </a:pPr>
            <a:endParaRPr lang="pt-PT" sz="800" b="1" dirty="0" smtClean="0">
              <a:latin typeface="Arial" pitchFamily="34" charset="0"/>
              <a:cs typeface="Arial" pitchFamily="34" charset="0"/>
            </a:endParaRPr>
          </a:p>
          <a:p>
            <a:pPr marL="908050" lvl="2">
              <a:defRPr/>
            </a:pPr>
            <a:r>
              <a:rPr lang="pt-PT" dirty="0" smtClean="0">
                <a:latin typeface="Arial" pitchFamily="34" charset="0"/>
                <a:cs typeface="Arial" pitchFamily="34" charset="0"/>
              </a:rPr>
              <a:t>- </a:t>
            </a:r>
            <a:r>
              <a:rPr lang="pt-PT" dirty="0" err="1" smtClean="0">
                <a:latin typeface="Arial" pitchFamily="34" charset="0"/>
                <a:cs typeface="Arial" pitchFamily="34" charset="0"/>
              </a:rPr>
              <a:t>Assess</a:t>
            </a:r>
            <a:r>
              <a:rPr lang="pt-PT" dirty="0" smtClean="0">
                <a:latin typeface="Arial" pitchFamily="34" charset="0"/>
                <a:cs typeface="Arial" pitchFamily="34" charset="0"/>
              </a:rPr>
              <a:t> </a:t>
            </a:r>
            <a:r>
              <a:rPr lang="pt-PT" dirty="0" smtClean="0">
                <a:latin typeface="Arial" pitchFamily="34" charset="0"/>
                <a:cs typeface="Arial" pitchFamily="34" charset="0"/>
              </a:rPr>
              <a:t>the impact of the initial simulation age on the </a:t>
            </a:r>
            <a:r>
              <a:rPr lang="pt-PT" dirty="0" err="1" smtClean="0">
                <a:latin typeface="Arial" pitchFamily="34" charset="0"/>
                <a:cs typeface="Arial" pitchFamily="34" charset="0"/>
              </a:rPr>
              <a:t>transition</a:t>
            </a:r>
            <a:r>
              <a:rPr lang="pt-PT" dirty="0" smtClean="0">
                <a:latin typeface="Arial" pitchFamily="34" charset="0"/>
                <a:cs typeface="Arial" pitchFamily="34" charset="0"/>
              </a:rPr>
              <a:t> </a:t>
            </a:r>
            <a:r>
              <a:rPr lang="pt-PT" dirty="0" err="1" smtClean="0">
                <a:latin typeface="Arial" pitchFamily="34" charset="0"/>
                <a:cs typeface="Arial" pitchFamily="34" charset="0"/>
              </a:rPr>
              <a:t>between</a:t>
            </a:r>
            <a:r>
              <a:rPr lang="pt-PT" dirty="0" smtClean="0">
                <a:latin typeface="Arial" pitchFamily="34" charset="0"/>
                <a:cs typeface="Arial" pitchFamily="34" charset="0"/>
              </a:rPr>
              <a:t> </a:t>
            </a:r>
            <a:r>
              <a:rPr lang="pt-PT" dirty="0" smtClean="0">
                <a:latin typeface="Arial" pitchFamily="34" charset="0"/>
                <a:cs typeface="Arial" pitchFamily="34" charset="0"/>
              </a:rPr>
              <a:t>rotations</a:t>
            </a:r>
          </a:p>
          <a:p>
            <a:pPr marL="450850" lvl="1">
              <a:buFont typeface="Wingdings" pitchFamily="2" charset="2"/>
              <a:buChar char="§"/>
              <a:defRPr/>
            </a:pPr>
            <a:endParaRPr lang="pt-PT" dirty="0" smtClean="0">
              <a:latin typeface="Arial" pitchFamily="34" charset="0"/>
              <a:cs typeface="Arial" pitchFamily="34" charset="0"/>
            </a:endParaRPr>
          </a:p>
        </p:txBody>
      </p:sp>
      <p:sp>
        <p:nvSpPr>
          <p:cNvPr id="5" name="TextBox 4"/>
          <p:cNvSpPr txBox="1"/>
          <p:nvPr/>
        </p:nvSpPr>
        <p:spPr bwMode="auto">
          <a:xfrm>
            <a:off x="228446" y="780852"/>
            <a:ext cx="7286645" cy="73818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1350963" indent="-1350963">
              <a:defRPr/>
            </a:pPr>
            <a:r>
              <a:rPr lang="en-US" sz="2400" b="1" dirty="0" smtClean="0">
                <a:latin typeface="Arial" pitchFamily="34" charset="0"/>
                <a:cs typeface="Arial" pitchFamily="34" charset="0"/>
              </a:rPr>
              <a:t>Final Remarks</a:t>
            </a:r>
            <a:endParaRPr lang="en-US" sz="2400" b="1" dirty="0">
              <a:latin typeface="Arial" pitchFamily="34" charset="0"/>
              <a:cs typeface="Arial" pitchFamily="34" charset="0"/>
            </a:endParaRPr>
          </a:p>
          <a:p>
            <a:pPr marL="1350963" indent="-1350963">
              <a:defRPr/>
            </a:pPr>
            <a:endParaRPr lang="en-US" dirty="0">
              <a:latin typeface="Arial" pitchFamily="34" charset="0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60873329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558459" y="3915549"/>
            <a:ext cx="11052580" cy="1655762"/>
          </a:xfrm>
        </p:spPr>
        <p:txBody>
          <a:bodyPr>
            <a:normAutofit fontScale="55000" lnSpcReduction="20000"/>
          </a:bodyPr>
          <a:lstStyle/>
          <a:p>
            <a:pPr>
              <a:lnSpc>
                <a:spcPct val="70000"/>
              </a:lnSpc>
              <a:spcBef>
                <a:spcPct val="50000"/>
              </a:spcBef>
              <a:defRPr/>
            </a:pPr>
            <a:r>
              <a:rPr lang="pt-PT" altLang="pt-PT" sz="3200" b="1" dirty="0">
                <a:latin typeface="Arial" panose="020B0604020202020204" pitchFamily="34" charset="0"/>
                <a:cs typeface="Times New Roman" panose="02020603050405020304" pitchFamily="18" charset="0"/>
              </a:rPr>
              <a:t>Susana Barreiro</a:t>
            </a:r>
            <a:r>
              <a:rPr lang="pt-PT" altLang="pt-PT" sz="3200" b="1" baseline="30000" dirty="0">
                <a:latin typeface="Arial" panose="020B0604020202020204" pitchFamily="34" charset="0"/>
                <a:cs typeface="Times New Roman" panose="02020603050405020304" pitchFamily="18" charset="0"/>
              </a:rPr>
              <a:t>1</a:t>
            </a:r>
            <a:r>
              <a:rPr lang="pt-PT" altLang="pt-PT" sz="3200" b="1" dirty="0">
                <a:latin typeface="Arial" panose="020B0604020202020204" pitchFamily="34" charset="0"/>
                <a:cs typeface="Times New Roman" panose="02020603050405020304" pitchFamily="18" charset="0"/>
              </a:rPr>
              <a:t>,</a:t>
            </a:r>
            <a:r>
              <a:rPr lang="pt-PT" altLang="pt-PT" sz="3200" dirty="0">
                <a:latin typeface="Arial" panose="020B0604020202020204" pitchFamily="34" charset="0"/>
                <a:cs typeface="Times New Roman" panose="02020603050405020304" pitchFamily="18" charset="0"/>
              </a:rPr>
              <a:t> M. Tomé</a:t>
            </a:r>
            <a:r>
              <a:rPr lang="pt-PT" altLang="pt-PT" sz="3200" baseline="30000" dirty="0">
                <a:latin typeface="Arial" panose="020B0604020202020204" pitchFamily="34" charset="0"/>
                <a:cs typeface="Times New Roman" panose="02020603050405020304" pitchFamily="18" charset="0"/>
              </a:rPr>
              <a:t>1</a:t>
            </a:r>
            <a:r>
              <a:rPr lang="pt-PT" altLang="pt-PT" sz="3200" dirty="0">
                <a:latin typeface="Arial" panose="020B0604020202020204" pitchFamily="34" charset="0"/>
                <a:cs typeface="Times New Roman" panose="02020603050405020304" pitchFamily="18" charset="0"/>
              </a:rPr>
              <a:t>, J. Rua</a:t>
            </a:r>
            <a:r>
              <a:rPr lang="pt-PT" altLang="pt-PT" sz="3200" baseline="30000" dirty="0">
                <a:latin typeface="Arial" panose="020B0604020202020204" pitchFamily="34" charset="0"/>
                <a:cs typeface="Times New Roman" panose="02020603050405020304" pitchFamily="18" charset="0"/>
              </a:rPr>
              <a:t>1</a:t>
            </a:r>
            <a:r>
              <a:rPr lang="pt-PT" altLang="pt-PT" sz="3200" dirty="0">
                <a:latin typeface="Arial" panose="020B0604020202020204" pitchFamily="34" charset="0"/>
                <a:cs typeface="Times New Roman" panose="02020603050405020304" pitchFamily="18" charset="0"/>
              </a:rPr>
              <a:t>, F. Goes</a:t>
            </a:r>
            <a:r>
              <a:rPr lang="pt-PT" altLang="pt-PT" sz="3200" baseline="30000" dirty="0">
                <a:latin typeface="Arial" panose="020B0604020202020204" pitchFamily="34" charset="0"/>
                <a:cs typeface="Times New Roman" panose="02020603050405020304" pitchFamily="18" charset="0"/>
              </a:rPr>
              <a:t>2</a:t>
            </a:r>
            <a:r>
              <a:rPr lang="pt-PT" altLang="pt-PT" sz="3200" dirty="0">
                <a:latin typeface="Arial" panose="020B0604020202020204" pitchFamily="34" charset="0"/>
                <a:cs typeface="Times New Roman" panose="02020603050405020304" pitchFamily="18" charset="0"/>
              </a:rPr>
              <a:t>, J. Sousa-Uva</a:t>
            </a:r>
            <a:r>
              <a:rPr lang="pt-PT" altLang="pt-PT" sz="3200" baseline="30000" dirty="0">
                <a:latin typeface="Arial" panose="020B0604020202020204" pitchFamily="34" charset="0"/>
                <a:cs typeface="Times New Roman" panose="02020603050405020304" pitchFamily="18" charset="0"/>
              </a:rPr>
              <a:t>3</a:t>
            </a:r>
            <a:r>
              <a:rPr lang="pt-PT" altLang="pt-PT" sz="3200" dirty="0">
                <a:latin typeface="Arial" panose="020B0604020202020204" pitchFamily="34" charset="0"/>
                <a:cs typeface="Times New Roman" panose="02020603050405020304" pitchFamily="18" charset="0"/>
              </a:rPr>
              <a:t>, M-J Schelhaas</a:t>
            </a:r>
            <a:r>
              <a:rPr lang="pt-PT" altLang="pt-PT" sz="3200" baseline="30000" dirty="0">
                <a:latin typeface="Arial" panose="020B0604020202020204" pitchFamily="34" charset="0"/>
                <a:cs typeface="Times New Roman" panose="02020603050405020304" pitchFamily="18" charset="0"/>
              </a:rPr>
              <a:t>4</a:t>
            </a:r>
            <a:r>
              <a:rPr lang="pt-PT" altLang="pt-PT" sz="3200" dirty="0">
                <a:latin typeface="Arial" panose="020B0604020202020204" pitchFamily="34" charset="0"/>
                <a:cs typeface="Times New Roman" panose="02020603050405020304" pitchFamily="18" charset="0"/>
              </a:rPr>
              <a:t>, G-J Nabuurs</a:t>
            </a:r>
            <a:r>
              <a:rPr lang="pt-PT" altLang="pt-PT" sz="3200" baseline="30000" dirty="0">
                <a:latin typeface="Arial" panose="020B0604020202020204" pitchFamily="34" charset="0"/>
                <a:cs typeface="Times New Roman" panose="02020603050405020304" pitchFamily="18" charset="0"/>
              </a:rPr>
              <a:t>4</a:t>
            </a:r>
          </a:p>
          <a:p>
            <a:pPr>
              <a:lnSpc>
                <a:spcPct val="70000"/>
              </a:lnSpc>
              <a:spcBef>
                <a:spcPct val="50000"/>
              </a:spcBef>
              <a:defRPr/>
            </a:pPr>
            <a:endParaRPr lang="en-US" altLang="pt-PT" b="1" baseline="30000" dirty="0">
              <a:latin typeface="Arial" panose="020B0604020202020204" pitchFamily="34" charset="0"/>
              <a:cs typeface="Times New Roman" panose="02020603050405020304" pitchFamily="18" charset="0"/>
            </a:endParaRPr>
          </a:p>
          <a:p>
            <a:pPr>
              <a:defRPr/>
            </a:pPr>
            <a:r>
              <a:rPr lang="en-GB" altLang="pt-PT" sz="3300" baseline="30000" dirty="0">
                <a:latin typeface="Arial" panose="020B0604020202020204" pitchFamily="34" charset="0"/>
                <a:cs typeface="Arial" panose="020B0604020202020204" pitchFamily="34" charset="0"/>
              </a:rPr>
              <a:t>1</a:t>
            </a:r>
            <a:r>
              <a:rPr lang="en-GB" altLang="pt-PT" sz="3300" dirty="0">
                <a:latin typeface="Arial" panose="020B0604020202020204" pitchFamily="34" charset="0"/>
                <a:cs typeface="Arial" panose="020B0604020202020204" pitchFamily="34" charset="0"/>
              </a:rPr>
              <a:t> Forest Research Centre, School of Agriculture, </a:t>
            </a:r>
            <a:r>
              <a:rPr lang="pt-PT" altLang="pt-PT" sz="3300" dirty="0">
                <a:latin typeface="Arial" panose="020B0604020202020204" pitchFamily="34" charset="0"/>
                <a:cs typeface="Arial" panose="020B0604020202020204" pitchFamily="34" charset="0"/>
              </a:rPr>
              <a:t>Portugal</a:t>
            </a:r>
            <a:endParaRPr lang="en-GB" altLang="pt-PT" sz="33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>
              <a:defRPr/>
            </a:pPr>
            <a:r>
              <a:rPr lang="pt-PT" altLang="pt-PT" sz="3300" baseline="30000" dirty="0">
                <a:latin typeface="Arial" panose="020B0604020202020204" pitchFamily="34" charset="0"/>
                <a:cs typeface="Arial" panose="020B0604020202020204" pitchFamily="34" charset="0"/>
              </a:rPr>
              <a:t>2</a:t>
            </a:r>
            <a:r>
              <a:rPr lang="pt-PT" altLang="pt-PT" sz="3300" dirty="0">
                <a:latin typeface="Arial" panose="020B0604020202020204" pitchFamily="34" charset="0"/>
                <a:cs typeface="Arial" panose="020B0604020202020204" pitchFamily="34" charset="0"/>
              </a:rPr>
              <a:t> Celpa - Associação da Indústria Papeleira, Portugal</a:t>
            </a:r>
          </a:p>
          <a:p>
            <a:pPr>
              <a:defRPr/>
            </a:pPr>
            <a:r>
              <a:rPr lang="pt-PT" altLang="pt-PT" sz="3300" baseline="30000" dirty="0">
                <a:latin typeface="Arial" panose="020B0604020202020204" pitchFamily="34" charset="0"/>
                <a:cs typeface="Arial" panose="020B0604020202020204" pitchFamily="34" charset="0"/>
              </a:rPr>
              <a:t>3</a:t>
            </a:r>
            <a:r>
              <a:rPr lang="pt-PT" altLang="pt-PT" sz="3300" dirty="0">
                <a:latin typeface="Arial" panose="020B0604020202020204" pitchFamily="34" charset="0"/>
                <a:cs typeface="Arial" panose="020B0604020202020204" pitchFamily="34" charset="0"/>
              </a:rPr>
              <a:t> Instituto da Conservação da Natureza e das Florestas, Portugal</a:t>
            </a:r>
          </a:p>
          <a:p>
            <a:pPr>
              <a:defRPr/>
            </a:pPr>
            <a:r>
              <a:rPr lang="en-GB" altLang="pt-PT" sz="3300" baseline="30000" dirty="0">
                <a:latin typeface="Arial" panose="020B0604020202020204" pitchFamily="34" charset="0"/>
                <a:cs typeface="Arial" panose="020B0604020202020204" pitchFamily="34" charset="0"/>
              </a:rPr>
              <a:t>4</a:t>
            </a:r>
            <a:r>
              <a:rPr lang="en-GB" altLang="pt-PT" sz="3300" dirty="0">
                <a:latin typeface="Arial" panose="020B0604020202020204" pitchFamily="34" charset="0"/>
                <a:cs typeface="Arial" panose="020B0604020202020204" pitchFamily="34" charset="0"/>
              </a:rPr>
              <a:t> Forest Ecology and Forest Management Group, </a:t>
            </a:r>
            <a:r>
              <a:rPr lang="en-GB" altLang="pt-PT" sz="3300" dirty="0" err="1">
                <a:latin typeface="Arial" panose="020B0604020202020204" pitchFamily="34" charset="0"/>
                <a:cs typeface="Arial" panose="020B0604020202020204" pitchFamily="34" charset="0"/>
              </a:rPr>
              <a:t>Wageningen</a:t>
            </a:r>
            <a:r>
              <a:rPr lang="en-GB" altLang="pt-PT" sz="3300" dirty="0">
                <a:latin typeface="Arial" panose="020B0604020202020204" pitchFamily="34" charset="0"/>
                <a:cs typeface="Arial" panose="020B0604020202020204" pitchFamily="34" charset="0"/>
              </a:rPr>
              <a:t> University and Research, The Netherlands</a:t>
            </a:r>
            <a:endParaRPr lang="pt-PT" altLang="pt-PT" sz="33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>
              <a:lnSpc>
                <a:spcPct val="70000"/>
              </a:lnSpc>
              <a:spcBef>
                <a:spcPct val="50000"/>
              </a:spcBef>
              <a:defRPr/>
            </a:pPr>
            <a:endParaRPr lang="en-GB" altLang="pt-PT" sz="1050" b="1" baseline="30000" dirty="0">
              <a:latin typeface="Arial" panose="020B0604020202020204" pitchFamily="34" charset="0"/>
              <a:cs typeface="Times New Roman" panose="02020603050405020304" pitchFamily="18" charset="0"/>
            </a:endParaRPr>
          </a:p>
          <a:p>
            <a:endParaRPr lang="pt-PT" dirty="0"/>
          </a:p>
        </p:txBody>
      </p:sp>
      <p:sp>
        <p:nvSpPr>
          <p:cNvPr id="5" name="Title 4"/>
          <p:cNvSpPr>
            <a:spLocks noGrp="1"/>
          </p:cNvSpPr>
          <p:nvPr>
            <p:ph type="ctrTitle"/>
          </p:nvPr>
        </p:nvSpPr>
        <p:spPr>
          <a:xfrm>
            <a:off x="1306285" y="2003838"/>
            <a:ext cx="9568543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4000" b="1" cap="all" dirty="0">
                <a:solidFill>
                  <a:schemeClr val="accent1"/>
                </a:solidFill>
              </a:rPr>
              <a:t>Evaluating country-level forest area and biomass estimates using NFI data </a:t>
            </a:r>
            <a:endParaRPr lang="en-US" sz="4000" b="1" cap="all" dirty="0" smtClean="0">
              <a:solidFill>
                <a:schemeClr val="accent1"/>
              </a:solidFill>
            </a:endParaRPr>
          </a:p>
          <a:p>
            <a:r>
              <a:rPr lang="en-US" sz="4000" b="1" cap="all" dirty="0" smtClean="0">
                <a:solidFill>
                  <a:schemeClr val="accent2"/>
                </a:solidFill>
              </a:rPr>
              <a:t>a </a:t>
            </a:r>
            <a:r>
              <a:rPr lang="en-US" sz="4000" b="1" cap="all" dirty="0">
                <a:solidFill>
                  <a:schemeClr val="accent2"/>
                </a:solidFill>
              </a:rPr>
              <a:t>Portuguese application</a:t>
            </a:r>
            <a:endParaRPr lang="pt-PT" sz="4000" dirty="0">
              <a:solidFill>
                <a:schemeClr val="accent2"/>
              </a:solidFill>
            </a:endParaRPr>
          </a:p>
        </p:txBody>
      </p:sp>
      <p:pic>
        <p:nvPicPr>
          <p:cNvPr id="6" name="Picture 5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306285" y="5795009"/>
            <a:ext cx="1723737" cy="786455"/>
          </a:xfrm>
          <a:prstGeom prst="rect">
            <a:avLst/>
          </a:prstGeom>
        </p:spPr>
      </p:pic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418965" y="774566"/>
            <a:ext cx="1346009" cy="1009297"/>
          </a:xfrm>
          <a:prstGeom prst="rect">
            <a:avLst/>
          </a:prstGeom>
          <a:ln w="38100" cap="sq">
            <a:solidFill>
              <a:schemeClr val="accent6">
                <a:lumMod val="40000"/>
                <a:lumOff val="60000"/>
              </a:schemeClr>
            </a:solidFill>
            <a:prstDash val="solid"/>
            <a:miter lim="800000"/>
          </a:ln>
          <a:effectLst>
            <a:outerShdw blurRad="50800" dist="38100" dir="2700000" algn="tl" rotWithShape="0">
              <a:srgbClr val="000000">
                <a:alpha val="43000"/>
              </a:srgbClr>
            </a:outerShdw>
          </a:effectLst>
        </p:spPr>
      </p:pic>
      <p:pic>
        <p:nvPicPr>
          <p:cNvPr id="8" name="Picture 7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3891307" y="774566"/>
            <a:ext cx="1336123" cy="1002507"/>
          </a:xfrm>
          <a:prstGeom prst="rect">
            <a:avLst/>
          </a:prstGeom>
          <a:ln w="38100" cap="sq">
            <a:solidFill>
              <a:schemeClr val="accent6">
                <a:lumMod val="40000"/>
                <a:lumOff val="60000"/>
              </a:schemeClr>
            </a:solidFill>
            <a:prstDash val="solid"/>
            <a:miter lim="800000"/>
          </a:ln>
          <a:effectLst>
            <a:outerShdw blurRad="50800" dist="38100" dir="2700000" algn="tl" rotWithShape="0">
              <a:srgbClr val="000000">
                <a:alpha val="43000"/>
              </a:srgbClr>
            </a:outerShdw>
          </a:effectLst>
        </p:spPr>
      </p:pic>
      <p:pic>
        <p:nvPicPr>
          <p:cNvPr id="9" name="Picture 8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6956510" y="774567"/>
            <a:ext cx="1377334" cy="1033430"/>
          </a:xfrm>
          <a:prstGeom prst="rect">
            <a:avLst/>
          </a:prstGeom>
          <a:ln w="38100" cap="sq">
            <a:solidFill>
              <a:schemeClr val="accent6">
                <a:lumMod val="40000"/>
                <a:lumOff val="60000"/>
              </a:schemeClr>
            </a:solidFill>
            <a:prstDash val="solid"/>
            <a:miter lim="800000"/>
          </a:ln>
          <a:effectLst>
            <a:outerShdw blurRad="50800" dist="38100" dir="2700000" algn="tl" rotWithShape="0">
              <a:srgbClr val="000000">
                <a:alpha val="43000"/>
              </a:srgbClr>
            </a:outerShdw>
          </a:effectLst>
        </p:spPr>
      </p:pic>
      <p:sp>
        <p:nvSpPr>
          <p:cNvPr id="2" name="TextBox 1"/>
          <p:cNvSpPr txBox="1"/>
          <p:nvPr/>
        </p:nvSpPr>
        <p:spPr>
          <a:xfrm>
            <a:off x="7505700" y="6016777"/>
            <a:ext cx="3369128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dirty="0"/>
              <a:t>Centro de </a:t>
            </a:r>
            <a:r>
              <a:rPr lang="en-US" sz="1400" dirty="0" err="1"/>
              <a:t>Estudos</a:t>
            </a:r>
            <a:r>
              <a:rPr lang="en-US" sz="1400" dirty="0"/>
              <a:t> </a:t>
            </a:r>
            <a:r>
              <a:rPr lang="en-US" sz="1400" dirty="0" err="1"/>
              <a:t>Florestais</a:t>
            </a:r>
            <a:r>
              <a:rPr lang="en-US" sz="1400" dirty="0"/>
              <a:t> is a research unit funded by FCT (UID/AGR/00239/2013)</a:t>
            </a:r>
            <a:endParaRPr lang="pt-PT" sz="1400" dirty="0"/>
          </a:p>
          <a:p>
            <a:endParaRPr lang="pt-PT" sz="1400" dirty="0"/>
          </a:p>
        </p:txBody>
      </p:sp>
      <p:pic>
        <p:nvPicPr>
          <p:cNvPr id="4" name="Picture 3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881434" y="5957198"/>
            <a:ext cx="624266" cy="62426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7700503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" name="Diagram 7"/>
          <p:cNvGraphicFramePr/>
          <p:nvPr>
            <p:extLst>
              <p:ext uri="{D42A27DB-BD31-4B8C-83A1-F6EECF244321}">
                <p14:modId xmlns:p14="http://schemas.microsoft.com/office/powerpoint/2010/main" val="3403717462"/>
              </p:ext>
            </p:extLst>
          </p:nvPr>
        </p:nvGraphicFramePr>
        <p:xfrm>
          <a:off x="332896" y="834887"/>
          <a:ext cx="11526207" cy="5767535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</p:spTree>
    <p:extLst>
      <p:ext uri="{BB962C8B-B14F-4D97-AF65-F5344CB8AC3E}">
        <p14:creationId xmlns:p14="http://schemas.microsoft.com/office/powerpoint/2010/main" val="79807406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Diagram 3"/>
          <p:cNvGraphicFramePr/>
          <p:nvPr>
            <p:extLst>
              <p:ext uri="{D42A27DB-BD31-4B8C-83A1-F6EECF244321}">
                <p14:modId xmlns:p14="http://schemas.microsoft.com/office/powerpoint/2010/main" val="1373262915"/>
              </p:ext>
            </p:extLst>
          </p:nvPr>
        </p:nvGraphicFramePr>
        <p:xfrm>
          <a:off x="332400" y="829235"/>
          <a:ext cx="11527200" cy="5767200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  <p:sp>
        <p:nvSpPr>
          <p:cNvPr id="5" name="Rounded Rectangle 4"/>
          <p:cNvSpPr/>
          <p:nvPr/>
        </p:nvSpPr>
        <p:spPr>
          <a:xfrm>
            <a:off x="2433918" y="1080243"/>
            <a:ext cx="9184341" cy="2046194"/>
          </a:xfrm>
          <a:prstGeom prst="roundRect">
            <a:avLst/>
          </a:prstGeom>
          <a:solidFill>
            <a:schemeClr val="bg2">
              <a:lumMod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PT"/>
          </a:p>
        </p:txBody>
      </p:sp>
    </p:spTree>
    <p:extLst>
      <p:ext uri="{BB962C8B-B14F-4D97-AF65-F5344CB8AC3E}">
        <p14:creationId xmlns:p14="http://schemas.microsoft.com/office/powerpoint/2010/main" val="420046093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ounded Rectangle 3"/>
          <p:cNvSpPr/>
          <p:nvPr/>
        </p:nvSpPr>
        <p:spPr>
          <a:xfrm>
            <a:off x="152400" y="794657"/>
            <a:ext cx="11870871" cy="5818414"/>
          </a:xfrm>
          <a:prstGeom prst="roundRect">
            <a:avLst>
              <a:gd name="adj" fmla="val 1232"/>
            </a:avLst>
          </a:prstGeom>
          <a:ln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PT"/>
          </a:p>
        </p:txBody>
      </p:sp>
      <p:sp>
        <p:nvSpPr>
          <p:cNvPr id="5" name="Rounded Rectangle 4"/>
          <p:cNvSpPr/>
          <p:nvPr/>
        </p:nvSpPr>
        <p:spPr>
          <a:xfrm>
            <a:off x="3842657" y="919843"/>
            <a:ext cx="8088085" cy="5584371"/>
          </a:xfrm>
          <a:prstGeom prst="roundRect">
            <a:avLst>
              <a:gd name="adj" fmla="val 2340"/>
            </a:avLst>
          </a:prstGeom>
          <a:ln/>
        </p:spPr>
        <p:style>
          <a:lnRef idx="1">
            <a:schemeClr val="accent3"/>
          </a:lnRef>
          <a:fillRef idx="3">
            <a:schemeClr val="accent3"/>
          </a:fillRef>
          <a:effectRef idx="2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PT"/>
          </a:p>
        </p:txBody>
      </p:sp>
      <p:sp>
        <p:nvSpPr>
          <p:cNvPr id="6" name="Rectangle 805"/>
          <p:cNvSpPr>
            <a:spLocks noChangeArrowheads="1"/>
          </p:cNvSpPr>
          <p:nvPr/>
        </p:nvSpPr>
        <p:spPr bwMode="auto">
          <a:xfrm>
            <a:off x="493392" y="990600"/>
            <a:ext cx="2959287" cy="133894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92075" tIns="46038" rIns="92075" bIns="46038"/>
          <a:lstStyle/>
          <a:p>
            <a:pPr marL="342900" indent="-342900" algn="ctr" defTabSz="762000">
              <a:lnSpc>
                <a:spcPct val="10000"/>
              </a:lnSpc>
              <a:spcBef>
                <a:spcPct val="20000"/>
              </a:spcBef>
              <a:buClr>
                <a:srgbClr val="006600"/>
              </a:buClr>
              <a:buSzPct val="70000"/>
              <a:buFont typeface="Wingdings" pitchFamily="2" charset="2"/>
              <a:buNone/>
              <a:defRPr/>
            </a:pPr>
            <a:r>
              <a:rPr lang="pt-PT" sz="2400" dirty="0">
                <a:solidFill>
                  <a:schemeClr val="tx2"/>
                </a:solidFill>
                <a:latin typeface="Arial" charset="0"/>
                <a:cs typeface="Times New Roman" pitchFamily="18" charset="0"/>
              </a:rPr>
              <a:t>     </a:t>
            </a:r>
            <a:endParaRPr lang="en-GB" sz="2400" dirty="0">
              <a:solidFill>
                <a:schemeClr val="tx2"/>
              </a:solidFill>
              <a:latin typeface="Arial" charset="0"/>
              <a:cs typeface="Times New Roman" pitchFamily="18" charset="0"/>
            </a:endParaRPr>
          </a:p>
          <a:p>
            <a:pPr marL="0" lvl="1" algn="ctr" defTabSz="762000">
              <a:spcBef>
                <a:spcPts val="600"/>
              </a:spcBef>
              <a:buClr>
                <a:srgbClr val="CCCC00"/>
              </a:buClr>
              <a:buSzPct val="75000"/>
              <a:defRPr/>
            </a:pPr>
            <a:r>
              <a:rPr lang="en-US" sz="2400" b="1" dirty="0" smtClean="0">
                <a:solidFill>
                  <a:schemeClr val="accent3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Forest simulators are decision support tools</a:t>
            </a:r>
            <a:endParaRPr lang="en-GB" sz="2400" b="1" dirty="0">
              <a:solidFill>
                <a:schemeClr val="accent3">
                  <a:lumMod val="50000"/>
                </a:schemeClr>
              </a:solidFill>
              <a:latin typeface="Arial" charset="0"/>
              <a:cs typeface="Times New Roman" pitchFamily="18" charset="0"/>
            </a:endParaRPr>
          </a:p>
        </p:txBody>
      </p:sp>
      <p:sp>
        <p:nvSpPr>
          <p:cNvPr id="7" name="Rounded Rectangle 6"/>
          <p:cNvSpPr/>
          <p:nvPr/>
        </p:nvSpPr>
        <p:spPr>
          <a:xfrm>
            <a:off x="261258" y="2487386"/>
            <a:ext cx="3423556" cy="4016828"/>
          </a:xfrm>
          <a:prstGeom prst="roundRect">
            <a:avLst>
              <a:gd name="adj" fmla="val 4107"/>
            </a:avLst>
          </a:prstGeom>
          <a:ln/>
        </p:spPr>
        <p:style>
          <a:lnRef idx="1">
            <a:schemeClr val="accent3"/>
          </a:lnRef>
          <a:fillRef idx="3">
            <a:schemeClr val="accent3"/>
          </a:fillRef>
          <a:effectRef idx="2">
            <a:schemeClr val="accent3"/>
          </a:effectRef>
          <a:fontRef idx="minor">
            <a:schemeClr val="lt1"/>
          </a:fontRef>
        </p:style>
        <p:txBody>
          <a:bodyPr rtlCol="0" anchor="t"/>
          <a:lstStyle/>
          <a:p>
            <a:pPr marL="0" lvl="1" algn="ctr" defTabSz="762000">
              <a:spcBef>
                <a:spcPts val="600"/>
              </a:spcBef>
              <a:buClr>
                <a:srgbClr val="CCCC00"/>
              </a:buClr>
              <a:buSzPct val="75000"/>
            </a:pPr>
            <a:endParaRPr lang="en-US" sz="2000" dirty="0" smtClean="0">
              <a:latin typeface="Arial" charset="0"/>
              <a:cs typeface="Arial" charset="0"/>
            </a:endParaRPr>
          </a:p>
          <a:p>
            <a:pPr marL="0" lvl="1" algn="ctr" defTabSz="762000">
              <a:spcBef>
                <a:spcPts val="600"/>
              </a:spcBef>
              <a:buClr>
                <a:srgbClr val="CCCC00"/>
              </a:buClr>
              <a:buSzPct val="75000"/>
            </a:pPr>
            <a:r>
              <a:rPr lang="en-US" sz="2200" b="1" dirty="0">
                <a:solidFill>
                  <a:schemeClr val="bg1"/>
                </a:solidFill>
                <a:latin typeface="Arial" charset="0"/>
                <a:cs typeface="Arial" charset="0"/>
              </a:rPr>
              <a:t>Show our </a:t>
            </a:r>
            <a:r>
              <a:rPr lang="en-US" sz="2200" b="1" dirty="0" smtClean="0">
                <a:solidFill>
                  <a:schemeClr val="bg1"/>
                </a:solidFill>
                <a:latin typeface="Arial" charset="0"/>
                <a:cs typeface="Arial" charset="0"/>
              </a:rPr>
              <a:t>results credibility</a:t>
            </a:r>
          </a:p>
          <a:p>
            <a:pPr marL="0" lvl="1" algn="ctr" defTabSz="762000">
              <a:spcBef>
                <a:spcPts val="600"/>
              </a:spcBef>
              <a:buClr>
                <a:srgbClr val="CCCC00"/>
              </a:buClr>
              <a:buSzPct val="75000"/>
            </a:pPr>
            <a:r>
              <a:rPr lang="en-US" sz="2200" b="1" dirty="0">
                <a:solidFill>
                  <a:schemeClr val="bg1"/>
                </a:solidFill>
                <a:latin typeface="Arial" charset="0"/>
                <a:cs typeface="Arial" charset="0"/>
              </a:rPr>
              <a:t>+</a:t>
            </a:r>
            <a:endParaRPr lang="en-US" sz="2200" b="1" dirty="0" smtClean="0">
              <a:solidFill>
                <a:schemeClr val="bg1"/>
              </a:solidFill>
              <a:latin typeface="Arial" charset="0"/>
              <a:cs typeface="Arial" charset="0"/>
            </a:endParaRPr>
          </a:p>
          <a:p>
            <a:pPr marL="0" lvl="1" algn="ctr" defTabSz="762000">
              <a:spcBef>
                <a:spcPts val="600"/>
              </a:spcBef>
              <a:buClr>
                <a:srgbClr val="CCCC00"/>
              </a:buClr>
              <a:buSzPct val="75000"/>
            </a:pPr>
            <a:r>
              <a:rPr lang="en-US" sz="2200" b="1" dirty="0" smtClean="0">
                <a:solidFill>
                  <a:schemeClr val="bg1"/>
                </a:solidFill>
                <a:latin typeface="Arial" charset="0"/>
                <a:cs typeface="Arial" charset="0"/>
              </a:rPr>
              <a:t>Help identifying problems / weaknesses</a:t>
            </a:r>
          </a:p>
          <a:p>
            <a:pPr marL="0" lvl="1" algn="ctr" defTabSz="762000">
              <a:spcBef>
                <a:spcPts val="600"/>
              </a:spcBef>
              <a:buClr>
                <a:srgbClr val="CCCC00"/>
              </a:buClr>
              <a:buSzPct val="75000"/>
            </a:pPr>
            <a:r>
              <a:rPr lang="en-US" sz="2200" b="1" dirty="0" smtClean="0">
                <a:solidFill>
                  <a:schemeClr val="bg1"/>
                </a:solidFill>
                <a:latin typeface="Arial" charset="0"/>
                <a:cs typeface="Arial" charset="0"/>
              </a:rPr>
              <a:t> of the tool</a:t>
            </a:r>
          </a:p>
          <a:p>
            <a:pPr marL="0" lvl="1" algn="ctr" defTabSz="762000">
              <a:spcBef>
                <a:spcPts val="600"/>
              </a:spcBef>
              <a:buClr>
                <a:srgbClr val="CCCC00"/>
              </a:buClr>
              <a:buSzPct val="75000"/>
            </a:pPr>
            <a:r>
              <a:rPr lang="en-US" sz="2200" b="1" dirty="0" smtClean="0">
                <a:solidFill>
                  <a:schemeClr val="bg1"/>
                </a:solidFill>
                <a:latin typeface="Arial" charset="0"/>
                <a:cs typeface="Arial" charset="0"/>
              </a:rPr>
              <a:t>In the data</a:t>
            </a:r>
            <a:endParaRPr lang="pt-PT" sz="2200" b="1" dirty="0">
              <a:solidFill>
                <a:schemeClr val="bg1"/>
              </a:solidFill>
              <a:latin typeface="Arial" charset="0"/>
              <a:cs typeface="Arial" charset="0"/>
            </a:endParaRPr>
          </a:p>
          <a:p>
            <a:pPr marL="0" lvl="1" algn="ctr" defTabSz="762000">
              <a:spcBef>
                <a:spcPts val="600"/>
              </a:spcBef>
              <a:buClr>
                <a:srgbClr val="CCCC00"/>
              </a:buClr>
              <a:buSzPct val="75000"/>
            </a:pPr>
            <a:endParaRPr lang="pt-PT" sz="2000" dirty="0">
              <a:latin typeface="Arial" charset="0"/>
              <a:cs typeface="Arial" charset="0"/>
            </a:endParaRPr>
          </a:p>
        </p:txBody>
      </p:sp>
      <p:sp>
        <p:nvSpPr>
          <p:cNvPr id="8" name="Text Box 4"/>
          <p:cNvSpPr txBox="1">
            <a:spLocks noChangeArrowheads="1"/>
          </p:cNvSpPr>
          <p:nvPr/>
        </p:nvSpPr>
        <p:spPr bwMode="auto">
          <a:xfrm>
            <a:off x="4305300" y="2524794"/>
            <a:ext cx="7219950" cy="107562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394656" tIns="197333" rIns="394656" bIns="197333">
            <a:spAutoFit/>
          </a:bodyPr>
          <a:lstStyle/>
          <a:p>
            <a:pPr algn="just" defTabSz="3949700">
              <a:spcBef>
                <a:spcPts val="300"/>
              </a:spcBef>
              <a:spcAft>
                <a:spcPts val="300"/>
              </a:spcAft>
            </a:pPr>
            <a:r>
              <a:rPr lang="en-GB" sz="2200" b="1" dirty="0" smtClean="0">
                <a:solidFill>
                  <a:schemeClr val="accent3">
                    <a:lumMod val="50000"/>
                  </a:schemeClr>
                </a:solidFill>
                <a:latin typeface="Arial" charset="0"/>
                <a:cs typeface="Arial" charset="0"/>
              </a:rPr>
              <a:t>- Growth functions implemented into the simulator with </a:t>
            </a:r>
            <a:r>
              <a:rPr lang="en-GB" sz="2200" b="1" dirty="0" smtClean="0">
                <a:solidFill>
                  <a:schemeClr val="bg1"/>
                </a:solidFill>
                <a:latin typeface="Arial" charset="0"/>
                <a:cs typeface="Arial" charset="0"/>
              </a:rPr>
              <a:t>other growth functions</a:t>
            </a:r>
            <a:endParaRPr lang="en-GB" sz="2200" dirty="0" smtClean="0">
              <a:latin typeface="Arial" charset="0"/>
              <a:cs typeface="Arial" charset="0"/>
            </a:endParaRPr>
          </a:p>
        </p:txBody>
      </p:sp>
      <p:sp>
        <p:nvSpPr>
          <p:cNvPr id="9" name="Text Box 4"/>
          <p:cNvSpPr txBox="1">
            <a:spLocks noChangeArrowheads="1"/>
          </p:cNvSpPr>
          <p:nvPr/>
        </p:nvSpPr>
        <p:spPr bwMode="auto">
          <a:xfrm>
            <a:off x="4276724" y="4834266"/>
            <a:ext cx="7219950" cy="107562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394656" tIns="197333" rIns="394656" bIns="197333">
            <a:spAutoFit/>
          </a:bodyPr>
          <a:lstStyle/>
          <a:p>
            <a:pPr marL="0" lvl="2" algn="just" defTabSz="3949700">
              <a:spcBef>
                <a:spcPts val="300"/>
              </a:spcBef>
              <a:spcAft>
                <a:spcPts val="300"/>
              </a:spcAft>
            </a:pPr>
            <a:r>
              <a:rPr lang="en-GB" sz="2200" b="1" dirty="0" smtClean="0">
                <a:solidFill>
                  <a:schemeClr val="accent3">
                    <a:lumMod val="50000"/>
                  </a:schemeClr>
                </a:solidFill>
                <a:latin typeface="Arial" charset="0"/>
                <a:cs typeface="Arial" charset="0"/>
              </a:rPr>
              <a:t>- Using </a:t>
            </a:r>
            <a:r>
              <a:rPr lang="en-GB" sz="2200" b="1" dirty="0">
                <a:solidFill>
                  <a:schemeClr val="accent3">
                    <a:lumMod val="50000"/>
                  </a:schemeClr>
                </a:solidFill>
                <a:latin typeface="Arial" charset="0"/>
                <a:cs typeface="Arial" charset="0"/>
              </a:rPr>
              <a:t>historic data as </a:t>
            </a:r>
            <a:r>
              <a:rPr lang="en-GB" sz="2200" b="1" dirty="0" smtClean="0">
                <a:solidFill>
                  <a:schemeClr val="accent3">
                    <a:lumMod val="50000"/>
                  </a:schemeClr>
                </a:solidFill>
                <a:latin typeface="Arial" charset="0"/>
                <a:cs typeface="Arial" charset="0"/>
              </a:rPr>
              <a:t>input for the simulation runs and comparing the outputs with </a:t>
            </a:r>
            <a:r>
              <a:rPr lang="en-GB" sz="2200" b="1" dirty="0" smtClean="0">
                <a:solidFill>
                  <a:schemeClr val="bg1"/>
                </a:solidFill>
                <a:latin typeface="Arial" charset="0"/>
                <a:cs typeface="Arial" charset="0"/>
              </a:rPr>
              <a:t>real data</a:t>
            </a:r>
            <a:endParaRPr lang="pt-PT" sz="2200" b="1" dirty="0">
              <a:latin typeface="Arial" charset="0"/>
              <a:cs typeface="Times New Roman" pitchFamily="18" charset="0"/>
            </a:endParaRPr>
          </a:p>
        </p:txBody>
      </p:sp>
      <p:sp>
        <p:nvSpPr>
          <p:cNvPr id="10" name="Text Box 4"/>
          <p:cNvSpPr txBox="1">
            <a:spLocks noChangeArrowheads="1"/>
          </p:cNvSpPr>
          <p:nvPr/>
        </p:nvSpPr>
        <p:spPr bwMode="auto">
          <a:xfrm>
            <a:off x="4305300" y="3506874"/>
            <a:ext cx="7219950" cy="141418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394656" tIns="197333" rIns="394656" bIns="197333">
            <a:spAutoFit/>
          </a:bodyPr>
          <a:lstStyle/>
          <a:p>
            <a:pPr marL="0" lvl="2" algn="just" defTabSz="3949700">
              <a:spcBef>
                <a:spcPts val="300"/>
              </a:spcBef>
              <a:spcAft>
                <a:spcPts val="300"/>
              </a:spcAft>
            </a:pPr>
            <a:r>
              <a:rPr lang="en-GB" sz="2200" b="1" dirty="0" smtClean="0">
                <a:solidFill>
                  <a:schemeClr val="accent3">
                    <a:lumMod val="50000"/>
                  </a:schemeClr>
                </a:solidFill>
                <a:latin typeface="Arial" charset="0"/>
                <a:cs typeface="Arial" charset="0"/>
              </a:rPr>
              <a:t>- the results obtained with our tool with the results of </a:t>
            </a:r>
            <a:r>
              <a:rPr lang="en-GB" sz="2200" b="1" dirty="0" smtClean="0">
                <a:solidFill>
                  <a:schemeClr val="bg1"/>
                </a:solidFill>
                <a:latin typeface="Arial" charset="0"/>
                <a:cs typeface="Arial" charset="0"/>
              </a:rPr>
              <a:t>another simulator </a:t>
            </a:r>
            <a:r>
              <a:rPr lang="en-GB" sz="2200" b="1" dirty="0" smtClean="0">
                <a:solidFill>
                  <a:schemeClr val="accent3">
                    <a:lumMod val="50000"/>
                  </a:schemeClr>
                </a:solidFill>
                <a:latin typeface="Arial" charset="0"/>
                <a:cs typeface="Arial" charset="0"/>
              </a:rPr>
              <a:t>for the same area, period and under the same scenario</a:t>
            </a:r>
            <a:endParaRPr lang="en-GB" sz="2200" b="1" dirty="0">
              <a:solidFill>
                <a:schemeClr val="accent3">
                  <a:lumMod val="50000"/>
                </a:schemeClr>
              </a:solidFill>
              <a:latin typeface="Arial" charset="0"/>
              <a:cs typeface="Arial" charset="0"/>
            </a:endParaRPr>
          </a:p>
        </p:txBody>
      </p:sp>
      <p:sp>
        <p:nvSpPr>
          <p:cNvPr id="11" name="Rounded Rectangle 10"/>
          <p:cNvSpPr/>
          <p:nvPr/>
        </p:nvSpPr>
        <p:spPr>
          <a:xfrm>
            <a:off x="4547769" y="4834267"/>
            <a:ext cx="6784259" cy="1068870"/>
          </a:xfrm>
          <a:prstGeom prst="roundRect">
            <a:avLst/>
          </a:prstGeom>
          <a:noFill/>
          <a:ln w="38100">
            <a:solidFill>
              <a:schemeClr val="bg1"/>
            </a:solidFill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pt-PT" sz="2200"/>
          </a:p>
        </p:txBody>
      </p:sp>
      <p:sp>
        <p:nvSpPr>
          <p:cNvPr id="12" name="Rectangle 805"/>
          <p:cNvSpPr>
            <a:spLocks noChangeArrowheads="1"/>
          </p:cNvSpPr>
          <p:nvPr/>
        </p:nvSpPr>
        <p:spPr bwMode="auto">
          <a:xfrm>
            <a:off x="6689271" y="1069054"/>
            <a:ext cx="2895600" cy="73426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92075" tIns="46038" rIns="92075" bIns="46038"/>
          <a:lstStyle/>
          <a:p>
            <a:pPr marL="342900" indent="-342900" algn="just" defTabSz="762000">
              <a:lnSpc>
                <a:spcPct val="10000"/>
              </a:lnSpc>
              <a:spcBef>
                <a:spcPct val="20000"/>
              </a:spcBef>
              <a:buClr>
                <a:srgbClr val="006600"/>
              </a:buClr>
              <a:buSzPct val="70000"/>
              <a:buFont typeface="Wingdings" pitchFamily="2" charset="2"/>
              <a:buNone/>
              <a:defRPr/>
            </a:pPr>
            <a:r>
              <a:rPr lang="pt-PT" sz="2000" dirty="0">
                <a:solidFill>
                  <a:schemeClr val="tx2"/>
                </a:solidFill>
                <a:latin typeface="Arial" charset="0"/>
                <a:cs typeface="Times New Roman" pitchFamily="18" charset="0"/>
              </a:rPr>
              <a:t>     </a:t>
            </a:r>
            <a:endParaRPr lang="en-GB" dirty="0">
              <a:solidFill>
                <a:schemeClr val="tx2"/>
              </a:solidFill>
              <a:latin typeface="Arial" charset="0"/>
              <a:cs typeface="Times New Roman" pitchFamily="18" charset="0"/>
            </a:endParaRPr>
          </a:p>
          <a:p>
            <a:pPr marL="0" lvl="1" algn="ctr" defTabSz="762000">
              <a:spcBef>
                <a:spcPts val="600"/>
              </a:spcBef>
              <a:buClr>
                <a:srgbClr val="CCCC00"/>
              </a:buClr>
              <a:buSzPct val="75000"/>
              <a:defRPr/>
            </a:pPr>
            <a:r>
              <a:rPr lang="en-US" sz="2400" b="1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EVALUATION</a:t>
            </a:r>
            <a:r>
              <a:rPr lang="en-US" sz="2400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  (comparing)</a:t>
            </a:r>
            <a:endParaRPr lang="en-GB" sz="2400" dirty="0">
              <a:solidFill>
                <a:schemeClr val="bg1"/>
              </a:solidFill>
              <a:latin typeface="Arial" charset="0"/>
              <a:cs typeface="Times New Roman" pitchFamily="18" charset="0"/>
            </a:endParaRPr>
          </a:p>
        </p:txBody>
      </p:sp>
      <p:cxnSp>
        <p:nvCxnSpPr>
          <p:cNvPr id="13" name="Straight Arrow Connector 12"/>
          <p:cNvCxnSpPr/>
          <p:nvPr/>
        </p:nvCxnSpPr>
        <p:spPr>
          <a:xfrm>
            <a:off x="3452679" y="1436184"/>
            <a:ext cx="3296464" cy="0"/>
          </a:xfrm>
          <a:prstGeom prst="straightConnector1">
            <a:avLst/>
          </a:prstGeom>
          <a:ln w="38100">
            <a:solidFill>
              <a:schemeClr val="bg2">
                <a:lumMod val="25000"/>
              </a:schemeClr>
            </a:solidFill>
            <a:headEnd type="none" w="med" len="med"/>
            <a:tailEnd type="triangle" w="med" len="med"/>
          </a:ln>
        </p:spPr>
        <p:style>
          <a:lnRef idx="3">
            <a:schemeClr val="accent1"/>
          </a:lnRef>
          <a:fillRef idx="0">
            <a:schemeClr val="accent1"/>
          </a:fillRef>
          <a:effectRef idx="2">
            <a:schemeClr val="accent1"/>
          </a:effectRef>
          <a:fontRef idx="minor">
            <a:schemeClr val="tx1"/>
          </a:fontRef>
        </p:style>
      </p:cxnSp>
      <p:sp>
        <p:nvSpPr>
          <p:cNvPr id="14" name="Rectangle 13"/>
          <p:cNvSpPr/>
          <p:nvPr/>
        </p:nvSpPr>
        <p:spPr>
          <a:xfrm>
            <a:off x="26134" y="52452"/>
            <a:ext cx="12165865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pt-PT" sz="3600" b="1" dirty="0" err="1" smtClean="0">
                <a:solidFill>
                  <a:schemeClr val="bg2"/>
                </a:solidFill>
                <a:latin typeface="Corbel" pitchFamily="34" charset="0"/>
              </a:rPr>
              <a:t>Motivation</a:t>
            </a:r>
            <a:r>
              <a:rPr lang="pt-PT" sz="3600" b="1" dirty="0">
                <a:solidFill>
                  <a:schemeClr val="bg2"/>
                </a:solidFill>
                <a:latin typeface="Corbel" pitchFamily="34" charset="0"/>
              </a:rPr>
              <a:t> &amp; </a:t>
            </a:r>
            <a:r>
              <a:rPr lang="pt-PT" sz="3600" b="1" dirty="0" err="1">
                <a:solidFill>
                  <a:schemeClr val="bg2"/>
                </a:solidFill>
                <a:latin typeface="Corbel" pitchFamily="34" charset="0"/>
              </a:rPr>
              <a:t>Objective</a:t>
            </a:r>
            <a:r>
              <a:rPr lang="pt-PT" sz="3600" b="1" dirty="0">
                <a:solidFill>
                  <a:schemeClr val="bg2"/>
                </a:solidFill>
                <a:latin typeface="Corbel" pitchFamily="34" charset="0"/>
              </a:rPr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292524656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6" grpId="0"/>
      <p:bldP spid="7" grpId="0" animBg="1"/>
      <p:bldP spid="8" grpId="0"/>
      <p:bldP spid="9" grpId="0"/>
      <p:bldP spid="10" grpId="0"/>
      <p:bldP spid="11" grpId="0" animBg="1"/>
      <p:bldP spid="12" grpId="0"/>
    </p:bldLst>
  </p:timing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Diagram 3"/>
          <p:cNvGraphicFramePr/>
          <p:nvPr>
            <p:extLst>
              <p:ext uri="{D42A27DB-BD31-4B8C-83A1-F6EECF244321}">
                <p14:modId xmlns:p14="http://schemas.microsoft.com/office/powerpoint/2010/main" val="4193557942"/>
              </p:ext>
            </p:extLst>
          </p:nvPr>
        </p:nvGraphicFramePr>
        <p:xfrm>
          <a:off x="332400" y="829235"/>
          <a:ext cx="11527200" cy="5767200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  <p:sp>
        <p:nvSpPr>
          <p:cNvPr id="5" name="Rounded Rectangle 4"/>
          <p:cNvSpPr/>
          <p:nvPr/>
        </p:nvSpPr>
        <p:spPr>
          <a:xfrm>
            <a:off x="4215653" y="1080243"/>
            <a:ext cx="7402606" cy="2046194"/>
          </a:xfrm>
          <a:prstGeom prst="roundRect">
            <a:avLst/>
          </a:prstGeom>
          <a:solidFill>
            <a:schemeClr val="bg2">
              <a:lumMod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PT"/>
          </a:p>
        </p:txBody>
      </p:sp>
    </p:spTree>
    <p:extLst>
      <p:ext uri="{BB962C8B-B14F-4D97-AF65-F5344CB8AC3E}">
        <p14:creationId xmlns:p14="http://schemas.microsoft.com/office/powerpoint/2010/main" val="327951590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3"/>
          <p:cNvSpPr txBox="1">
            <a:spLocks noChangeArrowheads="1"/>
          </p:cNvSpPr>
          <p:nvPr/>
        </p:nvSpPr>
        <p:spPr>
          <a:xfrm>
            <a:off x="685800" y="923544"/>
            <a:ext cx="11073384" cy="5477256"/>
          </a:xfrm>
          <a:prstGeom prst="rect">
            <a:avLst/>
          </a:prstGeom>
        </p:spPr>
        <p:txBody>
          <a:bodyPr vert="horz" lIns="91440" tIns="45720" rIns="91440" bIns="45720" rtlCol="0">
            <a:normAutofit lnSpcReduction="10000"/>
          </a:bodyPr>
          <a:lstStyle>
            <a:lvl1pPr marL="0" indent="0" algn="ct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pt-PT" altLang="en-US" sz="900" dirty="0" smtClean="0"/>
          </a:p>
          <a:p>
            <a:pPr algn="l"/>
            <a:r>
              <a:rPr lang="pt-PT" altLang="en-US" b="1" dirty="0" err="1" smtClean="0">
                <a:solidFill>
                  <a:schemeClr val="accent1">
                    <a:lumMod val="75000"/>
                  </a:schemeClr>
                </a:solidFill>
              </a:rPr>
              <a:t>Model</a:t>
            </a:r>
            <a:r>
              <a:rPr lang="pt-PT" altLang="en-US" b="1" dirty="0" smtClean="0">
                <a:solidFill>
                  <a:schemeClr val="accent1">
                    <a:lumMod val="75000"/>
                  </a:schemeClr>
                </a:solidFill>
              </a:rPr>
              <a:t> </a:t>
            </a:r>
            <a:r>
              <a:rPr lang="pt-PT" altLang="en-US" b="1" dirty="0" err="1" smtClean="0">
                <a:solidFill>
                  <a:schemeClr val="accent1">
                    <a:lumMod val="75000"/>
                  </a:schemeClr>
                </a:solidFill>
              </a:rPr>
              <a:t>Evaluation</a:t>
            </a:r>
            <a:endParaRPr lang="pt-PT" altLang="en-US" b="1" dirty="0" smtClean="0">
              <a:solidFill>
                <a:schemeClr val="accent1">
                  <a:lumMod val="75000"/>
                </a:schemeClr>
              </a:solidFill>
            </a:endParaRPr>
          </a:p>
          <a:p>
            <a:pPr algn="l"/>
            <a:endParaRPr lang="pt-PT" altLang="en-US" sz="1600" dirty="0" smtClean="0"/>
          </a:p>
          <a:p>
            <a:pPr algn="l"/>
            <a:r>
              <a:rPr lang="en-US" dirty="0"/>
              <a:t>Evaluation should be considered at every </a:t>
            </a:r>
            <a:r>
              <a:rPr lang="en-US" dirty="0" smtClean="0"/>
              <a:t>stage </a:t>
            </a:r>
          </a:p>
          <a:p>
            <a:pPr algn="l"/>
            <a:endParaRPr lang="en-US" dirty="0"/>
          </a:p>
          <a:p>
            <a:pPr algn="l"/>
            <a:endParaRPr lang="en-US" dirty="0" smtClean="0"/>
          </a:p>
          <a:p>
            <a:pPr algn="l"/>
            <a:endParaRPr lang="en-US" dirty="0"/>
          </a:p>
          <a:p>
            <a:pPr algn="l"/>
            <a:endParaRPr lang="en-US" dirty="0" smtClean="0"/>
          </a:p>
          <a:p>
            <a:pPr algn="l"/>
            <a:endParaRPr lang="en-US" dirty="0"/>
          </a:p>
          <a:p>
            <a:pPr algn="l"/>
            <a:endParaRPr lang="en-US" dirty="0" smtClean="0"/>
          </a:p>
          <a:p>
            <a:pPr algn="l"/>
            <a:r>
              <a:rPr lang="en-US" dirty="0" smtClean="0"/>
              <a:t>most </a:t>
            </a:r>
            <a:r>
              <a:rPr lang="en-US" dirty="0"/>
              <a:t>forest growth modelers are aware of </a:t>
            </a:r>
            <a:r>
              <a:rPr lang="en-US" dirty="0" smtClean="0"/>
              <a:t>its importance</a:t>
            </a:r>
          </a:p>
          <a:p>
            <a:pPr algn="l"/>
            <a:endParaRPr lang="en-US" sz="900" dirty="0" smtClean="0"/>
          </a:p>
          <a:p>
            <a:pPr algn="l"/>
            <a:r>
              <a:rPr lang="en-US" dirty="0" smtClean="0"/>
              <a:t>However, </a:t>
            </a:r>
            <a:r>
              <a:rPr lang="en-US" b="1" dirty="0"/>
              <a:t>additional evaluation </a:t>
            </a:r>
            <a:r>
              <a:rPr lang="en-US" dirty="0"/>
              <a:t>is often </a:t>
            </a:r>
            <a:r>
              <a:rPr lang="en-US" u="sng" dirty="0"/>
              <a:t>needed</a:t>
            </a:r>
            <a:r>
              <a:rPr lang="en-US" dirty="0"/>
              <a:t> when users are faced </a:t>
            </a:r>
            <a:r>
              <a:rPr lang="en-US" dirty="0" smtClean="0"/>
              <a:t>with </a:t>
            </a:r>
            <a:r>
              <a:rPr lang="en-US" u="sng" dirty="0" smtClean="0"/>
              <a:t>selecting </a:t>
            </a:r>
            <a:r>
              <a:rPr lang="en-US" u="sng" dirty="0"/>
              <a:t>a model from those available</a:t>
            </a:r>
            <a:r>
              <a:rPr lang="en-US" dirty="0"/>
              <a:t> for a particular objective</a:t>
            </a:r>
            <a:r>
              <a:rPr lang="en-US" dirty="0" smtClean="0"/>
              <a:t> </a:t>
            </a:r>
          </a:p>
          <a:p>
            <a:pPr algn="l"/>
            <a:endParaRPr lang="en-US" dirty="0"/>
          </a:p>
          <a:p>
            <a:pPr algn="l"/>
            <a:endParaRPr lang="en-US" dirty="0" smtClean="0"/>
          </a:p>
          <a:p>
            <a:pPr algn="l"/>
            <a:endParaRPr lang="en-US" dirty="0" smtClean="0"/>
          </a:p>
          <a:p>
            <a:endParaRPr lang="en-US" dirty="0" smtClean="0"/>
          </a:p>
          <a:p>
            <a:endParaRPr lang="en-US" dirty="0"/>
          </a:p>
          <a:p>
            <a:endParaRPr lang="en-US" dirty="0" smtClean="0"/>
          </a:p>
        </p:txBody>
      </p:sp>
      <p:grpSp>
        <p:nvGrpSpPr>
          <p:cNvPr id="10" name="Group 9"/>
          <p:cNvGrpSpPr/>
          <p:nvPr/>
        </p:nvGrpSpPr>
        <p:grpSpPr>
          <a:xfrm>
            <a:off x="2033016" y="2611165"/>
            <a:ext cx="3228816" cy="1902078"/>
            <a:chOff x="2033016" y="2611165"/>
            <a:chExt cx="3228816" cy="1902078"/>
          </a:xfrm>
        </p:grpSpPr>
        <p:sp>
          <p:nvSpPr>
            <p:cNvPr id="3" name="TextBox 2"/>
            <p:cNvSpPr txBox="1"/>
            <p:nvPr/>
          </p:nvSpPr>
          <p:spPr>
            <a:xfrm>
              <a:off x="2033016" y="2611165"/>
              <a:ext cx="3228816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2000" dirty="0" smtClean="0"/>
                <a:t>Model design</a:t>
              </a:r>
              <a:endParaRPr lang="en-US" sz="2000" dirty="0"/>
            </a:p>
          </p:txBody>
        </p:sp>
        <p:sp>
          <p:nvSpPr>
            <p:cNvPr id="5" name="TextBox 4"/>
            <p:cNvSpPr txBox="1"/>
            <p:nvPr/>
          </p:nvSpPr>
          <p:spPr>
            <a:xfrm>
              <a:off x="2033016" y="3497580"/>
              <a:ext cx="3228816" cy="10156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2000" dirty="0"/>
                <a:t>when component functions are formulated and fitted to data</a:t>
              </a:r>
            </a:p>
          </p:txBody>
        </p:sp>
        <p:sp>
          <p:nvSpPr>
            <p:cNvPr id="7" name="Down Arrow 6"/>
            <p:cNvSpPr/>
            <p:nvPr/>
          </p:nvSpPr>
          <p:spPr>
            <a:xfrm>
              <a:off x="3499359" y="3050886"/>
              <a:ext cx="322679" cy="387099"/>
            </a:xfrm>
            <a:prstGeom prst="downArrow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8" name="Cross 7"/>
          <p:cNvSpPr/>
          <p:nvPr/>
        </p:nvSpPr>
        <p:spPr>
          <a:xfrm>
            <a:off x="5771840" y="2679604"/>
            <a:ext cx="303151" cy="318634"/>
          </a:xfrm>
          <a:prstGeom prst="plus">
            <a:avLst>
              <a:gd name="adj" fmla="val 35526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1" name="Group 10"/>
          <p:cNvGrpSpPr/>
          <p:nvPr/>
        </p:nvGrpSpPr>
        <p:grpSpPr>
          <a:xfrm>
            <a:off x="6585000" y="2598128"/>
            <a:ext cx="4027800" cy="2222891"/>
            <a:chOff x="6585000" y="2598128"/>
            <a:chExt cx="4027800" cy="2222891"/>
          </a:xfrm>
        </p:grpSpPr>
        <p:sp>
          <p:nvSpPr>
            <p:cNvPr id="4" name="TextBox 3"/>
            <p:cNvSpPr txBox="1"/>
            <p:nvPr/>
          </p:nvSpPr>
          <p:spPr>
            <a:xfrm>
              <a:off x="6585000" y="2598128"/>
              <a:ext cx="4003752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2000" dirty="0" smtClean="0"/>
                <a:t>Model construction</a:t>
              </a:r>
              <a:endParaRPr lang="en-US" sz="2000" dirty="0"/>
            </a:p>
          </p:txBody>
        </p:sp>
        <p:sp>
          <p:nvSpPr>
            <p:cNvPr id="6" name="TextBox 5"/>
            <p:cNvSpPr txBox="1"/>
            <p:nvPr/>
          </p:nvSpPr>
          <p:spPr>
            <a:xfrm>
              <a:off x="6609048" y="3497580"/>
              <a:ext cx="4003752" cy="1323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2000" dirty="0"/>
                <a:t>when these components are assembled to provide the completed </a:t>
              </a:r>
              <a:r>
                <a:rPr lang="en-US" sz="2000" dirty="0" smtClean="0"/>
                <a:t>model </a:t>
              </a:r>
              <a:r>
                <a:rPr lang="en-US" sz="2000" dirty="0"/>
                <a:t>via a computer program</a:t>
              </a:r>
              <a:endParaRPr lang="pt-PT" altLang="en-US" sz="2000" dirty="0"/>
            </a:p>
            <a:p>
              <a:pPr algn="ctr"/>
              <a:endParaRPr lang="en-US" sz="2000" dirty="0"/>
            </a:p>
          </p:txBody>
        </p:sp>
        <p:sp>
          <p:nvSpPr>
            <p:cNvPr id="9" name="Down Arrow 8"/>
            <p:cNvSpPr/>
            <p:nvPr/>
          </p:nvSpPr>
          <p:spPr>
            <a:xfrm>
              <a:off x="8442351" y="3029710"/>
              <a:ext cx="322679" cy="387099"/>
            </a:xfrm>
            <a:prstGeom prst="downArrow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19896958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12" end="1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</p:bldLst>
  </p:timing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ounded Rectangle 4"/>
          <p:cNvSpPr/>
          <p:nvPr/>
        </p:nvSpPr>
        <p:spPr bwMode="auto">
          <a:xfrm>
            <a:off x="-1051675" y="3998036"/>
            <a:ext cx="13282613" cy="18000"/>
          </a:xfrm>
          <a:prstGeom prst="roundRect">
            <a:avLst>
              <a:gd name="adj" fmla="val 50000"/>
            </a:avLst>
          </a:prstGeom>
          <a:solidFill>
            <a:schemeClr val="bg2">
              <a:lumMod val="75000"/>
            </a:schemeClr>
          </a:solidFill>
          <a:ln>
            <a:solidFill>
              <a:schemeClr val="bg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en-US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pSp>
        <p:nvGrpSpPr>
          <p:cNvPr id="7" name="Group 305"/>
          <p:cNvGrpSpPr>
            <a:grpSpLocks/>
          </p:cNvGrpSpPr>
          <p:nvPr/>
        </p:nvGrpSpPr>
        <p:grpSpPr bwMode="auto">
          <a:xfrm flipV="1">
            <a:off x="5203047" y="3828372"/>
            <a:ext cx="2622985" cy="1087654"/>
            <a:chOff x="5308628" y="2939237"/>
            <a:chExt cx="2623451" cy="988139"/>
          </a:xfrm>
        </p:grpSpPr>
        <p:grpSp>
          <p:nvGrpSpPr>
            <p:cNvPr id="44" name="Group 306"/>
            <p:cNvGrpSpPr>
              <a:grpSpLocks/>
            </p:cNvGrpSpPr>
            <p:nvPr/>
          </p:nvGrpSpPr>
          <p:grpSpPr bwMode="auto">
            <a:xfrm>
              <a:off x="5308628" y="3567376"/>
              <a:ext cx="360000" cy="360000"/>
              <a:chOff x="1272380" y="1199009"/>
              <a:chExt cx="468000" cy="468000"/>
            </a:xfrm>
          </p:grpSpPr>
          <p:sp>
            <p:nvSpPr>
              <p:cNvPr id="50" name="Oval 261"/>
              <p:cNvSpPr>
                <a:spLocks noChangeArrowheads="1"/>
              </p:cNvSpPr>
              <p:nvPr/>
            </p:nvSpPr>
            <p:spPr bwMode="auto">
              <a:xfrm>
                <a:off x="1290145" y="1209323"/>
                <a:ext cx="431401" cy="433108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en-US">
                  <a:solidFill>
                    <a:schemeClr val="accent6">
                      <a:lumMod val="50000"/>
                    </a:schemeClr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1" name="Freeform 262"/>
              <p:cNvSpPr>
                <a:spLocks noEditPoints="1"/>
              </p:cNvSpPr>
              <p:nvPr/>
            </p:nvSpPr>
            <p:spPr bwMode="auto">
              <a:xfrm>
                <a:off x="1271569" y="1199010"/>
                <a:ext cx="468554" cy="468170"/>
              </a:xfrm>
              <a:custGeom>
                <a:avLst/>
                <a:gdLst>
                  <a:gd name="T0" fmla="*/ 61 w 73"/>
                  <a:gd name="T1" fmla="*/ 36 h 73"/>
                  <a:gd name="T2" fmla="*/ 37 w 73"/>
                  <a:gd name="T3" fmla="*/ 60 h 73"/>
                  <a:gd name="T4" fmla="*/ 13 w 73"/>
                  <a:gd name="T5" fmla="*/ 36 h 73"/>
                  <a:gd name="T6" fmla="*/ 37 w 73"/>
                  <a:gd name="T7" fmla="*/ 12 h 73"/>
                  <a:gd name="T8" fmla="*/ 61 w 73"/>
                  <a:gd name="T9" fmla="*/ 36 h 73"/>
                  <a:gd name="T10" fmla="*/ 37 w 73"/>
                  <a:gd name="T11" fmla="*/ 0 h 73"/>
                  <a:gd name="T12" fmla="*/ 0 w 73"/>
                  <a:gd name="T13" fmla="*/ 36 h 73"/>
                  <a:gd name="T14" fmla="*/ 37 w 73"/>
                  <a:gd name="T15" fmla="*/ 73 h 73"/>
                  <a:gd name="T16" fmla="*/ 73 w 73"/>
                  <a:gd name="T17" fmla="*/ 36 h 73"/>
                  <a:gd name="T18" fmla="*/ 37 w 73"/>
                  <a:gd name="T19" fmla="*/ 0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3" h="73">
                    <a:moveTo>
                      <a:pt x="61" y="36"/>
                    </a:moveTo>
                    <a:cubicBezTo>
                      <a:pt x="61" y="50"/>
                      <a:pt x="50" y="60"/>
                      <a:pt x="37" y="60"/>
                    </a:cubicBezTo>
                    <a:cubicBezTo>
                      <a:pt x="23" y="60"/>
                      <a:pt x="13" y="50"/>
                      <a:pt x="13" y="36"/>
                    </a:cubicBezTo>
                    <a:cubicBezTo>
                      <a:pt x="13" y="23"/>
                      <a:pt x="23" y="12"/>
                      <a:pt x="37" y="12"/>
                    </a:cubicBezTo>
                    <a:cubicBezTo>
                      <a:pt x="50" y="12"/>
                      <a:pt x="61" y="23"/>
                      <a:pt x="61" y="36"/>
                    </a:cubicBezTo>
                    <a:close/>
                    <a:moveTo>
                      <a:pt x="37" y="0"/>
                    </a:moveTo>
                    <a:cubicBezTo>
                      <a:pt x="17" y="0"/>
                      <a:pt x="0" y="16"/>
                      <a:pt x="0" y="36"/>
                    </a:cubicBezTo>
                    <a:cubicBezTo>
                      <a:pt x="0" y="56"/>
                      <a:pt x="17" y="73"/>
                      <a:pt x="37" y="73"/>
                    </a:cubicBezTo>
                    <a:cubicBezTo>
                      <a:pt x="57" y="73"/>
                      <a:pt x="73" y="56"/>
                      <a:pt x="73" y="36"/>
                    </a:cubicBezTo>
                    <a:cubicBezTo>
                      <a:pt x="73" y="16"/>
                      <a:pt x="57" y="0"/>
                      <a:pt x="37" y="0"/>
                    </a:cubicBezTo>
                    <a:close/>
                  </a:path>
                </a:pathLst>
              </a:custGeom>
              <a:solidFill>
                <a:schemeClr val="bg2">
                  <a:lumMod val="75000"/>
                </a:schemeClr>
              </a:solidFill>
              <a:ln w="9525">
                <a:solidFill>
                  <a:schemeClr val="bg2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en-US">
                  <a:solidFill>
                    <a:schemeClr val="accent6">
                      <a:lumMod val="50000"/>
                    </a:schemeClr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2" name="Oval 263"/>
              <p:cNvSpPr>
                <a:spLocks noChangeArrowheads="1"/>
              </p:cNvSpPr>
              <p:nvPr/>
            </p:nvSpPr>
            <p:spPr bwMode="auto">
              <a:xfrm>
                <a:off x="1395506" y="1328616"/>
                <a:ext cx="225723" cy="207432"/>
              </a:xfrm>
              <a:prstGeom prst="ellips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75000"/>
                  </a:schemeClr>
                </a:solidFill>
                <a:headEnd/>
                <a:tailEnd/>
              </a:ln>
            </p:spPr>
            <p:style>
              <a:lnRef idx="2">
                <a:schemeClr val="accent2">
                  <a:shade val="50000"/>
                </a:schemeClr>
              </a:lnRef>
              <a:fillRef idx="1">
                <a:schemeClr val="accent2"/>
              </a:fillRef>
              <a:effectRef idx="0">
                <a:schemeClr val="accent2"/>
              </a:effectRef>
              <a:fontRef idx="minor">
                <a:schemeClr val="lt1"/>
              </a:fontRef>
            </p:style>
            <p:txBody>
              <a:bodyPr/>
              <a:lstStyle>
                <a:lvl1pPr>
                  <a:defRPr sz="2400">
                    <a:solidFill>
                      <a:schemeClr val="tx1"/>
                    </a:solidFill>
                    <a:latin typeface="Comic Sans MS" panose="030F0702030302020204" pitchFamily="66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Comic Sans MS" panose="030F0702030302020204" pitchFamily="66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Comic Sans MS" panose="030F0702030302020204" pitchFamily="66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Comic Sans MS" panose="030F0702030302020204" pitchFamily="66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Comic Sans MS" panose="030F0702030302020204" pitchFamily="66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panose="030F0702030302020204" pitchFamily="66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panose="030F0702030302020204" pitchFamily="66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panose="030F0702030302020204" pitchFamily="66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panose="030F0702030302020204" pitchFamily="66" charset="0"/>
                  </a:defRPr>
                </a:lvl9pPr>
              </a:lstStyle>
              <a:p>
                <a:pPr eaLnBrk="1" hangingPunct="1"/>
                <a:endParaRPr lang="en-US" altLang="pt-PT">
                  <a:solidFill>
                    <a:schemeClr val="bg2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45" name="TextBox 308"/>
            <p:cNvSpPr txBox="1">
              <a:spLocks noChangeArrowheads="1"/>
            </p:cNvSpPr>
            <p:nvPr/>
          </p:nvSpPr>
          <p:spPr bwMode="auto">
            <a:xfrm flipV="1">
              <a:off x="5820064" y="2939237"/>
              <a:ext cx="2112015" cy="33554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Comic Sans MS" panose="030F0702030302020204" pitchFamily="66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Comic Sans MS" panose="030F0702030302020204" pitchFamily="66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Comic Sans MS" panose="030F0702030302020204" pitchFamily="66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Comic Sans MS" panose="030F0702030302020204" pitchFamily="66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Comic Sans MS" panose="030F0702030302020204" pitchFamily="66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Comic Sans MS" panose="030F0702030302020204" pitchFamily="66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Comic Sans MS" panose="030F0702030302020204" pitchFamily="66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Comic Sans MS" panose="030F0702030302020204" pitchFamily="66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Comic Sans MS" panose="030F0702030302020204" pitchFamily="66" charset="0"/>
                </a:defRPr>
              </a:lvl9pPr>
            </a:lstStyle>
            <a:p>
              <a:pPr eaLnBrk="1" hangingPunct="1"/>
              <a:r>
                <a:rPr lang="en-US" altLang="pt-PT" sz="1800" b="1" dirty="0">
                  <a:solidFill>
                    <a:schemeClr val="accent2">
                      <a:lumMod val="75000"/>
                    </a:schemeClr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NFI5 – 2005/2006</a:t>
              </a:r>
            </a:p>
          </p:txBody>
        </p:sp>
        <p:grpSp>
          <p:nvGrpSpPr>
            <p:cNvPr id="46" name="Group 311"/>
            <p:cNvGrpSpPr>
              <a:grpSpLocks/>
            </p:cNvGrpSpPr>
            <p:nvPr/>
          </p:nvGrpSpPr>
          <p:grpSpPr bwMode="auto">
            <a:xfrm>
              <a:off x="5504093" y="3296193"/>
              <a:ext cx="963792" cy="407723"/>
              <a:chOff x="5504093" y="3296193"/>
              <a:chExt cx="963792" cy="407723"/>
            </a:xfrm>
          </p:grpSpPr>
          <p:sp>
            <p:nvSpPr>
              <p:cNvPr id="47" name="Rectangle 293"/>
              <p:cNvSpPr>
                <a:spLocks noChangeArrowheads="1"/>
              </p:cNvSpPr>
              <p:nvPr/>
            </p:nvSpPr>
            <p:spPr bwMode="auto">
              <a:xfrm rot="5400000" flipH="1">
                <a:off x="6240874" y="3170716"/>
                <a:ext cx="101534" cy="352488"/>
              </a:xfrm>
              <a:prstGeom prst="rect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75000"/>
                  </a:schemeClr>
                </a:solidFill>
                <a:headEnd/>
                <a:tailEnd/>
              </a:ln>
            </p:spPr>
            <p:style>
              <a:lnRef idx="2">
                <a:schemeClr val="accent2">
                  <a:shade val="50000"/>
                </a:schemeClr>
              </a:lnRef>
              <a:fillRef idx="1">
                <a:schemeClr val="accent2"/>
              </a:fillRef>
              <a:effectRef idx="0">
                <a:schemeClr val="accent2"/>
              </a:effectRef>
              <a:fontRef idx="minor">
                <a:schemeClr val="lt1"/>
              </a:fontRef>
            </p:style>
            <p:txBody>
              <a:bodyPr/>
              <a:lstStyle/>
              <a:p>
                <a:pPr eaLnBrk="1" hangingPunct="1">
                  <a:defRPr/>
                </a:pPr>
                <a:endParaRPr lang="en-US">
                  <a:solidFill>
                    <a:schemeClr val="accent6">
                      <a:lumMod val="50000"/>
                    </a:schemeClr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cxnSp>
            <p:nvCxnSpPr>
              <p:cNvPr id="48" name="Straight Connector 47"/>
              <p:cNvCxnSpPr/>
              <p:nvPr/>
            </p:nvCxnSpPr>
            <p:spPr>
              <a:xfrm flipV="1">
                <a:off x="5504093" y="3342200"/>
                <a:ext cx="328672" cy="361716"/>
              </a:xfrm>
              <a:prstGeom prst="line">
                <a:avLst/>
              </a:prstGeom>
              <a:ln w="2857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9" name="Straight Connector 48"/>
              <p:cNvCxnSpPr/>
              <p:nvPr/>
            </p:nvCxnSpPr>
            <p:spPr>
              <a:xfrm flipV="1">
                <a:off x="5820064" y="3346961"/>
                <a:ext cx="330259" cy="0"/>
              </a:xfrm>
              <a:prstGeom prst="line">
                <a:avLst/>
              </a:prstGeom>
              <a:ln w="2857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54" name="Group 305"/>
          <p:cNvGrpSpPr>
            <a:grpSpLocks/>
          </p:cNvGrpSpPr>
          <p:nvPr/>
        </p:nvGrpSpPr>
        <p:grpSpPr bwMode="auto">
          <a:xfrm flipV="1">
            <a:off x="1017527" y="3823285"/>
            <a:ext cx="2600995" cy="1072073"/>
            <a:chOff x="5308628" y="2953393"/>
            <a:chExt cx="2601459" cy="973983"/>
          </a:xfrm>
        </p:grpSpPr>
        <p:grpSp>
          <p:nvGrpSpPr>
            <p:cNvPr id="55" name="Group 306"/>
            <p:cNvGrpSpPr>
              <a:grpSpLocks/>
            </p:cNvGrpSpPr>
            <p:nvPr/>
          </p:nvGrpSpPr>
          <p:grpSpPr bwMode="auto">
            <a:xfrm>
              <a:off x="5308628" y="3567376"/>
              <a:ext cx="360000" cy="360000"/>
              <a:chOff x="1272380" y="1199009"/>
              <a:chExt cx="468000" cy="468000"/>
            </a:xfrm>
          </p:grpSpPr>
          <p:sp>
            <p:nvSpPr>
              <p:cNvPr id="61" name="Oval 261"/>
              <p:cNvSpPr>
                <a:spLocks noChangeArrowheads="1"/>
              </p:cNvSpPr>
              <p:nvPr/>
            </p:nvSpPr>
            <p:spPr bwMode="auto">
              <a:xfrm>
                <a:off x="1290145" y="1209323"/>
                <a:ext cx="431401" cy="433108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en-US">
                  <a:solidFill>
                    <a:schemeClr val="accent6">
                      <a:lumMod val="50000"/>
                    </a:schemeClr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2" name="Freeform 262"/>
              <p:cNvSpPr>
                <a:spLocks noEditPoints="1"/>
              </p:cNvSpPr>
              <p:nvPr/>
            </p:nvSpPr>
            <p:spPr bwMode="auto">
              <a:xfrm>
                <a:off x="1271569" y="1199010"/>
                <a:ext cx="468554" cy="468170"/>
              </a:xfrm>
              <a:custGeom>
                <a:avLst/>
                <a:gdLst>
                  <a:gd name="T0" fmla="*/ 61 w 73"/>
                  <a:gd name="T1" fmla="*/ 36 h 73"/>
                  <a:gd name="T2" fmla="*/ 37 w 73"/>
                  <a:gd name="T3" fmla="*/ 60 h 73"/>
                  <a:gd name="T4" fmla="*/ 13 w 73"/>
                  <a:gd name="T5" fmla="*/ 36 h 73"/>
                  <a:gd name="T6" fmla="*/ 37 w 73"/>
                  <a:gd name="T7" fmla="*/ 12 h 73"/>
                  <a:gd name="T8" fmla="*/ 61 w 73"/>
                  <a:gd name="T9" fmla="*/ 36 h 73"/>
                  <a:gd name="T10" fmla="*/ 37 w 73"/>
                  <a:gd name="T11" fmla="*/ 0 h 73"/>
                  <a:gd name="T12" fmla="*/ 0 w 73"/>
                  <a:gd name="T13" fmla="*/ 36 h 73"/>
                  <a:gd name="T14" fmla="*/ 37 w 73"/>
                  <a:gd name="T15" fmla="*/ 73 h 73"/>
                  <a:gd name="T16" fmla="*/ 73 w 73"/>
                  <a:gd name="T17" fmla="*/ 36 h 73"/>
                  <a:gd name="T18" fmla="*/ 37 w 73"/>
                  <a:gd name="T19" fmla="*/ 0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3" h="73">
                    <a:moveTo>
                      <a:pt x="61" y="36"/>
                    </a:moveTo>
                    <a:cubicBezTo>
                      <a:pt x="61" y="50"/>
                      <a:pt x="50" y="60"/>
                      <a:pt x="37" y="60"/>
                    </a:cubicBezTo>
                    <a:cubicBezTo>
                      <a:pt x="23" y="60"/>
                      <a:pt x="13" y="50"/>
                      <a:pt x="13" y="36"/>
                    </a:cubicBezTo>
                    <a:cubicBezTo>
                      <a:pt x="13" y="23"/>
                      <a:pt x="23" y="12"/>
                      <a:pt x="37" y="12"/>
                    </a:cubicBezTo>
                    <a:cubicBezTo>
                      <a:pt x="50" y="12"/>
                      <a:pt x="61" y="23"/>
                      <a:pt x="61" y="36"/>
                    </a:cubicBezTo>
                    <a:close/>
                    <a:moveTo>
                      <a:pt x="37" y="0"/>
                    </a:moveTo>
                    <a:cubicBezTo>
                      <a:pt x="17" y="0"/>
                      <a:pt x="0" y="16"/>
                      <a:pt x="0" y="36"/>
                    </a:cubicBezTo>
                    <a:cubicBezTo>
                      <a:pt x="0" y="56"/>
                      <a:pt x="17" y="73"/>
                      <a:pt x="37" y="73"/>
                    </a:cubicBezTo>
                    <a:cubicBezTo>
                      <a:pt x="57" y="73"/>
                      <a:pt x="73" y="56"/>
                      <a:pt x="73" y="36"/>
                    </a:cubicBezTo>
                    <a:cubicBezTo>
                      <a:pt x="73" y="16"/>
                      <a:pt x="57" y="0"/>
                      <a:pt x="37" y="0"/>
                    </a:cubicBezTo>
                    <a:close/>
                  </a:path>
                </a:pathLst>
              </a:custGeom>
              <a:solidFill>
                <a:schemeClr val="bg2">
                  <a:lumMod val="75000"/>
                </a:schemeClr>
              </a:solidFill>
              <a:ln w="9525">
                <a:solidFill>
                  <a:schemeClr val="bg2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en-US">
                  <a:solidFill>
                    <a:schemeClr val="accent6">
                      <a:lumMod val="50000"/>
                    </a:schemeClr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3" name="Oval 263"/>
              <p:cNvSpPr>
                <a:spLocks noChangeArrowheads="1"/>
              </p:cNvSpPr>
              <p:nvPr/>
            </p:nvSpPr>
            <p:spPr bwMode="auto">
              <a:xfrm>
                <a:off x="1395506" y="1328616"/>
                <a:ext cx="225723" cy="207432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accent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 sz="2400">
                    <a:solidFill>
                      <a:schemeClr val="tx1"/>
                    </a:solidFill>
                    <a:latin typeface="Comic Sans MS" panose="030F0702030302020204" pitchFamily="66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Comic Sans MS" panose="030F0702030302020204" pitchFamily="66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Comic Sans MS" panose="030F0702030302020204" pitchFamily="66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Comic Sans MS" panose="030F0702030302020204" pitchFamily="66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Comic Sans MS" panose="030F0702030302020204" pitchFamily="66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panose="030F0702030302020204" pitchFamily="66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panose="030F0702030302020204" pitchFamily="66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panose="030F0702030302020204" pitchFamily="66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panose="030F0702030302020204" pitchFamily="66" charset="0"/>
                  </a:defRPr>
                </a:lvl9pPr>
              </a:lstStyle>
              <a:p>
                <a:pPr eaLnBrk="1" hangingPunct="1"/>
                <a:endParaRPr lang="en-US" altLang="pt-PT">
                  <a:solidFill>
                    <a:schemeClr val="bg2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56" name="TextBox 308"/>
            <p:cNvSpPr txBox="1">
              <a:spLocks noChangeArrowheads="1"/>
            </p:cNvSpPr>
            <p:nvPr/>
          </p:nvSpPr>
          <p:spPr bwMode="auto">
            <a:xfrm flipV="1">
              <a:off x="5798072" y="2953393"/>
              <a:ext cx="2112015" cy="33554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Comic Sans MS" panose="030F0702030302020204" pitchFamily="66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Comic Sans MS" panose="030F0702030302020204" pitchFamily="66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Comic Sans MS" panose="030F0702030302020204" pitchFamily="66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Comic Sans MS" panose="030F0702030302020204" pitchFamily="66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Comic Sans MS" panose="030F0702030302020204" pitchFamily="66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Comic Sans MS" panose="030F0702030302020204" pitchFamily="66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Comic Sans MS" panose="030F0702030302020204" pitchFamily="66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Comic Sans MS" panose="030F0702030302020204" pitchFamily="66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Comic Sans MS" panose="030F0702030302020204" pitchFamily="66" charset="0"/>
                </a:defRPr>
              </a:lvl9pPr>
            </a:lstStyle>
            <a:p>
              <a:pPr eaLnBrk="1" hangingPunct="1"/>
              <a:r>
                <a:rPr lang="en-US" altLang="pt-PT" sz="1800" b="1" dirty="0" smtClean="0">
                  <a:solidFill>
                    <a:schemeClr val="accent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NFI4 </a:t>
              </a:r>
              <a:r>
                <a:rPr lang="en-US" altLang="pt-PT" sz="1800" b="1" dirty="0">
                  <a:solidFill>
                    <a:schemeClr val="accent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– </a:t>
              </a:r>
              <a:r>
                <a:rPr lang="en-US" altLang="pt-PT" sz="1800" b="1" dirty="0" smtClean="0">
                  <a:solidFill>
                    <a:schemeClr val="accent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1995/1997</a:t>
              </a:r>
              <a:endParaRPr lang="en-US" altLang="pt-PT" sz="1800" b="1" dirty="0">
                <a:solidFill>
                  <a:schemeClr val="accent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57" name="Group 311"/>
            <p:cNvGrpSpPr>
              <a:grpSpLocks/>
            </p:cNvGrpSpPr>
            <p:nvPr/>
          </p:nvGrpSpPr>
          <p:grpSpPr bwMode="auto">
            <a:xfrm>
              <a:off x="5525534" y="3289395"/>
              <a:ext cx="918534" cy="401726"/>
              <a:chOff x="5525534" y="3289395"/>
              <a:chExt cx="918534" cy="401726"/>
            </a:xfrm>
          </p:grpSpPr>
          <p:sp>
            <p:nvSpPr>
              <p:cNvPr id="58" name="Rectangle 293"/>
              <p:cNvSpPr>
                <a:spLocks noChangeArrowheads="1"/>
              </p:cNvSpPr>
              <p:nvPr/>
            </p:nvSpPr>
            <p:spPr bwMode="auto">
              <a:xfrm rot="5400000" flipH="1">
                <a:off x="6217057" y="3163918"/>
                <a:ext cx="101534" cy="352488"/>
              </a:xfrm>
              <a:prstGeom prst="rect">
                <a:avLst/>
              </a:prstGeom>
              <a:solidFill>
                <a:schemeClr val="accent1"/>
              </a:solidFill>
              <a:ln w="9525">
                <a:solidFill>
                  <a:srgbClr val="00B5C8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en-US">
                  <a:solidFill>
                    <a:schemeClr val="accent6">
                      <a:lumMod val="50000"/>
                    </a:schemeClr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cxnSp>
            <p:nvCxnSpPr>
              <p:cNvPr id="59" name="Straight Connector 58"/>
              <p:cNvCxnSpPr/>
              <p:nvPr/>
            </p:nvCxnSpPr>
            <p:spPr>
              <a:xfrm flipV="1">
                <a:off x="5525534" y="3329405"/>
                <a:ext cx="328673" cy="361716"/>
              </a:xfrm>
              <a:prstGeom prst="line">
                <a:avLst/>
              </a:prstGeom>
              <a:ln w="28575">
                <a:solidFill>
                  <a:schemeClr val="accent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0" name="Straight Connector 59"/>
              <p:cNvCxnSpPr/>
              <p:nvPr/>
            </p:nvCxnSpPr>
            <p:spPr>
              <a:xfrm flipV="1">
                <a:off x="5854207" y="3334165"/>
                <a:ext cx="330259" cy="0"/>
              </a:xfrm>
              <a:prstGeom prst="line">
                <a:avLst/>
              </a:prstGeom>
              <a:ln w="28575">
                <a:solidFill>
                  <a:schemeClr val="accent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pic>
        <p:nvPicPr>
          <p:cNvPr id="74" name="Picture 164" descr="Sus_mars_12_1995a.jpg"/>
          <p:cNvPicPr>
            <a:picLocks noChangeAspect="1"/>
          </p:cNvPicPr>
          <p:nvPr/>
        </p:nvPicPr>
        <p:blipFill>
          <a:blip r:embed="rId2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8846" y="4374521"/>
            <a:ext cx="1156113" cy="2160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5" name="Picture 165" descr="Sus_mars_12_2005a.jpg"/>
          <p:cNvPicPr>
            <a:picLocks noChangeAspect="1"/>
          </p:cNvPicPr>
          <p:nvPr/>
        </p:nvPicPr>
        <p:blipFill>
          <a:blip r:embed="rId3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21586" y="4411361"/>
            <a:ext cx="1105505" cy="2160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9" name="Rectangle 78"/>
          <p:cNvSpPr/>
          <p:nvPr/>
        </p:nvSpPr>
        <p:spPr>
          <a:xfrm>
            <a:off x="26134" y="-4698"/>
            <a:ext cx="12165865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pt-PT" sz="3600" b="1" dirty="0" err="1" smtClean="0">
                <a:solidFill>
                  <a:schemeClr val="bg2"/>
                </a:solidFill>
                <a:latin typeface="Corbel" pitchFamily="34" charset="0"/>
              </a:rPr>
              <a:t>The</a:t>
            </a:r>
            <a:r>
              <a:rPr lang="pt-PT" sz="3600" b="1" dirty="0" smtClean="0">
                <a:solidFill>
                  <a:schemeClr val="bg2"/>
                </a:solidFill>
                <a:latin typeface="Corbel" pitchFamily="34" charset="0"/>
              </a:rPr>
              <a:t> </a:t>
            </a:r>
            <a:r>
              <a:rPr lang="pt-PT" sz="3600" b="1" dirty="0" err="1" smtClean="0">
                <a:solidFill>
                  <a:schemeClr val="bg2"/>
                </a:solidFill>
                <a:latin typeface="Corbel" pitchFamily="34" charset="0"/>
              </a:rPr>
              <a:t>approach</a:t>
            </a:r>
            <a:endParaRPr lang="pt-PT" sz="3600" b="1" dirty="0">
              <a:solidFill>
                <a:schemeClr val="bg2"/>
              </a:solidFill>
              <a:latin typeface="Corbel" pitchFamily="34" charset="0"/>
            </a:endParaRPr>
          </a:p>
        </p:txBody>
      </p:sp>
      <p:grpSp>
        <p:nvGrpSpPr>
          <p:cNvPr id="92" name="Group 305"/>
          <p:cNvGrpSpPr>
            <a:grpSpLocks/>
          </p:cNvGrpSpPr>
          <p:nvPr/>
        </p:nvGrpSpPr>
        <p:grpSpPr bwMode="auto">
          <a:xfrm flipV="1">
            <a:off x="9997297" y="3844095"/>
            <a:ext cx="2622985" cy="1087654"/>
            <a:chOff x="5308628" y="2939237"/>
            <a:chExt cx="2623451" cy="988139"/>
          </a:xfrm>
        </p:grpSpPr>
        <p:grpSp>
          <p:nvGrpSpPr>
            <p:cNvPr id="93" name="Group 306"/>
            <p:cNvGrpSpPr>
              <a:grpSpLocks/>
            </p:cNvGrpSpPr>
            <p:nvPr/>
          </p:nvGrpSpPr>
          <p:grpSpPr bwMode="auto">
            <a:xfrm>
              <a:off x="5308628" y="3567376"/>
              <a:ext cx="360000" cy="360000"/>
              <a:chOff x="1272380" y="1199009"/>
              <a:chExt cx="468000" cy="468000"/>
            </a:xfrm>
          </p:grpSpPr>
          <p:sp>
            <p:nvSpPr>
              <p:cNvPr id="99" name="Oval 261"/>
              <p:cNvSpPr>
                <a:spLocks noChangeArrowheads="1"/>
              </p:cNvSpPr>
              <p:nvPr/>
            </p:nvSpPr>
            <p:spPr bwMode="auto">
              <a:xfrm>
                <a:off x="1290145" y="1209323"/>
                <a:ext cx="431401" cy="433108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en-US">
                  <a:solidFill>
                    <a:schemeClr val="accent6">
                      <a:lumMod val="50000"/>
                    </a:schemeClr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0" name="Freeform 262"/>
              <p:cNvSpPr>
                <a:spLocks noEditPoints="1"/>
              </p:cNvSpPr>
              <p:nvPr/>
            </p:nvSpPr>
            <p:spPr bwMode="auto">
              <a:xfrm>
                <a:off x="1271569" y="1199010"/>
                <a:ext cx="468554" cy="468170"/>
              </a:xfrm>
              <a:custGeom>
                <a:avLst/>
                <a:gdLst>
                  <a:gd name="T0" fmla="*/ 61 w 73"/>
                  <a:gd name="T1" fmla="*/ 36 h 73"/>
                  <a:gd name="T2" fmla="*/ 37 w 73"/>
                  <a:gd name="T3" fmla="*/ 60 h 73"/>
                  <a:gd name="T4" fmla="*/ 13 w 73"/>
                  <a:gd name="T5" fmla="*/ 36 h 73"/>
                  <a:gd name="T6" fmla="*/ 37 w 73"/>
                  <a:gd name="T7" fmla="*/ 12 h 73"/>
                  <a:gd name="T8" fmla="*/ 61 w 73"/>
                  <a:gd name="T9" fmla="*/ 36 h 73"/>
                  <a:gd name="T10" fmla="*/ 37 w 73"/>
                  <a:gd name="T11" fmla="*/ 0 h 73"/>
                  <a:gd name="T12" fmla="*/ 0 w 73"/>
                  <a:gd name="T13" fmla="*/ 36 h 73"/>
                  <a:gd name="T14" fmla="*/ 37 w 73"/>
                  <a:gd name="T15" fmla="*/ 73 h 73"/>
                  <a:gd name="T16" fmla="*/ 73 w 73"/>
                  <a:gd name="T17" fmla="*/ 36 h 73"/>
                  <a:gd name="T18" fmla="*/ 37 w 73"/>
                  <a:gd name="T19" fmla="*/ 0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3" h="73">
                    <a:moveTo>
                      <a:pt x="61" y="36"/>
                    </a:moveTo>
                    <a:cubicBezTo>
                      <a:pt x="61" y="50"/>
                      <a:pt x="50" y="60"/>
                      <a:pt x="37" y="60"/>
                    </a:cubicBezTo>
                    <a:cubicBezTo>
                      <a:pt x="23" y="60"/>
                      <a:pt x="13" y="50"/>
                      <a:pt x="13" y="36"/>
                    </a:cubicBezTo>
                    <a:cubicBezTo>
                      <a:pt x="13" y="23"/>
                      <a:pt x="23" y="12"/>
                      <a:pt x="37" y="12"/>
                    </a:cubicBezTo>
                    <a:cubicBezTo>
                      <a:pt x="50" y="12"/>
                      <a:pt x="61" y="23"/>
                      <a:pt x="61" y="36"/>
                    </a:cubicBezTo>
                    <a:close/>
                    <a:moveTo>
                      <a:pt x="37" y="0"/>
                    </a:moveTo>
                    <a:cubicBezTo>
                      <a:pt x="17" y="0"/>
                      <a:pt x="0" y="16"/>
                      <a:pt x="0" y="36"/>
                    </a:cubicBezTo>
                    <a:cubicBezTo>
                      <a:pt x="0" y="56"/>
                      <a:pt x="17" y="73"/>
                      <a:pt x="37" y="73"/>
                    </a:cubicBezTo>
                    <a:cubicBezTo>
                      <a:pt x="57" y="73"/>
                      <a:pt x="73" y="56"/>
                      <a:pt x="73" y="36"/>
                    </a:cubicBezTo>
                    <a:cubicBezTo>
                      <a:pt x="73" y="16"/>
                      <a:pt x="57" y="0"/>
                      <a:pt x="37" y="0"/>
                    </a:cubicBezTo>
                    <a:close/>
                  </a:path>
                </a:pathLst>
              </a:custGeom>
              <a:solidFill>
                <a:schemeClr val="bg2">
                  <a:lumMod val="75000"/>
                </a:schemeClr>
              </a:solidFill>
              <a:ln w="9525">
                <a:solidFill>
                  <a:schemeClr val="bg2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en-US">
                  <a:solidFill>
                    <a:schemeClr val="accent6">
                      <a:lumMod val="50000"/>
                    </a:schemeClr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1" name="Oval 263"/>
              <p:cNvSpPr>
                <a:spLocks noChangeArrowheads="1"/>
              </p:cNvSpPr>
              <p:nvPr/>
            </p:nvSpPr>
            <p:spPr bwMode="auto">
              <a:xfrm>
                <a:off x="1395506" y="1328616"/>
                <a:ext cx="225723" cy="207432"/>
              </a:xfrm>
              <a:prstGeom prst="ellips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75000"/>
                  </a:schemeClr>
                </a:solidFill>
                <a:headEnd/>
                <a:tailEnd/>
              </a:ln>
            </p:spPr>
            <p:style>
              <a:lnRef idx="2">
                <a:schemeClr val="accent2">
                  <a:shade val="50000"/>
                </a:schemeClr>
              </a:lnRef>
              <a:fillRef idx="1">
                <a:schemeClr val="accent2"/>
              </a:fillRef>
              <a:effectRef idx="0">
                <a:schemeClr val="accent2"/>
              </a:effectRef>
              <a:fontRef idx="minor">
                <a:schemeClr val="lt1"/>
              </a:fontRef>
            </p:style>
            <p:txBody>
              <a:bodyPr/>
              <a:lstStyle>
                <a:lvl1pPr>
                  <a:defRPr sz="2400">
                    <a:solidFill>
                      <a:schemeClr val="tx1"/>
                    </a:solidFill>
                    <a:latin typeface="Comic Sans MS" panose="030F0702030302020204" pitchFamily="66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Comic Sans MS" panose="030F0702030302020204" pitchFamily="66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Comic Sans MS" panose="030F0702030302020204" pitchFamily="66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Comic Sans MS" panose="030F0702030302020204" pitchFamily="66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Comic Sans MS" panose="030F0702030302020204" pitchFamily="66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panose="030F0702030302020204" pitchFamily="66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panose="030F0702030302020204" pitchFamily="66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panose="030F0702030302020204" pitchFamily="66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panose="030F0702030302020204" pitchFamily="66" charset="0"/>
                  </a:defRPr>
                </a:lvl9pPr>
              </a:lstStyle>
              <a:p>
                <a:pPr eaLnBrk="1" hangingPunct="1"/>
                <a:endParaRPr lang="en-US" altLang="pt-PT">
                  <a:solidFill>
                    <a:schemeClr val="bg2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94" name="TextBox 308"/>
            <p:cNvSpPr txBox="1">
              <a:spLocks noChangeArrowheads="1"/>
            </p:cNvSpPr>
            <p:nvPr/>
          </p:nvSpPr>
          <p:spPr bwMode="auto">
            <a:xfrm flipV="1">
              <a:off x="5820064" y="2939237"/>
              <a:ext cx="2112015" cy="33554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Comic Sans MS" panose="030F0702030302020204" pitchFamily="66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Comic Sans MS" panose="030F0702030302020204" pitchFamily="66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Comic Sans MS" panose="030F0702030302020204" pitchFamily="66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Comic Sans MS" panose="030F0702030302020204" pitchFamily="66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Comic Sans MS" panose="030F0702030302020204" pitchFamily="66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Comic Sans MS" panose="030F0702030302020204" pitchFamily="66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Comic Sans MS" panose="030F0702030302020204" pitchFamily="66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Comic Sans MS" panose="030F0702030302020204" pitchFamily="66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Comic Sans MS" panose="030F0702030302020204" pitchFamily="66" charset="0"/>
                </a:defRPr>
              </a:lvl9pPr>
            </a:lstStyle>
            <a:p>
              <a:pPr eaLnBrk="1" hangingPunct="1"/>
              <a:r>
                <a:rPr lang="en-US" altLang="pt-PT" sz="1800" b="1" dirty="0" smtClean="0">
                  <a:solidFill>
                    <a:schemeClr val="accent2">
                      <a:lumMod val="75000"/>
                    </a:schemeClr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NFI6 </a:t>
              </a:r>
              <a:r>
                <a:rPr lang="en-US" altLang="pt-PT" sz="1800" b="1" dirty="0">
                  <a:solidFill>
                    <a:schemeClr val="accent2">
                      <a:lumMod val="75000"/>
                    </a:schemeClr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– </a:t>
              </a:r>
              <a:r>
                <a:rPr lang="en-US" altLang="pt-PT" sz="1800" b="1" dirty="0" smtClean="0">
                  <a:solidFill>
                    <a:schemeClr val="accent2">
                      <a:lumMod val="75000"/>
                    </a:schemeClr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2015</a:t>
              </a:r>
              <a:endParaRPr lang="en-US" altLang="pt-PT" sz="1800" b="1" dirty="0">
                <a:solidFill>
                  <a:schemeClr val="accent2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95" name="Group 311"/>
            <p:cNvGrpSpPr>
              <a:grpSpLocks/>
            </p:cNvGrpSpPr>
            <p:nvPr/>
          </p:nvGrpSpPr>
          <p:grpSpPr bwMode="auto">
            <a:xfrm>
              <a:off x="5504093" y="3296193"/>
              <a:ext cx="963792" cy="407723"/>
              <a:chOff x="5504093" y="3296193"/>
              <a:chExt cx="963792" cy="407723"/>
            </a:xfrm>
          </p:grpSpPr>
          <p:sp>
            <p:nvSpPr>
              <p:cNvPr id="96" name="Rectangle 293"/>
              <p:cNvSpPr>
                <a:spLocks noChangeArrowheads="1"/>
              </p:cNvSpPr>
              <p:nvPr/>
            </p:nvSpPr>
            <p:spPr bwMode="auto">
              <a:xfrm rot="5400000" flipH="1">
                <a:off x="6240874" y="3170716"/>
                <a:ext cx="101534" cy="352488"/>
              </a:xfrm>
              <a:prstGeom prst="rect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75000"/>
                  </a:schemeClr>
                </a:solidFill>
                <a:headEnd/>
                <a:tailEnd/>
              </a:ln>
            </p:spPr>
            <p:style>
              <a:lnRef idx="2">
                <a:schemeClr val="accent2">
                  <a:shade val="50000"/>
                </a:schemeClr>
              </a:lnRef>
              <a:fillRef idx="1">
                <a:schemeClr val="accent2"/>
              </a:fillRef>
              <a:effectRef idx="0">
                <a:schemeClr val="accent2"/>
              </a:effectRef>
              <a:fontRef idx="minor">
                <a:schemeClr val="lt1"/>
              </a:fontRef>
            </p:style>
            <p:txBody>
              <a:bodyPr/>
              <a:lstStyle/>
              <a:p>
                <a:pPr eaLnBrk="1" hangingPunct="1">
                  <a:defRPr/>
                </a:pPr>
                <a:endParaRPr lang="en-US">
                  <a:solidFill>
                    <a:schemeClr val="accent6">
                      <a:lumMod val="50000"/>
                    </a:schemeClr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cxnSp>
            <p:nvCxnSpPr>
              <p:cNvPr id="97" name="Straight Connector 96"/>
              <p:cNvCxnSpPr/>
              <p:nvPr/>
            </p:nvCxnSpPr>
            <p:spPr>
              <a:xfrm flipV="1">
                <a:off x="5504093" y="3342200"/>
                <a:ext cx="328672" cy="361716"/>
              </a:xfrm>
              <a:prstGeom prst="line">
                <a:avLst/>
              </a:prstGeom>
              <a:ln w="2857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8" name="Straight Connector 97"/>
              <p:cNvCxnSpPr/>
              <p:nvPr/>
            </p:nvCxnSpPr>
            <p:spPr>
              <a:xfrm flipV="1">
                <a:off x="5820064" y="3346961"/>
                <a:ext cx="330259" cy="0"/>
              </a:xfrm>
              <a:prstGeom prst="line">
                <a:avLst/>
              </a:prstGeom>
              <a:ln w="2857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pic>
        <p:nvPicPr>
          <p:cNvPr id="17" name="Picture 16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0" y="1138597"/>
            <a:ext cx="7238508" cy="2448391"/>
          </a:xfrm>
          <a:prstGeom prst="rect">
            <a:avLst/>
          </a:prstGeom>
        </p:spPr>
      </p:pic>
      <p:sp>
        <p:nvSpPr>
          <p:cNvPr id="2" name="Oval 1"/>
          <p:cNvSpPr/>
          <p:nvPr/>
        </p:nvSpPr>
        <p:spPr>
          <a:xfrm>
            <a:off x="2141767" y="1883891"/>
            <a:ext cx="180000" cy="180000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PT"/>
          </a:p>
        </p:txBody>
      </p:sp>
      <p:cxnSp>
        <p:nvCxnSpPr>
          <p:cNvPr id="4" name="Elbow Connector 3"/>
          <p:cNvCxnSpPr>
            <a:stCxn id="62" idx="7"/>
            <a:endCxn id="2" idx="2"/>
          </p:cNvCxnSpPr>
          <p:nvPr/>
        </p:nvCxnSpPr>
        <p:spPr>
          <a:xfrm flipV="1">
            <a:off x="1199552" y="1973891"/>
            <a:ext cx="942215" cy="1849249"/>
          </a:xfrm>
          <a:prstGeom prst="bentConnector3">
            <a:avLst>
              <a:gd name="adj1" fmla="val 2802"/>
            </a:avLst>
          </a:prstGeom>
          <a:ln w="57150"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3" name="TextBox 2259"/>
          <p:cNvSpPr txBox="1">
            <a:spLocks noChangeArrowheads="1"/>
          </p:cNvSpPr>
          <p:nvPr/>
        </p:nvSpPr>
        <p:spPr bwMode="auto">
          <a:xfrm>
            <a:off x="1411850" y="5342914"/>
            <a:ext cx="3145263" cy="166199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Comic Sans MS" panose="030F0702030302020204" pitchFamily="66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Comic Sans MS" panose="030F0702030302020204" pitchFamily="66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Comic Sans MS" panose="030F0702030302020204" pitchFamily="66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Comic Sans MS" panose="030F0702030302020204" pitchFamily="66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Comic Sans MS" panose="030F0702030302020204" pitchFamily="66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omic Sans MS" panose="030F0702030302020204" pitchFamily="66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omic Sans MS" panose="030F0702030302020204" pitchFamily="66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omic Sans MS" panose="030F0702030302020204" pitchFamily="66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omic Sans MS" panose="030F0702030302020204" pitchFamily="66" charset="0"/>
              </a:defRPr>
            </a:lvl9pPr>
          </a:lstStyle>
          <a:p>
            <a:pPr eaLnBrk="1" hangingPunct="1">
              <a:spcAft>
                <a:spcPts val="300"/>
              </a:spcAft>
            </a:pPr>
            <a:r>
              <a:rPr lang="en-US" altLang="pt-PT" sz="1800" b="1" dirty="0">
                <a:latin typeface="Arial" panose="020B0604020202020204" pitchFamily="34" charset="0"/>
                <a:cs typeface="Arial" panose="020B0604020202020204" pitchFamily="34" charset="0"/>
              </a:rPr>
              <a:t>Portuguese </a:t>
            </a:r>
            <a:r>
              <a:rPr lang="en-US" altLang="pt-PT" sz="1800" b="1" dirty="0" smtClean="0">
                <a:latin typeface="Arial" panose="020B0604020202020204" pitchFamily="34" charset="0"/>
                <a:cs typeface="Arial" panose="020B0604020202020204" pitchFamily="34" charset="0"/>
              </a:rPr>
              <a:t>NFI4:</a:t>
            </a:r>
          </a:p>
          <a:p>
            <a:pPr eaLnBrk="1" hangingPunct="1">
              <a:spcAft>
                <a:spcPts val="300"/>
              </a:spcAft>
            </a:pPr>
            <a:r>
              <a:rPr lang="en-US" altLang="pt-PT" sz="1800" dirty="0" smtClean="0">
                <a:latin typeface="Arial" panose="020B0604020202020204" pitchFamily="34" charset="0"/>
                <a:cs typeface="Arial" panose="020B0604020202020204" pitchFamily="34" charset="0"/>
              </a:rPr>
              <a:t>- based </a:t>
            </a:r>
            <a:r>
              <a:rPr lang="en-US" altLang="pt-PT" sz="1800" dirty="0">
                <a:latin typeface="Arial" panose="020B0604020202020204" pitchFamily="34" charset="0"/>
                <a:cs typeface="Arial" panose="020B0604020202020204" pitchFamily="34" charset="0"/>
              </a:rPr>
              <a:t>on temporary plots </a:t>
            </a:r>
          </a:p>
          <a:p>
            <a:pPr eaLnBrk="1" hangingPunct="1">
              <a:spcAft>
                <a:spcPts val="300"/>
              </a:spcAft>
            </a:pPr>
            <a:r>
              <a:rPr lang="en-US" altLang="pt-PT" sz="1800" dirty="0" smtClean="0">
                <a:latin typeface="Arial" panose="020B0604020202020204" pitchFamily="34" charset="0"/>
                <a:cs typeface="Arial" panose="020B0604020202020204" pitchFamily="34" charset="0"/>
              </a:rPr>
              <a:t>- NFI </a:t>
            </a:r>
            <a:r>
              <a:rPr lang="en-US" altLang="pt-PT" sz="1800" dirty="0">
                <a:latin typeface="Arial" panose="020B0604020202020204" pitchFamily="34" charset="0"/>
                <a:cs typeface="Arial" panose="020B0604020202020204" pitchFamily="34" charset="0"/>
              </a:rPr>
              <a:t>periodicity 10 years </a:t>
            </a:r>
            <a:endParaRPr lang="en-US" altLang="pt-PT" sz="1800" dirty="0" smtClean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>
              <a:spcAft>
                <a:spcPts val="300"/>
              </a:spcAft>
            </a:pPr>
            <a:r>
              <a:rPr lang="fr-FR" altLang="pt-PT" sz="1800" dirty="0" smtClean="0">
                <a:latin typeface="Arial" panose="020B0604020202020204" pitchFamily="34" charset="0"/>
                <a:cs typeface="Arial" panose="020B0604020202020204" pitchFamily="34" charset="0"/>
              </a:rPr>
              <a:t>- 786 </a:t>
            </a:r>
            <a:r>
              <a:rPr lang="fr-FR" altLang="pt-PT" sz="1800" dirty="0">
                <a:latin typeface="Arial" panose="020B0604020202020204" pitchFamily="34" charset="0"/>
                <a:cs typeface="Arial" panose="020B0604020202020204" pitchFamily="34" charset="0"/>
              </a:rPr>
              <a:t>/ 2211eucalypt plots</a:t>
            </a:r>
            <a:endParaRPr lang="pt-PT" sz="1800" dirty="0"/>
          </a:p>
          <a:p>
            <a:pPr marL="342900" indent="-342900" eaLnBrk="1" hangingPunct="1">
              <a:spcAft>
                <a:spcPts val="300"/>
              </a:spcAft>
              <a:buFontTx/>
              <a:buChar char="-"/>
            </a:pPr>
            <a:endParaRPr lang="en-US" altLang="pt-PT" sz="20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 rotWithShape="1">
          <a:blip r:embed="rId5"/>
          <a:srcRect l="1" r="-7010"/>
          <a:stretch/>
        </p:blipFill>
        <p:spPr>
          <a:xfrm>
            <a:off x="6206836" y="1235092"/>
            <a:ext cx="6295999" cy="1436066"/>
          </a:xfrm>
          <a:prstGeom prst="rect">
            <a:avLst/>
          </a:prstGeom>
          <a:ln>
            <a:noFill/>
          </a:ln>
          <a:effectLst>
            <a:reflection blurRad="12700" stA="30000" endPos="30000" dist="5000" dir="5400000" sy="-100000" algn="bl" rotWithShape="0"/>
          </a:effectLst>
          <a:scene3d>
            <a:camera prst="perspectiveContrastingLeftFacing">
              <a:rot lat="300000" lon="19800000" rev="0"/>
            </a:camera>
            <a:lightRig rig="threePt" dir="t">
              <a:rot lat="0" lon="0" rev="2700000"/>
            </a:lightRig>
          </a:scene3d>
          <a:sp3d>
            <a:bevelT w="63500" h="50800"/>
          </a:sp3d>
        </p:spPr>
      </p:pic>
      <p:cxnSp>
        <p:nvCxnSpPr>
          <p:cNvPr id="43" name="Elbow Connector 42"/>
          <p:cNvCxnSpPr/>
          <p:nvPr/>
        </p:nvCxnSpPr>
        <p:spPr>
          <a:xfrm flipV="1">
            <a:off x="4882342" y="1959760"/>
            <a:ext cx="1771080" cy="2975"/>
          </a:xfrm>
          <a:prstGeom prst="bentConnector3">
            <a:avLst>
              <a:gd name="adj1" fmla="val 50000"/>
            </a:avLst>
          </a:prstGeom>
          <a:ln w="57150"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Rectangle 5"/>
          <p:cNvSpPr/>
          <p:nvPr/>
        </p:nvSpPr>
        <p:spPr>
          <a:xfrm>
            <a:off x="5667216" y="5342914"/>
            <a:ext cx="3018775" cy="96180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spcAft>
                <a:spcPts val="300"/>
              </a:spcAft>
            </a:pPr>
            <a:r>
              <a:rPr lang="en-US" altLang="pt-PT" b="1" dirty="0">
                <a:latin typeface="Arial" panose="020B0604020202020204" pitchFamily="34" charset="0"/>
                <a:cs typeface="Arial" panose="020B0604020202020204" pitchFamily="34" charset="0"/>
              </a:rPr>
              <a:t>Portuguese </a:t>
            </a:r>
            <a:r>
              <a:rPr lang="en-US" altLang="pt-PT" b="1" dirty="0" smtClean="0">
                <a:latin typeface="Arial" panose="020B0604020202020204" pitchFamily="34" charset="0"/>
                <a:cs typeface="Arial" panose="020B0604020202020204" pitchFamily="34" charset="0"/>
              </a:rPr>
              <a:t>NFI5 &amp; NFI6:</a:t>
            </a:r>
            <a:endParaRPr lang="en-US" altLang="pt-PT" b="1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fr-FR" dirty="0" smtClean="0">
                <a:latin typeface="Arial" panose="020B0604020202020204" pitchFamily="34" charset="0"/>
                <a:cs typeface="Arial" panose="020B0604020202020204" pitchFamily="34" charset="0"/>
              </a:rPr>
              <a:t> - 2 </a:t>
            </a:r>
            <a:r>
              <a:rPr lang="fr-FR" dirty="0">
                <a:latin typeface="Arial" panose="020B0604020202020204" pitchFamily="34" charset="0"/>
                <a:cs typeface="Arial" panose="020B0604020202020204" pitchFamily="34" charset="0"/>
              </a:rPr>
              <a:t>x 2 </a:t>
            </a:r>
            <a:r>
              <a:rPr lang="fr-FR" dirty="0" err="1">
                <a:latin typeface="Arial" panose="020B0604020202020204" pitchFamily="34" charset="0"/>
                <a:cs typeface="Arial" panose="020B0604020202020204" pitchFamily="34" charset="0"/>
              </a:rPr>
              <a:t>systematic</a:t>
            </a:r>
            <a:r>
              <a:rPr lang="fr-FR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fr-FR" dirty="0" err="1">
                <a:latin typeface="Arial" panose="020B0604020202020204" pitchFamily="34" charset="0"/>
                <a:cs typeface="Arial" panose="020B0604020202020204" pitchFamily="34" charset="0"/>
              </a:rPr>
              <a:t>grid</a:t>
            </a:r>
            <a:r>
              <a:rPr lang="fr-FR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endParaRPr lang="pt-PT" dirty="0"/>
          </a:p>
          <a:p>
            <a:r>
              <a:rPr lang="fr-FR" altLang="pt-PT" dirty="0" smtClean="0">
                <a:latin typeface="Arial" panose="020B0604020202020204" pitchFamily="34" charset="0"/>
                <a:cs typeface="Arial" panose="020B0604020202020204" pitchFamily="34" charset="0"/>
              </a:rPr>
              <a:t>- 1765 / 8860 </a:t>
            </a:r>
            <a:r>
              <a:rPr lang="fr-FR" altLang="pt-PT" dirty="0" err="1" smtClean="0">
                <a:latin typeface="Arial" panose="020B0604020202020204" pitchFamily="34" charset="0"/>
                <a:cs typeface="Arial" panose="020B0604020202020204" pitchFamily="34" charset="0"/>
              </a:rPr>
              <a:t>eucalypt</a:t>
            </a:r>
            <a:r>
              <a:rPr lang="fr-FR" altLang="pt-PT" dirty="0" smtClean="0">
                <a:latin typeface="Arial" panose="020B0604020202020204" pitchFamily="34" charset="0"/>
                <a:cs typeface="Arial" panose="020B0604020202020204" pitchFamily="34" charset="0"/>
              </a:rPr>
              <a:t> plots</a:t>
            </a:r>
          </a:p>
        </p:txBody>
      </p:sp>
      <p:sp>
        <p:nvSpPr>
          <p:cNvPr id="64" name="Rectangle 63"/>
          <p:cNvSpPr/>
          <p:nvPr/>
        </p:nvSpPr>
        <p:spPr>
          <a:xfrm>
            <a:off x="9850929" y="5154964"/>
            <a:ext cx="1975826" cy="646331"/>
          </a:xfrm>
          <a:prstGeom prst="rect">
            <a:avLst/>
          </a:prstGeom>
          <a:ln w="38100">
            <a:solidFill>
              <a:schemeClr val="accent4"/>
            </a:solidFill>
          </a:ln>
        </p:spPr>
        <p:txBody>
          <a:bodyPr wrap="square">
            <a:spAutoFit/>
          </a:bodyPr>
          <a:lstStyle/>
          <a:p>
            <a:pPr algn="ctr">
              <a:spcAft>
                <a:spcPts val="300"/>
              </a:spcAft>
            </a:pPr>
            <a:r>
              <a:rPr lang="en-US" dirty="0" smtClean="0">
                <a:latin typeface="Arial" panose="020B0604020202020204" pitchFamily="34" charset="0"/>
                <a:cs typeface="Arial" panose="020B0604020202020204" pitchFamily="34" charset="0"/>
              </a:rPr>
              <a:t>Only preliminary results available</a:t>
            </a:r>
            <a:endParaRPr lang="fr-FR" altLang="pt-PT" dirty="0" smtClean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74243680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Diagram 3"/>
          <p:cNvGraphicFramePr/>
          <p:nvPr>
            <p:extLst>
              <p:ext uri="{D42A27DB-BD31-4B8C-83A1-F6EECF244321}">
                <p14:modId xmlns:p14="http://schemas.microsoft.com/office/powerpoint/2010/main" val="3885747222"/>
              </p:ext>
            </p:extLst>
          </p:nvPr>
        </p:nvGraphicFramePr>
        <p:xfrm>
          <a:off x="332400" y="786652"/>
          <a:ext cx="11527200" cy="5767200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  <p:sp>
        <p:nvSpPr>
          <p:cNvPr id="6" name="Rounded Rectangle 5"/>
          <p:cNvSpPr/>
          <p:nvPr/>
        </p:nvSpPr>
        <p:spPr>
          <a:xfrm>
            <a:off x="6096001" y="1080243"/>
            <a:ext cx="5522258" cy="2046194"/>
          </a:xfrm>
          <a:prstGeom prst="roundRect">
            <a:avLst/>
          </a:prstGeom>
          <a:solidFill>
            <a:schemeClr val="bg2">
              <a:lumMod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PT"/>
          </a:p>
        </p:txBody>
      </p:sp>
    </p:spTree>
    <p:extLst>
      <p:ext uri="{BB962C8B-B14F-4D97-AF65-F5344CB8AC3E}">
        <p14:creationId xmlns:p14="http://schemas.microsoft.com/office/powerpoint/2010/main" val="237653134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/>
          <p:cNvPicPr>
            <a:picLocks noChangeAspect="1"/>
          </p:cNvPicPr>
          <p:nvPr/>
        </p:nvPicPr>
        <p:blipFill rotWithShape="1">
          <a:blip r:embed="rId2"/>
          <a:srcRect l="21586" t="17678" r="21657" b="15046"/>
          <a:stretch/>
        </p:blipFill>
        <p:spPr>
          <a:xfrm>
            <a:off x="2133382" y="800427"/>
            <a:ext cx="7117634" cy="5624562"/>
          </a:xfrm>
          <a:prstGeom prst="rect">
            <a:avLst/>
          </a:prstGeom>
        </p:spPr>
      </p:pic>
      <p:grpSp>
        <p:nvGrpSpPr>
          <p:cNvPr id="5" name="Group 4"/>
          <p:cNvGrpSpPr/>
          <p:nvPr/>
        </p:nvGrpSpPr>
        <p:grpSpPr>
          <a:xfrm>
            <a:off x="9307665" y="5324419"/>
            <a:ext cx="1597993" cy="1100516"/>
            <a:chOff x="2030380" y="4119375"/>
            <a:chExt cx="1353088" cy="847333"/>
          </a:xfrm>
          <a:solidFill>
            <a:schemeClr val="accent1">
              <a:lumMod val="75000"/>
            </a:schemeClr>
          </a:solidFill>
        </p:grpSpPr>
        <p:sp>
          <p:nvSpPr>
            <p:cNvPr id="6" name="Can 5"/>
            <p:cNvSpPr/>
            <p:nvPr/>
          </p:nvSpPr>
          <p:spPr>
            <a:xfrm>
              <a:off x="2030380" y="4119375"/>
              <a:ext cx="1353088" cy="743815"/>
            </a:xfrm>
            <a:prstGeom prst="can">
              <a:avLst>
                <a:gd name="adj" fmla="val 35189"/>
              </a:avLst>
            </a:prstGeom>
            <a:grpFill/>
            <a:ln>
              <a:noFill/>
            </a:ln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PT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7" name="TextBox 111"/>
            <p:cNvSpPr txBox="1">
              <a:spLocks noChangeArrowheads="1"/>
            </p:cNvSpPr>
            <p:nvPr/>
          </p:nvSpPr>
          <p:spPr bwMode="auto">
            <a:xfrm>
              <a:off x="2181910" y="4443488"/>
              <a:ext cx="1107408" cy="523220"/>
            </a:xfrm>
            <a:prstGeom prst="rect">
              <a:avLst/>
            </a:prstGeom>
            <a:noFill/>
            <a:ln>
              <a:noFill/>
              <a:headEnd/>
              <a:tailEnd/>
            </a:ln>
          </p:spPr>
          <p:style>
            <a:lnRef idx="1">
              <a:schemeClr val="accent2"/>
            </a:lnRef>
            <a:fillRef idx="3">
              <a:schemeClr val="accent2"/>
            </a:fillRef>
            <a:effectRef idx="2">
              <a:schemeClr val="accent2"/>
            </a:effectRef>
            <a:fontRef idx="minor">
              <a:schemeClr val="lt1"/>
            </a:fontRef>
          </p:style>
          <p:txBody>
            <a:bodyPr wrap="square">
              <a:spAutoFit/>
            </a:bodyPr>
            <a:lstStyle/>
            <a:p>
              <a:pPr algn="ctr"/>
              <a:r>
                <a:rPr lang="pt-PT" sz="1400" b="1" dirty="0" smtClean="0">
                  <a:solidFill>
                    <a:schemeClr val="bg1"/>
                  </a:solidFill>
                  <a:latin typeface="Arial" charset="0"/>
                  <a:cs typeface="Arial" charset="0"/>
                </a:rPr>
                <a:t>1995-97       NFI </a:t>
              </a:r>
              <a:r>
                <a:rPr lang="pt-PT" sz="1400" b="1" dirty="0" err="1" smtClean="0">
                  <a:solidFill>
                    <a:schemeClr val="bg1"/>
                  </a:solidFill>
                  <a:latin typeface="Arial" charset="0"/>
                  <a:cs typeface="Arial" charset="0"/>
                </a:rPr>
                <a:t>plots</a:t>
              </a:r>
              <a:endParaRPr lang="pt-PT" sz="1400" b="1" dirty="0">
                <a:solidFill>
                  <a:schemeClr val="bg1"/>
                </a:solidFill>
                <a:latin typeface="Arial" charset="0"/>
                <a:cs typeface="Arial" charset="0"/>
              </a:endParaRPr>
            </a:p>
          </p:txBody>
        </p:sp>
      </p:grpSp>
      <p:grpSp>
        <p:nvGrpSpPr>
          <p:cNvPr id="11" name="Group 10"/>
          <p:cNvGrpSpPr/>
          <p:nvPr/>
        </p:nvGrpSpPr>
        <p:grpSpPr>
          <a:xfrm>
            <a:off x="9296852" y="3464346"/>
            <a:ext cx="1568240" cy="652660"/>
            <a:chOff x="9136168" y="3751736"/>
            <a:chExt cx="1568240" cy="652660"/>
          </a:xfrm>
        </p:grpSpPr>
        <p:sp>
          <p:nvSpPr>
            <p:cNvPr id="12" name="Can 11"/>
            <p:cNvSpPr/>
            <p:nvPr/>
          </p:nvSpPr>
          <p:spPr>
            <a:xfrm>
              <a:off x="9136168" y="3751736"/>
              <a:ext cx="1568240" cy="652660"/>
            </a:xfrm>
            <a:prstGeom prst="can">
              <a:avLst>
                <a:gd name="adj" fmla="val 35189"/>
              </a:avLst>
            </a:prstGeom>
            <a:ln/>
          </p:spPr>
          <p:style>
            <a:lnRef idx="1">
              <a:schemeClr val="accent3"/>
            </a:lnRef>
            <a:fillRef idx="3">
              <a:schemeClr val="accent3"/>
            </a:fillRef>
            <a:effectRef idx="2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PT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3" name="TextBox 117"/>
            <p:cNvSpPr txBox="1">
              <a:spLocks noChangeArrowheads="1"/>
            </p:cNvSpPr>
            <p:nvPr/>
          </p:nvSpPr>
          <p:spPr bwMode="auto">
            <a:xfrm>
              <a:off x="9282362" y="3873343"/>
              <a:ext cx="1329963" cy="523220"/>
            </a:xfrm>
            <a:prstGeom prst="rect">
              <a:avLst/>
            </a:prstGeom>
            <a:noFill/>
            <a:ln>
              <a:noFill/>
              <a:headEnd/>
              <a:tailEnd/>
            </a:ln>
          </p:spPr>
          <p:style>
            <a:lnRef idx="1">
              <a:schemeClr val="accent2"/>
            </a:lnRef>
            <a:fillRef idx="3">
              <a:schemeClr val="accent2"/>
            </a:fillRef>
            <a:effectRef idx="2">
              <a:schemeClr val="accent2"/>
            </a:effectRef>
            <a:fontRef idx="minor">
              <a:schemeClr val="lt1"/>
            </a:fontRef>
          </p:style>
          <p:txBody>
            <a:bodyPr wrap="square">
              <a:spAutoFit/>
            </a:bodyPr>
            <a:lstStyle/>
            <a:p>
              <a:pPr algn="ctr"/>
              <a:r>
                <a:rPr lang="pt-PT" sz="1400" b="1" dirty="0" err="1" smtClean="0">
                  <a:latin typeface="Arial" charset="0"/>
                  <a:cs typeface="Arial" charset="0"/>
                </a:rPr>
                <a:t>Wood</a:t>
              </a:r>
              <a:r>
                <a:rPr lang="pt-PT" sz="1400" b="1" dirty="0" smtClean="0">
                  <a:latin typeface="Arial" charset="0"/>
                  <a:cs typeface="Arial" charset="0"/>
                </a:rPr>
                <a:t> </a:t>
              </a:r>
              <a:r>
                <a:rPr lang="pt-PT" sz="1400" b="1" dirty="0" err="1" smtClean="0">
                  <a:latin typeface="Arial" charset="0"/>
                  <a:cs typeface="Arial" charset="0"/>
                </a:rPr>
                <a:t>Demand</a:t>
              </a:r>
              <a:endParaRPr lang="pt-PT" sz="1400" b="1" dirty="0">
                <a:latin typeface="Arial" charset="0"/>
                <a:cs typeface="Arial" charset="0"/>
              </a:endParaRPr>
            </a:p>
          </p:txBody>
        </p:sp>
      </p:grpSp>
      <p:grpSp>
        <p:nvGrpSpPr>
          <p:cNvPr id="14" name="Group 13"/>
          <p:cNvGrpSpPr/>
          <p:nvPr/>
        </p:nvGrpSpPr>
        <p:grpSpPr>
          <a:xfrm>
            <a:off x="9303226" y="4171888"/>
            <a:ext cx="1577118" cy="520420"/>
            <a:chOff x="9127290" y="4269752"/>
            <a:chExt cx="1577118" cy="520420"/>
          </a:xfrm>
        </p:grpSpPr>
        <p:sp>
          <p:nvSpPr>
            <p:cNvPr id="15" name="Can 14"/>
            <p:cNvSpPr/>
            <p:nvPr/>
          </p:nvSpPr>
          <p:spPr>
            <a:xfrm>
              <a:off x="9127290" y="4269752"/>
              <a:ext cx="1577118" cy="520420"/>
            </a:xfrm>
            <a:prstGeom prst="can">
              <a:avLst>
                <a:gd name="adj" fmla="val 35189"/>
              </a:avLst>
            </a:prstGeom>
            <a:ln/>
          </p:spPr>
          <p:style>
            <a:lnRef idx="1">
              <a:schemeClr val="accent3"/>
            </a:lnRef>
            <a:fillRef idx="3">
              <a:schemeClr val="accent3"/>
            </a:fillRef>
            <a:effectRef idx="2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PT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6" name="TextBox 118"/>
            <p:cNvSpPr txBox="1">
              <a:spLocks noChangeArrowheads="1"/>
            </p:cNvSpPr>
            <p:nvPr/>
          </p:nvSpPr>
          <p:spPr bwMode="auto">
            <a:xfrm>
              <a:off x="9325982" y="4454065"/>
              <a:ext cx="1219201" cy="307777"/>
            </a:xfrm>
            <a:prstGeom prst="rect">
              <a:avLst/>
            </a:prstGeom>
            <a:noFill/>
            <a:ln>
              <a:noFill/>
              <a:headEnd/>
              <a:tailEnd/>
            </a:ln>
          </p:spPr>
          <p:style>
            <a:lnRef idx="1">
              <a:schemeClr val="accent2"/>
            </a:lnRef>
            <a:fillRef idx="3">
              <a:schemeClr val="accent2"/>
            </a:fillRef>
            <a:effectRef idx="2">
              <a:schemeClr val="accent2"/>
            </a:effectRef>
            <a:fontRef idx="minor">
              <a:schemeClr val="lt1"/>
            </a:fontRef>
          </p:style>
          <p:txBody>
            <a:bodyPr wrap="square">
              <a:spAutoFit/>
            </a:bodyPr>
            <a:lstStyle/>
            <a:p>
              <a:pPr algn="ctr"/>
              <a:r>
                <a:rPr lang="pt-PT" sz="1400" b="1" dirty="0" err="1" smtClean="0">
                  <a:latin typeface="Arial" charset="0"/>
                  <a:cs typeface="Arial" charset="0"/>
                </a:rPr>
                <a:t>Hazards-fire</a:t>
              </a:r>
              <a:endParaRPr lang="pt-PT" sz="1400" b="1" dirty="0">
                <a:latin typeface="Arial" charset="0"/>
                <a:cs typeface="Arial" charset="0"/>
              </a:endParaRPr>
            </a:p>
          </p:txBody>
        </p:sp>
      </p:grpSp>
      <p:grpSp>
        <p:nvGrpSpPr>
          <p:cNvPr id="17" name="Group 16"/>
          <p:cNvGrpSpPr/>
          <p:nvPr/>
        </p:nvGrpSpPr>
        <p:grpSpPr>
          <a:xfrm>
            <a:off x="9307665" y="4732621"/>
            <a:ext cx="1568240" cy="663341"/>
            <a:chOff x="9337970" y="2997317"/>
            <a:chExt cx="1568240" cy="663341"/>
          </a:xfrm>
        </p:grpSpPr>
        <p:sp>
          <p:nvSpPr>
            <p:cNvPr id="18" name="Can 17"/>
            <p:cNvSpPr/>
            <p:nvPr/>
          </p:nvSpPr>
          <p:spPr>
            <a:xfrm>
              <a:off x="9337970" y="2997317"/>
              <a:ext cx="1568240" cy="651363"/>
            </a:xfrm>
            <a:prstGeom prst="can">
              <a:avLst>
                <a:gd name="adj" fmla="val 35189"/>
              </a:avLst>
            </a:prstGeom>
            <a:solidFill>
              <a:schemeClr val="accent1"/>
            </a:solidFill>
            <a:ln>
              <a:noFill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PT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" name="TextBox 117"/>
            <p:cNvSpPr txBox="1">
              <a:spLocks noChangeArrowheads="1"/>
            </p:cNvSpPr>
            <p:nvPr/>
          </p:nvSpPr>
          <p:spPr bwMode="auto">
            <a:xfrm>
              <a:off x="9485730" y="3137438"/>
              <a:ext cx="1339108" cy="523220"/>
            </a:xfrm>
            <a:prstGeom prst="rect">
              <a:avLst/>
            </a:prstGeom>
            <a:noFill/>
            <a:ln>
              <a:noFill/>
              <a:headEnd/>
              <a:tailEnd/>
            </a:ln>
          </p:spPr>
          <p:style>
            <a:lnRef idx="1">
              <a:schemeClr val="accent2"/>
            </a:lnRef>
            <a:fillRef idx="3">
              <a:schemeClr val="accent2"/>
            </a:fillRef>
            <a:effectRef idx="2">
              <a:schemeClr val="accent2"/>
            </a:effectRef>
            <a:fontRef idx="minor">
              <a:schemeClr val="lt1"/>
            </a:fontRef>
          </p:style>
          <p:txBody>
            <a:bodyPr wrap="square">
              <a:spAutoFit/>
            </a:bodyPr>
            <a:lstStyle/>
            <a:p>
              <a:pPr algn="ctr"/>
              <a:r>
                <a:rPr lang="pt-PT" sz="1400" b="1" dirty="0" err="1" smtClean="0">
                  <a:latin typeface="Arial" charset="0"/>
                  <a:cs typeface="Arial" charset="0"/>
                </a:rPr>
                <a:t>Forest</a:t>
              </a:r>
              <a:r>
                <a:rPr lang="pt-PT" sz="1400" b="1" dirty="0" smtClean="0">
                  <a:latin typeface="Arial" charset="0"/>
                  <a:cs typeface="Arial" charset="0"/>
                </a:rPr>
                <a:t> Management</a:t>
              </a:r>
              <a:endParaRPr lang="pt-PT" sz="1400" b="1" dirty="0">
                <a:latin typeface="Arial" charset="0"/>
                <a:cs typeface="Arial" charset="0"/>
              </a:endParaRPr>
            </a:p>
          </p:txBody>
        </p:sp>
      </p:grpSp>
      <p:grpSp>
        <p:nvGrpSpPr>
          <p:cNvPr id="20" name="Group 19"/>
          <p:cNvGrpSpPr/>
          <p:nvPr/>
        </p:nvGrpSpPr>
        <p:grpSpPr>
          <a:xfrm>
            <a:off x="9327559" y="2284709"/>
            <a:ext cx="1568240" cy="663341"/>
            <a:chOff x="9337970" y="2997317"/>
            <a:chExt cx="1568240" cy="663341"/>
          </a:xfrm>
        </p:grpSpPr>
        <p:sp>
          <p:nvSpPr>
            <p:cNvPr id="21" name="Can 20"/>
            <p:cNvSpPr/>
            <p:nvPr/>
          </p:nvSpPr>
          <p:spPr>
            <a:xfrm>
              <a:off x="9337970" y="2997317"/>
              <a:ext cx="1568240" cy="651363"/>
            </a:xfrm>
            <a:prstGeom prst="can">
              <a:avLst>
                <a:gd name="adj" fmla="val 35189"/>
              </a:avLst>
            </a:prstGeom>
            <a:solidFill>
              <a:schemeClr val="accent5">
                <a:alpha val="50000"/>
              </a:schemeClr>
            </a:solidFill>
            <a:ln>
              <a:noFill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PT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22" name="TextBox 117"/>
            <p:cNvSpPr txBox="1">
              <a:spLocks noChangeArrowheads="1"/>
            </p:cNvSpPr>
            <p:nvPr/>
          </p:nvSpPr>
          <p:spPr bwMode="auto">
            <a:xfrm>
              <a:off x="9485730" y="3137438"/>
              <a:ext cx="1339108" cy="523220"/>
            </a:xfrm>
            <a:prstGeom prst="rect">
              <a:avLst/>
            </a:prstGeom>
            <a:noFill/>
            <a:ln>
              <a:noFill/>
              <a:headEnd/>
              <a:tailEnd/>
            </a:ln>
          </p:spPr>
          <p:style>
            <a:lnRef idx="3">
              <a:schemeClr val="lt1"/>
            </a:lnRef>
            <a:fillRef idx="1">
              <a:schemeClr val="accent6"/>
            </a:fillRef>
            <a:effectRef idx="1">
              <a:schemeClr val="accent6"/>
            </a:effectRef>
            <a:fontRef idx="minor">
              <a:schemeClr val="lt1"/>
            </a:fontRef>
          </p:style>
          <p:txBody>
            <a:bodyPr wrap="square">
              <a:spAutoFit/>
            </a:bodyPr>
            <a:lstStyle/>
            <a:p>
              <a:pPr algn="ctr"/>
              <a:r>
                <a:rPr lang="pt-PT" sz="1400" b="1" dirty="0" err="1" smtClean="0">
                  <a:latin typeface="Arial" charset="0"/>
                  <a:cs typeface="Arial" charset="0"/>
                </a:rPr>
                <a:t>Simulation</a:t>
              </a:r>
              <a:r>
                <a:rPr lang="pt-PT" sz="1400" b="1" dirty="0" smtClean="0">
                  <a:latin typeface="Arial" charset="0"/>
                  <a:cs typeface="Arial" charset="0"/>
                </a:rPr>
                <a:t> </a:t>
              </a:r>
              <a:r>
                <a:rPr lang="pt-PT" sz="1400" b="1" dirty="0" err="1" smtClean="0">
                  <a:latin typeface="Arial" charset="0"/>
                  <a:cs typeface="Arial" charset="0"/>
                </a:rPr>
                <a:t>parameters</a:t>
              </a:r>
              <a:endParaRPr lang="pt-PT" sz="1400" b="1" dirty="0">
                <a:latin typeface="Arial" charset="0"/>
                <a:cs typeface="Arial" charset="0"/>
              </a:endParaRPr>
            </a:p>
          </p:txBody>
        </p:sp>
      </p:grpSp>
      <p:sp>
        <p:nvSpPr>
          <p:cNvPr id="23" name="TextBox 111"/>
          <p:cNvSpPr txBox="1">
            <a:spLocks noChangeArrowheads="1"/>
          </p:cNvSpPr>
          <p:nvPr/>
        </p:nvSpPr>
        <p:spPr bwMode="auto">
          <a:xfrm>
            <a:off x="10833124" y="5551822"/>
            <a:ext cx="1519517" cy="73866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/>
            <a:r>
              <a:rPr lang="pt-PT" sz="1400" b="1" dirty="0" err="1" smtClean="0">
                <a:solidFill>
                  <a:schemeClr val="accent5"/>
                </a:solidFill>
                <a:latin typeface="Arial" charset="0"/>
                <a:cs typeface="Arial" charset="0"/>
              </a:rPr>
              <a:t>Forest</a:t>
            </a:r>
            <a:r>
              <a:rPr lang="pt-PT" sz="1400" b="1" dirty="0" smtClean="0">
                <a:solidFill>
                  <a:schemeClr val="accent5"/>
                </a:solidFill>
                <a:latin typeface="Arial" charset="0"/>
                <a:cs typeface="Arial" charset="0"/>
              </a:rPr>
              <a:t> </a:t>
            </a:r>
            <a:r>
              <a:rPr lang="pt-PT" sz="1400" b="1" dirty="0" err="1" smtClean="0">
                <a:solidFill>
                  <a:schemeClr val="accent5"/>
                </a:solidFill>
                <a:latin typeface="Arial" charset="0"/>
                <a:cs typeface="Arial" charset="0"/>
              </a:rPr>
              <a:t>Resources</a:t>
            </a:r>
            <a:endParaRPr lang="pt-PT" sz="1400" b="1" dirty="0" smtClean="0">
              <a:solidFill>
                <a:schemeClr val="accent5"/>
              </a:solidFill>
              <a:latin typeface="Arial" charset="0"/>
              <a:cs typeface="Arial" charset="0"/>
            </a:endParaRPr>
          </a:p>
          <a:p>
            <a:pPr algn="ctr"/>
            <a:r>
              <a:rPr lang="pt-PT" sz="1400" b="1" dirty="0" smtClean="0">
                <a:solidFill>
                  <a:schemeClr val="accent5"/>
                </a:solidFill>
                <a:latin typeface="Arial" charset="0"/>
                <a:cs typeface="Arial" charset="0"/>
              </a:rPr>
              <a:t>  </a:t>
            </a:r>
            <a:r>
              <a:rPr lang="pt-PT" sz="1400" b="1" dirty="0">
                <a:solidFill>
                  <a:schemeClr val="accent5"/>
                </a:solidFill>
                <a:latin typeface="Arial" charset="0"/>
                <a:cs typeface="Arial" charset="0"/>
              </a:rPr>
              <a:t>t</a:t>
            </a:r>
          </a:p>
        </p:txBody>
      </p:sp>
      <p:grpSp>
        <p:nvGrpSpPr>
          <p:cNvPr id="24" name="Group 23"/>
          <p:cNvGrpSpPr/>
          <p:nvPr/>
        </p:nvGrpSpPr>
        <p:grpSpPr>
          <a:xfrm>
            <a:off x="485901" y="5383987"/>
            <a:ext cx="1597993" cy="1040951"/>
            <a:chOff x="2030380" y="4119375"/>
            <a:chExt cx="1353088" cy="801471"/>
          </a:xfrm>
          <a:solidFill>
            <a:schemeClr val="accent1">
              <a:lumMod val="75000"/>
            </a:schemeClr>
          </a:solidFill>
        </p:grpSpPr>
        <p:sp>
          <p:nvSpPr>
            <p:cNvPr id="25" name="Can 24"/>
            <p:cNvSpPr/>
            <p:nvPr/>
          </p:nvSpPr>
          <p:spPr>
            <a:xfrm>
              <a:off x="2030380" y="4119375"/>
              <a:ext cx="1353088" cy="743815"/>
            </a:xfrm>
            <a:prstGeom prst="can">
              <a:avLst>
                <a:gd name="adj" fmla="val 35189"/>
              </a:avLst>
            </a:prstGeom>
            <a:ln/>
          </p:spPr>
          <p:style>
            <a:lnRef idx="1">
              <a:schemeClr val="accent2"/>
            </a:lnRef>
            <a:fillRef idx="3">
              <a:schemeClr val="accent2"/>
            </a:fillRef>
            <a:effectRef idx="2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PT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26" name="TextBox 111"/>
            <p:cNvSpPr txBox="1">
              <a:spLocks noChangeArrowheads="1"/>
            </p:cNvSpPr>
            <p:nvPr/>
          </p:nvSpPr>
          <p:spPr bwMode="auto">
            <a:xfrm>
              <a:off x="2153219" y="4352118"/>
              <a:ext cx="1107408" cy="568728"/>
            </a:xfrm>
            <a:prstGeom prst="rect">
              <a:avLst/>
            </a:prstGeom>
            <a:noFill/>
            <a:ln>
              <a:noFill/>
              <a:headEnd/>
              <a:tailEnd/>
            </a:ln>
          </p:spPr>
          <p:style>
            <a:lnRef idx="1">
              <a:schemeClr val="accent2"/>
            </a:lnRef>
            <a:fillRef idx="3">
              <a:schemeClr val="accent2"/>
            </a:fillRef>
            <a:effectRef idx="2">
              <a:schemeClr val="accent2"/>
            </a:effectRef>
            <a:fontRef idx="minor">
              <a:schemeClr val="lt1"/>
            </a:fontRef>
          </p:style>
          <p:txBody>
            <a:bodyPr wrap="square">
              <a:spAutoFit/>
            </a:bodyPr>
            <a:lstStyle/>
            <a:p>
              <a:pPr algn="ctr"/>
              <a:r>
                <a:rPr lang="en-US" sz="1400" b="1" dirty="0" smtClean="0">
                  <a:solidFill>
                    <a:schemeClr val="accent5"/>
                  </a:solidFill>
                  <a:latin typeface="Arial" charset="0"/>
                  <a:cs typeface="Arial" charset="0"/>
                </a:rPr>
                <a:t>Forest Resources     t + 1</a:t>
              </a:r>
              <a:endParaRPr lang="pt-PT" sz="1400" b="1" dirty="0">
                <a:solidFill>
                  <a:schemeClr val="accent5"/>
                </a:solidFill>
                <a:latin typeface="Arial" charset="0"/>
                <a:cs typeface="Arial" charset="0"/>
              </a:endParaRPr>
            </a:p>
          </p:txBody>
        </p:sp>
      </p:grpSp>
      <p:sp>
        <p:nvSpPr>
          <p:cNvPr id="27" name="TextBox 26"/>
          <p:cNvSpPr txBox="1"/>
          <p:nvPr/>
        </p:nvSpPr>
        <p:spPr>
          <a:xfrm>
            <a:off x="10080972" y="778830"/>
            <a:ext cx="19431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 smtClean="0">
                <a:solidFill>
                  <a:schemeClr val="accent1">
                    <a:lumMod val="50000"/>
                  </a:schemeClr>
                </a:solidFill>
              </a:rPr>
              <a:t>StandsSIM.sd</a:t>
            </a:r>
            <a:endParaRPr lang="pt-PT" sz="2400" b="1" dirty="0">
              <a:solidFill>
                <a:schemeClr val="accent1">
                  <a:lumMod val="50000"/>
                </a:schemeClr>
              </a:solidFill>
            </a:endParaRPr>
          </a:p>
        </p:txBody>
      </p:sp>
      <p:sp>
        <p:nvSpPr>
          <p:cNvPr id="28" name="Rectangle 27"/>
          <p:cNvSpPr/>
          <p:nvPr/>
        </p:nvSpPr>
        <p:spPr>
          <a:xfrm>
            <a:off x="26135" y="55524"/>
            <a:ext cx="12165865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pt-PT" sz="3600" b="1" dirty="0" err="1" smtClean="0">
                <a:solidFill>
                  <a:schemeClr val="bg2"/>
                </a:solidFill>
                <a:latin typeface="Corbel" pitchFamily="34" charset="0"/>
              </a:rPr>
              <a:t>The</a:t>
            </a:r>
            <a:r>
              <a:rPr lang="pt-PT" sz="3600" b="1" dirty="0" smtClean="0">
                <a:solidFill>
                  <a:schemeClr val="bg2"/>
                </a:solidFill>
                <a:latin typeface="Corbel" pitchFamily="34" charset="0"/>
              </a:rPr>
              <a:t> </a:t>
            </a:r>
            <a:r>
              <a:rPr lang="pt-PT" sz="3600" b="1" dirty="0" err="1" smtClean="0">
                <a:solidFill>
                  <a:schemeClr val="bg2"/>
                </a:solidFill>
                <a:latin typeface="Corbel" pitchFamily="34" charset="0"/>
              </a:rPr>
              <a:t>simulator</a:t>
            </a:r>
            <a:endParaRPr lang="pt-PT" sz="3600" b="1" dirty="0">
              <a:solidFill>
                <a:schemeClr val="bg2"/>
              </a:solidFill>
              <a:latin typeface="Corbel" pitchFamily="34" charset="0"/>
            </a:endParaRPr>
          </a:p>
        </p:txBody>
      </p:sp>
      <p:grpSp>
        <p:nvGrpSpPr>
          <p:cNvPr id="8" name="Group 7"/>
          <p:cNvGrpSpPr/>
          <p:nvPr/>
        </p:nvGrpSpPr>
        <p:grpSpPr>
          <a:xfrm>
            <a:off x="9317559" y="2896380"/>
            <a:ext cx="1644492" cy="755920"/>
            <a:chOff x="9116433" y="4711578"/>
            <a:chExt cx="1644492" cy="630618"/>
          </a:xfrm>
        </p:grpSpPr>
        <p:sp>
          <p:nvSpPr>
            <p:cNvPr id="9" name="Can 8"/>
            <p:cNvSpPr/>
            <p:nvPr/>
          </p:nvSpPr>
          <p:spPr>
            <a:xfrm>
              <a:off x="9116433" y="4711578"/>
              <a:ext cx="1577118" cy="520420"/>
            </a:xfrm>
            <a:prstGeom prst="can">
              <a:avLst>
                <a:gd name="adj" fmla="val 35189"/>
              </a:avLst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PT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0" name="TextBox 117"/>
            <p:cNvSpPr txBox="1">
              <a:spLocks noChangeArrowheads="1"/>
            </p:cNvSpPr>
            <p:nvPr/>
          </p:nvSpPr>
          <p:spPr bwMode="auto">
            <a:xfrm>
              <a:off x="9162094" y="4818976"/>
              <a:ext cx="1598831" cy="523220"/>
            </a:xfrm>
            <a:prstGeom prst="rect">
              <a:avLst/>
            </a:prstGeom>
            <a:noFill/>
            <a:ln>
              <a:noFill/>
              <a:headEnd/>
              <a:tailEnd/>
            </a:ln>
          </p:spPr>
          <p:style>
            <a:lnRef idx="1">
              <a:schemeClr val="accent2"/>
            </a:lnRef>
            <a:fillRef idx="3">
              <a:schemeClr val="accent2"/>
            </a:fillRef>
            <a:effectRef idx="2">
              <a:schemeClr val="accent2"/>
            </a:effectRef>
            <a:fontRef idx="minor">
              <a:schemeClr val="lt1"/>
            </a:fontRef>
          </p:style>
          <p:txBody>
            <a:bodyPr wrap="square">
              <a:spAutoFit/>
            </a:bodyPr>
            <a:lstStyle/>
            <a:p>
              <a:pPr algn="ctr"/>
              <a:r>
                <a:rPr lang="pt-PT" sz="1400" b="1" dirty="0" smtClean="0">
                  <a:latin typeface="Arial" charset="0"/>
                  <a:cs typeface="Arial" charset="0"/>
                </a:rPr>
                <a:t>Land Use </a:t>
              </a:r>
              <a:r>
                <a:rPr lang="pt-PT" sz="1400" b="1" dirty="0" err="1" smtClean="0">
                  <a:latin typeface="Arial" charset="0"/>
                  <a:cs typeface="Arial" charset="0"/>
                </a:rPr>
                <a:t>Changes</a:t>
              </a:r>
              <a:endParaRPr lang="pt-PT" sz="1400" b="1" dirty="0">
                <a:latin typeface="Arial" charset="0"/>
                <a:cs typeface="Arial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50905367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26134" y="14352"/>
            <a:ext cx="12165865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pt-PT" sz="3600" b="1" dirty="0" err="1" smtClean="0">
                <a:solidFill>
                  <a:schemeClr val="bg2"/>
                </a:solidFill>
                <a:latin typeface="Corbel" pitchFamily="34" charset="0"/>
              </a:rPr>
              <a:t>The</a:t>
            </a:r>
            <a:r>
              <a:rPr lang="pt-PT" sz="3600" b="1" dirty="0" smtClean="0">
                <a:solidFill>
                  <a:schemeClr val="bg2"/>
                </a:solidFill>
                <a:latin typeface="Corbel" pitchFamily="34" charset="0"/>
              </a:rPr>
              <a:t> simulador - </a:t>
            </a:r>
            <a:r>
              <a:rPr lang="pt-PT" sz="3600" b="1" dirty="0" err="1" smtClean="0">
                <a:solidFill>
                  <a:schemeClr val="bg2"/>
                </a:solidFill>
                <a:latin typeface="Corbel" pitchFamily="34" charset="0"/>
              </a:rPr>
              <a:t>functioning</a:t>
            </a:r>
            <a:endParaRPr lang="pt-PT" sz="3600" b="1" dirty="0">
              <a:solidFill>
                <a:schemeClr val="bg2"/>
              </a:solidFill>
              <a:latin typeface="Corbel" pitchFamily="34" charset="0"/>
            </a:endParaRPr>
          </a:p>
        </p:txBody>
      </p:sp>
      <p:grpSp>
        <p:nvGrpSpPr>
          <p:cNvPr id="6" name="Group 5"/>
          <p:cNvGrpSpPr>
            <a:grpSpLocks noChangeAspect="1"/>
          </p:cNvGrpSpPr>
          <p:nvPr/>
        </p:nvGrpSpPr>
        <p:grpSpPr>
          <a:xfrm>
            <a:off x="4085300" y="2381093"/>
            <a:ext cx="5021992" cy="2519712"/>
            <a:chOff x="2400300" y="1981200"/>
            <a:chExt cx="7391400" cy="3708528"/>
          </a:xfrm>
        </p:grpSpPr>
        <p:sp>
          <p:nvSpPr>
            <p:cNvPr id="7" name="Freeform 547"/>
            <p:cNvSpPr>
              <a:spLocks/>
            </p:cNvSpPr>
            <p:nvPr/>
          </p:nvSpPr>
          <p:spPr bwMode="auto">
            <a:xfrm>
              <a:off x="3669130" y="1981200"/>
              <a:ext cx="4853741" cy="3147584"/>
            </a:xfrm>
            <a:custGeom>
              <a:avLst/>
              <a:gdLst>
                <a:gd name="T0" fmla="*/ 1760 w 1760"/>
                <a:gd name="T1" fmla="*/ 1140 h 1140"/>
                <a:gd name="T2" fmla="*/ 1760 w 1760"/>
                <a:gd name="T3" fmla="*/ 57 h 1140"/>
                <a:gd name="T4" fmla="*/ 1703 w 1760"/>
                <a:gd name="T5" fmla="*/ 0 h 1140"/>
                <a:gd name="T6" fmla="*/ 58 w 1760"/>
                <a:gd name="T7" fmla="*/ 0 h 1140"/>
                <a:gd name="T8" fmla="*/ 0 w 1760"/>
                <a:gd name="T9" fmla="*/ 57 h 1140"/>
                <a:gd name="T10" fmla="*/ 0 w 1760"/>
                <a:gd name="T11" fmla="*/ 1140 h 1140"/>
                <a:gd name="T12" fmla="*/ 1760 w 1760"/>
                <a:gd name="T13" fmla="*/ 1140 h 1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60" h="1140">
                  <a:moveTo>
                    <a:pt x="1760" y="1140"/>
                  </a:moveTo>
                  <a:cubicBezTo>
                    <a:pt x="1760" y="57"/>
                    <a:pt x="1760" y="57"/>
                    <a:pt x="1760" y="57"/>
                  </a:cubicBezTo>
                  <a:cubicBezTo>
                    <a:pt x="1760" y="25"/>
                    <a:pt x="1734" y="0"/>
                    <a:pt x="1703" y="0"/>
                  </a:cubicBezTo>
                  <a:cubicBezTo>
                    <a:pt x="58" y="0"/>
                    <a:pt x="58" y="0"/>
                    <a:pt x="58" y="0"/>
                  </a:cubicBezTo>
                  <a:cubicBezTo>
                    <a:pt x="26" y="0"/>
                    <a:pt x="0" y="25"/>
                    <a:pt x="0" y="57"/>
                  </a:cubicBezTo>
                  <a:cubicBezTo>
                    <a:pt x="0" y="1140"/>
                    <a:pt x="0" y="1140"/>
                    <a:pt x="0" y="1140"/>
                  </a:cubicBezTo>
                  <a:lnTo>
                    <a:pt x="1760" y="114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" name="Rectangle 548"/>
            <p:cNvSpPr>
              <a:spLocks noChangeArrowheads="1"/>
            </p:cNvSpPr>
            <p:nvPr/>
          </p:nvSpPr>
          <p:spPr bwMode="auto">
            <a:xfrm>
              <a:off x="3846976" y="2160797"/>
              <a:ext cx="4498048" cy="2584307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9" name="Freeform 549"/>
            <p:cNvSpPr>
              <a:spLocks/>
            </p:cNvSpPr>
            <p:nvPr/>
          </p:nvSpPr>
          <p:spPr bwMode="auto">
            <a:xfrm>
              <a:off x="2400300" y="4924700"/>
              <a:ext cx="7391400" cy="745205"/>
            </a:xfrm>
            <a:custGeom>
              <a:avLst/>
              <a:gdLst>
                <a:gd name="T0" fmla="*/ 2672 w 2680"/>
                <a:gd name="T1" fmla="*/ 234 h 270"/>
                <a:gd name="T2" fmla="*/ 2219 w 2680"/>
                <a:gd name="T3" fmla="*/ 0 h 270"/>
                <a:gd name="T4" fmla="*/ 1497 w 2680"/>
                <a:gd name="T5" fmla="*/ 0 h 270"/>
                <a:gd name="T6" fmla="*/ 1183 w 2680"/>
                <a:gd name="T7" fmla="*/ 0 h 270"/>
                <a:gd name="T8" fmla="*/ 460 w 2680"/>
                <a:gd name="T9" fmla="*/ 0 h 270"/>
                <a:gd name="T10" fmla="*/ 7 w 2680"/>
                <a:gd name="T11" fmla="*/ 234 h 270"/>
                <a:gd name="T12" fmla="*/ 54 w 2680"/>
                <a:gd name="T13" fmla="*/ 270 h 270"/>
                <a:gd name="T14" fmla="*/ 1183 w 2680"/>
                <a:gd name="T15" fmla="*/ 270 h 270"/>
                <a:gd name="T16" fmla="*/ 1497 w 2680"/>
                <a:gd name="T17" fmla="*/ 270 h 270"/>
                <a:gd name="T18" fmla="*/ 2626 w 2680"/>
                <a:gd name="T19" fmla="*/ 270 h 270"/>
                <a:gd name="T20" fmla="*/ 2672 w 2680"/>
                <a:gd name="T21" fmla="*/ 234 h 2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680" h="270">
                  <a:moveTo>
                    <a:pt x="2672" y="234"/>
                  </a:moveTo>
                  <a:cubicBezTo>
                    <a:pt x="2219" y="0"/>
                    <a:pt x="2219" y="0"/>
                    <a:pt x="2219" y="0"/>
                  </a:cubicBezTo>
                  <a:cubicBezTo>
                    <a:pt x="1497" y="0"/>
                    <a:pt x="1497" y="0"/>
                    <a:pt x="1497" y="0"/>
                  </a:cubicBezTo>
                  <a:cubicBezTo>
                    <a:pt x="1183" y="0"/>
                    <a:pt x="1183" y="0"/>
                    <a:pt x="1183" y="0"/>
                  </a:cubicBezTo>
                  <a:cubicBezTo>
                    <a:pt x="460" y="0"/>
                    <a:pt x="460" y="0"/>
                    <a:pt x="460" y="0"/>
                  </a:cubicBezTo>
                  <a:cubicBezTo>
                    <a:pt x="7" y="234"/>
                    <a:pt x="7" y="234"/>
                    <a:pt x="7" y="234"/>
                  </a:cubicBezTo>
                  <a:cubicBezTo>
                    <a:pt x="7" y="234"/>
                    <a:pt x="0" y="270"/>
                    <a:pt x="54" y="270"/>
                  </a:cubicBezTo>
                  <a:cubicBezTo>
                    <a:pt x="1183" y="270"/>
                    <a:pt x="1183" y="270"/>
                    <a:pt x="1183" y="270"/>
                  </a:cubicBezTo>
                  <a:cubicBezTo>
                    <a:pt x="1497" y="270"/>
                    <a:pt x="1497" y="270"/>
                    <a:pt x="1497" y="270"/>
                  </a:cubicBezTo>
                  <a:cubicBezTo>
                    <a:pt x="2626" y="270"/>
                    <a:pt x="2626" y="270"/>
                    <a:pt x="2626" y="270"/>
                  </a:cubicBezTo>
                  <a:cubicBezTo>
                    <a:pt x="2680" y="270"/>
                    <a:pt x="2672" y="234"/>
                    <a:pt x="2672" y="234"/>
                  </a:cubicBezTo>
                </a:path>
              </a:pathLst>
            </a:custGeom>
            <a:gradFill>
              <a:gsLst>
                <a:gs pos="0">
                  <a:schemeClr val="bg1">
                    <a:lumMod val="85000"/>
                  </a:schemeClr>
                </a:gs>
                <a:gs pos="33000">
                  <a:schemeClr val="bg1">
                    <a:lumMod val="85000"/>
                  </a:schemeClr>
                </a:gs>
                <a:gs pos="75000">
                  <a:schemeClr val="bg1">
                    <a:lumMod val="75000"/>
                  </a:schemeClr>
                </a:gs>
                <a:gs pos="100000">
                  <a:schemeClr val="bg1">
                    <a:lumMod val="65000"/>
                  </a:schemeClr>
                </a:gs>
              </a:gsLst>
              <a:lin ang="5400000" scaled="1"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0" name="Freeform 550"/>
            <p:cNvSpPr>
              <a:spLocks/>
            </p:cNvSpPr>
            <p:nvPr/>
          </p:nvSpPr>
          <p:spPr bwMode="auto">
            <a:xfrm>
              <a:off x="2419543" y="5584770"/>
              <a:ext cx="7352915" cy="104958"/>
            </a:xfrm>
            <a:custGeom>
              <a:avLst/>
              <a:gdLst>
                <a:gd name="T0" fmla="*/ 2586 w 2666"/>
                <a:gd name="T1" fmla="*/ 10 h 38"/>
                <a:gd name="T2" fmla="*/ 1505 w 2666"/>
                <a:gd name="T3" fmla="*/ 10 h 38"/>
                <a:gd name="T4" fmla="*/ 1161 w 2666"/>
                <a:gd name="T5" fmla="*/ 10 h 38"/>
                <a:gd name="T6" fmla="*/ 87 w 2666"/>
                <a:gd name="T7" fmla="*/ 10 h 38"/>
                <a:gd name="T8" fmla="*/ 22 w 2666"/>
                <a:gd name="T9" fmla="*/ 10 h 38"/>
                <a:gd name="T10" fmla="*/ 0 w 2666"/>
                <a:gd name="T11" fmla="*/ 0 h 38"/>
                <a:gd name="T12" fmla="*/ 0 w 2666"/>
                <a:gd name="T13" fmla="*/ 3 h 38"/>
                <a:gd name="T14" fmla="*/ 47 w 2666"/>
                <a:gd name="T15" fmla="*/ 38 h 38"/>
                <a:gd name="T16" fmla="*/ 1176 w 2666"/>
                <a:gd name="T17" fmla="*/ 38 h 38"/>
                <a:gd name="T18" fmla="*/ 1490 w 2666"/>
                <a:gd name="T19" fmla="*/ 38 h 38"/>
                <a:gd name="T20" fmla="*/ 2597 w 2666"/>
                <a:gd name="T21" fmla="*/ 38 h 38"/>
                <a:gd name="T22" fmla="*/ 2666 w 2666"/>
                <a:gd name="T23" fmla="*/ 4 h 38"/>
                <a:gd name="T24" fmla="*/ 2665 w 2666"/>
                <a:gd name="T25" fmla="*/ 0 h 38"/>
                <a:gd name="T26" fmla="*/ 2586 w 2666"/>
                <a:gd name="T27" fmla="*/ 1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666" h="38">
                  <a:moveTo>
                    <a:pt x="2586" y="10"/>
                  </a:moveTo>
                  <a:cubicBezTo>
                    <a:pt x="2512" y="10"/>
                    <a:pt x="1505" y="10"/>
                    <a:pt x="1505" y="10"/>
                  </a:cubicBezTo>
                  <a:cubicBezTo>
                    <a:pt x="1161" y="10"/>
                    <a:pt x="1161" y="10"/>
                    <a:pt x="1161" y="10"/>
                  </a:cubicBezTo>
                  <a:cubicBezTo>
                    <a:pt x="87" y="10"/>
                    <a:pt x="87" y="10"/>
                    <a:pt x="87" y="10"/>
                  </a:cubicBezTo>
                  <a:cubicBezTo>
                    <a:pt x="87" y="10"/>
                    <a:pt x="40" y="10"/>
                    <a:pt x="22" y="10"/>
                  </a:cubicBezTo>
                  <a:cubicBezTo>
                    <a:pt x="5" y="9"/>
                    <a:pt x="0" y="0"/>
                    <a:pt x="0" y="0"/>
                  </a:cubicBezTo>
                  <a:cubicBezTo>
                    <a:pt x="0" y="0"/>
                    <a:pt x="0" y="1"/>
                    <a:pt x="0" y="3"/>
                  </a:cubicBezTo>
                  <a:cubicBezTo>
                    <a:pt x="0" y="14"/>
                    <a:pt x="5" y="38"/>
                    <a:pt x="47" y="38"/>
                  </a:cubicBezTo>
                  <a:cubicBezTo>
                    <a:pt x="1176" y="38"/>
                    <a:pt x="1176" y="38"/>
                    <a:pt x="1176" y="38"/>
                  </a:cubicBezTo>
                  <a:cubicBezTo>
                    <a:pt x="1490" y="38"/>
                    <a:pt x="1490" y="38"/>
                    <a:pt x="1490" y="38"/>
                  </a:cubicBezTo>
                  <a:cubicBezTo>
                    <a:pt x="2597" y="38"/>
                    <a:pt x="2597" y="38"/>
                    <a:pt x="2597" y="38"/>
                  </a:cubicBezTo>
                  <a:cubicBezTo>
                    <a:pt x="2657" y="38"/>
                    <a:pt x="2666" y="16"/>
                    <a:pt x="2666" y="4"/>
                  </a:cubicBezTo>
                  <a:cubicBezTo>
                    <a:pt x="2666" y="2"/>
                    <a:pt x="2665" y="0"/>
                    <a:pt x="2665" y="0"/>
                  </a:cubicBezTo>
                  <a:cubicBezTo>
                    <a:pt x="2665" y="0"/>
                    <a:pt x="2661" y="10"/>
                    <a:pt x="2586" y="10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1" name="Freeform 812"/>
            <p:cNvSpPr>
              <a:spLocks/>
            </p:cNvSpPr>
            <p:nvPr/>
          </p:nvSpPr>
          <p:spPr bwMode="auto">
            <a:xfrm>
              <a:off x="5154290" y="5403585"/>
              <a:ext cx="1883420" cy="151606"/>
            </a:xfrm>
            <a:custGeom>
              <a:avLst/>
              <a:gdLst>
                <a:gd name="T0" fmla="*/ 1518 w 1615"/>
                <a:gd name="T1" fmla="*/ 0 h 130"/>
                <a:gd name="T2" fmla="*/ 97 w 1615"/>
                <a:gd name="T3" fmla="*/ 0 h 130"/>
                <a:gd name="T4" fmla="*/ 0 w 1615"/>
                <a:gd name="T5" fmla="*/ 130 h 130"/>
                <a:gd name="T6" fmla="*/ 1615 w 1615"/>
                <a:gd name="T7" fmla="*/ 130 h 130"/>
                <a:gd name="T8" fmla="*/ 1518 w 1615"/>
                <a:gd name="T9" fmla="*/ 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15" h="130">
                  <a:moveTo>
                    <a:pt x="1518" y="0"/>
                  </a:moveTo>
                  <a:lnTo>
                    <a:pt x="97" y="0"/>
                  </a:lnTo>
                  <a:lnTo>
                    <a:pt x="0" y="130"/>
                  </a:lnTo>
                  <a:lnTo>
                    <a:pt x="1615" y="130"/>
                  </a:lnTo>
                  <a:lnTo>
                    <a:pt x="1518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2" name="Freeform 813"/>
            <p:cNvSpPr>
              <a:spLocks/>
            </p:cNvSpPr>
            <p:nvPr/>
          </p:nvSpPr>
          <p:spPr bwMode="auto">
            <a:xfrm>
              <a:off x="5154290" y="5358526"/>
              <a:ext cx="1883420" cy="151606"/>
            </a:xfrm>
            <a:custGeom>
              <a:avLst/>
              <a:gdLst>
                <a:gd name="T0" fmla="*/ 1518 w 1615"/>
                <a:gd name="T1" fmla="*/ 0 h 130"/>
                <a:gd name="T2" fmla="*/ 97 w 1615"/>
                <a:gd name="T3" fmla="*/ 0 h 130"/>
                <a:gd name="T4" fmla="*/ 0 w 1615"/>
                <a:gd name="T5" fmla="*/ 130 h 130"/>
                <a:gd name="T6" fmla="*/ 1615 w 1615"/>
                <a:gd name="T7" fmla="*/ 130 h 130"/>
                <a:gd name="T8" fmla="*/ 1518 w 1615"/>
                <a:gd name="T9" fmla="*/ 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15" h="130">
                  <a:moveTo>
                    <a:pt x="1518" y="0"/>
                  </a:moveTo>
                  <a:lnTo>
                    <a:pt x="97" y="0"/>
                  </a:lnTo>
                  <a:lnTo>
                    <a:pt x="0" y="130"/>
                  </a:lnTo>
                  <a:lnTo>
                    <a:pt x="1615" y="130"/>
                  </a:lnTo>
                  <a:lnTo>
                    <a:pt x="1518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3" name="Freeform 814"/>
            <p:cNvSpPr>
              <a:spLocks/>
            </p:cNvSpPr>
            <p:nvPr/>
          </p:nvSpPr>
          <p:spPr bwMode="auto">
            <a:xfrm>
              <a:off x="5577622" y="5601097"/>
              <a:ext cx="1036756" cy="46648"/>
            </a:xfrm>
            <a:custGeom>
              <a:avLst/>
              <a:gdLst>
                <a:gd name="T0" fmla="*/ 19 w 376"/>
                <a:gd name="T1" fmla="*/ 17 h 17"/>
                <a:gd name="T2" fmla="*/ 0 w 376"/>
                <a:gd name="T3" fmla="*/ 0 h 17"/>
                <a:gd name="T4" fmla="*/ 376 w 376"/>
                <a:gd name="T5" fmla="*/ 0 h 17"/>
                <a:gd name="T6" fmla="*/ 357 w 376"/>
                <a:gd name="T7" fmla="*/ 17 h 17"/>
                <a:gd name="T8" fmla="*/ 19 w 376"/>
                <a:gd name="T9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6" h="17">
                  <a:moveTo>
                    <a:pt x="19" y="17"/>
                  </a:moveTo>
                  <a:cubicBezTo>
                    <a:pt x="9" y="17"/>
                    <a:pt x="1" y="10"/>
                    <a:pt x="0" y="0"/>
                  </a:cubicBezTo>
                  <a:cubicBezTo>
                    <a:pt x="376" y="0"/>
                    <a:pt x="376" y="0"/>
                    <a:pt x="376" y="0"/>
                  </a:cubicBezTo>
                  <a:cubicBezTo>
                    <a:pt x="375" y="10"/>
                    <a:pt x="366" y="17"/>
                    <a:pt x="357" y="17"/>
                  </a:cubicBezTo>
                  <a:lnTo>
                    <a:pt x="19" y="17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14" name="Group 13"/>
            <p:cNvGrpSpPr/>
            <p:nvPr/>
          </p:nvGrpSpPr>
          <p:grpSpPr>
            <a:xfrm>
              <a:off x="3279986" y="4972152"/>
              <a:ext cx="5632028" cy="345917"/>
              <a:chOff x="-38360350" y="696913"/>
              <a:chExt cx="88912701" cy="5461000"/>
            </a:xfrm>
          </p:grpSpPr>
          <p:sp>
            <p:nvSpPr>
              <p:cNvPr id="43" name="Freeform 269"/>
              <p:cNvSpPr>
                <a:spLocks noEditPoints="1"/>
              </p:cNvSpPr>
              <p:nvPr/>
            </p:nvSpPr>
            <p:spPr bwMode="auto">
              <a:xfrm>
                <a:off x="-38360350" y="744538"/>
                <a:ext cx="88898413" cy="5413375"/>
              </a:xfrm>
              <a:custGeom>
                <a:avLst/>
                <a:gdLst>
                  <a:gd name="T0" fmla="*/ 22368 w 23703"/>
                  <a:gd name="T1" fmla="*/ 562 h 1440"/>
                  <a:gd name="T2" fmla="*/ 20270 w 23703"/>
                  <a:gd name="T3" fmla="*/ 8 h 1440"/>
                  <a:gd name="T4" fmla="*/ 18930 w 23703"/>
                  <a:gd name="T5" fmla="*/ 8 h 1440"/>
                  <a:gd name="T6" fmla="*/ 17590 w 23703"/>
                  <a:gd name="T7" fmla="*/ 8 h 1440"/>
                  <a:gd name="T8" fmla="*/ 16251 w 23703"/>
                  <a:gd name="T9" fmla="*/ 8 h 1440"/>
                  <a:gd name="T10" fmla="*/ 14911 w 23703"/>
                  <a:gd name="T11" fmla="*/ 8 h 1440"/>
                  <a:gd name="T12" fmla="*/ 13571 w 23703"/>
                  <a:gd name="T13" fmla="*/ 8 h 1440"/>
                  <a:gd name="T14" fmla="*/ 12231 w 23703"/>
                  <a:gd name="T15" fmla="*/ 8 h 1440"/>
                  <a:gd name="T16" fmla="*/ 10879 w 23703"/>
                  <a:gd name="T17" fmla="*/ 82 h 1440"/>
                  <a:gd name="T18" fmla="*/ 9523 w 23703"/>
                  <a:gd name="T19" fmla="*/ 82 h 1440"/>
                  <a:gd name="T20" fmla="*/ 8167 w 23703"/>
                  <a:gd name="T21" fmla="*/ 82 h 1440"/>
                  <a:gd name="T22" fmla="*/ 6811 w 23703"/>
                  <a:gd name="T23" fmla="*/ 82 h 1440"/>
                  <a:gd name="T24" fmla="*/ 5455 w 23703"/>
                  <a:gd name="T25" fmla="*/ 82 h 1440"/>
                  <a:gd name="T26" fmla="*/ 4099 w 23703"/>
                  <a:gd name="T27" fmla="*/ 82 h 1440"/>
                  <a:gd name="T28" fmla="*/ 2087 w 23703"/>
                  <a:gd name="T29" fmla="*/ 82 h 1440"/>
                  <a:gd name="T30" fmla="*/ 938 w 23703"/>
                  <a:gd name="T31" fmla="*/ 803 h 1440"/>
                  <a:gd name="T32" fmla="*/ 13 w 23703"/>
                  <a:gd name="T33" fmla="*/ 1407 h 1440"/>
                  <a:gd name="T34" fmla="*/ 1656 w 23703"/>
                  <a:gd name="T35" fmla="*/ 1399 h 1440"/>
                  <a:gd name="T36" fmla="*/ 3298 w 23703"/>
                  <a:gd name="T37" fmla="*/ 1390 h 1440"/>
                  <a:gd name="T38" fmla="*/ 4941 w 23703"/>
                  <a:gd name="T39" fmla="*/ 1382 h 1440"/>
                  <a:gd name="T40" fmla="*/ 7023 w 23703"/>
                  <a:gd name="T41" fmla="*/ 1137 h 1440"/>
                  <a:gd name="T42" fmla="*/ 6990 w 23703"/>
                  <a:gd name="T43" fmla="*/ 1399 h 1440"/>
                  <a:gd name="T44" fmla="*/ 15040 w 23703"/>
                  <a:gd name="T45" fmla="*/ 1382 h 1440"/>
                  <a:gd name="T46" fmla="*/ 15083 w 23703"/>
                  <a:gd name="T47" fmla="*/ 1149 h 1440"/>
                  <a:gd name="T48" fmla="*/ 17050 w 23703"/>
                  <a:gd name="T49" fmla="*/ 1140 h 1440"/>
                  <a:gd name="T50" fmla="*/ 18638 w 23703"/>
                  <a:gd name="T51" fmla="*/ 1137 h 1440"/>
                  <a:gd name="T52" fmla="*/ 20371 w 23703"/>
                  <a:gd name="T53" fmla="*/ 1382 h 1440"/>
                  <a:gd name="T54" fmla="*/ 22016 w 23703"/>
                  <a:gd name="T55" fmla="*/ 1432 h 1440"/>
                  <a:gd name="T56" fmla="*/ 21849 w 23703"/>
                  <a:gd name="T57" fmla="*/ 1137 h 1440"/>
                  <a:gd name="T58" fmla="*/ 19769 w 23703"/>
                  <a:gd name="T59" fmla="*/ 1107 h 1440"/>
                  <a:gd name="T60" fmla="*/ 18065 w 23703"/>
                  <a:gd name="T61" fmla="*/ 1095 h 1440"/>
                  <a:gd name="T62" fmla="*/ 16346 w 23703"/>
                  <a:gd name="T63" fmla="*/ 861 h 1440"/>
                  <a:gd name="T64" fmla="*/ 5611 w 23703"/>
                  <a:gd name="T65" fmla="*/ 1107 h 1440"/>
                  <a:gd name="T66" fmla="*/ 3678 w 23703"/>
                  <a:gd name="T67" fmla="*/ 618 h 1440"/>
                  <a:gd name="T68" fmla="*/ 3557 w 23703"/>
                  <a:gd name="T69" fmla="*/ 545 h 1440"/>
                  <a:gd name="T70" fmla="*/ 11560 w 23703"/>
                  <a:gd name="T71" fmla="*/ 304 h 1440"/>
                  <a:gd name="T72" fmla="*/ 20090 w 23703"/>
                  <a:gd name="T73" fmla="*/ 819 h 1440"/>
                  <a:gd name="T74" fmla="*/ 8033 w 23703"/>
                  <a:gd name="T75" fmla="*/ 363 h 1440"/>
                  <a:gd name="T76" fmla="*/ 5015 w 23703"/>
                  <a:gd name="T77" fmla="*/ 562 h 1440"/>
                  <a:gd name="T78" fmla="*/ 9384 w 23703"/>
                  <a:gd name="T79" fmla="*/ 562 h 1440"/>
                  <a:gd name="T80" fmla="*/ 12287 w 23703"/>
                  <a:gd name="T81" fmla="*/ 363 h 1440"/>
                  <a:gd name="T82" fmla="*/ 11148 w 23703"/>
                  <a:gd name="T83" fmla="*/ 803 h 1440"/>
                  <a:gd name="T84" fmla="*/ 9557 w 23703"/>
                  <a:gd name="T85" fmla="*/ 626 h 1440"/>
                  <a:gd name="T86" fmla="*/ 13610 w 23703"/>
                  <a:gd name="T87" fmla="*/ 554 h 1440"/>
                  <a:gd name="T88" fmla="*/ 19449 w 23703"/>
                  <a:gd name="T89" fmla="*/ 562 h 1440"/>
                  <a:gd name="T90" fmla="*/ 16522 w 23703"/>
                  <a:gd name="T91" fmla="*/ 363 h 1440"/>
                  <a:gd name="T92" fmla="*/ 15202 w 23703"/>
                  <a:gd name="T93" fmla="*/ 568 h 1440"/>
                  <a:gd name="T94" fmla="*/ 5156 w 23703"/>
                  <a:gd name="T95" fmla="*/ 626 h 1440"/>
                  <a:gd name="T96" fmla="*/ 18573 w 23703"/>
                  <a:gd name="T97" fmla="*/ 811 h 1440"/>
                  <a:gd name="T98" fmla="*/ 6598 w 23703"/>
                  <a:gd name="T99" fmla="*/ 811 h 1440"/>
                  <a:gd name="T100" fmla="*/ 10237 w 23703"/>
                  <a:gd name="T101" fmla="*/ 875 h 1440"/>
                  <a:gd name="T102" fmla="*/ 11914 w 23703"/>
                  <a:gd name="T103" fmla="*/ 861 h 1440"/>
                  <a:gd name="T104" fmla="*/ 19853 w 23703"/>
                  <a:gd name="T105" fmla="*/ 304 h 1440"/>
                  <a:gd name="T106" fmla="*/ 17014 w 23703"/>
                  <a:gd name="T107" fmla="*/ 153 h 1440"/>
                  <a:gd name="T108" fmla="*/ 15630 w 23703"/>
                  <a:gd name="T109" fmla="*/ 313 h 1440"/>
                  <a:gd name="T110" fmla="*/ 12932 w 23703"/>
                  <a:gd name="T111" fmla="*/ 144 h 1440"/>
                  <a:gd name="T112" fmla="*/ 10068 w 23703"/>
                  <a:gd name="T113" fmla="*/ 153 h 1440"/>
                  <a:gd name="T114" fmla="*/ 8749 w 23703"/>
                  <a:gd name="T115" fmla="*/ 313 h 1440"/>
                  <a:gd name="T116" fmla="*/ 5986 w 23703"/>
                  <a:gd name="T117" fmla="*/ 161 h 1440"/>
                  <a:gd name="T118" fmla="*/ 4720 w 23703"/>
                  <a:gd name="T119" fmla="*/ 140 h 1440"/>
                  <a:gd name="T120" fmla="*/ 8088 w 23703"/>
                  <a:gd name="T121" fmla="*/ 610 h 1440"/>
                  <a:gd name="T122" fmla="*/ 8761 w 23703"/>
                  <a:gd name="T123" fmla="*/ 1104 h 1440"/>
                  <a:gd name="T124" fmla="*/ 13435 w 23703"/>
                  <a:gd name="T125" fmla="*/ 875 h 14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3703" h="1440">
                    <a:moveTo>
                      <a:pt x="23690" y="1382"/>
                    </a:moveTo>
                    <a:cubicBezTo>
                      <a:pt x="23694" y="1382"/>
                      <a:pt x="23699" y="1382"/>
                      <a:pt x="23703" y="1382"/>
                    </a:cubicBezTo>
                    <a:cubicBezTo>
                      <a:pt x="23553" y="1288"/>
                      <a:pt x="23407" y="1196"/>
                      <a:pt x="23264" y="1107"/>
                    </a:cubicBezTo>
                    <a:cubicBezTo>
                      <a:pt x="23246" y="1107"/>
                      <a:pt x="23228" y="1107"/>
                      <a:pt x="23211" y="1107"/>
                    </a:cubicBezTo>
                    <a:cubicBezTo>
                      <a:pt x="23209" y="1106"/>
                      <a:pt x="23208" y="1105"/>
                      <a:pt x="23206" y="1104"/>
                    </a:cubicBezTo>
                    <a:cubicBezTo>
                      <a:pt x="23210" y="1104"/>
                      <a:pt x="23215" y="1104"/>
                      <a:pt x="23219" y="1104"/>
                    </a:cubicBezTo>
                    <a:cubicBezTo>
                      <a:pt x="23215" y="1101"/>
                      <a:pt x="23210" y="1098"/>
                      <a:pt x="23206" y="1095"/>
                    </a:cubicBezTo>
                    <a:cubicBezTo>
                      <a:pt x="23210" y="1095"/>
                      <a:pt x="23215" y="1095"/>
                      <a:pt x="23219" y="1095"/>
                    </a:cubicBezTo>
                    <a:cubicBezTo>
                      <a:pt x="23215" y="1092"/>
                      <a:pt x="23210" y="1090"/>
                      <a:pt x="23206" y="1087"/>
                    </a:cubicBezTo>
                    <a:cubicBezTo>
                      <a:pt x="23210" y="1087"/>
                      <a:pt x="23215" y="1087"/>
                      <a:pt x="23219" y="1087"/>
                    </a:cubicBezTo>
                    <a:cubicBezTo>
                      <a:pt x="23215" y="1084"/>
                      <a:pt x="23210" y="1081"/>
                      <a:pt x="23206" y="1079"/>
                    </a:cubicBezTo>
                    <a:cubicBezTo>
                      <a:pt x="23210" y="1079"/>
                      <a:pt x="23215" y="1079"/>
                      <a:pt x="23219" y="1079"/>
                    </a:cubicBezTo>
                    <a:cubicBezTo>
                      <a:pt x="23081" y="992"/>
                      <a:pt x="22946" y="907"/>
                      <a:pt x="22815" y="825"/>
                    </a:cubicBezTo>
                    <a:cubicBezTo>
                      <a:pt x="22801" y="825"/>
                      <a:pt x="22788" y="825"/>
                      <a:pt x="22775" y="825"/>
                    </a:cubicBezTo>
                    <a:cubicBezTo>
                      <a:pt x="22771" y="823"/>
                      <a:pt x="22768" y="821"/>
                      <a:pt x="22765" y="819"/>
                    </a:cubicBezTo>
                    <a:cubicBezTo>
                      <a:pt x="22770" y="819"/>
                      <a:pt x="22774" y="819"/>
                      <a:pt x="22779" y="819"/>
                    </a:cubicBezTo>
                    <a:cubicBezTo>
                      <a:pt x="22774" y="816"/>
                      <a:pt x="22770" y="814"/>
                      <a:pt x="22765" y="811"/>
                    </a:cubicBezTo>
                    <a:cubicBezTo>
                      <a:pt x="22770" y="811"/>
                      <a:pt x="22774" y="811"/>
                      <a:pt x="22779" y="811"/>
                    </a:cubicBezTo>
                    <a:cubicBezTo>
                      <a:pt x="22774" y="808"/>
                      <a:pt x="22770" y="805"/>
                      <a:pt x="22765" y="803"/>
                    </a:cubicBezTo>
                    <a:cubicBezTo>
                      <a:pt x="22770" y="803"/>
                      <a:pt x="22774" y="803"/>
                      <a:pt x="22779" y="803"/>
                    </a:cubicBezTo>
                    <a:cubicBezTo>
                      <a:pt x="22651" y="722"/>
                      <a:pt x="22526" y="644"/>
                      <a:pt x="22404" y="568"/>
                    </a:cubicBezTo>
                    <a:cubicBezTo>
                      <a:pt x="22391" y="568"/>
                      <a:pt x="22378" y="568"/>
                      <a:pt x="22364" y="568"/>
                    </a:cubicBezTo>
                    <a:cubicBezTo>
                      <a:pt x="22361" y="566"/>
                      <a:pt x="22358" y="564"/>
                      <a:pt x="22355" y="562"/>
                    </a:cubicBezTo>
                    <a:cubicBezTo>
                      <a:pt x="22359" y="562"/>
                      <a:pt x="22363" y="562"/>
                      <a:pt x="22368" y="562"/>
                    </a:cubicBezTo>
                    <a:cubicBezTo>
                      <a:pt x="22363" y="559"/>
                      <a:pt x="22359" y="556"/>
                      <a:pt x="22355" y="554"/>
                    </a:cubicBezTo>
                    <a:cubicBezTo>
                      <a:pt x="22359" y="554"/>
                      <a:pt x="22363" y="554"/>
                      <a:pt x="22368" y="554"/>
                    </a:cubicBezTo>
                    <a:cubicBezTo>
                      <a:pt x="22363" y="551"/>
                      <a:pt x="22359" y="548"/>
                      <a:pt x="22355" y="545"/>
                    </a:cubicBezTo>
                    <a:cubicBezTo>
                      <a:pt x="22359" y="545"/>
                      <a:pt x="22363" y="545"/>
                      <a:pt x="22368" y="545"/>
                    </a:cubicBezTo>
                    <a:cubicBezTo>
                      <a:pt x="22250" y="471"/>
                      <a:pt x="22134" y="398"/>
                      <a:pt x="22021" y="327"/>
                    </a:cubicBezTo>
                    <a:cubicBezTo>
                      <a:pt x="22007" y="327"/>
                      <a:pt x="21994" y="327"/>
                      <a:pt x="21981" y="327"/>
                    </a:cubicBezTo>
                    <a:cubicBezTo>
                      <a:pt x="21977" y="325"/>
                      <a:pt x="21974" y="323"/>
                      <a:pt x="21971" y="321"/>
                    </a:cubicBezTo>
                    <a:cubicBezTo>
                      <a:pt x="21975" y="321"/>
                      <a:pt x="21980" y="321"/>
                      <a:pt x="21984" y="321"/>
                    </a:cubicBezTo>
                    <a:cubicBezTo>
                      <a:pt x="21980" y="318"/>
                      <a:pt x="21975" y="316"/>
                      <a:pt x="21971" y="313"/>
                    </a:cubicBezTo>
                    <a:cubicBezTo>
                      <a:pt x="21975" y="313"/>
                      <a:pt x="21980" y="313"/>
                      <a:pt x="21984" y="313"/>
                    </a:cubicBezTo>
                    <a:cubicBezTo>
                      <a:pt x="21980" y="310"/>
                      <a:pt x="21975" y="307"/>
                      <a:pt x="21971" y="304"/>
                    </a:cubicBezTo>
                    <a:cubicBezTo>
                      <a:pt x="21975" y="304"/>
                      <a:pt x="21980" y="304"/>
                      <a:pt x="21984" y="304"/>
                    </a:cubicBezTo>
                    <a:cubicBezTo>
                      <a:pt x="21874" y="236"/>
                      <a:pt x="21767" y="168"/>
                      <a:pt x="21661" y="102"/>
                    </a:cubicBezTo>
                    <a:cubicBezTo>
                      <a:pt x="21648" y="102"/>
                      <a:pt x="21635" y="102"/>
                      <a:pt x="21622" y="102"/>
                    </a:cubicBezTo>
                    <a:cubicBezTo>
                      <a:pt x="21620" y="101"/>
                      <a:pt x="21618" y="100"/>
                      <a:pt x="21615" y="99"/>
                    </a:cubicBezTo>
                    <a:cubicBezTo>
                      <a:pt x="21620" y="99"/>
                      <a:pt x="21624" y="99"/>
                      <a:pt x="21629" y="99"/>
                    </a:cubicBezTo>
                    <a:cubicBezTo>
                      <a:pt x="21624" y="96"/>
                      <a:pt x="21620" y="93"/>
                      <a:pt x="21615" y="90"/>
                    </a:cubicBezTo>
                    <a:cubicBezTo>
                      <a:pt x="21620" y="90"/>
                      <a:pt x="21624" y="90"/>
                      <a:pt x="21629" y="90"/>
                    </a:cubicBezTo>
                    <a:cubicBezTo>
                      <a:pt x="21624" y="87"/>
                      <a:pt x="21620" y="85"/>
                      <a:pt x="21615" y="82"/>
                    </a:cubicBezTo>
                    <a:cubicBezTo>
                      <a:pt x="21620" y="82"/>
                      <a:pt x="21624" y="82"/>
                      <a:pt x="21629" y="82"/>
                    </a:cubicBezTo>
                    <a:cubicBezTo>
                      <a:pt x="21585" y="54"/>
                      <a:pt x="21541" y="27"/>
                      <a:pt x="21498" y="0"/>
                    </a:cubicBezTo>
                    <a:cubicBezTo>
                      <a:pt x="21088" y="0"/>
                      <a:pt x="20679" y="0"/>
                      <a:pt x="20270" y="0"/>
                    </a:cubicBezTo>
                    <a:cubicBezTo>
                      <a:pt x="20274" y="2"/>
                      <a:pt x="20278" y="5"/>
                      <a:pt x="20282" y="8"/>
                    </a:cubicBezTo>
                    <a:cubicBezTo>
                      <a:pt x="20278" y="8"/>
                      <a:pt x="20274" y="8"/>
                      <a:pt x="20270" y="8"/>
                    </a:cubicBezTo>
                    <a:cubicBezTo>
                      <a:pt x="20274" y="11"/>
                      <a:pt x="20278" y="14"/>
                      <a:pt x="20282" y="16"/>
                    </a:cubicBezTo>
                    <a:cubicBezTo>
                      <a:pt x="20278" y="16"/>
                      <a:pt x="20274" y="16"/>
                      <a:pt x="20270" y="16"/>
                    </a:cubicBezTo>
                    <a:cubicBezTo>
                      <a:pt x="20274" y="19"/>
                      <a:pt x="20278" y="22"/>
                      <a:pt x="20282" y="25"/>
                    </a:cubicBezTo>
                    <a:cubicBezTo>
                      <a:pt x="20278" y="25"/>
                      <a:pt x="20274" y="25"/>
                      <a:pt x="20270" y="25"/>
                    </a:cubicBezTo>
                    <a:cubicBezTo>
                      <a:pt x="20274" y="27"/>
                      <a:pt x="20278" y="30"/>
                      <a:pt x="20282" y="33"/>
                    </a:cubicBezTo>
                    <a:cubicBezTo>
                      <a:pt x="20278" y="33"/>
                      <a:pt x="20274" y="33"/>
                      <a:pt x="20270" y="33"/>
                    </a:cubicBezTo>
                    <a:cubicBezTo>
                      <a:pt x="20274" y="36"/>
                      <a:pt x="20278" y="39"/>
                      <a:pt x="20282" y="41"/>
                    </a:cubicBezTo>
                    <a:cubicBezTo>
                      <a:pt x="20278" y="41"/>
                      <a:pt x="20274" y="41"/>
                      <a:pt x="20270" y="41"/>
                    </a:cubicBezTo>
                    <a:cubicBezTo>
                      <a:pt x="20274" y="44"/>
                      <a:pt x="20278" y="47"/>
                      <a:pt x="20282" y="50"/>
                    </a:cubicBezTo>
                    <a:cubicBezTo>
                      <a:pt x="20278" y="50"/>
                      <a:pt x="20274" y="50"/>
                      <a:pt x="20270" y="50"/>
                    </a:cubicBezTo>
                    <a:cubicBezTo>
                      <a:pt x="20274" y="52"/>
                      <a:pt x="20278" y="55"/>
                      <a:pt x="20282" y="58"/>
                    </a:cubicBezTo>
                    <a:cubicBezTo>
                      <a:pt x="20278" y="58"/>
                      <a:pt x="20274" y="58"/>
                      <a:pt x="20270" y="58"/>
                    </a:cubicBezTo>
                    <a:cubicBezTo>
                      <a:pt x="20290" y="73"/>
                      <a:pt x="20311" y="88"/>
                      <a:pt x="20332" y="102"/>
                    </a:cubicBezTo>
                    <a:cubicBezTo>
                      <a:pt x="20309" y="102"/>
                      <a:pt x="20287" y="102"/>
                      <a:pt x="20265" y="102"/>
                    </a:cubicBezTo>
                    <a:cubicBezTo>
                      <a:pt x="20263" y="101"/>
                      <a:pt x="20261" y="100"/>
                      <a:pt x="20259" y="99"/>
                    </a:cubicBezTo>
                    <a:cubicBezTo>
                      <a:pt x="20263" y="99"/>
                      <a:pt x="20267" y="99"/>
                      <a:pt x="20271" y="99"/>
                    </a:cubicBezTo>
                    <a:cubicBezTo>
                      <a:pt x="20267" y="96"/>
                      <a:pt x="20263" y="93"/>
                      <a:pt x="20259" y="90"/>
                    </a:cubicBezTo>
                    <a:cubicBezTo>
                      <a:pt x="20263" y="90"/>
                      <a:pt x="20267" y="90"/>
                      <a:pt x="20271" y="90"/>
                    </a:cubicBezTo>
                    <a:cubicBezTo>
                      <a:pt x="20267" y="87"/>
                      <a:pt x="20263" y="85"/>
                      <a:pt x="20259" y="82"/>
                    </a:cubicBezTo>
                    <a:cubicBezTo>
                      <a:pt x="20263" y="82"/>
                      <a:pt x="20267" y="82"/>
                      <a:pt x="20271" y="82"/>
                    </a:cubicBezTo>
                    <a:cubicBezTo>
                      <a:pt x="20233" y="54"/>
                      <a:pt x="20195" y="27"/>
                      <a:pt x="20158" y="0"/>
                    </a:cubicBezTo>
                    <a:cubicBezTo>
                      <a:pt x="19749" y="0"/>
                      <a:pt x="19339" y="0"/>
                      <a:pt x="18930" y="0"/>
                    </a:cubicBezTo>
                    <a:cubicBezTo>
                      <a:pt x="18933" y="2"/>
                      <a:pt x="18937" y="5"/>
                      <a:pt x="18940" y="8"/>
                    </a:cubicBezTo>
                    <a:cubicBezTo>
                      <a:pt x="18937" y="8"/>
                      <a:pt x="18933" y="8"/>
                      <a:pt x="18930" y="8"/>
                    </a:cubicBezTo>
                    <a:cubicBezTo>
                      <a:pt x="18933" y="11"/>
                      <a:pt x="18937" y="14"/>
                      <a:pt x="18940" y="16"/>
                    </a:cubicBezTo>
                    <a:cubicBezTo>
                      <a:pt x="18937" y="16"/>
                      <a:pt x="18933" y="16"/>
                      <a:pt x="18930" y="16"/>
                    </a:cubicBezTo>
                    <a:cubicBezTo>
                      <a:pt x="18933" y="19"/>
                      <a:pt x="18937" y="22"/>
                      <a:pt x="18940" y="25"/>
                    </a:cubicBezTo>
                    <a:cubicBezTo>
                      <a:pt x="18937" y="25"/>
                      <a:pt x="18933" y="25"/>
                      <a:pt x="18930" y="25"/>
                    </a:cubicBezTo>
                    <a:cubicBezTo>
                      <a:pt x="18933" y="27"/>
                      <a:pt x="18937" y="30"/>
                      <a:pt x="18940" y="33"/>
                    </a:cubicBezTo>
                    <a:cubicBezTo>
                      <a:pt x="18937" y="33"/>
                      <a:pt x="18933" y="33"/>
                      <a:pt x="18930" y="33"/>
                    </a:cubicBezTo>
                    <a:cubicBezTo>
                      <a:pt x="18933" y="36"/>
                      <a:pt x="18937" y="39"/>
                      <a:pt x="18940" y="41"/>
                    </a:cubicBezTo>
                    <a:cubicBezTo>
                      <a:pt x="18937" y="41"/>
                      <a:pt x="18933" y="41"/>
                      <a:pt x="18930" y="41"/>
                    </a:cubicBezTo>
                    <a:cubicBezTo>
                      <a:pt x="18933" y="44"/>
                      <a:pt x="18937" y="47"/>
                      <a:pt x="18940" y="50"/>
                    </a:cubicBezTo>
                    <a:cubicBezTo>
                      <a:pt x="18937" y="50"/>
                      <a:pt x="18933" y="50"/>
                      <a:pt x="18930" y="50"/>
                    </a:cubicBezTo>
                    <a:cubicBezTo>
                      <a:pt x="18933" y="52"/>
                      <a:pt x="18937" y="55"/>
                      <a:pt x="18940" y="58"/>
                    </a:cubicBezTo>
                    <a:cubicBezTo>
                      <a:pt x="18937" y="58"/>
                      <a:pt x="18933" y="58"/>
                      <a:pt x="18930" y="58"/>
                    </a:cubicBezTo>
                    <a:cubicBezTo>
                      <a:pt x="18947" y="73"/>
                      <a:pt x="18965" y="88"/>
                      <a:pt x="18982" y="102"/>
                    </a:cubicBezTo>
                    <a:cubicBezTo>
                      <a:pt x="18957" y="102"/>
                      <a:pt x="18932" y="102"/>
                      <a:pt x="18907" y="102"/>
                    </a:cubicBezTo>
                    <a:cubicBezTo>
                      <a:pt x="18906" y="101"/>
                      <a:pt x="18904" y="100"/>
                      <a:pt x="18903" y="99"/>
                    </a:cubicBezTo>
                    <a:cubicBezTo>
                      <a:pt x="18906" y="99"/>
                      <a:pt x="18909" y="99"/>
                      <a:pt x="18913" y="99"/>
                    </a:cubicBezTo>
                    <a:cubicBezTo>
                      <a:pt x="18909" y="96"/>
                      <a:pt x="18906" y="93"/>
                      <a:pt x="18903" y="90"/>
                    </a:cubicBezTo>
                    <a:cubicBezTo>
                      <a:pt x="18906" y="90"/>
                      <a:pt x="18909" y="90"/>
                      <a:pt x="18913" y="90"/>
                    </a:cubicBezTo>
                    <a:cubicBezTo>
                      <a:pt x="18909" y="87"/>
                      <a:pt x="18906" y="85"/>
                      <a:pt x="18903" y="82"/>
                    </a:cubicBezTo>
                    <a:cubicBezTo>
                      <a:pt x="18906" y="82"/>
                      <a:pt x="18909" y="82"/>
                      <a:pt x="18913" y="82"/>
                    </a:cubicBezTo>
                    <a:cubicBezTo>
                      <a:pt x="18881" y="54"/>
                      <a:pt x="18849" y="27"/>
                      <a:pt x="18818" y="0"/>
                    </a:cubicBezTo>
                    <a:cubicBezTo>
                      <a:pt x="18409" y="0"/>
                      <a:pt x="18000" y="0"/>
                      <a:pt x="17590" y="0"/>
                    </a:cubicBezTo>
                    <a:cubicBezTo>
                      <a:pt x="17593" y="2"/>
                      <a:pt x="17596" y="5"/>
                      <a:pt x="17598" y="8"/>
                    </a:cubicBezTo>
                    <a:cubicBezTo>
                      <a:pt x="17596" y="8"/>
                      <a:pt x="17593" y="8"/>
                      <a:pt x="17590" y="8"/>
                    </a:cubicBezTo>
                    <a:cubicBezTo>
                      <a:pt x="17593" y="11"/>
                      <a:pt x="17596" y="14"/>
                      <a:pt x="17598" y="16"/>
                    </a:cubicBezTo>
                    <a:cubicBezTo>
                      <a:pt x="17596" y="16"/>
                      <a:pt x="17593" y="16"/>
                      <a:pt x="17590" y="16"/>
                    </a:cubicBezTo>
                    <a:cubicBezTo>
                      <a:pt x="17593" y="19"/>
                      <a:pt x="17596" y="22"/>
                      <a:pt x="17598" y="25"/>
                    </a:cubicBezTo>
                    <a:cubicBezTo>
                      <a:pt x="17596" y="25"/>
                      <a:pt x="17593" y="25"/>
                      <a:pt x="17590" y="25"/>
                    </a:cubicBezTo>
                    <a:cubicBezTo>
                      <a:pt x="17593" y="27"/>
                      <a:pt x="17596" y="30"/>
                      <a:pt x="17598" y="33"/>
                    </a:cubicBezTo>
                    <a:cubicBezTo>
                      <a:pt x="17596" y="33"/>
                      <a:pt x="17593" y="33"/>
                      <a:pt x="17590" y="33"/>
                    </a:cubicBezTo>
                    <a:cubicBezTo>
                      <a:pt x="17593" y="36"/>
                      <a:pt x="17596" y="39"/>
                      <a:pt x="17598" y="41"/>
                    </a:cubicBezTo>
                    <a:cubicBezTo>
                      <a:pt x="17596" y="41"/>
                      <a:pt x="17593" y="41"/>
                      <a:pt x="17590" y="41"/>
                    </a:cubicBezTo>
                    <a:cubicBezTo>
                      <a:pt x="17593" y="44"/>
                      <a:pt x="17596" y="47"/>
                      <a:pt x="17598" y="50"/>
                    </a:cubicBezTo>
                    <a:cubicBezTo>
                      <a:pt x="17596" y="50"/>
                      <a:pt x="17593" y="50"/>
                      <a:pt x="17590" y="50"/>
                    </a:cubicBezTo>
                    <a:cubicBezTo>
                      <a:pt x="17593" y="52"/>
                      <a:pt x="17596" y="55"/>
                      <a:pt x="17598" y="58"/>
                    </a:cubicBezTo>
                    <a:cubicBezTo>
                      <a:pt x="17596" y="58"/>
                      <a:pt x="17593" y="58"/>
                      <a:pt x="17590" y="58"/>
                    </a:cubicBezTo>
                    <a:cubicBezTo>
                      <a:pt x="17604" y="73"/>
                      <a:pt x="17618" y="88"/>
                      <a:pt x="17633" y="102"/>
                    </a:cubicBezTo>
                    <a:cubicBezTo>
                      <a:pt x="17605" y="102"/>
                      <a:pt x="17578" y="102"/>
                      <a:pt x="17550" y="102"/>
                    </a:cubicBezTo>
                    <a:cubicBezTo>
                      <a:pt x="17549" y="101"/>
                      <a:pt x="17548" y="100"/>
                      <a:pt x="17547" y="99"/>
                    </a:cubicBezTo>
                    <a:cubicBezTo>
                      <a:pt x="17549" y="99"/>
                      <a:pt x="17552" y="99"/>
                      <a:pt x="17555" y="99"/>
                    </a:cubicBezTo>
                    <a:cubicBezTo>
                      <a:pt x="17552" y="96"/>
                      <a:pt x="17549" y="93"/>
                      <a:pt x="17547" y="90"/>
                    </a:cubicBezTo>
                    <a:cubicBezTo>
                      <a:pt x="17549" y="90"/>
                      <a:pt x="17552" y="90"/>
                      <a:pt x="17555" y="90"/>
                    </a:cubicBezTo>
                    <a:cubicBezTo>
                      <a:pt x="17552" y="87"/>
                      <a:pt x="17549" y="85"/>
                      <a:pt x="17547" y="82"/>
                    </a:cubicBezTo>
                    <a:cubicBezTo>
                      <a:pt x="17549" y="82"/>
                      <a:pt x="17552" y="82"/>
                      <a:pt x="17555" y="82"/>
                    </a:cubicBezTo>
                    <a:cubicBezTo>
                      <a:pt x="17529" y="54"/>
                      <a:pt x="17503" y="27"/>
                      <a:pt x="17478" y="0"/>
                    </a:cubicBezTo>
                    <a:cubicBezTo>
                      <a:pt x="17069" y="0"/>
                      <a:pt x="16660" y="0"/>
                      <a:pt x="16251" y="0"/>
                    </a:cubicBezTo>
                    <a:cubicBezTo>
                      <a:pt x="16253" y="2"/>
                      <a:pt x="16255" y="5"/>
                      <a:pt x="16257" y="8"/>
                    </a:cubicBezTo>
                    <a:cubicBezTo>
                      <a:pt x="16255" y="8"/>
                      <a:pt x="16253" y="8"/>
                      <a:pt x="16251" y="8"/>
                    </a:cubicBezTo>
                    <a:cubicBezTo>
                      <a:pt x="16253" y="11"/>
                      <a:pt x="16255" y="14"/>
                      <a:pt x="16257" y="16"/>
                    </a:cubicBezTo>
                    <a:cubicBezTo>
                      <a:pt x="16255" y="16"/>
                      <a:pt x="16253" y="16"/>
                      <a:pt x="16251" y="16"/>
                    </a:cubicBezTo>
                    <a:cubicBezTo>
                      <a:pt x="16253" y="19"/>
                      <a:pt x="16255" y="22"/>
                      <a:pt x="16257" y="25"/>
                    </a:cubicBezTo>
                    <a:cubicBezTo>
                      <a:pt x="16255" y="25"/>
                      <a:pt x="16253" y="25"/>
                      <a:pt x="16251" y="25"/>
                    </a:cubicBezTo>
                    <a:cubicBezTo>
                      <a:pt x="16253" y="27"/>
                      <a:pt x="16255" y="30"/>
                      <a:pt x="16257" y="33"/>
                    </a:cubicBezTo>
                    <a:cubicBezTo>
                      <a:pt x="16255" y="33"/>
                      <a:pt x="16253" y="33"/>
                      <a:pt x="16251" y="33"/>
                    </a:cubicBezTo>
                    <a:cubicBezTo>
                      <a:pt x="16253" y="36"/>
                      <a:pt x="16255" y="39"/>
                      <a:pt x="16257" y="41"/>
                    </a:cubicBezTo>
                    <a:cubicBezTo>
                      <a:pt x="16255" y="41"/>
                      <a:pt x="16253" y="41"/>
                      <a:pt x="16251" y="41"/>
                    </a:cubicBezTo>
                    <a:cubicBezTo>
                      <a:pt x="16253" y="44"/>
                      <a:pt x="16255" y="47"/>
                      <a:pt x="16257" y="50"/>
                    </a:cubicBezTo>
                    <a:cubicBezTo>
                      <a:pt x="16255" y="50"/>
                      <a:pt x="16253" y="50"/>
                      <a:pt x="16251" y="50"/>
                    </a:cubicBezTo>
                    <a:cubicBezTo>
                      <a:pt x="16253" y="52"/>
                      <a:pt x="16255" y="55"/>
                      <a:pt x="16257" y="58"/>
                    </a:cubicBezTo>
                    <a:cubicBezTo>
                      <a:pt x="16255" y="58"/>
                      <a:pt x="16253" y="58"/>
                      <a:pt x="16251" y="58"/>
                    </a:cubicBezTo>
                    <a:cubicBezTo>
                      <a:pt x="16261" y="73"/>
                      <a:pt x="16272" y="88"/>
                      <a:pt x="16283" y="102"/>
                    </a:cubicBezTo>
                    <a:cubicBezTo>
                      <a:pt x="16253" y="102"/>
                      <a:pt x="16223" y="102"/>
                      <a:pt x="16193" y="102"/>
                    </a:cubicBezTo>
                    <a:cubicBezTo>
                      <a:pt x="16192" y="101"/>
                      <a:pt x="16191" y="100"/>
                      <a:pt x="16191" y="99"/>
                    </a:cubicBezTo>
                    <a:cubicBezTo>
                      <a:pt x="16193" y="99"/>
                      <a:pt x="16194" y="99"/>
                      <a:pt x="16196" y="99"/>
                    </a:cubicBezTo>
                    <a:cubicBezTo>
                      <a:pt x="16194" y="96"/>
                      <a:pt x="16193" y="93"/>
                      <a:pt x="16191" y="90"/>
                    </a:cubicBezTo>
                    <a:cubicBezTo>
                      <a:pt x="16193" y="90"/>
                      <a:pt x="16194" y="90"/>
                      <a:pt x="16196" y="90"/>
                    </a:cubicBezTo>
                    <a:cubicBezTo>
                      <a:pt x="16194" y="87"/>
                      <a:pt x="16193" y="85"/>
                      <a:pt x="16191" y="82"/>
                    </a:cubicBezTo>
                    <a:cubicBezTo>
                      <a:pt x="16193" y="82"/>
                      <a:pt x="16194" y="82"/>
                      <a:pt x="16196" y="82"/>
                    </a:cubicBezTo>
                    <a:cubicBezTo>
                      <a:pt x="16177" y="54"/>
                      <a:pt x="16157" y="27"/>
                      <a:pt x="16138" y="0"/>
                    </a:cubicBezTo>
                    <a:cubicBezTo>
                      <a:pt x="15729" y="0"/>
                      <a:pt x="15320" y="0"/>
                      <a:pt x="14911" y="0"/>
                    </a:cubicBezTo>
                    <a:cubicBezTo>
                      <a:pt x="14912" y="2"/>
                      <a:pt x="14913" y="5"/>
                      <a:pt x="14915" y="8"/>
                    </a:cubicBezTo>
                    <a:cubicBezTo>
                      <a:pt x="14913" y="8"/>
                      <a:pt x="14912" y="8"/>
                      <a:pt x="14911" y="8"/>
                    </a:cubicBezTo>
                    <a:cubicBezTo>
                      <a:pt x="14912" y="11"/>
                      <a:pt x="14913" y="14"/>
                      <a:pt x="14915" y="16"/>
                    </a:cubicBezTo>
                    <a:cubicBezTo>
                      <a:pt x="14913" y="16"/>
                      <a:pt x="14912" y="16"/>
                      <a:pt x="14911" y="16"/>
                    </a:cubicBezTo>
                    <a:cubicBezTo>
                      <a:pt x="14912" y="19"/>
                      <a:pt x="14913" y="22"/>
                      <a:pt x="14915" y="25"/>
                    </a:cubicBezTo>
                    <a:cubicBezTo>
                      <a:pt x="14913" y="25"/>
                      <a:pt x="14912" y="25"/>
                      <a:pt x="14911" y="25"/>
                    </a:cubicBezTo>
                    <a:cubicBezTo>
                      <a:pt x="14912" y="27"/>
                      <a:pt x="14913" y="30"/>
                      <a:pt x="14915" y="33"/>
                    </a:cubicBezTo>
                    <a:cubicBezTo>
                      <a:pt x="14913" y="33"/>
                      <a:pt x="14912" y="33"/>
                      <a:pt x="14911" y="33"/>
                    </a:cubicBezTo>
                    <a:cubicBezTo>
                      <a:pt x="14912" y="36"/>
                      <a:pt x="14913" y="39"/>
                      <a:pt x="14915" y="41"/>
                    </a:cubicBezTo>
                    <a:cubicBezTo>
                      <a:pt x="14913" y="41"/>
                      <a:pt x="14912" y="41"/>
                      <a:pt x="14911" y="41"/>
                    </a:cubicBezTo>
                    <a:cubicBezTo>
                      <a:pt x="14912" y="44"/>
                      <a:pt x="14913" y="47"/>
                      <a:pt x="14915" y="50"/>
                    </a:cubicBezTo>
                    <a:cubicBezTo>
                      <a:pt x="14913" y="50"/>
                      <a:pt x="14912" y="50"/>
                      <a:pt x="14911" y="50"/>
                    </a:cubicBezTo>
                    <a:cubicBezTo>
                      <a:pt x="14912" y="52"/>
                      <a:pt x="14913" y="55"/>
                      <a:pt x="14915" y="58"/>
                    </a:cubicBezTo>
                    <a:cubicBezTo>
                      <a:pt x="14913" y="58"/>
                      <a:pt x="14912" y="58"/>
                      <a:pt x="14911" y="58"/>
                    </a:cubicBezTo>
                    <a:cubicBezTo>
                      <a:pt x="14918" y="73"/>
                      <a:pt x="14926" y="88"/>
                      <a:pt x="14933" y="102"/>
                    </a:cubicBezTo>
                    <a:cubicBezTo>
                      <a:pt x="14901" y="102"/>
                      <a:pt x="14869" y="102"/>
                      <a:pt x="14836" y="102"/>
                    </a:cubicBezTo>
                    <a:cubicBezTo>
                      <a:pt x="14835" y="101"/>
                      <a:pt x="14835" y="100"/>
                      <a:pt x="14834" y="99"/>
                    </a:cubicBezTo>
                    <a:cubicBezTo>
                      <a:pt x="14836" y="99"/>
                      <a:pt x="14837" y="99"/>
                      <a:pt x="14838" y="99"/>
                    </a:cubicBezTo>
                    <a:cubicBezTo>
                      <a:pt x="14837" y="96"/>
                      <a:pt x="14836" y="93"/>
                      <a:pt x="14834" y="90"/>
                    </a:cubicBezTo>
                    <a:cubicBezTo>
                      <a:pt x="14836" y="90"/>
                      <a:pt x="14837" y="90"/>
                      <a:pt x="14838" y="90"/>
                    </a:cubicBezTo>
                    <a:cubicBezTo>
                      <a:pt x="14837" y="87"/>
                      <a:pt x="14836" y="85"/>
                      <a:pt x="14834" y="82"/>
                    </a:cubicBezTo>
                    <a:cubicBezTo>
                      <a:pt x="14836" y="82"/>
                      <a:pt x="14837" y="82"/>
                      <a:pt x="14838" y="82"/>
                    </a:cubicBezTo>
                    <a:cubicBezTo>
                      <a:pt x="14825" y="54"/>
                      <a:pt x="14812" y="27"/>
                      <a:pt x="14798" y="0"/>
                    </a:cubicBezTo>
                    <a:cubicBezTo>
                      <a:pt x="14389" y="0"/>
                      <a:pt x="13980" y="0"/>
                      <a:pt x="13571" y="0"/>
                    </a:cubicBezTo>
                    <a:cubicBezTo>
                      <a:pt x="13572" y="2"/>
                      <a:pt x="13572" y="5"/>
                      <a:pt x="13573" y="8"/>
                    </a:cubicBezTo>
                    <a:cubicBezTo>
                      <a:pt x="13572" y="8"/>
                      <a:pt x="13572" y="8"/>
                      <a:pt x="13571" y="8"/>
                    </a:cubicBezTo>
                    <a:cubicBezTo>
                      <a:pt x="13572" y="11"/>
                      <a:pt x="13572" y="14"/>
                      <a:pt x="13573" y="16"/>
                    </a:cubicBezTo>
                    <a:cubicBezTo>
                      <a:pt x="13572" y="16"/>
                      <a:pt x="13572" y="16"/>
                      <a:pt x="13571" y="16"/>
                    </a:cubicBezTo>
                    <a:cubicBezTo>
                      <a:pt x="13572" y="19"/>
                      <a:pt x="13572" y="22"/>
                      <a:pt x="13573" y="25"/>
                    </a:cubicBezTo>
                    <a:cubicBezTo>
                      <a:pt x="13572" y="25"/>
                      <a:pt x="13572" y="25"/>
                      <a:pt x="13571" y="25"/>
                    </a:cubicBezTo>
                    <a:cubicBezTo>
                      <a:pt x="13572" y="27"/>
                      <a:pt x="13572" y="30"/>
                      <a:pt x="13573" y="33"/>
                    </a:cubicBezTo>
                    <a:cubicBezTo>
                      <a:pt x="13572" y="33"/>
                      <a:pt x="13572" y="33"/>
                      <a:pt x="13571" y="33"/>
                    </a:cubicBezTo>
                    <a:cubicBezTo>
                      <a:pt x="13572" y="36"/>
                      <a:pt x="13572" y="39"/>
                      <a:pt x="13573" y="41"/>
                    </a:cubicBezTo>
                    <a:cubicBezTo>
                      <a:pt x="13572" y="41"/>
                      <a:pt x="13572" y="41"/>
                      <a:pt x="13571" y="41"/>
                    </a:cubicBezTo>
                    <a:cubicBezTo>
                      <a:pt x="13572" y="44"/>
                      <a:pt x="13572" y="47"/>
                      <a:pt x="13573" y="50"/>
                    </a:cubicBezTo>
                    <a:cubicBezTo>
                      <a:pt x="13572" y="50"/>
                      <a:pt x="13572" y="50"/>
                      <a:pt x="13571" y="50"/>
                    </a:cubicBezTo>
                    <a:cubicBezTo>
                      <a:pt x="13572" y="52"/>
                      <a:pt x="13572" y="55"/>
                      <a:pt x="13573" y="58"/>
                    </a:cubicBezTo>
                    <a:cubicBezTo>
                      <a:pt x="13572" y="58"/>
                      <a:pt x="13572" y="58"/>
                      <a:pt x="13571" y="58"/>
                    </a:cubicBezTo>
                    <a:cubicBezTo>
                      <a:pt x="13575" y="73"/>
                      <a:pt x="13579" y="88"/>
                      <a:pt x="13584" y="102"/>
                    </a:cubicBezTo>
                    <a:cubicBezTo>
                      <a:pt x="13549" y="102"/>
                      <a:pt x="13514" y="102"/>
                      <a:pt x="13479" y="102"/>
                    </a:cubicBezTo>
                    <a:cubicBezTo>
                      <a:pt x="13479" y="101"/>
                      <a:pt x="13479" y="100"/>
                      <a:pt x="13478" y="99"/>
                    </a:cubicBezTo>
                    <a:cubicBezTo>
                      <a:pt x="13479" y="99"/>
                      <a:pt x="13480" y="99"/>
                      <a:pt x="13481" y="99"/>
                    </a:cubicBezTo>
                    <a:cubicBezTo>
                      <a:pt x="13480" y="96"/>
                      <a:pt x="13479" y="93"/>
                      <a:pt x="13478" y="90"/>
                    </a:cubicBezTo>
                    <a:cubicBezTo>
                      <a:pt x="13479" y="90"/>
                      <a:pt x="13480" y="90"/>
                      <a:pt x="13481" y="90"/>
                    </a:cubicBezTo>
                    <a:cubicBezTo>
                      <a:pt x="13480" y="87"/>
                      <a:pt x="13479" y="85"/>
                      <a:pt x="13478" y="82"/>
                    </a:cubicBezTo>
                    <a:cubicBezTo>
                      <a:pt x="13479" y="82"/>
                      <a:pt x="13480" y="82"/>
                      <a:pt x="13481" y="82"/>
                    </a:cubicBezTo>
                    <a:cubicBezTo>
                      <a:pt x="13473" y="54"/>
                      <a:pt x="13466" y="27"/>
                      <a:pt x="13459" y="0"/>
                    </a:cubicBezTo>
                    <a:cubicBezTo>
                      <a:pt x="13049" y="0"/>
                      <a:pt x="12640" y="0"/>
                      <a:pt x="12231" y="0"/>
                    </a:cubicBezTo>
                    <a:cubicBezTo>
                      <a:pt x="12231" y="2"/>
                      <a:pt x="12231" y="5"/>
                      <a:pt x="12231" y="8"/>
                    </a:cubicBezTo>
                    <a:cubicBezTo>
                      <a:pt x="12231" y="8"/>
                      <a:pt x="12231" y="8"/>
                      <a:pt x="12231" y="8"/>
                    </a:cubicBezTo>
                    <a:cubicBezTo>
                      <a:pt x="12231" y="11"/>
                      <a:pt x="12231" y="14"/>
                      <a:pt x="12231" y="16"/>
                    </a:cubicBezTo>
                    <a:cubicBezTo>
                      <a:pt x="12231" y="16"/>
                      <a:pt x="12231" y="16"/>
                      <a:pt x="12231" y="16"/>
                    </a:cubicBezTo>
                    <a:cubicBezTo>
                      <a:pt x="12231" y="19"/>
                      <a:pt x="12231" y="22"/>
                      <a:pt x="12231" y="25"/>
                    </a:cubicBezTo>
                    <a:cubicBezTo>
                      <a:pt x="12231" y="25"/>
                      <a:pt x="12231" y="25"/>
                      <a:pt x="12231" y="25"/>
                    </a:cubicBezTo>
                    <a:cubicBezTo>
                      <a:pt x="12231" y="27"/>
                      <a:pt x="12231" y="30"/>
                      <a:pt x="12231" y="33"/>
                    </a:cubicBezTo>
                    <a:cubicBezTo>
                      <a:pt x="12231" y="33"/>
                      <a:pt x="12231" y="33"/>
                      <a:pt x="12231" y="33"/>
                    </a:cubicBezTo>
                    <a:cubicBezTo>
                      <a:pt x="12231" y="36"/>
                      <a:pt x="12231" y="39"/>
                      <a:pt x="12231" y="41"/>
                    </a:cubicBezTo>
                    <a:cubicBezTo>
                      <a:pt x="12231" y="41"/>
                      <a:pt x="12231" y="41"/>
                      <a:pt x="12231" y="41"/>
                    </a:cubicBezTo>
                    <a:cubicBezTo>
                      <a:pt x="12231" y="44"/>
                      <a:pt x="12231" y="47"/>
                      <a:pt x="12231" y="50"/>
                    </a:cubicBezTo>
                    <a:cubicBezTo>
                      <a:pt x="12231" y="50"/>
                      <a:pt x="12231" y="50"/>
                      <a:pt x="12231" y="50"/>
                    </a:cubicBezTo>
                    <a:cubicBezTo>
                      <a:pt x="12231" y="52"/>
                      <a:pt x="12231" y="55"/>
                      <a:pt x="12231" y="58"/>
                    </a:cubicBezTo>
                    <a:cubicBezTo>
                      <a:pt x="12231" y="58"/>
                      <a:pt x="12231" y="58"/>
                      <a:pt x="12231" y="58"/>
                    </a:cubicBezTo>
                    <a:cubicBezTo>
                      <a:pt x="12232" y="73"/>
                      <a:pt x="12233" y="88"/>
                      <a:pt x="12234" y="102"/>
                    </a:cubicBezTo>
                    <a:cubicBezTo>
                      <a:pt x="12197" y="102"/>
                      <a:pt x="12159" y="102"/>
                      <a:pt x="12122" y="102"/>
                    </a:cubicBezTo>
                    <a:cubicBezTo>
                      <a:pt x="12122" y="101"/>
                      <a:pt x="12122" y="100"/>
                      <a:pt x="12122" y="99"/>
                    </a:cubicBezTo>
                    <a:cubicBezTo>
                      <a:pt x="12122" y="99"/>
                      <a:pt x="12122" y="99"/>
                      <a:pt x="12122" y="99"/>
                    </a:cubicBezTo>
                    <a:cubicBezTo>
                      <a:pt x="12122" y="96"/>
                      <a:pt x="12122" y="93"/>
                      <a:pt x="12122" y="90"/>
                    </a:cubicBezTo>
                    <a:cubicBezTo>
                      <a:pt x="12122" y="90"/>
                      <a:pt x="12122" y="90"/>
                      <a:pt x="12122" y="90"/>
                    </a:cubicBezTo>
                    <a:cubicBezTo>
                      <a:pt x="12122" y="87"/>
                      <a:pt x="12122" y="85"/>
                      <a:pt x="12122" y="82"/>
                    </a:cubicBezTo>
                    <a:cubicBezTo>
                      <a:pt x="12122" y="82"/>
                      <a:pt x="12122" y="82"/>
                      <a:pt x="12122" y="82"/>
                    </a:cubicBezTo>
                    <a:cubicBezTo>
                      <a:pt x="12121" y="54"/>
                      <a:pt x="12120" y="27"/>
                      <a:pt x="12119" y="0"/>
                    </a:cubicBezTo>
                    <a:cubicBezTo>
                      <a:pt x="11710" y="0"/>
                      <a:pt x="11300" y="0"/>
                      <a:pt x="10891" y="0"/>
                    </a:cubicBezTo>
                    <a:cubicBezTo>
                      <a:pt x="10887" y="27"/>
                      <a:pt x="10883" y="54"/>
                      <a:pt x="10878" y="82"/>
                    </a:cubicBezTo>
                    <a:cubicBezTo>
                      <a:pt x="10879" y="82"/>
                      <a:pt x="10879" y="82"/>
                      <a:pt x="10879" y="82"/>
                    </a:cubicBezTo>
                    <a:cubicBezTo>
                      <a:pt x="10879" y="85"/>
                      <a:pt x="10879" y="87"/>
                      <a:pt x="10878" y="90"/>
                    </a:cubicBezTo>
                    <a:cubicBezTo>
                      <a:pt x="10879" y="90"/>
                      <a:pt x="10879" y="90"/>
                      <a:pt x="10879" y="90"/>
                    </a:cubicBezTo>
                    <a:cubicBezTo>
                      <a:pt x="10879" y="93"/>
                      <a:pt x="10879" y="96"/>
                      <a:pt x="10878" y="99"/>
                    </a:cubicBezTo>
                    <a:cubicBezTo>
                      <a:pt x="10879" y="99"/>
                      <a:pt x="10879" y="99"/>
                      <a:pt x="10879" y="99"/>
                    </a:cubicBezTo>
                    <a:cubicBezTo>
                      <a:pt x="10879" y="100"/>
                      <a:pt x="10879" y="101"/>
                      <a:pt x="10879" y="102"/>
                    </a:cubicBezTo>
                    <a:cubicBezTo>
                      <a:pt x="10843" y="102"/>
                      <a:pt x="10807" y="102"/>
                      <a:pt x="10771" y="102"/>
                    </a:cubicBezTo>
                    <a:cubicBezTo>
                      <a:pt x="10774" y="88"/>
                      <a:pt x="10776" y="73"/>
                      <a:pt x="10779" y="58"/>
                    </a:cubicBezTo>
                    <a:cubicBezTo>
                      <a:pt x="10778" y="58"/>
                      <a:pt x="10778" y="58"/>
                      <a:pt x="10777" y="58"/>
                    </a:cubicBezTo>
                    <a:cubicBezTo>
                      <a:pt x="10778" y="55"/>
                      <a:pt x="10778" y="52"/>
                      <a:pt x="10779" y="50"/>
                    </a:cubicBezTo>
                    <a:cubicBezTo>
                      <a:pt x="10778" y="50"/>
                      <a:pt x="10778" y="50"/>
                      <a:pt x="10777" y="50"/>
                    </a:cubicBezTo>
                    <a:cubicBezTo>
                      <a:pt x="10778" y="47"/>
                      <a:pt x="10778" y="44"/>
                      <a:pt x="10779" y="41"/>
                    </a:cubicBezTo>
                    <a:cubicBezTo>
                      <a:pt x="10778" y="41"/>
                      <a:pt x="10778" y="41"/>
                      <a:pt x="10777" y="41"/>
                    </a:cubicBezTo>
                    <a:cubicBezTo>
                      <a:pt x="10778" y="39"/>
                      <a:pt x="10778" y="36"/>
                      <a:pt x="10779" y="33"/>
                    </a:cubicBezTo>
                    <a:cubicBezTo>
                      <a:pt x="10778" y="33"/>
                      <a:pt x="10778" y="33"/>
                      <a:pt x="10777" y="33"/>
                    </a:cubicBezTo>
                    <a:cubicBezTo>
                      <a:pt x="10778" y="30"/>
                      <a:pt x="10778" y="27"/>
                      <a:pt x="10779" y="25"/>
                    </a:cubicBezTo>
                    <a:cubicBezTo>
                      <a:pt x="10778" y="25"/>
                      <a:pt x="10778" y="25"/>
                      <a:pt x="10777" y="25"/>
                    </a:cubicBezTo>
                    <a:cubicBezTo>
                      <a:pt x="10778" y="22"/>
                      <a:pt x="10778" y="19"/>
                      <a:pt x="10779" y="16"/>
                    </a:cubicBezTo>
                    <a:cubicBezTo>
                      <a:pt x="10778" y="16"/>
                      <a:pt x="10778" y="16"/>
                      <a:pt x="10777" y="16"/>
                    </a:cubicBezTo>
                    <a:cubicBezTo>
                      <a:pt x="10778" y="14"/>
                      <a:pt x="10778" y="11"/>
                      <a:pt x="10779" y="8"/>
                    </a:cubicBezTo>
                    <a:cubicBezTo>
                      <a:pt x="10778" y="8"/>
                      <a:pt x="10778" y="8"/>
                      <a:pt x="10777" y="8"/>
                    </a:cubicBezTo>
                    <a:cubicBezTo>
                      <a:pt x="10778" y="5"/>
                      <a:pt x="10778" y="2"/>
                      <a:pt x="10779" y="0"/>
                    </a:cubicBezTo>
                    <a:cubicBezTo>
                      <a:pt x="10370" y="0"/>
                      <a:pt x="9961" y="0"/>
                      <a:pt x="9552" y="0"/>
                    </a:cubicBezTo>
                    <a:cubicBezTo>
                      <a:pt x="9541" y="27"/>
                      <a:pt x="9531" y="54"/>
                      <a:pt x="9520" y="82"/>
                    </a:cubicBezTo>
                    <a:cubicBezTo>
                      <a:pt x="9521" y="82"/>
                      <a:pt x="9522" y="82"/>
                      <a:pt x="9523" y="82"/>
                    </a:cubicBezTo>
                    <a:cubicBezTo>
                      <a:pt x="9522" y="85"/>
                      <a:pt x="9521" y="87"/>
                      <a:pt x="9520" y="90"/>
                    </a:cubicBezTo>
                    <a:cubicBezTo>
                      <a:pt x="9521" y="90"/>
                      <a:pt x="9522" y="90"/>
                      <a:pt x="9523" y="90"/>
                    </a:cubicBezTo>
                    <a:cubicBezTo>
                      <a:pt x="9522" y="93"/>
                      <a:pt x="9521" y="96"/>
                      <a:pt x="9520" y="99"/>
                    </a:cubicBezTo>
                    <a:cubicBezTo>
                      <a:pt x="9521" y="99"/>
                      <a:pt x="9522" y="99"/>
                      <a:pt x="9523" y="99"/>
                    </a:cubicBezTo>
                    <a:cubicBezTo>
                      <a:pt x="9523" y="100"/>
                      <a:pt x="9522" y="101"/>
                      <a:pt x="9522" y="102"/>
                    </a:cubicBezTo>
                    <a:cubicBezTo>
                      <a:pt x="9488" y="102"/>
                      <a:pt x="9455" y="102"/>
                      <a:pt x="9421" y="102"/>
                    </a:cubicBezTo>
                    <a:cubicBezTo>
                      <a:pt x="9427" y="88"/>
                      <a:pt x="9433" y="73"/>
                      <a:pt x="9439" y="58"/>
                    </a:cubicBezTo>
                    <a:cubicBezTo>
                      <a:pt x="9438" y="58"/>
                      <a:pt x="9437" y="58"/>
                      <a:pt x="9436" y="58"/>
                    </a:cubicBezTo>
                    <a:cubicBezTo>
                      <a:pt x="9437" y="55"/>
                      <a:pt x="9438" y="52"/>
                      <a:pt x="9439" y="50"/>
                    </a:cubicBezTo>
                    <a:cubicBezTo>
                      <a:pt x="9438" y="50"/>
                      <a:pt x="9437" y="50"/>
                      <a:pt x="9436" y="50"/>
                    </a:cubicBezTo>
                    <a:cubicBezTo>
                      <a:pt x="9437" y="47"/>
                      <a:pt x="9438" y="44"/>
                      <a:pt x="9439" y="41"/>
                    </a:cubicBezTo>
                    <a:cubicBezTo>
                      <a:pt x="9438" y="41"/>
                      <a:pt x="9437" y="41"/>
                      <a:pt x="9436" y="41"/>
                    </a:cubicBezTo>
                    <a:cubicBezTo>
                      <a:pt x="9437" y="39"/>
                      <a:pt x="9438" y="36"/>
                      <a:pt x="9439" y="33"/>
                    </a:cubicBezTo>
                    <a:cubicBezTo>
                      <a:pt x="9438" y="33"/>
                      <a:pt x="9437" y="33"/>
                      <a:pt x="9436" y="33"/>
                    </a:cubicBezTo>
                    <a:cubicBezTo>
                      <a:pt x="9437" y="30"/>
                      <a:pt x="9438" y="27"/>
                      <a:pt x="9439" y="25"/>
                    </a:cubicBezTo>
                    <a:cubicBezTo>
                      <a:pt x="9438" y="25"/>
                      <a:pt x="9437" y="25"/>
                      <a:pt x="9436" y="25"/>
                    </a:cubicBezTo>
                    <a:cubicBezTo>
                      <a:pt x="9437" y="22"/>
                      <a:pt x="9438" y="19"/>
                      <a:pt x="9439" y="16"/>
                    </a:cubicBezTo>
                    <a:cubicBezTo>
                      <a:pt x="9438" y="16"/>
                      <a:pt x="9437" y="16"/>
                      <a:pt x="9436" y="16"/>
                    </a:cubicBezTo>
                    <a:cubicBezTo>
                      <a:pt x="9437" y="14"/>
                      <a:pt x="9438" y="11"/>
                      <a:pt x="9439" y="8"/>
                    </a:cubicBezTo>
                    <a:cubicBezTo>
                      <a:pt x="9438" y="8"/>
                      <a:pt x="9437" y="8"/>
                      <a:pt x="9436" y="8"/>
                    </a:cubicBezTo>
                    <a:cubicBezTo>
                      <a:pt x="9437" y="5"/>
                      <a:pt x="9438" y="2"/>
                      <a:pt x="9439" y="0"/>
                    </a:cubicBezTo>
                    <a:cubicBezTo>
                      <a:pt x="9030" y="0"/>
                      <a:pt x="8621" y="0"/>
                      <a:pt x="8212" y="0"/>
                    </a:cubicBezTo>
                    <a:cubicBezTo>
                      <a:pt x="8195" y="27"/>
                      <a:pt x="8179" y="54"/>
                      <a:pt x="8162" y="82"/>
                    </a:cubicBezTo>
                    <a:cubicBezTo>
                      <a:pt x="8164" y="82"/>
                      <a:pt x="8166" y="82"/>
                      <a:pt x="8167" y="82"/>
                    </a:cubicBezTo>
                    <a:cubicBezTo>
                      <a:pt x="8165" y="85"/>
                      <a:pt x="8164" y="87"/>
                      <a:pt x="8162" y="90"/>
                    </a:cubicBezTo>
                    <a:cubicBezTo>
                      <a:pt x="8164" y="90"/>
                      <a:pt x="8166" y="90"/>
                      <a:pt x="8167" y="90"/>
                    </a:cubicBezTo>
                    <a:cubicBezTo>
                      <a:pt x="8165" y="93"/>
                      <a:pt x="8164" y="96"/>
                      <a:pt x="8162" y="99"/>
                    </a:cubicBezTo>
                    <a:cubicBezTo>
                      <a:pt x="8164" y="99"/>
                      <a:pt x="8166" y="99"/>
                      <a:pt x="8167" y="99"/>
                    </a:cubicBezTo>
                    <a:cubicBezTo>
                      <a:pt x="8166" y="100"/>
                      <a:pt x="8166" y="101"/>
                      <a:pt x="8165" y="102"/>
                    </a:cubicBezTo>
                    <a:cubicBezTo>
                      <a:pt x="8134" y="102"/>
                      <a:pt x="8103" y="102"/>
                      <a:pt x="8072" y="102"/>
                    </a:cubicBezTo>
                    <a:cubicBezTo>
                      <a:pt x="8081" y="88"/>
                      <a:pt x="8090" y="73"/>
                      <a:pt x="8099" y="58"/>
                    </a:cubicBezTo>
                    <a:cubicBezTo>
                      <a:pt x="8098" y="58"/>
                      <a:pt x="8096" y="58"/>
                      <a:pt x="8094" y="58"/>
                    </a:cubicBezTo>
                    <a:cubicBezTo>
                      <a:pt x="8096" y="55"/>
                      <a:pt x="8098" y="52"/>
                      <a:pt x="8099" y="50"/>
                    </a:cubicBezTo>
                    <a:cubicBezTo>
                      <a:pt x="8098" y="50"/>
                      <a:pt x="8096" y="50"/>
                      <a:pt x="8094" y="50"/>
                    </a:cubicBezTo>
                    <a:cubicBezTo>
                      <a:pt x="8096" y="47"/>
                      <a:pt x="8098" y="44"/>
                      <a:pt x="8099" y="41"/>
                    </a:cubicBezTo>
                    <a:cubicBezTo>
                      <a:pt x="8098" y="41"/>
                      <a:pt x="8096" y="41"/>
                      <a:pt x="8094" y="41"/>
                    </a:cubicBezTo>
                    <a:cubicBezTo>
                      <a:pt x="8096" y="39"/>
                      <a:pt x="8098" y="36"/>
                      <a:pt x="8099" y="33"/>
                    </a:cubicBezTo>
                    <a:cubicBezTo>
                      <a:pt x="8098" y="33"/>
                      <a:pt x="8096" y="33"/>
                      <a:pt x="8094" y="33"/>
                    </a:cubicBezTo>
                    <a:cubicBezTo>
                      <a:pt x="8096" y="30"/>
                      <a:pt x="8098" y="27"/>
                      <a:pt x="8099" y="25"/>
                    </a:cubicBezTo>
                    <a:cubicBezTo>
                      <a:pt x="8098" y="25"/>
                      <a:pt x="8096" y="25"/>
                      <a:pt x="8094" y="25"/>
                    </a:cubicBezTo>
                    <a:cubicBezTo>
                      <a:pt x="8096" y="22"/>
                      <a:pt x="8098" y="19"/>
                      <a:pt x="8099" y="16"/>
                    </a:cubicBezTo>
                    <a:cubicBezTo>
                      <a:pt x="8098" y="16"/>
                      <a:pt x="8096" y="16"/>
                      <a:pt x="8094" y="16"/>
                    </a:cubicBezTo>
                    <a:cubicBezTo>
                      <a:pt x="8096" y="14"/>
                      <a:pt x="8098" y="11"/>
                      <a:pt x="8099" y="8"/>
                    </a:cubicBezTo>
                    <a:cubicBezTo>
                      <a:pt x="8098" y="8"/>
                      <a:pt x="8096" y="8"/>
                      <a:pt x="8094" y="8"/>
                    </a:cubicBezTo>
                    <a:cubicBezTo>
                      <a:pt x="8096" y="5"/>
                      <a:pt x="8098" y="2"/>
                      <a:pt x="8099" y="0"/>
                    </a:cubicBezTo>
                    <a:cubicBezTo>
                      <a:pt x="7690" y="0"/>
                      <a:pt x="7281" y="0"/>
                      <a:pt x="6872" y="0"/>
                    </a:cubicBezTo>
                    <a:cubicBezTo>
                      <a:pt x="6849" y="27"/>
                      <a:pt x="6827" y="54"/>
                      <a:pt x="6804" y="82"/>
                    </a:cubicBezTo>
                    <a:cubicBezTo>
                      <a:pt x="6806" y="82"/>
                      <a:pt x="6809" y="82"/>
                      <a:pt x="6811" y="82"/>
                    </a:cubicBezTo>
                    <a:cubicBezTo>
                      <a:pt x="6809" y="85"/>
                      <a:pt x="6806" y="87"/>
                      <a:pt x="6804" y="90"/>
                    </a:cubicBezTo>
                    <a:cubicBezTo>
                      <a:pt x="6806" y="90"/>
                      <a:pt x="6809" y="90"/>
                      <a:pt x="6811" y="90"/>
                    </a:cubicBezTo>
                    <a:cubicBezTo>
                      <a:pt x="6809" y="93"/>
                      <a:pt x="6806" y="96"/>
                      <a:pt x="6804" y="99"/>
                    </a:cubicBezTo>
                    <a:cubicBezTo>
                      <a:pt x="6806" y="99"/>
                      <a:pt x="6809" y="99"/>
                      <a:pt x="6811" y="99"/>
                    </a:cubicBezTo>
                    <a:cubicBezTo>
                      <a:pt x="6810" y="100"/>
                      <a:pt x="6809" y="101"/>
                      <a:pt x="6808" y="102"/>
                    </a:cubicBezTo>
                    <a:cubicBezTo>
                      <a:pt x="6779" y="102"/>
                      <a:pt x="6750" y="102"/>
                      <a:pt x="6722" y="102"/>
                    </a:cubicBezTo>
                    <a:cubicBezTo>
                      <a:pt x="6734" y="88"/>
                      <a:pt x="6747" y="73"/>
                      <a:pt x="6759" y="58"/>
                    </a:cubicBezTo>
                    <a:cubicBezTo>
                      <a:pt x="6757" y="58"/>
                      <a:pt x="6754" y="58"/>
                      <a:pt x="6752" y="58"/>
                    </a:cubicBezTo>
                    <a:cubicBezTo>
                      <a:pt x="6754" y="55"/>
                      <a:pt x="6757" y="52"/>
                      <a:pt x="6759" y="50"/>
                    </a:cubicBezTo>
                    <a:cubicBezTo>
                      <a:pt x="6757" y="50"/>
                      <a:pt x="6754" y="50"/>
                      <a:pt x="6752" y="50"/>
                    </a:cubicBezTo>
                    <a:cubicBezTo>
                      <a:pt x="6754" y="47"/>
                      <a:pt x="6757" y="44"/>
                      <a:pt x="6759" y="41"/>
                    </a:cubicBezTo>
                    <a:cubicBezTo>
                      <a:pt x="6757" y="41"/>
                      <a:pt x="6754" y="41"/>
                      <a:pt x="6752" y="41"/>
                    </a:cubicBezTo>
                    <a:cubicBezTo>
                      <a:pt x="6754" y="39"/>
                      <a:pt x="6757" y="36"/>
                      <a:pt x="6759" y="33"/>
                    </a:cubicBezTo>
                    <a:cubicBezTo>
                      <a:pt x="6757" y="33"/>
                      <a:pt x="6754" y="33"/>
                      <a:pt x="6752" y="33"/>
                    </a:cubicBezTo>
                    <a:cubicBezTo>
                      <a:pt x="6754" y="30"/>
                      <a:pt x="6757" y="27"/>
                      <a:pt x="6759" y="25"/>
                    </a:cubicBezTo>
                    <a:cubicBezTo>
                      <a:pt x="6757" y="25"/>
                      <a:pt x="6754" y="25"/>
                      <a:pt x="6752" y="25"/>
                    </a:cubicBezTo>
                    <a:cubicBezTo>
                      <a:pt x="6754" y="22"/>
                      <a:pt x="6757" y="19"/>
                      <a:pt x="6759" y="16"/>
                    </a:cubicBezTo>
                    <a:cubicBezTo>
                      <a:pt x="6757" y="16"/>
                      <a:pt x="6754" y="16"/>
                      <a:pt x="6752" y="16"/>
                    </a:cubicBezTo>
                    <a:cubicBezTo>
                      <a:pt x="6754" y="14"/>
                      <a:pt x="6757" y="11"/>
                      <a:pt x="6759" y="8"/>
                    </a:cubicBezTo>
                    <a:cubicBezTo>
                      <a:pt x="6757" y="8"/>
                      <a:pt x="6754" y="8"/>
                      <a:pt x="6752" y="8"/>
                    </a:cubicBezTo>
                    <a:cubicBezTo>
                      <a:pt x="6754" y="5"/>
                      <a:pt x="6757" y="2"/>
                      <a:pt x="6759" y="0"/>
                    </a:cubicBezTo>
                    <a:cubicBezTo>
                      <a:pt x="6350" y="0"/>
                      <a:pt x="5941" y="0"/>
                      <a:pt x="5532" y="0"/>
                    </a:cubicBezTo>
                    <a:cubicBezTo>
                      <a:pt x="5504" y="27"/>
                      <a:pt x="5475" y="54"/>
                      <a:pt x="5446" y="82"/>
                    </a:cubicBezTo>
                    <a:cubicBezTo>
                      <a:pt x="5449" y="82"/>
                      <a:pt x="5452" y="82"/>
                      <a:pt x="5455" y="82"/>
                    </a:cubicBezTo>
                    <a:cubicBezTo>
                      <a:pt x="5452" y="85"/>
                      <a:pt x="5449" y="87"/>
                      <a:pt x="5446" y="90"/>
                    </a:cubicBezTo>
                    <a:cubicBezTo>
                      <a:pt x="5449" y="90"/>
                      <a:pt x="5452" y="90"/>
                      <a:pt x="5455" y="90"/>
                    </a:cubicBezTo>
                    <a:cubicBezTo>
                      <a:pt x="5452" y="93"/>
                      <a:pt x="5449" y="96"/>
                      <a:pt x="5446" y="99"/>
                    </a:cubicBezTo>
                    <a:cubicBezTo>
                      <a:pt x="5449" y="99"/>
                      <a:pt x="5452" y="99"/>
                      <a:pt x="5455" y="99"/>
                    </a:cubicBezTo>
                    <a:cubicBezTo>
                      <a:pt x="5453" y="100"/>
                      <a:pt x="5452" y="101"/>
                      <a:pt x="5451" y="102"/>
                    </a:cubicBezTo>
                    <a:cubicBezTo>
                      <a:pt x="5425" y="102"/>
                      <a:pt x="5398" y="102"/>
                      <a:pt x="5372" y="102"/>
                    </a:cubicBezTo>
                    <a:cubicBezTo>
                      <a:pt x="5388" y="88"/>
                      <a:pt x="5404" y="73"/>
                      <a:pt x="5420" y="58"/>
                    </a:cubicBezTo>
                    <a:cubicBezTo>
                      <a:pt x="5417" y="58"/>
                      <a:pt x="5414" y="58"/>
                      <a:pt x="5411" y="58"/>
                    </a:cubicBezTo>
                    <a:cubicBezTo>
                      <a:pt x="5414" y="55"/>
                      <a:pt x="5417" y="52"/>
                      <a:pt x="5420" y="50"/>
                    </a:cubicBezTo>
                    <a:cubicBezTo>
                      <a:pt x="5417" y="50"/>
                      <a:pt x="5414" y="50"/>
                      <a:pt x="5411" y="50"/>
                    </a:cubicBezTo>
                    <a:cubicBezTo>
                      <a:pt x="5414" y="47"/>
                      <a:pt x="5417" y="44"/>
                      <a:pt x="5420" y="41"/>
                    </a:cubicBezTo>
                    <a:cubicBezTo>
                      <a:pt x="5417" y="41"/>
                      <a:pt x="5414" y="41"/>
                      <a:pt x="5411" y="41"/>
                    </a:cubicBezTo>
                    <a:cubicBezTo>
                      <a:pt x="5414" y="39"/>
                      <a:pt x="5417" y="36"/>
                      <a:pt x="5420" y="33"/>
                    </a:cubicBezTo>
                    <a:cubicBezTo>
                      <a:pt x="5417" y="33"/>
                      <a:pt x="5414" y="33"/>
                      <a:pt x="5411" y="33"/>
                    </a:cubicBezTo>
                    <a:cubicBezTo>
                      <a:pt x="5414" y="30"/>
                      <a:pt x="5417" y="27"/>
                      <a:pt x="5420" y="25"/>
                    </a:cubicBezTo>
                    <a:cubicBezTo>
                      <a:pt x="5417" y="25"/>
                      <a:pt x="5414" y="25"/>
                      <a:pt x="5411" y="25"/>
                    </a:cubicBezTo>
                    <a:cubicBezTo>
                      <a:pt x="5414" y="22"/>
                      <a:pt x="5417" y="19"/>
                      <a:pt x="5420" y="16"/>
                    </a:cubicBezTo>
                    <a:cubicBezTo>
                      <a:pt x="5417" y="16"/>
                      <a:pt x="5414" y="16"/>
                      <a:pt x="5411" y="16"/>
                    </a:cubicBezTo>
                    <a:cubicBezTo>
                      <a:pt x="5414" y="14"/>
                      <a:pt x="5417" y="11"/>
                      <a:pt x="5420" y="8"/>
                    </a:cubicBezTo>
                    <a:cubicBezTo>
                      <a:pt x="5417" y="8"/>
                      <a:pt x="5414" y="8"/>
                      <a:pt x="5411" y="8"/>
                    </a:cubicBezTo>
                    <a:cubicBezTo>
                      <a:pt x="5414" y="5"/>
                      <a:pt x="5417" y="2"/>
                      <a:pt x="5420" y="0"/>
                    </a:cubicBezTo>
                    <a:cubicBezTo>
                      <a:pt x="5010" y="0"/>
                      <a:pt x="4601" y="0"/>
                      <a:pt x="4192" y="0"/>
                    </a:cubicBezTo>
                    <a:cubicBezTo>
                      <a:pt x="4158" y="27"/>
                      <a:pt x="4123" y="54"/>
                      <a:pt x="4088" y="82"/>
                    </a:cubicBezTo>
                    <a:cubicBezTo>
                      <a:pt x="4091" y="82"/>
                      <a:pt x="4095" y="82"/>
                      <a:pt x="4099" y="82"/>
                    </a:cubicBezTo>
                    <a:cubicBezTo>
                      <a:pt x="4095" y="85"/>
                      <a:pt x="4092" y="87"/>
                      <a:pt x="4088" y="90"/>
                    </a:cubicBezTo>
                    <a:cubicBezTo>
                      <a:pt x="4091" y="90"/>
                      <a:pt x="4095" y="90"/>
                      <a:pt x="4099" y="90"/>
                    </a:cubicBezTo>
                    <a:cubicBezTo>
                      <a:pt x="4095" y="93"/>
                      <a:pt x="4092" y="96"/>
                      <a:pt x="4088" y="99"/>
                    </a:cubicBezTo>
                    <a:cubicBezTo>
                      <a:pt x="4091" y="99"/>
                      <a:pt x="4095" y="99"/>
                      <a:pt x="4099" y="99"/>
                    </a:cubicBezTo>
                    <a:cubicBezTo>
                      <a:pt x="4097" y="100"/>
                      <a:pt x="4095" y="101"/>
                      <a:pt x="4094" y="102"/>
                    </a:cubicBezTo>
                    <a:cubicBezTo>
                      <a:pt x="4065" y="102"/>
                      <a:pt x="4036" y="102"/>
                      <a:pt x="4007" y="102"/>
                    </a:cubicBezTo>
                    <a:cubicBezTo>
                      <a:pt x="4026" y="88"/>
                      <a:pt x="4045" y="73"/>
                      <a:pt x="4064" y="58"/>
                    </a:cubicBezTo>
                    <a:cubicBezTo>
                      <a:pt x="4061" y="58"/>
                      <a:pt x="4057" y="58"/>
                      <a:pt x="4053" y="58"/>
                    </a:cubicBezTo>
                    <a:cubicBezTo>
                      <a:pt x="4057" y="55"/>
                      <a:pt x="4061" y="52"/>
                      <a:pt x="4064" y="50"/>
                    </a:cubicBezTo>
                    <a:cubicBezTo>
                      <a:pt x="4061" y="50"/>
                      <a:pt x="4057" y="50"/>
                      <a:pt x="4053" y="50"/>
                    </a:cubicBezTo>
                    <a:cubicBezTo>
                      <a:pt x="4057" y="47"/>
                      <a:pt x="4061" y="44"/>
                      <a:pt x="4064" y="41"/>
                    </a:cubicBezTo>
                    <a:cubicBezTo>
                      <a:pt x="4061" y="41"/>
                      <a:pt x="4057" y="41"/>
                      <a:pt x="4053" y="41"/>
                    </a:cubicBezTo>
                    <a:cubicBezTo>
                      <a:pt x="4057" y="39"/>
                      <a:pt x="4061" y="36"/>
                      <a:pt x="4064" y="33"/>
                    </a:cubicBezTo>
                    <a:cubicBezTo>
                      <a:pt x="4061" y="33"/>
                      <a:pt x="4057" y="33"/>
                      <a:pt x="4053" y="33"/>
                    </a:cubicBezTo>
                    <a:cubicBezTo>
                      <a:pt x="4057" y="30"/>
                      <a:pt x="4061" y="27"/>
                      <a:pt x="4064" y="25"/>
                    </a:cubicBezTo>
                    <a:cubicBezTo>
                      <a:pt x="4061" y="25"/>
                      <a:pt x="4057" y="25"/>
                      <a:pt x="4053" y="25"/>
                    </a:cubicBezTo>
                    <a:cubicBezTo>
                      <a:pt x="4057" y="22"/>
                      <a:pt x="4061" y="19"/>
                      <a:pt x="4064" y="16"/>
                    </a:cubicBezTo>
                    <a:cubicBezTo>
                      <a:pt x="4061" y="16"/>
                      <a:pt x="4057" y="16"/>
                      <a:pt x="4053" y="16"/>
                    </a:cubicBezTo>
                    <a:cubicBezTo>
                      <a:pt x="4057" y="14"/>
                      <a:pt x="4061" y="11"/>
                      <a:pt x="4064" y="8"/>
                    </a:cubicBezTo>
                    <a:cubicBezTo>
                      <a:pt x="4061" y="8"/>
                      <a:pt x="4057" y="8"/>
                      <a:pt x="4053" y="8"/>
                    </a:cubicBezTo>
                    <a:cubicBezTo>
                      <a:pt x="4057" y="5"/>
                      <a:pt x="4061" y="2"/>
                      <a:pt x="4064" y="0"/>
                    </a:cubicBezTo>
                    <a:cubicBezTo>
                      <a:pt x="3445" y="0"/>
                      <a:pt x="2825" y="0"/>
                      <a:pt x="2205" y="0"/>
                    </a:cubicBezTo>
                    <a:cubicBezTo>
                      <a:pt x="2162" y="27"/>
                      <a:pt x="2118" y="54"/>
                      <a:pt x="2074" y="82"/>
                    </a:cubicBezTo>
                    <a:cubicBezTo>
                      <a:pt x="2078" y="82"/>
                      <a:pt x="2083" y="82"/>
                      <a:pt x="2087" y="82"/>
                    </a:cubicBezTo>
                    <a:cubicBezTo>
                      <a:pt x="2083" y="85"/>
                      <a:pt x="2079" y="87"/>
                      <a:pt x="2074" y="90"/>
                    </a:cubicBezTo>
                    <a:cubicBezTo>
                      <a:pt x="2078" y="90"/>
                      <a:pt x="2083" y="90"/>
                      <a:pt x="2087" y="90"/>
                    </a:cubicBezTo>
                    <a:cubicBezTo>
                      <a:pt x="2083" y="93"/>
                      <a:pt x="2079" y="96"/>
                      <a:pt x="2074" y="99"/>
                    </a:cubicBezTo>
                    <a:cubicBezTo>
                      <a:pt x="2078" y="99"/>
                      <a:pt x="2083" y="99"/>
                      <a:pt x="2087" y="99"/>
                    </a:cubicBezTo>
                    <a:cubicBezTo>
                      <a:pt x="2085" y="100"/>
                      <a:pt x="2083" y="101"/>
                      <a:pt x="2081" y="102"/>
                    </a:cubicBezTo>
                    <a:cubicBezTo>
                      <a:pt x="2068" y="102"/>
                      <a:pt x="2055" y="102"/>
                      <a:pt x="2041" y="102"/>
                    </a:cubicBezTo>
                    <a:cubicBezTo>
                      <a:pt x="1936" y="168"/>
                      <a:pt x="1829" y="236"/>
                      <a:pt x="1719" y="304"/>
                    </a:cubicBezTo>
                    <a:cubicBezTo>
                      <a:pt x="1723" y="304"/>
                      <a:pt x="1728" y="304"/>
                      <a:pt x="1732" y="304"/>
                    </a:cubicBezTo>
                    <a:cubicBezTo>
                      <a:pt x="1728" y="307"/>
                      <a:pt x="1723" y="310"/>
                      <a:pt x="1719" y="313"/>
                    </a:cubicBezTo>
                    <a:cubicBezTo>
                      <a:pt x="1723" y="313"/>
                      <a:pt x="1728" y="313"/>
                      <a:pt x="1732" y="313"/>
                    </a:cubicBezTo>
                    <a:cubicBezTo>
                      <a:pt x="1728" y="316"/>
                      <a:pt x="1723" y="318"/>
                      <a:pt x="1719" y="321"/>
                    </a:cubicBezTo>
                    <a:cubicBezTo>
                      <a:pt x="1723" y="321"/>
                      <a:pt x="1728" y="321"/>
                      <a:pt x="1732" y="321"/>
                    </a:cubicBezTo>
                    <a:cubicBezTo>
                      <a:pt x="1729" y="323"/>
                      <a:pt x="1725" y="325"/>
                      <a:pt x="1722" y="327"/>
                    </a:cubicBezTo>
                    <a:cubicBezTo>
                      <a:pt x="1709" y="327"/>
                      <a:pt x="1695" y="327"/>
                      <a:pt x="1682" y="327"/>
                    </a:cubicBezTo>
                    <a:cubicBezTo>
                      <a:pt x="1569" y="398"/>
                      <a:pt x="1453" y="471"/>
                      <a:pt x="1335" y="545"/>
                    </a:cubicBezTo>
                    <a:cubicBezTo>
                      <a:pt x="1339" y="545"/>
                      <a:pt x="1344" y="545"/>
                      <a:pt x="1348" y="545"/>
                    </a:cubicBezTo>
                    <a:cubicBezTo>
                      <a:pt x="1344" y="548"/>
                      <a:pt x="1339" y="551"/>
                      <a:pt x="1335" y="554"/>
                    </a:cubicBezTo>
                    <a:cubicBezTo>
                      <a:pt x="1339" y="554"/>
                      <a:pt x="1344" y="554"/>
                      <a:pt x="1348" y="554"/>
                    </a:cubicBezTo>
                    <a:cubicBezTo>
                      <a:pt x="1344" y="556"/>
                      <a:pt x="1339" y="559"/>
                      <a:pt x="1335" y="562"/>
                    </a:cubicBezTo>
                    <a:cubicBezTo>
                      <a:pt x="1339" y="562"/>
                      <a:pt x="1344" y="562"/>
                      <a:pt x="1348" y="562"/>
                    </a:cubicBezTo>
                    <a:cubicBezTo>
                      <a:pt x="1345" y="564"/>
                      <a:pt x="1342" y="566"/>
                      <a:pt x="1338" y="568"/>
                    </a:cubicBezTo>
                    <a:cubicBezTo>
                      <a:pt x="1325" y="568"/>
                      <a:pt x="1312" y="568"/>
                      <a:pt x="1299" y="568"/>
                    </a:cubicBezTo>
                    <a:cubicBezTo>
                      <a:pt x="1177" y="644"/>
                      <a:pt x="1052" y="723"/>
                      <a:pt x="924" y="803"/>
                    </a:cubicBezTo>
                    <a:cubicBezTo>
                      <a:pt x="929" y="803"/>
                      <a:pt x="933" y="803"/>
                      <a:pt x="938" y="803"/>
                    </a:cubicBezTo>
                    <a:cubicBezTo>
                      <a:pt x="933" y="805"/>
                      <a:pt x="929" y="808"/>
                      <a:pt x="924" y="811"/>
                    </a:cubicBezTo>
                    <a:cubicBezTo>
                      <a:pt x="929" y="811"/>
                      <a:pt x="933" y="811"/>
                      <a:pt x="938" y="811"/>
                    </a:cubicBezTo>
                    <a:cubicBezTo>
                      <a:pt x="933" y="814"/>
                      <a:pt x="929" y="816"/>
                      <a:pt x="924" y="819"/>
                    </a:cubicBezTo>
                    <a:cubicBezTo>
                      <a:pt x="929" y="819"/>
                      <a:pt x="933" y="819"/>
                      <a:pt x="938" y="819"/>
                    </a:cubicBezTo>
                    <a:cubicBezTo>
                      <a:pt x="934" y="821"/>
                      <a:pt x="931" y="823"/>
                      <a:pt x="928" y="825"/>
                    </a:cubicBezTo>
                    <a:cubicBezTo>
                      <a:pt x="915" y="825"/>
                      <a:pt x="902" y="825"/>
                      <a:pt x="888" y="825"/>
                    </a:cubicBezTo>
                    <a:cubicBezTo>
                      <a:pt x="757" y="908"/>
                      <a:pt x="622" y="992"/>
                      <a:pt x="484" y="1079"/>
                    </a:cubicBezTo>
                    <a:cubicBezTo>
                      <a:pt x="488" y="1079"/>
                      <a:pt x="492" y="1079"/>
                      <a:pt x="497" y="1079"/>
                    </a:cubicBezTo>
                    <a:cubicBezTo>
                      <a:pt x="492" y="1081"/>
                      <a:pt x="488" y="1084"/>
                      <a:pt x="484" y="1087"/>
                    </a:cubicBezTo>
                    <a:cubicBezTo>
                      <a:pt x="488" y="1087"/>
                      <a:pt x="492" y="1087"/>
                      <a:pt x="497" y="1087"/>
                    </a:cubicBezTo>
                    <a:cubicBezTo>
                      <a:pt x="492" y="1090"/>
                      <a:pt x="488" y="1092"/>
                      <a:pt x="484" y="1095"/>
                    </a:cubicBezTo>
                    <a:cubicBezTo>
                      <a:pt x="488" y="1095"/>
                      <a:pt x="492" y="1095"/>
                      <a:pt x="497" y="1095"/>
                    </a:cubicBezTo>
                    <a:cubicBezTo>
                      <a:pt x="492" y="1098"/>
                      <a:pt x="488" y="1101"/>
                      <a:pt x="484" y="1104"/>
                    </a:cubicBezTo>
                    <a:cubicBezTo>
                      <a:pt x="488" y="1104"/>
                      <a:pt x="492" y="1104"/>
                      <a:pt x="497" y="1104"/>
                    </a:cubicBezTo>
                    <a:cubicBezTo>
                      <a:pt x="495" y="1105"/>
                      <a:pt x="494" y="1106"/>
                      <a:pt x="492" y="1107"/>
                    </a:cubicBezTo>
                    <a:cubicBezTo>
                      <a:pt x="474" y="1107"/>
                      <a:pt x="457" y="1107"/>
                      <a:pt x="439" y="1107"/>
                    </a:cubicBezTo>
                    <a:cubicBezTo>
                      <a:pt x="296" y="1196"/>
                      <a:pt x="150" y="1288"/>
                      <a:pt x="0" y="1382"/>
                    </a:cubicBezTo>
                    <a:cubicBezTo>
                      <a:pt x="4" y="1382"/>
                      <a:pt x="9" y="1382"/>
                      <a:pt x="13" y="1382"/>
                    </a:cubicBezTo>
                    <a:cubicBezTo>
                      <a:pt x="8" y="1385"/>
                      <a:pt x="4" y="1387"/>
                      <a:pt x="0" y="1390"/>
                    </a:cubicBezTo>
                    <a:cubicBezTo>
                      <a:pt x="4" y="1390"/>
                      <a:pt x="9" y="1390"/>
                      <a:pt x="13" y="1390"/>
                    </a:cubicBezTo>
                    <a:cubicBezTo>
                      <a:pt x="8" y="1393"/>
                      <a:pt x="4" y="1396"/>
                      <a:pt x="0" y="1399"/>
                    </a:cubicBezTo>
                    <a:cubicBezTo>
                      <a:pt x="4" y="1399"/>
                      <a:pt x="9" y="1399"/>
                      <a:pt x="13" y="1399"/>
                    </a:cubicBezTo>
                    <a:cubicBezTo>
                      <a:pt x="8" y="1402"/>
                      <a:pt x="4" y="1404"/>
                      <a:pt x="0" y="1407"/>
                    </a:cubicBezTo>
                    <a:cubicBezTo>
                      <a:pt x="4" y="1407"/>
                      <a:pt x="9" y="1407"/>
                      <a:pt x="13" y="1407"/>
                    </a:cubicBezTo>
                    <a:cubicBezTo>
                      <a:pt x="8" y="1410"/>
                      <a:pt x="4" y="1413"/>
                      <a:pt x="0" y="1415"/>
                    </a:cubicBezTo>
                    <a:cubicBezTo>
                      <a:pt x="4" y="1415"/>
                      <a:pt x="9" y="1415"/>
                      <a:pt x="13" y="1415"/>
                    </a:cubicBezTo>
                    <a:cubicBezTo>
                      <a:pt x="8" y="1418"/>
                      <a:pt x="4" y="1421"/>
                      <a:pt x="0" y="1424"/>
                    </a:cubicBezTo>
                    <a:cubicBezTo>
                      <a:pt x="4" y="1424"/>
                      <a:pt x="9" y="1424"/>
                      <a:pt x="13" y="1424"/>
                    </a:cubicBezTo>
                    <a:cubicBezTo>
                      <a:pt x="8" y="1427"/>
                      <a:pt x="4" y="1429"/>
                      <a:pt x="0" y="1432"/>
                    </a:cubicBezTo>
                    <a:cubicBezTo>
                      <a:pt x="4" y="1432"/>
                      <a:pt x="9" y="1432"/>
                      <a:pt x="13" y="1432"/>
                    </a:cubicBezTo>
                    <a:cubicBezTo>
                      <a:pt x="8" y="1435"/>
                      <a:pt x="4" y="1438"/>
                      <a:pt x="0" y="1440"/>
                    </a:cubicBezTo>
                    <a:cubicBezTo>
                      <a:pt x="492" y="1440"/>
                      <a:pt x="984" y="1440"/>
                      <a:pt x="1477" y="1440"/>
                    </a:cubicBezTo>
                    <a:cubicBezTo>
                      <a:pt x="1608" y="1346"/>
                      <a:pt x="1736" y="1255"/>
                      <a:pt x="1861" y="1165"/>
                    </a:cubicBezTo>
                    <a:cubicBezTo>
                      <a:pt x="1857" y="1165"/>
                      <a:pt x="1853" y="1165"/>
                      <a:pt x="1850" y="1165"/>
                    </a:cubicBezTo>
                    <a:cubicBezTo>
                      <a:pt x="1853" y="1163"/>
                      <a:pt x="1857" y="1159"/>
                      <a:pt x="1861" y="1157"/>
                    </a:cubicBezTo>
                    <a:cubicBezTo>
                      <a:pt x="1857" y="1157"/>
                      <a:pt x="1853" y="1157"/>
                      <a:pt x="1850" y="1157"/>
                    </a:cubicBezTo>
                    <a:cubicBezTo>
                      <a:pt x="1853" y="1154"/>
                      <a:pt x="1857" y="1151"/>
                      <a:pt x="1861" y="1149"/>
                    </a:cubicBezTo>
                    <a:cubicBezTo>
                      <a:pt x="1857" y="1149"/>
                      <a:pt x="1853" y="1149"/>
                      <a:pt x="1850" y="1149"/>
                    </a:cubicBezTo>
                    <a:cubicBezTo>
                      <a:pt x="1853" y="1146"/>
                      <a:pt x="1857" y="1143"/>
                      <a:pt x="1861" y="1140"/>
                    </a:cubicBezTo>
                    <a:cubicBezTo>
                      <a:pt x="1857" y="1140"/>
                      <a:pt x="1853" y="1140"/>
                      <a:pt x="1850" y="1140"/>
                    </a:cubicBezTo>
                    <a:cubicBezTo>
                      <a:pt x="1851" y="1139"/>
                      <a:pt x="1852" y="1138"/>
                      <a:pt x="1854" y="1137"/>
                    </a:cubicBezTo>
                    <a:cubicBezTo>
                      <a:pt x="1896" y="1137"/>
                      <a:pt x="1938" y="1137"/>
                      <a:pt x="1981" y="1137"/>
                    </a:cubicBezTo>
                    <a:cubicBezTo>
                      <a:pt x="1871" y="1217"/>
                      <a:pt x="1759" y="1298"/>
                      <a:pt x="1644" y="1382"/>
                    </a:cubicBezTo>
                    <a:cubicBezTo>
                      <a:pt x="1648" y="1382"/>
                      <a:pt x="1652" y="1382"/>
                      <a:pt x="1656" y="1382"/>
                    </a:cubicBezTo>
                    <a:cubicBezTo>
                      <a:pt x="1652" y="1385"/>
                      <a:pt x="1648" y="1387"/>
                      <a:pt x="1644" y="1390"/>
                    </a:cubicBezTo>
                    <a:cubicBezTo>
                      <a:pt x="1648" y="1390"/>
                      <a:pt x="1652" y="1390"/>
                      <a:pt x="1656" y="1390"/>
                    </a:cubicBezTo>
                    <a:cubicBezTo>
                      <a:pt x="1652" y="1393"/>
                      <a:pt x="1648" y="1396"/>
                      <a:pt x="1644" y="1399"/>
                    </a:cubicBezTo>
                    <a:cubicBezTo>
                      <a:pt x="1648" y="1399"/>
                      <a:pt x="1652" y="1399"/>
                      <a:pt x="1656" y="1399"/>
                    </a:cubicBezTo>
                    <a:cubicBezTo>
                      <a:pt x="1652" y="1402"/>
                      <a:pt x="1648" y="1404"/>
                      <a:pt x="1644" y="1407"/>
                    </a:cubicBezTo>
                    <a:cubicBezTo>
                      <a:pt x="1648" y="1407"/>
                      <a:pt x="1652" y="1407"/>
                      <a:pt x="1656" y="1407"/>
                    </a:cubicBezTo>
                    <a:cubicBezTo>
                      <a:pt x="1652" y="1410"/>
                      <a:pt x="1648" y="1413"/>
                      <a:pt x="1644" y="1415"/>
                    </a:cubicBezTo>
                    <a:cubicBezTo>
                      <a:pt x="1648" y="1415"/>
                      <a:pt x="1652" y="1415"/>
                      <a:pt x="1656" y="1415"/>
                    </a:cubicBezTo>
                    <a:cubicBezTo>
                      <a:pt x="1652" y="1418"/>
                      <a:pt x="1648" y="1421"/>
                      <a:pt x="1644" y="1424"/>
                    </a:cubicBezTo>
                    <a:cubicBezTo>
                      <a:pt x="1648" y="1424"/>
                      <a:pt x="1652" y="1424"/>
                      <a:pt x="1656" y="1424"/>
                    </a:cubicBezTo>
                    <a:cubicBezTo>
                      <a:pt x="1652" y="1427"/>
                      <a:pt x="1648" y="1429"/>
                      <a:pt x="1644" y="1432"/>
                    </a:cubicBezTo>
                    <a:cubicBezTo>
                      <a:pt x="1648" y="1432"/>
                      <a:pt x="1652" y="1432"/>
                      <a:pt x="1656" y="1432"/>
                    </a:cubicBezTo>
                    <a:cubicBezTo>
                      <a:pt x="1652" y="1435"/>
                      <a:pt x="1648" y="1438"/>
                      <a:pt x="1644" y="1440"/>
                    </a:cubicBezTo>
                    <a:cubicBezTo>
                      <a:pt x="2137" y="1440"/>
                      <a:pt x="2629" y="1440"/>
                      <a:pt x="3121" y="1440"/>
                    </a:cubicBezTo>
                    <a:cubicBezTo>
                      <a:pt x="3232" y="1346"/>
                      <a:pt x="3340" y="1255"/>
                      <a:pt x="3445" y="1165"/>
                    </a:cubicBezTo>
                    <a:cubicBezTo>
                      <a:pt x="3441" y="1165"/>
                      <a:pt x="3438" y="1165"/>
                      <a:pt x="3435" y="1165"/>
                    </a:cubicBezTo>
                    <a:cubicBezTo>
                      <a:pt x="3438" y="1163"/>
                      <a:pt x="3442" y="1159"/>
                      <a:pt x="3445" y="1157"/>
                    </a:cubicBezTo>
                    <a:cubicBezTo>
                      <a:pt x="3441" y="1157"/>
                      <a:pt x="3438" y="1157"/>
                      <a:pt x="3435" y="1157"/>
                    </a:cubicBezTo>
                    <a:cubicBezTo>
                      <a:pt x="3438" y="1154"/>
                      <a:pt x="3442" y="1151"/>
                      <a:pt x="3445" y="1149"/>
                    </a:cubicBezTo>
                    <a:cubicBezTo>
                      <a:pt x="3441" y="1149"/>
                      <a:pt x="3438" y="1149"/>
                      <a:pt x="3435" y="1149"/>
                    </a:cubicBezTo>
                    <a:cubicBezTo>
                      <a:pt x="3438" y="1146"/>
                      <a:pt x="3442" y="1143"/>
                      <a:pt x="3445" y="1140"/>
                    </a:cubicBezTo>
                    <a:cubicBezTo>
                      <a:pt x="3441" y="1140"/>
                      <a:pt x="3438" y="1140"/>
                      <a:pt x="3435" y="1140"/>
                    </a:cubicBezTo>
                    <a:cubicBezTo>
                      <a:pt x="3436" y="1139"/>
                      <a:pt x="3437" y="1138"/>
                      <a:pt x="3439" y="1137"/>
                    </a:cubicBezTo>
                    <a:cubicBezTo>
                      <a:pt x="3483" y="1137"/>
                      <a:pt x="3527" y="1137"/>
                      <a:pt x="3571" y="1137"/>
                    </a:cubicBezTo>
                    <a:cubicBezTo>
                      <a:pt x="3479" y="1217"/>
                      <a:pt x="3385" y="1298"/>
                      <a:pt x="3289" y="1382"/>
                    </a:cubicBezTo>
                    <a:cubicBezTo>
                      <a:pt x="3292" y="1382"/>
                      <a:pt x="3295" y="1382"/>
                      <a:pt x="3298" y="1382"/>
                    </a:cubicBezTo>
                    <a:cubicBezTo>
                      <a:pt x="3295" y="1385"/>
                      <a:pt x="3292" y="1387"/>
                      <a:pt x="3289" y="1390"/>
                    </a:cubicBezTo>
                    <a:cubicBezTo>
                      <a:pt x="3292" y="1390"/>
                      <a:pt x="3295" y="1390"/>
                      <a:pt x="3298" y="1390"/>
                    </a:cubicBezTo>
                    <a:cubicBezTo>
                      <a:pt x="3295" y="1393"/>
                      <a:pt x="3292" y="1396"/>
                      <a:pt x="3289" y="1399"/>
                    </a:cubicBezTo>
                    <a:cubicBezTo>
                      <a:pt x="3292" y="1399"/>
                      <a:pt x="3295" y="1399"/>
                      <a:pt x="3298" y="1399"/>
                    </a:cubicBezTo>
                    <a:cubicBezTo>
                      <a:pt x="3295" y="1402"/>
                      <a:pt x="3292" y="1404"/>
                      <a:pt x="3289" y="1407"/>
                    </a:cubicBezTo>
                    <a:cubicBezTo>
                      <a:pt x="3292" y="1407"/>
                      <a:pt x="3295" y="1407"/>
                      <a:pt x="3298" y="1407"/>
                    </a:cubicBezTo>
                    <a:cubicBezTo>
                      <a:pt x="3295" y="1410"/>
                      <a:pt x="3292" y="1413"/>
                      <a:pt x="3289" y="1415"/>
                    </a:cubicBezTo>
                    <a:cubicBezTo>
                      <a:pt x="3292" y="1415"/>
                      <a:pt x="3295" y="1415"/>
                      <a:pt x="3298" y="1415"/>
                    </a:cubicBezTo>
                    <a:cubicBezTo>
                      <a:pt x="3295" y="1418"/>
                      <a:pt x="3292" y="1421"/>
                      <a:pt x="3289" y="1424"/>
                    </a:cubicBezTo>
                    <a:cubicBezTo>
                      <a:pt x="3292" y="1424"/>
                      <a:pt x="3295" y="1424"/>
                      <a:pt x="3298" y="1424"/>
                    </a:cubicBezTo>
                    <a:cubicBezTo>
                      <a:pt x="3295" y="1427"/>
                      <a:pt x="3292" y="1429"/>
                      <a:pt x="3289" y="1432"/>
                    </a:cubicBezTo>
                    <a:cubicBezTo>
                      <a:pt x="3292" y="1432"/>
                      <a:pt x="3295" y="1432"/>
                      <a:pt x="3298" y="1432"/>
                    </a:cubicBezTo>
                    <a:cubicBezTo>
                      <a:pt x="3295" y="1435"/>
                      <a:pt x="3292" y="1438"/>
                      <a:pt x="3289" y="1440"/>
                    </a:cubicBezTo>
                    <a:cubicBezTo>
                      <a:pt x="3781" y="1440"/>
                      <a:pt x="4274" y="1440"/>
                      <a:pt x="4766" y="1440"/>
                    </a:cubicBezTo>
                    <a:cubicBezTo>
                      <a:pt x="4856" y="1347"/>
                      <a:pt x="4943" y="1255"/>
                      <a:pt x="5028" y="1165"/>
                    </a:cubicBezTo>
                    <a:cubicBezTo>
                      <a:pt x="5026" y="1165"/>
                      <a:pt x="5023" y="1165"/>
                      <a:pt x="5020" y="1165"/>
                    </a:cubicBezTo>
                    <a:cubicBezTo>
                      <a:pt x="5023" y="1163"/>
                      <a:pt x="5026" y="1159"/>
                      <a:pt x="5028" y="1157"/>
                    </a:cubicBezTo>
                    <a:cubicBezTo>
                      <a:pt x="5026" y="1157"/>
                      <a:pt x="5023" y="1157"/>
                      <a:pt x="5020" y="1157"/>
                    </a:cubicBezTo>
                    <a:cubicBezTo>
                      <a:pt x="5023" y="1154"/>
                      <a:pt x="5026" y="1151"/>
                      <a:pt x="5028" y="1149"/>
                    </a:cubicBezTo>
                    <a:cubicBezTo>
                      <a:pt x="5026" y="1149"/>
                      <a:pt x="5023" y="1149"/>
                      <a:pt x="5020" y="1149"/>
                    </a:cubicBezTo>
                    <a:cubicBezTo>
                      <a:pt x="5023" y="1146"/>
                      <a:pt x="5026" y="1143"/>
                      <a:pt x="5028" y="1140"/>
                    </a:cubicBezTo>
                    <a:cubicBezTo>
                      <a:pt x="5026" y="1140"/>
                      <a:pt x="5023" y="1140"/>
                      <a:pt x="5020" y="1140"/>
                    </a:cubicBezTo>
                    <a:cubicBezTo>
                      <a:pt x="5021" y="1139"/>
                      <a:pt x="5022" y="1138"/>
                      <a:pt x="5023" y="1137"/>
                    </a:cubicBezTo>
                    <a:cubicBezTo>
                      <a:pt x="5069" y="1137"/>
                      <a:pt x="5115" y="1137"/>
                      <a:pt x="5161" y="1137"/>
                    </a:cubicBezTo>
                    <a:cubicBezTo>
                      <a:pt x="5087" y="1217"/>
                      <a:pt x="5011" y="1298"/>
                      <a:pt x="4933" y="1382"/>
                    </a:cubicBezTo>
                    <a:cubicBezTo>
                      <a:pt x="4936" y="1382"/>
                      <a:pt x="4938" y="1382"/>
                      <a:pt x="4941" y="1382"/>
                    </a:cubicBezTo>
                    <a:cubicBezTo>
                      <a:pt x="4938" y="1385"/>
                      <a:pt x="4936" y="1387"/>
                      <a:pt x="4933" y="1390"/>
                    </a:cubicBezTo>
                    <a:cubicBezTo>
                      <a:pt x="4936" y="1390"/>
                      <a:pt x="4938" y="1390"/>
                      <a:pt x="4941" y="1390"/>
                    </a:cubicBezTo>
                    <a:cubicBezTo>
                      <a:pt x="4938" y="1393"/>
                      <a:pt x="4936" y="1396"/>
                      <a:pt x="4933" y="1399"/>
                    </a:cubicBezTo>
                    <a:cubicBezTo>
                      <a:pt x="4936" y="1399"/>
                      <a:pt x="4938" y="1399"/>
                      <a:pt x="4941" y="1399"/>
                    </a:cubicBezTo>
                    <a:cubicBezTo>
                      <a:pt x="4938" y="1402"/>
                      <a:pt x="4936" y="1404"/>
                      <a:pt x="4933" y="1407"/>
                    </a:cubicBezTo>
                    <a:cubicBezTo>
                      <a:pt x="4936" y="1407"/>
                      <a:pt x="4938" y="1407"/>
                      <a:pt x="4941" y="1407"/>
                    </a:cubicBezTo>
                    <a:cubicBezTo>
                      <a:pt x="4938" y="1410"/>
                      <a:pt x="4936" y="1413"/>
                      <a:pt x="4933" y="1415"/>
                    </a:cubicBezTo>
                    <a:cubicBezTo>
                      <a:pt x="4936" y="1415"/>
                      <a:pt x="4938" y="1415"/>
                      <a:pt x="4941" y="1415"/>
                    </a:cubicBezTo>
                    <a:cubicBezTo>
                      <a:pt x="4938" y="1418"/>
                      <a:pt x="4936" y="1421"/>
                      <a:pt x="4933" y="1424"/>
                    </a:cubicBezTo>
                    <a:cubicBezTo>
                      <a:pt x="4936" y="1424"/>
                      <a:pt x="4938" y="1424"/>
                      <a:pt x="4941" y="1424"/>
                    </a:cubicBezTo>
                    <a:cubicBezTo>
                      <a:pt x="4938" y="1427"/>
                      <a:pt x="4936" y="1429"/>
                      <a:pt x="4933" y="1432"/>
                    </a:cubicBezTo>
                    <a:cubicBezTo>
                      <a:pt x="4936" y="1432"/>
                      <a:pt x="4938" y="1432"/>
                      <a:pt x="4941" y="1432"/>
                    </a:cubicBezTo>
                    <a:cubicBezTo>
                      <a:pt x="4938" y="1435"/>
                      <a:pt x="4936" y="1438"/>
                      <a:pt x="4933" y="1440"/>
                    </a:cubicBezTo>
                    <a:cubicBezTo>
                      <a:pt x="5561" y="1440"/>
                      <a:pt x="6190" y="1440"/>
                      <a:pt x="6818" y="1440"/>
                    </a:cubicBezTo>
                    <a:cubicBezTo>
                      <a:pt x="6882" y="1347"/>
                      <a:pt x="6944" y="1255"/>
                      <a:pt x="7004" y="1165"/>
                    </a:cubicBezTo>
                    <a:cubicBezTo>
                      <a:pt x="7003" y="1165"/>
                      <a:pt x="7001" y="1165"/>
                      <a:pt x="6999" y="1165"/>
                    </a:cubicBezTo>
                    <a:cubicBezTo>
                      <a:pt x="7001" y="1163"/>
                      <a:pt x="7003" y="1159"/>
                      <a:pt x="7004" y="1157"/>
                    </a:cubicBezTo>
                    <a:cubicBezTo>
                      <a:pt x="7003" y="1157"/>
                      <a:pt x="7001" y="1157"/>
                      <a:pt x="6999" y="1157"/>
                    </a:cubicBezTo>
                    <a:cubicBezTo>
                      <a:pt x="7001" y="1154"/>
                      <a:pt x="7003" y="1151"/>
                      <a:pt x="7004" y="1149"/>
                    </a:cubicBezTo>
                    <a:cubicBezTo>
                      <a:pt x="7003" y="1149"/>
                      <a:pt x="7001" y="1149"/>
                      <a:pt x="6999" y="1149"/>
                    </a:cubicBezTo>
                    <a:cubicBezTo>
                      <a:pt x="7001" y="1146"/>
                      <a:pt x="7003" y="1143"/>
                      <a:pt x="7004" y="1140"/>
                    </a:cubicBezTo>
                    <a:cubicBezTo>
                      <a:pt x="7003" y="1140"/>
                      <a:pt x="7001" y="1140"/>
                      <a:pt x="6999" y="1140"/>
                    </a:cubicBezTo>
                    <a:cubicBezTo>
                      <a:pt x="6999" y="1139"/>
                      <a:pt x="7000" y="1138"/>
                      <a:pt x="7001" y="1137"/>
                    </a:cubicBezTo>
                    <a:cubicBezTo>
                      <a:pt x="7008" y="1137"/>
                      <a:pt x="7016" y="1137"/>
                      <a:pt x="7023" y="1137"/>
                    </a:cubicBezTo>
                    <a:cubicBezTo>
                      <a:pt x="7082" y="1051"/>
                      <a:pt x="7139" y="966"/>
                      <a:pt x="7195" y="883"/>
                    </a:cubicBezTo>
                    <a:cubicBezTo>
                      <a:pt x="7193" y="883"/>
                      <a:pt x="7192" y="883"/>
                      <a:pt x="7190" y="883"/>
                    </a:cubicBezTo>
                    <a:cubicBezTo>
                      <a:pt x="7191" y="881"/>
                      <a:pt x="7193" y="878"/>
                      <a:pt x="7195" y="875"/>
                    </a:cubicBezTo>
                    <a:cubicBezTo>
                      <a:pt x="7193" y="875"/>
                      <a:pt x="7192" y="875"/>
                      <a:pt x="7190" y="875"/>
                    </a:cubicBezTo>
                    <a:cubicBezTo>
                      <a:pt x="7191" y="872"/>
                      <a:pt x="7193" y="869"/>
                      <a:pt x="7195" y="867"/>
                    </a:cubicBezTo>
                    <a:cubicBezTo>
                      <a:pt x="7193" y="867"/>
                      <a:pt x="7192" y="867"/>
                      <a:pt x="7190" y="867"/>
                    </a:cubicBezTo>
                    <a:cubicBezTo>
                      <a:pt x="7191" y="865"/>
                      <a:pt x="7192" y="863"/>
                      <a:pt x="7193" y="861"/>
                    </a:cubicBezTo>
                    <a:cubicBezTo>
                      <a:pt x="7238" y="861"/>
                      <a:pt x="7282" y="861"/>
                      <a:pt x="7327" y="861"/>
                    </a:cubicBezTo>
                    <a:cubicBezTo>
                      <a:pt x="7280" y="932"/>
                      <a:pt x="7233" y="1004"/>
                      <a:pt x="7184" y="1079"/>
                    </a:cubicBezTo>
                    <a:cubicBezTo>
                      <a:pt x="7186" y="1079"/>
                      <a:pt x="7188" y="1079"/>
                      <a:pt x="7189" y="1079"/>
                    </a:cubicBezTo>
                    <a:cubicBezTo>
                      <a:pt x="7188" y="1081"/>
                      <a:pt x="7186" y="1084"/>
                      <a:pt x="7184" y="1087"/>
                    </a:cubicBezTo>
                    <a:cubicBezTo>
                      <a:pt x="7186" y="1087"/>
                      <a:pt x="7188" y="1087"/>
                      <a:pt x="7189" y="1087"/>
                    </a:cubicBezTo>
                    <a:cubicBezTo>
                      <a:pt x="7188" y="1090"/>
                      <a:pt x="7186" y="1092"/>
                      <a:pt x="7184" y="1095"/>
                    </a:cubicBezTo>
                    <a:cubicBezTo>
                      <a:pt x="7186" y="1095"/>
                      <a:pt x="7188" y="1095"/>
                      <a:pt x="7189" y="1095"/>
                    </a:cubicBezTo>
                    <a:cubicBezTo>
                      <a:pt x="7188" y="1098"/>
                      <a:pt x="7186" y="1101"/>
                      <a:pt x="7184" y="1104"/>
                    </a:cubicBezTo>
                    <a:cubicBezTo>
                      <a:pt x="7186" y="1104"/>
                      <a:pt x="7188" y="1104"/>
                      <a:pt x="7189" y="1104"/>
                    </a:cubicBezTo>
                    <a:cubicBezTo>
                      <a:pt x="7189" y="1105"/>
                      <a:pt x="7188" y="1106"/>
                      <a:pt x="7187" y="1107"/>
                    </a:cubicBezTo>
                    <a:cubicBezTo>
                      <a:pt x="7180" y="1107"/>
                      <a:pt x="7173" y="1107"/>
                      <a:pt x="7165" y="1107"/>
                    </a:cubicBezTo>
                    <a:cubicBezTo>
                      <a:pt x="7106" y="1196"/>
                      <a:pt x="7046" y="1288"/>
                      <a:pt x="6985" y="1382"/>
                    </a:cubicBezTo>
                    <a:cubicBezTo>
                      <a:pt x="6987" y="1382"/>
                      <a:pt x="6988" y="1382"/>
                      <a:pt x="6990" y="1382"/>
                    </a:cubicBezTo>
                    <a:cubicBezTo>
                      <a:pt x="6988" y="1385"/>
                      <a:pt x="6987" y="1387"/>
                      <a:pt x="6985" y="1390"/>
                    </a:cubicBezTo>
                    <a:cubicBezTo>
                      <a:pt x="6987" y="1390"/>
                      <a:pt x="6988" y="1390"/>
                      <a:pt x="6990" y="1390"/>
                    </a:cubicBezTo>
                    <a:cubicBezTo>
                      <a:pt x="6988" y="1393"/>
                      <a:pt x="6987" y="1396"/>
                      <a:pt x="6985" y="1399"/>
                    </a:cubicBezTo>
                    <a:cubicBezTo>
                      <a:pt x="6987" y="1399"/>
                      <a:pt x="6988" y="1399"/>
                      <a:pt x="6990" y="1399"/>
                    </a:cubicBezTo>
                    <a:cubicBezTo>
                      <a:pt x="6988" y="1402"/>
                      <a:pt x="6987" y="1404"/>
                      <a:pt x="6985" y="1407"/>
                    </a:cubicBezTo>
                    <a:cubicBezTo>
                      <a:pt x="6987" y="1407"/>
                      <a:pt x="6988" y="1407"/>
                      <a:pt x="6990" y="1407"/>
                    </a:cubicBezTo>
                    <a:cubicBezTo>
                      <a:pt x="6988" y="1410"/>
                      <a:pt x="6987" y="1413"/>
                      <a:pt x="6985" y="1415"/>
                    </a:cubicBezTo>
                    <a:cubicBezTo>
                      <a:pt x="6987" y="1415"/>
                      <a:pt x="6988" y="1415"/>
                      <a:pt x="6990" y="1415"/>
                    </a:cubicBezTo>
                    <a:cubicBezTo>
                      <a:pt x="6988" y="1418"/>
                      <a:pt x="6987" y="1421"/>
                      <a:pt x="6985" y="1424"/>
                    </a:cubicBezTo>
                    <a:cubicBezTo>
                      <a:pt x="6987" y="1424"/>
                      <a:pt x="6988" y="1424"/>
                      <a:pt x="6990" y="1424"/>
                    </a:cubicBezTo>
                    <a:cubicBezTo>
                      <a:pt x="6988" y="1427"/>
                      <a:pt x="6987" y="1429"/>
                      <a:pt x="6985" y="1432"/>
                    </a:cubicBezTo>
                    <a:cubicBezTo>
                      <a:pt x="6987" y="1432"/>
                      <a:pt x="6988" y="1432"/>
                      <a:pt x="6990" y="1432"/>
                    </a:cubicBezTo>
                    <a:cubicBezTo>
                      <a:pt x="6988" y="1435"/>
                      <a:pt x="6987" y="1438"/>
                      <a:pt x="6985" y="1440"/>
                    </a:cubicBezTo>
                    <a:cubicBezTo>
                      <a:pt x="9670" y="1440"/>
                      <a:pt x="12355" y="1440"/>
                      <a:pt x="15040" y="1440"/>
                    </a:cubicBezTo>
                    <a:cubicBezTo>
                      <a:pt x="15039" y="1438"/>
                      <a:pt x="15038" y="1435"/>
                      <a:pt x="15037" y="1432"/>
                    </a:cubicBezTo>
                    <a:cubicBezTo>
                      <a:pt x="15038" y="1432"/>
                      <a:pt x="15039" y="1432"/>
                      <a:pt x="15040" y="1432"/>
                    </a:cubicBezTo>
                    <a:cubicBezTo>
                      <a:pt x="15039" y="1429"/>
                      <a:pt x="15038" y="1427"/>
                      <a:pt x="15037" y="1424"/>
                    </a:cubicBezTo>
                    <a:cubicBezTo>
                      <a:pt x="15038" y="1424"/>
                      <a:pt x="15039" y="1424"/>
                      <a:pt x="15040" y="1424"/>
                    </a:cubicBezTo>
                    <a:cubicBezTo>
                      <a:pt x="15039" y="1421"/>
                      <a:pt x="15038" y="1418"/>
                      <a:pt x="15037" y="1415"/>
                    </a:cubicBezTo>
                    <a:cubicBezTo>
                      <a:pt x="15038" y="1415"/>
                      <a:pt x="15039" y="1415"/>
                      <a:pt x="15040" y="1415"/>
                    </a:cubicBezTo>
                    <a:cubicBezTo>
                      <a:pt x="15039" y="1413"/>
                      <a:pt x="15038" y="1410"/>
                      <a:pt x="15037" y="1407"/>
                    </a:cubicBezTo>
                    <a:cubicBezTo>
                      <a:pt x="15038" y="1407"/>
                      <a:pt x="15039" y="1407"/>
                      <a:pt x="15040" y="1407"/>
                    </a:cubicBezTo>
                    <a:cubicBezTo>
                      <a:pt x="15039" y="1404"/>
                      <a:pt x="15038" y="1402"/>
                      <a:pt x="15037" y="1399"/>
                    </a:cubicBezTo>
                    <a:cubicBezTo>
                      <a:pt x="15038" y="1399"/>
                      <a:pt x="15039" y="1399"/>
                      <a:pt x="15040" y="1399"/>
                    </a:cubicBezTo>
                    <a:cubicBezTo>
                      <a:pt x="15039" y="1396"/>
                      <a:pt x="15038" y="1393"/>
                      <a:pt x="15037" y="1390"/>
                    </a:cubicBezTo>
                    <a:cubicBezTo>
                      <a:pt x="15038" y="1390"/>
                      <a:pt x="15039" y="1390"/>
                      <a:pt x="15040" y="1390"/>
                    </a:cubicBezTo>
                    <a:cubicBezTo>
                      <a:pt x="15039" y="1387"/>
                      <a:pt x="15038" y="1385"/>
                      <a:pt x="15037" y="1382"/>
                    </a:cubicBezTo>
                    <a:cubicBezTo>
                      <a:pt x="15038" y="1382"/>
                      <a:pt x="15039" y="1382"/>
                      <a:pt x="15040" y="1382"/>
                    </a:cubicBezTo>
                    <a:cubicBezTo>
                      <a:pt x="15000" y="1288"/>
                      <a:pt x="14961" y="1196"/>
                      <a:pt x="14922" y="1107"/>
                    </a:cubicBezTo>
                    <a:cubicBezTo>
                      <a:pt x="14917" y="1107"/>
                      <a:pt x="14913" y="1107"/>
                      <a:pt x="14908" y="1107"/>
                    </a:cubicBezTo>
                    <a:cubicBezTo>
                      <a:pt x="14907" y="1106"/>
                      <a:pt x="14907" y="1105"/>
                      <a:pt x="14907" y="1104"/>
                    </a:cubicBezTo>
                    <a:cubicBezTo>
                      <a:pt x="14908" y="1104"/>
                      <a:pt x="14909" y="1104"/>
                      <a:pt x="14910" y="1104"/>
                    </a:cubicBezTo>
                    <a:cubicBezTo>
                      <a:pt x="14909" y="1101"/>
                      <a:pt x="14908" y="1098"/>
                      <a:pt x="14907" y="1095"/>
                    </a:cubicBezTo>
                    <a:cubicBezTo>
                      <a:pt x="14908" y="1095"/>
                      <a:pt x="14909" y="1095"/>
                      <a:pt x="14910" y="1095"/>
                    </a:cubicBezTo>
                    <a:cubicBezTo>
                      <a:pt x="14909" y="1092"/>
                      <a:pt x="14908" y="1090"/>
                      <a:pt x="14907" y="1087"/>
                    </a:cubicBezTo>
                    <a:cubicBezTo>
                      <a:pt x="14908" y="1087"/>
                      <a:pt x="14909" y="1087"/>
                      <a:pt x="14910" y="1087"/>
                    </a:cubicBezTo>
                    <a:cubicBezTo>
                      <a:pt x="14909" y="1084"/>
                      <a:pt x="14908" y="1081"/>
                      <a:pt x="14907" y="1079"/>
                    </a:cubicBezTo>
                    <a:cubicBezTo>
                      <a:pt x="14908" y="1079"/>
                      <a:pt x="14909" y="1079"/>
                      <a:pt x="14910" y="1079"/>
                    </a:cubicBezTo>
                    <a:cubicBezTo>
                      <a:pt x="14878" y="1005"/>
                      <a:pt x="14847" y="932"/>
                      <a:pt x="14817" y="861"/>
                    </a:cubicBezTo>
                    <a:cubicBezTo>
                      <a:pt x="14863" y="861"/>
                      <a:pt x="14910" y="861"/>
                      <a:pt x="14957" y="861"/>
                    </a:cubicBezTo>
                    <a:cubicBezTo>
                      <a:pt x="14958" y="863"/>
                      <a:pt x="14959" y="865"/>
                      <a:pt x="14960" y="867"/>
                    </a:cubicBezTo>
                    <a:cubicBezTo>
                      <a:pt x="14958" y="867"/>
                      <a:pt x="14957" y="867"/>
                      <a:pt x="14956" y="867"/>
                    </a:cubicBezTo>
                    <a:cubicBezTo>
                      <a:pt x="14957" y="869"/>
                      <a:pt x="14958" y="872"/>
                      <a:pt x="14960" y="875"/>
                    </a:cubicBezTo>
                    <a:cubicBezTo>
                      <a:pt x="14958" y="875"/>
                      <a:pt x="14957" y="875"/>
                      <a:pt x="14956" y="875"/>
                    </a:cubicBezTo>
                    <a:cubicBezTo>
                      <a:pt x="14957" y="878"/>
                      <a:pt x="14958" y="881"/>
                      <a:pt x="14960" y="883"/>
                    </a:cubicBezTo>
                    <a:cubicBezTo>
                      <a:pt x="14958" y="883"/>
                      <a:pt x="14957" y="883"/>
                      <a:pt x="14956" y="883"/>
                    </a:cubicBezTo>
                    <a:cubicBezTo>
                      <a:pt x="14993" y="966"/>
                      <a:pt x="15031" y="1050"/>
                      <a:pt x="15071" y="1137"/>
                    </a:cubicBezTo>
                    <a:cubicBezTo>
                      <a:pt x="15076" y="1137"/>
                      <a:pt x="15081" y="1137"/>
                      <a:pt x="15086" y="1137"/>
                    </a:cubicBezTo>
                    <a:cubicBezTo>
                      <a:pt x="15086" y="1138"/>
                      <a:pt x="15087" y="1139"/>
                      <a:pt x="15087" y="1140"/>
                    </a:cubicBezTo>
                    <a:cubicBezTo>
                      <a:pt x="15086" y="1140"/>
                      <a:pt x="15085" y="1140"/>
                      <a:pt x="15083" y="1140"/>
                    </a:cubicBezTo>
                    <a:cubicBezTo>
                      <a:pt x="15084" y="1143"/>
                      <a:pt x="15086" y="1146"/>
                      <a:pt x="15087" y="1149"/>
                    </a:cubicBezTo>
                    <a:cubicBezTo>
                      <a:pt x="15086" y="1149"/>
                      <a:pt x="15085" y="1149"/>
                      <a:pt x="15083" y="1149"/>
                    </a:cubicBezTo>
                    <a:cubicBezTo>
                      <a:pt x="15084" y="1151"/>
                      <a:pt x="15086" y="1154"/>
                      <a:pt x="15087" y="1157"/>
                    </a:cubicBezTo>
                    <a:cubicBezTo>
                      <a:pt x="15086" y="1157"/>
                      <a:pt x="15085" y="1157"/>
                      <a:pt x="15083" y="1157"/>
                    </a:cubicBezTo>
                    <a:cubicBezTo>
                      <a:pt x="15084" y="1159"/>
                      <a:pt x="15086" y="1163"/>
                      <a:pt x="15087" y="1165"/>
                    </a:cubicBezTo>
                    <a:cubicBezTo>
                      <a:pt x="15086" y="1165"/>
                      <a:pt x="15085" y="1165"/>
                      <a:pt x="15083" y="1165"/>
                    </a:cubicBezTo>
                    <a:cubicBezTo>
                      <a:pt x="15124" y="1255"/>
                      <a:pt x="15165" y="1347"/>
                      <a:pt x="15208" y="1440"/>
                    </a:cubicBezTo>
                    <a:cubicBezTo>
                      <a:pt x="15836" y="1440"/>
                      <a:pt x="16464" y="1440"/>
                      <a:pt x="17092" y="1440"/>
                    </a:cubicBezTo>
                    <a:cubicBezTo>
                      <a:pt x="17090" y="1438"/>
                      <a:pt x="17088" y="1435"/>
                      <a:pt x="17086" y="1432"/>
                    </a:cubicBezTo>
                    <a:cubicBezTo>
                      <a:pt x="17088" y="1432"/>
                      <a:pt x="17090" y="1432"/>
                      <a:pt x="17092" y="1432"/>
                    </a:cubicBezTo>
                    <a:cubicBezTo>
                      <a:pt x="17090" y="1429"/>
                      <a:pt x="17088" y="1427"/>
                      <a:pt x="17086" y="1424"/>
                    </a:cubicBezTo>
                    <a:cubicBezTo>
                      <a:pt x="17088" y="1424"/>
                      <a:pt x="17090" y="1424"/>
                      <a:pt x="17092" y="1424"/>
                    </a:cubicBezTo>
                    <a:cubicBezTo>
                      <a:pt x="17090" y="1421"/>
                      <a:pt x="17088" y="1418"/>
                      <a:pt x="17086" y="1415"/>
                    </a:cubicBezTo>
                    <a:cubicBezTo>
                      <a:pt x="17088" y="1415"/>
                      <a:pt x="17090" y="1415"/>
                      <a:pt x="17092" y="1415"/>
                    </a:cubicBezTo>
                    <a:cubicBezTo>
                      <a:pt x="17090" y="1413"/>
                      <a:pt x="17088" y="1410"/>
                      <a:pt x="17086" y="1407"/>
                    </a:cubicBezTo>
                    <a:cubicBezTo>
                      <a:pt x="17088" y="1407"/>
                      <a:pt x="17090" y="1407"/>
                      <a:pt x="17092" y="1407"/>
                    </a:cubicBezTo>
                    <a:cubicBezTo>
                      <a:pt x="17090" y="1404"/>
                      <a:pt x="17088" y="1402"/>
                      <a:pt x="17086" y="1399"/>
                    </a:cubicBezTo>
                    <a:cubicBezTo>
                      <a:pt x="17088" y="1399"/>
                      <a:pt x="17090" y="1399"/>
                      <a:pt x="17092" y="1399"/>
                    </a:cubicBezTo>
                    <a:cubicBezTo>
                      <a:pt x="17090" y="1396"/>
                      <a:pt x="17088" y="1393"/>
                      <a:pt x="17086" y="1390"/>
                    </a:cubicBezTo>
                    <a:cubicBezTo>
                      <a:pt x="17088" y="1390"/>
                      <a:pt x="17090" y="1390"/>
                      <a:pt x="17092" y="1390"/>
                    </a:cubicBezTo>
                    <a:cubicBezTo>
                      <a:pt x="17090" y="1387"/>
                      <a:pt x="17088" y="1385"/>
                      <a:pt x="17086" y="1382"/>
                    </a:cubicBezTo>
                    <a:cubicBezTo>
                      <a:pt x="17088" y="1382"/>
                      <a:pt x="17090" y="1382"/>
                      <a:pt x="17092" y="1382"/>
                    </a:cubicBezTo>
                    <a:cubicBezTo>
                      <a:pt x="17033" y="1298"/>
                      <a:pt x="16976" y="1217"/>
                      <a:pt x="16920" y="1137"/>
                    </a:cubicBezTo>
                    <a:cubicBezTo>
                      <a:pt x="16964" y="1137"/>
                      <a:pt x="17009" y="1137"/>
                      <a:pt x="17054" y="1137"/>
                    </a:cubicBezTo>
                    <a:cubicBezTo>
                      <a:pt x="17054" y="1138"/>
                      <a:pt x="17055" y="1139"/>
                      <a:pt x="17056" y="1140"/>
                    </a:cubicBezTo>
                    <a:cubicBezTo>
                      <a:pt x="17054" y="1140"/>
                      <a:pt x="17052" y="1140"/>
                      <a:pt x="17050" y="1140"/>
                    </a:cubicBezTo>
                    <a:cubicBezTo>
                      <a:pt x="17052" y="1143"/>
                      <a:pt x="17054" y="1146"/>
                      <a:pt x="17056" y="1149"/>
                    </a:cubicBezTo>
                    <a:cubicBezTo>
                      <a:pt x="17054" y="1149"/>
                      <a:pt x="17052" y="1149"/>
                      <a:pt x="17050" y="1149"/>
                    </a:cubicBezTo>
                    <a:cubicBezTo>
                      <a:pt x="17052" y="1151"/>
                      <a:pt x="17054" y="1154"/>
                      <a:pt x="17056" y="1157"/>
                    </a:cubicBezTo>
                    <a:cubicBezTo>
                      <a:pt x="17054" y="1157"/>
                      <a:pt x="17052" y="1157"/>
                      <a:pt x="17050" y="1157"/>
                    </a:cubicBezTo>
                    <a:cubicBezTo>
                      <a:pt x="17052" y="1159"/>
                      <a:pt x="17054" y="1163"/>
                      <a:pt x="17056" y="1165"/>
                    </a:cubicBezTo>
                    <a:cubicBezTo>
                      <a:pt x="17054" y="1165"/>
                      <a:pt x="17052" y="1165"/>
                      <a:pt x="17050" y="1165"/>
                    </a:cubicBezTo>
                    <a:cubicBezTo>
                      <a:pt x="17115" y="1255"/>
                      <a:pt x="17181" y="1347"/>
                      <a:pt x="17250" y="1440"/>
                    </a:cubicBezTo>
                    <a:cubicBezTo>
                      <a:pt x="17742" y="1440"/>
                      <a:pt x="18234" y="1440"/>
                      <a:pt x="18727" y="1440"/>
                    </a:cubicBezTo>
                    <a:cubicBezTo>
                      <a:pt x="18724" y="1438"/>
                      <a:pt x="18722" y="1435"/>
                      <a:pt x="18719" y="1432"/>
                    </a:cubicBezTo>
                    <a:cubicBezTo>
                      <a:pt x="18722" y="1432"/>
                      <a:pt x="18724" y="1432"/>
                      <a:pt x="18727" y="1432"/>
                    </a:cubicBezTo>
                    <a:cubicBezTo>
                      <a:pt x="18724" y="1429"/>
                      <a:pt x="18722" y="1427"/>
                      <a:pt x="18719" y="1424"/>
                    </a:cubicBezTo>
                    <a:cubicBezTo>
                      <a:pt x="18722" y="1424"/>
                      <a:pt x="18724" y="1424"/>
                      <a:pt x="18727" y="1424"/>
                    </a:cubicBezTo>
                    <a:cubicBezTo>
                      <a:pt x="18724" y="1421"/>
                      <a:pt x="18722" y="1418"/>
                      <a:pt x="18719" y="1415"/>
                    </a:cubicBezTo>
                    <a:cubicBezTo>
                      <a:pt x="18722" y="1415"/>
                      <a:pt x="18724" y="1415"/>
                      <a:pt x="18727" y="1415"/>
                    </a:cubicBezTo>
                    <a:cubicBezTo>
                      <a:pt x="18724" y="1413"/>
                      <a:pt x="18722" y="1410"/>
                      <a:pt x="18719" y="1407"/>
                    </a:cubicBezTo>
                    <a:cubicBezTo>
                      <a:pt x="18722" y="1407"/>
                      <a:pt x="18724" y="1407"/>
                      <a:pt x="18727" y="1407"/>
                    </a:cubicBezTo>
                    <a:cubicBezTo>
                      <a:pt x="18724" y="1404"/>
                      <a:pt x="18722" y="1402"/>
                      <a:pt x="18719" y="1399"/>
                    </a:cubicBezTo>
                    <a:cubicBezTo>
                      <a:pt x="18722" y="1399"/>
                      <a:pt x="18724" y="1399"/>
                      <a:pt x="18727" y="1399"/>
                    </a:cubicBezTo>
                    <a:cubicBezTo>
                      <a:pt x="18724" y="1396"/>
                      <a:pt x="18722" y="1393"/>
                      <a:pt x="18719" y="1390"/>
                    </a:cubicBezTo>
                    <a:cubicBezTo>
                      <a:pt x="18722" y="1390"/>
                      <a:pt x="18724" y="1390"/>
                      <a:pt x="18727" y="1390"/>
                    </a:cubicBezTo>
                    <a:cubicBezTo>
                      <a:pt x="18724" y="1387"/>
                      <a:pt x="18722" y="1385"/>
                      <a:pt x="18719" y="1382"/>
                    </a:cubicBezTo>
                    <a:cubicBezTo>
                      <a:pt x="18722" y="1382"/>
                      <a:pt x="18724" y="1382"/>
                      <a:pt x="18727" y="1382"/>
                    </a:cubicBezTo>
                    <a:cubicBezTo>
                      <a:pt x="18649" y="1298"/>
                      <a:pt x="18574" y="1217"/>
                      <a:pt x="18500" y="1137"/>
                    </a:cubicBezTo>
                    <a:cubicBezTo>
                      <a:pt x="18546" y="1137"/>
                      <a:pt x="18592" y="1137"/>
                      <a:pt x="18638" y="1137"/>
                    </a:cubicBezTo>
                    <a:cubicBezTo>
                      <a:pt x="18639" y="1138"/>
                      <a:pt x="18640" y="1139"/>
                      <a:pt x="18641" y="1140"/>
                    </a:cubicBezTo>
                    <a:cubicBezTo>
                      <a:pt x="18639" y="1140"/>
                      <a:pt x="18636" y="1140"/>
                      <a:pt x="18633" y="1140"/>
                    </a:cubicBezTo>
                    <a:cubicBezTo>
                      <a:pt x="18636" y="1143"/>
                      <a:pt x="18639" y="1146"/>
                      <a:pt x="18641" y="1149"/>
                    </a:cubicBezTo>
                    <a:cubicBezTo>
                      <a:pt x="18639" y="1149"/>
                      <a:pt x="18636" y="1149"/>
                      <a:pt x="18633" y="1149"/>
                    </a:cubicBezTo>
                    <a:cubicBezTo>
                      <a:pt x="18636" y="1151"/>
                      <a:pt x="18639" y="1154"/>
                      <a:pt x="18641" y="1157"/>
                    </a:cubicBezTo>
                    <a:cubicBezTo>
                      <a:pt x="18639" y="1157"/>
                      <a:pt x="18636" y="1157"/>
                      <a:pt x="18633" y="1157"/>
                    </a:cubicBezTo>
                    <a:cubicBezTo>
                      <a:pt x="18636" y="1159"/>
                      <a:pt x="18639" y="1163"/>
                      <a:pt x="18641" y="1165"/>
                    </a:cubicBezTo>
                    <a:cubicBezTo>
                      <a:pt x="18639" y="1165"/>
                      <a:pt x="18636" y="1165"/>
                      <a:pt x="18633" y="1165"/>
                    </a:cubicBezTo>
                    <a:cubicBezTo>
                      <a:pt x="18718" y="1255"/>
                      <a:pt x="18805" y="1347"/>
                      <a:pt x="18894" y="1440"/>
                    </a:cubicBezTo>
                    <a:cubicBezTo>
                      <a:pt x="19387" y="1440"/>
                      <a:pt x="19879" y="1440"/>
                      <a:pt x="20371" y="1440"/>
                    </a:cubicBezTo>
                    <a:cubicBezTo>
                      <a:pt x="20368" y="1438"/>
                      <a:pt x="20365" y="1435"/>
                      <a:pt x="20362" y="1432"/>
                    </a:cubicBezTo>
                    <a:cubicBezTo>
                      <a:pt x="20365" y="1432"/>
                      <a:pt x="20368" y="1432"/>
                      <a:pt x="20371" y="1432"/>
                    </a:cubicBezTo>
                    <a:cubicBezTo>
                      <a:pt x="20368" y="1429"/>
                      <a:pt x="20365" y="1427"/>
                      <a:pt x="20362" y="1424"/>
                    </a:cubicBezTo>
                    <a:cubicBezTo>
                      <a:pt x="20365" y="1424"/>
                      <a:pt x="20368" y="1424"/>
                      <a:pt x="20371" y="1424"/>
                    </a:cubicBezTo>
                    <a:cubicBezTo>
                      <a:pt x="20368" y="1421"/>
                      <a:pt x="20365" y="1418"/>
                      <a:pt x="20362" y="1415"/>
                    </a:cubicBezTo>
                    <a:cubicBezTo>
                      <a:pt x="20365" y="1415"/>
                      <a:pt x="20368" y="1415"/>
                      <a:pt x="20371" y="1415"/>
                    </a:cubicBezTo>
                    <a:cubicBezTo>
                      <a:pt x="20368" y="1413"/>
                      <a:pt x="20365" y="1410"/>
                      <a:pt x="20362" y="1407"/>
                    </a:cubicBezTo>
                    <a:cubicBezTo>
                      <a:pt x="20365" y="1407"/>
                      <a:pt x="20368" y="1407"/>
                      <a:pt x="20371" y="1407"/>
                    </a:cubicBezTo>
                    <a:cubicBezTo>
                      <a:pt x="20368" y="1404"/>
                      <a:pt x="20365" y="1402"/>
                      <a:pt x="20362" y="1399"/>
                    </a:cubicBezTo>
                    <a:cubicBezTo>
                      <a:pt x="20365" y="1399"/>
                      <a:pt x="20368" y="1399"/>
                      <a:pt x="20371" y="1399"/>
                    </a:cubicBezTo>
                    <a:cubicBezTo>
                      <a:pt x="20368" y="1396"/>
                      <a:pt x="20365" y="1393"/>
                      <a:pt x="20362" y="1390"/>
                    </a:cubicBezTo>
                    <a:cubicBezTo>
                      <a:pt x="20365" y="1390"/>
                      <a:pt x="20368" y="1390"/>
                      <a:pt x="20371" y="1390"/>
                    </a:cubicBezTo>
                    <a:cubicBezTo>
                      <a:pt x="20368" y="1387"/>
                      <a:pt x="20365" y="1385"/>
                      <a:pt x="20362" y="1382"/>
                    </a:cubicBezTo>
                    <a:cubicBezTo>
                      <a:pt x="20365" y="1382"/>
                      <a:pt x="20368" y="1382"/>
                      <a:pt x="20371" y="1382"/>
                    </a:cubicBezTo>
                    <a:cubicBezTo>
                      <a:pt x="20275" y="1298"/>
                      <a:pt x="20182" y="1217"/>
                      <a:pt x="20090" y="1137"/>
                    </a:cubicBezTo>
                    <a:cubicBezTo>
                      <a:pt x="20135" y="1137"/>
                      <a:pt x="20179" y="1137"/>
                      <a:pt x="20223" y="1137"/>
                    </a:cubicBezTo>
                    <a:cubicBezTo>
                      <a:pt x="20224" y="1138"/>
                      <a:pt x="20225" y="1139"/>
                      <a:pt x="20227" y="1140"/>
                    </a:cubicBezTo>
                    <a:cubicBezTo>
                      <a:pt x="20223" y="1140"/>
                      <a:pt x="20220" y="1140"/>
                      <a:pt x="20217" y="1140"/>
                    </a:cubicBezTo>
                    <a:cubicBezTo>
                      <a:pt x="20220" y="1143"/>
                      <a:pt x="20223" y="1146"/>
                      <a:pt x="20227" y="1149"/>
                    </a:cubicBezTo>
                    <a:cubicBezTo>
                      <a:pt x="20223" y="1149"/>
                      <a:pt x="20220" y="1149"/>
                      <a:pt x="20217" y="1149"/>
                    </a:cubicBezTo>
                    <a:cubicBezTo>
                      <a:pt x="20220" y="1151"/>
                      <a:pt x="20223" y="1154"/>
                      <a:pt x="20227" y="1157"/>
                    </a:cubicBezTo>
                    <a:cubicBezTo>
                      <a:pt x="20223" y="1157"/>
                      <a:pt x="20220" y="1157"/>
                      <a:pt x="20217" y="1157"/>
                    </a:cubicBezTo>
                    <a:cubicBezTo>
                      <a:pt x="20220" y="1160"/>
                      <a:pt x="20223" y="1163"/>
                      <a:pt x="20227" y="1165"/>
                    </a:cubicBezTo>
                    <a:cubicBezTo>
                      <a:pt x="20223" y="1165"/>
                      <a:pt x="20220" y="1165"/>
                      <a:pt x="20217" y="1165"/>
                    </a:cubicBezTo>
                    <a:cubicBezTo>
                      <a:pt x="20262" y="1204"/>
                      <a:pt x="20308" y="1243"/>
                      <a:pt x="20354" y="1282"/>
                    </a:cubicBezTo>
                    <a:cubicBezTo>
                      <a:pt x="20367" y="1282"/>
                      <a:pt x="20380" y="1282"/>
                      <a:pt x="20393" y="1282"/>
                    </a:cubicBezTo>
                    <a:cubicBezTo>
                      <a:pt x="20395" y="1284"/>
                      <a:pt x="20397" y="1286"/>
                      <a:pt x="20399" y="1288"/>
                    </a:cubicBezTo>
                    <a:cubicBezTo>
                      <a:pt x="20396" y="1288"/>
                      <a:pt x="20393" y="1288"/>
                      <a:pt x="20390" y="1288"/>
                    </a:cubicBezTo>
                    <a:cubicBezTo>
                      <a:pt x="20393" y="1291"/>
                      <a:pt x="20396" y="1293"/>
                      <a:pt x="20399" y="1296"/>
                    </a:cubicBezTo>
                    <a:cubicBezTo>
                      <a:pt x="20396" y="1296"/>
                      <a:pt x="20393" y="1296"/>
                      <a:pt x="20390" y="1296"/>
                    </a:cubicBezTo>
                    <a:cubicBezTo>
                      <a:pt x="20393" y="1299"/>
                      <a:pt x="20396" y="1302"/>
                      <a:pt x="20399" y="1305"/>
                    </a:cubicBezTo>
                    <a:cubicBezTo>
                      <a:pt x="20396" y="1305"/>
                      <a:pt x="20393" y="1305"/>
                      <a:pt x="20390" y="1305"/>
                    </a:cubicBezTo>
                    <a:cubicBezTo>
                      <a:pt x="20393" y="1307"/>
                      <a:pt x="20396" y="1310"/>
                      <a:pt x="20399" y="1313"/>
                    </a:cubicBezTo>
                    <a:cubicBezTo>
                      <a:pt x="20396" y="1313"/>
                      <a:pt x="20393" y="1313"/>
                      <a:pt x="20390" y="1313"/>
                    </a:cubicBezTo>
                    <a:cubicBezTo>
                      <a:pt x="20439" y="1355"/>
                      <a:pt x="20488" y="1397"/>
                      <a:pt x="20539" y="1440"/>
                    </a:cubicBezTo>
                    <a:cubicBezTo>
                      <a:pt x="21031" y="1440"/>
                      <a:pt x="21523" y="1440"/>
                      <a:pt x="22016" y="1440"/>
                    </a:cubicBezTo>
                    <a:cubicBezTo>
                      <a:pt x="22012" y="1438"/>
                      <a:pt x="22008" y="1435"/>
                      <a:pt x="22004" y="1432"/>
                    </a:cubicBezTo>
                    <a:cubicBezTo>
                      <a:pt x="22008" y="1432"/>
                      <a:pt x="22012" y="1432"/>
                      <a:pt x="22016" y="1432"/>
                    </a:cubicBezTo>
                    <a:cubicBezTo>
                      <a:pt x="22012" y="1429"/>
                      <a:pt x="22008" y="1426"/>
                      <a:pt x="22004" y="1424"/>
                    </a:cubicBezTo>
                    <a:cubicBezTo>
                      <a:pt x="22008" y="1424"/>
                      <a:pt x="22012" y="1424"/>
                      <a:pt x="22016" y="1424"/>
                    </a:cubicBezTo>
                    <a:cubicBezTo>
                      <a:pt x="22012" y="1421"/>
                      <a:pt x="22008" y="1418"/>
                      <a:pt x="22004" y="1415"/>
                    </a:cubicBezTo>
                    <a:cubicBezTo>
                      <a:pt x="22008" y="1415"/>
                      <a:pt x="22012" y="1415"/>
                      <a:pt x="22016" y="1415"/>
                    </a:cubicBezTo>
                    <a:cubicBezTo>
                      <a:pt x="22012" y="1413"/>
                      <a:pt x="22008" y="1410"/>
                      <a:pt x="22004" y="1407"/>
                    </a:cubicBezTo>
                    <a:cubicBezTo>
                      <a:pt x="22008" y="1407"/>
                      <a:pt x="22012" y="1407"/>
                      <a:pt x="22016" y="1407"/>
                    </a:cubicBezTo>
                    <a:cubicBezTo>
                      <a:pt x="22012" y="1404"/>
                      <a:pt x="22008" y="1401"/>
                      <a:pt x="22004" y="1399"/>
                    </a:cubicBezTo>
                    <a:cubicBezTo>
                      <a:pt x="22008" y="1399"/>
                      <a:pt x="22012" y="1399"/>
                      <a:pt x="22016" y="1399"/>
                    </a:cubicBezTo>
                    <a:cubicBezTo>
                      <a:pt x="22012" y="1396"/>
                      <a:pt x="22008" y="1393"/>
                      <a:pt x="22004" y="1390"/>
                    </a:cubicBezTo>
                    <a:cubicBezTo>
                      <a:pt x="22008" y="1390"/>
                      <a:pt x="22012" y="1390"/>
                      <a:pt x="22016" y="1390"/>
                    </a:cubicBezTo>
                    <a:cubicBezTo>
                      <a:pt x="22012" y="1387"/>
                      <a:pt x="22008" y="1385"/>
                      <a:pt x="22004" y="1382"/>
                    </a:cubicBezTo>
                    <a:cubicBezTo>
                      <a:pt x="22008" y="1382"/>
                      <a:pt x="22012" y="1382"/>
                      <a:pt x="22016" y="1382"/>
                    </a:cubicBezTo>
                    <a:cubicBezTo>
                      <a:pt x="21957" y="1339"/>
                      <a:pt x="21899" y="1297"/>
                      <a:pt x="21841" y="1254"/>
                    </a:cubicBezTo>
                    <a:cubicBezTo>
                      <a:pt x="21826" y="1254"/>
                      <a:pt x="21811" y="1254"/>
                      <a:pt x="21796" y="1254"/>
                    </a:cubicBezTo>
                    <a:cubicBezTo>
                      <a:pt x="21793" y="1253"/>
                      <a:pt x="21791" y="1251"/>
                      <a:pt x="21788" y="1249"/>
                    </a:cubicBezTo>
                    <a:cubicBezTo>
                      <a:pt x="21792" y="1249"/>
                      <a:pt x="21795" y="1249"/>
                      <a:pt x="21799" y="1249"/>
                    </a:cubicBezTo>
                    <a:cubicBezTo>
                      <a:pt x="21795" y="1246"/>
                      <a:pt x="21792" y="1243"/>
                      <a:pt x="21788" y="1240"/>
                    </a:cubicBezTo>
                    <a:cubicBezTo>
                      <a:pt x="21792" y="1240"/>
                      <a:pt x="21795" y="1240"/>
                      <a:pt x="21799" y="1240"/>
                    </a:cubicBezTo>
                    <a:cubicBezTo>
                      <a:pt x="21795" y="1238"/>
                      <a:pt x="21792" y="1235"/>
                      <a:pt x="21788" y="1232"/>
                    </a:cubicBezTo>
                    <a:cubicBezTo>
                      <a:pt x="21792" y="1232"/>
                      <a:pt x="21795" y="1232"/>
                      <a:pt x="21799" y="1232"/>
                    </a:cubicBezTo>
                    <a:cubicBezTo>
                      <a:pt x="21795" y="1229"/>
                      <a:pt x="21792" y="1227"/>
                      <a:pt x="21788" y="1224"/>
                    </a:cubicBezTo>
                    <a:cubicBezTo>
                      <a:pt x="21792" y="1224"/>
                      <a:pt x="21795" y="1224"/>
                      <a:pt x="21799" y="1224"/>
                    </a:cubicBezTo>
                    <a:cubicBezTo>
                      <a:pt x="21759" y="1195"/>
                      <a:pt x="21720" y="1166"/>
                      <a:pt x="21681" y="1137"/>
                    </a:cubicBezTo>
                    <a:cubicBezTo>
                      <a:pt x="21737" y="1137"/>
                      <a:pt x="21793" y="1137"/>
                      <a:pt x="21849" y="1137"/>
                    </a:cubicBezTo>
                    <a:cubicBezTo>
                      <a:pt x="21850" y="1138"/>
                      <a:pt x="21852" y="1139"/>
                      <a:pt x="21853" y="1140"/>
                    </a:cubicBezTo>
                    <a:cubicBezTo>
                      <a:pt x="21849" y="1140"/>
                      <a:pt x="21846" y="1140"/>
                      <a:pt x="21842" y="1140"/>
                    </a:cubicBezTo>
                    <a:cubicBezTo>
                      <a:pt x="21845" y="1143"/>
                      <a:pt x="21850" y="1146"/>
                      <a:pt x="21853" y="1149"/>
                    </a:cubicBezTo>
                    <a:cubicBezTo>
                      <a:pt x="21849" y="1149"/>
                      <a:pt x="21846" y="1149"/>
                      <a:pt x="21842" y="1149"/>
                    </a:cubicBezTo>
                    <a:cubicBezTo>
                      <a:pt x="21845" y="1151"/>
                      <a:pt x="21850" y="1154"/>
                      <a:pt x="21853" y="1157"/>
                    </a:cubicBezTo>
                    <a:cubicBezTo>
                      <a:pt x="21849" y="1157"/>
                      <a:pt x="21846" y="1157"/>
                      <a:pt x="21842" y="1157"/>
                    </a:cubicBezTo>
                    <a:cubicBezTo>
                      <a:pt x="21845" y="1159"/>
                      <a:pt x="21850" y="1163"/>
                      <a:pt x="21853" y="1165"/>
                    </a:cubicBezTo>
                    <a:cubicBezTo>
                      <a:pt x="21849" y="1165"/>
                      <a:pt x="21846" y="1165"/>
                      <a:pt x="21842" y="1165"/>
                    </a:cubicBezTo>
                    <a:cubicBezTo>
                      <a:pt x="21967" y="1255"/>
                      <a:pt x="22095" y="1346"/>
                      <a:pt x="22226" y="1440"/>
                    </a:cubicBezTo>
                    <a:cubicBezTo>
                      <a:pt x="22718" y="1440"/>
                      <a:pt x="23211" y="1440"/>
                      <a:pt x="23703" y="1440"/>
                    </a:cubicBezTo>
                    <a:cubicBezTo>
                      <a:pt x="23699" y="1438"/>
                      <a:pt x="23694" y="1435"/>
                      <a:pt x="23690" y="1432"/>
                    </a:cubicBezTo>
                    <a:cubicBezTo>
                      <a:pt x="23694" y="1432"/>
                      <a:pt x="23699" y="1432"/>
                      <a:pt x="23703" y="1432"/>
                    </a:cubicBezTo>
                    <a:cubicBezTo>
                      <a:pt x="23699" y="1429"/>
                      <a:pt x="23694" y="1427"/>
                      <a:pt x="23690" y="1424"/>
                    </a:cubicBezTo>
                    <a:cubicBezTo>
                      <a:pt x="23694" y="1424"/>
                      <a:pt x="23699" y="1424"/>
                      <a:pt x="23703" y="1424"/>
                    </a:cubicBezTo>
                    <a:cubicBezTo>
                      <a:pt x="23699" y="1421"/>
                      <a:pt x="23694" y="1418"/>
                      <a:pt x="23690" y="1415"/>
                    </a:cubicBezTo>
                    <a:cubicBezTo>
                      <a:pt x="23694" y="1415"/>
                      <a:pt x="23699" y="1415"/>
                      <a:pt x="23703" y="1415"/>
                    </a:cubicBezTo>
                    <a:cubicBezTo>
                      <a:pt x="23699" y="1413"/>
                      <a:pt x="23694" y="1410"/>
                      <a:pt x="23690" y="1407"/>
                    </a:cubicBezTo>
                    <a:cubicBezTo>
                      <a:pt x="23694" y="1407"/>
                      <a:pt x="23699" y="1407"/>
                      <a:pt x="23703" y="1407"/>
                    </a:cubicBezTo>
                    <a:cubicBezTo>
                      <a:pt x="23699" y="1404"/>
                      <a:pt x="23694" y="1402"/>
                      <a:pt x="23690" y="1399"/>
                    </a:cubicBezTo>
                    <a:cubicBezTo>
                      <a:pt x="23694" y="1399"/>
                      <a:pt x="23699" y="1399"/>
                      <a:pt x="23703" y="1399"/>
                    </a:cubicBezTo>
                    <a:cubicBezTo>
                      <a:pt x="23699" y="1396"/>
                      <a:pt x="23694" y="1393"/>
                      <a:pt x="23690" y="1390"/>
                    </a:cubicBezTo>
                    <a:cubicBezTo>
                      <a:pt x="23694" y="1390"/>
                      <a:pt x="23699" y="1390"/>
                      <a:pt x="23703" y="1390"/>
                    </a:cubicBezTo>
                    <a:cubicBezTo>
                      <a:pt x="23699" y="1387"/>
                      <a:pt x="23694" y="1385"/>
                      <a:pt x="23690" y="1382"/>
                    </a:cubicBezTo>
                    <a:close/>
                    <a:moveTo>
                      <a:pt x="19769" y="1107"/>
                    </a:moveTo>
                    <a:cubicBezTo>
                      <a:pt x="19725" y="1107"/>
                      <a:pt x="19680" y="1107"/>
                      <a:pt x="19636" y="1107"/>
                    </a:cubicBezTo>
                    <a:cubicBezTo>
                      <a:pt x="19635" y="1106"/>
                      <a:pt x="19634" y="1105"/>
                      <a:pt x="19633" y="1104"/>
                    </a:cubicBezTo>
                    <a:cubicBezTo>
                      <a:pt x="19636" y="1104"/>
                      <a:pt x="19639" y="1104"/>
                      <a:pt x="19642" y="1104"/>
                    </a:cubicBezTo>
                    <a:cubicBezTo>
                      <a:pt x="19639" y="1101"/>
                      <a:pt x="19636" y="1098"/>
                      <a:pt x="19633" y="1095"/>
                    </a:cubicBezTo>
                    <a:cubicBezTo>
                      <a:pt x="19636" y="1095"/>
                      <a:pt x="19639" y="1095"/>
                      <a:pt x="19642" y="1095"/>
                    </a:cubicBezTo>
                    <a:cubicBezTo>
                      <a:pt x="19639" y="1092"/>
                      <a:pt x="19636" y="1090"/>
                      <a:pt x="19633" y="1087"/>
                    </a:cubicBezTo>
                    <a:cubicBezTo>
                      <a:pt x="19636" y="1087"/>
                      <a:pt x="19639" y="1087"/>
                      <a:pt x="19642" y="1087"/>
                    </a:cubicBezTo>
                    <a:cubicBezTo>
                      <a:pt x="19639" y="1084"/>
                      <a:pt x="19636" y="1081"/>
                      <a:pt x="19633" y="1079"/>
                    </a:cubicBezTo>
                    <a:cubicBezTo>
                      <a:pt x="19636" y="1079"/>
                      <a:pt x="19639" y="1079"/>
                      <a:pt x="19642" y="1079"/>
                    </a:cubicBezTo>
                    <a:cubicBezTo>
                      <a:pt x="19561" y="1004"/>
                      <a:pt x="19482" y="932"/>
                      <a:pt x="19404" y="861"/>
                    </a:cubicBezTo>
                    <a:cubicBezTo>
                      <a:pt x="19443" y="861"/>
                      <a:pt x="19483" y="861"/>
                      <a:pt x="19522" y="861"/>
                    </a:cubicBezTo>
                    <a:cubicBezTo>
                      <a:pt x="19525" y="863"/>
                      <a:pt x="19527" y="865"/>
                      <a:pt x="19529" y="867"/>
                    </a:cubicBezTo>
                    <a:cubicBezTo>
                      <a:pt x="19526" y="867"/>
                      <a:pt x="19523" y="867"/>
                      <a:pt x="19520" y="867"/>
                    </a:cubicBezTo>
                    <a:cubicBezTo>
                      <a:pt x="19523" y="869"/>
                      <a:pt x="19526" y="872"/>
                      <a:pt x="19529" y="875"/>
                    </a:cubicBezTo>
                    <a:cubicBezTo>
                      <a:pt x="19526" y="875"/>
                      <a:pt x="19523" y="875"/>
                      <a:pt x="19520" y="875"/>
                    </a:cubicBezTo>
                    <a:cubicBezTo>
                      <a:pt x="19523" y="878"/>
                      <a:pt x="19526" y="881"/>
                      <a:pt x="19529" y="883"/>
                    </a:cubicBezTo>
                    <a:cubicBezTo>
                      <a:pt x="19526" y="883"/>
                      <a:pt x="19523" y="883"/>
                      <a:pt x="19520" y="883"/>
                    </a:cubicBezTo>
                    <a:cubicBezTo>
                      <a:pt x="19600" y="956"/>
                      <a:pt x="19684" y="1031"/>
                      <a:pt x="19769" y="1107"/>
                    </a:cubicBezTo>
                    <a:close/>
                    <a:moveTo>
                      <a:pt x="18198" y="1107"/>
                    </a:moveTo>
                    <a:cubicBezTo>
                      <a:pt x="18152" y="1107"/>
                      <a:pt x="18106" y="1107"/>
                      <a:pt x="18060" y="1107"/>
                    </a:cubicBezTo>
                    <a:cubicBezTo>
                      <a:pt x="18059" y="1106"/>
                      <a:pt x="18058" y="1105"/>
                      <a:pt x="18057" y="1104"/>
                    </a:cubicBezTo>
                    <a:cubicBezTo>
                      <a:pt x="18060" y="1104"/>
                      <a:pt x="18062" y="1104"/>
                      <a:pt x="18065" y="1104"/>
                    </a:cubicBezTo>
                    <a:cubicBezTo>
                      <a:pt x="18062" y="1101"/>
                      <a:pt x="18060" y="1098"/>
                      <a:pt x="18057" y="1095"/>
                    </a:cubicBezTo>
                    <a:cubicBezTo>
                      <a:pt x="18060" y="1095"/>
                      <a:pt x="18062" y="1095"/>
                      <a:pt x="18065" y="1095"/>
                    </a:cubicBezTo>
                    <a:cubicBezTo>
                      <a:pt x="18062" y="1092"/>
                      <a:pt x="18060" y="1090"/>
                      <a:pt x="18057" y="1087"/>
                    </a:cubicBezTo>
                    <a:cubicBezTo>
                      <a:pt x="18060" y="1087"/>
                      <a:pt x="18062" y="1087"/>
                      <a:pt x="18065" y="1087"/>
                    </a:cubicBezTo>
                    <a:cubicBezTo>
                      <a:pt x="18062" y="1084"/>
                      <a:pt x="18060" y="1081"/>
                      <a:pt x="18057" y="1079"/>
                    </a:cubicBezTo>
                    <a:cubicBezTo>
                      <a:pt x="18060" y="1079"/>
                      <a:pt x="18062" y="1079"/>
                      <a:pt x="18065" y="1079"/>
                    </a:cubicBezTo>
                    <a:cubicBezTo>
                      <a:pt x="18000" y="1005"/>
                      <a:pt x="17937" y="932"/>
                      <a:pt x="17875" y="861"/>
                    </a:cubicBezTo>
                    <a:cubicBezTo>
                      <a:pt x="17917" y="861"/>
                      <a:pt x="17959" y="861"/>
                      <a:pt x="18001" y="861"/>
                    </a:cubicBezTo>
                    <a:cubicBezTo>
                      <a:pt x="18002" y="863"/>
                      <a:pt x="18004" y="865"/>
                      <a:pt x="18006" y="867"/>
                    </a:cubicBezTo>
                    <a:cubicBezTo>
                      <a:pt x="18003" y="867"/>
                      <a:pt x="18001" y="867"/>
                      <a:pt x="17998" y="867"/>
                    </a:cubicBezTo>
                    <a:cubicBezTo>
                      <a:pt x="18001" y="869"/>
                      <a:pt x="18003" y="872"/>
                      <a:pt x="18006" y="875"/>
                    </a:cubicBezTo>
                    <a:cubicBezTo>
                      <a:pt x="18003" y="875"/>
                      <a:pt x="18001" y="875"/>
                      <a:pt x="17998" y="875"/>
                    </a:cubicBezTo>
                    <a:cubicBezTo>
                      <a:pt x="18001" y="878"/>
                      <a:pt x="18003" y="881"/>
                      <a:pt x="18006" y="883"/>
                    </a:cubicBezTo>
                    <a:cubicBezTo>
                      <a:pt x="18003" y="883"/>
                      <a:pt x="18001" y="883"/>
                      <a:pt x="17998" y="883"/>
                    </a:cubicBezTo>
                    <a:cubicBezTo>
                      <a:pt x="18063" y="956"/>
                      <a:pt x="18130" y="1031"/>
                      <a:pt x="18198" y="1107"/>
                    </a:cubicBezTo>
                    <a:close/>
                    <a:moveTo>
                      <a:pt x="16627" y="1107"/>
                    </a:moveTo>
                    <a:cubicBezTo>
                      <a:pt x="16580" y="1107"/>
                      <a:pt x="16532" y="1107"/>
                      <a:pt x="16484" y="1107"/>
                    </a:cubicBezTo>
                    <a:cubicBezTo>
                      <a:pt x="16483" y="1106"/>
                      <a:pt x="16483" y="1105"/>
                      <a:pt x="16482" y="1104"/>
                    </a:cubicBezTo>
                    <a:cubicBezTo>
                      <a:pt x="16484" y="1104"/>
                      <a:pt x="16486" y="1104"/>
                      <a:pt x="16487" y="1104"/>
                    </a:cubicBezTo>
                    <a:cubicBezTo>
                      <a:pt x="16486" y="1101"/>
                      <a:pt x="16484" y="1098"/>
                      <a:pt x="16482" y="1095"/>
                    </a:cubicBezTo>
                    <a:cubicBezTo>
                      <a:pt x="16484" y="1095"/>
                      <a:pt x="16486" y="1095"/>
                      <a:pt x="16487" y="1095"/>
                    </a:cubicBezTo>
                    <a:cubicBezTo>
                      <a:pt x="16486" y="1092"/>
                      <a:pt x="16484" y="1090"/>
                      <a:pt x="16482" y="1087"/>
                    </a:cubicBezTo>
                    <a:cubicBezTo>
                      <a:pt x="16484" y="1087"/>
                      <a:pt x="16486" y="1087"/>
                      <a:pt x="16487" y="1087"/>
                    </a:cubicBezTo>
                    <a:cubicBezTo>
                      <a:pt x="16486" y="1084"/>
                      <a:pt x="16484" y="1081"/>
                      <a:pt x="16482" y="1079"/>
                    </a:cubicBezTo>
                    <a:cubicBezTo>
                      <a:pt x="16484" y="1079"/>
                      <a:pt x="16486" y="1079"/>
                      <a:pt x="16487" y="1079"/>
                    </a:cubicBezTo>
                    <a:cubicBezTo>
                      <a:pt x="16439" y="1005"/>
                      <a:pt x="16392" y="932"/>
                      <a:pt x="16346" y="861"/>
                    </a:cubicBezTo>
                    <a:cubicBezTo>
                      <a:pt x="16390" y="861"/>
                      <a:pt x="16434" y="861"/>
                      <a:pt x="16479" y="861"/>
                    </a:cubicBezTo>
                    <a:cubicBezTo>
                      <a:pt x="16480" y="863"/>
                      <a:pt x="16482" y="865"/>
                      <a:pt x="16483" y="867"/>
                    </a:cubicBezTo>
                    <a:cubicBezTo>
                      <a:pt x="16481" y="867"/>
                      <a:pt x="16479" y="867"/>
                      <a:pt x="16477" y="867"/>
                    </a:cubicBezTo>
                    <a:cubicBezTo>
                      <a:pt x="16479" y="869"/>
                      <a:pt x="16481" y="872"/>
                      <a:pt x="16483" y="875"/>
                    </a:cubicBezTo>
                    <a:cubicBezTo>
                      <a:pt x="16481" y="875"/>
                      <a:pt x="16479" y="875"/>
                      <a:pt x="16477" y="875"/>
                    </a:cubicBezTo>
                    <a:cubicBezTo>
                      <a:pt x="16479" y="878"/>
                      <a:pt x="16481" y="881"/>
                      <a:pt x="16483" y="883"/>
                    </a:cubicBezTo>
                    <a:cubicBezTo>
                      <a:pt x="16481" y="883"/>
                      <a:pt x="16479" y="883"/>
                      <a:pt x="16477" y="883"/>
                    </a:cubicBezTo>
                    <a:cubicBezTo>
                      <a:pt x="16526" y="956"/>
                      <a:pt x="16576" y="1031"/>
                      <a:pt x="16627" y="1107"/>
                    </a:cubicBezTo>
                    <a:close/>
                    <a:moveTo>
                      <a:pt x="5667" y="883"/>
                    </a:moveTo>
                    <a:cubicBezTo>
                      <a:pt x="5669" y="881"/>
                      <a:pt x="5672" y="878"/>
                      <a:pt x="5674" y="875"/>
                    </a:cubicBezTo>
                    <a:cubicBezTo>
                      <a:pt x="5671" y="875"/>
                      <a:pt x="5669" y="875"/>
                      <a:pt x="5667" y="875"/>
                    </a:cubicBezTo>
                    <a:cubicBezTo>
                      <a:pt x="5669" y="872"/>
                      <a:pt x="5672" y="869"/>
                      <a:pt x="5674" y="867"/>
                    </a:cubicBezTo>
                    <a:cubicBezTo>
                      <a:pt x="5671" y="867"/>
                      <a:pt x="5669" y="867"/>
                      <a:pt x="5667" y="867"/>
                    </a:cubicBezTo>
                    <a:cubicBezTo>
                      <a:pt x="5668" y="865"/>
                      <a:pt x="5670" y="863"/>
                      <a:pt x="5672" y="861"/>
                    </a:cubicBezTo>
                    <a:cubicBezTo>
                      <a:pt x="5714" y="861"/>
                      <a:pt x="5756" y="861"/>
                      <a:pt x="5797" y="861"/>
                    </a:cubicBezTo>
                    <a:cubicBezTo>
                      <a:pt x="5735" y="932"/>
                      <a:pt x="5672" y="1004"/>
                      <a:pt x="5607" y="1079"/>
                    </a:cubicBezTo>
                    <a:cubicBezTo>
                      <a:pt x="5609" y="1079"/>
                      <a:pt x="5612" y="1079"/>
                      <a:pt x="5614" y="1079"/>
                    </a:cubicBezTo>
                    <a:cubicBezTo>
                      <a:pt x="5612" y="1081"/>
                      <a:pt x="5609" y="1084"/>
                      <a:pt x="5607" y="1087"/>
                    </a:cubicBezTo>
                    <a:cubicBezTo>
                      <a:pt x="5609" y="1087"/>
                      <a:pt x="5612" y="1087"/>
                      <a:pt x="5614" y="1087"/>
                    </a:cubicBezTo>
                    <a:cubicBezTo>
                      <a:pt x="5612" y="1090"/>
                      <a:pt x="5609" y="1092"/>
                      <a:pt x="5607" y="1095"/>
                    </a:cubicBezTo>
                    <a:cubicBezTo>
                      <a:pt x="5609" y="1095"/>
                      <a:pt x="5612" y="1095"/>
                      <a:pt x="5614" y="1095"/>
                    </a:cubicBezTo>
                    <a:cubicBezTo>
                      <a:pt x="5612" y="1098"/>
                      <a:pt x="5609" y="1101"/>
                      <a:pt x="5607" y="1104"/>
                    </a:cubicBezTo>
                    <a:cubicBezTo>
                      <a:pt x="5609" y="1104"/>
                      <a:pt x="5612" y="1104"/>
                      <a:pt x="5614" y="1104"/>
                    </a:cubicBezTo>
                    <a:cubicBezTo>
                      <a:pt x="5613" y="1105"/>
                      <a:pt x="5612" y="1106"/>
                      <a:pt x="5611" y="1107"/>
                    </a:cubicBezTo>
                    <a:cubicBezTo>
                      <a:pt x="5565" y="1107"/>
                      <a:pt x="5519" y="1107"/>
                      <a:pt x="5473" y="1107"/>
                    </a:cubicBezTo>
                    <a:cubicBezTo>
                      <a:pt x="5541" y="1031"/>
                      <a:pt x="5609" y="956"/>
                      <a:pt x="5674" y="883"/>
                    </a:cubicBezTo>
                    <a:cubicBezTo>
                      <a:pt x="5671" y="883"/>
                      <a:pt x="5669" y="883"/>
                      <a:pt x="5667" y="883"/>
                    </a:cubicBezTo>
                    <a:close/>
                    <a:moveTo>
                      <a:pt x="4157" y="883"/>
                    </a:moveTo>
                    <a:cubicBezTo>
                      <a:pt x="4160" y="881"/>
                      <a:pt x="4163" y="878"/>
                      <a:pt x="4166" y="875"/>
                    </a:cubicBezTo>
                    <a:cubicBezTo>
                      <a:pt x="4163" y="875"/>
                      <a:pt x="4160" y="875"/>
                      <a:pt x="4157" y="875"/>
                    </a:cubicBezTo>
                    <a:cubicBezTo>
                      <a:pt x="4160" y="872"/>
                      <a:pt x="4163" y="869"/>
                      <a:pt x="4166" y="867"/>
                    </a:cubicBezTo>
                    <a:cubicBezTo>
                      <a:pt x="4163" y="867"/>
                      <a:pt x="4160" y="867"/>
                      <a:pt x="4157" y="867"/>
                    </a:cubicBezTo>
                    <a:cubicBezTo>
                      <a:pt x="4159" y="865"/>
                      <a:pt x="4161" y="863"/>
                      <a:pt x="4163" y="861"/>
                    </a:cubicBezTo>
                    <a:cubicBezTo>
                      <a:pt x="4198" y="861"/>
                      <a:pt x="4233" y="861"/>
                      <a:pt x="4268" y="861"/>
                    </a:cubicBezTo>
                    <a:cubicBezTo>
                      <a:pt x="4190" y="932"/>
                      <a:pt x="4111" y="1005"/>
                      <a:pt x="4029" y="1079"/>
                    </a:cubicBezTo>
                    <a:cubicBezTo>
                      <a:pt x="4032" y="1079"/>
                      <a:pt x="4035" y="1079"/>
                      <a:pt x="4038" y="1079"/>
                    </a:cubicBezTo>
                    <a:cubicBezTo>
                      <a:pt x="4035" y="1081"/>
                      <a:pt x="4032" y="1084"/>
                      <a:pt x="4029" y="1087"/>
                    </a:cubicBezTo>
                    <a:cubicBezTo>
                      <a:pt x="4032" y="1087"/>
                      <a:pt x="4035" y="1087"/>
                      <a:pt x="4038" y="1087"/>
                    </a:cubicBezTo>
                    <a:cubicBezTo>
                      <a:pt x="4035" y="1090"/>
                      <a:pt x="4032" y="1092"/>
                      <a:pt x="4029" y="1095"/>
                    </a:cubicBezTo>
                    <a:cubicBezTo>
                      <a:pt x="4032" y="1095"/>
                      <a:pt x="4035" y="1095"/>
                      <a:pt x="4038" y="1095"/>
                    </a:cubicBezTo>
                    <a:cubicBezTo>
                      <a:pt x="4035" y="1098"/>
                      <a:pt x="4032" y="1101"/>
                      <a:pt x="4029" y="1104"/>
                    </a:cubicBezTo>
                    <a:cubicBezTo>
                      <a:pt x="4032" y="1104"/>
                      <a:pt x="4035" y="1104"/>
                      <a:pt x="4038" y="1104"/>
                    </a:cubicBezTo>
                    <a:cubicBezTo>
                      <a:pt x="4037" y="1105"/>
                      <a:pt x="4036" y="1106"/>
                      <a:pt x="4035" y="1107"/>
                    </a:cubicBezTo>
                    <a:cubicBezTo>
                      <a:pt x="3996" y="1107"/>
                      <a:pt x="3956" y="1107"/>
                      <a:pt x="3917" y="1107"/>
                    </a:cubicBezTo>
                    <a:cubicBezTo>
                      <a:pt x="4002" y="1031"/>
                      <a:pt x="4085" y="956"/>
                      <a:pt x="4166" y="883"/>
                    </a:cubicBezTo>
                    <a:cubicBezTo>
                      <a:pt x="4163" y="883"/>
                      <a:pt x="4160" y="883"/>
                      <a:pt x="4157" y="883"/>
                    </a:cubicBezTo>
                    <a:close/>
                    <a:moveTo>
                      <a:pt x="3668" y="626"/>
                    </a:moveTo>
                    <a:cubicBezTo>
                      <a:pt x="3671" y="624"/>
                      <a:pt x="3675" y="621"/>
                      <a:pt x="3678" y="618"/>
                    </a:cubicBezTo>
                    <a:cubicBezTo>
                      <a:pt x="3675" y="618"/>
                      <a:pt x="3672" y="618"/>
                      <a:pt x="3668" y="618"/>
                    </a:cubicBezTo>
                    <a:cubicBezTo>
                      <a:pt x="3671" y="615"/>
                      <a:pt x="3675" y="613"/>
                      <a:pt x="3678" y="610"/>
                    </a:cubicBezTo>
                    <a:cubicBezTo>
                      <a:pt x="3675" y="610"/>
                      <a:pt x="3672" y="610"/>
                      <a:pt x="3668" y="610"/>
                    </a:cubicBezTo>
                    <a:cubicBezTo>
                      <a:pt x="3671" y="608"/>
                      <a:pt x="3673" y="606"/>
                      <a:pt x="3676" y="604"/>
                    </a:cubicBezTo>
                    <a:cubicBezTo>
                      <a:pt x="3719" y="604"/>
                      <a:pt x="3763" y="604"/>
                      <a:pt x="3806" y="604"/>
                    </a:cubicBezTo>
                    <a:cubicBezTo>
                      <a:pt x="3727" y="669"/>
                      <a:pt x="3648" y="735"/>
                      <a:pt x="3566" y="803"/>
                    </a:cubicBezTo>
                    <a:cubicBezTo>
                      <a:pt x="3569" y="803"/>
                      <a:pt x="3572" y="803"/>
                      <a:pt x="3576" y="803"/>
                    </a:cubicBezTo>
                    <a:cubicBezTo>
                      <a:pt x="3572" y="805"/>
                      <a:pt x="3569" y="808"/>
                      <a:pt x="3566" y="811"/>
                    </a:cubicBezTo>
                    <a:cubicBezTo>
                      <a:pt x="3569" y="811"/>
                      <a:pt x="3572" y="811"/>
                      <a:pt x="3576" y="811"/>
                    </a:cubicBezTo>
                    <a:cubicBezTo>
                      <a:pt x="3572" y="814"/>
                      <a:pt x="3569" y="816"/>
                      <a:pt x="3566" y="819"/>
                    </a:cubicBezTo>
                    <a:cubicBezTo>
                      <a:pt x="3569" y="819"/>
                      <a:pt x="3572" y="819"/>
                      <a:pt x="3576" y="819"/>
                    </a:cubicBezTo>
                    <a:cubicBezTo>
                      <a:pt x="3573" y="821"/>
                      <a:pt x="3571" y="823"/>
                      <a:pt x="3569" y="825"/>
                    </a:cubicBezTo>
                    <a:cubicBezTo>
                      <a:pt x="3523" y="825"/>
                      <a:pt x="3478" y="825"/>
                      <a:pt x="3433" y="825"/>
                    </a:cubicBezTo>
                    <a:cubicBezTo>
                      <a:pt x="3516" y="758"/>
                      <a:pt x="3599" y="691"/>
                      <a:pt x="3678" y="626"/>
                    </a:cubicBezTo>
                    <a:cubicBezTo>
                      <a:pt x="3675" y="626"/>
                      <a:pt x="3672" y="626"/>
                      <a:pt x="3668" y="626"/>
                    </a:cubicBezTo>
                    <a:close/>
                    <a:moveTo>
                      <a:pt x="3666" y="386"/>
                    </a:moveTo>
                    <a:cubicBezTo>
                      <a:pt x="3670" y="383"/>
                      <a:pt x="3674" y="380"/>
                      <a:pt x="3677" y="378"/>
                    </a:cubicBezTo>
                    <a:cubicBezTo>
                      <a:pt x="3674" y="378"/>
                      <a:pt x="3670" y="378"/>
                      <a:pt x="3666" y="378"/>
                    </a:cubicBezTo>
                    <a:cubicBezTo>
                      <a:pt x="3670" y="375"/>
                      <a:pt x="3674" y="372"/>
                      <a:pt x="3677" y="369"/>
                    </a:cubicBezTo>
                    <a:cubicBezTo>
                      <a:pt x="3674" y="369"/>
                      <a:pt x="3670" y="369"/>
                      <a:pt x="3666" y="369"/>
                    </a:cubicBezTo>
                    <a:cubicBezTo>
                      <a:pt x="3669" y="367"/>
                      <a:pt x="3672" y="365"/>
                      <a:pt x="3674" y="363"/>
                    </a:cubicBezTo>
                    <a:cubicBezTo>
                      <a:pt x="3708" y="363"/>
                      <a:pt x="3742" y="363"/>
                      <a:pt x="3776" y="363"/>
                    </a:cubicBezTo>
                    <a:cubicBezTo>
                      <a:pt x="3701" y="423"/>
                      <a:pt x="3625" y="483"/>
                      <a:pt x="3547" y="545"/>
                    </a:cubicBezTo>
                    <a:cubicBezTo>
                      <a:pt x="3550" y="545"/>
                      <a:pt x="3554" y="545"/>
                      <a:pt x="3557" y="545"/>
                    </a:cubicBezTo>
                    <a:cubicBezTo>
                      <a:pt x="3554" y="548"/>
                      <a:pt x="3550" y="551"/>
                      <a:pt x="3547" y="554"/>
                    </a:cubicBezTo>
                    <a:cubicBezTo>
                      <a:pt x="3550" y="554"/>
                      <a:pt x="3554" y="554"/>
                      <a:pt x="3557" y="554"/>
                    </a:cubicBezTo>
                    <a:cubicBezTo>
                      <a:pt x="3554" y="556"/>
                      <a:pt x="3550" y="559"/>
                      <a:pt x="3547" y="562"/>
                    </a:cubicBezTo>
                    <a:cubicBezTo>
                      <a:pt x="3550" y="562"/>
                      <a:pt x="3554" y="562"/>
                      <a:pt x="3557" y="562"/>
                    </a:cubicBezTo>
                    <a:cubicBezTo>
                      <a:pt x="3555" y="564"/>
                      <a:pt x="3552" y="566"/>
                      <a:pt x="3549" y="568"/>
                    </a:cubicBezTo>
                    <a:cubicBezTo>
                      <a:pt x="3514" y="568"/>
                      <a:pt x="3479" y="568"/>
                      <a:pt x="3444" y="568"/>
                    </a:cubicBezTo>
                    <a:cubicBezTo>
                      <a:pt x="3523" y="506"/>
                      <a:pt x="3601" y="445"/>
                      <a:pt x="3677" y="386"/>
                    </a:cubicBezTo>
                    <a:cubicBezTo>
                      <a:pt x="3674" y="386"/>
                      <a:pt x="3670" y="386"/>
                      <a:pt x="3666" y="386"/>
                    </a:cubicBezTo>
                    <a:close/>
                    <a:moveTo>
                      <a:pt x="11561" y="304"/>
                    </a:moveTo>
                    <a:cubicBezTo>
                      <a:pt x="11561" y="307"/>
                      <a:pt x="11561" y="310"/>
                      <a:pt x="11560" y="313"/>
                    </a:cubicBezTo>
                    <a:cubicBezTo>
                      <a:pt x="11561" y="313"/>
                      <a:pt x="11561" y="313"/>
                      <a:pt x="11561" y="313"/>
                    </a:cubicBezTo>
                    <a:cubicBezTo>
                      <a:pt x="11561" y="316"/>
                      <a:pt x="11561" y="318"/>
                      <a:pt x="11560" y="321"/>
                    </a:cubicBezTo>
                    <a:cubicBezTo>
                      <a:pt x="11561" y="321"/>
                      <a:pt x="11561" y="321"/>
                      <a:pt x="11561" y="321"/>
                    </a:cubicBezTo>
                    <a:cubicBezTo>
                      <a:pt x="11561" y="323"/>
                      <a:pt x="11561" y="325"/>
                      <a:pt x="11561" y="327"/>
                    </a:cubicBezTo>
                    <a:cubicBezTo>
                      <a:pt x="11514" y="327"/>
                      <a:pt x="11467" y="327"/>
                      <a:pt x="11420" y="327"/>
                    </a:cubicBezTo>
                    <a:cubicBezTo>
                      <a:pt x="11424" y="271"/>
                      <a:pt x="11427" y="215"/>
                      <a:pt x="11431" y="161"/>
                    </a:cubicBezTo>
                    <a:cubicBezTo>
                      <a:pt x="11431" y="161"/>
                      <a:pt x="11431" y="161"/>
                      <a:pt x="11431" y="161"/>
                    </a:cubicBezTo>
                    <a:cubicBezTo>
                      <a:pt x="11431" y="158"/>
                      <a:pt x="11431" y="155"/>
                      <a:pt x="11431" y="153"/>
                    </a:cubicBezTo>
                    <a:cubicBezTo>
                      <a:pt x="11431" y="153"/>
                      <a:pt x="11431" y="153"/>
                      <a:pt x="11431" y="153"/>
                    </a:cubicBezTo>
                    <a:cubicBezTo>
                      <a:pt x="11431" y="150"/>
                      <a:pt x="11431" y="147"/>
                      <a:pt x="11431" y="144"/>
                    </a:cubicBezTo>
                    <a:cubicBezTo>
                      <a:pt x="11431" y="144"/>
                      <a:pt x="11431" y="144"/>
                      <a:pt x="11431" y="144"/>
                    </a:cubicBezTo>
                    <a:cubicBezTo>
                      <a:pt x="11431" y="143"/>
                      <a:pt x="11431" y="141"/>
                      <a:pt x="11431" y="140"/>
                    </a:cubicBezTo>
                    <a:cubicBezTo>
                      <a:pt x="11477" y="140"/>
                      <a:pt x="11522" y="140"/>
                      <a:pt x="11568" y="140"/>
                    </a:cubicBezTo>
                    <a:cubicBezTo>
                      <a:pt x="11565" y="194"/>
                      <a:pt x="11563" y="249"/>
                      <a:pt x="11560" y="304"/>
                    </a:cubicBezTo>
                    <a:lnTo>
                      <a:pt x="11561" y="304"/>
                    </a:lnTo>
                    <a:close/>
                    <a:moveTo>
                      <a:pt x="20765" y="386"/>
                    </a:moveTo>
                    <a:cubicBezTo>
                      <a:pt x="20761" y="386"/>
                      <a:pt x="20757" y="386"/>
                      <a:pt x="20753" y="386"/>
                    </a:cubicBezTo>
                    <a:cubicBezTo>
                      <a:pt x="20836" y="445"/>
                      <a:pt x="20921" y="506"/>
                      <a:pt x="21007" y="568"/>
                    </a:cubicBezTo>
                    <a:cubicBezTo>
                      <a:pt x="20974" y="568"/>
                      <a:pt x="20940" y="568"/>
                      <a:pt x="20906" y="568"/>
                    </a:cubicBezTo>
                    <a:cubicBezTo>
                      <a:pt x="20903" y="566"/>
                      <a:pt x="20900" y="564"/>
                      <a:pt x="20897" y="562"/>
                    </a:cubicBezTo>
                    <a:cubicBezTo>
                      <a:pt x="20901" y="562"/>
                      <a:pt x="20905" y="562"/>
                      <a:pt x="20909" y="562"/>
                    </a:cubicBezTo>
                    <a:cubicBezTo>
                      <a:pt x="20905" y="559"/>
                      <a:pt x="20901" y="556"/>
                      <a:pt x="20897" y="554"/>
                    </a:cubicBezTo>
                    <a:cubicBezTo>
                      <a:pt x="20901" y="554"/>
                      <a:pt x="20905" y="554"/>
                      <a:pt x="20909" y="554"/>
                    </a:cubicBezTo>
                    <a:cubicBezTo>
                      <a:pt x="20905" y="551"/>
                      <a:pt x="20901" y="548"/>
                      <a:pt x="20897" y="545"/>
                    </a:cubicBezTo>
                    <a:cubicBezTo>
                      <a:pt x="20901" y="545"/>
                      <a:pt x="20905" y="545"/>
                      <a:pt x="20909" y="545"/>
                    </a:cubicBezTo>
                    <a:cubicBezTo>
                      <a:pt x="20824" y="483"/>
                      <a:pt x="20741" y="423"/>
                      <a:pt x="20659" y="363"/>
                    </a:cubicBezTo>
                    <a:cubicBezTo>
                      <a:pt x="20691" y="363"/>
                      <a:pt x="20724" y="363"/>
                      <a:pt x="20756" y="363"/>
                    </a:cubicBezTo>
                    <a:cubicBezTo>
                      <a:pt x="20759" y="365"/>
                      <a:pt x="20762" y="367"/>
                      <a:pt x="20765" y="369"/>
                    </a:cubicBezTo>
                    <a:cubicBezTo>
                      <a:pt x="20761" y="369"/>
                      <a:pt x="20757" y="369"/>
                      <a:pt x="20753" y="369"/>
                    </a:cubicBezTo>
                    <a:cubicBezTo>
                      <a:pt x="20757" y="372"/>
                      <a:pt x="20761" y="375"/>
                      <a:pt x="20765" y="378"/>
                    </a:cubicBezTo>
                    <a:cubicBezTo>
                      <a:pt x="20761" y="378"/>
                      <a:pt x="20757" y="378"/>
                      <a:pt x="20753" y="378"/>
                    </a:cubicBezTo>
                    <a:cubicBezTo>
                      <a:pt x="20757" y="380"/>
                      <a:pt x="20761" y="383"/>
                      <a:pt x="20765" y="386"/>
                    </a:cubicBezTo>
                    <a:close/>
                    <a:moveTo>
                      <a:pt x="19967" y="626"/>
                    </a:moveTo>
                    <a:cubicBezTo>
                      <a:pt x="19963" y="626"/>
                      <a:pt x="19960" y="626"/>
                      <a:pt x="19956" y="626"/>
                    </a:cubicBezTo>
                    <a:cubicBezTo>
                      <a:pt x="20036" y="691"/>
                      <a:pt x="20117" y="758"/>
                      <a:pt x="20200" y="825"/>
                    </a:cubicBezTo>
                    <a:cubicBezTo>
                      <a:pt x="20162" y="825"/>
                      <a:pt x="20124" y="825"/>
                      <a:pt x="20086" y="825"/>
                    </a:cubicBezTo>
                    <a:cubicBezTo>
                      <a:pt x="20084" y="823"/>
                      <a:pt x="20082" y="821"/>
                      <a:pt x="20079" y="819"/>
                    </a:cubicBezTo>
                    <a:cubicBezTo>
                      <a:pt x="20083" y="819"/>
                      <a:pt x="20086" y="819"/>
                      <a:pt x="20090" y="819"/>
                    </a:cubicBezTo>
                    <a:cubicBezTo>
                      <a:pt x="20086" y="816"/>
                      <a:pt x="20083" y="814"/>
                      <a:pt x="20079" y="811"/>
                    </a:cubicBezTo>
                    <a:cubicBezTo>
                      <a:pt x="20083" y="811"/>
                      <a:pt x="20086" y="811"/>
                      <a:pt x="20090" y="811"/>
                    </a:cubicBezTo>
                    <a:cubicBezTo>
                      <a:pt x="20086" y="808"/>
                      <a:pt x="20083" y="805"/>
                      <a:pt x="20079" y="803"/>
                    </a:cubicBezTo>
                    <a:cubicBezTo>
                      <a:pt x="20083" y="803"/>
                      <a:pt x="20086" y="803"/>
                      <a:pt x="20090" y="803"/>
                    </a:cubicBezTo>
                    <a:cubicBezTo>
                      <a:pt x="20008" y="735"/>
                      <a:pt x="19929" y="669"/>
                      <a:pt x="19850" y="604"/>
                    </a:cubicBezTo>
                    <a:cubicBezTo>
                      <a:pt x="19886" y="604"/>
                      <a:pt x="19923" y="604"/>
                      <a:pt x="19959" y="604"/>
                    </a:cubicBezTo>
                    <a:cubicBezTo>
                      <a:pt x="19961" y="606"/>
                      <a:pt x="19964" y="608"/>
                      <a:pt x="19967" y="610"/>
                    </a:cubicBezTo>
                    <a:cubicBezTo>
                      <a:pt x="19963" y="610"/>
                      <a:pt x="19960" y="610"/>
                      <a:pt x="19956" y="610"/>
                    </a:cubicBezTo>
                    <a:cubicBezTo>
                      <a:pt x="19960" y="613"/>
                      <a:pt x="19963" y="615"/>
                      <a:pt x="19967" y="618"/>
                    </a:cubicBezTo>
                    <a:cubicBezTo>
                      <a:pt x="19963" y="618"/>
                      <a:pt x="19960" y="618"/>
                      <a:pt x="19956" y="618"/>
                    </a:cubicBezTo>
                    <a:cubicBezTo>
                      <a:pt x="19960" y="621"/>
                      <a:pt x="19963" y="624"/>
                      <a:pt x="19967" y="626"/>
                    </a:cubicBezTo>
                    <a:close/>
                    <a:moveTo>
                      <a:pt x="7929" y="554"/>
                    </a:moveTo>
                    <a:cubicBezTo>
                      <a:pt x="7928" y="556"/>
                      <a:pt x="7926" y="559"/>
                      <a:pt x="7924" y="562"/>
                    </a:cubicBezTo>
                    <a:cubicBezTo>
                      <a:pt x="7926" y="562"/>
                      <a:pt x="7928" y="562"/>
                      <a:pt x="7929" y="562"/>
                    </a:cubicBezTo>
                    <a:cubicBezTo>
                      <a:pt x="7928" y="564"/>
                      <a:pt x="7927" y="566"/>
                      <a:pt x="7926" y="568"/>
                    </a:cubicBezTo>
                    <a:cubicBezTo>
                      <a:pt x="7883" y="568"/>
                      <a:pt x="7840" y="568"/>
                      <a:pt x="7798" y="568"/>
                    </a:cubicBezTo>
                    <a:cubicBezTo>
                      <a:pt x="7836" y="506"/>
                      <a:pt x="7874" y="445"/>
                      <a:pt x="7910" y="386"/>
                    </a:cubicBezTo>
                    <a:cubicBezTo>
                      <a:pt x="7909" y="386"/>
                      <a:pt x="7907" y="386"/>
                      <a:pt x="7905" y="386"/>
                    </a:cubicBezTo>
                    <a:cubicBezTo>
                      <a:pt x="7907" y="383"/>
                      <a:pt x="7909" y="380"/>
                      <a:pt x="7910" y="378"/>
                    </a:cubicBezTo>
                    <a:cubicBezTo>
                      <a:pt x="7909" y="378"/>
                      <a:pt x="7907" y="378"/>
                      <a:pt x="7905" y="378"/>
                    </a:cubicBezTo>
                    <a:cubicBezTo>
                      <a:pt x="7907" y="375"/>
                      <a:pt x="7909" y="372"/>
                      <a:pt x="7910" y="369"/>
                    </a:cubicBezTo>
                    <a:cubicBezTo>
                      <a:pt x="7909" y="369"/>
                      <a:pt x="7907" y="369"/>
                      <a:pt x="7905" y="369"/>
                    </a:cubicBezTo>
                    <a:cubicBezTo>
                      <a:pt x="7906" y="367"/>
                      <a:pt x="7908" y="365"/>
                      <a:pt x="7909" y="363"/>
                    </a:cubicBezTo>
                    <a:cubicBezTo>
                      <a:pt x="7950" y="363"/>
                      <a:pt x="7992" y="363"/>
                      <a:pt x="8033" y="363"/>
                    </a:cubicBezTo>
                    <a:cubicBezTo>
                      <a:pt x="7997" y="423"/>
                      <a:pt x="7961" y="483"/>
                      <a:pt x="7924" y="545"/>
                    </a:cubicBezTo>
                    <a:cubicBezTo>
                      <a:pt x="7926" y="545"/>
                      <a:pt x="7928" y="545"/>
                      <a:pt x="7929" y="545"/>
                    </a:cubicBezTo>
                    <a:cubicBezTo>
                      <a:pt x="7928" y="548"/>
                      <a:pt x="7926" y="551"/>
                      <a:pt x="7924" y="554"/>
                    </a:cubicBezTo>
                    <a:cubicBezTo>
                      <a:pt x="7926" y="554"/>
                      <a:pt x="7928" y="554"/>
                      <a:pt x="7929" y="554"/>
                    </a:cubicBezTo>
                    <a:close/>
                    <a:moveTo>
                      <a:pt x="6472" y="554"/>
                    </a:moveTo>
                    <a:cubicBezTo>
                      <a:pt x="6470" y="556"/>
                      <a:pt x="6468" y="559"/>
                      <a:pt x="6465" y="562"/>
                    </a:cubicBezTo>
                    <a:cubicBezTo>
                      <a:pt x="6467" y="562"/>
                      <a:pt x="6470" y="562"/>
                      <a:pt x="6472" y="562"/>
                    </a:cubicBezTo>
                    <a:cubicBezTo>
                      <a:pt x="6470" y="564"/>
                      <a:pt x="6469" y="566"/>
                      <a:pt x="6467" y="568"/>
                    </a:cubicBezTo>
                    <a:cubicBezTo>
                      <a:pt x="6427" y="568"/>
                      <a:pt x="6387" y="568"/>
                      <a:pt x="6346" y="568"/>
                    </a:cubicBezTo>
                    <a:cubicBezTo>
                      <a:pt x="6398" y="506"/>
                      <a:pt x="6450" y="445"/>
                      <a:pt x="6499" y="386"/>
                    </a:cubicBezTo>
                    <a:cubicBezTo>
                      <a:pt x="6497" y="386"/>
                      <a:pt x="6495" y="386"/>
                      <a:pt x="6492" y="386"/>
                    </a:cubicBezTo>
                    <a:cubicBezTo>
                      <a:pt x="6495" y="383"/>
                      <a:pt x="6497" y="380"/>
                      <a:pt x="6499" y="378"/>
                    </a:cubicBezTo>
                    <a:cubicBezTo>
                      <a:pt x="6497" y="378"/>
                      <a:pt x="6495" y="378"/>
                      <a:pt x="6492" y="378"/>
                    </a:cubicBezTo>
                    <a:cubicBezTo>
                      <a:pt x="6495" y="375"/>
                      <a:pt x="6497" y="372"/>
                      <a:pt x="6499" y="369"/>
                    </a:cubicBezTo>
                    <a:cubicBezTo>
                      <a:pt x="6497" y="369"/>
                      <a:pt x="6495" y="369"/>
                      <a:pt x="6492" y="369"/>
                    </a:cubicBezTo>
                    <a:cubicBezTo>
                      <a:pt x="6494" y="367"/>
                      <a:pt x="6496" y="365"/>
                      <a:pt x="6498" y="363"/>
                    </a:cubicBezTo>
                    <a:cubicBezTo>
                      <a:pt x="6536" y="363"/>
                      <a:pt x="6575" y="363"/>
                      <a:pt x="6614" y="363"/>
                    </a:cubicBezTo>
                    <a:cubicBezTo>
                      <a:pt x="6565" y="423"/>
                      <a:pt x="6516" y="483"/>
                      <a:pt x="6465" y="545"/>
                    </a:cubicBezTo>
                    <a:cubicBezTo>
                      <a:pt x="6467" y="545"/>
                      <a:pt x="6470" y="545"/>
                      <a:pt x="6472" y="545"/>
                    </a:cubicBezTo>
                    <a:cubicBezTo>
                      <a:pt x="6470" y="548"/>
                      <a:pt x="6468" y="551"/>
                      <a:pt x="6465" y="554"/>
                    </a:cubicBezTo>
                    <a:cubicBezTo>
                      <a:pt x="6467" y="554"/>
                      <a:pt x="6470" y="554"/>
                      <a:pt x="6472" y="554"/>
                    </a:cubicBezTo>
                    <a:close/>
                    <a:moveTo>
                      <a:pt x="5015" y="554"/>
                    </a:moveTo>
                    <a:cubicBezTo>
                      <a:pt x="5012" y="556"/>
                      <a:pt x="5009" y="559"/>
                      <a:pt x="5006" y="562"/>
                    </a:cubicBezTo>
                    <a:cubicBezTo>
                      <a:pt x="5009" y="562"/>
                      <a:pt x="5012" y="562"/>
                      <a:pt x="5015" y="562"/>
                    </a:cubicBezTo>
                    <a:cubicBezTo>
                      <a:pt x="5013" y="564"/>
                      <a:pt x="5011" y="566"/>
                      <a:pt x="5008" y="568"/>
                    </a:cubicBezTo>
                    <a:cubicBezTo>
                      <a:pt x="4971" y="568"/>
                      <a:pt x="4933" y="568"/>
                      <a:pt x="4895" y="568"/>
                    </a:cubicBezTo>
                    <a:cubicBezTo>
                      <a:pt x="4960" y="506"/>
                      <a:pt x="5025" y="445"/>
                      <a:pt x="5088" y="386"/>
                    </a:cubicBezTo>
                    <a:cubicBezTo>
                      <a:pt x="5085" y="386"/>
                      <a:pt x="5082" y="386"/>
                      <a:pt x="5079" y="386"/>
                    </a:cubicBezTo>
                    <a:cubicBezTo>
                      <a:pt x="5082" y="383"/>
                      <a:pt x="5085" y="380"/>
                      <a:pt x="5088" y="378"/>
                    </a:cubicBezTo>
                    <a:cubicBezTo>
                      <a:pt x="5085" y="378"/>
                      <a:pt x="5082" y="378"/>
                      <a:pt x="5079" y="378"/>
                    </a:cubicBezTo>
                    <a:cubicBezTo>
                      <a:pt x="5082" y="375"/>
                      <a:pt x="5085" y="372"/>
                      <a:pt x="5088" y="369"/>
                    </a:cubicBezTo>
                    <a:cubicBezTo>
                      <a:pt x="5085" y="369"/>
                      <a:pt x="5082" y="369"/>
                      <a:pt x="5079" y="369"/>
                    </a:cubicBezTo>
                    <a:cubicBezTo>
                      <a:pt x="5082" y="367"/>
                      <a:pt x="5084" y="365"/>
                      <a:pt x="5086" y="363"/>
                    </a:cubicBezTo>
                    <a:cubicBezTo>
                      <a:pt x="5122" y="363"/>
                      <a:pt x="5159" y="363"/>
                      <a:pt x="5195" y="363"/>
                    </a:cubicBezTo>
                    <a:cubicBezTo>
                      <a:pt x="5133" y="423"/>
                      <a:pt x="5070" y="483"/>
                      <a:pt x="5006" y="545"/>
                    </a:cubicBezTo>
                    <a:cubicBezTo>
                      <a:pt x="5009" y="545"/>
                      <a:pt x="5012" y="545"/>
                      <a:pt x="5015" y="545"/>
                    </a:cubicBezTo>
                    <a:cubicBezTo>
                      <a:pt x="5012" y="548"/>
                      <a:pt x="5009" y="551"/>
                      <a:pt x="5006" y="554"/>
                    </a:cubicBezTo>
                    <a:cubicBezTo>
                      <a:pt x="5009" y="554"/>
                      <a:pt x="5012" y="554"/>
                      <a:pt x="5015" y="554"/>
                    </a:cubicBezTo>
                    <a:close/>
                    <a:moveTo>
                      <a:pt x="9318" y="378"/>
                    </a:moveTo>
                    <a:cubicBezTo>
                      <a:pt x="9319" y="375"/>
                      <a:pt x="9320" y="372"/>
                      <a:pt x="9321" y="369"/>
                    </a:cubicBezTo>
                    <a:cubicBezTo>
                      <a:pt x="9320" y="369"/>
                      <a:pt x="9319" y="369"/>
                      <a:pt x="9318" y="369"/>
                    </a:cubicBezTo>
                    <a:cubicBezTo>
                      <a:pt x="9319" y="367"/>
                      <a:pt x="9320" y="365"/>
                      <a:pt x="9320" y="363"/>
                    </a:cubicBezTo>
                    <a:cubicBezTo>
                      <a:pt x="9364" y="363"/>
                      <a:pt x="9408" y="363"/>
                      <a:pt x="9452" y="363"/>
                    </a:cubicBezTo>
                    <a:cubicBezTo>
                      <a:pt x="9429" y="423"/>
                      <a:pt x="9407" y="483"/>
                      <a:pt x="9384" y="545"/>
                    </a:cubicBezTo>
                    <a:cubicBezTo>
                      <a:pt x="9385" y="545"/>
                      <a:pt x="9386" y="545"/>
                      <a:pt x="9387" y="545"/>
                    </a:cubicBezTo>
                    <a:cubicBezTo>
                      <a:pt x="9386" y="548"/>
                      <a:pt x="9385" y="551"/>
                      <a:pt x="9384" y="554"/>
                    </a:cubicBezTo>
                    <a:cubicBezTo>
                      <a:pt x="9385" y="554"/>
                      <a:pt x="9386" y="554"/>
                      <a:pt x="9387" y="554"/>
                    </a:cubicBezTo>
                    <a:cubicBezTo>
                      <a:pt x="9386" y="556"/>
                      <a:pt x="9385" y="559"/>
                      <a:pt x="9384" y="562"/>
                    </a:cubicBezTo>
                    <a:cubicBezTo>
                      <a:pt x="9385" y="562"/>
                      <a:pt x="9386" y="562"/>
                      <a:pt x="9387" y="562"/>
                    </a:cubicBezTo>
                    <a:cubicBezTo>
                      <a:pt x="9386" y="564"/>
                      <a:pt x="9385" y="566"/>
                      <a:pt x="9384" y="568"/>
                    </a:cubicBezTo>
                    <a:cubicBezTo>
                      <a:pt x="9339" y="568"/>
                      <a:pt x="9294" y="568"/>
                      <a:pt x="9249" y="568"/>
                    </a:cubicBezTo>
                    <a:cubicBezTo>
                      <a:pt x="9274" y="506"/>
                      <a:pt x="9298" y="445"/>
                      <a:pt x="9321" y="386"/>
                    </a:cubicBezTo>
                    <a:cubicBezTo>
                      <a:pt x="9320" y="386"/>
                      <a:pt x="9319" y="386"/>
                      <a:pt x="9318" y="386"/>
                    </a:cubicBezTo>
                    <a:cubicBezTo>
                      <a:pt x="9319" y="383"/>
                      <a:pt x="9320" y="380"/>
                      <a:pt x="9321" y="378"/>
                    </a:cubicBezTo>
                    <a:cubicBezTo>
                      <a:pt x="9320" y="378"/>
                      <a:pt x="9319" y="378"/>
                      <a:pt x="9318" y="378"/>
                    </a:cubicBezTo>
                    <a:close/>
                    <a:moveTo>
                      <a:pt x="12287" y="363"/>
                    </a:moveTo>
                    <a:cubicBezTo>
                      <a:pt x="12287" y="365"/>
                      <a:pt x="12288" y="367"/>
                      <a:pt x="12288" y="369"/>
                    </a:cubicBezTo>
                    <a:cubicBezTo>
                      <a:pt x="12288" y="369"/>
                      <a:pt x="12287" y="369"/>
                      <a:pt x="12287" y="369"/>
                    </a:cubicBezTo>
                    <a:cubicBezTo>
                      <a:pt x="12287" y="372"/>
                      <a:pt x="12288" y="375"/>
                      <a:pt x="12288" y="378"/>
                    </a:cubicBezTo>
                    <a:cubicBezTo>
                      <a:pt x="12288" y="378"/>
                      <a:pt x="12287" y="378"/>
                      <a:pt x="12287" y="378"/>
                    </a:cubicBezTo>
                    <a:cubicBezTo>
                      <a:pt x="12287" y="380"/>
                      <a:pt x="12288" y="383"/>
                      <a:pt x="12288" y="386"/>
                    </a:cubicBezTo>
                    <a:cubicBezTo>
                      <a:pt x="12288" y="386"/>
                      <a:pt x="12287" y="386"/>
                      <a:pt x="12287" y="386"/>
                    </a:cubicBezTo>
                    <a:cubicBezTo>
                      <a:pt x="12291" y="445"/>
                      <a:pt x="12295" y="506"/>
                      <a:pt x="12300" y="568"/>
                    </a:cubicBezTo>
                    <a:cubicBezTo>
                      <a:pt x="12251" y="568"/>
                      <a:pt x="12202" y="568"/>
                      <a:pt x="12153" y="568"/>
                    </a:cubicBezTo>
                    <a:cubicBezTo>
                      <a:pt x="12153" y="566"/>
                      <a:pt x="12153" y="564"/>
                      <a:pt x="12153" y="562"/>
                    </a:cubicBezTo>
                    <a:cubicBezTo>
                      <a:pt x="12153" y="562"/>
                      <a:pt x="12153" y="562"/>
                      <a:pt x="12153" y="562"/>
                    </a:cubicBezTo>
                    <a:cubicBezTo>
                      <a:pt x="12153" y="559"/>
                      <a:pt x="12153" y="556"/>
                      <a:pt x="12153" y="554"/>
                    </a:cubicBezTo>
                    <a:cubicBezTo>
                      <a:pt x="12153" y="554"/>
                      <a:pt x="12153" y="554"/>
                      <a:pt x="12153" y="554"/>
                    </a:cubicBezTo>
                    <a:cubicBezTo>
                      <a:pt x="12153" y="551"/>
                      <a:pt x="12153" y="548"/>
                      <a:pt x="12153" y="545"/>
                    </a:cubicBezTo>
                    <a:cubicBezTo>
                      <a:pt x="12153" y="545"/>
                      <a:pt x="12153" y="545"/>
                      <a:pt x="12153" y="545"/>
                    </a:cubicBezTo>
                    <a:cubicBezTo>
                      <a:pt x="12151" y="483"/>
                      <a:pt x="12148" y="423"/>
                      <a:pt x="12145" y="363"/>
                    </a:cubicBezTo>
                    <a:cubicBezTo>
                      <a:pt x="12192" y="363"/>
                      <a:pt x="12240" y="363"/>
                      <a:pt x="12287" y="363"/>
                    </a:cubicBezTo>
                    <a:close/>
                    <a:moveTo>
                      <a:pt x="10844" y="554"/>
                    </a:moveTo>
                    <a:cubicBezTo>
                      <a:pt x="10844" y="556"/>
                      <a:pt x="10843" y="559"/>
                      <a:pt x="10843" y="562"/>
                    </a:cubicBezTo>
                    <a:cubicBezTo>
                      <a:pt x="10843" y="562"/>
                      <a:pt x="10844" y="562"/>
                      <a:pt x="10844" y="562"/>
                    </a:cubicBezTo>
                    <a:cubicBezTo>
                      <a:pt x="10844" y="564"/>
                      <a:pt x="10843" y="566"/>
                      <a:pt x="10843" y="568"/>
                    </a:cubicBezTo>
                    <a:cubicBezTo>
                      <a:pt x="10795" y="568"/>
                      <a:pt x="10748" y="568"/>
                      <a:pt x="10700" y="568"/>
                    </a:cubicBezTo>
                    <a:cubicBezTo>
                      <a:pt x="10711" y="506"/>
                      <a:pt x="10722" y="445"/>
                      <a:pt x="10733" y="386"/>
                    </a:cubicBezTo>
                    <a:cubicBezTo>
                      <a:pt x="10732" y="386"/>
                      <a:pt x="10732" y="386"/>
                      <a:pt x="10731" y="386"/>
                    </a:cubicBezTo>
                    <a:cubicBezTo>
                      <a:pt x="10732" y="383"/>
                      <a:pt x="10732" y="380"/>
                      <a:pt x="10733" y="378"/>
                    </a:cubicBezTo>
                    <a:cubicBezTo>
                      <a:pt x="10732" y="378"/>
                      <a:pt x="10732" y="378"/>
                      <a:pt x="10731" y="378"/>
                    </a:cubicBezTo>
                    <a:cubicBezTo>
                      <a:pt x="10732" y="375"/>
                      <a:pt x="10732" y="372"/>
                      <a:pt x="10733" y="369"/>
                    </a:cubicBezTo>
                    <a:cubicBezTo>
                      <a:pt x="10732" y="369"/>
                      <a:pt x="10732" y="369"/>
                      <a:pt x="10731" y="369"/>
                    </a:cubicBezTo>
                    <a:cubicBezTo>
                      <a:pt x="10731" y="367"/>
                      <a:pt x="10732" y="365"/>
                      <a:pt x="10732" y="363"/>
                    </a:cubicBezTo>
                    <a:cubicBezTo>
                      <a:pt x="10778" y="363"/>
                      <a:pt x="10824" y="363"/>
                      <a:pt x="10870" y="363"/>
                    </a:cubicBezTo>
                    <a:cubicBezTo>
                      <a:pt x="10861" y="423"/>
                      <a:pt x="10852" y="483"/>
                      <a:pt x="10843" y="545"/>
                    </a:cubicBezTo>
                    <a:cubicBezTo>
                      <a:pt x="10843" y="545"/>
                      <a:pt x="10844" y="545"/>
                      <a:pt x="10844" y="545"/>
                    </a:cubicBezTo>
                    <a:cubicBezTo>
                      <a:pt x="10844" y="548"/>
                      <a:pt x="10843" y="551"/>
                      <a:pt x="10843" y="554"/>
                    </a:cubicBezTo>
                    <a:cubicBezTo>
                      <a:pt x="10843" y="554"/>
                      <a:pt x="10844" y="554"/>
                      <a:pt x="10844" y="554"/>
                    </a:cubicBezTo>
                    <a:close/>
                    <a:moveTo>
                      <a:pt x="11021" y="618"/>
                    </a:moveTo>
                    <a:cubicBezTo>
                      <a:pt x="11021" y="615"/>
                      <a:pt x="11021" y="613"/>
                      <a:pt x="11022" y="610"/>
                    </a:cubicBezTo>
                    <a:cubicBezTo>
                      <a:pt x="11021" y="610"/>
                      <a:pt x="11021" y="610"/>
                      <a:pt x="11021" y="610"/>
                    </a:cubicBezTo>
                    <a:cubicBezTo>
                      <a:pt x="11021" y="608"/>
                      <a:pt x="11021" y="606"/>
                      <a:pt x="11021" y="604"/>
                    </a:cubicBezTo>
                    <a:cubicBezTo>
                      <a:pt x="11070" y="604"/>
                      <a:pt x="11119" y="604"/>
                      <a:pt x="11167" y="604"/>
                    </a:cubicBezTo>
                    <a:cubicBezTo>
                      <a:pt x="11160" y="669"/>
                      <a:pt x="11154" y="735"/>
                      <a:pt x="11147" y="803"/>
                    </a:cubicBezTo>
                    <a:cubicBezTo>
                      <a:pt x="11147" y="803"/>
                      <a:pt x="11147" y="803"/>
                      <a:pt x="11148" y="803"/>
                    </a:cubicBezTo>
                    <a:cubicBezTo>
                      <a:pt x="11147" y="805"/>
                      <a:pt x="11147" y="808"/>
                      <a:pt x="11147" y="811"/>
                    </a:cubicBezTo>
                    <a:cubicBezTo>
                      <a:pt x="11147" y="811"/>
                      <a:pt x="11147" y="811"/>
                      <a:pt x="11148" y="811"/>
                    </a:cubicBezTo>
                    <a:cubicBezTo>
                      <a:pt x="11147" y="814"/>
                      <a:pt x="11147" y="816"/>
                      <a:pt x="11147" y="819"/>
                    </a:cubicBezTo>
                    <a:cubicBezTo>
                      <a:pt x="11147" y="819"/>
                      <a:pt x="11147" y="819"/>
                      <a:pt x="11148" y="819"/>
                    </a:cubicBezTo>
                    <a:cubicBezTo>
                      <a:pt x="11147" y="821"/>
                      <a:pt x="11147" y="823"/>
                      <a:pt x="11147" y="825"/>
                    </a:cubicBezTo>
                    <a:cubicBezTo>
                      <a:pt x="11097" y="825"/>
                      <a:pt x="11047" y="825"/>
                      <a:pt x="10997" y="825"/>
                    </a:cubicBezTo>
                    <a:cubicBezTo>
                      <a:pt x="11005" y="758"/>
                      <a:pt x="11014" y="691"/>
                      <a:pt x="11022" y="626"/>
                    </a:cubicBezTo>
                    <a:cubicBezTo>
                      <a:pt x="11021" y="626"/>
                      <a:pt x="11021" y="626"/>
                      <a:pt x="11021" y="626"/>
                    </a:cubicBezTo>
                    <a:cubicBezTo>
                      <a:pt x="11021" y="624"/>
                      <a:pt x="11021" y="621"/>
                      <a:pt x="11022" y="618"/>
                    </a:cubicBezTo>
                    <a:cubicBezTo>
                      <a:pt x="11021" y="618"/>
                      <a:pt x="11021" y="618"/>
                      <a:pt x="11021" y="618"/>
                    </a:cubicBezTo>
                    <a:close/>
                    <a:moveTo>
                      <a:pt x="9555" y="618"/>
                    </a:moveTo>
                    <a:cubicBezTo>
                      <a:pt x="9556" y="615"/>
                      <a:pt x="9557" y="613"/>
                      <a:pt x="9557" y="610"/>
                    </a:cubicBezTo>
                    <a:cubicBezTo>
                      <a:pt x="9557" y="610"/>
                      <a:pt x="9556" y="610"/>
                      <a:pt x="9555" y="610"/>
                    </a:cubicBezTo>
                    <a:cubicBezTo>
                      <a:pt x="9555" y="608"/>
                      <a:pt x="9556" y="606"/>
                      <a:pt x="9557" y="604"/>
                    </a:cubicBezTo>
                    <a:cubicBezTo>
                      <a:pt x="9603" y="604"/>
                      <a:pt x="9649" y="604"/>
                      <a:pt x="9695" y="604"/>
                    </a:cubicBezTo>
                    <a:cubicBezTo>
                      <a:pt x="9674" y="669"/>
                      <a:pt x="9653" y="735"/>
                      <a:pt x="9630" y="803"/>
                    </a:cubicBezTo>
                    <a:cubicBezTo>
                      <a:pt x="9631" y="803"/>
                      <a:pt x="9632" y="803"/>
                      <a:pt x="9633" y="803"/>
                    </a:cubicBezTo>
                    <a:cubicBezTo>
                      <a:pt x="9632" y="805"/>
                      <a:pt x="9631" y="808"/>
                      <a:pt x="9630" y="811"/>
                    </a:cubicBezTo>
                    <a:cubicBezTo>
                      <a:pt x="9631" y="811"/>
                      <a:pt x="9632" y="811"/>
                      <a:pt x="9633" y="811"/>
                    </a:cubicBezTo>
                    <a:cubicBezTo>
                      <a:pt x="9632" y="814"/>
                      <a:pt x="9631" y="816"/>
                      <a:pt x="9630" y="819"/>
                    </a:cubicBezTo>
                    <a:cubicBezTo>
                      <a:pt x="9631" y="819"/>
                      <a:pt x="9632" y="819"/>
                      <a:pt x="9633" y="819"/>
                    </a:cubicBezTo>
                    <a:cubicBezTo>
                      <a:pt x="9633" y="821"/>
                      <a:pt x="9632" y="823"/>
                      <a:pt x="9631" y="825"/>
                    </a:cubicBezTo>
                    <a:cubicBezTo>
                      <a:pt x="9584" y="825"/>
                      <a:pt x="9536" y="825"/>
                      <a:pt x="9489" y="825"/>
                    </a:cubicBezTo>
                    <a:cubicBezTo>
                      <a:pt x="9512" y="758"/>
                      <a:pt x="9535" y="691"/>
                      <a:pt x="9557" y="626"/>
                    </a:cubicBezTo>
                    <a:cubicBezTo>
                      <a:pt x="9557" y="626"/>
                      <a:pt x="9556" y="626"/>
                      <a:pt x="9555" y="626"/>
                    </a:cubicBezTo>
                    <a:cubicBezTo>
                      <a:pt x="9556" y="624"/>
                      <a:pt x="9557" y="621"/>
                      <a:pt x="9557" y="618"/>
                    </a:cubicBezTo>
                    <a:cubicBezTo>
                      <a:pt x="9557" y="618"/>
                      <a:pt x="9556" y="618"/>
                      <a:pt x="9555" y="618"/>
                    </a:cubicBezTo>
                    <a:close/>
                    <a:moveTo>
                      <a:pt x="12508" y="825"/>
                    </a:moveTo>
                    <a:cubicBezTo>
                      <a:pt x="12508" y="823"/>
                      <a:pt x="12508" y="821"/>
                      <a:pt x="12508" y="819"/>
                    </a:cubicBezTo>
                    <a:cubicBezTo>
                      <a:pt x="12508" y="819"/>
                      <a:pt x="12508" y="819"/>
                      <a:pt x="12508" y="819"/>
                    </a:cubicBezTo>
                    <a:cubicBezTo>
                      <a:pt x="12508" y="816"/>
                      <a:pt x="12508" y="814"/>
                      <a:pt x="12508" y="811"/>
                    </a:cubicBezTo>
                    <a:cubicBezTo>
                      <a:pt x="12508" y="811"/>
                      <a:pt x="12508" y="811"/>
                      <a:pt x="12508" y="811"/>
                    </a:cubicBezTo>
                    <a:cubicBezTo>
                      <a:pt x="12508" y="808"/>
                      <a:pt x="12508" y="805"/>
                      <a:pt x="12508" y="803"/>
                    </a:cubicBezTo>
                    <a:cubicBezTo>
                      <a:pt x="12508" y="803"/>
                      <a:pt x="12508" y="803"/>
                      <a:pt x="12508" y="803"/>
                    </a:cubicBezTo>
                    <a:cubicBezTo>
                      <a:pt x="12502" y="735"/>
                      <a:pt x="12496" y="669"/>
                      <a:pt x="12489" y="604"/>
                    </a:cubicBezTo>
                    <a:cubicBezTo>
                      <a:pt x="12538" y="604"/>
                      <a:pt x="12587" y="604"/>
                      <a:pt x="12635" y="604"/>
                    </a:cubicBezTo>
                    <a:cubicBezTo>
                      <a:pt x="12636" y="606"/>
                      <a:pt x="12636" y="608"/>
                      <a:pt x="12636" y="610"/>
                    </a:cubicBezTo>
                    <a:cubicBezTo>
                      <a:pt x="12636" y="610"/>
                      <a:pt x="12635" y="610"/>
                      <a:pt x="12635" y="610"/>
                    </a:cubicBezTo>
                    <a:cubicBezTo>
                      <a:pt x="12635" y="613"/>
                      <a:pt x="12636" y="615"/>
                      <a:pt x="12636" y="618"/>
                    </a:cubicBezTo>
                    <a:cubicBezTo>
                      <a:pt x="12636" y="618"/>
                      <a:pt x="12635" y="618"/>
                      <a:pt x="12635" y="618"/>
                    </a:cubicBezTo>
                    <a:cubicBezTo>
                      <a:pt x="12635" y="621"/>
                      <a:pt x="12636" y="624"/>
                      <a:pt x="12636" y="626"/>
                    </a:cubicBezTo>
                    <a:cubicBezTo>
                      <a:pt x="12636" y="626"/>
                      <a:pt x="12635" y="626"/>
                      <a:pt x="12635" y="626"/>
                    </a:cubicBezTo>
                    <a:cubicBezTo>
                      <a:pt x="12643" y="691"/>
                      <a:pt x="12651" y="758"/>
                      <a:pt x="12659" y="825"/>
                    </a:cubicBezTo>
                    <a:cubicBezTo>
                      <a:pt x="12609" y="825"/>
                      <a:pt x="12558" y="825"/>
                      <a:pt x="12508" y="825"/>
                    </a:cubicBezTo>
                    <a:close/>
                    <a:moveTo>
                      <a:pt x="13612" y="568"/>
                    </a:moveTo>
                    <a:cubicBezTo>
                      <a:pt x="13612" y="566"/>
                      <a:pt x="13611" y="564"/>
                      <a:pt x="13610" y="562"/>
                    </a:cubicBezTo>
                    <a:cubicBezTo>
                      <a:pt x="13611" y="562"/>
                      <a:pt x="13612" y="562"/>
                      <a:pt x="13613" y="562"/>
                    </a:cubicBezTo>
                    <a:cubicBezTo>
                      <a:pt x="13612" y="559"/>
                      <a:pt x="13611" y="556"/>
                      <a:pt x="13610" y="554"/>
                    </a:cubicBezTo>
                    <a:cubicBezTo>
                      <a:pt x="13611" y="554"/>
                      <a:pt x="13612" y="554"/>
                      <a:pt x="13613" y="554"/>
                    </a:cubicBezTo>
                    <a:cubicBezTo>
                      <a:pt x="13612" y="551"/>
                      <a:pt x="13611" y="548"/>
                      <a:pt x="13610" y="545"/>
                    </a:cubicBezTo>
                    <a:cubicBezTo>
                      <a:pt x="13611" y="545"/>
                      <a:pt x="13612" y="545"/>
                      <a:pt x="13613" y="545"/>
                    </a:cubicBezTo>
                    <a:cubicBezTo>
                      <a:pt x="13596" y="483"/>
                      <a:pt x="13580" y="423"/>
                      <a:pt x="13564" y="363"/>
                    </a:cubicBezTo>
                    <a:cubicBezTo>
                      <a:pt x="13609" y="363"/>
                      <a:pt x="13654" y="363"/>
                      <a:pt x="13699" y="363"/>
                    </a:cubicBezTo>
                    <a:cubicBezTo>
                      <a:pt x="13699" y="365"/>
                      <a:pt x="13700" y="367"/>
                      <a:pt x="13701" y="369"/>
                    </a:cubicBezTo>
                    <a:cubicBezTo>
                      <a:pt x="13700" y="369"/>
                      <a:pt x="13699" y="369"/>
                      <a:pt x="13698" y="369"/>
                    </a:cubicBezTo>
                    <a:cubicBezTo>
                      <a:pt x="13699" y="372"/>
                      <a:pt x="13700" y="375"/>
                      <a:pt x="13701" y="378"/>
                    </a:cubicBezTo>
                    <a:cubicBezTo>
                      <a:pt x="13700" y="378"/>
                      <a:pt x="13699" y="378"/>
                      <a:pt x="13698" y="378"/>
                    </a:cubicBezTo>
                    <a:cubicBezTo>
                      <a:pt x="13699" y="380"/>
                      <a:pt x="13700" y="383"/>
                      <a:pt x="13701" y="386"/>
                    </a:cubicBezTo>
                    <a:cubicBezTo>
                      <a:pt x="13700" y="386"/>
                      <a:pt x="13699" y="386"/>
                      <a:pt x="13698" y="386"/>
                    </a:cubicBezTo>
                    <a:cubicBezTo>
                      <a:pt x="13715" y="445"/>
                      <a:pt x="13733" y="506"/>
                      <a:pt x="13751" y="568"/>
                    </a:cubicBezTo>
                    <a:cubicBezTo>
                      <a:pt x="13705" y="568"/>
                      <a:pt x="13658" y="568"/>
                      <a:pt x="13612" y="568"/>
                    </a:cubicBezTo>
                    <a:close/>
                    <a:moveTo>
                      <a:pt x="19345" y="363"/>
                    </a:moveTo>
                    <a:cubicBezTo>
                      <a:pt x="19347" y="365"/>
                      <a:pt x="19350" y="367"/>
                      <a:pt x="19352" y="369"/>
                    </a:cubicBezTo>
                    <a:cubicBezTo>
                      <a:pt x="19349" y="369"/>
                      <a:pt x="19346" y="369"/>
                      <a:pt x="19342" y="369"/>
                    </a:cubicBezTo>
                    <a:cubicBezTo>
                      <a:pt x="19346" y="372"/>
                      <a:pt x="19349" y="375"/>
                      <a:pt x="19352" y="378"/>
                    </a:cubicBezTo>
                    <a:cubicBezTo>
                      <a:pt x="19349" y="378"/>
                      <a:pt x="19346" y="378"/>
                      <a:pt x="19342" y="378"/>
                    </a:cubicBezTo>
                    <a:cubicBezTo>
                      <a:pt x="19346" y="380"/>
                      <a:pt x="19349" y="383"/>
                      <a:pt x="19352" y="386"/>
                    </a:cubicBezTo>
                    <a:cubicBezTo>
                      <a:pt x="19349" y="386"/>
                      <a:pt x="19346" y="386"/>
                      <a:pt x="19342" y="386"/>
                    </a:cubicBezTo>
                    <a:cubicBezTo>
                      <a:pt x="19412" y="445"/>
                      <a:pt x="19484" y="506"/>
                      <a:pt x="19556" y="568"/>
                    </a:cubicBezTo>
                    <a:cubicBezTo>
                      <a:pt x="19520" y="568"/>
                      <a:pt x="19483" y="568"/>
                      <a:pt x="19447" y="568"/>
                    </a:cubicBezTo>
                    <a:cubicBezTo>
                      <a:pt x="19444" y="566"/>
                      <a:pt x="19442" y="564"/>
                      <a:pt x="19440" y="562"/>
                    </a:cubicBezTo>
                    <a:cubicBezTo>
                      <a:pt x="19443" y="562"/>
                      <a:pt x="19446" y="562"/>
                      <a:pt x="19449" y="562"/>
                    </a:cubicBezTo>
                    <a:cubicBezTo>
                      <a:pt x="19446" y="559"/>
                      <a:pt x="19443" y="556"/>
                      <a:pt x="19440" y="554"/>
                    </a:cubicBezTo>
                    <a:cubicBezTo>
                      <a:pt x="19443" y="554"/>
                      <a:pt x="19446" y="554"/>
                      <a:pt x="19449" y="554"/>
                    </a:cubicBezTo>
                    <a:cubicBezTo>
                      <a:pt x="19446" y="551"/>
                      <a:pt x="19443" y="548"/>
                      <a:pt x="19440" y="545"/>
                    </a:cubicBezTo>
                    <a:cubicBezTo>
                      <a:pt x="19443" y="545"/>
                      <a:pt x="19446" y="545"/>
                      <a:pt x="19449" y="545"/>
                    </a:cubicBezTo>
                    <a:cubicBezTo>
                      <a:pt x="19378" y="483"/>
                      <a:pt x="19308" y="423"/>
                      <a:pt x="19240" y="363"/>
                    </a:cubicBezTo>
                    <a:cubicBezTo>
                      <a:pt x="19275" y="363"/>
                      <a:pt x="19310" y="363"/>
                      <a:pt x="19345" y="363"/>
                    </a:cubicBezTo>
                    <a:close/>
                    <a:moveTo>
                      <a:pt x="17933" y="363"/>
                    </a:moveTo>
                    <a:cubicBezTo>
                      <a:pt x="17935" y="365"/>
                      <a:pt x="17937" y="367"/>
                      <a:pt x="17939" y="369"/>
                    </a:cubicBezTo>
                    <a:cubicBezTo>
                      <a:pt x="17936" y="369"/>
                      <a:pt x="17934" y="369"/>
                      <a:pt x="17931" y="369"/>
                    </a:cubicBezTo>
                    <a:cubicBezTo>
                      <a:pt x="17934" y="372"/>
                      <a:pt x="17937" y="375"/>
                      <a:pt x="17939" y="378"/>
                    </a:cubicBezTo>
                    <a:cubicBezTo>
                      <a:pt x="17936" y="378"/>
                      <a:pt x="17934" y="378"/>
                      <a:pt x="17931" y="378"/>
                    </a:cubicBezTo>
                    <a:cubicBezTo>
                      <a:pt x="17934" y="380"/>
                      <a:pt x="17937" y="383"/>
                      <a:pt x="17939" y="386"/>
                    </a:cubicBezTo>
                    <a:cubicBezTo>
                      <a:pt x="17936" y="386"/>
                      <a:pt x="17934" y="386"/>
                      <a:pt x="17931" y="386"/>
                    </a:cubicBezTo>
                    <a:cubicBezTo>
                      <a:pt x="17988" y="445"/>
                      <a:pt x="18046" y="506"/>
                      <a:pt x="18105" y="568"/>
                    </a:cubicBezTo>
                    <a:cubicBezTo>
                      <a:pt x="18066" y="568"/>
                      <a:pt x="18027" y="568"/>
                      <a:pt x="17988" y="568"/>
                    </a:cubicBezTo>
                    <a:cubicBezTo>
                      <a:pt x="17986" y="566"/>
                      <a:pt x="17984" y="564"/>
                      <a:pt x="17983" y="562"/>
                    </a:cubicBezTo>
                    <a:cubicBezTo>
                      <a:pt x="17985" y="562"/>
                      <a:pt x="17988" y="562"/>
                      <a:pt x="17990" y="562"/>
                    </a:cubicBezTo>
                    <a:cubicBezTo>
                      <a:pt x="17988" y="559"/>
                      <a:pt x="17985" y="556"/>
                      <a:pt x="17983" y="554"/>
                    </a:cubicBezTo>
                    <a:cubicBezTo>
                      <a:pt x="17985" y="554"/>
                      <a:pt x="17988" y="554"/>
                      <a:pt x="17990" y="554"/>
                    </a:cubicBezTo>
                    <a:cubicBezTo>
                      <a:pt x="17988" y="551"/>
                      <a:pt x="17985" y="548"/>
                      <a:pt x="17983" y="545"/>
                    </a:cubicBezTo>
                    <a:cubicBezTo>
                      <a:pt x="17985" y="545"/>
                      <a:pt x="17988" y="545"/>
                      <a:pt x="17990" y="545"/>
                    </a:cubicBezTo>
                    <a:cubicBezTo>
                      <a:pt x="17932" y="483"/>
                      <a:pt x="17876" y="423"/>
                      <a:pt x="17821" y="363"/>
                    </a:cubicBezTo>
                    <a:cubicBezTo>
                      <a:pt x="17858" y="363"/>
                      <a:pt x="17896" y="363"/>
                      <a:pt x="17933" y="363"/>
                    </a:cubicBezTo>
                    <a:close/>
                    <a:moveTo>
                      <a:pt x="16522" y="363"/>
                    </a:moveTo>
                    <a:cubicBezTo>
                      <a:pt x="16523" y="365"/>
                      <a:pt x="16525" y="367"/>
                      <a:pt x="16526" y="369"/>
                    </a:cubicBezTo>
                    <a:cubicBezTo>
                      <a:pt x="16524" y="369"/>
                      <a:pt x="16522" y="369"/>
                      <a:pt x="16520" y="369"/>
                    </a:cubicBezTo>
                    <a:cubicBezTo>
                      <a:pt x="16522" y="372"/>
                      <a:pt x="16524" y="375"/>
                      <a:pt x="16526" y="378"/>
                    </a:cubicBezTo>
                    <a:cubicBezTo>
                      <a:pt x="16524" y="378"/>
                      <a:pt x="16522" y="378"/>
                      <a:pt x="16520" y="378"/>
                    </a:cubicBezTo>
                    <a:cubicBezTo>
                      <a:pt x="16522" y="380"/>
                      <a:pt x="16524" y="383"/>
                      <a:pt x="16526" y="386"/>
                    </a:cubicBezTo>
                    <a:cubicBezTo>
                      <a:pt x="16524" y="386"/>
                      <a:pt x="16522" y="386"/>
                      <a:pt x="16520" y="386"/>
                    </a:cubicBezTo>
                    <a:cubicBezTo>
                      <a:pt x="16564" y="445"/>
                      <a:pt x="16609" y="506"/>
                      <a:pt x="16654" y="568"/>
                    </a:cubicBezTo>
                    <a:cubicBezTo>
                      <a:pt x="16612" y="568"/>
                      <a:pt x="16571" y="568"/>
                      <a:pt x="16529" y="568"/>
                    </a:cubicBezTo>
                    <a:cubicBezTo>
                      <a:pt x="16528" y="566"/>
                      <a:pt x="16527" y="564"/>
                      <a:pt x="16525" y="562"/>
                    </a:cubicBezTo>
                    <a:cubicBezTo>
                      <a:pt x="16527" y="562"/>
                      <a:pt x="16529" y="562"/>
                      <a:pt x="16531" y="562"/>
                    </a:cubicBezTo>
                    <a:cubicBezTo>
                      <a:pt x="16529" y="559"/>
                      <a:pt x="16527" y="556"/>
                      <a:pt x="16525" y="554"/>
                    </a:cubicBezTo>
                    <a:cubicBezTo>
                      <a:pt x="16527" y="554"/>
                      <a:pt x="16529" y="554"/>
                      <a:pt x="16531" y="554"/>
                    </a:cubicBezTo>
                    <a:cubicBezTo>
                      <a:pt x="16529" y="551"/>
                      <a:pt x="16527" y="548"/>
                      <a:pt x="16525" y="545"/>
                    </a:cubicBezTo>
                    <a:cubicBezTo>
                      <a:pt x="16527" y="545"/>
                      <a:pt x="16529" y="545"/>
                      <a:pt x="16531" y="545"/>
                    </a:cubicBezTo>
                    <a:cubicBezTo>
                      <a:pt x="16487" y="483"/>
                      <a:pt x="16444" y="423"/>
                      <a:pt x="16402" y="363"/>
                    </a:cubicBezTo>
                    <a:cubicBezTo>
                      <a:pt x="16442" y="363"/>
                      <a:pt x="16482" y="363"/>
                      <a:pt x="16522" y="363"/>
                    </a:cubicBezTo>
                    <a:close/>
                    <a:moveTo>
                      <a:pt x="15110" y="363"/>
                    </a:moveTo>
                    <a:cubicBezTo>
                      <a:pt x="15111" y="365"/>
                      <a:pt x="15112" y="367"/>
                      <a:pt x="15113" y="369"/>
                    </a:cubicBezTo>
                    <a:cubicBezTo>
                      <a:pt x="15112" y="369"/>
                      <a:pt x="15111" y="369"/>
                      <a:pt x="15109" y="369"/>
                    </a:cubicBezTo>
                    <a:cubicBezTo>
                      <a:pt x="15111" y="372"/>
                      <a:pt x="15112" y="375"/>
                      <a:pt x="15113" y="378"/>
                    </a:cubicBezTo>
                    <a:cubicBezTo>
                      <a:pt x="15112" y="378"/>
                      <a:pt x="15111" y="378"/>
                      <a:pt x="15109" y="378"/>
                    </a:cubicBezTo>
                    <a:cubicBezTo>
                      <a:pt x="15111" y="380"/>
                      <a:pt x="15112" y="383"/>
                      <a:pt x="15113" y="386"/>
                    </a:cubicBezTo>
                    <a:cubicBezTo>
                      <a:pt x="15112" y="386"/>
                      <a:pt x="15111" y="386"/>
                      <a:pt x="15109" y="386"/>
                    </a:cubicBezTo>
                    <a:cubicBezTo>
                      <a:pt x="15140" y="445"/>
                      <a:pt x="15171" y="506"/>
                      <a:pt x="15202" y="568"/>
                    </a:cubicBezTo>
                    <a:cubicBezTo>
                      <a:pt x="15158" y="568"/>
                      <a:pt x="15114" y="568"/>
                      <a:pt x="15071" y="568"/>
                    </a:cubicBezTo>
                    <a:cubicBezTo>
                      <a:pt x="15070" y="566"/>
                      <a:pt x="15069" y="564"/>
                      <a:pt x="15068" y="562"/>
                    </a:cubicBezTo>
                    <a:cubicBezTo>
                      <a:pt x="15069" y="562"/>
                      <a:pt x="15070" y="562"/>
                      <a:pt x="15072" y="562"/>
                    </a:cubicBezTo>
                    <a:cubicBezTo>
                      <a:pt x="15070" y="559"/>
                      <a:pt x="15069" y="556"/>
                      <a:pt x="15068" y="554"/>
                    </a:cubicBezTo>
                    <a:cubicBezTo>
                      <a:pt x="15069" y="554"/>
                      <a:pt x="15070" y="554"/>
                      <a:pt x="15072" y="554"/>
                    </a:cubicBezTo>
                    <a:cubicBezTo>
                      <a:pt x="15070" y="551"/>
                      <a:pt x="15069" y="548"/>
                      <a:pt x="15068" y="545"/>
                    </a:cubicBezTo>
                    <a:cubicBezTo>
                      <a:pt x="15069" y="545"/>
                      <a:pt x="15070" y="545"/>
                      <a:pt x="15072" y="545"/>
                    </a:cubicBezTo>
                    <a:cubicBezTo>
                      <a:pt x="15042" y="483"/>
                      <a:pt x="15012" y="423"/>
                      <a:pt x="14983" y="363"/>
                    </a:cubicBezTo>
                    <a:cubicBezTo>
                      <a:pt x="15025" y="363"/>
                      <a:pt x="15068" y="363"/>
                      <a:pt x="15110" y="363"/>
                    </a:cubicBezTo>
                    <a:close/>
                    <a:moveTo>
                      <a:pt x="5156" y="618"/>
                    </a:moveTo>
                    <a:cubicBezTo>
                      <a:pt x="5159" y="615"/>
                      <a:pt x="5162" y="613"/>
                      <a:pt x="5165" y="610"/>
                    </a:cubicBezTo>
                    <a:cubicBezTo>
                      <a:pt x="5162" y="610"/>
                      <a:pt x="5159" y="610"/>
                      <a:pt x="5156" y="610"/>
                    </a:cubicBezTo>
                    <a:cubicBezTo>
                      <a:pt x="5158" y="608"/>
                      <a:pt x="5160" y="606"/>
                      <a:pt x="5162" y="604"/>
                    </a:cubicBezTo>
                    <a:cubicBezTo>
                      <a:pt x="5201" y="604"/>
                      <a:pt x="5240" y="604"/>
                      <a:pt x="5279" y="604"/>
                    </a:cubicBezTo>
                    <a:cubicBezTo>
                      <a:pt x="5214" y="669"/>
                      <a:pt x="5149" y="735"/>
                      <a:pt x="5082" y="803"/>
                    </a:cubicBezTo>
                    <a:cubicBezTo>
                      <a:pt x="5085" y="803"/>
                      <a:pt x="5087" y="803"/>
                      <a:pt x="5090" y="803"/>
                    </a:cubicBezTo>
                    <a:cubicBezTo>
                      <a:pt x="5087" y="805"/>
                      <a:pt x="5085" y="808"/>
                      <a:pt x="5082" y="811"/>
                    </a:cubicBezTo>
                    <a:cubicBezTo>
                      <a:pt x="5085" y="811"/>
                      <a:pt x="5087" y="811"/>
                      <a:pt x="5090" y="811"/>
                    </a:cubicBezTo>
                    <a:cubicBezTo>
                      <a:pt x="5087" y="814"/>
                      <a:pt x="5085" y="816"/>
                      <a:pt x="5082" y="819"/>
                    </a:cubicBezTo>
                    <a:cubicBezTo>
                      <a:pt x="5085" y="819"/>
                      <a:pt x="5087" y="819"/>
                      <a:pt x="5090" y="819"/>
                    </a:cubicBezTo>
                    <a:cubicBezTo>
                      <a:pt x="5088" y="821"/>
                      <a:pt x="5086" y="823"/>
                      <a:pt x="5084" y="825"/>
                    </a:cubicBezTo>
                    <a:cubicBezTo>
                      <a:pt x="5044" y="825"/>
                      <a:pt x="5004" y="825"/>
                      <a:pt x="4964" y="825"/>
                    </a:cubicBezTo>
                    <a:cubicBezTo>
                      <a:pt x="5032" y="758"/>
                      <a:pt x="5099" y="691"/>
                      <a:pt x="5165" y="626"/>
                    </a:cubicBezTo>
                    <a:cubicBezTo>
                      <a:pt x="5162" y="626"/>
                      <a:pt x="5159" y="626"/>
                      <a:pt x="5156" y="626"/>
                    </a:cubicBezTo>
                    <a:cubicBezTo>
                      <a:pt x="5159" y="624"/>
                      <a:pt x="5162" y="621"/>
                      <a:pt x="5165" y="618"/>
                    </a:cubicBezTo>
                    <a:cubicBezTo>
                      <a:pt x="5162" y="618"/>
                      <a:pt x="5159" y="618"/>
                      <a:pt x="5156" y="618"/>
                    </a:cubicBezTo>
                    <a:close/>
                    <a:moveTo>
                      <a:pt x="17055" y="825"/>
                    </a:moveTo>
                    <a:cubicBezTo>
                      <a:pt x="17054" y="823"/>
                      <a:pt x="17052" y="821"/>
                      <a:pt x="17051" y="819"/>
                    </a:cubicBezTo>
                    <a:cubicBezTo>
                      <a:pt x="17053" y="819"/>
                      <a:pt x="17055" y="819"/>
                      <a:pt x="17057" y="819"/>
                    </a:cubicBezTo>
                    <a:cubicBezTo>
                      <a:pt x="17055" y="816"/>
                      <a:pt x="17053" y="814"/>
                      <a:pt x="17051" y="811"/>
                    </a:cubicBezTo>
                    <a:cubicBezTo>
                      <a:pt x="17053" y="811"/>
                      <a:pt x="17055" y="811"/>
                      <a:pt x="17057" y="811"/>
                    </a:cubicBezTo>
                    <a:cubicBezTo>
                      <a:pt x="17055" y="808"/>
                      <a:pt x="17053" y="805"/>
                      <a:pt x="17051" y="803"/>
                    </a:cubicBezTo>
                    <a:cubicBezTo>
                      <a:pt x="17053" y="803"/>
                      <a:pt x="17055" y="803"/>
                      <a:pt x="17057" y="803"/>
                    </a:cubicBezTo>
                    <a:cubicBezTo>
                      <a:pt x="17006" y="735"/>
                      <a:pt x="16955" y="669"/>
                      <a:pt x="16906" y="604"/>
                    </a:cubicBezTo>
                    <a:cubicBezTo>
                      <a:pt x="16947" y="604"/>
                      <a:pt x="16988" y="604"/>
                      <a:pt x="17030" y="604"/>
                    </a:cubicBezTo>
                    <a:cubicBezTo>
                      <a:pt x="17031" y="606"/>
                      <a:pt x="17033" y="608"/>
                      <a:pt x="17034" y="610"/>
                    </a:cubicBezTo>
                    <a:cubicBezTo>
                      <a:pt x="17032" y="610"/>
                      <a:pt x="17030" y="610"/>
                      <a:pt x="17028" y="610"/>
                    </a:cubicBezTo>
                    <a:cubicBezTo>
                      <a:pt x="17030" y="613"/>
                      <a:pt x="17032" y="615"/>
                      <a:pt x="17034" y="618"/>
                    </a:cubicBezTo>
                    <a:cubicBezTo>
                      <a:pt x="17032" y="618"/>
                      <a:pt x="17030" y="618"/>
                      <a:pt x="17028" y="618"/>
                    </a:cubicBezTo>
                    <a:cubicBezTo>
                      <a:pt x="17030" y="621"/>
                      <a:pt x="17032" y="624"/>
                      <a:pt x="17034" y="626"/>
                    </a:cubicBezTo>
                    <a:cubicBezTo>
                      <a:pt x="17032" y="626"/>
                      <a:pt x="17030" y="626"/>
                      <a:pt x="17028" y="626"/>
                    </a:cubicBezTo>
                    <a:cubicBezTo>
                      <a:pt x="17079" y="691"/>
                      <a:pt x="17131" y="758"/>
                      <a:pt x="17183" y="825"/>
                    </a:cubicBezTo>
                    <a:cubicBezTo>
                      <a:pt x="17141" y="825"/>
                      <a:pt x="17098" y="825"/>
                      <a:pt x="17055" y="825"/>
                    </a:cubicBezTo>
                    <a:close/>
                    <a:moveTo>
                      <a:pt x="18571" y="825"/>
                    </a:moveTo>
                    <a:cubicBezTo>
                      <a:pt x="18569" y="823"/>
                      <a:pt x="18567" y="821"/>
                      <a:pt x="18565" y="819"/>
                    </a:cubicBezTo>
                    <a:cubicBezTo>
                      <a:pt x="18568" y="819"/>
                      <a:pt x="18571" y="819"/>
                      <a:pt x="18573" y="819"/>
                    </a:cubicBezTo>
                    <a:cubicBezTo>
                      <a:pt x="18571" y="816"/>
                      <a:pt x="18568" y="814"/>
                      <a:pt x="18565" y="811"/>
                    </a:cubicBezTo>
                    <a:cubicBezTo>
                      <a:pt x="18568" y="811"/>
                      <a:pt x="18571" y="811"/>
                      <a:pt x="18573" y="811"/>
                    </a:cubicBezTo>
                    <a:cubicBezTo>
                      <a:pt x="18571" y="808"/>
                      <a:pt x="18568" y="805"/>
                      <a:pt x="18565" y="803"/>
                    </a:cubicBezTo>
                    <a:cubicBezTo>
                      <a:pt x="18568" y="803"/>
                      <a:pt x="18571" y="803"/>
                      <a:pt x="18573" y="803"/>
                    </a:cubicBezTo>
                    <a:cubicBezTo>
                      <a:pt x="18507" y="735"/>
                      <a:pt x="18442" y="669"/>
                      <a:pt x="18378" y="604"/>
                    </a:cubicBezTo>
                    <a:cubicBezTo>
                      <a:pt x="18417" y="604"/>
                      <a:pt x="18456" y="604"/>
                      <a:pt x="18494" y="604"/>
                    </a:cubicBezTo>
                    <a:cubicBezTo>
                      <a:pt x="18496" y="606"/>
                      <a:pt x="18498" y="608"/>
                      <a:pt x="18500" y="610"/>
                    </a:cubicBezTo>
                    <a:cubicBezTo>
                      <a:pt x="18498" y="610"/>
                      <a:pt x="18495" y="610"/>
                      <a:pt x="18492" y="610"/>
                    </a:cubicBezTo>
                    <a:cubicBezTo>
                      <a:pt x="18495" y="613"/>
                      <a:pt x="18498" y="615"/>
                      <a:pt x="18500" y="618"/>
                    </a:cubicBezTo>
                    <a:cubicBezTo>
                      <a:pt x="18498" y="618"/>
                      <a:pt x="18495" y="618"/>
                      <a:pt x="18492" y="618"/>
                    </a:cubicBezTo>
                    <a:cubicBezTo>
                      <a:pt x="18495" y="621"/>
                      <a:pt x="18498" y="624"/>
                      <a:pt x="18500" y="626"/>
                    </a:cubicBezTo>
                    <a:cubicBezTo>
                      <a:pt x="18498" y="626"/>
                      <a:pt x="18495" y="626"/>
                      <a:pt x="18492" y="626"/>
                    </a:cubicBezTo>
                    <a:cubicBezTo>
                      <a:pt x="18557" y="691"/>
                      <a:pt x="18624" y="758"/>
                      <a:pt x="18692" y="825"/>
                    </a:cubicBezTo>
                    <a:cubicBezTo>
                      <a:pt x="18651" y="825"/>
                      <a:pt x="18611" y="825"/>
                      <a:pt x="18571" y="825"/>
                    </a:cubicBezTo>
                    <a:close/>
                    <a:moveTo>
                      <a:pt x="6472" y="825"/>
                    </a:moveTo>
                    <a:cubicBezTo>
                      <a:pt x="6525" y="758"/>
                      <a:pt x="6578" y="691"/>
                      <a:pt x="6629" y="626"/>
                    </a:cubicBezTo>
                    <a:cubicBezTo>
                      <a:pt x="6627" y="626"/>
                      <a:pt x="6625" y="626"/>
                      <a:pt x="6622" y="626"/>
                    </a:cubicBezTo>
                    <a:cubicBezTo>
                      <a:pt x="6625" y="624"/>
                      <a:pt x="6627" y="621"/>
                      <a:pt x="6629" y="618"/>
                    </a:cubicBezTo>
                    <a:cubicBezTo>
                      <a:pt x="6627" y="618"/>
                      <a:pt x="6625" y="618"/>
                      <a:pt x="6622" y="618"/>
                    </a:cubicBezTo>
                    <a:cubicBezTo>
                      <a:pt x="6625" y="615"/>
                      <a:pt x="6627" y="613"/>
                      <a:pt x="6629" y="610"/>
                    </a:cubicBezTo>
                    <a:cubicBezTo>
                      <a:pt x="6627" y="610"/>
                      <a:pt x="6625" y="610"/>
                      <a:pt x="6622" y="610"/>
                    </a:cubicBezTo>
                    <a:cubicBezTo>
                      <a:pt x="6624" y="608"/>
                      <a:pt x="6626" y="606"/>
                      <a:pt x="6627" y="604"/>
                    </a:cubicBezTo>
                    <a:cubicBezTo>
                      <a:pt x="6668" y="604"/>
                      <a:pt x="6709" y="604"/>
                      <a:pt x="6751" y="604"/>
                    </a:cubicBezTo>
                    <a:cubicBezTo>
                      <a:pt x="6701" y="669"/>
                      <a:pt x="6650" y="735"/>
                      <a:pt x="6598" y="803"/>
                    </a:cubicBezTo>
                    <a:cubicBezTo>
                      <a:pt x="6600" y="803"/>
                      <a:pt x="6602" y="803"/>
                      <a:pt x="6605" y="803"/>
                    </a:cubicBezTo>
                    <a:cubicBezTo>
                      <a:pt x="6602" y="805"/>
                      <a:pt x="6600" y="808"/>
                      <a:pt x="6598" y="811"/>
                    </a:cubicBezTo>
                    <a:cubicBezTo>
                      <a:pt x="6600" y="811"/>
                      <a:pt x="6602" y="811"/>
                      <a:pt x="6605" y="811"/>
                    </a:cubicBezTo>
                    <a:cubicBezTo>
                      <a:pt x="6602" y="814"/>
                      <a:pt x="6600" y="816"/>
                      <a:pt x="6598" y="819"/>
                    </a:cubicBezTo>
                    <a:cubicBezTo>
                      <a:pt x="6600" y="819"/>
                      <a:pt x="6602" y="819"/>
                      <a:pt x="6605" y="819"/>
                    </a:cubicBezTo>
                    <a:cubicBezTo>
                      <a:pt x="6603" y="821"/>
                      <a:pt x="6602" y="823"/>
                      <a:pt x="6600" y="825"/>
                    </a:cubicBezTo>
                    <a:cubicBezTo>
                      <a:pt x="6557" y="825"/>
                      <a:pt x="6515" y="825"/>
                      <a:pt x="6472" y="825"/>
                    </a:cubicBezTo>
                    <a:close/>
                    <a:moveTo>
                      <a:pt x="15536" y="811"/>
                    </a:moveTo>
                    <a:cubicBezTo>
                      <a:pt x="15538" y="811"/>
                      <a:pt x="15540" y="811"/>
                      <a:pt x="15541" y="811"/>
                    </a:cubicBezTo>
                    <a:cubicBezTo>
                      <a:pt x="15539" y="808"/>
                      <a:pt x="15538" y="805"/>
                      <a:pt x="15536" y="803"/>
                    </a:cubicBezTo>
                    <a:cubicBezTo>
                      <a:pt x="15538" y="803"/>
                      <a:pt x="15540" y="803"/>
                      <a:pt x="15541" y="803"/>
                    </a:cubicBezTo>
                    <a:cubicBezTo>
                      <a:pt x="15504" y="735"/>
                      <a:pt x="15469" y="669"/>
                      <a:pt x="15434" y="604"/>
                    </a:cubicBezTo>
                    <a:cubicBezTo>
                      <a:pt x="15477" y="604"/>
                      <a:pt x="15521" y="604"/>
                      <a:pt x="15565" y="604"/>
                    </a:cubicBezTo>
                    <a:cubicBezTo>
                      <a:pt x="15566" y="606"/>
                      <a:pt x="15567" y="608"/>
                      <a:pt x="15568" y="610"/>
                    </a:cubicBezTo>
                    <a:cubicBezTo>
                      <a:pt x="15567" y="610"/>
                      <a:pt x="15565" y="610"/>
                      <a:pt x="15564" y="610"/>
                    </a:cubicBezTo>
                    <a:cubicBezTo>
                      <a:pt x="15565" y="613"/>
                      <a:pt x="15567" y="615"/>
                      <a:pt x="15568" y="618"/>
                    </a:cubicBezTo>
                    <a:cubicBezTo>
                      <a:pt x="15567" y="618"/>
                      <a:pt x="15565" y="618"/>
                      <a:pt x="15564" y="618"/>
                    </a:cubicBezTo>
                    <a:cubicBezTo>
                      <a:pt x="15565" y="621"/>
                      <a:pt x="15567" y="624"/>
                      <a:pt x="15568" y="626"/>
                    </a:cubicBezTo>
                    <a:cubicBezTo>
                      <a:pt x="15567" y="626"/>
                      <a:pt x="15565" y="626"/>
                      <a:pt x="15564" y="626"/>
                    </a:cubicBezTo>
                    <a:cubicBezTo>
                      <a:pt x="15600" y="691"/>
                      <a:pt x="15637" y="758"/>
                      <a:pt x="15675" y="825"/>
                    </a:cubicBezTo>
                    <a:cubicBezTo>
                      <a:pt x="15630" y="825"/>
                      <a:pt x="15585" y="825"/>
                      <a:pt x="15540" y="825"/>
                    </a:cubicBezTo>
                    <a:cubicBezTo>
                      <a:pt x="15539" y="823"/>
                      <a:pt x="15537" y="821"/>
                      <a:pt x="15536" y="819"/>
                    </a:cubicBezTo>
                    <a:cubicBezTo>
                      <a:pt x="15538" y="819"/>
                      <a:pt x="15540" y="819"/>
                      <a:pt x="15541" y="819"/>
                    </a:cubicBezTo>
                    <a:cubicBezTo>
                      <a:pt x="15539" y="816"/>
                      <a:pt x="15538" y="814"/>
                      <a:pt x="15536" y="811"/>
                    </a:cubicBezTo>
                    <a:close/>
                    <a:moveTo>
                      <a:pt x="10236" y="883"/>
                    </a:moveTo>
                    <a:cubicBezTo>
                      <a:pt x="10236" y="881"/>
                      <a:pt x="10237" y="878"/>
                      <a:pt x="10237" y="875"/>
                    </a:cubicBezTo>
                    <a:cubicBezTo>
                      <a:pt x="10237" y="875"/>
                      <a:pt x="10236" y="875"/>
                      <a:pt x="10236" y="875"/>
                    </a:cubicBezTo>
                    <a:cubicBezTo>
                      <a:pt x="10236" y="872"/>
                      <a:pt x="10237" y="869"/>
                      <a:pt x="10237" y="867"/>
                    </a:cubicBezTo>
                    <a:cubicBezTo>
                      <a:pt x="10237" y="867"/>
                      <a:pt x="10236" y="867"/>
                      <a:pt x="10236" y="867"/>
                    </a:cubicBezTo>
                    <a:cubicBezTo>
                      <a:pt x="10236" y="865"/>
                      <a:pt x="10236" y="863"/>
                      <a:pt x="10237" y="861"/>
                    </a:cubicBezTo>
                    <a:cubicBezTo>
                      <a:pt x="10286" y="861"/>
                      <a:pt x="10336" y="861"/>
                      <a:pt x="10385" y="861"/>
                    </a:cubicBezTo>
                    <a:cubicBezTo>
                      <a:pt x="10370" y="932"/>
                      <a:pt x="10354" y="1004"/>
                      <a:pt x="10339" y="1079"/>
                    </a:cubicBezTo>
                    <a:cubicBezTo>
                      <a:pt x="10339" y="1079"/>
                      <a:pt x="10340" y="1079"/>
                      <a:pt x="10340" y="1079"/>
                    </a:cubicBezTo>
                    <a:cubicBezTo>
                      <a:pt x="10340" y="1081"/>
                      <a:pt x="10339" y="1084"/>
                      <a:pt x="10339" y="1087"/>
                    </a:cubicBezTo>
                    <a:cubicBezTo>
                      <a:pt x="10339" y="1087"/>
                      <a:pt x="10340" y="1087"/>
                      <a:pt x="10340" y="1087"/>
                    </a:cubicBezTo>
                    <a:cubicBezTo>
                      <a:pt x="10340" y="1090"/>
                      <a:pt x="10339" y="1092"/>
                      <a:pt x="10339" y="1095"/>
                    </a:cubicBezTo>
                    <a:cubicBezTo>
                      <a:pt x="10339" y="1095"/>
                      <a:pt x="10340" y="1095"/>
                      <a:pt x="10340" y="1095"/>
                    </a:cubicBezTo>
                    <a:cubicBezTo>
                      <a:pt x="10340" y="1098"/>
                      <a:pt x="10339" y="1101"/>
                      <a:pt x="10339" y="1104"/>
                    </a:cubicBezTo>
                    <a:cubicBezTo>
                      <a:pt x="10339" y="1104"/>
                      <a:pt x="10340" y="1104"/>
                      <a:pt x="10340" y="1104"/>
                    </a:cubicBezTo>
                    <a:cubicBezTo>
                      <a:pt x="10340" y="1105"/>
                      <a:pt x="10340" y="1106"/>
                      <a:pt x="10340" y="1107"/>
                    </a:cubicBezTo>
                    <a:cubicBezTo>
                      <a:pt x="10288" y="1107"/>
                      <a:pt x="10237" y="1107"/>
                      <a:pt x="10185" y="1107"/>
                    </a:cubicBezTo>
                    <a:cubicBezTo>
                      <a:pt x="10203" y="1031"/>
                      <a:pt x="10221" y="956"/>
                      <a:pt x="10237" y="883"/>
                    </a:cubicBezTo>
                    <a:cubicBezTo>
                      <a:pt x="10237" y="883"/>
                      <a:pt x="10236" y="883"/>
                      <a:pt x="10236" y="883"/>
                    </a:cubicBezTo>
                    <a:close/>
                    <a:moveTo>
                      <a:pt x="11759" y="883"/>
                    </a:moveTo>
                    <a:cubicBezTo>
                      <a:pt x="11759" y="881"/>
                      <a:pt x="11759" y="878"/>
                      <a:pt x="11759" y="875"/>
                    </a:cubicBezTo>
                    <a:cubicBezTo>
                      <a:pt x="11759" y="875"/>
                      <a:pt x="11759" y="875"/>
                      <a:pt x="11759" y="875"/>
                    </a:cubicBezTo>
                    <a:cubicBezTo>
                      <a:pt x="11759" y="872"/>
                      <a:pt x="11759" y="869"/>
                      <a:pt x="11759" y="867"/>
                    </a:cubicBezTo>
                    <a:cubicBezTo>
                      <a:pt x="11759" y="867"/>
                      <a:pt x="11759" y="867"/>
                      <a:pt x="11759" y="867"/>
                    </a:cubicBezTo>
                    <a:cubicBezTo>
                      <a:pt x="11759" y="865"/>
                      <a:pt x="11759" y="863"/>
                      <a:pt x="11759" y="861"/>
                    </a:cubicBezTo>
                    <a:cubicBezTo>
                      <a:pt x="11810" y="861"/>
                      <a:pt x="11862" y="861"/>
                      <a:pt x="11914" y="861"/>
                    </a:cubicBezTo>
                    <a:cubicBezTo>
                      <a:pt x="11914" y="863"/>
                      <a:pt x="11914" y="865"/>
                      <a:pt x="11914" y="867"/>
                    </a:cubicBezTo>
                    <a:cubicBezTo>
                      <a:pt x="11914" y="867"/>
                      <a:pt x="11914" y="867"/>
                      <a:pt x="11914" y="867"/>
                    </a:cubicBezTo>
                    <a:cubicBezTo>
                      <a:pt x="11914" y="869"/>
                      <a:pt x="11914" y="872"/>
                      <a:pt x="11914" y="875"/>
                    </a:cubicBezTo>
                    <a:cubicBezTo>
                      <a:pt x="11914" y="875"/>
                      <a:pt x="11914" y="875"/>
                      <a:pt x="11914" y="875"/>
                    </a:cubicBezTo>
                    <a:cubicBezTo>
                      <a:pt x="11914" y="878"/>
                      <a:pt x="11914" y="881"/>
                      <a:pt x="11914" y="883"/>
                    </a:cubicBezTo>
                    <a:cubicBezTo>
                      <a:pt x="11914" y="883"/>
                      <a:pt x="11914" y="883"/>
                      <a:pt x="11914" y="883"/>
                    </a:cubicBezTo>
                    <a:cubicBezTo>
                      <a:pt x="11914" y="956"/>
                      <a:pt x="11915" y="1031"/>
                      <a:pt x="11916" y="1107"/>
                    </a:cubicBezTo>
                    <a:cubicBezTo>
                      <a:pt x="11862" y="1107"/>
                      <a:pt x="11809" y="1107"/>
                      <a:pt x="11756" y="1107"/>
                    </a:cubicBezTo>
                    <a:cubicBezTo>
                      <a:pt x="11757" y="1031"/>
                      <a:pt x="11758" y="956"/>
                      <a:pt x="11759" y="883"/>
                    </a:cubicBezTo>
                    <a:close/>
                    <a:moveTo>
                      <a:pt x="19743" y="140"/>
                    </a:moveTo>
                    <a:cubicBezTo>
                      <a:pt x="19744" y="141"/>
                      <a:pt x="19746" y="143"/>
                      <a:pt x="19747" y="144"/>
                    </a:cubicBezTo>
                    <a:cubicBezTo>
                      <a:pt x="19744" y="144"/>
                      <a:pt x="19740" y="144"/>
                      <a:pt x="19737" y="144"/>
                    </a:cubicBezTo>
                    <a:cubicBezTo>
                      <a:pt x="19740" y="147"/>
                      <a:pt x="19744" y="150"/>
                      <a:pt x="19747" y="153"/>
                    </a:cubicBezTo>
                    <a:cubicBezTo>
                      <a:pt x="19744" y="153"/>
                      <a:pt x="19740" y="153"/>
                      <a:pt x="19737" y="153"/>
                    </a:cubicBezTo>
                    <a:cubicBezTo>
                      <a:pt x="19740" y="155"/>
                      <a:pt x="19744" y="158"/>
                      <a:pt x="19747" y="161"/>
                    </a:cubicBezTo>
                    <a:cubicBezTo>
                      <a:pt x="19744" y="161"/>
                      <a:pt x="19740" y="161"/>
                      <a:pt x="19737" y="161"/>
                    </a:cubicBezTo>
                    <a:cubicBezTo>
                      <a:pt x="19807" y="215"/>
                      <a:pt x="19878" y="271"/>
                      <a:pt x="19950" y="327"/>
                    </a:cubicBezTo>
                    <a:cubicBezTo>
                      <a:pt x="19917" y="327"/>
                      <a:pt x="19884" y="327"/>
                      <a:pt x="19850" y="327"/>
                    </a:cubicBezTo>
                    <a:cubicBezTo>
                      <a:pt x="19848" y="325"/>
                      <a:pt x="19845" y="323"/>
                      <a:pt x="19843" y="321"/>
                    </a:cubicBezTo>
                    <a:cubicBezTo>
                      <a:pt x="19846" y="321"/>
                      <a:pt x="19850" y="321"/>
                      <a:pt x="19853" y="321"/>
                    </a:cubicBezTo>
                    <a:cubicBezTo>
                      <a:pt x="19850" y="318"/>
                      <a:pt x="19846" y="316"/>
                      <a:pt x="19843" y="313"/>
                    </a:cubicBezTo>
                    <a:cubicBezTo>
                      <a:pt x="19846" y="313"/>
                      <a:pt x="19850" y="313"/>
                      <a:pt x="19853" y="313"/>
                    </a:cubicBezTo>
                    <a:cubicBezTo>
                      <a:pt x="19850" y="310"/>
                      <a:pt x="19846" y="307"/>
                      <a:pt x="19843" y="304"/>
                    </a:cubicBezTo>
                    <a:cubicBezTo>
                      <a:pt x="19846" y="304"/>
                      <a:pt x="19850" y="304"/>
                      <a:pt x="19853" y="304"/>
                    </a:cubicBezTo>
                    <a:cubicBezTo>
                      <a:pt x="19783" y="249"/>
                      <a:pt x="19714" y="194"/>
                      <a:pt x="19646" y="140"/>
                    </a:cubicBezTo>
                    <a:cubicBezTo>
                      <a:pt x="19678" y="140"/>
                      <a:pt x="19710" y="140"/>
                      <a:pt x="19743" y="140"/>
                    </a:cubicBezTo>
                    <a:close/>
                    <a:moveTo>
                      <a:pt x="18380" y="140"/>
                    </a:moveTo>
                    <a:cubicBezTo>
                      <a:pt x="18382" y="141"/>
                      <a:pt x="18383" y="143"/>
                      <a:pt x="18385" y="144"/>
                    </a:cubicBezTo>
                    <a:cubicBezTo>
                      <a:pt x="18382" y="144"/>
                      <a:pt x="18379" y="144"/>
                      <a:pt x="18376" y="144"/>
                    </a:cubicBezTo>
                    <a:cubicBezTo>
                      <a:pt x="18379" y="147"/>
                      <a:pt x="18382" y="150"/>
                      <a:pt x="18385" y="153"/>
                    </a:cubicBezTo>
                    <a:cubicBezTo>
                      <a:pt x="18382" y="153"/>
                      <a:pt x="18379" y="153"/>
                      <a:pt x="18376" y="153"/>
                    </a:cubicBezTo>
                    <a:cubicBezTo>
                      <a:pt x="18379" y="155"/>
                      <a:pt x="18382" y="158"/>
                      <a:pt x="18385" y="161"/>
                    </a:cubicBezTo>
                    <a:cubicBezTo>
                      <a:pt x="18382" y="161"/>
                      <a:pt x="18379" y="161"/>
                      <a:pt x="18376" y="161"/>
                    </a:cubicBezTo>
                    <a:cubicBezTo>
                      <a:pt x="18433" y="215"/>
                      <a:pt x="18493" y="271"/>
                      <a:pt x="18553" y="327"/>
                    </a:cubicBezTo>
                    <a:cubicBezTo>
                      <a:pt x="18517" y="327"/>
                      <a:pt x="18481" y="327"/>
                      <a:pt x="18445" y="327"/>
                    </a:cubicBezTo>
                    <a:cubicBezTo>
                      <a:pt x="18443" y="325"/>
                      <a:pt x="18441" y="323"/>
                      <a:pt x="18438" y="321"/>
                    </a:cubicBezTo>
                    <a:cubicBezTo>
                      <a:pt x="18441" y="321"/>
                      <a:pt x="18444" y="321"/>
                      <a:pt x="18447" y="321"/>
                    </a:cubicBezTo>
                    <a:cubicBezTo>
                      <a:pt x="18444" y="318"/>
                      <a:pt x="18441" y="316"/>
                      <a:pt x="18438" y="313"/>
                    </a:cubicBezTo>
                    <a:cubicBezTo>
                      <a:pt x="18441" y="313"/>
                      <a:pt x="18444" y="313"/>
                      <a:pt x="18447" y="313"/>
                    </a:cubicBezTo>
                    <a:cubicBezTo>
                      <a:pt x="18444" y="310"/>
                      <a:pt x="18441" y="307"/>
                      <a:pt x="18438" y="304"/>
                    </a:cubicBezTo>
                    <a:cubicBezTo>
                      <a:pt x="18441" y="304"/>
                      <a:pt x="18444" y="304"/>
                      <a:pt x="18447" y="304"/>
                    </a:cubicBezTo>
                    <a:cubicBezTo>
                      <a:pt x="18389" y="249"/>
                      <a:pt x="18333" y="194"/>
                      <a:pt x="18277" y="140"/>
                    </a:cubicBezTo>
                    <a:cubicBezTo>
                      <a:pt x="18311" y="140"/>
                      <a:pt x="18346" y="140"/>
                      <a:pt x="18380" y="140"/>
                    </a:cubicBezTo>
                    <a:close/>
                    <a:moveTo>
                      <a:pt x="17018" y="140"/>
                    </a:moveTo>
                    <a:cubicBezTo>
                      <a:pt x="17019" y="141"/>
                      <a:pt x="17020" y="143"/>
                      <a:pt x="17022" y="144"/>
                    </a:cubicBezTo>
                    <a:cubicBezTo>
                      <a:pt x="17019" y="144"/>
                      <a:pt x="17017" y="144"/>
                      <a:pt x="17014" y="144"/>
                    </a:cubicBezTo>
                    <a:cubicBezTo>
                      <a:pt x="17017" y="147"/>
                      <a:pt x="17019" y="150"/>
                      <a:pt x="17022" y="153"/>
                    </a:cubicBezTo>
                    <a:cubicBezTo>
                      <a:pt x="17019" y="153"/>
                      <a:pt x="17017" y="153"/>
                      <a:pt x="17014" y="153"/>
                    </a:cubicBezTo>
                    <a:cubicBezTo>
                      <a:pt x="17017" y="155"/>
                      <a:pt x="17019" y="158"/>
                      <a:pt x="17022" y="161"/>
                    </a:cubicBezTo>
                    <a:cubicBezTo>
                      <a:pt x="17019" y="161"/>
                      <a:pt x="17017" y="161"/>
                      <a:pt x="17014" y="161"/>
                    </a:cubicBezTo>
                    <a:cubicBezTo>
                      <a:pt x="17060" y="215"/>
                      <a:pt x="17107" y="271"/>
                      <a:pt x="17154" y="327"/>
                    </a:cubicBezTo>
                    <a:cubicBezTo>
                      <a:pt x="17116" y="327"/>
                      <a:pt x="17078" y="327"/>
                      <a:pt x="17039" y="327"/>
                    </a:cubicBezTo>
                    <a:cubicBezTo>
                      <a:pt x="17038" y="325"/>
                      <a:pt x="17036" y="323"/>
                      <a:pt x="17034" y="321"/>
                    </a:cubicBezTo>
                    <a:cubicBezTo>
                      <a:pt x="17037" y="321"/>
                      <a:pt x="17039" y="321"/>
                      <a:pt x="17041" y="321"/>
                    </a:cubicBezTo>
                    <a:cubicBezTo>
                      <a:pt x="17039" y="318"/>
                      <a:pt x="17037" y="316"/>
                      <a:pt x="17034" y="313"/>
                    </a:cubicBezTo>
                    <a:cubicBezTo>
                      <a:pt x="17037" y="313"/>
                      <a:pt x="17039" y="313"/>
                      <a:pt x="17041" y="313"/>
                    </a:cubicBezTo>
                    <a:cubicBezTo>
                      <a:pt x="17039" y="310"/>
                      <a:pt x="17037" y="307"/>
                      <a:pt x="17034" y="304"/>
                    </a:cubicBezTo>
                    <a:cubicBezTo>
                      <a:pt x="17037" y="304"/>
                      <a:pt x="17039" y="304"/>
                      <a:pt x="17041" y="304"/>
                    </a:cubicBezTo>
                    <a:cubicBezTo>
                      <a:pt x="16995" y="249"/>
                      <a:pt x="16951" y="194"/>
                      <a:pt x="16907" y="140"/>
                    </a:cubicBezTo>
                    <a:cubicBezTo>
                      <a:pt x="16944" y="140"/>
                      <a:pt x="16981" y="140"/>
                      <a:pt x="17018" y="140"/>
                    </a:cubicBezTo>
                    <a:close/>
                    <a:moveTo>
                      <a:pt x="15656" y="140"/>
                    </a:moveTo>
                    <a:cubicBezTo>
                      <a:pt x="15657" y="141"/>
                      <a:pt x="15658" y="143"/>
                      <a:pt x="15658" y="144"/>
                    </a:cubicBezTo>
                    <a:cubicBezTo>
                      <a:pt x="15657" y="144"/>
                      <a:pt x="15655" y="144"/>
                      <a:pt x="15653" y="144"/>
                    </a:cubicBezTo>
                    <a:cubicBezTo>
                      <a:pt x="15655" y="147"/>
                      <a:pt x="15657" y="150"/>
                      <a:pt x="15658" y="153"/>
                    </a:cubicBezTo>
                    <a:cubicBezTo>
                      <a:pt x="15657" y="153"/>
                      <a:pt x="15655" y="153"/>
                      <a:pt x="15653" y="153"/>
                    </a:cubicBezTo>
                    <a:cubicBezTo>
                      <a:pt x="15655" y="155"/>
                      <a:pt x="15657" y="158"/>
                      <a:pt x="15658" y="161"/>
                    </a:cubicBezTo>
                    <a:cubicBezTo>
                      <a:pt x="15657" y="161"/>
                      <a:pt x="15655" y="161"/>
                      <a:pt x="15653" y="161"/>
                    </a:cubicBezTo>
                    <a:cubicBezTo>
                      <a:pt x="15687" y="215"/>
                      <a:pt x="15721" y="271"/>
                      <a:pt x="15756" y="327"/>
                    </a:cubicBezTo>
                    <a:cubicBezTo>
                      <a:pt x="15716" y="327"/>
                      <a:pt x="15675" y="327"/>
                      <a:pt x="15634" y="327"/>
                    </a:cubicBezTo>
                    <a:cubicBezTo>
                      <a:pt x="15633" y="325"/>
                      <a:pt x="15631" y="323"/>
                      <a:pt x="15630" y="321"/>
                    </a:cubicBezTo>
                    <a:cubicBezTo>
                      <a:pt x="15632" y="321"/>
                      <a:pt x="15634" y="321"/>
                      <a:pt x="15635" y="321"/>
                    </a:cubicBezTo>
                    <a:cubicBezTo>
                      <a:pt x="15634" y="318"/>
                      <a:pt x="15632" y="316"/>
                      <a:pt x="15630" y="313"/>
                    </a:cubicBezTo>
                    <a:cubicBezTo>
                      <a:pt x="15632" y="313"/>
                      <a:pt x="15634" y="313"/>
                      <a:pt x="15635" y="313"/>
                    </a:cubicBezTo>
                    <a:cubicBezTo>
                      <a:pt x="15634" y="310"/>
                      <a:pt x="15632" y="307"/>
                      <a:pt x="15630" y="304"/>
                    </a:cubicBezTo>
                    <a:cubicBezTo>
                      <a:pt x="15632" y="304"/>
                      <a:pt x="15634" y="304"/>
                      <a:pt x="15635" y="304"/>
                    </a:cubicBezTo>
                    <a:cubicBezTo>
                      <a:pt x="15602" y="249"/>
                      <a:pt x="15570" y="194"/>
                      <a:pt x="15537" y="140"/>
                    </a:cubicBezTo>
                    <a:cubicBezTo>
                      <a:pt x="15577" y="140"/>
                      <a:pt x="15616" y="140"/>
                      <a:pt x="15656" y="140"/>
                    </a:cubicBezTo>
                    <a:close/>
                    <a:moveTo>
                      <a:pt x="14294" y="140"/>
                    </a:moveTo>
                    <a:cubicBezTo>
                      <a:pt x="14294" y="141"/>
                      <a:pt x="14295" y="143"/>
                      <a:pt x="14295" y="144"/>
                    </a:cubicBezTo>
                    <a:cubicBezTo>
                      <a:pt x="14294" y="144"/>
                      <a:pt x="14293" y="144"/>
                      <a:pt x="14292" y="144"/>
                    </a:cubicBezTo>
                    <a:cubicBezTo>
                      <a:pt x="14293" y="147"/>
                      <a:pt x="14294" y="150"/>
                      <a:pt x="14295" y="153"/>
                    </a:cubicBezTo>
                    <a:cubicBezTo>
                      <a:pt x="14294" y="153"/>
                      <a:pt x="14293" y="153"/>
                      <a:pt x="14292" y="153"/>
                    </a:cubicBezTo>
                    <a:cubicBezTo>
                      <a:pt x="14293" y="155"/>
                      <a:pt x="14294" y="158"/>
                      <a:pt x="14295" y="161"/>
                    </a:cubicBezTo>
                    <a:cubicBezTo>
                      <a:pt x="14294" y="161"/>
                      <a:pt x="14293" y="161"/>
                      <a:pt x="14292" y="161"/>
                    </a:cubicBezTo>
                    <a:cubicBezTo>
                      <a:pt x="14314" y="215"/>
                      <a:pt x="14336" y="271"/>
                      <a:pt x="14358" y="327"/>
                    </a:cubicBezTo>
                    <a:cubicBezTo>
                      <a:pt x="14315" y="327"/>
                      <a:pt x="14272" y="327"/>
                      <a:pt x="14229" y="327"/>
                    </a:cubicBezTo>
                    <a:cubicBezTo>
                      <a:pt x="14228" y="325"/>
                      <a:pt x="14227" y="323"/>
                      <a:pt x="14226" y="321"/>
                    </a:cubicBezTo>
                    <a:cubicBezTo>
                      <a:pt x="14227" y="321"/>
                      <a:pt x="14228" y="321"/>
                      <a:pt x="14229" y="321"/>
                    </a:cubicBezTo>
                    <a:cubicBezTo>
                      <a:pt x="14228" y="318"/>
                      <a:pt x="14227" y="316"/>
                      <a:pt x="14226" y="313"/>
                    </a:cubicBezTo>
                    <a:cubicBezTo>
                      <a:pt x="14227" y="313"/>
                      <a:pt x="14228" y="313"/>
                      <a:pt x="14229" y="313"/>
                    </a:cubicBezTo>
                    <a:cubicBezTo>
                      <a:pt x="14228" y="310"/>
                      <a:pt x="14227" y="307"/>
                      <a:pt x="14226" y="304"/>
                    </a:cubicBezTo>
                    <a:cubicBezTo>
                      <a:pt x="14227" y="304"/>
                      <a:pt x="14228" y="304"/>
                      <a:pt x="14229" y="304"/>
                    </a:cubicBezTo>
                    <a:cubicBezTo>
                      <a:pt x="14208" y="249"/>
                      <a:pt x="14188" y="194"/>
                      <a:pt x="14168" y="140"/>
                    </a:cubicBezTo>
                    <a:cubicBezTo>
                      <a:pt x="14210" y="140"/>
                      <a:pt x="14252" y="140"/>
                      <a:pt x="14294" y="140"/>
                    </a:cubicBezTo>
                    <a:close/>
                    <a:moveTo>
                      <a:pt x="12932" y="140"/>
                    </a:moveTo>
                    <a:cubicBezTo>
                      <a:pt x="12932" y="141"/>
                      <a:pt x="12932" y="143"/>
                      <a:pt x="12932" y="144"/>
                    </a:cubicBezTo>
                    <a:cubicBezTo>
                      <a:pt x="12932" y="144"/>
                      <a:pt x="12931" y="144"/>
                      <a:pt x="12931" y="144"/>
                    </a:cubicBezTo>
                    <a:cubicBezTo>
                      <a:pt x="12931" y="147"/>
                      <a:pt x="12932" y="150"/>
                      <a:pt x="12932" y="153"/>
                    </a:cubicBezTo>
                    <a:cubicBezTo>
                      <a:pt x="12932" y="153"/>
                      <a:pt x="12931" y="153"/>
                      <a:pt x="12931" y="153"/>
                    </a:cubicBezTo>
                    <a:cubicBezTo>
                      <a:pt x="12931" y="155"/>
                      <a:pt x="12932" y="158"/>
                      <a:pt x="12932" y="161"/>
                    </a:cubicBezTo>
                    <a:cubicBezTo>
                      <a:pt x="12932" y="161"/>
                      <a:pt x="12931" y="161"/>
                      <a:pt x="12931" y="161"/>
                    </a:cubicBezTo>
                    <a:cubicBezTo>
                      <a:pt x="12940" y="215"/>
                      <a:pt x="12950" y="271"/>
                      <a:pt x="12960" y="327"/>
                    </a:cubicBezTo>
                    <a:cubicBezTo>
                      <a:pt x="12914" y="327"/>
                      <a:pt x="12869" y="327"/>
                      <a:pt x="12823" y="327"/>
                    </a:cubicBezTo>
                    <a:cubicBezTo>
                      <a:pt x="12823" y="325"/>
                      <a:pt x="12822" y="323"/>
                      <a:pt x="12822" y="321"/>
                    </a:cubicBezTo>
                    <a:cubicBezTo>
                      <a:pt x="12822" y="321"/>
                      <a:pt x="12823" y="321"/>
                      <a:pt x="12823" y="321"/>
                    </a:cubicBezTo>
                    <a:cubicBezTo>
                      <a:pt x="12823" y="318"/>
                      <a:pt x="12822" y="316"/>
                      <a:pt x="12822" y="313"/>
                    </a:cubicBezTo>
                    <a:cubicBezTo>
                      <a:pt x="12822" y="313"/>
                      <a:pt x="12823" y="313"/>
                      <a:pt x="12823" y="313"/>
                    </a:cubicBezTo>
                    <a:cubicBezTo>
                      <a:pt x="12823" y="310"/>
                      <a:pt x="12822" y="307"/>
                      <a:pt x="12822" y="304"/>
                    </a:cubicBezTo>
                    <a:cubicBezTo>
                      <a:pt x="12822" y="304"/>
                      <a:pt x="12823" y="304"/>
                      <a:pt x="12823" y="304"/>
                    </a:cubicBezTo>
                    <a:cubicBezTo>
                      <a:pt x="12815" y="249"/>
                      <a:pt x="12806" y="194"/>
                      <a:pt x="12798" y="140"/>
                    </a:cubicBezTo>
                    <a:cubicBezTo>
                      <a:pt x="12843" y="140"/>
                      <a:pt x="12887" y="140"/>
                      <a:pt x="12932" y="140"/>
                    </a:cubicBezTo>
                    <a:close/>
                    <a:moveTo>
                      <a:pt x="10157" y="313"/>
                    </a:moveTo>
                    <a:cubicBezTo>
                      <a:pt x="10156" y="316"/>
                      <a:pt x="10155" y="318"/>
                      <a:pt x="10155" y="321"/>
                    </a:cubicBezTo>
                    <a:cubicBezTo>
                      <a:pt x="10155" y="321"/>
                      <a:pt x="10156" y="321"/>
                      <a:pt x="10157" y="321"/>
                    </a:cubicBezTo>
                    <a:cubicBezTo>
                      <a:pt x="10156" y="323"/>
                      <a:pt x="10156" y="325"/>
                      <a:pt x="10155" y="327"/>
                    </a:cubicBezTo>
                    <a:cubicBezTo>
                      <a:pt x="10111" y="327"/>
                      <a:pt x="10066" y="327"/>
                      <a:pt x="10022" y="327"/>
                    </a:cubicBezTo>
                    <a:cubicBezTo>
                      <a:pt x="10038" y="271"/>
                      <a:pt x="10054" y="215"/>
                      <a:pt x="10070" y="161"/>
                    </a:cubicBezTo>
                    <a:cubicBezTo>
                      <a:pt x="10069" y="161"/>
                      <a:pt x="10068" y="161"/>
                      <a:pt x="10068" y="161"/>
                    </a:cubicBezTo>
                    <a:cubicBezTo>
                      <a:pt x="10068" y="158"/>
                      <a:pt x="10069" y="155"/>
                      <a:pt x="10070" y="153"/>
                    </a:cubicBezTo>
                    <a:cubicBezTo>
                      <a:pt x="10069" y="153"/>
                      <a:pt x="10068" y="153"/>
                      <a:pt x="10068" y="153"/>
                    </a:cubicBezTo>
                    <a:cubicBezTo>
                      <a:pt x="10068" y="150"/>
                      <a:pt x="10069" y="147"/>
                      <a:pt x="10070" y="144"/>
                    </a:cubicBezTo>
                    <a:cubicBezTo>
                      <a:pt x="10069" y="144"/>
                      <a:pt x="10068" y="144"/>
                      <a:pt x="10068" y="144"/>
                    </a:cubicBezTo>
                    <a:cubicBezTo>
                      <a:pt x="10068" y="143"/>
                      <a:pt x="10068" y="141"/>
                      <a:pt x="10069" y="140"/>
                    </a:cubicBezTo>
                    <a:cubicBezTo>
                      <a:pt x="10112" y="140"/>
                      <a:pt x="10155" y="140"/>
                      <a:pt x="10198" y="140"/>
                    </a:cubicBezTo>
                    <a:cubicBezTo>
                      <a:pt x="10184" y="194"/>
                      <a:pt x="10169" y="249"/>
                      <a:pt x="10155" y="304"/>
                    </a:cubicBezTo>
                    <a:cubicBezTo>
                      <a:pt x="10155" y="304"/>
                      <a:pt x="10156" y="304"/>
                      <a:pt x="10157" y="304"/>
                    </a:cubicBezTo>
                    <a:cubicBezTo>
                      <a:pt x="10156" y="307"/>
                      <a:pt x="10155" y="310"/>
                      <a:pt x="10155" y="313"/>
                    </a:cubicBezTo>
                    <a:cubicBezTo>
                      <a:pt x="10155" y="313"/>
                      <a:pt x="10156" y="313"/>
                      <a:pt x="10157" y="313"/>
                    </a:cubicBezTo>
                    <a:close/>
                    <a:moveTo>
                      <a:pt x="8753" y="313"/>
                    </a:moveTo>
                    <a:cubicBezTo>
                      <a:pt x="8751" y="316"/>
                      <a:pt x="8750" y="318"/>
                      <a:pt x="8749" y="321"/>
                    </a:cubicBezTo>
                    <a:cubicBezTo>
                      <a:pt x="8750" y="321"/>
                      <a:pt x="8751" y="321"/>
                      <a:pt x="8753" y="321"/>
                    </a:cubicBezTo>
                    <a:cubicBezTo>
                      <a:pt x="8752" y="323"/>
                      <a:pt x="8751" y="325"/>
                      <a:pt x="8749" y="327"/>
                    </a:cubicBezTo>
                    <a:cubicBezTo>
                      <a:pt x="8708" y="327"/>
                      <a:pt x="8666" y="327"/>
                      <a:pt x="8624" y="327"/>
                    </a:cubicBezTo>
                    <a:cubicBezTo>
                      <a:pt x="8652" y="271"/>
                      <a:pt x="8681" y="215"/>
                      <a:pt x="8709" y="161"/>
                    </a:cubicBezTo>
                    <a:cubicBezTo>
                      <a:pt x="8707" y="161"/>
                      <a:pt x="8706" y="161"/>
                      <a:pt x="8704" y="161"/>
                    </a:cubicBezTo>
                    <a:cubicBezTo>
                      <a:pt x="8706" y="158"/>
                      <a:pt x="8707" y="155"/>
                      <a:pt x="8709" y="153"/>
                    </a:cubicBezTo>
                    <a:cubicBezTo>
                      <a:pt x="8707" y="153"/>
                      <a:pt x="8706" y="153"/>
                      <a:pt x="8704" y="153"/>
                    </a:cubicBezTo>
                    <a:cubicBezTo>
                      <a:pt x="8706" y="150"/>
                      <a:pt x="8707" y="147"/>
                      <a:pt x="8709" y="144"/>
                    </a:cubicBezTo>
                    <a:cubicBezTo>
                      <a:pt x="8707" y="144"/>
                      <a:pt x="8706" y="144"/>
                      <a:pt x="8704" y="144"/>
                    </a:cubicBezTo>
                    <a:cubicBezTo>
                      <a:pt x="8705" y="143"/>
                      <a:pt x="8706" y="141"/>
                      <a:pt x="8706" y="140"/>
                    </a:cubicBezTo>
                    <a:cubicBezTo>
                      <a:pt x="8747" y="140"/>
                      <a:pt x="8788" y="140"/>
                      <a:pt x="8829" y="140"/>
                    </a:cubicBezTo>
                    <a:cubicBezTo>
                      <a:pt x="8802" y="194"/>
                      <a:pt x="8776" y="249"/>
                      <a:pt x="8749" y="304"/>
                    </a:cubicBezTo>
                    <a:cubicBezTo>
                      <a:pt x="8750" y="304"/>
                      <a:pt x="8751" y="304"/>
                      <a:pt x="8753" y="304"/>
                    </a:cubicBezTo>
                    <a:cubicBezTo>
                      <a:pt x="8751" y="307"/>
                      <a:pt x="8750" y="310"/>
                      <a:pt x="8749" y="313"/>
                    </a:cubicBezTo>
                    <a:cubicBezTo>
                      <a:pt x="8750" y="313"/>
                      <a:pt x="8751" y="313"/>
                      <a:pt x="8753" y="313"/>
                    </a:cubicBezTo>
                    <a:close/>
                    <a:moveTo>
                      <a:pt x="7348" y="313"/>
                    </a:moveTo>
                    <a:cubicBezTo>
                      <a:pt x="7347" y="316"/>
                      <a:pt x="7345" y="318"/>
                      <a:pt x="7343" y="321"/>
                    </a:cubicBezTo>
                    <a:cubicBezTo>
                      <a:pt x="7345" y="321"/>
                      <a:pt x="7347" y="321"/>
                      <a:pt x="7348" y="321"/>
                    </a:cubicBezTo>
                    <a:cubicBezTo>
                      <a:pt x="7347" y="323"/>
                      <a:pt x="7346" y="325"/>
                      <a:pt x="7344" y="327"/>
                    </a:cubicBezTo>
                    <a:cubicBezTo>
                      <a:pt x="7305" y="327"/>
                      <a:pt x="7265" y="327"/>
                      <a:pt x="7225" y="327"/>
                    </a:cubicBezTo>
                    <a:cubicBezTo>
                      <a:pt x="7267" y="271"/>
                      <a:pt x="7308" y="215"/>
                      <a:pt x="7348" y="161"/>
                    </a:cubicBezTo>
                    <a:cubicBezTo>
                      <a:pt x="7345" y="161"/>
                      <a:pt x="7343" y="161"/>
                      <a:pt x="7341" y="161"/>
                    </a:cubicBezTo>
                    <a:cubicBezTo>
                      <a:pt x="7343" y="158"/>
                      <a:pt x="7345" y="155"/>
                      <a:pt x="7348" y="153"/>
                    </a:cubicBezTo>
                    <a:cubicBezTo>
                      <a:pt x="7345" y="153"/>
                      <a:pt x="7343" y="153"/>
                      <a:pt x="7341" y="153"/>
                    </a:cubicBezTo>
                    <a:cubicBezTo>
                      <a:pt x="7343" y="150"/>
                      <a:pt x="7345" y="147"/>
                      <a:pt x="7348" y="144"/>
                    </a:cubicBezTo>
                    <a:cubicBezTo>
                      <a:pt x="7345" y="144"/>
                      <a:pt x="7343" y="144"/>
                      <a:pt x="7341" y="144"/>
                    </a:cubicBezTo>
                    <a:cubicBezTo>
                      <a:pt x="7342" y="143"/>
                      <a:pt x="7343" y="141"/>
                      <a:pt x="7344" y="140"/>
                    </a:cubicBezTo>
                    <a:cubicBezTo>
                      <a:pt x="7383" y="140"/>
                      <a:pt x="7421" y="140"/>
                      <a:pt x="7459" y="140"/>
                    </a:cubicBezTo>
                    <a:cubicBezTo>
                      <a:pt x="7421" y="194"/>
                      <a:pt x="7382" y="249"/>
                      <a:pt x="7343" y="304"/>
                    </a:cubicBezTo>
                    <a:cubicBezTo>
                      <a:pt x="7345" y="304"/>
                      <a:pt x="7347" y="304"/>
                      <a:pt x="7348" y="304"/>
                    </a:cubicBezTo>
                    <a:cubicBezTo>
                      <a:pt x="7347" y="307"/>
                      <a:pt x="7345" y="310"/>
                      <a:pt x="7343" y="313"/>
                    </a:cubicBezTo>
                    <a:cubicBezTo>
                      <a:pt x="7345" y="313"/>
                      <a:pt x="7347" y="313"/>
                      <a:pt x="7348" y="313"/>
                    </a:cubicBezTo>
                    <a:close/>
                    <a:moveTo>
                      <a:pt x="5944" y="313"/>
                    </a:moveTo>
                    <a:cubicBezTo>
                      <a:pt x="5942" y="316"/>
                      <a:pt x="5939" y="318"/>
                      <a:pt x="5937" y="321"/>
                    </a:cubicBezTo>
                    <a:cubicBezTo>
                      <a:pt x="5939" y="321"/>
                      <a:pt x="5942" y="321"/>
                      <a:pt x="5944" y="321"/>
                    </a:cubicBezTo>
                    <a:cubicBezTo>
                      <a:pt x="5942" y="323"/>
                      <a:pt x="5941" y="325"/>
                      <a:pt x="5939" y="327"/>
                    </a:cubicBezTo>
                    <a:cubicBezTo>
                      <a:pt x="5902" y="327"/>
                      <a:pt x="5864" y="327"/>
                      <a:pt x="5827" y="327"/>
                    </a:cubicBezTo>
                    <a:cubicBezTo>
                      <a:pt x="5881" y="271"/>
                      <a:pt x="5934" y="215"/>
                      <a:pt x="5986" y="161"/>
                    </a:cubicBezTo>
                    <a:cubicBezTo>
                      <a:pt x="5984" y="161"/>
                      <a:pt x="5981" y="161"/>
                      <a:pt x="5978" y="161"/>
                    </a:cubicBezTo>
                    <a:cubicBezTo>
                      <a:pt x="5981" y="158"/>
                      <a:pt x="5984" y="155"/>
                      <a:pt x="5986" y="153"/>
                    </a:cubicBezTo>
                    <a:cubicBezTo>
                      <a:pt x="5984" y="153"/>
                      <a:pt x="5981" y="153"/>
                      <a:pt x="5978" y="153"/>
                    </a:cubicBezTo>
                    <a:cubicBezTo>
                      <a:pt x="5981" y="150"/>
                      <a:pt x="5984" y="147"/>
                      <a:pt x="5986" y="144"/>
                    </a:cubicBezTo>
                    <a:cubicBezTo>
                      <a:pt x="5984" y="144"/>
                      <a:pt x="5981" y="144"/>
                      <a:pt x="5978" y="144"/>
                    </a:cubicBezTo>
                    <a:cubicBezTo>
                      <a:pt x="5980" y="143"/>
                      <a:pt x="5981" y="141"/>
                      <a:pt x="5982" y="140"/>
                    </a:cubicBezTo>
                    <a:cubicBezTo>
                      <a:pt x="6018" y="140"/>
                      <a:pt x="6054" y="140"/>
                      <a:pt x="6090" y="140"/>
                    </a:cubicBezTo>
                    <a:cubicBezTo>
                      <a:pt x="6039" y="194"/>
                      <a:pt x="5989" y="249"/>
                      <a:pt x="5937" y="304"/>
                    </a:cubicBezTo>
                    <a:cubicBezTo>
                      <a:pt x="5939" y="304"/>
                      <a:pt x="5942" y="304"/>
                      <a:pt x="5944" y="304"/>
                    </a:cubicBezTo>
                    <a:cubicBezTo>
                      <a:pt x="5942" y="307"/>
                      <a:pt x="5939" y="310"/>
                      <a:pt x="5937" y="313"/>
                    </a:cubicBezTo>
                    <a:cubicBezTo>
                      <a:pt x="5939" y="313"/>
                      <a:pt x="5942" y="313"/>
                      <a:pt x="5944" y="313"/>
                    </a:cubicBezTo>
                    <a:close/>
                    <a:moveTo>
                      <a:pt x="4540" y="313"/>
                    </a:moveTo>
                    <a:cubicBezTo>
                      <a:pt x="4537" y="316"/>
                      <a:pt x="4534" y="318"/>
                      <a:pt x="4531" y="321"/>
                    </a:cubicBezTo>
                    <a:cubicBezTo>
                      <a:pt x="4534" y="321"/>
                      <a:pt x="4537" y="321"/>
                      <a:pt x="4540" y="321"/>
                    </a:cubicBezTo>
                    <a:cubicBezTo>
                      <a:pt x="4538" y="323"/>
                      <a:pt x="4536" y="325"/>
                      <a:pt x="4533" y="327"/>
                    </a:cubicBezTo>
                    <a:cubicBezTo>
                      <a:pt x="4498" y="327"/>
                      <a:pt x="4464" y="327"/>
                      <a:pt x="4429" y="327"/>
                    </a:cubicBezTo>
                    <a:cubicBezTo>
                      <a:pt x="4495" y="271"/>
                      <a:pt x="4561" y="215"/>
                      <a:pt x="4625" y="161"/>
                    </a:cubicBezTo>
                    <a:cubicBezTo>
                      <a:pt x="4622" y="161"/>
                      <a:pt x="4619" y="161"/>
                      <a:pt x="4615" y="161"/>
                    </a:cubicBezTo>
                    <a:cubicBezTo>
                      <a:pt x="4618" y="158"/>
                      <a:pt x="4622" y="155"/>
                      <a:pt x="4625" y="153"/>
                    </a:cubicBezTo>
                    <a:cubicBezTo>
                      <a:pt x="4622" y="153"/>
                      <a:pt x="4619" y="153"/>
                      <a:pt x="4615" y="153"/>
                    </a:cubicBezTo>
                    <a:cubicBezTo>
                      <a:pt x="4618" y="150"/>
                      <a:pt x="4622" y="147"/>
                      <a:pt x="4625" y="144"/>
                    </a:cubicBezTo>
                    <a:cubicBezTo>
                      <a:pt x="4622" y="144"/>
                      <a:pt x="4619" y="144"/>
                      <a:pt x="4615" y="144"/>
                    </a:cubicBezTo>
                    <a:cubicBezTo>
                      <a:pt x="4617" y="143"/>
                      <a:pt x="4618" y="141"/>
                      <a:pt x="4620" y="140"/>
                    </a:cubicBezTo>
                    <a:cubicBezTo>
                      <a:pt x="4653" y="140"/>
                      <a:pt x="4687" y="140"/>
                      <a:pt x="4720" y="140"/>
                    </a:cubicBezTo>
                    <a:cubicBezTo>
                      <a:pt x="4658" y="194"/>
                      <a:pt x="4595" y="249"/>
                      <a:pt x="4531" y="304"/>
                    </a:cubicBezTo>
                    <a:cubicBezTo>
                      <a:pt x="4534" y="304"/>
                      <a:pt x="4537" y="304"/>
                      <a:pt x="4540" y="304"/>
                    </a:cubicBezTo>
                    <a:cubicBezTo>
                      <a:pt x="4537" y="307"/>
                      <a:pt x="4534" y="310"/>
                      <a:pt x="4531" y="313"/>
                    </a:cubicBezTo>
                    <a:cubicBezTo>
                      <a:pt x="4534" y="313"/>
                      <a:pt x="4537" y="313"/>
                      <a:pt x="4540" y="313"/>
                    </a:cubicBezTo>
                    <a:close/>
                    <a:moveTo>
                      <a:pt x="3136" y="313"/>
                    </a:moveTo>
                    <a:cubicBezTo>
                      <a:pt x="3132" y="316"/>
                      <a:pt x="3128" y="318"/>
                      <a:pt x="3125" y="321"/>
                    </a:cubicBezTo>
                    <a:cubicBezTo>
                      <a:pt x="3128" y="321"/>
                      <a:pt x="3132" y="321"/>
                      <a:pt x="3136" y="321"/>
                    </a:cubicBezTo>
                    <a:cubicBezTo>
                      <a:pt x="3133" y="323"/>
                      <a:pt x="3130" y="325"/>
                      <a:pt x="3128" y="327"/>
                    </a:cubicBezTo>
                    <a:cubicBezTo>
                      <a:pt x="3095" y="327"/>
                      <a:pt x="3063" y="327"/>
                      <a:pt x="3031" y="327"/>
                    </a:cubicBezTo>
                    <a:cubicBezTo>
                      <a:pt x="3110" y="271"/>
                      <a:pt x="3188" y="215"/>
                      <a:pt x="3264" y="161"/>
                    </a:cubicBezTo>
                    <a:cubicBezTo>
                      <a:pt x="3260" y="161"/>
                      <a:pt x="3256" y="161"/>
                      <a:pt x="3252" y="161"/>
                    </a:cubicBezTo>
                    <a:cubicBezTo>
                      <a:pt x="3256" y="158"/>
                      <a:pt x="3260" y="155"/>
                      <a:pt x="3264" y="153"/>
                    </a:cubicBezTo>
                    <a:cubicBezTo>
                      <a:pt x="3260" y="153"/>
                      <a:pt x="3256" y="153"/>
                      <a:pt x="3252" y="153"/>
                    </a:cubicBezTo>
                    <a:cubicBezTo>
                      <a:pt x="3256" y="150"/>
                      <a:pt x="3260" y="147"/>
                      <a:pt x="3264" y="144"/>
                    </a:cubicBezTo>
                    <a:cubicBezTo>
                      <a:pt x="3260" y="144"/>
                      <a:pt x="3256" y="144"/>
                      <a:pt x="3252" y="144"/>
                    </a:cubicBezTo>
                    <a:cubicBezTo>
                      <a:pt x="3254" y="143"/>
                      <a:pt x="3256" y="141"/>
                      <a:pt x="3258" y="140"/>
                    </a:cubicBezTo>
                    <a:cubicBezTo>
                      <a:pt x="3289" y="140"/>
                      <a:pt x="3320" y="140"/>
                      <a:pt x="3350" y="140"/>
                    </a:cubicBezTo>
                    <a:cubicBezTo>
                      <a:pt x="3276" y="194"/>
                      <a:pt x="3201" y="249"/>
                      <a:pt x="3125" y="304"/>
                    </a:cubicBezTo>
                    <a:cubicBezTo>
                      <a:pt x="3128" y="304"/>
                      <a:pt x="3132" y="304"/>
                      <a:pt x="3136" y="304"/>
                    </a:cubicBezTo>
                    <a:cubicBezTo>
                      <a:pt x="3132" y="307"/>
                      <a:pt x="3128" y="310"/>
                      <a:pt x="3125" y="313"/>
                    </a:cubicBezTo>
                    <a:cubicBezTo>
                      <a:pt x="3128" y="313"/>
                      <a:pt x="3132" y="313"/>
                      <a:pt x="3136" y="313"/>
                    </a:cubicBezTo>
                    <a:close/>
                    <a:moveTo>
                      <a:pt x="8088" y="618"/>
                    </a:moveTo>
                    <a:cubicBezTo>
                      <a:pt x="8090" y="615"/>
                      <a:pt x="8092" y="613"/>
                      <a:pt x="8093" y="610"/>
                    </a:cubicBezTo>
                    <a:cubicBezTo>
                      <a:pt x="8092" y="610"/>
                      <a:pt x="8090" y="610"/>
                      <a:pt x="8088" y="610"/>
                    </a:cubicBezTo>
                    <a:cubicBezTo>
                      <a:pt x="8090" y="608"/>
                      <a:pt x="8091" y="606"/>
                      <a:pt x="8092" y="604"/>
                    </a:cubicBezTo>
                    <a:cubicBezTo>
                      <a:pt x="8135" y="604"/>
                      <a:pt x="8179" y="604"/>
                      <a:pt x="8223" y="604"/>
                    </a:cubicBezTo>
                    <a:cubicBezTo>
                      <a:pt x="8187" y="669"/>
                      <a:pt x="8151" y="735"/>
                      <a:pt x="8114" y="803"/>
                    </a:cubicBezTo>
                    <a:cubicBezTo>
                      <a:pt x="8116" y="803"/>
                      <a:pt x="8117" y="803"/>
                      <a:pt x="8119" y="803"/>
                    </a:cubicBezTo>
                    <a:cubicBezTo>
                      <a:pt x="8117" y="805"/>
                      <a:pt x="8116" y="808"/>
                      <a:pt x="8114" y="811"/>
                    </a:cubicBezTo>
                    <a:cubicBezTo>
                      <a:pt x="8116" y="811"/>
                      <a:pt x="8117" y="811"/>
                      <a:pt x="8119" y="811"/>
                    </a:cubicBezTo>
                    <a:cubicBezTo>
                      <a:pt x="8117" y="814"/>
                      <a:pt x="8116" y="816"/>
                      <a:pt x="8114" y="819"/>
                    </a:cubicBezTo>
                    <a:cubicBezTo>
                      <a:pt x="8116" y="819"/>
                      <a:pt x="8117" y="819"/>
                      <a:pt x="8119" y="819"/>
                    </a:cubicBezTo>
                    <a:cubicBezTo>
                      <a:pt x="8118" y="821"/>
                      <a:pt x="8117" y="823"/>
                      <a:pt x="8116" y="825"/>
                    </a:cubicBezTo>
                    <a:cubicBezTo>
                      <a:pt x="8071" y="825"/>
                      <a:pt x="8025" y="825"/>
                      <a:pt x="7980" y="825"/>
                    </a:cubicBezTo>
                    <a:cubicBezTo>
                      <a:pt x="8019" y="758"/>
                      <a:pt x="8057" y="691"/>
                      <a:pt x="8093" y="626"/>
                    </a:cubicBezTo>
                    <a:cubicBezTo>
                      <a:pt x="8092" y="626"/>
                      <a:pt x="8090" y="626"/>
                      <a:pt x="8088" y="626"/>
                    </a:cubicBezTo>
                    <a:cubicBezTo>
                      <a:pt x="8090" y="624"/>
                      <a:pt x="8092" y="621"/>
                      <a:pt x="8093" y="618"/>
                    </a:cubicBezTo>
                    <a:cubicBezTo>
                      <a:pt x="8092" y="618"/>
                      <a:pt x="8090" y="618"/>
                      <a:pt x="8088" y="618"/>
                    </a:cubicBezTo>
                    <a:close/>
                    <a:moveTo>
                      <a:pt x="8712" y="867"/>
                    </a:moveTo>
                    <a:cubicBezTo>
                      <a:pt x="8713" y="865"/>
                      <a:pt x="8714" y="863"/>
                      <a:pt x="8715" y="861"/>
                    </a:cubicBezTo>
                    <a:cubicBezTo>
                      <a:pt x="8762" y="861"/>
                      <a:pt x="8809" y="861"/>
                      <a:pt x="8856" y="861"/>
                    </a:cubicBezTo>
                    <a:cubicBezTo>
                      <a:pt x="8825" y="932"/>
                      <a:pt x="8794" y="1004"/>
                      <a:pt x="8761" y="1079"/>
                    </a:cubicBezTo>
                    <a:cubicBezTo>
                      <a:pt x="8762" y="1079"/>
                      <a:pt x="8764" y="1079"/>
                      <a:pt x="8765" y="1079"/>
                    </a:cubicBezTo>
                    <a:cubicBezTo>
                      <a:pt x="8764" y="1081"/>
                      <a:pt x="8762" y="1084"/>
                      <a:pt x="8761" y="1087"/>
                    </a:cubicBezTo>
                    <a:cubicBezTo>
                      <a:pt x="8762" y="1087"/>
                      <a:pt x="8764" y="1087"/>
                      <a:pt x="8765" y="1087"/>
                    </a:cubicBezTo>
                    <a:cubicBezTo>
                      <a:pt x="8764" y="1090"/>
                      <a:pt x="8762" y="1092"/>
                      <a:pt x="8761" y="1095"/>
                    </a:cubicBezTo>
                    <a:cubicBezTo>
                      <a:pt x="8762" y="1095"/>
                      <a:pt x="8764" y="1095"/>
                      <a:pt x="8765" y="1095"/>
                    </a:cubicBezTo>
                    <a:cubicBezTo>
                      <a:pt x="8764" y="1098"/>
                      <a:pt x="8762" y="1101"/>
                      <a:pt x="8761" y="1104"/>
                    </a:cubicBezTo>
                    <a:cubicBezTo>
                      <a:pt x="8762" y="1104"/>
                      <a:pt x="8764" y="1104"/>
                      <a:pt x="8765" y="1104"/>
                    </a:cubicBezTo>
                    <a:cubicBezTo>
                      <a:pt x="8764" y="1105"/>
                      <a:pt x="8764" y="1106"/>
                      <a:pt x="8764" y="1107"/>
                    </a:cubicBezTo>
                    <a:cubicBezTo>
                      <a:pt x="8714" y="1107"/>
                      <a:pt x="8664" y="1107"/>
                      <a:pt x="8615" y="1107"/>
                    </a:cubicBezTo>
                    <a:cubicBezTo>
                      <a:pt x="8649" y="1031"/>
                      <a:pt x="8683" y="956"/>
                      <a:pt x="8716" y="883"/>
                    </a:cubicBezTo>
                    <a:cubicBezTo>
                      <a:pt x="8715" y="883"/>
                      <a:pt x="8714" y="883"/>
                      <a:pt x="8712" y="883"/>
                    </a:cubicBezTo>
                    <a:cubicBezTo>
                      <a:pt x="8714" y="881"/>
                      <a:pt x="8715" y="878"/>
                      <a:pt x="8716" y="875"/>
                    </a:cubicBezTo>
                    <a:cubicBezTo>
                      <a:pt x="8715" y="875"/>
                      <a:pt x="8714" y="875"/>
                      <a:pt x="8712" y="875"/>
                    </a:cubicBezTo>
                    <a:cubicBezTo>
                      <a:pt x="8714" y="872"/>
                      <a:pt x="8715" y="869"/>
                      <a:pt x="8716" y="867"/>
                    </a:cubicBezTo>
                    <a:cubicBezTo>
                      <a:pt x="8715" y="867"/>
                      <a:pt x="8714" y="867"/>
                      <a:pt x="8712" y="867"/>
                    </a:cubicBezTo>
                    <a:close/>
                    <a:moveTo>
                      <a:pt x="13332" y="1107"/>
                    </a:moveTo>
                    <a:cubicBezTo>
                      <a:pt x="13331" y="1106"/>
                      <a:pt x="13331" y="1105"/>
                      <a:pt x="13331" y="1104"/>
                    </a:cubicBezTo>
                    <a:cubicBezTo>
                      <a:pt x="13332" y="1104"/>
                      <a:pt x="13332" y="1104"/>
                      <a:pt x="13333" y="1104"/>
                    </a:cubicBezTo>
                    <a:cubicBezTo>
                      <a:pt x="13332" y="1101"/>
                      <a:pt x="13332" y="1098"/>
                      <a:pt x="13331" y="1095"/>
                    </a:cubicBezTo>
                    <a:cubicBezTo>
                      <a:pt x="13332" y="1095"/>
                      <a:pt x="13332" y="1095"/>
                      <a:pt x="13333" y="1095"/>
                    </a:cubicBezTo>
                    <a:cubicBezTo>
                      <a:pt x="13332" y="1092"/>
                      <a:pt x="13332" y="1090"/>
                      <a:pt x="13331" y="1087"/>
                    </a:cubicBezTo>
                    <a:cubicBezTo>
                      <a:pt x="13332" y="1087"/>
                      <a:pt x="13332" y="1087"/>
                      <a:pt x="13333" y="1087"/>
                    </a:cubicBezTo>
                    <a:cubicBezTo>
                      <a:pt x="13332" y="1084"/>
                      <a:pt x="13332" y="1081"/>
                      <a:pt x="13331" y="1079"/>
                    </a:cubicBezTo>
                    <a:cubicBezTo>
                      <a:pt x="13332" y="1079"/>
                      <a:pt x="13332" y="1079"/>
                      <a:pt x="13333" y="1079"/>
                    </a:cubicBezTo>
                    <a:cubicBezTo>
                      <a:pt x="13317" y="1004"/>
                      <a:pt x="13302" y="932"/>
                      <a:pt x="13288" y="861"/>
                    </a:cubicBezTo>
                    <a:cubicBezTo>
                      <a:pt x="13337" y="861"/>
                      <a:pt x="13386" y="861"/>
                      <a:pt x="13435" y="861"/>
                    </a:cubicBezTo>
                    <a:cubicBezTo>
                      <a:pt x="13436" y="863"/>
                      <a:pt x="13436" y="865"/>
                      <a:pt x="13437" y="867"/>
                    </a:cubicBezTo>
                    <a:cubicBezTo>
                      <a:pt x="13436" y="867"/>
                      <a:pt x="13435" y="867"/>
                      <a:pt x="13435" y="867"/>
                    </a:cubicBezTo>
                    <a:cubicBezTo>
                      <a:pt x="13435" y="869"/>
                      <a:pt x="13436" y="872"/>
                      <a:pt x="13437" y="875"/>
                    </a:cubicBezTo>
                    <a:cubicBezTo>
                      <a:pt x="13436" y="875"/>
                      <a:pt x="13435" y="875"/>
                      <a:pt x="13435" y="875"/>
                    </a:cubicBezTo>
                    <a:cubicBezTo>
                      <a:pt x="13435" y="878"/>
                      <a:pt x="13436" y="881"/>
                      <a:pt x="13437" y="883"/>
                    </a:cubicBezTo>
                    <a:cubicBezTo>
                      <a:pt x="13436" y="883"/>
                      <a:pt x="13435" y="883"/>
                      <a:pt x="13435" y="883"/>
                    </a:cubicBezTo>
                    <a:cubicBezTo>
                      <a:pt x="13452" y="956"/>
                      <a:pt x="13469" y="1031"/>
                      <a:pt x="13486" y="1107"/>
                    </a:cubicBezTo>
                    <a:cubicBezTo>
                      <a:pt x="13435" y="1107"/>
                      <a:pt x="13383" y="1107"/>
                      <a:pt x="13332" y="1107"/>
                    </a:cubicBezTo>
                    <a:close/>
                    <a:moveTo>
                      <a:pt x="14024" y="825"/>
                    </a:moveTo>
                    <a:cubicBezTo>
                      <a:pt x="14023" y="823"/>
                      <a:pt x="14023" y="821"/>
                      <a:pt x="14022" y="819"/>
                    </a:cubicBezTo>
                    <a:cubicBezTo>
                      <a:pt x="14023" y="819"/>
                      <a:pt x="14024" y="819"/>
                      <a:pt x="14025" y="819"/>
                    </a:cubicBezTo>
                    <a:cubicBezTo>
                      <a:pt x="14024" y="816"/>
                      <a:pt x="14023" y="814"/>
                      <a:pt x="14022" y="811"/>
                    </a:cubicBezTo>
                    <a:cubicBezTo>
                      <a:pt x="14023" y="811"/>
                      <a:pt x="14024" y="811"/>
                      <a:pt x="14025" y="811"/>
                    </a:cubicBezTo>
                    <a:cubicBezTo>
                      <a:pt x="14024" y="808"/>
                      <a:pt x="14023" y="805"/>
                      <a:pt x="14022" y="803"/>
                    </a:cubicBezTo>
                    <a:cubicBezTo>
                      <a:pt x="14023" y="803"/>
                      <a:pt x="14024" y="803"/>
                      <a:pt x="14025" y="803"/>
                    </a:cubicBezTo>
                    <a:cubicBezTo>
                      <a:pt x="14003" y="735"/>
                      <a:pt x="13982" y="669"/>
                      <a:pt x="13962" y="604"/>
                    </a:cubicBezTo>
                    <a:cubicBezTo>
                      <a:pt x="14008" y="604"/>
                      <a:pt x="14054" y="604"/>
                      <a:pt x="14100" y="604"/>
                    </a:cubicBezTo>
                    <a:cubicBezTo>
                      <a:pt x="14101" y="606"/>
                      <a:pt x="14102" y="608"/>
                      <a:pt x="14102" y="610"/>
                    </a:cubicBezTo>
                    <a:cubicBezTo>
                      <a:pt x="14101" y="610"/>
                      <a:pt x="14100" y="610"/>
                      <a:pt x="14099" y="610"/>
                    </a:cubicBezTo>
                    <a:cubicBezTo>
                      <a:pt x="14100" y="613"/>
                      <a:pt x="14101" y="615"/>
                      <a:pt x="14102" y="618"/>
                    </a:cubicBezTo>
                    <a:cubicBezTo>
                      <a:pt x="14101" y="618"/>
                      <a:pt x="14100" y="618"/>
                      <a:pt x="14099" y="618"/>
                    </a:cubicBezTo>
                    <a:cubicBezTo>
                      <a:pt x="14100" y="621"/>
                      <a:pt x="14101" y="624"/>
                      <a:pt x="14102" y="626"/>
                    </a:cubicBezTo>
                    <a:cubicBezTo>
                      <a:pt x="14101" y="626"/>
                      <a:pt x="14100" y="626"/>
                      <a:pt x="14099" y="626"/>
                    </a:cubicBezTo>
                    <a:cubicBezTo>
                      <a:pt x="14121" y="691"/>
                      <a:pt x="14144" y="758"/>
                      <a:pt x="14167" y="825"/>
                    </a:cubicBezTo>
                    <a:cubicBezTo>
                      <a:pt x="14119" y="825"/>
                      <a:pt x="14072" y="825"/>
                      <a:pt x="14024" y="825"/>
                    </a:cubicBezTo>
                    <a:close/>
                  </a:path>
                </a:pathLst>
              </a:custGeom>
              <a:solidFill>
                <a:srgbClr val="01010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4" name="Freeform 270"/>
              <p:cNvSpPr>
                <a:spLocks/>
              </p:cNvSpPr>
              <p:nvPr/>
            </p:nvSpPr>
            <p:spPr bwMode="auto">
              <a:xfrm>
                <a:off x="-31902400" y="1082676"/>
                <a:ext cx="5799138" cy="760413"/>
              </a:xfrm>
              <a:custGeom>
                <a:avLst/>
                <a:gdLst>
                  <a:gd name="T0" fmla="*/ 1263 w 1546"/>
                  <a:gd name="T1" fmla="*/ 202 h 202"/>
                  <a:gd name="T2" fmla="*/ 0 w 1546"/>
                  <a:gd name="T3" fmla="*/ 202 h 202"/>
                  <a:gd name="T4" fmla="*/ 323 w 1546"/>
                  <a:gd name="T5" fmla="*/ 0 h 202"/>
                  <a:gd name="T6" fmla="*/ 1546 w 1546"/>
                  <a:gd name="T7" fmla="*/ 0 h 202"/>
                  <a:gd name="T8" fmla="*/ 1263 w 1546"/>
                  <a:gd name="T9" fmla="*/ 202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46" h="202">
                    <a:moveTo>
                      <a:pt x="1263" y="202"/>
                    </a:moveTo>
                    <a:cubicBezTo>
                      <a:pt x="842" y="202"/>
                      <a:pt x="421" y="202"/>
                      <a:pt x="0" y="202"/>
                    </a:cubicBezTo>
                    <a:cubicBezTo>
                      <a:pt x="110" y="134"/>
                      <a:pt x="218" y="66"/>
                      <a:pt x="323" y="0"/>
                    </a:cubicBezTo>
                    <a:cubicBezTo>
                      <a:pt x="731" y="0"/>
                      <a:pt x="1138" y="0"/>
                      <a:pt x="1546" y="0"/>
                    </a:cubicBezTo>
                    <a:cubicBezTo>
                      <a:pt x="1453" y="66"/>
                      <a:pt x="1359" y="134"/>
                      <a:pt x="1263" y="202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5" name="Freeform 271"/>
              <p:cNvSpPr>
                <a:spLocks/>
              </p:cNvSpPr>
              <p:nvPr/>
            </p:nvSpPr>
            <p:spPr bwMode="auto">
              <a:xfrm>
                <a:off x="-30567313" y="696913"/>
                <a:ext cx="7464425" cy="311150"/>
              </a:xfrm>
              <a:custGeom>
                <a:avLst/>
                <a:gdLst>
                  <a:gd name="T0" fmla="*/ 1884 w 1990"/>
                  <a:gd name="T1" fmla="*/ 83 h 83"/>
                  <a:gd name="T2" fmla="*/ 0 w 1990"/>
                  <a:gd name="T3" fmla="*/ 83 h 83"/>
                  <a:gd name="T4" fmla="*/ 131 w 1990"/>
                  <a:gd name="T5" fmla="*/ 0 h 83"/>
                  <a:gd name="T6" fmla="*/ 1990 w 1990"/>
                  <a:gd name="T7" fmla="*/ 0 h 83"/>
                  <a:gd name="T8" fmla="*/ 1884 w 1990"/>
                  <a:gd name="T9" fmla="*/ 83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90" h="83">
                    <a:moveTo>
                      <a:pt x="1884" y="83"/>
                    </a:moveTo>
                    <a:cubicBezTo>
                      <a:pt x="1256" y="83"/>
                      <a:pt x="628" y="83"/>
                      <a:pt x="0" y="83"/>
                    </a:cubicBezTo>
                    <a:cubicBezTo>
                      <a:pt x="44" y="55"/>
                      <a:pt x="88" y="28"/>
                      <a:pt x="131" y="0"/>
                    </a:cubicBezTo>
                    <a:cubicBezTo>
                      <a:pt x="751" y="0"/>
                      <a:pt x="1370" y="0"/>
                      <a:pt x="1990" y="0"/>
                    </a:cubicBezTo>
                    <a:cubicBezTo>
                      <a:pt x="1955" y="28"/>
                      <a:pt x="1920" y="55"/>
                      <a:pt x="1884" y="83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6" name="Freeform 272"/>
              <p:cNvSpPr>
                <a:spLocks/>
              </p:cNvSpPr>
              <p:nvPr/>
            </p:nvSpPr>
            <p:spPr bwMode="auto">
              <a:xfrm>
                <a:off x="37677725" y="696913"/>
                <a:ext cx="5092700" cy="311150"/>
              </a:xfrm>
              <a:custGeom>
                <a:avLst/>
                <a:gdLst>
                  <a:gd name="T0" fmla="*/ 1358 w 1358"/>
                  <a:gd name="T1" fmla="*/ 83 h 83"/>
                  <a:gd name="T2" fmla="*/ 114 w 1358"/>
                  <a:gd name="T3" fmla="*/ 83 h 83"/>
                  <a:gd name="T4" fmla="*/ 0 w 1358"/>
                  <a:gd name="T5" fmla="*/ 0 h 83"/>
                  <a:gd name="T6" fmla="*/ 1227 w 1358"/>
                  <a:gd name="T7" fmla="*/ 0 h 83"/>
                  <a:gd name="T8" fmla="*/ 1358 w 1358"/>
                  <a:gd name="T9" fmla="*/ 83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58" h="83">
                    <a:moveTo>
                      <a:pt x="1358" y="83"/>
                    </a:moveTo>
                    <a:cubicBezTo>
                      <a:pt x="944" y="83"/>
                      <a:pt x="529" y="83"/>
                      <a:pt x="114" y="83"/>
                    </a:cubicBezTo>
                    <a:cubicBezTo>
                      <a:pt x="76" y="55"/>
                      <a:pt x="37" y="28"/>
                      <a:pt x="0" y="0"/>
                    </a:cubicBezTo>
                    <a:cubicBezTo>
                      <a:pt x="409" y="0"/>
                      <a:pt x="818" y="0"/>
                      <a:pt x="1227" y="0"/>
                    </a:cubicBezTo>
                    <a:cubicBezTo>
                      <a:pt x="1270" y="28"/>
                      <a:pt x="1314" y="55"/>
                      <a:pt x="1358" y="83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7" name="Freeform 273"/>
              <p:cNvSpPr>
                <a:spLocks/>
              </p:cNvSpPr>
              <p:nvPr/>
            </p:nvSpPr>
            <p:spPr bwMode="auto">
              <a:xfrm>
                <a:off x="32651700" y="696913"/>
                <a:ext cx="5026025" cy="311150"/>
              </a:xfrm>
              <a:custGeom>
                <a:avLst/>
                <a:gdLst>
                  <a:gd name="T0" fmla="*/ 1340 w 1340"/>
                  <a:gd name="T1" fmla="*/ 83 h 83"/>
                  <a:gd name="T2" fmla="*/ 96 w 1340"/>
                  <a:gd name="T3" fmla="*/ 83 h 83"/>
                  <a:gd name="T4" fmla="*/ 0 w 1340"/>
                  <a:gd name="T5" fmla="*/ 0 h 83"/>
                  <a:gd name="T6" fmla="*/ 1227 w 1340"/>
                  <a:gd name="T7" fmla="*/ 0 h 83"/>
                  <a:gd name="T8" fmla="*/ 1340 w 1340"/>
                  <a:gd name="T9" fmla="*/ 83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40" h="83">
                    <a:moveTo>
                      <a:pt x="1340" y="83"/>
                    </a:moveTo>
                    <a:cubicBezTo>
                      <a:pt x="926" y="83"/>
                      <a:pt x="511" y="83"/>
                      <a:pt x="96" y="83"/>
                    </a:cubicBezTo>
                    <a:cubicBezTo>
                      <a:pt x="64" y="55"/>
                      <a:pt x="32" y="28"/>
                      <a:pt x="0" y="0"/>
                    </a:cubicBezTo>
                    <a:cubicBezTo>
                      <a:pt x="409" y="0"/>
                      <a:pt x="818" y="0"/>
                      <a:pt x="1227" y="0"/>
                    </a:cubicBezTo>
                    <a:cubicBezTo>
                      <a:pt x="1265" y="28"/>
                      <a:pt x="1302" y="55"/>
                      <a:pt x="1340" y="83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8" name="Freeform 274"/>
              <p:cNvSpPr>
                <a:spLocks/>
              </p:cNvSpPr>
              <p:nvPr/>
            </p:nvSpPr>
            <p:spPr bwMode="auto">
              <a:xfrm>
                <a:off x="27625675" y="696913"/>
                <a:ext cx="4957763" cy="311150"/>
              </a:xfrm>
              <a:custGeom>
                <a:avLst/>
                <a:gdLst>
                  <a:gd name="T0" fmla="*/ 1322 w 1322"/>
                  <a:gd name="T1" fmla="*/ 83 h 83"/>
                  <a:gd name="T2" fmla="*/ 78 w 1322"/>
                  <a:gd name="T3" fmla="*/ 83 h 83"/>
                  <a:gd name="T4" fmla="*/ 0 w 1322"/>
                  <a:gd name="T5" fmla="*/ 0 h 83"/>
                  <a:gd name="T6" fmla="*/ 1228 w 1322"/>
                  <a:gd name="T7" fmla="*/ 0 h 83"/>
                  <a:gd name="T8" fmla="*/ 1322 w 1322"/>
                  <a:gd name="T9" fmla="*/ 83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2" h="83">
                    <a:moveTo>
                      <a:pt x="1322" y="83"/>
                    </a:moveTo>
                    <a:cubicBezTo>
                      <a:pt x="907" y="83"/>
                      <a:pt x="493" y="83"/>
                      <a:pt x="78" y="83"/>
                    </a:cubicBezTo>
                    <a:cubicBezTo>
                      <a:pt x="52" y="55"/>
                      <a:pt x="26" y="28"/>
                      <a:pt x="0" y="0"/>
                    </a:cubicBezTo>
                    <a:cubicBezTo>
                      <a:pt x="409" y="0"/>
                      <a:pt x="818" y="0"/>
                      <a:pt x="1228" y="0"/>
                    </a:cubicBezTo>
                    <a:cubicBezTo>
                      <a:pt x="1259" y="28"/>
                      <a:pt x="1290" y="55"/>
                      <a:pt x="1322" y="83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9" name="Freeform 275"/>
              <p:cNvSpPr>
                <a:spLocks/>
              </p:cNvSpPr>
              <p:nvPr/>
            </p:nvSpPr>
            <p:spPr bwMode="auto">
              <a:xfrm>
                <a:off x="22599650" y="696913"/>
                <a:ext cx="4891088" cy="311150"/>
              </a:xfrm>
              <a:custGeom>
                <a:avLst/>
                <a:gdLst>
                  <a:gd name="T0" fmla="*/ 1304 w 1304"/>
                  <a:gd name="T1" fmla="*/ 83 h 83"/>
                  <a:gd name="T2" fmla="*/ 60 w 1304"/>
                  <a:gd name="T3" fmla="*/ 83 h 83"/>
                  <a:gd name="T4" fmla="*/ 0 w 1304"/>
                  <a:gd name="T5" fmla="*/ 0 h 83"/>
                  <a:gd name="T6" fmla="*/ 1228 w 1304"/>
                  <a:gd name="T7" fmla="*/ 0 h 83"/>
                  <a:gd name="T8" fmla="*/ 1304 w 1304"/>
                  <a:gd name="T9" fmla="*/ 83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04" h="83">
                    <a:moveTo>
                      <a:pt x="1304" y="83"/>
                    </a:moveTo>
                    <a:cubicBezTo>
                      <a:pt x="890" y="83"/>
                      <a:pt x="475" y="83"/>
                      <a:pt x="60" y="83"/>
                    </a:cubicBezTo>
                    <a:cubicBezTo>
                      <a:pt x="40" y="55"/>
                      <a:pt x="20" y="28"/>
                      <a:pt x="0" y="0"/>
                    </a:cubicBezTo>
                    <a:cubicBezTo>
                      <a:pt x="409" y="0"/>
                      <a:pt x="819" y="0"/>
                      <a:pt x="1228" y="0"/>
                    </a:cubicBezTo>
                    <a:cubicBezTo>
                      <a:pt x="1253" y="28"/>
                      <a:pt x="1278" y="55"/>
                      <a:pt x="1304" y="83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0" name="Freeform 276"/>
              <p:cNvSpPr>
                <a:spLocks/>
              </p:cNvSpPr>
              <p:nvPr/>
            </p:nvSpPr>
            <p:spPr bwMode="auto">
              <a:xfrm>
                <a:off x="17575213" y="696913"/>
                <a:ext cx="4822825" cy="311150"/>
              </a:xfrm>
              <a:custGeom>
                <a:avLst/>
                <a:gdLst>
                  <a:gd name="T0" fmla="*/ 1286 w 1286"/>
                  <a:gd name="T1" fmla="*/ 83 h 83"/>
                  <a:gd name="T2" fmla="*/ 42 w 1286"/>
                  <a:gd name="T3" fmla="*/ 83 h 83"/>
                  <a:gd name="T4" fmla="*/ 0 w 1286"/>
                  <a:gd name="T5" fmla="*/ 0 h 83"/>
                  <a:gd name="T6" fmla="*/ 1228 w 1286"/>
                  <a:gd name="T7" fmla="*/ 0 h 83"/>
                  <a:gd name="T8" fmla="*/ 1286 w 1286"/>
                  <a:gd name="T9" fmla="*/ 83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86" h="83">
                    <a:moveTo>
                      <a:pt x="1286" y="83"/>
                    </a:moveTo>
                    <a:cubicBezTo>
                      <a:pt x="871" y="83"/>
                      <a:pt x="457" y="83"/>
                      <a:pt x="42" y="83"/>
                    </a:cubicBezTo>
                    <a:cubicBezTo>
                      <a:pt x="28" y="55"/>
                      <a:pt x="14" y="28"/>
                      <a:pt x="0" y="0"/>
                    </a:cubicBezTo>
                    <a:cubicBezTo>
                      <a:pt x="410" y="0"/>
                      <a:pt x="819" y="0"/>
                      <a:pt x="1228" y="0"/>
                    </a:cubicBezTo>
                    <a:cubicBezTo>
                      <a:pt x="1247" y="28"/>
                      <a:pt x="1267" y="55"/>
                      <a:pt x="1286" y="83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1" name="Freeform 277"/>
              <p:cNvSpPr>
                <a:spLocks/>
              </p:cNvSpPr>
              <p:nvPr/>
            </p:nvSpPr>
            <p:spPr bwMode="auto">
              <a:xfrm>
                <a:off x="12552363" y="696913"/>
                <a:ext cx="4752975" cy="311150"/>
              </a:xfrm>
              <a:custGeom>
                <a:avLst/>
                <a:gdLst>
                  <a:gd name="T0" fmla="*/ 1267 w 1267"/>
                  <a:gd name="T1" fmla="*/ 83 h 83"/>
                  <a:gd name="T2" fmla="*/ 23 w 1267"/>
                  <a:gd name="T3" fmla="*/ 83 h 83"/>
                  <a:gd name="T4" fmla="*/ 0 w 1267"/>
                  <a:gd name="T5" fmla="*/ 0 h 83"/>
                  <a:gd name="T6" fmla="*/ 1227 w 1267"/>
                  <a:gd name="T7" fmla="*/ 0 h 83"/>
                  <a:gd name="T8" fmla="*/ 1267 w 1267"/>
                  <a:gd name="T9" fmla="*/ 83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67" h="83">
                    <a:moveTo>
                      <a:pt x="1267" y="83"/>
                    </a:moveTo>
                    <a:cubicBezTo>
                      <a:pt x="852" y="83"/>
                      <a:pt x="438" y="83"/>
                      <a:pt x="23" y="83"/>
                    </a:cubicBezTo>
                    <a:cubicBezTo>
                      <a:pt x="15" y="55"/>
                      <a:pt x="7" y="28"/>
                      <a:pt x="0" y="0"/>
                    </a:cubicBezTo>
                    <a:cubicBezTo>
                      <a:pt x="409" y="0"/>
                      <a:pt x="818" y="0"/>
                      <a:pt x="1227" y="0"/>
                    </a:cubicBezTo>
                    <a:cubicBezTo>
                      <a:pt x="1240" y="28"/>
                      <a:pt x="1254" y="55"/>
                      <a:pt x="1267" y="83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2" name="Freeform 278"/>
              <p:cNvSpPr>
                <a:spLocks/>
              </p:cNvSpPr>
              <p:nvPr/>
            </p:nvSpPr>
            <p:spPr bwMode="auto">
              <a:xfrm>
                <a:off x="7526338" y="696913"/>
                <a:ext cx="4684713" cy="311150"/>
              </a:xfrm>
              <a:custGeom>
                <a:avLst/>
                <a:gdLst>
                  <a:gd name="T0" fmla="*/ 1249 w 1249"/>
                  <a:gd name="T1" fmla="*/ 83 h 83"/>
                  <a:gd name="T2" fmla="*/ 5 w 1249"/>
                  <a:gd name="T3" fmla="*/ 83 h 83"/>
                  <a:gd name="T4" fmla="*/ 0 w 1249"/>
                  <a:gd name="T5" fmla="*/ 0 h 83"/>
                  <a:gd name="T6" fmla="*/ 1227 w 1249"/>
                  <a:gd name="T7" fmla="*/ 0 h 83"/>
                  <a:gd name="T8" fmla="*/ 1249 w 1249"/>
                  <a:gd name="T9" fmla="*/ 83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49" h="83">
                    <a:moveTo>
                      <a:pt x="1249" y="83"/>
                    </a:moveTo>
                    <a:cubicBezTo>
                      <a:pt x="834" y="83"/>
                      <a:pt x="420" y="83"/>
                      <a:pt x="5" y="83"/>
                    </a:cubicBezTo>
                    <a:cubicBezTo>
                      <a:pt x="3" y="55"/>
                      <a:pt x="1" y="28"/>
                      <a:pt x="0" y="0"/>
                    </a:cubicBezTo>
                    <a:cubicBezTo>
                      <a:pt x="409" y="0"/>
                      <a:pt x="818" y="0"/>
                      <a:pt x="1227" y="0"/>
                    </a:cubicBezTo>
                    <a:cubicBezTo>
                      <a:pt x="1234" y="28"/>
                      <a:pt x="1242" y="55"/>
                      <a:pt x="1249" y="83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3" name="Freeform 279"/>
              <p:cNvSpPr>
                <a:spLocks/>
              </p:cNvSpPr>
              <p:nvPr/>
            </p:nvSpPr>
            <p:spPr bwMode="auto">
              <a:xfrm>
                <a:off x="2452688" y="696913"/>
                <a:ext cx="4665663" cy="311150"/>
              </a:xfrm>
              <a:custGeom>
                <a:avLst/>
                <a:gdLst>
                  <a:gd name="T0" fmla="*/ 1244 w 1244"/>
                  <a:gd name="T1" fmla="*/ 83 h 83"/>
                  <a:gd name="T2" fmla="*/ 0 w 1244"/>
                  <a:gd name="T3" fmla="*/ 83 h 83"/>
                  <a:gd name="T4" fmla="*/ 13 w 1244"/>
                  <a:gd name="T5" fmla="*/ 0 h 83"/>
                  <a:gd name="T6" fmla="*/ 1240 w 1244"/>
                  <a:gd name="T7" fmla="*/ 0 h 83"/>
                  <a:gd name="T8" fmla="*/ 1244 w 1244"/>
                  <a:gd name="T9" fmla="*/ 83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44" h="83">
                    <a:moveTo>
                      <a:pt x="1244" y="83"/>
                    </a:moveTo>
                    <a:cubicBezTo>
                      <a:pt x="829" y="83"/>
                      <a:pt x="414" y="83"/>
                      <a:pt x="0" y="83"/>
                    </a:cubicBezTo>
                    <a:cubicBezTo>
                      <a:pt x="4" y="55"/>
                      <a:pt x="8" y="28"/>
                      <a:pt x="13" y="0"/>
                    </a:cubicBezTo>
                    <a:cubicBezTo>
                      <a:pt x="422" y="0"/>
                      <a:pt x="831" y="0"/>
                      <a:pt x="1240" y="0"/>
                    </a:cubicBezTo>
                    <a:cubicBezTo>
                      <a:pt x="1242" y="28"/>
                      <a:pt x="1243" y="55"/>
                      <a:pt x="1244" y="83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4" name="Freeform 280"/>
              <p:cNvSpPr>
                <a:spLocks/>
              </p:cNvSpPr>
              <p:nvPr/>
            </p:nvSpPr>
            <p:spPr bwMode="auto">
              <a:xfrm>
                <a:off x="-2640013" y="696913"/>
                <a:ext cx="4718050" cy="311150"/>
              </a:xfrm>
              <a:custGeom>
                <a:avLst/>
                <a:gdLst>
                  <a:gd name="T0" fmla="*/ 1244 w 1258"/>
                  <a:gd name="T1" fmla="*/ 83 h 83"/>
                  <a:gd name="T2" fmla="*/ 0 w 1258"/>
                  <a:gd name="T3" fmla="*/ 83 h 83"/>
                  <a:gd name="T4" fmla="*/ 31 w 1258"/>
                  <a:gd name="T5" fmla="*/ 0 h 83"/>
                  <a:gd name="T6" fmla="*/ 1258 w 1258"/>
                  <a:gd name="T7" fmla="*/ 0 h 83"/>
                  <a:gd name="T8" fmla="*/ 1244 w 1258"/>
                  <a:gd name="T9" fmla="*/ 83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58" h="83">
                    <a:moveTo>
                      <a:pt x="1244" y="83"/>
                    </a:moveTo>
                    <a:cubicBezTo>
                      <a:pt x="829" y="83"/>
                      <a:pt x="415" y="83"/>
                      <a:pt x="0" y="83"/>
                    </a:cubicBezTo>
                    <a:cubicBezTo>
                      <a:pt x="10" y="55"/>
                      <a:pt x="21" y="28"/>
                      <a:pt x="31" y="0"/>
                    </a:cubicBezTo>
                    <a:cubicBezTo>
                      <a:pt x="440" y="0"/>
                      <a:pt x="849" y="0"/>
                      <a:pt x="1258" y="0"/>
                    </a:cubicBezTo>
                    <a:cubicBezTo>
                      <a:pt x="1254" y="28"/>
                      <a:pt x="1249" y="55"/>
                      <a:pt x="1244" y="83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5" name="Freeform 281"/>
              <p:cNvSpPr>
                <a:spLocks/>
              </p:cNvSpPr>
              <p:nvPr/>
            </p:nvSpPr>
            <p:spPr bwMode="auto">
              <a:xfrm>
                <a:off x="-7734300" y="696913"/>
                <a:ext cx="4789488" cy="311150"/>
              </a:xfrm>
              <a:custGeom>
                <a:avLst/>
                <a:gdLst>
                  <a:gd name="T0" fmla="*/ 1244 w 1277"/>
                  <a:gd name="T1" fmla="*/ 83 h 83"/>
                  <a:gd name="T2" fmla="*/ 0 w 1277"/>
                  <a:gd name="T3" fmla="*/ 83 h 83"/>
                  <a:gd name="T4" fmla="*/ 49 w 1277"/>
                  <a:gd name="T5" fmla="*/ 0 h 83"/>
                  <a:gd name="T6" fmla="*/ 1277 w 1277"/>
                  <a:gd name="T7" fmla="*/ 0 h 83"/>
                  <a:gd name="T8" fmla="*/ 1244 w 1277"/>
                  <a:gd name="T9" fmla="*/ 83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77" h="83">
                    <a:moveTo>
                      <a:pt x="1244" y="83"/>
                    </a:moveTo>
                    <a:cubicBezTo>
                      <a:pt x="829" y="83"/>
                      <a:pt x="415" y="83"/>
                      <a:pt x="0" y="83"/>
                    </a:cubicBezTo>
                    <a:cubicBezTo>
                      <a:pt x="16" y="55"/>
                      <a:pt x="33" y="28"/>
                      <a:pt x="49" y="0"/>
                    </a:cubicBezTo>
                    <a:cubicBezTo>
                      <a:pt x="458" y="0"/>
                      <a:pt x="868" y="0"/>
                      <a:pt x="1277" y="0"/>
                    </a:cubicBezTo>
                    <a:cubicBezTo>
                      <a:pt x="1266" y="28"/>
                      <a:pt x="1255" y="55"/>
                      <a:pt x="1244" y="83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6" name="Freeform 282"/>
              <p:cNvSpPr>
                <a:spLocks/>
              </p:cNvSpPr>
              <p:nvPr/>
            </p:nvSpPr>
            <p:spPr bwMode="auto">
              <a:xfrm>
                <a:off x="-12827000" y="696913"/>
                <a:ext cx="4857750" cy="311150"/>
              </a:xfrm>
              <a:custGeom>
                <a:avLst/>
                <a:gdLst>
                  <a:gd name="T0" fmla="*/ 1244 w 1295"/>
                  <a:gd name="T1" fmla="*/ 83 h 83"/>
                  <a:gd name="T2" fmla="*/ 0 w 1295"/>
                  <a:gd name="T3" fmla="*/ 83 h 83"/>
                  <a:gd name="T4" fmla="*/ 67 w 1295"/>
                  <a:gd name="T5" fmla="*/ 0 h 83"/>
                  <a:gd name="T6" fmla="*/ 1295 w 1295"/>
                  <a:gd name="T7" fmla="*/ 0 h 83"/>
                  <a:gd name="T8" fmla="*/ 1244 w 1295"/>
                  <a:gd name="T9" fmla="*/ 83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95" h="83">
                    <a:moveTo>
                      <a:pt x="1244" y="83"/>
                    </a:moveTo>
                    <a:cubicBezTo>
                      <a:pt x="829" y="83"/>
                      <a:pt x="414" y="83"/>
                      <a:pt x="0" y="83"/>
                    </a:cubicBezTo>
                    <a:cubicBezTo>
                      <a:pt x="22" y="55"/>
                      <a:pt x="45" y="28"/>
                      <a:pt x="67" y="0"/>
                    </a:cubicBezTo>
                    <a:cubicBezTo>
                      <a:pt x="477" y="0"/>
                      <a:pt x="886" y="0"/>
                      <a:pt x="1295" y="0"/>
                    </a:cubicBezTo>
                    <a:cubicBezTo>
                      <a:pt x="1278" y="28"/>
                      <a:pt x="1261" y="55"/>
                      <a:pt x="1244" y="83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7" name="Freeform 283"/>
              <p:cNvSpPr>
                <a:spLocks/>
              </p:cNvSpPr>
              <p:nvPr/>
            </p:nvSpPr>
            <p:spPr bwMode="auto">
              <a:xfrm>
                <a:off x="-17919700" y="696913"/>
                <a:ext cx="4924425" cy="311150"/>
              </a:xfrm>
              <a:custGeom>
                <a:avLst/>
                <a:gdLst>
                  <a:gd name="T0" fmla="*/ 1244 w 1313"/>
                  <a:gd name="T1" fmla="*/ 83 h 83"/>
                  <a:gd name="T2" fmla="*/ 0 w 1313"/>
                  <a:gd name="T3" fmla="*/ 83 h 83"/>
                  <a:gd name="T4" fmla="*/ 86 w 1313"/>
                  <a:gd name="T5" fmla="*/ 0 h 83"/>
                  <a:gd name="T6" fmla="*/ 1313 w 1313"/>
                  <a:gd name="T7" fmla="*/ 0 h 83"/>
                  <a:gd name="T8" fmla="*/ 1244 w 1313"/>
                  <a:gd name="T9" fmla="*/ 83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13" h="83">
                    <a:moveTo>
                      <a:pt x="1244" y="83"/>
                    </a:moveTo>
                    <a:cubicBezTo>
                      <a:pt x="829" y="83"/>
                      <a:pt x="414" y="83"/>
                      <a:pt x="0" y="83"/>
                    </a:cubicBezTo>
                    <a:cubicBezTo>
                      <a:pt x="29" y="55"/>
                      <a:pt x="57" y="28"/>
                      <a:pt x="86" y="0"/>
                    </a:cubicBezTo>
                    <a:cubicBezTo>
                      <a:pt x="495" y="0"/>
                      <a:pt x="904" y="0"/>
                      <a:pt x="1313" y="0"/>
                    </a:cubicBezTo>
                    <a:cubicBezTo>
                      <a:pt x="1290" y="28"/>
                      <a:pt x="1267" y="55"/>
                      <a:pt x="1244" y="83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8" name="Freeform 284"/>
              <p:cNvSpPr>
                <a:spLocks/>
              </p:cNvSpPr>
              <p:nvPr/>
            </p:nvSpPr>
            <p:spPr bwMode="auto">
              <a:xfrm>
                <a:off x="-23013988" y="696913"/>
                <a:ext cx="4992688" cy="311150"/>
              </a:xfrm>
              <a:custGeom>
                <a:avLst/>
                <a:gdLst>
                  <a:gd name="T0" fmla="*/ 1244 w 1331"/>
                  <a:gd name="T1" fmla="*/ 83 h 83"/>
                  <a:gd name="T2" fmla="*/ 0 w 1331"/>
                  <a:gd name="T3" fmla="*/ 83 h 83"/>
                  <a:gd name="T4" fmla="*/ 104 w 1331"/>
                  <a:gd name="T5" fmla="*/ 0 h 83"/>
                  <a:gd name="T6" fmla="*/ 1331 w 1331"/>
                  <a:gd name="T7" fmla="*/ 0 h 83"/>
                  <a:gd name="T8" fmla="*/ 1244 w 1331"/>
                  <a:gd name="T9" fmla="*/ 83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31" h="83">
                    <a:moveTo>
                      <a:pt x="1244" y="83"/>
                    </a:moveTo>
                    <a:cubicBezTo>
                      <a:pt x="829" y="83"/>
                      <a:pt x="414" y="83"/>
                      <a:pt x="0" y="83"/>
                    </a:cubicBezTo>
                    <a:cubicBezTo>
                      <a:pt x="35" y="55"/>
                      <a:pt x="69" y="28"/>
                      <a:pt x="104" y="0"/>
                    </a:cubicBezTo>
                    <a:cubicBezTo>
                      <a:pt x="513" y="0"/>
                      <a:pt x="922" y="0"/>
                      <a:pt x="1331" y="0"/>
                    </a:cubicBezTo>
                    <a:cubicBezTo>
                      <a:pt x="1302" y="28"/>
                      <a:pt x="1273" y="55"/>
                      <a:pt x="1244" y="83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9" name="Freeform 285"/>
              <p:cNvSpPr>
                <a:spLocks/>
              </p:cNvSpPr>
              <p:nvPr/>
            </p:nvSpPr>
            <p:spPr bwMode="auto">
              <a:xfrm>
                <a:off x="-26628725" y="1082676"/>
                <a:ext cx="5629275" cy="760413"/>
              </a:xfrm>
              <a:custGeom>
                <a:avLst/>
                <a:gdLst>
                  <a:gd name="T0" fmla="*/ 1263 w 1501"/>
                  <a:gd name="T1" fmla="*/ 202 h 202"/>
                  <a:gd name="T2" fmla="*/ 0 w 1501"/>
                  <a:gd name="T3" fmla="*/ 202 h 202"/>
                  <a:gd name="T4" fmla="*/ 278 w 1501"/>
                  <a:gd name="T5" fmla="*/ 0 h 202"/>
                  <a:gd name="T6" fmla="*/ 1501 w 1501"/>
                  <a:gd name="T7" fmla="*/ 0 h 202"/>
                  <a:gd name="T8" fmla="*/ 1263 w 1501"/>
                  <a:gd name="T9" fmla="*/ 202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01" h="202">
                    <a:moveTo>
                      <a:pt x="1263" y="202"/>
                    </a:moveTo>
                    <a:cubicBezTo>
                      <a:pt x="842" y="202"/>
                      <a:pt x="421" y="202"/>
                      <a:pt x="0" y="202"/>
                    </a:cubicBezTo>
                    <a:cubicBezTo>
                      <a:pt x="95" y="134"/>
                      <a:pt x="187" y="66"/>
                      <a:pt x="278" y="0"/>
                    </a:cubicBezTo>
                    <a:cubicBezTo>
                      <a:pt x="686" y="0"/>
                      <a:pt x="1093" y="0"/>
                      <a:pt x="1501" y="0"/>
                    </a:cubicBezTo>
                    <a:cubicBezTo>
                      <a:pt x="1423" y="66"/>
                      <a:pt x="1344" y="134"/>
                      <a:pt x="1263" y="202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0" name="Freeform 286"/>
              <p:cNvSpPr>
                <a:spLocks/>
              </p:cNvSpPr>
              <p:nvPr/>
            </p:nvSpPr>
            <p:spPr bwMode="auto">
              <a:xfrm>
                <a:off x="-21355050" y="1082676"/>
                <a:ext cx="5461000" cy="760413"/>
              </a:xfrm>
              <a:custGeom>
                <a:avLst/>
                <a:gdLst>
                  <a:gd name="T0" fmla="*/ 1263 w 1456"/>
                  <a:gd name="T1" fmla="*/ 202 h 202"/>
                  <a:gd name="T2" fmla="*/ 0 w 1456"/>
                  <a:gd name="T3" fmla="*/ 202 h 202"/>
                  <a:gd name="T4" fmla="*/ 233 w 1456"/>
                  <a:gd name="T5" fmla="*/ 0 h 202"/>
                  <a:gd name="T6" fmla="*/ 1456 w 1456"/>
                  <a:gd name="T7" fmla="*/ 0 h 202"/>
                  <a:gd name="T8" fmla="*/ 1263 w 1456"/>
                  <a:gd name="T9" fmla="*/ 202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56" h="202">
                    <a:moveTo>
                      <a:pt x="1263" y="202"/>
                    </a:moveTo>
                    <a:cubicBezTo>
                      <a:pt x="842" y="202"/>
                      <a:pt x="421" y="202"/>
                      <a:pt x="0" y="202"/>
                    </a:cubicBezTo>
                    <a:cubicBezTo>
                      <a:pt x="80" y="134"/>
                      <a:pt x="157" y="66"/>
                      <a:pt x="233" y="0"/>
                    </a:cubicBezTo>
                    <a:cubicBezTo>
                      <a:pt x="641" y="0"/>
                      <a:pt x="1048" y="0"/>
                      <a:pt x="1456" y="0"/>
                    </a:cubicBezTo>
                    <a:cubicBezTo>
                      <a:pt x="1393" y="66"/>
                      <a:pt x="1329" y="134"/>
                      <a:pt x="1263" y="202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1" name="Freeform 287"/>
              <p:cNvSpPr>
                <a:spLocks/>
              </p:cNvSpPr>
              <p:nvPr/>
            </p:nvSpPr>
            <p:spPr bwMode="auto">
              <a:xfrm>
                <a:off x="-16082963" y="1082676"/>
                <a:ext cx="5292725" cy="760413"/>
              </a:xfrm>
              <a:custGeom>
                <a:avLst/>
                <a:gdLst>
                  <a:gd name="T0" fmla="*/ 1263 w 1411"/>
                  <a:gd name="T1" fmla="*/ 202 h 202"/>
                  <a:gd name="T2" fmla="*/ 0 w 1411"/>
                  <a:gd name="T3" fmla="*/ 202 h 202"/>
                  <a:gd name="T4" fmla="*/ 189 w 1411"/>
                  <a:gd name="T5" fmla="*/ 0 h 202"/>
                  <a:gd name="T6" fmla="*/ 1411 w 1411"/>
                  <a:gd name="T7" fmla="*/ 0 h 202"/>
                  <a:gd name="T8" fmla="*/ 1263 w 1411"/>
                  <a:gd name="T9" fmla="*/ 202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11" h="202">
                    <a:moveTo>
                      <a:pt x="1263" y="202"/>
                    </a:moveTo>
                    <a:cubicBezTo>
                      <a:pt x="842" y="202"/>
                      <a:pt x="421" y="202"/>
                      <a:pt x="0" y="202"/>
                    </a:cubicBezTo>
                    <a:cubicBezTo>
                      <a:pt x="64" y="134"/>
                      <a:pt x="127" y="66"/>
                      <a:pt x="189" y="0"/>
                    </a:cubicBezTo>
                    <a:cubicBezTo>
                      <a:pt x="596" y="0"/>
                      <a:pt x="1004" y="0"/>
                      <a:pt x="1411" y="0"/>
                    </a:cubicBezTo>
                    <a:cubicBezTo>
                      <a:pt x="1363" y="66"/>
                      <a:pt x="1313" y="134"/>
                      <a:pt x="1263" y="202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2" name="Freeform 288"/>
              <p:cNvSpPr>
                <a:spLocks/>
              </p:cNvSpPr>
              <p:nvPr/>
            </p:nvSpPr>
            <p:spPr bwMode="auto">
              <a:xfrm>
                <a:off x="-38349238" y="4860926"/>
                <a:ext cx="6983413" cy="1033463"/>
              </a:xfrm>
              <a:custGeom>
                <a:avLst/>
                <a:gdLst>
                  <a:gd name="T0" fmla="*/ 1478 w 1862"/>
                  <a:gd name="T1" fmla="*/ 275 h 275"/>
                  <a:gd name="T2" fmla="*/ 0 w 1862"/>
                  <a:gd name="T3" fmla="*/ 275 h 275"/>
                  <a:gd name="T4" fmla="*/ 440 w 1862"/>
                  <a:gd name="T5" fmla="*/ 0 h 275"/>
                  <a:gd name="T6" fmla="*/ 1862 w 1862"/>
                  <a:gd name="T7" fmla="*/ 0 h 275"/>
                  <a:gd name="T8" fmla="*/ 1478 w 1862"/>
                  <a:gd name="T9" fmla="*/ 275 h 2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62" h="275">
                    <a:moveTo>
                      <a:pt x="1478" y="275"/>
                    </a:moveTo>
                    <a:cubicBezTo>
                      <a:pt x="985" y="275"/>
                      <a:pt x="493" y="275"/>
                      <a:pt x="0" y="275"/>
                    </a:cubicBezTo>
                    <a:cubicBezTo>
                      <a:pt x="150" y="181"/>
                      <a:pt x="297" y="89"/>
                      <a:pt x="440" y="0"/>
                    </a:cubicBezTo>
                    <a:cubicBezTo>
                      <a:pt x="914" y="0"/>
                      <a:pt x="1388" y="0"/>
                      <a:pt x="1862" y="0"/>
                    </a:cubicBezTo>
                    <a:cubicBezTo>
                      <a:pt x="1737" y="89"/>
                      <a:pt x="1609" y="181"/>
                      <a:pt x="1478" y="275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3" name="Freeform 289"/>
              <p:cNvSpPr>
                <a:spLocks/>
              </p:cNvSpPr>
              <p:nvPr/>
            </p:nvSpPr>
            <p:spPr bwMode="auto">
              <a:xfrm>
                <a:off x="-32180213" y="4860926"/>
                <a:ext cx="6751638" cy="1033463"/>
              </a:xfrm>
              <a:custGeom>
                <a:avLst/>
                <a:gdLst>
                  <a:gd name="T0" fmla="*/ 1477 w 1800"/>
                  <a:gd name="T1" fmla="*/ 275 h 275"/>
                  <a:gd name="T2" fmla="*/ 0 w 1800"/>
                  <a:gd name="T3" fmla="*/ 275 h 275"/>
                  <a:gd name="T4" fmla="*/ 378 w 1800"/>
                  <a:gd name="T5" fmla="*/ 0 h 275"/>
                  <a:gd name="T6" fmla="*/ 1800 w 1800"/>
                  <a:gd name="T7" fmla="*/ 0 h 275"/>
                  <a:gd name="T8" fmla="*/ 1477 w 1800"/>
                  <a:gd name="T9" fmla="*/ 275 h 2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00" h="275">
                    <a:moveTo>
                      <a:pt x="1477" y="275"/>
                    </a:moveTo>
                    <a:cubicBezTo>
                      <a:pt x="985" y="275"/>
                      <a:pt x="492" y="275"/>
                      <a:pt x="0" y="275"/>
                    </a:cubicBezTo>
                    <a:cubicBezTo>
                      <a:pt x="129" y="181"/>
                      <a:pt x="255" y="89"/>
                      <a:pt x="378" y="0"/>
                    </a:cubicBezTo>
                    <a:cubicBezTo>
                      <a:pt x="852" y="0"/>
                      <a:pt x="1326" y="0"/>
                      <a:pt x="1800" y="0"/>
                    </a:cubicBezTo>
                    <a:cubicBezTo>
                      <a:pt x="1695" y="89"/>
                      <a:pt x="1587" y="181"/>
                      <a:pt x="1477" y="275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4" name="Freeform 290"/>
              <p:cNvSpPr>
                <a:spLocks/>
              </p:cNvSpPr>
              <p:nvPr/>
            </p:nvSpPr>
            <p:spPr bwMode="auto">
              <a:xfrm>
                <a:off x="-26014363" y="4860926"/>
                <a:ext cx="6526213" cy="1033463"/>
              </a:xfrm>
              <a:custGeom>
                <a:avLst/>
                <a:gdLst>
                  <a:gd name="T0" fmla="*/ 1477 w 1740"/>
                  <a:gd name="T1" fmla="*/ 275 h 275"/>
                  <a:gd name="T2" fmla="*/ 0 w 1740"/>
                  <a:gd name="T3" fmla="*/ 275 h 275"/>
                  <a:gd name="T4" fmla="*/ 318 w 1740"/>
                  <a:gd name="T5" fmla="*/ 0 h 275"/>
                  <a:gd name="T6" fmla="*/ 1740 w 1740"/>
                  <a:gd name="T7" fmla="*/ 0 h 275"/>
                  <a:gd name="T8" fmla="*/ 1477 w 1740"/>
                  <a:gd name="T9" fmla="*/ 275 h 2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40" h="275">
                    <a:moveTo>
                      <a:pt x="1477" y="275"/>
                    </a:moveTo>
                    <a:cubicBezTo>
                      <a:pt x="985" y="275"/>
                      <a:pt x="493" y="275"/>
                      <a:pt x="0" y="275"/>
                    </a:cubicBezTo>
                    <a:cubicBezTo>
                      <a:pt x="109" y="181"/>
                      <a:pt x="214" y="89"/>
                      <a:pt x="318" y="0"/>
                    </a:cubicBezTo>
                    <a:cubicBezTo>
                      <a:pt x="792" y="0"/>
                      <a:pt x="1266" y="0"/>
                      <a:pt x="1740" y="0"/>
                    </a:cubicBezTo>
                    <a:cubicBezTo>
                      <a:pt x="1655" y="89"/>
                      <a:pt x="1567" y="181"/>
                      <a:pt x="1477" y="275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5" name="Freeform 291"/>
              <p:cNvSpPr>
                <a:spLocks/>
              </p:cNvSpPr>
              <p:nvPr/>
            </p:nvSpPr>
            <p:spPr bwMode="auto">
              <a:xfrm>
                <a:off x="25596850" y="4860926"/>
                <a:ext cx="6289675" cy="1033463"/>
              </a:xfrm>
              <a:custGeom>
                <a:avLst/>
                <a:gdLst>
                  <a:gd name="T0" fmla="*/ 1677 w 1677"/>
                  <a:gd name="T1" fmla="*/ 275 h 275"/>
                  <a:gd name="T2" fmla="*/ 200 w 1677"/>
                  <a:gd name="T3" fmla="*/ 275 h 275"/>
                  <a:gd name="T4" fmla="*/ 0 w 1677"/>
                  <a:gd name="T5" fmla="*/ 0 h 275"/>
                  <a:gd name="T6" fmla="*/ 1423 w 1677"/>
                  <a:gd name="T7" fmla="*/ 0 h 275"/>
                  <a:gd name="T8" fmla="*/ 1677 w 1677"/>
                  <a:gd name="T9" fmla="*/ 275 h 2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77" h="275">
                    <a:moveTo>
                      <a:pt x="1677" y="275"/>
                    </a:moveTo>
                    <a:cubicBezTo>
                      <a:pt x="1185" y="275"/>
                      <a:pt x="693" y="275"/>
                      <a:pt x="200" y="275"/>
                    </a:cubicBezTo>
                    <a:cubicBezTo>
                      <a:pt x="132" y="181"/>
                      <a:pt x="65" y="89"/>
                      <a:pt x="0" y="0"/>
                    </a:cubicBezTo>
                    <a:cubicBezTo>
                      <a:pt x="474" y="0"/>
                      <a:pt x="949" y="0"/>
                      <a:pt x="1423" y="0"/>
                    </a:cubicBezTo>
                    <a:cubicBezTo>
                      <a:pt x="1506" y="89"/>
                      <a:pt x="1590" y="181"/>
                      <a:pt x="1677" y="275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6" name="Freeform 292"/>
              <p:cNvSpPr>
                <a:spLocks/>
              </p:cNvSpPr>
              <p:nvPr/>
            </p:nvSpPr>
            <p:spPr bwMode="auto">
              <a:xfrm>
                <a:off x="31537275" y="4860926"/>
                <a:ext cx="6518275" cy="1033463"/>
              </a:xfrm>
              <a:custGeom>
                <a:avLst/>
                <a:gdLst>
                  <a:gd name="T0" fmla="*/ 1738 w 1738"/>
                  <a:gd name="T1" fmla="*/ 275 h 275"/>
                  <a:gd name="T2" fmla="*/ 261 w 1738"/>
                  <a:gd name="T3" fmla="*/ 275 h 275"/>
                  <a:gd name="T4" fmla="*/ 0 w 1738"/>
                  <a:gd name="T5" fmla="*/ 0 h 275"/>
                  <a:gd name="T6" fmla="*/ 1422 w 1738"/>
                  <a:gd name="T7" fmla="*/ 0 h 275"/>
                  <a:gd name="T8" fmla="*/ 1738 w 1738"/>
                  <a:gd name="T9" fmla="*/ 275 h 2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38" h="275">
                    <a:moveTo>
                      <a:pt x="1738" y="275"/>
                    </a:moveTo>
                    <a:cubicBezTo>
                      <a:pt x="1246" y="275"/>
                      <a:pt x="753" y="275"/>
                      <a:pt x="261" y="275"/>
                    </a:cubicBezTo>
                    <a:cubicBezTo>
                      <a:pt x="172" y="181"/>
                      <a:pt x="85" y="89"/>
                      <a:pt x="0" y="0"/>
                    </a:cubicBezTo>
                    <a:cubicBezTo>
                      <a:pt x="474" y="0"/>
                      <a:pt x="948" y="0"/>
                      <a:pt x="1422" y="0"/>
                    </a:cubicBezTo>
                    <a:cubicBezTo>
                      <a:pt x="1525" y="89"/>
                      <a:pt x="1630" y="181"/>
                      <a:pt x="1738" y="275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7" name="Freeform 293"/>
              <p:cNvSpPr>
                <a:spLocks/>
              </p:cNvSpPr>
              <p:nvPr/>
            </p:nvSpPr>
            <p:spPr bwMode="auto">
              <a:xfrm>
                <a:off x="37479288" y="4860926"/>
                <a:ext cx="5932488" cy="436563"/>
              </a:xfrm>
              <a:custGeom>
                <a:avLst/>
                <a:gdLst>
                  <a:gd name="T0" fmla="*/ 1582 w 1582"/>
                  <a:gd name="T1" fmla="*/ 116 h 116"/>
                  <a:gd name="T2" fmla="*/ 136 w 1582"/>
                  <a:gd name="T3" fmla="*/ 116 h 116"/>
                  <a:gd name="T4" fmla="*/ 0 w 1582"/>
                  <a:gd name="T5" fmla="*/ 0 h 116"/>
                  <a:gd name="T6" fmla="*/ 1422 w 1582"/>
                  <a:gd name="T7" fmla="*/ 0 h 116"/>
                  <a:gd name="T8" fmla="*/ 1582 w 1582"/>
                  <a:gd name="T9" fmla="*/ 116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82" h="116">
                    <a:moveTo>
                      <a:pt x="1582" y="116"/>
                    </a:moveTo>
                    <a:cubicBezTo>
                      <a:pt x="1100" y="116"/>
                      <a:pt x="618" y="116"/>
                      <a:pt x="136" y="116"/>
                    </a:cubicBezTo>
                    <a:cubicBezTo>
                      <a:pt x="90" y="77"/>
                      <a:pt x="45" y="38"/>
                      <a:pt x="0" y="0"/>
                    </a:cubicBezTo>
                    <a:cubicBezTo>
                      <a:pt x="474" y="0"/>
                      <a:pt x="948" y="0"/>
                      <a:pt x="1422" y="0"/>
                    </a:cubicBezTo>
                    <a:cubicBezTo>
                      <a:pt x="1475" y="38"/>
                      <a:pt x="1528" y="77"/>
                      <a:pt x="1582" y="116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8" name="Freeform 294"/>
              <p:cNvSpPr>
                <a:spLocks/>
              </p:cNvSpPr>
              <p:nvPr/>
            </p:nvSpPr>
            <p:spPr bwMode="auto">
              <a:xfrm>
                <a:off x="38123813" y="5413376"/>
                <a:ext cx="6097588" cy="481013"/>
              </a:xfrm>
              <a:custGeom>
                <a:avLst/>
                <a:gdLst>
                  <a:gd name="T0" fmla="*/ 1626 w 1626"/>
                  <a:gd name="T1" fmla="*/ 128 h 128"/>
                  <a:gd name="T2" fmla="*/ 149 w 1626"/>
                  <a:gd name="T3" fmla="*/ 128 h 128"/>
                  <a:gd name="T4" fmla="*/ 0 w 1626"/>
                  <a:gd name="T5" fmla="*/ 0 h 128"/>
                  <a:gd name="T6" fmla="*/ 1452 w 1626"/>
                  <a:gd name="T7" fmla="*/ 0 h 128"/>
                  <a:gd name="T8" fmla="*/ 1626 w 1626"/>
                  <a:gd name="T9" fmla="*/ 128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26" h="128">
                    <a:moveTo>
                      <a:pt x="1626" y="128"/>
                    </a:moveTo>
                    <a:cubicBezTo>
                      <a:pt x="1134" y="128"/>
                      <a:pt x="642" y="128"/>
                      <a:pt x="149" y="128"/>
                    </a:cubicBezTo>
                    <a:cubicBezTo>
                      <a:pt x="99" y="85"/>
                      <a:pt x="49" y="42"/>
                      <a:pt x="0" y="0"/>
                    </a:cubicBezTo>
                    <a:cubicBezTo>
                      <a:pt x="484" y="0"/>
                      <a:pt x="968" y="0"/>
                      <a:pt x="1452" y="0"/>
                    </a:cubicBezTo>
                    <a:cubicBezTo>
                      <a:pt x="1509" y="42"/>
                      <a:pt x="1568" y="85"/>
                      <a:pt x="1626" y="128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9" name="Freeform 295"/>
              <p:cNvSpPr>
                <a:spLocks/>
              </p:cNvSpPr>
              <p:nvPr/>
            </p:nvSpPr>
            <p:spPr bwMode="auto">
              <a:xfrm>
                <a:off x="43568938" y="4860926"/>
                <a:ext cx="6983413" cy="1033463"/>
              </a:xfrm>
              <a:custGeom>
                <a:avLst/>
                <a:gdLst>
                  <a:gd name="T0" fmla="*/ 1862 w 1862"/>
                  <a:gd name="T1" fmla="*/ 275 h 275"/>
                  <a:gd name="T2" fmla="*/ 385 w 1862"/>
                  <a:gd name="T3" fmla="*/ 275 h 275"/>
                  <a:gd name="T4" fmla="*/ 0 w 1862"/>
                  <a:gd name="T5" fmla="*/ 0 h 275"/>
                  <a:gd name="T6" fmla="*/ 1423 w 1862"/>
                  <a:gd name="T7" fmla="*/ 0 h 275"/>
                  <a:gd name="T8" fmla="*/ 1862 w 1862"/>
                  <a:gd name="T9" fmla="*/ 275 h 2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62" h="275">
                    <a:moveTo>
                      <a:pt x="1862" y="275"/>
                    </a:moveTo>
                    <a:cubicBezTo>
                      <a:pt x="1369" y="275"/>
                      <a:pt x="877" y="275"/>
                      <a:pt x="385" y="275"/>
                    </a:cubicBezTo>
                    <a:cubicBezTo>
                      <a:pt x="253" y="181"/>
                      <a:pt x="125" y="89"/>
                      <a:pt x="0" y="0"/>
                    </a:cubicBezTo>
                    <a:cubicBezTo>
                      <a:pt x="474" y="0"/>
                      <a:pt x="948" y="0"/>
                      <a:pt x="1423" y="0"/>
                    </a:cubicBezTo>
                    <a:cubicBezTo>
                      <a:pt x="1566" y="89"/>
                      <a:pt x="1712" y="181"/>
                      <a:pt x="1862" y="275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0" name="Freeform 296"/>
              <p:cNvSpPr>
                <a:spLocks/>
              </p:cNvSpPr>
              <p:nvPr/>
            </p:nvSpPr>
            <p:spPr bwMode="auto">
              <a:xfrm>
                <a:off x="-19843750" y="4860926"/>
                <a:ext cx="7767638" cy="1033463"/>
              </a:xfrm>
              <a:custGeom>
                <a:avLst/>
                <a:gdLst>
                  <a:gd name="T0" fmla="*/ 1885 w 2071"/>
                  <a:gd name="T1" fmla="*/ 275 h 275"/>
                  <a:gd name="T2" fmla="*/ 0 w 2071"/>
                  <a:gd name="T3" fmla="*/ 275 h 275"/>
                  <a:gd name="T4" fmla="*/ 256 w 2071"/>
                  <a:gd name="T5" fmla="*/ 0 h 275"/>
                  <a:gd name="T6" fmla="*/ 2071 w 2071"/>
                  <a:gd name="T7" fmla="*/ 0 h 275"/>
                  <a:gd name="T8" fmla="*/ 1885 w 2071"/>
                  <a:gd name="T9" fmla="*/ 275 h 2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71" h="275">
                    <a:moveTo>
                      <a:pt x="1885" y="275"/>
                    </a:moveTo>
                    <a:cubicBezTo>
                      <a:pt x="1256" y="275"/>
                      <a:pt x="628" y="275"/>
                      <a:pt x="0" y="275"/>
                    </a:cubicBezTo>
                    <a:cubicBezTo>
                      <a:pt x="87" y="181"/>
                      <a:pt x="173" y="89"/>
                      <a:pt x="256" y="0"/>
                    </a:cubicBezTo>
                    <a:cubicBezTo>
                      <a:pt x="861" y="0"/>
                      <a:pt x="1466" y="0"/>
                      <a:pt x="2071" y="0"/>
                    </a:cubicBezTo>
                    <a:cubicBezTo>
                      <a:pt x="2010" y="89"/>
                      <a:pt x="1948" y="181"/>
                      <a:pt x="1885" y="275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1" name="Freeform 297"/>
              <p:cNvSpPr>
                <a:spLocks/>
              </p:cNvSpPr>
              <p:nvPr/>
            </p:nvSpPr>
            <p:spPr bwMode="auto">
              <a:xfrm>
                <a:off x="18222913" y="4860926"/>
                <a:ext cx="7535863" cy="1033463"/>
              </a:xfrm>
              <a:custGeom>
                <a:avLst/>
                <a:gdLst>
                  <a:gd name="T0" fmla="*/ 2009 w 2009"/>
                  <a:gd name="T1" fmla="*/ 275 h 275"/>
                  <a:gd name="T2" fmla="*/ 124 w 2009"/>
                  <a:gd name="T3" fmla="*/ 275 h 275"/>
                  <a:gd name="T4" fmla="*/ 0 w 2009"/>
                  <a:gd name="T5" fmla="*/ 0 h 275"/>
                  <a:gd name="T6" fmla="*/ 1815 w 2009"/>
                  <a:gd name="T7" fmla="*/ 0 h 275"/>
                  <a:gd name="T8" fmla="*/ 2009 w 2009"/>
                  <a:gd name="T9" fmla="*/ 275 h 2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09" h="275">
                    <a:moveTo>
                      <a:pt x="2009" y="275"/>
                    </a:moveTo>
                    <a:cubicBezTo>
                      <a:pt x="1381" y="275"/>
                      <a:pt x="752" y="275"/>
                      <a:pt x="124" y="275"/>
                    </a:cubicBezTo>
                    <a:cubicBezTo>
                      <a:pt x="82" y="181"/>
                      <a:pt x="40" y="89"/>
                      <a:pt x="0" y="0"/>
                    </a:cubicBezTo>
                    <a:cubicBezTo>
                      <a:pt x="605" y="0"/>
                      <a:pt x="1210" y="0"/>
                      <a:pt x="1815" y="0"/>
                    </a:cubicBezTo>
                    <a:cubicBezTo>
                      <a:pt x="1878" y="89"/>
                      <a:pt x="1943" y="181"/>
                      <a:pt x="2009" y="275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2" name="Freeform 298"/>
              <p:cNvSpPr>
                <a:spLocks/>
              </p:cNvSpPr>
              <p:nvPr/>
            </p:nvSpPr>
            <p:spPr bwMode="auto">
              <a:xfrm>
                <a:off x="-10809288" y="1082676"/>
                <a:ext cx="5122863" cy="760413"/>
              </a:xfrm>
              <a:custGeom>
                <a:avLst/>
                <a:gdLst>
                  <a:gd name="T0" fmla="*/ 1263 w 1366"/>
                  <a:gd name="T1" fmla="*/ 202 h 202"/>
                  <a:gd name="T2" fmla="*/ 0 w 1366"/>
                  <a:gd name="T3" fmla="*/ 202 h 202"/>
                  <a:gd name="T4" fmla="*/ 144 w 1366"/>
                  <a:gd name="T5" fmla="*/ 0 h 202"/>
                  <a:gd name="T6" fmla="*/ 1366 w 1366"/>
                  <a:gd name="T7" fmla="*/ 0 h 202"/>
                  <a:gd name="T8" fmla="*/ 1263 w 1366"/>
                  <a:gd name="T9" fmla="*/ 202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66" h="202">
                    <a:moveTo>
                      <a:pt x="1263" y="202"/>
                    </a:moveTo>
                    <a:cubicBezTo>
                      <a:pt x="842" y="202"/>
                      <a:pt x="421" y="202"/>
                      <a:pt x="0" y="202"/>
                    </a:cubicBezTo>
                    <a:cubicBezTo>
                      <a:pt x="49" y="134"/>
                      <a:pt x="97" y="66"/>
                      <a:pt x="144" y="0"/>
                    </a:cubicBezTo>
                    <a:cubicBezTo>
                      <a:pt x="551" y="0"/>
                      <a:pt x="959" y="0"/>
                      <a:pt x="1366" y="0"/>
                    </a:cubicBezTo>
                    <a:cubicBezTo>
                      <a:pt x="1333" y="66"/>
                      <a:pt x="1298" y="134"/>
                      <a:pt x="1263" y="202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3" name="Freeform 299"/>
              <p:cNvSpPr>
                <a:spLocks/>
              </p:cNvSpPr>
              <p:nvPr/>
            </p:nvSpPr>
            <p:spPr bwMode="auto">
              <a:xfrm>
                <a:off x="-5535613" y="1082676"/>
                <a:ext cx="4957763" cy="760413"/>
              </a:xfrm>
              <a:custGeom>
                <a:avLst/>
                <a:gdLst>
                  <a:gd name="T0" fmla="*/ 1263 w 1322"/>
                  <a:gd name="T1" fmla="*/ 202 h 202"/>
                  <a:gd name="T2" fmla="*/ 0 w 1322"/>
                  <a:gd name="T3" fmla="*/ 202 h 202"/>
                  <a:gd name="T4" fmla="*/ 99 w 1322"/>
                  <a:gd name="T5" fmla="*/ 0 h 202"/>
                  <a:gd name="T6" fmla="*/ 1322 w 1322"/>
                  <a:gd name="T7" fmla="*/ 0 h 202"/>
                  <a:gd name="T8" fmla="*/ 1263 w 1322"/>
                  <a:gd name="T9" fmla="*/ 202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2" h="202">
                    <a:moveTo>
                      <a:pt x="1263" y="202"/>
                    </a:moveTo>
                    <a:cubicBezTo>
                      <a:pt x="842" y="202"/>
                      <a:pt x="421" y="202"/>
                      <a:pt x="0" y="202"/>
                    </a:cubicBezTo>
                    <a:cubicBezTo>
                      <a:pt x="34" y="134"/>
                      <a:pt x="67" y="66"/>
                      <a:pt x="99" y="0"/>
                    </a:cubicBezTo>
                    <a:cubicBezTo>
                      <a:pt x="506" y="0"/>
                      <a:pt x="914" y="0"/>
                      <a:pt x="1322" y="0"/>
                    </a:cubicBezTo>
                    <a:cubicBezTo>
                      <a:pt x="1302" y="66"/>
                      <a:pt x="1283" y="134"/>
                      <a:pt x="1263" y="202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4" name="Freeform 300"/>
              <p:cNvSpPr>
                <a:spLocks/>
              </p:cNvSpPr>
              <p:nvPr/>
            </p:nvSpPr>
            <p:spPr bwMode="auto">
              <a:xfrm>
                <a:off x="-261938" y="1082676"/>
                <a:ext cx="4787900" cy="760413"/>
              </a:xfrm>
              <a:custGeom>
                <a:avLst/>
                <a:gdLst>
                  <a:gd name="T0" fmla="*/ 1263 w 1277"/>
                  <a:gd name="T1" fmla="*/ 202 h 202"/>
                  <a:gd name="T2" fmla="*/ 0 w 1277"/>
                  <a:gd name="T3" fmla="*/ 202 h 202"/>
                  <a:gd name="T4" fmla="*/ 54 w 1277"/>
                  <a:gd name="T5" fmla="*/ 0 h 202"/>
                  <a:gd name="T6" fmla="*/ 1277 w 1277"/>
                  <a:gd name="T7" fmla="*/ 0 h 202"/>
                  <a:gd name="T8" fmla="*/ 1263 w 1277"/>
                  <a:gd name="T9" fmla="*/ 202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77" h="202">
                    <a:moveTo>
                      <a:pt x="1263" y="202"/>
                    </a:moveTo>
                    <a:cubicBezTo>
                      <a:pt x="842" y="202"/>
                      <a:pt x="421" y="202"/>
                      <a:pt x="0" y="202"/>
                    </a:cubicBezTo>
                    <a:cubicBezTo>
                      <a:pt x="19" y="134"/>
                      <a:pt x="36" y="66"/>
                      <a:pt x="54" y="0"/>
                    </a:cubicBezTo>
                    <a:cubicBezTo>
                      <a:pt x="462" y="0"/>
                      <a:pt x="869" y="0"/>
                      <a:pt x="1277" y="0"/>
                    </a:cubicBezTo>
                    <a:cubicBezTo>
                      <a:pt x="1272" y="66"/>
                      <a:pt x="1268" y="134"/>
                      <a:pt x="1263" y="202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5" name="Freeform 301"/>
              <p:cNvSpPr>
                <a:spLocks/>
              </p:cNvSpPr>
              <p:nvPr/>
            </p:nvSpPr>
            <p:spPr bwMode="auto">
              <a:xfrm>
                <a:off x="5010150" y="1082676"/>
                <a:ext cx="4737100" cy="760413"/>
              </a:xfrm>
              <a:custGeom>
                <a:avLst/>
                <a:gdLst>
                  <a:gd name="T0" fmla="*/ 1263 w 1263"/>
                  <a:gd name="T1" fmla="*/ 202 h 202"/>
                  <a:gd name="T2" fmla="*/ 0 w 1263"/>
                  <a:gd name="T3" fmla="*/ 202 h 202"/>
                  <a:gd name="T4" fmla="*/ 9 w 1263"/>
                  <a:gd name="T5" fmla="*/ 0 h 202"/>
                  <a:gd name="T6" fmla="*/ 1232 w 1263"/>
                  <a:gd name="T7" fmla="*/ 0 h 202"/>
                  <a:gd name="T8" fmla="*/ 1263 w 1263"/>
                  <a:gd name="T9" fmla="*/ 202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63" h="202">
                    <a:moveTo>
                      <a:pt x="1263" y="202"/>
                    </a:moveTo>
                    <a:cubicBezTo>
                      <a:pt x="842" y="202"/>
                      <a:pt x="421" y="202"/>
                      <a:pt x="0" y="202"/>
                    </a:cubicBezTo>
                    <a:cubicBezTo>
                      <a:pt x="3" y="134"/>
                      <a:pt x="6" y="66"/>
                      <a:pt x="9" y="0"/>
                    </a:cubicBezTo>
                    <a:cubicBezTo>
                      <a:pt x="417" y="0"/>
                      <a:pt x="824" y="0"/>
                      <a:pt x="1232" y="0"/>
                    </a:cubicBezTo>
                    <a:cubicBezTo>
                      <a:pt x="1242" y="66"/>
                      <a:pt x="1252" y="134"/>
                      <a:pt x="1263" y="202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6" name="Freeform 302"/>
              <p:cNvSpPr>
                <a:spLocks/>
              </p:cNvSpPr>
              <p:nvPr/>
            </p:nvSpPr>
            <p:spPr bwMode="auto">
              <a:xfrm>
                <a:off x="10152063" y="1082676"/>
                <a:ext cx="4868863" cy="760413"/>
              </a:xfrm>
              <a:custGeom>
                <a:avLst/>
                <a:gdLst>
                  <a:gd name="T0" fmla="*/ 1298 w 1298"/>
                  <a:gd name="T1" fmla="*/ 202 h 202"/>
                  <a:gd name="T2" fmla="*/ 35 w 1298"/>
                  <a:gd name="T3" fmla="*/ 202 h 202"/>
                  <a:gd name="T4" fmla="*/ 0 w 1298"/>
                  <a:gd name="T5" fmla="*/ 0 h 202"/>
                  <a:gd name="T6" fmla="*/ 1222 w 1298"/>
                  <a:gd name="T7" fmla="*/ 0 h 202"/>
                  <a:gd name="T8" fmla="*/ 1298 w 1298"/>
                  <a:gd name="T9" fmla="*/ 202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98" h="202">
                    <a:moveTo>
                      <a:pt x="1298" y="202"/>
                    </a:moveTo>
                    <a:cubicBezTo>
                      <a:pt x="877" y="202"/>
                      <a:pt x="456" y="202"/>
                      <a:pt x="35" y="202"/>
                    </a:cubicBezTo>
                    <a:cubicBezTo>
                      <a:pt x="23" y="134"/>
                      <a:pt x="11" y="66"/>
                      <a:pt x="0" y="0"/>
                    </a:cubicBezTo>
                    <a:cubicBezTo>
                      <a:pt x="407" y="0"/>
                      <a:pt x="815" y="0"/>
                      <a:pt x="1222" y="0"/>
                    </a:cubicBezTo>
                    <a:cubicBezTo>
                      <a:pt x="1247" y="66"/>
                      <a:pt x="1272" y="134"/>
                      <a:pt x="1298" y="202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7" name="Freeform 303"/>
              <p:cNvSpPr>
                <a:spLocks/>
              </p:cNvSpPr>
              <p:nvPr/>
            </p:nvSpPr>
            <p:spPr bwMode="auto">
              <a:xfrm>
                <a:off x="15257463" y="1082676"/>
                <a:ext cx="5037138" cy="760413"/>
              </a:xfrm>
              <a:custGeom>
                <a:avLst/>
                <a:gdLst>
                  <a:gd name="T0" fmla="*/ 1343 w 1343"/>
                  <a:gd name="T1" fmla="*/ 202 h 202"/>
                  <a:gd name="T2" fmla="*/ 80 w 1343"/>
                  <a:gd name="T3" fmla="*/ 202 h 202"/>
                  <a:gd name="T4" fmla="*/ 0 w 1343"/>
                  <a:gd name="T5" fmla="*/ 0 h 202"/>
                  <a:gd name="T6" fmla="*/ 1222 w 1343"/>
                  <a:gd name="T7" fmla="*/ 0 h 202"/>
                  <a:gd name="T8" fmla="*/ 1343 w 1343"/>
                  <a:gd name="T9" fmla="*/ 202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43" h="202">
                    <a:moveTo>
                      <a:pt x="1343" y="202"/>
                    </a:moveTo>
                    <a:cubicBezTo>
                      <a:pt x="922" y="202"/>
                      <a:pt x="501" y="202"/>
                      <a:pt x="80" y="202"/>
                    </a:cubicBezTo>
                    <a:cubicBezTo>
                      <a:pt x="53" y="134"/>
                      <a:pt x="26" y="66"/>
                      <a:pt x="0" y="0"/>
                    </a:cubicBezTo>
                    <a:cubicBezTo>
                      <a:pt x="407" y="0"/>
                      <a:pt x="815" y="0"/>
                      <a:pt x="1222" y="0"/>
                    </a:cubicBezTo>
                    <a:cubicBezTo>
                      <a:pt x="1262" y="66"/>
                      <a:pt x="1302" y="134"/>
                      <a:pt x="1343" y="202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8" name="Freeform 304"/>
              <p:cNvSpPr>
                <a:spLocks/>
              </p:cNvSpPr>
              <p:nvPr/>
            </p:nvSpPr>
            <p:spPr bwMode="auto">
              <a:xfrm>
                <a:off x="20361275" y="1082676"/>
                <a:ext cx="5205413" cy="760413"/>
              </a:xfrm>
              <a:custGeom>
                <a:avLst/>
                <a:gdLst>
                  <a:gd name="T0" fmla="*/ 1388 w 1388"/>
                  <a:gd name="T1" fmla="*/ 202 h 202"/>
                  <a:gd name="T2" fmla="*/ 125 w 1388"/>
                  <a:gd name="T3" fmla="*/ 202 h 202"/>
                  <a:gd name="T4" fmla="*/ 0 w 1388"/>
                  <a:gd name="T5" fmla="*/ 0 h 202"/>
                  <a:gd name="T6" fmla="*/ 1223 w 1388"/>
                  <a:gd name="T7" fmla="*/ 0 h 202"/>
                  <a:gd name="T8" fmla="*/ 1388 w 1388"/>
                  <a:gd name="T9" fmla="*/ 202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88" h="202">
                    <a:moveTo>
                      <a:pt x="1388" y="202"/>
                    </a:moveTo>
                    <a:cubicBezTo>
                      <a:pt x="967" y="202"/>
                      <a:pt x="546" y="202"/>
                      <a:pt x="125" y="202"/>
                    </a:cubicBezTo>
                    <a:cubicBezTo>
                      <a:pt x="82" y="134"/>
                      <a:pt x="41" y="66"/>
                      <a:pt x="0" y="0"/>
                    </a:cubicBezTo>
                    <a:cubicBezTo>
                      <a:pt x="408" y="0"/>
                      <a:pt x="815" y="0"/>
                      <a:pt x="1223" y="0"/>
                    </a:cubicBezTo>
                    <a:cubicBezTo>
                      <a:pt x="1276" y="66"/>
                      <a:pt x="1332" y="134"/>
                      <a:pt x="1388" y="202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9" name="Freeform 305"/>
              <p:cNvSpPr>
                <a:spLocks/>
              </p:cNvSpPr>
              <p:nvPr/>
            </p:nvSpPr>
            <p:spPr bwMode="auto">
              <a:xfrm>
                <a:off x="25465088" y="1082676"/>
                <a:ext cx="5375275" cy="760413"/>
              </a:xfrm>
              <a:custGeom>
                <a:avLst/>
                <a:gdLst>
                  <a:gd name="T0" fmla="*/ 1433 w 1433"/>
                  <a:gd name="T1" fmla="*/ 202 h 202"/>
                  <a:gd name="T2" fmla="*/ 170 w 1433"/>
                  <a:gd name="T3" fmla="*/ 202 h 202"/>
                  <a:gd name="T4" fmla="*/ 0 w 1433"/>
                  <a:gd name="T5" fmla="*/ 0 h 202"/>
                  <a:gd name="T6" fmla="*/ 1223 w 1433"/>
                  <a:gd name="T7" fmla="*/ 0 h 202"/>
                  <a:gd name="T8" fmla="*/ 1433 w 1433"/>
                  <a:gd name="T9" fmla="*/ 202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33" h="202">
                    <a:moveTo>
                      <a:pt x="1433" y="202"/>
                    </a:moveTo>
                    <a:cubicBezTo>
                      <a:pt x="1012" y="202"/>
                      <a:pt x="591" y="202"/>
                      <a:pt x="170" y="202"/>
                    </a:cubicBezTo>
                    <a:cubicBezTo>
                      <a:pt x="112" y="134"/>
                      <a:pt x="56" y="66"/>
                      <a:pt x="0" y="0"/>
                    </a:cubicBezTo>
                    <a:cubicBezTo>
                      <a:pt x="408" y="0"/>
                      <a:pt x="815" y="0"/>
                      <a:pt x="1223" y="0"/>
                    </a:cubicBezTo>
                    <a:cubicBezTo>
                      <a:pt x="1291" y="66"/>
                      <a:pt x="1361" y="134"/>
                      <a:pt x="1433" y="202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0" name="Freeform 306"/>
              <p:cNvSpPr>
                <a:spLocks/>
              </p:cNvSpPr>
              <p:nvPr/>
            </p:nvSpPr>
            <p:spPr bwMode="auto">
              <a:xfrm>
                <a:off x="30570488" y="1082676"/>
                <a:ext cx="5543550" cy="760413"/>
              </a:xfrm>
              <a:custGeom>
                <a:avLst/>
                <a:gdLst>
                  <a:gd name="T0" fmla="*/ 1478 w 1478"/>
                  <a:gd name="T1" fmla="*/ 202 h 202"/>
                  <a:gd name="T2" fmla="*/ 215 w 1478"/>
                  <a:gd name="T3" fmla="*/ 202 h 202"/>
                  <a:gd name="T4" fmla="*/ 0 w 1478"/>
                  <a:gd name="T5" fmla="*/ 0 h 202"/>
                  <a:gd name="T6" fmla="*/ 1223 w 1478"/>
                  <a:gd name="T7" fmla="*/ 0 h 202"/>
                  <a:gd name="T8" fmla="*/ 1478 w 1478"/>
                  <a:gd name="T9" fmla="*/ 202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78" h="202">
                    <a:moveTo>
                      <a:pt x="1478" y="202"/>
                    </a:moveTo>
                    <a:cubicBezTo>
                      <a:pt x="1057" y="202"/>
                      <a:pt x="636" y="202"/>
                      <a:pt x="215" y="202"/>
                    </a:cubicBezTo>
                    <a:cubicBezTo>
                      <a:pt x="142" y="134"/>
                      <a:pt x="70" y="66"/>
                      <a:pt x="0" y="0"/>
                    </a:cubicBezTo>
                    <a:cubicBezTo>
                      <a:pt x="408" y="0"/>
                      <a:pt x="815" y="0"/>
                      <a:pt x="1223" y="0"/>
                    </a:cubicBezTo>
                    <a:cubicBezTo>
                      <a:pt x="1306" y="66"/>
                      <a:pt x="1391" y="134"/>
                      <a:pt x="1478" y="202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1" name="Freeform 307"/>
              <p:cNvSpPr>
                <a:spLocks/>
              </p:cNvSpPr>
              <p:nvPr/>
            </p:nvSpPr>
            <p:spPr bwMode="auto">
              <a:xfrm>
                <a:off x="35679063" y="1082676"/>
                <a:ext cx="8426450" cy="760413"/>
              </a:xfrm>
              <a:custGeom>
                <a:avLst/>
                <a:gdLst>
                  <a:gd name="T0" fmla="*/ 2247 w 2247"/>
                  <a:gd name="T1" fmla="*/ 202 h 202"/>
                  <a:gd name="T2" fmla="*/ 259 w 2247"/>
                  <a:gd name="T3" fmla="*/ 202 h 202"/>
                  <a:gd name="T4" fmla="*/ 0 w 2247"/>
                  <a:gd name="T5" fmla="*/ 0 h 202"/>
                  <a:gd name="T6" fmla="*/ 1924 w 2247"/>
                  <a:gd name="T7" fmla="*/ 0 h 202"/>
                  <a:gd name="T8" fmla="*/ 2247 w 2247"/>
                  <a:gd name="T9" fmla="*/ 202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47" h="202">
                    <a:moveTo>
                      <a:pt x="2247" y="202"/>
                    </a:moveTo>
                    <a:cubicBezTo>
                      <a:pt x="1584" y="202"/>
                      <a:pt x="922" y="202"/>
                      <a:pt x="259" y="202"/>
                    </a:cubicBezTo>
                    <a:cubicBezTo>
                      <a:pt x="171" y="134"/>
                      <a:pt x="84" y="66"/>
                      <a:pt x="0" y="0"/>
                    </a:cubicBezTo>
                    <a:cubicBezTo>
                      <a:pt x="641" y="0"/>
                      <a:pt x="1283" y="0"/>
                      <a:pt x="1924" y="0"/>
                    </a:cubicBezTo>
                    <a:cubicBezTo>
                      <a:pt x="2029" y="66"/>
                      <a:pt x="2137" y="134"/>
                      <a:pt x="2247" y="202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2" name="Freeform 308"/>
              <p:cNvSpPr>
                <a:spLocks/>
              </p:cNvSpPr>
              <p:nvPr/>
            </p:nvSpPr>
            <p:spPr bwMode="auto">
              <a:xfrm>
                <a:off x="39489063" y="1933576"/>
                <a:ext cx="6056313" cy="814388"/>
              </a:xfrm>
              <a:custGeom>
                <a:avLst/>
                <a:gdLst>
                  <a:gd name="T0" fmla="*/ 0 w 1615"/>
                  <a:gd name="T1" fmla="*/ 0 h 217"/>
                  <a:gd name="T2" fmla="*/ 1267 w 1615"/>
                  <a:gd name="T3" fmla="*/ 0 h 217"/>
                  <a:gd name="T4" fmla="*/ 1615 w 1615"/>
                  <a:gd name="T5" fmla="*/ 217 h 217"/>
                  <a:gd name="T6" fmla="*/ 304 w 1615"/>
                  <a:gd name="T7" fmla="*/ 217 h 217"/>
                  <a:gd name="T8" fmla="*/ 0 w 1615"/>
                  <a:gd name="T9" fmla="*/ 0 h 2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5" h="217">
                    <a:moveTo>
                      <a:pt x="0" y="0"/>
                    </a:moveTo>
                    <a:cubicBezTo>
                      <a:pt x="423" y="0"/>
                      <a:pt x="845" y="0"/>
                      <a:pt x="1267" y="0"/>
                    </a:cubicBezTo>
                    <a:cubicBezTo>
                      <a:pt x="1380" y="70"/>
                      <a:pt x="1496" y="143"/>
                      <a:pt x="1615" y="217"/>
                    </a:cubicBezTo>
                    <a:cubicBezTo>
                      <a:pt x="1178" y="217"/>
                      <a:pt x="741" y="217"/>
                      <a:pt x="304" y="217"/>
                    </a:cubicBezTo>
                    <a:cubicBezTo>
                      <a:pt x="200" y="143"/>
                      <a:pt x="99" y="70"/>
                      <a:pt x="0" y="0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3" name="Freeform 309"/>
              <p:cNvSpPr>
                <a:spLocks/>
              </p:cNvSpPr>
              <p:nvPr/>
            </p:nvSpPr>
            <p:spPr bwMode="auto">
              <a:xfrm>
                <a:off x="34196338" y="1933576"/>
                <a:ext cx="5873750" cy="814388"/>
              </a:xfrm>
              <a:custGeom>
                <a:avLst/>
                <a:gdLst>
                  <a:gd name="T0" fmla="*/ 0 w 1566"/>
                  <a:gd name="T1" fmla="*/ 0 h 217"/>
                  <a:gd name="T2" fmla="*/ 1267 w 1566"/>
                  <a:gd name="T3" fmla="*/ 0 h 217"/>
                  <a:gd name="T4" fmla="*/ 1566 w 1566"/>
                  <a:gd name="T5" fmla="*/ 217 h 217"/>
                  <a:gd name="T6" fmla="*/ 256 w 1566"/>
                  <a:gd name="T7" fmla="*/ 217 h 217"/>
                  <a:gd name="T8" fmla="*/ 0 w 1566"/>
                  <a:gd name="T9" fmla="*/ 0 h 2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66" h="217">
                    <a:moveTo>
                      <a:pt x="0" y="0"/>
                    </a:moveTo>
                    <a:cubicBezTo>
                      <a:pt x="422" y="0"/>
                      <a:pt x="845" y="0"/>
                      <a:pt x="1267" y="0"/>
                    </a:cubicBezTo>
                    <a:cubicBezTo>
                      <a:pt x="1365" y="70"/>
                      <a:pt x="1465" y="143"/>
                      <a:pt x="1566" y="217"/>
                    </a:cubicBezTo>
                    <a:cubicBezTo>
                      <a:pt x="1130" y="217"/>
                      <a:pt x="693" y="217"/>
                      <a:pt x="256" y="217"/>
                    </a:cubicBezTo>
                    <a:cubicBezTo>
                      <a:pt x="169" y="143"/>
                      <a:pt x="83" y="70"/>
                      <a:pt x="0" y="0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4" name="Freeform 310"/>
              <p:cNvSpPr>
                <a:spLocks/>
              </p:cNvSpPr>
              <p:nvPr/>
            </p:nvSpPr>
            <p:spPr bwMode="auto">
              <a:xfrm>
                <a:off x="28905200" y="1933576"/>
                <a:ext cx="5692775" cy="814388"/>
              </a:xfrm>
              <a:custGeom>
                <a:avLst/>
                <a:gdLst>
                  <a:gd name="T0" fmla="*/ 0 w 1518"/>
                  <a:gd name="T1" fmla="*/ 0 h 217"/>
                  <a:gd name="T2" fmla="*/ 1267 w 1518"/>
                  <a:gd name="T3" fmla="*/ 0 h 217"/>
                  <a:gd name="T4" fmla="*/ 1518 w 1518"/>
                  <a:gd name="T5" fmla="*/ 217 h 217"/>
                  <a:gd name="T6" fmla="*/ 207 w 1518"/>
                  <a:gd name="T7" fmla="*/ 217 h 217"/>
                  <a:gd name="T8" fmla="*/ 0 w 1518"/>
                  <a:gd name="T9" fmla="*/ 0 h 2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18" h="217">
                    <a:moveTo>
                      <a:pt x="0" y="0"/>
                    </a:moveTo>
                    <a:cubicBezTo>
                      <a:pt x="422" y="0"/>
                      <a:pt x="845" y="0"/>
                      <a:pt x="1267" y="0"/>
                    </a:cubicBezTo>
                    <a:cubicBezTo>
                      <a:pt x="1349" y="70"/>
                      <a:pt x="1433" y="143"/>
                      <a:pt x="1518" y="217"/>
                    </a:cubicBezTo>
                    <a:cubicBezTo>
                      <a:pt x="1081" y="217"/>
                      <a:pt x="644" y="217"/>
                      <a:pt x="207" y="217"/>
                    </a:cubicBezTo>
                    <a:cubicBezTo>
                      <a:pt x="137" y="143"/>
                      <a:pt x="68" y="70"/>
                      <a:pt x="0" y="0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5" name="Freeform 311"/>
              <p:cNvSpPr>
                <a:spLocks/>
              </p:cNvSpPr>
              <p:nvPr/>
            </p:nvSpPr>
            <p:spPr bwMode="auto">
              <a:xfrm>
                <a:off x="23612475" y="1933576"/>
                <a:ext cx="5513388" cy="814388"/>
              </a:xfrm>
              <a:custGeom>
                <a:avLst/>
                <a:gdLst>
                  <a:gd name="T0" fmla="*/ 0 w 1470"/>
                  <a:gd name="T1" fmla="*/ 0 h 217"/>
                  <a:gd name="T2" fmla="*/ 1267 w 1470"/>
                  <a:gd name="T3" fmla="*/ 0 h 217"/>
                  <a:gd name="T4" fmla="*/ 1470 w 1470"/>
                  <a:gd name="T5" fmla="*/ 217 h 217"/>
                  <a:gd name="T6" fmla="*/ 159 w 1470"/>
                  <a:gd name="T7" fmla="*/ 217 h 217"/>
                  <a:gd name="T8" fmla="*/ 0 w 1470"/>
                  <a:gd name="T9" fmla="*/ 0 h 2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70" h="217">
                    <a:moveTo>
                      <a:pt x="0" y="0"/>
                    </a:moveTo>
                    <a:cubicBezTo>
                      <a:pt x="422" y="0"/>
                      <a:pt x="845" y="0"/>
                      <a:pt x="1267" y="0"/>
                    </a:cubicBezTo>
                    <a:cubicBezTo>
                      <a:pt x="1333" y="70"/>
                      <a:pt x="1401" y="143"/>
                      <a:pt x="1470" y="217"/>
                    </a:cubicBezTo>
                    <a:cubicBezTo>
                      <a:pt x="1033" y="217"/>
                      <a:pt x="596" y="217"/>
                      <a:pt x="159" y="217"/>
                    </a:cubicBezTo>
                    <a:cubicBezTo>
                      <a:pt x="105" y="143"/>
                      <a:pt x="52" y="70"/>
                      <a:pt x="0" y="0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6" name="Freeform 312"/>
              <p:cNvSpPr>
                <a:spLocks/>
              </p:cNvSpPr>
              <p:nvPr/>
            </p:nvSpPr>
            <p:spPr bwMode="auto">
              <a:xfrm>
                <a:off x="18321338" y="1933576"/>
                <a:ext cx="5332413" cy="814388"/>
              </a:xfrm>
              <a:custGeom>
                <a:avLst/>
                <a:gdLst>
                  <a:gd name="T0" fmla="*/ 0 w 1422"/>
                  <a:gd name="T1" fmla="*/ 0 h 217"/>
                  <a:gd name="T2" fmla="*/ 1267 w 1422"/>
                  <a:gd name="T3" fmla="*/ 0 h 217"/>
                  <a:gd name="T4" fmla="*/ 1422 w 1422"/>
                  <a:gd name="T5" fmla="*/ 217 h 217"/>
                  <a:gd name="T6" fmla="*/ 111 w 1422"/>
                  <a:gd name="T7" fmla="*/ 217 h 217"/>
                  <a:gd name="T8" fmla="*/ 0 w 1422"/>
                  <a:gd name="T9" fmla="*/ 0 h 2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22" h="217">
                    <a:moveTo>
                      <a:pt x="0" y="0"/>
                    </a:moveTo>
                    <a:cubicBezTo>
                      <a:pt x="422" y="0"/>
                      <a:pt x="845" y="0"/>
                      <a:pt x="1267" y="0"/>
                    </a:cubicBezTo>
                    <a:cubicBezTo>
                      <a:pt x="1317" y="70"/>
                      <a:pt x="1369" y="143"/>
                      <a:pt x="1422" y="217"/>
                    </a:cubicBezTo>
                    <a:cubicBezTo>
                      <a:pt x="985" y="217"/>
                      <a:pt x="548" y="217"/>
                      <a:pt x="111" y="217"/>
                    </a:cubicBezTo>
                    <a:cubicBezTo>
                      <a:pt x="73" y="143"/>
                      <a:pt x="36" y="70"/>
                      <a:pt x="0" y="0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7" name="Freeform 313"/>
              <p:cNvSpPr>
                <a:spLocks/>
              </p:cNvSpPr>
              <p:nvPr/>
            </p:nvSpPr>
            <p:spPr bwMode="auto">
              <a:xfrm>
                <a:off x="13028613" y="1933576"/>
                <a:ext cx="5153025" cy="814388"/>
              </a:xfrm>
              <a:custGeom>
                <a:avLst/>
                <a:gdLst>
                  <a:gd name="T0" fmla="*/ 0 w 1374"/>
                  <a:gd name="T1" fmla="*/ 0 h 217"/>
                  <a:gd name="T2" fmla="*/ 1267 w 1374"/>
                  <a:gd name="T3" fmla="*/ 0 h 217"/>
                  <a:gd name="T4" fmla="*/ 1374 w 1374"/>
                  <a:gd name="T5" fmla="*/ 217 h 217"/>
                  <a:gd name="T6" fmla="*/ 63 w 1374"/>
                  <a:gd name="T7" fmla="*/ 217 h 217"/>
                  <a:gd name="T8" fmla="*/ 0 w 1374"/>
                  <a:gd name="T9" fmla="*/ 0 h 2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74" h="217">
                    <a:moveTo>
                      <a:pt x="0" y="0"/>
                    </a:moveTo>
                    <a:cubicBezTo>
                      <a:pt x="422" y="0"/>
                      <a:pt x="845" y="0"/>
                      <a:pt x="1267" y="0"/>
                    </a:cubicBezTo>
                    <a:cubicBezTo>
                      <a:pt x="1302" y="70"/>
                      <a:pt x="1337" y="143"/>
                      <a:pt x="1374" y="217"/>
                    </a:cubicBezTo>
                    <a:cubicBezTo>
                      <a:pt x="937" y="217"/>
                      <a:pt x="500" y="217"/>
                      <a:pt x="63" y="217"/>
                    </a:cubicBezTo>
                    <a:cubicBezTo>
                      <a:pt x="41" y="143"/>
                      <a:pt x="20" y="70"/>
                      <a:pt x="0" y="0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8" name="Freeform 314"/>
              <p:cNvSpPr>
                <a:spLocks/>
              </p:cNvSpPr>
              <p:nvPr/>
            </p:nvSpPr>
            <p:spPr bwMode="auto">
              <a:xfrm>
                <a:off x="7737475" y="1933576"/>
                <a:ext cx="4968875" cy="814388"/>
              </a:xfrm>
              <a:custGeom>
                <a:avLst/>
                <a:gdLst>
                  <a:gd name="T0" fmla="*/ 0 w 1325"/>
                  <a:gd name="T1" fmla="*/ 0 h 217"/>
                  <a:gd name="T2" fmla="*/ 1267 w 1325"/>
                  <a:gd name="T3" fmla="*/ 0 h 217"/>
                  <a:gd name="T4" fmla="*/ 1325 w 1325"/>
                  <a:gd name="T5" fmla="*/ 217 h 217"/>
                  <a:gd name="T6" fmla="*/ 15 w 1325"/>
                  <a:gd name="T7" fmla="*/ 217 h 217"/>
                  <a:gd name="T8" fmla="*/ 0 w 1325"/>
                  <a:gd name="T9" fmla="*/ 0 h 2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5" h="217">
                    <a:moveTo>
                      <a:pt x="0" y="0"/>
                    </a:moveTo>
                    <a:cubicBezTo>
                      <a:pt x="422" y="0"/>
                      <a:pt x="845" y="0"/>
                      <a:pt x="1267" y="0"/>
                    </a:cubicBezTo>
                    <a:cubicBezTo>
                      <a:pt x="1286" y="70"/>
                      <a:pt x="1306" y="143"/>
                      <a:pt x="1325" y="217"/>
                    </a:cubicBezTo>
                    <a:cubicBezTo>
                      <a:pt x="888" y="217"/>
                      <a:pt x="452" y="217"/>
                      <a:pt x="15" y="217"/>
                    </a:cubicBezTo>
                    <a:cubicBezTo>
                      <a:pt x="10" y="143"/>
                      <a:pt x="5" y="70"/>
                      <a:pt x="0" y="0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9" name="Freeform 315"/>
              <p:cNvSpPr>
                <a:spLocks/>
              </p:cNvSpPr>
              <p:nvPr/>
            </p:nvSpPr>
            <p:spPr bwMode="auto">
              <a:xfrm>
                <a:off x="2317750" y="1933576"/>
                <a:ext cx="4916488" cy="814388"/>
              </a:xfrm>
              <a:custGeom>
                <a:avLst/>
                <a:gdLst>
                  <a:gd name="T0" fmla="*/ 34 w 1311"/>
                  <a:gd name="T1" fmla="*/ 0 h 217"/>
                  <a:gd name="T2" fmla="*/ 1301 w 1311"/>
                  <a:gd name="T3" fmla="*/ 0 h 217"/>
                  <a:gd name="T4" fmla="*/ 1311 w 1311"/>
                  <a:gd name="T5" fmla="*/ 217 h 217"/>
                  <a:gd name="T6" fmla="*/ 0 w 1311"/>
                  <a:gd name="T7" fmla="*/ 217 h 217"/>
                  <a:gd name="T8" fmla="*/ 34 w 1311"/>
                  <a:gd name="T9" fmla="*/ 0 h 2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11" h="217">
                    <a:moveTo>
                      <a:pt x="34" y="0"/>
                    </a:moveTo>
                    <a:cubicBezTo>
                      <a:pt x="456" y="0"/>
                      <a:pt x="879" y="0"/>
                      <a:pt x="1301" y="0"/>
                    </a:cubicBezTo>
                    <a:cubicBezTo>
                      <a:pt x="1304" y="70"/>
                      <a:pt x="1308" y="143"/>
                      <a:pt x="1311" y="217"/>
                    </a:cubicBezTo>
                    <a:cubicBezTo>
                      <a:pt x="874" y="217"/>
                      <a:pt x="437" y="217"/>
                      <a:pt x="0" y="217"/>
                    </a:cubicBezTo>
                    <a:cubicBezTo>
                      <a:pt x="12" y="143"/>
                      <a:pt x="23" y="70"/>
                      <a:pt x="34" y="0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0" name="Freeform 316"/>
              <p:cNvSpPr>
                <a:spLocks/>
              </p:cNvSpPr>
              <p:nvPr/>
            </p:nvSpPr>
            <p:spPr bwMode="auto">
              <a:xfrm>
                <a:off x="-3154363" y="1933576"/>
                <a:ext cx="5059363" cy="814388"/>
              </a:xfrm>
              <a:custGeom>
                <a:avLst/>
                <a:gdLst>
                  <a:gd name="T0" fmla="*/ 82 w 1349"/>
                  <a:gd name="T1" fmla="*/ 0 h 217"/>
                  <a:gd name="T2" fmla="*/ 1349 w 1349"/>
                  <a:gd name="T3" fmla="*/ 0 h 217"/>
                  <a:gd name="T4" fmla="*/ 1311 w 1349"/>
                  <a:gd name="T5" fmla="*/ 217 h 217"/>
                  <a:gd name="T6" fmla="*/ 0 w 1349"/>
                  <a:gd name="T7" fmla="*/ 217 h 217"/>
                  <a:gd name="T8" fmla="*/ 82 w 1349"/>
                  <a:gd name="T9" fmla="*/ 0 h 2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49" h="217">
                    <a:moveTo>
                      <a:pt x="82" y="0"/>
                    </a:moveTo>
                    <a:cubicBezTo>
                      <a:pt x="504" y="0"/>
                      <a:pt x="927" y="0"/>
                      <a:pt x="1349" y="0"/>
                    </a:cubicBezTo>
                    <a:cubicBezTo>
                      <a:pt x="1337" y="70"/>
                      <a:pt x="1324" y="143"/>
                      <a:pt x="1311" y="217"/>
                    </a:cubicBezTo>
                    <a:cubicBezTo>
                      <a:pt x="874" y="217"/>
                      <a:pt x="437" y="217"/>
                      <a:pt x="0" y="217"/>
                    </a:cubicBezTo>
                    <a:cubicBezTo>
                      <a:pt x="28" y="143"/>
                      <a:pt x="55" y="70"/>
                      <a:pt x="82" y="0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1" name="Freeform 317"/>
              <p:cNvSpPr>
                <a:spLocks/>
              </p:cNvSpPr>
              <p:nvPr/>
            </p:nvSpPr>
            <p:spPr bwMode="auto">
              <a:xfrm>
                <a:off x="-8626475" y="1933576"/>
                <a:ext cx="5240338" cy="814388"/>
              </a:xfrm>
              <a:custGeom>
                <a:avLst/>
                <a:gdLst>
                  <a:gd name="T0" fmla="*/ 130 w 1397"/>
                  <a:gd name="T1" fmla="*/ 0 h 217"/>
                  <a:gd name="T2" fmla="*/ 1397 w 1397"/>
                  <a:gd name="T3" fmla="*/ 0 h 217"/>
                  <a:gd name="T4" fmla="*/ 1311 w 1397"/>
                  <a:gd name="T5" fmla="*/ 217 h 217"/>
                  <a:gd name="T6" fmla="*/ 0 w 1397"/>
                  <a:gd name="T7" fmla="*/ 217 h 217"/>
                  <a:gd name="T8" fmla="*/ 130 w 1397"/>
                  <a:gd name="T9" fmla="*/ 0 h 2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97" h="217">
                    <a:moveTo>
                      <a:pt x="130" y="0"/>
                    </a:moveTo>
                    <a:cubicBezTo>
                      <a:pt x="552" y="0"/>
                      <a:pt x="975" y="0"/>
                      <a:pt x="1397" y="0"/>
                    </a:cubicBezTo>
                    <a:cubicBezTo>
                      <a:pt x="1369" y="70"/>
                      <a:pt x="1340" y="143"/>
                      <a:pt x="1311" y="217"/>
                    </a:cubicBezTo>
                    <a:cubicBezTo>
                      <a:pt x="874" y="217"/>
                      <a:pt x="437" y="217"/>
                      <a:pt x="0" y="217"/>
                    </a:cubicBezTo>
                    <a:cubicBezTo>
                      <a:pt x="44" y="143"/>
                      <a:pt x="87" y="70"/>
                      <a:pt x="130" y="0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2" name="Freeform 318"/>
              <p:cNvSpPr>
                <a:spLocks/>
              </p:cNvSpPr>
              <p:nvPr/>
            </p:nvSpPr>
            <p:spPr bwMode="auto">
              <a:xfrm>
                <a:off x="-14098588" y="1933576"/>
                <a:ext cx="5419725" cy="814388"/>
              </a:xfrm>
              <a:custGeom>
                <a:avLst/>
                <a:gdLst>
                  <a:gd name="T0" fmla="*/ 178 w 1445"/>
                  <a:gd name="T1" fmla="*/ 0 h 217"/>
                  <a:gd name="T2" fmla="*/ 1445 w 1445"/>
                  <a:gd name="T3" fmla="*/ 0 h 217"/>
                  <a:gd name="T4" fmla="*/ 1310 w 1445"/>
                  <a:gd name="T5" fmla="*/ 217 h 217"/>
                  <a:gd name="T6" fmla="*/ 0 w 1445"/>
                  <a:gd name="T7" fmla="*/ 217 h 217"/>
                  <a:gd name="T8" fmla="*/ 178 w 1445"/>
                  <a:gd name="T9" fmla="*/ 0 h 2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45" h="217">
                    <a:moveTo>
                      <a:pt x="178" y="0"/>
                    </a:moveTo>
                    <a:cubicBezTo>
                      <a:pt x="600" y="0"/>
                      <a:pt x="1023" y="0"/>
                      <a:pt x="1445" y="0"/>
                    </a:cubicBezTo>
                    <a:cubicBezTo>
                      <a:pt x="1401" y="70"/>
                      <a:pt x="1356" y="143"/>
                      <a:pt x="1310" y="217"/>
                    </a:cubicBezTo>
                    <a:cubicBezTo>
                      <a:pt x="874" y="217"/>
                      <a:pt x="437" y="217"/>
                      <a:pt x="0" y="217"/>
                    </a:cubicBezTo>
                    <a:cubicBezTo>
                      <a:pt x="60" y="143"/>
                      <a:pt x="120" y="70"/>
                      <a:pt x="178" y="0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3" name="Freeform 319"/>
              <p:cNvSpPr>
                <a:spLocks/>
              </p:cNvSpPr>
              <p:nvPr/>
            </p:nvSpPr>
            <p:spPr bwMode="auto">
              <a:xfrm>
                <a:off x="-19570700" y="1933576"/>
                <a:ext cx="5600700" cy="814388"/>
              </a:xfrm>
              <a:custGeom>
                <a:avLst/>
                <a:gdLst>
                  <a:gd name="T0" fmla="*/ 226 w 1493"/>
                  <a:gd name="T1" fmla="*/ 0 h 217"/>
                  <a:gd name="T2" fmla="*/ 1493 w 1493"/>
                  <a:gd name="T3" fmla="*/ 0 h 217"/>
                  <a:gd name="T4" fmla="*/ 1310 w 1493"/>
                  <a:gd name="T5" fmla="*/ 217 h 217"/>
                  <a:gd name="T6" fmla="*/ 0 w 1493"/>
                  <a:gd name="T7" fmla="*/ 217 h 217"/>
                  <a:gd name="T8" fmla="*/ 226 w 1493"/>
                  <a:gd name="T9" fmla="*/ 0 h 2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93" h="217">
                    <a:moveTo>
                      <a:pt x="226" y="0"/>
                    </a:moveTo>
                    <a:cubicBezTo>
                      <a:pt x="648" y="0"/>
                      <a:pt x="1070" y="0"/>
                      <a:pt x="1493" y="0"/>
                    </a:cubicBezTo>
                    <a:cubicBezTo>
                      <a:pt x="1433" y="70"/>
                      <a:pt x="1373" y="143"/>
                      <a:pt x="1310" y="217"/>
                    </a:cubicBezTo>
                    <a:cubicBezTo>
                      <a:pt x="873" y="217"/>
                      <a:pt x="436" y="217"/>
                      <a:pt x="0" y="217"/>
                    </a:cubicBezTo>
                    <a:cubicBezTo>
                      <a:pt x="77" y="143"/>
                      <a:pt x="152" y="70"/>
                      <a:pt x="226" y="0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4" name="Freeform 320"/>
              <p:cNvSpPr>
                <a:spLocks/>
              </p:cNvSpPr>
              <p:nvPr/>
            </p:nvSpPr>
            <p:spPr bwMode="auto">
              <a:xfrm>
                <a:off x="-25045988" y="1933576"/>
                <a:ext cx="5783263" cy="814388"/>
              </a:xfrm>
              <a:custGeom>
                <a:avLst/>
                <a:gdLst>
                  <a:gd name="T0" fmla="*/ 275 w 1542"/>
                  <a:gd name="T1" fmla="*/ 0 h 217"/>
                  <a:gd name="T2" fmla="*/ 1542 w 1542"/>
                  <a:gd name="T3" fmla="*/ 0 h 217"/>
                  <a:gd name="T4" fmla="*/ 1311 w 1542"/>
                  <a:gd name="T5" fmla="*/ 217 h 217"/>
                  <a:gd name="T6" fmla="*/ 0 w 1542"/>
                  <a:gd name="T7" fmla="*/ 217 h 217"/>
                  <a:gd name="T8" fmla="*/ 275 w 1542"/>
                  <a:gd name="T9" fmla="*/ 0 h 2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42" h="217">
                    <a:moveTo>
                      <a:pt x="275" y="0"/>
                    </a:moveTo>
                    <a:cubicBezTo>
                      <a:pt x="697" y="0"/>
                      <a:pt x="1119" y="0"/>
                      <a:pt x="1542" y="0"/>
                    </a:cubicBezTo>
                    <a:cubicBezTo>
                      <a:pt x="1467" y="70"/>
                      <a:pt x="1390" y="143"/>
                      <a:pt x="1311" y="217"/>
                    </a:cubicBezTo>
                    <a:cubicBezTo>
                      <a:pt x="874" y="217"/>
                      <a:pt x="437" y="217"/>
                      <a:pt x="0" y="217"/>
                    </a:cubicBezTo>
                    <a:cubicBezTo>
                      <a:pt x="94" y="143"/>
                      <a:pt x="185" y="70"/>
                      <a:pt x="275" y="0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5" name="Freeform 321"/>
              <p:cNvSpPr>
                <a:spLocks/>
              </p:cNvSpPr>
              <p:nvPr/>
            </p:nvSpPr>
            <p:spPr bwMode="auto">
              <a:xfrm>
                <a:off x="-33342263" y="1933576"/>
                <a:ext cx="8788400" cy="814388"/>
              </a:xfrm>
              <a:custGeom>
                <a:avLst/>
                <a:gdLst>
                  <a:gd name="T0" fmla="*/ 348 w 2343"/>
                  <a:gd name="T1" fmla="*/ 0 h 217"/>
                  <a:gd name="T2" fmla="*/ 2343 w 2343"/>
                  <a:gd name="T3" fmla="*/ 0 h 217"/>
                  <a:gd name="T4" fmla="*/ 2064 w 2343"/>
                  <a:gd name="T5" fmla="*/ 217 h 217"/>
                  <a:gd name="T6" fmla="*/ 0 w 2343"/>
                  <a:gd name="T7" fmla="*/ 217 h 217"/>
                  <a:gd name="T8" fmla="*/ 348 w 2343"/>
                  <a:gd name="T9" fmla="*/ 0 h 2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43" h="217">
                    <a:moveTo>
                      <a:pt x="348" y="0"/>
                    </a:moveTo>
                    <a:cubicBezTo>
                      <a:pt x="1013" y="0"/>
                      <a:pt x="1678" y="0"/>
                      <a:pt x="2343" y="0"/>
                    </a:cubicBezTo>
                    <a:cubicBezTo>
                      <a:pt x="2252" y="70"/>
                      <a:pt x="2159" y="143"/>
                      <a:pt x="2064" y="217"/>
                    </a:cubicBezTo>
                    <a:cubicBezTo>
                      <a:pt x="1376" y="217"/>
                      <a:pt x="688" y="217"/>
                      <a:pt x="0" y="217"/>
                    </a:cubicBezTo>
                    <a:cubicBezTo>
                      <a:pt x="119" y="143"/>
                      <a:pt x="234" y="70"/>
                      <a:pt x="348" y="0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6" name="Freeform 322"/>
              <p:cNvSpPr>
                <a:spLocks/>
              </p:cNvSpPr>
              <p:nvPr/>
            </p:nvSpPr>
            <p:spPr bwMode="auto">
              <a:xfrm>
                <a:off x="36499800" y="2835276"/>
                <a:ext cx="10583863" cy="879475"/>
              </a:xfrm>
              <a:custGeom>
                <a:avLst/>
                <a:gdLst>
                  <a:gd name="T0" fmla="*/ 0 w 2822"/>
                  <a:gd name="T1" fmla="*/ 0 h 234"/>
                  <a:gd name="T2" fmla="*/ 2448 w 2822"/>
                  <a:gd name="T3" fmla="*/ 0 h 234"/>
                  <a:gd name="T4" fmla="*/ 2822 w 2822"/>
                  <a:gd name="T5" fmla="*/ 234 h 234"/>
                  <a:gd name="T6" fmla="*/ 287 w 2822"/>
                  <a:gd name="T7" fmla="*/ 234 h 234"/>
                  <a:gd name="T8" fmla="*/ 0 w 2822"/>
                  <a:gd name="T9" fmla="*/ 0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22" h="234">
                    <a:moveTo>
                      <a:pt x="0" y="0"/>
                    </a:moveTo>
                    <a:cubicBezTo>
                      <a:pt x="816" y="0"/>
                      <a:pt x="1632" y="0"/>
                      <a:pt x="2448" y="0"/>
                    </a:cubicBezTo>
                    <a:cubicBezTo>
                      <a:pt x="2570" y="76"/>
                      <a:pt x="2695" y="154"/>
                      <a:pt x="2822" y="234"/>
                    </a:cubicBezTo>
                    <a:cubicBezTo>
                      <a:pt x="1977" y="234"/>
                      <a:pt x="1132" y="234"/>
                      <a:pt x="287" y="234"/>
                    </a:cubicBezTo>
                    <a:cubicBezTo>
                      <a:pt x="189" y="154"/>
                      <a:pt x="94" y="76"/>
                      <a:pt x="0" y="0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7" name="Freeform 323"/>
              <p:cNvSpPr>
                <a:spLocks/>
              </p:cNvSpPr>
              <p:nvPr/>
            </p:nvSpPr>
            <p:spPr bwMode="auto">
              <a:xfrm>
                <a:off x="31008638" y="2835276"/>
                <a:ext cx="5989638" cy="879475"/>
              </a:xfrm>
              <a:custGeom>
                <a:avLst/>
                <a:gdLst>
                  <a:gd name="T0" fmla="*/ 0 w 1597"/>
                  <a:gd name="T1" fmla="*/ 0 h 234"/>
                  <a:gd name="T2" fmla="*/ 1315 w 1597"/>
                  <a:gd name="T3" fmla="*/ 0 h 234"/>
                  <a:gd name="T4" fmla="*/ 1597 w 1597"/>
                  <a:gd name="T5" fmla="*/ 234 h 234"/>
                  <a:gd name="T6" fmla="*/ 235 w 1597"/>
                  <a:gd name="T7" fmla="*/ 234 h 234"/>
                  <a:gd name="T8" fmla="*/ 0 w 1597"/>
                  <a:gd name="T9" fmla="*/ 0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97" h="234">
                    <a:moveTo>
                      <a:pt x="0" y="0"/>
                    </a:moveTo>
                    <a:cubicBezTo>
                      <a:pt x="438" y="0"/>
                      <a:pt x="876" y="0"/>
                      <a:pt x="1315" y="0"/>
                    </a:cubicBezTo>
                    <a:cubicBezTo>
                      <a:pt x="1407" y="76"/>
                      <a:pt x="1501" y="154"/>
                      <a:pt x="1597" y="234"/>
                    </a:cubicBezTo>
                    <a:cubicBezTo>
                      <a:pt x="1143" y="234"/>
                      <a:pt x="689" y="234"/>
                      <a:pt x="235" y="234"/>
                    </a:cubicBezTo>
                    <a:cubicBezTo>
                      <a:pt x="155" y="154"/>
                      <a:pt x="76" y="76"/>
                      <a:pt x="0" y="0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8" name="Freeform 324"/>
              <p:cNvSpPr>
                <a:spLocks/>
              </p:cNvSpPr>
              <p:nvPr/>
            </p:nvSpPr>
            <p:spPr bwMode="auto">
              <a:xfrm>
                <a:off x="25514300" y="2835276"/>
                <a:ext cx="5799138" cy="879475"/>
              </a:xfrm>
              <a:custGeom>
                <a:avLst/>
                <a:gdLst>
                  <a:gd name="T0" fmla="*/ 0 w 1546"/>
                  <a:gd name="T1" fmla="*/ 0 h 234"/>
                  <a:gd name="T2" fmla="*/ 1316 w 1546"/>
                  <a:gd name="T3" fmla="*/ 0 h 234"/>
                  <a:gd name="T4" fmla="*/ 1546 w 1546"/>
                  <a:gd name="T5" fmla="*/ 234 h 234"/>
                  <a:gd name="T6" fmla="*/ 184 w 1546"/>
                  <a:gd name="T7" fmla="*/ 234 h 234"/>
                  <a:gd name="T8" fmla="*/ 0 w 1546"/>
                  <a:gd name="T9" fmla="*/ 0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46" h="234">
                    <a:moveTo>
                      <a:pt x="0" y="0"/>
                    </a:moveTo>
                    <a:cubicBezTo>
                      <a:pt x="439" y="0"/>
                      <a:pt x="877" y="0"/>
                      <a:pt x="1316" y="0"/>
                    </a:cubicBezTo>
                    <a:cubicBezTo>
                      <a:pt x="1391" y="76"/>
                      <a:pt x="1467" y="154"/>
                      <a:pt x="1546" y="234"/>
                    </a:cubicBezTo>
                    <a:cubicBezTo>
                      <a:pt x="1092" y="234"/>
                      <a:pt x="638" y="234"/>
                      <a:pt x="184" y="234"/>
                    </a:cubicBezTo>
                    <a:cubicBezTo>
                      <a:pt x="121" y="154"/>
                      <a:pt x="60" y="76"/>
                      <a:pt x="0" y="0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9" name="Freeform 325"/>
              <p:cNvSpPr>
                <a:spLocks/>
              </p:cNvSpPr>
              <p:nvPr/>
            </p:nvSpPr>
            <p:spPr bwMode="auto">
              <a:xfrm>
                <a:off x="20023138" y="2835276"/>
                <a:ext cx="5603875" cy="879475"/>
              </a:xfrm>
              <a:custGeom>
                <a:avLst/>
                <a:gdLst>
                  <a:gd name="T0" fmla="*/ 0 w 1494"/>
                  <a:gd name="T1" fmla="*/ 0 h 234"/>
                  <a:gd name="T2" fmla="*/ 1315 w 1494"/>
                  <a:gd name="T3" fmla="*/ 0 h 234"/>
                  <a:gd name="T4" fmla="*/ 1494 w 1494"/>
                  <a:gd name="T5" fmla="*/ 234 h 234"/>
                  <a:gd name="T6" fmla="*/ 132 w 1494"/>
                  <a:gd name="T7" fmla="*/ 234 h 234"/>
                  <a:gd name="T8" fmla="*/ 0 w 1494"/>
                  <a:gd name="T9" fmla="*/ 0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94" h="234">
                    <a:moveTo>
                      <a:pt x="0" y="0"/>
                    </a:moveTo>
                    <a:cubicBezTo>
                      <a:pt x="439" y="0"/>
                      <a:pt x="877" y="0"/>
                      <a:pt x="1315" y="0"/>
                    </a:cubicBezTo>
                    <a:cubicBezTo>
                      <a:pt x="1373" y="76"/>
                      <a:pt x="1433" y="154"/>
                      <a:pt x="1494" y="234"/>
                    </a:cubicBezTo>
                    <a:cubicBezTo>
                      <a:pt x="1040" y="234"/>
                      <a:pt x="586" y="234"/>
                      <a:pt x="132" y="234"/>
                    </a:cubicBezTo>
                    <a:cubicBezTo>
                      <a:pt x="87" y="154"/>
                      <a:pt x="43" y="76"/>
                      <a:pt x="0" y="0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0" name="Freeform 326"/>
              <p:cNvSpPr>
                <a:spLocks/>
              </p:cNvSpPr>
              <p:nvPr/>
            </p:nvSpPr>
            <p:spPr bwMode="auto">
              <a:xfrm>
                <a:off x="14533563" y="2835276"/>
                <a:ext cx="5407025" cy="879475"/>
              </a:xfrm>
              <a:custGeom>
                <a:avLst/>
                <a:gdLst>
                  <a:gd name="T0" fmla="*/ 0 w 1442"/>
                  <a:gd name="T1" fmla="*/ 0 h 234"/>
                  <a:gd name="T2" fmla="*/ 1315 w 1442"/>
                  <a:gd name="T3" fmla="*/ 0 h 234"/>
                  <a:gd name="T4" fmla="*/ 1442 w 1442"/>
                  <a:gd name="T5" fmla="*/ 234 h 234"/>
                  <a:gd name="T6" fmla="*/ 80 w 1442"/>
                  <a:gd name="T7" fmla="*/ 234 h 234"/>
                  <a:gd name="T8" fmla="*/ 0 w 1442"/>
                  <a:gd name="T9" fmla="*/ 0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42" h="234">
                    <a:moveTo>
                      <a:pt x="0" y="0"/>
                    </a:moveTo>
                    <a:cubicBezTo>
                      <a:pt x="438" y="0"/>
                      <a:pt x="877" y="0"/>
                      <a:pt x="1315" y="0"/>
                    </a:cubicBezTo>
                    <a:cubicBezTo>
                      <a:pt x="1356" y="76"/>
                      <a:pt x="1398" y="154"/>
                      <a:pt x="1442" y="234"/>
                    </a:cubicBezTo>
                    <a:cubicBezTo>
                      <a:pt x="988" y="234"/>
                      <a:pt x="534" y="234"/>
                      <a:pt x="80" y="234"/>
                    </a:cubicBezTo>
                    <a:cubicBezTo>
                      <a:pt x="53" y="154"/>
                      <a:pt x="26" y="76"/>
                      <a:pt x="0" y="0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1" name="Freeform 327"/>
              <p:cNvSpPr>
                <a:spLocks/>
              </p:cNvSpPr>
              <p:nvPr/>
            </p:nvSpPr>
            <p:spPr bwMode="auto">
              <a:xfrm>
                <a:off x="9042400" y="2835276"/>
                <a:ext cx="5208588" cy="879475"/>
              </a:xfrm>
              <a:custGeom>
                <a:avLst/>
                <a:gdLst>
                  <a:gd name="T0" fmla="*/ 0 w 1389"/>
                  <a:gd name="T1" fmla="*/ 0 h 234"/>
                  <a:gd name="T2" fmla="*/ 1315 w 1389"/>
                  <a:gd name="T3" fmla="*/ 0 h 234"/>
                  <a:gd name="T4" fmla="*/ 1389 w 1389"/>
                  <a:gd name="T5" fmla="*/ 234 h 234"/>
                  <a:gd name="T6" fmla="*/ 28 w 1389"/>
                  <a:gd name="T7" fmla="*/ 234 h 234"/>
                  <a:gd name="T8" fmla="*/ 0 w 1389"/>
                  <a:gd name="T9" fmla="*/ 0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89" h="234">
                    <a:moveTo>
                      <a:pt x="0" y="0"/>
                    </a:moveTo>
                    <a:cubicBezTo>
                      <a:pt x="438" y="0"/>
                      <a:pt x="877" y="0"/>
                      <a:pt x="1315" y="0"/>
                    </a:cubicBezTo>
                    <a:cubicBezTo>
                      <a:pt x="1339" y="76"/>
                      <a:pt x="1364" y="154"/>
                      <a:pt x="1389" y="234"/>
                    </a:cubicBezTo>
                    <a:cubicBezTo>
                      <a:pt x="936" y="234"/>
                      <a:pt x="481" y="234"/>
                      <a:pt x="28" y="234"/>
                    </a:cubicBezTo>
                    <a:cubicBezTo>
                      <a:pt x="18" y="154"/>
                      <a:pt x="9" y="76"/>
                      <a:pt x="0" y="0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2" name="Freeform 328"/>
              <p:cNvSpPr>
                <a:spLocks/>
              </p:cNvSpPr>
              <p:nvPr/>
            </p:nvSpPr>
            <p:spPr bwMode="auto">
              <a:xfrm>
                <a:off x="3457575" y="2835276"/>
                <a:ext cx="5108575" cy="879475"/>
              </a:xfrm>
              <a:custGeom>
                <a:avLst/>
                <a:gdLst>
                  <a:gd name="T0" fmla="*/ 25 w 1362"/>
                  <a:gd name="T1" fmla="*/ 0 h 234"/>
                  <a:gd name="T2" fmla="*/ 1340 w 1362"/>
                  <a:gd name="T3" fmla="*/ 0 h 234"/>
                  <a:gd name="T4" fmla="*/ 1362 w 1362"/>
                  <a:gd name="T5" fmla="*/ 234 h 234"/>
                  <a:gd name="T6" fmla="*/ 0 w 1362"/>
                  <a:gd name="T7" fmla="*/ 234 h 234"/>
                  <a:gd name="T8" fmla="*/ 25 w 1362"/>
                  <a:gd name="T9" fmla="*/ 0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62" h="234">
                    <a:moveTo>
                      <a:pt x="25" y="0"/>
                    </a:moveTo>
                    <a:cubicBezTo>
                      <a:pt x="463" y="0"/>
                      <a:pt x="901" y="0"/>
                      <a:pt x="1340" y="0"/>
                    </a:cubicBezTo>
                    <a:cubicBezTo>
                      <a:pt x="1347" y="76"/>
                      <a:pt x="1355" y="154"/>
                      <a:pt x="1362" y="234"/>
                    </a:cubicBezTo>
                    <a:cubicBezTo>
                      <a:pt x="908" y="234"/>
                      <a:pt x="454" y="234"/>
                      <a:pt x="0" y="234"/>
                    </a:cubicBezTo>
                    <a:cubicBezTo>
                      <a:pt x="9" y="154"/>
                      <a:pt x="17" y="76"/>
                      <a:pt x="25" y="0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3" name="Freeform 329"/>
              <p:cNvSpPr>
                <a:spLocks/>
              </p:cNvSpPr>
              <p:nvPr/>
            </p:nvSpPr>
            <p:spPr bwMode="auto">
              <a:xfrm>
                <a:off x="-2227263" y="2835276"/>
                <a:ext cx="5216525" cy="879475"/>
              </a:xfrm>
              <a:custGeom>
                <a:avLst/>
                <a:gdLst>
                  <a:gd name="T0" fmla="*/ 76 w 1391"/>
                  <a:gd name="T1" fmla="*/ 0 h 234"/>
                  <a:gd name="T2" fmla="*/ 1391 w 1391"/>
                  <a:gd name="T3" fmla="*/ 0 h 234"/>
                  <a:gd name="T4" fmla="*/ 1362 w 1391"/>
                  <a:gd name="T5" fmla="*/ 234 h 234"/>
                  <a:gd name="T6" fmla="*/ 0 w 1391"/>
                  <a:gd name="T7" fmla="*/ 234 h 234"/>
                  <a:gd name="T8" fmla="*/ 76 w 1391"/>
                  <a:gd name="T9" fmla="*/ 0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91" h="234">
                    <a:moveTo>
                      <a:pt x="76" y="0"/>
                    </a:moveTo>
                    <a:cubicBezTo>
                      <a:pt x="515" y="0"/>
                      <a:pt x="953" y="0"/>
                      <a:pt x="1391" y="0"/>
                    </a:cubicBezTo>
                    <a:cubicBezTo>
                      <a:pt x="1382" y="76"/>
                      <a:pt x="1372" y="154"/>
                      <a:pt x="1362" y="234"/>
                    </a:cubicBezTo>
                    <a:cubicBezTo>
                      <a:pt x="908" y="234"/>
                      <a:pt x="454" y="234"/>
                      <a:pt x="0" y="234"/>
                    </a:cubicBezTo>
                    <a:cubicBezTo>
                      <a:pt x="26" y="154"/>
                      <a:pt x="51" y="76"/>
                      <a:pt x="76" y="0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4" name="Freeform 330"/>
              <p:cNvSpPr>
                <a:spLocks/>
              </p:cNvSpPr>
              <p:nvPr/>
            </p:nvSpPr>
            <p:spPr bwMode="auto">
              <a:xfrm>
                <a:off x="-7913688" y="2835276"/>
                <a:ext cx="5411788" cy="879475"/>
              </a:xfrm>
              <a:custGeom>
                <a:avLst/>
                <a:gdLst>
                  <a:gd name="T0" fmla="*/ 128 w 1443"/>
                  <a:gd name="T1" fmla="*/ 0 h 234"/>
                  <a:gd name="T2" fmla="*/ 1443 w 1443"/>
                  <a:gd name="T3" fmla="*/ 0 h 234"/>
                  <a:gd name="T4" fmla="*/ 1362 w 1443"/>
                  <a:gd name="T5" fmla="*/ 234 h 234"/>
                  <a:gd name="T6" fmla="*/ 0 w 1443"/>
                  <a:gd name="T7" fmla="*/ 234 h 234"/>
                  <a:gd name="T8" fmla="*/ 128 w 1443"/>
                  <a:gd name="T9" fmla="*/ 0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43" h="234">
                    <a:moveTo>
                      <a:pt x="128" y="0"/>
                    </a:moveTo>
                    <a:cubicBezTo>
                      <a:pt x="566" y="0"/>
                      <a:pt x="1005" y="0"/>
                      <a:pt x="1443" y="0"/>
                    </a:cubicBezTo>
                    <a:cubicBezTo>
                      <a:pt x="1417" y="76"/>
                      <a:pt x="1389" y="154"/>
                      <a:pt x="1362" y="234"/>
                    </a:cubicBezTo>
                    <a:cubicBezTo>
                      <a:pt x="908" y="234"/>
                      <a:pt x="454" y="234"/>
                      <a:pt x="0" y="234"/>
                    </a:cubicBezTo>
                    <a:cubicBezTo>
                      <a:pt x="44" y="154"/>
                      <a:pt x="86" y="76"/>
                      <a:pt x="128" y="0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5" name="Freeform 331"/>
              <p:cNvSpPr>
                <a:spLocks/>
              </p:cNvSpPr>
              <p:nvPr/>
            </p:nvSpPr>
            <p:spPr bwMode="auto">
              <a:xfrm>
                <a:off x="-13600113" y="2835276"/>
                <a:ext cx="5607050" cy="879475"/>
              </a:xfrm>
              <a:custGeom>
                <a:avLst/>
                <a:gdLst>
                  <a:gd name="T0" fmla="*/ 180 w 1495"/>
                  <a:gd name="T1" fmla="*/ 0 h 234"/>
                  <a:gd name="T2" fmla="*/ 1495 w 1495"/>
                  <a:gd name="T3" fmla="*/ 0 h 234"/>
                  <a:gd name="T4" fmla="*/ 1362 w 1495"/>
                  <a:gd name="T5" fmla="*/ 234 h 234"/>
                  <a:gd name="T6" fmla="*/ 0 w 1495"/>
                  <a:gd name="T7" fmla="*/ 234 h 234"/>
                  <a:gd name="T8" fmla="*/ 180 w 1495"/>
                  <a:gd name="T9" fmla="*/ 0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95" h="234">
                    <a:moveTo>
                      <a:pt x="180" y="0"/>
                    </a:moveTo>
                    <a:cubicBezTo>
                      <a:pt x="618" y="0"/>
                      <a:pt x="1057" y="0"/>
                      <a:pt x="1495" y="0"/>
                    </a:cubicBezTo>
                    <a:cubicBezTo>
                      <a:pt x="1451" y="76"/>
                      <a:pt x="1407" y="154"/>
                      <a:pt x="1362" y="234"/>
                    </a:cubicBezTo>
                    <a:cubicBezTo>
                      <a:pt x="908" y="234"/>
                      <a:pt x="454" y="234"/>
                      <a:pt x="0" y="234"/>
                    </a:cubicBezTo>
                    <a:cubicBezTo>
                      <a:pt x="61" y="154"/>
                      <a:pt x="121" y="76"/>
                      <a:pt x="180" y="0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6" name="Freeform 332"/>
              <p:cNvSpPr>
                <a:spLocks/>
              </p:cNvSpPr>
              <p:nvPr/>
            </p:nvSpPr>
            <p:spPr bwMode="auto">
              <a:xfrm>
                <a:off x="-19284950" y="2835276"/>
                <a:ext cx="5802313" cy="879475"/>
              </a:xfrm>
              <a:custGeom>
                <a:avLst/>
                <a:gdLst>
                  <a:gd name="T0" fmla="*/ 231 w 1547"/>
                  <a:gd name="T1" fmla="*/ 0 h 234"/>
                  <a:gd name="T2" fmla="*/ 1547 w 1547"/>
                  <a:gd name="T3" fmla="*/ 0 h 234"/>
                  <a:gd name="T4" fmla="*/ 1361 w 1547"/>
                  <a:gd name="T5" fmla="*/ 234 h 234"/>
                  <a:gd name="T6" fmla="*/ 0 w 1547"/>
                  <a:gd name="T7" fmla="*/ 234 h 234"/>
                  <a:gd name="T8" fmla="*/ 231 w 1547"/>
                  <a:gd name="T9" fmla="*/ 0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47" h="234">
                    <a:moveTo>
                      <a:pt x="231" y="0"/>
                    </a:moveTo>
                    <a:cubicBezTo>
                      <a:pt x="670" y="0"/>
                      <a:pt x="1108" y="0"/>
                      <a:pt x="1547" y="0"/>
                    </a:cubicBezTo>
                    <a:cubicBezTo>
                      <a:pt x="1486" y="76"/>
                      <a:pt x="1425" y="154"/>
                      <a:pt x="1361" y="234"/>
                    </a:cubicBezTo>
                    <a:cubicBezTo>
                      <a:pt x="907" y="234"/>
                      <a:pt x="453" y="234"/>
                      <a:pt x="0" y="234"/>
                    </a:cubicBezTo>
                    <a:cubicBezTo>
                      <a:pt x="79" y="154"/>
                      <a:pt x="156" y="76"/>
                      <a:pt x="231" y="0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7" name="Freeform 333"/>
              <p:cNvSpPr>
                <a:spLocks/>
              </p:cNvSpPr>
              <p:nvPr/>
            </p:nvSpPr>
            <p:spPr bwMode="auto">
              <a:xfrm>
                <a:off x="-24974550" y="2835276"/>
                <a:ext cx="5997575" cy="879475"/>
              </a:xfrm>
              <a:custGeom>
                <a:avLst/>
                <a:gdLst>
                  <a:gd name="T0" fmla="*/ 284 w 1599"/>
                  <a:gd name="T1" fmla="*/ 0 h 234"/>
                  <a:gd name="T2" fmla="*/ 1599 w 1599"/>
                  <a:gd name="T3" fmla="*/ 0 h 234"/>
                  <a:gd name="T4" fmla="*/ 1362 w 1599"/>
                  <a:gd name="T5" fmla="*/ 234 h 234"/>
                  <a:gd name="T6" fmla="*/ 0 w 1599"/>
                  <a:gd name="T7" fmla="*/ 234 h 234"/>
                  <a:gd name="T8" fmla="*/ 284 w 1599"/>
                  <a:gd name="T9" fmla="*/ 0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99" h="234">
                    <a:moveTo>
                      <a:pt x="284" y="0"/>
                    </a:moveTo>
                    <a:cubicBezTo>
                      <a:pt x="723" y="0"/>
                      <a:pt x="1161" y="0"/>
                      <a:pt x="1599" y="0"/>
                    </a:cubicBezTo>
                    <a:cubicBezTo>
                      <a:pt x="1522" y="76"/>
                      <a:pt x="1443" y="154"/>
                      <a:pt x="1362" y="234"/>
                    </a:cubicBezTo>
                    <a:cubicBezTo>
                      <a:pt x="908" y="234"/>
                      <a:pt x="454" y="234"/>
                      <a:pt x="0" y="234"/>
                    </a:cubicBezTo>
                    <a:cubicBezTo>
                      <a:pt x="97" y="154"/>
                      <a:pt x="192" y="76"/>
                      <a:pt x="284" y="0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8" name="Freeform 334"/>
              <p:cNvSpPr>
                <a:spLocks/>
              </p:cNvSpPr>
              <p:nvPr/>
            </p:nvSpPr>
            <p:spPr bwMode="auto">
              <a:xfrm>
                <a:off x="-34880550" y="2835276"/>
                <a:ext cx="10329863" cy="879475"/>
              </a:xfrm>
              <a:custGeom>
                <a:avLst/>
                <a:gdLst>
                  <a:gd name="T0" fmla="*/ 374 w 2754"/>
                  <a:gd name="T1" fmla="*/ 0 h 234"/>
                  <a:gd name="T2" fmla="*/ 2754 w 2754"/>
                  <a:gd name="T3" fmla="*/ 0 h 234"/>
                  <a:gd name="T4" fmla="*/ 2464 w 2754"/>
                  <a:gd name="T5" fmla="*/ 234 h 234"/>
                  <a:gd name="T6" fmla="*/ 0 w 2754"/>
                  <a:gd name="T7" fmla="*/ 234 h 234"/>
                  <a:gd name="T8" fmla="*/ 374 w 2754"/>
                  <a:gd name="T9" fmla="*/ 0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54" h="234">
                    <a:moveTo>
                      <a:pt x="374" y="0"/>
                    </a:moveTo>
                    <a:cubicBezTo>
                      <a:pt x="1167" y="0"/>
                      <a:pt x="1961" y="0"/>
                      <a:pt x="2754" y="0"/>
                    </a:cubicBezTo>
                    <a:cubicBezTo>
                      <a:pt x="2660" y="76"/>
                      <a:pt x="2563" y="154"/>
                      <a:pt x="2464" y="234"/>
                    </a:cubicBezTo>
                    <a:cubicBezTo>
                      <a:pt x="1643" y="234"/>
                      <a:pt x="821" y="234"/>
                      <a:pt x="0" y="234"/>
                    </a:cubicBezTo>
                    <a:cubicBezTo>
                      <a:pt x="128" y="154"/>
                      <a:pt x="252" y="76"/>
                      <a:pt x="374" y="0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9" name="Freeform 335"/>
              <p:cNvSpPr>
                <a:spLocks/>
              </p:cNvSpPr>
              <p:nvPr/>
            </p:nvSpPr>
            <p:spPr bwMode="auto">
              <a:xfrm>
                <a:off x="34861500" y="3800476"/>
                <a:ext cx="13876338" cy="950913"/>
              </a:xfrm>
              <a:custGeom>
                <a:avLst/>
                <a:gdLst>
                  <a:gd name="T0" fmla="*/ 0 w 3700"/>
                  <a:gd name="T1" fmla="*/ 0 h 253"/>
                  <a:gd name="T2" fmla="*/ 3295 w 3700"/>
                  <a:gd name="T3" fmla="*/ 0 h 253"/>
                  <a:gd name="T4" fmla="*/ 3700 w 3700"/>
                  <a:gd name="T5" fmla="*/ 253 h 253"/>
                  <a:gd name="T6" fmla="*/ 283 w 3700"/>
                  <a:gd name="T7" fmla="*/ 253 h 253"/>
                  <a:gd name="T8" fmla="*/ 0 w 3700"/>
                  <a:gd name="T9" fmla="*/ 0 h 2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00" h="253">
                    <a:moveTo>
                      <a:pt x="0" y="0"/>
                    </a:moveTo>
                    <a:cubicBezTo>
                      <a:pt x="1099" y="0"/>
                      <a:pt x="2197" y="0"/>
                      <a:pt x="3295" y="0"/>
                    </a:cubicBezTo>
                    <a:cubicBezTo>
                      <a:pt x="3427" y="82"/>
                      <a:pt x="3562" y="167"/>
                      <a:pt x="3700" y="253"/>
                    </a:cubicBezTo>
                    <a:cubicBezTo>
                      <a:pt x="2561" y="253"/>
                      <a:pt x="1422" y="253"/>
                      <a:pt x="283" y="253"/>
                    </a:cubicBezTo>
                    <a:cubicBezTo>
                      <a:pt x="187" y="167"/>
                      <a:pt x="92" y="83"/>
                      <a:pt x="0" y="0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0" name="Freeform 336"/>
              <p:cNvSpPr>
                <a:spLocks/>
              </p:cNvSpPr>
              <p:nvPr/>
            </p:nvSpPr>
            <p:spPr bwMode="auto">
              <a:xfrm>
                <a:off x="29156025" y="3800476"/>
                <a:ext cx="6165850" cy="950913"/>
              </a:xfrm>
              <a:custGeom>
                <a:avLst/>
                <a:gdLst>
                  <a:gd name="T0" fmla="*/ 0 w 1644"/>
                  <a:gd name="T1" fmla="*/ 0 h 253"/>
                  <a:gd name="T2" fmla="*/ 1366 w 1644"/>
                  <a:gd name="T3" fmla="*/ 0 h 253"/>
                  <a:gd name="T4" fmla="*/ 1644 w 1644"/>
                  <a:gd name="T5" fmla="*/ 253 h 253"/>
                  <a:gd name="T6" fmla="*/ 227 w 1644"/>
                  <a:gd name="T7" fmla="*/ 253 h 253"/>
                  <a:gd name="T8" fmla="*/ 0 w 1644"/>
                  <a:gd name="T9" fmla="*/ 0 h 2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44" h="253">
                    <a:moveTo>
                      <a:pt x="0" y="0"/>
                    </a:moveTo>
                    <a:cubicBezTo>
                      <a:pt x="456" y="0"/>
                      <a:pt x="911" y="0"/>
                      <a:pt x="1366" y="0"/>
                    </a:cubicBezTo>
                    <a:cubicBezTo>
                      <a:pt x="1457" y="83"/>
                      <a:pt x="1549" y="167"/>
                      <a:pt x="1644" y="253"/>
                    </a:cubicBezTo>
                    <a:cubicBezTo>
                      <a:pt x="1171" y="253"/>
                      <a:pt x="699" y="253"/>
                      <a:pt x="227" y="253"/>
                    </a:cubicBezTo>
                    <a:cubicBezTo>
                      <a:pt x="149" y="167"/>
                      <a:pt x="74" y="82"/>
                      <a:pt x="0" y="0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1" name="Freeform 337"/>
              <p:cNvSpPr>
                <a:spLocks/>
              </p:cNvSpPr>
              <p:nvPr/>
            </p:nvSpPr>
            <p:spPr bwMode="auto">
              <a:xfrm>
                <a:off x="23452138" y="3800476"/>
                <a:ext cx="5951538" cy="950913"/>
              </a:xfrm>
              <a:custGeom>
                <a:avLst/>
                <a:gdLst>
                  <a:gd name="T0" fmla="*/ 0 w 1587"/>
                  <a:gd name="T1" fmla="*/ 0 h 253"/>
                  <a:gd name="T2" fmla="*/ 1366 w 1587"/>
                  <a:gd name="T3" fmla="*/ 0 h 253"/>
                  <a:gd name="T4" fmla="*/ 1587 w 1587"/>
                  <a:gd name="T5" fmla="*/ 253 h 253"/>
                  <a:gd name="T6" fmla="*/ 171 w 1587"/>
                  <a:gd name="T7" fmla="*/ 253 h 253"/>
                  <a:gd name="T8" fmla="*/ 0 w 1587"/>
                  <a:gd name="T9" fmla="*/ 0 h 2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87" h="253">
                    <a:moveTo>
                      <a:pt x="0" y="0"/>
                    </a:moveTo>
                    <a:cubicBezTo>
                      <a:pt x="455" y="0"/>
                      <a:pt x="911" y="0"/>
                      <a:pt x="1366" y="0"/>
                    </a:cubicBezTo>
                    <a:cubicBezTo>
                      <a:pt x="1438" y="82"/>
                      <a:pt x="1512" y="167"/>
                      <a:pt x="1587" y="253"/>
                    </a:cubicBezTo>
                    <a:cubicBezTo>
                      <a:pt x="1115" y="253"/>
                      <a:pt x="643" y="253"/>
                      <a:pt x="171" y="253"/>
                    </a:cubicBezTo>
                    <a:cubicBezTo>
                      <a:pt x="112" y="167"/>
                      <a:pt x="55" y="82"/>
                      <a:pt x="0" y="0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2" name="Freeform 338"/>
              <p:cNvSpPr>
                <a:spLocks/>
              </p:cNvSpPr>
              <p:nvPr/>
            </p:nvSpPr>
            <p:spPr bwMode="auto">
              <a:xfrm>
                <a:off x="17746663" y="3800476"/>
                <a:ext cx="5741988" cy="950913"/>
              </a:xfrm>
              <a:custGeom>
                <a:avLst/>
                <a:gdLst>
                  <a:gd name="T0" fmla="*/ 0 w 1531"/>
                  <a:gd name="T1" fmla="*/ 0 h 253"/>
                  <a:gd name="T2" fmla="*/ 1366 w 1531"/>
                  <a:gd name="T3" fmla="*/ 0 h 253"/>
                  <a:gd name="T4" fmla="*/ 1531 w 1531"/>
                  <a:gd name="T5" fmla="*/ 253 h 253"/>
                  <a:gd name="T6" fmla="*/ 114 w 1531"/>
                  <a:gd name="T7" fmla="*/ 253 h 253"/>
                  <a:gd name="T8" fmla="*/ 0 w 1531"/>
                  <a:gd name="T9" fmla="*/ 0 h 2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31" h="253">
                    <a:moveTo>
                      <a:pt x="0" y="0"/>
                    </a:moveTo>
                    <a:cubicBezTo>
                      <a:pt x="455" y="0"/>
                      <a:pt x="911" y="0"/>
                      <a:pt x="1366" y="0"/>
                    </a:cubicBezTo>
                    <a:cubicBezTo>
                      <a:pt x="1420" y="82"/>
                      <a:pt x="1475" y="167"/>
                      <a:pt x="1531" y="253"/>
                    </a:cubicBezTo>
                    <a:cubicBezTo>
                      <a:pt x="1059" y="253"/>
                      <a:pt x="587" y="253"/>
                      <a:pt x="114" y="253"/>
                    </a:cubicBezTo>
                    <a:cubicBezTo>
                      <a:pt x="75" y="167"/>
                      <a:pt x="37" y="82"/>
                      <a:pt x="0" y="0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3" name="Freeform 339"/>
              <p:cNvSpPr>
                <a:spLocks/>
              </p:cNvSpPr>
              <p:nvPr/>
            </p:nvSpPr>
            <p:spPr bwMode="auto">
              <a:xfrm>
                <a:off x="12039600" y="3800476"/>
                <a:ext cx="5535613" cy="950913"/>
              </a:xfrm>
              <a:custGeom>
                <a:avLst/>
                <a:gdLst>
                  <a:gd name="T0" fmla="*/ 0 w 1476"/>
                  <a:gd name="T1" fmla="*/ 0 h 253"/>
                  <a:gd name="T2" fmla="*/ 1367 w 1476"/>
                  <a:gd name="T3" fmla="*/ 0 h 253"/>
                  <a:gd name="T4" fmla="*/ 1476 w 1476"/>
                  <a:gd name="T5" fmla="*/ 253 h 253"/>
                  <a:gd name="T6" fmla="*/ 59 w 1476"/>
                  <a:gd name="T7" fmla="*/ 253 h 253"/>
                  <a:gd name="T8" fmla="*/ 0 w 1476"/>
                  <a:gd name="T9" fmla="*/ 0 h 2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76" h="253">
                    <a:moveTo>
                      <a:pt x="0" y="0"/>
                    </a:moveTo>
                    <a:cubicBezTo>
                      <a:pt x="456" y="0"/>
                      <a:pt x="911" y="0"/>
                      <a:pt x="1367" y="0"/>
                    </a:cubicBezTo>
                    <a:cubicBezTo>
                      <a:pt x="1402" y="82"/>
                      <a:pt x="1438" y="167"/>
                      <a:pt x="1476" y="253"/>
                    </a:cubicBezTo>
                    <a:cubicBezTo>
                      <a:pt x="1004" y="253"/>
                      <a:pt x="531" y="253"/>
                      <a:pt x="59" y="253"/>
                    </a:cubicBezTo>
                    <a:cubicBezTo>
                      <a:pt x="39" y="167"/>
                      <a:pt x="20" y="82"/>
                      <a:pt x="0" y="0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4" name="Freeform 340"/>
              <p:cNvSpPr>
                <a:spLocks/>
              </p:cNvSpPr>
              <p:nvPr/>
            </p:nvSpPr>
            <p:spPr bwMode="auto">
              <a:xfrm>
                <a:off x="6334125" y="3800476"/>
                <a:ext cx="5322888" cy="950913"/>
              </a:xfrm>
              <a:custGeom>
                <a:avLst/>
                <a:gdLst>
                  <a:gd name="T0" fmla="*/ 0 w 1419"/>
                  <a:gd name="T1" fmla="*/ 0 h 253"/>
                  <a:gd name="T2" fmla="*/ 1367 w 1419"/>
                  <a:gd name="T3" fmla="*/ 0 h 253"/>
                  <a:gd name="T4" fmla="*/ 1419 w 1419"/>
                  <a:gd name="T5" fmla="*/ 253 h 253"/>
                  <a:gd name="T6" fmla="*/ 3 w 1419"/>
                  <a:gd name="T7" fmla="*/ 253 h 253"/>
                  <a:gd name="T8" fmla="*/ 0 w 1419"/>
                  <a:gd name="T9" fmla="*/ 0 h 2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19" h="253">
                    <a:moveTo>
                      <a:pt x="0" y="0"/>
                    </a:moveTo>
                    <a:cubicBezTo>
                      <a:pt x="456" y="0"/>
                      <a:pt x="911" y="0"/>
                      <a:pt x="1367" y="0"/>
                    </a:cubicBezTo>
                    <a:cubicBezTo>
                      <a:pt x="1384" y="82"/>
                      <a:pt x="1401" y="167"/>
                      <a:pt x="1419" y="253"/>
                    </a:cubicBezTo>
                    <a:cubicBezTo>
                      <a:pt x="947" y="253"/>
                      <a:pt x="475" y="253"/>
                      <a:pt x="3" y="253"/>
                    </a:cubicBezTo>
                    <a:cubicBezTo>
                      <a:pt x="2" y="167"/>
                      <a:pt x="1" y="82"/>
                      <a:pt x="0" y="0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5" name="Freeform 341"/>
              <p:cNvSpPr>
                <a:spLocks/>
              </p:cNvSpPr>
              <p:nvPr/>
            </p:nvSpPr>
            <p:spPr bwMode="auto">
              <a:xfrm>
                <a:off x="427038" y="3800476"/>
                <a:ext cx="5329238" cy="950913"/>
              </a:xfrm>
              <a:custGeom>
                <a:avLst/>
                <a:gdLst>
                  <a:gd name="T0" fmla="*/ 54 w 1421"/>
                  <a:gd name="T1" fmla="*/ 0 h 253"/>
                  <a:gd name="T2" fmla="*/ 1421 w 1421"/>
                  <a:gd name="T3" fmla="*/ 0 h 253"/>
                  <a:gd name="T4" fmla="*/ 1417 w 1421"/>
                  <a:gd name="T5" fmla="*/ 253 h 253"/>
                  <a:gd name="T6" fmla="*/ 0 w 1421"/>
                  <a:gd name="T7" fmla="*/ 253 h 253"/>
                  <a:gd name="T8" fmla="*/ 54 w 1421"/>
                  <a:gd name="T9" fmla="*/ 0 h 2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21" h="253">
                    <a:moveTo>
                      <a:pt x="54" y="0"/>
                    </a:moveTo>
                    <a:cubicBezTo>
                      <a:pt x="510" y="0"/>
                      <a:pt x="965" y="0"/>
                      <a:pt x="1421" y="0"/>
                    </a:cubicBezTo>
                    <a:cubicBezTo>
                      <a:pt x="1419" y="82"/>
                      <a:pt x="1418" y="167"/>
                      <a:pt x="1417" y="253"/>
                    </a:cubicBezTo>
                    <a:cubicBezTo>
                      <a:pt x="945" y="253"/>
                      <a:pt x="473" y="253"/>
                      <a:pt x="0" y="253"/>
                    </a:cubicBezTo>
                    <a:cubicBezTo>
                      <a:pt x="19" y="167"/>
                      <a:pt x="37" y="82"/>
                      <a:pt x="54" y="0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6" name="Freeform 342"/>
              <p:cNvSpPr>
                <a:spLocks/>
              </p:cNvSpPr>
              <p:nvPr/>
            </p:nvSpPr>
            <p:spPr bwMode="auto">
              <a:xfrm>
                <a:off x="-5486400" y="3800476"/>
                <a:ext cx="5535613" cy="950913"/>
              </a:xfrm>
              <a:custGeom>
                <a:avLst/>
                <a:gdLst>
                  <a:gd name="T0" fmla="*/ 110 w 1476"/>
                  <a:gd name="T1" fmla="*/ 0 h 253"/>
                  <a:gd name="T2" fmla="*/ 1476 w 1476"/>
                  <a:gd name="T3" fmla="*/ 0 h 253"/>
                  <a:gd name="T4" fmla="*/ 1417 w 1476"/>
                  <a:gd name="T5" fmla="*/ 253 h 253"/>
                  <a:gd name="T6" fmla="*/ 0 w 1476"/>
                  <a:gd name="T7" fmla="*/ 253 h 253"/>
                  <a:gd name="T8" fmla="*/ 110 w 1476"/>
                  <a:gd name="T9" fmla="*/ 0 h 2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76" h="253">
                    <a:moveTo>
                      <a:pt x="110" y="0"/>
                    </a:moveTo>
                    <a:cubicBezTo>
                      <a:pt x="565" y="0"/>
                      <a:pt x="1021" y="0"/>
                      <a:pt x="1476" y="0"/>
                    </a:cubicBezTo>
                    <a:cubicBezTo>
                      <a:pt x="1457" y="82"/>
                      <a:pt x="1437" y="167"/>
                      <a:pt x="1417" y="253"/>
                    </a:cubicBezTo>
                    <a:cubicBezTo>
                      <a:pt x="944" y="253"/>
                      <a:pt x="472" y="253"/>
                      <a:pt x="0" y="253"/>
                    </a:cubicBezTo>
                    <a:cubicBezTo>
                      <a:pt x="37" y="167"/>
                      <a:pt x="74" y="83"/>
                      <a:pt x="110" y="0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7" name="Freeform 343"/>
              <p:cNvSpPr>
                <a:spLocks/>
              </p:cNvSpPr>
              <p:nvPr/>
            </p:nvSpPr>
            <p:spPr bwMode="auto">
              <a:xfrm>
                <a:off x="-11401425" y="3800476"/>
                <a:ext cx="5745163" cy="950913"/>
              </a:xfrm>
              <a:custGeom>
                <a:avLst/>
                <a:gdLst>
                  <a:gd name="T0" fmla="*/ 166 w 1532"/>
                  <a:gd name="T1" fmla="*/ 0 h 253"/>
                  <a:gd name="T2" fmla="*/ 1532 w 1532"/>
                  <a:gd name="T3" fmla="*/ 0 h 253"/>
                  <a:gd name="T4" fmla="*/ 1416 w 1532"/>
                  <a:gd name="T5" fmla="*/ 253 h 253"/>
                  <a:gd name="T6" fmla="*/ 0 w 1532"/>
                  <a:gd name="T7" fmla="*/ 253 h 253"/>
                  <a:gd name="T8" fmla="*/ 166 w 1532"/>
                  <a:gd name="T9" fmla="*/ 0 h 2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32" h="253">
                    <a:moveTo>
                      <a:pt x="166" y="0"/>
                    </a:moveTo>
                    <a:cubicBezTo>
                      <a:pt x="621" y="0"/>
                      <a:pt x="1077" y="0"/>
                      <a:pt x="1532" y="0"/>
                    </a:cubicBezTo>
                    <a:cubicBezTo>
                      <a:pt x="1494" y="82"/>
                      <a:pt x="1456" y="167"/>
                      <a:pt x="1416" y="253"/>
                    </a:cubicBezTo>
                    <a:cubicBezTo>
                      <a:pt x="944" y="253"/>
                      <a:pt x="472" y="253"/>
                      <a:pt x="0" y="253"/>
                    </a:cubicBezTo>
                    <a:cubicBezTo>
                      <a:pt x="56" y="167"/>
                      <a:pt x="112" y="83"/>
                      <a:pt x="166" y="0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8" name="Freeform 344"/>
              <p:cNvSpPr>
                <a:spLocks/>
              </p:cNvSpPr>
              <p:nvPr/>
            </p:nvSpPr>
            <p:spPr bwMode="auto">
              <a:xfrm>
                <a:off x="-12152313" y="4860926"/>
                <a:ext cx="30214888" cy="1033463"/>
              </a:xfrm>
              <a:custGeom>
                <a:avLst/>
                <a:gdLst>
                  <a:gd name="T0" fmla="*/ 181 w 8056"/>
                  <a:gd name="T1" fmla="*/ 0 h 275"/>
                  <a:gd name="T2" fmla="*/ 7938 w 8056"/>
                  <a:gd name="T3" fmla="*/ 0 h 275"/>
                  <a:gd name="T4" fmla="*/ 8056 w 8056"/>
                  <a:gd name="T5" fmla="*/ 275 h 275"/>
                  <a:gd name="T6" fmla="*/ 0 w 8056"/>
                  <a:gd name="T7" fmla="*/ 275 h 275"/>
                  <a:gd name="T8" fmla="*/ 181 w 8056"/>
                  <a:gd name="T9" fmla="*/ 0 h 2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056" h="275">
                    <a:moveTo>
                      <a:pt x="181" y="0"/>
                    </a:moveTo>
                    <a:cubicBezTo>
                      <a:pt x="2766" y="0"/>
                      <a:pt x="5352" y="0"/>
                      <a:pt x="7938" y="0"/>
                    </a:cubicBezTo>
                    <a:cubicBezTo>
                      <a:pt x="7976" y="89"/>
                      <a:pt x="8015" y="181"/>
                      <a:pt x="8056" y="275"/>
                    </a:cubicBezTo>
                    <a:cubicBezTo>
                      <a:pt x="5371" y="275"/>
                      <a:pt x="2686" y="275"/>
                      <a:pt x="0" y="275"/>
                    </a:cubicBezTo>
                    <a:cubicBezTo>
                      <a:pt x="62" y="181"/>
                      <a:pt x="122" y="89"/>
                      <a:pt x="181" y="0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9" name="Freeform 345"/>
              <p:cNvSpPr>
                <a:spLocks/>
              </p:cNvSpPr>
              <p:nvPr/>
            </p:nvSpPr>
            <p:spPr bwMode="auto">
              <a:xfrm>
                <a:off x="-17319625" y="3800476"/>
                <a:ext cx="5959475" cy="950913"/>
              </a:xfrm>
              <a:custGeom>
                <a:avLst/>
                <a:gdLst>
                  <a:gd name="T0" fmla="*/ 223 w 1589"/>
                  <a:gd name="T1" fmla="*/ 0 h 253"/>
                  <a:gd name="T2" fmla="*/ 1589 w 1589"/>
                  <a:gd name="T3" fmla="*/ 0 h 253"/>
                  <a:gd name="T4" fmla="*/ 1417 w 1589"/>
                  <a:gd name="T5" fmla="*/ 253 h 253"/>
                  <a:gd name="T6" fmla="*/ 0 w 1589"/>
                  <a:gd name="T7" fmla="*/ 253 h 253"/>
                  <a:gd name="T8" fmla="*/ 223 w 1589"/>
                  <a:gd name="T9" fmla="*/ 0 h 2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89" h="253">
                    <a:moveTo>
                      <a:pt x="223" y="0"/>
                    </a:moveTo>
                    <a:cubicBezTo>
                      <a:pt x="678" y="0"/>
                      <a:pt x="1133" y="0"/>
                      <a:pt x="1589" y="0"/>
                    </a:cubicBezTo>
                    <a:cubicBezTo>
                      <a:pt x="1533" y="83"/>
                      <a:pt x="1476" y="167"/>
                      <a:pt x="1417" y="253"/>
                    </a:cubicBezTo>
                    <a:cubicBezTo>
                      <a:pt x="945" y="253"/>
                      <a:pt x="473" y="253"/>
                      <a:pt x="0" y="253"/>
                    </a:cubicBezTo>
                    <a:cubicBezTo>
                      <a:pt x="76" y="167"/>
                      <a:pt x="150" y="82"/>
                      <a:pt x="223" y="0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0" name="Freeform 346"/>
              <p:cNvSpPr>
                <a:spLocks/>
              </p:cNvSpPr>
              <p:nvPr/>
            </p:nvSpPr>
            <p:spPr bwMode="auto">
              <a:xfrm>
                <a:off x="-23234650" y="3800476"/>
                <a:ext cx="6169025" cy="950913"/>
              </a:xfrm>
              <a:custGeom>
                <a:avLst/>
                <a:gdLst>
                  <a:gd name="T0" fmla="*/ 278 w 1645"/>
                  <a:gd name="T1" fmla="*/ 0 h 253"/>
                  <a:gd name="T2" fmla="*/ 1645 w 1645"/>
                  <a:gd name="T3" fmla="*/ 0 h 253"/>
                  <a:gd name="T4" fmla="*/ 1417 w 1645"/>
                  <a:gd name="T5" fmla="*/ 253 h 253"/>
                  <a:gd name="T6" fmla="*/ 0 w 1645"/>
                  <a:gd name="T7" fmla="*/ 253 h 253"/>
                  <a:gd name="T8" fmla="*/ 278 w 1645"/>
                  <a:gd name="T9" fmla="*/ 0 h 2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45" h="253">
                    <a:moveTo>
                      <a:pt x="278" y="0"/>
                    </a:moveTo>
                    <a:cubicBezTo>
                      <a:pt x="734" y="0"/>
                      <a:pt x="1189" y="0"/>
                      <a:pt x="1645" y="0"/>
                    </a:cubicBezTo>
                    <a:cubicBezTo>
                      <a:pt x="1571" y="83"/>
                      <a:pt x="1495" y="167"/>
                      <a:pt x="1417" y="253"/>
                    </a:cubicBezTo>
                    <a:cubicBezTo>
                      <a:pt x="944" y="253"/>
                      <a:pt x="472" y="253"/>
                      <a:pt x="0" y="253"/>
                    </a:cubicBezTo>
                    <a:cubicBezTo>
                      <a:pt x="95" y="167"/>
                      <a:pt x="188" y="83"/>
                      <a:pt x="278" y="0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1" name="Freeform 347"/>
              <p:cNvSpPr>
                <a:spLocks/>
              </p:cNvSpPr>
              <p:nvPr/>
            </p:nvSpPr>
            <p:spPr bwMode="auto">
              <a:xfrm>
                <a:off x="-36533138" y="3800476"/>
                <a:ext cx="13812838" cy="950913"/>
              </a:xfrm>
              <a:custGeom>
                <a:avLst/>
                <a:gdLst>
                  <a:gd name="T0" fmla="*/ 405 w 3683"/>
                  <a:gd name="T1" fmla="*/ 0 h 253"/>
                  <a:gd name="T2" fmla="*/ 3683 w 3683"/>
                  <a:gd name="T3" fmla="*/ 0 h 253"/>
                  <a:gd name="T4" fmla="*/ 3399 w 3683"/>
                  <a:gd name="T5" fmla="*/ 253 h 253"/>
                  <a:gd name="T6" fmla="*/ 0 w 3683"/>
                  <a:gd name="T7" fmla="*/ 253 h 253"/>
                  <a:gd name="T8" fmla="*/ 405 w 3683"/>
                  <a:gd name="T9" fmla="*/ 0 h 2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683" h="253">
                    <a:moveTo>
                      <a:pt x="405" y="0"/>
                    </a:moveTo>
                    <a:cubicBezTo>
                      <a:pt x="1498" y="0"/>
                      <a:pt x="2590" y="0"/>
                      <a:pt x="3683" y="0"/>
                    </a:cubicBezTo>
                    <a:cubicBezTo>
                      <a:pt x="3591" y="82"/>
                      <a:pt x="3496" y="167"/>
                      <a:pt x="3399" y="253"/>
                    </a:cubicBezTo>
                    <a:cubicBezTo>
                      <a:pt x="2266" y="253"/>
                      <a:pt x="1133" y="253"/>
                      <a:pt x="0" y="253"/>
                    </a:cubicBezTo>
                    <a:cubicBezTo>
                      <a:pt x="138" y="167"/>
                      <a:pt x="273" y="83"/>
                      <a:pt x="405" y="0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2" name="Freeform 348"/>
              <p:cNvSpPr>
                <a:spLocks noEditPoints="1"/>
              </p:cNvSpPr>
              <p:nvPr/>
            </p:nvSpPr>
            <p:spPr bwMode="auto">
              <a:xfrm>
                <a:off x="-22725063" y="2203451"/>
                <a:ext cx="1241425" cy="263525"/>
              </a:xfrm>
              <a:custGeom>
                <a:avLst/>
                <a:gdLst>
                  <a:gd name="T0" fmla="*/ 321 w 331"/>
                  <a:gd name="T1" fmla="*/ 28 h 70"/>
                  <a:gd name="T2" fmla="*/ 278 w 331"/>
                  <a:gd name="T3" fmla="*/ 45 h 70"/>
                  <a:gd name="T4" fmla="*/ 200 w 331"/>
                  <a:gd name="T5" fmla="*/ 55 h 70"/>
                  <a:gd name="T6" fmla="*/ 263 w 331"/>
                  <a:gd name="T7" fmla="*/ 70 h 70"/>
                  <a:gd name="T8" fmla="*/ 190 w 331"/>
                  <a:gd name="T9" fmla="*/ 70 h 70"/>
                  <a:gd name="T10" fmla="*/ 141 w 331"/>
                  <a:gd name="T11" fmla="*/ 57 h 70"/>
                  <a:gd name="T12" fmla="*/ 132 w 331"/>
                  <a:gd name="T13" fmla="*/ 57 h 70"/>
                  <a:gd name="T14" fmla="*/ 26 w 331"/>
                  <a:gd name="T15" fmla="*/ 50 h 70"/>
                  <a:gd name="T16" fmla="*/ 11 w 331"/>
                  <a:gd name="T17" fmla="*/ 28 h 70"/>
                  <a:gd name="T18" fmla="*/ 76 w 331"/>
                  <a:gd name="T19" fmla="*/ 7 h 70"/>
                  <a:gd name="T20" fmla="*/ 200 w 331"/>
                  <a:gd name="T21" fmla="*/ 0 h 70"/>
                  <a:gd name="T22" fmla="*/ 305 w 331"/>
                  <a:gd name="T23" fmla="*/ 7 h 70"/>
                  <a:gd name="T24" fmla="*/ 321 w 331"/>
                  <a:gd name="T25" fmla="*/ 28 h 70"/>
                  <a:gd name="T26" fmla="*/ 68 w 331"/>
                  <a:gd name="T27" fmla="*/ 28 h 70"/>
                  <a:gd name="T28" fmla="*/ 75 w 331"/>
                  <a:gd name="T29" fmla="*/ 44 h 70"/>
                  <a:gd name="T30" fmla="*/ 142 w 331"/>
                  <a:gd name="T31" fmla="*/ 49 h 70"/>
                  <a:gd name="T32" fmla="*/ 221 w 331"/>
                  <a:gd name="T33" fmla="*/ 44 h 70"/>
                  <a:gd name="T34" fmla="*/ 263 w 331"/>
                  <a:gd name="T35" fmla="*/ 28 h 70"/>
                  <a:gd name="T36" fmla="*/ 257 w 331"/>
                  <a:gd name="T37" fmla="*/ 13 h 70"/>
                  <a:gd name="T38" fmla="*/ 191 w 331"/>
                  <a:gd name="T39" fmla="*/ 8 h 70"/>
                  <a:gd name="T40" fmla="*/ 111 w 331"/>
                  <a:gd name="T41" fmla="*/ 13 h 70"/>
                  <a:gd name="T42" fmla="*/ 68 w 331"/>
                  <a:gd name="T43" fmla="*/ 28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31" h="70">
                    <a:moveTo>
                      <a:pt x="321" y="28"/>
                    </a:moveTo>
                    <a:cubicBezTo>
                      <a:pt x="313" y="35"/>
                      <a:pt x="299" y="41"/>
                      <a:pt x="278" y="45"/>
                    </a:cubicBezTo>
                    <a:cubicBezTo>
                      <a:pt x="258" y="50"/>
                      <a:pt x="232" y="53"/>
                      <a:pt x="200" y="55"/>
                    </a:cubicBezTo>
                    <a:cubicBezTo>
                      <a:pt x="221" y="60"/>
                      <a:pt x="242" y="65"/>
                      <a:pt x="263" y="70"/>
                    </a:cubicBezTo>
                    <a:cubicBezTo>
                      <a:pt x="239" y="70"/>
                      <a:pt x="214" y="70"/>
                      <a:pt x="190" y="70"/>
                    </a:cubicBezTo>
                    <a:cubicBezTo>
                      <a:pt x="173" y="66"/>
                      <a:pt x="157" y="62"/>
                      <a:pt x="141" y="57"/>
                    </a:cubicBezTo>
                    <a:cubicBezTo>
                      <a:pt x="132" y="57"/>
                      <a:pt x="132" y="57"/>
                      <a:pt x="132" y="57"/>
                    </a:cubicBezTo>
                    <a:cubicBezTo>
                      <a:pt x="82" y="57"/>
                      <a:pt x="47" y="55"/>
                      <a:pt x="26" y="50"/>
                    </a:cubicBezTo>
                    <a:cubicBezTo>
                      <a:pt x="5" y="45"/>
                      <a:pt x="0" y="38"/>
                      <a:pt x="11" y="28"/>
                    </a:cubicBezTo>
                    <a:cubicBezTo>
                      <a:pt x="22" y="19"/>
                      <a:pt x="44" y="12"/>
                      <a:pt x="76" y="7"/>
                    </a:cubicBezTo>
                    <a:cubicBezTo>
                      <a:pt x="109" y="2"/>
                      <a:pt x="150" y="0"/>
                      <a:pt x="200" y="0"/>
                    </a:cubicBezTo>
                    <a:cubicBezTo>
                      <a:pt x="249" y="0"/>
                      <a:pt x="284" y="2"/>
                      <a:pt x="305" y="7"/>
                    </a:cubicBezTo>
                    <a:cubicBezTo>
                      <a:pt x="326" y="12"/>
                      <a:pt x="331" y="19"/>
                      <a:pt x="321" y="28"/>
                    </a:cubicBezTo>
                    <a:close/>
                    <a:moveTo>
                      <a:pt x="68" y="28"/>
                    </a:moveTo>
                    <a:cubicBezTo>
                      <a:pt x="60" y="35"/>
                      <a:pt x="62" y="40"/>
                      <a:pt x="75" y="44"/>
                    </a:cubicBezTo>
                    <a:cubicBezTo>
                      <a:pt x="87" y="48"/>
                      <a:pt x="109" y="49"/>
                      <a:pt x="142" y="49"/>
                    </a:cubicBezTo>
                    <a:cubicBezTo>
                      <a:pt x="174" y="49"/>
                      <a:pt x="200" y="48"/>
                      <a:pt x="221" y="44"/>
                    </a:cubicBezTo>
                    <a:cubicBezTo>
                      <a:pt x="241" y="41"/>
                      <a:pt x="256" y="35"/>
                      <a:pt x="263" y="28"/>
                    </a:cubicBezTo>
                    <a:cubicBezTo>
                      <a:pt x="271" y="22"/>
                      <a:pt x="269" y="17"/>
                      <a:pt x="257" y="13"/>
                    </a:cubicBezTo>
                    <a:cubicBezTo>
                      <a:pt x="245" y="9"/>
                      <a:pt x="223" y="8"/>
                      <a:pt x="191" y="8"/>
                    </a:cubicBezTo>
                    <a:cubicBezTo>
                      <a:pt x="158" y="8"/>
                      <a:pt x="132" y="9"/>
                      <a:pt x="111" y="13"/>
                    </a:cubicBezTo>
                    <a:cubicBezTo>
                      <a:pt x="91" y="17"/>
                      <a:pt x="76" y="22"/>
                      <a:pt x="68" y="28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3" name="Freeform 349"/>
              <p:cNvSpPr>
                <a:spLocks/>
              </p:cNvSpPr>
              <p:nvPr/>
            </p:nvSpPr>
            <p:spPr bwMode="auto">
              <a:xfrm>
                <a:off x="-17537113" y="2206626"/>
                <a:ext cx="1616075" cy="211138"/>
              </a:xfrm>
              <a:custGeom>
                <a:avLst/>
                <a:gdLst>
                  <a:gd name="T0" fmla="*/ 293 w 431"/>
                  <a:gd name="T1" fmla="*/ 56 h 56"/>
                  <a:gd name="T2" fmla="*/ 234 w 431"/>
                  <a:gd name="T3" fmla="*/ 56 h 56"/>
                  <a:gd name="T4" fmla="*/ 209 w 431"/>
                  <a:gd name="T5" fmla="*/ 22 h 56"/>
                  <a:gd name="T6" fmla="*/ 206 w 431"/>
                  <a:gd name="T7" fmla="*/ 16 h 56"/>
                  <a:gd name="T8" fmla="*/ 205 w 431"/>
                  <a:gd name="T9" fmla="*/ 10 h 56"/>
                  <a:gd name="T10" fmla="*/ 191 w 431"/>
                  <a:gd name="T11" fmla="*/ 17 h 56"/>
                  <a:gd name="T12" fmla="*/ 178 w 431"/>
                  <a:gd name="T13" fmla="*/ 22 h 56"/>
                  <a:gd name="T14" fmla="*/ 91 w 431"/>
                  <a:gd name="T15" fmla="*/ 56 h 56"/>
                  <a:gd name="T16" fmla="*/ 32 w 431"/>
                  <a:gd name="T17" fmla="*/ 56 h 56"/>
                  <a:gd name="T18" fmla="*/ 16 w 431"/>
                  <a:gd name="T19" fmla="*/ 27 h 56"/>
                  <a:gd name="T20" fmla="*/ 0 w 431"/>
                  <a:gd name="T21" fmla="*/ 0 h 56"/>
                  <a:gd name="T22" fmla="*/ 55 w 431"/>
                  <a:gd name="T23" fmla="*/ 0 h 56"/>
                  <a:gd name="T24" fmla="*/ 71 w 431"/>
                  <a:gd name="T25" fmla="*/ 32 h 56"/>
                  <a:gd name="T26" fmla="*/ 73 w 431"/>
                  <a:gd name="T27" fmla="*/ 46 h 56"/>
                  <a:gd name="T28" fmla="*/ 88 w 431"/>
                  <a:gd name="T29" fmla="*/ 39 h 56"/>
                  <a:gd name="T30" fmla="*/ 103 w 431"/>
                  <a:gd name="T31" fmla="*/ 32 h 56"/>
                  <a:gd name="T32" fmla="*/ 188 w 431"/>
                  <a:gd name="T33" fmla="*/ 0 h 56"/>
                  <a:gd name="T34" fmla="*/ 241 w 431"/>
                  <a:gd name="T35" fmla="*/ 0 h 56"/>
                  <a:gd name="T36" fmla="*/ 266 w 431"/>
                  <a:gd name="T37" fmla="*/ 32 h 56"/>
                  <a:gd name="T38" fmla="*/ 270 w 431"/>
                  <a:gd name="T39" fmla="*/ 46 h 56"/>
                  <a:gd name="T40" fmla="*/ 299 w 431"/>
                  <a:gd name="T41" fmla="*/ 32 h 56"/>
                  <a:gd name="T42" fmla="*/ 376 w 431"/>
                  <a:gd name="T43" fmla="*/ 0 h 56"/>
                  <a:gd name="T44" fmla="*/ 431 w 431"/>
                  <a:gd name="T45" fmla="*/ 0 h 56"/>
                  <a:gd name="T46" fmla="*/ 293 w 431"/>
                  <a:gd name="T47" fmla="*/ 5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31" h="56">
                    <a:moveTo>
                      <a:pt x="293" y="56"/>
                    </a:moveTo>
                    <a:cubicBezTo>
                      <a:pt x="273" y="56"/>
                      <a:pt x="254" y="56"/>
                      <a:pt x="234" y="56"/>
                    </a:cubicBezTo>
                    <a:cubicBezTo>
                      <a:pt x="226" y="44"/>
                      <a:pt x="217" y="33"/>
                      <a:pt x="209" y="22"/>
                    </a:cubicBezTo>
                    <a:cubicBezTo>
                      <a:pt x="206" y="16"/>
                      <a:pt x="206" y="16"/>
                      <a:pt x="206" y="16"/>
                    </a:cubicBezTo>
                    <a:cubicBezTo>
                      <a:pt x="205" y="10"/>
                      <a:pt x="205" y="10"/>
                      <a:pt x="205" y="10"/>
                    </a:cubicBezTo>
                    <a:cubicBezTo>
                      <a:pt x="191" y="17"/>
                      <a:pt x="191" y="17"/>
                      <a:pt x="191" y="17"/>
                    </a:cubicBezTo>
                    <a:cubicBezTo>
                      <a:pt x="178" y="22"/>
                      <a:pt x="178" y="22"/>
                      <a:pt x="178" y="22"/>
                    </a:cubicBezTo>
                    <a:cubicBezTo>
                      <a:pt x="149" y="33"/>
                      <a:pt x="120" y="44"/>
                      <a:pt x="91" y="56"/>
                    </a:cubicBezTo>
                    <a:cubicBezTo>
                      <a:pt x="71" y="56"/>
                      <a:pt x="52" y="56"/>
                      <a:pt x="32" y="56"/>
                    </a:cubicBezTo>
                    <a:cubicBezTo>
                      <a:pt x="27" y="46"/>
                      <a:pt x="21" y="37"/>
                      <a:pt x="16" y="27"/>
                    </a:cubicBezTo>
                    <a:cubicBezTo>
                      <a:pt x="11" y="18"/>
                      <a:pt x="5" y="9"/>
                      <a:pt x="0" y="0"/>
                    </a:cubicBezTo>
                    <a:cubicBezTo>
                      <a:pt x="18" y="0"/>
                      <a:pt x="37" y="0"/>
                      <a:pt x="55" y="0"/>
                    </a:cubicBezTo>
                    <a:cubicBezTo>
                      <a:pt x="60" y="11"/>
                      <a:pt x="65" y="21"/>
                      <a:pt x="71" y="32"/>
                    </a:cubicBezTo>
                    <a:cubicBezTo>
                      <a:pt x="73" y="46"/>
                      <a:pt x="73" y="46"/>
                      <a:pt x="73" y="46"/>
                    </a:cubicBezTo>
                    <a:cubicBezTo>
                      <a:pt x="88" y="39"/>
                      <a:pt x="88" y="39"/>
                      <a:pt x="88" y="39"/>
                    </a:cubicBezTo>
                    <a:cubicBezTo>
                      <a:pt x="94" y="36"/>
                      <a:pt x="103" y="32"/>
                      <a:pt x="103" y="32"/>
                    </a:cubicBezTo>
                    <a:cubicBezTo>
                      <a:pt x="132" y="21"/>
                      <a:pt x="160" y="11"/>
                      <a:pt x="188" y="0"/>
                    </a:cubicBezTo>
                    <a:cubicBezTo>
                      <a:pt x="206" y="0"/>
                      <a:pt x="224" y="0"/>
                      <a:pt x="241" y="0"/>
                    </a:cubicBezTo>
                    <a:cubicBezTo>
                      <a:pt x="249" y="11"/>
                      <a:pt x="258" y="21"/>
                      <a:pt x="266" y="32"/>
                    </a:cubicBezTo>
                    <a:cubicBezTo>
                      <a:pt x="266" y="32"/>
                      <a:pt x="270" y="40"/>
                      <a:pt x="270" y="46"/>
                    </a:cubicBezTo>
                    <a:cubicBezTo>
                      <a:pt x="270" y="46"/>
                      <a:pt x="285" y="38"/>
                      <a:pt x="299" y="32"/>
                    </a:cubicBezTo>
                    <a:cubicBezTo>
                      <a:pt x="325" y="21"/>
                      <a:pt x="350" y="11"/>
                      <a:pt x="376" y="0"/>
                    </a:cubicBezTo>
                    <a:cubicBezTo>
                      <a:pt x="394" y="0"/>
                      <a:pt x="412" y="0"/>
                      <a:pt x="431" y="0"/>
                    </a:cubicBezTo>
                    <a:cubicBezTo>
                      <a:pt x="385" y="18"/>
                      <a:pt x="339" y="37"/>
                      <a:pt x="293" y="5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4" name="Freeform 350"/>
              <p:cNvSpPr>
                <a:spLocks/>
              </p:cNvSpPr>
              <p:nvPr/>
            </p:nvSpPr>
            <p:spPr bwMode="auto">
              <a:xfrm>
                <a:off x="-11869738" y="2206626"/>
                <a:ext cx="850900" cy="211138"/>
              </a:xfrm>
              <a:custGeom>
                <a:avLst/>
                <a:gdLst>
                  <a:gd name="T0" fmla="*/ 188 w 227"/>
                  <a:gd name="T1" fmla="*/ 56 h 56"/>
                  <a:gd name="T2" fmla="*/ 0 w 227"/>
                  <a:gd name="T3" fmla="*/ 56 h 56"/>
                  <a:gd name="T4" fmla="*/ 41 w 227"/>
                  <a:gd name="T5" fmla="*/ 0 h 56"/>
                  <a:gd name="T6" fmla="*/ 227 w 227"/>
                  <a:gd name="T7" fmla="*/ 0 h 56"/>
                  <a:gd name="T8" fmla="*/ 222 w 227"/>
                  <a:gd name="T9" fmla="*/ 7 h 56"/>
                  <a:gd name="T10" fmla="*/ 89 w 227"/>
                  <a:gd name="T11" fmla="*/ 7 h 56"/>
                  <a:gd name="T12" fmla="*/ 78 w 227"/>
                  <a:gd name="T13" fmla="*/ 22 h 56"/>
                  <a:gd name="T14" fmla="*/ 203 w 227"/>
                  <a:gd name="T15" fmla="*/ 22 h 56"/>
                  <a:gd name="T16" fmla="*/ 198 w 227"/>
                  <a:gd name="T17" fmla="*/ 30 h 56"/>
                  <a:gd name="T18" fmla="*/ 73 w 227"/>
                  <a:gd name="T19" fmla="*/ 30 h 56"/>
                  <a:gd name="T20" fmla="*/ 60 w 227"/>
                  <a:gd name="T21" fmla="*/ 48 h 56"/>
                  <a:gd name="T22" fmla="*/ 194 w 227"/>
                  <a:gd name="T23" fmla="*/ 48 h 56"/>
                  <a:gd name="T24" fmla="*/ 188 w 227"/>
                  <a:gd name="T25" fmla="*/ 5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7" h="56">
                    <a:moveTo>
                      <a:pt x="188" y="56"/>
                    </a:moveTo>
                    <a:cubicBezTo>
                      <a:pt x="125" y="56"/>
                      <a:pt x="63" y="56"/>
                      <a:pt x="0" y="56"/>
                    </a:cubicBezTo>
                    <a:cubicBezTo>
                      <a:pt x="14" y="37"/>
                      <a:pt x="28" y="18"/>
                      <a:pt x="41" y="0"/>
                    </a:cubicBezTo>
                    <a:cubicBezTo>
                      <a:pt x="103" y="0"/>
                      <a:pt x="166" y="0"/>
                      <a:pt x="227" y="0"/>
                    </a:cubicBezTo>
                    <a:cubicBezTo>
                      <a:pt x="222" y="7"/>
                      <a:pt x="222" y="7"/>
                      <a:pt x="222" y="7"/>
                    </a:cubicBezTo>
                    <a:cubicBezTo>
                      <a:pt x="178" y="7"/>
                      <a:pt x="134" y="7"/>
                      <a:pt x="89" y="7"/>
                    </a:cubicBezTo>
                    <a:cubicBezTo>
                      <a:pt x="78" y="22"/>
                      <a:pt x="78" y="22"/>
                      <a:pt x="78" y="22"/>
                    </a:cubicBezTo>
                    <a:cubicBezTo>
                      <a:pt x="120" y="22"/>
                      <a:pt x="162" y="22"/>
                      <a:pt x="203" y="22"/>
                    </a:cubicBezTo>
                    <a:cubicBezTo>
                      <a:pt x="198" y="30"/>
                      <a:pt x="198" y="30"/>
                      <a:pt x="198" y="30"/>
                    </a:cubicBezTo>
                    <a:cubicBezTo>
                      <a:pt x="156" y="30"/>
                      <a:pt x="115" y="30"/>
                      <a:pt x="73" y="30"/>
                    </a:cubicBezTo>
                    <a:cubicBezTo>
                      <a:pt x="60" y="48"/>
                      <a:pt x="60" y="48"/>
                      <a:pt x="60" y="48"/>
                    </a:cubicBezTo>
                    <a:cubicBezTo>
                      <a:pt x="105" y="48"/>
                      <a:pt x="149" y="48"/>
                      <a:pt x="194" y="48"/>
                    </a:cubicBezTo>
                    <a:lnTo>
                      <a:pt x="188" y="56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5" name="Freeform 351"/>
              <p:cNvSpPr>
                <a:spLocks noEditPoints="1"/>
              </p:cNvSpPr>
              <p:nvPr/>
            </p:nvSpPr>
            <p:spPr bwMode="auto">
              <a:xfrm>
                <a:off x="-6499225" y="2206626"/>
                <a:ext cx="933450" cy="211138"/>
              </a:xfrm>
              <a:custGeom>
                <a:avLst/>
                <a:gdLst>
                  <a:gd name="T0" fmla="*/ 66 w 249"/>
                  <a:gd name="T1" fmla="*/ 33 h 56"/>
                  <a:gd name="T2" fmla="*/ 54 w 249"/>
                  <a:gd name="T3" fmla="*/ 56 h 56"/>
                  <a:gd name="T4" fmla="*/ 0 w 249"/>
                  <a:gd name="T5" fmla="*/ 56 h 56"/>
                  <a:gd name="T6" fmla="*/ 29 w 249"/>
                  <a:gd name="T7" fmla="*/ 0 h 56"/>
                  <a:gd name="T8" fmla="*/ 122 w 249"/>
                  <a:gd name="T9" fmla="*/ 0 h 56"/>
                  <a:gd name="T10" fmla="*/ 214 w 249"/>
                  <a:gd name="T11" fmla="*/ 4 h 56"/>
                  <a:gd name="T12" fmla="*/ 239 w 249"/>
                  <a:gd name="T13" fmla="*/ 16 h 56"/>
                  <a:gd name="T14" fmla="*/ 167 w 249"/>
                  <a:gd name="T15" fmla="*/ 31 h 56"/>
                  <a:gd name="T16" fmla="*/ 249 w 249"/>
                  <a:gd name="T17" fmla="*/ 56 h 56"/>
                  <a:gd name="T18" fmla="*/ 187 w 249"/>
                  <a:gd name="T19" fmla="*/ 56 h 56"/>
                  <a:gd name="T20" fmla="*/ 119 w 249"/>
                  <a:gd name="T21" fmla="*/ 33 h 56"/>
                  <a:gd name="T22" fmla="*/ 66 w 249"/>
                  <a:gd name="T23" fmla="*/ 33 h 56"/>
                  <a:gd name="T24" fmla="*/ 69 w 249"/>
                  <a:gd name="T25" fmla="*/ 26 h 56"/>
                  <a:gd name="T26" fmla="*/ 107 w 249"/>
                  <a:gd name="T27" fmla="*/ 26 h 56"/>
                  <a:gd name="T28" fmla="*/ 163 w 249"/>
                  <a:gd name="T29" fmla="*/ 23 h 56"/>
                  <a:gd name="T30" fmla="*/ 183 w 249"/>
                  <a:gd name="T31" fmla="*/ 16 h 56"/>
                  <a:gd name="T32" fmla="*/ 168 w 249"/>
                  <a:gd name="T33" fmla="*/ 9 h 56"/>
                  <a:gd name="T34" fmla="*/ 114 w 249"/>
                  <a:gd name="T35" fmla="*/ 7 h 56"/>
                  <a:gd name="T36" fmla="*/ 79 w 249"/>
                  <a:gd name="T37" fmla="*/ 7 h 56"/>
                  <a:gd name="T38" fmla="*/ 69 w 249"/>
                  <a:gd name="T39" fmla="*/ 2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49" h="56">
                    <a:moveTo>
                      <a:pt x="66" y="33"/>
                    </a:moveTo>
                    <a:cubicBezTo>
                      <a:pt x="62" y="41"/>
                      <a:pt x="58" y="48"/>
                      <a:pt x="54" y="56"/>
                    </a:cubicBezTo>
                    <a:cubicBezTo>
                      <a:pt x="36" y="56"/>
                      <a:pt x="18" y="56"/>
                      <a:pt x="0" y="56"/>
                    </a:cubicBezTo>
                    <a:cubicBezTo>
                      <a:pt x="10" y="37"/>
                      <a:pt x="19" y="18"/>
                      <a:pt x="29" y="0"/>
                    </a:cubicBezTo>
                    <a:cubicBezTo>
                      <a:pt x="60" y="0"/>
                      <a:pt x="91" y="0"/>
                      <a:pt x="122" y="0"/>
                    </a:cubicBezTo>
                    <a:cubicBezTo>
                      <a:pt x="164" y="0"/>
                      <a:pt x="195" y="1"/>
                      <a:pt x="214" y="4"/>
                    </a:cubicBezTo>
                    <a:cubicBezTo>
                      <a:pt x="233" y="7"/>
                      <a:pt x="239" y="16"/>
                      <a:pt x="239" y="16"/>
                    </a:cubicBezTo>
                    <a:cubicBezTo>
                      <a:pt x="236" y="23"/>
                      <a:pt x="212" y="28"/>
                      <a:pt x="167" y="31"/>
                    </a:cubicBezTo>
                    <a:cubicBezTo>
                      <a:pt x="195" y="39"/>
                      <a:pt x="222" y="47"/>
                      <a:pt x="249" y="56"/>
                    </a:cubicBezTo>
                    <a:cubicBezTo>
                      <a:pt x="228" y="56"/>
                      <a:pt x="208" y="56"/>
                      <a:pt x="187" y="56"/>
                    </a:cubicBezTo>
                    <a:cubicBezTo>
                      <a:pt x="164" y="48"/>
                      <a:pt x="142" y="41"/>
                      <a:pt x="119" y="33"/>
                    </a:cubicBezTo>
                    <a:cubicBezTo>
                      <a:pt x="101" y="33"/>
                      <a:pt x="83" y="33"/>
                      <a:pt x="66" y="33"/>
                    </a:cubicBezTo>
                    <a:close/>
                    <a:moveTo>
                      <a:pt x="69" y="26"/>
                    </a:moveTo>
                    <a:cubicBezTo>
                      <a:pt x="82" y="26"/>
                      <a:pt x="94" y="26"/>
                      <a:pt x="107" y="26"/>
                    </a:cubicBezTo>
                    <a:cubicBezTo>
                      <a:pt x="132" y="26"/>
                      <a:pt x="151" y="25"/>
                      <a:pt x="163" y="23"/>
                    </a:cubicBezTo>
                    <a:cubicBezTo>
                      <a:pt x="175" y="22"/>
                      <a:pt x="183" y="16"/>
                      <a:pt x="183" y="16"/>
                    </a:cubicBezTo>
                    <a:cubicBezTo>
                      <a:pt x="183" y="16"/>
                      <a:pt x="180" y="11"/>
                      <a:pt x="168" y="9"/>
                    </a:cubicBezTo>
                    <a:cubicBezTo>
                      <a:pt x="157" y="8"/>
                      <a:pt x="139" y="7"/>
                      <a:pt x="114" y="7"/>
                    </a:cubicBezTo>
                    <a:cubicBezTo>
                      <a:pt x="102" y="7"/>
                      <a:pt x="91" y="7"/>
                      <a:pt x="79" y="7"/>
                    </a:cubicBezTo>
                    <a:cubicBezTo>
                      <a:pt x="76" y="13"/>
                      <a:pt x="72" y="19"/>
                      <a:pt x="69" y="2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6" name="Freeform 352"/>
              <p:cNvSpPr>
                <a:spLocks/>
              </p:cNvSpPr>
              <p:nvPr/>
            </p:nvSpPr>
            <p:spPr bwMode="auto">
              <a:xfrm>
                <a:off x="-1144588" y="2206626"/>
                <a:ext cx="938213" cy="211138"/>
              </a:xfrm>
              <a:custGeom>
                <a:avLst/>
                <a:gdLst>
                  <a:gd name="T0" fmla="*/ 138 w 250"/>
                  <a:gd name="T1" fmla="*/ 56 h 56"/>
                  <a:gd name="T2" fmla="*/ 84 w 250"/>
                  <a:gd name="T3" fmla="*/ 56 h 56"/>
                  <a:gd name="T4" fmla="*/ 97 w 250"/>
                  <a:gd name="T5" fmla="*/ 7 h 56"/>
                  <a:gd name="T6" fmla="*/ 0 w 250"/>
                  <a:gd name="T7" fmla="*/ 7 h 56"/>
                  <a:gd name="T8" fmla="*/ 3 w 250"/>
                  <a:gd name="T9" fmla="*/ 0 h 56"/>
                  <a:gd name="T10" fmla="*/ 250 w 250"/>
                  <a:gd name="T11" fmla="*/ 0 h 56"/>
                  <a:gd name="T12" fmla="*/ 248 w 250"/>
                  <a:gd name="T13" fmla="*/ 7 h 56"/>
                  <a:gd name="T14" fmla="*/ 151 w 250"/>
                  <a:gd name="T15" fmla="*/ 7 h 56"/>
                  <a:gd name="T16" fmla="*/ 138 w 250"/>
                  <a:gd name="T17" fmla="*/ 5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50" h="56">
                    <a:moveTo>
                      <a:pt x="138" y="56"/>
                    </a:moveTo>
                    <a:cubicBezTo>
                      <a:pt x="120" y="56"/>
                      <a:pt x="102" y="56"/>
                      <a:pt x="84" y="56"/>
                    </a:cubicBezTo>
                    <a:cubicBezTo>
                      <a:pt x="88" y="39"/>
                      <a:pt x="93" y="23"/>
                      <a:pt x="97" y="7"/>
                    </a:cubicBezTo>
                    <a:cubicBezTo>
                      <a:pt x="65" y="7"/>
                      <a:pt x="33" y="7"/>
                      <a:pt x="0" y="7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85" y="0"/>
                      <a:pt x="168" y="0"/>
                      <a:pt x="250" y="0"/>
                    </a:cubicBezTo>
                    <a:cubicBezTo>
                      <a:pt x="248" y="7"/>
                      <a:pt x="248" y="7"/>
                      <a:pt x="248" y="7"/>
                    </a:cubicBezTo>
                    <a:cubicBezTo>
                      <a:pt x="216" y="7"/>
                      <a:pt x="184" y="7"/>
                      <a:pt x="151" y="7"/>
                    </a:cubicBezTo>
                    <a:cubicBezTo>
                      <a:pt x="147" y="23"/>
                      <a:pt x="142" y="39"/>
                      <a:pt x="138" y="5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7" name="Freeform 353"/>
              <p:cNvSpPr>
                <a:spLocks/>
              </p:cNvSpPr>
              <p:nvPr/>
            </p:nvSpPr>
            <p:spPr bwMode="auto">
              <a:xfrm>
                <a:off x="4090988" y="2206626"/>
                <a:ext cx="1023938" cy="211138"/>
              </a:xfrm>
              <a:custGeom>
                <a:avLst/>
                <a:gdLst>
                  <a:gd name="T0" fmla="*/ 135 w 273"/>
                  <a:gd name="T1" fmla="*/ 25 h 56"/>
                  <a:gd name="T2" fmla="*/ 215 w 273"/>
                  <a:gd name="T3" fmla="*/ 0 h 56"/>
                  <a:gd name="T4" fmla="*/ 273 w 273"/>
                  <a:gd name="T5" fmla="*/ 0 h 56"/>
                  <a:gd name="T6" fmla="*/ 161 w 273"/>
                  <a:gd name="T7" fmla="*/ 34 h 56"/>
                  <a:gd name="T8" fmla="*/ 160 w 273"/>
                  <a:gd name="T9" fmla="*/ 56 h 56"/>
                  <a:gd name="T10" fmla="*/ 105 w 273"/>
                  <a:gd name="T11" fmla="*/ 56 h 56"/>
                  <a:gd name="T12" fmla="*/ 107 w 273"/>
                  <a:gd name="T13" fmla="*/ 34 h 56"/>
                  <a:gd name="T14" fmla="*/ 0 w 273"/>
                  <a:gd name="T15" fmla="*/ 0 h 56"/>
                  <a:gd name="T16" fmla="*/ 59 w 273"/>
                  <a:gd name="T17" fmla="*/ 0 h 56"/>
                  <a:gd name="T18" fmla="*/ 135 w 273"/>
                  <a:gd name="T19" fmla="*/ 25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73" h="56">
                    <a:moveTo>
                      <a:pt x="135" y="25"/>
                    </a:moveTo>
                    <a:cubicBezTo>
                      <a:pt x="162" y="17"/>
                      <a:pt x="188" y="8"/>
                      <a:pt x="215" y="0"/>
                    </a:cubicBezTo>
                    <a:cubicBezTo>
                      <a:pt x="234" y="0"/>
                      <a:pt x="254" y="0"/>
                      <a:pt x="273" y="0"/>
                    </a:cubicBezTo>
                    <a:cubicBezTo>
                      <a:pt x="236" y="11"/>
                      <a:pt x="199" y="22"/>
                      <a:pt x="161" y="34"/>
                    </a:cubicBezTo>
                    <a:cubicBezTo>
                      <a:pt x="161" y="41"/>
                      <a:pt x="160" y="48"/>
                      <a:pt x="160" y="56"/>
                    </a:cubicBezTo>
                    <a:cubicBezTo>
                      <a:pt x="142" y="56"/>
                      <a:pt x="124" y="56"/>
                      <a:pt x="105" y="56"/>
                    </a:cubicBezTo>
                    <a:cubicBezTo>
                      <a:pt x="106" y="48"/>
                      <a:pt x="106" y="41"/>
                      <a:pt x="107" y="34"/>
                    </a:cubicBezTo>
                    <a:cubicBezTo>
                      <a:pt x="71" y="23"/>
                      <a:pt x="36" y="11"/>
                      <a:pt x="0" y="0"/>
                    </a:cubicBezTo>
                    <a:cubicBezTo>
                      <a:pt x="20" y="0"/>
                      <a:pt x="39" y="0"/>
                      <a:pt x="59" y="0"/>
                    </a:cubicBezTo>
                    <a:cubicBezTo>
                      <a:pt x="84" y="8"/>
                      <a:pt x="109" y="17"/>
                      <a:pt x="135" y="2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8" name="Freeform 354"/>
              <p:cNvSpPr>
                <a:spLocks/>
              </p:cNvSpPr>
              <p:nvPr/>
            </p:nvSpPr>
            <p:spPr bwMode="auto">
              <a:xfrm>
                <a:off x="9548813" y="2206626"/>
                <a:ext cx="1001713" cy="211138"/>
              </a:xfrm>
              <a:custGeom>
                <a:avLst/>
                <a:gdLst>
                  <a:gd name="T0" fmla="*/ 261 w 267"/>
                  <a:gd name="T1" fmla="*/ 0 h 56"/>
                  <a:gd name="T2" fmla="*/ 267 w 267"/>
                  <a:gd name="T3" fmla="*/ 36 h 56"/>
                  <a:gd name="T4" fmla="*/ 254 w 267"/>
                  <a:gd name="T5" fmla="*/ 47 h 56"/>
                  <a:gd name="T6" fmla="*/ 209 w 267"/>
                  <a:gd name="T7" fmla="*/ 54 h 56"/>
                  <a:gd name="T8" fmla="*/ 138 w 267"/>
                  <a:gd name="T9" fmla="*/ 56 h 56"/>
                  <a:gd name="T10" fmla="*/ 41 w 267"/>
                  <a:gd name="T11" fmla="*/ 51 h 56"/>
                  <a:gd name="T12" fmla="*/ 5 w 267"/>
                  <a:gd name="T13" fmla="*/ 36 h 56"/>
                  <a:gd name="T14" fmla="*/ 0 w 267"/>
                  <a:gd name="T15" fmla="*/ 0 h 56"/>
                  <a:gd name="T16" fmla="*/ 54 w 267"/>
                  <a:gd name="T17" fmla="*/ 0 h 56"/>
                  <a:gd name="T18" fmla="*/ 59 w 267"/>
                  <a:gd name="T19" fmla="*/ 35 h 56"/>
                  <a:gd name="T20" fmla="*/ 80 w 267"/>
                  <a:gd name="T21" fmla="*/ 45 h 56"/>
                  <a:gd name="T22" fmla="*/ 139 w 267"/>
                  <a:gd name="T23" fmla="*/ 48 h 56"/>
                  <a:gd name="T24" fmla="*/ 213 w 267"/>
                  <a:gd name="T25" fmla="*/ 35 h 56"/>
                  <a:gd name="T26" fmla="*/ 207 w 267"/>
                  <a:gd name="T27" fmla="*/ 0 h 56"/>
                  <a:gd name="T28" fmla="*/ 261 w 267"/>
                  <a:gd name="T29" fmla="*/ 0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67" h="56">
                    <a:moveTo>
                      <a:pt x="261" y="0"/>
                    </a:moveTo>
                    <a:cubicBezTo>
                      <a:pt x="263" y="12"/>
                      <a:pt x="265" y="24"/>
                      <a:pt x="267" y="36"/>
                    </a:cubicBezTo>
                    <a:cubicBezTo>
                      <a:pt x="267" y="36"/>
                      <a:pt x="264" y="43"/>
                      <a:pt x="254" y="47"/>
                    </a:cubicBezTo>
                    <a:cubicBezTo>
                      <a:pt x="244" y="50"/>
                      <a:pt x="229" y="52"/>
                      <a:pt x="209" y="54"/>
                    </a:cubicBezTo>
                    <a:cubicBezTo>
                      <a:pt x="190" y="55"/>
                      <a:pt x="166" y="56"/>
                      <a:pt x="138" y="56"/>
                    </a:cubicBezTo>
                    <a:cubicBezTo>
                      <a:pt x="97" y="56"/>
                      <a:pt x="65" y="54"/>
                      <a:pt x="41" y="51"/>
                    </a:cubicBezTo>
                    <a:cubicBezTo>
                      <a:pt x="18" y="47"/>
                      <a:pt x="6" y="42"/>
                      <a:pt x="5" y="36"/>
                    </a:cubicBezTo>
                    <a:cubicBezTo>
                      <a:pt x="3" y="24"/>
                      <a:pt x="1" y="12"/>
                      <a:pt x="0" y="0"/>
                    </a:cubicBezTo>
                    <a:cubicBezTo>
                      <a:pt x="18" y="0"/>
                      <a:pt x="36" y="0"/>
                      <a:pt x="54" y="0"/>
                    </a:cubicBezTo>
                    <a:cubicBezTo>
                      <a:pt x="55" y="11"/>
                      <a:pt x="57" y="23"/>
                      <a:pt x="59" y="35"/>
                    </a:cubicBezTo>
                    <a:cubicBezTo>
                      <a:pt x="59" y="35"/>
                      <a:pt x="67" y="43"/>
                      <a:pt x="80" y="45"/>
                    </a:cubicBezTo>
                    <a:cubicBezTo>
                      <a:pt x="93" y="47"/>
                      <a:pt x="112" y="48"/>
                      <a:pt x="139" y="48"/>
                    </a:cubicBezTo>
                    <a:cubicBezTo>
                      <a:pt x="190" y="48"/>
                      <a:pt x="215" y="44"/>
                      <a:pt x="213" y="35"/>
                    </a:cubicBezTo>
                    <a:cubicBezTo>
                      <a:pt x="211" y="23"/>
                      <a:pt x="209" y="11"/>
                      <a:pt x="207" y="0"/>
                    </a:cubicBezTo>
                    <a:cubicBezTo>
                      <a:pt x="225" y="0"/>
                      <a:pt x="243" y="0"/>
                      <a:pt x="26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9" name="Freeform 355"/>
              <p:cNvSpPr>
                <a:spLocks/>
              </p:cNvSpPr>
              <p:nvPr/>
            </p:nvSpPr>
            <p:spPr bwMode="auto">
              <a:xfrm>
                <a:off x="15249525" y="2206626"/>
                <a:ext cx="284163" cy="211138"/>
              </a:xfrm>
              <a:custGeom>
                <a:avLst/>
                <a:gdLst>
                  <a:gd name="T0" fmla="*/ 21 w 76"/>
                  <a:gd name="T1" fmla="*/ 56 h 56"/>
                  <a:gd name="T2" fmla="*/ 0 w 76"/>
                  <a:gd name="T3" fmla="*/ 0 h 56"/>
                  <a:gd name="T4" fmla="*/ 54 w 76"/>
                  <a:gd name="T5" fmla="*/ 0 h 56"/>
                  <a:gd name="T6" fmla="*/ 76 w 76"/>
                  <a:gd name="T7" fmla="*/ 56 h 56"/>
                  <a:gd name="T8" fmla="*/ 21 w 76"/>
                  <a:gd name="T9" fmla="*/ 5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6" h="56">
                    <a:moveTo>
                      <a:pt x="21" y="56"/>
                    </a:moveTo>
                    <a:cubicBezTo>
                      <a:pt x="14" y="37"/>
                      <a:pt x="7" y="18"/>
                      <a:pt x="0" y="0"/>
                    </a:cubicBezTo>
                    <a:cubicBezTo>
                      <a:pt x="18" y="0"/>
                      <a:pt x="36" y="0"/>
                      <a:pt x="54" y="0"/>
                    </a:cubicBezTo>
                    <a:cubicBezTo>
                      <a:pt x="61" y="18"/>
                      <a:pt x="68" y="37"/>
                      <a:pt x="76" y="56"/>
                    </a:cubicBezTo>
                    <a:cubicBezTo>
                      <a:pt x="57" y="56"/>
                      <a:pt x="39" y="56"/>
                      <a:pt x="21" y="5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0" name="Freeform 356"/>
              <p:cNvSpPr>
                <a:spLocks noEditPoints="1"/>
              </p:cNvSpPr>
              <p:nvPr/>
            </p:nvSpPr>
            <p:spPr bwMode="auto">
              <a:xfrm>
                <a:off x="20226338" y="2203451"/>
                <a:ext cx="1203325" cy="214313"/>
              </a:xfrm>
              <a:custGeom>
                <a:avLst/>
                <a:gdLst>
                  <a:gd name="T0" fmla="*/ 315 w 321"/>
                  <a:gd name="T1" fmla="*/ 28 h 57"/>
                  <a:gd name="T2" fmla="*/ 288 w 321"/>
                  <a:gd name="T3" fmla="*/ 50 h 57"/>
                  <a:gd name="T4" fmla="*/ 178 w 321"/>
                  <a:gd name="T5" fmla="*/ 57 h 57"/>
                  <a:gd name="T6" fmla="*/ 58 w 321"/>
                  <a:gd name="T7" fmla="*/ 50 h 57"/>
                  <a:gd name="T8" fmla="*/ 5 w 321"/>
                  <a:gd name="T9" fmla="*/ 28 h 57"/>
                  <a:gd name="T10" fmla="*/ 33 w 321"/>
                  <a:gd name="T11" fmla="*/ 7 h 57"/>
                  <a:gd name="T12" fmla="*/ 144 w 321"/>
                  <a:gd name="T13" fmla="*/ 0 h 57"/>
                  <a:gd name="T14" fmla="*/ 262 w 321"/>
                  <a:gd name="T15" fmla="*/ 7 h 57"/>
                  <a:gd name="T16" fmla="*/ 315 w 321"/>
                  <a:gd name="T17" fmla="*/ 28 h 57"/>
                  <a:gd name="T18" fmla="*/ 63 w 321"/>
                  <a:gd name="T19" fmla="*/ 28 h 57"/>
                  <a:gd name="T20" fmla="*/ 97 w 321"/>
                  <a:gd name="T21" fmla="*/ 44 h 57"/>
                  <a:gd name="T22" fmla="*/ 173 w 321"/>
                  <a:gd name="T23" fmla="*/ 49 h 57"/>
                  <a:gd name="T24" fmla="*/ 243 w 321"/>
                  <a:gd name="T25" fmla="*/ 44 h 57"/>
                  <a:gd name="T26" fmla="*/ 258 w 321"/>
                  <a:gd name="T27" fmla="*/ 28 h 57"/>
                  <a:gd name="T28" fmla="*/ 224 w 321"/>
                  <a:gd name="T29" fmla="*/ 13 h 57"/>
                  <a:gd name="T30" fmla="*/ 148 w 321"/>
                  <a:gd name="T31" fmla="*/ 8 h 57"/>
                  <a:gd name="T32" fmla="*/ 78 w 321"/>
                  <a:gd name="T33" fmla="*/ 13 h 57"/>
                  <a:gd name="T34" fmla="*/ 63 w 321"/>
                  <a:gd name="T35" fmla="*/ 28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21" h="57">
                    <a:moveTo>
                      <a:pt x="315" y="28"/>
                    </a:moveTo>
                    <a:cubicBezTo>
                      <a:pt x="321" y="38"/>
                      <a:pt x="312" y="45"/>
                      <a:pt x="288" y="50"/>
                    </a:cubicBezTo>
                    <a:cubicBezTo>
                      <a:pt x="264" y="55"/>
                      <a:pt x="228" y="57"/>
                      <a:pt x="178" y="57"/>
                    </a:cubicBezTo>
                    <a:cubicBezTo>
                      <a:pt x="128" y="57"/>
                      <a:pt x="88" y="55"/>
                      <a:pt x="58" y="50"/>
                    </a:cubicBezTo>
                    <a:cubicBezTo>
                      <a:pt x="28" y="45"/>
                      <a:pt x="11" y="38"/>
                      <a:pt x="5" y="28"/>
                    </a:cubicBezTo>
                    <a:cubicBezTo>
                      <a:pt x="0" y="19"/>
                      <a:pt x="9" y="12"/>
                      <a:pt x="33" y="7"/>
                    </a:cubicBezTo>
                    <a:cubicBezTo>
                      <a:pt x="57" y="2"/>
                      <a:pt x="94" y="0"/>
                      <a:pt x="144" y="0"/>
                    </a:cubicBezTo>
                    <a:cubicBezTo>
                      <a:pt x="193" y="0"/>
                      <a:pt x="232" y="2"/>
                      <a:pt x="262" y="7"/>
                    </a:cubicBezTo>
                    <a:cubicBezTo>
                      <a:pt x="292" y="12"/>
                      <a:pt x="310" y="19"/>
                      <a:pt x="315" y="28"/>
                    </a:cubicBezTo>
                    <a:close/>
                    <a:moveTo>
                      <a:pt x="63" y="28"/>
                    </a:moveTo>
                    <a:cubicBezTo>
                      <a:pt x="67" y="35"/>
                      <a:pt x="78" y="40"/>
                      <a:pt x="97" y="44"/>
                    </a:cubicBezTo>
                    <a:cubicBezTo>
                      <a:pt x="115" y="48"/>
                      <a:pt x="141" y="49"/>
                      <a:pt x="173" y="49"/>
                    </a:cubicBezTo>
                    <a:cubicBezTo>
                      <a:pt x="205" y="49"/>
                      <a:pt x="229" y="48"/>
                      <a:pt x="243" y="44"/>
                    </a:cubicBezTo>
                    <a:cubicBezTo>
                      <a:pt x="257" y="41"/>
                      <a:pt x="262" y="35"/>
                      <a:pt x="258" y="28"/>
                    </a:cubicBezTo>
                    <a:cubicBezTo>
                      <a:pt x="254" y="22"/>
                      <a:pt x="243" y="17"/>
                      <a:pt x="224" y="13"/>
                    </a:cubicBezTo>
                    <a:cubicBezTo>
                      <a:pt x="206" y="9"/>
                      <a:pt x="180" y="8"/>
                      <a:pt x="148" y="8"/>
                    </a:cubicBezTo>
                    <a:cubicBezTo>
                      <a:pt x="116" y="8"/>
                      <a:pt x="93" y="9"/>
                      <a:pt x="78" y="13"/>
                    </a:cubicBezTo>
                    <a:cubicBezTo>
                      <a:pt x="64" y="17"/>
                      <a:pt x="59" y="22"/>
                      <a:pt x="63" y="28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1" name="Freeform 357"/>
              <p:cNvSpPr>
                <a:spLocks noEditPoints="1"/>
              </p:cNvSpPr>
              <p:nvPr/>
            </p:nvSpPr>
            <p:spPr bwMode="auto">
              <a:xfrm>
                <a:off x="-22659975" y="3165476"/>
                <a:ext cx="1200150" cy="230188"/>
              </a:xfrm>
              <a:custGeom>
                <a:avLst/>
                <a:gdLst>
                  <a:gd name="T0" fmla="*/ 260 w 320"/>
                  <a:gd name="T1" fmla="*/ 61 h 61"/>
                  <a:gd name="T2" fmla="*/ 244 w 320"/>
                  <a:gd name="T3" fmla="*/ 44 h 61"/>
                  <a:gd name="T4" fmla="*/ 113 w 320"/>
                  <a:gd name="T5" fmla="*/ 44 h 61"/>
                  <a:gd name="T6" fmla="*/ 60 w 320"/>
                  <a:gd name="T7" fmla="*/ 61 h 61"/>
                  <a:gd name="T8" fmla="*/ 0 w 320"/>
                  <a:gd name="T9" fmla="*/ 61 h 61"/>
                  <a:gd name="T10" fmla="*/ 197 w 320"/>
                  <a:gd name="T11" fmla="*/ 0 h 61"/>
                  <a:gd name="T12" fmla="*/ 258 w 320"/>
                  <a:gd name="T13" fmla="*/ 0 h 61"/>
                  <a:gd name="T14" fmla="*/ 320 w 320"/>
                  <a:gd name="T15" fmla="*/ 61 h 61"/>
                  <a:gd name="T16" fmla="*/ 260 w 320"/>
                  <a:gd name="T17" fmla="*/ 61 h 61"/>
                  <a:gd name="T18" fmla="*/ 239 w 320"/>
                  <a:gd name="T19" fmla="*/ 35 h 61"/>
                  <a:gd name="T20" fmla="*/ 225 w 320"/>
                  <a:gd name="T21" fmla="*/ 19 h 61"/>
                  <a:gd name="T22" fmla="*/ 221 w 320"/>
                  <a:gd name="T23" fmla="*/ 14 h 61"/>
                  <a:gd name="T24" fmla="*/ 218 w 320"/>
                  <a:gd name="T25" fmla="*/ 9 h 61"/>
                  <a:gd name="T26" fmla="*/ 187 w 320"/>
                  <a:gd name="T27" fmla="*/ 20 h 61"/>
                  <a:gd name="T28" fmla="*/ 139 w 320"/>
                  <a:gd name="T29" fmla="*/ 35 h 61"/>
                  <a:gd name="T30" fmla="*/ 239 w 320"/>
                  <a:gd name="T31" fmla="*/ 35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20" h="61">
                    <a:moveTo>
                      <a:pt x="260" y="61"/>
                    </a:moveTo>
                    <a:cubicBezTo>
                      <a:pt x="244" y="44"/>
                      <a:pt x="244" y="44"/>
                      <a:pt x="244" y="44"/>
                    </a:cubicBezTo>
                    <a:cubicBezTo>
                      <a:pt x="200" y="44"/>
                      <a:pt x="156" y="44"/>
                      <a:pt x="113" y="44"/>
                    </a:cubicBezTo>
                    <a:cubicBezTo>
                      <a:pt x="95" y="50"/>
                      <a:pt x="78" y="55"/>
                      <a:pt x="60" y="61"/>
                    </a:cubicBezTo>
                    <a:cubicBezTo>
                      <a:pt x="40" y="61"/>
                      <a:pt x="20" y="61"/>
                      <a:pt x="0" y="61"/>
                    </a:cubicBezTo>
                    <a:cubicBezTo>
                      <a:pt x="66" y="40"/>
                      <a:pt x="132" y="20"/>
                      <a:pt x="197" y="0"/>
                    </a:cubicBezTo>
                    <a:cubicBezTo>
                      <a:pt x="217" y="0"/>
                      <a:pt x="238" y="0"/>
                      <a:pt x="258" y="0"/>
                    </a:cubicBezTo>
                    <a:cubicBezTo>
                      <a:pt x="279" y="20"/>
                      <a:pt x="299" y="41"/>
                      <a:pt x="320" y="61"/>
                    </a:cubicBezTo>
                    <a:cubicBezTo>
                      <a:pt x="300" y="61"/>
                      <a:pt x="280" y="61"/>
                      <a:pt x="260" y="61"/>
                    </a:cubicBezTo>
                    <a:close/>
                    <a:moveTo>
                      <a:pt x="239" y="35"/>
                    </a:moveTo>
                    <a:cubicBezTo>
                      <a:pt x="225" y="19"/>
                      <a:pt x="225" y="19"/>
                      <a:pt x="225" y="19"/>
                    </a:cubicBezTo>
                    <a:cubicBezTo>
                      <a:pt x="221" y="14"/>
                      <a:pt x="221" y="14"/>
                      <a:pt x="221" y="14"/>
                    </a:cubicBezTo>
                    <a:cubicBezTo>
                      <a:pt x="218" y="9"/>
                      <a:pt x="218" y="9"/>
                      <a:pt x="218" y="9"/>
                    </a:cubicBezTo>
                    <a:cubicBezTo>
                      <a:pt x="210" y="12"/>
                      <a:pt x="200" y="16"/>
                      <a:pt x="187" y="20"/>
                    </a:cubicBezTo>
                    <a:cubicBezTo>
                      <a:pt x="171" y="25"/>
                      <a:pt x="155" y="30"/>
                      <a:pt x="139" y="35"/>
                    </a:cubicBezTo>
                    <a:cubicBezTo>
                      <a:pt x="172" y="35"/>
                      <a:pt x="206" y="35"/>
                      <a:pt x="239" y="3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2" name="Freeform 358"/>
              <p:cNvSpPr>
                <a:spLocks/>
              </p:cNvSpPr>
              <p:nvPr/>
            </p:nvSpPr>
            <p:spPr bwMode="auto">
              <a:xfrm>
                <a:off x="-16952913" y="3165476"/>
                <a:ext cx="990600" cy="233363"/>
              </a:xfrm>
              <a:custGeom>
                <a:avLst/>
                <a:gdLst>
                  <a:gd name="T0" fmla="*/ 234 w 264"/>
                  <a:gd name="T1" fmla="*/ 44 h 62"/>
                  <a:gd name="T2" fmla="*/ 189 w 264"/>
                  <a:gd name="T3" fmla="*/ 57 h 62"/>
                  <a:gd name="T4" fmla="*/ 93 w 264"/>
                  <a:gd name="T5" fmla="*/ 62 h 62"/>
                  <a:gd name="T6" fmla="*/ 0 w 264"/>
                  <a:gd name="T7" fmla="*/ 58 h 62"/>
                  <a:gd name="T8" fmla="*/ 9 w 264"/>
                  <a:gd name="T9" fmla="*/ 49 h 62"/>
                  <a:gd name="T10" fmla="*/ 56 w 264"/>
                  <a:gd name="T11" fmla="*/ 52 h 62"/>
                  <a:gd name="T12" fmla="*/ 105 w 264"/>
                  <a:gd name="T13" fmla="*/ 53 h 62"/>
                  <a:gd name="T14" fmla="*/ 156 w 264"/>
                  <a:gd name="T15" fmla="*/ 51 h 62"/>
                  <a:gd name="T16" fmla="*/ 177 w 264"/>
                  <a:gd name="T17" fmla="*/ 45 h 62"/>
                  <a:gd name="T18" fmla="*/ 168 w 264"/>
                  <a:gd name="T19" fmla="*/ 39 h 62"/>
                  <a:gd name="T20" fmla="*/ 112 w 264"/>
                  <a:gd name="T21" fmla="*/ 34 h 62"/>
                  <a:gd name="T22" fmla="*/ 53 w 264"/>
                  <a:gd name="T23" fmla="*/ 26 h 62"/>
                  <a:gd name="T24" fmla="*/ 43 w 264"/>
                  <a:gd name="T25" fmla="*/ 16 h 62"/>
                  <a:gd name="T26" fmla="*/ 84 w 264"/>
                  <a:gd name="T27" fmla="*/ 4 h 62"/>
                  <a:gd name="T28" fmla="*/ 170 w 264"/>
                  <a:gd name="T29" fmla="*/ 0 h 62"/>
                  <a:gd name="T30" fmla="*/ 264 w 264"/>
                  <a:gd name="T31" fmla="*/ 4 h 62"/>
                  <a:gd name="T32" fmla="*/ 240 w 264"/>
                  <a:gd name="T33" fmla="*/ 11 h 62"/>
                  <a:gd name="T34" fmla="*/ 161 w 264"/>
                  <a:gd name="T35" fmla="*/ 8 h 62"/>
                  <a:gd name="T36" fmla="*/ 118 w 264"/>
                  <a:gd name="T37" fmla="*/ 10 h 62"/>
                  <a:gd name="T38" fmla="*/ 99 w 264"/>
                  <a:gd name="T39" fmla="*/ 16 h 62"/>
                  <a:gd name="T40" fmla="*/ 101 w 264"/>
                  <a:gd name="T41" fmla="*/ 20 h 62"/>
                  <a:gd name="T42" fmla="*/ 117 w 264"/>
                  <a:gd name="T43" fmla="*/ 23 h 62"/>
                  <a:gd name="T44" fmla="*/ 160 w 264"/>
                  <a:gd name="T45" fmla="*/ 27 h 62"/>
                  <a:gd name="T46" fmla="*/ 211 w 264"/>
                  <a:gd name="T47" fmla="*/ 32 h 62"/>
                  <a:gd name="T48" fmla="*/ 232 w 264"/>
                  <a:gd name="T49" fmla="*/ 37 h 62"/>
                  <a:gd name="T50" fmla="*/ 234 w 264"/>
                  <a:gd name="T51" fmla="*/ 44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64" h="62">
                    <a:moveTo>
                      <a:pt x="234" y="44"/>
                    </a:moveTo>
                    <a:cubicBezTo>
                      <a:pt x="234" y="44"/>
                      <a:pt x="214" y="54"/>
                      <a:pt x="189" y="57"/>
                    </a:cubicBezTo>
                    <a:cubicBezTo>
                      <a:pt x="164" y="60"/>
                      <a:pt x="132" y="62"/>
                      <a:pt x="93" y="62"/>
                    </a:cubicBezTo>
                    <a:cubicBezTo>
                      <a:pt x="54" y="62"/>
                      <a:pt x="23" y="61"/>
                      <a:pt x="0" y="58"/>
                    </a:cubicBezTo>
                    <a:cubicBezTo>
                      <a:pt x="9" y="49"/>
                      <a:pt x="9" y="49"/>
                      <a:pt x="9" y="49"/>
                    </a:cubicBezTo>
                    <a:cubicBezTo>
                      <a:pt x="23" y="50"/>
                      <a:pt x="39" y="51"/>
                      <a:pt x="56" y="52"/>
                    </a:cubicBezTo>
                    <a:cubicBezTo>
                      <a:pt x="73" y="53"/>
                      <a:pt x="89" y="53"/>
                      <a:pt x="105" y="53"/>
                    </a:cubicBezTo>
                    <a:cubicBezTo>
                      <a:pt x="127" y="53"/>
                      <a:pt x="144" y="53"/>
                      <a:pt x="156" y="51"/>
                    </a:cubicBezTo>
                    <a:cubicBezTo>
                      <a:pt x="168" y="50"/>
                      <a:pt x="177" y="45"/>
                      <a:pt x="177" y="45"/>
                    </a:cubicBezTo>
                    <a:cubicBezTo>
                      <a:pt x="177" y="45"/>
                      <a:pt x="176" y="41"/>
                      <a:pt x="168" y="39"/>
                    </a:cubicBezTo>
                    <a:cubicBezTo>
                      <a:pt x="159" y="38"/>
                      <a:pt x="141" y="36"/>
                      <a:pt x="112" y="34"/>
                    </a:cubicBezTo>
                    <a:cubicBezTo>
                      <a:pt x="83" y="31"/>
                      <a:pt x="63" y="29"/>
                      <a:pt x="53" y="26"/>
                    </a:cubicBezTo>
                    <a:cubicBezTo>
                      <a:pt x="43" y="23"/>
                      <a:pt x="43" y="16"/>
                      <a:pt x="43" y="16"/>
                    </a:cubicBezTo>
                    <a:cubicBezTo>
                      <a:pt x="43" y="16"/>
                      <a:pt x="61" y="7"/>
                      <a:pt x="84" y="4"/>
                    </a:cubicBezTo>
                    <a:cubicBezTo>
                      <a:pt x="107" y="1"/>
                      <a:pt x="136" y="0"/>
                      <a:pt x="170" y="0"/>
                    </a:cubicBezTo>
                    <a:cubicBezTo>
                      <a:pt x="203" y="0"/>
                      <a:pt x="234" y="1"/>
                      <a:pt x="264" y="4"/>
                    </a:cubicBezTo>
                    <a:cubicBezTo>
                      <a:pt x="256" y="6"/>
                      <a:pt x="248" y="9"/>
                      <a:pt x="240" y="11"/>
                    </a:cubicBezTo>
                    <a:cubicBezTo>
                      <a:pt x="211" y="9"/>
                      <a:pt x="185" y="8"/>
                      <a:pt x="161" y="8"/>
                    </a:cubicBezTo>
                    <a:cubicBezTo>
                      <a:pt x="143" y="8"/>
                      <a:pt x="128" y="9"/>
                      <a:pt x="118" y="10"/>
                    </a:cubicBezTo>
                    <a:cubicBezTo>
                      <a:pt x="107" y="11"/>
                      <a:pt x="99" y="16"/>
                      <a:pt x="99" y="16"/>
                    </a:cubicBezTo>
                    <a:cubicBezTo>
                      <a:pt x="101" y="20"/>
                      <a:pt x="101" y="20"/>
                      <a:pt x="101" y="20"/>
                    </a:cubicBezTo>
                    <a:cubicBezTo>
                      <a:pt x="101" y="20"/>
                      <a:pt x="109" y="22"/>
                      <a:pt x="117" y="23"/>
                    </a:cubicBezTo>
                    <a:cubicBezTo>
                      <a:pt x="124" y="24"/>
                      <a:pt x="139" y="25"/>
                      <a:pt x="160" y="27"/>
                    </a:cubicBezTo>
                    <a:cubicBezTo>
                      <a:pt x="183" y="29"/>
                      <a:pt x="200" y="30"/>
                      <a:pt x="211" y="32"/>
                    </a:cubicBezTo>
                    <a:cubicBezTo>
                      <a:pt x="221" y="33"/>
                      <a:pt x="232" y="37"/>
                      <a:pt x="232" y="37"/>
                    </a:cubicBezTo>
                    <a:lnTo>
                      <a:pt x="234" y="44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3" name="Freeform 359"/>
              <p:cNvSpPr>
                <a:spLocks noEditPoints="1"/>
              </p:cNvSpPr>
              <p:nvPr/>
            </p:nvSpPr>
            <p:spPr bwMode="auto">
              <a:xfrm>
                <a:off x="-11450638" y="3165476"/>
                <a:ext cx="1150938" cy="230188"/>
              </a:xfrm>
              <a:custGeom>
                <a:avLst/>
                <a:gdLst>
                  <a:gd name="T0" fmla="*/ 301 w 307"/>
                  <a:gd name="T1" fmla="*/ 30 h 61"/>
                  <a:gd name="T2" fmla="*/ 239 w 307"/>
                  <a:gd name="T3" fmla="*/ 53 h 61"/>
                  <a:gd name="T4" fmla="*/ 97 w 307"/>
                  <a:gd name="T5" fmla="*/ 61 h 61"/>
                  <a:gd name="T6" fmla="*/ 0 w 307"/>
                  <a:gd name="T7" fmla="*/ 61 h 61"/>
                  <a:gd name="T8" fmla="*/ 42 w 307"/>
                  <a:gd name="T9" fmla="*/ 0 h 61"/>
                  <a:gd name="T10" fmla="*/ 148 w 307"/>
                  <a:gd name="T11" fmla="*/ 0 h 61"/>
                  <a:gd name="T12" fmla="*/ 270 w 307"/>
                  <a:gd name="T13" fmla="*/ 8 h 61"/>
                  <a:gd name="T14" fmla="*/ 301 w 307"/>
                  <a:gd name="T15" fmla="*/ 30 h 61"/>
                  <a:gd name="T16" fmla="*/ 242 w 307"/>
                  <a:gd name="T17" fmla="*/ 30 h 61"/>
                  <a:gd name="T18" fmla="*/ 141 w 307"/>
                  <a:gd name="T19" fmla="*/ 9 h 61"/>
                  <a:gd name="T20" fmla="*/ 92 w 307"/>
                  <a:gd name="T21" fmla="*/ 9 h 61"/>
                  <a:gd name="T22" fmla="*/ 62 w 307"/>
                  <a:gd name="T23" fmla="*/ 53 h 61"/>
                  <a:gd name="T24" fmla="*/ 103 w 307"/>
                  <a:gd name="T25" fmla="*/ 53 h 61"/>
                  <a:gd name="T26" fmla="*/ 242 w 307"/>
                  <a:gd name="T27" fmla="*/ 30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07" h="61">
                    <a:moveTo>
                      <a:pt x="301" y="30"/>
                    </a:moveTo>
                    <a:cubicBezTo>
                      <a:pt x="295" y="40"/>
                      <a:pt x="274" y="47"/>
                      <a:pt x="239" y="53"/>
                    </a:cubicBezTo>
                    <a:cubicBezTo>
                      <a:pt x="204" y="58"/>
                      <a:pt x="156" y="61"/>
                      <a:pt x="97" y="61"/>
                    </a:cubicBezTo>
                    <a:cubicBezTo>
                      <a:pt x="65" y="61"/>
                      <a:pt x="32" y="61"/>
                      <a:pt x="0" y="61"/>
                    </a:cubicBezTo>
                    <a:cubicBezTo>
                      <a:pt x="14" y="41"/>
                      <a:pt x="28" y="20"/>
                      <a:pt x="42" y="0"/>
                    </a:cubicBezTo>
                    <a:cubicBezTo>
                      <a:pt x="77" y="0"/>
                      <a:pt x="113" y="0"/>
                      <a:pt x="148" y="0"/>
                    </a:cubicBezTo>
                    <a:cubicBezTo>
                      <a:pt x="202" y="0"/>
                      <a:pt x="243" y="3"/>
                      <a:pt x="270" y="8"/>
                    </a:cubicBezTo>
                    <a:cubicBezTo>
                      <a:pt x="297" y="13"/>
                      <a:pt x="307" y="21"/>
                      <a:pt x="301" y="30"/>
                    </a:cubicBezTo>
                    <a:close/>
                    <a:moveTo>
                      <a:pt x="242" y="30"/>
                    </a:moveTo>
                    <a:cubicBezTo>
                      <a:pt x="251" y="16"/>
                      <a:pt x="218" y="9"/>
                      <a:pt x="141" y="9"/>
                    </a:cubicBezTo>
                    <a:cubicBezTo>
                      <a:pt x="125" y="9"/>
                      <a:pt x="108" y="9"/>
                      <a:pt x="92" y="9"/>
                    </a:cubicBezTo>
                    <a:cubicBezTo>
                      <a:pt x="82" y="23"/>
                      <a:pt x="72" y="38"/>
                      <a:pt x="62" y="53"/>
                    </a:cubicBezTo>
                    <a:cubicBezTo>
                      <a:pt x="76" y="53"/>
                      <a:pt x="89" y="53"/>
                      <a:pt x="103" y="53"/>
                    </a:cubicBezTo>
                    <a:cubicBezTo>
                      <a:pt x="186" y="53"/>
                      <a:pt x="232" y="45"/>
                      <a:pt x="242" y="3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4" name="Freeform 360"/>
              <p:cNvSpPr>
                <a:spLocks/>
              </p:cNvSpPr>
              <p:nvPr/>
            </p:nvSpPr>
            <p:spPr bwMode="auto">
              <a:xfrm>
                <a:off x="-5607050" y="3165476"/>
                <a:ext cx="828675" cy="230188"/>
              </a:xfrm>
              <a:custGeom>
                <a:avLst/>
                <a:gdLst>
                  <a:gd name="T0" fmla="*/ 56 w 221"/>
                  <a:gd name="T1" fmla="*/ 61 h 61"/>
                  <a:gd name="T2" fmla="*/ 0 w 221"/>
                  <a:gd name="T3" fmla="*/ 61 h 61"/>
                  <a:gd name="T4" fmla="*/ 28 w 221"/>
                  <a:gd name="T5" fmla="*/ 0 h 61"/>
                  <a:gd name="T6" fmla="*/ 221 w 221"/>
                  <a:gd name="T7" fmla="*/ 0 h 61"/>
                  <a:gd name="T8" fmla="*/ 217 w 221"/>
                  <a:gd name="T9" fmla="*/ 9 h 61"/>
                  <a:gd name="T10" fmla="*/ 79 w 221"/>
                  <a:gd name="T11" fmla="*/ 9 h 61"/>
                  <a:gd name="T12" fmla="*/ 71 w 221"/>
                  <a:gd name="T13" fmla="*/ 27 h 61"/>
                  <a:gd name="T14" fmla="*/ 200 w 221"/>
                  <a:gd name="T15" fmla="*/ 27 h 61"/>
                  <a:gd name="T16" fmla="*/ 197 w 221"/>
                  <a:gd name="T17" fmla="*/ 36 h 61"/>
                  <a:gd name="T18" fmla="*/ 67 w 221"/>
                  <a:gd name="T19" fmla="*/ 36 h 61"/>
                  <a:gd name="T20" fmla="*/ 56 w 221"/>
                  <a:gd name="T21" fmla="*/ 61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21" h="61">
                    <a:moveTo>
                      <a:pt x="56" y="61"/>
                    </a:moveTo>
                    <a:cubicBezTo>
                      <a:pt x="37" y="61"/>
                      <a:pt x="18" y="61"/>
                      <a:pt x="0" y="61"/>
                    </a:cubicBezTo>
                    <a:cubicBezTo>
                      <a:pt x="9" y="41"/>
                      <a:pt x="18" y="21"/>
                      <a:pt x="28" y="0"/>
                    </a:cubicBezTo>
                    <a:cubicBezTo>
                      <a:pt x="92" y="0"/>
                      <a:pt x="156" y="0"/>
                      <a:pt x="221" y="0"/>
                    </a:cubicBezTo>
                    <a:cubicBezTo>
                      <a:pt x="217" y="9"/>
                      <a:pt x="217" y="9"/>
                      <a:pt x="217" y="9"/>
                    </a:cubicBezTo>
                    <a:cubicBezTo>
                      <a:pt x="171" y="9"/>
                      <a:pt x="125" y="9"/>
                      <a:pt x="79" y="9"/>
                    </a:cubicBezTo>
                    <a:cubicBezTo>
                      <a:pt x="77" y="15"/>
                      <a:pt x="74" y="21"/>
                      <a:pt x="71" y="27"/>
                    </a:cubicBezTo>
                    <a:cubicBezTo>
                      <a:pt x="114" y="27"/>
                      <a:pt x="157" y="27"/>
                      <a:pt x="200" y="27"/>
                    </a:cubicBezTo>
                    <a:cubicBezTo>
                      <a:pt x="197" y="36"/>
                      <a:pt x="197" y="36"/>
                      <a:pt x="197" y="36"/>
                    </a:cubicBezTo>
                    <a:cubicBezTo>
                      <a:pt x="153" y="36"/>
                      <a:pt x="110" y="36"/>
                      <a:pt x="67" y="36"/>
                    </a:cubicBezTo>
                    <a:cubicBezTo>
                      <a:pt x="63" y="44"/>
                      <a:pt x="59" y="53"/>
                      <a:pt x="56" y="6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5" name="Freeform 361"/>
              <p:cNvSpPr>
                <a:spLocks/>
              </p:cNvSpPr>
              <p:nvPr/>
            </p:nvSpPr>
            <p:spPr bwMode="auto">
              <a:xfrm>
                <a:off x="-233363" y="3165476"/>
                <a:ext cx="1084263" cy="233363"/>
              </a:xfrm>
              <a:custGeom>
                <a:avLst/>
                <a:gdLst>
                  <a:gd name="T0" fmla="*/ 160 w 289"/>
                  <a:gd name="T1" fmla="*/ 28 h 62"/>
                  <a:gd name="T2" fmla="*/ 287 w 289"/>
                  <a:gd name="T3" fmla="*/ 28 h 62"/>
                  <a:gd name="T4" fmla="*/ 281 w 289"/>
                  <a:gd name="T5" fmla="*/ 58 h 62"/>
                  <a:gd name="T6" fmla="*/ 220 w 289"/>
                  <a:gd name="T7" fmla="*/ 61 h 62"/>
                  <a:gd name="T8" fmla="*/ 158 w 289"/>
                  <a:gd name="T9" fmla="*/ 62 h 62"/>
                  <a:gd name="T10" fmla="*/ 39 w 289"/>
                  <a:gd name="T11" fmla="*/ 54 h 62"/>
                  <a:gd name="T12" fmla="*/ 2 w 289"/>
                  <a:gd name="T13" fmla="*/ 31 h 62"/>
                  <a:gd name="T14" fmla="*/ 55 w 289"/>
                  <a:gd name="T15" fmla="*/ 8 h 62"/>
                  <a:gd name="T16" fmla="*/ 188 w 289"/>
                  <a:gd name="T17" fmla="*/ 0 h 62"/>
                  <a:gd name="T18" fmla="*/ 289 w 289"/>
                  <a:gd name="T19" fmla="*/ 3 h 62"/>
                  <a:gd name="T20" fmla="*/ 268 w 289"/>
                  <a:gd name="T21" fmla="*/ 11 h 62"/>
                  <a:gd name="T22" fmla="*/ 185 w 289"/>
                  <a:gd name="T23" fmla="*/ 8 h 62"/>
                  <a:gd name="T24" fmla="*/ 97 w 289"/>
                  <a:gd name="T25" fmla="*/ 14 h 62"/>
                  <a:gd name="T26" fmla="*/ 61 w 289"/>
                  <a:gd name="T27" fmla="*/ 31 h 62"/>
                  <a:gd name="T28" fmla="*/ 86 w 289"/>
                  <a:gd name="T29" fmla="*/ 47 h 62"/>
                  <a:gd name="T30" fmla="*/ 168 w 289"/>
                  <a:gd name="T31" fmla="*/ 53 h 62"/>
                  <a:gd name="T32" fmla="*/ 226 w 289"/>
                  <a:gd name="T33" fmla="*/ 52 h 62"/>
                  <a:gd name="T34" fmla="*/ 230 w 289"/>
                  <a:gd name="T35" fmla="*/ 36 h 62"/>
                  <a:gd name="T36" fmla="*/ 159 w 289"/>
                  <a:gd name="T37" fmla="*/ 36 h 62"/>
                  <a:gd name="T38" fmla="*/ 160 w 289"/>
                  <a:gd name="T39" fmla="*/ 28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89" h="62">
                    <a:moveTo>
                      <a:pt x="160" y="28"/>
                    </a:moveTo>
                    <a:cubicBezTo>
                      <a:pt x="203" y="28"/>
                      <a:pt x="245" y="28"/>
                      <a:pt x="287" y="28"/>
                    </a:cubicBezTo>
                    <a:cubicBezTo>
                      <a:pt x="285" y="38"/>
                      <a:pt x="283" y="48"/>
                      <a:pt x="281" y="58"/>
                    </a:cubicBezTo>
                    <a:cubicBezTo>
                      <a:pt x="259" y="60"/>
                      <a:pt x="239" y="60"/>
                      <a:pt x="220" y="61"/>
                    </a:cubicBezTo>
                    <a:cubicBezTo>
                      <a:pt x="201" y="61"/>
                      <a:pt x="180" y="62"/>
                      <a:pt x="158" y="62"/>
                    </a:cubicBezTo>
                    <a:cubicBezTo>
                      <a:pt x="106" y="62"/>
                      <a:pt x="66" y="59"/>
                      <a:pt x="39" y="54"/>
                    </a:cubicBezTo>
                    <a:cubicBezTo>
                      <a:pt x="12" y="48"/>
                      <a:pt x="0" y="40"/>
                      <a:pt x="2" y="31"/>
                    </a:cubicBezTo>
                    <a:cubicBezTo>
                      <a:pt x="5" y="21"/>
                      <a:pt x="22" y="13"/>
                      <a:pt x="55" y="8"/>
                    </a:cubicBezTo>
                    <a:cubicBezTo>
                      <a:pt x="88" y="2"/>
                      <a:pt x="133" y="0"/>
                      <a:pt x="188" y="0"/>
                    </a:cubicBezTo>
                    <a:cubicBezTo>
                      <a:pt x="224" y="0"/>
                      <a:pt x="258" y="1"/>
                      <a:pt x="289" y="3"/>
                    </a:cubicBezTo>
                    <a:cubicBezTo>
                      <a:pt x="282" y="6"/>
                      <a:pt x="275" y="9"/>
                      <a:pt x="268" y="11"/>
                    </a:cubicBezTo>
                    <a:cubicBezTo>
                      <a:pt x="240" y="9"/>
                      <a:pt x="213" y="8"/>
                      <a:pt x="185" y="8"/>
                    </a:cubicBezTo>
                    <a:cubicBezTo>
                      <a:pt x="148" y="8"/>
                      <a:pt x="119" y="10"/>
                      <a:pt x="97" y="14"/>
                    </a:cubicBezTo>
                    <a:cubicBezTo>
                      <a:pt x="75" y="18"/>
                      <a:pt x="63" y="24"/>
                      <a:pt x="61" y="31"/>
                    </a:cubicBezTo>
                    <a:cubicBezTo>
                      <a:pt x="59" y="38"/>
                      <a:pt x="67" y="44"/>
                      <a:pt x="86" y="47"/>
                    </a:cubicBezTo>
                    <a:cubicBezTo>
                      <a:pt x="104" y="51"/>
                      <a:pt x="131" y="53"/>
                      <a:pt x="168" y="53"/>
                    </a:cubicBezTo>
                    <a:cubicBezTo>
                      <a:pt x="186" y="53"/>
                      <a:pt x="206" y="53"/>
                      <a:pt x="226" y="52"/>
                    </a:cubicBezTo>
                    <a:cubicBezTo>
                      <a:pt x="230" y="36"/>
                      <a:pt x="230" y="36"/>
                      <a:pt x="230" y="36"/>
                    </a:cubicBezTo>
                    <a:cubicBezTo>
                      <a:pt x="206" y="36"/>
                      <a:pt x="182" y="36"/>
                      <a:pt x="159" y="36"/>
                    </a:cubicBezTo>
                    <a:lnTo>
                      <a:pt x="160" y="2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6" name="Freeform 362"/>
              <p:cNvSpPr>
                <a:spLocks/>
              </p:cNvSpPr>
              <p:nvPr/>
            </p:nvSpPr>
            <p:spPr bwMode="auto">
              <a:xfrm>
                <a:off x="5318125" y="3165476"/>
                <a:ext cx="1023938" cy="230188"/>
              </a:xfrm>
              <a:custGeom>
                <a:avLst/>
                <a:gdLst>
                  <a:gd name="T0" fmla="*/ 273 w 273"/>
                  <a:gd name="T1" fmla="*/ 61 h 61"/>
                  <a:gd name="T2" fmla="*/ 216 w 273"/>
                  <a:gd name="T3" fmla="*/ 61 h 61"/>
                  <a:gd name="T4" fmla="*/ 216 w 273"/>
                  <a:gd name="T5" fmla="*/ 34 h 61"/>
                  <a:gd name="T6" fmla="*/ 57 w 273"/>
                  <a:gd name="T7" fmla="*/ 34 h 61"/>
                  <a:gd name="T8" fmla="*/ 57 w 273"/>
                  <a:gd name="T9" fmla="*/ 61 h 61"/>
                  <a:gd name="T10" fmla="*/ 0 w 273"/>
                  <a:gd name="T11" fmla="*/ 61 h 61"/>
                  <a:gd name="T12" fmla="*/ 2 w 273"/>
                  <a:gd name="T13" fmla="*/ 0 h 61"/>
                  <a:gd name="T14" fmla="*/ 58 w 273"/>
                  <a:gd name="T15" fmla="*/ 0 h 61"/>
                  <a:gd name="T16" fmla="*/ 57 w 273"/>
                  <a:gd name="T17" fmla="*/ 25 h 61"/>
                  <a:gd name="T18" fmla="*/ 216 w 273"/>
                  <a:gd name="T19" fmla="*/ 25 h 61"/>
                  <a:gd name="T20" fmla="*/ 216 w 273"/>
                  <a:gd name="T21" fmla="*/ 0 h 61"/>
                  <a:gd name="T22" fmla="*/ 272 w 273"/>
                  <a:gd name="T23" fmla="*/ 0 h 61"/>
                  <a:gd name="T24" fmla="*/ 273 w 273"/>
                  <a:gd name="T25" fmla="*/ 61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73" h="61">
                    <a:moveTo>
                      <a:pt x="273" y="61"/>
                    </a:moveTo>
                    <a:cubicBezTo>
                      <a:pt x="254" y="61"/>
                      <a:pt x="235" y="61"/>
                      <a:pt x="216" y="61"/>
                    </a:cubicBezTo>
                    <a:cubicBezTo>
                      <a:pt x="216" y="52"/>
                      <a:pt x="216" y="43"/>
                      <a:pt x="216" y="34"/>
                    </a:cubicBezTo>
                    <a:cubicBezTo>
                      <a:pt x="163" y="34"/>
                      <a:pt x="110" y="34"/>
                      <a:pt x="57" y="34"/>
                    </a:cubicBezTo>
                    <a:cubicBezTo>
                      <a:pt x="57" y="43"/>
                      <a:pt x="57" y="52"/>
                      <a:pt x="57" y="61"/>
                    </a:cubicBezTo>
                    <a:cubicBezTo>
                      <a:pt x="38" y="61"/>
                      <a:pt x="19" y="61"/>
                      <a:pt x="0" y="61"/>
                    </a:cubicBezTo>
                    <a:cubicBezTo>
                      <a:pt x="1" y="41"/>
                      <a:pt x="2" y="21"/>
                      <a:pt x="2" y="0"/>
                    </a:cubicBezTo>
                    <a:cubicBezTo>
                      <a:pt x="21" y="0"/>
                      <a:pt x="39" y="0"/>
                      <a:pt x="58" y="0"/>
                    </a:cubicBezTo>
                    <a:cubicBezTo>
                      <a:pt x="58" y="9"/>
                      <a:pt x="58" y="17"/>
                      <a:pt x="57" y="25"/>
                    </a:cubicBezTo>
                    <a:cubicBezTo>
                      <a:pt x="110" y="25"/>
                      <a:pt x="163" y="25"/>
                      <a:pt x="216" y="25"/>
                    </a:cubicBezTo>
                    <a:cubicBezTo>
                      <a:pt x="216" y="17"/>
                      <a:pt x="216" y="9"/>
                      <a:pt x="216" y="0"/>
                    </a:cubicBezTo>
                    <a:cubicBezTo>
                      <a:pt x="235" y="0"/>
                      <a:pt x="253" y="0"/>
                      <a:pt x="272" y="0"/>
                    </a:cubicBezTo>
                    <a:cubicBezTo>
                      <a:pt x="272" y="21"/>
                      <a:pt x="273" y="41"/>
                      <a:pt x="273" y="6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7" name="Freeform 363"/>
              <p:cNvSpPr>
                <a:spLocks/>
              </p:cNvSpPr>
              <p:nvPr/>
            </p:nvSpPr>
            <p:spPr bwMode="auto">
              <a:xfrm>
                <a:off x="11128375" y="3165476"/>
                <a:ext cx="512763" cy="293688"/>
              </a:xfrm>
              <a:custGeom>
                <a:avLst/>
                <a:gdLst>
                  <a:gd name="T0" fmla="*/ 40 w 137"/>
                  <a:gd name="T1" fmla="*/ 78 h 78"/>
                  <a:gd name="T2" fmla="*/ 1 w 137"/>
                  <a:gd name="T3" fmla="*/ 77 h 78"/>
                  <a:gd name="T4" fmla="*/ 0 w 137"/>
                  <a:gd name="T5" fmla="*/ 68 h 78"/>
                  <a:gd name="T6" fmla="*/ 34 w 137"/>
                  <a:gd name="T7" fmla="*/ 69 h 78"/>
                  <a:gd name="T8" fmla="*/ 79 w 137"/>
                  <a:gd name="T9" fmla="*/ 59 h 78"/>
                  <a:gd name="T10" fmla="*/ 66 w 137"/>
                  <a:gd name="T11" fmla="*/ 0 h 78"/>
                  <a:gd name="T12" fmla="*/ 123 w 137"/>
                  <a:gd name="T13" fmla="*/ 0 h 78"/>
                  <a:gd name="T14" fmla="*/ 135 w 137"/>
                  <a:gd name="T15" fmla="*/ 59 h 78"/>
                  <a:gd name="T16" fmla="*/ 113 w 137"/>
                  <a:gd name="T17" fmla="*/ 73 h 78"/>
                  <a:gd name="T18" fmla="*/ 40 w 137"/>
                  <a:gd name="T19" fmla="*/ 78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37" h="78">
                    <a:moveTo>
                      <a:pt x="40" y="78"/>
                    </a:moveTo>
                    <a:cubicBezTo>
                      <a:pt x="25" y="78"/>
                      <a:pt x="12" y="78"/>
                      <a:pt x="1" y="77"/>
                    </a:cubicBezTo>
                    <a:cubicBezTo>
                      <a:pt x="0" y="68"/>
                      <a:pt x="0" y="68"/>
                      <a:pt x="0" y="68"/>
                    </a:cubicBezTo>
                    <a:cubicBezTo>
                      <a:pt x="13" y="69"/>
                      <a:pt x="25" y="69"/>
                      <a:pt x="34" y="69"/>
                    </a:cubicBezTo>
                    <a:cubicBezTo>
                      <a:pt x="65" y="69"/>
                      <a:pt x="80" y="66"/>
                      <a:pt x="79" y="59"/>
                    </a:cubicBezTo>
                    <a:cubicBezTo>
                      <a:pt x="75" y="39"/>
                      <a:pt x="70" y="20"/>
                      <a:pt x="66" y="0"/>
                    </a:cubicBezTo>
                    <a:cubicBezTo>
                      <a:pt x="85" y="0"/>
                      <a:pt x="104" y="0"/>
                      <a:pt x="123" y="0"/>
                    </a:cubicBezTo>
                    <a:cubicBezTo>
                      <a:pt x="127" y="20"/>
                      <a:pt x="131" y="39"/>
                      <a:pt x="135" y="59"/>
                    </a:cubicBezTo>
                    <a:cubicBezTo>
                      <a:pt x="137" y="65"/>
                      <a:pt x="129" y="70"/>
                      <a:pt x="113" y="73"/>
                    </a:cubicBezTo>
                    <a:cubicBezTo>
                      <a:pt x="97" y="76"/>
                      <a:pt x="73" y="78"/>
                      <a:pt x="40" y="78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8" name="Freeform 364"/>
              <p:cNvSpPr>
                <a:spLocks/>
              </p:cNvSpPr>
              <p:nvPr/>
            </p:nvSpPr>
            <p:spPr bwMode="auto">
              <a:xfrm>
                <a:off x="16598900" y="3165476"/>
                <a:ext cx="1084263" cy="230188"/>
              </a:xfrm>
              <a:custGeom>
                <a:avLst/>
                <a:gdLst>
                  <a:gd name="T0" fmla="*/ 289 w 289"/>
                  <a:gd name="T1" fmla="*/ 61 h 61"/>
                  <a:gd name="T2" fmla="*/ 224 w 289"/>
                  <a:gd name="T3" fmla="*/ 61 h 61"/>
                  <a:gd name="T4" fmla="*/ 103 w 289"/>
                  <a:gd name="T5" fmla="*/ 33 h 61"/>
                  <a:gd name="T6" fmla="*/ 72 w 289"/>
                  <a:gd name="T7" fmla="*/ 38 h 61"/>
                  <a:gd name="T8" fmla="*/ 82 w 289"/>
                  <a:gd name="T9" fmla="*/ 61 h 61"/>
                  <a:gd name="T10" fmla="*/ 26 w 289"/>
                  <a:gd name="T11" fmla="*/ 61 h 61"/>
                  <a:gd name="T12" fmla="*/ 0 w 289"/>
                  <a:gd name="T13" fmla="*/ 0 h 61"/>
                  <a:gd name="T14" fmla="*/ 56 w 289"/>
                  <a:gd name="T15" fmla="*/ 0 h 61"/>
                  <a:gd name="T16" fmla="*/ 68 w 289"/>
                  <a:gd name="T17" fmla="*/ 29 h 61"/>
                  <a:gd name="T18" fmla="*/ 110 w 289"/>
                  <a:gd name="T19" fmla="*/ 20 h 61"/>
                  <a:gd name="T20" fmla="*/ 194 w 289"/>
                  <a:gd name="T21" fmla="*/ 0 h 61"/>
                  <a:gd name="T22" fmla="*/ 258 w 289"/>
                  <a:gd name="T23" fmla="*/ 0 h 61"/>
                  <a:gd name="T24" fmla="*/ 141 w 289"/>
                  <a:gd name="T25" fmla="*/ 27 h 61"/>
                  <a:gd name="T26" fmla="*/ 289 w 289"/>
                  <a:gd name="T27" fmla="*/ 61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89" h="61">
                    <a:moveTo>
                      <a:pt x="289" y="61"/>
                    </a:moveTo>
                    <a:cubicBezTo>
                      <a:pt x="267" y="61"/>
                      <a:pt x="246" y="61"/>
                      <a:pt x="224" y="61"/>
                    </a:cubicBezTo>
                    <a:cubicBezTo>
                      <a:pt x="184" y="52"/>
                      <a:pt x="144" y="43"/>
                      <a:pt x="103" y="33"/>
                    </a:cubicBezTo>
                    <a:cubicBezTo>
                      <a:pt x="93" y="35"/>
                      <a:pt x="83" y="36"/>
                      <a:pt x="72" y="38"/>
                    </a:cubicBezTo>
                    <a:cubicBezTo>
                      <a:pt x="75" y="46"/>
                      <a:pt x="79" y="53"/>
                      <a:pt x="82" y="61"/>
                    </a:cubicBezTo>
                    <a:cubicBezTo>
                      <a:pt x="63" y="61"/>
                      <a:pt x="44" y="61"/>
                      <a:pt x="26" y="61"/>
                    </a:cubicBezTo>
                    <a:cubicBezTo>
                      <a:pt x="17" y="41"/>
                      <a:pt x="9" y="21"/>
                      <a:pt x="0" y="0"/>
                    </a:cubicBezTo>
                    <a:cubicBezTo>
                      <a:pt x="19" y="0"/>
                      <a:pt x="38" y="0"/>
                      <a:pt x="56" y="0"/>
                    </a:cubicBezTo>
                    <a:cubicBezTo>
                      <a:pt x="60" y="10"/>
                      <a:pt x="64" y="20"/>
                      <a:pt x="68" y="29"/>
                    </a:cubicBezTo>
                    <a:cubicBezTo>
                      <a:pt x="82" y="26"/>
                      <a:pt x="96" y="23"/>
                      <a:pt x="110" y="20"/>
                    </a:cubicBezTo>
                    <a:cubicBezTo>
                      <a:pt x="138" y="13"/>
                      <a:pt x="166" y="7"/>
                      <a:pt x="194" y="0"/>
                    </a:cubicBezTo>
                    <a:cubicBezTo>
                      <a:pt x="216" y="0"/>
                      <a:pt x="237" y="0"/>
                      <a:pt x="258" y="0"/>
                    </a:cubicBezTo>
                    <a:cubicBezTo>
                      <a:pt x="204" y="13"/>
                      <a:pt x="165" y="22"/>
                      <a:pt x="141" y="27"/>
                    </a:cubicBezTo>
                    <a:cubicBezTo>
                      <a:pt x="190" y="38"/>
                      <a:pt x="240" y="49"/>
                      <a:pt x="289" y="6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9" name="Freeform 365"/>
              <p:cNvSpPr>
                <a:spLocks/>
              </p:cNvSpPr>
              <p:nvPr/>
            </p:nvSpPr>
            <p:spPr bwMode="auto">
              <a:xfrm>
                <a:off x="-20694650" y="4135438"/>
                <a:ext cx="1181100" cy="244475"/>
              </a:xfrm>
              <a:custGeom>
                <a:avLst/>
                <a:gdLst>
                  <a:gd name="T0" fmla="*/ 256 w 315"/>
                  <a:gd name="T1" fmla="*/ 65 h 65"/>
                  <a:gd name="T2" fmla="*/ 0 w 315"/>
                  <a:gd name="T3" fmla="*/ 65 h 65"/>
                  <a:gd name="T4" fmla="*/ 7 w 315"/>
                  <a:gd name="T5" fmla="*/ 57 h 65"/>
                  <a:gd name="T6" fmla="*/ 236 w 315"/>
                  <a:gd name="T7" fmla="*/ 9 h 65"/>
                  <a:gd name="T8" fmla="*/ 62 w 315"/>
                  <a:gd name="T9" fmla="*/ 9 h 65"/>
                  <a:gd name="T10" fmla="*/ 71 w 315"/>
                  <a:gd name="T11" fmla="*/ 0 h 65"/>
                  <a:gd name="T12" fmla="*/ 315 w 315"/>
                  <a:gd name="T13" fmla="*/ 0 h 65"/>
                  <a:gd name="T14" fmla="*/ 308 w 315"/>
                  <a:gd name="T15" fmla="*/ 7 h 65"/>
                  <a:gd name="T16" fmla="*/ 79 w 315"/>
                  <a:gd name="T17" fmla="*/ 55 h 65"/>
                  <a:gd name="T18" fmla="*/ 266 w 315"/>
                  <a:gd name="T19" fmla="*/ 55 h 65"/>
                  <a:gd name="T20" fmla="*/ 256 w 315"/>
                  <a:gd name="T21" fmla="*/ 6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15" h="65">
                    <a:moveTo>
                      <a:pt x="256" y="65"/>
                    </a:moveTo>
                    <a:cubicBezTo>
                      <a:pt x="171" y="65"/>
                      <a:pt x="85" y="65"/>
                      <a:pt x="0" y="65"/>
                    </a:cubicBezTo>
                    <a:cubicBezTo>
                      <a:pt x="7" y="57"/>
                      <a:pt x="7" y="57"/>
                      <a:pt x="7" y="57"/>
                    </a:cubicBezTo>
                    <a:cubicBezTo>
                      <a:pt x="84" y="41"/>
                      <a:pt x="160" y="25"/>
                      <a:pt x="236" y="9"/>
                    </a:cubicBezTo>
                    <a:cubicBezTo>
                      <a:pt x="178" y="9"/>
                      <a:pt x="120" y="9"/>
                      <a:pt x="62" y="9"/>
                    </a:cubicBezTo>
                    <a:cubicBezTo>
                      <a:pt x="71" y="0"/>
                      <a:pt x="71" y="0"/>
                      <a:pt x="71" y="0"/>
                    </a:cubicBezTo>
                    <a:cubicBezTo>
                      <a:pt x="152" y="0"/>
                      <a:pt x="234" y="0"/>
                      <a:pt x="315" y="0"/>
                    </a:cubicBezTo>
                    <a:cubicBezTo>
                      <a:pt x="308" y="7"/>
                      <a:pt x="308" y="7"/>
                      <a:pt x="308" y="7"/>
                    </a:cubicBezTo>
                    <a:cubicBezTo>
                      <a:pt x="232" y="23"/>
                      <a:pt x="156" y="40"/>
                      <a:pt x="79" y="55"/>
                    </a:cubicBezTo>
                    <a:cubicBezTo>
                      <a:pt x="141" y="55"/>
                      <a:pt x="203" y="55"/>
                      <a:pt x="266" y="55"/>
                    </a:cubicBezTo>
                    <a:lnTo>
                      <a:pt x="256" y="65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0" name="Freeform 366"/>
              <p:cNvSpPr>
                <a:spLocks/>
              </p:cNvSpPr>
              <p:nvPr/>
            </p:nvSpPr>
            <p:spPr bwMode="auto">
              <a:xfrm>
                <a:off x="-35247263" y="4481513"/>
                <a:ext cx="569913" cy="112713"/>
              </a:xfrm>
              <a:custGeom>
                <a:avLst/>
                <a:gdLst>
                  <a:gd name="T0" fmla="*/ 126 w 152"/>
                  <a:gd name="T1" fmla="*/ 21 h 30"/>
                  <a:gd name="T2" fmla="*/ 99 w 152"/>
                  <a:gd name="T3" fmla="*/ 28 h 30"/>
                  <a:gd name="T4" fmla="*/ 47 w 152"/>
                  <a:gd name="T5" fmla="*/ 30 h 30"/>
                  <a:gd name="T6" fmla="*/ 0 w 152"/>
                  <a:gd name="T7" fmla="*/ 28 h 30"/>
                  <a:gd name="T8" fmla="*/ 8 w 152"/>
                  <a:gd name="T9" fmla="*/ 23 h 30"/>
                  <a:gd name="T10" fmla="*/ 56 w 152"/>
                  <a:gd name="T11" fmla="*/ 25 h 30"/>
                  <a:gd name="T12" fmla="*/ 92 w 152"/>
                  <a:gd name="T13" fmla="*/ 22 h 30"/>
                  <a:gd name="T14" fmla="*/ 91 w 152"/>
                  <a:gd name="T15" fmla="*/ 20 h 30"/>
                  <a:gd name="T16" fmla="*/ 83 w 152"/>
                  <a:gd name="T17" fmla="*/ 18 h 30"/>
                  <a:gd name="T18" fmla="*/ 64 w 152"/>
                  <a:gd name="T19" fmla="*/ 17 h 30"/>
                  <a:gd name="T20" fmla="*/ 33 w 152"/>
                  <a:gd name="T21" fmla="*/ 13 h 30"/>
                  <a:gd name="T22" fmla="*/ 31 w 152"/>
                  <a:gd name="T23" fmla="*/ 8 h 30"/>
                  <a:gd name="T24" fmla="*/ 56 w 152"/>
                  <a:gd name="T25" fmla="*/ 2 h 30"/>
                  <a:gd name="T26" fmla="*/ 103 w 152"/>
                  <a:gd name="T27" fmla="*/ 0 h 30"/>
                  <a:gd name="T28" fmla="*/ 152 w 152"/>
                  <a:gd name="T29" fmla="*/ 2 h 30"/>
                  <a:gd name="T30" fmla="*/ 135 w 152"/>
                  <a:gd name="T31" fmla="*/ 7 h 30"/>
                  <a:gd name="T32" fmla="*/ 95 w 152"/>
                  <a:gd name="T33" fmla="*/ 5 h 30"/>
                  <a:gd name="T34" fmla="*/ 64 w 152"/>
                  <a:gd name="T35" fmla="*/ 7 h 30"/>
                  <a:gd name="T36" fmla="*/ 68 w 152"/>
                  <a:gd name="T37" fmla="*/ 10 h 30"/>
                  <a:gd name="T38" fmla="*/ 94 w 152"/>
                  <a:gd name="T39" fmla="*/ 12 h 30"/>
                  <a:gd name="T40" fmla="*/ 118 w 152"/>
                  <a:gd name="T41" fmla="*/ 15 h 30"/>
                  <a:gd name="T42" fmla="*/ 127 w 152"/>
                  <a:gd name="T43" fmla="*/ 17 h 30"/>
                  <a:gd name="T44" fmla="*/ 126 w 152"/>
                  <a:gd name="T45" fmla="*/ 21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52" h="30">
                    <a:moveTo>
                      <a:pt x="126" y="21"/>
                    </a:moveTo>
                    <a:cubicBezTo>
                      <a:pt x="126" y="21"/>
                      <a:pt x="112" y="26"/>
                      <a:pt x="99" y="28"/>
                    </a:cubicBezTo>
                    <a:cubicBezTo>
                      <a:pt x="85" y="29"/>
                      <a:pt x="68" y="30"/>
                      <a:pt x="47" y="30"/>
                    </a:cubicBezTo>
                    <a:cubicBezTo>
                      <a:pt x="26" y="30"/>
                      <a:pt x="10" y="29"/>
                      <a:pt x="0" y="28"/>
                    </a:cubicBezTo>
                    <a:cubicBezTo>
                      <a:pt x="8" y="23"/>
                      <a:pt x="8" y="23"/>
                      <a:pt x="8" y="23"/>
                    </a:cubicBezTo>
                    <a:cubicBezTo>
                      <a:pt x="24" y="24"/>
                      <a:pt x="40" y="25"/>
                      <a:pt x="56" y="25"/>
                    </a:cubicBezTo>
                    <a:cubicBezTo>
                      <a:pt x="76" y="25"/>
                      <a:pt x="92" y="22"/>
                      <a:pt x="92" y="22"/>
                    </a:cubicBezTo>
                    <a:cubicBezTo>
                      <a:pt x="91" y="20"/>
                      <a:pt x="91" y="20"/>
                      <a:pt x="91" y="20"/>
                    </a:cubicBezTo>
                    <a:cubicBezTo>
                      <a:pt x="83" y="18"/>
                      <a:pt x="83" y="18"/>
                      <a:pt x="83" y="18"/>
                    </a:cubicBezTo>
                    <a:cubicBezTo>
                      <a:pt x="83" y="18"/>
                      <a:pt x="72" y="17"/>
                      <a:pt x="64" y="17"/>
                    </a:cubicBezTo>
                    <a:cubicBezTo>
                      <a:pt x="47" y="15"/>
                      <a:pt x="33" y="13"/>
                      <a:pt x="33" y="13"/>
                    </a:cubicBezTo>
                    <a:cubicBezTo>
                      <a:pt x="31" y="8"/>
                      <a:pt x="31" y="8"/>
                      <a:pt x="31" y="8"/>
                    </a:cubicBezTo>
                    <a:cubicBezTo>
                      <a:pt x="31" y="8"/>
                      <a:pt x="43" y="3"/>
                      <a:pt x="56" y="2"/>
                    </a:cubicBezTo>
                    <a:cubicBezTo>
                      <a:pt x="69" y="1"/>
                      <a:pt x="85" y="0"/>
                      <a:pt x="103" y="0"/>
                    </a:cubicBezTo>
                    <a:cubicBezTo>
                      <a:pt x="122" y="0"/>
                      <a:pt x="138" y="1"/>
                      <a:pt x="152" y="2"/>
                    </a:cubicBezTo>
                    <a:cubicBezTo>
                      <a:pt x="146" y="3"/>
                      <a:pt x="135" y="7"/>
                      <a:pt x="135" y="7"/>
                    </a:cubicBezTo>
                    <a:cubicBezTo>
                      <a:pt x="120" y="5"/>
                      <a:pt x="106" y="5"/>
                      <a:pt x="95" y="5"/>
                    </a:cubicBezTo>
                    <a:cubicBezTo>
                      <a:pt x="77" y="5"/>
                      <a:pt x="64" y="7"/>
                      <a:pt x="64" y="7"/>
                    </a:cubicBezTo>
                    <a:cubicBezTo>
                      <a:pt x="68" y="10"/>
                      <a:pt x="68" y="10"/>
                      <a:pt x="68" y="10"/>
                    </a:cubicBezTo>
                    <a:cubicBezTo>
                      <a:pt x="68" y="10"/>
                      <a:pt x="80" y="11"/>
                      <a:pt x="94" y="12"/>
                    </a:cubicBezTo>
                    <a:cubicBezTo>
                      <a:pt x="105" y="13"/>
                      <a:pt x="118" y="15"/>
                      <a:pt x="118" y="15"/>
                    </a:cubicBezTo>
                    <a:cubicBezTo>
                      <a:pt x="127" y="17"/>
                      <a:pt x="127" y="17"/>
                      <a:pt x="127" y="17"/>
                    </a:cubicBezTo>
                    <a:lnTo>
                      <a:pt x="126" y="21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1" name="Freeform 367"/>
              <p:cNvSpPr>
                <a:spLocks/>
              </p:cNvSpPr>
              <p:nvPr/>
            </p:nvSpPr>
            <p:spPr bwMode="auto">
              <a:xfrm>
                <a:off x="-34688463" y="4440238"/>
                <a:ext cx="668338" cy="150813"/>
              </a:xfrm>
              <a:custGeom>
                <a:avLst/>
                <a:gdLst>
                  <a:gd name="T0" fmla="*/ 138 w 178"/>
                  <a:gd name="T1" fmla="*/ 40 h 40"/>
                  <a:gd name="T2" fmla="*/ 105 w 178"/>
                  <a:gd name="T3" fmla="*/ 40 h 40"/>
                  <a:gd name="T4" fmla="*/ 132 w 178"/>
                  <a:gd name="T5" fmla="*/ 23 h 40"/>
                  <a:gd name="T6" fmla="*/ 132 w 178"/>
                  <a:gd name="T7" fmla="*/ 18 h 40"/>
                  <a:gd name="T8" fmla="*/ 111 w 178"/>
                  <a:gd name="T9" fmla="*/ 16 h 40"/>
                  <a:gd name="T10" fmla="*/ 77 w 178"/>
                  <a:gd name="T11" fmla="*/ 18 h 40"/>
                  <a:gd name="T12" fmla="*/ 55 w 178"/>
                  <a:gd name="T13" fmla="*/ 26 h 40"/>
                  <a:gd name="T14" fmla="*/ 33 w 178"/>
                  <a:gd name="T15" fmla="*/ 40 h 40"/>
                  <a:gd name="T16" fmla="*/ 0 w 178"/>
                  <a:gd name="T17" fmla="*/ 40 h 40"/>
                  <a:gd name="T18" fmla="*/ 62 w 178"/>
                  <a:gd name="T19" fmla="*/ 0 h 40"/>
                  <a:gd name="T20" fmla="*/ 95 w 178"/>
                  <a:gd name="T21" fmla="*/ 0 h 40"/>
                  <a:gd name="T22" fmla="*/ 80 w 178"/>
                  <a:gd name="T23" fmla="*/ 10 h 40"/>
                  <a:gd name="T24" fmla="*/ 70 w 178"/>
                  <a:gd name="T25" fmla="*/ 15 h 40"/>
                  <a:gd name="T26" fmla="*/ 72 w 178"/>
                  <a:gd name="T27" fmla="*/ 15 h 40"/>
                  <a:gd name="T28" fmla="*/ 96 w 178"/>
                  <a:gd name="T29" fmla="*/ 12 h 40"/>
                  <a:gd name="T30" fmla="*/ 126 w 178"/>
                  <a:gd name="T31" fmla="*/ 11 h 40"/>
                  <a:gd name="T32" fmla="*/ 167 w 178"/>
                  <a:gd name="T33" fmla="*/ 22 h 40"/>
                  <a:gd name="T34" fmla="*/ 138 w 178"/>
                  <a:gd name="T3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78" h="40">
                    <a:moveTo>
                      <a:pt x="138" y="40"/>
                    </a:moveTo>
                    <a:cubicBezTo>
                      <a:pt x="127" y="40"/>
                      <a:pt x="116" y="40"/>
                      <a:pt x="105" y="40"/>
                    </a:cubicBezTo>
                    <a:cubicBezTo>
                      <a:pt x="114" y="34"/>
                      <a:pt x="123" y="29"/>
                      <a:pt x="132" y="23"/>
                    </a:cubicBezTo>
                    <a:cubicBezTo>
                      <a:pt x="132" y="18"/>
                      <a:pt x="132" y="18"/>
                      <a:pt x="132" y="18"/>
                    </a:cubicBezTo>
                    <a:cubicBezTo>
                      <a:pt x="132" y="18"/>
                      <a:pt x="122" y="16"/>
                      <a:pt x="111" y="16"/>
                    </a:cubicBezTo>
                    <a:cubicBezTo>
                      <a:pt x="97" y="16"/>
                      <a:pt x="86" y="17"/>
                      <a:pt x="77" y="18"/>
                    </a:cubicBezTo>
                    <a:cubicBezTo>
                      <a:pt x="68" y="20"/>
                      <a:pt x="55" y="26"/>
                      <a:pt x="55" y="26"/>
                    </a:cubicBezTo>
                    <a:cubicBezTo>
                      <a:pt x="48" y="30"/>
                      <a:pt x="41" y="36"/>
                      <a:pt x="33" y="40"/>
                    </a:cubicBezTo>
                    <a:cubicBezTo>
                      <a:pt x="22" y="40"/>
                      <a:pt x="11" y="40"/>
                      <a:pt x="0" y="40"/>
                    </a:cubicBezTo>
                    <a:cubicBezTo>
                      <a:pt x="21" y="27"/>
                      <a:pt x="41" y="13"/>
                      <a:pt x="62" y="0"/>
                    </a:cubicBezTo>
                    <a:cubicBezTo>
                      <a:pt x="73" y="0"/>
                      <a:pt x="84" y="0"/>
                      <a:pt x="95" y="0"/>
                    </a:cubicBezTo>
                    <a:cubicBezTo>
                      <a:pt x="80" y="10"/>
                      <a:pt x="80" y="10"/>
                      <a:pt x="80" y="10"/>
                    </a:cubicBezTo>
                    <a:cubicBezTo>
                      <a:pt x="70" y="15"/>
                      <a:pt x="70" y="15"/>
                      <a:pt x="70" y="15"/>
                    </a:cubicBezTo>
                    <a:cubicBezTo>
                      <a:pt x="72" y="15"/>
                      <a:pt x="72" y="15"/>
                      <a:pt x="72" y="15"/>
                    </a:cubicBezTo>
                    <a:cubicBezTo>
                      <a:pt x="79" y="14"/>
                      <a:pt x="87" y="13"/>
                      <a:pt x="96" y="12"/>
                    </a:cubicBezTo>
                    <a:cubicBezTo>
                      <a:pt x="105" y="11"/>
                      <a:pt x="115" y="11"/>
                      <a:pt x="126" y="11"/>
                    </a:cubicBezTo>
                    <a:cubicBezTo>
                      <a:pt x="164" y="11"/>
                      <a:pt x="178" y="14"/>
                      <a:pt x="167" y="22"/>
                    </a:cubicBezTo>
                    <a:cubicBezTo>
                      <a:pt x="157" y="28"/>
                      <a:pt x="148" y="34"/>
                      <a:pt x="138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2" name="Freeform 368"/>
              <p:cNvSpPr>
                <a:spLocks noEditPoints="1"/>
              </p:cNvSpPr>
              <p:nvPr/>
            </p:nvSpPr>
            <p:spPr bwMode="auto">
              <a:xfrm>
                <a:off x="-33994725" y="4440238"/>
                <a:ext cx="338138" cy="150813"/>
              </a:xfrm>
              <a:custGeom>
                <a:avLst/>
                <a:gdLst>
                  <a:gd name="T0" fmla="*/ 53 w 90"/>
                  <a:gd name="T1" fmla="*/ 4 h 40"/>
                  <a:gd name="T2" fmla="*/ 62 w 90"/>
                  <a:gd name="T3" fmla="*/ 1 h 40"/>
                  <a:gd name="T4" fmla="*/ 77 w 90"/>
                  <a:gd name="T5" fmla="*/ 0 h 40"/>
                  <a:gd name="T6" fmla="*/ 89 w 90"/>
                  <a:gd name="T7" fmla="*/ 1 h 40"/>
                  <a:gd name="T8" fmla="*/ 90 w 90"/>
                  <a:gd name="T9" fmla="*/ 4 h 40"/>
                  <a:gd name="T10" fmla="*/ 82 w 90"/>
                  <a:gd name="T11" fmla="*/ 6 h 40"/>
                  <a:gd name="T12" fmla="*/ 66 w 90"/>
                  <a:gd name="T13" fmla="*/ 7 h 40"/>
                  <a:gd name="T14" fmla="*/ 54 w 90"/>
                  <a:gd name="T15" fmla="*/ 6 h 40"/>
                  <a:gd name="T16" fmla="*/ 53 w 90"/>
                  <a:gd name="T17" fmla="*/ 4 h 40"/>
                  <a:gd name="T18" fmla="*/ 33 w 90"/>
                  <a:gd name="T19" fmla="*/ 40 h 40"/>
                  <a:gd name="T20" fmla="*/ 0 w 90"/>
                  <a:gd name="T21" fmla="*/ 40 h 40"/>
                  <a:gd name="T22" fmla="*/ 43 w 90"/>
                  <a:gd name="T23" fmla="*/ 12 h 40"/>
                  <a:gd name="T24" fmla="*/ 76 w 90"/>
                  <a:gd name="T25" fmla="*/ 12 h 40"/>
                  <a:gd name="T26" fmla="*/ 33 w 90"/>
                  <a:gd name="T27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0" h="40">
                    <a:moveTo>
                      <a:pt x="53" y="4"/>
                    </a:moveTo>
                    <a:cubicBezTo>
                      <a:pt x="62" y="1"/>
                      <a:pt x="62" y="1"/>
                      <a:pt x="62" y="1"/>
                    </a:cubicBezTo>
                    <a:cubicBezTo>
                      <a:pt x="62" y="1"/>
                      <a:pt x="71" y="0"/>
                      <a:pt x="77" y="0"/>
                    </a:cubicBezTo>
                    <a:cubicBezTo>
                      <a:pt x="89" y="1"/>
                      <a:pt x="89" y="1"/>
                      <a:pt x="89" y="1"/>
                    </a:cubicBezTo>
                    <a:cubicBezTo>
                      <a:pt x="90" y="4"/>
                      <a:pt x="90" y="4"/>
                      <a:pt x="90" y="4"/>
                    </a:cubicBezTo>
                    <a:cubicBezTo>
                      <a:pt x="82" y="6"/>
                      <a:pt x="82" y="6"/>
                      <a:pt x="82" y="6"/>
                    </a:cubicBezTo>
                    <a:cubicBezTo>
                      <a:pt x="66" y="7"/>
                      <a:pt x="66" y="7"/>
                      <a:pt x="66" y="7"/>
                    </a:cubicBezTo>
                    <a:cubicBezTo>
                      <a:pt x="54" y="6"/>
                      <a:pt x="54" y="6"/>
                      <a:pt x="54" y="6"/>
                    </a:cubicBezTo>
                    <a:lnTo>
                      <a:pt x="53" y="4"/>
                    </a:lnTo>
                    <a:close/>
                    <a:moveTo>
                      <a:pt x="33" y="40"/>
                    </a:moveTo>
                    <a:cubicBezTo>
                      <a:pt x="22" y="40"/>
                      <a:pt x="11" y="40"/>
                      <a:pt x="0" y="40"/>
                    </a:cubicBezTo>
                    <a:cubicBezTo>
                      <a:pt x="14" y="31"/>
                      <a:pt x="29" y="21"/>
                      <a:pt x="43" y="12"/>
                    </a:cubicBezTo>
                    <a:cubicBezTo>
                      <a:pt x="54" y="12"/>
                      <a:pt x="65" y="12"/>
                      <a:pt x="76" y="12"/>
                    </a:cubicBezTo>
                    <a:cubicBezTo>
                      <a:pt x="62" y="21"/>
                      <a:pt x="48" y="31"/>
                      <a:pt x="33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3" name="Freeform 369"/>
              <p:cNvSpPr>
                <a:spLocks/>
              </p:cNvSpPr>
              <p:nvPr/>
            </p:nvSpPr>
            <p:spPr bwMode="auto">
              <a:xfrm>
                <a:off x="-33664525" y="4435476"/>
                <a:ext cx="547688" cy="155575"/>
              </a:xfrm>
              <a:custGeom>
                <a:avLst/>
                <a:gdLst>
                  <a:gd name="T0" fmla="*/ 108 w 146"/>
                  <a:gd name="T1" fmla="*/ 17 h 41"/>
                  <a:gd name="T2" fmla="*/ 69 w 146"/>
                  <a:gd name="T3" fmla="*/ 17 h 41"/>
                  <a:gd name="T4" fmla="*/ 33 w 146"/>
                  <a:gd name="T5" fmla="*/ 41 h 41"/>
                  <a:gd name="T6" fmla="*/ 0 w 146"/>
                  <a:gd name="T7" fmla="*/ 41 h 41"/>
                  <a:gd name="T8" fmla="*/ 36 w 146"/>
                  <a:gd name="T9" fmla="*/ 17 h 41"/>
                  <a:gd name="T10" fmla="*/ 10 w 146"/>
                  <a:gd name="T11" fmla="*/ 17 h 41"/>
                  <a:gd name="T12" fmla="*/ 15 w 146"/>
                  <a:gd name="T13" fmla="*/ 14 h 41"/>
                  <a:gd name="T14" fmla="*/ 43 w 146"/>
                  <a:gd name="T15" fmla="*/ 12 h 41"/>
                  <a:gd name="T16" fmla="*/ 46 w 146"/>
                  <a:gd name="T17" fmla="*/ 10 h 41"/>
                  <a:gd name="T18" fmla="*/ 70 w 146"/>
                  <a:gd name="T19" fmla="*/ 3 h 41"/>
                  <a:gd name="T20" fmla="*/ 114 w 146"/>
                  <a:gd name="T21" fmla="*/ 0 h 41"/>
                  <a:gd name="T22" fmla="*/ 146 w 146"/>
                  <a:gd name="T23" fmla="*/ 1 h 41"/>
                  <a:gd name="T24" fmla="*/ 131 w 146"/>
                  <a:gd name="T25" fmla="*/ 6 h 41"/>
                  <a:gd name="T26" fmla="*/ 108 w 146"/>
                  <a:gd name="T27" fmla="*/ 5 h 41"/>
                  <a:gd name="T28" fmla="*/ 90 w 146"/>
                  <a:gd name="T29" fmla="*/ 7 h 41"/>
                  <a:gd name="T30" fmla="*/ 79 w 146"/>
                  <a:gd name="T31" fmla="*/ 11 h 41"/>
                  <a:gd name="T32" fmla="*/ 76 w 146"/>
                  <a:gd name="T33" fmla="*/ 13 h 41"/>
                  <a:gd name="T34" fmla="*/ 115 w 146"/>
                  <a:gd name="T35" fmla="*/ 13 h 41"/>
                  <a:gd name="T36" fmla="*/ 108 w 146"/>
                  <a:gd name="T37" fmla="*/ 17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46" h="41">
                    <a:moveTo>
                      <a:pt x="108" y="17"/>
                    </a:moveTo>
                    <a:cubicBezTo>
                      <a:pt x="95" y="17"/>
                      <a:pt x="82" y="17"/>
                      <a:pt x="69" y="17"/>
                    </a:cubicBezTo>
                    <a:cubicBezTo>
                      <a:pt x="57" y="25"/>
                      <a:pt x="45" y="33"/>
                      <a:pt x="33" y="41"/>
                    </a:cubicBezTo>
                    <a:cubicBezTo>
                      <a:pt x="22" y="41"/>
                      <a:pt x="11" y="41"/>
                      <a:pt x="0" y="41"/>
                    </a:cubicBezTo>
                    <a:cubicBezTo>
                      <a:pt x="12" y="33"/>
                      <a:pt x="24" y="25"/>
                      <a:pt x="36" y="17"/>
                    </a:cubicBezTo>
                    <a:cubicBezTo>
                      <a:pt x="27" y="17"/>
                      <a:pt x="19" y="17"/>
                      <a:pt x="10" y="17"/>
                    </a:cubicBezTo>
                    <a:cubicBezTo>
                      <a:pt x="15" y="14"/>
                      <a:pt x="15" y="14"/>
                      <a:pt x="15" y="14"/>
                    </a:cubicBezTo>
                    <a:cubicBezTo>
                      <a:pt x="24" y="14"/>
                      <a:pt x="34" y="13"/>
                      <a:pt x="43" y="12"/>
                    </a:cubicBezTo>
                    <a:cubicBezTo>
                      <a:pt x="46" y="10"/>
                      <a:pt x="46" y="10"/>
                      <a:pt x="46" y="10"/>
                    </a:cubicBezTo>
                    <a:cubicBezTo>
                      <a:pt x="46" y="10"/>
                      <a:pt x="59" y="5"/>
                      <a:pt x="70" y="3"/>
                    </a:cubicBezTo>
                    <a:cubicBezTo>
                      <a:pt x="81" y="1"/>
                      <a:pt x="96" y="0"/>
                      <a:pt x="114" y="0"/>
                    </a:cubicBezTo>
                    <a:cubicBezTo>
                      <a:pt x="125" y="0"/>
                      <a:pt x="136" y="1"/>
                      <a:pt x="146" y="1"/>
                    </a:cubicBezTo>
                    <a:cubicBezTo>
                      <a:pt x="131" y="6"/>
                      <a:pt x="131" y="6"/>
                      <a:pt x="131" y="6"/>
                    </a:cubicBezTo>
                    <a:cubicBezTo>
                      <a:pt x="123" y="6"/>
                      <a:pt x="116" y="5"/>
                      <a:pt x="108" y="5"/>
                    </a:cubicBezTo>
                    <a:cubicBezTo>
                      <a:pt x="101" y="5"/>
                      <a:pt x="90" y="7"/>
                      <a:pt x="90" y="7"/>
                    </a:cubicBezTo>
                    <a:cubicBezTo>
                      <a:pt x="79" y="11"/>
                      <a:pt x="79" y="11"/>
                      <a:pt x="79" y="11"/>
                    </a:cubicBezTo>
                    <a:cubicBezTo>
                      <a:pt x="76" y="13"/>
                      <a:pt x="76" y="13"/>
                      <a:pt x="76" y="13"/>
                    </a:cubicBezTo>
                    <a:cubicBezTo>
                      <a:pt x="89" y="13"/>
                      <a:pt x="102" y="13"/>
                      <a:pt x="115" y="13"/>
                    </a:cubicBezTo>
                    <a:lnTo>
                      <a:pt x="108" y="17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4" name="Freeform 370"/>
              <p:cNvSpPr>
                <a:spLocks/>
              </p:cNvSpPr>
              <p:nvPr/>
            </p:nvSpPr>
            <p:spPr bwMode="auto">
              <a:xfrm>
                <a:off x="-33270825" y="4459288"/>
                <a:ext cx="438150" cy="134938"/>
              </a:xfrm>
              <a:custGeom>
                <a:avLst/>
                <a:gdLst>
                  <a:gd name="T0" fmla="*/ 58 w 117"/>
                  <a:gd name="T1" fmla="*/ 31 h 36"/>
                  <a:gd name="T2" fmla="*/ 84 w 117"/>
                  <a:gd name="T3" fmla="*/ 30 h 36"/>
                  <a:gd name="T4" fmla="*/ 77 w 117"/>
                  <a:gd name="T5" fmla="*/ 35 h 36"/>
                  <a:gd name="T6" fmla="*/ 62 w 117"/>
                  <a:gd name="T7" fmla="*/ 36 h 36"/>
                  <a:gd name="T8" fmla="*/ 43 w 117"/>
                  <a:gd name="T9" fmla="*/ 36 h 36"/>
                  <a:gd name="T10" fmla="*/ 9 w 117"/>
                  <a:gd name="T11" fmla="*/ 27 h 36"/>
                  <a:gd name="T12" fmla="*/ 32 w 117"/>
                  <a:gd name="T13" fmla="*/ 11 h 36"/>
                  <a:gd name="T14" fmla="*/ 11 w 117"/>
                  <a:gd name="T15" fmla="*/ 11 h 36"/>
                  <a:gd name="T16" fmla="*/ 15 w 117"/>
                  <a:gd name="T17" fmla="*/ 8 h 36"/>
                  <a:gd name="T18" fmla="*/ 41 w 117"/>
                  <a:gd name="T19" fmla="*/ 6 h 36"/>
                  <a:gd name="T20" fmla="*/ 62 w 117"/>
                  <a:gd name="T21" fmla="*/ 0 h 36"/>
                  <a:gd name="T22" fmla="*/ 82 w 117"/>
                  <a:gd name="T23" fmla="*/ 0 h 36"/>
                  <a:gd name="T24" fmla="*/ 73 w 117"/>
                  <a:gd name="T25" fmla="*/ 7 h 36"/>
                  <a:gd name="T26" fmla="*/ 117 w 117"/>
                  <a:gd name="T27" fmla="*/ 7 h 36"/>
                  <a:gd name="T28" fmla="*/ 110 w 117"/>
                  <a:gd name="T29" fmla="*/ 11 h 36"/>
                  <a:gd name="T30" fmla="*/ 66 w 117"/>
                  <a:gd name="T31" fmla="*/ 11 h 36"/>
                  <a:gd name="T32" fmla="*/ 43 w 117"/>
                  <a:gd name="T33" fmla="*/ 27 h 36"/>
                  <a:gd name="T34" fmla="*/ 44 w 117"/>
                  <a:gd name="T35" fmla="*/ 30 h 36"/>
                  <a:gd name="T36" fmla="*/ 58 w 117"/>
                  <a:gd name="T37" fmla="*/ 31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17" h="36">
                    <a:moveTo>
                      <a:pt x="58" y="31"/>
                    </a:moveTo>
                    <a:cubicBezTo>
                      <a:pt x="66" y="31"/>
                      <a:pt x="75" y="31"/>
                      <a:pt x="84" y="30"/>
                    </a:cubicBezTo>
                    <a:cubicBezTo>
                      <a:pt x="77" y="35"/>
                      <a:pt x="77" y="35"/>
                      <a:pt x="77" y="35"/>
                    </a:cubicBezTo>
                    <a:cubicBezTo>
                      <a:pt x="77" y="35"/>
                      <a:pt x="68" y="35"/>
                      <a:pt x="62" y="36"/>
                    </a:cubicBezTo>
                    <a:cubicBezTo>
                      <a:pt x="56" y="36"/>
                      <a:pt x="49" y="36"/>
                      <a:pt x="43" y="36"/>
                    </a:cubicBezTo>
                    <a:cubicBezTo>
                      <a:pt x="11" y="36"/>
                      <a:pt x="0" y="33"/>
                      <a:pt x="9" y="27"/>
                    </a:cubicBezTo>
                    <a:cubicBezTo>
                      <a:pt x="17" y="21"/>
                      <a:pt x="25" y="16"/>
                      <a:pt x="32" y="11"/>
                    </a:cubicBezTo>
                    <a:cubicBezTo>
                      <a:pt x="25" y="11"/>
                      <a:pt x="18" y="11"/>
                      <a:pt x="11" y="11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24" y="8"/>
                      <a:pt x="33" y="7"/>
                      <a:pt x="41" y="6"/>
                    </a:cubicBezTo>
                    <a:cubicBezTo>
                      <a:pt x="48" y="4"/>
                      <a:pt x="55" y="2"/>
                      <a:pt x="62" y="0"/>
                    </a:cubicBezTo>
                    <a:cubicBezTo>
                      <a:pt x="68" y="0"/>
                      <a:pt x="75" y="0"/>
                      <a:pt x="82" y="0"/>
                    </a:cubicBezTo>
                    <a:cubicBezTo>
                      <a:pt x="73" y="7"/>
                      <a:pt x="73" y="7"/>
                      <a:pt x="73" y="7"/>
                    </a:cubicBezTo>
                    <a:cubicBezTo>
                      <a:pt x="88" y="7"/>
                      <a:pt x="102" y="7"/>
                      <a:pt x="117" y="7"/>
                    </a:cubicBezTo>
                    <a:cubicBezTo>
                      <a:pt x="110" y="11"/>
                      <a:pt x="110" y="11"/>
                      <a:pt x="110" y="11"/>
                    </a:cubicBezTo>
                    <a:cubicBezTo>
                      <a:pt x="96" y="11"/>
                      <a:pt x="81" y="11"/>
                      <a:pt x="66" y="11"/>
                    </a:cubicBezTo>
                    <a:cubicBezTo>
                      <a:pt x="58" y="16"/>
                      <a:pt x="51" y="21"/>
                      <a:pt x="43" y="27"/>
                    </a:cubicBezTo>
                    <a:cubicBezTo>
                      <a:pt x="44" y="30"/>
                      <a:pt x="44" y="30"/>
                      <a:pt x="44" y="30"/>
                    </a:cubicBezTo>
                    <a:cubicBezTo>
                      <a:pt x="44" y="30"/>
                      <a:pt x="52" y="31"/>
                      <a:pt x="58" y="3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5" name="Freeform 371"/>
              <p:cNvSpPr>
                <a:spLocks/>
              </p:cNvSpPr>
              <p:nvPr/>
            </p:nvSpPr>
            <p:spPr bwMode="auto">
              <a:xfrm>
                <a:off x="44938950" y="4481513"/>
                <a:ext cx="512763" cy="112713"/>
              </a:xfrm>
              <a:custGeom>
                <a:avLst/>
                <a:gdLst>
                  <a:gd name="T0" fmla="*/ 136 w 137"/>
                  <a:gd name="T1" fmla="*/ 21 h 30"/>
                  <a:gd name="T2" fmla="*/ 128 w 137"/>
                  <a:gd name="T3" fmla="*/ 28 h 30"/>
                  <a:gd name="T4" fmla="*/ 84 w 137"/>
                  <a:gd name="T5" fmla="*/ 30 h 30"/>
                  <a:gd name="T6" fmla="*/ 31 w 137"/>
                  <a:gd name="T7" fmla="*/ 28 h 30"/>
                  <a:gd name="T8" fmla="*/ 23 w 137"/>
                  <a:gd name="T9" fmla="*/ 23 h 30"/>
                  <a:gd name="T10" fmla="*/ 78 w 137"/>
                  <a:gd name="T11" fmla="*/ 25 h 30"/>
                  <a:gd name="T12" fmla="*/ 104 w 137"/>
                  <a:gd name="T13" fmla="*/ 22 h 30"/>
                  <a:gd name="T14" fmla="*/ 97 w 137"/>
                  <a:gd name="T15" fmla="*/ 20 h 30"/>
                  <a:gd name="T16" fmla="*/ 84 w 137"/>
                  <a:gd name="T17" fmla="*/ 18 h 30"/>
                  <a:gd name="T18" fmla="*/ 60 w 137"/>
                  <a:gd name="T19" fmla="*/ 17 h 30"/>
                  <a:gd name="T20" fmla="*/ 18 w 137"/>
                  <a:gd name="T21" fmla="*/ 13 h 30"/>
                  <a:gd name="T22" fmla="*/ 1 w 137"/>
                  <a:gd name="T23" fmla="*/ 8 h 30"/>
                  <a:gd name="T24" fmla="*/ 8 w 137"/>
                  <a:gd name="T25" fmla="*/ 2 h 30"/>
                  <a:gd name="T26" fmla="*/ 49 w 137"/>
                  <a:gd name="T27" fmla="*/ 0 h 30"/>
                  <a:gd name="T28" fmla="*/ 105 w 137"/>
                  <a:gd name="T29" fmla="*/ 2 h 30"/>
                  <a:gd name="T30" fmla="*/ 101 w 137"/>
                  <a:gd name="T31" fmla="*/ 7 h 30"/>
                  <a:gd name="T32" fmla="*/ 55 w 137"/>
                  <a:gd name="T33" fmla="*/ 5 h 30"/>
                  <a:gd name="T34" fmla="*/ 33 w 137"/>
                  <a:gd name="T35" fmla="*/ 7 h 30"/>
                  <a:gd name="T36" fmla="*/ 43 w 137"/>
                  <a:gd name="T37" fmla="*/ 10 h 30"/>
                  <a:gd name="T38" fmla="*/ 77 w 137"/>
                  <a:gd name="T39" fmla="*/ 12 h 30"/>
                  <a:gd name="T40" fmla="*/ 109 w 137"/>
                  <a:gd name="T41" fmla="*/ 15 h 30"/>
                  <a:gd name="T42" fmla="*/ 126 w 137"/>
                  <a:gd name="T43" fmla="*/ 17 h 30"/>
                  <a:gd name="T44" fmla="*/ 136 w 137"/>
                  <a:gd name="T45" fmla="*/ 21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7" h="30">
                    <a:moveTo>
                      <a:pt x="136" y="21"/>
                    </a:moveTo>
                    <a:cubicBezTo>
                      <a:pt x="136" y="21"/>
                      <a:pt x="137" y="26"/>
                      <a:pt x="128" y="28"/>
                    </a:cubicBezTo>
                    <a:cubicBezTo>
                      <a:pt x="119" y="29"/>
                      <a:pt x="105" y="30"/>
                      <a:pt x="84" y="30"/>
                    </a:cubicBezTo>
                    <a:cubicBezTo>
                      <a:pt x="63" y="30"/>
                      <a:pt x="45" y="29"/>
                      <a:pt x="31" y="28"/>
                    </a:cubicBezTo>
                    <a:cubicBezTo>
                      <a:pt x="23" y="23"/>
                      <a:pt x="23" y="23"/>
                      <a:pt x="23" y="23"/>
                    </a:cubicBezTo>
                    <a:cubicBezTo>
                      <a:pt x="44" y="24"/>
                      <a:pt x="62" y="25"/>
                      <a:pt x="78" y="25"/>
                    </a:cubicBezTo>
                    <a:cubicBezTo>
                      <a:pt x="98" y="25"/>
                      <a:pt x="104" y="22"/>
                      <a:pt x="104" y="22"/>
                    </a:cubicBezTo>
                    <a:cubicBezTo>
                      <a:pt x="97" y="20"/>
                      <a:pt x="97" y="20"/>
                      <a:pt x="97" y="20"/>
                    </a:cubicBezTo>
                    <a:cubicBezTo>
                      <a:pt x="84" y="18"/>
                      <a:pt x="84" y="18"/>
                      <a:pt x="84" y="18"/>
                    </a:cubicBezTo>
                    <a:cubicBezTo>
                      <a:pt x="78" y="18"/>
                      <a:pt x="70" y="17"/>
                      <a:pt x="60" y="17"/>
                    </a:cubicBezTo>
                    <a:cubicBezTo>
                      <a:pt x="40" y="15"/>
                      <a:pt x="26" y="14"/>
                      <a:pt x="18" y="13"/>
                    </a:cubicBezTo>
                    <a:cubicBezTo>
                      <a:pt x="9" y="11"/>
                      <a:pt x="1" y="8"/>
                      <a:pt x="1" y="8"/>
                    </a:cubicBezTo>
                    <a:cubicBezTo>
                      <a:pt x="1" y="8"/>
                      <a:pt x="0" y="3"/>
                      <a:pt x="8" y="2"/>
                    </a:cubicBezTo>
                    <a:cubicBezTo>
                      <a:pt x="17" y="1"/>
                      <a:pt x="31" y="0"/>
                      <a:pt x="49" y="0"/>
                    </a:cubicBezTo>
                    <a:cubicBezTo>
                      <a:pt x="68" y="0"/>
                      <a:pt x="86" y="1"/>
                      <a:pt x="105" y="2"/>
                    </a:cubicBezTo>
                    <a:cubicBezTo>
                      <a:pt x="101" y="7"/>
                      <a:pt x="101" y="7"/>
                      <a:pt x="101" y="7"/>
                    </a:cubicBezTo>
                    <a:cubicBezTo>
                      <a:pt x="82" y="5"/>
                      <a:pt x="67" y="5"/>
                      <a:pt x="55" y="5"/>
                    </a:cubicBezTo>
                    <a:cubicBezTo>
                      <a:pt x="38" y="5"/>
                      <a:pt x="33" y="7"/>
                      <a:pt x="33" y="7"/>
                    </a:cubicBezTo>
                    <a:cubicBezTo>
                      <a:pt x="43" y="10"/>
                      <a:pt x="43" y="10"/>
                      <a:pt x="43" y="10"/>
                    </a:cubicBezTo>
                    <a:cubicBezTo>
                      <a:pt x="43" y="10"/>
                      <a:pt x="60" y="11"/>
                      <a:pt x="77" y="12"/>
                    </a:cubicBezTo>
                    <a:cubicBezTo>
                      <a:pt x="91" y="13"/>
                      <a:pt x="102" y="14"/>
                      <a:pt x="109" y="15"/>
                    </a:cubicBezTo>
                    <a:cubicBezTo>
                      <a:pt x="116" y="16"/>
                      <a:pt x="126" y="17"/>
                      <a:pt x="126" y="17"/>
                    </a:cubicBezTo>
                    <a:lnTo>
                      <a:pt x="136" y="21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6" name="Freeform 372"/>
              <p:cNvSpPr>
                <a:spLocks/>
              </p:cNvSpPr>
              <p:nvPr/>
            </p:nvSpPr>
            <p:spPr bwMode="auto">
              <a:xfrm>
                <a:off x="45399325" y="4440238"/>
                <a:ext cx="746125" cy="150813"/>
              </a:xfrm>
              <a:custGeom>
                <a:avLst/>
                <a:gdLst>
                  <a:gd name="T0" fmla="*/ 199 w 199"/>
                  <a:gd name="T1" fmla="*/ 40 h 40"/>
                  <a:gd name="T2" fmla="*/ 166 w 199"/>
                  <a:gd name="T3" fmla="*/ 40 h 40"/>
                  <a:gd name="T4" fmla="*/ 139 w 199"/>
                  <a:gd name="T5" fmla="*/ 23 h 40"/>
                  <a:gd name="T6" fmla="*/ 124 w 199"/>
                  <a:gd name="T7" fmla="*/ 18 h 40"/>
                  <a:gd name="T8" fmla="*/ 98 w 199"/>
                  <a:gd name="T9" fmla="*/ 16 h 40"/>
                  <a:gd name="T10" fmla="*/ 71 w 199"/>
                  <a:gd name="T11" fmla="*/ 18 h 40"/>
                  <a:gd name="T12" fmla="*/ 73 w 199"/>
                  <a:gd name="T13" fmla="*/ 26 h 40"/>
                  <a:gd name="T14" fmla="*/ 94 w 199"/>
                  <a:gd name="T15" fmla="*/ 40 h 40"/>
                  <a:gd name="T16" fmla="*/ 61 w 199"/>
                  <a:gd name="T17" fmla="*/ 40 h 40"/>
                  <a:gd name="T18" fmla="*/ 0 w 199"/>
                  <a:gd name="T19" fmla="*/ 0 h 40"/>
                  <a:gd name="T20" fmla="*/ 34 w 199"/>
                  <a:gd name="T21" fmla="*/ 0 h 40"/>
                  <a:gd name="T22" fmla="*/ 49 w 199"/>
                  <a:gd name="T23" fmla="*/ 10 h 40"/>
                  <a:gd name="T24" fmla="*/ 55 w 199"/>
                  <a:gd name="T25" fmla="*/ 15 h 40"/>
                  <a:gd name="T26" fmla="*/ 57 w 199"/>
                  <a:gd name="T27" fmla="*/ 15 h 40"/>
                  <a:gd name="T28" fmla="*/ 71 w 199"/>
                  <a:gd name="T29" fmla="*/ 12 h 40"/>
                  <a:gd name="T30" fmla="*/ 98 w 199"/>
                  <a:gd name="T31" fmla="*/ 11 h 40"/>
                  <a:gd name="T32" fmla="*/ 171 w 199"/>
                  <a:gd name="T33" fmla="*/ 22 h 40"/>
                  <a:gd name="T34" fmla="*/ 199 w 199"/>
                  <a:gd name="T3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99" h="40">
                    <a:moveTo>
                      <a:pt x="199" y="40"/>
                    </a:moveTo>
                    <a:cubicBezTo>
                      <a:pt x="188" y="40"/>
                      <a:pt x="177" y="40"/>
                      <a:pt x="166" y="40"/>
                    </a:cubicBezTo>
                    <a:cubicBezTo>
                      <a:pt x="157" y="34"/>
                      <a:pt x="148" y="28"/>
                      <a:pt x="139" y="23"/>
                    </a:cubicBezTo>
                    <a:cubicBezTo>
                      <a:pt x="139" y="23"/>
                      <a:pt x="130" y="19"/>
                      <a:pt x="124" y="18"/>
                    </a:cubicBezTo>
                    <a:cubicBezTo>
                      <a:pt x="118" y="17"/>
                      <a:pt x="109" y="16"/>
                      <a:pt x="98" y="16"/>
                    </a:cubicBezTo>
                    <a:cubicBezTo>
                      <a:pt x="85" y="16"/>
                      <a:pt x="71" y="18"/>
                      <a:pt x="71" y="18"/>
                    </a:cubicBezTo>
                    <a:cubicBezTo>
                      <a:pt x="73" y="26"/>
                      <a:pt x="73" y="26"/>
                      <a:pt x="73" y="26"/>
                    </a:cubicBezTo>
                    <a:cubicBezTo>
                      <a:pt x="80" y="30"/>
                      <a:pt x="87" y="36"/>
                      <a:pt x="94" y="40"/>
                    </a:cubicBezTo>
                    <a:cubicBezTo>
                      <a:pt x="83" y="40"/>
                      <a:pt x="72" y="40"/>
                      <a:pt x="61" y="40"/>
                    </a:cubicBezTo>
                    <a:cubicBezTo>
                      <a:pt x="41" y="27"/>
                      <a:pt x="21" y="13"/>
                      <a:pt x="0" y="0"/>
                    </a:cubicBezTo>
                    <a:cubicBezTo>
                      <a:pt x="12" y="0"/>
                      <a:pt x="23" y="0"/>
                      <a:pt x="34" y="0"/>
                    </a:cubicBezTo>
                    <a:cubicBezTo>
                      <a:pt x="49" y="10"/>
                      <a:pt x="49" y="10"/>
                      <a:pt x="49" y="10"/>
                    </a:cubicBezTo>
                    <a:cubicBezTo>
                      <a:pt x="55" y="15"/>
                      <a:pt x="55" y="15"/>
                      <a:pt x="55" y="15"/>
                    </a:cubicBezTo>
                    <a:cubicBezTo>
                      <a:pt x="57" y="15"/>
                      <a:pt x="57" y="15"/>
                      <a:pt x="57" y="15"/>
                    </a:cubicBezTo>
                    <a:cubicBezTo>
                      <a:pt x="57" y="15"/>
                      <a:pt x="65" y="13"/>
                      <a:pt x="71" y="12"/>
                    </a:cubicBezTo>
                    <a:cubicBezTo>
                      <a:pt x="78" y="11"/>
                      <a:pt x="87" y="11"/>
                      <a:pt x="98" y="11"/>
                    </a:cubicBezTo>
                    <a:cubicBezTo>
                      <a:pt x="136" y="11"/>
                      <a:pt x="160" y="14"/>
                      <a:pt x="171" y="22"/>
                    </a:cubicBezTo>
                    <a:cubicBezTo>
                      <a:pt x="180" y="28"/>
                      <a:pt x="190" y="34"/>
                      <a:pt x="199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7" name="Freeform 373"/>
              <p:cNvSpPr>
                <a:spLocks noEditPoints="1"/>
              </p:cNvSpPr>
              <p:nvPr/>
            </p:nvSpPr>
            <p:spPr bwMode="auto">
              <a:xfrm>
                <a:off x="46104175" y="4440238"/>
                <a:ext cx="341313" cy="150813"/>
              </a:xfrm>
              <a:custGeom>
                <a:avLst/>
                <a:gdLst>
                  <a:gd name="T0" fmla="*/ 0 w 91"/>
                  <a:gd name="T1" fmla="*/ 4 h 40"/>
                  <a:gd name="T2" fmla="*/ 1 w 91"/>
                  <a:gd name="T3" fmla="*/ 1 h 40"/>
                  <a:gd name="T4" fmla="*/ 14 w 91"/>
                  <a:gd name="T5" fmla="*/ 0 h 40"/>
                  <a:gd name="T6" fmla="*/ 29 w 91"/>
                  <a:gd name="T7" fmla="*/ 1 h 40"/>
                  <a:gd name="T8" fmla="*/ 38 w 91"/>
                  <a:gd name="T9" fmla="*/ 4 h 40"/>
                  <a:gd name="T10" fmla="*/ 37 w 91"/>
                  <a:gd name="T11" fmla="*/ 6 h 40"/>
                  <a:gd name="T12" fmla="*/ 24 w 91"/>
                  <a:gd name="T13" fmla="*/ 7 h 40"/>
                  <a:gd name="T14" fmla="*/ 9 w 91"/>
                  <a:gd name="T15" fmla="*/ 6 h 40"/>
                  <a:gd name="T16" fmla="*/ 0 w 91"/>
                  <a:gd name="T17" fmla="*/ 4 h 40"/>
                  <a:gd name="T18" fmla="*/ 91 w 91"/>
                  <a:gd name="T19" fmla="*/ 40 h 40"/>
                  <a:gd name="T20" fmla="*/ 58 w 91"/>
                  <a:gd name="T21" fmla="*/ 40 h 40"/>
                  <a:gd name="T22" fmla="*/ 14 w 91"/>
                  <a:gd name="T23" fmla="*/ 12 h 40"/>
                  <a:gd name="T24" fmla="*/ 47 w 91"/>
                  <a:gd name="T25" fmla="*/ 12 h 40"/>
                  <a:gd name="T26" fmla="*/ 91 w 91"/>
                  <a:gd name="T27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1" h="40">
                    <a:moveTo>
                      <a:pt x="0" y="4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20" y="0"/>
                      <a:pt x="29" y="1"/>
                      <a:pt x="29" y="1"/>
                    </a:cubicBezTo>
                    <a:cubicBezTo>
                      <a:pt x="38" y="4"/>
                      <a:pt x="38" y="4"/>
                      <a:pt x="38" y="4"/>
                    </a:cubicBezTo>
                    <a:cubicBezTo>
                      <a:pt x="37" y="6"/>
                      <a:pt x="37" y="6"/>
                      <a:pt x="37" y="6"/>
                    </a:cubicBezTo>
                    <a:cubicBezTo>
                      <a:pt x="37" y="6"/>
                      <a:pt x="30" y="7"/>
                      <a:pt x="24" y="7"/>
                    </a:cubicBezTo>
                    <a:cubicBezTo>
                      <a:pt x="9" y="6"/>
                      <a:pt x="9" y="6"/>
                      <a:pt x="9" y="6"/>
                    </a:cubicBezTo>
                    <a:lnTo>
                      <a:pt x="0" y="4"/>
                    </a:lnTo>
                    <a:close/>
                    <a:moveTo>
                      <a:pt x="91" y="40"/>
                    </a:moveTo>
                    <a:cubicBezTo>
                      <a:pt x="80" y="40"/>
                      <a:pt x="69" y="40"/>
                      <a:pt x="58" y="40"/>
                    </a:cubicBezTo>
                    <a:cubicBezTo>
                      <a:pt x="43" y="31"/>
                      <a:pt x="28" y="21"/>
                      <a:pt x="14" y="12"/>
                    </a:cubicBezTo>
                    <a:cubicBezTo>
                      <a:pt x="25" y="12"/>
                      <a:pt x="36" y="12"/>
                      <a:pt x="47" y="12"/>
                    </a:cubicBezTo>
                    <a:cubicBezTo>
                      <a:pt x="62" y="21"/>
                      <a:pt x="76" y="31"/>
                      <a:pt x="91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8" name="Freeform 374"/>
              <p:cNvSpPr>
                <a:spLocks/>
              </p:cNvSpPr>
              <p:nvPr/>
            </p:nvSpPr>
            <p:spPr bwMode="auto">
              <a:xfrm>
                <a:off x="46397863" y="4435476"/>
                <a:ext cx="382588" cy="155575"/>
              </a:xfrm>
              <a:custGeom>
                <a:avLst/>
                <a:gdLst>
                  <a:gd name="T0" fmla="*/ 102 w 102"/>
                  <a:gd name="T1" fmla="*/ 17 h 41"/>
                  <a:gd name="T2" fmla="*/ 64 w 102"/>
                  <a:gd name="T3" fmla="*/ 17 h 41"/>
                  <a:gd name="T4" fmla="*/ 101 w 102"/>
                  <a:gd name="T5" fmla="*/ 41 h 41"/>
                  <a:gd name="T6" fmla="*/ 68 w 102"/>
                  <a:gd name="T7" fmla="*/ 41 h 41"/>
                  <a:gd name="T8" fmla="*/ 30 w 102"/>
                  <a:gd name="T9" fmla="*/ 17 h 41"/>
                  <a:gd name="T10" fmla="*/ 5 w 102"/>
                  <a:gd name="T11" fmla="*/ 17 h 41"/>
                  <a:gd name="T12" fmla="*/ 0 w 102"/>
                  <a:gd name="T13" fmla="*/ 14 h 41"/>
                  <a:gd name="T14" fmla="*/ 23 w 102"/>
                  <a:gd name="T15" fmla="*/ 12 h 41"/>
                  <a:gd name="T16" fmla="*/ 20 w 102"/>
                  <a:gd name="T17" fmla="*/ 10 h 41"/>
                  <a:gd name="T18" fmla="*/ 22 w 102"/>
                  <a:gd name="T19" fmla="*/ 3 h 41"/>
                  <a:gd name="T20" fmla="*/ 58 w 102"/>
                  <a:gd name="T21" fmla="*/ 0 h 41"/>
                  <a:gd name="T22" fmla="*/ 94 w 102"/>
                  <a:gd name="T23" fmla="*/ 1 h 41"/>
                  <a:gd name="T24" fmla="*/ 92 w 102"/>
                  <a:gd name="T25" fmla="*/ 6 h 41"/>
                  <a:gd name="T26" fmla="*/ 68 w 102"/>
                  <a:gd name="T27" fmla="*/ 5 h 41"/>
                  <a:gd name="T28" fmla="*/ 53 w 102"/>
                  <a:gd name="T29" fmla="*/ 7 h 41"/>
                  <a:gd name="T30" fmla="*/ 54 w 102"/>
                  <a:gd name="T31" fmla="*/ 11 h 41"/>
                  <a:gd name="T32" fmla="*/ 57 w 102"/>
                  <a:gd name="T33" fmla="*/ 13 h 41"/>
                  <a:gd name="T34" fmla="*/ 95 w 102"/>
                  <a:gd name="T35" fmla="*/ 13 h 41"/>
                  <a:gd name="T36" fmla="*/ 102 w 102"/>
                  <a:gd name="T37" fmla="*/ 17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02" h="41">
                    <a:moveTo>
                      <a:pt x="102" y="17"/>
                    </a:moveTo>
                    <a:cubicBezTo>
                      <a:pt x="89" y="17"/>
                      <a:pt x="77" y="17"/>
                      <a:pt x="64" y="17"/>
                    </a:cubicBezTo>
                    <a:cubicBezTo>
                      <a:pt x="76" y="25"/>
                      <a:pt x="89" y="33"/>
                      <a:pt x="101" y="41"/>
                    </a:cubicBezTo>
                    <a:cubicBezTo>
                      <a:pt x="90" y="41"/>
                      <a:pt x="79" y="41"/>
                      <a:pt x="68" y="41"/>
                    </a:cubicBezTo>
                    <a:cubicBezTo>
                      <a:pt x="55" y="33"/>
                      <a:pt x="43" y="25"/>
                      <a:pt x="30" y="17"/>
                    </a:cubicBezTo>
                    <a:cubicBezTo>
                      <a:pt x="22" y="17"/>
                      <a:pt x="13" y="17"/>
                      <a:pt x="5" y="17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8" y="14"/>
                      <a:pt x="16" y="13"/>
                      <a:pt x="23" y="12"/>
                    </a:cubicBezTo>
                    <a:cubicBezTo>
                      <a:pt x="20" y="10"/>
                      <a:pt x="20" y="10"/>
                      <a:pt x="20" y="10"/>
                    </a:cubicBezTo>
                    <a:cubicBezTo>
                      <a:pt x="20" y="10"/>
                      <a:pt x="16" y="5"/>
                      <a:pt x="22" y="3"/>
                    </a:cubicBezTo>
                    <a:cubicBezTo>
                      <a:pt x="28" y="1"/>
                      <a:pt x="40" y="0"/>
                      <a:pt x="58" y="0"/>
                    </a:cubicBezTo>
                    <a:cubicBezTo>
                      <a:pt x="70" y="0"/>
                      <a:pt x="82" y="1"/>
                      <a:pt x="94" y="1"/>
                    </a:cubicBezTo>
                    <a:cubicBezTo>
                      <a:pt x="92" y="6"/>
                      <a:pt x="92" y="6"/>
                      <a:pt x="92" y="6"/>
                    </a:cubicBezTo>
                    <a:cubicBezTo>
                      <a:pt x="83" y="6"/>
                      <a:pt x="75" y="5"/>
                      <a:pt x="68" y="5"/>
                    </a:cubicBezTo>
                    <a:cubicBezTo>
                      <a:pt x="60" y="5"/>
                      <a:pt x="53" y="7"/>
                      <a:pt x="53" y="7"/>
                    </a:cubicBezTo>
                    <a:cubicBezTo>
                      <a:pt x="54" y="11"/>
                      <a:pt x="54" y="11"/>
                      <a:pt x="54" y="11"/>
                    </a:cubicBezTo>
                    <a:cubicBezTo>
                      <a:pt x="57" y="13"/>
                      <a:pt x="57" y="13"/>
                      <a:pt x="57" y="13"/>
                    </a:cubicBezTo>
                    <a:cubicBezTo>
                      <a:pt x="70" y="13"/>
                      <a:pt x="82" y="13"/>
                      <a:pt x="95" y="13"/>
                    </a:cubicBezTo>
                    <a:lnTo>
                      <a:pt x="102" y="17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9" name="Freeform 375"/>
              <p:cNvSpPr>
                <a:spLocks/>
              </p:cNvSpPr>
              <p:nvPr/>
            </p:nvSpPr>
            <p:spPr bwMode="auto">
              <a:xfrm>
                <a:off x="46794738" y="4459288"/>
                <a:ext cx="533400" cy="134938"/>
              </a:xfrm>
              <a:custGeom>
                <a:avLst/>
                <a:gdLst>
                  <a:gd name="T0" fmla="*/ 112 w 142"/>
                  <a:gd name="T1" fmla="*/ 31 h 36"/>
                  <a:gd name="T2" fmla="*/ 135 w 142"/>
                  <a:gd name="T3" fmla="*/ 30 h 36"/>
                  <a:gd name="T4" fmla="*/ 142 w 142"/>
                  <a:gd name="T5" fmla="*/ 35 h 36"/>
                  <a:gd name="T6" fmla="*/ 129 w 142"/>
                  <a:gd name="T7" fmla="*/ 36 h 36"/>
                  <a:gd name="T8" fmla="*/ 112 w 142"/>
                  <a:gd name="T9" fmla="*/ 36 h 36"/>
                  <a:gd name="T10" fmla="*/ 50 w 142"/>
                  <a:gd name="T11" fmla="*/ 27 h 36"/>
                  <a:gd name="T12" fmla="*/ 26 w 142"/>
                  <a:gd name="T13" fmla="*/ 11 h 36"/>
                  <a:gd name="T14" fmla="*/ 5 w 142"/>
                  <a:gd name="T15" fmla="*/ 11 h 36"/>
                  <a:gd name="T16" fmla="*/ 0 w 142"/>
                  <a:gd name="T17" fmla="*/ 8 h 36"/>
                  <a:gd name="T18" fmla="*/ 20 w 142"/>
                  <a:gd name="T19" fmla="*/ 6 h 36"/>
                  <a:gd name="T20" fmla="*/ 22 w 142"/>
                  <a:gd name="T21" fmla="*/ 0 h 36"/>
                  <a:gd name="T22" fmla="*/ 42 w 142"/>
                  <a:gd name="T23" fmla="*/ 0 h 36"/>
                  <a:gd name="T24" fmla="*/ 52 w 142"/>
                  <a:gd name="T25" fmla="*/ 7 h 36"/>
                  <a:gd name="T26" fmla="*/ 97 w 142"/>
                  <a:gd name="T27" fmla="*/ 7 h 36"/>
                  <a:gd name="T28" fmla="*/ 104 w 142"/>
                  <a:gd name="T29" fmla="*/ 11 h 36"/>
                  <a:gd name="T30" fmla="*/ 60 w 142"/>
                  <a:gd name="T31" fmla="*/ 11 h 36"/>
                  <a:gd name="T32" fmla="*/ 83 w 142"/>
                  <a:gd name="T33" fmla="*/ 27 h 36"/>
                  <a:gd name="T34" fmla="*/ 94 w 142"/>
                  <a:gd name="T35" fmla="*/ 30 h 36"/>
                  <a:gd name="T36" fmla="*/ 112 w 142"/>
                  <a:gd name="T37" fmla="*/ 31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42" h="36">
                    <a:moveTo>
                      <a:pt x="112" y="31"/>
                    </a:moveTo>
                    <a:cubicBezTo>
                      <a:pt x="120" y="31"/>
                      <a:pt x="128" y="31"/>
                      <a:pt x="135" y="30"/>
                    </a:cubicBezTo>
                    <a:cubicBezTo>
                      <a:pt x="142" y="35"/>
                      <a:pt x="142" y="35"/>
                      <a:pt x="142" y="35"/>
                    </a:cubicBezTo>
                    <a:cubicBezTo>
                      <a:pt x="129" y="36"/>
                      <a:pt x="129" y="36"/>
                      <a:pt x="129" y="36"/>
                    </a:cubicBezTo>
                    <a:cubicBezTo>
                      <a:pt x="129" y="36"/>
                      <a:pt x="118" y="36"/>
                      <a:pt x="112" y="36"/>
                    </a:cubicBezTo>
                    <a:cubicBezTo>
                      <a:pt x="80" y="36"/>
                      <a:pt x="59" y="33"/>
                      <a:pt x="50" y="27"/>
                    </a:cubicBezTo>
                    <a:cubicBezTo>
                      <a:pt x="42" y="22"/>
                      <a:pt x="34" y="16"/>
                      <a:pt x="26" y="11"/>
                    </a:cubicBezTo>
                    <a:cubicBezTo>
                      <a:pt x="19" y="11"/>
                      <a:pt x="12" y="11"/>
                      <a:pt x="5" y="11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7" y="8"/>
                      <a:pt x="13" y="7"/>
                      <a:pt x="20" y="6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29" y="0"/>
                      <a:pt x="36" y="0"/>
                      <a:pt x="42" y="0"/>
                    </a:cubicBezTo>
                    <a:cubicBezTo>
                      <a:pt x="52" y="7"/>
                      <a:pt x="52" y="7"/>
                      <a:pt x="52" y="7"/>
                    </a:cubicBezTo>
                    <a:cubicBezTo>
                      <a:pt x="67" y="7"/>
                      <a:pt x="82" y="7"/>
                      <a:pt x="97" y="7"/>
                    </a:cubicBezTo>
                    <a:cubicBezTo>
                      <a:pt x="104" y="11"/>
                      <a:pt x="104" y="11"/>
                      <a:pt x="104" y="11"/>
                    </a:cubicBezTo>
                    <a:cubicBezTo>
                      <a:pt x="89" y="11"/>
                      <a:pt x="74" y="11"/>
                      <a:pt x="60" y="11"/>
                    </a:cubicBezTo>
                    <a:cubicBezTo>
                      <a:pt x="67" y="16"/>
                      <a:pt x="75" y="22"/>
                      <a:pt x="83" y="27"/>
                    </a:cubicBezTo>
                    <a:cubicBezTo>
                      <a:pt x="94" y="30"/>
                      <a:pt x="94" y="30"/>
                      <a:pt x="94" y="30"/>
                    </a:cubicBezTo>
                    <a:cubicBezTo>
                      <a:pt x="94" y="30"/>
                      <a:pt x="105" y="31"/>
                      <a:pt x="112" y="3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0" name="Freeform 376"/>
              <p:cNvSpPr>
                <a:spLocks/>
              </p:cNvSpPr>
              <p:nvPr/>
            </p:nvSpPr>
            <p:spPr bwMode="auto">
              <a:xfrm>
                <a:off x="-36898263" y="5526088"/>
                <a:ext cx="593725" cy="165100"/>
              </a:xfrm>
              <a:custGeom>
                <a:avLst/>
                <a:gdLst>
                  <a:gd name="T0" fmla="*/ 115 w 158"/>
                  <a:gd name="T1" fmla="*/ 17 h 44"/>
                  <a:gd name="T2" fmla="*/ 75 w 158"/>
                  <a:gd name="T3" fmla="*/ 17 h 44"/>
                  <a:gd name="T4" fmla="*/ 34 w 158"/>
                  <a:gd name="T5" fmla="*/ 44 h 44"/>
                  <a:gd name="T6" fmla="*/ 0 w 158"/>
                  <a:gd name="T7" fmla="*/ 44 h 44"/>
                  <a:gd name="T8" fmla="*/ 40 w 158"/>
                  <a:gd name="T9" fmla="*/ 17 h 44"/>
                  <a:gd name="T10" fmla="*/ 14 w 158"/>
                  <a:gd name="T11" fmla="*/ 17 h 44"/>
                  <a:gd name="T12" fmla="*/ 18 w 158"/>
                  <a:gd name="T13" fmla="*/ 14 h 44"/>
                  <a:gd name="T14" fmla="*/ 48 w 158"/>
                  <a:gd name="T15" fmla="*/ 12 h 44"/>
                  <a:gd name="T16" fmla="*/ 52 w 158"/>
                  <a:gd name="T17" fmla="*/ 10 h 44"/>
                  <a:gd name="T18" fmla="*/ 78 w 158"/>
                  <a:gd name="T19" fmla="*/ 2 h 44"/>
                  <a:gd name="T20" fmla="*/ 123 w 158"/>
                  <a:gd name="T21" fmla="*/ 0 h 44"/>
                  <a:gd name="T22" fmla="*/ 158 w 158"/>
                  <a:gd name="T23" fmla="*/ 1 h 44"/>
                  <a:gd name="T24" fmla="*/ 140 w 158"/>
                  <a:gd name="T25" fmla="*/ 6 h 44"/>
                  <a:gd name="T26" fmla="*/ 117 w 158"/>
                  <a:gd name="T27" fmla="*/ 5 h 44"/>
                  <a:gd name="T28" fmla="*/ 98 w 158"/>
                  <a:gd name="T29" fmla="*/ 6 h 44"/>
                  <a:gd name="T30" fmla="*/ 86 w 158"/>
                  <a:gd name="T31" fmla="*/ 10 h 44"/>
                  <a:gd name="T32" fmla="*/ 83 w 158"/>
                  <a:gd name="T33" fmla="*/ 12 h 44"/>
                  <a:gd name="T34" fmla="*/ 123 w 158"/>
                  <a:gd name="T35" fmla="*/ 12 h 44"/>
                  <a:gd name="T36" fmla="*/ 115 w 158"/>
                  <a:gd name="T37" fmla="*/ 17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58" h="44">
                    <a:moveTo>
                      <a:pt x="115" y="17"/>
                    </a:moveTo>
                    <a:cubicBezTo>
                      <a:pt x="102" y="17"/>
                      <a:pt x="89" y="17"/>
                      <a:pt x="75" y="17"/>
                    </a:cubicBezTo>
                    <a:cubicBezTo>
                      <a:pt x="62" y="26"/>
                      <a:pt x="48" y="35"/>
                      <a:pt x="34" y="44"/>
                    </a:cubicBezTo>
                    <a:cubicBezTo>
                      <a:pt x="23" y="44"/>
                      <a:pt x="11" y="44"/>
                      <a:pt x="0" y="44"/>
                    </a:cubicBezTo>
                    <a:cubicBezTo>
                      <a:pt x="13" y="35"/>
                      <a:pt x="27" y="26"/>
                      <a:pt x="40" y="17"/>
                    </a:cubicBezTo>
                    <a:cubicBezTo>
                      <a:pt x="31" y="17"/>
                      <a:pt x="22" y="17"/>
                      <a:pt x="14" y="17"/>
                    </a:cubicBezTo>
                    <a:cubicBezTo>
                      <a:pt x="18" y="14"/>
                      <a:pt x="18" y="14"/>
                      <a:pt x="18" y="14"/>
                    </a:cubicBezTo>
                    <a:cubicBezTo>
                      <a:pt x="28" y="14"/>
                      <a:pt x="38" y="13"/>
                      <a:pt x="48" y="12"/>
                    </a:cubicBezTo>
                    <a:cubicBezTo>
                      <a:pt x="52" y="10"/>
                      <a:pt x="52" y="10"/>
                      <a:pt x="52" y="10"/>
                    </a:cubicBezTo>
                    <a:cubicBezTo>
                      <a:pt x="52" y="10"/>
                      <a:pt x="66" y="4"/>
                      <a:pt x="78" y="2"/>
                    </a:cubicBezTo>
                    <a:cubicBezTo>
                      <a:pt x="90" y="0"/>
                      <a:pt x="105" y="0"/>
                      <a:pt x="123" y="0"/>
                    </a:cubicBezTo>
                    <a:cubicBezTo>
                      <a:pt x="135" y="0"/>
                      <a:pt x="147" y="0"/>
                      <a:pt x="158" y="1"/>
                    </a:cubicBezTo>
                    <a:cubicBezTo>
                      <a:pt x="140" y="6"/>
                      <a:pt x="140" y="6"/>
                      <a:pt x="140" y="6"/>
                    </a:cubicBezTo>
                    <a:cubicBezTo>
                      <a:pt x="133" y="5"/>
                      <a:pt x="125" y="5"/>
                      <a:pt x="117" y="5"/>
                    </a:cubicBezTo>
                    <a:cubicBezTo>
                      <a:pt x="109" y="5"/>
                      <a:pt x="98" y="6"/>
                      <a:pt x="98" y="6"/>
                    </a:cubicBezTo>
                    <a:cubicBezTo>
                      <a:pt x="86" y="10"/>
                      <a:pt x="86" y="10"/>
                      <a:pt x="86" y="10"/>
                    </a:cubicBezTo>
                    <a:cubicBezTo>
                      <a:pt x="83" y="12"/>
                      <a:pt x="83" y="12"/>
                      <a:pt x="83" y="12"/>
                    </a:cubicBezTo>
                    <a:cubicBezTo>
                      <a:pt x="96" y="12"/>
                      <a:pt x="110" y="12"/>
                      <a:pt x="123" y="12"/>
                    </a:cubicBezTo>
                    <a:lnTo>
                      <a:pt x="115" y="17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1" name="Freeform 377"/>
              <p:cNvSpPr>
                <a:spLocks/>
              </p:cNvSpPr>
              <p:nvPr/>
            </p:nvSpPr>
            <p:spPr bwMode="auto">
              <a:xfrm>
                <a:off x="-36515675" y="5572126"/>
                <a:ext cx="701675" cy="119063"/>
              </a:xfrm>
              <a:custGeom>
                <a:avLst/>
                <a:gdLst>
                  <a:gd name="T0" fmla="*/ 144 w 187"/>
                  <a:gd name="T1" fmla="*/ 32 h 32"/>
                  <a:gd name="T2" fmla="*/ 109 w 187"/>
                  <a:gd name="T3" fmla="*/ 32 h 32"/>
                  <a:gd name="T4" fmla="*/ 139 w 187"/>
                  <a:gd name="T5" fmla="*/ 13 h 32"/>
                  <a:gd name="T6" fmla="*/ 139 w 187"/>
                  <a:gd name="T7" fmla="*/ 7 h 32"/>
                  <a:gd name="T8" fmla="*/ 118 w 187"/>
                  <a:gd name="T9" fmla="*/ 5 h 32"/>
                  <a:gd name="T10" fmla="*/ 82 w 187"/>
                  <a:gd name="T11" fmla="*/ 8 h 32"/>
                  <a:gd name="T12" fmla="*/ 59 w 187"/>
                  <a:gd name="T13" fmla="*/ 16 h 32"/>
                  <a:gd name="T14" fmla="*/ 35 w 187"/>
                  <a:gd name="T15" fmla="*/ 32 h 32"/>
                  <a:gd name="T16" fmla="*/ 0 w 187"/>
                  <a:gd name="T17" fmla="*/ 32 h 32"/>
                  <a:gd name="T18" fmla="*/ 48 w 187"/>
                  <a:gd name="T19" fmla="*/ 0 h 32"/>
                  <a:gd name="T20" fmla="*/ 76 w 187"/>
                  <a:gd name="T21" fmla="*/ 0 h 32"/>
                  <a:gd name="T22" fmla="*/ 74 w 187"/>
                  <a:gd name="T23" fmla="*/ 5 h 32"/>
                  <a:gd name="T24" fmla="*/ 76 w 187"/>
                  <a:gd name="T25" fmla="*/ 5 h 32"/>
                  <a:gd name="T26" fmla="*/ 102 w 187"/>
                  <a:gd name="T27" fmla="*/ 1 h 32"/>
                  <a:gd name="T28" fmla="*/ 134 w 187"/>
                  <a:gd name="T29" fmla="*/ 0 h 32"/>
                  <a:gd name="T30" fmla="*/ 175 w 187"/>
                  <a:gd name="T31" fmla="*/ 11 h 32"/>
                  <a:gd name="T32" fmla="*/ 144 w 187"/>
                  <a:gd name="T33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87" h="32">
                    <a:moveTo>
                      <a:pt x="144" y="32"/>
                    </a:moveTo>
                    <a:cubicBezTo>
                      <a:pt x="133" y="32"/>
                      <a:pt x="121" y="32"/>
                      <a:pt x="109" y="32"/>
                    </a:cubicBezTo>
                    <a:cubicBezTo>
                      <a:pt x="119" y="25"/>
                      <a:pt x="129" y="19"/>
                      <a:pt x="139" y="13"/>
                    </a:cubicBezTo>
                    <a:cubicBezTo>
                      <a:pt x="139" y="7"/>
                      <a:pt x="139" y="7"/>
                      <a:pt x="139" y="7"/>
                    </a:cubicBezTo>
                    <a:cubicBezTo>
                      <a:pt x="139" y="7"/>
                      <a:pt x="129" y="5"/>
                      <a:pt x="118" y="5"/>
                    </a:cubicBezTo>
                    <a:cubicBezTo>
                      <a:pt x="103" y="5"/>
                      <a:pt x="91" y="6"/>
                      <a:pt x="82" y="8"/>
                    </a:cubicBezTo>
                    <a:cubicBezTo>
                      <a:pt x="73" y="9"/>
                      <a:pt x="65" y="12"/>
                      <a:pt x="59" y="16"/>
                    </a:cubicBezTo>
                    <a:cubicBezTo>
                      <a:pt x="51" y="21"/>
                      <a:pt x="43" y="26"/>
                      <a:pt x="35" y="32"/>
                    </a:cubicBezTo>
                    <a:cubicBezTo>
                      <a:pt x="23" y="32"/>
                      <a:pt x="12" y="32"/>
                      <a:pt x="0" y="32"/>
                    </a:cubicBezTo>
                    <a:cubicBezTo>
                      <a:pt x="16" y="21"/>
                      <a:pt x="32" y="11"/>
                      <a:pt x="48" y="0"/>
                    </a:cubicBezTo>
                    <a:cubicBezTo>
                      <a:pt x="58" y="0"/>
                      <a:pt x="67" y="0"/>
                      <a:pt x="76" y="0"/>
                    </a:cubicBezTo>
                    <a:cubicBezTo>
                      <a:pt x="74" y="5"/>
                      <a:pt x="74" y="5"/>
                      <a:pt x="74" y="5"/>
                    </a:cubicBezTo>
                    <a:cubicBezTo>
                      <a:pt x="76" y="5"/>
                      <a:pt x="76" y="5"/>
                      <a:pt x="76" y="5"/>
                    </a:cubicBezTo>
                    <a:cubicBezTo>
                      <a:pt x="83" y="3"/>
                      <a:pt x="92" y="2"/>
                      <a:pt x="102" y="1"/>
                    </a:cubicBezTo>
                    <a:cubicBezTo>
                      <a:pt x="112" y="0"/>
                      <a:pt x="123" y="0"/>
                      <a:pt x="134" y="0"/>
                    </a:cubicBezTo>
                    <a:cubicBezTo>
                      <a:pt x="173" y="0"/>
                      <a:pt x="187" y="4"/>
                      <a:pt x="175" y="11"/>
                    </a:cubicBezTo>
                    <a:cubicBezTo>
                      <a:pt x="165" y="18"/>
                      <a:pt x="154" y="25"/>
                      <a:pt x="144" y="3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2" name="Freeform 378"/>
              <p:cNvSpPr>
                <a:spLocks/>
              </p:cNvSpPr>
              <p:nvPr/>
            </p:nvSpPr>
            <p:spPr bwMode="auto">
              <a:xfrm>
                <a:off x="-31016575" y="5572126"/>
                <a:ext cx="566738" cy="119063"/>
              </a:xfrm>
              <a:custGeom>
                <a:avLst/>
                <a:gdLst>
                  <a:gd name="T0" fmla="*/ 61 w 151"/>
                  <a:gd name="T1" fmla="*/ 32 h 32"/>
                  <a:gd name="T2" fmla="*/ 10 w 151"/>
                  <a:gd name="T3" fmla="*/ 28 h 32"/>
                  <a:gd name="T4" fmla="*/ 7 w 151"/>
                  <a:gd name="T5" fmla="*/ 16 h 32"/>
                  <a:gd name="T6" fmla="*/ 43 w 151"/>
                  <a:gd name="T7" fmla="*/ 4 h 32"/>
                  <a:gd name="T8" fmla="*/ 107 w 151"/>
                  <a:gd name="T9" fmla="*/ 0 h 32"/>
                  <a:gd name="T10" fmla="*/ 151 w 151"/>
                  <a:gd name="T11" fmla="*/ 2 h 32"/>
                  <a:gd name="T12" fmla="*/ 134 w 151"/>
                  <a:gd name="T13" fmla="*/ 7 h 32"/>
                  <a:gd name="T14" fmla="*/ 99 w 151"/>
                  <a:gd name="T15" fmla="*/ 5 h 32"/>
                  <a:gd name="T16" fmla="*/ 43 w 151"/>
                  <a:gd name="T17" fmla="*/ 16 h 32"/>
                  <a:gd name="T18" fmla="*/ 43 w 151"/>
                  <a:gd name="T19" fmla="*/ 24 h 32"/>
                  <a:gd name="T20" fmla="*/ 70 w 151"/>
                  <a:gd name="T21" fmla="*/ 27 h 32"/>
                  <a:gd name="T22" fmla="*/ 117 w 151"/>
                  <a:gd name="T23" fmla="*/ 25 h 32"/>
                  <a:gd name="T24" fmla="*/ 109 w 151"/>
                  <a:gd name="T25" fmla="*/ 30 h 32"/>
                  <a:gd name="T26" fmla="*/ 87 w 151"/>
                  <a:gd name="T27" fmla="*/ 32 h 32"/>
                  <a:gd name="T28" fmla="*/ 61 w 151"/>
                  <a:gd name="T29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51" h="32">
                    <a:moveTo>
                      <a:pt x="61" y="32"/>
                    </a:moveTo>
                    <a:cubicBezTo>
                      <a:pt x="36" y="32"/>
                      <a:pt x="19" y="31"/>
                      <a:pt x="10" y="28"/>
                    </a:cubicBezTo>
                    <a:cubicBezTo>
                      <a:pt x="1" y="25"/>
                      <a:pt x="0" y="21"/>
                      <a:pt x="7" y="16"/>
                    </a:cubicBezTo>
                    <a:cubicBezTo>
                      <a:pt x="14" y="11"/>
                      <a:pt x="26" y="7"/>
                      <a:pt x="43" y="4"/>
                    </a:cubicBezTo>
                    <a:cubicBezTo>
                      <a:pt x="60" y="1"/>
                      <a:pt x="82" y="0"/>
                      <a:pt x="107" y="0"/>
                    </a:cubicBezTo>
                    <a:cubicBezTo>
                      <a:pt x="124" y="0"/>
                      <a:pt x="139" y="0"/>
                      <a:pt x="151" y="2"/>
                    </a:cubicBezTo>
                    <a:cubicBezTo>
                      <a:pt x="134" y="7"/>
                      <a:pt x="134" y="7"/>
                      <a:pt x="134" y="7"/>
                    </a:cubicBezTo>
                    <a:cubicBezTo>
                      <a:pt x="120" y="6"/>
                      <a:pt x="109" y="5"/>
                      <a:pt x="99" y="5"/>
                    </a:cubicBezTo>
                    <a:cubicBezTo>
                      <a:pt x="71" y="5"/>
                      <a:pt x="52" y="9"/>
                      <a:pt x="43" y="16"/>
                    </a:cubicBezTo>
                    <a:cubicBezTo>
                      <a:pt x="43" y="24"/>
                      <a:pt x="43" y="24"/>
                      <a:pt x="43" y="24"/>
                    </a:cubicBezTo>
                    <a:cubicBezTo>
                      <a:pt x="43" y="24"/>
                      <a:pt x="56" y="27"/>
                      <a:pt x="70" y="27"/>
                    </a:cubicBezTo>
                    <a:cubicBezTo>
                      <a:pt x="86" y="27"/>
                      <a:pt x="101" y="26"/>
                      <a:pt x="117" y="25"/>
                    </a:cubicBezTo>
                    <a:cubicBezTo>
                      <a:pt x="109" y="30"/>
                      <a:pt x="109" y="30"/>
                      <a:pt x="109" y="30"/>
                    </a:cubicBezTo>
                    <a:cubicBezTo>
                      <a:pt x="102" y="31"/>
                      <a:pt x="95" y="32"/>
                      <a:pt x="87" y="32"/>
                    </a:cubicBezTo>
                    <a:cubicBezTo>
                      <a:pt x="80" y="32"/>
                      <a:pt x="71" y="32"/>
                      <a:pt x="61" y="3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3" name="Freeform 379"/>
              <p:cNvSpPr>
                <a:spLocks noEditPoints="1"/>
              </p:cNvSpPr>
              <p:nvPr/>
            </p:nvSpPr>
            <p:spPr bwMode="auto">
              <a:xfrm>
                <a:off x="-30435550" y="5572126"/>
                <a:ext cx="611188" cy="119063"/>
              </a:xfrm>
              <a:custGeom>
                <a:avLst/>
                <a:gdLst>
                  <a:gd name="T0" fmla="*/ 156 w 163"/>
                  <a:gd name="T1" fmla="*/ 16 h 32"/>
                  <a:gd name="T2" fmla="*/ 120 w 163"/>
                  <a:gd name="T3" fmla="*/ 28 h 32"/>
                  <a:gd name="T4" fmla="*/ 57 w 163"/>
                  <a:gd name="T5" fmla="*/ 32 h 32"/>
                  <a:gd name="T6" fmla="*/ 19 w 163"/>
                  <a:gd name="T7" fmla="*/ 30 h 32"/>
                  <a:gd name="T8" fmla="*/ 0 w 163"/>
                  <a:gd name="T9" fmla="*/ 25 h 32"/>
                  <a:gd name="T10" fmla="*/ 2 w 163"/>
                  <a:gd name="T11" fmla="*/ 16 h 32"/>
                  <a:gd name="T12" fmla="*/ 38 w 163"/>
                  <a:gd name="T13" fmla="*/ 4 h 32"/>
                  <a:gd name="T14" fmla="*/ 101 w 163"/>
                  <a:gd name="T15" fmla="*/ 0 h 32"/>
                  <a:gd name="T16" fmla="*/ 151 w 163"/>
                  <a:gd name="T17" fmla="*/ 4 h 32"/>
                  <a:gd name="T18" fmla="*/ 156 w 163"/>
                  <a:gd name="T19" fmla="*/ 16 h 32"/>
                  <a:gd name="T20" fmla="*/ 38 w 163"/>
                  <a:gd name="T21" fmla="*/ 16 h 32"/>
                  <a:gd name="T22" fmla="*/ 65 w 163"/>
                  <a:gd name="T23" fmla="*/ 27 h 32"/>
                  <a:gd name="T24" fmla="*/ 121 w 163"/>
                  <a:gd name="T25" fmla="*/ 16 h 32"/>
                  <a:gd name="T26" fmla="*/ 93 w 163"/>
                  <a:gd name="T27" fmla="*/ 5 h 32"/>
                  <a:gd name="T28" fmla="*/ 58 w 163"/>
                  <a:gd name="T29" fmla="*/ 8 h 32"/>
                  <a:gd name="T30" fmla="*/ 38 w 163"/>
                  <a:gd name="T31" fmla="*/ 1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63" h="32">
                    <a:moveTo>
                      <a:pt x="156" y="16"/>
                    </a:moveTo>
                    <a:cubicBezTo>
                      <a:pt x="150" y="21"/>
                      <a:pt x="138" y="25"/>
                      <a:pt x="120" y="28"/>
                    </a:cubicBezTo>
                    <a:cubicBezTo>
                      <a:pt x="103" y="31"/>
                      <a:pt x="82" y="32"/>
                      <a:pt x="57" y="32"/>
                    </a:cubicBezTo>
                    <a:cubicBezTo>
                      <a:pt x="42" y="32"/>
                      <a:pt x="29" y="32"/>
                      <a:pt x="19" y="30"/>
                    </a:cubicBezTo>
                    <a:cubicBezTo>
                      <a:pt x="9" y="29"/>
                      <a:pt x="0" y="25"/>
                      <a:pt x="0" y="25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9" y="11"/>
                      <a:pt x="20" y="7"/>
                      <a:pt x="38" y="4"/>
                    </a:cubicBezTo>
                    <a:cubicBezTo>
                      <a:pt x="55" y="1"/>
                      <a:pt x="76" y="0"/>
                      <a:pt x="101" y="0"/>
                    </a:cubicBezTo>
                    <a:cubicBezTo>
                      <a:pt x="124" y="0"/>
                      <a:pt x="141" y="1"/>
                      <a:pt x="151" y="4"/>
                    </a:cubicBezTo>
                    <a:cubicBezTo>
                      <a:pt x="161" y="7"/>
                      <a:pt x="163" y="11"/>
                      <a:pt x="156" y="16"/>
                    </a:cubicBezTo>
                    <a:close/>
                    <a:moveTo>
                      <a:pt x="38" y="16"/>
                    </a:moveTo>
                    <a:cubicBezTo>
                      <a:pt x="28" y="23"/>
                      <a:pt x="37" y="27"/>
                      <a:pt x="65" y="27"/>
                    </a:cubicBezTo>
                    <a:cubicBezTo>
                      <a:pt x="93" y="27"/>
                      <a:pt x="111" y="23"/>
                      <a:pt x="121" y="16"/>
                    </a:cubicBezTo>
                    <a:cubicBezTo>
                      <a:pt x="130" y="9"/>
                      <a:pt x="121" y="5"/>
                      <a:pt x="93" y="5"/>
                    </a:cubicBezTo>
                    <a:cubicBezTo>
                      <a:pt x="79" y="5"/>
                      <a:pt x="67" y="6"/>
                      <a:pt x="58" y="8"/>
                    </a:cubicBezTo>
                    <a:cubicBezTo>
                      <a:pt x="49" y="10"/>
                      <a:pt x="38" y="16"/>
                      <a:pt x="38" y="1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4" name="Freeform 380"/>
              <p:cNvSpPr>
                <a:spLocks/>
              </p:cNvSpPr>
              <p:nvPr/>
            </p:nvSpPr>
            <p:spPr bwMode="auto">
              <a:xfrm>
                <a:off x="-29775150" y="5572126"/>
                <a:ext cx="674688" cy="119063"/>
              </a:xfrm>
              <a:custGeom>
                <a:avLst/>
                <a:gdLst>
                  <a:gd name="T0" fmla="*/ 144 w 180"/>
                  <a:gd name="T1" fmla="*/ 32 h 32"/>
                  <a:gd name="T2" fmla="*/ 109 w 180"/>
                  <a:gd name="T3" fmla="*/ 32 h 32"/>
                  <a:gd name="T4" fmla="*/ 134 w 180"/>
                  <a:gd name="T5" fmla="*/ 13 h 32"/>
                  <a:gd name="T6" fmla="*/ 133 w 180"/>
                  <a:gd name="T7" fmla="*/ 7 h 32"/>
                  <a:gd name="T8" fmla="*/ 111 w 180"/>
                  <a:gd name="T9" fmla="*/ 5 h 32"/>
                  <a:gd name="T10" fmla="*/ 76 w 180"/>
                  <a:gd name="T11" fmla="*/ 8 h 32"/>
                  <a:gd name="T12" fmla="*/ 55 w 180"/>
                  <a:gd name="T13" fmla="*/ 16 h 32"/>
                  <a:gd name="T14" fmla="*/ 35 w 180"/>
                  <a:gd name="T15" fmla="*/ 32 h 32"/>
                  <a:gd name="T16" fmla="*/ 0 w 180"/>
                  <a:gd name="T17" fmla="*/ 32 h 32"/>
                  <a:gd name="T18" fmla="*/ 40 w 180"/>
                  <a:gd name="T19" fmla="*/ 0 h 32"/>
                  <a:gd name="T20" fmla="*/ 68 w 180"/>
                  <a:gd name="T21" fmla="*/ 0 h 32"/>
                  <a:gd name="T22" fmla="*/ 67 w 180"/>
                  <a:gd name="T23" fmla="*/ 5 h 32"/>
                  <a:gd name="T24" fmla="*/ 69 w 180"/>
                  <a:gd name="T25" fmla="*/ 5 h 32"/>
                  <a:gd name="T26" fmla="*/ 94 w 180"/>
                  <a:gd name="T27" fmla="*/ 1 h 32"/>
                  <a:gd name="T28" fmla="*/ 126 w 180"/>
                  <a:gd name="T29" fmla="*/ 0 h 32"/>
                  <a:gd name="T30" fmla="*/ 170 w 180"/>
                  <a:gd name="T31" fmla="*/ 11 h 32"/>
                  <a:gd name="T32" fmla="*/ 144 w 180"/>
                  <a:gd name="T33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80" h="32">
                    <a:moveTo>
                      <a:pt x="144" y="32"/>
                    </a:moveTo>
                    <a:cubicBezTo>
                      <a:pt x="132" y="32"/>
                      <a:pt x="120" y="32"/>
                      <a:pt x="109" y="32"/>
                    </a:cubicBezTo>
                    <a:cubicBezTo>
                      <a:pt x="117" y="25"/>
                      <a:pt x="126" y="19"/>
                      <a:pt x="134" y="13"/>
                    </a:cubicBezTo>
                    <a:cubicBezTo>
                      <a:pt x="133" y="7"/>
                      <a:pt x="133" y="7"/>
                      <a:pt x="133" y="7"/>
                    </a:cubicBezTo>
                    <a:cubicBezTo>
                      <a:pt x="133" y="7"/>
                      <a:pt x="122" y="5"/>
                      <a:pt x="111" y="5"/>
                    </a:cubicBezTo>
                    <a:cubicBezTo>
                      <a:pt x="96" y="5"/>
                      <a:pt x="85" y="6"/>
                      <a:pt x="76" y="8"/>
                    </a:cubicBezTo>
                    <a:cubicBezTo>
                      <a:pt x="67" y="9"/>
                      <a:pt x="55" y="16"/>
                      <a:pt x="55" y="16"/>
                    </a:cubicBezTo>
                    <a:cubicBezTo>
                      <a:pt x="48" y="21"/>
                      <a:pt x="41" y="27"/>
                      <a:pt x="35" y="32"/>
                    </a:cubicBezTo>
                    <a:cubicBezTo>
                      <a:pt x="23" y="32"/>
                      <a:pt x="11" y="32"/>
                      <a:pt x="0" y="32"/>
                    </a:cubicBezTo>
                    <a:cubicBezTo>
                      <a:pt x="13" y="21"/>
                      <a:pt x="27" y="11"/>
                      <a:pt x="40" y="0"/>
                    </a:cubicBezTo>
                    <a:cubicBezTo>
                      <a:pt x="50" y="0"/>
                      <a:pt x="58" y="0"/>
                      <a:pt x="68" y="0"/>
                    </a:cubicBezTo>
                    <a:cubicBezTo>
                      <a:pt x="67" y="5"/>
                      <a:pt x="67" y="5"/>
                      <a:pt x="67" y="5"/>
                    </a:cubicBezTo>
                    <a:cubicBezTo>
                      <a:pt x="69" y="5"/>
                      <a:pt x="69" y="5"/>
                      <a:pt x="69" y="5"/>
                    </a:cubicBezTo>
                    <a:cubicBezTo>
                      <a:pt x="76" y="3"/>
                      <a:pt x="84" y="2"/>
                      <a:pt x="94" y="1"/>
                    </a:cubicBezTo>
                    <a:cubicBezTo>
                      <a:pt x="104" y="0"/>
                      <a:pt x="115" y="0"/>
                      <a:pt x="126" y="0"/>
                    </a:cubicBezTo>
                    <a:cubicBezTo>
                      <a:pt x="165" y="0"/>
                      <a:pt x="180" y="4"/>
                      <a:pt x="170" y="11"/>
                    </a:cubicBezTo>
                    <a:cubicBezTo>
                      <a:pt x="161" y="18"/>
                      <a:pt x="153" y="25"/>
                      <a:pt x="144" y="3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5" name="Freeform 381"/>
              <p:cNvSpPr>
                <a:spLocks/>
              </p:cNvSpPr>
              <p:nvPr/>
            </p:nvSpPr>
            <p:spPr bwMode="auto">
              <a:xfrm>
                <a:off x="-29029025" y="5548313"/>
                <a:ext cx="438150" cy="142875"/>
              </a:xfrm>
              <a:custGeom>
                <a:avLst/>
                <a:gdLst>
                  <a:gd name="T0" fmla="*/ 60 w 117"/>
                  <a:gd name="T1" fmla="*/ 33 h 38"/>
                  <a:gd name="T2" fmla="*/ 87 w 117"/>
                  <a:gd name="T3" fmla="*/ 32 h 38"/>
                  <a:gd name="T4" fmla="*/ 80 w 117"/>
                  <a:gd name="T5" fmla="*/ 37 h 38"/>
                  <a:gd name="T6" fmla="*/ 64 w 117"/>
                  <a:gd name="T7" fmla="*/ 38 h 38"/>
                  <a:gd name="T8" fmla="*/ 45 w 117"/>
                  <a:gd name="T9" fmla="*/ 38 h 38"/>
                  <a:gd name="T10" fmla="*/ 8 w 117"/>
                  <a:gd name="T11" fmla="*/ 29 h 38"/>
                  <a:gd name="T12" fmla="*/ 30 w 117"/>
                  <a:gd name="T13" fmla="*/ 11 h 38"/>
                  <a:gd name="T14" fmla="*/ 7 w 117"/>
                  <a:gd name="T15" fmla="*/ 11 h 38"/>
                  <a:gd name="T16" fmla="*/ 11 w 117"/>
                  <a:gd name="T17" fmla="*/ 9 h 38"/>
                  <a:gd name="T18" fmla="*/ 38 w 117"/>
                  <a:gd name="T19" fmla="*/ 6 h 38"/>
                  <a:gd name="T20" fmla="*/ 58 w 117"/>
                  <a:gd name="T21" fmla="*/ 0 h 38"/>
                  <a:gd name="T22" fmla="*/ 80 w 117"/>
                  <a:gd name="T23" fmla="*/ 0 h 38"/>
                  <a:gd name="T24" fmla="*/ 71 w 117"/>
                  <a:gd name="T25" fmla="*/ 6 h 38"/>
                  <a:gd name="T26" fmla="*/ 117 w 117"/>
                  <a:gd name="T27" fmla="*/ 6 h 38"/>
                  <a:gd name="T28" fmla="*/ 111 w 117"/>
                  <a:gd name="T29" fmla="*/ 11 h 38"/>
                  <a:gd name="T30" fmla="*/ 65 w 117"/>
                  <a:gd name="T31" fmla="*/ 11 h 38"/>
                  <a:gd name="T32" fmla="*/ 43 w 117"/>
                  <a:gd name="T33" fmla="*/ 28 h 38"/>
                  <a:gd name="T34" fmla="*/ 45 w 117"/>
                  <a:gd name="T35" fmla="*/ 32 h 38"/>
                  <a:gd name="T36" fmla="*/ 60 w 117"/>
                  <a:gd name="T37" fmla="*/ 33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17" h="38">
                    <a:moveTo>
                      <a:pt x="60" y="33"/>
                    </a:moveTo>
                    <a:cubicBezTo>
                      <a:pt x="69" y="33"/>
                      <a:pt x="77" y="32"/>
                      <a:pt x="87" y="32"/>
                    </a:cubicBezTo>
                    <a:cubicBezTo>
                      <a:pt x="80" y="37"/>
                      <a:pt x="80" y="37"/>
                      <a:pt x="80" y="37"/>
                    </a:cubicBezTo>
                    <a:cubicBezTo>
                      <a:pt x="64" y="38"/>
                      <a:pt x="64" y="38"/>
                      <a:pt x="64" y="38"/>
                    </a:cubicBezTo>
                    <a:cubicBezTo>
                      <a:pt x="58" y="38"/>
                      <a:pt x="52" y="38"/>
                      <a:pt x="45" y="38"/>
                    </a:cubicBezTo>
                    <a:cubicBezTo>
                      <a:pt x="12" y="38"/>
                      <a:pt x="0" y="35"/>
                      <a:pt x="8" y="29"/>
                    </a:cubicBezTo>
                    <a:cubicBezTo>
                      <a:pt x="16" y="23"/>
                      <a:pt x="23" y="17"/>
                      <a:pt x="30" y="11"/>
                    </a:cubicBezTo>
                    <a:cubicBezTo>
                      <a:pt x="22" y="11"/>
                      <a:pt x="15" y="11"/>
                      <a:pt x="7" y="11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20" y="8"/>
                      <a:pt x="29" y="7"/>
                      <a:pt x="38" y="6"/>
                    </a:cubicBezTo>
                    <a:cubicBezTo>
                      <a:pt x="45" y="4"/>
                      <a:pt x="52" y="2"/>
                      <a:pt x="58" y="0"/>
                    </a:cubicBezTo>
                    <a:cubicBezTo>
                      <a:pt x="65" y="0"/>
                      <a:pt x="73" y="0"/>
                      <a:pt x="80" y="0"/>
                    </a:cubicBezTo>
                    <a:cubicBezTo>
                      <a:pt x="71" y="6"/>
                      <a:pt x="71" y="6"/>
                      <a:pt x="71" y="6"/>
                    </a:cubicBezTo>
                    <a:cubicBezTo>
                      <a:pt x="86" y="6"/>
                      <a:pt x="102" y="6"/>
                      <a:pt x="117" y="6"/>
                    </a:cubicBezTo>
                    <a:cubicBezTo>
                      <a:pt x="111" y="11"/>
                      <a:pt x="111" y="11"/>
                      <a:pt x="111" y="11"/>
                    </a:cubicBezTo>
                    <a:cubicBezTo>
                      <a:pt x="95" y="11"/>
                      <a:pt x="80" y="11"/>
                      <a:pt x="65" y="11"/>
                    </a:cubicBezTo>
                    <a:cubicBezTo>
                      <a:pt x="57" y="17"/>
                      <a:pt x="50" y="23"/>
                      <a:pt x="43" y="28"/>
                    </a:cubicBezTo>
                    <a:cubicBezTo>
                      <a:pt x="45" y="32"/>
                      <a:pt x="45" y="32"/>
                      <a:pt x="45" y="32"/>
                    </a:cubicBezTo>
                    <a:cubicBezTo>
                      <a:pt x="45" y="32"/>
                      <a:pt x="53" y="33"/>
                      <a:pt x="60" y="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6" name="Freeform 382"/>
              <p:cNvSpPr>
                <a:spLocks/>
              </p:cNvSpPr>
              <p:nvPr/>
            </p:nvSpPr>
            <p:spPr bwMode="auto">
              <a:xfrm>
                <a:off x="-28608338" y="5572126"/>
                <a:ext cx="523875" cy="119063"/>
              </a:xfrm>
              <a:custGeom>
                <a:avLst/>
                <a:gdLst>
                  <a:gd name="T0" fmla="*/ 123 w 140"/>
                  <a:gd name="T1" fmla="*/ 0 h 32"/>
                  <a:gd name="T2" fmla="*/ 140 w 140"/>
                  <a:gd name="T3" fmla="*/ 0 h 32"/>
                  <a:gd name="T4" fmla="*/ 129 w 140"/>
                  <a:gd name="T5" fmla="*/ 6 h 32"/>
                  <a:gd name="T6" fmla="*/ 114 w 140"/>
                  <a:gd name="T7" fmla="*/ 6 h 32"/>
                  <a:gd name="T8" fmla="*/ 77 w 140"/>
                  <a:gd name="T9" fmla="*/ 9 h 32"/>
                  <a:gd name="T10" fmla="*/ 55 w 140"/>
                  <a:gd name="T11" fmla="*/ 15 h 32"/>
                  <a:gd name="T12" fmla="*/ 35 w 140"/>
                  <a:gd name="T13" fmla="*/ 32 h 32"/>
                  <a:gd name="T14" fmla="*/ 0 w 140"/>
                  <a:gd name="T15" fmla="*/ 32 h 32"/>
                  <a:gd name="T16" fmla="*/ 39 w 140"/>
                  <a:gd name="T17" fmla="*/ 0 h 32"/>
                  <a:gd name="T18" fmla="*/ 67 w 140"/>
                  <a:gd name="T19" fmla="*/ 0 h 32"/>
                  <a:gd name="T20" fmla="*/ 64 w 140"/>
                  <a:gd name="T21" fmla="*/ 6 h 32"/>
                  <a:gd name="T22" fmla="*/ 66 w 140"/>
                  <a:gd name="T23" fmla="*/ 6 h 32"/>
                  <a:gd name="T24" fmla="*/ 93 w 140"/>
                  <a:gd name="T25" fmla="*/ 1 h 32"/>
                  <a:gd name="T26" fmla="*/ 123 w 140"/>
                  <a:gd name="T27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40" h="32">
                    <a:moveTo>
                      <a:pt x="123" y="0"/>
                    </a:moveTo>
                    <a:cubicBezTo>
                      <a:pt x="130" y="0"/>
                      <a:pt x="140" y="0"/>
                      <a:pt x="140" y="0"/>
                    </a:cubicBezTo>
                    <a:cubicBezTo>
                      <a:pt x="129" y="6"/>
                      <a:pt x="129" y="6"/>
                      <a:pt x="129" y="6"/>
                    </a:cubicBezTo>
                    <a:cubicBezTo>
                      <a:pt x="114" y="6"/>
                      <a:pt x="114" y="6"/>
                      <a:pt x="114" y="6"/>
                    </a:cubicBezTo>
                    <a:cubicBezTo>
                      <a:pt x="100" y="6"/>
                      <a:pt x="88" y="7"/>
                      <a:pt x="77" y="9"/>
                    </a:cubicBezTo>
                    <a:cubicBezTo>
                      <a:pt x="66" y="10"/>
                      <a:pt x="55" y="15"/>
                      <a:pt x="55" y="15"/>
                    </a:cubicBezTo>
                    <a:cubicBezTo>
                      <a:pt x="49" y="21"/>
                      <a:pt x="42" y="26"/>
                      <a:pt x="35" y="32"/>
                    </a:cubicBezTo>
                    <a:cubicBezTo>
                      <a:pt x="23" y="32"/>
                      <a:pt x="12" y="32"/>
                      <a:pt x="0" y="32"/>
                    </a:cubicBezTo>
                    <a:cubicBezTo>
                      <a:pt x="13" y="21"/>
                      <a:pt x="26" y="11"/>
                      <a:pt x="39" y="0"/>
                    </a:cubicBezTo>
                    <a:cubicBezTo>
                      <a:pt x="49" y="0"/>
                      <a:pt x="58" y="0"/>
                      <a:pt x="67" y="0"/>
                    </a:cubicBezTo>
                    <a:cubicBezTo>
                      <a:pt x="64" y="6"/>
                      <a:pt x="64" y="6"/>
                      <a:pt x="64" y="6"/>
                    </a:cubicBezTo>
                    <a:cubicBezTo>
                      <a:pt x="66" y="6"/>
                      <a:pt x="66" y="6"/>
                      <a:pt x="66" y="6"/>
                    </a:cubicBezTo>
                    <a:cubicBezTo>
                      <a:pt x="74" y="4"/>
                      <a:pt x="83" y="3"/>
                      <a:pt x="93" y="1"/>
                    </a:cubicBezTo>
                    <a:cubicBezTo>
                      <a:pt x="103" y="0"/>
                      <a:pt x="113" y="0"/>
                      <a:pt x="12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7" name="Freeform 383"/>
              <p:cNvSpPr>
                <a:spLocks noEditPoints="1"/>
              </p:cNvSpPr>
              <p:nvPr/>
            </p:nvSpPr>
            <p:spPr bwMode="auto">
              <a:xfrm>
                <a:off x="-28087638" y="5572126"/>
                <a:ext cx="608013" cy="119063"/>
              </a:xfrm>
              <a:custGeom>
                <a:avLst/>
                <a:gdLst>
                  <a:gd name="T0" fmla="*/ 156 w 162"/>
                  <a:gd name="T1" fmla="*/ 16 h 32"/>
                  <a:gd name="T2" fmla="*/ 121 w 162"/>
                  <a:gd name="T3" fmla="*/ 28 h 32"/>
                  <a:gd name="T4" fmla="*/ 58 w 162"/>
                  <a:gd name="T5" fmla="*/ 32 h 32"/>
                  <a:gd name="T6" fmla="*/ 20 w 162"/>
                  <a:gd name="T7" fmla="*/ 30 h 32"/>
                  <a:gd name="T8" fmla="*/ 0 w 162"/>
                  <a:gd name="T9" fmla="*/ 25 h 32"/>
                  <a:gd name="T10" fmla="*/ 2 w 162"/>
                  <a:gd name="T11" fmla="*/ 16 h 32"/>
                  <a:gd name="T12" fmla="*/ 37 w 162"/>
                  <a:gd name="T13" fmla="*/ 4 h 32"/>
                  <a:gd name="T14" fmla="*/ 99 w 162"/>
                  <a:gd name="T15" fmla="*/ 0 h 32"/>
                  <a:gd name="T16" fmla="*/ 150 w 162"/>
                  <a:gd name="T17" fmla="*/ 4 h 32"/>
                  <a:gd name="T18" fmla="*/ 156 w 162"/>
                  <a:gd name="T19" fmla="*/ 16 h 32"/>
                  <a:gd name="T20" fmla="*/ 37 w 162"/>
                  <a:gd name="T21" fmla="*/ 16 h 32"/>
                  <a:gd name="T22" fmla="*/ 66 w 162"/>
                  <a:gd name="T23" fmla="*/ 27 h 32"/>
                  <a:gd name="T24" fmla="*/ 120 w 162"/>
                  <a:gd name="T25" fmla="*/ 16 h 32"/>
                  <a:gd name="T26" fmla="*/ 92 w 162"/>
                  <a:gd name="T27" fmla="*/ 5 h 32"/>
                  <a:gd name="T28" fmla="*/ 57 w 162"/>
                  <a:gd name="T29" fmla="*/ 8 h 32"/>
                  <a:gd name="T30" fmla="*/ 37 w 162"/>
                  <a:gd name="T31" fmla="*/ 1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62" h="32">
                    <a:moveTo>
                      <a:pt x="156" y="16"/>
                    </a:moveTo>
                    <a:cubicBezTo>
                      <a:pt x="150" y="21"/>
                      <a:pt x="138" y="25"/>
                      <a:pt x="121" y="28"/>
                    </a:cubicBezTo>
                    <a:cubicBezTo>
                      <a:pt x="104" y="31"/>
                      <a:pt x="83" y="32"/>
                      <a:pt x="58" y="32"/>
                    </a:cubicBezTo>
                    <a:cubicBezTo>
                      <a:pt x="43" y="32"/>
                      <a:pt x="30" y="32"/>
                      <a:pt x="20" y="30"/>
                    </a:cubicBezTo>
                    <a:cubicBezTo>
                      <a:pt x="10" y="29"/>
                      <a:pt x="0" y="25"/>
                      <a:pt x="0" y="25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8" y="11"/>
                      <a:pt x="20" y="7"/>
                      <a:pt x="37" y="4"/>
                    </a:cubicBezTo>
                    <a:cubicBezTo>
                      <a:pt x="54" y="1"/>
                      <a:pt x="75" y="0"/>
                      <a:pt x="99" y="0"/>
                    </a:cubicBezTo>
                    <a:cubicBezTo>
                      <a:pt x="123" y="0"/>
                      <a:pt x="140" y="1"/>
                      <a:pt x="150" y="4"/>
                    </a:cubicBezTo>
                    <a:cubicBezTo>
                      <a:pt x="160" y="7"/>
                      <a:pt x="162" y="11"/>
                      <a:pt x="156" y="16"/>
                    </a:cubicBezTo>
                    <a:close/>
                    <a:moveTo>
                      <a:pt x="37" y="16"/>
                    </a:moveTo>
                    <a:cubicBezTo>
                      <a:pt x="28" y="23"/>
                      <a:pt x="38" y="27"/>
                      <a:pt x="66" y="27"/>
                    </a:cubicBezTo>
                    <a:cubicBezTo>
                      <a:pt x="93" y="27"/>
                      <a:pt x="111" y="23"/>
                      <a:pt x="120" y="16"/>
                    </a:cubicBezTo>
                    <a:cubicBezTo>
                      <a:pt x="129" y="9"/>
                      <a:pt x="120" y="5"/>
                      <a:pt x="92" y="5"/>
                    </a:cubicBezTo>
                    <a:cubicBezTo>
                      <a:pt x="77" y="5"/>
                      <a:pt x="66" y="6"/>
                      <a:pt x="57" y="8"/>
                    </a:cubicBezTo>
                    <a:cubicBezTo>
                      <a:pt x="48" y="10"/>
                      <a:pt x="37" y="16"/>
                      <a:pt x="37" y="1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8" name="Freeform 384"/>
              <p:cNvSpPr>
                <a:spLocks/>
              </p:cNvSpPr>
              <p:nvPr/>
            </p:nvSpPr>
            <p:spPr bwMode="auto">
              <a:xfrm>
                <a:off x="-27424063" y="5526088"/>
                <a:ext cx="330200" cy="165100"/>
              </a:xfrm>
              <a:custGeom>
                <a:avLst/>
                <a:gdLst>
                  <a:gd name="T0" fmla="*/ 35 w 88"/>
                  <a:gd name="T1" fmla="*/ 44 h 44"/>
                  <a:gd name="T2" fmla="*/ 0 w 88"/>
                  <a:gd name="T3" fmla="*/ 44 h 44"/>
                  <a:gd name="T4" fmla="*/ 53 w 88"/>
                  <a:gd name="T5" fmla="*/ 0 h 44"/>
                  <a:gd name="T6" fmla="*/ 88 w 88"/>
                  <a:gd name="T7" fmla="*/ 0 h 44"/>
                  <a:gd name="T8" fmla="*/ 35 w 88"/>
                  <a:gd name="T9" fmla="*/ 4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8" h="44">
                    <a:moveTo>
                      <a:pt x="35" y="44"/>
                    </a:moveTo>
                    <a:cubicBezTo>
                      <a:pt x="23" y="44"/>
                      <a:pt x="11" y="44"/>
                      <a:pt x="0" y="44"/>
                    </a:cubicBezTo>
                    <a:cubicBezTo>
                      <a:pt x="18" y="29"/>
                      <a:pt x="36" y="15"/>
                      <a:pt x="53" y="0"/>
                    </a:cubicBezTo>
                    <a:cubicBezTo>
                      <a:pt x="65" y="0"/>
                      <a:pt x="76" y="0"/>
                      <a:pt x="88" y="0"/>
                    </a:cubicBezTo>
                    <a:cubicBezTo>
                      <a:pt x="70" y="14"/>
                      <a:pt x="52" y="29"/>
                      <a:pt x="35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9" name="Freeform 385"/>
              <p:cNvSpPr>
                <a:spLocks noEditPoints="1"/>
              </p:cNvSpPr>
              <p:nvPr/>
            </p:nvSpPr>
            <p:spPr bwMode="auto">
              <a:xfrm>
                <a:off x="-24663400" y="5572126"/>
                <a:ext cx="592138" cy="119063"/>
              </a:xfrm>
              <a:custGeom>
                <a:avLst/>
                <a:gdLst>
                  <a:gd name="T0" fmla="*/ 155 w 158"/>
                  <a:gd name="T1" fmla="*/ 16 h 32"/>
                  <a:gd name="T2" fmla="*/ 121 w 158"/>
                  <a:gd name="T3" fmla="*/ 28 h 32"/>
                  <a:gd name="T4" fmla="*/ 59 w 158"/>
                  <a:gd name="T5" fmla="*/ 32 h 32"/>
                  <a:gd name="T6" fmla="*/ 21 w 158"/>
                  <a:gd name="T7" fmla="*/ 30 h 32"/>
                  <a:gd name="T8" fmla="*/ 0 w 158"/>
                  <a:gd name="T9" fmla="*/ 25 h 32"/>
                  <a:gd name="T10" fmla="*/ 0 w 158"/>
                  <a:gd name="T11" fmla="*/ 16 h 32"/>
                  <a:gd name="T12" fmla="*/ 34 w 158"/>
                  <a:gd name="T13" fmla="*/ 4 h 32"/>
                  <a:gd name="T14" fmla="*/ 96 w 158"/>
                  <a:gd name="T15" fmla="*/ 0 h 32"/>
                  <a:gd name="T16" fmla="*/ 147 w 158"/>
                  <a:gd name="T17" fmla="*/ 4 h 32"/>
                  <a:gd name="T18" fmla="*/ 155 w 158"/>
                  <a:gd name="T19" fmla="*/ 16 h 32"/>
                  <a:gd name="T20" fmla="*/ 36 w 158"/>
                  <a:gd name="T21" fmla="*/ 16 h 32"/>
                  <a:gd name="T22" fmla="*/ 66 w 158"/>
                  <a:gd name="T23" fmla="*/ 27 h 32"/>
                  <a:gd name="T24" fmla="*/ 119 w 158"/>
                  <a:gd name="T25" fmla="*/ 16 h 32"/>
                  <a:gd name="T26" fmla="*/ 89 w 158"/>
                  <a:gd name="T27" fmla="*/ 5 h 32"/>
                  <a:gd name="T28" fmla="*/ 55 w 158"/>
                  <a:gd name="T29" fmla="*/ 8 h 32"/>
                  <a:gd name="T30" fmla="*/ 36 w 158"/>
                  <a:gd name="T31" fmla="*/ 1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8" h="32">
                    <a:moveTo>
                      <a:pt x="155" y="16"/>
                    </a:moveTo>
                    <a:cubicBezTo>
                      <a:pt x="155" y="16"/>
                      <a:pt x="138" y="25"/>
                      <a:pt x="121" y="28"/>
                    </a:cubicBezTo>
                    <a:cubicBezTo>
                      <a:pt x="105" y="31"/>
                      <a:pt x="84" y="32"/>
                      <a:pt x="59" y="32"/>
                    </a:cubicBezTo>
                    <a:cubicBezTo>
                      <a:pt x="44" y="32"/>
                      <a:pt x="31" y="32"/>
                      <a:pt x="21" y="30"/>
                    </a:cubicBezTo>
                    <a:cubicBezTo>
                      <a:pt x="11" y="29"/>
                      <a:pt x="0" y="25"/>
                      <a:pt x="0" y="25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17" y="7"/>
                      <a:pt x="34" y="4"/>
                    </a:cubicBezTo>
                    <a:cubicBezTo>
                      <a:pt x="51" y="1"/>
                      <a:pt x="71" y="0"/>
                      <a:pt x="96" y="0"/>
                    </a:cubicBezTo>
                    <a:cubicBezTo>
                      <a:pt x="119" y="0"/>
                      <a:pt x="137" y="1"/>
                      <a:pt x="147" y="4"/>
                    </a:cubicBezTo>
                    <a:cubicBezTo>
                      <a:pt x="158" y="7"/>
                      <a:pt x="155" y="16"/>
                      <a:pt x="155" y="16"/>
                    </a:cubicBezTo>
                    <a:close/>
                    <a:moveTo>
                      <a:pt x="36" y="16"/>
                    </a:moveTo>
                    <a:cubicBezTo>
                      <a:pt x="28" y="23"/>
                      <a:pt x="38" y="27"/>
                      <a:pt x="66" y="27"/>
                    </a:cubicBezTo>
                    <a:cubicBezTo>
                      <a:pt x="93" y="27"/>
                      <a:pt x="111" y="23"/>
                      <a:pt x="119" y="16"/>
                    </a:cubicBezTo>
                    <a:cubicBezTo>
                      <a:pt x="127" y="9"/>
                      <a:pt x="117" y="5"/>
                      <a:pt x="89" y="5"/>
                    </a:cubicBezTo>
                    <a:cubicBezTo>
                      <a:pt x="75" y="5"/>
                      <a:pt x="63" y="6"/>
                      <a:pt x="55" y="8"/>
                    </a:cubicBezTo>
                    <a:cubicBezTo>
                      <a:pt x="46" y="10"/>
                      <a:pt x="36" y="16"/>
                      <a:pt x="36" y="1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0" name="Freeform 386"/>
              <p:cNvSpPr>
                <a:spLocks noEditPoints="1"/>
              </p:cNvSpPr>
              <p:nvPr/>
            </p:nvSpPr>
            <p:spPr bwMode="auto">
              <a:xfrm>
                <a:off x="-24055388" y="5572126"/>
                <a:ext cx="693738" cy="171450"/>
              </a:xfrm>
              <a:custGeom>
                <a:avLst/>
                <a:gdLst>
                  <a:gd name="T0" fmla="*/ 98 w 185"/>
                  <a:gd name="T1" fmla="*/ 32 h 46"/>
                  <a:gd name="T2" fmla="*/ 55 w 185"/>
                  <a:gd name="T3" fmla="*/ 28 h 46"/>
                  <a:gd name="T4" fmla="*/ 52 w 185"/>
                  <a:gd name="T5" fmla="*/ 28 h 46"/>
                  <a:gd name="T6" fmla="*/ 49 w 185"/>
                  <a:gd name="T7" fmla="*/ 33 h 46"/>
                  <a:gd name="T8" fmla="*/ 35 w 185"/>
                  <a:gd name="T9" fmla="*/ 46 h 46"/>
                  <a:gd name="T10" fmla="*/ 0 w 185"/>
                  <a:gd name="T11" fmla="*/ 46 h 46"/>
                  <a:gd name="T12" fmla="*/ 50 w 185"/>
                  <a:gd name="T13" fmla="*/ 0 h 46"/>
                  <a:gd name="T14" fmla="*/ 78 w 185"/>
                  <a:gd name="T15" fmla="*/ 0 h 46"/>
                  <a:gd name="T16" fmla="*/ 78 w 185"/>
                  <a:gd name="T17" fmla="*/ 5 h 46"/>
                  <a:gd name="T18" fmla="*/ 80 w 185"/>
                  <a:gd name="T19" fmla="*/ 5 h 46"/>
                  <a:gd name="T20" fmla="*/ 134 w 185"/>
                  <a:gd name="T21" fmla="*/ 0 h 46"/>
                  <a:gd name="T22" fmla="*/ 177 w 185"/>
                  <a:gd name="T23" fmla="*/ 4 h 46"/>
                  <a:gd name="T24" fmla="*/ 181 w 185"/>
                  <a:gd name="T25" fmla="*/ 16 h 46"/>
                  <a:gd name="T26" fmla="*/ 151 w 185"/>
                  <a:gd name="T27" fmla="*/ 28 h 46"/>
                  <a:gd name="T28" fmla="*/ 98 w 185"/>
                  <a:gd name="T29" fmla="*/ 32 h 46"/>
                  <a:gd name="T30" fmla="*/ 119 w 185"/>
                  <a:gd name="T31" fmla="*/ 5 h 46"/>
                  <a:gd name="T32" fmla="*/ 86 w 185"/>
                  <a:gd name="T33" fmla="*/ 8 h 46"/>
                  <a:gd name="T34" fmla="*/ 69 w 185"/>
                  <a:gd name="T35" fmla="*/ 15 h 46"/>
                  <a:gd name="T36" fmla="*/ 67 w 185"/>
                  <a:gd name="T37" fmla="*/ 16 h 46"/>
                  <a:gd name="T38" fmla="*/ 68 w 185"/>
                  <a:gd name="T39" fmla="*/ 24 h 46"/>
                  <a:gd name="T40" fmla="*/ 96 w 185"/>
                  <a:gd name="T41" fmla="*/ 27 h 46"/>
                  <a:gd name="T42" fmla="*/ 127 w 185"/>
                  <a:gd name="T43" fmla="*/ 24 h 46"/>
                  <a:gd name="T44" fmla="*/ 145 w 185"/>
                  <a:gd name="T45" fmla="*/ 16 h 46"/>
                  <a:gd name="T46" fmla="*/ 144 w 185"/>
                  <a:gd name="T47" fmla="*/ 8 h 46"/>
                  <a:gd name="T48" fmla="*/ 119 w 185"/>
                  <a:gd name="T49" fmla="*/ 5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85" h="46">
                    <a:moveTo>
                      <a:pt x="98" y="32"/>
                    </a:moveTo>
                    <a:cubicBezTo>
                      <a:pt x="77" y="32"/>
                      <a:pt x="63" y="31"/>
                      <a:pt x="55" y="28"/>
                    </a:cubicBezTo>
                    <a:cubicBezTo>
                      <a:pt x="52" y="28"/>
                      <a:pt x="52" y="28"/>
                      <a:pt x="52" y="28"/>
                    </a:cubicBezTo>
                    <a:cubicBezTo>
                      <a:pt x="49" y="33"/>
                      <a:pt x="49" y="33"/>
                      <a:pt x="49" y="33"/>
                    </a:cubicBezTo>
                    <a:cubicBezTo>
                      <a:pt x="35" y="46"/>
                      <a:pt x="35" y="46"/>
                      <a:pt x="35" y="46"/>
                    </a:cubicBezTo>
                    <a:cubicBezTo>
                      <a:pt x="24" y="46"/>
                      <a:pt x="12" y="46"/>
                      <a:pt x="0" y="46"/>
                    </a:cubicBezTo>
                    <a:cubicBezTo>
                      <a:pt x="17" y="31"/>
                      <a:pt x="33" y="15"/>
                      <a:pt x="50" y="0"/>
                    </a:cubicBezTo>
                    <a:cubicBezTo>
                      <a:pt x="59" y="0"/>
                      <a:pt x="68" y="0"/>
                      <a:pt x="78" y="0"/>
                    </a:cubicBezTo>
                    <a:cubicBezTo>
                      <a:pt x="78" y="5"/>
                      <a:pt x="78" y="5"/>
                      <a:pt x="78" y="5"/>
                    </a:cubicBezTo>
                    <a:cubicBezTo>
                      <a:pt x="80" y="5"/>
                      <a:pt x="80" y="5"/>
                      <a:pt x="80" y="5"/>
                    </a:cubicBezTo>
                    <a:cubicBezTo>
                      <a:pt x="94" y="1"/>
                      <a:pt x="112" y="0"/>
                      <a:pt x="134" y="0"/>
                    </a:cubicBezTo>
                    <a:cubicBezTo>
                      <a:pt x="154" y="0"/>
                      <a:pt x="168" y="1"/>
                      <a:pt x="177" y="4"/>
                    </a:cubicBezTo>
                    <a:cubicBezTo>
                      <a:pt x="185" y="7"/>
                      <a:pt x="181" y="16"/>
                      <a:pt x="181" y="16"/>
                    </a:cubicBezTo>
                    <a:cubicBezTo>
                      <a:pt x="181" y="16"/>
                      <a:pt x="165" y="25"/>
                      <a:pt x="151" y="28"/>
                    </a:cubicBezTo>
                    <a:cubicBezTo>
                      <a:pt x="136" y="31"/>
                      <a:pt x="118" y="32"/>
                      <a:pt x="98" y="32"/>
                    </a:cubicBezTo>
                    <a:close/>
                    <a:moveTo>
                      <a:pt x="119" y="5"/>
                    </a:moveTo>
                    <a:cubicBezTo>
                      <a:pt x="105" y="5"/>
                      <a:pt x="94" y="6"/>
                      <a:pt x="86" y="8"/>
                    </a:cubicBezTo>
                    <a:cubicBezTo>
                      <a:pt x="78" y="9"/>
                      <a:pt x="69" y="15"/>
                      <a:pt x="69" y="15"/>
                    </a:cubicBezTo>
                    <a:cubicBezTo>
                      <a:pt x="67" y="16"/>
                      <a:pt x="67" y="16"/>
                      <a:pt x="67" y="16"/>
                    </a:cubicBezTo>
                    <a:cubicBezTo>
                      <a:pt x="68" y="24"/>
                      <a:pt x="68" y="24"/>
                      <a:pt x="68" y="24"/>
                    </a:cubicBezTo>
                    <a:cubicBezTo>
                      <a:pt x="68" y="24"/>
                      <a:pt x="82" y="27"/>
                      <a:pt x="96" y="27"/>
                    </a:cubicBezTo>
                    <a:cubicBezTo>
                      <a:pt x="108" y="27"/>
                      <a:pt x="118" y="26"/>
                      <a:pt x="127" y="24"/>
                    </a:cubicBezTo>
                    <a:cubicBezTo>
                      <a:pt x="135" y="22"/>
                      <a:pt x="145" y="16"/>
                      <a:pt x="145" y="16"/>
                    </a:cubicBezTo>
                    <a:cubicBezTo>
                      <a:pt x="144" y="8"/>
                      <a:pt x="144" y="8"/>
                      <a:pt x="144" y="8"/>
                    </a:cubicBezTo>
                    <a:cubicBezTo>
                      <a:pt x="144" y="8"/>
                      <a:pt x="131" y="5"/>
                      <a:pt x="119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1" name="Freeform 387"/>
              <p:cNvSpPr>
                <a:spLocks/>
              </p:cNvSpPr>
              <p:nvPr/>
            </p:nvSpPr>
            <p:spPr bwMode="auto">
              <a:xfrm>
                <a:off x="-23264813" y="5548313"/>
                <a:ext cx="415925" cy="142875"/>
              </a:xfrm>
              <a:custGeom>
                <a:avLst/>
                <a:gdLst>
                  <a:gd name="T0" fmla="*/ 59 w 111"/>
                  <a:gd name="T1" fmla="*/ 33 h 38"/>
                  <a:gd name="T2" fmla="*/ 86 w 111"/>
                  <a:gd name="T3" fmla="*/ 32 h 38"/>
                  <a:gd name="T4" fmla="*/ 80 w 111"/>
                  <a:gd name="T5" fmla="*/ 37 h 38"/>
                  <a:gd name="T6" fmla="*/ 65 w 111"/>
                  <a:gd name="T7" fmla="*/ 38 h 38"/>
                  <a:gd name="T8" fmla="*/ 45 w 111"/>
                  <a:gd name="T9" fmla="*/ 38 h 38"/>
                  <a:gd name="T10" fmla="*/ 7 w 111"/>
                  <a:gd name="T11" fmla="*/ 29 h 38"/>
                  <a:gd name="T12" fmla="*/ 25 w 111"/>
                  <a:gd name="T13" fmla="*/ 11 h 38"/>
                  <a:gd name="T14" fmla="*/ 2 w 111"/>
                  <a:gd name="T15" fmla="*/ 11 h 38"/>
                  <a:gd name="T16" fmla="*/ 5 w 111"/>
                  <a:gd name="T17" fmla="*/ 9 h 38"/>
                  <a:gd name="T18" fmla="*/ 32 w 111"/>
                  <a:gd name="T19" fmla="*/ 6 h 38"/>
                  <a:gd name="T20" fmla="*/ 51 w 111"/>
                  <a:gd name="T21" fmla="*/ 0 h 38"/>
                  <a:gd name="T22" fmla="*/ 72 w 111"/>
                  <a:gd name="T23" fmla="*/ 0 h 38"/>
                  <a:gd name="T24" fmla="*/ 65 w 111"/>
                  <a:gd name="T25" fmla="*/ 6 h 38"/>
                  <a:gd name="T26" fmla="*/ 111 w 111"/>
                  <a:gd name="T27" fmla="*/ 6 h 38"/>
                  <a:gd name="T28" fmla="*/ 106 w 111"/>
                  <a:gd name="T29" fmla="*/ 11 h 38"/>
                  <a:gd name="T30" fmla="*/ 59 w 111"/>
                  <a:gd name="T31" fmla="*/ 11 h 38"/>
                  <a:gd name="T32" fmla="*/ 42 w 111"/>
                  <a:gd name="T33" fmla="*/ 28 h 38"/>
                  <a:gd name="T34" fmla="*/ 44 w 111"/>
                  <a:gd name="T35" fmla="*/ 32 h 38"/>
                  <a:gd name="T36" fmla="*/ 59 w 111"/>
                  <a:gd name="T37" fmla="*/ 33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11" h="38">
                    <a:moveTo>
                      <a:pt x="59" y="33"/>
                    </a:moveTo>
                    <a:cubicBezTo>
                      <a:pt x="68" y="33"/>
                      <a:pt x="77" y="33"/>
                      <a:pt x="86" y="32"/>
                    </a:cubicBezTo>
                    <a:cubicBezTo>
                      <a:pt x="80" y="37"/>
                      <a:pt x="80" y="37"/>
                      <a:pt x="80" y="37"/>
                    </a:cubicBezTo>
                    <a:cubicBezTo>
                      <a:pt x="80" y="37"/>
                      <a:pt x="71" y="38"/>
                      <a:pt x="65" y="38"/>
                    </a:cubicBezTo>
                    <a:cubicBezTo>
                      <a:pt x="58" y="38"/>
                      <a:pt x="52" y="38"/>
                      <a:pt x="45" y="38"/>
                    </a:cubicBezTo>
                    <a:cubicBezTo>
                      <a:pt x="13" y="38"/>
                      <a:pt x="0" y="35"/>
                      <a:pt x="7" y="29"/>
                    </a:cubicBezTo>
                    <a:cubicBezTo>
                      <a:pt x="13" y="23"/>
                      <a:pt x="25" y="11"/>
                      <a:pt x="25" y="11"/>
                    </a:cubicBezTo>
                    <a:cubicBezTo>
                      <a:pt x="17" y="11"/>
                      <a:pt x="10" y="11"/>
                      <a:pt x="2" y="11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14" y="8"/>
                      <a:pt x="23" y="7"/>
                      <a:pt x="32" y="6"/>
                    </a:cubicBezTo>
                    <a:cubicBezTo>
                      <a:pt x="38" y="4"/>
                      <a:pt x="45" y="2"/>
                      <a:pt x="51" y="0"/>
                    </a:cubicBezTo>
                    <a:cubicBezTo>
                      <a:pt x="58" y="0"/>
                      <a:pt x="65" y="0"/>
                      <a:pt x="72" y="0"/>
                    </a:cubicBezTo>
                    <a:cubicBezTo>
                      <a:pt x="65" y="6"/>
                      <a:pt x="65" y="6"/>
                      <a:pt x="65" y="6"/>
                    </a:cubicBezTo>
                    <a:cubicBezTo>
                      <a:pt x="80" y="6"/>
                      <a:pt x="96" y="6"/>
                      <a:pt x="111" y="6"/>
                    </a:cubicBezTo>
                    <a:cubicBezTo>
                      <a:pt x="106" y="11"/>
                      <a:pt x="106" y="11"/>
                      <a:pt x="106" y="11"/>
                    </a:cubicBezTo>
                    <a:cubicBezTo>
                      <a:pt x="90" y="11"/>
                      <a:pt x="75" y="11"/>
                      <a:pt x="59" y="11"/>
                    </a:cubicBezTo>
                    <a:cubicBezTo>
                      <a:pt x="59" y="11"/>
                      <a:pt x="48" y="23"/>
                      <a:pt x="42" y="28"/>
                    </a:cubicBezTo>
                    <a:cubicBezTo>
                      <a:pt x="44" y="32"/>
                      <a:pt x="44" y="32"/>
                      <a:pt x="44" y="32"/>
                    </a:cubicBezTo>
                    <a:cubicBezTo>
                      <a:pt x="44" y="32"/>
                      <a:pt x="53" y="33"/>
                      <a:pt x="59" y="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2" name="Freeform 388"/>
              <p:cNvSpPr>
                <a:spLocks noEditPoints="1"/>
              </p:cNvSpPr>
              <p:nvPr/>
            </p:nvSpPr>
            <p:spPr bwMode="auto">
              <a:xfrm>
                <a:off x="-22840950" y="5530851"/>
                <a:ext cx="292100" cy="160338"/>
              </a:xfrm>
              <a:custGeom>
                <a:avLst/>
                <a:gdLst>
                  <a:gd name="T0" fmla="*/ 39 w 78"/>
                  <a:gd name="T1" fmla="*/ 3 h 43"/>
                  <a:gd name="T2" fmla="*/ 47 w 78"/>
                  <a:gd name="T3" fmla="*/ 0 h 43"/>
                  <a:gd name="T4" fmla="*/ 62 w 78"/>
                  <a:gd name="T5" fmla="*/ 0 h 43"/>
                  <a:gd name="T6" fmla="*/ 75 w 78"/>
                  <a:gd name="T7" fmla="*/ 0 h 43"/>
                  <a:gd name="T8" fmla="*/ 78 w 78"/>
                  <a:gd name="T9" fmla="*/ 3 h 43"/>
                  <a:gd name="T10" fmla="*/ 70 w 78"/>
                  <a:gd name="T11" fmla="*/ 6 h 43"/>
                  <a:gd name="T12" fmla="*/ 55 w 78"/>
                  <a:gd name="T13" fmla="*/ 7 h 43"/>
                  <a:gd name="T14" fmla="*/ 41 w 78"/>
                  <a:gd name="T15" fmla="*/ 6 h 43"/>
                  <a:gd name="T16" fmla="*/ 39 w 78"/>
                  <a:gd name="T17" fmla="*/ 3 h 43"/>
                  <a:gd name="T18" fmla="*/ 34 w 78"/>
                  <a:gd name="T19" fmla="*/ 43 h 43"/>
                  <a:gd name="T20" fmla="*/ 0 w 78"/>
                  <a:gd name="T21" fmla="*/ 43 h 43"/>
                  <a:gd name="T22" fmla="*/ 32 w 78"/>
                  <a:gd name="T23" fmla="*/ 11 h 43"/>
                  <a:gd name="T24" fmla="*/ 67 w 78"/>
                  <a:gd name="T25" fmla="*/ 11 h 43"/>
                  <a:gd name="T26" fmla="*/ 34 w 78"/>
                  <a:gd name="T2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8" h="43">
                    <a:moveTo>
                      <a:pt x="39" y="3"/>
                    </a:moveTo>
                    <a:cubicBezTo>
                      <a:pt x="47" y="0"/>
                      <a:pt x="47" y="0"/>
                      <a:pt x="47" y="0"/>
                    </a:cubicBezTo>
                    <a:cubicBezTo>
                      <a:pt x="47" y="0"/>
                      <a:pt x="56" y="0"/>
                      <a:pt x="62" y="0"/>
                    </a:cubicBezTo>
                    <a:cubicBezTo>
                      <a:pt x="68" y="0"/>
                      <a:pt x="75" y="0"/>
                      <a:pt x="75" y="0"/>
                    </a:cubicBezTo>
                    <a:cubicBezTo>
                      <a:pt x="78" y="3"/>
                      <a:pt x="78" y="3"/>
                      <a:pt x="78" y="3"/>
                    </a:cubicBezTo>
                    <a:cubicBezTo>
                      <a:pt x="70" y="6"/>
                      <a:pt x="70" y="6"/>
                      <a:pt x="70" y="6"/>
                    </a:cubicBezTo>
                    <a:cubicBezTo>
                      <a:pt x="70" y="6"/>
                      <a:pt x="61" y="7"/>
                      <a:pt x="55" y="7"/>
                    </a:cubicBezTo>
                    <a:cubicBezTo>
                      <a:pt x="48" y="7"/>
                      <a:pt x="41" y="6"/>
                      <a:pt x="41" y="6"/>
                    </a:cubicBezTo>
                    <a:lnTo>
                      <a:pt x="39" y="3"/>
                    </a:lnTo>
                    <a:close/>
                    <a:moveTo>
                      <a:pt x="34" y="43"/>
                    </a:moveTo>
                    <a:cubicBezTo>
                      <a:pt x="23" y="43"/>
                      <a:pt x="11" y="43"/>
                      <a:pt x="0" y="43"/>
                    </a:cubicBezTo>
                    <a:cubicBezTo>
                      <a:pt x="10" y="32"/>
                      <a:pt x="21" y="22"/>
                      <a:pt x="32" y="11"/>
                    </a:cubicBezTo>
                    <a:cubicBezTo>
                      <a:pt x="44" y="11"/>
                      <a:pt x="55" y="11"/>
                      <a:pt x="67" y="11"/>
                    </a:cubicBezTo>
                    <a:cubicBezTo>
                      <a:pt x="56" y="22"/>
                      <a:pt x="45" y="32"/>
                      <a:pt x="34" y="4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3" name="Freeform 389"/>
              <p:cNvSpPr>
                <a:spLocks noEditPoints="1"/>
              </p:cNvSpPr>
              <p:nvPr/>
            </p:nvSpPr>
            <p:spPr bwMode="auto">
              <a:xfrm>
                <a:off x="-22499638" y="5572126"/>
                <a:ext cx="585788" cy="119063"/>
              </a:xfrm>
              <a:custGeom>
                <a:avLst/>
                <a:gdLst>
                  <a:gd name="T0" fmla="*/ 154 w 156"/>
                  <a:gd name="T1" fmla="*/ 16 h 32"/>
                  <a:gd name="T2" fmla="*/ 121 w 156"/>
                  <a:gd name="T3" fmla="*/ 28 h 32"/>
                  <a:gd name="T4" fmla="*/ 60 w 156"/>
                  <a:gd name="T5" fmla="*/ 32 h 32"/>
                  <a:gd name="T6" fmla="*/ 21 w 156"/>
                  <a:gd name="T7" fmla="*/ 30 h 32"/>
                  <a:gd name="T8" fmla="*/ 0 w 156"/>
                  <a:gd name="T9" fmla="*/ 25 h 32"/>
                  <a:gd name="T10" fmla="*/ 0 w 156"/>
                  <a:gd name="T11" fmla="*/ 16 h 32"/>
                  <a:gd name="T12" fmla="*/ 32 w 156"/>
                  <a:gd name="T13" fmla="*/ 4 h 32"/>
                  <a:gd name="T14" fmla="*/ 94 w 156"/>
                  <a:gd name="T15" fmla="*/ 0 h 32"/>
                  <a:gd name="T16" fmla="*/ 145 w 156"/>
                  <a:gd name="T17" fmla="*/ 4 h 32"/>
                  <a:gd name="T18" fmla="*/ 154 w 156"/>
                  <a:gd name="T19" fmla="*/ 16 h 32"/>
                  <a:gd name="T20" fmla="*/ 35 w 156"/>
                  <a:gd name="T21" fmla="*/ 16 h 32"/>
                  <a:gd name="T22" fmla="*/ 66 w 156"/>
                  <a:gd name="T23" fmla="*/ 27 h 32"/>
                  <a:gd name="T24" fmla="*/ 118 w 156"/>
                  <a:gd name="T25" fmla="*/ 16 h 32"/>
                  <a:gd name="T26" fmla="*/ 88 w 156"/>
                  <a:gd name="T27" fmla="*/ 5 h 32"/>
                  <a:gd name="T28" fmla="*/ 53 w 156"/>
                  <a:gd name="T29" fmla="*/ 8 h 32"/>
                  <a:gd name="T30" fmla="*/ 35 w 156"/>
                  <a:gd name="T31" fmla="*/ 1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6" h="32">
                    <a:moveTo>
                      <a:pt x="154" y="16"/>
                    </a:moveTo>
                    <a:cubicBezTo>
                      <a:pt x="154" y="16"/>
                      <a:pt x="138" y="25"/>
                      <a:pt x="121" y="28"/>
                    </a:cubicBezTo>
                    <a:cubicBezTo>
                      <a:pt x="105" y="31"/>
                      <a:pt x="84" y="32"/>
                      <a:pt x="60" y="32"/>
                    </a:cubicBezTo>
                    <a:cubicBezTo>
                      <a:pt x="45" y="32"/>
                      <a:pt x="32" y="32"/>
                      <a:pt x="21" y="30"/>
                    </a:cubicBezTo>
                    <a:cubicBezTo>
                      <a:pt x="11" y="29"/>
                      <a:pt x="0" y="25"/>
                      <a:pt x="0" y="25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16" y="7"/>
                      <a:pt x="32" y="4"/>
                    </a:cubicBezTo>
                    <a:cubicBezTo>
                      <a:pt x="49" y="1"/>
                      <a:pt x="69" y="0"/>
                      <a:pt x="94" y="0"/>
                    </a:cubicBezTo>
                    <a:cubicBezTo>
                      <a:pt x="117" y="0"/>
                      <a:pt x="135" y="1"/>
                      <a:pt x="145" y="4"/>
                    </a:cubicBezTo>
                    <a:cubicBezTo>
                      <a:pt x="156" y="7"/>
                      <a:pt x="154" y="16"/>
                      <a:pt x="154" y="16"/>
                    </a:cubicBezTo>
                    <a:close/>
                    <a:moveTo>
                      <a:pt x="35" y="16"/>
                    </a:moveTo>
                    <a:cubicBezTo>
                      <a:pt x="28" y="23"/>
                      <a:pt x="38" y="27"/>
                      <a:pt x="66" y="27"/>
                    </a:cubicBezTo>
                    <a:cubicBezTo>
                      <a:pt x="94" y="27"/>
                      <a:pt x="111" y="23"/>
                      <a:pt x="118" y="16"/>
                    </a:cubicBezTo>
                    <a:cubicBezTo>
                      <a:pt x="126" y="9"/>
                      <a:pt x="115" y="5"/>
                      <a:pt x="88" y="5"/>
                    </a:cubicBezTo>
                    <a:cubicBezTo>
                      <a:pt x="73" y="5"/>
                      <a:pt x="62" y="6"/>
                      <a:pt x="53" y="8"/>
                    </a:cubicBezTo>
                    <a:cubicBezTo>
                      <a:pt x="45" y="10"/>
                      <a:pt x="35" y="16"/>
                      <a:pt x="35" y="1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4" name="Freeform 390"/>
              <p:cNvSpPr>
                <a:spLocks/>
              </p:cNvSpPr>
              <p:nvPr/>
            </p:nvSpPr>
            <p:spPr bwMode="auto">
              <a:xfrm>
                <a:off x="-21831300" y="5572126"/>
                <a:ext cx="644525" cy="119063"/>
              </a:xfrm>
              <a:custGeom>
                <a:avLst/>
                <a:gdLst>
                  <a:gd name="T0" fmla="*/ 144 w 172"/>
                  <a:gd name="T1" fmla="*/ 32 h 32"/>
                  <a:gd name="T2" fmla="*/ 109 w 172"/>
                  <a:gd name="T3" fmla="*/ 32 h 32"/>
                  <a:gd name="T4" fmla="*/ 128 w 172"/>
                  <a:gd name="T5" fmla="*/ 13 h 32"/>
                  <a:gd name="T6" fmla="*/ 126 w 172"/>
                  <a:gd name="T7" fmla="*/ 7 h 32"/>
                  <a:gd name="T8" fmla="*/ 104 w 172"/>
                  <a:gd name="T9" fmla="*/ 5 h 32"/>
                  <a:gd name="T10" fmla="*/ 69 w 172"/>
                  <a:gd name="T11" fmla="*/ 8 h 32"/>
                  <a:gd name="T12" fmla="*/ 51 w 172"/>
                  <a:gd name="T13" fmla="*/ 16 h 32"/>
                  <a:gd name="T14" fmla="*/ 35 w 172"/>
                  <a:gd name="T15" fmla="*/ 32 h 32"/>
                  <a:gd name="T16" fmla="*/ 0 w 172"/>
                  <a:gd name="T17" fmla="*/ 32 h 32"/>
                  <a:gd name="T18" fmla="*/ 32 w 172"/>
                  <a:gd name="T19" fmla="*/ 0 h 32"/>
                  <a:gd name="T20" fmla="*/ 59 w 172"/>
                  <a:gd name="T21" fmla="*/ 0 h 32"/>
                  <a:gd name="T22" fmla="*/ 60 w 172"/>
                  <a:gd name="T23" fmla="*/ 5 h 32"/>
                  <a:gd name="T24" fmla="*/ 61 w 172"/>
                  <a:gd name="T25" fmla="*/ 5 h 32"/>
                  <a:gd name="T26" fmla="*/ 86 w 172"/>
                  <a:gd name="T27" fmla="*/ 1 h 32"/>
                  <a:gd name="T28" fmla="*/ 117 w 172"/>
                  <a:gd name="T29" fmla="*/ 0 h 32"/>
                  <a:gd name="T30" fmla="*/ 164 w 172"/>
                  <a:gd name="T31" fmla="*/ 11 h 32"/>
                  <a:gd name="T32" fmla="*/ 144 w 172"/>
                  <a:gd name="T33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72" h="32">
                    <a:moveTo>
                      <a:pt x="144" y="32"/>
                    </a:moveTo>
                    <a:cubicBezTo>
                      <a:pt x="132" y="32"/>
                      <a:pt x="121" y="32"/>
                      <a:pt x="109" y="32"/>
                    </a:cubicBezTo>
                    <a:cubicBezTo>
                      <a:pt x="116" y="25"/>
                      <a:pt x="122" y="19"/>
                      <a:pt x="128" y="13"/>
                    </a:cubicBezTo>
                    <a:cubicBezTo>
                      <a:pt x="126" y="7"/>
                      <a:pt x="126" y="7"/>
                      <a:pt x="126" y="7"/>
                    </a:cubicBezTo>
                    <a:cubicBezTo>
                      <a:pt x="126" y="7"/>
                      <a:pt x="115" y="5"/>
                      <a:pt x="104" y="5"/>
                    </a:cubicBezTo>
                    <a:cubicBezTo>
                      <a:pt x="89" y="5"/>
                      <a:pt x="78" y="6"/>
                      <a:pt x="69" y="8"/>
                    </a:cubicBezTo>
                    <a:cubicBezTo>
                      <a:pt x="61" y="9"/>
                      <a:pt x="51" y="16"/>
                      <a:pt x="51" y="16"/>
                    </a:cubicBezTo>
                    <a:cubicBezTo>
                      <a:pt x="35" y="32"/>
                      <a:pt x="35" y="32"/>
                      <a:pt x="35" y="32"/>
                    </a:cubicBezTo>
                    <a:cubicBezTo>
                      <a:pt x="23" y="32"/>
                      <a:pt x="12" y="32"/>
                      <a:pt x="0" y="32"/>
                    </a:cubicBezTo>
                    <a:cubicBezTo>
                      <a:pt x="11" y="21"/>
                      <a:pt x="21" y="11"/>
                      <a:pt x="32" y="0"/>
                    </a:cubicBezTo>
                    <a:cubicBezTo>
                      <a:pt x="41" y="0"/>
                      <a:pt x="50" y="0"/>
                      <a:pt x="59" y="0"/>
                    </a:cubicBezTo>
                    <a:cubicBezTo>
                      <a:pt x="60" y="5"/>
                      <a:pt x="60" y="5"/>
                      <a:pt x="60" y="5"/>
                    </a:cubicBezTo>
                    <a:cubicBezTo>
                      <a:pt x="61" y="5"/>
                      <a:pt x="61" y="5"/>
                      <a:pt x="61" y="5"/>
                    </a:cubicBezTo>
                    <a:cubicBezTo>
                      <a:pt x="68" y="3"/>
                      <a:pt x="76" y="2"/>
                      <a:pt x="86" y="1"/>
                    </a:cubicBezTo>
                    <a:cubicBezTo>
                      <a:pt x="96" y="0"/>
                      <a:pt x="106" y="0"/>
                      <a:pt x="117" y="0"/>
                    </a:cubicBezTo>
                    <a:cubicBezTo>
                      <a:pt x="156" y="0"/>
                      <a:pt x="172" y="4"/>
                      <a:pt x="164" y="11"/>
                    </a:cubicBezTo>
                    <a:cubicBezTo>
                      <a:pt x="157" y="18"/>
                      <a:pt x="151" y="25"/>
                      <a:pt x="144" y="3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5" name="Freeform 391"/>
              <p:cNvSpPr>
                <a:spLocks noEditPoints="1"/>
              </p:cNvSpPr>
              <p:nvPr/>
            </p:nvSpPr>
            <p:spPr bwMode="auto">
              <a:xfrm>
                <a:off x="-21850350" y="5045076"/>
                <a:ext cx="460375" cy="93663"/>
              </a:xfrm>
              <a:custGeom>
                <a:avLst/>
                <a:gdLst>
                  <a:gd name="T0" fmla="*/ 85 w 123"/>
                  <a:gd name="T1" fmla="*/ 25 h 25"/>
                  <a:gd name="T2" fmla="*/ 83 w 123"/>
                  <a:gd name="T3" fmla="*/ 22 h 25"/>
                  <a:gd name="T4" fmla="*/ 82 w 123"/>
                  <a:gd name="T5" fmla="*/ 22 h 25"/>
                  <a:gd name="T6" fmla="*/ 60 w 123"/>
                  <a:gd name="T7" fmla="*/ 25 h 25"/>
                  <a:gd name="T8" fmla="*/ 34 w 123"/>
                  <a:gd name="T9" fmla="*/ 25 h 25"/>
                  <a:gd name="T10" fmla="*/ 6 w 123"/>
                  <a:gd name="T11" fmla="*/ 24 h 25"/>
                  <a:gd name="T12" fmla="*/ 0 w 123"/>
                  <a:gd name="T13" fmla="*/ 18 h 25"/>
                  <a:gd name="T14" fmla="*/ 22 w 123"/>
                  <a:gd name="T15" fmla="*/ 12 h 25"/>
                  <a:gd name="T16" fmla="*/ 70 w 123"/>
                  <a:gd name="T17" fmla="*/ 10 h 25"/>
                  <a:gd name="T18" fmla="*/ 93 w 123"/>
                  <a:gd name="T19" fmla="*/ 10 h 25"/>
                  <a:gd name="T20" fmla="*/ 94 w 123"/>
                  <a:gd name="T21" fmla="*/ 9 h 25"/>
                  <a:gd name="T22" fmla="*/ 92 w 123"/>
                  <a:gd name="T23" fmla="*/ 5 h 25"/>
                  <a:gd name="T24" fmla="*/ 75 w 123"/>
                  <a:gd name="T25" fmla="*/ 4 h 25"/>
                  <a:gd name="T26" fmla="*/ 55 w 123"/>
                  <a:gd name="T27" fmla="*/ 4 h 25"/>
                  <a:gd name="T28" fmla="*/ 36 w 123"/>
                  <a:gd name="T29" fmla="*/ 6 h 25"/>
                  <a:gd name="T30" fmla="*/ 31 w 123"/>
                  <a:gd name="T31" fmla="*/ 2 h 25"/>
                  <a:gd name="T32" fmla="*/ 56 w 123"/>
                  <a:gd name="T33" fmla="*/ 0 h 25"/>
                  <a:gd name="T34" fmla="*/ 80 w 123"/>
                  <a:gd name="T35" fmla="*/ 0 h 25"/>
                  <a:gd name="T36" fmla="*/ 116 w 123"/>
                  <a:gd name="T37" fmla="*/ 2 h 25"/>
                  <a:gd name="T38" fmla="*/ 122 w 123"/>
                  <a:gd name="T39" fmla="*/ 8 h 25"/>
                  <a:gd name="T40" fmla="*/ 105 w 123"/>
                  <a:gd name="T41" fmla="*/ 25 h 25"/>
                  <a:gd name="T42" fmla="*/ 85 w 123"/>
                  <a:gd name="T43" fmla="*/ 25 h 25"/>
                  <a:gd name="T44" fmla="*/ 47 w 123"/>
                  <a:gd name="T45" fmla="*/ 21 h 25"/>
                  <a:gd name="T46" fmla="*/ 73 w 123"/>
                  <a:gd name="T47" fmla="*/ 20 h 25"/>
                  <a:gd name="T48" fmla="*/ 87 w 123"/>
                  <a:gd name="T49" fmla="*/ 15 h 25"/>
                  <a:gd name="T50" fmla="*/ 89 w 123"/>
                  <a:gd name="T51" fmla="*/ 13 h 25"/>
                  <a:gd name="T52" fmla="*/ 72 w 123"/>
                  <a:gd name="T53" fmla="*/ 13 h 25"/>
                  <a:gd name="T54" fmla="*/ 42 w 123"/>
                  <a:gd name="T55" fmla="*/ 14 h 25"/>
                  <a:gd name="T56" fmla="*/ 30 w 123"/>
                  <a:gd name="T57" fmla="*/ 18 h 25"/>
                  <a:gd name="T58" fmla="*/ 32 w 123"/>
                  <a:gd name="T59" fmla="*/ 20 h 25"/>
                  <a:gd name="T60" fmla="*/ 47 w 123"/>
                  <a:gd name="T61" fmla="*/ 2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23" h="25">
                    <a:moveTo>
                      <a:pt x="85" y="25"/>
                    </a:moveTo>
                    <a:cubicBezTo>
                      <a:pt x="83" y="22"/>
                      <a:pt x="83" y="22"/>
                      <a:pt x="83" y="22"/>
                    </a:cubicBezTo>
                    <a:cubicBezTo>
                      <a:pt x="82" y="22"/>
                      <a:pt x="82" y="22"/>
                      <a:pt x="82" y="22"/>
                    </a:cubicBezTo>
                    <a:cubicBezTo>
                      <a:pt x="74" y="23"/>
                      <a:pt x="67" y="24"/>
                      <a:pt x="60" y="25"/>
                    </a:cubicBezTo>
                    <a:cubicBezTo>
                      <a:pt x="53" y="25"/>
                      <a:pt x="44" y="25"/>
                      <a:pt x="34" y="25"/>
                    </a:cubicBezTo>
                    <a:cubicBezTo>
                      <a:pt x="21" y="25"/>
                      <a:pt x="12" y="25"/>
                      <a:pt x="6" y="24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10" y="13"/>
                      <a:pt x="22" y="12"/>
                    </a:cubicBezTo>
                    <a:cubicBezTo>
                      <a:pt x="33" y="11"/>
                      <a:pt x="49" y="10"/>
                      <a:pt x="70" y="10"/>
                    </a:cubicBezTo>
                    <a:cubicBezTo>
                      <a:pt x="78" y="10"/>
                      <a:pt x="85" y="10"/>
                      <a:pt x="93" y="10"/>
                    </a:cubicBezTo>
                    <a:cubicBezTo>
                      <a:pt x="94" y="9"/>
                      <a:pt x="94" y="9"/>
                      <a:pt x="94" y="9"/>
                    </a:cubicBezTo>
                    <a:cubicBezTo>
                      <a:pt x="92" y="5"/>
                      <a:pt x="92" y="5"/>
                      <a:pt x="92" y="5"/>
                    </a:cubicBezTo>
                    <a:cubicBezTo>
                      <a:pt x="92" y="5"/>
                      <a:pt x="83" y="4"/>
                      <a:pt x="75" y="4"/>
                    </a:cubicBezTo>
                    <a:cubicBezTo>
                      <a:pt x="68" y="4"/>
                      <a:pt x="62" y="4"/>
                      <a:pt x="55" y="4"/>
                    </a:cubicBezTo>
                    <a:cubicBezTo>
                      <a:pt x="48" y="5"/>
                      <a:pt x="42" y="5"/>
                      <a:pt x="36" y="6"/>
                    </a:cubicBezTo>
                    <a:cubicBezTo>
                      <a:pt x="31" y="2"/>
                      <a:pt x="31" y="2"/>
                      <a:pt x="31" y="2"/>
                    </a:cubicBezTo>
                    <a:cubicBezTo>
                      <a:pt x="38" y="1"/>
                      <a:pt x="47" y="0"/>
                      <a:pt x="56" y="0"/>
                    </a:cubicBezTo>
                    <a:cubicBezTo>
                      <a:pt x="64" y="0"/>
                      <a:pt x="73" y="0"/>
                      <a:pt x="80" y="0"/>
                    </a:cubicBezTo>
                    <a:cubicBezTo>
                      <a:pt x="97" y="0"/>
                      <a:pt x="109" y="0"/>
                      <a:pt x="116" y="2"/>
                    </a:cubicBezTo>
                    <a:cubicBezTo>
                      <a:pt x="123" y="3"/>
                      <a:pt x="122" y="8"/>
                      <a:pt x="122" y="8"/>
                    </a:cubicBezTo>
                    <a:cubicBezTo>
                      <a:pt x="105" y="25"/>
                      <a:pt x="105" y="25"/>
                      <a:pt x="105" y="25"/>
                    </a:cubicBezTo>
                    <a:cubicBezTo>
                      <a:pt x="99" y="25"/>
                      <a:pt x="92" y="25"/>
                      <a:pt x="85" y="25"/>
                    </a:cubicBezTo>
                    <a:close/>
                    <a:moveTo>
                      <a:pt x="47" y="21"/>
                    </a:moveTo>
                    <a:cubicBezTo>
                      <a:pt x="57" y="21"/>
                      <a:pt x="66" y="21"/>
                      <a:pt x="73" y="20"/>
                    </a:cubicBezTo>
                    <a:cubicBezTo>
                      <a:pt x="81" y="19"/>
                      <a:pt x="87" y="15"/>
                      <a:pt x="87" y="15"/>
                    </a:cubicBezTo>
                    <a:cubicBezTo>
                      <a:pt x="89" y="13"/>
                      <a:pt x="89" y="13"/>
                      <a:pt x="89" y="13"/>
                    </a:cubicBezTo>
                    <a:cubicBezTo>
                      <a:pt x="72" y="13"/>
                      <a:pt x="72" y="13"/>
                      <a:pt x="72" y="13"/>
                    </a:cubicBezTo>
                    <a:cubicBezTo>
                      <a:pt x="59" y="13"/>
                      <a:pt x="49" y="14"/>
                      <a:pt x="42" y="14"/>
                    </a:cubicBezTo>
                    <a:cubicBezTo>
                      <a:pt x="35" y="15"/>
                      <a:pt x="30" y="18"/>
                      <a:pt x="30" y="18"/>
                    </a:cubicBezTo>
                    <a:cubicBezTo>
                      <a:pt x="32" y="20"/>
                      <a:pt x="32" y="20"/>
                      <a:pt x="32" y="20"/>
                    </a:cubicBezTo>
                    <a:cubicBezTo>
                      <a:pt x="32" y="20"/>
                      <a:pt x="40" y="21"/>
                      <a:pt x="47" y="2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6" name="Freeform 392"/>
              <p:cNvSpPr>
                <a:spLocks/>
              </p:cNvSpPr>
              <p:nvPr/>
            </p:nvSpPr>
            <p:spPr bwMode="auto">
              <a:xfrm>
                <a:off x="-21307425" y="5006976"/>
                <a:ext cx="236538" cy="131763"/>
              </a:xfrm>
              <a:custGeom>
                <a:avLst/>
                <a:gdLst>
                  <a:gd name="T0" fmla="*/ 28 w 63"/>
                  <a:gd name="T1" fmla="*/ 35 h 35"/>
                  <a:gd name="T2" fmla="*/ 0 w 63"/>
                  <a:gd name="T3" fmla="*/ 35 h 35"/>
                  <a:gd name="T4" fmla="*/ 35 w 63"/>
                  <a:gd name="T5" fmla="*/ 0 h 35"/>
                  <a:gd name="T6" fmla="*/ 63 w 63"/>
                  <a:gd name="T7" fmla="*/ 0 h 35"/>
                  <a:gd name="T8" fmla="*/ 28 w 63"/>
                  <a:gd name="T9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3" h="35">
                    <a:moveTo>
                      <a:pt x="28" y="35"/>
                    </a:moveTo>
                    <a:cubicBezTo>
                      <a:pt x="18" y="35"/>
                      <a:pt x="9" y="35"/>
                      <a:pt x="0" y="35"/>
                    </a:cubicBezTo>
                    <a:cubicBezTo>
                      <a:pt x="11" y="23"/>
                      <a:pt x="23" y="12"/>
                      <a:pt x="35" y="0"/>
                    </a:cubicBezTo>
                    <a:cubicBezTo>
                      <a:pt x="44" y="0"/>
                      <a:pt x="54" y="0"/>
                      <a:pt x="63" y="0"/>
                    </a:cubicBezTo>
                    <a:cubicBezTo>
                      <a:pt x="51" y="12"/>
                      <a:pt x="39" y="23"/>
                      <a:pt x="28" y="3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7" name="Freeform 393"/>
              <p:cNvSpPr>
                <a:spLocks/>
              </p:cNvSpPr>
              <p:nvPr/>
            </p:nvSpPr>
            <p:spPr bwMode="auto">
              <a:xfrm>
                <a:off x="-21032788" y="5026026"/>
                <a:ext cx="330200" cy="112713"/>
              </a:xfrm>
              <a:custGeom>
                <a:avLst/>
                <a:gdLst>
                  <a:gd name="T0" fmla="*/ 48 w 88"/>
                  <a:gd name="T1" fmla="*/ 26 h 30"/>
                  <a:gd name="T2" fmla="*/ 69 w 88"/>
                  <a:gd name="T3" fmla="*/ 26 h 30"/>
                  <a:gd name="T4" fmla="*/ 65 w 88"/>
                  <a:gd name="T5" fmla="*/ 30 h 30"/>
                  <a:gd name="T6" fmla="*/ 53 w 88"/>
                  <a:gd name="T7" fmla="*/ 30 h 30"/>
                  <a:gd name="T8" fmla="*/ 37 w 88"/>
                  <a:gd name="T9" fmla="*/ 30 h 30"/>
                  <a:gd name="T10" fmla="*/ 5 w 88"/>
                  <a:gd name="T11" fmla="*/ 22 h 30"/>
                  <a:gd name="T12" fmla="*/ 18 w 88"/>
                  <a:gd name="T13" fmla="*/ 9 h 30"/>
                  <a:gd name="T14" fmla="*/ 0 w 88"/>
                  <a:gd name="T15" fmla="*/ 9 h 30"/>
                  <a:gd name="T16" fmla="*/ 3 w 88"/>
                  <a:gd name="T17" fmla="*/ 7 h 30"/>
                  <a:gd name="T18" fmla="*/ 24 w 88"/>
                  <a:gd name="T19" fmla="*/ 5 h 30"/>
                  <a:gd name="T20" fmla="*/ 39 w 88"/>
                  <a:gd name="T21" fmla="*/ 0 h 30"/>
                  <a:gd name="T22" fmla="*/ 56 w 88"/>
                  <a:gd name="T23" fmla="*/ 0 h 30"/>
                  <a:gd name="T24" fmla="*/ 51 w 88"/>
                  <a:gd name="T25" fmla="*/ 5 h 30"/>
                  <a:gd name="T26" fmla="*/ 88 w 88"/>
                  <a:gd name="T27" fmla="*/ 5 h 30"/>
                  <a:gd name="T28" fmla="*/ 84 w 88"/>
                  <a:gd name="T29" fmla="*/ 9 h 30"/>
                  <a:gd name="T30" fmla="*/ 47 w 88"/>
                  <a:gd name="T31" fmla="*/ 9 h 30"/>
                  <a:gd name="T32" fmla="*/ 33 w 88"/>
                  <a:gd name="T33" fmla="*/ 22 h 30"/>
                  <a:gd name="T34" fmla="*/ 36 w 88"/>
                  <a:gd name="T35" fmla="*/ 25 h 30"/>
                  <a:gd name="T36" fmla="*/ 48 w 88"/>
                  <a:gd name="T37" fmla="*/ 26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88" h="30">
                    <a:moveTo>
                      <a:pt x="48" y="26"/>
                    </a:moveTo>
                    <a:cubicBezTo>
                      <a:pt x="55" y="26"/>
                      <a:pt x="62" y="26"/>
                      <a:pt x="69" y="26"/>
                    </a:cubicBezTo>
                    <a:cubicBezTo>
                      <a:pt x="65" y="30"/>
                      <a:pt x="65" y="30"/>
                      <a:pt x="65" y="30"/>
                    </a:cubicBezTo>
                    <a:cubicBezTo>
                      <a:pt x="53" y="30"/>
                      <a:pt x="53" y="30"/>
                      <a:pt x="53" y="30"/>
                    </a:cubicBezTo>
                    <a:cubicBezTo>
                      <a:pt x="37" y="30"/>
                      <a:pt x="37" y="30"/>
                      <a:pt x="37" y="30"/>
                    </a:cubicBezTo>
                    <a:cubicBezTo>
                      <a:pt x="11" y="30"/>
                      <a:pt x="5" y="22"/>
                      <a:pt x="5" y="22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3" y="9"/>
                      <a:pt x="6" y="9"/>
                      <a:pt x="0" y="9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10" y="6"/>
                      <a:pt x="17" y="5"/>
                      <a:pt x="24" y="5"/>
                    </a:cubicBezTo>
                    <a:cubicBezTo>
                      <a:pt x="39" y="0"/>
                      <a:pt x="39" y="0"/>
                      <a:pt x="39" y="0"/>
                    </a:cubicBezTo>
                    <a:cubicBezTo>
                      <a:pt x="56" y="0"/>
                      <a:pt x="56" y="0"/>
                      <a:pt x="56" y="0"/>
                    </a:cubicBezTo>
                    <a:cubicBezTo>
                      <a:pt x="51" y="5"/>
                      <a:pt x="51" y="5"/>
                      <a:pt x="51" y="5"/>
                    </a:cubicBezTo>
                    <a:cubicBezTo>
                      <a:pt x="63" y="5"/>
                      <a:pt x="76" y="5"/>
                      <a:pt x="88" y="5"/>
                    </a:cubicBezTo>
                    <a:cubicBezTo>
                      <a:pt x="84" y="9"/>
                      <a:pt x="84" y="9"/>
                      <a:pt x="84" y="9"/>
                    </a:cubicBezTo>
                    <a:cubicBezTo>
                      <a:pt x="72" y="9"/>
                      <a:pt x="59" y="9"/>
                      <a:pt x="47" y="9"/>
                    </a:cubicBezTo>
                    <a:cubicBezTo>
                      <a:pt x="33" y="22"/>
                      <a:pt x="33" y="22"/>
                      <a:pt x="33" y="22"/>
                    </a:cubicBezTo>
                    <a:cubicBezTo>
                      <a:pt x="36" y="25"/>
                      <a:pt x="36" y="25"/>
                      <a:pt x="36" y="25"/>
                    </a:cubicBezTo>
                    <a:lnTo>
                      <a:pt x="48" y="26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8" name="Freeform 394"/>
              <p:cNvSpPr>
                <a:spLocks noEditPoints="1"/>
              </p:cNvSpPr>
              <p:nvPr/>
            </p:nvSpPr>
            <p:spPr bwMode="auto">
              <a:xfrm>
                <a:off x="26538238" y="5045076"/>
                <a:ext cx="439738" cy="93663"/>
              </a:xfrm>
              <a:custGeom>
                <a:avLst/>
                <a:gdLst>
                  <a:gd name="T0" fmla="*/ 97 w 117"/>
                  <a:gd name="T1" fmla="*/ 25 h 25"/>
                  <a:gd name="T2" fmla="*/ 89 w 117"/>
                  <a:gd name="T3" fmla="*/ 22 h 25"/>
                  <a:gd name="T4" fmla="*/ 88 w 117"/>
                  <a:gd name="T5" fmla="*/ 22 h 25"/>
                  <a:gd name="T6" fmla="*/ 71 w 117"/>
                  <a:gd name="T7" fmla="*/ 25 h 25"/>
                  <a:gd name="T8" fmla="*/ 47 w 117"/>
                  <a:gd name="T9" fmla="*/ 25 h 25"/>
                  <a:gd name="T10" fmla="*/ 15 w 117"/>
                  <a:gd name="T11" fmla="*/ 24 h 25"/>
                  <a:gd name="T12" fmla="*/ 0 w 117"/>
                  <a:gd name="T13" fmla="*/ 18 h 25"/>
                  <a:gd name="T14" fmla="*/ 10 w 117"/>
                  <a:gd name="T15" fmla="*/ 12 h 25"/>
                  <a:gd name="T16" fmla="*/ 55 w 117"/>
                  <a:gd name="T17" fmla="*/ 10 h 25"/>
                  <a:gd name="T18" fmla="*/ 78 w 117"/>
                  <a:gd name="T19" fmla="*/ 10 h 25"/>
                  <a:gd name="T20" fmla="*/ 77 w 117"/>
                  <a:gd name="T21" fmla="*/ 9 h 25"/>
                  <a:gd name="T22" fmla="*/ 68 w 117"/>
                  <a:gd name="T23" fmla="*/ 5 h 25"/>
                  <a:gd name="T24" fmla="*/ 49 w 117"/>
                  <a:gd name="T25" fmla="*/ 4 h 25"/>
                  <a:gd name="T26" fmla="*/ 30 w 117"/>
                  <a:gd name="T27" fmla="*/ 4 h 25"/>
                  <a:gd name="T28" fmla="*/ 13 w 117"/>
                  <a:gd name="T29" fmla="*/ 6 h 25"/>
                  <a:gd name="T30" fmla="*/ 1 w 117"/>
                  <a:gd name="T31" fmla="*/ 2 h 25"/>
                  <a:gd name="T32" fmla="*/ 23 w 117"/>
                  <a:gd name="T33" fmla="*/ 0 h 25"/>
                  <a:gd name="T34" fmla="*/ 47 w 117"/>
                  <a:gd name="T35" fmla="*/ 0 h 25"/>
                  <a:gd name="T36" fmla="*/ 87 w 117"/>
                  <a:gd name="T37" fmla="*/ 2 h 25"/>
                  <a:gd name="T38" fmla="*/ 105 w 117"/>
                  <a:gd name="T39" fmla="*/ 8 h 25"/>
                  <a:gd name="T40" fmla="*/ 117 w 117"/>
                  <a:gd name="T41" fmla="*/ 25 h 25"/>
                  <a:gd name="T42" fmla="*/ 97 w 117"/>
                  <a:gd name="T43" fmla="*/ 25 h 25"/>
                  <a:gd name="T44" fmla="*/ 52 w 117"/>
                  <a:gd name="T45" fmla="*/ 21 h 25"/>
                  <a:gd name="T46" fmla="*/ 76 w 117"/>
                  <a:gd name="T47" fmla="*/ 20 h 25"/>
                  <a:gd name="T48" fmla="*/ 82 w 117"/>
                  <a:gd name="T49" fmla="*/ 15 h 25"/>
                  <a:gd name="T50" fmla="*/ 80 w 117"/>
                  <a:gd name="T51" fmla="*/ 13 h 25"/>
                  <a:gd name="T52" fmla="*/ 63 w 117"/>
                  <a:gd name="T53" fmla="*/ 13 h 25"/>
                  <a:gd name="T54" fmla="*/ 35 w 117"/>
                  <a:gd name="T55" fmla="*/ 14 h 25"/>
                  <a:gd name="T56" fmla="*/ 29 w 117"/>
                  <a:gd name="T57" fmla="*/ 18 h 25"/>
                  <a:gd name="T58" fmla="*/ 36 w 117"/>
                  <a:gd name="T59" fmla="*/ 20 h 25"/>
                  <a:gd name="T60" fmla="*/ 52 w 117"/>
                  <a:gd name="T61" fmla="*/ 2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17" h="25">
                    <a:moveTo>
                      <a:pt x="97" y="25"/>
                    </a:moveTo>
                    <a:cubicBezTo>
                      <a:pt x="89" y="22"/>
                      <a:pt x="89" y="22"/>
                      <a:pt x="89" y="22"/>
                    </a:cubicBezTo>
                    <a:cubicBezTo>
                      <a:pt x="88" y="22"/>
                      <a:pt x="88" y="22"/>
                      <a:pt x="88" y="22"/>
                    </a:cubicBezTo>
                    <a:cubicBezTo>
                      <a:pt x="88" y="22"/>
                      <a:pt x="77" y="24"/>
                      <a:pt x="71" y="25"/>
                    </a:cubicBezTo>
                    <a:cubicBezTo>
                      <a:pt x="65" y="25"/>
                      <a:pt x="57" y="25"/>
                      <a:pt x="47" y="25"/>
                    </a:cubicBezTo>
                    <a:cubicBezTo>
                      <a:pt x="34" y="25"/>
                      <a:pt x="23" y="25"/>
                      <a:pt x="15" y="24"/>
                    </a:cubicBezTo>
                    <a:cubicBezTo>
                      <a:pt x="7" y="22"/>
                      <a:pt x="0" y="18"/>
                      <a:pt x="0" y="18"/>
                    </a:cubicBezTo>
                    <a:cubicBezTo>
                      <a:pt x="0" y="18"/>
                      <a:pt x="1" y="13"/>
                      <a:pt x="10" y="12"/>
                    </a:cubicBezTo>
                    <a:cubicBezTo>
                      <a:pt x="20" y="11"/>
                      <a:pt x="34" y="10"/>
                      <a:pt x="55" y="10"/>
                    </a:cubicBezTo>
                    <a:cubicBezTo>
                      <a:pt x="63" y="10"/>
                      <a:pt x="70" y="10"/>
                      <a:pt x="78" y="10"/>
                    </a:cubicBezTo>
                    <a:cubicBezTo>
                      <a:pt x="77" y="9"/>
                      <a:pt x="77" y="9"/>
                      <a:pt x="77" y="9"/>
                    </a:cubicBezTo>
                    <a:cubicBezTo>
                      <a:pt x="68" y="5"/>
                      <a:pt x="68" y="5"/>
                      <a:pt x="68" y="5"/>
                    </a:cubicBezTo>
                    <a:cubicBezTo>
                      <a:pt x="68" y="5"/>
                      <a:pt x="57" y="4"/>
                      <a:pt x="49" y="4"/>
                    </a:cubicBezTo>
                    <a:cubicBezTo>
                      <a:pt x="42" y="4"/>
                      <a:pt x="30" y="4"/>
                      <a:pt x="30" y="4"/>
                    </a:cubicBezTo>
                    <a:cubicBezTo>
                      <a:pt x="24" y="5"/>
                      <a:pt x="13" y="6"/>
                      <a:pt x="13" y="6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8" y="1"/>
                      <a:pt x="15" y="0"/>
                      <a:pt x="23" y="0"/>
                    </a:cubicBezTo>
                    <a:cubicBezTo>
                      <a:pt x="31" y="0"/>
                      <a:pt x="39" y="0"/>
                      <a:pt x="47" y="0"/>
                    </a:cubicBezTo>
                    <a:cubicBezTo>
                      <a:pt x="64" y="0"/>
                      <a:pt x="77" y="0"/>
                      <a:pt x="87" y="2"/>
                    </a:cubicBezTo>
                    <a:cubicBezTo>
                      <a:pt x="96" y="3"/>
                      <a:pt x="105" y="8"/>
                      <a:pt x="105" y="8"/>
                    </a:cubicBezTo>
                    <a:cubicBezTo>
                      <a:pt x="117" y="25"/>
                      <a:pt x="117" y="25"/>
                      <a:pt x="117" y="25"/>
                    </a:cubicBezTo>
                    <a:cubicBezTo>
                      <a:pt x="111" y="25"/>
                      <a:pt x="104" y="25"/>
                      <a:pt x="97" y="25"/>
                    </a:cubicBezTo>
                    <a:close/>
                    <a:moveTo>
                      <a:pt x="52" y="21"/>
                    </a:moveTo>
                    <a:cubicBezTo>
                      <a:pt x="63" y="21"/>
                      <a:pt x="76" y="20"/>
                      <a:pt x="76" y="20"/>
                    </a:cubicBezTo>
                    <a:cubicBezTo>
                      <a:pt x="82" y="15"/>
                      <a:pt x="82" y="15"/>
                      <a:pt x="82" y="15"/>
                    </a:cubicBezTo>
                    <a:cubicBezTo>
                      <a:pt x="80" y="13"/>
                      <a:pt x="80" y="13"/>
                      <a:pt x="80" y="13"/>
                    </a:cubicBezTo>
                    <a:cubicBezTo>
                      <a:pt x="63" y="13"/>
                      <a:pt x="63" y="13"/>
                      <a:pt x="63" y="13"/>
                    </a:cubicBezTo>
                    <a:cubicBezTo>
                      <a:pt x="50" y="13"/>
                      <a:pt x="35" y="14"/>
                      <a:pt x="35" y="14"/>
                    </a:cubicBezTo>
                    <a:cubicBezTo>
                      <a:pt x="29" y="18"/>
                      <a:pt x="29" y="18"/>
                      <a:pt x="29" y="18"/>
                    </a:cubicBezTo>
                    <a:cubicBezTo>
                      <a:pt x="36" y="20"/>
                      <a:pt x="36" y="20"/>
                      <a:pt x="36" y="20"/>
                    </a:cubicBezTo>
                    <a:cubicBezTo>
                      <a:pt x="36" y="20"/>
                      <a:pt x="46" y="21"/>
                      <a:pt x="52" y="2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9" name="Freeform 395"/>
              <p:cNvSpPr>
                <a:spLocks/>
              </p:cNvSpPr>
              <p:nvPr/>
            </p:nvSpPr>
            <p:spPr bwMode="auto">
              <a:xfrm>
                <a:off x="27025600" y="5006976"/>
                <a:ext cx="206375" cy="131763"/>
              </a:xfrm>
              <a:custGeom>
                <a:avLst/>
                <a:gdLst>
                  <a:gd name="T0" fmla="*/ 55 w 55"/>
                  <a:gd name="T1" fmla="*/ 35 h 35"/>
                  <a:gd name="T2" fmla="*/ 27 w 55"/>
                  <a:gd name="T3" fmla="*/ 35 h 35"/>
                  <a:gd name="T4" fmla="*/ 0 w 55"/>
                  <a:gd name="T5" fmla="*/ 0 h 35"/>
                  <a:gd name="T6" fmla="*/ 28 w 55"/>
                  <a:gd name="T7" fmla="*/ 0 h 35"/>
                  <a:gd name="T8" fmla="*/ 55 w 55"/>
                  <a:gd name="T9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5" h="35">
                    <a:moveTo>
                      <a:pt x="55" y="35"/>
                    </a:moveTo>
                    <a:cubicBezTo>
                      <a:pt x="45" y="35"/>
                      <a:pt x="36" y="35"/>
                      <a:pt x="27" y="35"/>
                    </a:cubicBezTo>
                    <a:cubicBezTo>
                      <a:pt x="17" y="24"/>
                      <a:pt x="8" y="12"/>
                      <a:pt x="0" y="0"/>
                    </a:cubicBezTo>
                    <a:cubicBezTo>
                      <a:pt x="9" y="0"/>
                      <a:pt x="18" y="0"/>
                      <a:pt x="28" y="0"/>
                    </a:cubicBezTo>
                    <a:cubicBezTo>
                      <a:pt x="37" y="12"/>
                      <a:pt x="46" y="24"/>
                      <a:pt x="55" y="3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0" name="Freeform 396"/>
              <p:cNvSpPr>
                <a:spLocks/>
              </p:cNvSpPr>
              <p:nvPr/>
            </p:nvSpPr>
            <p:spPr bwMode="auto">
              <a:xfrm>
                <a:off x="27254200" y="5026026"/>
                <a:ext cx="387350" cy="112713"/>
              </a:xfrm>
              <a:custGeom>
                <a:avLst/>
                <a:gdLst>
                  <a:gd name="T0" fmla="*/ 80 w 103"/>
                  <a:gd name="T1" fmla="*/ 26 h 30"/>
                  <a:gd name="T2" fmla="*/ 100 w 103"/>
                  <a:gd name="T3" fmla="*/ 26 h 30"/>
                  <a:gd name="T4" fmla="*/ 103 w 103"/>
                  <a:gd name="T5" fmla="*/ 30 h 30"/>
                  <a:gd name="T6" fmla="*/ 92 w 103"/>
                  <a:gd name="T7" fmla="*/ 30 h 30"/>
                  <a:gd name="T8" fmla="*/ 77 w 103"/>
                  <a:gd name="T9" fmla="*/ 30 h 30"/>
                  <a:gd name="T10" fmla="*/ 31 w 103"/>
                  <a:gd name="T11" fmla="*/ 22 h 30"/>
                  <a:gd name="T12" fmla="*/ 20 w 103"/>
                  <a:gd name="T13" fmla="*/ 9 h 30"/>
                  <a:gd name="T14" fmla="*/ 2 w 103"/>
                  <a:gd name="T15" fmla="*/ 9 h 30"/>
                  <a:gd name="T16" fmla="*/ 0 w 103"/>
                  <a:gd name="T17" fmla="*/ 7 h 30"/>
                  <a:gd name="T18" fmla="*/ 18 w 103"/>
                  <a:gd name="T19" fmla="*/ 5 h 30"/>
                  <a:gd name="T20" fmla="*/ 24 w 103"/>
                  <a:gd name="T21" fmla="*/ 0 h 30"/>
                  <a:gd name="T22" fmla="*/ 41 w 103"/>
                  <a:gd name="T23" fmla="*/ 0 h 30"/>
                  <a:gd name="T24" fmla="*/ 45 w 103"/>
                  <a:gd name="T25" fmla="*/ 5 h 30"/>
                  <a:gd name="T26" fmla="*/ 83 w 103"/>
                  <a:gd name="T27" fmla="*/ 5 h 30"/>
                  <a:gd name="T28" fmla="*/ 86 w 103"/>
                  <a:gd name="T29" fmla="*/ 9 h 30"/>
                  <a:gd name="T30" fmla="*/ 48 w 103"/>
                  <a:gd name="T31" fmla="*/ 9 h 30"/>
                  <a:gd name="T32" fmla="*/ 59 w 103"/>
                  <a:gd name="T33" fmla="*/ 22 h 30"/>
                  <a:gd name="T34" fmla="*/ 66 w 103"/>
                  <a:gd name="T35" fmla="*/ 25 h 30"/>
                  <a:gd name="T36" fmla="*/ 80 w 103"/>
                  <a:gd name="T37" fmla="*/ 26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03" h="30">
                    <a:moveTo>
                      <a:pt x="80" y="26"/>
                    </a:moveTo>
                    <a:cubicBezTo>
                      <a:pt x="87" y="26"/>
                      <a:pt x="94" y="26"/>
                      <a:pt x="100" y="26"/>
                    </a:cubicBezTo>
                    <a:cubicBezTo>
                      <a:pt x="103" y="30"/>
                      <a:pt x="103" y="30"/>
                      <a:pt x="103" y="30"/>
                    </a:cubicBezTo>
                    <a:cubicBezTo>
                      <a:pt x="92" y="30"/>
                      <a:pt x="92" y="30"/>
                      <a:pt x="92" y="30"/>
                    </a:cubicBezTo>
                    <a:cubicBezTo>
                      <a:pt x="77" y="30"/>
                      <a:pt x="77" y="30"/>
                      <a:pt x="77" y="30"/>
                    </a:cubicBezTo>
                    <a:cubicBezTo>
                      <a:pt x="50" y="30"/>
                      <a:pt x="31" y="22"/>
                      <a:pt x="31" y="22"/>
                    </a:cubicBezTo>
                    <a:cubicBezTo>
                      <a:pt x="20" y="9"/>
                      <a:pt x="20" y="9"/>
                      <a:pt x="20" y="9"/>
                    </a:cubicBezTo>
                    <a:cubicBezTo>
                      <a:pt x="14" y="9"/>
                      <a:pt x="8" y="9"/>
                      <a:pt x="2" y="9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6" y="6"/>
                      <a:pt x="12" y="5"/>
                      <a:pt x="18" y="5"/>
                    </a:cubicBezTo>
                    <a:cubicBezTo>
                      <a:pt x="24" y="0"/>
                      <a:pt x="24" y="0"/>
                      <a:pt x="24" y="0"/>
                    </a:cubicBezTo>
                    <a:cubicBezTo>
                      <a:pt x="41" y="0"/>
                      <a:pt x="41" y="0"/>
                      <a:pt x="41" y="0"/>
                    </a:cubicBezTo>
                    <a:cubicBezTo>
                      <a:pt x="45" y="5"/>
                      <a:pt x="45" y="5"/>
                      <a:pt x="45" y="5"/>
                    </a:cubicBezTo>
                    <a:cubicBezTo>
                      <a:pt x="58" y="5"/>
                      <a:pt x="70" y="5"/>
                      <a:pt x="83" y="5"/>
                    </a:cubicBezTo>
                    <a:cubicBezTo>
                      <a:pt x="86" y="9"/>
                      <a:pt x="86" y="9"/>
                      <a:pt x="86" y="9"/>
                    </a:cubicBezTo>
                    <a:cubicBezTo>
                      <a:pt x="73" y="9"/>
                      <a:pt x="61" y="9"/>
                      <a:pt x="48" y="9"/>
                    </a:cubicBezTo>
                    <a:cubicBezTo>
                      <a:pt x="59" y="22"/>
                      <a:pt x="59" y="22"/>
                      <a:pt x="59" y="22"/>
                    </a:cubicBezTo>
                    <a:cubicBezTo>
                      <a:pt x="66" y="25"/>
                      <a:pt x="66" y="25"/>
                      <a:pt x="66" y="25"/>
                    </a:cubicBezTo>
                    <a:lnTo>
                      <a:pt x="80" y="26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1" name="Freeform 397"/>
              <p:cNvSpPr>
                <a:spLocks noEditPoints="1"/>
              </p:cNvSpPr>
              <p:nvPr/>
            </p:nvSpPr>
            <p:spPr bwMode="auto">
              <a:xfrm>
                <a:off x="27093863" y="5572126"/>
                <a:ext cx="581025" cy="119063"/>
              </a:xfrm>
              <a:custGeom>
                <a:avLst/>
                <a:gdLst>
                  <a:gd name="T0" fmla="*/ 155 w 155"/>
                  <a:gd name="T1" fmla="*/ 16 h 32"/>
                  <a:gd name="T2" fmla="*/ 144 w 155"/>
                  <a:gd name="T3" fmla="*/ 28 h 32"/>
                  <a:gd name="T4" fmla="*/ 90 w 155"/>
                  <a:gd name="T5" fmla="*/ 32 h 32"/>
                  <a:gd name="T6" fmla="*/ 48 w 155"/>
                  <a:gd name="T7" fmla="*/ 30 h 32"/>
                  <a:gd name="T8" fmla="*/ 16 w 155"/>
                  <a:gd name="T9" fmla="*/ 25 h 32"/>
                  <a:gd name="T10" fmla="*/ 0 w 155"/>
                  <a:gd name="T11" fmla="*/ 16 h 32"/>
                  <a:gd name="T12" fmla="*/ 12 w 155"/>
                  <a:gd name="T13" fmla="*/ 4 h 32"/>
                  <a:gd name="T14" fmla="*/ 66 w 155"/>
                  <a:gd name="T15" fmla="*/ 0 h 32"/>
                  <a:gd name="T16" fmla="*/ 125 w 155"/>
                  <a:gd name="T17" fmla="*/ 4 h 32"/>
                  <a:gd name="T18" fmla="*/ 155 w 155"/>
                  <a:gd name="T19" fmla="*/ 16 h 32"/>
                  <a:gd name="T20" fmla="*/ 36 w 155"/>
                  <a:gd name="T21" fmla="*/ 16 h 32"/>
                  <a:gd name="T22" fmla="*/ 86 w 155"/>
                  <a:gd name="T23" fmla="*/ 27 h 32"/>
                  <a:gd name="T24" fmla="*/ 119 w 155"/>
                  <a:gd name="T25" fmla="*/ 16 h 32"/>
                  <a:gd name="T26" fmla="*/ 69 w 155"/>
                  <a:gd name="T27" fmla="*/ 5 h 32"/>
                  <a:gd name="T28" fmla="*/ 40 w 155"/>
                  <a:gd name="T29" fmla="*/ 8 h 32"/>
                  <a:gd name="T30" fmla="*/ 36 w 155"/>
                  <a:gd name="T31" fmla="*/ 1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5" h="32">
                    <a:moveTo>
                      <a:pt x="155" y="16"/>
                    </a:moveTo>
                    <a:cubicBezTo>
                      <a:pt x="155" y="16"/>
                      <a:pt x="155" y="25"/>
                      <a:pt x="144" y="28"/>
                    </a:cubicBezTo>
                    <a:cubicBezTo>
                      <a:pt x="132" y="31"/>
                      <a:pt x="114" y="32"/>
                      <a:pt x="90" y="32"/>
                    </a:cubicBezTo>
                    <a:cubicBezTo>
                      <a:pt x="74" y="32"/>
                      <a:pt x="60" y="32"/>
                      <a:pt x="48" y="30"/>
                    </a:cubicBezTo>
                    <a:cubicBezTo>
                      <a:pt x="35" y="29"/>
                      <a:pt x="25" y="27"/>
                      <a:pt x="16" y="25"/>
                    </a:cubicBezTo>
                    <a:cubicBezTo>
                      <a:pt x="8" y="22"/>
                      <a:pt x="0" y="16"/>
                      <a:pt x="0" y="16"/>
                    </a:cubicBezTo>
                    <a:cubicBezTo>
                      <a:pt x="0" y="16"/>
                      <a:pt x="0" y="7"/>
                      <a:pt x="12" y="4"/>
                    </a:cubicBezTo>
                    <a:cubicBezTo>
                      <a:pt x="23" y="1"/>
                      <a:pt x="41" y="0"/>
                      <a:pt x="66" y="0"/>
                    </a:cubicBezTo>
                    <a:cubicBezTo>
                      <a:pt x="89" y="0"/>
                      <a:pt x="109" y="1"/>
                      <a:pt x="125" y="4"/>
                    </a:cubicBezTo>
                    <a:cubicBezTo>
                      <a:pt x="141" y="7"/>
                      <a:pt x="155" y="16"/>
                      <a:pt x="155" y="16"/>
                    </a:cubicBezTo>
                    <a:close/>
                    <a:moveTo>
                      <a:pt x="36" y="16"/>
                    </a:moveTo>
                    <a:cubicBezTo>
                      <a:pt x="42" y="23"/>
                      <a:pt x="58" y="27"/>
                      <a:pt x="86" y="27"/>
                    </a:cubicBezTo>
                    <a:cubicBezTo>
                      <a:pt x="114" y="27"/>
                      <a:pt x="125" y="23"/>
                      <a:pt x="119" y="16"/>
                    </a:cubicBezTo>
                    <a:cubicBezTo>
                      <a:pt x="114" y="9"/>
                      <a:pt x="97" y="5"/>
                      <a:pt x="69" y="5"/>
                    </a:cubicBezTo>
                    <a:cubicBezTo>
                      <a:pt x="55" y="5"/>
                      <a:pt x="40" y="8"/>
                      <a:pt x="40" y="8"/>
                    </a:cubicBezTo>
                    <a:lnTo>
                      <a:pt x="36" y="16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2" name="Freeform 398"/>
              <p:cNvSpPr>
                <a:spLocks noEditPoints="1"/>
              </p:cNvSpPr>
              <p:nvPr/>
            </p:nvSpPr>
            <p:spPr bwMode="auto">
              <a:xfrm>
                <a:off x="27776488" y="5572126"/>
                <a:ext cx="606425" cy="171450"/>
              </a:xfrm>
              <a:custGeom>
                <a:avLst/>
                <a:gdLst>
                  <a:gd name="T0" fmla="*/ 108 w 162"/>
                  <a:gd name="T1" fmla="*/ 32 h 46"/>
                  <a:gd name="T2" fmla="*/ 57 w 162"/>
                  <a:gd name="T3" fmla="*/ 28 h 46"/>
                  <a:gd name="T4" fmla="*/ 55 w 162"/>
                  <a:gd name="T5" fmla="*/ 28 h 46"/>
                  <a:gd name="T6" fmla="*/ 61 w 162"/>
                  <a:gd name="T7" fmla="*/ 33 h 46"/>
                  <a:gd name="T8" fmla="*/ 71 w 162"/>
                  <a:gd name="T9" fmla="*/ 46 h 46"/>
                  <a:gd name="T10" fmla="*/ 36 w 162"/>
                  <a:gd name="T11" fmla="*/ 46 h 46"/>
                  <a:gd name="T12" fmla="*/ 0 w 162"/>
                  <a:gd name="T13" fmla="*/ 0 h 46"/>
                  <a:gd name="T14" fmla="*/ 28 w 162"/>
                  <a:gd name="T15" fmla="*/ 0 h 46"/>
                  <a:gd name="T16" fmla="*/ 36 w 162"/>
                  <a:gd name="T17" fmla="*/ 5 h 46"/>
                  <a:gd name="T18" fmla="*/ 38 w 162"/>
                  <a:gd name="T19" fmla="*/ 5 h 46"/>
                  <a:gd name="T20" fmla="*/ 83 w 162"/>
                  <a:gd name="T21" fmla="*/ 0 h 46"/>
                  <a:gd name="T22" fmla="*/ 134 w 162"/>
                  <a:gd name="T23" fmla="*/ 4 h 46"/>
                  <a:gd name="T24" fmla="*/ 160 w 162"/>
                  <a:gd name="T25" fmla="*/ 16 h 46"/>
                  <a:gd name="T26" fmla="*/ 153 w 162"/>
                  <a:gd name="T27" fmla="*/ 28 h 46"/>
                  <a:gd name="T28" fmla="*/ 108 w 162"/>
                  <a:gd name="T29" fmla="*/ 32 h 46"/>
                  <a:gd name="T30" fmla="*/ 79 w 162"/>
                  <a:gd name="T31" fmla="*/ 5 h 46"/>
                  <a:gd name="T32" fmla="*/ 50 w 162"/>
                  <a:gd name="T33" fmla="*/ 8 h 46"/>
                  <a:gd name="T34" fmla="*/ 47 w 162"/>
                  <a:gd name="T35" fmla="*/ 15 h 46"/>
                  <a:gd name="T36" fmla="*/ 47 w 162"/>
                  <a:gd name="T37" fmla="*/ 16 h 46"/>
                  <a:gd name="T38" fmla="*/ 63 w 162"/>
                  <a:gd name="T39" fmla="*/ 24 h 46"/>
                  <a:gd name="T40" fmla="*/ 96 w 162"/>
                  <a:gd name="T41" fmla="*/ 27 h 46"/>
                  <a:gd name="T42" fmla="*/ 122 w 162"/>
                  <a:gd name="T43" fmla="*/ 24 h 46"/>
                  <a:gd name="T44" fmla="*/ 125 w 162"/>
                  <a:gd name="T45" fmla="*/ 16 h 46"/>
                  <a:gd name="T46" fmla="*/ 109 w 162"/>
                  <a:gd name="T47" fmla="*/ 8 h 46"/>
                  <a:gd name="T48" fmla="*/ 79 w 162"/>
                  <a:gd name="T49" fmla="*/ 5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62" h="46">
                    <a:moveTo>
                      <a:pt x="108" y="32"/>
                    </a:moveTo>
                    <a:cubicBezTo>
                      <a:pt x="88" y="32"/>
                      <a:pt x="71" y="31"/>
                      <a:pt x="57" y="28"/>
                    </a:cubicBezTo>
                    <a:cubicBezTo>
                      <a:pt x="55" y="28"/>
                      <a:pt x="55" y="28"/>
                      <a:pt x="55" y="28"/>
                    </a:cubicBezTo>
                    <a:cubicBezTo>
                      <a:pt x="61" y="33"/>
                      <a:pt x="61" y="33"/>
                      <a:pt x="61" y="33"/>
                    </a:cubicBezTo>
                    <a:cubicBezTo>
                      <a:pt x="71" y="46"/>
                      <a:pt x="71" y="46"/>
                      <a:pt x="71" y="46"/>
                    </a:cubicBezTo>
                    <a:cubicBezTo>
                      <a:pt x="59" y="46"/>
                      <a:pt x="48" y="46"/>
                      <a:pt x="36" y="46"/>
                    </a:cubicBezTo>
                    <a:cubicBezTo>
                      <a:pt x="24" y="31"/>
                      <a:pt x="12" y="15"/>
                      <a:pt x="0" y="0"/>
                    </a:cubicBezTo>
                    <a:cubicBezTo>
                      <a:pt x="10" y="0"/>
                      <a:pt x="19" y="0"/>
                      <a:pt x="28" y="0"/>
                    </a:cubicBezTo>
                    <a:cubicBezTo>
                      <a:pt x="36" y="5"/>
                      <a:pt x="36" y="5"/>
                      <a:pt x="36" y="5"/>
                    </a:cubicBezTo>
                    <a:cubicBezTo>
                      <a:pt x="38" y="5"/>
                      <a:pt x="38" y="5"/>
                      <a:pt x="38" y="5"/>
                    </a:cubicBezTo>
                    <a:cubicBezTo>
                      <a:pt x="47" y="1"/>
                      <a:pt x="62" y="0"/>
                      <a:pt x="83" y="0"/>
                    </a:cubicBezTo>
                    <a:cubicBezTo>
                      <a:pt x="103" y="0"/>
                      <a:pt x="120" y="1"/>
                      <a:pt x="134" y="4"/>
                    </a:cubicBezTo>
                    <a:cubicBezTo>
                      <a:pt x="148" y="7"/>
                      <a:pt x="160" y="16"/>
                      <a:pt x="160" y="16"/>
                    </a:cubicBezTo>
                    <a:cubicBezTo>
                      <a:pt x="160" y="16"/>
                      <a:pt x="162" y="25"/>
                      <a:pt x="153" y="28"/>
                    </a:cubicBezTo>
                    <a:cubicBezTo>
                      <a:pt x="144" y="31"/>
                      <a:pt x="129" y="32"/>
                      <a:pt x="108" y="32"/>
                    </a:cubicBezTo>
                    <a:close/>
                    <a:moveTo>
                      <a:pt x="79" y="5"/>
                    </a:moveTo>
                    <a:cubicBezTo>
                      <a:pt x="65" y="5"/>
                      <a:pt x="50" y="8"/>
                      <a:pt x="50" y="8"/>
                    </a:cubicBezTo>
                    <a:cubicBezTo>
                      <a:pt x="47" y="15"/>
                      <a:pt x="47" y="15"/>
                      <a:pt x="47" y="15"/>
                    </a:cubicBezTo>
                    <a:cubicBezTo>
                      <a:pt x="47" y="16"/>
                      <a:pt x="47" y="16"/>
                      <a:pt x="47" y="16"/>
                    </a:cubicBezTo>
                    <a:cubicBezTo>
                      <a:pt x="47" y="16"/>
                      <a:pt x="56" y="23"/>
                      <a:pt x="63" y="24"/>
                    </a:cubicBezTo>
                    <a:cubicBezTo>
                      <a:pt x="71" y="26"/>
                      <a:pt x="82" y="27"/>
                      <a:pt x="96" y="27"/>
                    </a:cubicBezTo>
                    <a:cubicBezTo>
                      <a:pt x="108" y="27"/>
                      <a:pt x="122" y="24"/>
                      <a:pt x="122" y="24"/>
                    </a:cubicBezTo>
                    <a:cubicBezTo>
                      <a:pt x="125" y="16"/>
                      <a:pt x="125" y="16"/>
                      <a:pt x="125" y="16"/>
                    </a:cubicBezTo>
                    <a:cubicBezTo>
                      <a:pt x="125" y="16"/>
                      <a:pt x="117" y="10"/>
                      <a:pt x="109" y="8"/>
                    </a:cubicBezTo>
                    <a:cubicBezTo>
                      <a:pt x="101" y="6"/>
                      <a:pt x="91" y="5"/>
                      <a:pt x="79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3" name="Freeform 399"/>
              <p:cNvSpPr>
                <a:spLocks/>
              </p:cNvSpPr>
              <p:nvPr/>
            </p:nvSpPr>
            <p:spPr bwMode="auto">
              <a:xfrm>
                <a:off x="28417838" y="5548313"/>
                <a:ext cx="482600" cy="142875"/>
              </a:xfrm>
              <a:custGeom>
                <a:avLst/>
                <a:gdLst>
                  <a:gd name="T0" fmla="*/ 100 w 129"/>
                  <a:gd name="T1" fmla="*/ 33 h 38"/>
                  <a:gd name="T2" fmla="*/ 125 w 129"/>
                  <a:gd name="T3" fmla="*/ 32 h 38"/>
                  <a:gd name="T4" fmla="*/ 129 w 129"/>
                  <a:gd name="T5" fmla="*/ 37 h 38"/>
                  <a:gd name="T6" fmla="*/ 114 w 129"/>
                  <a:gd name="T7" fmla="*/ 38 h 38"/>
                  <a:gd name="T8" fmla="*/ 96 w 129"/>
                  <a:gd name="T9" fmla="*/ 38 h 38"/>
                  <a:gd name="T10" fmla="*/ 38 w 129"/>
                  <a:gd name="T11" fmla="*/ 29 h 38"/>
                  <a:gd name="T12" fmla="*/ 25 w 129"/>
                  <a:gd name="T13" fmla="*/ 11 h 38"/>
                  <a:gd name="T14" fmla="*/ 2 w 129"/>
                  <a:gd name="T15" fmla="*/ 11 h 38"/>
                  <a:gd name="T16" fmla="*/ 0 w 129"/>
                  <a:gd name="T17" fmla="*/ 9 h 38"/>
                  <a:gd name="T18" fmla="*/ 22 w 129"/>
                  <a:gd name="T19" fmla="*/ 6 h 38"/>
                  <a:gd name="T20" fmla="*/ 28 w 129"/>
                  <a:gd name="T21" fmla="*/ 0 h 38"/>
                  <a:gd name="T22" fmla="*/ 50 w 129"/>
                  <a:gd name="T23" fmla="*/ 0 h 38"/>
                  <a:gd name="T24" fmla="*/ 55 w 129"/>
                  <a:gd name="T25" fmla="*/ 6 h 38"/>
                  <a:gd name="T26" fmla="*/ 102 w 129"/>
                  <a:gd name="T27" fmla="*/ 6 h 38"/>
                  <a:gd name="T28" fmla="*/ 106 w 129"/>
                  <a:gd name="T29" fmla="*/ 11 h 38"/>
                  <a:gd name="T30" fmla="*/ 59 w 129"/>
                  <a:gd name="T31" fmla="*/ 11 h 38"/>
                  <a:gd name="T32" fmla="*/ 73 w 129"/>
                  <a:gd name="T33" fmla="*/ 28 h 38"/>
                  <a:gd name="T34" fmla="*/ 82 w 129"/>
                  <a:gd name="T35" fmla="*/ 32 h 38"/>
                  <a:gd name="T36" fmla="*/ 100 w 129"/>
                  <a:gd name="T37" fmla="*/ 33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29" h="38">
                    <a:moveTo>
                      <a:pt x="100" y="33"/>
                    </a:moveTo>
                    <a:cubicBezTo>
                      <a:pt x="108" y="33"/>
                      <a:pt x="116" y="33"/>
                      <a:pt x="125" y="32"/>
                    </a:cubicBezTo>
                    <a:cubicBezTo>
                      <a:pt x="129" y="37"/>
                      <a:pt x="129" y="37"/>
                      <a:pt x="129" y="37"/>
                    </a:cubicBezTo>
                    <a:cubicBezTo>
                      <a:pt x="114" y="38"/>
                      <a:pt x="114" y="38"/>
                      <a:pt x="114" y="38"/>
                    </a:cubicBezTo>
                    <a:cubicBezTo>
                      <a:pt x="114" y="38"/>
                      <a:pt x="102" y="38"/>
                      <a:pt x="96" y="38"/>
                    </a:cubicBezTo>
                    <a:cubicBezTo>
                      <a:pt x="63" y="38"/>
                      <a:pt x="44" y="35"/>
                      <a:pt x="38" y="29"/>
                    </a:cubicBezTo>
                    <a:cubicBezTo>
                      <a:pt x="25" y="11"/>
                      <a:pt x="25" y="11"/>
                      <a:pt x="25" y="11"/>
                    </a:cubicBezTo>
                    <a:cubicBezTo>
                      <a:pt x="17" y="11"/>
                      <a:pt x="10" y="11"/>
                      <a:pt x="2" y="11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7" y="8"/>
                      <a:pt x="15" y="7"/>
                      <a:pt x="22" y="6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35" y="0"/>
                      <a:pt x="43" y="0"/>
                      <a:pt x="50" y="0"/>
                    </a:cubicBezTo>
                    <a:cubicBezTo>
                      <a:pt x="55" y="6"/>
                      <a:pt x="55" y="6"/>
                      <a:pt x="55" y="6"/>
                    </a:cubicBezTo>
                    <a:cubicBezTo>
                      <a:pt x="71" y="6"/>
                      <a:pt x="86" y="6"/>
                      <a:pt x="102" y="6"/>
                    </a:cubicBezTo>
                    <a:cubicBezTo>
                      <a:pt x="106" y="11"/>
                      <a:pt x="106" y="11"/>
                      <a:pt x="106" y="11"/>
                    </a:cubicBezTo>
                    <a:cubicBezTo>
                      <a:pt x="90" y="11"/>
                      <a:pt x="75" y="11"/>
                      <a:pt x="59" y="11"/>
                    </a:cubicBezTo>
                    <a:cubicBezTo>
                      <a:pt x="73" y="28"/>
                      <a:pt x="73" y="28"/>
                      <a:pt x="73" y="28"/>
                    </a:cubicBezTo>
                    <a:cubicBezTo>
                      <a:pt x="82" y="32"/>
                      <a:pt x="82" y="32"/>
                      <a:pt x="82" y="32"/>
                    </a:cubicBezTo>
                    <a:cubicBezTo>
                      <a:pt x="82" y="32"/>
                      <a:pt x="93" y="33"/>
                      <a:pt x="100" y="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4" name="Freeform 400"/>
              <p:cNvSpPr>
                <a:spLocks noEditPoints="1"/>
              </p:cNvSpPr>
              <p:nvPr/>
            </p:nvSpPr>
            <p:spPr bwMode="auto">
              <a:xfrm>
                <a:off x="28894088" y="5530851"/>
                <a:ext cx="261938" cy="160338"/>
              </a:xfrm>
              <a:custGeom>
                <a:avLst/>
                <a:gdLst>
                  <a:gd name="T0" fmla="*/ 0 w 70"/>
                  <a:gd name="T1" fmla="*/ 3 h 43"/>
                  <a:gd name="T2" fmla="*/ 3 w 70"/>
                  <a:gd name="T3" fmla="*/ 0 h 43"/>
                  <a:gd name="T4" fmla="*/ 17 w 70"/>
                  <a:gd name="T5" fmla="*/ 0 h 43"/>
                  <a:gd name="T6" fmla="*/ 31 w 70"/>
                  <a:gd name="T7" fmla="*/ 0 h 43"/>
                  <a:gd name="T8" fmla="*/ 39 w 70"/>
                  <a:gd name="T9" fmla="*/ 3 h 43"/>
                  <a:gd name="T10" fmla="*/ 36 w 70"/>
                  <a:gd name="T11" fmla="*/ 6 h 43"/>
                  <a:gd name="T12" fmla="*/ 23 w 70"/>
                  <a:gd name="T13" fmla="*/ 7 h 43"/>
                  <a:gd name="T14" fmla="*/ 7 w 70"/>
                  <a:gd name="T15" fmla="*/ 6 h 43"/>
                  <a:gd name="T16" fmla="*/ 0 w 70"/>
                  <a:gd name="T17" fmla="*/ 3 h 43"/>
                  <a:gd name="T18" fmla="*/ 70 w 70"/>
                  <a:gd name="T19" fmla="*/ 43 h 43"/>
                  <a:gd name="T20" fmla="*/ 35 w 70"/>
                  <a:gd name="T21" fmla="*/ 43 h 43"/>
                  <a:gd name="T22" fmla="*/ 9 w 70"/>
                  <a:gd name="T23" fmla="*/ 11 h 43"/>
                  <a:gd name="T24" fmla="*/ 43 w 70"/>
                  <a:gd name="T25" fmla="*/ 11 h 43"/>
                  <a:gd name="T26" fmla="*/ 70 w 70"/>
                  <a:gd name="T2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0" h="43">
                    <a:moveTo>
                      <a:pt x="0" y="3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10" y="0"/>
                      <a:pt x="17" y="0"/>
                    </a:cubicBezTo>
                    <a:cubicBezTo>
                      <a:pt x="23" y="0"/>
                      <a:pt x="31" y="0"/>
                      <a:pt x="31" y="0"/>
                    </a:cubicBezTo>
                    <a:cubicBezTo>
                      <a:pt x="39" y="3"/>
                      <a:pt x="39" y="3"/>
                      <a:pt x="39" y="3"/>
                    </a:cubicBezTo>
                    <a:cubicBezTo>
                      <a:pt x="36" y="6"/>
                      <a:pt x="36" y="6"/>
                      <a:pt x="36" y="6"/>
                    </a:cubicBezTo>
                    <a:cubicBezTo>
                      <a:pt x="36" y="6"/>
                      <a:pt x="29" y="7"/>
                      <a:pt x="23" y="7"/>
                    </a:cubicBezTo>
                    <a:cubicBezTo>
                      <a:pt x="16" y="7"/>
                      <a:pt x="7" y="6"/>
                      <a:pt x="7" y="6"/>
                    </a:cubicBezTo>
                    <a:lnTo>
                      <a:pt x="0" y="3"/>
                    </a:lnTo>
                    <a:close/>
                    <a:moveTo>
                      <a:pt x="70" y="43"/>
                    </a:moveTo>
                    <a:cubicBezTo>
                      <a:pt x="58" y="43"/>
                      <a:pt x="46" y="43"/>
                      <a:pt x="35" y="43"/>
                    </a:cubicBezTo>
                    <a:cubicBezTo>
                      <a:pt x="26" y="32"/>
                      <a:pt x="17" y="22"/>
                      <a:pt x="9" y="11"/>
                    </a:cubicBezTo>
                    <a:cubicBezTo>
                      <a:pt x="20" y="11"/>
                      <a:pt x="32" y="11"/>
                      <a:pt x="43" y="11"/>
                    </a:cubicBezTo>
                    <a:cubicBezTo>
                      <a:pt x="52" y="22"/>
                      <a:pt x="61" y="32"/>
                      <a:pt x="70" y="4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5" name="Freeform 401"/>
              <p:cNvSpPr>
                <a:spLocks noEditPoints="1"/>
              </p:cNvSpPr>
              <p:nvPr/>
            </p:nvSpPr>
            <p:spPr bwMode="auto">
              <a:xfrm>
                <a:off x="29254450" y="5572126"/>
                <a:ext cx="584200" cy="119063"/>
              </a:xfrm>
              <a:custGeom>
                <a:avLst/>
                <a:gdLst>
                  <a:gd name="T0" fmla="*/ 155 w 156"/>
                  <a:gd name="T1" fmla="*/ 16 h 32"/>
                  <a:gd name="T2" fmla="*/ 145 w 156"/>
                  <a:gd name="T3" fmla="*/ 28 h 32"/>
                  <a:gd name="T4" fmla="*/ 91 w 156"/>
                  <a:gd name="T5" fmla="*/ 32 h 32"/>
                  <a:gd name="T6" fmla="*/ 49 w 156"/>
                  <a:gd name="T7" fmla="*/ 30 h 32"/>
                  <a:gd name="T8" fmla="*/ 17 w 156"/>
                  <a:gd name="T9" fmla="*/ 25 h 32"/>
                  <a:gd name="T10" fmla="*/ 0 w 156"/>
                  <a:gd name="T11" fmla="*/ 16 h 32"/>
                  <a:gd name="T12" fmla="*/ 11 w 156"/>
                  <a:gd name="T13" fmla="*/ 4 h 32"/>
                  <a:gd name="T14" fmla="*/ 65 w 156"/>
                  <a:gd name="T15" fmla="*/ 0 h 32"/>
                  <a:gd name="T16" fmla="*/ 124 w 156"/>
                  <a:gd name="T17" fmla="*/ 4 h 32"/>
                  <a:gd name="T18" fmla="*/ 155 w 156"/>
                  <a:gd name="T19" fmla="*/ 16 h 32"/>
                  <a:gd name="T20" fmla="*/ 36 w 156"/>
                  <a:gd name="T21" fmla="*/ 16 h 32"/>
                  <a:gd name="T22" fmla="*/ 87 w 156"/>
                  <a:gd name="T23" fmla="*/ 27 h 32"/>
                  <a:gd name="T24" fmla="*/ 119 w 156"/>
                  <a:gd name="T25" fmla="*/ 16 h 32"/>
                  <a:gd name="T26" fmla="*/ 68 w 156"/>
                  <a:gd name="T27" fmla="*/ 5 h 32"/>
                  <a:gd name="T28" fmla="*/ 39 w 156"/>
                  <a:gd name="T29" fmla="*/ 8 h 32"/>
                  <a:gd name="T30" fmla="*/ 36 w 156"/>
                  <a:gd name="T31" fmla="*/ 1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6" h="32">
                    <a:moveTo>
                      <a:pt x="155" y="16"/>
                    </a:moveTo>
                    <a:cubicBezTo>
                      <a:pt x="155" y="16"/>
                      <a:pt x="156" y="25"/>
                      <a:pt x="145" y="28"/>
                    </a:cubicBezTo>
                    <a:cubicBezTo>
                      <a:pt x="133" y="31"/>
                      <a:pt x="115" y="32"/>
                      <a:pt x="91" y="32"/>
                    </a:cubicBezTo>
                    <a:cubicBezTo>
                      <a:pt x="76" y="32"/>
                      <a:pt x="62" y="32"/>
                      <a:pt x="49" y="30"/>
                    </a:cubicBezTo>
                    <a:cubicBezTo>
                      <a:pt x="36" y="29"/>
                      <a:pt x="25" y="27"/>
                      <a:pt x="17" y="25"/>
                    </a:cubicBezTo>
                    <a:cubicBezTo>
                      <a:pt x="9" y="22"/>
                      <a:pt x="0" y="16"/>
                      <a:pt x="0" y="16"/>
                    </a:cubicBezTo>
                    <a:cubicBezTo>
                      <a:pt x="0" y="16"/>
                      <a:pt x="0" y="7"/>
                      <a:pt x="11" y="4"/>
                    </a:cubicBezTo>
                    <a:cubicBezTo>
                      <a:pt x="22" y="1"/>
                      <a:pt x="40" y="0"/>
                      <a:pt x="65" y="0"/>
                    </a:cubicBezTo>
                    <a:cubicBezTo>
                      <a:pt x="88" y="0"/>
                      <a:pt x="108" y="1"/>
                      <a:pt x="124" y="4"/>
                    </a:cubicBezTo>
                    <a:cubicBezTo>
                      <a:pt x="140" y="7"/>
                      <a:pt x="155" y="16"/>
                      <a:pt x="155" y="16"/>
                    </a:cubicBezTo>
                    <a:close/>
                    <a:moveTo>
                      <a:pt x="36" y="16"/>
                    </a:moveTo>
                    <a:cubicBezTo>
                      <a:pt x="42" y="23"/>
                      <a:pt x="59" y="27"/>
                      <a:pt x="87" y="27"/>
                    </a:cubicBezTo>
                    <a:cubicBezTo>
                      <a:pt x="115" y="27"/>
                      <a:pt x="126" y="23"/>
                      <a:pt x="119" y="16"/>
                    </a:cubicBezTo>
                    <a:cubicBezTo>
                      <a:pt x="113" y="9"/>
                      <a:pt x="96" y="5"/>
                      <a:pt x="68" y="5"/>
                    </a:cubicBezTo>
                    <a:cubicBezTo>
                      <a:pt x="54" y="5"/>
                      <a:pt x="39" y="8"/>
                      <a:pt x="39" y="8"/>
                    </a:cubicBezTo>
                    <a:lnTo>
                      <a:pt x="36" y="16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6" name="Freeform 402"/>
              <p:cNvSpPr>
                <a:spLocks/>
              </p:cNvSpPr>
              <p:nvPr/>
            </p:nvSpPr>
            <p:spPr bwMode="auto">
              <a:xfrm>
                <a:off x="29932313" y="5572126"/>
                <a:ext cx="641350" cy="119063"/>
              </a:xfrm>
              <a:custGeom>
                <a:avLst/>
                <a:gdLst>
                  <a:gd name="T0" fmla="*/ 171 w 171"/>
                  <a:gd name="T1" fmla="*/ 32 h 32"/>
                  <a:gd name="T2" fmla="*/ 136 w 171"/>
                  <a:gd name="T3" fmla="*/ 32 h 32"/>
                  <a:gd name="T4" fmla="*/ 119 w 171"/>
                  <a:gd name="T5" fmla="*/ 13 h 32"/>
                  <a:gd name="T6" fmla="*/ 107 w 171"/>
                  <a:gd name="T7" fmla="*/ 7 h 32"/>
                  <a:gd name="T8" fmla="*/ 81 w 171"/>
                  <a:gd name="T9" fmla="*/ 5 h 32"/>
                  <a:gd name="T10" fmla="*/ 51 w 171"/>
                  <a:gd name="T11" fmla="*/ 8 h 32"/>
                  <a:gd name="T12" fmla="*/ 49 w 171"/>
                  <a:gd name="T13" fmla="*/ 16 h 32"/>
                  <a:gd name="T14" fmla="*/ 62 w 171"/>
                  <a:gd name="T15" fmla="*/ 32 h 32"/>
                  <a:gd name="T16" fmla="*/ 27 w 171"/>
                  <a:gd name="T17" fmla="*/ 32 h 32"/>
                  <a:gd name="T18" fmla="*/ 0 w 171"/>
                  <a:gd name="T19" fmla="*/ 0 h 32"/>
                  <a:gd name="T20" fmla="*/ 27 w 171"/>
                  <a:gd name="T21" fmla="*/ 0 h 32"/>
                  <a:gd name="T22" fmla="*/ 36 w 171"/>
                  <a:gd name="T23" fmla="*/ 5 h 32"/>
                  <a:gd name="T24" fmla="*/ 38 w 171"/>
                  <a:gd name="T25" fmla="*/ 5 h 32"/>
                  <a:gd name="T26" fmla="*/ 55 w 171"/>
                  <a:gd name="T27" fmla="*/ 1 h 32"/>
                  <a:gd name="T28" fmla="*/ 85 w 171"/>
                  <a:gd name="T29" fmla="*/ 0 h 32"/>
                  <a:gd name="T30" fmla="*/ 153 w 171"/>
                  <a:gd name="T31" fmla="*/ 11 h 32"/>
                  <a:gd name="T32" fmla="*/ 171 w 171"/>
                  <a:gd name="T33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71" h="32">
                    <a:moveTo>
                      <a:pt x="171" y="32"/>
                    </a:moveTo>
                    <a:cubicBezTo>
                      <a:pt x="160" y="32"/>
                      <a:pt x="148" y="32"/>
                      <a:pt x="136" y="32"/>
                    </a:cubicBezTo>
                    <a:cubicBezTo>
                      <a:pt x="131" y="25"/>
                      <a:pt x="125" y="19"/>
                      <a:pt x="119" y="13"/>
                    </a:cubicBezTo>
                    <a:cubicBezTo>
                      <a:pt x="119" y="13"/>
                      <a:pt x="113" y="8"/>
                      <a:pt x="107" y="7"/>
                    </a:cubicBezTo>
                    <a:cubicBezTo>
                      <a:pt x="107" y="7"/>
                      <a:pt x="93" y="5"/>
                      <a:pt x="81" y="5"/>
                    </a:cubicBezTo>
                    <a:cubicBezTo>
                      <a:pt x="67" y="5"/>
                      <a:pt x="51" y="8"/>
                      <a:pt x="51" y="8"/>
                    </a:cubicBezTo>
                    <a:cubicBezTo>
                      <a:pt x="49" y="16"/>
                      <a:pt x="49" y="16"/>
                      <a:pt x="49" y="16"/>
                    </a:cubicBezTo>
                    <a:cubicBezTo>
                      <a:pt x="62" y="32"/>
                      <a:pt x="62" y="32"/>
                      <a:pt x="62" y="32"/>
                    </a:cubicBezTo>
                    <a:cubicBezTo>
                      <a:pt x="51" y="32"/>
                      <a:pt x="39" y="32"/>
                      <a:pt x="27" y="32"/>
                    </a:cubicBezTo>
                    <a:cubicBezTo>
                      <a:pt x="18" y="21"/>
                      <a:pt x="9" y="11"/>
                      <a:pt x="0" y="0"/>
                    </a:cubicBezTo>
                    <a:cubicBezTo>
                      <a:pt x="9" y="0"/>
                      <a:pt x="18" y="0"/>
                      <a:pt x="27" y="0"/>
                    </a:cubicBezTo>
                    <a:cubicBezTo>
                      <a:pt x="36" y="5"/>
                      <a:pt x="36" y="5"/>
                      <a:pt x="36" y="5"/>
                    </a:cubicBezTo>
                    <a:cubicBezTo>
                      <a:pt x="38" y="5"/>
                      <a:pt x="38" y="5"/>
                      <a:pt x="38" y="5"/>
                    </a:cubicBezTo>
                    <a:cubicBezTo>
                      <a:pt x="38" y="5"/>
                      <a:pt x="47" y="2"/>
                      <a:pt x="55" y="1"/>
                    </a:cubicBezTo>
                    <a:cubicBezTo>
                      <a:pt x="64" y="0"/>
                      <a:pt x="74" y="0"/>
                      <a:pt x="85" y="0"/>
                    </a:cubicBezTo>
                    <a:cubicBezTo>
                      <a:pt x="123" y="0"/>
                      <a:pt x="146" y="4"/>
                      <a:pt x="153" y="11"/>
                    </a:cubicBezTo>
                    <a:cubicBezTo>
                      <a:pt x="159" y="18"/>
                      <a:pt x="165" y="25"/>
                      <a:pt x="171" y="3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7" name="Freeform 403"/>
              <p:cNvSpPr>
                <a:spLocks/>
              </p:cNvSpPr>
              <p:nvPr/>
            </p:nvSpPr>
            <p:spPr bwMode="auto">
              <a:xfrm>
                <a:off x="-18764250" y="5572126"/>
                <a:ext cx="522288" cy="119063"/>
              </a:xfrm>
              <a:custGeom>
                <a:avLst/>
                <a:gdLst>
                  <a:gd name="T0" fmla="*/ 63 w 139"/>
                  <a:gd name="T1" fmla="*/ 32 h 32"/>
                  <a:gd name="T2" fmla="*/ 10 w 139"/>
                  <a:gd name="T3" fmla="*/ 28 h 32"/>
                  <a:gd name="T4" fmla="*/ 2 w 139"/>
                  <a:gd name="T5" fmla="*/ 16 h 32"/>
                  <a:gd name="T6" fmla="*/ 33 w 139"/>
                  <a:gd name="T7" fmla="*/ 4 h 32"/>
                  <a:gd name="T8" fmla="*/ 95 w 139"/>
                  <a:gd name="T9" fmla="*/ 0 h 32"/>
                  <a:gd name="T10" fmla="*/ 139 w 139"/>
                  <a:gd name="T11" fmla="*/ 2 h 32"/>
                  <a:gd name="T12" fmla="*/ 124 w 139"/>
                  <a:gd name="T13" fmla="*/ 7 h 32"/>
                  <a:gd name="T14" fmla="*/ 89 w 139"/>
                  <a:gd name="T15" fmla="*/ 5 h 32"/>
                  <a:gd name="T16" fmla="*/ 37 w 139"/>
                  <a:gd name="T17" fmla="*/ 16 h 32"/>
                  <a:gd name="T18" fmla="*/ 41 w 139"/>
                  <a:gd name="T19" fmla="*/ 24 h 32"/>
                  <a:gd name="T20" fmla="*/ 69 w 139"/>
                  <a:gd name="T21" fmla="*/ 27 h 32"/>
                  <a:gd name="T22" fmla="*/ 115 w 139"/>
                  <a:gd name="T23" fmla="*/ 25 h 32"/>
                  <a:gd name="T24" fmla="*/ 110 w 139"/>
                  <a:gd name="T25" fmla="*/ 30 h 32"/>
                  <a:gd name="T26" fmla="*/ 89 w 139"/>
                  <a:gd name="T27" fmla="*/ 32 h 32"/>
                  <a:gd name="T28" fmla="*/ 63 w 139"/>
                  <a:gd name="T29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39" h="32">
                    <a:moveTo>
                      <a:pt x="63" y="32"/>
                    </a:moveTo>
                    <a:cubicBezTo>
                      <a:pt x="38" y="32"/>
                      <a:pt x="21" y="31"/>
                      <a:pt x="10" y="28"/>
                    </a:cubicBezTo>
                    <a:cubicBezTo>
                      <a:pt x="0" y="25"/>
                      <a:pt x="2" y="16"/>
                      <a:pt x="2" y="16"/>
                    </a:cubicBezTo>
                    <a:cubicBezTo>
                      <a:pt x="2" y="16"/>
                      <a:pt x="17" y="7"/>
                      <a:pt x="33" y="4"/>
                    </a:cubicBezTo>
                    <a:cubicBezTo>
                      <a:pt x="49" y="1"/>
                      <a:pt x="69" y="0"/>
                      <a:pt x="95" y="0"/>
                    </a:cubicBezTo>
                    <a:cubicBezTo>
                      <a:pt x="112" y="0"/>
                      <a:pt x="127" y="1"/>
                      <a:pt x="139" y="2"/>
                    </a:cubicBezTo>
                    <a:cubicBezTo>
                      <a:pt x="124" y="7"/>
                      <a:pt x="124" y="7"/>
                      <a:pt x="124" y="7"/>
                    </a:cubicBezTo>
                    <a:cubicBezTo>
                      <a:pt x="110" y="6"/>
                      <a:pt x="99" y="5"/>
                      <a:pt x="89" y="5"/>
                    </a:cubicBezTo>
                    <a:cubicBezTo>
                      <a:pt x="61" y="5"/>
                      <a:pt x="44" y="9"/>
                      <a:pt x="37" y="16"/>
                    </a:cubicBezTo>
                    <a:cubicBezTo>
                      <a:pt x="41" y="24"/>
                      <a:pt x="41" y="24"/>
                      <a:pt x="41" y="24"/>
                    </a:cubicBezTo>
                    <a:cubicBezTo>
                      <a:pt x="41" y="24"/>
                      <a:pt x="56" y="27"/>
                      <a:pt x="69" y="27"/>
                    </a:cubicBezTo>
                    <a:cubicBezTo>
                      <a:pt x="85" y="27"/>
                      <a:pt x="100" y="26"/>
                      <a:pt x="115" y="25"/>
                    </a:cubicBezTo>
                    <a:cubicBezTo>
                      <a:pt x="110" y="30"/>
                      <a:pt x="110" y="30"/>
                      <a:pt x="110" y="30"/>
                    </a:cubicBezTo>
                    <a:cubicBezTo>
                      <a:pt x="103" y="31"/>
                      <a:pt x="96" y="32"/>
                      <a:pt x="89" y="32"/>
                    </a:cubicBezTo>
                    <a:cubicBezTo>
                      <a:pt x="82" y="32"/>
                      <a:pt x="73" y="32"/>
                      <a:pt x="63" y="3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8" name="Freeform 404"/>
              <p:cNvSpPr>
                <a:spLocks noEditPoints="1"/>
              </p:cNvSpPr>
              <p:nvPr/>
            </p:nvSpPr>
            <p:spPr bwMode="auto">
              <a:xfrm>
                <a:off x="-18197513" y="5572126"/>
                <a:ext cx="585788" cy="119063"/>
              </a:xfrm>
              <a:custGeom>
                <a:avLst/>
                <a:gdLst>
                  <a:gd name="T0" fmla="*/ 155 w 156"/>
                  <a:gd name="T1" fmla="*/ 16 h 32"/>
                  <a:gd name="T2" fmla="*/ 124 w 156"/>
                  <a:gd name="T3" fmla="*/ 28 h 32"/>
                  <a:gd name="T4" fmla="*/ 63 w 156"/>
                  <a:gd name="T5" fmla="*/ 32 h 32"/>
                  <a:gd name="T6" fmla="*/ 24 w 156"/>
                  <a:gd name="T7" fmla="*/ 30 h 32"/>
                  <a:gd name="T8" fmla="*/ 2 w 156"/>
                  <a:gd name="T9" fmla="*/ 25 h 32"/>
                  <a:gd name="T10" fmla="*/ 0 w 156"/>
                  <a:gd name="T11" fmla="*/ 16 h 32"/>
                  <a:gd name="T12" fmla="*/ 31 w 156"/>
                  <a:gd name="T13" fmla="*/ 4 h 32"/>
                  <a:gd name="T14" fmla="*/ 92 w 156"/>
                  <a:gd name="T15" fmla="*/ 0 h 32"/>
                  <a:gd name="T16" fmla="*/ 145 w 156"/>
                  <a:gd name="T17" fmla="*/ 4 h 32"/>
                  <a:gd name="T18" fmla="*/ 155 w 156"/>
                  <a:gd name="T19" fmla="*/ 16 h 32"/>
                  <a:gd name="T20" fmla="*/ 36 w 156"/>
                  <a:gd name="T21" fmla="*/ 16 h 32"/>
                  <a:gd name="T22" fmla="*/ 69 w 156"/>
                  <a:gd name="T23" fmla="*/ 27 h 32"/>
                  <a:gd name="T24" fmla="*/ 119 w 156"/>
                  <a:gd name="T25" fmla="*/ 16 h 32"/>
                  <a:gd name="T26" fmla="*/ 87 w 156"/>
                  <a:gd name="T27" fmla="*/ 5 h 32"/>
                  <a:gd name="T28" fmla="*/ 53 w 156"/>
                  <a:gd name="T29" fmla="*/ 8 h 32"/>
                  <a:gd name="T30" fmla="*/ 36 w 156"/>
                  <a:gd name="T31" fmla="*/ 1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6" h="32">
                    <a:moveTo>
                      <a:pt x="155" y="16"/>
                    </a:moveTo>
                    <a:cubicBezTo>
                      <a:pt x="155" y="16"/>
                      <a:pt x="140" y="25"/>
                      <a:pt x="124" y="28"/>
                    </a:cubicBezTo>
                    <a:cubicBezTo>
                      <a:pt x="108" y="31"/>
                      <a:pt x="88" y="32"/>
                      <a:pt x="63" y="32"/>
                    </a:cubicBezTo>
                    <a:cubicBezTo>
                      <a:pt x="48" y="32"/>
                      <a:pt x="35" y="32"/>
                      <a:pt x="24" y="30"/>
                    </a:cubicBezTo>
                    <a:cubicBezTo>
                      <a:pt x="14" y="29"/>
                      <a:pt x="2" y="25"/>
                      <a:pt x="2" y="25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15" y="7"/>
                      <a:pt x="31" y="4"/>
                    </a:cubicBezTo>
                    <a:cubicBezTo>
                      <a:pt x="47" y="1"/>
                      <a:pt x="68" y="0"/>
                      <a:pt x="92" y="0"/>
                    </a:cubicBezTo>
                    <a:cubicBezTo>
                      <a:pt x="116" y="0"/>
                      <a:pt x="133" y="1"/>
                      <a:pt x="145" y="4"/>
                    </a:cubicBezTo>
                    <a:cubicBezTo>
                      <a:pt x="156" y="7"/>
                      <a:pt x="155" y="16"/>
                      <a:pt x="155" y="16"/>
                    </a:cubicBezTo>
                    <a:close/>
                    <a:moveTo>
                      <a:pt x="36" y="16"/>
                    </a:moveTo>
                    <a:cubicBezTo>
                      <a:pt x="30" y="23"/>
                      <a:pt x="41" y="27"/>
                      <a:pt x="69" y="27"/>
                    </a:cubicBezTo>
                    <a:cubicBezTo>
                      <a:pt x="96" y="27"/>
                      <a:pt x="113" y="23"/>
                      <a:pt x="119" y="16"/>
                    </a:cubicBezTo>
                    <a:cubicBezTo>
                      <a:pt x="126" y="9"/>
                      <a:pt x="115" y="5"/>
                      <a:pt x="87" y="5"/>
                    </a:cubicBezTo>
                    <a:cubicBezTo>
                      <a:pt x="73" y="5"/>
                      <a:pt x="61" y="6"/>
                      <a:pt x="53" y="8"/>
                    </a:cubicBezTo>
                    <a:cubicBezTo>
                      <a:pt x="45" y="10"/>
                      <a:pt x="36" y="16"/>
                      <a:pt x="36" y="1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9" name="Freeform 405"/>
              <p:cNvSpPr>
                <a:spLocks/>
              </p:cNvSpPr>
              <p:nvPr/>
            </p:nvSpPr>
            <p:spPr bwMode="auto">
              <a:xfrm>
                <a:off x="-17514888" y="5572126"/>
                <a:ext cx="971550" cy="119063"/>
              </a:xfrm>
              <a:custGeom>
                <a:avLst/>
                <a:gdLst>
                  <a:gd name="T0" fmla="*/ 137 w 259"/>
                  <a:gd name="T1" fmla="*/ 32 h 32"/>
                  <a:gd name="T2" fmla="*/ 102 w 259"/>
                  <a:gd name="T3" fmla="*/ 32 h 32"/>
                  <a:gd name="T4" fmla="*/ 119 w 259"/>
                  <a:gd name="T5" fmla="*/ 13 h 32"/>
                  <a:gd name="T6" fmla="*/ 116 w 259"/>
                  <a:gd name="T7" fmla="*/ 7 h 32"/>
                  <a:gd name="T8" fmla="*/ 95 w 259"/>
                  <a:gd name="T9" fmla="*/ 5 h 32"/>
                  <a:gd name="T10" fmla="*/ 64 w 259"/>
                  <a:gd name="T11" fmla="*/ 8 h 32"/>
                  <a:gd name="T12" fmla="*/ 48 w 259"/>
                  <a:gd name="T13" fmla="*/ 16 h 32"/>
                  <a:gd name="T14" fmla="*/ 34 w 259"/>
                  <a:gd name="T15" fmla="*/ 32 h 32"/>
                  <a:gd name="T16" fmla="*/ 0 w 259"/>
                  <a:gd name="T17" fmla="*/ 32 h 32"/>
                  <a:gd name="T18" fmla="*/ 26 w 259"/>
                  <a:gd name="T19" fmla="*/ 0 h 32"/>
                  <a:gd name="T20" fmla="*/ 54 w 259"/>
                  <a:gd name="T21" fmla="*/ 0 h 32"/>
                  <a:gd name="T22" fmla="*/ 55 w 259"/>
                  <a:gd name="T23" fmla="*/ 5 h 32"/>
                  <a:gd name="T24" fmla="*/ 57 w 259"/>
                  <a:gd name="T25" fmla="*/ 5 h 32"/>
                  <a:gd name="T26" fmla="*/ 79 w 259"/>
                  <a:gd name="T27" fmla="*/ 1 h 32"/>
                  <a:gd name="T28" fmla="*/ 109 w 259"/>
                  <a:gd name="T29" fmla="*/ 0 h 32"/>
                  <a:gd name="T30" fmla="*/ 154 w 259"/>
                  <a:gd name="T31" fmla="*/ 5 h 32"/>
                  <a:gd name="T32" fmla="*/ 157 w 259"/>
                  <a:gd name="T33" fmla="*/ 5 h 32"/>
                  <a:gd name="T34" fmla="*/ 180 w 259"/>
                  <a:gd name="T35" fmla="*/ 1 h 32"/>
                  <a:gd name="T36" fmla="*/ 211 w 259"/>
                  <a:gd name="T37" fmla="*/ 0 h 32"/>
                  <a:gd name="T38" fmla="*/ 251 w 259"/>
                  <a:gd name="T39" fmla="*/ 3 h 32"/>
                  <a:gd name="T40" fmla="*/ 258 w 259"/>
                  <a:gd name="T41" fmla="*/ 11 h 32"/>
                  <a:gd name="T42" fmla="*/ 241 w 259"/>
                  <a:gd name="T43" fmla="*/ 32 h 32"/>
                  <a:gd name="T44" fmla="*/ 206 w 259"/>
                  <a:gd name="T45" fmla="*/ 32 h 32"/>
                  <a:gd name="T46" fmla="*/ 222 w 259"/>
                  <a:gd name="T47" fmla="*/ 13 h 32"/>
                  <a:gd name="T48" fmla="*/ 219 w 259"/>
                  <a:gd name="T49" fmla="*/ 7 h 32"/>
                  <a:gd name="T50" fmla="*/ 198 w 259"/>
                  <a:gd name="T51" fmla="*/ 5 h 32"/>
                  <a:gd name="T52" fmla="*/ 167 w 259"/>
                  <a:gd name="T53" fmla="*/ 8 h 32"/>
                  <a:gd name="T54" fmla="*/ 151 w 259"/>
                  <a:gd name="T55" fmla="*/ 15 h 32"/>
                  <a:gd name="T56" fmla="*/ 137 w 259"/>
                  <a:gd name="T57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259" h="32">
                    <a:moveTo>
                      <a:pt x="137" y="32"/>
                    </a:moveTo>
                    <a:cubicBezTo>
                      <a:pt x="126" y="32"/>
                      <a:pt x="114" y="32"/>
                      <a:pt x="102" y="32"/>
                    </a:cubicBezTo>
                    <a:cubicBezTo>
                      <a:pt x="108" y="25"/>
                      <a:pt x="113" y="19"/>
                      <a:pt x="119" y="13"/>
                    </a:cubicBezTo>
                    <a:cubicBezTo>
                      <a:pt x="116" y="7"/>
                      <a:pt x="116" y="7"/>
                      <a:pt x="116" y="7"/>
                    </a:cubicBezTo>
                    <a:cubicBezTo>
                      <a:pt x="116" y="7"/>
                      <a:pt x="106" y="5"/>
                      <a:pt x="95" y="5"/>
                    </a:cubicBezTo>
                    <a:cubicBezTo>
                      <a:pt x="82" y="5"/>
                      <a:pt x="72" y="6"/>
                      <a:pt x="64" y="8"/>
                    </a:cubicBezTo>
                    <a:cubicBezTo>
                      <a:pt x="56" y="9"/>
                      <a:pt x="48" y="16"/>
                      <a:pt x="48" y="16"/>
                    </a:cubicBezTo>
                    <a:cubicBezTo>
                      <a:pt x="34" y="32"/>
                      <a:pt x="34" y="32"/>
                      <a:pt x="34" y="32"/>
                    </a:cubicBezTo>
                    <a:cubicBezTo>
                      <a:pt x="23" y="32"/>
                      <a:pt x="11" y="32"/>
                      <a:pt x="0" y="32"/>
                    </a:cubicBezTo>
                    <a:cubicBezTo>
                      <a:pt x="9" y="21"/>
                      <a:pt x="18" y="11"/>
                      <a:pt x="26" y="0"/>
                    </a:cubicBezTo>
                    <a:cubicBezTo>
                      <a:pt x="35" y="0"/>
                      <a:pt x="44" y="0"/>
                      <a:pt x="54" y="0"/>
                    </a:cubicBezTo>
                    <a:cubicBezTo>
                      <a:pt x="55" y="5"/>
                      <a:pt x="55" y="5"/>
                      <a:pt x="55" y="5"/>
                    </a:cubicBezTo>
                    <a:cubicBezTo>
                      <a:pt x="57" y="5"/>
                      <a:pt x="57" y="5"/>
                      <a:pt x="57" y="5"/>
                    </a:cubicBezTo>
                    <a:cubicBezTo>
                      <a:pt x="57" y="5"/>
                      <a:pt x="70" y="2"/>
                      <a:pt x="79" y="1"/>
                    </a:cubicBezTo>
                    <a:cubicBezTo>
                      <a:pt x="88" y="0"/>
                      <a:pt x="98" y="0"/>
                      <a:pt x="109" y="0"/>
                    </a:cubicBezTo>
                    <a:cubicBezTo>
                      <a:pt x="133" y="0"/>
                      <a:pt x="154" y="5"/>
                      <a:pt x="154" y="5"/>
                    </a:cubicBezTo>
                    <a:cubicBezTo>
                      <a:pt x="157" y="5"/>
                      <a:pt x="157" y="5"/>
                      <a:pt x="157" y="5"/>
                    </a:cubicBezTo>
                    <a:cubicBezTo>
                      <a:pt x="163" y="3"/>
                      <a:pt x="170" y="2"/>
                      <a:pt x="180" y="1"/>
                    </a:cubicBezTo>
                    <a:cubicBezTo>
                      <a:pt x="189" y="0"/>
                      <a:pt x="200" y="0"/>
                      <a:pt x="211" y="0"/>
                    </a:cubicBezTo>
                    <a:cubicBezTo>
                      <a:pt x="230" y="0"/>
                      <a:pt x="244" y="1"/>
                      <a:pt x="251" y="3"/>
                    </a:cubicBezTo>
                    <a:cubicBezTo>
                      <a:pt x="259" y="5"/>
                      <a:pt x="258" y="11"/>
                      <a:pt x="258" y="11"/>
                    </a:cubicBezTo>
                    <a:cubicBezTo>
                      <a:pt x="252" y="18"/>
                      <a:pt x="246" y="25"/>
                      <a:pt x="241" y="32"/>
                    </a:cubicBezTo>
                    <a:cubicBezTo>
                      <a:pt x="229" y="32"/>
                      <a:pt x="218" y="32"/>
                      <a:pt x="206" y="32"/>
                    </a:cubicBezTo>
                    <a:cubicBezTo>
                      <a:pt x="211" y="25"/>
                      <a:pt x="217" y="19"/>
                      <a:pt x="222" y="13"/>
                    </a:cubicBezTo>
                    <a:cubicBezTo>
                      <a:pt x="219" y="7"/>
                      <a:pt x="219" y="7"/>
                      <a:pt x="219" y="7"/>
                    </a:cubicBezTo>
                    <a:cubicBezTo>
                      <a:pt x="219" y="7"/>
                      <a:pt x="208" y="5"/>
                      <a:pt x="198" y="5"/>
                    </a:cubicBezTo>
                    <a:cubicBezTo>
                      <a:pt x="185" y="5"/>
                      <a:pt x="174" y="6"/>
                      <a:pt x="167" y="8"/>
                    </a:cubicBezTo>
                    <a:cubicBezTo>
                      <a:pt x="159" y="9"/>
                      <a:pt x="151" y="15"/>
                      <a:pt x="151" y="15"/>
                    </a:cubicBezTo>
                    <a:lnTo>
                      <a:pt x="137" y="32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0" name="Freeform 406"/>
              <p:cNvSpPr>
                <a:spLocks/>
              </p:cNvSpPr>
              <p:nvPr/>
            </p:nvSpPr>
            <p:spPr bwMode="auto">
              <a:xfrm>
                <a:off x="-16430625" y="5572126"/>
                <a:ext cx="966788" cy="119063"/>
              </a:xfrm>
              <a:custGeom>
                <a:avLst/>
                <a:gdLst>
                  <a:gd name="T0" fmla="*/ 138 w 258"/>
                  <a:gd name="T1" fmla="*/ 32 h 32"/>
                  <a:gd name="T2" fmla="*/ 103 w 258"/>
                  <a:gd name="T3" fmla="*/ 32 h 32"/>
                  <a:gd name="T4" fmla="*/ 119 w 258"/>
                  <a:gd name="T5" fmla="*/ 13 h 32"/>
                  <a:gd name="T6" fmla="*/ 116 w 258"/>
                  <a:gd name="T7" fmla="*/ 7 h 32"/>
                  <a:gd name="T8" fmla="*/ 95 w 258"/>
                  <a:gd name="T9" fmla="*/ 5 h 32"/>
                  <a:gd name="T10" fmla="*/ 64 w 258"/>
                  <a:gd name="T11" fmla="*/ 8 h 32"/>
                  <a:gd name="T12" fmla="*/ 47 w 258"/>
                  <a:gd name="T13" fmla="*/ 16 h 32"/>
                  <a:gd name="T14" fmla="*/ 35 w 258"/>
                  <a:gd name="T15" fmla="*/ 32 h 32"/>
                  <a:gd name="T16" fmla="*/ 0 w 258"/>
                  <a:gd name="T17" fmla="*/ 32 h 32"/>
                  <a:gd name="T18" fmla="*/ 26 w 258"/>
                  <a:gd name="T19" fmla="*/ 0 h 32"/>
                  <a:gd name="T20" fmla="*/ 53 w 258"/>
                  <a:gd name="T21" fmla="*/ 0 h 32"/>
                  <a:gd name="T22" fmla="*/ 54 w 258"/>
                  <a:gd name="T23" fmla="*/ 5 h 32"/>
                  <a:gd name="T24" fmla="*/ 56 w 258"/>
                  <a:gd name="T25" fmla="*/ 5 h 32"/>
                  <a:gd name="T26" fmla="*/ 78 w 258"/>
                  <a:gd name="T27" fmla="*/ 1 h 32"/>
                  <a:gd name="T28" fmla="*/ 108 w 258"/>
                  <a:gd name="T29" fmla="*/ 0 h 32"/>
                  <a:gd name="T30" fmla="*/ 154 w 258"/>
                  <a:gd name="T31" fmla="*/ 5 h 32"/>
                  <a:gd name="T32" fmla="*/ 156 w 258"/>
                  <a:gd name="T33" fmla="*/ 5 h 32"/>
                  <a:gd name="T34" fmla="*/ 179 w 258"/>
                  <a:gd name="T35" fmla="*/ 1 h 32"/>
                  <a:gd name="T36" fmla="*/ 210 w 258"/>
                  <a:gd name="T37" fmla="*/ 0 h 32"/>
                  <a:gd name="T38" fmla="*/ 251 w 258"/>
                  <a:gd name="T39" fmla="*/ 3 h 32"/>
                  <a:gd name="T40" fmla="*/ 257 w 258"/>
                  <a:gd name="T41" fmla="*/ 11 h 32"/>
                  <a:gd name="T42" fmla="*/ 241 w 258"/>
                  <a:gd name="T43" fmla="*/ 32 h 32"/>
                  <a:gd name="T44" fmla="*/ 206 w 258"/>
                  <a:gd name="T45" fmla="*/ 32 h 32"/>
                  <a:gd name="T46" fmla="*/ 222 w 258"/>
                  <a:gd name="T47" fmla="*/ 13 h 32"/>
                  <a:gd name="T48" fmla="*/ 219 w 258"/>
                  <a:gd name="T49" fmla="*/ 7 h 32"/>
                  <a:gd name="T50" fmla="*/ 198 w 258"/>
                  <a:gd name="T51" fmla="*/ 5 h 32"/>
                  <a:gd name="T52" fmla="*/ 166 w 258"/>
                  <a:gd name="T53" fmla="*/ 8 h 32"/>
                  <a:gd name="T54" fmla="*/ 151 w 258"/>
                  <a:gd name="T55" fmla="*/ 15 h 32"/>
                  <a:gd name="T56" fmla="*/ 138 w 258"/>
                  <a:gd name="T57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258" h="32">
                    <a:moveTo>
                      <a:pt x="138" y="32"/>
                    </a:moveTo>
                    <a:cubicBezTo>
                      <a:pt x="126" y="32"/>
                      <a:pt x="115" y="32"/>
                      <a:pt x="103" y="32"/>
                    </a:cubicBezTo>
                    <a:cubicBezTo>
                      <a:pt x="108" y="25"/>
                      <a:pt x="113" y="19"/>
                      <a:pt x="119" y="13"/>
                    </a:cubicBezTo>
                    <a:cubicBezTo>
                      <a:pt x="116" y="7"/>
                      <a:pt x="116" y="7"/>
                      <a:pt x="116" y="7"/>
                    </a:cubicBezTo>
                    <a:cubicBezTo>
                      <a:pt x="116" y="7"/>
                      <a:pt x="105" y="5"/>
                      <a:pt x="95" y="5"/>
                    </a:cubicBezTo>
                    <a:cubicBezTo>
                      <a:pt x="82" y="5"/>
                      <a:pt x="71" y="6"/>
                      <a:pt x="64" y="8"/>
                    </a:cubicBezTo>
                    <a:cubicBezTo>
                      <a:pt x="56" y="9"/>
                      <a:pt x="47" y="16"/>
                      <a:pt x="47" y="16"/>
                    </a:cubicBezTo>
                    <a:cubicBezTo>
                      <a:pt x="35" y="32"/>
                      <a:pt x="35" y="32"/>
                      <a:pt x="35" y="32"/>
                    </a:cubicBezTo>
                    <a:cubicBezTo>
                      <a:pt x="23" y="32"/>
                      <a:pt x="12" y="32"/>
                      <a:pt x="0" y="32"/>
                    </a:cubicBezTo>
                    <a:cubicBezTo>
                      <a:pt x="9" y="21"/>
                      <a:pt x="17" y="11"/>
                      <a:pt x="26" y="0"/>
                    </a:cubicBezTo>
                    <a:cubicBezTo>
                      <a:pt x="35" y="0"/>
                      <a:pt x="44" y="0"/>
                      <a:pt x="53" y="0"/>
                    </a:cubicBezTo>
                    <a:cubicBezTo>
                      <a:pt x="54" y="5"/>
                      <a:pt x="54" y="5"/>
                      <a:pt x="54" y="5"/>
                    </a:cubicBezTo>
                    <a:cubicBezTo>
                      <a:pt x="56" y="5"/>
                      <a:pt x="56" y="5"/>
                      <a:pt x="56" y="5"/>
                    </a:cubicBezTo>
                    <a:cubicBezTo>
                      <a:pt x="56" y="5"/>
                      <a:pt x="69" y="2"/>
                      <a:pt x="78" y="1"/>
                    </a:cubicBezTo>
                    <a:cubicBezTo>
                      <a:pt x="88" y="0"/>
                      <a:pt x="97" y="0"/>
                      <a:pt x="108" y="0"/>
                    </a:cubicBezTo>
                    <a:cubicBezTo>
                      <a:pt x="133" y="0"/>
                      <a:pt x="154" y="5"/>
                      <a:pt x="154" y="5"/>
                    </a:cubicBezTo>
                    <a:cubicBezTo>
                      <a:pt x="156" y="5"/>
                      <a:pt x="156" y="5"/>
                      <a:pt x="156" y="5"/>
                    </a:cubicBezTo>
                    <a:cubicBezTo>
                      <a:pt x="156" y="5"/>
                      <a:pt x="170" y="2"/>
                      <a:pt x="179" y="1"/>
                    </a:cubicBezTo>
                    <a:cubicBezTo>
                      <a:pt x="189" y="0"/>
                      <a:pt x="199" y="0"/>
                      <a:pt x="210" y="0"/>
                    </a:cubicBezTo>
                    <a:cubicBezTo>
                      <a:pt x="230" y="0"/>
                      <a:pt x="243" y="1"/>
                      <a:pt x="251" y="3"/>
                    </a:cubicBezTo>
                    <a:cubicBezTo>
                      <a:pt x="258" y="5"/>
                      <a:pt x="257" y="11"/>
                      <a:pt x="257" y="11"/>
                    </a:cubicBezTo>
                    <a:cubicBezTo>
                      <a:pt x="252" y="18"/>
                      <a:pt x="247" y="25"/>
                      <a:pt x="241" y="32"/>
                    </a:cubicBezTo>
                    <a:cubicBezTo>
                      <a:pt x="230" y="32"/>
                      <a:pt x="218" y="32"/>
                      <a:pt x="206" y="32"/>
                    </a:cubicBezTo>
                    <a:cubicBezTo>
                      <a:pt x="212" y="25"/>
                      <a:pt x="217" y="19"/>
                      <a:pt x="222" y="13"/>
                    </a:cubicBezTo>
                    <a:cubicBezTo>
                      <a:pt x="219" y="7"/>
                      <a:pt x="219" y="7"/>
                      <a:pt x="219" y="7"/>
                    </a:cubicBezTo>
                    <a:cubicBezTo>
                      <a:pt x="219" y="7"/>
                      <a:pt x="208" y="5"/>
                      <a:pt x="198" y="5"/>
                    </a:cubicBezTo>
                    <a:cubicBezTo>
                      <a:pt x="184" y="5"/>
                      <a:pt x="174" y="6"/>
                      <a:pt x="166" y="8"/>
                    </a:cubicBezTo>
                    <a:cubicBezTo>
                      <a:pt x="159" y="9"/>
                      <a:pt x="151" y="15"/>
                      <a:pt x="151" y="15"/>
                    </a:cubicBezTo>
                    <a:lnTo>
                      <a:pt x="138" y="32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1" name="Freeform 407"/>
              <p:cNvSpPr>
                <a:spLocks noEditPoints="1"/>
              </p:cNvSpPr>
              <p:nvPr/>
            </p:nvSpPr>
            <p:spPr bwMode="auto">
              <a:xfrm>
                <a:off x="-15362238" y="5572126"/>
                <a:ext cx="555625" cy="119063"/>
              </a:xfrm>
              <a:custGeom>
                <a:avLst/>
                <a:gdLst>
                  <a:gd name="T0" fmla="*/ 107 w 148"/>
                  <a:gd name="T1" fmla="*/ 32 h 32"/>
                  <a:gd name="T2" fmla="*/ 103 w 148"/>
                  <a:gd name="T3" fmla="*/ 27 h 32"/>
                  <a:gd name="T4" fmla="*/ 102 w 148"/>
                  <a:gd name="T5" fmla="*/ 27 h 32"/>
                  <a:gd name="T6" fmla="*/ 76 w 148"/>
                  <a:gd name="T7" fmla="*/ 32 h 32"/>
                  <a:gd name="T8" fmla="*/ 44 w 148"/>
                  <a:gd name="T9" fmla="*/ 32 h 32"/>
                  <a:gd name="T10" fmla="*/ 8 w 148"/>
                  <a:gd name="T11" fmla="*/ 30 h 32"/>
                  <a:gd name="T12" fmla="*/ 0 w 148"/>
                  <a:gd name="T13" fmla="*/ 23 h 32"/>
                  <a:gd name="T14" fmla="*/ 25 w 148"/>
                  <a:gd name="T15" fmla="*/ 15 h 32"/>
                  <a:gd name="T16" fmla="*/ 84 w 148"/>
                  <a:gd name="T17" fmla="*/ 13 h 32"/>
                  <a:gd name="T18" fmla="*/ 112 w 148"/>
                  <a:gd name="T19" fmla="*/ 13 h 32"/>
                  <a:gd name="T20" fmla="*/ 113 w 148"/>
                  <a:gd name="T21" fmla="*/ 11 h 32"/>
                  <a:gd name="T22" fmla="*/ 110 w 148"/>
                  <a:gd name="T23" fmla="*/ 6 h 32"/>
                  <a:gd name="T24" fmla="*/ 88 w 148"/>
                  <a:gd name="T25" fmla="*/ 5 h 32"/>
                  <a:gd name="T26" fmla="*/ 63 w 148"/>
                  <a:gd name="T27" fmla="*/ 6 h 32"/>
                  <a:gd name="T28" fmla="*/ 40 w 148"/>
                  <a:gd name="T29" fmla="*/ 7 h 32"/>
                  <a:gd name="T30" fmla="*/ 32 w 148"/>
                  <a:gd name="T31" fmla="*/ 3 h 32"/>
                  <a:gd name="T32" fmla="*/ 63 w 148"/>
                  <a:gd name="T33" fmla="*/ 1 h 32"/>
                  <a:gd name="T34" fmla="*/ 93 w 148"/>
                  <a:gd name="T35" fmla="*/ 0 h 32"/>
                  <a:gd name="T36" fmla="*/ 138 w 148"/>
                  <a:gd name="T37" fmla="*/ 3 h 32"/>
                  <a:gd name="T38" fmla="*/ 148 w 148"/>
                  <a:gd name="T39" fmla="*/ 11 h 32"/>
                  <a:gd name="T40" fmla="*/ 132 w 148"/>
                  <a:gd name="T41" fmla="*/ 32 h 32"/>
                  <a:gd name="T42" fmla="*/ 107 w 148"/>
                  <a:gd name="T43" fmla="*/ 32 h 32"/>
                  <a:gd name="T44" fmla="*/ 59 w 148"/>
                  <a:gd name="T45" fmla="*/ 27 h 32"/>
                  <a:gd name="T46" fmla="*/ 91 w 148"/>
                  <a:gd name="T47" fmla="*/ 25 h 32"/>
                  <a:gd name="T48" fmla="*/ 107 w 148"/>
                  <a:gd name="T49" fmla="*/ 19 h 32"/>
                  <a:gd name="T50" fmla="*/ 109 w 148"/>
                  <a:gd name="T51" fmla="*/ 17 h 32"/>
                  <a:gd name="T52" fmla="*/ 88 w 148"/>
                  <a:gd name="T53" fmla="*/ 17 h 32"/>
                  <a:gd name="T54" fmla="*/ 51 w 148"/>
                  <a:gd name="T55" fmla="*/ 18 h 32"/>
                  <a:gd name="T56" fmla="*/ 36 w 148"/>
                  <a:gd name="T57" fmla="*/ 23 h 32"/>
                  <a:gd name="T58" fmla="*/ 40 w 148"/>
                  <a:gd name="T59" fmla="*/ 26 h 32"/>
                  <a:gd name="T60" fmla="*/ 59 w 148"/>
                  <a:gd name="T61" fmla="*/ 2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48" h="32">
                    <a:moveTo>
                      <a:pt x="107" y="32"/>
                    </a:moveTo>
                    <a:cubicBezTo>
                      <a:pt x="103" y="27"/>
                      <a:pt x="103" y="27"/>
                      <a:pt x="103" y="27"/>
                    </a:cubicBezTo>
                    <a:cubicBezTo>
                      <a:pt x="102" y="27"/>
                      <a:pt x="102" y="27"/>
                      <a:pt x="102" y="27"/>
                    </a:cubicBezTo>
                    <a:cubicBezTo>
                      <a:pt x="93" y="29"/>
                      <a:pt x="84" y="31"/>
                      <a:pt x="76" y="32"/>
                    </a:cubicBezTo>
                    <a:cubicBezTo>
                      <a:pt x="67" y="32"/>
                      <a:pt x="56" y="32"/>
                      <a:pt x="44" y="32"/>
                    </a:cubicBezTo>
                    <a:cubicBezTo>
                      <a:pt x="28" y="32"/>
                      <a:pt x="16" y="32"/>
                      <a:pt x="8" y="30"/>
                    </a:cubicBezTo>
                    <a:cubicBezTo>
                      <a:pt x="0" y="28"/>
                      <a:pt x="0" y="23"/>
                      <a:pt x="0" y="23"/>
                    </a:cubicBezTo>
                    <a:cubicBezTo>
                      <a:pt x="0" y="23"/>
                      <a:pt x="11" y="17"/>
                      <a:pt x="25" y="15"/>
                    </a:cubicBezTo>
                    <a:cubicBezTo>
                      <a:pt x="39" y="14"/>
                      <a:pt x="58" y="13"/>
                      <a:pt x="84" y="13"/>
                    </a:cubicBezTo>
                    <a:cubicBezTo>
                      <a:pt x="93" y="13"/>
                      <a:pt x="103" y="13"/>
                      <a:pt x="112" y="13"/>
                    </a:cubicBezTo>
                    <a:cubicBezTo>
                      <a:pt x="113" y="11"/>
                      <a:pt x="113" y="11"/>
                      <a:pt x="113" y="11"/>
                    </a:cubicBezTo>
                    <a:cubicBezTo>
                      <a:pt x="110" y="6"/>
                      <a:pt x="110" y="6"/>
                      <a:pt x="110" y="6"/>
                    </a:cubicBezTo>
                    <a:cubicBezTo>
                      <a:pt x="110" y="6"/>
                      <a:pt x="98" y="5"/>
                      <a:pt x="88" y="5"/>
                    </a:cubicBezTo>
                    <a:cubicBezTo>
                      <a:pt x="80" y="5"/>
                      <a:pt x="72" y="5"/>
                      <a:pt x="63" y="6"/>
                    </a:cubicBezTo>
                    <a:cubicBezTo>
                      <a:pt x="55" y="6"/>
                      <a:pt x="48" y="7"/>
                      <a:pt x="40" y="7"/>
                    </a:cubicBezTo>
                    <a:cubicBezTo>
                      <a:pt x="32" y="3"/>
                      <a:pt x="32" y="3"/>
                      <a:pt x="32" y="3"/>
                    </a:cubicBezTo>
                    <a:cubicBezTo>
                      <a:pt x="42" y="2"/>
                      <a:pt x="52" y="1"/>
                      <a:pt x="63" y="1"/>
                    </a:cubicBezTo>
                    <a:cubicBezTo>
                      <a:pt x="74" y="0"/>
                      <a:pt x="84" y="0"/>
                      <a:pt x="93" y="0"/>
                    </a:cubicBezTo>
                    <a:cubicBezTo>
                      <a:pt x="114" y="0"/>
                      <a:pt x="129" y="1"/>
                      <a:pt x="138" y="3"/>
                    </a:cubicBezTo>
                    <a:cubicBezTo>
                      <a:pt x="148" y="4"/>
                      <a:pt x="148" y="11"/>
                      <a:pt x="148" y="11"/>
                    </a:cubicBezTo>
                    <a:cubicBezTo>
                      <a:pt x="143" y="18"/>
                      <a:pt x="137" y="25"/>
                      <a:pt x="132" y="32"/>
                    </a:cubicBezTo>
                    <a:cubicBezTo>
                      <a:pt x="124" y="32"/>
                      <a:pt x="115" y="32"/>
                      <a:pt x="107" y="32"/>
                    </a:cubicBezTo>
                    <a:close/>
                    <a:moveTo>
                      <a:pt x="59" y="27"/>
                    </a:moveTo>
                    <a:cubicBezTo>
                      <a:pt x="72" y="27"/>
                      <a:pt x="82" y="26"/>
                      <a:pt x="91" y="25"/>
                    </a:cubicBezTo>
                    <a:cubicBezTo>
                      <a:pt x="99" y="24"/>
                      <a:pt x="107" y="19"/>
                      <a:pt x="107" y="19"/>
                    </a:cubicBezTo>
                    <a:cubicBezTo>
                      <a:pt x="109" y="17"/>
                      <a:pt x="109" y="17"/>
                      <a:pt x="109" y="17"/>
                    </a:cubicBezTo>
                    <a:cubicBezTo>
                      <a:pt x="102" y="17"/>
                      <a:pt x="95" y="17"/>
                      <a:pt x="88" y="17"/>
                    </a:cubicBezTo>
                    <a:cubicBezTo>
                      <a:pt x="71" y="17"/>
                      <a:pt x="59" y="18"/>
                      <a:pt x="51" y="18"/>
                    </a:cubicBezTo>
                    <a:cubicBezTo>
                      <a:pt x="42" y="19"/>
                      <a:pt x="36" y="23"/>
                      <a:pt x="36" y="23"/>
                    </a:cubicBezTo>
                    <a:cubicBezTo>
                      <a:pt x="40" y="26"/>
                      <a:pt x="40" y="26"/>
                      <a:pt x="40" y="26"/>
                    </a:cubicBezTo>
                    <a:cubicBezTo>
                      <a:pt x="40" y="26"/>
                      <a:pt x="50" y="27"/>
                      <a:pt x="59" y="27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2" name="Freeform 408"/>
              <p:cNvSpPr>
                <a:spLocks/>
              </p:cNvSpPr>
              <p:nvPr/>
            </p:nvSpPr>
            <p:spPr bwMode="auto">
              <a:xfrm>
                <a:off x="-14682788" y="5572126"/>
                <a:ext cx="614363" cy="119063"/>
              </a:xfrm>
              <a:custGeom>
                <a:avLst/>
                <a:gdLst>
                  <a:gd name="T0" fmla="*/ 144 w 164"/>
                  <a:gd name="T1" fmla="*/ 32 h 32"/>
                  <a:gd name="T2" fmla="*/ 109 w 164"/>
                  <a:gd name="T3" fmla="*/ 32 h 32"/>
                  <a:gd name="T4" fmla="*/ 123 w 164"/>
                  <a:gd name="T5" fmla="*/ 13 h 32"/>
                  <a:gd name="T6" fmla="*/ 119 w 164"/>
                  <a:gd name="T7" fmla="*/ 7 h 32"/>
                  <a:gd name="T8" fmla="*/ 96 w 164"/>
                  <a:gd name="T9" fmla="*/ 5 h 32"/>
                  <a:gd name="T10" fmla="*/ 62 w 164"/>
                  <a:gd name="T11" fmla="*/ 8 h 32"/>
                  <a:gd name="T12" fmla="*/ 46 w 164"/>
                  <a:gd name="T13" fmla="*/ 16 h 32"/>
                  <a:gd name="T14" fmla="*/ 34 w 164"/>
                  <a:gd name="T15" fmla="*/ 32 h 32"/>
                  <a:gd name="T16" fmla="*/ 0 w 164"/>
                  <a:gd name="T17" fmla="*/ 32 h 32"/>
                  <a:gd name="T18" fmla="*/ 23 w 164"/>
                  <a:gd name="T19" fmla="*/ 0 h 32"/>
                  <a:gd name="T20" fmla="*/ 50 w 164"/>
                  <a:gd name="T21" fmla="*/ 0 h 32"/>
                  <a:gd name="T22" fmla="*/ 52 w 164"/>
                  <a:gd name="T23" fmla="*/ 5 h 32"/>
                  <a:gd name="T24" fmla="*/ 54 w 164"/>
                  <a:gd name="T25" fmla="*/ 5 h 32"/>
                  <a:gd name="T26" fmla="*/ 77 w 164"/>
                  <a:gd name="T27" fmla="*/ 1 h 32"/>
                  <a:gd name="T28" fmla="*/ 108 w 164"/>
                  <a:gd name="T29" fmla="*/ 0 h 32"/>
                  <a:gd name="T30" fmla="*/ 158 w 164"/>
                  <a:gd name="T31" fmla="*/ 11 h 32"/>
                  <a:gd name="T32" fmla="*/ 144 w 164"/>
                  <a:gd name="T33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64" h="32">
                    <a:moveTo>
                      <a:pt x="144" y="32"/>
                    </a:moveTo>
                    <a:cubicBezTo>
                      <a:pt x="132" y="32"/>
                      <a:pt x="120" y="32"/>
                      <a:pt x="109" y="32"/>
                    </a:cubicBezTo>
                    <a:cubicBezTo>
                      <a:pt x="113" y="25"/>
                      <a:pt x="118" y="19"/>
                      <a:pt x="123" y="13"/>
                    </a:cubicBezTo>
                    <a:cubicBezTo>
                      <a:pt x="119" y="7"/>
                      <a:pt x="119" y="7"/>
                      <a:pt x="119" y="7"/>
                    </a:cubicBezTo>
                    <a:cubicBezTo>
                      <a:pt x="119" y="7"/>
                      <a:pt x="107" y="5"/>
                      <a:pt x="96" y="5"/>
                    </a:cubicBezTo>
                    <a:cubicBezTo>
                      <a:pt x="82" y="5"/>
                      <a:pt x="70" y="6"/>
                      <a:pt x="62" y="8"/>
                    </a:cubicBezTo>
                    <a:cubicBezTo>
                      <a:pt x="54" y="9"/>
                      <a:pt x="46" y="16"/>
                      <a:pt x="46" y="16"/>
                    </a:cubicBezTo>
                    <a:cubicBezTo>
                      <a:pt x="34" y="32"/>
                      <a:pt x="34" y="32"/>
                      <a:pt x="34" y="32"/>
                    </a:cubicBezTo>
                    <a:cubicBezTo>
                      <a:pt x="23" y="32"/>
                      <a:pt x="11" y="32"/>
                      <a:pt x="0" y="32"/>
                    </a:cubicBezTo>
                    <a:cubicBezTo>
                      <a:pt x="7" y="21"/>
                      <a:pt x="15" y="11"/>
                      <a:pt x="23" y="0"/>
                    </a:cubicBezTo>
                    <a:cubicBezTo>
                      <a:pt x="32" y="0"/>
                      <a:pt x="41" y="0"/>
                      <a:pt x="50" y="0"/>
                    </a:cubicBezTo>
                    <a:cubicBezTo>
                      <a:pt x="52" y="5"/>
                      <a:pt x="52" y="5"/>
                      <a:pt x="52" y="5"/>
                    </a:cubicBezTo>
                    <a:cubicBezTo>
                      <a:pt x="54" y="5"/>
                      <a:pt x="54" y="5"/>
                      <a:pt x="54" y="5"/>
                    </a:cubicBezTo>
                    <a:cubicBezTo>
                      <a:pt x="60" y="3"/>
                      <a:pt x="68" y="2"/>
                      <a:pt x="77" y="1"/>
                    </a:cubicBezTo>
                    <a:cubicBezTo>
                      <a:pt x="87" y="0"/>
                      <a:pt x="97" y="0"/>
                      <a:pt x="108" y="0"/>
                    </a:cubicBezTo>
                    <a:cubicBezTo>
                      <a:pt x="147" y="0"/>
                      <a:pt x="164" y="4"/>
                      <a:pt x="158" y="11"/>
                    </a:cubicBezTo>
                    <a:cubicBezTo>
                      <a:pt x="153" y="18"/>
                      <a:pt x="149" y="25"/>
                      <a:pt x="144" y="3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3" name="Freeform 409"/>
              <p:cNvSpPr>
                <a:spLocks noEditPoints="1"/>
              </p:cNvSpPr>
              <p:nvPr/>
            </p:nvSpPr>
            <p:spPr bwMode="auto">
              <a:xfrm>
                <a:off x="-13963650" y="5526088"/>
                <a:ext cx="638175" cy="165100"/>
              </a:xfrm>
              <a:custGeom>
                <a:avLst/>
                <a:gdLst>
                  <a:gd name="T0" fmla="*/ 54 w 170"/>
                  <a:gd name="T1" fmla="*/ 44 h 44"/>
                  <a:gd name="T2" fmla="*/ 10 w 170"/>
                  <a:gd name="T3" fmla="*/ 40 h 44"/>
                  <a:gd name="T4" fmla="*/ 1 w 170"/>
                  <a:gd name="T5" fmla="*/ 28 h 44"/>
                  <a:gd name="T6" fmla="*/ 27 w 170"/>
                  <a:gd name="T7" fmla="*/ 16 h 44"/>
                  <a:gd name="T8" fmla="*/ 78 w 170"/>
                  <a:gd name="T9" fmla="*/ 12 h 44"/>
                  <a:gd name="T10" fmla="*/ 124 w 170"/>
                  <a:gd name="T11" fmla="*/ 16 h 44"/>
                  <a:gd name="T12" fmla="*/ 126 w 170"/>
                  <a:gd name="T13" fmla="*/ 16 h 44"/>
                  <a:gd name="T14" fmla="*/ 127 w 170"/>
                  <a:gd name="T15" fmla="*/ 11 h 44"/>
                  <a:gd name="T16" fmla="*/ 135 w 170"/>
                  <a:gd name="T17" fmla="*/ 0 h 44"/>
                  <a:gd name="T18" fmla="*/ 170 w 170"/>
                  <a:gd name="T19" fmla="*/ 0 h 44"/>
                  <a:gd name="T20" fmla="*/ 139 w 170"/>
                  <a:gd name="T21" fmla="*/ 44 h 44"/>
                  <a:gd name="T22" fmla="*/ 112 w 170"/>
                  <a:gd name="T23" fmla="*/ 44 h 44"/>
                  <a:gd name="T24" fmla="*/ 108 w 170"/>
                  <a:gd name="T25" fmla="*/ 40 h 44"/>
                  <a:gd name="T26" fmla="*/ 107 w 170"/>
                  <a:gd name="T27" fmla="*/ 40 h 44"/>
                  <a:gd name="T28" fmla="*/ 54 w 170"/>
                  <a:gd name="T29" fmla="*/ 44 h 44"/>
                  <a:gd name="T30" fmla="*/ 68 w 170"/>
                  <a:gd name="T31" fmla="*/ 39 h 44"/>
                  <a:gd name="T32" fmla="*/ 101 w 170"/>
                  <a:gd name="T33" fmla="*/ 37 h 44"/>
                  <a:gd name="T34" fmla="*/ 116 w 170"/>
                  <a:gd name="T35" fmla="*/ 29 h 44"/>
                  <a:gd name="T36" fmla="*/ 117 w 170"/>
                  <a:gd name="T37" fmla="*/ 28 h 44"/>
                  <a:gd name="T38" fmla="*/ 113 w 170"/>
                  <a:gd name="T39" fmla="*/ 20 h 44"/>
                  <a:gd name="T40" fmla="*/ 83 w 170"/>
                  <a:gd name="T41" fmla="*/ 17 h 44"/>
                  <a:gd name="T42" fmla="*/ 53 w 170"/>
                  <a:gd name="T43" fmla="*/ 20 h 44"/>
                  <a:gd name="T44" fmla="*/ 37 w 170"/>
                  <a:gd name="T45" fmla="*/ 28 h 44"/>
                  <a:gd name="T46" fmla="*/ 41 w 170"/>
                  <a:gd name="T47" fmla="*/ 36 h 44"/>
                  <a:gd name="T48" fmla="*/ 68 w 170"/>
                  <a:gd name="T49" fmla="*/ 39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70" h="44">
                    <a:moveTo>
                      <a:pt x="54" y="44"/>
                    </a:moveTo>
                    <a:cubicBezTo>
                      <a:pt x="34" y="44"/>
                      <a:pt x="19" y="43"/>
                      <a:pt x="10" y="40"/>
                    </a:cubicBezTo>
                    <a:cubicBezTo>
                      <a:pt x="0" y="37"/>
                      <a:pt x="1" y="28"/>
                      <a:pt x="1" y="28"/>
                    </a:cubicBezTo>
                    <a:cubicBezTo>
                      <a:pt x="1" y="28"/>
                      <a:pt x="14" y="19"/>
                      <a:pt x="27" y="16"/>
                    </a:cubicBezTo>
                    <a:cubicBezTo>
                      <a:pt x="41" y="13"/>
                      <a:pt x="58" y="12"/>
                      <a:pt x="78" y="12"/>
                    </a:cubicBezTo>
                    <a:cubicBezTo>
                      <a:pt x="100" y="12"/>
                      <a:pt x="115" y="13"/>
                      <a:pt x="124" y="16"/>
                    </a:cubicBezTo>
                    <a:cubicBezTo>
                      <a:pt x="126" y="16"/>
                      <a:pt x="126" y="16"/>
                      <a:pt x="126" y="16"/>
                    </a:cubicBezTo>
                    <a:cubicBezTo>
                      <a:pt x="127" y="11"/>
                      <a:pt x="127" y="11"/>
                      <a:pt x="127" y="11"/>
                    </a:cubicBezTo>
                    <a:cubicBezTo>
                      <a:pt x="135" y="0"/>
                      <a:pt x="135" y="0"/>
                      <a:pt x="135" y="0"/>
                    </a:cubicBezTo>
                    <a:cubicBezTo>
                      <a:pt x="147" y="0"/>
                      <a:pt x="158" y="0"/>
                      <a:pt x="170" y="0"/>
                    </a:cubicBezTo>
                    <a:cubicBezTo>
                      <a:pt x="160" y="15"/>
                      <a:pt x="149" y="29"/>
                      <a:pt x="139" y="44"/>
                    </a:cubicBezTo>
                    <a:cubicBezTo>
                      <a:pt x="130" y="44"/>
                      <a:pt x="121" y="44"/>
                      <a:pt x="112" y="44"/>
                    </a:cubicBezTo>
                    <a:cubicBezTo>
                      <a:pt x="108" y="40"/>
                      <a:pt x="108" y="40"/>
                      <a:pt x="108" y="40"/>
                    </a:cubicBezTo>
                    <a:cubicBezTo>
                      <a:pt x="107" y="40"/>
                      <a:pt x="107" y="40"/>
                      <a:pt x="107" y="40"/>
                    </a:cubicBezTo>
                    <a:cubicBezTo>
                      <a:pt x="94" y="43"/>
                      <a:pt x="76" y="44"/>
                      <a:pt x="54" y="44"/>
                    </a:cubicBezTo>
                    <a:close/>
                    <a:moveTo>
                      <a:pt x="68" y="39"/>
                    </a:moveTo>
                    <a:cubicBezTo>
                      <a:pt x="82" y="39"/>
                      <a:pt x="93" y="38"/>
                      <a:pt x="101" y="37"/>
                    </a:cubicBezTo>
                    <a:cubicBezTo>
                      <a:pt x="108" y="35"/>
                      <a:pt x="116" y="29"/>
                      <a:pt x="116" y="29"/>
                    </a:cubicBezTo>
                    <a:cubicBezTo>
                      <a:pt x="117" y="28"/>
                      <a:pt x="117" y="28"/>
                      <a:pt x="117" y="28"/>
                    </a:cubicBezTo>
                    <a:cubicBezTo>
                      <a:pt x="113" y="20"/>
                      <a:pt x="113" y="20"/>
                      <a:pt x="113" y="20"/>
                    </a:cubicBezTo>
                    <a:cubicBezTo>
                      <a:pt x="113" y="20"/>
                      <a:pt x="97" y="17"/>
                      <a:pt x="83" y="17"/>
                    </a:cubicBezTo>
                    <a:cubicBezTo>
                      <a:pt x="71" y="17"/>
                      <a:pt x="61" y="18"/>
                      <a:pt x="53" y="20"/>
                    </a:cubicBezTo>
                    <a:cubicBezTo>
                      <a:pt x="45" y="22"/>
                      <a:pt x="37" y="28"/>
                      <a:pt x="37" y="28"/>
                    </a:cubicBezTo>
                    <a:cubicBezTo>
                      <a:pt x="41" y="36"/>
                      <a:pt x="41" y="36"/>
                      <a:pt x="41" y="36"/>
                    </a:cubicBezTo>
                    <a:cubicBezTo>
                      <a:pt x="41" y="36"/>
                      <a:pt x="55" y="39"/>
                      <a:pt x="68" y="39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4" name="Freeform 410"/>
              <p:cNvSpPr>
                <a:spLocks/>
              </p:cNvSpPr>
              <p:nvPr/>
            </p:nvSpPr>
            <p:spPr bwMode="auto">
              <a:xfrm>
                <a:off x="19243675" y="5572126"/>
                <a:ext cx="479425" cy="119063"/>
              </a:xfrm>
              <a:custGeom>
                <a:avLst/>
                <a:gdLst>
                  <a:gd name="T0" fmla="*/ 83 w 128"/>
                  <a:gd name="T1" fmla="*/ 32 h 32"/>
                  <a:gd name="T2" fmla="*/ 25 w 128"/>
                  <a:gd name="T3" fmla="*/ 28 h 32"/>
                  <a:gd name="T4" fmla="*/ 0 w 128"/>
                  <a:gd name="T5" fmla="*/ 16 h 32"/>
                  <a:gd name="T6" fmla="*/ 14 w 128"/>
                  <a:gd name="T7" fmla="*/ 4 h 32"/>
                  <a:gd name="T8" fmla="*/ 70 w 128"/>
                  <a:gd name="T9" fmla="*/ 0 h 32"/>
                  <a:gd name="T10" fmla="*/ 117 w 128"/>
                  <a:gd name="T11" fmla="*/ 2 h 32"/>
                  <a:gd name="T12" fmla="*/ 110 w 128"/>
                  <a:gd name="T13" fmla="*/ 7 h 32"/>
                  <a:gd name="T14" fmla="*/ 72 w 128"/>
                  <a:gd name="T15" fmla="*/ 5 h 32"/>
                  <a:gd name="T16" fmla="*/ 35 w 128"/>
                  <a:gd name="T17" fmla="*/ 16 h 32"/>
                  <a:gd name="T18" fmla="*/ 50 w 128"/>
                  <a:gd name="T19" fmla="*/ 24 h 32"/>
                  <a:gd name="T20" fmla="*/ 82 w 128"/>
                  <a:gd name="T21" fmla="*/ 27 h 32"/>
                  <a:gd name="T22" fmla="*/ 125 w 128"/>
                  <a:gd name="T23" fmla="*/ 25 h 32"/>
                  <a:gd name="T24" fmla="*/ 128 w 128"/>
                  <a:gd name="T25" fmla="*/ 30 h 32"/>
                  <a:gd name="T26" fmla="*/ 108 w 128"/>
                  <a:gd name="T27" fmla="*/ 32 h 32"/>
                  <a:gd name="T28" fmla="*/ 83 w 128"/>
                  <a:gd name="T29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28" h="32">
                    <a:moveTo>
                      <a:pt x="83" y="32"/>
                    </a:moveTo>
                    <a:cubicBezTo>
                      <a:pt x="58" y="32"/>
                      <a:pt x="39" y="31"/>
                      <a:pt x="25" y="28"/>
                    </a:cubicBezTo>
                    <a:cubicBezTo>
                      <a:pt x="10" y="25"/>
                      <a:pt x="0" y="16"/>
                      <a:pt x="0" y="16"/>
                    </a:cubicBezTo>
                    <a:cubicBezTo>
                      <a:pt x="0" y="16"/>
                      <a:pt x="2" y="7"/>
                      <a:pt x="14" y="4"/>
                    </a:cubicBezTo>
                    <a:cubicBezTo>
                      <a:pt x="26" y="1"/>
                      <a:pt x="45" y="0"/>
                      <a:pt x="70" y="0"/>
                    </a:cubicBezTo>
                    <a:cubicBezTo>
                      <a:pt x="87" y="0"/>
                      <a:pt x="103" y="0"/>
                      <a:pt x="117" y="2"/>
                    </a:cubicBezTo>
                    <a:cubicBezTo>
                      <a:pt x="110" y="7"/>
                      <a:pt x="110" y="7"/>
                      <a:pt x="110" y="7"/>
                    </a:cubicBezTo>
                    <a:cubicBezTo>
                      <a:pt x="94" y="6"/>
                      <a:pt x="82" y="5"/>
                      <a:pt x="72" y="5"/>
                    </a:cubicBezTo>
                    <a:cubicBezTo>
                      <a:pt x="44" y="5"/>
                      <a:pt x="32" y="9"/>
                      <a:pt x="35" y="16"/>
                    </a:cubicBezTo>
                    <a:cubicBezTo>
                      <a:pt x="35" y="16"/>
                      <a:pt x="42" y="23"/>
                      <a:pt x="50" y="24"/>
                    </a:cubicBezTo>
                    <a:cubicBezTo>
                      <a:pt x="58" y="26"/>
                      <a:pt x="68" y="27"/>
                      <a:pt x="82" y="27"/>
                    </a:cubicBezTo>
                    <a:cubicBezTo>
                      <a:pt x="97" y="27"/>
                      <a:pt x="112" y="26"/>
                      <a:pt x="125" y="25"/>
                    </a:cubicBezTo>
                    <a:cubicBezTo>
                      <a:pt x="128" y="30"/>
                      <a:pt x="128" y="30"/>
                      <a:pt x="128" y="30"/>
                    </a:cubicBezTo>
                    <a:cubicBezTo>
                      <a:pt x="122" y="31"/>
                      <a:pt x="115" y="32"/>
                      <a:pt x="108" y="32"/>
                    </a:cubicBezTo>
                    <a:cubicBezTo>
                      <a:pt x="102" y="32"/>
                      <a:pt x="93" y="32"/>
                      <a:pt x="83" y="3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5" name="Freeform 411"/>
              <p:cNvSpPr>
                <a:spLocks noEditPoints="1"/>
              </p:cNvSpPr>
              <p:nvPr/>
            </p:nvSpPr>
            <p:spPr bwMode="auto">
              <a:xfrm>
                <a:off x="19802475" y="5572126"/>
                <a:ext cx="581025" cy="119063"/>
              </a:xfrm>
              <a:custGeom>
                <a:avLst/>
                <a:gdLst>
                  <a:gd name="T0" fmla="*/ 155 w 155"/>
                  <a:gd name="T1" fmla="*/ 16 h 32"/>
                  <a:gd name="T2" fmla="*/ 140 w 155"/>
                  <a:gd name="T3" fmla="*/ 28 h 32"/>
                  <a:gd name="T4" fmla="*/ 85 w 155"/>
                  <a:gd name="T5" fmla="*/ 32 h 32"/>
                  <a:gd name="T6" fmla="*/ 44 w 155"/>
                  <a:gd name="T7" fmla="*/ 30 h 32"/>
                  <a:gd name="T8" fmla="*/ 14 w 155"/>
                  <a:gd name="T9" fmla="*/ 25 h 32"/>
                  <a:gd name="T10" fmla="*/ 0 w 155"/>
                  <a:gd name="T11" fmla="*/ 16 h 32"/>
                  <a:gd name="T12" fmla="*/ 15 w 155"/>
                  <a:gd name="T13" fmla="*/ 4 h 32"/>
                  <a:gd name="T14" fmla="*/ 70 w 155"/>
                  <a:gd name="T15" fmla="*/ 0 h 32"/>
                  <a:gd name="T16" fmla="*/ 128 w 155"/>
                  <a:gd name="T17" fmla="*/ 4 h 32"/>
                  <a:gd name="T18" fmla="*/ 155 w 155"/>
                  <a:gd name="T19" fmla="*/ 16 h 32"/>
                  <a:gd name="T20" fmla="*/ 36 w 155"/>
                  <a:gd name="T21" fmla="*/ 16 h 32"/>
                  <a:gd name="T22" fmla="*/ 83 w 155"/>
                  <a:gd name="T23" fmla="*/ 27 h 32"/>
                  <a:gd name="T24" fmla="*/ 119 w 155"/>
                  <a:gd name="T25" fmla="*/ 16 h 32"/>
                  <a:gd name="T26" fmla="*/ 72 w 155"/>
                  <a:gd name="T27" fmla="*/ 5 h 32"/>
                  <a:gd name="T28" fmla="*/ 42 w 155"/>
                  <a:gd name="T29" fmla="*/ 8 h 32"/>
                  <a:gd name="T30" fmla="*/ 36 w 155"/>
                  <a:gd name="T31" fmla="*/ 1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5" h="32">
                    <a:moveTo>
                      <a:pt x="155" y="16"/>
                    </a:moveTo>
                    <a:cubicBezTo>
                      <a:pt x="155" y="16"/>
                      <a:pt x="152" y="25"/>
                      <a:pt x="140" y="28"/>
                    </a:cubicBezTo>
                    <a:cubicBezTo>
                      <a:pt x="128" y="31"/>
                      <a:pt x="110" y="32"/>
                      <a:pt x="85" y="32"/>
                    </a:cubicBezTo>
                    <a:cubicBezTo>
                      <a:pt x="70" y="32"/>
                      <a:pt x="56" y="32"/>
                      <a:pt x="44" y="30"/>
                    </a:cubicBezTo>
                    <a:cubicBezTo>
                      <a:pt x="31" y="29"/>
                      <a:pt x="22" y="27"/>
                      <a:pt x="14" y="25"/>
                    </a:cubicBezTo>
                    <a:cubicBezTo>
                      <a:pt x="6" y="22"/>
                      <a:pt x="0" y="16"/>
                      <a:pt x="0" y="16"/>
                    </a:cubicBezTo>
                    <a:cubicBezTo>
                      <a:pt x="0" y="16"/>
                      <a:pt x="2" y="7"/>
                      <a:pt x="15" y="4"/>
                    </a:cubicBezTo>
                    <a:cubicBezTo>
                      <a:pt x="27" y="1"/>
                      <a:pt x="45" y="0"/>
                      <a:pt x="70" y="0"/>
                    </a:cubicBezTo>
                    <a:cubicBezTo>
                      <a:pt x="93" y="0"/>
                      <a:pt x="113" y="1"/>
                      <a:pt x="128" y="4"/>
                    </a:cubicBezTo>
                    <a:cubicBezTo>
                      <a:pt x="143" y="7"/>
                      <a:pt x="155" y="16"/>
                      <a:pt x="155" y="16"/>
                    </a:cubicBezTo>
                    <a:close/>
                    <a:moveTo>
                      <a:pt x="36" y="16"/>
                    </a:moveTo>
                    <a:cubicBezTo>
                      <a:pt x="40" y="23"/>
                      <a:pt x="55" y="27"/>
                      <a:pt x="83" y="27"/>
                    </a:cubicBezTo>
                    <a:cubicBezTo>
                      <a:pt x="111" y="27"/>
                      <a:pt x="123" y="23"/>
                      <a:pt x="119" y="16"/>
                    </a:cubicBezTo>
                    <a:cubicBezTo>
                      <a:pt x="115" y="9"/>
                      <a:pt x="100" y="5"/>
                      <a:pt x="72" y="5"/>
                    </a:cubicBezTo>
                    <a:cubicBezTo>
                      <a:pt x="57" y="5"/>
                      <a:pt x="42" y="8"/>
                      <a:pt x="42" y="8"/>
                    </a:cubicBezTo>
                    <a:lnTo>
                      <a:pt x="36" y="16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6" name="Freeform 412"/>
              <p:cNvSpPr>
                <a:spLocks/>
              </p:cNvSpPr>
              <p:nvPr/>
            </p:nvSpPr>
            <p:spPr bwMode="auto">
              <a:xfrm>
                <a:off x="20499388" y="5572126"/>
                <a:ext cx="968375" cy="119063"/>
              </a:xfrm>
              <a:custGeom>
                <a:avLst/>
                <a:gdLst>
                  <a:gd name="T0" fmla="*/ 155 w 258"/>
                  <a:gd name="T1" fmla="*/ 32 h 32"/>
                  <a:gd name="T2" fmla="*/ 120 w 258"/>
                  <a:gd name="T3" fmla="*/ 32 h 32"/>
                  <a:gd name="T4" fmla="*/ 110 w 258"/>
                  <a:gd name="T5" fmla="*/ 13 h 32"/>
                  <a:gd name="T6" fmla="*/ 100 w 258"/>
                  <a:gd name="T7" fmla="*/ 7 h 32"/>
                  <a:gd name="T8" fmla="*/ 76 w 258"/>
                  <a:gd name="T9" fmla="*/ 5 h 32"/>
                  <a:gd name="T10" fmla="*/ 48 w 258"/>
                  <a:gd name="T11" fmla="*/ 8 h 32"/>
                  <a:gd name="T12" fmla="*/ 43 w 258"/>
                  <a:gd name="T13" fmla="*/ 16 h 32"/>
                  <a:gd name="T14" fmla="*/ 52 w 258"/>
                  <a:gd name="T15" fmla="*/ 32 h 32"/>
                  <a:gd name="T16" fmla="*/ 17 w 258"/>
                  <a:gd name="T17" fmla="*/ 32 h 32"/>
                  <a:gd name="T18" fmla="*/ 0 w 258"/>
                  <a:gd name="T19" fmla="*/ 0 h 32"/>
                  <a:gd name="T20" fmla="*/ 28 w 258"/>
                  <a:gd name="T21" fmla="*/ 0 h 32"/>
                  <a:gd name="T22" fmla="*/ 35 w 258"/>
                  <a:gd name="T23" fmla="*/ 5 h 32"/>
                  <a:gd name="T24" fmla="*/ 36 w 258"/>
                  <a:gd name="T25" fmla="*/ 5 h 32"/>
                  <a:gd name="T26" fmla="*/ 54 w 258"/>
                  <a:gd name="T27" fmla="*/ 1 h 32"/>
                  <a:gd name="T28" fmla="*/ 82 w 258"/>
                  <a:gd name="T29" fmla="*/ 0 h 32"/>
                  <a:gd name="T30" fmla="*/ 134 w 258"/>
                  <a:gd name="T31" fmla="*/ 5 h 32"/>
                  <a:gd name="T32" fmla="*/ 137 w 258"/>
                  <a:gd name="T33" fmla="*/ 5 h 32"/>
                  <a:gd name="T34" fmla="*/ 155 w 258"/>
                  <a:gd name="T35" fmla="*/ 1 h 32"/>
                  <a:gd name="T36" fmla="*/ 185 w 258"/>
                  <a:gd name="T37" fmla="*/ 0 h 32"/>
                  <a:gd name="T38" fmla="*/ 229 w 258"/>
                  <a:gd name="T39" fmla="*/ 3 h 32"/>
                  <a:gd name="T40" fmla="*/ 247 w 258"/>
                  <a:gd name="T41" fmla="*/ 11 h 32"/>
                  <a:gd name="T42" fmla="*/ 258 w 258"/>
                  <a:gd name="T43" fmla="*/ 32 h 32"/>
                  <a:gd name="T44" fmla="*/ 223 w 258"/>
                  <a:gd name="T45" fmla="*/ 32 h 32"/>
                  <a:gd name="T46" fmla="*/ 213 w 258"/>
                  <a:gd name="T47" fmla="*/ 13 h 32"/>
                  <a:gd name="T48" fmla="*/ 202 w 258"/>
                  <a:gd name="T49" fmla="*/ 7 h 32"/>
                  <a:gd name="T50" fmla="*/ 179 w 258"/>
                  <a:gd name="T51" fmla="*/ 5 h 32"/>
                  <a:gd name="T52" fmla="*/ 151 w 258"/>
                  <a:gd name="T53" fmla="*/ 8 h 32"/>
                  <a:gd name="T54" fmla="*/ 146 w 258"/>
                  <a:gd name="T55" fmla="*/ 15 h 32"/>
                  <a:gd name="T56" fmla="*/ 155 w 258"/>
                  <a:gd name="T57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258" h="32">
                    <a:moveTo>
                      <a:pt x="155" y="32"/>
                    </a:moveTo>
                    <a:cubicBezTo>
                      <a:pt x="143" y="32"/>
                      <a:pt x="132" y="32"/>
                      <a:pt x="120" y="32"/>
                    </a:cubicBezTo>
                    <a:cubicBezTo>
                      <a:pt x="116" y="25"/>
                      <a:pt x="113" y="19"/>
                      <a:pt x="110" y="13"/>
                    </a:cubicBezTo>
                    <a:cubicBezTo>
                      <a:pt x="100" y="7"/>
                      <a:pt x="100" y="7"/>
                      <a:pt x="100" y="7"/>
                    </a:cubicBezTo>
                    <a:cubicBezTo>
                      <a:pt x="100" y="7"/>
                      <a:pt x="86" y="5"/>
                      <a:pt x="76" y="5"/>
                    </a:cubicBezTo>
                    <a:cubicBezTo>
                      <a:pt x="63" y="5"/>
                      <a:pt x="48" y="8"/>
                      <a:pt x="48" y="8"/>
                    </a:cubicBezTo>
                    <a:cubicBezTo>
                      <a:pt x="43" y="16"/>
                      <a:pt x="43" y="16"/>
                      <a:pt x="43" y="16"/>
                    </a:cubicBezTo>
                    <a:cubicBezTo>
                      <a:pt x="52" y="32"/>
                      <a:pt x="52" y="32"/>
                      <a:pt x="52" y="32"/>
                    </a:cubicBezTo>
                    <a:cubicBezTo>
                      <a:pt x="40" y="32"/>
                      <a:pt x="28" y="32"/>
                      <a:pt x="17" y="32"/>
                    </a:cubicBezTo>
                    <a:cubicBezTo>
                      <a:pt x="11" y="21"/>
                      <a:pt x="6" y="11"/>
                      <a:pt x="0" y="0"/>
                    </a:cubicBezTo>
                    <a:cubicBezTo>
                      <a:pt x="9" y="0"/>
                      <a:pt x="19" y="0"/>
                      <a:pt x="28" y="0"/>
                    </a:cubicBezTo>
                    <a:cubicBezTo>
                      <a:pt x="35" y="5"/>
                      <a:pt x="35" y="5"/>
                      <a:pt x="35" y="5"/>
                    </a:cubicBezTo>
                    <a:cubicBezTo>
                      <a:pt x="36" y="5"/>
                      <a:pt x="36" y="5"/>
                      <a:pt x="36" y="5"/>
                    </a:cubicBezTo>
                    <a:cubicBezTo>
                      <a:pt x="36" y="5"/>
                      <a:pt x="46" y="2"/>
                      <a:pt x="54" y="1"/>
                    </a:cubicBezTo>
                    <a:cubicBezTo>
                      <a:pt x="62" y="0"/>
                      <a:pt x="72" y="0"/>
                      <a:pt x="82" y="0"/>
                    </a:cubicBezTo>
                    <a:cubicBezTo>
                      <a:pt x="107" y="0"/>
                      <a:pt x="124" y="1"/>
                      <a:pt x="134" y="5"/>
                    </a:cubicBezTo>
                    <a:cubicBezTo>
                      <a:pt x="137" y="5"/>
                      <a:pt x="137" y="5"/>
                      <a:pt x="137" y="5"/>
                    </a:cubicBezTo>
                    <a:cubicBezTo>
                      <a:pt x="137" y="5"/>
                      <a:pt x="147" y="2"/>
                      <a:pt x="155" y="1"/>
                    </a:cubicBezTo>
                    <a:cubicBezTo>
                      <a:pt x="163" y="0"/>
                      <a:pt x="173" y="0"/>
                      <a:pt x="185" y="0"/>
                    </a:cubicBezTo>
                    <a:cubicBezTo>
                      <a:pt x="204" y="0"/>
                      <a:pt x="219" y="1"/>
                      <a:pt x="229" y="3"/>
                    </a:cubicBezTo>
                    <a:cubicBezTo>
                      <a:pt x="238" y="5"/>
                      <a:pt x="247" y="11"/>
                      <a:pt x="247" y="11"/>
                    </a:cubicBezTo>
                    <a:cubicBezTo>
                      <a:pt x="250" y="18"/>
                      <a:pt x="254" y="25"/>
                      <a:pt x="258" y="32"/>
                    </a:cubicBezTo>
                    <a:cubicBezTo>
                      <a:pt x="246" y="32"/>
                      <a:pt x="235" y="32"/>
                      <a:pt x="223" y="32"/>
                    </a:cubicBezTo>
                    <a:cubicBezTo>
                      <a:pt x="220" y="25"/>
                      <a:pt x="216" y="19"/>
                      <a:pt x="213" y="13"/>
                    </a:cubicBezTo>
                    <a:cubicBezTo>
                      <a:pt x="202" y="7"/>
                      <a:pt x="202" y="7"/>
                      <a:pt x="202" y="7"/>
                    </a:cubicBezTo>
                    <a:cubicBezTo>
                      <a:pt x="202" y="7"/>
                      <a:pt x="189" y="5"/>
                      <a:pt x="179" y="5"/>
                    </a:cubicBezTo>
                    <a:cubicBezTo>
                      <a:pt x="166" y="5"/>
                      <a:pt x="151" y="8"/>
                      <a:pt x="151" y="8"/>
                    </a:cubicBezTo>
                    <a:cubicBezTo>
                      <a:pt x="146" y="15"/>
                      <a:pt x="146" y="15"/>
                      <a:pt x="146" y="15"/>
                    </a:cubicBezTo>
                    <a:lnTo>
                      <a:pt x="155" y="32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7" name="Freeform 413"/>
              <p:cNvSpPr>
                <a:spLocks/>
              </p:cNvSpPr>
              <p:nvPr/>
            </p:nvSpPr>
            <p:spPr bwMode="auto">
              <a:xfrm>
                <a:off x="21583650" y="5572126"/>
                <a:ext cx="971550" cy="119063"/>
              </a:xfrm>
              <a:custGeom>
                <a:avLst/>
                <a:gdLst>
                  <a:gd name="T0" fmla="*/ 155 w 259"/>
                  <a:gd name="T1" fmla="*/ 32 h 32"/>
                  <a:gd name="T2" fmla="*/ 120 w 259"/>
                  <a:gd name="T3" fmla="*/ 32 h 32"/>
                  <a:gd name="T4" fmla="*/ 109 w 259"/>
                  <a:gd name="T5" fmla="*/ 13 h 32"/>
                  <a:gd name="T6" fmla="*/ 99 w 259"/>
                  <a:gd name="T7" fmla="*/ 7 h 32"/>
                  <a:gd name="T8" fmla="*/ 76 w 259"/>
                  <a:gd name="T9" fmla="*/ 5 h 32"/>
                  <a:gd name="T10" fmla="*/ 48 w 259"/>
                  <a:gd name="T11" fmla="*/ 8 h 32"/>
                  <a:gd name="T12" fmla="*/ 43 w 259"/>
                  <a:gd name="T13" fmla="*/ 16 h 32"/>
                  <a:gd name="T14" fmla="*/ 52 w 259"/>
                  <a:gd name="T15" fmla="*/ 32 h 32"/>
                  <a:gd name="T16" fmla="*/ 17 w 259"/>
                  <a:gd name="T17" fmla="*/ 32 h 32"/>
                  <a:gd name="T18" fmla="*/ 0 w 259"/>
                  <a:gd name="T19" fmla="*/ 0 h 32"/>
                  <a:gd name="T20" fmla="*/ 27 w 259"/>
                  <a:gd name="T21" fmla="*/ 0 h 32"/>
                  <a:gd name="T22" fmla="*/ 34 w 259"/>
                  <a:gd name="T23" fmla="*/ 5 h 32"/>
                  <a:gd name="T24" fmla="*/ 36 w 259"/>
                  <a:gd name="T25" fmla="*/ 5 h 32"/>
                  <a:gd name="T26" fmla="*/ 53 w 259"/>
                  <a:gd name="T27" fmla="*/ 1 h 32"/>
                  <a:gd name="T28" fmla="*/ 81 w 259"/>
                  <a:gd name="T29" fmla="*/ 0 h 32"/>
                  <a:gd name="T30" fmla="*/ 134 w 259"/>
                  <a:gd name="T31" fmla="*/ 5 h 32"/>
                  <a:gd name="T32" fmla="*/ 136 w 259"/>
                  <a:gd name="T33" fmla="*/ 5 h 32"/>
                  <a:gd name="T34" fmla="*/ 155 w 259"/>
                  <a:gd name="T35" fmla="*/ 1 h 32"/>
                  <a:gd name="T36" fmla="*/ 184 w 259"/>
                  <a:gd name="T37" fmla="*/ 0 h 32"/>
                  <a:gd name="T38" fmla="*/ 228 w 259"/>
                  <a:gd name="T39" fmla="*/ 3 h 32"/>
                  <a:gd name="T40" fmla="*/ 246 w 259"/>
                  <a:gd name="T41" fmla="*/ 11 h 32"/>
                  <a:gd name="T42" fmla="*/ 259 w 259"/>
                  <a:gd name="T43" fmla="*/ 32 h 32"/>
                  <a:gd name="T44" fmla="*/ 224 w 259"/>
                  <a:gd name="T45" fmla="*/ 32 h 32"/>
                  <a:gd name="T46" fmla="*/ 212 w 259"/>
                  <a:gd name="T47" fmla="*/ 13 h 32"/>
                  <a:gd name="T48" fmla="*/ 202 w 259"/>
                  <a:gd name="T49" fmla="*/ 7 h 32"/>
                  <a:gd name="T50" fmla="*/ 179 w 259"/>
                  <a:gd name="T51" fmla="*/ 5 h 32"/>
                  <a:gd name="T52" fmla="*/ 151 w 259"/>
                  <a:gd name="T53" fmla="*/ 8 h 32"/>
                  <a:gd name="T54" fmla="*/ 146 w 259"/>
                  <a:gd name="T55" fmla="*/ 15 h 32"/>
                  <a:gd name="T56" fmla="*/ 155 w 259"/>
                  <a:gd name="T57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259" h="32">
                    <a:moveTo>
                      <a:pt x="155" y="32"/>
                    </a:moveTo>
                    <a:cubicBezTo>
                      <a:pt x="144" y="32"/>
                      <a:pt x="132" y="32"/>
                      <a:pt x="120" y="32"/>
                    </a:cubicBezTo>
                    <a:cubicBezTo>
                      <a:pt x="117" y="25"/>
                      <a:pt x="113" y="19"/>
                      <a:pt x="109" y="13"/>
                    </a:cubicBezTo>
                    <a:cubicBezTo>
                      <a:pt x="99" y="7"/>
                      <a:pt x="99" y="7"/>
                      <a:pt x="99" y="7"/>
                    </a:cubicBezTo>
                    <a:cubicBezTo>
                      <a:pt x="99" y="7"/>
                      <a:pt x="86" y="5"/>
                      <a:pt x="76" y="5"/>
                    </a:cubicBezTo>
                    <a:cubicBezTo>
                      <a:pt x="63" y="5"/>
                      <a:pt x="48" y="8"/>
                      <a:pt x="48" y="8"/>
                    </a:cubicBezTo>
                    <a:cubicBezTo>
                      <a:pt x="43" y="16"/>
                      <a:pt x="43" y="16"/>
                      <a:pt x="43" y="16"/>
                    </a:cubicBezTo>
                    <a:cubicBezTo>
                      <a:pt x="52" y="32"/>
                      <a:pt x="52" y="32"/>
                      <a:pt x="52" y="32"/>
                    </a:cubicBezTo>
                    <a:cubicBezTo>
                      <a:pt x="41" y="32"/>
                      <a:pt x="29" y="32"/>
                      <a:pt x="17" y="32"/>
                    </a:cubicBezTo>
                    <a:cubicBezTo>
                      <a:pt x="12" y="21"/>
                      <a:pt x="6" y="11"/>
                      <a:pt x="0" y="0"/>
                    </a:cubicBezTo>
                    <a:cubicBezTo>
                      <a:pt x="9" y="0"/>
                      <a:pt x="18" y="0"/>
                      <a:pt x="27" y="0"/>
                    </a:cubicBezTo>
                    <a:cubicBezTo>
                      <a:pt x="34" y="5"/>
                      <a:pt x="34" y="5"/>
                      <a:pt x="34" y="5"/>
                    </a:cubicBezTo>
                    <a:cubicBezTo>
                      <a:pt x="36" y="5"/>
                      <a:pt x="36" y="5"/>
                      <a:pt x="36" y="5"/>
                    </a:cubicBezTo>
                    <a:cubicBezTo>
                      <a:pt x="36" y="5"/>
                      <a:pt x="46" y="2"/>
                      <a:pt x="53" y="1"/>
                    </a:cubicBezTo>
                    <a:cubicBezTo>
                      <a:pt x="62" y="0"/>
                      <a:pt x="71" y="0"/>
                      <a:pt x="81" y="0"/>
                    </a:cubicBezTo>
                    <a:cubicBezTo>
                      <a:pt x="106" y="0"/>
                      <a:pt x="124" y="1"/>
                      <a:pt x="134" y="5"/>
                    </a:cubicBezTo>
                    <a:cubicBezTo>
                      <a:pt x="136" y="5"/>
                      <a:pt x="136" y="5"/>
                      <a:pt x="136" y="5"/>
                    </a:cubicBezTo>
                    <a:cubicBezTo>
                      <a:pt x="136" y="5"/>
                      <a:pt x="146" y="2"/>
                      <a:pt x="155" y="1"/>
                    </a:cubicBezTo>
                    <a:cubicBezTo>
                      <a:pt x="163" y="0"/>
                      <a:pt x="173" y="0"/>
                      <a:pt x="184" y="0"/>
                    </a:cubicBezTo>
                    <a:cubicBezTo>
                      <a:pt x="203" y="0"/>
                      <a:pt x="218" y="1"/>
                      <a:pt x="228" y="3"/>
                    </a:cubicBezTo>
                    <a:cubicBezTo>
                      <a:pt x="238" y="5"/>
                      <a:pt x="246" y="11"/>
                      <a:pt x="246" y="11"/>
                    </a:cubicBezTo>
                    <a:cubicBezTo>
                      <a:pt x="250" y="18"/>
                      <a:pt x="254" y="25"/>
                      <a:pt x="259" y="32"/>
                    </a:cubicBezTo>
                    <a:cubicBezTo>
                      <a:pt x="247" y="32"/>
                      <a:pt x="235" y="32"/>
                      <a:pt x="224" y="32"/>
                    </a:cubicBezTo>
                    <a:cubicBezTo>
                      <a:pt x="220" y="25"/>
                      <a:pt x="216" y="19"/>
                      <a:pt x="212" y="13"/>
                    </a:cubicBezTo>
                    <a:cubicBezTo>
                      <a:pt x="202" y="7"/>
                      <a:pt x="202" y="7"/>
                      <a:pt x="202" y="7"/>
                    </a:cubicBezTo>
                    <a:cubicBezTo>
                      <a:pt x="202" y="7"/>
                      <a:pt x="189" y="5"/>
                      <a:pt x="179" y="5"/>
                    </a:cubicBezTo>
                    <a:cubicBezTo>
                      <a:pt x="165" y="5"/>
                      <a:pt x="151" y="8"/>
                      <a:pt x="151" y="8"/>
                    </a:cubicBezTo>
                    <a:cubicBezTo>
                      <a:pt x="146" y="15"/>
                      <a:pt x="146" y="15"/>
                      <a:pt x="146" y="15"/>
                    </a:cubicBezTo>
                    <a:lnTo>
                      <a:pt x="155" y="32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8" name="Freeform 414"/>
              <p:cNvSpPr>
                <a:spLocks noEditPoints="1"/>
              </p:cNvSpPr>
              <p:nvPr/>
            </p:nvSpPr>
            <p:spPr bwMode="auto">
              <a:xfrm>
                <a:off x="22671088" y="5572126"/>
                <a:ext cx="541338" cy="119063"/>
              </a:xfrm>
              <a:custGeom>
                <a:avLst/>
                <a:gdLst>
                  <a:gd name="T0" fmla="*/ 119 w 144"/>
                  <a:gd name="T1" fmla="*/ 32 h 32"/>
                  <a:gd name="T2" fmla="*/ 110 w 144"/>
                  <a:gd name="T3" fmla="*/ 27 h 32"/>
                  <a:gd name="T4" fmla="*/ 109 w 144"/>
                  <a:gd name="T5" fmla="*/ 27 h 32"/>
                  <a:gd name="T6" fmla="*/ 87 w 144"/>
                  <a:gd name="T7" fmla="*/ 32 h 32"/>
                  <a:gd name="T8" fmla="*/ 57 w 144"/>
                  <a:gd name="T9" fmla="*/ 32 h 32"/>
                  <a:gd name="T10" fmla="*/ 18 w 144"/>
                  <a:gd name="T11" fmla="*/ 30 h 32"/>
                  <a:gd name="T12" fmla="*/ 0 w 144"/>
                  <a:gd name="T13" fmla="*/ 23 h 32"/>
                  <a:gd name="T14" fmla="*/ 14 w 144"/>
                  <a:gd name="T15" fmla="*/ 15 h 32"/>
                  <a:gd name="T16" fmla="*/ 70 w 144"/>
                  <a:gd name="T17" fmla="*/ 13 h 32"/>
                  <a:gd name="T18" fmla="*/ 98 w 144"/>
                  <a:gd name="T19" fmla="*/ 13 h 32"/>
                  <a:gd name="T20" fmla="*/ 97 w 144"/>
                  <a:gd name="T21" fmla="*/ 11 h 32"/>
                  <a:gd name="T22" fmla="*/ 87 w 144"/>
                  <a:gd name="T23" fmla="*/ 6 h 32"/>
                  <a:gd name="T24" fmla="*/ 64 w 144"/>
                  <a:gd name="T25" fmla="*/ 5 h 32"/>
                  <a:gd name="T26" fmla="*/ 40 w 144"/>
                  <a:gd name="T27" fmla="*/ 6 h 32"/>
                  <a:gd name="T28" fmla="*/ 19 w 144"/>
                  <a:gd name="T29" fmla="*/ 7 h 32"/>
                  <a:gd name="T30" fmla="*/ 5 w 144"/>
                  <a:gd name="T31" fmla="*/ 3 h 32"/>
                  <a:gd name="T32" fmla="*/ 33 w 144"/>
                  <a:gd name="T33" fmla="*/ 1 h 32"/>
                  <a:gd name="T34" fmla="*/ 62 w 144"/>
                  <a:gd name="T35" fmla="*/ 0 h 32"/>
                  <a:gd name="T36" fmla="*/ 110 w 144"/>
                  <a:gd name="T37" fmla="*/ 3 h 32"/>
                  <a:gd name="T38" fmla="*/ 131 w 144"/>
                  <a:gd name="T39" fmla="*/ 11 h 32"/>
                  <a:gd name="T40" fmla="*/ 144 w 144"/>
                  <a:gd name="T41" fmla="*/ 32 h 32"/>
                  <a:gd name="T42" fmla="*/ 119 w 144"/>
                  <a:gd name="T43" fmla="*/ 32 h 32"/>
                  <a:gd name="T44" fmla="*/ 65 w 144"/>
                  <a:gd name="T45" fmla="*/ 27 h 32"/>
                  <a:gd name="T46" fmla="*/ 94 w 144"/>
                  <a:gd name="T47" fmla="*/ 25 h 32"/>
                  <a:gd name="T48" fmla="*/ 102 w 144"/>
                  <a:gd name="T49" fmla="*/ 19 h 32"/>
                  <a:gd name="T50" fmla="*/ 100 w 144"/>
                  <a:gd name="T51" fmla="*/ 17 h 32"/>
                  <a:gd name="T52" fmla="*/ 79 w 144"/>
                  <a:gd name="T53" fmla="*/ 17 h 32"/>
                  <a:gd name="T54" fmla="*/ 45 w 144"/>
                  <a:gd name="T55" fmla="*/ 18 h 32"/>
                  <a:gd name="T56" fmla="*/ 36 w 144"/>
                  <a:gd name="T57" fmla="*/ 23 h 32"/>
                  <a:gd name="T58" fmla="*/ 45 w 144"/>
                  <a:gd name="T59" fmla="*/ 26 h 32"/>
                  <a:gd name="T60" fmla="*/ 65 w 144"/>
                  <a:gd name="T61" fmla="*/ 2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44" h="32">
                    <a:moveTo>
                      <a:pt x="119" y="32"/>
                    </a:moveTo>
                    <a:cubicBezTo>
                      <a:pt x="110" y="27"/>
                      <a:pt x="110" y="27"/>
                      <a:pt x="110" y="27"/>
                    </a:cubicBezTo>
                    <a:cubicBezTo>
                      <a:pt x="109" y="27"/>
                      <a:pt x="109" y="27"/>
                      <a:pt x="109" y="27"/>
                    </a:cubicBezTo>
                    <a:cubicBezTo>
                      <a:pt x="102" y="29"/>
                      <a:pt x="95" y="31"/>
                      <a:pt x="87" y="32"/>
                    </a:cubicBezTo>
                    <a:cubicBezTo>
                      <a:pt x="80" y="32"/>
                      <a:pt x="70" y="32"/>
                      <a:pt x="57" y="32"/>
                    </a:cubicBezTo>
                    <a:cubicBezTo>
                      <a:pt x="41" y="32"/>
                      <a:pt x="28" y="32"/>
                      <a:pt x="18" y="30"/>
                    </a:cubicBezTo>
                    <a:cubicBezTo>
                      <a:pt x="8" y="28"/>
                      <a:pt x="0" y="23"/>
                      <a:pt x="0" y="23"/>
                    </a:cubicBezTo>
                    <a:cubicBezTo>
                      <a:pt x="0" y="23"/>
                      <a:pt x="3" y="17"/>
                      <a:pt x="14" y="15"/>
                    </a:cubicBezTo>
                    <a:cubicBezTo>
                      <a:pt x="26" y="14"/>
                      <a:pt x="44" y="13"/>
                      <a:pt x="70" y="13"/>
                    </a:cubicBezTo>
                    <a:cubicBezTo>
                      <a:pt x="79" y="13"/>
                      <a:pt x="89" y="13"/>
                      <a:pt x="98" y="13"/>
                    </a:cubicBezTo>
                    <a:cubicBezTo>
                      <a:pt x="97" y="11"/>
                      <a:pt x="97" y="11"/>
                      <a:pt x="97" y="11"/>
                    </a:cubicBezTo>
                    <a:cubicBezTo>
                      <a:pt x="87" y="6"/>
                      <a:pt x="87" y="6"/>
                      <a:pt x="87" y="6"/>
                    </a:cubicBezTo>
                    <a:cubicBezTo>
                      <a:pt x="87" y="6"/>
                      <a:pt x="74" y="5"/>
                      <a:pt x="64" y="5"/>
                    </a:cubicBezTo>
                    <a:cubicBezTo>
                      <a:pt x="55" y="5"/>
                      <a:pt x="47" y="5"/>
                      <a:pt x="40" y="6"/>
                    </a:cubicBezTo>
                    <a:cubicBezTo>
                      <a:pt x="32" y="6"/>
                      <a:pt x="25" y="7"/>
                      <a:pt x="19" y="7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13" y="2"/>
                      <a:pt x="22" y="1"/>
                      <a:pt x="33" y="1"/>
                    </a:cubicBezTo>
                    <a:cubicBezTo>
                      <a:pt x="43" y="0"/>
                      <a:pt x="53" y="0"/>
                      <a:pt x="62" y="0"/>
                    </a:cubicBezTo>
                    <a:cubicBezTo>
                      <a:pt x="83" y="0"/>
                      <a:pt x="99" y="1"/>
                      <a:pt x="110" y="3"/>
                    </a:cubicBezTo>
                    <a:cubicBezTo>
                      <a:pt x="122" y="4"/>
                      <a:pt x="131" y="11"/>
                      <a:pt x="131" y="11"/>
                    </a:cubicBezTo>
                    <a:cubicBezTo>
                      <a:pt x="136" y="18"/>
                      <a:pt x="140" y="25"/>
                      <a:pt x="144" y="32"/>
                    </a:cubicBezTo>
                    <a:cubicBezTo>
                      <a:pt x="136" y="32"/>
                      <a:pt x="128" y="32"/>
                      <a:pt x="119" y="32"/>
                    </a:cubicBezTo>
                    <a:close/>
                    <a:moveTo>
                      <a:pt x="65" y="27"/>
                    </a:moveTo>
                    <a:cubicBezTo>
                      <a:pt x="78" y="27"/>
                      <a:pt x="87" y="26"/>
                      <a:pt x="94" y="25"/>
                    </a:cubicBezTo>
                    <a:cubicBezTo>
                      <a:pt x="101" y="24"/>
                      <a:pt x="102" y="19"/>
                      <a:pt x="102" y="19"/>
                    </a:cubicBezTo>
                    <a:cubicBezTo>
                      <a:pt x="100" y="17"/>
                      <a:pt x="100" y="17"/>
                      <a:pt x="100" y="17"/>
                    </a:cubicBezTo>
                    <a:cubicBezTo>
                      <a:pt x="93" y="17"/>
                      <a:pt x="86" y="17"/>
                      <a:pt x="79" y="17"/>
                    </a:cubicBezTo>
                    <a:cubicBezTo>
                      <a:pt x="63" y="17"/>
                      <a:pt x="52" y="18"/>
                      <a:pt x="45" y="18"/>
                    </a:cubicBezTo>
                    <a:cubicBezTo>
                      <a:pt x="38" y="19"/>
                      <a:pt x="36" y="23"/>
                      <a:pt x="36" y="23"/>
                    </a:cubicBezTo>
                    <a:cubicBezTo>
                      <a:pt x="45" y="26"/>
                      <a:pt x="45" y="26"/>
                      <a:pt x="45" y="26"/>
                    </a:cubicBezTo>
                    <a:cubicBezTo>
                      <a:pt x="45" y="26"/>
                      <a:pt x="56" y="27"/>
                      <a:pt x="65" y="27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9" name="Freeform 415"/>
              <p:cNvSpPr>
                <a:spLocks/>
              </p:cNvSpPr>
              <p:nvPr/>
            </p:nvSpPr>
            <p:spPr bwMode="auto">
              <a:xfrm>
                <a:off x="23320375" y="5572126"/>
                <a:ext cx="615950" cy="119063"/>
              </a:xfrm>
              <a:custGeom>
                <a:avLst/>
                <a:gdLst>
                  <a:gd name="T0" fmla="*/ 164 w 164"/>
                  <a:gd name="T1" fmla="*/ 32 h 32"/>
                  <a:gd name="T2" fmla="*/ 129 w 164"/>
                  <a:gd name="T3" fmla="*/ 32 h 32"/>
                  <a:gd name="T4" fmla="*/ 117 w 164"/>
                  <a:gd name="T5" fmla="*/ 13 h 32"/>
                  <a:gd name="T6" fmla="*/ 105 w 164"/>
                  <a:gd name="T7" fmla="*/ 7 h 32"/>
                  <a:gd name="T8" fmla="*/ 80 w 164"/>
                  <a:gd name="T9" fmla="*/ 5 h 32"/>
                  <a:gd name="T10" fmla="*/ 50 w 164"/>
                  <a:gd name="T11" fmla="*/ 8 h 32"/>
                  <a:gd name="T12" fmla="*/ 45 w 164"/>
                  <a:gd name="T13" fmla="*/ 16 h 32"/>
                  <a:gd name="T14" fmla="*/ 55 w 164"/>
                  <a:gd name="T15" fmla="*/ 32 h 32"/>
                  <a:gd name="T16" fmla="*/ 20 w 164"/>
                  <a:gd name="T17" fmla="*/ 32 h 32"/>
                  <a:gd name="T18" fmla="*/ 0 w 164"/>
                  <a:gd name="T19" fmla="*/ 0 h 32"/>
                  <a:gd name="T20" fmla="*/ 27 w 164"/>
                  <a:gd name="T21" fmla="*/ 0 h 32"/>
                  <a:gd name="T22" fmla="*/ 35 w 164"/>
                  <a:gd name="T23" fmla="*/ 5 h 32"/>
                  <a:gd name="T24" fmla="*/ 37 w 164"/>
                  <a:gd name="T25" fmla="*/ 5 h 32"/>
                  <a:gd name="T26" fmla="*/ 55 w 164"/>
                  <a:gd name="T27" fmla="*/ 1 h 32"/>
                  <a:gd name="T28" fmla="*/ 85 w 164"/>
                  <a:gd name="T29" fmla="*/ 0 h 32"/>
                  <a:gd name="T30" fmla="*/ 151 w 164"/>
                  <a:gd name="T31" fmla="*/ 11 h 32"/>
                  <a:gd name="T32" fmla="*/ 164 w 164"/>
                  <a:gd name="T33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64" h="32">
                    <a:moveTo>
                      <a:pt x="164" y="32"/>
                    </a:moveTo>
                    <a:cubicBezTo>
                      <a:pt x="152" y="32"/>
                      <a:pt x="141" y="32"/>
                      <a:pt x="129" y="32"/>
                    </a:cubicBezTo>
                    <a:cubicBezTo>
                      <a:pt x="125" y="25"/>
                      <a:pt x="121" y="19"/>
                      <a:pt x="117" y="13"/>
                    </a:cubicBezTo>
                    <a:cubicBezTo>
                      <a:pt x="105" y="7"/>
                      <a:pt x="105" y="7"/>
                      <a:pt x="105" y="7"/>
                    </a:cubicBezTo>
                    <a:cubicBezTo>
                      <a:pt x="100" y="6"/>
                      <a:pt x="91" y="5"/>
                      <a:pt x="80" y="5"/>
                    </a:cubicBezTo>
                    <a:cubicBezTo>
                      <a:pt x="66" y="5"/>
                      <a:pt x="56" y="6"/>
                      <a:pt x="50" y="8"/>
                    </a:cubicBezTo>
                    <a:cubicBezTo>
                      <a:pt x="45" y="16"/>
                      <a:pt x="45" y="16"/>
                      <a:pt x="45" y="16"/>
                    </a:cubicBezTo>
                    <a:cubicBezTo>
                      <a:pt x="55" y="32"/>
                      <a:pt x="55" y="32"/>
                      <a:pt x="55" y="32"/>
                    </a:cubicBezTo>
                    <a:cubicBezTo>
                      <a:pt x="43" y="32"/>
                      <a:pt x="31" y="32"/>
                      <a:pt x="20" y="32"/>
                    </a:cubicBezTo>
                    <a:cubicBezTo>
                      <a:pt x="13" y="21"/>
                      <a:pt x="7" y="11"/>
                      <a:pt x="0" y="0"/>
                    </a:cubicBezTo>
                    <a:cubicBezTo>
                      <a:pt x="9" y="0"/>
                      <a:pt x="18" y="0"/>
                      <a:pt x="27" y="0"/>
                    </a:cubicBezTo>
                    <a:cubicBezTo>
                      <a:pt x="35" y="5"/>
                      <a:pt x="35" y="5"/>
                      <a:pt x="35" y="5"/>
                    </a:cubicBezTo>
                    <a:cubicBezTo>
                      <a:pt x="37" y="5"/>
                      <a:pt x="37" y="5"/>
                      <a:pt x="37" y="5"/>
                    </a:cubicBezTo>
                    <a:cubicBezTo>
                      <a:pt x="37" y="5"/>
                      <a:pt x="47" y="2"/>
                      <a:pt x="55" y="1"/>
                    </a:cubicBezTo>
                    <a:cubicBezTo>
                      <a:pt x="64" y="0"/>
                      <a:pt x="74" y="0"/>
                      <a:pt x="85" y="0"/>
                    </a:cubicBezTo>
                    <a:cubicBezTo>
                      <a:pt x="124" y="0"/>
                      <a:pt x="146" y="4"/>
                      <a:pt x="151" y="11"/>
                    </a:cubicBezTo>
                    <a:cubicBezTo>
                      <a:pt x="155" y="18"/>
                      <a:pt x="159" y="25"/>
                      <a:pt x="164" y="3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0" name="Freeform 416"/>
              <p:cNvSpPr>
                <a:spLocks noEditPoints="1"/>
              </p:cNvSpPr>
              <p:nvPr/>
            </p:nvSpPr>
            <p:spPr bwMode="auto">
              <a:xfrm>
                <a:off x="24041100" y="5526088"/>
                <a:ext cx="595313" cy="165100"/>
              </a:xfrm>
              <a:custGeom>
                <a:avLst/>
                <a:gdLst>
                  <a:gd name="T0" fmla="*/ 76 w 159"/>
                  <a:gd name="T1" fmla="*/ 44 h 44"/>
                  <a:gd name="T2" fmla="*/ 25 w 159"/>
                  <a:gd name="T3" fmla="*/ 40 h 44"/>
                  <a:gd name="T4" fmla="*/ 0 w 159"/>
                  <a:gd name="T5" fmla="*/ 28 h 44"/>
                  <a:gd name="T6" fmla="*/ 10 w 159"/>
                  <a:gd name="T7" fmla="*/ 16 h 44"/>
                  <a:gd name="T8" fmla="*/ 55 w 159"/>
                  <a:gd name="T9" fmla="*/ 12 h 44"/>
                  <a:gd name="T10" fmla="*/ 107 w 159"/>
                  <a:gd name="T11" fmla="*/ 16 h 44"/>
                  <a:gd name="T12" fmla="*/ 109 w 159"/>
                  <a:gd name="T13" fmla="*/ 16 h 44"/>
                  <a:gd name="T14" fmla="*/ 103 w 159"/>
                  <a:gd name="T15" fmla="*/ 11 h 44"/>
                  <a:gd name="T16" fmla="*/ 95 w 159"/>
                  <a:gd name="T17" fmla="*/ 0 h 44"/>
                  <a:gd name="T18" fmla="*/ 130 w 159"/>
                  <a:gd name="T19" fmla="*/ 0 h 44"/>
                  <a:gd name="T20" fmla="*/ 159 w 159"/>
                  <a:gd name="T21" fmla="*/ 44 h 44"/>
                  <a:gd name="T22" fmla="*/ 132 w 159"/>
                  <a:gd name="T23" fmla="*/ 44 h 44"/>
                  <a:gd name="T24" fmla="*/ 123 w 159"/>
                  <a:gd name="T25" fmla="*/ 40 h 44"/>
                  <a:gd name="T26" fmla="*/ 122 w 159"/>
                  <a:gd name="T27" fmla="*/ 40 h 44"/>
                  <a:gd name="T28" fmla="*/ 76 w 159"/>
                  <a:gd name="T29" fmla="*/ 44 h 44"/>
                  <a:gd name="T30" fmla="*/ 81 w 159"/>
                  <a:gd name="T31" fmla="*/ 39 h 44"/>
                  <a:gd name="T32" fmla="*/ 111 w 159"/>
                  <a:gd name="T33" fmla="*/ 37 h 44"/>
                  <a:gd name="T34" fmla="*/ 116 w 159"/>
                  <a:gd name="T35" fmla="*/ 29 h 44"/>
                  <a:gd name="T36" fmla="*/ 115 w 159"/>
                  <a:gd name="T37" fmla="*/ 28 h 44"/>
                  <a:gd name="T38" fmla="*/ 100 w 159"/>
                  <a:gd name="T39" fmla="*/ 20 h 44"/>
                  <a:gd name="T40" fmla="*/ 67 w 159"/>
                  <a:gd name="T41" fmla="*/ 17 h 44"/>
                  <a:gd name="T42" fmla="*/ 41 w 159"/>
                  <a:gd name="T43" fmla="*/ 20 h 44"/>
                  <a:gd name="T44" fmla="*/ 36 w 159"/>
                  <a:gd name="T45" fmla="*/ 28 h 44"/>
                  <a:gd name="T46" fmla="*/ 51 w 159"/>
                  <a:gd name="T47" fmla="*/ 36 h 44"/>
                  <a:gd name="T48" fmla="*/ 81 w 159"/>
                  <a:gd name="T49" fmla="*/ 39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59" h="44">
                    <a:moveTo>
                      <a:pt x="76" y="44"/>
                    </a:moveTo>
                    <a:cubicBezTo>
                      <a:pt x="55" y="44"/>
                      <a:pt x="38" y="43"/>
                      <a:pt x="25" y="40"/>
                    </a:cubicBezTo>
                    <a:cubicBezTo>
                      <a:pt x="12" y="37"/>
                      <a:pt x="0" y="28"/>
                      <a:pt x="0" y="28"/>
                    </a:cubicBezTo>
                    <a:cubicBezTo>
                      <a:pt x="0" y="28"/>
                      <a:pt x="0" y="19"/>
                      <a:pt x="10" y="16"/>
                    </a:cubicBezTo>
                    <a:cubicBezTo>
                      <a:pt x="19" y="13"/>
                      <a:pt x="34" y="12"/>
                      <a:pt x="55" y="12"/>
                    </a:cubicBezTo>
                    <a:cubicBezTo>
                      <a:pt x="76" y="12"/>
                      <a:pt x="94" y="13"/>
                      <a:pt x="107" y="16"/>
                    </a:cubicBezTo>
                    <a:cubicBezTo>
                      <a:pt x="109" y="16"/>
                      <a:pt x="109" y="16"/>
                      <a:pt x="109" y="16"/>
                    </a:cubicBezTo>
                    <a:cubicBezTo>
                      <a:pt x="103" y="11"/>
                      <a:pt x="103" y="11"/>
                      <a:pt x="103" y="11"/>
                    </a:cubicBezTo>
                    <a:cubicBezTo>
                      <a:pt x="95" y="0"/>
                      <a:pt x="95" y="0"/>
                      <a:pt x="95" y="0"/>
                    </a:cubicBezTo>
                    <a:cubicBezTo>
                      <a:pt x="107" y="0"/>
                      <a:pt x="118" y="0"/>
                      <a:pt x="130" y="0"/>
                    </a:cubicBezTo>
                    <a:cubicBezTo>
                      <a:pt x="140" y="15"/>
                      <a:pt x="149" y="29"/>
                      <a:pt x="159" y="44"/>
                    </a:cubicBezTo>
                    <a:cubicBezTo>
                      <a:pt x="150" y="44"/>
                      <a:pt x="141" y="44"/>
                      <a:pt x="132" y="44"/>
                    </a:cubicBezTo>
                    <a:cubicBezTo>
                      <a:pt x="123" y="40"/>
                      <a:pt x="123" y="40"/>
                      <a:pt x="123" y="40"/>
                    </a:cubicBezTo>
                    <a:cubicBezTo>
                      <a:pt x="122" y="40"/>
                      <a:pt x="122" y="40"/>
                      <a:pt x="122" y="40"/>
                    </a:cubicBezTo>
                    <a:cubicBezTo>
                      <a:pt x="112" y="43"/>
                      <a:pt x="97" y="44"/>
                      <a:pt x="76" y="44"/>
                    </a:cubicBezTo>
                    <a:close/>
                    <a:moveTo>
                      <a:pt x="81" y="39"/>
                    </a:moveTo>
                    <a:cubicBezTo>
                      <a:pt x="96" y="39"/>
                      <a:pt x="111" y="37"/>
                      <a:pt x="111" y="37"/>
                    </a:cubicBezTo>
                    <a:cubicBezTo>
                      <a:pt x="116" y="29"/>
                      <a:pt x="116" y="29"/>
                      <a:pt x="116" y="29"/>
                    </a:cubicBezTo>
                    <a:cubicBezTo>
                      <a:pt x="115" y="28"/>
                      <a:pt x="115" y="28"/>
                      <a:pt x="115" y="28"/>
                    </a:cubicBezTo>
                    <a:cubicBezTo>
                      <a:pt x="115" y="28"/>
                      <a:pt x="108" y="21"/>
                      <a:pt x="100" y="20"/>
                    </a:cubicBezTo>
                    <a:cubicBezTo>
                      <a:pt x="92" y="18"/>
                      <a:pt x="81" y="17"/>
                      <a:pt x="67" y="17"/>
                    </a:cubicBezTo>
                    <a:cubicBezTo>
                      <a:pt x="55" y="17"/>
                      <a:pt x="41" y="20"/>
                      <a:pt x="41" y="20"/>
                    </a:cubicBezTo>
                    <a:cubicBezTo>
                      <a:pt x="36" y="28"/>
                      <a:pt x="36" y="28"/>
                      <a:pt x="36" y="28"/>
                    </a:cubicBezTo>
                    <a:cubicBezTo>
                      <a:pt x="36" y="28"/>
                      <a:pt x="43" y="35"/>
                      <a:pt x="51" y="36"/>
                    </a:cubicBezTo>
                    <a:cubicBezTo>
                      <a:pt x="58" y="38"/>
                      <a:pt x="69" y="39"/>
                      <a:pt x="81" y="39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1" name="Freeform 417"/>
              <p:cNvSpPr>
                <a:spLocks/>
              </p:cNvSpPr>
              <p:nvPr/>
            </p:nvSpPr>
            <p:spPr bwMode="auto">
              <a:xfrm>
                <a:off x="-33608963" y="3462338"/>
                <a:ext cx="528638" cy="106363"/>
              </a:xfrm>
              <a:custGeom>
                <a:avLst/>
                <a:gdLst>
                  <a:gd name="T0" fmla="*/ 55 w 141"/>
                  <a:gd name="T1" fmla="*/ 28 h 28"/>
                  <a:gd name="T2" fmla="*/ 8 w 141"/>
                  <a:gd name="T3" fmla="*/ 24 h 28"/>
                  <a:gd name="T4" fmla="*/ 6 w 141"/>
                  <a:gd name="T5" fmla="*/ 14 h 28"/>
                  <a:gd name="T6" fmla="*/ 41 w 141"/>
                  <a:gd name="T7" fmla="*/ 4 h 28"/>
                  <a:gd name="T8" fmla="*/ 100 w 141"/>
                  <a:gd name="T9" fmla="*/ 0 h 28"/>
                  <a:gd name="T10" fmla="*/ 141 w 141"/>
                  <a:gd name="T11" fmla="*/ 2 h 28"/>
                  <a:gd name="T12" fmla="*/ 124 w 141"/>
                  <a:gd name="T13" fmla="*/ 6 h 28"/>
                  <a:gd name="T14" fmla="*/ 93 w 141"/>
                  <a:gd name="T15" fmla="*/ 5 h 28"/>
                  <a:gd name="T16" fmla="*/ 40 w 141"/>
                  <a:gd name="T17" fmla="*/ 14 h 28"/>
                  <a:gd name="T18" fmla="*/ 39 w 141"/>
                  <a:gd name="T19" fmla="*/ 21 h 28"/>
                  <a:gd name="T20" fmla="*/ 64 w 141"/>
                  <a:gd name="T21" fmla="*/ 23 h 28"/>
                  <a:gd name="T22" fmla="*/ 107 w 141"/>
                  <a:gd name="T23" fmla="*/ 21 h 28"/>
                  <a:gd name="T24" fmla="*/ 100 w 141"/>
                  <a:gd name="T25" fmla="*/ 26 h 28"/>
                  <a:gd name="T26" fmla="*/ 79 w 141"/>
                  <a:gd name="T27" fmla="*/ 28 h 28"/>
                  <a:gd name="T28" fmla="*/ 55 w 141"/>
                  <a:gd name="T29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41" h="28">
                    <a:moveTo>
                      <a:pt x="55" y="28"/>
                    </a:moveTo>
                    <a:cubicBezTo>
                      <a:pt x="32" y="28"/>
                      <a:pt x="17" y="27"/>
                      <a:pt x="8" y="24"/>
                    </a:cubicBezTo>
                    <a:cubicBezTo>
                      <a:pt x="0" y="22"/>
                      <a:pt x="0" y="19"/>
                      <a:pt x="6" y="14"/>
                    </a:cubicBezTo>
                    <a:cubicBezTo>
                      <a:pt x="13" y="10"/>
                      <a:pt x="25" y="6"/>
                      <a:pt x="41" y="4"/>
                    </a:cubicBezTo>
                    <a:cubicBezTo>
                      <a:pt x="57" y="1"/>
                      <a:pt x="77" y="0"/>
                      <a:pt x="100" y="0"/>
                    </a:cubicBezTo>
                    <a:cubicBezTo>
                      <a:pt x="116" y="0"/>
                      <a:pt x="130" y="1"/>
                      <a:pt x="141" y="2"/>
                    </a:cubicBezTo>
                    <a:cubicBezTo>
                      <a:pt x="124" y="6"/>
                      <a:pt x="124" y="6"/>
                      <a:pt x="124" y="6"/>
                    </a:cubicBezTo>
                    <a:cubicBezTo>
                      <a:pt x="112" y="5"/>
                      <a:pt x="102" y="5"/>
                      <a:pt x="93" y="5"/>
                    </a:cubicBezTo>
                    <a:cubicBezTo>
                      <a:pt x="67" y="5"/>
                      <a:pt x="49" y="8"/>
                      <a:pt x="40" y="14"/>
                    </a:cubicBezTo>
                    <a:cubicBezTo>
                      <a:pt x="39" y="21"/>
                      <a:pt x="39" y="21"/>
                      <a:pt x="39" y="21"/>
                    </a:cubicBezTo>
                    <a:cubicBezTo>
                      <a:pt x="39" y="21"/>
                      <a:pt x="51" y="23"/>
                      <a:pt x="64" y="23"/>
                    </a:cubicBezTo>
                    <a:cubicBezTo>
                      <a:pt x="78" y="23"/>
                      <a:pt x="93" y="22"/>
                      <a:pt x="107" y="21"/>
                    </a:cubicBezTo>
                    <a:cubicBezTo>
                      <a:pt x="100" y="26"/>
                      <a:pt x="100" y="26"/>
                      <a:pt x="100" y="26"/>
                    </a:cubicBezTo>
                    <a:cubicBezTo>
                      <a:pt x="93" y="27"/>
                      <a:pt x="86" y="27"/>
                      <a:pt x="79" y="28"/>
                    </a:cubicBezTo>
                    <a:cubicBezTo>
                      <a:pt x="72" y="28"/>
                      <a:pt x="64" y="28"/>
                      <a:pt x="55" y="28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2" name="Freeform 418"/>
              <p:cNvSpPr>
                <a:spLocks noEditPoints="1"/>
              </p:cNvSpPr>
              <p:nvPr/>
            </p:nvSpPr>
            <p:spPr bwMode="auto">
              <a:xfrm>
                <a:off x="-33113663" y="3462338"/>
                <a:ext cx="563563" cy="106363"/>
              </a:xfrm>
              <a:custGeom>
                <a:avLst/>
                <a:gdLst>
                  <a:gd name="T0" fmla="*/ 96 w 150"/>
                  <a:gd name="T1" fmla="*/ 27 h 28"/>
                  <a:gd name="T2" fmla="*/ 95 w 150"/>
                  <a:gd name="T3" fmla="*/ 24 h 28"/>
                  <a:gd name="T4" fmla="*/ 94 w 150"/>
                  <a:gd name="T5" fmla="*/ 24 h 28"/>
                  <a:gd name="T6" fmla="*/ 67 w 150"/>
                  <a:gd name="T7" fmla="*/ 27 h 28"/>
                  <a:gd name="T8" fmla="*/ 37 w 150"/>
                  <a:gd name="T9" fmla="*/ 28 h 28"/>
                  <a:gd name="T10" fmla="*/ 6 w 150"/>
                  <a:gd name="T11" fmla="*/ 26 h 28"/>
                  <a:gd name="T12" fmla="*/ 2 w 150"/>
                  <a:gd name="T13" fmla="*/ 20 h 28"/>
                  <a:gd name="T14" fmla="*/ 29 w 150"/>
                  <a:gd name="T15" fmla="*/ 14 h 28"/>
                  <a:gd name="T16" fmla="*/ 86 w 150"/>
                  <a:gd name="T17" fmla="*/ 11 h 28"/>
                  <a:gd name="T18" fmla="*/ 112 w 150"/>
                  <a:gd name="T19" fmla="*/ 11 h 28"/>
                  <a:gd name="T20" fmla="*/ 114 w 150"/>
                  <a:gd name="T21" fmla="*/ 10 h 28"/>
                  <a:gd name="T22" fmla="*/ 113 w 150"/>
                  <a:gd name="T23" fmla="*/ 6 h 28"/>
                  <a:gd name="T24" fmla="*/ 94 w 150"/>
                  <a:gd name="T25" fmla="*/ 5 h 28"/>
                  <a:gd name="T26" fmla="*/ 71 w 150"/>
                  <a:gd name="T27" fmla="*/ 5 h 28"/>
                  <a:gd name="T28" fmla="*/ 49 w 150"/>
                  <a:gd name="T29" fmla="*/ 7 h 28"/>
                  <a:gd name="T30" fmla="*/ 44 w 150"/>
                  <a:gd name="T31" fmla="*/ 3 h 28"/>
                  <a:gd name="T32" fmla="*/ 74 w 150"/>
                  <a:gd name="T33" fmla="*/ 1 h 28"/>
                  <a:gd name="T34" fmla="*/ 102 w 150"/>
                  <a:gd name="T35" fmla="*/ 0 h 28"/>
                  <a:gd name="T36" fmla="*/ 142 w 150"/>
                  <a:gd name="T37" fmla="*/ 2 h 28"/>
                  <a:gd name="T38" fmla="*/ 146 w 150"/>
                  <a:gd name="T39" fmla="*/ 10 h 28"/>
                  <a:gd name="T40" fmla="*/ 119 w 150"/>
                  <a:gd name="T41" fmla="*/ 27 h 28"/>
                  <a:gd name="T42" fmla="*/ 96 w 150"/>
                  <a:gd name="T43" fmla="*/ 27 h 28"/>
                  <a:gd name="T44" fmla="*/ 54 w 150"/>
                  <a:gd name="T45" fmla="*/ 24 h 28"/>
                  <a:gd name="T46" fmla="*/ 85 w 150"/>
                  <a:gd name="T47" fmla="*/ 22 h 28"/>
                  <a:gd name="T48" fmla="*/ 103 w 150"/>
                  <a:gd name="T49" fmla="*/ 17 h 28"/>
                  <a:gd name="T50" fmla="*/ 106 w 150"/>
                  <a:gd name="T51" fmla="*/ 15 h 28"/>
                  <a:gd name="T52" fmla="*/ 87 w 150"/>
                  <a:gd name="T53" fmla="*/ 15 h 28"/>
                  <a:gd name="T54" fmla="*/ 52 w 150"/>
                  <a:gd name="T55" fmla="*/ 16 h 28"/>
                  <a:gd name="T56" fmla="*/ 36 w 150"/>
                  <a:gd name="T57" fmla="*/ 20 h 28"/>
                  <a:gd name="T58" fmla="*/ 37 w 150"/>
                  <a:gd name="T59" fmla="*/ 22 h 28"/>
                  <a:gd name="T60" fmla="*/ 54 w 150"/>
                  <a:gd name="T61" fmla="*/ 2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50" h="28">
                    <a:moveTo>
                      <a:pt x="96" y="27"/>
                    </a:moveTo>
                    <a:cubicBezTo>
                      <a:pt x="95" y="24"/>
                      <a:pt x="95" y="24"/>
                      <a:pt x="95" y="24"/>
                    </a:cubicBezTo>
                    <a:cubicBezTo>
                      <a:pt x="94" y="24"/>
                      <a:pt x="94" y="24"/>
                      <a:pt x="94" y="24"/>
                    </a:cubicBezTo>
                    <a:cubicBezTo>
                      <a:pt x="84" y="25"/>
                      <a:pt x="75" y="26"/>
                      <a:pt x="67" y="27"/>
                    </a:cubicBezTo>
                    <a:cubicBezTo>
                      <a:pt x="59" y="28"/>
                      <a:pt x="49" y="28"/>
                      <a:pt x="37" y="28"/>
                    </a:cubicBezTo>
                    <a:cubicBezTo>
                      <a:pt x="22" y="28"/>
                      <a:pt x="6" y="26"/>
                      <a:pt x="6" y="26"/>
                    </a:cubicBezTo>
                    <a:cubicBezTo>
                      <a:pt x="0" y="24"/>
                      <a:pt x="2" y="20"/>
                      <a:pt x="2" y="20"/>
                    </a:cubicBezTo>
                    <a:cubicBezTo>
                      <a:pt x="2" y="20"/>
                      <a:pt x="16" y="15"/>
                      <a:pt x="29" y="14"/>
                    </a:cubicBezTo>
                    <a:cubicBezTo>
                      <a:pt x="43" y="12"/>
                      <a:pt x="62" y="11"/>
                      <a:pt x="86" y="11"/>
                    </a:cubicBezTo>
                    <a:cubicBezTo>
                      <a:pt x="94" y="11"/>
                      <a:pt x="103" y="11"/>
                      <a:pt x="112" y="11"/>
                    </a:cubicBezTo>
                    <a:cubicBezTo>
                      <a:pt x="114" y="10"/>
                      <a:pt x="114" y="10"/>
                      <a:pt x="114" y="10"/>
                    </a:cubicBezTo>
                    <a:cubicBezTo>
                      <a:pt x="113" y="6"/>
                      <a:pt x="113" y="6"/>
                      <a:pt x="113" y="6"/>
                    </a:cubicBezTo>
                    <a:cubicBezTo>
                      <a:pt x="113" y="6"/>
                      <a:pt x="104" y="5"/>
                      <a:pt x="94" y="5"/>
                    </a:cubicBezTo>
                    <a:cubicBezTo>
                      <a:pt x="86" y="5"/>
                      <a:pt x="79" y="5"/>
                      <a:pt x="71" y="5"/>
                    </a:cubicBezTo>
                    <a:cubicBezTo>
                      <a:pt x="63" y="6"/>
                      <a:pt x="56" y="6"/>
                      <a:pt x="49" y="7"/>
                    </a:cubicBezTo>
                    <a:cubicBezTo>
                      <a:pt x="44" y="3"/>
                      <a:pt x="44" y="3"/>
                      <a:pt x="44" y="3"/>
                    </a:cubicBezTo>
                    <a:cubicBezTo>
                      <a:pt x="54" y="2"/>
                      <a:pt x="63" y="1"/>
                      <a:pt x="74" y="1"/>
                    </a:cubicBezTo>
                    <a:cubicBezTo>
                      <a:pt x="84" y="0"/>
                      <a:pt x="94" y="0"/>
                      <a:pt x="102" y="0"/>
                    </a:cubicBezTo>
                    <a:cubicBezTo>
                      <a:pt x="121" y="0"/>
                      <a:pt x="135" y="1"/>
                      <a:pt x="142" y="2"/>
                    </a:cubicBezTo>
                    <a:cubicBezTo>
                      <a:pt x="150" y="4"/>
                      <a:pt x="146" y="10"/>
                      <a:pt x="146" y="10"/>
                    </a:cubicBezTo>
                    <a:cubicBezTo>
                      <a:pt x="137" y="16"/>
                      <a:pt x="128" y="21"/>
                      <a:pt x="119" y="27"/>
                    </a:cubicBezTo>
                    <a:cubicBezTo>
                      <a:pt x="111" y="27"/>
                      <a:pt x="104" y="27"/>
                      <a:pt x="96" y="27"/>
                    </a:cubicBezTo>
                    <a:close/>
                    <a:moveTo>
                      <a:pt x="54" y="24"/>
                    </a:moveTo>
                    <a:cubicBezTo>
                      <a:pt x="66" y="24"/>
                      <a:pt x="76" y="23"/>
                      <a:pt x="85" y="22"/>
                    </a:cubicBezTo>
                    <a:cubicBezTo>
                      <a:pt x="94" y="21"/>
                      <a:pt x="103" y="17"/>
                      <a:pt x="103" y="17"/>
                    </a:cubicBezTo>
                    <a:cubicBezTo>
                      <a:pt x="106" y="15"/>
                      <a:pt x="106" y="15"/>
                      <a:pt x="106" y="15"/>
                    </a:cubicBezTo>
                    <a:cubicBezTo>
                      <a:pt x="100" y="15"/>
                      <a:pt x="93" y="15"/>
                      <a:pt x="87" y="15"/>
                    </a:cubicBezTo>
                    <a:cubicBezTo>
                      <a:pt x="71" y="15"/>
                      <a:pt x="60" y="15"/>
                      <a:pt x="52" y="16"/>
                    </a:cubicBezTo>
                    <a:cubicBezTo>
                      <a:pt x="44" y="17"/>
                      <a:pt x="36" y="20"/>
                      <a:pt x="36" y="20"/>
                    </a:cubicBezTo>
                    <a:cubicBezTo>
                      <a:pt x="37" y="22"/>
                      <a:pt x="37" y="22"/>
                      <a:pt x="37" y="22"/>
                    </a:cubicBezTo>
                    <a:cubicBezTo>
                      <a:pt x="37" y="22"/>
                      <a:pt x="46" y="24"/>
                      <a:pt x="54" y="2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3" name="Freeform 419"/>
              <p:cNvSpPr>
                <a:spLocks noEditPoints="1"/>
              </p:cNvSpPr>
              <p:nvPr/>
            </p:nvSpPr>
            <p:spPr bwMode="auto">
              <a:xfrm>
                <a:off x="-32565975" y="3462338"/>
                <a:ext cx="679450" cy="147638"/>
              </a:xfrm>
              <a:custGeom>
                <a:avLst/>
                <a:gdLst>
                  <a:gd name="T0" fmla="*/ 94 w 181"/>
                  <a:gd name="T1" fmla="*/ 28 h 39"/>
                  <a:gd name="T2" fmla="*/ 54 w 181"/>
                  <a:gd name="T3" fmla="*/ 24 h 39"/>
                  <a:gd name="T4" fmla="*/ 52 w 181"/>
                  <a:gd name="T5" fmla="*/ 24 h 39"/>
                  <a:gd name="T6" fmla="*/ 48 w 181"/>
                  <a:gd name="T7" fmla="*/ 29 h 39"/>
                  <a:gd name="T8" fmla="*/ 32 w 181"/>
                  <a:gd name="T9" fmla="*/ 39 h 39"/>
                  <a:gd name="T10" fmla="*/ 0 w 181"/>
                  <a:gd name="T11" fmla="*/ 39 h 39"/>
                  <a:gd name="T12" fmla="*/ 58 w 181"/>
                  <a:gd name="T13" fmla="*/ 1 h 39"/>
                  <a:gd name="T14" fmla="*/ 84 w 181"/>
                  <a:gd name="T15" fmla="*/ 1 h 39"/>
                  <a:gd name="T16" fmla="*/ 83 w 181"/>
                  <a:gd name="T17" fmla="*/ 4 h 39"/>
                  <a:gd name="T18" fmla="*/ 85 w 181"/>
                  <a:gd name="T19" fmla="*/ 4 h 39"/>
                  <a:gd name="T20" fmla="*/ 136 w 181"/>
                  <a:gd name="T21" fmla="*/ 0 h 39"/>
                  <a:gd name="T22" fmla="*/ 174 w 181"/>
                  <a:gd name="T23" fmla="*/ 4 h 39"/>
                  <a:gd name="T24" fmla="*/ 175 w 181"/>
                  <a:gd name="T25" fmla="*/ 14 h 39"/>
                  <a:gd name="T26" fmla="*/ 143 w 181"/>
                  <a:gd name="T27" fmla="*/ 24 h 39"/>
                  <a:gd name="T28" fmla="*/ 94 w 181"/>
                  <a:gd name="T29" fmla="*/ 28 h 39"/>
                  <a:gd name="T30" fmla="*/ 120 w 181"/>
                  <a:gd name="T31" fmla="*/ 5 h 39"/>
                  <a:gd name="T32" fmla="*/ 90 w 181"/>
                  <a:gd name="T33" fmla="*/ 7 h 39"/>
                  <a:gd name="T34" fmla="*/ 71 w 181"/>
                  <a:gd name="T35" fmla="*/ 13 h 39"/>
                  <a:gd name="T36" fmla="*/ 70 w 181"/>
                  <a:gd name="T37" fmla="*/ 14 h 39"/>
                  <a:gd name="T38" fmla="*/ 68 w 181"/>
                  <a:gd name="T39" fmla="*/ 21 h 39"/>
                  <a:gd name="T40" fmla="*/ 93 w 181"/>
                  <a:gd name="T41" fmla="*/ 23 h 39"/>
                  <a:gd name="T42" fmla="*/ 123 w 181"/>
                  <a:gd name="T43" fmla="*/ 21 h 39"/>
                  <a:gd name="T44" fmla="*/ 142 w 181"/>
                  <a:gd name="T45" fmla="*/ 14 h 39"/>
                  <a:gd name="T46" fmla="*/ 143 w 181"/>
                  <a:gd name="T47" fmla="*/ 7 h 39"/>
                  <a:gd name="T48" fmla="*/ 120 w 181"/>
                  <a:gd name="T49" fmla="*/ 5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81" h="39">
                    <a:moveTo>
                      <a:pt x="94" y="28"/>
                    </a:moveTo>
                    <a:cubicBezTo>
                      <a:pt x="74" y="28"/>
                      <a:pt x="61" y="27"/>
                      <a:pt x="54" y="24"/>
                    </a:cubicBezTo>
                    <a:cubicBezTo>
                      <a:pt x="52" y="24"/>
                      <a:pt x="52" y="24"/>
                      <a:pt x="52" y="24"/>
                    </a:cubicBezTo>
                    <a:cubicBezTo>
                      <a:pt x="48" y="29"/>
                      <a:pt x="48" y="29"/>
                      <a:pt x="48" y="29"/>
                    </a:cubicBezTo>
                    <a:cubicBezTo>
                      <a:pt x="32" y="39"/>
                      <a:pt x="32" y="39"/>
                      <a:pt x="32" y="39"/>
                    </a:cubicBezTo>
                    <a:cubicBezTo>
                      <a:pt x="21" y="39"/>
                      <a:pt x="10" y="39"/>
                      <a:pt x="0" y="39"/>
                    </a:cubicBezTo>
                    <a:cubicBezTo>
                      <a:pt x="19" y="26"/>
                      <a:pt x="39" y="14"/>
                      <a:pt x="58" y="1"/>
                    </a:cubicBezTo>
                    <a:cubicBezTo>
                      <a:pt x="67" y="1"/>
                      <a:pt x="75" y="1"/>
                      <a:pt x="84" y="1"/>
                    </a:cubicBezTo>
                    <a:cubicBezTo>
                      <a:pt x="83" y="4"/>
                      <a:pt x="83" y="4"/>
                      <a:pt x="83" y="4"/>
                    </a:cubicBezTo>
                    <a:cubicBezTo>
                      <a:pt x="85" y="4"/>
                      <a:pt x="85" y="4"/>
                      <a:pt x="85" y="4"/>
                    </a:cubicBezTo>
                    <a:cubicBezTo>
                      <a:pt x="99" y="2"/>
                      <a:pt x="116" y="0"/>
                      <a:pt x="136" y="0"/>
                    </a:cubicBezTo>
                    <a:cubicBezTo>
                      <a:pt x="154" y="0"/>
                      <a:pt x="167" y="1"/>
                      <a:pt x="174" y="4"/>
                    </a:cubicBezTo>
                    <a:cubicBezTo>
                      <a:pt x="181" y="6"/>
                      <a:pt x="181" y="10"/>
                      <a:pt x="175" y="14"/>
                    </a:cubicBezTo>
                    <a:cubicBezTo>
                      <a:pt x="168" y="18"/>
                      <a:pt x="158" y="22"/>
                      <a:pt x="143" y="24"/>
                    </a:cubicBezTo>
                    <a:cubicBezTo>
                      <a:pt x="129" y="27"/>
                      <a:pt x="112" y="28"/>
                      <a:pt x="94" y="28"/>
                    </a:cubicBezTo>
                    <a:close/>
                    <a:moveTo>
                      <a:pt x="120" y="5"/>
                    </a:moveTo>
                    <a:cubicBezTo>
                      <a:pt x="108" y="5"/>
                      <a:pt x="97" y="5"/>
                      <a:pt x="90" y="7"/>
                    </a:cubicBezTo>
                    <a:cubicBezTo>
                      <a:pt x="82" y="8"/>
                      <a:pt x="71" y="13"/>
                      <a:pt x="71" y="13"/>
                    </a:cubicBezTo>
                    <a:cubicBezTo>
                      <a:pt x="70" y="14"/>
                      <a:pt x="70" y="14"/>
                      <a:pt x="70" y="14"/>
                    </a:cubicBezTo>
                    <a:cubicBezTo>
                      <a:pt x="68" y="21"/>
                      <a:pt x="68" y="21"/>
                      <a:pt x="68" y="21"/>
                    </a:cubicBezTo>
                    <a:cubicBezTo>
                      <a:pt x="68" y="21"/>
                      <a:pt x="80" y="23"/>
                      <a:pt x="93" y="23"/>
                    </a:cubicBezTo>
                    <a:cubicBezTo>
                      <a:pt x="104" y="23"/>
                      <a:pt x="114" y="22"/>
                      <a:pt x="123" y="21"/>
                    </a:cubicBezTo>
                    <a:cubicBezTo>
                      <a:pt x="131" y="19"/>
                      <a:pt x="142" y="14"/>
                      <a:pt x="142" y="14"/>
                    </a:cubicBezTo>
                    <a:cubicBezTo>
                      <a:pt x="143" y="7"/>
                      <a:pt x="143" y="7"/>
                      <a:pt x="143" y="7"/>
                    </a:cubicBezTo>
                    <a:cubicBezTo>
                      <a:pt x="143" y="7"/>
                      <a:pt x="132" y="5"/>
                      <a:pt x="120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4" name="Freeform 420"/>
              <p:cNvSpPr>
                <a:spLocks/>
              </p:cNvSpPr>
              <p:nvPr/>
            </p:nvSpPr>
            <p:spPr bwMode="auto">
              <a:xfrm>
                <a:off x="-31875413" y="3462338"/>
                <a:ext cx="539750" cy="106363"/>
              </a:xfrm>
              <a:custGeom>
                <a:avLst/>
                <a:gdLst>
                  <a:gd name="T0" fmla="*/ 121 w 144"/>
                  <a:gd name="T1" fmla="*/ 20 h 28"/>
                  <a:gd name="T2" fmla="*/ 96 w 144"/>
                  <a:gd name="T3" fmla="*/ 26 h 28"/>
                  <a:gd name="T4" fmla="*/ 46 w 144"/>
                  <a:gd name="T5" fmla="*/ 28 h 28"/>
                  <a:gd name="T6" fmla="*/ 0 w 144"/>
                  <a:gd name="T7" fmla="*/ 26 h 28"/>
                  <a:gd name="T8" fmla="*/ 8 w 144"/>
                  <a:gd name="T9" fmla="*/ 21 h 28"/>
                  <a:gd name="T10" fmla="*/ 54 w 144"/>
                  <a:gd name="T11" fmla="*/ 24 h 28"/>
                  <a:gd name="T12" fmla="*/ 88 w 144"/>
                  <a:gd name="T13" fmla="*/ 20 h 28"/>
                  <a:gd name="T14" fmla="*/ 87 w 144"/>
                  <a:gd name="T15" fmla="*/ 19 h 28"/>
                  <a:gd name="T16" fmla="*/ 79 w 144"/>
                  <a:gd name="T17" fmla="*/ 17 h 28"/>
                  <a:gd name="T18" fmla="*/ 60 w 144"/>
                  <a:gd name="T19" fmla="*/ 16 h 28"/>
                  <a:gd name="T20" fmla="*/ 30 w 144"/>
                  <a:gd name="T21" fmla="*/ 12 h 28"/>
                  <a:gd name="T22" fmla="*/ 28 w 144"/>
                  <a:gd name="T23" fmla="*/ 7 h 28"/>
                  <a:gd name="T24" fmla="*/ 52 w 144"/>
                  <a:gd name="T25" fmla="*/ 2 h 28"/>
                  <a:gd name="T26" fmla="*/ 97 w 144"/>
                  <a:gd name="T27" fmla="*/ 0 h 28"/>
                  <a:gd name="T28" fmla="*/ 144 w 144"/>
                  <a:gd name="T29" fmla="*/ 2 h 28"/>
                  <a:gd name="T30" fmla="*/ 128 w 144"/>
                  <a:gd name="T31" fmla="*/ 6 h 28"/>
                  <a:gd name="T32" fmla="*/ 89 w 144"/>
                  <a:gd name="T33" fmla="*/ 5 h 28"/>
                  <a:gd name="T34" fmla="*/ 60 w 144"/>
                  <a:gd name="T35" fmla="*/ 7 h 28"/>
                  <a:gd name="T36" fmla="*/ 64 w 144"/>
                  <a:gd name="T37" fmla="*/ 9 h 28"/>
                  <a:gd name="T38" fmla="*/ 89 w 144"/>
                  <a:gd name="T39" fmla="*/ 12 h 28"/>
                  <a:gd name="T40" fmla="*/ 112 w 144"/>
                  <a:gd name="T41" fmla="*/ 14 h 28"/>
                  <a:gd name="T42" fmla="*/ 121 w 144"/>
                  <a:gd name="T43" fmla="*/ 17 h 28"/>
                  <a:gd name="T44" fmla="*/ 121 w 144"/>
                  <a:gd name="T45" fmla="*/ 2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4" h="28">
                    <a:moveTo>
                      <a:pt x="121" y="20"/>
                    </a:moveTo>
                    <a:cubicBezTo>
                      <a:pt x="121" y="20"/>
                      <a:pt x="108" y="24"/>
                      <a:pt x="96" y="26"/>
                    </a:cubicBezTo>
                    <a:cubicBezTo>
                      <a:pt x="83" y="27"/>
                      <a:pt x="66" y="28"/>
                      <a:pt x="46" y="28"/>
                    </a:cubicBezTo>
                    <a:cubicBezTo>
                      <a:pt x="26" y="28"/>
                      <a:pt x="11" y="27"/>
                      <a:pt x="0" y="26"/>
                    </a:cubicBezTo>
                    <a:cubicBezTo>
                      <a:pt x="8" y="21"/>
                      <a:pt x="8" y="21"/>
                      <a:pt x="8" y="21"/>
                    </a:cubicBezTo>
                    <a:cubicBezTo>
                      <a:pt x="23" y="23"/>
                      <a:pt x="39" y="24"/>
                      <a:pt x="54" y="24"/>
                    </a:cubicBezTo>
                    <a:cubicBezTo>
                      <a:pt x="74" y="24"/>
                      <a:pt x="88" y="20"/>
                      <a:pt x="88" y="20"/>
                    </a:cubicBezTo>
                    <a:cubicBezTo>
                      <a:pt x="87" y="19"/>
                      <a:pt x="87" y="19"/>
                      <a:pt x="87" y="19"/>
                    </a:cubicBezTo>
                    <a:cubicBezTo>
                      <a:pt x="79" y="17"/>
                      <a:pt x="79" y="17"/>
                      <a:pt x="79" y="17"/>
                    </a:cubicBezTo>
                    <a:cubicBezTo>
                      <a:pt x="79" y="17"/>
                      <a:pt x="68" y="16"/>
                      <a:pt x="60" y="16"/>
                    </a:cubicBezTo>
                    <a:cubicBezTo>
                      <a:pt x="45" y="15"/>
                      <a:pt x="30" y="12"/>
                      <a:pt x="30" y="12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8" y="7"/>
                      <a:pt x="39" y="4"/>
                      <a:pt x="52" y="2"/>
                    </a:cubicBezTo>
                    <a:cubicBezTo>
                      <a:pt x="64" y="1"/>
                      <a:pt x="79" y="0"/>
                      <a:pt x="97" y="0"/>
                    </a:cubicBezTo>
                    <a:cubicBezTo>
                      <a:pt x="114" y="0"/>
                      <a:pt x="130" y="1"/>
                      <a:pt x="144" y="2"/>
                    </a:cubicBezTo>
                    <a:cubicBezTo>
                      <a:pt x="128" y="6"/>
                      <a:pt x="128" y="6"/>
                      <a:pt x="128" y="6"/>
                    </a:cubicBezTo>
                    <a:cubicBezTo>
                      <a:pt x="113" y="5"/>
                      <a:pt x="100" y="5"/>
                      <a:pt x="89" y="5"/>
                    </a:cubicBezTo>
                    <a:cubicBezTo>
                      <a:pt x="72" y="5"/>
                      <a:pt x="60" y="7"/>
                      <a:pt x="60" y="7"/>
                    </a:cubicBezTo>
                    <a:cubicBezTo>
                      <a:pt x="64" y="9"/>
                      <a:pt x="64" y="9"/>
                      <a:pt x="64" y="9"/>
                    </a:cubicBezTo>
                    <a:cubicBezTo>
                      <a:pt x="64" y="9"/>
                      <a:pt x="76" y="11"/>
                      <a:pt x="89" y="12"/>
                    </a:cubicBezTo>
                    <a:cubicBezTo>
                      <a:pt x="100" y="12"/>
                      <a:pt x="112" y="14"/>
                      <a:pt x="112" y="14"/>
                    </a:cubicBezTo>
                    <a:cubicBezTo>
                      <a:pt x="121" y="17"/>
                      <a:pt x="121" y="17"/>
                      <a:pt x="121" y="17"/>
                    </a:cubicBezTo>
                    <a:lnTo>
                      <a:pt x="121" y="2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5" name="Freeform 421"/>
              <p:cNvSpPr>
                <a:spLocks/>
              </p:cNvSpPr>
              <p:nvPr/>
            </p:nvSpPr>
            <p:spPr bwMode="auto">
              <a:xfrm>
                <a:off x="-31335663" y="3425826"/>
                <a:ext cx="327025" cy="138113"/>
              </a:xfrm>
              <a:custGeom>
                <a:avLst/>
                <a:gdLst>
                  <a:gd name="T0" fmla="*/ 32 w 87"/>
                  <a:gd name="T1" fmla="*/ 37 h 37"/>
                  <a:gd name="T2" fmla="*/ 0 w 87"/>
                  <a:gd name="T3" fmla="*/ 37 h 37"/>
                  <a:gd name="T4" fmla="*/ 55 w 87"/>
                  <a:gd name="T5" fmla="*/ 0 h 37"/>
                  <a:gd name="T6" fmla="*/ 87 w 87"/>
                  <a:gd name="T7" fmla="*/ 0 h 37"/>
                  <a:gd name="T8" fmla="*/ 32 w 87"/>
                  <a:gd name="T9" fmla="*/ 3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7" h="37">
                    <a:moveTo>
                      <a:pt x="32" y="37"/>
                    </a:moveTo>
                    <a:cubicBezTo>
                      <a:pt x="21" y="37"/>
                      <a:pt x="11" y="37"/>
                      <a:pt x="0" y="37"/>
                    </a:cubicBezTo>
                    <a:cubicBezTo>
                      <a:pt x="19" y="25"/>
                      <a:pt x="37" y="13"/>
                      <a:pt x="55" y="0"/>
                    </a:cubicBezTo>
                    <a:cubicBezTo>
                      <a:pt x="66" y="0"/>
                      <a:pt x="76" y="0"/>
                      <a:pt x="87" y="0"/>
                    </a:cubicBezTo>
                    <a:cubicBezTo>
                      <a:pt x="69" y="13"/>
                      <a:pt x="51" y="25"/>
                      <a:pt x="32" y="37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6" name="Freeform 422"/>
              <p:cNvSpPr>
                <a:spLocks noEditPoints="1"/>
              </p:cNvSpPr>
              <p:nvPr/>
            </p:nvSpPr>
            <p:spPr bwMode="auto">
              <a:xfrm>
                <a:off x="-31008638" y="3462338"/>
                <a:ext cx="558800" cy="106363"/>
              </a:xfrm>
              <a:custGeom>
                <a:avLst/>
                <a:gdLst>
                  <a:gd name="T0" fmla="*/ 144 w 149"/>
                  <a:gd name="T1" fmla="*/ 14 h 28"/>
                  <a:gd name="T2" fmla="*/ 111 w 149"/>
                  <a:gd name="T3" fmla="*/ 24 h 28"/>
                  <a:gd name="T4" fmla="*/ 52 w 149"/>
                  <a:gd name="T5" fmla="*/ 28 h 28"/>
                  <a:gd name="T6" fmla="*/ 17 w 149"/>
                  <a:gd name="T7" fmla="*/ 26 h 28"/>
                  <a:gd name="T8" fmla="*/ 0 w 149"/>
                  <a:gd name="T9" fmla="*/ 21 h 28"/>
                  <a:gd name="T10" fmla="*/ 2 w 149"/>
                  <a:gd name="T11" fmla="*/ 14 h 28"/>
                  <a:gd name="T12" fmla="*/ 35 w 149"/>
                  <a:gd name="T13" fmla="*/ 4 h 28"/>
                  <a:gd name="T14" fmla="*/ 93 w 149"/>
                  <a:gd name="T15" fmla="*/ 0 h 28"/>
                  <a:gd name="T16" fmla="*/ 140 w 149"/>
                  <a:gd name="T17" fmla="*/ 4 h 28"/>
                  <a:gd name="T18" fmla="*/ 144 w 149"/>
                  <a:gd name="T19" fmla="*/ 14 h 28"/>
                  <a:gd name="T20" fmla="*/ 35 w 149"/>
                  <a:gd name="T21" fmla="*/ 14 h 28"/>
                  <a:gd name="T22" fmla="*/ 60 w 149"/>
                  <a:gd name="T23" fmla="*/ 23 h 28"/>
                  <a:gd name="T24" fmla="*/ 111 w 149"/>
                  <a:gd name="T25" fmla="*/ 14 h 28"/>
                  <a:gd name="T26" fmla="*/ 86 w 149"/>
                  <a:gd name="T27" fmla="*/ 5 h 28"/>
                  <a:gd name="T28" fmla="*/ 53 w 149"/>
                  <a:gd name="T29" fmla="*/ 7 h 28"/>
                  <a:gd name="T30" fmla="*/ 35 w 149"/>
                  <a:gd name="T31" fmla="*/ 1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49" h="28">
                    <a:moveTo>
                      <a:pt x="144" y="14"/>
                    </a:moveTo>
                    <a:cubicBezTo>
                      <a:pt x="138" y="18"/>
                      <a:pt x="127" y="22"/>
                      <a:pt x="111" y="24"/>
                    </a:cubicBezTo>
                    <a:cubicBezTo>
                      <a:pt x="95" y="27"/>
                      <a:pt x="75" y="28"/>
                      <a:pt x="52" y="28"/>
                    </a:cubicBezTo>
                    <a:cubicBezTo>
                      <a:pt x="38" y="28"/>
                      <a:pt x="27" y="27"/>
                      <a:pt x="17" y="26"/>
                    </a:cubicBezTo>
                    <a:cubicBezTo>
                      <a:pt x="8" y="25"/>
                      <a:pt x="0" y="21"/>
                      <a:pt x="0" y="21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8" y="10"/>
                      <a:pt x="19" y="6"/>
                      <a:pt x="35" y="4"/>
                    </a:cubicBezTo>
                    <a:cubicBezTo>
                      <a:pt x="51" y="1"/>
                      <a:pt x="70" y="0"/>
                      <a:pt x="93" y="0"/>
                    </a:cubicBezTo>
                    <a:cubicBezTo>
                      <a:pt x="115" y="0"/>
                      <a:pt x="130" y="1"/>
                      <a:pt x="140" y="4"/>
                    </a:cubicBezTo>
                    <a:cubicBezTo>
                      <a:pt x="149" y="6"/>
                      <a:pt x="144" y="14"/>
                      <a:pt x="144" y="14"/>
                    </a:cubicBezTo>
                    <a:close/>
                    <a:moveTo>
                      <a:pt x="35" y="14"/>
                    </a:moveTo>
                    <a:cubicBezTo>
                      <a:pt x="26" y="20"/>
                      <a:pt x="34" y="23"/>
                      <a:pt x="60" y="23"/>
                    </a:cubicBezTo>
                    <a:cubicBezTo>
                      <a:pt x="85" y="23"/>
                      <a:pt x="102" y="20"/>
                      <a:pt x="111" y="14"/>
                    </a:cubicBezTo>
                    <a:cubicBezTo>
                      <a:pt x="120" y="8"/>
                      <a:pt x="112" y="5"/>
                      <a:pt x="86" y="5"/>
                    </a:cubicBezTo>
                    <a:cubicBezTo>
                      <a:pt x="73" y="5"/>
                      <a:pt x="62" y="6"/>
                      <a:pt x="53" y="7"/>
                    </a:cubicBezTo>
                    <a:cubicBezTo>
                      <a:pt x="45" y="9"/>
                      <a:pt x="35" y="14"/>
                      <a:pt x="35" y="1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7" name="Freeform 423"/>
              <p:cNvSpPr>
                <a:spLocks/>
              </p:cNvSpPr>
              <p:nvPr/>
            </p:nvSpPr>
            <p:spPr bwMode="auto">
              <a:xfrm>
                <a:off x="-30386338" y="3462338"/>
                <a:ext cx="520700" cy="106363"/>
              </a:xfrm>
              <a:custGeom>
                <a:avLst/>
                <a:gdLst>
                  <a:gd name="T0" fmla="*/ 56 w 139"/>
                  <a:gd name="T1" fmla="*/ 28 h 28"/>
                  <a:gd name="T2" fmla="*/ 9 w 139"/>
                  <a:gd name="T3" fmla="*/ 24 h 28"/>
                  <a:gd name="T4" fmla="*/ 6 w 139"/>
                  <a:gd name="T5" fmla="*/ 14 h 28"/>
                  <a:gd name="T6" fmla="*/ 39 w 139"/>
                  <a:gd name="T7" fmla="*/ 4 h 28"/>
                  <a:gd name="T8" fmla="*/ 98 w 139"/>
                  <a:gd name="T9" fmla="*/ 0 h 28"/>
                  <a:gd name="T10" fmla="*/ 139 w 139"/>
                  <a:gd name="T11" fmla="*/ 2 h 28"/>
                  <a:gd name="T12" fmla="*/ 123 w 139"/>
                  <a:gd name="T13" fmla="*/ 6 h 28"/>
                  <a:gd name="T14" fmla="*/ 91 w 139"/>
                  <a:gd name="T15" fmla="*/ 5 h 28"/>
                  <a:gd name="T16" fmla="*/ 39 w 139"/>
                  <a:gd name="T17" fmla="*/ 14 h 28"/>
                  <a:gd name="T18" fmla="*/ 39 w 139"/>
                  <a:gd name="T19" fmla="*/ 21 h 28"/>
                  <a:gd name="T20" fmla="*/ 64 w 139"/>
                  <a:gd name="T21" fmla="*/ 23 h 28"/>
                  <a:gd name="T22" fmla="*/ 108 w 139"/>
                  <a:gd name="T23" fmla="*/ 21 h 28"/>
                  <a:gd name="T24" fmla="*/ 101 w 139"/>
                  <a:gd name="T25" fmla="*/ 26 h 28"/>
                  <a:gd name="T26" fmla="*/ 80 w 139"/>
                  <a:gd name="T27" fmla="*/ 28 h 28"/>
                  <a:gd name="T28" fmla="*/ 56 w 139"/>
                  <a:gd name="T29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39" h="28">
                    <a:moveTo>
                      <a:pt x="56" y="28"/>
                    </a:moveTo>
                    <a:cubicBezTo>
                      <a:pt x="33" y="28"/>
                      <a:pt x="18" y="27"/>
                      <a:pt x="9" y="24"/>
                    </a:cubicBezTo>
                    <a:cubicBezTo>
                      <a:pt x="1" y="22"/>
                      <a:pt x="0" y="19"/>
                      <a:pt x="6" y="14"/>
                    </a:cubicBezTo>
                    <a:cubicBezTo>
                      <a:pt x="12" y="10"/>
                      <a:pt x="23" y="6"/>
                      <a:pt x="39" y="4"/>
                    </a:cubicBezTo>
                    <a:cubicBezTo>
                      <a:pt x="55" y="1"/>
                      <a:pt x="75" y="0"/>
                      <a:pt x="98" y="0"/>
                    </a:cubicBezTo>
                    <a:cubicBezTo>
                      <a:pt x="114" y="0"/>
                      <a:pt x="127" y="1"/>
                      <a:pt x="139" y="2"/>
                    </a:cubicBezTo>
                    <a:cubicBezTo>
                      <a:pt x="123" y="6"/>
                      <a:pt x="123" y="6"/>
                      <a:pt x="123" y="6"/>
                    </a:cubicBezTo>
                    <a:cubicBezTo>
                      <a:pt x="110" y="5"/>
                      <a:pt x="100" y="5"/>
                      <a:pt x="91" y="5"/>
                    </a:cubicBezTo>
                    <a:cubicBezTo>
                      <a:pt x="65" y="5"/>
                      <a:pt x="48" y="8"/>
                      <a:pt x="39" y="14"/>
                    </a:cubicBezTo>
                    <a:cubicBezTo>
                      <a:pt x="39" y="21"/>
                      <a:pt x="39" y="21"/>
                      <a:pt x="39" y="21"/>
                    </a:cubicBezTo>
                    <a:cubicBezTo>
                      <a:pt x="39" y="21"/>
                      <a:pt x="52" y="23"/>
                      <a:pt x="64" y="23"/>
                    </a:cubicBezTo>
                    <a:cubicBezTo>
                      <a:pt x="79" y="23"/>
                      <a:pt x="93" y="22"/>
                      <a:pt x="108" y="21"/>
                    </a:cubicBezTo>
                    <a:cubicBezTo>
                      <a:pt x="101" y="26"/>
                      <a:pt x="101" y="26"/>
                      <a:pt x="101" y="26"/>
                    </a:cubicBezTo>
                    <a:cubicBezTo>
                      <a:pt x="94" y="27"/>
                      <a:pt x="87" y="27"/>
                      <a:pt x="80" y="28"/>
                    </a:cubicBezTo>
                    <a:cubicBezTo>
                      <a:pt x="74" y="28"/>
                      <a:pt x="65" y="28"/>
                      <a:pt x="56" y="28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8" name="Freeform 424"/>
              <p:cNvSpPr>
                <a:spLocks/>
              </p:cNvSpPr>
              <p:nvPr/>
            </p:nvSpPr>
            <p:spPr bwMode="auto">
              <a:xfrm>
                <a:off x="-29879925" y="3425826"/>
                <a:ext cx="630238" cy="138113"/>
              </a:xfrm>
              <a:custGeom>
                <a:avLst/>
                <a:gdLst>
                  <a:gd name="T0" fmla="*/ 50 w 168"/>
                  <a:gd name="T1" fmla="*/ 23 h 37"/>
                  <a:gd name="T2" fmla="*/ 74 w 168"/>
                  <a:gd name="T3" fmla="*/ 19 h 37"/>
                  <a:gd name="T4" fmla="*/ 132 w 168"/>
                  <a:gd name="T5" fmla="*/ 11 h 37"/>
                  <a:gd name="T6" fmla="*/ 168 w 168"/>
                  <a:gd name="T7" fmla="*/ 11 h 37"/>
                  <a:gd name="T8" fmla="*/ 92 w 168"/>
                  <a:gd name="T9" fmla="*/ 22 h 37"/>
                  <a:gd name="T10" fmla="*/ 135 w 168"/>
                  <a:gd name="T11" fmla="*/ 37 h 37"/>
                  <a:gd name="T12" fmla="*/ 97 w 168"/>
                  <a:gd name="T13" fmla="*/ 37 h 37"/>
                  <a:gd name="T14" fmla="*/ 65 w 168"/>
                  <a:gd name="T15" fmla="*/ 26 h 37"/>
                  <a:gd name="T16" fmla="*/ 44 w 168"/>
                  <a:gd name="T17" fmla="*/ 28 h 37"/>
                  <a:gd name="T18" fmla="*/ 31 w 168"/>
                  <a:gd name="T19" fmla="*/ 37 h 37"/>
                  <a:gd name="T20" fmla="*/ 0 w 168"/>
                  <a:gd name="T21" fmla="*/ 37 h 37"/>
                  <a:gd name="T22" fmla="*/ 52 w 168"/>
                  <a:gd name="T23" fmla="*/ 0 h 37"/>
                  <a:gd name="T24" fmla="*/ 84 w 168"/>
                  <a:gd name="T25" fmla="*/ 0 h 37"/>
                  <a:gd name="T26" fmla="*/ 58 w 168"/>
                  <a:gd name="T27" fmla="*/ 18 h 37"/>
                  <a:gd name="T28" fmla="*/ 49 w 168"/>
                  <a:gd name="T29" fmla="*/ 23 h 37"/>
                  <a:gd name="T30" fmla="*/ 50 w 168"/>
                  <a:gd name="T31" fmla="*/ 23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68" h="37">
                    <a:moveTo>
                      <a:pt x="50" y="23"/>
                    </a:moveTo>
                    <a:cubicBezTo>
                      <a:pt x="58" y="22"/>
                      <a:pt x="66" y="21"/>
                      <a:pt x="74" y="19"/>
                    </a:cubicBezTo>
                    <a:cubicBezTo>
                      <a:pt x="93" y="16"/>
                      <a:pt x="112" y="14"/>
                      <a:pt x="132" y="11"/>
                    </a:cubicBezTo>
                    <a:cubicBezTo>
                      <a:pt x="144" y="11"/>
                      <a:pt x="156" y="11"/>
                      <a:pt x="168" y="11"/>
                    </a:cubicBezTo>
                    <a:cubicBezTo>
                      <a:pt x="143" y="15"/>
                      <a:pt x="117" y="18"/>
                      <a:pt x="92" y="22"/>
                    </a:cubicBezTo>
                    <a:cubicBezTo>
                      <a:pt x="106" y="27"/>
                      <a:pt x="121" y="32"/>
                      <a:pt x="135" y="37"/>
                    </a:cubicBezTo>
                    <a:cubicBezTo>
                      <a:pt x="123" y="37"/>
                      <a:pt x="110" y="37"/>
                      <a:pt x="97" y="37"/>
                    </a:cubicBezTo>
                    <a:cubicBezTo>
                      <a:pt x="87" y="34"/>
                      <a:pt x="76" y="30"/>
                      <a:pt x="65" y="26"/>
                    </a:cubicBezTo>
                    <a:cubicBezTo>
                      <a:pt x="58" y="27"/>
                      <a:pt x="51" y="27"/>
                      <a:pt x="44" y="28"/>
                    </a:cubicBezTo>
                    <a:cubicBezTo>
                      <a:pt x="31" y="37"/>
                      <a:pt x="31" y="37"/>
                      <a:pt x="31" y="37"/>
                    </a:cubicBezTo>
                    <a:cubicBezTo>
                      <a:pt x="21" y="37"/>
                      <a:pt x="10" y="37"/>
                      <a:pt x="0" y="37"/>
                    </a:cubicBezTo>
                    <a:cubicBezTo>
                      <a:pt x="17" y="25"/>
                      <a:pt x="35" y="13"/>
                      <a:pt x="52" y="0"/>
                    </a:cubicBezTo>
                    <a:cubicBezTo>
                      <a:pt x="63" y="0"/>
                      <a:pt x="73" y="0"/>
                      <a:pt x="84" y="0"/>
                    </a:cubicBezTo>
                    <a:cubicBezTo>
                      <a:pt x="75" y="6"/>
                      <a:pt x="67" y="12"/>
                      <a:pt x="58" y="18"/>
                    </a:cubicBezTo>
                    <a:cubicBezTo>
                      <a:pt x="49" y="23"/>
                      <a:pt x="49" y="23"/>
                      <a:pt x="49" y="23"/>
                    </a:cubicBezTo>
                    <a:lnTo>
                      <a:pt x="50" y="23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9" name="Freeform 425"/>
              <p:cNvSpPr>
                <a:spLocks noEditPoints="1"/>
              </p:cNvSpPr>
              <p:nvPr/>
            </p:nvSpPr>
            <p:spPr bwMode="auto">
              <a:xfrm>
                <a:off x="39901813" y="1576388"/>
                <a:ext cx="558800" cy="123825"/>
              </a:xfrm>
              <a:custGeom>
                <a:avLst/>
                <a:gdLst>
                  <a:gd name="T0" fmla="*/ 77 w 149"/>
                  <a:gd name="T1" fmla="*/ 33 h 33"/>
                  <a:gd name="T2" fmla="*/ 32 w 149"/>
                  <a:gd name="T3" fmla="*/ 29 h 33"/>
                  <a:gd name="T4" fmla="*/ 5 w 149"/>
                  <a:gd name="T5" fmla="*/ 21 h 33"/>
                  <a:gd name="T6" fmla="*/ 7 w 149"/>
                  <a:gd name="T7" fmla="*/ 12 h 33"/>
                  <a:gd name="T8" fmla="*/ 44 w 149"/>
                  <a:gd name="T9" fmla="*/ 9 h 33"/>
                  <a:gd name="T10" fmla="*/ 91 w 149"/>
                  <a:gd name="T11" fmla="*/ 12 h 33"/>
                  <a:gd name="T12" fmla="*/ 92 w 149"/>
                  <a:gd name="T13" fmla="*/ 12 h 33"/>
                  <a:gd name="T14" fmla="*/ 84 w 149"/>
                  <a:gd name="T15" fmla="*/ 8 h 33"/>
                  <a:gd name="T16" fmla="*/ 72 w 149"/>
                  <a:gd name="T17" fmla="*/ 0 h 33"/>
                  <a:gd name="T18" fmla="*/ 102 w 149"/>
                  <a:gd name="T19" fmla="*/ 0 h 33"/>
                  <a:gd name="T20" fmla="*/ 149 w 149"/>
                  <a:gd name="T21" fmla="*/ 32 h 33"/>
                  <a:gd name="T22" fmla="*/ 126 w 149"/>
                  <a:gd name="T23" fmla="*/ 32 h 33"/>
                  <a:gd name="T24" fmla="*/ 116 w 149"/>
                  <a:gd name="T25" fmla="*/ 29 h 33"/>
                  <a:gd name="T26" fmla="*/ 115 w 149"/>
                  <a:gd name="T27" fmla="*/ 29 h 33"/>
                  <a:gd name="T28" fmla="*/ 77 w 149"/>
                  <a:gd name="T29" fmla="*/ 33 h 33"/>
                  <a:gd name="T30" fmla="*/ 80 w 149"/>
                  <a:gd name="T31" fmla="*/ 29 h 33"/>
                  <a:gd name="T32" fmla="*/ 104 w 149"/>
                  <a:gd name="T33" fmla="*/ 27 h 33"/>
                  <a:gd name="T34" fmla="*/ 105 w 149"/>
                  <a:gd name="T35" fmla="*/ 22 h 33"/>
                  <a:gd name="T36" fmla="*/ 104 w 149"/>
                  <a:gd name="T37" fmla="*/ 21 h 33"/>
                  <a:gd name="T38" fmla="*/ 86 w 149"/>
                  <a:gd name="T39" fmla="*/ 15 h 33"/>
                  <a:gd name="T40" fmla="*/ 57 w 149"/>
                  <a:gd name="T41" fmla="*/ 13 h 33"/>
                  <a:gd name="T42" fmla="*/ 36 w 149"/>
                  <a:gd name="T43" fmla="*/ 15 h 33"/>
                  <a:gd name="T44" fmla="*/ 36 w 149"/>
                  <a:gd name="T45" fmla="*/ 21 h 33"/>
                  <a:gd name="T46" fmla="*/ 52 w 149"/>
                  <a:gd name="T47" fmla="*/ 27 h 33"/>
                  <a:gd name="T48" fmla="*/ 80 w 149"/>
                  <a:gd name="T49" fmla="*/ 29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49" h="33">
                    <a:moveTo>
                      <a:pt x="77" y="33"/>
                    </a:moveTo>
                    <a:cubicBezTo>
                      <a:pt x="60" y="33"/>
                      <a:pt x="45" y="32"/>
                      <a:pt x="32" y="29"/>
                    </a:cubicBezTo>
                    <a:cubicBezTo>
                      <a:pt x="19" y="27"/>
                      <a:pt x="5" y="21"/>
                      <a:pt x="5" y="21"/>
                    </a:cubicBezTo>
                    <a:cubicBezTo>
                      <a:pt x="5" y="21"/>
                      <a:pt x="0" y="14"/>
                      <a:pt x="7" y="12"/>
                    </a:cubicBezTo>
                    <a:cubicBezTo>
                      <a:pt x="14" y="10"/>
                      <a:pt x="26" y="9"/>
                      <a:pt x="44" y="9"/>
                    </a:cubicBezTo>
                    <a:cubicBezTo>
                      <a:pt x="62" y="9"/>
                      <a:pt x="78" y="10"/>
                      <a:pt x="91" y="12"/>
                    </a:cubicBezTo>
                    <a:cubicBezTo>
                      <a:pt x="92" y="12"/>
                      <a:pt x="92" y="12"/>
                      <a:pt x="92" y="12"/>
                    </a:cubicBezTo>
                    <a:cubicBezTo>
                      <a:pt x="84" y="8"/>
                      <a:pt x="84" y="8"/>
                      <a:pt x="84" y="8"/>
                    </a:cubicBezTo>
                    <a:cubicBezTo>
                      <a:pt x="72" y="0"/>
                      <a:pt x="72" y="0"/>
                      <a:pt x="72" y="0"/>
                    </a:cubicBezTo>
                    <a:cubicBezTo>
                      <a:pt x="82" y="0"/>
                      <a:pt x="92" y="0"/>
                      <a:pt x="102" y="0"/>
                    </a:cubicBezTo>
                    <a:cubicBezTo>
                      <a:pt x="118" y="11"/>
                      <a:pt x="133" y="22"/>
                      <a:pt x="149" y="32"/>
                    </a:cubicBezTo>
                    <a:cubicBezTo>
                      <a:pt x="141" y="32"/>
                      <a:pt x="133" y="32"/>
                      <a:pt x="126" y="32"/>
                    </a:cubicBezTo>
                    <a:cubicBezTo>
                      <a:pt x="116" y="29"/>
                      <a:pt x="116" y="29"/>
                      <a:pt x="116" y="29"/>
                    </a:cubicBezTo>
                    <a:cubicBezTo>
                      <a:pt x="115" y="29"/>
                      <a:pt x="115" y="29"/>
                      <a:pt x="115" y="29"/>
                    </a:cubicBezTo>
                    <a:cubicBezTo>
                      <a:pt x="108" y="31"/>
                      <a:pt x="96" y="33"/>
                      <a:pt x="77" y="33"/>
                    </a:cubicBezTo>
                    <a:close/>
                    <a:moveTo>
                      <a:pt x="80" y="29"/>
                    </a:moveTo>
                    <a:cubicBezTo>
                      <a:pt x="92" y="29"/>
                      <a:pt x="104" y="27"/>
                      <a:pt x="104" y="27"/>
                    </a:cubicBezTo>
                    <a:cubicBezTo>
                      <a:pt x="105" y="22"/>
                      <a:pt x="105" y="22"/>
                      <a:pt x="105" y="22"/>
                    </a:cubicBezTo>
                    <a:cubicBezTo>
                      <a:pt x="104" y="21"/>
                      <a:pt x="104" y="21"/>
                      <a:pt x="104" y="21"/>
                    </a:cubicBezTo>
                    <a:cubicBezTo>
                      <a:pt x="104" y="21"/>
                      <a:pt x="94" y="16"/>
                      <a:pt x="86" y="15"/>
                    </a:cubicBezTo>
                    <a:cubicBezTo>
                      <a:pt x="79" y="13"/>
                      <a:pt x="69" y="13"/>
                      <a:pt x="57" y="13"/>
                    </a:cubicBezTo>
                    <a:cubicBezTo>
                      <a:pt x="46" y="13"/>
                      <a:pt x="36" y="15"/>
                      <a:pt x="36" y="15"/>
                    </a:cubicBezTo>
                    <a:cubicBezTo>
                      <a:pt x="36" y="21"/>
                      <a:pt x="36" y="21"/>
                      <a:pt x="36" y="21"/>
                    </a:cubicBezTo>
                    <a:cubicBezTo>
                      <a:pt x="36" y="21"/>
                      <a:pt x="45" y="26"/>
                      <a:pt x="52" y="27"/>
                    </a:cubicBezTo>
                    <a:cubicBezTo>
                      <a:pt x="60" y="28"/>
                      <a:pt x="69" y="29"/>
                      <a:pt x="80" y="29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0" name="Freeform 426"/>
              <p:cNvSpPr>
                <a:spLocks noEditPoints="1"/>
              </p:cNvSpPr>
              <p:nvPr/>
            </p:nvSpPr>
            <p:spPr bwMode="auto">
              <a:xfrm>
                <a:off x="40508238" y="1609726"/>
                <a:ext cx="511175" cy="90488"/>
              </a:xfrm>
              <a:custGeom>
                <a:avLst/>
                <a:gdLst>
                  <a:gd name="T0" fmla="*/ 91 w 136"/>
                  <a:gd name="T1" fmla="*/ 24 h 24"/>
                  <a:gd name="T2" fmla="*/ 35 w 136"/>
                  <a:gd name="T3" fmla="*/ 20 h 24"/>
                  <a:gd name="T4" fmla="*/ 4 w 136"/>
                  <a:gd name="T5" fmla="*/ 12 h 24"/>
                  <a:gd name="T6" fmla="*/ 9 w 136"/>
                  <a:gd name="T7" fmla="*/ 3 h 24"/>
                  <a:gd name="T8" fmla="*/ 51 w 136"/>
                  <a:gd name="T9" fmla="*/ 0 h 24"/>
                  <a:gd name="T10" fmla="*/ 98 w 136"/>
                  <a:gd name="T11" fmla="*/ 3 h 24"/>
                  <a:gd name="T12" fmla="*/ 126 w 136"/>
                  <a:gd name="T13" fmla="*/ 10 h 24"/>
                  <a:gd name="T14" fmla="*/ 129 w 136"/>
                  <a:gd name="T15" fmla="*/ 13 h 24"/>
                  <a:gd name="T16" fmla="*/ 36 w 136"/>
                  <a:gd name="T17" fmla="*/ 13 h 24"/>
                  <a:gd name="T18" fmla="*/ 55 w 136"/>
                  <a:gd name="T19" fmla="*/ 18 h 24"/>
                  <a:gd name="T20" fmla="*/ 87 w 136"/>
                  <a:gd name="T21" fmla="*/ 20 h 24"/>
                  <a:gd name="T22" fmla="*/ 109 w 136"/>
                  <a:gd name="T23" fmla="*/ 19 h 24"/>
                  <a:gd name="T24" fmla="*/ 130 w 136"/>
                  <a:gd name="T25" fmla="*/ 18 h 24"/>
                  <a:gd name="T26" fmla="*/ 136 w 136"/>
                  <a:gd name="T27" fmla="*/ 22 h 24"/>
                  <a:gd name="T28" fmla="*/ 116 w 136"/>
                  <a:gd name="T29" fmla="*/ 23 h 24"/>
                  <a:gd name="T30" fmla="*/ 91 w 136"/>
                  <a:gd name="T31" fmla="*/ 24 h 24"/>
                  <a:gd name="T32" fmla="*/ 56 w 136"/>
                  <a:gd name="T33" fmla="*/ 4 h 24"/>
                  <a:gd name="T34" fmla="*/ 36 w 136"/>
                  <a:gd name="T35" fmla="*/ 5 h 24"/>
                  <a:gd name="T36" fmla="*/ 32 w 136"/>
                  <a:gd name="T37" fmla="*/ 9 h 24"/>
                  <a:gd name="T38" fmla="*/ 95 w 136"/>
                  <a:gd name="T39" fmla="*/ 9 h 24"/>
                  <a:gd name="T40" fmla="*/ 80 w 136"/>
                  <a:gd name="T41" fmla="*/ 5 h 24"/>
                  <a:gd name="T42" fmla="*/ 56 w 136"/>
                  <a:gd name="T43" fmla="*/ 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6" h="24">
                    <a:moveTo>
                      <a:pt x="91" y="24"/>
                    </a:moveTo>
                    <a:cubicBezTo>
                      <a:pt x="69" y="24"/>
                      <a:pt x="51" y="23"/>
                      <a:pt x="35" y="20"/>
                    </a:cubicBezTo>
                    <a:cubicBezTo>
                      <a:pt x="20" y="18"/>
                      <a:pt x="4" y="12"/>
                      <a:pt x="4" y="12"/>
                    </a:cubicBezTo>
                    <a:cubicBezTo>
                      <a:pt x="4" y="12"/>
                      <a:pt x="0" y="5"/>
                      <a:pt x="9" y="3"/>
                    </a:cubicBezTo>
                    <a:cubicBezTo>
                      <a:pt x="17" y="1"/>
                      <a:pt x="31" y="0"/>
                      <a:pt x="51" y="0"/>
                    </a:cubicBezTo>
                    <a:cubicBezTo>
                      <a:pt x="69" y="0"/>
                      <a:pt x="85" y="1"/>
                      <a:pt x="98" y="3"/>
                    </a:cubicBezTo>
                    <a:cubicBezTo>
                      <a:pt x="112" y="4"/>
                      <a:pt x="126" y="10"/>
                      <a:pt x="126" y="10"/>
                    </a:cubicBezTo>
                    <a:cubicBezTo>
                      <a:pt x="129" y="13"/>
                      <a:pt x="129" y="13"/>
                      <a:pt x="129" y="13"/>
                    </a:cubicBezTo>
                    <a:cubicBezTo>
                      <a:pt x="98" y="13"/>
                      <a:pt x="67" y="13"/>
                      <a:pt x="36" y="13"/>
                    </a:cubicBezTo>
                    <a:cubicBezTo>
                      <a:pt x="36" y="13"/>
                      <a:pt x="46" y="17"/>
                      <a:pt x="55" y="18"/>
                    </a:cubicBezTo>
                    <a:cubicBezTo>
                      <a:pt x="63" y="19"/>
                      <a:pt x="74" y="20"/>
                      <a:pt x="87" y="20"/>
                    </a:cubicBezTo>
                    <a:cubicBezTo>
                      <a:pt x="95" y="20"/>
                      <a:pt x="103" y="20"/>
                      <a:pt x="109" y="19"/>
                    </a:cubicBezTo>
                    <a:cubicBezTo>
                      <a:pt x="116" y="19"/>
                      <a:pt x="123" y="19"/>
                      <a:pt x="130" y="18"/>
                    </a:cubicBezTo>
                    <a:cubicBezTo>
                      <a:pt x="136" y="22"/>
                      <a:pt x="136" y="22"/>
                      <a:pt x="136" y="22"/>
                    </a:cubicBezTo>
                    <a:cubicBezTo>
                      <a:pt x="130" y="23"/>
                      <a:pt x="123" y="23"/>
                      <a:pt x="116" y="23"/>
                    </a:cubicBezTo>
                    <a:cubicBezTo>
                      <a:pt x="109" y="23"/>
                      <a:pt x="101" y="24"/>
                      <a:pt x="91" y="24"/>
                    </a:cubicBezTo>
                    <a:close/>
                    <a:moveTo>
                      <a:pt x="56" y="4"/>
                    </a:moveTo>
                    <a:cubicBezTo>
                      <a:pt x="47" y="4"/>
                      <a:pt x="36" y="5"/>
                      <a:pt x="36" y="5"/>
                    </a:cubicBezTo>
                    <a:cubicBezTo>
                      <a:pt x="32" y="9"/>
                      <a:pt x="32" y="9"/>
                      <a:pt x="32" y="9"/>
                    </a:cubicBezTo>
                    <a:cubicBezTo>
                      <a:pt x="53" y="9"/>
                      <a:pt x="74" y="9"/>
                      <a:pt x="95" y="9"/>
                    </a:cubicBezTo>
                    <a:cubicBezTo>
                      <a:pt x="95" y="9"/>
                      <a:pt x="87" y="6"/>
                      <a:pt x="80" y="5"/>
                    </a:cubicBezTo>
                    <a:cubicBezTo>
                      <a:pt x="74" y="4"/>
                      <a:pt x="66" y="4"/>
                      <a:pt x="56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1" name="Freeform 427"/>
              <p:cNvSpPr>
                <a:spLocks/>
              </p:cNvSpPr>
              <p:nvPr/>
            </p:nvSpPr>
            <p:spPr bwMode="auto">
              <a:xfrm>
                <a:off x="41000363" y="1576388"/>
                <a:ext cx="288925" cy="119063"/>
              </a:xfrm>
              <a:custGeom>
                <a:avLst/>
                <a:gdLst>
                  <a:gd name="T0" fmla="*/ 77 w 77"/>
                  <a:gd name="T1" fmla="*/ 32 h 32"/>
                  <a:gd name="T2" fmla="*/ 48 w 77"/>
                  <a:gd name="T3" fmla="*/ 32 h 32"/>
                  <a:gd name="T4" fmla="*/ 0 w 77"/>
                  <a:gd name="T5" fmla="*/ 0 h 32"/>
                  <a:gd name="T6" fmla="*/ 30 w 77"/>
                  <a:gd name="T7" fmla="*/ 0 h 32"/>
                  <a:gd name="T8" fmla="*/ 77 w 77"/>
                  <a:gd name="T9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7" h="32">
                    <a:moveTo>
                      <a:pt x="77" y="32"/>
                    </a:moveTo>
                    <a:cubicBezTo>
                      <a:pt x="68" y="32"/>
                      <a:pt x="58" y="32"/>
                      <a:pt x="48" y="32"/>
                    </a:cubicBezTo>
                    <a:cubicBezTo>
                      <a:pt x="32" y="21"/>
                      <a:pt x="16" y="11"/>
                      <a:pt x="0" y="0"/>
                    </a:cubicBezTo>
                    <a:cubicBezTo>
                      <a:pt x="10" y="0"/>
                      <a:pt x="20" y="0"/>
                      <a:pt x="30" y="0"/>
                    </a:cubicBezTo>
                    <a:cubicBezTo>
                      <a:pt x="45" y="11"/>
                      <a:pt x="61" y="22"/>
                      <a:pt x="77" y="3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2" name="Freeform 428"/>
              <p:cNvSpPr>
                <a:spLocks noEditPoints="1"/>
              </p:cNvSpPr>
              <p:nvPr/>
            </p:nvSpPr>
            <p:spPr bwMode="auto">
              <a:xfrm>
                <a:off x="41341675" y="1609726"/>
                <a:ext cx="509588" cy="90488"/>
              </a:xfrm>
              <a:custGeom>
                <a:avLst/>
                <a:gdLst>
                  <a:gd name="T0" fmla="*/ 91 w 136"/>
                  <a:gd name="T1" fmla="*/ 24 h 24"/>
                  <a:gd name="T2" fmla="*/ 35 w 136"/>
                  <a:gd name="T3" fmla="*/ 20 h 24"/>
                  <a:gd name="T4" fmla="*/ 4 w 136"/>
                  <a:gd name="T5" fmla="*/ 12 h 24"/>
                  <a:gd name="T6" fmla="*/ 8 w 136"/>
                  <a:gd name="T7" fmla="*/ 3 h 24"/>
                  <a:gd name="T8" fmla="*/ 50 w 136"/>
                  <a:gd name="T9" fmla="*/ 0 h 24"/>
                  <a:gd name="T10" fmla="*/ 97 w 136"/>
                  <a:gd name="T11" fmla="*/ 3 h 24"/>
                  <a:gd name="T12" fmla="*/ 125 w 136"/>
                  <a:gd name="T13" fmla="*/ 10 h 24"/>
                  <a:gd name="T14" fmla="*/ 129 w 136"/>
                  <a:gd name="T15" fmla="*/ 13 h 24"/>
                  <a:gd name="T16" fmla="*/ 36 w 136"/>
                  <a:gd name="T17" fmla="*/ 13 h 24"/>
                  <a:gd name="T18" fmla="*/ 54 w 136"/>
                  <a:gd name="T19" fmla="*/ 18 h 24"/>
                  <a:gd name="T20" fmla="*/ 86 w 136"/>
                  <a:gd name="T21" fmla="*/ 20 h 24"/>
                  <a:gd name="T22" fmla="*/ 109 w 136"/>
                  <a:gd name="T23" fmla="*/ 19 h 24"/>
                  <a:gd name="T24" fmla="*/ 130 w 136"/>
                  <a:gd name="T25" fmla="*/ 18 h 24"/>
                  <a:gd name="T26" fmla="*/ 136 w 136"/>
                  <a:gd name="T27" fmla="*/ 22 h 24"/>
                  <a:gd name="T28" fmla="*/ 116 w 136"/>
                  <a:gd name="T29" fmla="*/ 23 h 24"/>
                  <a:gd name="T30" fmla="*/ 91 w 136"/>
                  <a:gd name="T31" fmla="*/ 24 h 24"/>
                  <a:gd name="T32" fmla="*/ 55 w 136"/>
                  <a:gd name="T33" fmla="*/ 4 h 24"/>
                  <a:gd name="T34" fmla="*/ 35 w 136"/>
                  <a:gd name="T35" fmla="*/ 5 h 24"/>
                  <a:gd name="T36" fmla="*/ 31 w 136"/>
                  <a:gd name="T37" fmla="*/ 9 h 24"/>
                  <a:gd name="T38" fmla="*/ 94 w 136"/>
                  <a:gd name="T39" fmla="*/ 9 h 24"/>
                  <a:gd name="T40" fmla="*/ 80 w 136"/>
                  <a:gd name="T41" fmla="*/ 5 h 24"/>
                  <a:gd name="T42" fmla="*/ 55 w 136"/>
                  <a:gd name="T43" fmla="*/ 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6" h="24">
                    <a:moveTo>
                      <a:pt x="91" y="24"/>
                    </a:moveTo>
                    <a:cubicBezTo>
                      <a:pt x="69" y="24"/>
                      <a:pt x="50" y="23"/>
                      <a:pt x="35" y="20"/>
                    </a:cubicBezTo>
                    <a:cubicBezTo>
                      <a:pt x="20" y="18"/>
                      <a:pt x="4" y="12"/>
                      <a:pt x="4" y="12"/>
                    </a:cubicBezTo>
                    <a:cubicBezTo>
                      <a:pt x="4" y="12"/>
                      <a:pt x="0" y="5"/>
                      <a:pt x="8" y="3"/>
                    </a:cubicBezTo>
                    <a:cubicBezTo>
                      <a:pt x="16" y="1"/>
                      <a:pt x="30" y="0"/>
                      <a:pt x="50" y="0"/>
                    </a:cubicBezTo>
                    <a:cubicBezTo>
                      <a:pt x="68" y="0"/>
                      <a:pt x="84" y="1"/>
                      <a:pt x="97" y="3"/>
                    </a:cubicBezTo>
                    <a:cubicBezTo>
                      <a:pt x="111" y="4"/>
                      <a:pt x="125" y="10"/>
                      <a:pt x="125" y="10"/>
                    </a:cubicBezTo>
                    <a:cubicBezTo>
                      <a:pt x="129" y="13"/>
                      <a:pt x="129" y="13"/>
                      <a:pt x="129" y="13"/>
                    </a:cubicBezTo>
                    <a:cubicBezTo>
                      <a:pt x="98" y="13"/>
                      <a:pt x="67" y="13"/>
                      <a:pt x="36" y="13"/>
                    </a:cubicBezTo>
                    <a:cubicBezTo>
                      <a:pt x="36" y="13"/>
                      <a:pt x="46" y="17"/>
                      <a:pt x="54" y="18"/>
                    </a:cubicBezTo>
                    <a:cubicBezTo>
                      <a:pt x="63" y="19"/>
                      <a:pt x="74" y="20"/>
                      <a:pt x="86" y="20"/>
                    </a:cubicBezTo>
                    <a:cubicBezTo>
                      <a:pt x="95" y="20"/>
                      <a:pt x="102" y="20"/>
                      <a:pt x="109" y="19"/>
                    </a:cubicBezTo>
                    <a:cubicBezTo>
                      <a:pt x="115" y="19"/>
                      <a:pt x="123" y="19"/>
                      <a:pt x="130" y="18"/>
                    </a:cubicBezTo>
                    <a:cubicBezTo>
                      <a:pt x="136" y="22"/>
                      <a:pt x="136" y="22"/>
                      <a:pt x="136" y="22"/>
                    </a:cubicBezTo>
                    <a:cubicBezTo>
                      <a:pt x="130" y="23"/>
                      <a:pt x="123" y="23"/>
                      <a:pt x="116" y="23"/>
                    </a:cubicBezTo>
                    <a:cubicBezTo>
                      <a:pt x="109" y="23"/>
                      <a:pt x="100" y="24"/>
                      <a:pt x="91" y="24"/>
                    </a:cubicBezTo>
                    <a:close/>
                    <a:moveTo>
                      <a:pt x="55" y="4"/>
                    </a:moveTo>
                    <a:cubicBezTo>
                      <a:pt x="46" y="4"/>
                      <a:pt x="35" y="5"/>
                      <a:pt x="35" y="5"/>
                    </a:cubicBezTo>
                    <a:cubicBezTo>
                      <a:pt x="31" y="9"/>
                      <a:pt x="31" y="9"/>
                      <a:pt x="31" y="9"/>
                    </a:cubicBezTo>
                    <a:cubicBezTo>
                      <a:pt x="52" y="9"/>
                      <a:pt x="73" y="9"/>
                      <a:pt x="94" y="9"/>
                    </a:cubicBezTo>
                    <a:cubicBezTo>
                      <a:pt x="94" y="9"/>
                      <a:pt x="86" y="6"/>
                      <a:pt x="80" y="5"/>
                    </a:cubicBezTo>
                    <a:cubicBezTo>
                      <a:pt x="73" y="4"/>
                      <a:pt x="65" y="4"/>
                      <a:pt x="55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3" name="Freeform 429"/>
              <p:cNvSpPr>
                <a:spLocks/>
              </p:cNvSpPr>
              <p:nvPr/>
            </p:nvSpPr>
            <p:spPr bwMode="auto">
              <a:xfrm>
                <a:off x="41829038" y="1590676"/>
                <a:ext cx="457200" cy="109538"/>
              </a:xfrm>
              <a:custGeom>
                <a:avLst/>
                <a:gdLst>
                  <a:gd name="T0" fmla="*/ 95 w 122"/>
                  <a:gd name="T1" fmla="*/ 25 h 29"/>
                  <a:gd name="T2" fmla="*/ 116 w 122"/>
                  <a:gd name="T3" fmla="*/ 24 h 29"/>
                  <a:gd name="T4" fmla="*/ 122 w 122"/>
                  <a:gd name="T5" fmla="*/ 28 h 29"/>
                  <a:gd name="T6" fmla="*/ 110 w 122"/>
                  <a:gd name="T7" fmla="*/ 28 h 29"/>
                  <a:gd name="T8" fmla="*/ 94 w 122"/>
                  <a:gd name="T9" fmla="*/ 29 h 29"/>
                  <a:gd name="T10" fmla="*/ 41 w 122"/>
                  <a:gd name="T11" fmla="*/ 21 h 29"/>
                  <a:gd name="T12" fmla="*/ 22 w 122"/>
                  <a:gd name="T13" fmla="*/ 9 h 29"/>
                  <a:gd name="T14" fmla="*/ 3 w 122"/>
                  <a:gd name="T15" fmla="*/ 9 h 29"/>
                  <a:gd name="T16" fmla="*/ 0 w 122"/>
                  <a:gd name="T17" fmla="*/ 7 h 29"/>
                  <a:gd name="T18" fmla="*/ 17 w 122"/>
                  <a:gd name="T19" fmla="*/ 5 h 29"/>
                  <a:gd name="T20" fmla="*/ 20 w 122"/>
                  <a:gd name="T21" fmla="*/ 0 h 29"/>
                  <a:gd name="T22" fmla="*/ 38 w 122"/>
                  <a:gd name="T23" fmla="*/ 0 h 29"/>
                  <a:gd name="T24" fmla="*/ 46 w 122"/>
                  <a:gd name="T25" fmla="*/ 5 h 29"/>
                  <a:gd name="T26" fmla="*/ 86 w 122"/>
                  <a:gd name="T27" fmla="*/ 5 h 29"/>
                  <a:gd name="T28" fmla="*/ 92 w 122"/>
                  <a:gd name="T29" fmla="*/ 9 h 29"/>
                  <a:gd name="T30" fmla="*/ 52 w 122"/>
                  <a:gd name="T31" fmla="*/ 9 h 29"/>
                  <a:gd name="T32" fmla="*/ 70 w 122"/>
                  <a:gd name="T33" fmla="*/ 21 h 29"/>
                  <a:gd name="T34" fmla="*/ 80 w 122"/>
                  <a:gd name="T35" fmla="*/ 24 h 29"/>
                  <a:gd name="T36" fmla="*/ 95 w 122"/>
                  <a:gd name="T37" fmla="*/ 25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22" h="29">
                    <a:moveTo>
                      <a:pt x="95" y="25"/>
                    </a:moveTo>
                    <a:cubicBezTo>
                      <a:pt x="102" y="25"/>
                      <a:pt x="109" y="24"/>
                      <a:pt x="116" y="24"/>
                    </a:cubicBezTo>
                    <a:cubicBezTo>
                      <a:pt x="122" y="28"/>
                      <a:pt x="122" y="28"/>
                      <a:pt x="122" y="28"/>
                    </a:cubicBezTo>
                    <a:cubicBezTo>
                      <a:pt x="110" y="28"/>
                      <a:pt x="110" y="28"/>
                      <a:pt x="110" y="28"/>
                    </a:cubicBezTo>
                    <a:cubicBezTo>
                      <a:pt x="94" y="29"/>
                      <a:pt x="94" y="29"/>
                      <a:pt x="94" y="29"/>
                    </a:cubicBezTo>
                    <a:cubicBezTo>
                      <a:pt x="66" y="29"/>
                      <a:pt x="48" y="26"/>
                      <a:pt x="41" y="21"/>
                    </a:cubicBezTo>
                    <a:cubicBezTo>
                      <a:pt x="34" y="17"/>
                      <a:pt x="28" y="13"/>
                      <a:pt x="22" y="9"/>
                    </a:cubicBezTo>
                    <a:cubicBezTo>
                      <a:pt x="16" y="9"/>
                      <a:pt x="9" y="9"/>
                      <a:pt x="3" y="9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6" y="0"/>
                      <a:pt x="32" y="0"/>
                      <a:pt x="38" y="0"/>
                    </a:cubicBezTo>
                    <a:cubicBezTo>
                      <a:pt x="46" y="5"/>
                      <a:pt x="46" y="5"/>
                      <a:pt x="46" y="5"/>
                    </a:cubicBezTo>
                    <a:cubicBezTo>
                      <a:pt x="59" y="5"/>
                      <a:pt x="73" y="5"/>
                      <a:pt x="86" y="5"/>
                    </a:cubicBezTo>
                    <a:cubicBezTo>
                      <a:pt x="92" y="9"/>
                      <a:pt x="92" y="9"/>
                      <a:pt x="92" y="9"/>
                    </a:cubicBezTo>
                    <a:cubicBezTo>
                      <a:pt x="78" y="9"/>
                      <a:pt x="65" y="9"/>
                      <a:pt x="52" y="9"/>
                    </a:cubicBezTo>
                    <a:cubicBezTo>
                      <a:pt x="58" y="13"/>
                      <a:pt x="64" y="17"/>
                      <a:pt x="70" y="21"/>
                    </a:cubicBezTo>
                    <a:cubicBezTo>
                      <a:pt x="80" y="24"/>
                      <a:pt x="80" y="24"/>
                      <a:pt x="80" y="24"/>
                    </a:cubicBezTo>
                    <a:lnTo>
                      <a:pt x="95" y="25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4" name="Freeform 430"/>
              <p:cNvSpPr>
                <a:spLocks noEditPoints="1"/>
              </p:cNvSpPr>
              <p:nvPr/>
            </p:nvSpPr>
            <p:spPr bwMode="auto">
              <a:xfrm>
                <a:off x="42279888" y="1609726"/>
                <a:ext cx="512763" cy="90488"/>
              </a:xfrm>
              <a:custGeom>
                <a:avLst/>
                <a:gdLst>
                  <a:gd name="T0" fmla="*/ 92 w 137"/>
                  <a:gd name="T1" fmla="*/ 24 h 24"/>
                  <a:gd name="T2" fmla="*/ 36 w 137"/>
                  <a:gd name="T3" fmla="*/ 20 h 24"/>
                  <a:gd name="T4" fmla="*/ 5 w 137"/>
                  <a:gd name="T5" fmla="*/ 12 h 24"/>
                  <a:gd name="T6" fmla="*/ 8 w 137"/>
                  <a:gd name="T7" fmla="*/ 3 h 24"/>
                  <a:gd name="T8" fmla="*/ 50 w 137"/>
                  <a:gd name="T9" fmla="*/ 0 h 24"/>
                  <a:gd name="T10" fmla="*/ 98 w 137"/>
                  <a:gd name="T11" fmla="*/ 3 h 24"/>
                  <a:gd name="T12" fmla="*/ 126 w 137"/>
                  <a:gd name="T13" fmla="*/ 10 h 24"/>
                  <a:gd name="T14" fmla="*/ 130 w 137"/>
                  <a:gd name="T15" fmla="*/ 13 h 24"/>
                  <a:gd name="T16" fmla="*/ 37 w 137"/>
                  <a:gd name="T17" fmla="*/ 13 h 24"/>
                  <a:gd name="T18" fmla="*/ 55 w 137"/>
                  <a:gd name="T19" fmla="*/ 18 h 24"/>
                  <a:gd name="T20" fmla="*/ 87 w 137"/>
                  <a:gd name="T21" fmla="*/ 20 h 24"/>
                  <a:gd name="T22" fmla="*/ 110 w 137"/>
                  <a:gd name="T23" fmla="*/ 19 h 24"/>
                  <a:gd name="T24" fmla="*/ 131 w 137"/>
                  <a:gd name="T25" fmla="*/ 18 h 24"/>
                  <a:gd name="T26" fmla="*/ 137 w 137"/>
                  <a:gd name="T27" fmla="*/ 22 h 24"/>
                  <a:gd name="T28" fmla="*/ 117 w 137"/>
                  <a:gd name="T29" fmla="*/ 23 h 24"/>
                  <a:gd name="T30" fmla="*/ 92 w 137"/>
                  <a:gd name="T31" fmla="*/ 24 h 24"/>
                  <a:gd name="T32" fmla="*/ 56 w 137"/>
                  <a:gd name="T33" fmla="*/ 4 h 24"/>
                  <a:gd name="T34" fmla="*/ 35 w 137"/>
                  <a:gd name="T35" fmla="*/ 5 h 24"/>
                  <a:gd name="T36" fmla="*/ 32 w 137"/>
                  <a:gd name="T37" fmla="*/ 9 h 24"/>
                  <a:gd name="T38" fmla="*/ 95 w 137"/>
                  <a:gd name="T39" fmla="*/ 9 h 24"/>
                  <a:gd name="T40" fmla="*/ 80 w 137"/>
                  <a:gd name="T41" fmla="*/ 5 h 24"/>
                  <a:gd name="T42" fmla="*/ 56 w 137"/>
                  <a:gd name="T43" fmla="*/ 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7" h="24">
                    <a:moveTo>
                      <a:pt x="92" y="24"/>
                    </a:moveTo>
                    <a:cubicBezTo>
                      <a:pt x="70" y="24"/>
                      <a:pt x="52" y="23"/>
                      <a:pt x="36" y="20"/>
                    </a:cubicBezTo>
                    <a:cubicBezTo>
                      <a:pt x="21" y="18"/>
                      <a:pt x="5" y="12"/>
                      <a:pt x="5" y="12"/>
                    </a:cubicBezTo>
                    <a:cubicBezTo>
                      <a:pt x="5" y="12"/>
                      <a:pt x="0" y="5"/>
                      <a:pt x="8" y="3"/>
                    </a:cubicBezTo>
                    <a:cubicBezTo>
                      <a:pt x="16" y="1"/>
                      <a:pt x="30" y="0"/>
                      <a:pt x="50" y="0"/>
                    </a:cubicBezTo>
                    <a:cubicBezTo>
                      <a:pt x="69" y="0"/>
                      <a:pt x="84" y="1"/>
                      <a:pt x="98" y="3"/>
                    </a:cubicBezTo>
                    <a:cubicBezTo>
                      <a:pt x="111" y="4"/>
                      <a:pt x="126" y="10"/>
                      <a:pt x="126" y="10"/>
                    </a:cubicBezTo>
                    <a:cubicBezTo>
                      <a:pt x="130" y="13"/>
                      <a:pt x="130" y="13"/>
                      <a:pt x="130" y="13"/>
                    </a:cubicBezTo>
                    <a:cubicBezTo>
                      <a:pt x="99" y="13"/>
                      <a:pt x="68" y="13"/>
                      <a:pt x="37" y="13"/>
                    </a:cubicBezTo>
                    <a:cubicBezTo>
                      <a:pt x="37" y="13"/>
                      <a:pt x="47" y="17"/>
                      <a:pt x="55" y="18"/>
                    </a:cubicBezTo>
                    <a:cubicBezTo>
                      <a:pt x="64" y="19"/>
                      <a:pt x="75" y="20"/>
                      <a:pt x="87" y="20"/>
                    </a:cubicBezTo>
                    <a:cubicBezTo>
                      <a:pt x="96" y="20"/>
                      <a:pt x="103" y="20"/>
                      <a:pt x="110" y="19"/>
                    </a:cubicBezTo>
                    <a:cubicBezTo>
                      <a:pt x="117" y="19"/>
                      <a:pt x="124" y="19"/>
                      <a:pt x="131" y="18"/>
                    </a:cubicBezTo>
                    <a:cubicBezTo>
                      <a:pt x="137" y="22"/>
                      <a:pt x="137" y="22"/>
                      <a:pt x="137" y="22"/>
                    </a:cubicBezTo>
                    <a:cubicBezTo>
                      <a:pt x="131" y="23"/>
                      <a:pt x="124" y="23"/>
                      <a:pt x="117" y="23"/>
                    </a:cubicBezTo>
                    <a:cubicBezTo>
                      <a:pt x="110" y="23"/>
                      <a:pt x="102" y="24"/>
                      <a:pt x="92" y="24"/>
                    </a:cubicBezTo>
                    <a:close/>
                    <a:moveTo>
                      <a:pt x="56" y="4"/>
                    </a:moveTo>
                    <a:cubicBezTo>
                      <a:pt x="46" y="4"/>
                      <a:pt x="35" y="5"/>
                      <a:pt x="35" y="5"/>
                    </a:cubicBezTo>
                    <a:cubicBezTo>
                      <a:pt x="32" y="9"/>
                      <a:pt x="32" y="9"/>
                      <a:pt x="32" y="9"/>
                    </a:cubicBezTo>
                    <a:cubicBezTo>
                      <a:pt x="53" y="9"/>
                      <a:pt x="74" y="9"/>
                      <a:pt x="95" y="9"/>
                    </a:cubicBezTo>
                    <a:cubicBezTo>
                      <a:pt x="95" y="9"/>
                      <a:pt x="87" y="6"/>
                      <a:pt x="80" y="5"/>
                    </a:cubicBezTo>
                    <a:cubicBezTo>
                      <a:pt x="73" y="4"/>
                      <a:pt x="65" y="4"/>
                      <a:pt x="56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5" name="Freeform 431"/>
              <p:cNvSpPr>
                <a:spLocks/>
              </p:cNvSpPr>
              <p:nvPr/>
            </p:nvSpPr>
            <p:spPr bwMode="auto">
              <a:xfrm>
                <a:off x="42437050" y="3448051"/>
                <a:ext cx="363538" cy="104775"/>
              </a:xfrm>
              <a:custGeom>
                <a:avLst/>
                <a:gdLst>
                  <a:gd name="T0" fmla="*/ 76 w 97"/>
                  <a:gd name="T1" fmla="*/ 0 h 28"/>
                  <a:gd name="T2" fmla="*/ 92 w 97"/>
                  <a:gd name="T3" fmla="*/ 0 h 28"/>
                  <a:gd name="T4" fmla="*/ 97 w 97"/>
                  <a:gd name="T5" fmla="*/ 6 h 28"/>
                  <a:gd name="T6" fmla="*/ 82 w 97"/>
                  <a:gd name="T7" fmla="*/ 5 h 28"/>
                  <a:gd name="T8" fmla="*/ 54 w 97"/>
                  <a:gd name="T9" fmla="*/ 8 h 28"/>
                  <a:gd name="T10" fmla="*/ 51 w 97"/>
                  <a:gd name="T11" fmla="*/ 14 h 28"/>
                  <a:gd name="T12" fmla="*/ 71 w 97"/>
                  <a:gd name="T13" fmla="*/ 28 h 28"/>
                  <a:gd name="T14" fmla="*/ 39 w 97"/>
                  <a:gd name="T15" fmla="*/ 28 h 28"/>
                  <a:gd name="T16" fmla="*/ 0 w 97"/>
                  <a:gd name="T17" fmla="*/ 1 h 28"/>
                  <a:gd name="T18" fmla="*/ 26 w 97"/>
                  <a:gd name="T19" fmla="*/ 1 h 28"/>
                  <a:gd name="T20" fmla="*/ 36 w 97"/>
                  <a:gd name="T21" fmla="*/ 5 h 28"/>
                  <a:gd name="T22" fmla="*/ 38 w 97"/>
                  <a:gd name="T23" fmla="*/ 5 h 28"/>
                  <a:gd name="T24" fmla="*/ 52 w 97"/>
                  <a:gd name="T25" fmla="*/ 2 h 28"/>
                  <a:gd name="T26" fmla="*/ 76 w 97"/>
                  <a:gd name="T27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7" h="28">
                    <a:moveTo>
                      <a:pt x="76" y="0"/>
                    </a:moveTo>
                    <a:cubicBezTo>
                      <a:pt x="83" y="0"/>
                      <a:pt x="92" y="0"/>
                      <a:pt x="92" y="0"/>
                    </a:cubicBezTo>
                    <a:cubicBezTo>
                      <a:pt x="97" y="6"/>
                      <a:pt x="97" y="6"/>
                      <a:pt x="97" y="6"/>
                    </a:cubicBezTo>
                    <a:cubicBezTo>
                      <a:pt x="82" y="5"/>
                      <a:pt x="82" y="5"/>
                      <a:pt x="82" y="5"/>
                    </a:cubicBezTo>
                    <a:cubicBezTo>
                      <a:pt x="69" y="5"/>
                      <a:pt x="54" y="8"/>
                      <a:pt x="54" y="8"/>
                    </a:cubicBezTo>
                    <a:cubicBezTo>
                      <a:pt x="51" y="14"/>
                      <a:pt x="51" y="14"/>
                      <a:pt x="51" y="14"/>
                    </a:cubicBezTo>
                    <a:cubicBezTo>
                      <a:pt x="57" y="18"/>
                      <a:pt x="64" y="23"/>
                      <a:pt x="71" y="28"/>
                    </a:cubicBezTo>
                    <a:cubicBezTo>
                      <a:pt x="60" y="28"/>
                      <a:pt x="49" y="28"/>
                      <a:pt x="39" y="28"/>
                    </a:cubicBezTo>
                    <a:cubicBezTo>
                      <a:pt x="26" y="19"/>
                      <a:pt x="13" y="9"/>
                      <a:pt x="0" y="1"/>
                    </a:cubicBezTo>
                    <a:cubicBezTo>
                      <a:pt x="9" y="1"/>
                      <a:pt x="17" y="1"/>
                      <a:pt x="26" y="1"/>
                    </a:cubicBezTo>
                    <a:cubicBezTo>
                      <a:pt x="36" y="5"/>
                      <a:pt x="36" y="5"/>
                      <a:pt x="36" y="5"/>
                    </a:cubicBezTo>
                    <a:cubicBezTo>
                      <a:pt x="38" y="5"/>
                      <a:pt x="38" y="5"/>
                      <a:pt x="38" y="5"/>
                    </a:cubicBezTo>
                    <a:cubicBezTo>
                      <a:pt x="38" y="5"/>
                      <a:pt x="45" y="3"/>
                      <a:pt x="52" y="2"/>
                    </a:cubicBezTo>
                    <a:cubicBezTo>
                      <a:pt x="59" y="1"/>
                      <a:pt x="67" y="0"/>
                      <a:pt x="7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6" name="Freeform 432"/>
              <p:cNvSpPr>
                <a:spLocks noEditPoints="1"/>
              </p:cNvSpPr>
              <p:nvPr/>
            </p:nvSpPr>
            <p:spPr bwMode="auto">
              <a:xfrm>
                <a:off x="42905363" y="3448051"/>
                <a:ext cx="558800" cy="104775"/>
              </a:xfrm>
              <a:custGeom>
                <a:avLst/>
                <a:gdLst>
                  <a:gd name="T0" fmla="*/ 101 w 149"/>
                  <a:gd name="T1" fmla="*/ 28 h 28"/>
                  <a:gd name="T2" fmla="*/ 40 w 149"/>
                  <a:gd name="T3" fmla="*/ 24 h 28"/>
                  <a:gd name="T4" fmla="*/ 6 w 149"/>
                  <a:gd name="T5" fmla="*/ 14 h 28"/>
                  <a:gd name="T6" fmla="*/ 10 w 149"/>
                  <a:gd name="T7" fmla="*/ 4 h 28"/>
                  <a:gd name="T8" fmla="*/ 55 w 149"/>
                  <a:gd name="T9" fmla="*/ 0 h 28"/>
                  <a:gd name="T10" fmla="*/ 107 w 149"/>
                  <a:gd name="T11" fmla="*/ 3 h 28"/>
                  <a:gd name="T12" fmla="*/ 137 w 149"/>
                  <a:gd name="T13" fmla="*/ 12 h 28"/>
                  <a:gd name="T14" fmla="*/ 141 w 149"/>
                  <a:gd name="T15" fmla="*/ 15 h 28"/>
                  <a:gd name="T16" fmla="*/ 41 w 149"/>
                  <a:gd name="T17" fmla="*/ 15 h 28"/>
                  <a:gd name="T18" fmla="*/ 61 w 149"/>
                  <a:gd name="T19" fmla="*/ 21 h 28"/>
                  <a:gd name="T20" fmla="*/ 96 w 149"/>
                  <a:gd name="T21" fmla="*/ 23 h 28"/>
                  <a:gd name="T22" fmla="*/ 120 w 149"/>
                  <a:gd name="T23" fmla="*/ 23 h 28"/>
                  <a:gd name="T24" fmla="*/ 143 w 149"/>
                  <a:gd name="T25" fmla="*/ 21 h 28"/>
                  <a:gd name="T26" fmla="*/ 149 w 149"/>
                  <a:gd name="T27" fmla="*/ 26 h 28"/>
                  <a:gd name="T28" fmla="*/ 128 w 149"/>
                  <a:gd name="T29" fmla="*/ 28 h 28"/>
                  <a:gd name="T30" fmla="*/ 101 w 149"/>
                  <a:gd name="T31" fmla="*/ 28 h 28"/>
                  <a:gd name="T32" fmla="*/ 61 w 149"/>
                  <a:gd name="T33" fmla="*/ 4 h 28"/>
                  <a:gd name="T34" fmla="*/ 39 w 149"/>
                  <a:gd name="T35" fmla="*/ 6 h 28"/>
                  <a:gd name="T36" fmla="*/ 35 w 149"/>
                  <a:gd name="T37" fmla="*/ 11 h 28"/>
                  <a:gd name="T38" fmla="*/ 103 w 149"/>
                  <a:gd name="T39" fmla="*/ 11 h 28"/>
                  <a:gd name="T40" fmla="*/ 87 w 149"/>
                  <a:gd name="T41" fmla="*/ 6 h 28"/>
                  <a:gd name="T42" fmla="*/ 61 w 149"/>
                  <a:gd name="T43" fmla="*/ 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49" h="28">
                    <a:moveTo>
                      <a:pt x="101" y="28"/>
                    </a:moveTo>
                    <a:cubicBezTo>
                      <a:pt x="77" y="28"/>
                      <a:pt x="57" y="27"/>
                      <a:pt x="40" y="24"/>
                    </a:cubicBezTo>
                    <a:cubicBezTo>
                      <a:pt x="24" y="22"/>
                      <a:pt x="12" y="19"/>
                      <a:pt x="6" y="14"/>
                    </a:cubicBezTo>
                    <a:cubicBezTo>
                      <a:pt x="0" y="10"/>
                      <a:pt x="1" y="7"/>
                      <a:pt x="10" y="4"/>
                    </a:cubicBezTo>
                    <a:cubicBezTo>
                      <a:pt x="18" y="2"/>
                      <a:pt x="33" y="0"/>
                      <a:pt x="55" y="0"/>
                    </a:cubicBezTo>
                    <a:cubicBezTo>
                      <a:pt x="75" y="0"/>
                      <a:pt x="92" y="1"/>
                      <a:pt x="107" y="3"/>
                    </a:cubicBezTo>
                    <a:cubicBezTo>
                      <a:pt x="121" y="6"/>
                      <a:pt x="137" y="12"/>
                      <a:pt x="137" y="12"/>
                    </a:cubicBezTo>
                    <a:cubicBezTo>
                      <a:pt x="141" y="15"/>
                      <a:pt x="141" y="15"/>
                      <a:pt x="141" y="15"/>
                    </a:cubicBezTo>
                    <a:cubicBezTo>
                      <a:pt x="108" y="15"/>
                      <a:pt x="74" y="15"/>
                      <a:pt x="41" y="15"/>
                    </a:cubicBezTo>
                    <a:cubicBezTo>
                      <a:pt x="41" y="15"/>
                      <a:pt x="52" y="20"/>
                      <a:pt x="61" y="21"/>
                    </a:cubicBezTo>
                    <a:cubicBezTo>
                      <a:pt x="71" y="23"/>
                      <a:pt x="82" y="23"/>
                      <a:pt x="96" y="23"/>
                    </a:cubicBezTo>
                    <a:cubicBezTo>
                      <a:pt x="105" y="23"/>
                      <a:pt x="113" y="23"/>
                      <a:pt x="120" y="23"/>
                    </a:cubicBezTo>
                    <a:cubicBezTo>
                      <a:pt x="127" y="23"/>
                      <a:pt x="135" y="22"/>
                      <a:pt x="143" y="21"/>
                    </a:cubicBezTo>
                    <a:cubicBezTo>
                      <a:pt x="149" y="26"/>
                      <a:pt x="149" y="26"/>
                      <a:pt x="149" y="26"/>
                    </a:cubicBezTo>
                    <a:cubicBezTo>
                      <a:pt x="143" y="27"/>
                      <a:pt x="135" y="27"/>
                      <a:pt x="128" y="28"/>
                    </a:cubicBezTo>
                    <a:cubicBezTo>
                      <a:pt x="120" y="28"/>
                      <a:pt x="111" y="28"/>
                      <a:pt x="101" y="28"/>
                    </a:cubicBezTo>
                    <a:close/>
                    <a:moveTo>
                      <a:pt x="61" y="4"/>
                    </a:moveTo>
                    <a:cubicBezTo>
                      <a:pt x="51" y="4"/>
                      <a:pt x="39" y="6"/>
                      <a:pt x="39" y="6"/>
                    </a:cubicBezTo>
                    <a:cubicBezTo>
                      <a:pt x="35" y="11"/>
                      <a:pt x="35" y="11"/>
                      <a:pt x="35" y="11"/>
                    </a:cubicBezTo>
                    <a:cubicBezTo>
                      <a:pt x="58" y="11"/>
                      <a:pt x="81" y="11"/>
                      <a:pt x="103" y="11"/>
                    </a:cubicBezTo>
                    <a:cubicBezTo>
                      <a:pt x="103" y="11"/>
                      <a:pt x="95" y="8"/>
                      <a:pt x="87" y="6"/>
                    </a:cubicBezTo>
                    <a:cubicBezTo>
                      <a:pt x="80" y="5"/>
                      <a:pt x="71" y="4"/>
                      <a:pt x="61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7" name="Freeform 433"/>
              <p:cNvSpPr>
                <a:spLocks/>
              </p:cNvSpPr>
              <p:nvPr/>
            </p:nvSpPr>
            <p:spPr bwMode="auto">
              <a:xfrm>
                <a:off x="43434000" y="3429001"/>
                <a:ext cx="498475" cy="123825"/>
              </a:xfrm>
              <a:custGeom>
                <a:avLst/>
                <a:gdLst>
                  <a:gd name="T0" fmla="*/ 104 w 133"/>
                  <a:gd name="T1" fmla="*/ 28 h 33"/>
                  <a:gd name="T2" fmla="*/ 127 w 133"/>
                  <a:gd name="T3" fmla="*/ 28 h 33"/>
                  <a:gd name="T4" fmla="*/ 133 w 133"/>
                  <a:gd name="T5" fmla="*/ 32 h 33"/>
                  <a:gd name="T6" fmla="*/ 121 w 133"/>
                  <a:gd name="T7" fmla="*/ 33 h 33"/>
                  <a:gd name="T8" fmla="*/ 103 w 133"/>
                  <a:gd name="T9" fmla="*/ 33 h 33"/>
                  <a:gd name="T10" fmla="*/ 45 w 133"/>
                  <a:gd name="T11" fmla="*/ 24 h 33"/>
                  <a:gd name="T12" fmla="*/ 24 w 133"/>
                  <a:gd name="T13" fmla="*/ 10 h 33"/>
                  <a:gd name="T14" fmla="*/ 4 w 133"/>
                  <a:gd name="T15" fmla="*/ 10 h 33"/>
                  <a:gd name="T16" fmla="*/ 0 w 133"/>
                  <a:gd name="T17" fmla="*/ 8 h 33"/>
                  <a:gd name="T18" fmla="*/ 19 w 133"/>
                  <a:gd name="T19" fmla="*/ 5 h 33"/>
                  <a:gd name="T20" fmla="*/ 22 w 133"/>
                  <a:gd name="T21" fmla="*/ 0 h 33"/>
                  <a:gd name="T22" fmla="*/ 41 w 133"/>
                  <a:gd name="T23" fmla="*/ 0 h 33"/>
                  <a:gd name="T24" fmla="*/ 50 w 133"/>
                  <a:gd name="T25" fmla="*/ 6 h 33"/>
                  <a:gd name="T26" fmla="*/ 93 w 133"/>
                  <a:gd name="T27" fmla="*/ 6 h 33"/>
                  <a:gd name="T28" fmla="*/ 99 w 133"/>
                  <a:gd name="T29" fmla="*/ 10 h 33"/>
                  <a:gd name="T30" fmla="*/ 56 w 133"/>
                  <a:gd name="T31" fmla="*/ 10 h 33"/>
                  <a:gd name="T32" fmla="*/ 77 w 133"/>
                  <a:gd name="T33" fmla="*/ 24 h 33"/>
                  <a:gd name="T34" fmla="*/ 88 w 133"/>
                  <a:gd name="T35" fmla="*/ 27 h 33"/>
                  <a:gd name="T36" fmla="*/ 104 w 133"/>
                  <a:gd name="T37" fmla="*/ 28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3" h="33">
                    <a:moveTo>
                      <a:pt x="104" y="28"/>
                    </a:moveTo>
                    <a:cubicBezTo>
                      <a:pt x="112" y="28"/>
                      <a:pt x="120" y="28"/>
                      <a:pt x="127" y="28"/>
                    </a:cubicBezTo>
                    <a:cubicBezTo>
                      <a:pt x="133" y="32"/>
                      <a:pt x="133" y="32"/>
                      <a:pt x="133" y="32"/>
                    </a:cubicBezTo>
                    <a:cubicBezTo>
                      <a:pt x="121" y="33"/>
                      <a:pt x="121" y="33"/>
                      <a:pt x="121" y="33"/>
                    </a:cubicBezTo>
                    <a:cubicBezTo>
                      <a:pt x="103" y="33"/>
                      <a:pt x="103" y="33"/>
                      <a:pt x="103" y="33"/>
                    </a:cubicBezTo>
                    <a:cubicBezTo>
                      <a:pt x="73" y="33"/>
                      <a:pt x="54" y="30"/>
                      <a:pt x="45" y="24"/>
                    </a:cubicBezTo>
                    <a:cubicBezTo>
                      <a:pt x="38" y="20"/>
                      <a:pt x="31" y="15"/>
                      <a:pt x="24" y="10"/>
                    </a:cubicBezTo>
                    <a:cubicBezTo>
                      <a:pt x="17" y="10"/>
                      <a:pt x="11" y="10"/>
                      <a:pt x="4" y="10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6" y="7"/>
                      <a:pt x="13" y="6"/>
                      <a:pt x="19" y="5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28" y="0"/>
                      <a:pt x="35" y="0"/>
                      <a:pt x="41" y="0"/>
                    </a:cubicBezTo>
                    <a:cubicBezTo>
                      <a:pt x="50" y="6"/>
                      <a:pt x="50" y="6"/>
                      <a:pt x="50" y="6"/>
                    </a:cubicBezTo>
                    <a:cubicBezTo>
                      <a:pt x="64" y="6"/>
                      <a:pt x="79" y="6"/>
                      <a:pt x="93" y="6"/>
                    </a:cubicBezTo>
                    <a:cubicBezTo>
                      <a:pt x="99" y="10"/>
                      <a:pt x="99" y="10"/>
                      <a:pt x="99" y="10"/>
                    </a:cubicBezTo>
                    <a:cubicBezTo>
                      <a:pt x="85" y="10"/>
                      <a:pt x="71" y="10"/>
                      <a:pt x="56" y="10"/>
                    </a:cubicBezTo>
                    <a:cubicBezTo>
                      <a:pt x="63" y="15"/>
                      <a:pt x="71" y="20"/>
                      <a:pt x="77" y="24"/>
                    </a:cubicBezTo>
                    <a:cubicBezTo>
                      <a:pt x="88" y="27"/>
                      <a:pt x="88" y="27"/>
                      <a:pt x="88" y="27"/>
                    </a:cubicBezTo>
                    <a:cubicBezTo>
                      <a:pt x="88" y="27"/>
                      <a:pt x="98" y="28"/>
                      <a:pt x="104" y="28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8" name="Freeform 434"/>
              <p:cNvSpPr>
                <a:spLocks/>
              </p:cNvSpPr>
              <p:nvPr/>
            </p:nvSpPr>
            <p:spPr bwMode="auto">
              <a:xfrm>
                <a:off x="43895963" y="3451226"/>
                <a:ext cx="649288" cy="101600"/>
              </a:xfrm>
              <a:custGeom>
                <a:avLst/>
                <a:gdLst>
                  <a:gd name="T0" fmla="*/ 148 w 173"/>
                  <a:gd name="T1" fmla="*/ 27 h 27"/>
                  <a:gd name="T2" fmla="*/ 138 w 173"/>
                  <a:gd name="T3" fmla="*/ 23 h 27"/>
                  <a:gd name="T4" fmla="*/ 136 w 173"/>
                  <a:gd name="T5" fmla="*/ 23 h 27"/>
                  <a:gd name="T6" fmla="*/ 121 w 173"/>
                  <a:gd name="T7" fmla="*/ 26 h 27"/>
                  <a:gd name="T8" fmla="*/ 95 w 173"/>
                  <a:gd name="T9" fmla="*/ 27 h 27"/>
                  <a:gd name="T10" fmla="*/ 50 w 173"/>
                  <a:gd name="T11" fmla="*/ 24 h 27"/>
                  <a:gd name="T12" fmla="*/ 26 w 173"/>
                  <a:gd name="T13" fmla="*/ 17 h 27"/>
                  <a:gd name="T14" fmla="*/ 0 w 173"/>
                  <a:gd name="T15" fmla="*/ 0 h 27"/>
                  <a:gd name="T16" fmla="*/ 32 w 173"/>
                  <a:gd name="T17" fmla="*/ 0 h 27"/>
                  <a:gd name="T18" fmla="*/ 57 w 173"/>
                  <a:gd name="T19" fmla="*/ 16 h 27"/>
                  <a:gd name="T20" fmla="*/ 71 w 173"/>
                  <a:gd name="T21" fmla="*/ 21 h 27"/>
                  <a:gd name="T22" fmla="*/ 95 w 173"/>
                  <a:gd name="T23" fmla="*/ 22 h 27"/>
                  <a:gd name="T24" fmla="*/ 122 w 173"/>
                  <a:gd name="T25" fmla="*/ 20 h 27"/>
                  <a:gd name="T26" fmla="*/ 120 w 173"/>
                  <a:gd name="T27" fmla="*/ 13 h 27"/>
                  <a:gd name="T28" fmla="*/ 101 w 173"/>
                  <a:gd name="T29" fmla="*/ 0 h 27"/>
                  <a:gd name="T30" fmla="*/ 133 w 173"/>
                  <a:gd name="T31" fmla="*/ 0 h 27"/>
                  <a:gd name="T32" fmla="*/ 173 w 173"/>
                  <a:gd name="T33" fmla="*/ 27 h 27"/>
                  <a:gd name="T34" fmla="*/ 148 w 173"/>
                  <a:gd name="T35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73" h="27">
                    <a:moveTo>
                      <a:pt x="148" y="27"/>
                    </a:moveTo>
                    <a:cubicBezTo>
                      <a:pt x="138" y="23"/>
                      <a:pt x="138" y="23"/>
                      <a:pt x="138" y="23"/>
                    </a:cubicBezTo>
                    <a:cubicBezTo>
                      <a:pt x="136" y="23"/>
                      <a:pt x="136" y="23"/>
                      <a:pt x="136" y="23"/>
                    </a:cubicBezTo>
                    <a:cubicBezTo>
                      <a:pt x="136" y="23"/>
                      <a:pt x="129" y="25"/>
                      <a:pt x="121" y="26"/>
                    </a:cubicBezTo>
                    <a:cubicBezTo>
                      <a:pt x="114" y="27"/>
                      <a:pt x="106" y="27"/>
                      <a:pt x="95" y="27"/>
                    </a:cubicBezTo>
                    <a:cubicBezTo>
                      <a:pt x="77" y="27"/>
                      <a:pt x="62" y="26"/>
                      <a:pt x="50" y="24"/>
                    </a:cubicBezTo>
                    <a:cubicBezTo>
                      <a:pt x="39" y="23"/>
                      <a:pt x="26" y="17"/>
                      <a:pt x="26" y="17"/>
                    </a:cubicBezTo>
                    <a:cubicBezTo>
                      <a:pt x="17" y="11"/>
                      <a:pt x="9" y="6"/>
                      <a:pt x="0" y="0"/>
                    </a:cubicBezTo>
                    <a:cubicBezTo>
                      <a:pt x="11" y="0"/>
                      <a:pt x="21" y="0"/>
                      <a:pt x="32" y="0"/>
                    </a:cubicBezTo>
                    <a:cubicBezTo>
                      <a:pt x="41" y="5"/>
                      <a:pt x="49" y="10"/>
                      <a:pt x="57" y="16"/>
                    </a:cubicBezTo>
                    <a:cubicBezTo>
                      <a:pt x="71" y="21"/>
                      <a:pt x="71" y="21"/>
                      <a:pt x="71" y="21"/>
                    </a:cubicBezTo>
                    <a:cubicBezTo>
                      <a:pt x="77" y="22"/>
                      <a:pt x="85" y="22"/>
                      <a:pt x="95" y="22"/>
                    </a:cubicBezTo>
                    <a:cubicBezTo>
                      <a:pt x="109" y="22"/>
                      <a:pt x="122" y="20"/>
                      <a:pt x="122" y="20"/>
                    </a:cubicBezTo>
                    <a:cubicBezTo>
                      <a:pt x="120" y="13"/>
                      <a:pt x="120" y="13"/>
                      <a:pt x="120" y="13"/>
                    </a:cubicBezTo>
                    <a:cubicBezTo>
                      <a:pt x="114" y="9"/>
                      <a:pt x="107" y="4"/>
                      <a:pt x="101" y="0"/>
                    </a:cubicBezTo>
                    <a:cubicBezTo>
                      <a:pt x="111" y="0"/>
                      <a:pt x="122" y="0"/>
                      <a:pt x="133" y="0"/>
                    </a:cubicBezTo>
                    <a:cubicBezTo>
                      <a:pt x="146" y="9"/>
                      <a:pt x="159" y="18"/>
                      <a:pt x="173" y="27"/>
                    </a:cubicBezTo>
                    <a:cubicBezTo>
                      <a:pt x="164" y="27"/>
                      <a:pt x="156" y="27"/>
                      <a:pt x="148" y="27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9" name="Freeform 435"/>
              <p:cNvSpPr>
                <a:spLocks/>
              </p:cNvSpPr>
              <p:nvPr/>
            </p:nvSpPr>
            <p:spPr bwMode="auto">
              <a:xfrm>
                <a:off x="44562713" y="3448051"/>
                <a:ext cx="365125" cy="104775"/>
              </a:xfrm>
              <a:custGeom>
                <a:avLst/>
                <a:gdLst>
                  <a:gd name="T0" fmla="*/ 76 w 97"/>
                  <a:gd name="T1" fmla="*/ 0 h 28"/>
                  <a:gd name="T2" fmla="*/ 92 w 97"/>
                  <a:gd name="T3" fmla="*/ 0 h 28"/>
                  <a:gd name="T4" fmla="*/ 97 w 97"/>
                  <a:gd name="T5" fmla="*/ 6 h 28"/>
                  <a:gd name="T6" fmla="*/ 82 w 97"/>
                  <a:gd name="T7" fmla="*/ 5 h 28"/>
                  <a:gd name="T8" fmla="*/ 55 w 97"/>
                  <a:gd name="T9" fmla="*/ 8 h 28"/>
                  <a:gd name="T10" fmla="*/ 51 w 97"/>
                  <a:gd name="T11" fmla="*/ 14 h 28"/>
                  <a:gd name="T12" fmla="*/ 73 w 97"/>
                  <a:gd name="T13" fmla="*/ 28 h 28"/>
                  <a:gd name="T14" fmla="*/ 41 w 97"/>
                  <a:gd name="T15" fmla="*/ 28 h 28"/>
                  <a:gd name="T16" fmla="*/ 0 w 97"/>
                  <a:gd name="T17" fmla="*/ 1 h 28"/>
                  <a:gd name="T18" fmla="*/ 25 w 97"/>
                  <a:gd name="T19" fmla="*/ 1 h 28"/>
                  <a:gd name="T20" fmla="*/ 37 w 97"/>
                  <a:gd name="T21" fmla="*/ 5 h 28"/>
                  <a:gd name="T22" fmla="*/ 38 w 97"/>
                  <a:gd name="T23" fmla="*/ 5 h 28"/>
                  <a:gd name="T24" fmla="*/ 52 w 97"/>
                  <a:gd name="T25" fmla="*/ 2 h 28"/>
                  <a:gd name="T26" fmla="*/ 76 w 97"/>
                  <a:gd name="T27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7" h="28">
                    <a:moveTo>
                      <a:pt x="76" y="0"/>
                    </a:moveTo>
                    <a:cubicBezTo>
                      <a:pt x="82" y="0"/>
                      <a:pt x="92" y="0"/>
                      <a:pt x="92" y="0"/>
                    </a:cubicBezTo>
                    <a:cubicBezTo>
                      <a:pt x="97" y="6"/>
                      <a:pt x="97" y="6"/>
                      <a:pt x="97" y="6"/>
                    </a:cubicBezTo>
                    <a:cubicBezTo>
                      <a:pt x="82" y="5"/>
                      <a:pt x="82" y="5"/>
                      <a:pt x="82" y="5"/>
                    </a:cubicBezTo>
                    <a:cubicBezTo>
                      <a:pt x="70" y="5"/>
                      <a:pt x="55" y="8"/>
                      <a:pt x="55" y="8"/>
                    </a:cubicBezTo>
                    <a:cubicBezTo>
                      <a:pt x="51" y="14"/>
                      <a:pt x="51" y="14"/>
                      <a:pt x="51" y="14"/>
                    </a:cubicBezTo>
                    <a:cubicBezTo>
                      <a:pt x="58" y="18"/>
                      <a:pt x="66" y="23"/>
                      <a:pt x="73" y="28"/>
                    </a:cubicBezTo>
                    <a:cubicBezTo>
                      <a:pt x="62" y="28"/>
                      <a:pt x="51" y="28"/>
                      <a:pt x="41" y="28"/>
                    </a:cubicBezTo>
                    <a:cubicBezTo>
                      <a:pt x="27" y="19"/>
                      <a:pt x="14" y="9"/>
                      <a:pt x="0" y="1"/>
                    </a:cubicBezTo>
                    <a:cubicBezTo>
                      <a:pt x="9" y="1"/>
                      <a:pt x="17" y="1"/>
                      <a:pt x="25" y="1"/>
                    </a:cubicBezTo>
                    <a:cubicBezTo>
                      <a:pt x="37" y="5"/>
                      <a:pt x="37" y="5"/>
                      <a:pt x="37" y="5"/>
                    </a:cubicBezTo>
                    <a:cubicBezTo>
                      <a:pt x="38" y="5"/>
                      <a:pt x="38" y="5"/>
                      <a:pt x="38" y="5"/>
                    </a:cubicBezTo>
                    <a:cubicBezTo>
                      <a:pt x="38" y="5"/>
                      <a:pt x="45" y="3"/>
                      <a:pt x="52" y="2"/>
                    </a:cubicBezTo>
                    <a:cubicBezTo>
                      <a:pt x="59" y="1"/>
                      <a:pt x="67" y="0"/>
                      <a:pt x="7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0" name="Freeform 436"/>
              <p:cNvSpPr>
                <a:spLocks/>
              </p:cNvSpPr>
              <p:nvPr/>
            </p:nvSpPr>
            <p:spPr bwMode="auto">
              <a:xfrm>
                <a:off x="45013563" y="3448051"/>
                <a:ext cx="652463" cy="104775"/>
              </a:xfrm>
              <a:custGeom>
                <a:avLst/>
                <a:gdLst>
                  <a:gd name="T0" fmla="*/ 174 w 174"/>
                  <a:gd name="T1" fmla="*/ 28 h 28"/>
                  <a:gd name="T2" fmla="*/ 142 w 174"/>
                  <a:gd name="T3" fmla="*/ 28 h 28"/>
                  <a:gd name="T4" fmla="*/ 116 w 174"/>
                  <a:gd name="T5" fmla="*/ 11 h 28"/>
                  <a:gd name="T6" fmla="*/ 102 w 174"/>
                  <a:gd name="T7" fmla="*/ 6 h 28"/>
                  <a:gd name="T8" fmla="*/ 78 w 174"/>
                  <a:gd name="T9" fmla="*/ 5 h 28"/>
                  <a:gd name="T10" fmla="*/ 51 w 174"/>
                  <a:gd name="T11" fmla="*/ 7 h 28"/>
                  <a:gd name="T12" fmla="*/ 53 w 174"/>
                  <a:gd name="T13" fmla="*/ 14 h 28"/>
                  <a:gd name="T14" fmla="*/ 73 w 174"/>
                  <a:gd name="T15" fmla="*/ 28 h 28"/>
                  <a:gd name="T16" fmla="*/ 41 w 174"/>
                  <a:gd name="T17" fmla="*/ 28 h 28"/>
                  <a:gd name="T18" fmla="*/ 0 w 174"/>
                  <a:gd name="T19" fmla="*/ 1 h 28"/>
                  <a:gd name="T20" fmla="*/ 25 w 174"/>
                  <a:gd name="T21" fmla="*/ 1 h 28"/>
                  <a:gd name="T22" fmla="*/ 35 w 174"/>
                  <a:gd name="T23" fmla="*/ 4 h 28"/>
                  <a:gd name="T24" fmla="*/ 37 w 174"/>
                  <a:gd name="T25" fmla="*/ 4 h 28"/>
                  <a:gd name="T26" fmla="*/ 52 w 174"/>
                  <a:gd name="T27" fmla="*/ 1 h 28"/>
                  <a:gd name="T28" fmla="*/ 78 w 174"/>
                  <a:gd name="T29" fmla="*/ 0 h 28"/>
                  <a:gd name="T30" fmla="*/ 147 w 174"/>
                  <a:gd name="T31" fmla="*/ 10 h 28"/>
                  <a:gd name="T32" fmla="*/ 174 w 174"/>
                  <a:gd name="T33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74" h="28">
                    <a:moveTo>
                      <a:pt x="174" y="28"/>
                    </a:moveTo>
                    <a:cubicBezTo>
                      <a:pt x="163" y="28"/>
                      <a:pt x="153" y="28"/>
                      <a:pt x="142" y="28"/>
                    </a:cubicBezTo>
                    <a:cubicBezTo>
                      <a:pt x="133" y="22"/>
                      <a:pt x="125" y="16"/>
                      <a:pt x="116" y="11"/>
                    </a:cubicBezTo>
                    <a:cubicBezTo>
                      <a:pt x="116" y="11"/>
                      <a:pt x="108" y="8"/>
                      <a:pt x="102" y="6"/>
                    </a:cubicBezTo>
                    <a:cubicBezTo>
                      <a:pt x="96" y="5"/>
                      <a:pt x="88" y="5"/>
                      <a:pt x="78" y="5"/>
                    </a:cubicBezTo>
                    <a:cubicBezTo>
                      <a:pt x="64" y="5"/>
                      <a:pt x="51" y="7"/>
                      <a:pt x="51" y="7"/>
                    </a:cubicBezTo>
                    <a:cubicBezTo>
                      <a:pt x="53" y="14"/>
                      <a:pt x="53" y="14"/>
                      <a:pt x="53" y="14"/>
                    </a:cubicBezTo>
                    <a:cubicBezTo>
                      <a:pt x="60" y="19"/>
                      <a:pt x="66" y="23"/>
                      <a:pt x="73" y="28"/>
                    </a:cubicBezTo>
                    <a:cubicBezTo>
                      <a:pt x="62" y="28"/>
                      <a:pt x="52" y="28"/>
                      <a:pt x="41" y="28"/>
                    </a:cubicBezTo>
                    <a:cubicBezTo>
                      <a:pt x="27" y="19"/>
                      <a:pt x="14" y="9"/>
                      <a:pt x="0" y="1"/>
                    </a:cubicBezTo>
                    <a:cubicBezTo>
                      <a:pt x="9" y="1"/>
                      <a:pt x="17" y="1"/>
                      <a:pt x="25" y="1"/>
                    </a:cubicBezTo>
                    <a:cubicBezTo>
                      <a:pt x="35" y="4"/>
                      <a:pt x="35" y="4"/>
                      <a:pt x="35" y="4"/>
                    </a:cubicBezTo>
                    <a:cubicBezTo>
                      <a:pt x="37" y="4"/>
                      <a:pt x="37" y="4"/>
                      <a:pt x="37" y="4"/>
                    </a:cubicBezTo>
                    <a:cubicBezTo>
                      <a:pt x="37" y="4"/>
                      <a:pt x="44" y="2"/>
                      <a:pt x="52" y="1"/>
                    </a:cubicBezTo>
                    <a:cubicBezTo>
                      <a:pt x="59" y="1"/>
                      <a:pt x="68" y="0"/>
                      <a:pt x="78" y="0"/>
                    </a:cubicBezTo>
                    <a:cubicBezTo>
                      <a:pt x="114" y="0"/>
                      <a:pt x="137" y="4"/>
                      <a:pt x="147" y="10"/>
                    </a:cubicBezTo>
                    <a:cubicBezTo>
                      <a:pt x="156" y="16"/>
                      <a:pt x="165" y="22"/>
                      <a:pt x="174" y="28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1" name="Freeform 437"/>
              <p:cNvSpPr>
                <a:spLocks noEditPoints="1"/>
              </p:cNvSpPr>
              <p:nvPr/>
            </p:nvSpPr>
            <p:spPr bwMode="auto">
              <a:xfrm>
                <a:off x="42883138" y="2986088"/>
                <a:ext cx="423863" cy="77788"/>
              </a:xfrm>
              <a:custGeom>
                <a:avLst/>
                <a:gdLst>
                  <a:gd name="T0" fmla="*/ 76 w 113"/>
                  <a:gd name="T1" fmla="*/ 21 h 21"/>
                  <a:gd name="T2" fmla="*/ 30 w 113"/>
                  <a:gd name="T3" fmla="*/ 18 h 21"/>
                  <a:gd name="T4" fmla="*/ 4 w 113"/>
                  <a:gd name="T5" fmla="*/ 11 h 21"/>
                  <a:gd name="T6" fmla="*/ 7 w 113"/>
                  <a:gd name="T7" fmla="*/ 3 h 21"/>
                  <a:gd name="T8" fmla="*/ 41 w 113"/>
                  <a:gd name="T9" fmla="*/ 0 h 21"/>
                  <a:gd name="T10" fmla="*/ 80 w 113"/>
                  <a:gd name="T11" fmla="*/ 3 h 21"/>
                  <a:gd name="T12" fmla="*/ 103 w 113"/>
                  <a:gd name="T13" fmla="*/ 9 h 21"/>
                  <a:gd name="T14" fmla="*/ 107 w 113"/>
                  <a:gd name="T15" fmla="*/ 12 h 21"/>
                  <a:gd name="T16" fmla="*/ 30 w 113"/>
                  <a:gd name="T17" fmla="*/ 12 h 21"/>
                  <a:gd name="T18" fmla="*/ 46 w 113"/>
                  <a:gd name="T19" fmla="*/ 16 h 21"/>
                  <a:gd name="T20" fmla="*/ 72 w 113"/>
                  <a:gd name="T21" fmla="*/ 18 h 21"/>
                  <a:gd name="T22" fmla="*/ 90 w 113"/>
                  <a:gd name="T23" fmla="*/ 17 h 21"/>
                  <a:gd name="T24" fmla="*/ 107 w 113"/>
                  <a:gd name="T25" fmla="*/ 16 h 21"/>
                  <a:gd name="T26" fmla="*/ 113 w 113"/>
                  <a:gd name="T27" fmla="*/ 20 h 21"/>
                  <a:gd name="T28" fmla="*/ 96 w 113"/>
                  <a:gd name="T29" fmla="*/ 21 h 21"/>
                  <a:gd name="T30" fmla="*/ 76 w 113"/>
                  <a:gd name="T31" fmla="*/ 21 h 21"/>
                  <a:gd name="T32" fmla="*/ 45 w 113"/>
                  <a:gd name="T33" fmla="*/ 4 h 21"/>
                  <a:gd name="T34" fmla="*/ 29 w 113"/>
                  <a:gd name="T35" fmla="*/ 5 h 21"/>
                  <a:gd name="T36" fmla="*/ 26 w 113"/>
                  <a:gd name="T37" fmla="*/ 9 h 21"/>
                  <a:gd name="T38" fmla="*/ 78 w 113"/>
                  <a:gd name="T39" fmla="*/ 9 h 21"/>
                  <a:gd name="T40" fmla="*/ 66 w 113"/>
                  <a:gd name="T41" fmla="*/ 5 h 21"/>
                  <a:gd name="T42" fmla="*/ 45 w 113"/>
                  <a:gd name="T43" fmla="*/ 4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13" h="21">
                    <a:moveTo>
                      <a:pt x="76" y="21"/>
                    </a:moveTo>
                    <a:cubicBezTo>
                      <a:pt x="58" y="21"/>
                      <a:pt x="43" y="20"/>
                      <a:pt x="30" y="18"/>
                    </a:cubicBezTo>
                    <a:cubicBezTo>
                      <a:pt x="17" y="17"/>
                      <a:pt x="4" y="11"/>
                      <a:pt x="4" y="11"/>
                    </a:cubicBezTo>
                    <a:cubicBezTo>
                      <a:pt x="4" y="11"/>
                      <a:pt x="0" y="5"/>
                      <a:pt x="7" y="3"/>
                    </a:cubicBezTo>
                    <a:cubicBezTo>
                      <a:pt x="13" y="1"/>
                      <a:pt x="24" y="0"/>
                      <a:pt x="41" y="0"/>
                    </a:cubicBezTo>
                    <a:cubicBezTo>
                      <a:pt x="56" y="0"/>
                      <a:pt x="69" y="1"/>
                      <a:pt x="80" y="3"/>
                    </a:cubicBezTo>
                    <a:cubicBezTo>
                      <a:pt x="91" y="4"/>
                      <a:pt x="103" y="9"/>
                      <a:pt x="103" y="9"/>
                    </a:cubicBezTo>
                    <a:cubicBezTo>
                      <a:pt x="107" y="12"/>
                      <a:pt x="107" y="12"/>
                      <a:pt x="107" y="12"/>
                    </a:cubicBezTo>
                    <a:cubicBezTo>
                      <a:pt x="81" y="12"/>
                      <a:pt x="56" y="12"/>
                      <a:pt x="30" y="12"/>
                    </a:cubicBezTo>
                    <a:cubicBezTo>
                      <a:pt x="30" y="12"/>
                      <a:pt x="39" y="15"/>
                      <a:pt x="46" y="16"/>
                    </a:cubicBezTo>
                    <a:cubicBezTo>
                      <a:pt x="53" y="17"/>
                      <a:pt x="62" y="18"/>
                      <a:pt x="72" y="18"/>
                    </a:cubicBezTo>
                    <a:cubicBezTo>
                      <a:pt x="79" y="18"/>
                      <a:pt x="90" y="17"/>
                      <a:pt x="90" y="17"/>
                    </a:cubicBezTo>
                    <a:cubicBezTo>
                      <a:pt x="90" y="17"/>
                      <a:pt x="102" y="17"/>
                      <a:pt x="107" y="16"/>
                    </a:cubicBezTo>
                    <a:cubicBezTo>
                      <a:pt x="113" y="20"/>
                      <a:pt x="113" y="20"/>
                      <a:pt x="113" y="20"/>
                    </a:cubicBezTo>
                    <a:cubicBezTo>
                      <a:pt x="96" y="21"/>
                      <a:pt x="96" y="21"/>
                      <a:pt x="96" y="21"/>
                    </a:cubicBezTo>
                    <a:cubicBezTo>
                      <a:pt x="96" y="21"/>
                      <a:pt x="84" y="21"/>
                      <a:pt x="76" y="21"/>
                    </a:cubicBezTo>
                    <a:close/>
                    <a:moveTo>
                      <a:pt x="45" y="4"/>
                    </a:moveTo>
                    <a:cubicBezTo>
                      <a:pt x="38" y="4"/>
                      <a:pt x="29" y="5"/>
                      <a:pt x="29" y="5"/>
                    </a:cubicBezTo>
                    <a:cubicBezTo>
                      <a:pt x="26" y="9"/>
                      <a:pt x="26" y="9"/>
                      <a:pt x="26" y="9"/>
                    </a:cubicBezTo>
                    <a:cubicBezTo>
                      <a:pt x="43" y="9"/>
                      <a:pt x="61" y="9"/>
                      <a:pt x="78" y="9"/>
                    </a:cubicBezTo>
                    <a:cubicBezTo>
                      <a:pt x="66" y="5"/>
                      <a:pt x="66" y="5"/>
                      <a:pt x="66" y="5"/>
                    </a:cubicBezTo>
                    <a:cubicBezTo>
                      <a:pt x="66" y="5"/>
                      <a:pt x="53" y="4"/>
                      <a:pt x="45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2" name="Freeform 438"/>
              <p:cNvSpPr>
                <a:spLocks/>
              </p:cNvSpPr>
              <p:nvPr/>
            </p:nvSpPr>
            <p:spPr bwMode="auto">
              <a:xfrm>
                <a:off x="43326050" y="2986088"/>
                <a:ext cx="487363" cy="77788"/>
              </a:xfrm>
              <a:custGeom>
                <a:avLst/>
                <a:gdLst>
                  <a:gd name="T0" fmla="*/ 130 w 130"/>
                  <a:gd name="T1" fmla="*/ 21 h 21"/>
                  <a:gd name="T2" fmla="*/ 106 w 130"/>
                  <a:gd name="T3" fmla="*/ 21 h 21"/>
                  <a:gd name="T4" fmla="*/ 88 w 130"/>
                  <a:gd name="T5" fmla="*/ 8 h 21"/>
                  <a:gd name="T6" fmla="*/ 77 w 130"/>
                  <a:gd name="T7" fmla="*/ 5 h 21"/>
                  <a:gd name="T8" fmla="*/ 58 w 130"/>
                  <a:gd name="T9" fmla="*/ 4 h 21"/>
                  <a:gd name="T10" fmla="*/ 38 w 130"/>
                  <a:gd name="T11" fmla="*/ 5 h 21"/>
                  <a:gd name="T12" fmla="*/ 39 w 130"/>
                  <a:gd name="T13" fmla="*/ 11 h 21"/>
                  <a:gd name="T14" fmla="*/ 54 w 130"/>
                  <a:gd name="T15" fmla="*/ 21 h 21"/>
                  <a:gd name="T16" fmla="*/ 30 w 130"/>
                  <a:gd name="T17" fmla="*/ 21 h 21"/>
                  <a:gd name="T18" fmla="*/ 0 w 130"/>
                  <a:gd name="T19" fmla="*/ 1 h 21"/>
                  <a:gd name="T20" fmla="*/ 19 w 130"/>
                  <a:gd name="T21" fmla="*/ 1 h 21"/>
                  <a:gd name="T22" fmla="*/ 26 w 130"/>
                  <a:gd name="T23" fmla="*/ 4 h 21"/>
                  <a:gd name="T24" fmla="*/ 27 w 130"/>
                  <a:gd name="T25" fmla="*/ 4 h 21"/>
                  <a:gd name="T26" fmla="*/ 39 w 130"/>
                  <a:gd name="T27" fmla="*/ 1 h 21"/>
                  <a:gd name="T28" fmla="*/ 59 w 130"/>
                  <a:gd name="T29" fmla="*/ 0 h 21"/>
                  <a:gd name="T30" fmla="*/ 111 w 130"/>
                  <a:gd name="T31" fmla="*/ 8 h 21"/>
                  <a:gd name="T32" fmla="*/ 130 w 130"/>
                  <a:gd name="T33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0" h="21">
                    <a:moveTo>
                      <a:pt x="130" y="21"/>
                    </a:moveTo>
                    <a:cubicBezTo>
                      <a:pt x="122" y="21"/>
                      <a:pt x="114" y="21"/>
                      <a:pt x="106" y="21"/>
                    </a:cubicBezTo>
                    <a:cubicBezTo>
                      <a:pt x="100" y="17"/>
                      <a:pt x="94" y="13"/>
                      <a:pt x="88" y="8"/>
                    </a:cubicBezTo>
                    <a:cubicBezTo>
                      <a:pt x="77" y="5"/>
                      <a:pt x="77" y="5"/>
                      <a:pt x="77" y="5"/>
                    </a:cubicBezTo>
                    <a:cubicBezTo>
                      <a:pt x="77" y="5"/>
                      <a:pt x="66" y="4"/>
                      <a:pt x="58" y="4"/>
                    </a:cubicBezTo>
                    <a:cubicBezTo>
                      <a:pt x="48" y="4"/>
                      <a:pt x="38" y="5"/>
                      <a:pt x="38" y="5"/>
                    </a:cubicBezTo>
                    <a:cubicBezTo>
                      <a:pt x="39" y="11"/>
                      <a:pt x="39" y="11"/>
                      <a:pt x="39" y="11"/>
                    </a:cubicBezTo>
                    <a:cubicBezTo>
                      <a:pt x="54" y="21"/>
                      <a:pt x="54" y="21"/>
                      <a:pt x="54" y="21"/>
                    </a:cubicBezTo>
                    <a:cubicBezTo>
                      <a:pt x="46" y="21"/>
                      <a:pt x="38" y="21"/>
                      <a:pt x="30" y="21"/>
                    </a:cubicBezTo>
                    <a:cubicBezTo>
                      <a:pt x="20" y="14"/>
                      <a:pt x="10" y="7"/>
                      <a:pt x="0" y="1"/>
                    </a:cubicBezTo>
                    <a:cubicBezTo>
                      <a:pt x="6" y="1"/>
                      <a:pt x="13" y="1"/>
                      <a:pt x="19" y="1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27" y="4"/>
                      <a:pt x="27" y="4"/>
                      <a:pt x="27" y="4"/>
                    </a:cubicBezTo>
                    <a:cubicBezTo>
                      <a:pt x="39" y="1"/>
                      <a:pt x="39" y="1"/>
                      <a:pt x="39" y="1"/>
                    </a:cubicBezTo>
                    <a:cubicBezTo>
                      <a:pt x="39" y="1"/>
                      <a:pt x="51" y="0"/>
                      <a:pt x="59" y="0"/>
                    </a:cubicBezTo>
                    <a:cubicBezTo>
                      <a:pt x="86" y="0"/>
                      <a:pt x="104" y="3"/>
                      <a:pt x="111" y="8"/>
                    </a:cubicBezTo>
                    <a:cubicBezTo>
                      <a:pt x="117" y="12"/>
                      <a:pt x="124" y="16"/>
                      <a:pt x="130" y="2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3" name="Freeform 439"/>
              <p:cNvSpPr>
                <a:spLocks/>
              </p:cNvSpPr>
              <p:nvPr/>
            </p:nvSpPr>
            <p:spPr bwMode="auto">
              <a:xfrm>
                <a:off x="43786425" y="2973388"/>
                <a:ext cx="379413" cy="90488"/>
              </a:xfrm>
              <a:custGeom>
                <a:avLst/>
                <a:gdLst>
                  <a:gd name="T0" fmla="*/ 79 w 101"/>
                  <a:gd name="T1" fmla="*/ 21 h 24"/>
                  <a:gd name="T2" fmla="*/ 96 w 101"/>
                  <a:gd name="T3" fmla="*/ 20 h 24"/>
                  <a:gd name="T4" fmla="*/ 101 w 101"/>
                  <a:gd name="T5" fmla="*/ 23 h 24"/>
                  <a:gd name="T6" fmla="*/ 92 w 101"/>
                  <a:gd name="T7" fmla="*/ 24 h 24"/>
                  <a:gd name="T8" fmla="*/ 79 w 101"/>
                  <a:gd name="T9" fmla="*/ 24 h 24"/>
                  <a:gd name="T10" fmla="*/ 34 w 101"/>
                  <a:gd name="T11" fmla="*/ 18 h 24"/>
                  <a:gd name="T12" fmla="*/ 18 w 101"/>
                  <a:gd name="T13" fmla="*/ 7 h 24"/>
                  <a:gd name="T14" fmla="*/ 3 w 101"/>
                  <a:gd name="T15" fmla="*/ 7 h 24"/>
                  <a:gd name="T16" fmla="*/ 0 w 101"/>
                  <a:gd name="T17" fmla="*/ 5 h 24"/>
                  <a:gd name="T18" fmla="*/ 14 w 101"/>
                  <a:gd name="T19" fmla="*/ 4 h 24"/>
                  <a:gd name="T20" fmla="*/ 16 w 101"/>
                  <a:gd name="T21" fmla="*/ 0 h 24"/>
                  <a:gd name="T22" fmla="*/ 31 w 101"/>
                  <a:gd name="T23" fmla="*/ 0 h 24"/>
                  <a:gd name="T24" fmla="*/ 38 w 101"/>
                  <a:gd name="T25" fmla="*/ 4 h 24"/>
                  <a:gd name="T26" fmla="*/ 70 w 101"/>
                  <a:gd name="T27" fmla="*/ 4 h 24"/>
                  <a:gd name="T28" fmla="*/ 75 w 101"/>
                  <a:gd name="T29" fmla="*/ 7 h 24"/>
                  <a:gd name="T30" fmla="*/ 43 w 101"/>
                  <a:gd name="T31" fmla="*/ 7 h 24"/>
                  <a:gd name="T32" fmla="*/ 59 w 101"/>
                  <a:gd name="T33" fmla="*/ 18 h 24"/>
                  <a:gd name="T34" fmla="*/ 67 w 101"/>
                  <a:gd name="T35" fmla="*/ 20 h 24"/>
                  <a:gd name="T36" fmla="*/ 79 w 101"/>
                  <a:gd name="T37" fmla="*/ 2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01" h="24">
                    <a:moveTo>
                      <a:pt x="79" y="21"/>
                    </a:moveTo>
                    <a:cubicBezTo>
                      <a:pt x="96" y="20"/>
                      <a:pt x="96" y="20"/>
                      <a:pt x="96" y="20"/>
                    </a:cubicBezTo>
                    <a:cubicBezTo>
                      <a:pt x="101" y="23"/>
                      <a:pt x="101" y="23"/>
                      <a:pt x="101" y="23"/>
                    </a:cubicBezTo>
                    <a:cubicBezTo>
                      <a:pt x="92" y="24"/>
                      <a:pt x="92" y="24"/>
                      <a:pt x="92" y="24"/>
                    </a:cubicBezTo>
                    <a:cubicBezTo>
                      <a:pt x="79" y="24"/>
                      <a:pt x="79" y="24"/>
                      <a:pt x="79" y="24"/>
                    </a:cubicBezTo>
                    <a:cubicBezTo>
                      <a:pt x="55" y="24"/>
                      <a:pt x="41" y="22"/>
                      <a:pt x="34" y="18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31" y="0"/>
                      <a:pt x="31" y="0"/>
                      <a:pt x="31" y="0"/>
                    </a:cubicBezTo>
                    <a:cubicBezTo>
                      <a:pt x="38" y="4"/>
                      <a:pt x="38" y="4"/>
                      <a:pt x="38" y="4"/>
                    </a:cubicBezTo>
                    <a:cubicBezTo>
                      <a:pt x="49" y="4"/>
                      <a:pt x="59" y="4"/>
                      <a:pt x="70" y="4"/>
                    </a:cubicBezTo>
                    <a:cubicBezTo>
                      <a:pt x="75" y="7"/>
                      <a:pt x="75" y="7"/>
                      <a:pt x="75" y="7"/>
                    </a:cubicBezTo>
                    <a:cubicBezTo>
                      <a:pt x="65" y="7"/>
                      <a:pt x="53" y="7"/>
                      <a:pt x="43" y="7"/>
                    </a:cubicBezTo>
                    <a:cubicBezTo>
                      <a:pt x="59" y="18"/>
                      <a:pt x="59" y="18"/>
                      <a:pt x="59" y="18"/>
                    </a:cubicBezTo>
                    <a:cubicBezTo>
                      <a:pt x="67" y="20"/>
                      <a:pt x="67" y="20"/>
                      <a:pt x="67" y="20"/>
                    </a:cubicBezTo>
                    <a:lnTo>
                      <a:pt x="79" y="21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4" name="Freeform 440"/>
              <p:cNvSpPr>
                <a:spLocks noEditPoints="1"/>
              </p:cNvSpPr>
              <p:nvPr/>
            </p:nvSpPr>
            <p:spPr bwMode="auto">
              <a:xfrm>
                <a:off x="44157900" y="2986088"/>
                <a:ext cx="423863" cy="77788"/>
              </a:xfrm>
              <a:custGeom>
                <a:avLst/>
                <a:gdLst>
                  <a:gd name="T0" fmla="*/ 76 w 113"/>
                  <a:gd name="T1" fmla="*/ 21 h 21"/>
                  <a:gd name="T2" fmla="*/ 30 w 113"/>
                  <a:gd name="T3" fmla="*/ 18 h 21"/>
                  <a:gd name="T4" fmla="*/ 4 w 113"/>
                  <a:gd name="T5" fmla="*/ 11 h 21"/>
                  <a:gd name="T6" fmla="*/ 6 w 113"/>
                  <a:gd name="T7" fmla="*/ 3 h 21"/>
                  <a:gd name="T8" fmla="*/ 40 w 113"/>
                  <a:gd name="T9" fmla="*/ 0 h 21"/>
                  <a:gd name="T10" fmla="*/ 80 w 113"/>
                  <a:gd name="T11" fmla="*/ 3 h 21"/>
                  <a:gd name="T12" fmla="*/ 103 w 113"/>
                  <a:gd name="T13" fmla="*/ 9 h 21"/>
                  <a:gd name="T14" fmla="*/ 107 w 113"/>
                  <a:gd name="T15" fmla="*/ 12 h 21"/>
                  <a:gd name="T16" fmla="*/ 30 w 113"/>
                  <a:gd name="T17" fmla="*/ 12 h 21"/>
                  <a:gd name="T18" fmla="*/ 46 w 113"/>
                  <a:gd name="T19" fmla="*/ 16 h 21"/>
                  <a:gd name="T20" fmla="*/ 72 w 113"/>
                  <a:gd name="T21" fmla="*/ 18 h 21"/>
                  <a:gd name="T22" fmla="*/ 91 w 113"/>
                  <a:gd name="T23" fmla="*/ 17 h 21"/>
                  <a:gd name="T24" fmla="*/ 108 w 113"/>
                  <a:gd name="T25" fmla="*/ 16 h 21"/>
                  <a:gd name="T26" fmla="*/ 113 w 113"/>
                  <a:gd name="T27" fmla="*/ 20 h 21"/>
                  <a:gd name="T28" fmla="*/ 97 w 113"/>
                  <a:gd name="T29" fmla="*/ 21 h 21"/>
                  <a:gd name="T30" fmla="*/ 76 w 113"/>
                  <a:gd name="T31" fmla="*/ 21 h 21"/>
                  <a:gd name="T32" fmla="*/ 45 w 113"/>
                  <a:gd name="T33" fmla="*/ 4 h 21"/>
                  <a:gd name="T34" fmla="*/ 29 w 113"/>
                  <a:gd name="T35" fmla="*/ 5 h 21"/>
                  <a:gd name="T36" fmla="*/ 26 w 113"/>
                  <a:gd name="T37" fmla="*/ 9 h 21"/>
                  <a:gd name="T38" fmla="*/ 78 w 113"/>
                  <a:gd name="T39" fmla="*/ 9 h 21"/>
                  <a:gd name="T40" fmla="*/ 65 w 113"/>
                  <a:gd name="T41" fmla="*/ 5 h 21"/>
                  <a:gd name="T42" fmla="*/ 45 w 113"/>
                  <a:gd name="T43" fmla="*/ 4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13" h="21">
                    <a:moveTo>
                      <a:pt x="76" y="21"/>
                    </a:moveTo>
                    <a:cubicBezTo>
                      <a:pt x="59" y="21"/>
                      <a:pt x="43" y="20"/>
                      <a:pt x="30" y="18"/>
                    </a:cubicBezTo>
                    <a:cubicBezTo>
                      <a:pt x="18" y="17"/>
                      <a:pt x="4" y="11"/>
                      <a:pt x="4" y="11"/>
                    </a:cubicBezTo>
                    <a:cubicBezTo>
                      <a:pt x="4" y="11"/>
                      <a:pt x="0" y="5"/>
                      <a:pt x="6" y="3"/>
                    </a:cubicBezTo>
                    <a:cubicBezTo>
                      <a:pt x="13" y="1"/>
                      <a:pt x="24" y="0"/>
                      <a:pt x="40" y="0"/>
                    </a:cubicBezTo>
                    <a:cubicBezTo>
                      <a:pt x="55" y="0"/>
                      <a:pt x="69" y="1"/>
                      <a:pt x="80" y="3"/>
                    </a:cubicBezTo>
                    <a:cubicBezTo>
                      <a:pt x="91" y="4"/>
                      <a:pt x="103" y="9"/>
                      <a:pt x="103" y="9"/>
                    </a:cubicBezTo>
                    <a:cubicBezTo>
                      <a:pt x="107" y="12"/>
                      <a:pt x="107" y="12"/>
                      <a:pt x="107" y="12"/>
                    </a:cubicBezTo>
                    <a:cubicBezTo>
                      <a:pt x="81" y="12"/>
                      <a:pt x="56" y="12"/>
                      <a:pt x="30" y="12"/>
                    </a:cubicBezTo>
                    <a:cubicBezTo>
                      <a:pt x="30" y="12"/>
                      <a:pt x="39" y="15"/>
                      <a:pt x="46" y="16"/>
                    </a:cubicBezTo>
                    <a:cubicBezTo>
                      <a:pt x="53" y="17"/>
                      <a:pt x="62" y="18"/>
                      <a:pt x="72" y="18"/>
                    </a:cubicBezTo>
                    <a:cubicBezTo>
                      <a:pt x="79" y="18"/>
                      <a:pt x="91" y="17"/>
                      <a:pt x="91" y="17"/>
                    </a:cubicBezTo>
                    <a:cubicBezTo>
                      <a:pt x="108" y="16"/>
                      <a:pt x="108" y="16"/>
                      <a:pt x="108" y="16"/>
                    </a:cubicBezTo>
                    <a:cubicBezTo>
                      <a:pt x="113" y="20"/>
                      <a:pt x="113" y="20"/>
                      <a:pt x="113" y="20"/>
                    </a:cubicBezTo>
                    <a:cubicBezTo>
                      <a:pt x="97" y="21"/>
                      <a:pt x="97" y="21"/>
                      <a:pt x="97" y="21"/>
                    </a:cubicBezTo>
                    <a:cubicBezTo>
                      <a:pt x="97" y="21"/>
                      <a:pt x="84" y="21"/>
                      <a:pt x="76" y="21"/>
                    </a:cubicBezTo>
                    <a:close/>
                    <a:moveTo>
                      <a:pt x="45" y="4"/>
                    </a:moveTo>
                    <a:cubicBezTo>
                      <a:pt x="37" y="4"/>
                      <a:pt x="29" y="5"/>
                      <a:pt x="29" y="5"/>
                    </a:cubicBezTo>
                    <a:cubicBezTo>
                      <a:pt x="26" y="9"/>
                      <a:pt x="26" y="9"/>
                      <a:pt x="26" y="9"/>
                    </a:cubicBezTo>
                    <a:cubicBezTo>
                      <a:pt x="43" y="9"/>
                      <a:pt x="61" y="9"/>
                      <a:pt x="78" y="9"/>
                    </a:cubicBezTo>
                    <a:cubicBezTo>
                      <a:pt x="65" y="5"/>
                      <a:pt x="65" y="5"/>
                      <a:pt x="65" y="5"/>
                    </a:cubicBezTo>
                    <a:cubicBezTo>
                      <a:pt x="65" y="5"/>
                      <a:pt x="53" y="4"/>
                      <a:pt x="45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5" name="Freeform 441"/>
              <p:cNvSpPr>
                <a:spLocks/>
              </p:cNvSpPr>
              <p:nvPr/>
            </p:nvSpPr>
            <p:spPr bwMode="auto">
              <a:xfrm>
                <a:off x="44597638" y="2986088"/>
                <a:ext cx="276225" cy="77788"/>
              </a:xfrm>
              <a:custGeom>
                <a:avLst/>
                <a:gdLst>
                  <a:gd name="T0" fmla="*/ 58 w 74"/>
                  <a:gd name="T1" fmla="*/ 0 h 21"/>
                  <a:gd name="T2" fmla="*/ 70 w 74"/>
                  <a:gd name="T3" fmla="*/ 1 h 21"/>
                  <a:gd name="T4" fmla="*/ 74 w 74"/>
                  <a:gd name="T5" fmla="*/ 5 h 21"/>
                  <a:gd name="T6" fmla="*/ 63 w 74"/>
                  <a:gd name="T7" fmla="*/ 4 h 21"/>
                  <a:gd name="T8" fmla="*/ 42 w 74"/>
                  <a:gd name="T9" fmla="*/ 6 h 21"/>
                  <a:gd name="T10" fmla="*/ 39 w 74"/>
                  <a:gd name="T11" fmla="*/ 10 h 21"/>
                  <a:gd name="T12" fmla="*/ 55 w 74"/>
                  <a:gd name="T13" fmla="*/ 21 h 21"/>
                  <a:gd name="T14" fmla="*/ 31 w 74"/>
                  <a:gd name="T15" fmla="*/ 21 h 21"/>
                  <a:gd name="T16" fmla="*/ 0 w 74"/>
                  <a:gd name="T17" fmla="*/ 1 h 21"/>
                  <a:gd name="T18" fmla="*/ 19 w 74"/>
                  <a:gd name="T19" fmla="*/ 1 h 21"/>
                  <a:gd name="T20" fmla="*/ 28 w 74"/>
                  <a:gd name="T21" fmla="*/ 4 h 21"/>
                  <a:gd name="T22" fmla="*/ 29 w 74"/>
                  <a:gd name="T23" fmla="*/ 4 h 21"/>
                  <a:gd name="T24" fmla="*/ 40 w 74"/>
                  <a:gd name="T25" fmla="*/ 1 h 21"/>
                  <a:gd name="T26" fmla="*/ 58 w 74"/>
                  <a:gd name="T27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4" h="21">
                    <a:moveTo>
                      <a:pt x="58" y="0"/>
                    </a:moveTo>
                    <a:cubicBezTo>
                      <a:pt x="70" y="1"/>
                      <a:pt x="70" y="1"/>
                      <a:pt x="70" y="1"/>
                    </a:cubicBezTo>
                    <a:cubicBezTo>
                      <a:pt x="74" y="5"/>
                      <a:pt x="74" y="5"/>
                      <a:pt x="74" y="5"/>
                    </a:cubicBezTo>
                    <a:cubicBezTo>
                      <a:pt x="63" y="4"/>
                      <a:pt x="63" y="4"/>
                      <a:pt x="63" y="4"/>
                    </a:cubicBezTo>
                    <a:cubicBezTo>
                      <a:pt x="53" y="4"/>
                      <a:pt x="42" y="6"/>
                      <a:pt x="42" y="6"/>
                    </a:cubicBezTo>
                    <a:cubicBezTo>
                      <a:pt x="39" y="10"/>
                      <a:pt x="39" y="10"/>
                      <a:pt x="39" y="10"/>
                    </a:cubicBezTo>
                    <a:cubicBezTo>
                      <a:pt x="55" y="21"/>
                      <a:pt x="55" y="21"/>
                      <a:pt x="55" y="21"/>
                    </a:cubicBezTo>
                    <a:cubicBezTo>
                      <a:pt x="47" y="21"/>
                      <a:pt x="39" y="21"/>
                      <a:pt x="31" y="21"/>
                    </a:cubicBezTo>
                    <a:cubicBezTo>
                      <a:pt x="21" y="14"/>
                      <a:pt x="11" y="7"/>
                      <a:pt x="0" y="1"/>
                    </a:cubicBezTo>
                    <a:cubicBezTo>
                      <a:pt x="7" y="1"/>
                      <a:pt x="13" y="1"/>
                      <a:pt x="19" y="1"/>
                    </a:cubicBezTo>
                    <a:cubicBezTo>
                      <a:pt x="28" y="4"/>
                      <a:pt x="28" y="4"/>
                      <a:pt x="28" y="4"/>
                    </a:cubicBezTo>
                    <a:cubicBezTo>
                      <a:pt x="29" y="4"/>
                      <a:pt x="29" y="4"/>
                      <a:pt x="29" y="4"/>
                    </a:cubicBezTo>
                    <a:cubicBezTo>
                      <a:pt x="40" y="1"/>
                      <a:pt x="40" y="1"/>
                      <a:pt x="40" y="1"/>
                    </a:cubicBezTo>
                    <a:cubicBezTo>
                      <a:pt x="40" y="1"/>
                      <a:pt x="51" y="0"/>
                      <a:pt x="5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6" name="Freeform 442"/>
              <p:cNvSpPr>
                <a:spLocks/>
              </p:cNvSpPr>
              <p:nvPr/>
            </p:nvSpPr>
            <p:spPr bwMode="auto">
              <a:xfrm>
                <a:off x="-32070675" y="2466976"/>
                <a:ext cx="401638" cy="112713"/>
              </a:xfrm>
              <a:custGeom>
                <a:avLst/>
                <a:gdLst>
                  <a:gd name="T0" fmla="*/ 53 w 107"/>
                  <a:gd name="T1" fmla="*/ 26 h 30"/>
                  <a:gd name="T2" fmla="*/ 77 w 107"/>
                  <a:gd name="T3" fmla="*/ 25 h 30"/>
                  <a:gd name="T4" fmla="*/ 71 w 107"/>
                  <a:gd name="T5" fmla="*/ 29 h 30"/>
                  <a:gd name="T6" fmla="*/ 56 w 107"/>
                  <a:gd name="T7" fmla="*/ 30 h 30"/>
                  <a:gd name="T8" fmla="*/ 39 w 107"/>
                  <a:gd name="T9" fmla="*/ 30 h 30"/>
                  <a:gd name="T10" fmla="*/ 8 w 107"/>
                  <a:gd name="T11" fmla="*/ 22 h 30"/>
                  <a:gd name="T12" fmla="*/ 29 w 107"/>
                  <a:gd name="T13" fmla="*/ 9 h 30"/>
                  <a:gd name="T14" fmla="*/ 9 w 107"/>
                  <a:gd name="T15" fmla="*/ 9 h 30"/>
                  <a:gd name="T16" fmla="*/ 12 w 107"/>
                  <a:gd name="T17" fmla="*/ 7 h 30"/>
                  <a:gd name="T18" fmla="*/ 36 w 107"/>
                  <a:gd name="T19" fmla="*/ 5 h 30"/>
                  <a:gd name="T20" fmla="*/ 55 w 107"/>
                  <a:gd name="T21" fmla="*/ 0 h 30"/>
                  <a:gd name="T22" fmla="*/ 74 w 107"/>
                  <a:gd name="T23" fmla="*/ 0 h 30"/>
                  <a:gd name="T24" fmla="*/ 66 w 107"/>
                  <a:gd name="T25" fmla="*/ 5 h 30"/>
                  <a:gd name="T26" fmla="*/ 107 w 107"/>
                  <a:gd name="T27" fmla="*/ 5 h 30"/>
                  <a:gd name="T28" fmla="*/ 101 w 107"/>
                  <a:gd name="T29" fmla="*/ 9 h 30"/>
                  <a:gd name="T30" fmla="*/ 59 w 107"/>
                  <a:gd name="T31" fmla="*/ 9 h 30"/>
                  <a:gd name="T32" fmla="*/ 39 w 107"/>
                  <a:gd name="T33" fmla="*/ 22 h 30"/>
                  <a:gd name="T34" fmla="*/ 40 w 107"/>
                  <a:gd name="T35" fmla="*/ 25 h 30"/>
                  <a:gd name="T36" fmla="*/ 53 w 107"/>
                  <a:gd name="T37" fmla="*/ 26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07" h="30">
                    <a:moveTo>
                      <a:pt x="53" y="26"/>
                    </a:moveTo>
                    <a:cubicBezTo>
                      <a:pt x="61" y="26"/>
                      <a:pt x="69" y="26"/>
                      <a:pt x="77" y="25"/>
                    </a:cubicBezTo>
                    <a:cubicBezTo>
                      <a:pt x="71" y="29"/>
                      <a:pt x="71" y="29"/>
                      <a:pt x="71" y="29"/>
                    </a:cubicBezTo>
                    <a:cubicBezTo>
                      <a:pt x="56" y="30"/>
                      <a:pt x="56" y="30"/>
                      <a:pt x="56" y="30"/>
                    </a:cubicBezTo>
                    <a:cubicBezTo>
                      <a:pt x="39" y="30"/>
                      <a:pt x="39" y="30"/>
                      <a:pt x="39" y="30"/>
                    </a:cubicBezTo>
                    <a:cubicBezTo>
                      <a:pt x="10" y="30"/>
                      <a:pt x="0" y="28"/>
                      <a:pt x="8" y="22"/>
                    </a:cubicBezTo>
                    <a:cubicBezTo>
                      <a:pt x="15" y="18"/>
                      <a:pt x="22" y="14"/>
                      <a:pt x="29" y="9"/>
                    </a:cubicBezTo>
                    <a:cubicBezTo>
                      <a:pt x="22" y="9"/>
                      <a:pt x="15" y="9"/>
                      <a:pt x="9" y="9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21" y="6"/>
                      <a:pt x="28" y="5"/>
                      <a:pt x="36" y="5"/>
                    </a:cubicBezTo>
                    <a:cubicBezTo>
                      <a:pt x="43" y="3"/>
                      <a:pt x="49" y="2"/>
                      <a:pt x="55" y="0"/>
                    </a:cubicBezTo>
                    <a:cubicBezTo>
                      <a:pt x="61" y="0"/>
                      <a:pt x="68" y="0"/>
                      <a:pt x="74" y="0"/>
                    </a:cubicBezTo>
                    <a:cubicBezTo>
                      <a:pt x="66" y="5"/>
                      <a:pt x="66" y="5"/>
                      <a:pt x="66" y="5"/>
                    </a:cubicBezTo>
                    <a:cubicBezTo>
                      <a:pt x="79" y="5"/>
                      <a:pt x="93" y="5"/>
                      <a:pt x="107" y="5"/>
                    </a:cubicBezTo>
                    <a:cubicBezTo>
                      <a:pt x="101" y="9"/>
                      <a:pt x="101" y="9"/>
                      <a:pt x="101" y="9"/>
                    </a:cubicBezTo>
                    <a:cubicBezTo>
                      <a:pt x="87" y="9"/>
                      <a:pt x="73" y="9"/>
                      <a:pt x="59" y="9"/>
                    </a:cubicBezTo>
                    <a:cubicBezTo>
                      <a:pt x="53" y="14"/>
                      <a:pt x="46" y="18"/>
                      <a:pt x="39" y="22"/>
                    </a:cubicBezTo>
                    <a:cubicBezTo>
                      <a:pt x="40" y="25"/>
                      <a:pt x="40" y="25"/>
                      <a:pt x="40" y="25"/>
                    </a:cubicBezTo>
                    <a:cubicBezTo>
                      <a:pt x="40" y="25"/>
                      <a:pt x="47" y="26"/>
                      <a:pt x="53" y="2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7" name="Freeform 443"/>
              <p:cNvSpPr>
                <a:spLocks noEditPoints="1"/>
              </p:cNvSpPr>
              <p:nvPr/>
            </p:nvSpPr>
            <p:spPr bwMode="auto">
              <a:xfrm>
                <a:off x="-31696025" y="2486026"/>
                <a:ext cx="525463" cy="93663"/>
              </a:xfrm>
              <a:custGeom>
                <a:avLst/>
                <a:gdLst>
                  <a:gd name="T0" fmla="*/ 90 w 140"/>
                  <a:gd name="T1" fmla="*/ 25 h 25"/>
                  <a:gd name="T2" fmla="*/ 89 w 140"/>
                  <a:gd name="T3" fmla="*/ 21 h 25"/>
                  <a:gd name="T4" fmla="*/ 88 w 140"/>
                  <a:gd name="T5" fmla="*/ 21 h 25"/>
                  <a:gd name="T6" fmla="*/ 62 w 140"/>
                  <a:gd name="T7" fmla="*/ 24 h 25"/>
                  <a:gd name="T8" fmla="*/ 34 w 140"/>
                  <a:gd name="T9" fmla="*/ 25 h 25"/>
                  <a:gd name="T10" fmla="*/ 3 w 140"/>
                  <a:gd name="T11" fmla="*/ 23 h 25"/>
                  <a:gd name="T12" fmla="*/ 0 w 140"/>
                  <a:gd name="T13" fmla="*/ 18 h 25"/>
                  <a:gd name="T14" fmla="*/ 25 w 140"/>
                  <a:gd name="T15" fmla="*/ 12 h 25"/>
                  <a:gd name="T16" fmla="*/ 79 w 140"/>
                  <a:gd name="T17" fmla="*/ 10 h 25"/>
                  <a:gd name="T18" fmla="*/ 104 w 140"/>
                  <a:gd name="T19" fmla="*/ 10 h 25"/>
                  <a:gd name="T20" fmla="*/ 106 w 140"/>
                  <a:gd name="T21" fmla="*/ 9 h 25"/>
                  <a:gd name="T22" fmla="*/ 105 w 140"/>
                  <a:gd name="T23" fmla="*/ 5 h 25"/>
                  <a:gd name="T24" fmla="*/ 87 w 140"/>
                  <a:gd name="T25" fmla="*/ 4 h 25"/>
                  <a:gd name="T26" fmla="*/ 65 w 140"/>
                  <a:gd name="T27" fmla="*/ 4 h 25"/>
                  <a:gd name="T28" fmla="*/ 43 w 140"/>
                  <a:gd name="T29" fmla="*/ 6 h 25"/>
                  <a:gd name="T30" fmla="*/ 39 w 140"/>
                  <a:gd name="T31" fmla="*/ 2 h 25"/>
                  <a:gd name="T32" fmla="*/ 67 w 140"/>
                  <a:gd name="T33" fmla="*/ 0 h 25"/>
                  <a:gd name="T34" fmla="*/ 94 w 140"/>
                  <a:gd name="T35" fmla="*/ 0 h 25"/>
                  <a:gd name="T36" fmla="*/ 133 w 140"/>
                  <a:gd name="T37" fmla="*/ 2 h 25"/>
                  <a:gd name="T38" fmla="*/ 137 w 140"/>
                  <a:gd name="T39" fmla="*/ 8 h 25"/>
                  <a:gd name="T40" fmla="*/ 112 w 140"/>
                  <a:gd name="T41" fmla="*/ 25 h 25"/>
                  <a:gd name="T42" fmla="*/ 90 w 140"/>
                  <a:gd name="T43" fmla="*/ 25 h 25"/>
                  <a:gd name="T44" fmla="*/ 50 w 140"/>
                  <a:gd name="T45" fmla="*/ 21 h 25"/>
                  <a:gd name="T46" fmla="*/ 79 w 140"/>
                  <a:gd name="T47" fmla="*/ 20 h 25"/>
                  <a:gd name="T48" fmla="*/ 96 w 140"/>
                  <a:gd name="T49" fmla="*/ 15 h 25"/>
                  <a:gd name="T50" fmla="*/ 99 w 140"/>
                  <a:gd name="T51" fmla="*/ 13 h 25"/>
                  <a:gd name="T52" fmla="*/ 80 w 140"/>
                  <a:gd name="T53" fmla="*/ 13 h 25"/>
                  <a:gd name="T54" fmla="*/ 47 w 140"/>
                  <a:gd name="T55" fmla="*/ 14 h 25"/>
                  <a:gd name="T56" fmla="*/ 32 w 140"/>
                  <a:gd name="T57" fmla="*/ 18 h 25"/>
                  <a:gd name="T58" fmla="*/ 34 w 140"/>
                  <a:gd name="T59" fmla="*/ 20 h 25"/>
                  <a:gd name="T60" fmla="*/ 50 w 140"/>
                  <a:gd name="T61" fmla="*/ 2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40" h="25">
                    <a:moveTo>
                      <a:pt x="90" y="25"/>
                    </a:moveTo>
                    <a:cubicBezTo>
                      <a:pt x="89" y="21"/>
                      <a:pt x="89" y="21"/>
                      <a:pt x="89" y="21"/>
                    </a:cubicBezTo>
                    <a:cubicBezTo>
                      <a:pt x="88" y="21"/>
                      <a:pt x="88" y="21"/>
                      <a:pt x="88" y="21"/>
                    </a:cubicBezTo>
                    <a:cubicBezTo>
                      <a:pt x="79" y="23"/>
                      <a:pt x="70" y="24"/>
                      <a:pt x="62" y="24"/>
                    </a:cubicBezTo>
                    <a:cubicBezTo>
                      <a:pt x="54" y="25"/>
                      <a:pt x="45" y="25"/>
                      <a:pt x="34" y="25"/>
                    </a:cubicBezTo>
                    <a:cubicBezTo>
                      <a:pt x="19" y="25"/>
                      <a:pt x="3" y="23"/>
                      <a:pt x="3" y="23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12" y="13"/>
                      <a:pt x="25" y="12"/>
                    </a:cubicBezTo>
                    <a:cubicBezTo>
                      <a:pt x="39" y="11"/>
                      <a:pt x="56" y="10"/>
                      <a:pt x="79" y="10"/>
                    </a:cubicBezTo>
                    <a:cubicBezTo>
                      <a:pt x="88" y="10"/>
                      <a:pt x="96" y="10"/>
                      <a:pt x="104" y="10"/>
                    </a:cubicBezTo>
                    <a:cubicBezTo>
                      <a:pt x="106" y="9"/>
                      <a:pt x="106" y="9"/>
                      <a:pt x="106" y="9"/>
                    </a:cubicBezTo>
                    <a:cubicBezTo>
                      <a:pt x="105" y="5"/>
                      <a:pt x="105" y="5"/>
                      <a:pt x="105" y="5"/>
                    </a:cubicBezTo>
                    <a:cubicBezTo>
                      <a:pt x="105" y="5"/>
                      <a:pt x="96" y="4"/>
                      <a:pt x="87" y="4"/>
                    </a:cubicBezTo>
                    <a:cubicBezTo>
                      <a:pt x="80" y="4"/>
                      <a:pt x="72" y="4"/>
                      <a:pt x="65" y="4"/>
                    </a:cubicBezTo>
                    <a:cubicBezTo>
                      <a:pt x="58" y="5"/>
                      <a:pt x="50" y="5"/>
                      <a:pt x="43" y="6"/>
                    </a:cubicBezTo>
                    <a:cubicBezTo>
                      <a:pt x="39" y="2"/>
                      <a:pt x="39" y="2"/>
                      <a:pt x="39" y="2"/>
                    </a:cubicBezTo>
                    <a:cubicBezTo>
                      <a:pt x="48" y="1"/>
                      <a:pt x="57" y="1"/>
                      <a:pt x="67" y="0"/>
                    </a:cubicBezTo>
                    <a:cubicBezTo>
                      <a:pt x="77" y="0"/>
                      <a:pt x="86" y="0"/>
                      <a:pt x="94" y="0"/>
                    </a:cubicBezTo>
                    <a:cubicBezTo>
                      <a:pt x="113" y="0"/>
                      <a:pt x="126" y="0"/>
                      <a:pt x="133" y="2"/>
                    </a:cubicBezTo>
                    <a:cubicBezTo>
                      <a:pt x="140" y="3"/>
                      <a:pt x="137" y="8"/>
                      <a:pt x="137" y="8"/>
                    </a:cubicBezTo>
                    <a:cubicBezTo>
                      <a:pt x="129" y="14"/>
                      <a:pt x="120" y="19"/>
                      <a:pt x="112" y="25"/>
                    </a:cubicBezTo>
                    <a:cubicBezTo>
                      <a:pt x="105" y="25"/>
                      <a:pt x="97" y="25"/>
                      <a:pt x="90" y="25"/>
                    </a:cubicBezTo>
                    <a:close/>
                    <a:moveTo>
                      <a:pt x="50" y="21"/>
                    </a:moveTo>
                    <a:cubicBezTo>
                      <a:pt x="61" y="21"/>
                      <a:pt x="71" y="21"/>
                      <a:pt x="79" y="20"/>
                    </a:cubicBezTo>
                    <a:cubicBezTo>
                      <a:pt x="87" y="19"/>
                      <a:pt x="96" y="15"/>
                      <a:pt x="96" y="15"/>
                    </a:cubicBezTo>
                    <a:cubicBezTo>
                      <a:pt x="99" y="13"/>
                      <a:pt x="99" y="13"/>
                      <a:pt x="99" y="13"/>
                    </a:cubicBezTo>
                    <a:cubicBezTo>
                      <a:pt x="93" y="13"/>
                      <a:pt x="87" y="13"/>
                      <a:pt x="80" y="13"/>
                    </a:cubicBezTo>
                    <a:cubicBezTo>
                      <a:pt x="66" y="13"/>
                      <a:pt x="54" y="14"/>
                      <a:pt x="47" y="14"/>
                    </a:cubicBezTo>
                    <a:cubicBezTo>
                      <a:pt x="39" y="15"/>
                      <a:pt x="32" y="18"/>
                      <a:pt x="32" y="18"/>
                    </a:cubicBezTo>
                    <a:cubicBezTo>
                      <a:pt x="34" y="20"/>
                      <a:pt x="34" y="20"/>
                      <a:pt x="34" y="20"/>
                    </a:cubicBezTo>
                    <a:cubicBezTo>
                      <a:pt x="34" y="20"/>
                      <a:pt x="42" y="21"/>
                      <a:pt x="50" y="2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8" name="Freeform 444"/>
              <p:cNvSpPr>
                <a:spLocks noEditPoints="1"/>
              </p:cNvSpPr>
              <p:nvPr/>
            </p:nvSpPr>
            <p:spPr bwMode="auto">
              <a:xfrm>
                <a:off x="-31115000" y="2447926"/>
                <a:ext cx="585788" cy="131763"/>
              </a:xfrm>
              <a:custGeom>
                <a:avLst/>
                <a:gdLst>
                  <a:gd name="T0" fmla="*/ 112 w 156"/>
                  <a:gd name="T1" fmla="*/ 10 h 35"/>
                  <a:gd name="T2" fmla="*/ 149 w 156"/>
                  <a:gd name="T3" fmla="*/ 13 h 35"/>
                  <a:gd name="T4" fmla="*/ 150 w 156"/>
                  <a:gd name="T5" fmla="*/ 22 h 35"/>
                  <a:gd name="T6" fmla="*/ 121 w 156"/>
                  <a:gd name="T7" fmla="*/ 32 h 35"/>
                  <a:gd name="T8" fmla="*/ 73 w 156"/>
                  <a:gd name="T9" fmla="*/ 35 h 35"/>
                  <a:gd name="T10" fmla="*/ 35 w 156"/>
                  <a:gd name="T11" fmla="*/ 32 h 35"/>
                  <a:gd name="T12" fmla="*/ 33 w 156"/>
                  <a:gd name="T13" fmla="*/ 32 h 35"/>
                  <a:gd name="T14" fmla="*/ 23 w 156"/>
                  <a:gd name="T15" fmla="*/ 35 h 35"/>
                  <a:gd name="T16" fmla="*/ 0 w 156"/>
                  <a:gd name="T17" fmla="*/ 35 h 35"/>
                  <a:gd name="T18" fmla="*/ 53 w 156"/>
                  <a:gd name="T19" fmla="*/ 0 h 35"/>
                  <a:gd name="T20" fmla="*/ 83 w 156"/>
                  <a:gd name="T21" fmla="*/ 0 h 35"/>
                  <a:gd name="T22" fmla="*/ 71 w 156"/>
                  <a:gd name="T23" fmla="*/ 8 h 35"/>
                  <a:gd name="T24" fmla="*/ 66 w 156"/>
                  <a:gd name="T25" fmla="*/ 11 h 35"/>
                  <a:gd name="T26" fmla="*/ 62 w 156"/>
                  <a:gd name="T27" fmla="*/ 13 h 35"/>
                  <a:gd name="T28" fmla="*/ 63 w 156"/>
                  <a:gd name="T29" fmla="*/ 13 h 35"/>
                  <a:gd name="T30" fmla="*/ 112 w 156"/>
                  <a:gd name="T31" fmla="*/ 10 h 35"/>
                  <a:gd name="T32" fmla="*/ 98 w 156"/>
                  <a:gd name="T33" fmla="*/ 14 h 35"/>
                  <a:gd name="T34" fmla="*/ 68 w 156"/>
                  <a:gd name="T35" fmla="*/ 16 h 35"/>
                  <a:gd name="T36" fmla="*/ 50 w 156"/>
                  <a:gd name="T37" fmla="*/ 22 h 35"/>
                  <a:gd name="T38" fmla="*/ 50 w 156"/>
                  <a:gd name="T39" fmla="*/ 22 h 35"/>
                  <a:gd name="T40" fmla="*/ 48 w 156"/>
                  <a:gd name="T41" fmla="*/ 29 h 35"/>
                  <a:gd name="T42" fmla="*/ 73 w 156"/>
                  <a:gd name="T43" fmla="*/ 31 h 35"/>
                  <a:gd name="T44" fmla="*/ 101 w 156"/>
                  <a:gd name="T45" fmla="*/ 29 h 35"/>
                  <a:gd name="T46" fmla="*/ 119 w 156"/>
                  <a:gd name="T47" fmla="*/ 22 h 35"/>
                  <a:gd name="T48" fmla="*/ 98 w 156"/>
                  <a:gd name="T49" fmla="*/ 14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56" h="35">
                    <a:moveTo>
                      <a:pt x="112" y="10"/>
                    </a:moveTo>
                    <a:cubicBezTo>
                      <a:pt x="130" y="10"/>
                      <a:pt x="143" y="11"/>
                      <a:pt x="149" y="13"/>
                    </a:cubicBezTo>
                    <a:cubicBezTo>
                      <a:pt x="156" y="15"/>
                      <a:pt x="150" y="22"/>
                      <a:pt x="150" y="22"/>
                    </a:cubicBezTo>
                    <a:cubicBezTo>
                      <a:pt x="144" y="27"/>
                      <a:pt x="135" y="30"/>
                      <a:pt x="121" y="32"/>
                    </a:cubicBezTo>
                    <a:cubicBezTo>
                      <a:pt x="107" y="34"/>
                      <a:pt x="91" y="35"/>
                      <a:pt x="73" y="35"/>
                    </a:cubicBezTo>
                    <a:cubicBezTo>
                      <a:pt x="55" y="35"/>
                      <a:pt x="42" y="34"/>
                      <a:pt x="35" y="32"/>
                    </a:cubicBezTo>
                    <a:cubicBezTo>
                      <a:pt x="33" y="32"/>
                      <a:pt x="33" y="32"/>
                      <a:pt x="33" y="32"/>
                    </a:cubicBezTo>
                    <a:cubicBezTo>
                      <a:pt x="23" y="35"/>
                      <a:pt x="23" y="35"/>
                      <a:pt x="23" y="35"/>
                    </a:cubicBezTo>
                    <a:cubicBezTo>
                      <a:pt x="15" y="35"/>
                      <a:pt x="8" y="35"/>
                      <a:pt x="0" y="35"/>
                    </a:cubicBezTo>
                    <a:cubicBezTo>
                      <a:pt x="18" y="23"/>
                      <a:pt x="35" y="12"/>
                      <a:pt x="53" y="0"/>
                    </a:cubicBezTo>
                    <a:cubicBezTo>
                      <a:pt x="63" y="0"/>
                      <a:pt x="73" y="0"/>
                      <a:pt x="83" y="0"/>
                    </a:cubicBezTo>
                    <a:cubicBezTo>
                      <a:pt x="71" y="8"/>
                      <a:pt x="71" y="8"/>
                      <a:pt x="71" y="8"/>
                    </a:cubicBezTo>
                    <a:cubicBezTo>
                      <a:pt x="66" y="11"/>
                      <a:pt x="66" y="11"/>
                      <a:pt x="66" y="11"/>
                    </a:cubicBezTo>
                    <a:cubicBezTo>
                      <a:pt x="62" y="13"/>
                      <a:pt x="62" y="13"/>
                      <a:pt x="62" y="13"/>
                    </a:cubicBezTo>
                    <a:cubicBezTo>
                      <a:pt x="63" y="13"/>
                      <a:pt x="63" y="13"/>
                      <a:pt x="63" y="13"/>
                    </a:cubicBezTo>
                    <a:cubicBezTo>
                      <a:pt x="77" y="11"/>
                      <a:pt x="93" y="10"/>
                      <a:pt x="112" y="10"/>
                    </a:cubicBezTo>
                    <a:close/>
                    <a:moveTo>
                      <a:pt x="98" y="14"/>
                    </a:moveTo>
                    <a:cubicBezTo>
                      <a:pt x="85" y="14"/>
                      <a:pt x="75" y="15"/>
                      <a:pt x="68" y="16"/>
                    </a:cubicBezTo>
                    <a:cubicBezTo>
                      <a:pt x="61" y="17"/>
                      <a:pt x="50" y="22"/>
                      <a:pt x="50" y="22"/>
                    </a:cubicBezTo>
                    <a:cubicBezTo>
                      <a:pt x="50" y="22"/>
                      <a:pt x="50" y="22"/>
                      <a:pt x="50" y="22"/>
                    </a:cubicBezTo>
                    <a:cubicBezTo>
                      <a:pt x="48" y="29"/>
                      <a:pt x="48" y="29"/>
                      <a:pt x="48" y="29"/>
                    </a:cubicBezTo>
                    <a:cubicBezTo>
                      <a:pt x="48" y="29"/>
                      <a:pt x="60" y="31"/>
                      <a:pt x="73" y="31"/>
                    </a:cubicBezTo>
                    <a:cubicBezTo>
                      <a:pt x="84" y="31"/>
                      <a:pt x="93" y="30"/>
                      <a:pt x="101" y="29"/>
                    </a:cubicBezTo>
                    <a:cubicBezTo>
                      <a:pt x="109" y="27"/>
                      <a:pt x="119" y="22"/>
                      <a:pt x="119" y="22"/>
                    </a:cubicBezTo>
                    <a:cubicBezTo>
                      <a:pt x="127" y="17"/>
                      <a:pt x="120" y="14"/>
                      <a:pt x="98" y="1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9" name="Freeform 445"/>
              <p:cNvSpPr>
                <a:spLocks/>
              </p:cNvSpPr>
              <p:nvPr/>
            </p:nvSpPr>
            <p:spPr bwMode="auto">
              <a:xfrm>
                <a:off x="-15073313" y="4135438"/>
                <a:ext cx="1316038" cy="244475"/>
              </a:xfrm>
              <a:custGeom>
                <a:avLst/>
                <a:gdLst>
                  <a:gd name="T0" fmla="*/ 311 w 351"/>
                  <a:gd name="T1" fmla="*/ 65 h 65"/>
                  <a:gd name="T2" fmla="*/ 243 w 351"/>
                  <a:gd name="T3" fmla="*/ 65 h 65"/>
                  <a:gd name="T4" fmla="*/ 174 w 351"/>
                  <a:gd name="T5" fmla="*/ 38 h 65"/>
                  <a:gd name="T6" fmla="*/ 63 w 351"/>
                  <a:gd name="T7" fmla="*/ 65 h 65"/>
                  <a:gd name="T8" fmla="*/ 0 w 351"/>
                  <a:gd name="T9" fmla="*/ 65 h 65"/>
                  <a:gd name="T10" fmla="*/ 145 w 351"/>
                  <a:gd name="T11" fmla="*/ 31 h 65"/>
                  <a:gd name="T12" fmla="*/ 60 w 351"/>
                  <a:gd name="T13" fmla="*/ 0 h 65"/>
                  <a:gd name="T14" fmla="*/ 124 w 351"/>
                  <a:gd name="T15" fmla="*/ 0 h 65"/>
                  <a:gd name="T16" fmla="*/ 187 w 351"/>
                  <a:gd name="T17" fmla="*/ 24 h 65"/>
                  <a:gd name="T18" fmla="*/ 289 w 351"/>
                  <a:gd name="T19" fmla="*/ 0 h 65"/>
                  <a:gd name="T20" fmla="*/ 351 w 351"/>
                  <a:gd name="T21" fmla="*/ 0 h 65"/>
                  <a:gd name="T22" fmla="*/ 216 w 351"/>
                  <a:gd name="T23" fmla="*/ 31 h 65"/>
                  <a:gd name="T24" fmla="*/ 311 w 351"/>
                  <a:gd name="T25" fmla="*/ 6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51" h="65">
                    <a:moveTo>
                      <a:pt x="311" y="65"/>
                    </a:moveTo>
                    <a:cubicBezTo>
                      <a:pt x="288" y="65"/>
                      <a:pt x="266" y="65"/>
                      <a:pt x="243" y="65"/>
                    </a:cubicBezTo>
                    <a:cubicBezTo>
                      <a:pt x="220" y="56"/>
                      <a:pt x="197" y="47"/>
                      <a:pt x="174" y="38"/>
                    </a:cubicBezTo>
                    <a:cubicBezTo>
                      <a:pt x="137" y="47"/>
                      <a:pt x="100" y="56"/>
                      <a:pt x="63" y="65"/>
                    </a:cubicBezTo>
                    <a:cubicBezTo>
                      <a:pt x="42" y="65"/>
                      <a:pt x="21" y="65"/>
                      <a:pt x="0" y="65"/>
                    </a:cubicBezTo>
                    <a:cubicBezTo>
                      <a:pt x="48" y="53"/>
                      <a:pt x="97" y="42"/>
                      <a:pt x="145" y="31"/>
                    </a:cubicBezTo>
                    <a:cubicBezTo>
                      <a:pt x="117" y="20"/>
                      <a:pt x="88" y="10"/>
                      <a:pt x="60" y="0"/>
                    </a:cubicBezTo>
                    <a:cubicBezTo>
                      <a:pt x="81" y="0"/>
                      <a:pt x="103" y="0"/>
                      <a:pt x="124" y="0"/>
                    </a:cubicBezTo>
                    <a:cubicBezTo>
                      <a:pt x="145" y="8"/>
                      <a:pt x="166" y="16"/>
                      <a:pt x="187" y="24"/>
                    </a:cubicBezTo>
                    <a:cubicBezTo>
                      <a:pt x="221" y="16"/>
                      <a:pt x="255" y="8"/>
                      <a:pt x="289" y="0"/>
                    </a:cubicBezTo>
                    <a:cubicBezTo>
                      <a:pt x="309" y="0"/>
                      <a:pt x="330" y="0"/>
                      <a:pt x="351" y="0"/>
                    </a:cubicBezTo>
                    <a:cubicBezTo>
                      <a:pt x="306" y="10"/>
                      <a:pt x="261" y="21"/>
                      <a:pt x="216" y="31"/>
                    </a:cubicBezTo>
                    <a:cubicBezTo>
                      <a:pt x="247" y="42"/>
                      <a:pt x="279" y="54"/>
                      <a:pt x="311" y="6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0" name="Freeform 446"/>
              <p:cNvSpPr>
                <a:spLocks/>
              </p:cNvSpPr>
              <p:nvPr/>
            </p:nvSpPr>
            <p:spPr bwMode="auto">
              <a:xfrm>
                <a:off x="-9117013" y="4132263"/>
                <a:ext cx="1098550" cy="250825"/>
              </a:xfrm>
              <a:custGeom>
                <a:avLst/>
                <a:gdLst>
                  <a:gd name="T0" fmla="*/ 189 w 293"/>
                  <a:gd name="T1" fmla="*/ 9 h 67"/>
                  <a:gd name="T2" fmla="*/ 106 w 293"/>
                  <a:gd name="T3" fmla="*/ 15 h 67"/>
                  <a:gd name="T4" fmla="*/ 67 w 293"/>
                  <a:gd name="T5" fmla="*/ 33 h 67"/>
                  <a:gd name="T6" fmla="*/ 85 w 293"/>
                  <a:gd name="T7" fmla="*/ 51 h 67"/>
                  <a:gd name="T8" fmla="*/ 162 w 293"/>
                  <a:gd name="T9" fmla="*/ 57 h 67"/>
                  <a:gd name="T10" fmla="*/ 207 w 293"/>
                  <a:gd name="T11" fmla="*/ 57 h 67"/>
                  <a:gd name="T12" fmla="*/ 252 w 293"/>
                  <a:gd name="T13" fmla="*/ 55 h 67"/>
                  <a:gd name="T14" fmla="*/ 247 w 293"/>
                  <a:gd name="T15" fmla="*/ 64 h 67"/>
                  <a:gd name="T16" fmla="*/ 150 w 293"/>
                  <a:gd name="T17" fmla="*/ 67 h 67"/>
                  <a:gd name="T18" fmla="*/ 34 w 293"/>
                  <a:gd name="T19" fmla="*/ 58 h 67"/>
                  <a:gd name="T20" fmla="*/ 6 w 293"/>
                  <a:gd name="T21" fmla="*/ 33 h 67"/>
                  <a:gd name="T22" fmla="*/ 37 w 293"/>
                  <a:gd name="T23" fmla="*/ 15 h 67"/>
                  <a:gd name="T24" fmla="*/ 102 w 293"/>
                  <a:gd name="T25" fmla="*/ 4 h 67"/>
                  <a:gd name="T26" fmla="*/ 195 w 293"/>
                  <a:gd name="T27" fmla="*/ 0 h 67"/>
                  <a:gd name="T28" fmla="*/ 293 w 293"/>
                  <a:gd name="T29" fmla="*/ 4 h 67"/>
                  <a:gd name="T30" fmla="*/ 267 w 293"/>
                  <a:gd name="T31" fmla="*/ 13 h 67"/>
                  <a:gd name="T32" fmla="*/ 231 w 293"/>
                  <a:gd name="T33" fmla="*/ 10 h 67"/>
                  <a:gd name="T34" fmla="*/ 189 w 293"/>
                  <a:gd name="T35" fmla="*/ 9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93" h="67">
                    <a:moveTo>
                      <a:pt x="189" y="9"/>
                    </a:moveTo>
                    <a:cubicBezTo>
                      <a:pt x="155" y="9"/>
                      <a:pt x="128" y="11"/>
                      <a:pt x="106" y="15"/>
                    </a:cubicBezTo>
                    <a:cubicBezTo>
                      <a:pt x="85" y="20"/>
                      <a:pt x="72" y="26"/>
                      <a:pt x="67" y="33"/>
                    </a:cubicBezTo>
                    <a:cubicBezTo>
                      <a:pt x="63" y="41"/>
                      <a:pt x="69" y="47"/>
                      <a:pt x="85" y="51"/>
                    </a:cubicBezTo>
                    <a:cubicBezTo>
                      <a:pt x="101" y="56"/>
                      <a:pt x="127" y="57"/>
                      <a:pt x="162" y="57"/>
                    </a:cubicBezTo>
                    <a:cubicBezTo>
                      <a:pt x="177" y="57"/>
                      <a:pt x="192" y="57"/>
                      <a:pt x="207" y="57"/>
                    </a:cubicBezTo>
                    <a:cubicBezTo>
                      <a:pt x="221" y="56"/>
                      <a:pt x="236" y="56"/>
                      <a:pt x="252" y="55"/>
                    </a:cubicBezTo>
                    <a:cubicBezTo>
                      <a:pt x="247" y="64"/>
                      <a:pt x="247" y="64"/>
                      <a:pt x="247" y="64"/>
                    </a:cubicBezTo>
                    <a:cubicBezTo>
                      <a:pt x="218" y="66"/>
                      <a:pt x="185" y="67"/>
                      <a:pt x="150" y="67"/>
                    </a:cubicBezTo>
                    <a:cubicBezTo>
                      <a:pt x="97" y="67"/>
                      <a:pt x="59" y="64"/>
                      <a:pt x="34" y="58"/>
                    </a:cubicBezTo>
                    <a:cubicBezTo>
                      <a:pt x="9" y="52"/>
                      <a:pt x="0" y="44"/>
                      <a:pt x="6" y="33"/>
                    </a:cubicBezTo>
                    <a:cubicBezTo>
                      <a:pt x="10" y="26"/>
                      <a:pt x="20" y="20"/>
                      <a:pt x="37" y="15"/>
                    </a:cubicBezTo>
                    <a:cubicBezTo>
                      <a:pt x="53" y="10"/>
                      <a:pt x="75" y="6"/>
                      <a:pt x="102" y="4"/>
                    </a:cubicBezTo>
                    <a:cubicBezTo>
                      <a:pt x="129" y="1"/>
                      <a:pt x="160" y="0"/>
                      <a:pt x="195" y="0"/>
                    </a:cubicBezTo>
                    <a:cubicBezTo>
                      <a:pt x="231" y="0"/>
                      <a:pt x="264" y="1"/>
                      <a:pt x="293" y="4"/>
                    </a:cubicBezTo>
                    <a:cubicBezTo>
                      <a:pt x="284" y="7"/>
                      <a:pt x="276" y="10"/>
                      <a:pt x="267" y="13"/>
                    </a:cubicBezTo>
                    <a:cubicBezTo>
                      <a:pt x="256" y="12"/>
                      <a:pt x="243" y="11"/>
                      <a:pt x="231" y="10"/>
                    </a:cubicBezTo>
                    <a:cubicBezTo>
                      <a:pt x="218" y="9"/>
                      <a:pt x="204" y="9"/>
                      <a:pt x="189" y="9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1" name="Freeform 447"/>
              <p:cNvSpPr>
                <a:spLocks/>
              </p:cNvSpPr>
              <p:nvPr/>
            </p:nvSpPr>
            <p:spPr bwMode="auto">
              <a:xfrm>
                <a:off x="-3300413" y="4135438"/>
                <a:ext cx="1162050" cy="244475"/>
              </a:xfrm>
              <a:custGeom>
                <a:avLst/>
                <a:gdLst>
                  <a:gd name="T0" fmla="*/ 249 w 310"/>
                  <a:gd name="T1" fmla="*/ 0 h 65"/>
                  <a:gd name="T2" fmla="*/ 310 w 310"/>
                  <a:gd name="T3" fmla="*/ 0 h 65"/>
                  <a:gd name="T4" fmla="*/ 164 w 310"/>
                  <a:gd name="T5" fmla="*/ 65 h 65"/>
                  <a:gd name="T6" fmla="*/ 102 w 310"/>
                  <a:gd name="T7" fmla="*/ 65 h 65"/>
                  <a:gd name="T8" fmla="*/ 0 w 310"/>
                  <a:gd name="T9" fmla="*/ 0 h 65"/>
                  <a:gd name="T10" fmla="*/ 60 w 310"/>
                  <a:gd name="T11" fmla="*/ 0 h 65"/>
                  <a:gd name="T12" fmla="*/ 120 w 310"/>
                  <a:gd name="T13" fmla="*/ 40 h 65"/>
                  <a:gd name="T14" fmla="*/ 130 w 310"/>
                  <a:gd name="T15" fmla="*/ 48 h 65"/>
                  <a:gd name="T16" fmla="*/ 136 w 310"/>
                  <a:gd name="T17" fmla="*/ 54 h 65"/>
                  <a:gd name="T18" fmla="*/ 149 w 310"/>
                  <a:gd name="T19" fmla="*/ 46 h 65"/>
                  <a:gd name="T20" fmla="*/ 162 w 310"/>
                  <a:gd name="T21" fmla="*/ 40 h 65"/>
                  <a:gd name="T22" fmla="*/ 249 w 310"/>
                  <a:gd name="T23" fmla="*/ 0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10" h="65">
                    <a:moveTo>
                      <a:pt x="249" y="0"/>
                    </a:moveTo>
                    <a:cubicBezTo>
                      <a:pt x="269" y="0"/>
                      <a:pt x="290" y="0"/>
                      <a:pt x="310" y="0"/>
                    </a:cubicBezTo>
                    <a:cubicBezTo>
                      <a:pt x="261" y="21"/>
                      <a:pt x="212" y="43"/>
                      <a:pt x="164" y="65"/>
                    </a:cubicBezTo>
                    <a:cubicBezTo>
                      <a:pt x="143" y="65"/>
                      <a:pt x="122" y="65"/>
                      <a:pt x="102" y="65"/>
                    </a:cubicBezTo>
                    <a:cubicBezTo>
                      <a:pt x="67" y="43"/>
                      <a:pt x="34" y="21"/>
                      <a:pt x="0" y="0"/>
                    </a:cubicBezTo>
                    <a:cubicBezTo>
                      <a:pt x="20" y="0"/>
                      <a:pt x="40" y="0"/>
                      <a:pt x="60" y="0"/>
                    </a:cubicBezTo>
                    <a:cubicBezTo>
                      <a:pt x="80" y="13"/>
                      <a:pt x="100" y="26"/>
                      <a:pt x="120" y="40"/>
                    </a:cubicBezTo>
                    <a:cubicBezTo>
                      <a:pt x="130" y="48"/>
                      <a:pt x="130" y="48"/>
                      <a:pt x="130" y="48"/>
                    </a:cubicBezTo>
                    <a:cubicBezTo>
                      <a:pt x="136" y="54"/>
                      <a:pt x="136" y="54"/>
                      <a:pt x="136" y="54"/>
                    </a:cubicBezTo>
                    <a:cubicBezTo>
                      <a:pt x="149" y="46"/>
                      <a:pt x="149" y="46"/>
                      <a:pt x="149" y="46"/>
                    </a:cubicBezTo>
                    <a:cubicBezTo>
                      <a:pt x="162" y="40"/>
                      <a:pt x="162" y="40"/>
                      <a:pt x="162" y="40"/>
                    </a:cubicBezTo>
                    <a:cubicBezTo>
                      <a:pt x="191" y="26"/>
                      <a:pt x="220" y="13"/>
                      <a:pt x="24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2" name="Freeform 448"/>
              <p:cNvSpPr>
                <a:spLocks noEditPoints="1"/>
              </p:cNvSpPr>
              <p:nvPr/>
            </p:nvSpPr>
            <p:spPr bwMode="auto">
              <a:xfrm>
                <a:off x="2565400" y="4135438"/>
                <a:ext cx="971550" cy="244475"/>
              </a:xfrm>
              <a:custGeom>
                <a:avLst/>
                <a:gdLst>
                  <a:gd name="T0" fmla="*/ 8 w 259"/>
                  <a:gd name="T1" fmla="*/ 0 h 65"/>
                  <a:gd name="T2" fmla="*/ 114 w 259"/>
                  <a:gd name="T3" fmla="*/ 0 h 65"/>
                  <a:gd name="T4" fmla="*/ 220 w 259"/>
                  <a:gd name="T5" fmla="*/ 4 h 65"/>
                  <a:gd name="T6" fmla="*/ 251 w 259"/>
                  <a:gd name="T7" fmla="*/ 16 h 65"/>
                  <a:gd name="T8" fmla="*/ 234 w 259"/>
                  <a:gd name="T9" fmla="*/ 25 h 65"/>
                  <a:gd name="T10" fmla="*/ 187 w 259"/>
                  <a:gd name="T11" fmla="*/ 30 h 65"/>
                  <a:gd name="T12" fmla="*/ 187 w 259"/>
                  <a:gd name="T13" fmla="*/ 30 h 65"/>
                  <a:gd name="T14" fmla="*/ 242 w 259"/>
                  <a:gd name="T15" fmla="*/ 36 h 65"/>
                  <a:gd name="T16" fmla="*/ 259 w 259"/>
                  <a:gd name="T17" fmla="*/ 46 h 65"/>
                  <a:gd name="T18" fmla="*/ 224 w 259"/>
                  <a:gd name="T19" fmla="*/ 60 h 65"/>
                  <a:gd name="T20" fmla="*/ 129 w 259"/>
                  <a:gd name="T21" fmla="*/ 65 h 65"/>
                  <a:gd name="T22" fmla="*/ 0 w 259"/>
                  <a:gd name="T23" fmla="*/ 65 h 65"/>
                  <a:gd name="T24" fmla="*/ 8 w 259"/>
                  <a:gd name="T25" fmla="*/ 0 h 65"/>
                  <a:gd name="T26" fmla="*/ 63 w 259"/>
                  <a:gd name="T27" fmla="*/ 26 h 65"/>
                  <a:gd name="T28" fmla="*/ 119 w 259"/>
                  <a:gd name="T29" fmla="*/ 26 h 65"/>
                  <a:gd name="T30" fmla="*/ 173 w 259"/>
                  <a:gd name="T31" fmla="*/ 24 h 65"/>
                  <a:gd name="T32" fmla="*/ 191 w 259"/>
                  <a:gd name="T33" fmla="*/ 17 h 65"/>
                  <a:gd name="T34" fmla="*/ 173 w 259"/>
                  <a:gd name="T35" fmla="*/ 11 h 65"/>
                  <a:gd name="T36" fmla="*/ 116 w 259"/>
                  <a:gd name="T37" fmla="*/ 9 h 65"/>
                  <a:gd name="T38" fmla="*/ 65 w 259"/>
                  <a:gd name="T39" fmla="*/ 9 h 65"/>
                  <a:gd name="T40" fmla="*/ 63 w 259"/>
                  <a:gd name="T41" fmla="*/ 26 h 65"/>
                  <a:gd name="T42" fmla="*/ 62 w 259"/>
                  <a:gd name="T43" fmla="*/ 35 h 65"/>
                  <a:gd name="T44" fmla="*/ 59 w 259"/>
                  <a:gd name="T45" fmla="*/ 56 h 65"/>
                  <a:gd name="T46" fmla="*/ 122 w 259"/>
                  <a:gd name="T47" fmla="*/ 56 h 65"/>
                  <a:gd name="T48" fmla="*/ 178 w 259"/>
                  <a:gd name="T49" fmla="*/ 53 h 65"/>
                  <a:gd name="T50" fmla="*/ 197 w 259"/>
                  <a:gd name="T51" fmla="*/ 45 h 65"/>
                  <a:gd name="T52" fmla="*/ 179 w 259"/>
                  <a:gd name="T53" fmla="*/ 38 h 65"/>
                  <a:gd name="T54" fmla="*/ 121 w 259"/>
                  <a:gd name="T55" fmla="*/ 35 h 65"/>
                  <a:gd name="T56" fmla="*/ 62 w 259"/>
                  <a:gd name="T57" fmla="*/ 3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259" h="65">
                    <a:moveTo>
                      <a:pt x="8" y="0"/>
                    </a:moveTo>
                    <a:cubicBezTo>
                      <a:pt x="44" y="0"/>
                      <a:pt x="79" y="0"/>
                      <a:pt x="114" y="0"/>
                    </a:cubicBezTo>
                    <a:cubicBezTo>
                      <a:pt x="163" y="0"/>
                      <a:pt x="198" y="1"/>
                      <a:pt x="220" y="4"/>
                    </a:cubicBezTo>
                    <a:cubicBezTo>
                      <a:pt x="241" y="6"/>
                      <a:pt x="251" y="16"/>
                      <a:pt x="251" y="16"/>
                    </a:cubicBezTo>
                    <a:cubicBezTo>
                      <a:pt x="251" y="16"/>
                      <a:pt x="245" y="23"/>
                      <a:pt x="234" y="25"/>
                    </a:cubicBezTo>
                    <a:cubicBezTo>
                      <a:pt x="223" y="28"/>
                      <a:pt x="208" y="29"/>
                      <a:pt x="187" y="30"/>
                    </a:cubicBezTo>
                    <a:cubicBezTo>
                      <a:pt x="187" y="30"/>
                      <a:pt x="187" y="30"/>
                      <a:pt x="187" y="30"/>
                    </a:cubicBezTo>
                    <a:cubicBezTo>
                      <a:pt x="212" y="31"/>
                      <a:pt x="231" y="33"/>
                      <a:pt x="242" y="36"/>
                    </a:cubicBezTo>
                    <a:cubicBezTo>
                      <a:pt x="254" y="38"/>
                      <a:pt x="259" y="46"/>
                      <a:pt x="259" y="46"/>
                    </a:cubicBezTo>
                    <a:cubicBezTo>
                      <a:pt x="259" y="46"/>
                      <a:pt x="246" y="56"/>
                      <a:pt x="224" y="60"/>
                    </a:cubicBezTo>
                    <a:cubicBezTo>
                      <a:pt x="201" y="63"/>
                      <a:pt x="169" y="65"/>
                      <a:pt x="129" y="65"/>
                    </a:cubicBezTo>
                    <a:cubicBezTo>
                      <a:pt x="86" y="65"/>
                      <a:pt x="43" y="65"/>
                      <a:pt x="0" y="65"/>
                    </a:cubicBezTo>
                    <a:cubicBezTo>
                      <a:pt x="3" y="43"/>
                      <a:pt x="6" y="21"/>
                      <a:pt x="8" y="0"/>
                    </a:cubicBezTo>
                    <a:close/>
                    <a:moveTo>
                      <a:pt x="63" y="26"/>
                    </a:moveTo>
                    <a:cubicBezTo>
                      <a:pt x="82" y="26"/>
                      <a:pt x="101" y="26"/>
                      <a:pt x="119" y="26"/>
                    </a:cubicBezTo>
                    <a:cubicBezTo>
                      <a:pt x="144" y="26"/>
                      <a:pt x="162" y="26"/>
                      <a:pt x="173" y="24"/>
                    </a:cubicBezTo>
                    <a:cubicBezTo>
                      <a:pt x="184" y="23"/>
                      <a:pt x="191" y="17"/>
                      <a:pt x="191" y="17"/>
                    </a:cubicBezTo>
                    <a:cubicBezTo>
                      <a:pt x="191" y="17"/>
                      <a:pt x="185" y="12"/>
                      <a:pt x="173" y="11"/>
                    </a:cubicBezTo>
                    <a:cubicBezTo>
                      <a:pt x="161" y="9"/>
                      <a:pt x="142" y="9"/>
                      <a:pt x="116" y="9"/>
                    </a:cubicBezTo>
                    <a:cubicBezTo>
                      <a:pt x="99" y="9"/>
                      <a:pt x="82" y="9"/>
                      <a:pt x="65" y="9"/>
                    </a:cubicBezTo>
                    <a:cubicBezTo>
                      <a:pt x="65" y="14"/>
                      <a:pt x="64" y="20"/>
                      <a:pt x="63" y="26"/>
                    </a:cubicBezTo>
                    <a:close/>
                    <a:moveTo>
                      <a:pt x="62" y="35"/>
                    </a:moveTo>
                    <a:cubicBezTo>
                      <a:pt x="61" y="42"/>
                      <a:pt x="60" y="49"/>
                      <a:pt x="59" y="56"/>
                    </a:cubicBezTo>
                    <a:cubicBezTo>
                      <a:pt x="80" y="56"/>
                      <a:pt x="101" y="56"/>
                      <a:pt x="122" y="56"/>
                    </a:cubicBezTo>
                    <a:cubicBezTo>
                      <a:pt x="146" y="56"/>
                      <a:pt x="165" y="55"/>
                      <a:pt x="178" y="53"/>
                    </a:cubicBezTo>
                    <a:cubicBezTo>
                      <a:pt x="190" y="51"/>
                      <a:pt x="197" y="45"/>
                      <a:pt x="197" y="45"/>
                    </a:cubicBezTo>
                    <a:cubicBezTo>
                      <a:pt x="197" y="45"/>
                      <a:pt x="191" y="39"/>
                      <a:pt x="179" y="38"/>
                    </a:cubicBezTo>
                    <a:cubicBezTo>
                      <a:pt x="166" y="36"/>
                      <a:pt x="147" y="35"/>
                      <a:pt x="121" y="35"/>
                    </a:cubicBezTo>
                    <a:cubicBezTo>
                      <a:pt x="102" y="35"/>
                      <a:pt x="82" y="35"/>
                      <a:pt x="62" y="3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3" name="Freeform 449"/>
              <p:cNvSpPr>
                <a:spLocks/>
              </p:cNvSpPr>
              <p:nvPr/>
            </p:nvSpPr>
            <p:spPr bwMode="auto">
              <a:xfrm>
                <a:off x="8175625" y="4135438"/>
                <a:ext cx="1139825" cy="244475"/>
              </a:xfrm>
              <a:custGeom>
                <a:avLst/>
                <a:gdLst>
                  <a:gd name="T0" fmla="*/ 304 w 304"/>
                  <a:gd name="T1" fmla="*/ 65 h 65"/>
                  <a:gd name="T2" fmla="*/ 232 w 304"/>
                  <a:gd name="T3" fmla="*/ 65 h 65"/>
                  <a:gd name="T4" fmla="*/ 51 w 304"/>
                  <a:gd name="T5" fmla="*/ 13 h 65"/>
                  <a:gd name="T6" fmla="*/ 49 w 304"/>
                  <a:gd name="T7" fmla="*/ 13 h 65"/>
                  <a:gd name="T8" fmla="*/ 50 w 304"/>
                  <a:gd name="T9" fmla="*/ 16 h 65"/>
                  <a:gd name="T10" fmla="*/ 55 w 304"/>
                  <a:gd name="T11" fmla="*/ 31 h 65"/>
                  <a:gd name="T12" fmla="*/ 58 w 304"/>
                  <a:gd name="T13" fmla="*/ 65 h 65"/>
                  <a:gd name="T14" fmla="*/ 5 w 304"/>
                  <a:gd name="T15" fmla="*/ 65 h 65"/>
                  <a:gd name="T16" fmla="*/ 0 w 304"/>
                  <a:gd name="T17" fmla="*/ 0 h 65"/>
                  <a:gd name="T18" fmla="*/ 70 w 304"/>
                  <a:gd name="T19" fmla="*/ 0 h 65"/>
                  <a:gd name="T20" fmla="*/ 250 w 304"/>
                  <a:gd name="T21" fmla="*/ 51 h 65"/>
                  <a:gd name="T22" fmla="*/ 252 w 304"/>
                  <a:gd name="T23" fmla="*/ 51 h 65"/>
                  <a:gd name="T24" fmla="*/ 249 w 304"/>
                  <a:gd name="T25" fmla="*/ 44 h 65"/>
                  <a:gd name="T26" fmla="*/ 246 w 304"/>
                  <a:gd name="T27" fmla="*/ 34 h 65"/>
                  <a:gd name="T28" fmla="*/ 242 w 304"/>
                  <a:gd name="T29" fmla="*/ 0 h 65"/>
                  <a:gd name="T30" fmla="*/ 296 w 304"/>
                  <a:gd name="T31" fmla="*/ 0 h 65"/>
                  <a:gd name="T32" fmla="*/ 304 w 304"/>
                  <a:gd name="T33" fmla="*/ 6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04" h="65">
                    <a:moveTo>
                      <a:pt x="304" y="65"/>
                    </a:moveTo>
                    <a:cubicBezTo>
                      <a:pt x="280" y="65"/>
                      <a:pt x="256" y="65"/>
                      <a:pt x="232" y="65"/>
                    </a:cubicBezTo>
                    <a:cubicBezTo>
                      <a:pt x="171" y="48"/>
                      <a:pt x="111" y="30"/>
                      <a:pt x="51" y="13"/>
                    </a:cubicBezTo>
                    <a:cubicBezTo>
                      <a:pt x="49" y="13"/>
                      <a:pt x="49" y="13"/>
                      <a:pt x="49" y="13"/>
                    </a:cubicBezTo>
                    <a:cubicBezTo>
                      <a:pt x="50" y="16"/>
                      <a:pt x="50" y="16"/>
                      <a:pt x="50" y="16"/>
                    </a:cubicBezTo>
                    <a:cubicBezTo>
                      <a:pt x="55" y="31"/>
                      <a:pt x="55" y="31"/>
                      <a:pt x="55" y="31"/>
                    </a:cubicBezTo>
                    <a:cubicBezTo>
                      <a:pt x="56" y="42"/>
                      <a:pt x="57" y="53"/>
                      <a:pt x="58" y="65"/>
                    </a:cubicBezTo>
                    <a:cubicBezTo>
                      <a:pt x="40" y="65"/>
                      <a:pt x="22" y="65"/>
                      <a:pt x="5" y="65"/>
                    </a:cubicBezTo>
                    <a:cubicBezTo>
                      <a:pt x="3" y="43"/>
                      <a:pt x="1" y="21"/>
                      <a:pt x="0" y="0"/>
                    </a:cubicBezTo>
                    <a:cubicBezTo>
                      <a:pt x="23" y="0"/>
                      <a:pt x="46" y="0"/>
                      <a:pt x="70" y="0"/>
                    </a:cubicBezTo>
                    <a:cubicBezTo>
                      <a:pt x="130" y="17"/>
                      <a:pt x="190" y="34"/>
                      <a:pt x="250" y="51"/>
                    </a:cubicBezTo>
                    <a:cubicBezTo>
                      <a:pt x="252" y="51"/>
                      <a:pt x="252" y="51"/>
                      <a:pt x="252" y="51"/>
                    </a:cubicBezTo>
                    <a:cubicBezTo>
                      <a:pt x="249" y="44"/>
                      <a:pt x="249" y="44"/>
                      <a:pt x="249" y="44"/>
                    </a:cubicBezTo>
                    <a:cubicBezTo>
                      <a:pt x="246" y="34"/>
                      <a:pt x="246" y="34"/>
                      <a:pt x="246" y="34"/>
                    </a:cubicBezTo>
                    <a:cubicBezTo>
                      <a:pt x="245" y="22"/>
                      <a:pt x="244" y="11"/>
                      <a:pt x="242" y="0"/>
                    </a:cubicBezTo>
                    <a:cubicBezTo>
                      <a:pt x="260" y="0"/>
                      <a:pt x="278" y="0"/>
                      <a:pt x="296" y="0"/>
                    </a:cubicBezTo>
                    <a:cubicBezTo>
                      <a:pt x="298" y="21"/>
                      <a:pt x="301" y="43"/>
                      <a:pt x="304" y="6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4" name="Freeform 450"/>
              <p:cNvSpPr>
                <a:spLocks/>
              </p:cNvSpPr>
              <p:nvPr/>
            </p:nvSpPr>
            <p:spPr bwMode="auto">
              <a:xfrm>
                <a:off x="13911263" y="4135438"/>
                <a:ext cx="1458913" cy="244475"/>
              </a:xfrm>
              <a:custGeom>
                <a:avLst/>
                <a:gdLst>
                  <a:gd name="T0" fmla="*/ 175 w 389"/>
                  <a:gd name="T1" fmla="*/ 65 h 65"/>
                  <a:gd name="T2" fmla="*/ 54 w 389"/>
                  <a:gd name="T3" fmla="*/ 10 h 65"/>
                  <a:gd name="T4" fmla="*/ 52 w 389"/>
                  <a:gd name="T5" fmla="*/ 10 h 65"/>
                  <a:gd name="T6" fmla="*/ 63 w 389"/>
                  <a:gd name="T7" fmla="*/ 33 h 65"/>
                  <a:gd name="T8" fmla="*/ 73 w 389"/>
                  <a:gd name="T9" fmla="*/ 65 h 65"/>
                  <a:gd name="T10" fmla="*/ 19 w 389"/>
                  <a:gd name="T11" fmla="*/ 65 h 65"/>
                  <a:gd name="T12" fmla="*/ 0 w 389"/>
                  <a:gd name="T13" fmla="*/ 0 h 65"/>
                  <a:gd name="T14" fmla="*/ 82 w 389"/>
                  <a:gd name="T15" fmla="*/ 0 h 65"/>
                  <a:gd name="T16" fmla="*/ 198 w 389"/>
                  <a:gd name="T17" fmla="*/ 51 h 65"/>
                  <a:gd name="T18" fmla="*/ 199 w 389"/>
                  <a:gd name="T19" fmla="*/ 51 h 65"/>
                  <a:gd name="T20" fmla="*/ 284 w 389"/>
                  <a:gd name="T21" fmla="*/ 0 h 65"/>
                  <a:gd name="T22" fmla="*/ 366 w 389"/>
                  <a:gd name="T23" fmla="*/ 0 h 65"/>
                  <a:gd name="T24" fmla="*/ 389 w 389"/>
                  <a:gd name="T25" fmla="*/ 65 h 65"/>
                  <a:gd name="T26" fmla="*/ 332 w 389"/>
                  <a:gd name="T27" fmla="*/ 65 h 65"/>
                  <a:gd name="T28" fmla="*/ 321 w 389"/>
                  <a:gd name="T29" fmla="*/ 33 h 65"/>
                  <a:gd name="T30" fmla="*/ 318 w 389"/>
                  <a:gd name="T31" fmla="*/ 20 h 65"/>
                  <a:gd name="T32" fmla="*/ 317 w 389"/>
                  <a:gd name="T33" fmla="*/ 10 h 65"/>
                  <a:gd name="T34" fmla="*/ 315 w 389"/>
                  <a:gd name="T35" fmla="*/ 10 h 65"/>
                  <a:gd name="T36" fmla="*/ 226 w 389"/>
                  <a:gd name="T37" fmla="*/ 65 h 65"/>
                  <a:gd name="T38" fmla="*/ 175 w 389"/>
                  <a:gd name="T39" fmla="*/ 6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89" h="65">
                    <a:moveTo>
                      <a:pt x="175" y="65"/>
                    </a:moveTo>
                    <a:cubicBezTo>
                      <a:pt x="134" y="46"/>
                      <a:pt x="94" y="29"/>
                      <a:pt x="54" y="10"/>
                    </a:cubicBezTo>
                    <a:cubicBezTo>
                      <a:pt x="52" y="10"/>
                      <a:pt x="52" y="10"/>
                      <a:pt x="52" y="10"/>
                    </a:cubicBezTo>
                    <a:cubicBezTo>
                      <a:pt x="57" y="18"/>
                      <a:pt x="61" y="26"/>
                      <a:pt x="63" y="33"/>
                    </a:cubicBezTo>
                    <a:cubicBezTo>
                      <a:pt x="66" y="44"/>
                      <a:pt x="70" y="54"/>
                      <a:pt x="73" y="65"/>
                    </a:cubicBezTo>
                    <a:cubicBezTo>
                      <a:pt x="55" y="65"/>
                      <a:pt x="37" y="65"/>
                      <a:pt x="19" y="65"/>
                    </a:cubicBezTo>
                    <a:cubicBezTo>
                      <a:pt x="13" y="43"/>
                      <a:pt x="6" y="21"/>
                      <a:pt x="0" y="0"/>
                    </a:cubicBezTo>
                    <a:cubicBezTo>
                      <a:pt x="27" y="0"/>
                      <a:pt x="55" y="0"/>
                      <a:pt x="82" y="0"/>
                    </a:cubicBezTo>
                    <a:cubicBezTo>
                      <a:pt x="120" y="17"/>
                      <a:pt x="159" y="34"/>
                      <a:pt x="198" y="51"/>
                    </a:cubicBezTo>
                    <a:cubicBezTo>
                      <a:pt x="199" y="51"/>
                      <a:pt x="199" y="51"/>
                      <a:pt x="199" y="51"/>
                    </a:cubicBezTo>
                    <a:cubicBezTo>
                      <a:pt x="227" y="34"/>
                      <a:pt x="256" y="17"/>
                      <a:pt x="284" y="0"/>
                    </a:cubicBezTo>
                    <a:cubicBezTo>
                      <a:pt x="311" y="0"/>
                      <a:pt x="339" y="0"/>
                      <a:pt x="366" y="0"/>
                    </a:cubicBezTo>
                    <a:cubicBezTo>
                      <a:pt x="374" y="21"/>
                      <a:pt x="381" y="43"/>
                      <a:pt x="389" y="65"/>
                    </a:cubicBezTo>
                    <a:cubicBezTo>
                      <a:pt x="370" y="65"/>
                      <a:pt x="351" y="65"/>
                      <a:pt x="332" y="65"/>
                    </a:cubicBezTo>
                    <a:cubicBezTo>
                      <a:pt x="329" y="54"/>
                      <a:pt x="325" y="43"/>
                      <a:pt x="321" y="33"/>
                    </a:cubicBezTo>
                    <a:cubicBezTo>
                      <a:pt x="318" y="20"/>
                      <a:pt x="318" y="20"/>
                      <a:pt x="318" y="20"/>
                    </a:cubicBezTo>
                    <a:cubicBezTo>
                      <a:pt x="317" y="10"/>
                      <a:pt x="317" y="10"/>
                      <a:pt x="317" y="10"/>
                    </a:cubicBezTo>
                    <a:cubicBezTo>
                      <a:pt x="315" y="10"/>
                      <a:pt x="315" y="10"/>
                      <a:pt x="315" y="10"/>
                    </a:cubicBezTo>
                    <a:cubicBezTo>
                      <a:pt x="286" y="29"/>
                      <a:pt x="256" y="46"/>
                      <a:pt x="226" y="65"/>
                    </a:cubicBezTo>
                    <a:cubicBezTo>
                      <a:pt x="209" y="65"/>
                      <a:pt x="192" y="65"/>
                      <a:pt x="175" y="6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5" name="Freeform 451"/>
              <p:cNvSpPr>
                <a:spLocks/>
              </p:cNvSpPr>
              <p:nvPr/>
            </p:nvSpPr>
            <p:spPr bwMode="auto">
              <a:xfrm>
                <a:off x="22315488" y="3165476"/>
                <a:ext cx="908050" cy="230188"/>
              </a:xfrm>
              <a:custGeom>
                <a:avLst/>
                <a:gdLst>
                  <a:gd name="T0" fmla="*/ 39 w 242"/>
                  <a:gd name="T1" fmla="*/ 61 h 61"/>
                  <a:gd name="T2" fmla="*/ 0 w 242"/>
                  <a:gd name="T3" fmla="*/ 0 h 61"/>
                  <a:gd name="T4" fmla="*/ 56 w 242"/>
                  <a:gd name="T5" fmla="*/ 0 h 61"/>
                  <a:gd name="T6" fmla="*/ 90 w 242"/>
                  <a:gd name="T7" fmla="*/ 52 h 61"/>
                  <a:gd name="T8" fmla="*/ 236 w 242"/>
                  <a:gd name="T9" fmla="*/ 52 h 61"/>
                  <a:gd name="T10" fmla="*/ 242 w 242"/>
                  <a:gd name="T11" fmla="*/ 61 h 61"/>
                  <a:gd name="T12" fmla="*/ 39 w 242"/>
                  <a:gd name="T13" fmla="*/ 61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42" h="61">
                    <a:moveTo>
                      <a:pt x="39" y="61"/>
                    </a:moveTo>
                    <a:cubicBezTo>
                      <a:pt x="26" y="41"/>
                      <a:pt x="13" y="21"/>
                      <a:pt x="0" y="0"/>
                    </a:cubicBezTo>
                    <a:cubicBezTo>
                      <a:pt x="19" y="0"/>
                      <a:pt x="38" y="0"/>
                      <a:pt x="56" y="0"/>
                    </a:cubicBezTo>
                    <a:cubicBezTo>
                      <a:pt x="68" y="18"/>
                      <a:pt x="79" y="35"/>
                      <a:pt x="90" y="52"/>
                    </a:cubicBezTo>
                    <a:cubicBezTo>
                      <a:pt x="139" y="52"/>
                      <a:pt x="188" y="52"/>
                      <a:pt x="236" y="52"/>
                    </a:cubicBezTo>
                    <a:cubicBezTo>
                      <a:pt x="242" y="61"/>
                      <a:pt x="242" y="61"/>
                      <a:pt x="242" y="61"/>
                    </a:cubicBezTo>
                    <a:cubicBezTo>
                      <a:pt x="174" y="61"/>
                      <a:pt x="107" y="61"/>
                      <a:pt x="39" y="6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6" name="Freeform 452"/>
              <p:cNvSpPr>
                <a:spLocks noEditPoints="1"/>
              </p:cNvSpPr>
              <p:nvPr/>
            </p:nvSpPr>
            <p:spPr bwMode="auto">
              <a:xfrm>
                <a:off x="25750838" y="2206626"/>
                <a:ext cx="869950" cy="211138"/>
              </a:xfrm>
              <a:custGeom>
                <a:avLst/>
                <a:gdLst>
                  <a:gd name="T0" fmla="*/ 232 w 232"/>
                  <a:gd name="T1" fmla="*/ 17 h 56"/>
                  <a:gd name="T2" fmla="*/ 209 w 232"/>
                  <a:gd name="T3" fmla="*/ 30 h 56"/>
                  <a:gd name="T4" fmla="*/ 116 w 232"/>
                  <a:gd name="T5" fmla="*/ 34 h 56"/>
                  <a:gd name="T6" fmla="*/ 82 w 232"/>
                  <a:gd name="T7" fmla="*/ 34 h 56"/>
                  <a:gd name="T8" fmla="*/ 99 w 232"/>
                  <a:gd name="T9" fmla="*/ 56 h 56"/>
                  <a:gd name="T10" fmla="*/ 45 w 232"/>
                  <a:gd name="T11" fmla="*/ 56 h 56"/>
                  <a:gd name="T12" fmla="*/ 0 w 232"/>
                  <a:gd name="T13" fmla="*/ 0 h 56"/>
                  <a:gd name="T14" fmla="*/ 94 w 232"/>
                  <a:gd name="T15" fmla="*/ 0 h 56"/>
                  <a:gd name="T16" fmla="*/ 190 w 232"/>
                  <a:gd name="T17" fmla="*/ 4 h 56"/>
                  <a:gd name="T18" fmla="*/ 232 w 232"/>
                  <a:gd name="T19" fmla="*/ 17 h 56"/>
                  <a:gd name="T20" fmla="*/ 76 w 232"/>
                  <a:gd name="T21" fmla="*/ 27 h 56"/>
                  <a:gd name="T22" fmla="*/ 104 w 232"/>
                  <a:gd name="T23" fmla="*/ 27 h 56"/>
                  <a:gd name="T24" fmla="*/ 163 w 232"/>
                  <a:gd name="T25" fmla="*/ 24 h 56"/>
                  <a:gd name="T26" fmla="*/ 176 w 232"/>
                  <a:gd name="T27" fmla="*/ 17 h 56"/>
                  <a:gd name="T28" fmla="*/ 153 w 232"/>
                  <a:gd name="T29" fmla="*/ 10 h 56"/>
                  <a:gd name="T30" fmla="*/ 97 w 232"/>
                  <a:gd name="T31" fmla="*/ 7 h 56"/>
                  <a:gd name="T32" fmla="*/ 60 w 232"/>
                  <a:gd name="T33" fmla="*/ 7 h 56"/>
                  <a:gd name="T34" fmla="*/ 76 w 232"/>
                  <a:gd name="T35" fmla="*/ 27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32" h="56">
                    <a:moveTo>
                      <a:pt x="232" y="17"/>
                    </a:moveTo>
                    <a:cubicBezTo>
                      <a:pt x="232" y="17"/>
                      <a:pt x="229" y="27"/>
                      <a:pt x="209" y="30"/>
                    </a:cubicBezTo>
                    <a:cubicBezTo>
                      <a:pt x="189" y="33"/>
                      <a:pt x="158" y="34"/>
                      <a:pt x="116" y="34"/>
                    </a:cubicBezTo>
                    <a:cubicBezTo>
                      <a:pt x="105" y="34"/>
                      <a:pt x="93" y="34"/>
                      <a:pt x="82" y="34"/>
                    </a:cubicBezTo>
                    <a:cubicBezTo>
                      <a:pt x="88" y="42"/>
                      <a:pt x="93" y="48"/>
                      <a:pt x="99" y="56"/>
                    </a:cubicBezTo>
                    <a:cubicBezTo>
                      <a:pt x="81" y="56"/>
                      <a:pt x="63" y="56"/>
                      <a:pt x="45" y="56"/>
                    </a:cubicBezTo>
                    <a:cubicBezTo>
                      <a:pt x="30" y="37"/>
                      <a:pt x="15" y="18"/>
                      <a:pt x="0" y="0"/>
                    </a:cubicBezTo>
                    <a:cubicBezTo>
                      <a:pt x="31" y="0"/>
                      <a:pt x="63" y="0"/>
                      <a:pt x="94" y="0"/>
                    </a:cubicBezTo>
                    <a:cubicBezTo>
                      <a:pt x="136" y="0"/>
                      <a:pt x="168" y="1"/>
                      <a:pt x="190" y="4"/>
                    </a:cubicBezTo>
                    <a:cubicBezTo>
                      <a:pt x="213" y="7"/>
                      <a:pt x="232" y="17"/>
                      <a:pt x="232" y="17"/>
                    </a:cubicBezTo>
                    <a:close/>
                    <a:moveTo>
                      <a:pt x="76" y="27"/>
                    </a:moveTo>
                    <a:cubicBezTo>
                      <a:pt x="85" y="27"/>
                      <a:pt x="95" y="27"/>
                      <a:pt x="104" y="27"/>
                    </a:cubicBezTo>
                    <a:cubicBezTo>
                      <a:pt x="132" y="27"/>
                      <a:pt x="152" y="26"/>
                      <a:pt x="163" y="24"/>
                    </a:cubicBezTo>
                    <a:cubicBezTo>
                      <a:pt x="175" y="23"/>
                      <a:pt x="176" y="17"/>
                      <a:pt x="176" y="17"/>
                    </a:cubicBezTo>
                    <a:cubicBezTo>
                      <a:pt x="176" y="17"/>
                      <a:pt x="166" y="11"/>
                      <a:pt x="153" y="10"/>
                    </a:cubicBezTo>
                    <a:cubicBezTo>
                      <a:pt x="140" y="8"/>
                      <a:pt x="122" y="7"/>
                      <a:pt x="97" y="7"/>
                    </a:cubicBezTo>
                    <a:cubicBezTo>
                      <a:pt x="85" y="7"/>
                      <a:pt x="72" y="7"/>
                      <a:pt x="60" y="7"/>
                    </a:cubicBezTo>
                    <a:cubicBezTo>
                      <a:pt x="65" y="14"/>
                      <a:pt x="70" y="20"/>
                      <a:pt x="76" y="27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7" name="Freeform 453"/>
              <p:cNvSpPr>
                <a:spLocks/>
              </p:cNvSpPr>
              <p:nvPr/>
            </p:nvSpPr>
            <p:spPr bwMode="auto">
              <a:xfrm>
                <a:off x="31107063" y="2105026"/>
                <a:ext cx="606425" cy="211138"/>
              </a:xfrm>
              <a:custGeom>
                <a:avLst/>
                <a:gdLst>
                  <a:gd name="T0" fmla="*/ 62 w 162"/>
                  <a:gd name="T1" fmla="*/ 37 h 56"/>
                  <a:gd name="T2" fmla="*/ 6 w 162"/>
                  <a:gd name="T3" fmla="*/ 31 h 56"/>
                  <a:gd name="T4" fmla="*/ 0 w 162"/>
                  <a:gd name="T5" fmla="*/ 25 h 56"/>
                  <a:gd name="T6" fmla="*/ 36 w 162"/>
                  <a:gd name="T7" fmla="*/ 24 h 56"/>
                  <a:gd name="T8" fmla="*/ 43 w 162"/>
                  <a:gd name="T9" fmla="*/ 19 h 56"/>
                  <a:gd name="T10" fmla="*/ 33 w 162"/>
                  <a:gd name="T11" fmla="*/ 10 h 56"/>
                  <a:gd name="T12" fmla="*/ 46 w 162"/>
                  <a:gd name="T13" fmla="*/ 3 h 56"/>
                  <a:gd name="T14" fmla="*/ 104 w 162"/>
                  <a:gd name="T15" fmla="*/ 0 h 56"/>
                  <a:gd name="T16" fmla="*/ 109 w 162"/>
                  <a:gd name="T17" fmla="*/ 6 h 56"/>
                  <a:gd name="T18" fmla="*/ 80 w 162"/>
                  <a:gd name="T19" fmla="*/ 7 h 56"/>
                  <a:gd name="T20" fmla="*/ 75 w 162"/>
                  <a:gd name="T21" fmla="*/ 11 h 56"/>
                  <a:gd name="T22" fmla="*/ 85 w 162"/>
                  <a:gd name="T23" fmla="*/ 20 h 56"/>
                  <a:gd name="T24" fmla="*/ 50 w 162"/>
                  <a:gd name="T25" fmla="*/ 27 h 56"/>
                  <a:gd name="T26" fmla="*/ 50 w 162"/>
                  <a:gd name="T27" fmla="*/ 28 h 56"/>
                  <a:gd name="T28" fmla="*/ 101 w 162"/>
                  <a:gd name="T29" fmla="*/ 35 h 56"/>
                  <a:gd name="T30" fmla="*/ 110 w 162"/>
                  <a:gd name="T31" fmla="*/ 45 h 56"/>
                  <a:gd name="T32" fmla="*/ 124 w 162"/>
                  <a:gd name="T33" fmla="*/ 49 h 56"/>
                  <a:gd name="T34" fmla="*/ 156 w 162"/>
                  <a:gd name="T35" fmla="*/ 50 h 56"/>
                  <a:gd name="T36" fmla="*/ 162 w 162"/>
                  <a:gd name="T37" fmla="*/ 56 h 56"/>
                  <a:gd name="T38" fmla="*/ 98 w 162"/>
                  <a:gd name="T39" fmla="*/ 53 h 56"/>
                  <a:gd name="T40" fmla="*/ 71 w 162"/>
                  <a:gd name="T41" fmla="*/ 45 h 56"/>
                  <a:gd name="T42" fmla="*/ 62 w 162"/>
                  <a:gd name="T43" fmla="*/ 37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62" h="56">
                    <a:moveTo>
                      <a:pt x="62" y="37"/>
                    </a:moveTo>
                    <a:cubicBezTo>
                      <a:pt x="62" y="37"/>
                      <a:pt x="39" y="31"/>
                      <a:pt x="6" y="31"/>
                    </a:cubicBezTo>
                    <a:cubicBezTo>
                      <a:pt x="0" y="25"/>
                      <a:pt x="0" y="25"/>
                      <a:pt x="0" y="25"/>
                    </a:cubicBezTo>
                    <a:cubicBezTo>
                      <a:pt x="17" y="25"/>
                      <a:pt x="29" y="24"/>
                      <a:pt x="36" y="24"/>
                    </a:cubicBezTo>
                    <a:cubicBezTo>
                      <a:pt x="43" y="22"/>
                      <a:pt x="43" y="19"/>
                      <a:pt x="43" y="19"/>
                    </a:cubicBezTo>
                    <a:cubicBezTo>
                      <a:pt x="33" y="10"/>
                      <a:pt x="33" y="10"/>
                      <a:pt x="33" y="10"/>
                    </a:cubicBezTo>
                    <a:cubicBezTo>
                      <a:pt x="33" y="10"/>
                      <a:pt x="34" y="4"/>
                      <a:pt x="46" y="3"/>
                    </a:cubicBezTo>
                    <a:cubicBezTo>
                      <a:pt x="58" y="1"/>
                      <a:pt x="77" y="0"/>
                      <a:pt x="104" y="0"/>
                    </a:cubicBezTo>
                    <a:cubicBezTo>
                      <a:pt x="109" y="6"/>
                      <a:pt x="109" y="6"/>
                      <a:pt x="109" y="6"/>
                    </a:cubicBezTo>
                    <a:cubicBezTo>
                      <a:pt x="96" y="6"/>
                      <a:pt x="80" y="7"/>
                      <a:pt x="80" y="7"/>
                    </a:cubicBezTo>
                    <a:cubicBezTo>
                      <a:pt x="75" y="11"/>
                      <a:pt x="75" y="11"/>
                      <a:pt x="75" y="11"/>
                    </a:cubicBezTo>
                    <a:cubicBezTo>
                      <a:pt x="85" y="20"/>
                      <a:pt x="85" y="20"/>
                      <a:pt x="85" y="20"/>
                    </a:cubicBezTo>
                    <a:cubicBezTo>
                      <a:pt x="85" y="20"/>
                      <a:pt x="77" y="27"/>
                      <a:pt x="50" y="27"/>
                    </a:cubicBezTo>
                    <a:cubicBezTo>
                      <a:pt x="50" y="28"/>
                      <a:pt x="50" y="28"/>
                      <a:pt x="50" y="28"/>
                    </a:cubicBezTo>
                    <a:cubicBezTo>
                      <a:pt x="79" y="29"/>
                      <a:pt x="101" y="35"/>
                      <a:pt x="101" y="35"/>
                    </a:cubicBezTo>
                    <a:cubicBezTo>
                      <a:pt x="110" y="45"/>
                      <a:pt x="110" y="45"/>
                      <a:pt x="110" y="45"/>
                    </a:cubicBezTo>
                    <a:cubicBezTo>
                      <a:pt x="110" y="45"/>
                      <a:pt x="117" y="48"/>
                      <a:pt x="124" y="49"/>
                    </a:cubicBezTo>
                    <a:cubicBezTo>
                      <a:pt x="131" y="49"/>
                      <a:pt x="142" y="50"/>
                      <a:pt x="156" y="50"/>
                    </a:cubicBezTo>
                    <a:cubicBezTo>
                      <a:pt x="162" y="56"/>
                      <a:pt x="162" y="56"/>
                      <a:pt x="162" y="56"/>
                    </a:cubicBezTo>
                    <a:cubicBezTo>
                      <a:pt x="134" y="56"/>
                      <a:pt x="112" y="55"/>
                      <a:pt x="98" y="53"/>
                    </a:cubicBezTo>
                    <a:cubicBezTo>
                      <a:pt x="84" y="52"/>
                      <a:pt x="71" y="45"/>
                      <a:pt x="71" y="45"/>
                    </a:cubicBezTo>
                    <a:lnTo>
                      <a:pt x="62" y="37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8" name="Freeform 454"/>
              <p:cNvSpPr>
                <a:spLocks/>
              </p:cNvSpPr>
              <p:nvPr/>
            </p:nvSpPr>
            <p:spPr bwMode="auto">
              <a:xfrm>
                <a:off x="31459488" y="2414588"/>
                <a:ext cx="554038" cy="214313"/>
              </a:xfrm>
              <a:custGeom>
                <a:avLst/>
                <a:gdLst>
                  <a:gd name="T0" fmla="*/ 148 w 148"/>
                  <a:gd name="T1" fmla="*/ 57 h 57"/>
                  <a:gd name="T2" fmla="*/ 59 w 148"/>
                  <a:gd name="T3" fmla="*/ 57 h 57"/>
                  <a:gd name="T4" fmla="*/ 0 w 148"/>
                  <a:gd name="T5" fmla="*/ 0 h 57"/>
                  <a:gd name="T6" fmla="*/ 88 w 148"/>
                  <a:gd name="T7" fmla="*/ 0 h 57"/>
                  <a:gd name="T8" fmla="*/ 94 w 148"/>
                  <a:gd name="T9" fmla="*/ 6 h 57"/>
                  <a:gd name="T10" fmla="*/ 46 w 148"/>
                  <a:gd name="T11" fmla="*/ 6 h 57"/>
                  <a:gd name="T12" fmla="*/ 94 w 148"/>
                  <a:gd name="T13" fmla="*/ 51 h 57"/>
                  <a:gd name="T14" fmla="*/ 142 w 148"/>
                  <a:gd name="T15" fmla="*/ 51 h 57"/>
                  <a:gd name="T16" fmla="*/ 148 w 148"/>
                  <a:gd name="T17" fmla="*/ 57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8" h="57">
                    <a:moveTo>
                      <a:pt x="148" y="57"/>
                    </a:moveTo>
                    <a:cubicBezTo>
                      <a:pt x="118" y="57"/>
                      <a:pt x="89" y="57"/>
                      <a:pt x="59" y="57"/>
                    </a:cubicBezTo>
                    <a:cubicBezTo>
                      <a:pt x="39" y="38"/>
                      <a:pt x="19" y="19"/>
                      <a:pt x="0" y="0"/>
                    </a:cubicBezTo>
                    <a:cubicBezTo>
                      <a:pt x="29" y="0"/>
                      <a:pt x="58" y="0"/>
                      <a:pt x="88" y="0"/>
                    </a:cubicBezTo>
                    <a:cubicBezTo>
                      <a:pt x="94" y="6"/>
                      <a:pt x="94" y="6"/>
                      <a:pt x="94" y="6"/>
                    </a:cubicBezTo>
                    <a:cubicBezTo>
                      <a:pt x="78" y="6"/>
                      <a:pt x="62" y="6"/>
                      <a:pt x="46" y="6"/>
                    </a:cubicBezTo>
                    <a:cubicBezTo>
                      <a:pt x="62" y="21"/>
                      <a:pt x="78" y="36"/>
                      <a:pt x="94" y="51"/>
                    </a:cubicBezTo>
                    <a:cubicBezTo>
                      <a:pt x="110" y="51"/>
                      <a:pt x="126" y="51"/>
                      <a:pt x="142" y="51"/>
                    </a:cubicBezTo>
                    <a:lnTo>
                      <a:pt x="148" y="57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9" name="Freeform 455"/>
              <p:cNvSpPr>
                <a:spLocks noEditPoints="1"/>
              </p:cNvSpPr>
              <p:nvPr/>
            </p:nvSpPr>
            <p:spPr bwMode="auto">
              <a:xfrm>
                <a:off x="27960638" y="3041651"/>
                <a:ext cx="306388" cy="146050"/>
              </a:xfrm>
              <a:custGeom>
                <a:avLst/>
                <a:gdLst>
                  <a:gd name="T0" fmla="*/ 0 w 82"/>
                  <a:gd name="T1" fmla="*/ 5 h 39"/>
                  <a:gd name="T2" fmla="*/ 24 w 82"/>
                  <a:gd name="T3" fmla="*/ 0 h 39"/>
                  <a:gd name="T4" fmla="*/ 46 w 82"/>
                  <a:gd name="T5" fmla="*/ 2 h 39"/>
                  <a:gd name="T6" fmla="*/ 57 w 82"/>
                  <a:gd name="T7" fmla="*/ 5 h 39"/>
                  <a:gd name="T8" fmla="*/ 53 w 82"/>
                  <a:gd name="T9" fmla="*/ 9 h 39"/>
                  <a:gd name="T10" fmla="*/ 33 w 82"/>
                  <a:gd name="T11" fmla="*/ 10 h 39"/>
                  <a:gd name="T12" fmla="*/ 10 w 82"/>
                  <a:gd name="T13" fmla="*/ 9 h 39"/>
                  <a:gd name="T14" fmla="*/ 0 w 82"/>
                  <a:gd name="T15" fmla="*/ 5 h 39"/>
                  <a:gd name="T16" fmla="*/ 25 w 82"/>
                  <a:gd name="T17" fmla="*/ 34 h 39"/>
                  <a:gd name="T18" fmla="*/ 29 w 82"/>
                  <a:gd name="T19" fmla="*/ 30 h 39"/>
                  <a:gd name="T20" fmla="*/ 49 w 82"/>
                  <a:gd name="T21" fmla="*/ 29 h 39"/>
                  <a:gd name="T22" fmla="*/ 71 w 82"/>
                  <a:gd name="T23" fmla="*/ 30 h 39"/>
                  <a:gd name="T24" fmla="*/ 82 w 82"/>
                  <a:gd name="T25" fmla="*/ 34 h 39"/>
                  <a:gd name="T26" fmla="*/ 78 w 82"/>
                  <a:gd name="T27" fmla="*/ 38 h 39"/>
                  <a:gd name="T28" fmla="*/ 58 w 82"/>
                  <a:gd name="T29" fmla="*/ 39 h 39"/>
                  <a:gd name="T30" fmla="*/ 35 w 82"/>
                  <a:gd name="T31" fmla="*/ 38 h 39"/>
                  <a:gd name="T32" fmla="*/ 25 w 82"/>
                  <a:gd name="T33" fmla="*/ 34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2" h="39">
                    <a:moveTo>
                      <a:pt x="0" y="5"/>
                    </a:moveTo>
                    <a:cubicBezTo>
                      <a:pt x="0" y="5"/>
                      <a:pt x="5" y="0"/>
                      <a:pt x="24" y="0"/>
                    </a:cubicBezTo>
                    <a:cubicBezTo>
                      <a:pt x="33" y="0"/>
                      <a:pt x="46" y="2"/>
                      <a:pt x="46" y="2"/>
                    </a:cubicBezTo>
                    <a:cubicBezTo>
                      <a:pt x="57" y="5"/>
                      <a:pt x="57" y="5"/>
                      <a:pt x="57" y="5"/>
                    </a:cubicBezTo>
                    <a:cubicBezTo>
                      <a:pt x="53" y="9"/>
                      <a:pt x="53" y="9"/>
                      <a:pt x="53" y="9"/>
                    </a:cubicBezTo>
                    <a:cubicBezTo>
                      <a:pt x="53" y="9"/>
                      <a:pt x="42" y="10"/>
                      <a:pt x="33" y="10"/>
                    </a:cubicBezTo>
                    <a:cubicBezTo>
                      <a:pt x="23" y="10"/>
                      <a:pt x="10" y="9"/>
                      <a:pt x="10" y="9"/>
                    </a:cubicBezTo>
                    <a:lnTo>
                      <a:pt x="0" y="5"/>
                    </a:lnTo>
                    <a:close/>
                    <a:moveTo>
                      <a:pt x="25" y="34"/>
                    </a:moveTo>
                    <a:cubicBezTo>
                      <a:pt x="29" y="30"/>
                      <a:pt x="29" y="30"/>
                      <a:pt x="29" y="30"/>
                    </a:cubicBezTo>
                    <a:cubicBezTo>
                      <a:pt x="29" y="30"/>
                      <a:pt x="40" y="29"/>
                      <a:pt x="49" y="29"/>
                    </a:cubicBezTo>
                    <a:cubicBezTo>
                      <a:pt x="58" y="29"/>
                      <a:pt x="71" y="30"/>
                      <a:pt x="71" y="30"/>
                    </a:cubicBezTo>
                    <a:cubicBezTo>
                      <a:pt x="82" y="34"/>
                      <a:pt x="82" y="34"/>
                      <a:pt x="82" y="34"/>
                    </a:cubicBezTo>
                    <a:cubicBezTo>
                      <a:pt x="78" y="38"/>
                      <a:pt x="78" y="38"/>
                      <a:pt x="78" y="38"/>
                    </a:cubicBezTo>
                    <a:cubicBezTo>
                      <a:pt x="78" y="38"/>
                      <a:pt x="67" y="39"/>
                      <a:pt x="58" y="39"/>
                    </a:cubicBezTo>
                    <a:cubicBezTo>
                      <a:pt x="49" y="39"/>
                      <a:pt x="35" y="38"/>
                      <a:pt x="35" y="38"/>
                    </a:cubicBezTo>
                    <a:lnTo>
                      <a:pt x="25" y="34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0" name="Freeform 456"/>
              <p:cNvSpPr>
                <a:spLocks noEditPoints="1"/>
              </p:cNvSpPr>
              <p:nvPr/>
            </p:nvSpPr>
            <p:spPr bwMode="auto">
              <a:xfrm>
                <a:off x="28260675" y="3376613"/>
                <a:ext cx="292100" cy="179388"/>
              </a:xfrm>
              <a:custGeom>
                <a:avLst/>
                <a:gdLst>
                  <a:gd name="T0" fmla="*/ 74 w 78"/>
                  <a:gd name="T1" fmla="*/ 30 h 48"/>
                  <a:gd name="T2" fmla="*/ 78 w 78"/>
                  <a:gd name="T3" fmla="*/ 31 h 48"/>
                  <a:gd name="T4" fmla="*/ 58 w 78"/>
                  <a:gd name="T5" fmla="*/ 48 h 48"/>
                  <a:gd name="T6" fmla="*/ 24 w 78"/>
                  <a:gd name="T7" fmla="*/ 48 h 48"/>
                  <a:gd name="T8" fmla="*/ 29 w 78"/>
                  <a:gd name="T9" fmla="*/ 30 h 48"/>
                  <a:gd name="T10" fmla="*/ 74 w 78"/>
                  <a:gd name="T11" fmla="*/ 30 h 48"/>
                  <a:gd name="T12" fmla="*/ 0 w 78"/>
                  <a:gd name="T13" fmla="*/ 5 h 48"/>
                  <a:gd name="T14" fmla="*/ 24 w 78"/>
                  <a:gd name="T15" fmla="*/ 0 h 48"/>
                  <a:gd name="T16" fmla="*/ 47 w 78"/>
                  <a:gd name="T17" fmla="*/ 1 h 48"/>
                  <a:gd name="T18" fmla="*/ 58 w 78"/>
                  <a:gd name="T19" fmla="*/ 5 h 48"/>
                  <a:gd name="T20" fmla="*/ 53 w 78"/>
                  <a:gd name="T21" fmla="*/ 9 h 48"/>
                  <a:gd name="T22" fmla="*/ 33 w 78"/>
                  <a:gd name="T23" fmla="*/ 10 h 48"/>
                  <a:gd name="T24" fmla="*/ 11 w 78"/>
                  <a:gd name="T25" fmla="*/ 9 h 48"/>
                  <a:gd name="T26" fmla="*/ 0 w 78"/>
                  <a:gd name="T27" fmla="*/ 5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8" h="48">
                    <a:moveTo>
                      <a:pt x="74" y="30"/>
                    </a:moveTo>
                    <a:cubicBezTo>
                      <a:pt x="78" y="31"/>
                      <a:pt x="78" y="31"/>
                      <a:pt x="78" y="31"/>
                    </a:cubicBezTo>
                    <a:cubicBezTo>
                      <a:pt x="78" y="31"/>
                      <a:pt x="69" y="41"/>
                      <a:pt x="58" y="48"/>
                    </a:cubicBezTo>
                    <a:cubicBezTo>
                      <a:pt x="47" y="48"/>
                      <a:pt x="35" y="48"/>
                      <a:pt x="24" y="48"/>
                    </a:cubicBezTo>
                    <a:cubicBezTo>
                      <a:pt x="27" y="41"/>
                      <a:pt x="29" y="30"/>
                      <a:pt x="29" y="30"/>
                    </a:cubicBezTo>
                    <a:cubicBezTo>
                      <a:pt x="44" y="30"/>
                      <a:pt x="59" y="30"/>
                      <a:pt x="74" y="30"/>
                    </a:cubicBezTo>
                    <a:close/>
                    <a:moveTo>
                      <a:pt x="0" y="5"/>
                    </a:moveTo>
                    <a:cubicBezTo>
                      <a:pt x="0" y="5"/>
                      <a:pt x="5" y="0"/>
                      <a:pt x="24" y="0"/>
                    </a:cubicBezTo>
                    <a:cubicBezTo>
                      <a:pt x="34" y="0"/>
                      <a:pt x="47" y="1"/>
                      <a:pt x="47" y="1"/>
                    </a:cubicBezTo>
                    <a:cubicBezTo>
                      <a:pt x="58" y="5"/>
                      <a:pt x="58" y="5"/>
                      <a:pt x="58" y="5"/>
                    </a:cubicBezTo>
                    <a:cubicBezTo>
                      <a:pt x="53" y="9"/>
                      <a:pt x="53" y="9"/>
                      <a:pt x="53" y="9"/>
                    </a:cubicBezTo>
                    <a:cubicBezTo>
                      <a:pt x="53" y="9"/>
                      <a:pt x="43" y="10"/>
                      <a:pt x="33" y="10"/>
                    </a:cubicBezTo>
                    <a:cubicBezTo>
                      <a:pt x="24" y="10"/>
                      <a:pt x="11" y="9"/>
                      <a:pt x="11" y="9"/>
                    </a:cubicBez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1" name="Freeform 457"/>
              <p:cNvSpPr>
                <a:spLocks/>
              </p:cNvSpPr>
              <p:nvPr/>
            </p:nvSpPr>
            <p:spPr bwMode="auto">
              <a:xfrm>
                <a:off x="20046950" y="4041776"/>
                <a:ext cx="771525" cy="138113"/>
              </a:xfrm>
              <a:custGeom>
                <a:avLst/>
                <a:gdLst>
                  <a:gd name="T0" fmla="*/ 206 w 206"/>
                  <a:gd name="T1" fmla="*/ 37 h 37"/>
                  <a:gd name="T2" fmla="*/ 2 w 206"/>
                  <a:gd name="T3" fmla="*/ 22 h 37"/>
                  <a:gd name="T4" fmla="*/ 0 w 206"/>
                  <a:gd name="T5" fmla="*/ 17 h 37"/>
                  <a:gd name="T6" fmla="*/ 185 w 206"/>
                  <a:gd name="T7" fmla="*/ 0 h 37"/>
                  <a:gd name="T8" fmla="*/ 189 w 206"/>
                  <a:gd name="T9" fmla="*/ 7 h 37"/>
                  <a:gd name="T10" fmla="*/ 49 w 206"/>
                  <a:gd name="T11" fmla="*/ 19 h 37"/>
                  <a:gd name="T12" fmla="*/ 202 w 206"/>
                  <a:gd name="T13" fmla="*/ 30 h 37"/>
                  <a:gd name="T14" fmla="*/ 206 w 206"/>
                  <a:gd name="T15" fmla="*/ 3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6" h="37">
                    <a:moveTo>
                      <a:pt x="206" y="37"/>
                    </a:moveTo>
                    <a:cubicBezTo>
                      <a:pt x="138" y="32"/>
                      <a:pt x="70" y="27"/>
                      <a:pt x="2" y="22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62" y="11"/>
                      <a:pt x="123" y="5"/>
                      <a:pt x="185" y="0"/>
                    </a:cubicBezTo>
                    <a:cubicBezTo>
                      <a:pt x="189" y="7"/>
                      <a:pt x="189" y="7"/>
                      <a:pt x="189" y="7"/>
                    </a:cubicBezTo>
                    <a:cubicBezTo>
                      <a:pt x="142" y="11"/>
                      <a:pt x="96" y="15"/>
                      <a:pt x="49" y="19"/>
                    </a:cubicBezTo>
                    <a:cubicBezTo>
                      <a:pt x="100" y="23"/>
                      <a:pt x="151" y="26"/>
                      <a:pt x="202" y="30"/>
                    </a:cubicBezTo>
                    <a:lnTo>
                      <a:pt x="206" y="37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2" name="Freeform 458"/>
              <p:cNvSpPr>
                <a:spLocks/>
              </p:cNvSpPr>
              <p:nvPr/>
            </p:nvSpPr>
            <p:spPr bwMode="auto">
              <a:xfrm>
                <a:off x="20523200" y="4503738"/>
                <a:ext cx="228600" cy="71438"/>
              </a:xfrm>
              <a:custGeom>
                <a:avLst/>
                <a:gdLst>
                  <a:gd name="T0" fmla="*/ 61 w 61"/>
                  <a:gd name="T1" fmla="*/ 1 h 19"/>
                  <a:gd name="T2" fmla="*/ 35 w 61"/>
                  <a:gd name="T3" fmla="*/ 19 h 19"/>
                  <a:gd name="T4" fmla="*/ 0 w 61"/>
                  <a:gd name="T5" fmla="*/ 19 h 19"/>
                  <a:gd name="T6" fmla="*/ 11 w 61"/>
                  <a:gd name="T7" fmla="*/ 0 h 19"/>
                  <a:gd name="T8" fmla="*/ 57 w 61"/>
                  <a:gd name="T9" fmla="*/ 0 h 19"/>
                  <a:gd name="T10" fmla="*/ 61 w 61"/>
                  <a:gd name="T11" fmla="*/ 1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1" h="19">
                    <a:moveTo>
                      <a:pt x="61" y="1"/>
                    </a:moveTo>
                    <a:cubicBezTo>
                      <a:pt x="61" y="1"/>
                      <a:pt x="48" y="11"/>
                      <a:pt x="35" y="19"/>
                    </a:cubicBezTo>
                    <a:cubicBezTo>
                      <a:pt x="23" y="19"/>
                      <a:pt x="12" y="19"/>
                      <a:pt x="0" y="19"/>
                    </a:cubicBezTo>
                    <a:cubicBezTo>
                      <a:pt x="6" y="12"/>
                      <a:pt x="11" y="0"/>
                      <a:pt x="11" y="0"/>
                    </a:cubicBezTo>
                    <a:cubicBezTo>
                      <a:pt x="26" y="0"/>
                      <a:pt x="42" y="0"/>
                      <a:pt x="57" y="0"/>
                    </a:cubicBezTo>
                    <a:lnTo>
                      <a:pt x="61" y="1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3" name="Freeform 459"/>
              <p:cNvSpPr>
                <a:spLocks/>
              </p:cNvSpPr>
              <p:nvPr/>
            </p:nvSpPr>
            <p:spPr bwMode="auto">
              <a:xfrm>
                <a:off x="25803225" y="4041776"/>
                <a:ext cx="795338" cy="138113"/>
              </a:xfrm>
              <a:custGeom>
                <a:avLst/>
                <a:gdLst>
                  <a:gd name="T0" fmla="*/ 23 w 212"/>
                  <a:gd name="T1" fmla="*/ 30 h 37"/>
                  <a:gd name="T2" fmla="*/ 162 w 212"/>
                  <a:gd name="T3" fmla="*/ 19 h 37"/>
                  <a:gd name="T4" fmla="*/ 6 w 212"/>
                  <a:gd name="T5" fmla="*/ 7 h 37"/>
                  <a:gd name="T6" fmla="*/ 0 w 212"/>
                  <a:gd name="T7" fmla="*/ 0 h 37"/>
                  <a:gd name="T8" fmla="*/ 209 w 212"/>
                  <a:gd name="T9" fmla="*/ 17 h 37"/>
                  <a:gd name="T10" fmla="*/ 212 w 212"/>
                  <a:gd name="T11" fmla="*/ 22 h 37"/>
                  <a:gd name="T12" fmla="*/ 29 w 212"/>
                  <a:gd name="T13" fmla="*/ 37 h 37"/>
                  <a:gd name="T14" fmla="*/ 23 w 212"/>
                  <a:gd name="T15" fmla="*/ 3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2" h="37">
                    <a:moveTo>
                      <a:pt x="23" y="30"/>
                    </a:moveTo>
                    <a:cubicBezTo>
                      <a:pt x="69" y="26"/>
                      <a:pt x="115" y="23"/>
                      <a:pt x="162" y="19"/>
                    </a:cubicBezTo>
                    <a:cubicBezTo>
                      <a:pt x="109" y="15"/>
                      <a:pt x="57" y="11"/>
                      <a:pt x="6" y="7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0" y="5"/>
                      <a:pt x="139" y="11"/>
                      <a:pt x="209" y="17"/>
                    </a:cubicBezTo>
                    <a:cubicBezTo>
                      <a:pt x="212" y="22"/>
                      <a:pt x="212" y="22"/>
                      <a:pt x="212" y="22"/>
                    </a:cubicBezTo>
                    <a:cubicBezTo>
                      <a:pt x="151" y="27"/>
                      <a:pt x="90" y="32"/>
                      <a:pt x="29" y="37"/>
                    </a:cubicBezTo>
                    <a:lnTo>
                      <a:pt x="23" y="3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4" name="Freeform 460"/>
              <p:cNvSpPr>
                <a:spLocks/>
              </p:cNvSpPr>
              <p:nvPr/>
            </p:nvSpPr>
            <p:spPr bwMode="auto">
              <a:xfrm>
                <a:off x="26441400" y="4495801"/>
                <a:ext cx="223838" cy="46038"/>
              </a:xfrm>
              <a:custGeom>
                <a:avLst/>
                <a:gdLst>
                  <a:gd name="T0" fmla="*/ 0 w 60"/>
                  <a:gd name="T1" fmla="*/ 6 h 12"/>
                  <a:gd name="T2" fmla="*/ 4 w 60"/>
                  <a:gd name="T3" fmla="*/ 2 h 12"/>
                  <a:gd name="T4" fmla="*/ 26 w 60"/>
                  <a:gd name="T5" fmla="*/ 0 h 12"/>
                  <a:gd name="T6" fmla="*/ 49 w 60"/>
                  <a:gd name="T7" fmla="*/ 2 h 12"/>
                  <a:gd name="T8" fmla="*/ 60 w 60"/>
                  <a:gd name="T9" fmla="*/ 6 h 12"/>
                  <a:gd name="T10" fmla="*/ 56 w 60"/>
                  <a:gd name="T11" fmla="*/ 11 h 12"/>
                  <a:gd name="T12" fmla="*/ 34 w 60"/>
                  <a:gd name="T13" fmla="*/ 12 h 12"/>
                  <a:gd name="T14" fmla="*/ 11 w 60"/>
                  <a:gd name="T15" fmla="*/ 11 h 12"/>
                  <a:gd name="T16" fmla="*/ 0 w 60"/>
                  <a:gd name="T17" fmla="*/ 6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0" h="12">
                    <a:moveTo>
                      <a:pt x="0" y="6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16" y="0"/>
                      <a:pt x="26" y="0"/>
                    </a:cubicBezTo>
                    <a:cubicBezTo>
                      <a:pt x="35" y="0"/>
                      <a:pt x="49" y="2"/>
                      <a:pt x="49" y="2"/>
                    </a:cubicBezTo>
                    <a:cubicBezTo>
                      <a:pt x="55" y="3"/>
                      <a:pt x="60" y="6"/>
                      <a:pt x="60" y="6"/>
                    </a:cubicBezTo>
                    <a:cubicBezTo>
                      <a:pt x="56" y="11"/>
                      <a:pt x="56" y="11"/>
                      <a:pt x="56" y="11"/>
                    </a:cubicBezTo>
                    <a:cubicBezTo>
                      <a:pt x="56" y="11"/>
                      <a:pt x="44" y="12"/>
                      <a:pt x="34" y="12"/>
                    </a:cubicBezTo>
                    <a:cubicBezTo>
                      <a:pt x="25" y="12"/>
                      <a:pt x="17" y="12"/>
                      <a:pt x="11" y="11"/>
                    </a:cubicBez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5" name="Freeform 461"/>
              <p:cNvSpPr>
                <a:spLocks noEditPoints="1"/>
              </p:cNvSpPr>
              <p:nvPr/>
            </p:nvSpPr>
            <p:spPr bwMode="auto">
              <a:xfrm>
                <a:off x="31413450" y="4011613"/>
                <a:ext cx="676275" cy="203200"/>
              </a:xfrm>
              <a:custGeom>
                <a:avLst/>
                <a:gdLst>
                  <a:gd name="T0" fmla="*/ 86 w 180"/>
                  <a:gd name="T1" fmla="*/ 37 h 54"/>
                  <a:gd name="T2" fmla="*/ 83 w 180"/>
                  <a:gd name="T3" fmla="*/ 35 h 54"/>
                  <a:gd name="T4" fmla="*/ 85 w 180"/>
                  <a:gd name="T5" fmla="*/ 28 h 54"/>
                  <a:gd name="T6" fmla="*/ 107 w 180"/>
                  <a:gd name="T7" fmla="*/ 23 h 54"/>
                  <a:gd name="T8" fmla="*/ 133 w 180"/>
                  <a:gd name="T9" fmla="*/ 17 h 54"/>
                  <a:gd name="T10" fmla="*/ 135 w 180"/>
                  <a:gd name="T11" fmla="*/ 13 h 54"/>
                  <a:gd name="T12" fmla="*/ 120 w 180"/>
                  <a:gd name="T13" fmla="*/ 8 h 54"/>
                  <a:gd name="T14" fmla="*/ 86 w 180"/>
                  <a:gd name="T15" fmla="*/ 7 h 54"/>
                  <a:gd name="T16" fmla="*/ 52 w 180"/>
                  <a:gd name="T17" fmla="*/ 8 h 54"/>
                  <a:gd name="T18" fmla="*/ 23 w 180"/>
                  <a:gd name="T19" fmla="*/ 10 h 54"/>
                  <a:gd name="T20" fmla="*/ 0 w 180"/>
                  <a:gd name="T21" fmla="*/ 4 h 54"/>
                  <a:gd name="T22" fmla="*/ 82 w 180"/>
                  <a:gd name="T23" fmla="*/ 0 h 54"/>
                  <a:gd name="T24" fmla="*/ 148 w 180"/>
                  <a:gd name="T25" fmla="*/ 3 h 54"/>
                  <a:gd name="T26" fmla="*/ 180 w 180"/>
                  <a:gd name="T27" fmla="*/ 13 h 54"/>
                  <a:gd name="T28" fmla="*/ 180 w 180"/>
                  <a:gd name="T29" fmla="*/ 17 h 54"/>
                  <a:gd name="T30" fmla="*/ 171 w 180"/>
                  <a:gd name="T31" fmla="*/ 21 h 54"/>
                  <a:gd name="T32" fmla="*/ 145 w 180"/>
                  <a:gd name="T33" fmla="*/ 26 h 54"/>
                  <a:gd name="T34" fmla="*/ 125 w 180"/>
                  <a:gd name="T35" fmla="*/ 31 h 54"/>
                  <a:gd name="T36" fmla="*/ 123 w 180"/>
                  <a:gd name="T37" fmla="*/ 35 h 54"/>
                  <a:gd name="T38" fmla="*/ 125 w 180"/>
                  <a:gd name="T39" fmla="*/ 37 h 54"/>
                  <a:gd name="T40" fmla="*/ 86 w 180"/>
                  <a:gd name="T41" fmla="*/ 37 h 54"/>
                  <a:gd name="T42" fmla="*/ 89 w 180"/>
                  <a:gd name="T43" fmla="*/ 49 h 54"/>
                  <a:gd name="T44" fmla="*/ 113 w 180"/>
                  <a:gd name="T45" fmla="*/ 43 h 54"/>
                  <a:gd name="T46" fmla="*/ 136 w 180"/>
                  <a:gd name="T47" fmla="*/ 45 h 54"/>
                  <a:gd name="T48" fmla="*/ 148 w 180"/>
                  <a:gd name="T49" fmla="*/ 49 h 54"/>
                  <a:gd name="T50" fmla="*/ 144 w 180"/>
                  <a:gd name="T51" fmla="*/ 53 h 54"/>
                  <a:gd name="T52" fmla="*/ 124 w 180"/>
                  <a:gd name="T53" fmla="*/ 54 h 54"/>
                  <a:gd name="T54" fmla="*/ 100 w 180"/>
                  <a:gd name="T55" fmla="*/ 53 h 54"/>
                  <a:gd name="T56" fmla="*/ 89 w 180"/>
                  <a:gd name="T57" fmla="*/ 49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80" h="54">
                    <a:moveTo>
                      <a:pt x="86" y="37"/>
                    </a:moveTo>
                    <a:cubicBezTo>
                      <a:pt x="83" y="35"/>
                      <a:pt x="83" y="35"/>
                      <a:pt x="83" y="35"/>
                    </a:cubicBezTo>
                    <a:cubicBezTo>
                      <a:pt x="85" y="28"/>
                      <a:pt x="85" y="28"/>
                      <a:pt x="85" y="28"/>
                    </a:cubicBezTo>
                    <a:cubicBezTo>
                      <a:pt x="85" y="28"/>
                      <a:pt x="96" y="25"/>
                      <a:pt x="107" y="23"/>
                    </a:cubicBezTo>
                    <a:cubicBezTo>
                      <a:pt x="121" y="20"/>
                      <a:pt x="133" y="17"/>
                      <a:pt x="133" y="17"/>
                    </a:cubicBezTo>
                    <a:cubicBezTo>
                      <a:pt x="135" y="13"/>
                      <a:pt x="135" y="13"/>
                      <a:pt x="135" y="13"/>
                    </a:cubicBezTo>
                    <a:cubicBezTo>
                      <a:pt x="135" y="13"/>
                      <a:pt x="128" y="9"/>
                      <a:pt x="120" y="8"/>
                    </a:cubicBezTo>
                    <a:cubicBezTo>
                      <a:pt x="111" y="7"/>
                      <a:pt x="100" y="7"/>
                      <a:pt x="86" y="7"/>
                    </a:cubicBezTo>
                    <a:cubicBezTo>
                      <a:pt x="73" y="7"/>
                      <a:pt x="62" y="7"/>
                      <a:pt x="52" y="8"/>
                    </a:cubicBezTo>
                    <a:cubicBezTo>
                      <a:pt x="42" y="8"/>
                      <a:pt x="32" y="9"/>
                      <a:pt x="23" y="10"/>
                    </a:cubicBezTo>
                    <a:cubicBezTo>
                      <a:pt x="15" y="8"/>
                      <a:pt x="7" y="6"/>
                      <a:pt x="0" y="4"/>
                    </a:cubicBezTo>
                    <a:cubicBezTo>
                      <a:pt x="24" y="1"/>
                      <a:pt x="52" y="0"/>
                      <a:pt x="82" y="0"/>
                    </a:cubicBezTo>
                    <a:cubicBezTo>
                      <a:pt x="108" y="0"/>
                      <a:pt x="130" y="1"/>
                      <a:pt x="148" y="3"/>
                    </a:cubicBezTo>
                    <a:cubicBezTo>
                      <a:pt x="165" y="5"/>
                      <a:pt x="180" y="13"/>
                      <a:pt x="180" y="13"/>
                    </a:cubicBezTo>
                    <a:cubicBezTo>
                      <a:pt x="180" y="17"/>
                      <a:pt x="180" y="17"/>
                      <a:pt x="180" y="17"/>
                    </a:cubicBezTo>
                    <a:cubicBezTo>
                      <a:pt x="171" y="21"/>
                      <a:pt x="171" y="21"/>
                      <a:pt x="171" y="21"/>
                    </a:cubicBezTo>
                    <a:cubicBezTo>
                      <a:pt x="171" y="21"/>
                      <a:pt x="158" y="24"/>
                      <a:pt x="145" y="26"/>
                    </a:cubicBezTo>
                    <a:cubicBezTo>
                      <a:pt x="135" y="28"/>
                      <a:pt x="125" y="31"/>
                      <a:pt x="125" y="31"/>
                    </a:cubicBezTo>
                    <a:cubicBezTo>
                      <a:pt x="123" y="35"/>
                      <a:pt x="123" y="35"/>
                      <a:pt x="123" y="35"/>
                    </a:cubicBezTo>
                    <a:cubicBezTo>
                      <a:pt x="125" y="37"/>
                      <a:pt x="125" y="37"/>
                      <a:pt x="125" y="37"/>
                    </a:cubicBezTo>
                    <a:cubicBezTo>
                      <a:pt x="112" y="37"/>
                      <a:pt x="99" y="37"/>
                      <a:pt x="86" y="37"/>
                    </a:cubicBezTo>
                    <a:close/>
                    <a:moveTo>
                      <a:pt x="89" y="49"/>
                    </a:moveTo>
                    <a:cubicBezTo>
                      <a:pt x="89" y="49"/>
                      <a:pt x="93" y="43"/>
                      <a:pt x="113" y="43"/>
                    </a:cubicBezTo>
                    <a:cubicBezTo>
                      <a:pt x="122" y="43"/>
                      <a:pt x="130" y="44"/>
                      <a:pt x="136" y="45"/>
                    </a:cubicBezTo>
                    <a:cubicBezTo>
                      <a:pt x="148" y="49"/>
                      <a:pt x="148" y="49"/>
                      <a:pt x="148" y="49"/>
                    </a:cubicBezTo>
                    <a:cubicBezTo>
                      <a:pt x="144" y="53"/>
                      <a:pt x="144" y="53"/>
                      <a:pt x="144" y="53"/>
                    </a:cubicBezTo>
                    <a:cubicBezTo>
                      <a:pt x="144" y="53"/>
                      <a:pt x="133" y="54"/>
                      <a:pt x="124" y="54"/>
                    </a:cubicBezTo>
                    <a:cubicBezTo>
                      <a:pt x="114" y="54"/>
                      <a:pt x="100" y="53"/>
                      <a:pt x="100" y="53"/>
                    </a:cubicBezTo>
                    <a:cubicBezTo>
                      <a:pt x="95" y="52"/>
                      <a:pt x="89" y="49"/>
                      <a:pt x="89" y="49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6" name="Freeform 462"/>
              <p:cNvSpPr>
                <a:spLocks/>
              </p:cNvSpPr>
              <p:nvPr/>
            </p:nvSpPr>
            <p:spPr bwMode="auto">
              <a:xfrm>
                <a:off x="31996063" y="4352926"/>
                <a:ext cx="377825" cy="207963"/>
              </a:xfrm>
              <a:custGeom>
                <a:avLst/>
                <a:gdLst>
                  <a:gd name="T0" fmla="*/ 101 w 101"/>
                  <a:gd name="T1" fmla="*/ 0 h 55"/>
                  <a:gd name="T2" fmla="*/ 45 w 101"/>
                  <a:gd name="T3" fmla="*/ 55 h 55"/>
                  <a:gd name="T4" fmla="*/ 0 w 101"/>
                  <a:gd name="T5" fmla="*/ 55 h 55"/>
                  <a:gd name="T6" fmla="*/ 57 w 101"/>
                  <a:gd name="T7" fmla="*/ 0 h 55"/>
                  <a:gd name="T8" fmla="*/ 101 w 101"/>
                  <a:gd name="T9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1" h="55">
                    <a:moveTo>
                      <a:pt x="101" y="0"/>
                    </a:moveTo>
                    <a:cubicBezTo>
                      <a:pt x="83" y="19"/>
                      <a:pt x="64" y="36"/>
                      <a:pt x="45" y="55"/>
                    </a:cubicBezTo>
                    <a:cubicBezTo>
                      <a:pt x="30" y="55"/>
                      <a:pt x="15" y="55"/>
                      <a:pt x="0" y="55"/>
                    </a:cubicBezTo>
                    <a:cubicBezTo>
                      <a:pt x="19" y="36"/>
                      <a:pt x="38" y="19"/>
                      <a:pt x="57" y="0"/>
                    </a:cubicBezTo>
                    <a:cubicBezTo>
                      <a:pt x="72" y="0"/>
                      <a:pt x="87" y="0"/>
                      <a:pt x="10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7" name="Freeform 463"/>
              <p:cNvSpPr>
                <a:spLocks/>
              </p:cNvSpPr>
              <p:nvPr/>
            </p:nvSpPr>
            <p:spPr bwMode="auto">
              <a:xfrm>
                <a:off x="-29290963" y="1304926"/>
                <a:ext cx="700088" cy="30163"/>
              </a:xfrm>
              <a:custGeom>
                <a:avLst/>
                <a:gdLst>
                  <a:gd name="T0" fmla="*/ 47 w 187"/>
                  <a:gd name="T1" fmla="*/ 5 h 8"/>
                  <a:gd name="T2" fmla="*/ 26 w 187"/>
                  <a:gd name="T3" fmla="*/ 5 h 8"/>
                  <a:gd name="T4" fmla="*/ 0 w 187"/>
                  <a:gd name="T5" fmla="*/ 8 h 8"/>
                  <a:gd name="T6" fmla="*/ 8 w 187"/>
                  <a:gd name="T7" fmla="*/ 2 h 8"/>
                  <a:gd name="T8" fmla="*/ 58 w 187"/>
                  <a:gd name="T9" fmla="*/ 0 h 8"/>
                  <a:gd name="T10" fmla="*/ 79 w 187"/>
                  <a:gd name="T11" fmla="*/ 0 h 8"/>
                  <a:gd name="T12" fmla="*/ 103 w 187"/>
                  <a:gd name="T13" fmla="*/ 1 h 8"/>
                  <a:gd name="T14" fmla="*/ 140 w 187"/>
                  <a:gd name="T15" fmla="*/ 3 h 8"/>
                  <a:gd name="T16" fmla="*/ 162 w 187"/>
                  <a:gd name="T17" fmla="*/ 2 h 8"/>
                  <a:gd name="T18" fmla="*/ 187 w 187"/>
                  <a:gd name="T19" fmla="*/ 0 h 8"/>
                  <a:gd name="T20" fmla="*/ 179 w 187"/>
                  <a:gd name="T21" fmla="*/ 5 h 8"/>
                  <a:gd name="T22" fmla="*/ 130 w 187"/>
                  <a:gd name="T23" fmla="*/ 8 h 8"/>
                  <a:gd name="T24" fmla="*/ 108 w 187"/>
                  <a:gd name="T25" fmla="*/ 7 h 8"/>
                  <a:gd name="T26" fmla="*/ 84 w 187"/>
                  <a:gd name="T27" fmla="*/ 6 h 8"/>
                  <a:gd name="T28" fmla="*/ 47 w 187"/>
                  <a:gd name="T2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87" h="8">
                    <a:moveTo>
                      <a:pt x="47" y="5"/>
                    </a:moveTo>
                    <a:cubicBezTo>
                      <a:pt x="47" y="5"/>
                      <a:pt x="34" y="5"/>
                      <a:pt x="26" y="5"/>
                    </a:cubicBezTo>
                    <a:cubicBezTo>
                      <a:pt x="18" y="6"/>
                      <a:pt x="9" y="7"/>
                      <a:pt x="0" y="8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23" y="1"/>
                      <a:pt x="40" y="0"/>
                      <a:pt x="58" y="0"/>
                    </a:cubicBezTo>
                    <a:cubicBezTo>
                      <a:pt x="65" y="0"/>
                      <a:pt x="73" y="0"/>
                      <a:pt x="79" y="0"/>
                    </a:cubicBezTo>
                    <a:cubicBezTo>
                      <a:pt x="86" y="0"/>
                      <a:pt x="94" y="1"/>
                      <a:pt x="103" y="1"/>
                    </a:cubicBezTo>
                    <a:cubicBezTo>
                      <a:pt x="117" y="2"/>
                      <a:pt x="130" y="3"/>
                      <a:pt x="140" y="3"/>
                    </a:cubicBezTo>
                    <a:cubicBezTo>
                      <a:pt x="146" y="3"/>
                      <a:pt x="154" y="2"/>
                      <a:pt x="162" y="2"/>
                    </a:cubicBezTo>
                    <a:cubicBezTo>
                      <a:pt x="170" y="1"/>
                      <a:pt x="179" y="1"/>
                      <a:pt x="187" y="0"/>
                    </a:cubicBezTo>
                    <a:cubicBezTo>
                      <a:pt x="179" y="5"/>
                      <a:pt x="179" y="5"/>
                      <a:pt x="179" y="5"/>
                    </a:cubicBezTo>
                    <a:cubicBezTo>
                      <a:pt x="163" y="7"/>
                      <a:pt x="147" y="8"/>
                      <a:pt x="130" y="8"/>
                    </a:cubicBezTo>
                    <a:cubicBezTo>
                      <a:pt x="122" y="8"/>
                      <a:pt x="115" y="8"/>
                      <a:pt x="108" y="7"/>
                    </a:cubicBezTo>
                    <a:cubicBezTo>
                      <a:pt x="101" y="7"/>
                      <a:pt x="93" y="7"/>
                      <a:pt x="84" y="6"/>
                    </a:cubicBezTo>
                    <a:cubicBezTo>
                      <a:pt x="70" y="5"/>
                      <a:pt x="58" y="5"/>
                      <a:pt x="47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8" name="Freeform 464"/>
              <p:cNvSpPr>
                <a:spLocks/>
              </p:cNvSpPr>
              <p:nvPr/>
            </p:nvSpPr>
            <p:spPr bwMode="auto">
              <a:xfrm>
                <a:off x="-29430663" y="1541463"/>
                <a:ext cx="280988" cy="38100"/>
              </a:xfrm>
              <a:custGeom>
                <a:avLst/>
                <a:gdLst>
                  <a:gd name="T0" fmla="*/ 46 w 75"/>
                  <a:gd name="T1" fmla="*/ 10 h 10"/>
                  <a:gd name="T2" fmla="*/ 21 w 75"/>
                  <a:gd name="T3" fmla="*/ 5 h 10"/>
                  <a:gd name="T4" fmla="*/ 0 w 75"/>
                  <a:gd name="T5" fmla="*/ 1 h 10"/>
                  <a:gd name="T6" fmla="*/ 1 w 75"/>
                  <a:gd name="T7" fmla="*/ 0 h 10"/>
                  <a:gd name="T8" fmla="*/ 50 w 75"/>
                  <a:gd name="T9" fmla="*/ 0 h 10"/>
                  <a:gd name="T10" fmla="*/ 62 w 75"/>
                  <a:gd name="T11" fmla="*/ 5 h 10"/>
                  <a:gd name="T12" fmla="*/ 75 w 75"/>
                  <a:gd name="T13" fmla="*/ 9 h 10"/>
                  <a:gd name="T14" fmla="*/ 74 w 75"/>
                  <a:gd name="T15" fmla="*/ 10 h 10"/>
                  <a:gd name="T16" fmla="*/ 46 w 75"/>
                  <a:gd name="T17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5" h="10">
                    <a:moveTo>
                      <a:pt x="46" y="10"/>
                    </a:moveTo>
                    <a:cubicBezTo>
                      <a:pt x="39" y="8"/>
                      <a:pt x="31" y="7"/>
                      <a:pt x="21" y="5"/>
                    </a:cubicBezTo>
                    <a:cubicBezTo>
                      <a:pt x="11" y="3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8" y="0"/>
                      <a:pt x="34" y="0"/>
                      <a:pt x="50" y="0"/>
                    </a:cubicBezTo>
                    <a:cubicBezTo>
                      <a:pt x="62" y="5"/>
                      <a:pt x="62" y="5"/>
                      <a:pt x="62" y="5"/>
                    </a:cubicBezTo>
                    <a:cubicBezTo>
                      <a:pt x="75" y="9"/>
                      <a:pt x="75" y="9"/>
                      <a:pt x="75" y="9"/>
                    </a:cubicBezTo>
                    <a:cubicBezTo>
                      <a:pt x="74" y="10"/>
                      <a:pt x="74" y="10"/>
                      <a:pt x="74" y="10"/>
                    </a:cubicBezTo>
                    <a:cubicBezTo>
                      <a:pt x="65" y="10"/>
                      <a:pt x="55" y="10"/>
                      <a:pt x="4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9" name="Freeform 465"/>
              <p:cNvSpPr>
                <a:spLocks/>
              </p:cNvSpPr>
              <p:nvPr/>
            </p:nvSpPr>
            <p:spPr bwMode="auto">
              <a:xfrm>
                <a:off x="-24366538" y="1538288"/>
                <a:ext cx="468313" cy="161925"/>
              </a:xfrm>
              <a:custGeom>
                <a:avLst/>
                <a:gdLst>
                  <a:gd name="T0" fmla="*/ 70 w 125"/>
                  <a:gd name="T1" fmla="*/ 43 h 43"/>
                  <a:gd name="T2" fmla="*/ 27 w 125"/>
                  <a:gd name="T3" fmla="*/ 43 h 43"/>
                  <a:gd name="T4" fmla="*/ 63 w 125"/>
                  <a:gd name="T5" fmla="*/ 15 h 43"/>
                  <a:gd name="T6" fmla="*/ 75 w 125"/>
                  <a:gd name="T7" fmla="*/ 7 h 43"/>
                  <a:gd name="T8" fmla="*/ 63 w 125"/>
                  <a:gd name="T9" fmla="*/ 9 h 43"/>
                  <a:gd name="T10" fmla="*/ 15 w 125"/>
                  <a:gd name="T11" fmla="*/ 14 h 43"/>
                  <a:gd name="T12" fmla="*/ 0 w 125"/>
                  <a:gd name="T13" fmla="*/ 10 h 43"/>
                  <a:gd name="T14" fmla="*/ 90 w 125"/>
                  <a:gd name="T15" fmla="*/ 0 h 43"/>
                  <a:gd name="T16" fmla="*/ 125 w 125"/>
                  <a:gd name="T17" fmla="*/ 0 h 43"/>
                  <a:gd name="T18" fmla="*/ 70 w 125"/>
                  <a:gd name="T19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5" h="43">
                    <a:moveTo>
                      <a:pt x="70" y="43"/>
                    </a:moveTo>
                    <a:cubicBezTo>
                      <a:pt x="56" y="43"/>
                      <a:pt x="42" y="43"/>
                      <a:pt x="27" y="43"/>
                    </a:cubicBezTo>
                    <a:cubicBezTo>
                      <a:pt x="39" y="34"/>
                      <a:pt x="51" y="24"/>
                      <a:pt x="63" y="15"/>
                    </a:cubicBezTo>
                    <a:cubicBezTo>
                      <a:pt x="75" y="7"/>
                      <a:pt x="75" y="7"/>
                      <a:pt x="75" y="7"/>
                    </a:cubicBezTo>
                    <a:cubicBezTo>
                      <a:pt x="63" y="9"/>
                      <a:pt x="63" y="9"/>
                      <a:pt x="63" y="9"/>
                    </a:cubicBezTo>
                    <a:cubicBezTo>
                      <a:pt x="63" y="9"/>
                      <a:pt x="42" y="11"/>
                      <a:pt x="15" y="14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30" y="7"/>
                      <a:pt x="60" y="3"/>
                      <a:pt x="90" y="0"/>
                    </a:cubicBezTo>
                    <a:cubicBezTo>
                      <a:pt x="102" y="0"/>
                      <a:pt x="114" y="0"/>
                      <a:pt x="125" y="0"/>
                    </a:cubicBezTo>
                    <a:cubicBezTo>
                      <a:pt x="107" y="14"/>
                      <a:pt x="88" y="29"/>
                      <a:pt x="70" y="4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0" name="Freeform 466"/>
              <p:cNvSpPr>
                <a:spLocks noEditPoints="1"/>
              </p:cNvSpPr>
              <p:nvPr/>
            </p:nvSpPr>
            <p:spPr bwMode="auto">
              <a:xfrm>
                <a:off x="-29400500" y="827088"/>
                <a:ext cx="427038" cy="71438"/>
              </a:xfrm>
              <a:custGeom>
                <a:avLst/>
                <a:gdLst>
                  <a:gd name="T0" fmla="*/ 48 w 114"/>
                  <a:gd name="T1" fmla="*/ 19 h 19"/>
                  <a:gd name="T2" fmla="*/ 8 w 114"/>
                  <a:gd name="T3" fmla="*/ 17 h 19"/>
                  <a:gd name="T4" fmla="*/ 4 w 114"/>
                  <a:gd name="T5" fmla="*/ 10 h 19"/>
                  <a:gd name="T6" fmla="*/ 29 w 114"/>
                  <a:gd name="T7" fmla="*/ 2 h 19"/>
                  <a:gd name="T8" fmla="*/ 73 w 114"/>
                  <a:gd name="T9" fmla="*/ 0 h 19"/>
                  <a:gd name="T10" fmla="*/ 107 w 114"/>
                  <a:gd name="T11" fmla="*/ 2 h 19"/>
                  <a:gd name="T12" fmla="*/ 111 w 114"/>
                  <a:gd name="T13" fmla="*/ 8 h 19"/>
                  <a:gd name="T14" fmla="*/ 108 w 114"/>
                  <a:gd name="T15" fmla="*/ 10 h 19"/>
                  <a:gd name="T16" fmla="*/ 29 w 114"/>
                  <a:gd name="T17" fmla="*/ 10 h 19"/>
                  <a:gd name="T18" fmla="*/ 31 w 114"/>
                  <a:gd name="T19" fmla="*/ 15 h 19"/>
                  <a:gd name="T20" fmla="*/ 54 w 114"/>
                  <a:gd name="T21" fmla="*/ 16 h 19"/>
                  <a:gd name="T22" fmla="*/ 74 w 114"/>
                  <a:gd name="T23" fmla="*/ 16 h 19"/>
                  <a:gd name="T24" fmla="*/ 95 w 114"/>
                  <a:gd name="T25" fmla="*/ 15 h 19"/>
                  <a:gd name="T26" fmla="*/ 90 w 114"/>
                  <a:gd name="T27" fmla="*/ 18 h 19"/>
                  <a:gd name="T28" fmla="*/ 70 w 114"/>
                  <a:gd name="T29" fmla="*/ 19 h 19"/>
                  <a:gd name="T30" fmla="*/ 48 w 114"/>
                  <a:gd name="T31" fmla="*/ 19 h 19"/>
                  <a:gd name="T32" fmla="*/ 69 w 114"/>
                  <a:gd name="T33" fmla="*/ 3 h 19"/>
                  <a:gd name="T34" fmla="*/ 48 w 114"/>
                  <a:gd name="T35" fmla="*/ 4 h 19"/>
                  <a:gd name="T36" fmla="*/ 33 w 114"/>
                  <a:gd name="T37" fmla="*/ 8 h 19"/>
                  <a:gd name="T38" fmla="*/ 87 w 114"/>
                  <a:gd name="T39" fmla="*/ 8 h 19"/>
                  <a:gd name="T40" fmla="*/ 86 w 114"/>
                  <a:gd name="T41" fmla="*/ 4 h 19"/>
                  <a:gd name="T42" fmla="*/ 69 w 114"/>
                  <a:gd name="T43" fmla="*/ 3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14" h="19">
                    <a:moveTo>
                      <a:pt x="48" y="19"/>
                    </a:moveTo>
                    <a:cubicBezTo>
                      <a:pt x="29" y="19"/>
                      <a:pt x="16" y="19"/>
                      <a:pt x="8" y="17"/>
                    </a:cubicBezTo>
                    <a:cubicBezTo>
                      <a:pt x="0" y="15"/>
                      <a:pt x="4" y="10"/>
                      <a:pt x="4" y="10"/>
                    </a:cubicBezTo>
                    <a:cubicBezTo>
                      <a:pt x="4" y="10"/>
                      <a:pt x="17" y="4"/>
                      <a:pt x="29" y="2"/>
                    </a:cubicBezTo>
                    <a:cubicBezTo>
                      <a:pt x="42" y="1"/>
                      <a:pt x="56" y="0"/>
                      <a:pt x="73" y="0"/>
                    </a:cubicBezTo>
                    <a:cubicBezTo>
                      <a:pt x="89" y="0"/>
                      <a:pt x="100" y="0"/>
                      <a:pt x="107" y="2"/>
                    </a:cubicBezTo>
                    <a:cubicBezTo>
                      <a:pt x="114" y="4"/>
                      <a:pt x="111" y="8"/>
                      <a:pt x="111" y="8"/>
                    </a:cubicBezTo>
                    <a:cubicBezTo>
                      <a:pt x="108" y="10"/>
                      <a:pt x="108" y="10"/>
                      <a:pt x="108" y="10"/>
                    </a:cubicBezTo>
                    <a:cubicBezTo>
                      <a:pt x="81" y="10"/>
                      <a:pt x="55" y="10"/>
                      <a:pt x="29" y="10"/>
                    </a:cubicBezTo>
                    <a:cubicBezTo>
                      <a:pt x="31" y="15"/>
                      <a:pt x="31" y="15"/>
                      <a:pt x="31" y="15"/>
                    </a:cubicBezTo>
                    <a:cubicBezTo>
                      <a:pt x="31" y="15"/>
                      <a:pt x="43" y="16"/>
                      <a:pt x="54" y="16"/>
                    </a:cubicBezTo>
                    <a:cubicBezTo>
                      <a:pt x="61" y="16"/>
                      <a:pt x="68" y="16"/>
                      <a:pt x="74" y="16"/>
                    </a:cubicBezTo>
                    <a:cubicBezTo>
                      <a:pt x="80" y="15"/>
                      <a:pt x="87" y="15"/>
                      <a:pt x="95" y="15"/>
                    </a:cubicBezTo>
                    <a:cubicBezTo>
                      <a:pt x="90" y="18"/>
                      <a:pt x="90" y="18"/>
                      <a:pt x="90" y="18"/>
                    </a:cubicBezTo>
                    <a:cubicBezTo>
                      <a:pt x="83" y="19"/>
                      <a:pt x="76" y="19"/>
                      <a:pt x="70" y="19"/>
                    </a:cubicBezTo>
                    <a:cubicBezTo>
                      <a:pt x="63" y="19"/>
                      <a:pt x="56" y="19"/>
                      <a:pt x="48" y="19"/>
                    </a:cubicBezTo>
                    <a:close/>
                    <a:moveTo>
                      <a:pt x="69" y="3"/>
                    </a:moveTo>
                    <a:cubicBezTo>
                      <a:pt x="61" y="3"/>
                      <a:pt x="54" y="3"/>
                      <a:pt x="48" y="4"/>
                    </a:cubicBezTo>
                    <a:cubicBezTo>
                      <a:pt x="33" y="8"/>
                      <a:pt x="33" y="8"/>
                      <a:pt x="33" y="8"/>
                    </a:cubicBezTo>
                    <a:cubicBezTo>
                      <a:pt x="51" y="8"/>
                      <a:pt x="69" y="8"/>
                      <a:pt x="87" y="8"/>
                    </a:cubicBezTo>
                    <a:cubicBezTo>
                      <a:pt x="86" y="4"/>
                      <a:pt x="86" y="4"/>
                      <a:pt x="86" y="4"/>
                    </a:cubicBezTo>
                    <a:cubicBezTo>
                      <a:pt x="86" y="4"/>
                      <a:pt x="77" y="3"/>
                      <a:pt x="69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1" name="Freeform 467"/>
              <p:cNvSpPr>
                <a:spLocks/>
              </p:cNvSpPr>
              <p:nvPr/>
            </p:nvSpPr>
            <p:spPr bwMode="auto">
              <a:xfrm>
                <a:off x="-28960763" y="827088"/>
                <a:ext cx="419100" cy="71438"/>
              </a:xfrm>
              <a:custGeom>
                <a:avLst/>
                <a:gdLst>
                  <a:gd name="T0" fmla="*/ 95 w 112"/>
                  <a:gd name="T1" fmla="*/ 14 h 19"/>
                  <a:gd name="T2" fmla="*/ 75 w 112"/>
                  <a:gd name="T3" fmla="*/ 18 h 19"/>
                  <a:gd name="T4" fmla="*/ 37 w 112"/>
                  <a:gd name="T5" fmla="*/ 19 h 19"/>
                  <a:gd name="T6" fmla="*/ 0 w 112"/>
                  <a:gd name="T7" fmla="*/ 18 h 19"/>
                  <a:gd name="T8" fmla="*/ 6 w 112"/>
                  <a:gd name="T9" fmla="*/ 15 h 19"/>
                  <a:gd name="T10" fmla="*/ 42 w 112"/>
                  <a:gd name="T11" fmla="*/ 16 h 19"/>
                  <a:gd name="T12" fmla="*/ 69 w 112"/>
                  <a:gd name="T13" fmla="*/ 14 h 19"/>
                  <a:gd name="T14" fmla="*/ 68 w 112"/>
                  <a:gd name="T15" fmla="*/ 13 h 19"/>
                  <a:gd name="T16" fmla="*/ 61 w 112"/>
                  <a:gd name="T17" fmla="*/ 12 h 19"/>
                  <a:gd name="T18" fmla="*/ 47 w 112"/>
                  <a:gd name="T19" fmla="*/ 11 h 19"/>
                  <a:gd name="T20" fmla="*/ 23 w 112"/>
                  <a:gd name="T21" fmla="*/ 8 h 19"/>
                  <a:gd name="T22" fmla="*/ 20 w 112"/>
                  <a:gd name="T23" fmla="*/ 5 h 19"/>
                  <a:gd name="T24" fmla="*/ 38 w 112"/>
                  <a:gd name="T25" fmla="*/ 1 h 19"/>
                  <a:gd name="T26" fmla="*/ 74 w 112"/>
                  <a:gd name="T27" fmla="*/ 0 h 19"/>
                  <a:gd name="T28" fmla="*/ 112 w 112"/>
                  <a:gd name="T29" fmla="*/ 1 h 19"/>
                  <a:gd name="T30" fmla="*/ 99 w 112"/>
                  <a:gd name="T31" fmla="*/ 4 h 19"/>
                  <a:gd name="T32" fmla="*/ 68 w 112"/>
                  <a:gd name="T33" fmla="*/ 3 h 19"/>
                  <a:gd name="T34" fmla="*/ 46 w 112"/>
                  <a:gd name="T35" fmla="*/ 5 h 19"/>
                  <a:gd name="T36" fmla="*/ 49 w 112"/>
                  <a:gd name="T37" fmla="*/ 6 h 19"/>
                  <a:gd name="T38" fmla="*/ 69 w 112"/>
                  <a:gd name="T39" fmla="*/ 8 h 19"/>
                  <a:gd name="T40" fmla="*/ 87 w 112"/>
                  <a:gd name="T41" fmla="*/ 9 h 19"/>
                  <a:gd name="T42" fmla="*/ 95 w 112"/>
                  <a:gd name="T43" fmla="*/ 11 h 19"/>
                  <a:gd name="T44" fmla="*/ 95 w 112"/>
                  <a:gd name="T45" fmla="*/ 1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12" h="19">
                    <a:moveTo>
                      <a:pt x="95" y="14"/>
                    </a:moveTo>
                    <a:cubicBezTo>
                      <a:pt x="95" y="14"/>
                      <a:pt x="85" y="17"/>
                      <a:pt x="75" y="18"/>
                    </a:cubicBezTo>
                    <a:cubicBezTo>
                      <a:pt x="65" y="19"/>
                      <a:pt x="52" y="19"/>
                      <a:pt x="37" y="19"/>
                    </a:cubicBezTo>
                    <a:cubicBezTo>
                      <a:pt x="21" y="19"/>
                      <a:pt x="9" y="19"/>
                      <a:pt x="0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18" y="16"/>
                      <a:pt x="30" y="16"/>
                      <a:pt x="42" y="16"/>
                    </a:cubicBezTo>
                    <a:cubicBezTo>
                      <a:pt x="58" y="16"/>
                      <a:pt x="69" y="14"/>
                      <a:pt x="69" y="14"/>
                    </a:cubicBezTo>
                    <a:cubicBezTo>
                      <a:pt x="68" y="13"/>
                      <a:pt x="68" y="13"/>
                      <a:pt x="68" y="13"/>
                    </a:cubicBezTo>
                    <a:cubicBezTo>
                      <a:pt x="61" y="12"/>
                      <a:pt x="61" y="12"/>
                      <a:pt x="61" y="12"/>
                    </a:cubicBezTo>
                    <a:cubicBezTo>
                      <a:pt x="61" y="12"/>
                      <a:pt x="53" y="11"/>
                      <a:pt x="47" y="11"/>
                    </a:cubicBezTo>
                    <a:cubicBezTo>
                      <a:pt x="34" y="10"/>
                      <a:pt x="23" y="8"/>
                      <a:pt x="23" y="8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0" y="5"/>
                      <a:pt x="29" y="2"/>
                      <a:pt x="38" y="1"/>
                    </a:cubicBezTo>
                    <a:cubicBezTo>
                      <a:pt x="48" y="0"/>
                      <a:pt x="60" y="0"/>
                      <a:pt x="74" y="0"/>
                    </a:cubicBezTo>
                    <a:cubicBezTo>
                      <a:pt x="88" y="0"/>
                      <a:pt x="100" y="0"/>
                      <a:pt x="112" y="1"/>
                    </a:cubicBezTo>
                    <a:cubicBezTo>
                      <a:pt x="99" y="4"/>
                      <a:pt x="99" y="4"/>
                      <a:pt x="99" y="4"/>
                    </a:cubicBezTo>
                    <a:cubicBezTo>
                      <a:pt x="87" y="3"/>
                      <a:pt x="77" y="3"/>
                      <a:pt x="68" y="3"/>
                    </a:cubicBezTo>
                    <a:cubicBezTo>
                      <a:pt x="55" y="3"/>
                      <a:pt x="46" y="5"/>
                      <a:pt x="46" y="5"/>
                    </a:cubicBezTo>
                    <a:cubicBezTo>
                      <a:pt x="49" y="6"/>
                      <a:pt x="49" y="6"/>
                      <a:pt x="49" y="6"/>
                    </a:cubicBezTo>
                    <a:cubicBezTo>
                      <a:pt x="49" y="6"/>
                      <a:pt x="58" y="7"/>
                      <a:pt x="69" y="8"/>
                    </a:cubicBezTo>
                    <a:cubicBezTo>
                      <a:pt x="77" y="8"/>
                      <a:pt x="87" y="9"/>
                      <a:pt x="87" y="9"/>
                    </a:cubicBezTo>
                    <a:cubicBezTo>
                      <a:pt x="95" y="11"/>
                      <a:pt x="95" y="11"/>
                      <a:pt x="95" y="11"/>
                    </a:cubicBezTo>
                    <a:lnTo>
                      <a:pt x="95" y="14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2" name="Freeform 468"/>
              <p:cNvSpPr>
                <a:spLocks/>
              </p:cNvSpPr>
              <p:nvPr/>
            </p:nvSpPr>
            <p:spPr bwMode="auto">
              <a:xfrm>
                <a:off x="-28522613" y="827088"/>
                <a:ext cx="404813" cy="71438"/>
              </a:xfrm>
              <a:custGeom>
                <a:avLst/>
                <a:gdLst>
                  <a:gd name="T0" fmla="*/ 44 w 108"/>
                  <a:gd name="T1" fmla="*/ 19 h 19"/>
                  <a:gd name="T2" fmla="*/ 7 w 108"/>
                  <a:gd name="T3" fmla="*/ 17 h 19"/>
                  <a:gd name="T4" fmla="*/ 4 w 108"/>
                  <a:gd name="T5" fmla="*/ 10 h 19"/>
                  <a:gd name="T6" fmla="*/ 29 w 108"/>
                  <a:gd name="T7" fmla="*/ 2 h 19"/>
                  <a:gd name="T8" fmla="*/ 76 w 108"/>
                  <a:gd name="T9" fmla="*/ 0 h 19"/>
                  <a:gd name="T10" fmla="*/ 108 w 108"/>
                  <a:gd name="T11" fmla="*/ 1 h 19"/>
                  <a:gd name="T12" fmla="*/ 95 w 108"/>
                  <a:gd name="T13" fmla="*/ 4 h 19"/>
                  <a:gd name="T14" fmla="*/ 70 w 108"/>
                  <a:gd name="T15" fmla="*/ 3 h 19"/>
                  <a:gd name="T16" fmla="*/ 30 w 108"/>
                  <a:gd name="T17" fmla="*/ 10 h 19"/>
                  <a:gd name="T18" fmla="*/ 30 w 108"/>
                  <a:gd name="T19" fmla="*/ 14 h 19"/>
                  <a:gd name="T20" fmla="*/ 50 w 108"/>
                  <a:gd name="T21" fmla="*/ 16 h 19"/>
                  <a:gd name="T22" fmla="*/ 84 w 108"/>
                  <a:gd name="T23" fmla="*/ 15 h 19"/>
                  <a:gd name="T24" fmla="*/ 79 w 108"/>
                  <a:gd name="T25" fmla="*/ 18 h 19"/>
                  <a:gd name="T26" fmla="*/ 63 w 108"/>
                  <a:gd name="T27" fmla="*/ 19 h 19"/>
                  <a:gd name="T28" fmla="*/ 44 w 108"/>
                  <a:gd name="T29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08" h="19">
                    <a:moveTo>
                      <a:pt x="44" y="19"/>
                    </a:moveTo>
                    <a:cubicBezTo>
                      <a:pt x="26" y="19"/>
                      <a:pt x="14" y="19"/>
                      <a:pt x="7" y="17"/>
                    </a:cubicBezTo>
                    <a:cubicBezTo>
                      <a:pt x="0" y="15"/>
                      <a:pt x="4" y="10"/>
                      <a:pt x="4" y="10"/>
                    </a:cubicBezTo>
                    <a:cubicBezTo>
                      <a:pt x="4" y="10"/>
                      <a:pt x="17" y="4"/>
                      <a:pt x="29" y="2"/>
                    </a:cubicBezTo>
                    <a:cubicBezTo>
                      <a:pt x="42" y="1"/>
                      <a:pt x="57" y="0"/>
                      <a:pt x="76" y="0"/>
                    </a:cubicBezTo>
                    <a:cubicBezTo>
                      <a:pt x="88" y="0"/>
                      <a:pt x="99" y="0"/>
                      <a:pt x="108" y="1"/>
                    </a:cubicBezTo>
                    <a:cubicBezTo>
                      <a:pt x="95" y="4"/>
                      <a:pt x="95" y="4"/>
                      <a:pt x="95" y="4"/>
                    </a:cubicBezTo>
                    <a:cubicBezTo>
                      <a:pt x="86" y="3"/>
                      <a:pt x="77" y="3"/>
                      <a:pt x="70" y="3"/>
                    </a:cubicBezTo>
                    <a:cubicBezTo>
                      <a:pt x="50" y="3"/>
                      <a:pt x="36" y="5"/>
                      <a:pt x="30" y="10"/>
                    </a:cubicBezTo>
                    <a:cubicBezTo>
                      <a:pt x="30" y="14"/>
                      <a:pt x="30" y="14"/>
                      <a:pt x="30" y="14"/>
                    </a:cubicBezTo>
                    <a:cubicBezTo>
                      <a:pt x="30" y="14"/>
                      <a:pt x="41" y="16"/>
                      <a:pt x="50" y="16"/>
                    </a:cubicBezTo>
                    <a:cubicBezTo>
                      <a:pt x="62" y="16"/>
                      <a:pt x="73" y="15"/>
                      <a:pt x="84" y="15"/>
                    </a:cubicBezTo>
                    <a:cubicBezTo>
                      <a:pt x="79" y="18"/>
                      <a:pt x="79" y="18"/>
                      <a:pt x="79" y="18"/>
                    </a:cubicBezTo>
                    <a:cubicBezTo>
                      <a:pt x="63" y="19"/>
                      <a:pt x="63" y="19"/>
                      <a:pt x="63" y="19"/>
                    </a:cubicBezTo>
                    <a:cubicBezTo>
                      <a:pt x="63" y="19"/>
                      <a:pt x="52" y="19"/>
                      <a:pt x="44" y="19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3" name="Freeform 470"/>
              <p:cNvSpPr>
                <a:spLocks/>
              </p:cNvSpPr>
              <p:nvPr/>
            </p:nvSpPr>
            <p:spPr bwMode="auto">
              <a:xfrm>
                <a:off x="-20867688" y="881063"/>
                <a:ext cx="311150" cy="66675"/>
              </a:xfrm>
              <a:custGeom>
                <a:avLst/>
                <a:gdLst>
                  <a:gd name="T0" fmla="*/ 18 w 83"/>
                  <a:gd name="T1" fmla="*/ 18 h 18"/>
                  <a:gd name="T2" fmla="*/ 0 w 83"/>
                  <a:gd name="T3" fmla="*/ 18 h 18"/>
                  <a:gd name="T4" fmla="*/ 21 w 83"/>
                  <a:gd name="T5" fmla="*/ 0 h 18"/>
                  <a:gd name="T6" fmla="*/ 83 w 83"/>
                  <a:gd name="T7" fmla="*/ 0 h 18"/>
                  <a:gd name="T8" fmla="*/ 80 w 83"/>
                  <a:gd name="T9" fmla="*/ 3 h 18"/>
                  <a:gd name="T10" fmla="*/ 36 w 83"/>
                  <a:gd name="T11" fmla="*/ 3 h 18"/>
                  <a:gd name="T12" fmla="*/ 29 w 83"/>
                  <a:gd name="T13" fmla="*/ 8 h 18"/>
                  <a:gd name="T14" fmla="*/ 71 w 83"/>
                  <a:gd name="T15" fmla="*/ 8 h 18"/>
                  <a:gd name="T16" fmla="*/ 68 w 83"/>
                  <a:gd name="T17" fmla="*/ 11 h 18"/>
                  <a:gd name="T18" fmla="*/ 27 w 83"/>
                  <a:gd name="T19" fmla="*/ 11 h 18"/>
                  <a:gd name="T20" fmla="*/ 18 w 83"/>
                  <a:gd name="T21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3" h="18">
                    <a:moveTo>
                      <a:pt x="18" y="18"/>
                    </a:moveTo>
                    <a:cubicBezTo>
                      <a:pt x="0" y="18"/>
                      <a:pt x="0" y="18"/>
                      <a:pt x="0" y="18"/>
                    </a:cubicBezTo>
                    <a:cubicBezTo>
                      <a:pt x="7" y="12"/>
                      <a:pt x="14" y="7"/>
                      <a:pt x="21" y="0"/>
                    </a:cubicBezTo>
                    <a:cubicBezTo>
                      <a:pt x="42" y="0"/>
                      <a:pt x="62" y="0"/>
                      <a:pt x="83" y="0"/>
                    </a:cubicBezTo>
                    <a:cubicBezTo>
                      <a:pt x="80" y="3"/>
                      <a:pt x="80" y="3"/>
                      <a:pt x="80" y="3"/>
                    </a:cubicBezTo>
                    <a:cubicBezTo>
                      <a:pt x="66" y="3"/>
                      <a:pt x="51" y="3"/>
                      <a:pt x="36" y="3"/>
                    </a:cubicBezTo>
                    <a:cubicBezTo>
                      <a:pt x="29" y="8"/>
                      <a:pt x="29" y="8"/>
                      <a:pt x="29" y="8"/>
                    </a:cubicBezTo>
                    <a:cubicBezTo>
                      <a:pt x="43" y="8"/>
                      <a:pt x="57" y="8"/>
                      <a:pt x="71" y="8"/>
                    </a:cubicBezTo>
                    <a:cubicBezTo>
                      <a:pt x="68" y="11"/>
                      <a:pt x="68" y="11"/>
                      <a:pt x="68" y="11"/>
                    </a:cubicBezTo>
                    <a:cubicBezTo>
                      <a:pt x="54" y="11"/>
                      <a:pt x="40" y="11"/>
                      <a:pt x="27" y="11"/>
                    </a:cubicBezTo>
                    <a:lnTo>
                      <a:pt x="18" y="1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4" name="Freeform 471"/>
              <p:cNvSpPr>
                <a:spLocks/>
              </p:cNvSpPr>
              <p:nvPr/>
            </p:nvSpPr>
            <p:spPr bwMode="auto">
              <a:xfrm>
                <a:off x="-20512088" y="881063"/>
                <a:ext cx="200025" cy="66675"/>
              </a:xfrm>
              <a:custGeom>
                <a:avLst/>
                <a:gdLst>
                  <a:gd name="T0" fmla="*/ 32 w 53"/>
                  <a:gd name="T1" fmla="*/ 18 h 18"/>
                  <a:gd name="T2" fmla="*/ 14 w 53"/>
                  <a:gd name="T3" fmla="*/ 18 h 18"/>
                  <a:gd name="T4" fmla="*/ 28 w 53"/>
                  <a:gd name="T5" fmla="*/ 7 h 18"/>
                  <a:gd name="T6" fmla="*/ 32 w 53"/>
                  <a:gd name="T7" fmla="*/ 4 h 18"/>
                  <a:gd name="T8" fmla="*/ 27 w 53"/>
                  <a:gd name="T9" fmla="*/ 4 h 18"/>
                  <a:gd name="T10" fmla="*/ 7 w 53"/>
                  <a:gd name="T11" fmla="*/ 7 h 18"/>
                  <a:gd name="T12" fmla="*/ 0 w 53"/>
                  <a:gd name="T13" fmla="*/ 5 h 18"/>
                  <a:gd name="T14" fmla="*/ 38 w 53"/>
                  <a:gd name="T15" fmla="*/ 0 h 18"/>
                  <a:gd name="T16" fmla="*/ 53 w 53"/>
                  <a:gd name="T17" fmla="*/ 0 h 18"/>
                  <a:gd name="T18" fmla="*/ 32 w 53"/>
                  <a:gd name="T19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3" h="18">
                    <a:moveTo>
                      <a:pt x="32" y="18"/>
                    </a:moveTo>
                    <a:cubicBezTo>
                      <a:pt x="14" y="18"/>
                      <a:pt x="14" y="18"/>
                      <a:pt x="14" y="18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32" y="4"/>
                      <a:pt x="32" y="4"/>
                      <a:pt x="32" y="4"/>
                    </a:cubicBezTo>
                    <a:cubicBezTo>
                      <a:pt x="27" y="4"/>
                      <a:pt x="27" y="4"/>
                      <a:pt x="27" y="4"/>
                    </a:cubicBezTo>
                    <a:cubicBezTo>
                      <a:pt x="27" y="4"/>
                      <a:pt x="18" y="5"/>
                      <a:pt x="7" y="7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3" y="3"/>
                      <a:pt x="25" y="2"/>
                      <a:pt x="38" y="0"/>
                    </a:cubicBezTo>
                    <a:cubicBezTo>
                      <a:pt x="53" y="0"/>
                      <a:pt x="53" y="0"/>
                      <a:pt x="53" y="0"/>
                    </a:cubicBezTo>
                    <a:cubicBezTo>
                      <a:pt x="46" y="7"/>
                      <a:pt x="39" y="12"/>
                      <a:pt x="32" y="1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5" name="Freeform 472"/>
              <p:cNvSpPr>
                <a:spLocks/>
              </p:cNvSpPr>
              <p:nvPr/>
            </p:nvSpPr>
            <p:spPr bwMode="auto">
              <a:xfrm>
                <a:off x="-15794038" y="881063"/>
                <a:ext cx="300038" cy="66675"/>
              </a:xfrm>
              <a:custGeom>
                <a:avLst/>
                <a:gdLst>
                  <a:gd name="T0" fmla="*/ 18 w 80"/>
                  <a:gd name="T1" fmla="*/ 18 h 18"/>
                  <a:gd name="T2" fmla="*/ 0 w 80"/>
                  <a:gd name="T3" fmla="*/ 18 h 18"/>
                  <a:gd name="T4" fmla="*/ 17 w 80"/>
                  <a:gd name="T5" fmla="*/ 0 h 18"/>
                  <a:gd name="T6" fmla="*/ 80 w 80"/>
                  <a:gd name="T7" fmla="*/ 0 h 18"/>
                  <a:gd name="T8" fmla="*/ 77 w 80"/>
                  <a:gd name="T9" fmla="*/ 3 h 18"/>
                  <a:gd name="T10" fmla="*/ 33 w 80"/>
                  <a:gd name="T11" fmla="*/ 3 h 18"/>
                  <a:gd name="T12" fmla="*/ 28 w 80"/>
                  <a:gd name="T13" fmla="*/ 8 h 18"/>
                  <a:gd name="T14" fmla="*/ 69 w 80"/>
                  <a:gd name="T15" fmla="*/ 8 h 18"/>
                  <a:gd name="T16" fmla="*/ 67 w 80"/>
                  <a:gd name="T17" fmla="*/ 11 h 18"/>
                  <a:gd name="T18" fmla="*/ 25 w 80"/>
                  <a:gd name="T19" fmla="*/ 11 h 18"/>
                  <a:gd name="T20" fmla="*/ 18 w 80"/>
                  <a:gd name="T21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0" h="18">
                    <a:moveTo>
                      <a:pt x="18" y="18"/>
                    </a:moveTo>
                    <a:cubicBezTo>
                      <a:pt x="12" y="18"/>
                      <a:pt x="6" y="18"/>
                      <a:pt x="0" y="18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38" y="0"/>
                      <a:pt x="59" y="0"/>
                      <a:pt x="80" y="0"/>
                    </a:cubicBezTo>
                    <a:cubicBezTo>
                      <a:pt x="77" y="3"/>
                      <a:pt x="77" y="3"/>
                      <a:pt x="77" y="3"/>
                    </a:cubicBezTo>
                    <a:cubicBezTo>
                      <a:pt x="63" y="3"/>
                      <a:pt x="48" y="3"/>
                      <a:pt x="33" y="3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42" y="8"/>
                      <a:pt x="56" y="8"/>
                      <a:pt x="69" y="8"/>
                    </a:cubicBezTo>
                    <a:cubicBezTo>
                      <a:pt x="67" y="11"/>
                      <a:pt x="67" y="11"/>
                      <a:pt x="67" y="11"/>
                    </a:cubicBezTo>
                    <a:cubicBezTo>
                      <a:pt x="53" y="11"/>
                      <a:pt x="39" y="11"/>
                      <a:pt x="25" y="11"/>
                    </a:cubicBezTo>
                    <a:lnTo>
                      <a:pt x="18" y="1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6" name="Freeform 473"/>
              <p:cNvSpPr>
                <a:spLocks/>
              </p:cNvSpPr>
              <p:nvPr/>
            </p:nvSpPr>
            <p:spPr bwMode="auto">
              <a:xfrm>
                <a:off x="-15511463" y="881063"/>
                <a:ext cx="314325" cy="66675"/>
              </a:xfrm>
              <a:custGeom>
                <a:avLst/>
                <a:gdLst>
                  <a:gd name="T0" fmla="*/ 76 w 84"/>
                  <a:gd name="T1" fmla="*/ 18 h 18"/>
                  <a:gd name="T2" fmla="*/ 0 w 84"/>
                  <a:gd name="T3" fmla="*/ 18 h 18"/>
                  <a:gd name="T4" fmla="*/ 2 w 84"/>
                  <a:gd name="T5" fmla="*/ 16 h 18"/>
                  <a:gd name="T6" fmla="*/ 35 w 84"/>
                  <a:gd name="T7" fmla="*/ 11 h 18"/>
                  <a:gd name="T8" fmla="*/ 55 w 84"/>
                  <a:gd name="T9" fmla="*/ 9 h 18"/>
                  <a:gd name="T10" fmla="*/ 62 w 84"/>
                  <a:gd name="T11" fmla="*/ 7 h 18"/>
                  <a:gd name="T12" fmla="*/ 66 w 84"/>
                  <a:gd name="T13" fmla="*/ 5 h 18"/>
                  <a:gd name="T14" fmla="*/ 63 w 84"/>
                  <a:gd name="T15" fmla="*/ 3 h 18"/>
                  <a:gd name="T16" fmla="*/ 51 w 84"/>
                  <a:gd name="T17" fmla="*/ 3 h 18"/>
                  <a:gd name="T18" fmla="*/ 38 w 84"/>
                  <a:gd name="T19" fmla="*/ 3 h 18"/>
                  <a:gd name="T20" fmla="*/ 23 w 84"/>
                  <a:gd name="T21" fmla="*/ 5 h 18"/>
                  <a:gd name="T22" fmla="*/ 16 w 84"/>
                  <a:gd name="T23" fmla="*/ 3 h 18"/>
                  <a:gd name="T24" fmla="*/ 35 w 84"/>
                  <a:gd name="T25" fmla="*/ 1 h 18"/>
                  <a:gd name="T26" fmla="*/ 54 w 84"/>
                  <a:gd name="T27" fmla="*/ 0 h 18"/>
                  <a:gd name="T28" fmla="*/ 78 w 84"/>
                  <a:gd name="T29" fmla="*/ 1 h 18"/>
                  <a:gd name="T30" fmla="*/ 84 w 84"/>
                  <a:gd name="T31" fmla="*/ 5 h 18"/>
                  <a:gd name="T32" fmla="*/ 79 w 84"/>
                  <a:gd name="T33" fmla="*/ 7 h 18"/>
                  <a:gd name="T34" fmla="*/ 69 w 84"/>
                  <a:gd name="T35" fmla="*/ 9 h 18"/>
                  <a:gd name="T36" fmla="*/ 47 w 84"/>
                  <a:gd name="T37" fmla="*/ 13 h 18"/>
                  <a:gd name="T38" fmla="*/ 25 w 84"/>
                  <a:gd name="T39" fmla="*/ 15 h 18"/>
                  <a:gd name="T40" fmla="*/ 25 w 84"/>
                  <a:gd name="T41" fmla="*/ 16 h 18"/>
                  <a:gd name="T42" fmla="*/ 78 w 84"/>
                  <a:gd name="T43" fmla="*/ 16 h 18"/>
                  <a:gd name="T44" fmla="*/ 76 w 84"/>
                  <a:gd name="T45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84" h="18">
                    <a:moveTo>
                      <a:pt x="76" y="18"/>
                    </a:moveTo>
                    <a:cubicBezTo>
                      <a:pt x="50" y="18"/>
                      <a:pt x="25" y="18"/>
                      <a:pt x="0" y="18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13" y="15"/>
                      <a:pt x="24" y="13"/>
                      <a:pt x="35" y="11"/>
                    </a:cubicBezTo>
                    <a:cubicBezTo>
                      <a:pt x="45" y="10"/>
                      <a:pt x="55" y="9"/>
                      <a:pt x="55" y="9"/>
                    </a:cubicBezTo>
                    <a:cubicBezTo>
                      <a:pt x="62" y="7"/>
                      <a:pt x="62" y="7"/>
                      <a:pt x="62" y="7"/>
                    </a:cubicBezTo>
                    <a:cubicBezTo>
                      <a:pt x="66" y="5"/>
                      <a:pt x="66" y="5"/>
                      <a:pt x="66" y="5"/>
                    </a:cubicBezTo>
                    <a:cubicBezTo>
                      <a:pt x="63" y="3"/>
                      <a:pt x="63" y="3"/>
                      <a:pt x="63" y="3"/>
                    </a:cubicBezTo>
                    <a:cubicBezTo>
                      <a:pt x="51" y="3"/>
                      <a:pt x="51" y="3"/>
                      <a:pt x="51" y="3"/>
                    </a:cubicBezTo>
                    <a:cubicBezTo>
                      <a:pt x="38" y="3"/>
                      <a:pt x="38" y="3"/>
                      <a:pt x="38" y="3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22" y="2"/>
                      <a:pt x="29" y="1"/>
                      <a:pt x="35" y="1"/>
                    </a:cubicBezTo>
                    <a:cubicBezTo>
                      <a:pt x="41" y="0"/>
                      <a:pt x="48" y="0"/>
                      <a:pt x="54" y="0"/>
                    </a:cubicBezTo>
                    <a:cubicBezTo>
                      <a:pt x="64" y="0"/>
                      <a:pt x="78" y="1"/>
                      <a:pt x="78" y="1"/>
                    </a:cubicBezTo>
                    <a:cubicBezTo>
                      <a:pt x="84" y="5"/>
                      <a:pt x="84" y="5"/>
                      <a:pt x="84" y="5"/>
                    </a:cubicBezTo>
                    <a:cubicBezTo>
                      <a:pt x="79" y="7"/>
                      <a:pt x="79" y="7"/>
                      <a:pt x="79" y="7"/>
                    </a:cubicBezTo>
                    <a:cubicBezTo>
                      <a:pt x="69" y="9"/>
                      <a:pt x="69" y="9"/>
                      <a:pt x="69" y="9"/>
                    </a:cubicBezTo>
                    <a:cubicBezTo>
                      <a:pt x="69" y="9"/>
                      <a:pt x="57" y="11"/>
                      <a:pt x="47" y="13"/>
                    </a:cubicBezTo>
                    <a:cubicBezTo>
                      <a:pt x="40" y="14"/>
                      <a:pt x="33" y="15"/>
                      <a:pt x="25" y="15"/>
                    </a:cubicBezTo>
                    <a:cubicBezTo>
                      <a:pt x="25" y="16"/>
                      <a:pt x="25" y="16"/>
                      <a:pt x="25" y="16"/>
                    </a:cubicBezTo>
                    <a:cubicBezTo>
                      <a:pt x="43" y="16"/>
                      <a:pt x="60" y="16"/>
                      <a:pt x="78" y="16"/>
                    </a:cubicBezTo>
                    <a:lnTo>
                      <a:pt x="76" y="1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7" name="Freeform 474"/>
              <p:cNvSpPr>
                <a:spLocks/>
              </p:cNvSpPr>
              <p:nvPr/>
            </p:nvSpPr>
            <p:spPr bwMode="auto">
              <a:xfrm>
                <a:off x="-10715625" y="881063"/>
                <a:ext cx="280988" cy="66675"/>
              </a:xfrm>
              <a:custGeom>
                <a:avLst/>
                <a:gdLst>
                  <a:gd name="T0" fmla="*/ 18 w 75"/>
                  <a:gd name="T1" fmla="*/ 18 h 18"/>
                  <a:gd name="T2" fmla="*/ 0 w 75"/>
                  <a:gd name="T3" fmla="*/ 18 h 18"/>
                  <a:gd name="T4" fmla="*/ 13 w 75"/>
                  <a:gd name="T5" fmla="*/ 0 h 18"/>
                  <a:gd name="T6" fmla="*/ 75 w 75"/>
                  <a:gd name="T7" fmla="*/ 0 h 18"/>
                  <a:gd name="T8" fmla="*/ 73 w 75"/>
                  <a:gd name="T9" fmla="*/ 3 h 18"/>
                  <a:gd name="T10" fmla="*/ 29 w 75"/>
                  <a:gd name="T11" fmla="*/ 3 h 18"/>
                  <a:gd name="T12" fmla="*/ 25 w 75"/>
                  <a:gd name="T13" fmla="*/ 8 h 18"/>
                  <a:gd name="T14" fmla="*/ 66 w 75"/>
                  <a:gd name="T15" fmla="*/ 8 h 18"/>
                  <a:gd name="T16" fmla="*/ 65 w 75"/>
                  <a:gd name="T17" fmla="*/ 11 h 18"/>
                  <a:gd name="T18" fmla="*/ 23 w 75"/>
                  <a:gd name="T19" fmla="*/ 11 h 18"/>
                  <a:gd name="T20" fmla="*/ 18 w 75"/>
                  <a:gd name="T21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5" h="18">
                    <a:moveTo>
                      <a:pt x="18" y="18"/>
                    </a:moveTo>
                    <a:cubicBezTo>
                      <a:pt x="12" y="18"/>
                      <a:pt x="6" y="18"/>
                      <a:pt x="0" y="18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33" y="0"/>
                      <a:pt x="54" y="0"/>
                      <a:pt x="75" y="0"/>
                    </a:cubicBezTo>
                    <a:cubicBezTo>
                      <a:pt x="73" y="3"/>
                      <a:pt x="73" y="3"/>
                      <a:pt x="73" y="3"/>
                    </a:cubicBezTo>
                    <a:cubicBezTo>
                      <a:pt x="58" y="3"/>
                      <a:pt x="44" y="3"/>
                      <a:pt x="29" y="3"/>
                    </a:cubicBezTo>
                    <a:cubicBezTo>
                      <a:pt x="25" y="8"/>
                      <a:pt x="25" y="8"/>
                      <a:pt x="25" y="8"/>
                    </a:cubicBezTo>
                    <a:cubicBezTo>
                      <a:pt x="39" y="8"/>
                      <a:pt x="53" y="8"/>
                      <a:pt x="66" y="8"/>
                    </a:cubicBezTo>
                    <a:cubicBezTo>
                      <a:pt x="65" y="11"/>
                      <a:pt x="65" y="11"/>
                      <a:pt x="65" y="11"/>
                    </a:cubicBezTo>
                    <a:cubicBezTo>
                      <a:pt x="51" y="11"/>
                      <a:pt x="37" y="11"/>
                      <a:pt x="23" y="11"/>
                    </a:cubicBezTo>
                    <a:lnTo>
                      <a:pt x="18" y="1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8" name="Freeform 475"/>
              <p:cNvSpPr>
                <a:spLocks/>
              </p:cNvSpPr>
              <p:nvPr/>
            </p:nvSpPr>
            <p:spPr bwMode="auto">
              <a:xfrm>
                <a:off x="-10434638" y="881063"/>
                <a:ext cx="300038" cy="66675"/>
              </a:xfrm>
              <a:custGeom>
                <a:avLst/>
                <a:gdLst>
                  <a:gd name="T0" fmla="*/ 80 w 80"/>
                  <a:gd name="T1" fmla="*/ 5 h 18"/>
                  <a:gd name="T2" fmla="*/ 72 w 80"/>
                  <a:gd name="T3" fmla="*/ 7 h 18"/>
                  <a:gd name="T4" fmla="*/ 54 w 80"/>
                  <a:gd name="T5" fmla="*/ 9 h 18"/>
                  <a:gd name="T6" fmla="*/ 54 w 80"/>
                  <a:gd name="T7" fmla="*/ 9 h 18"/>
                  <a:gd name="T8" fmla="*/ 73 w 80"/>
                  <a:gd name="T9" fmla="*/ 10 h 18"/>
                  <a:gd name="T10" fmla="*/ 77 w 80"/>
                  <a:gd name="T11" fmla="*/ 13 h 18"/>
                  <a:gd name="T12" fmla="*/ 63 w 80"/>
                  <a:gd name="T13" fmla="*/ 17 h 18"/>
                  <a:gd name="T14" fmla="*/ 30 w 80"/>
                  <a:gd name="T15" fmla="*/ 18 h 18"/>
                  <a:gd name="T16" fmla="*/ 0 w 80"/>
                  <a:gd name="T17" fmla="*/ 18 h 18"/>
                  <a:gd name="T18" fmla="*/ 2 w 80"/>
                  <a:gd name="T19" fmla="*/ 15 h 18"/>
                  <a:gd name="T20" fmla="*/ 16 w 80"/>
                  <a:gd name="T21" fmla="*/ 16 h 18"/>
                  <a:gd name="T22" fmla="*/ 31 w 80"/>
                  <a:gd name="T23" fmla="*/ 16 h 18"/>
                  <a:gd name="T24" fmla="*/ 51 w 80"/>
                  <a:gd name="T25" fmla="*/ 15 h 18"/>
                  <a:gd name="T26" fmla="*/ 59 w 80"/>
                  <a:gd name="T27" fmla="*/ 13 h 18"/>
                  <a:gd name="T28" fmla="*/ 53 w 80"/>
                  <a:gd name="T29" fmla="*/ 11 h 18"/>
                  <a:gd name="T30" fmla="*/ 31 w 80"/>
                  <a:gd name="T31" fmla="*/ 10 h 18"/>
                  <a:gd name="T32" fmla="*/ 22 w 80"/>
                  <a:gd name="T33" fmla="*/ 10 h 18"/>
                  <a:gd name="T34" fmla="*/ 23 w 80"/>
                  <a:gd name="T35" fmla="*/ 8 h 18"/>
                  <a:gd name="T36" fmla="*/ 33 w 80"/>
                  <a:gd name="T37" fmla="*/ 8 h 18"/>
                  <a:gd name="T38" fmla="*/ 62 w 80"/>
                  <a:gd name="T39" fmla="*/ 5 h 18"/>
                  <a:gd name="T40" fmla="*/ 58 w 80"/>
                  <a:gd name="T41" fmla="*/ 3 h 18"/>
                  <a:gd name="T42" fmla="*/ 45 w 80"/>
                  <a:gd name="T43" fmla="*/ 3 h 18"/>
                  <a:gd name="T44" fmla="*/ 33 w 80"/>
                  <a:gd name="T45" fmla="*/ 3 h 18"/>
                  <a:gd name="T46" fmla="*/ 19 w 80"/>
                  <a:gd name="T47" fmla="*/ 4 h 18"/>
                  <a:gd name="T48" fmla="*/ 11 w 80"/>
                  <a:gd name="T49" fmla="*/ 2 h 18"/>
                  <a:gd name="T50" fmla="*/ 48 w 80"/>
                  <a:gd name="T51" fmla="*/ 0 h 18"/>
                  <a:gd name="T52" fmla="*/ 73 w 80"/>
                  <a:gd name="T53" fmla="*/ 1 h 18"/>
                  <a:gd name="T54" fmla="*/ 80 w 80"/>
                  <a:gd name="T55" fmla="*/ 5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80" h="18">
                    <a:moveTo>
                      <a:pt x="80" y="5"/>
                    </a:moveTo>
                    <a:cubicBezTo>
                      <a:pt x="72" y="7"/>
                      <a:pt x="72" y="7"/>
                      <a:pt x="72" y="7"/>
                    </a:cubicBezTo>
                    <a:cubicBezTo>
                      <a:pt x="72" y="7"/>
                      <a:pt x="61" y="9"/>
                      <a:pt x="54" y="9"/>
                    </a:cubicBezTo>
                    <a:cubicBezTo>
                      <a:pt x="54" y="9"/>
                      <a:pt x="54" y="9"/>
                      <a:pt x="54" y="9"/>
                    </a:cubicBezTo>
                    <a:cubicBezTo>
                      <a:pt x="62" y="9"/>
                      <a:pt x="73" y="10"/>
                      <a:pt x="73" y="10"/>
                    </a:cubicBezTo>
                    <a:cubicBezTo>
                      <a:pt x="77" y="13"/>
                      <a:pt x="77" y="13"/>
                      <a:pt x="77" y="13"/>
                    </a:cubicBezTo>
                    <a:cubicBezTo>
                      <a:pt x="77" y="13"/>
                      <a:pt x="72" y="16"/>
                      <a:pt x="63" y="17"/>
                    </a:cubicBezTo>
                    <a:cubicBezTo>
                      <a:pt x="55" y="18"/>
                      <a:pt x="44" y="18"/>
                      <a:pt x="30" y="18"/>
                    </a:cubicBezTo>
                    <a:cubicBezTo>
                      <a:pt x="18" y="18"/>
                      <a:pt x="8" y="18"/>
                      <a:pt x="0" y="18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16" y="16"/>
                      <a:pt x="16" y="16"/>
                      <a:pt x="16" y="16"/>
                    </a:cubicBezTo>
                    <a:cubicBezTo>
                      <a:pt x="31" y="16"/>
                      <a:pt x="31" y="16"/>
                      <a:pt x="31" y="16"/>
                    </a:cubicBezTo>
                    <a:cubicBezTo>
                      <a:pt x="39" y="16"/>
                      <a:pt x="51" y="15"/>
                      <a:pt x="51" y="15"/>
                    </a:cubicBezTo>
                    <a:cubicBezTo>
                      <a:pt x="59" y="13"/>
                      <a:pt x="59" y="13"/>
                      <a:pt x="59" y="13"/>
                    </a:cubicBezTo>
                    <a:cubicBezTo>
                      <a:pt x="53" y="11"/>
                      <a:pt x="53" y="11"/>
                      <a:pt x="53" y="11"/>
                    </a:cubicBezTo>
                    <a:cubicBezTo>
                      <a:pt x="53" y="11"/>
                      <a:pt x="42" y="10"/>
                      <a:pt x="31" y="10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3" y="8"/>
                      <a:pt x="23" y="8"/>
                      <a:pt x="23" y="8"/>
                    </a:cubicBezTo>
                    <a:cubicBezTo>
                      <a:pt x="33" y="8"/>
                      <a:pt x="33" y="8"/>
                      <a:pt x="33" y="8"/>
                    </a:cubicBezTo>
                    <a:cubicBezTo>
                      <a:pt x="51" y="8"/>
                      <a:pt x="62" y="5"/>
                      <a:pt x="62" y="5"/>
                    </a:cubicBezTo>
                    <a:cubicBezTo>
                      <a:pt x="58" y="3"/>
                      <a:pt x="58" y="3"/>
                      <a:pt x="58" y="3"/>
                    </a:cubicBezTo>
                    <a:cubicBezTo>
                      <a:pt x="58" y="3"/>
                      <a:pt x="51" y="3"/>
                      <a:pt x="45" y="3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22" y="1"/>
                      <a:pt x="34" y="0"/>
                      <a:pt x="48" y="0"/>
                    </a:cubicBezTo>
                    <a:cubicBezTo>
                      <a:pt x="59" y="0"/>
                      <a:pt x="73" y="1"/>
                      <a:pt x="73" y="1"/>
                    </a:cubicBezTo>
                    <a:lnTo>
                      <a:pt x="80" y="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9" name="Freeform 476"/>
              <p:cNvSpPr>
                <a:spLocks/>
              </p:cNvSpPr>
              <p:nvPr/>
            </p:nvSpPr>
            <p:spPr bwMode="auto">
              <a:xfrm>
                <a:off x="-5640388" y="881063"/>
                <a:ext cx="269875" cy="66675"/>
              </a:xfrm>
              <a:custGeom>
                <a:avLst/>
                <a:gdLst>
                  <a:gd name="T0" fmla="*/ 18 w 72"/>
                  <a:gd name="T1" fmla="*/ 18 h 18"/>
                  <a:gd name="T2" fmla="*/ 0 w 72"/>
                  <a:gd name="T3" fmla="*/ 18 h 18"/>
                  <a:gd name="T4" fmla="*/ 9 w 72"/>
                  <a:gd name="T5" fmla="*/ 0 h 18"/>
                  <a:gd name="T6" fmla="*/ 72 w 72"/>
                  <a:gd name="T7" fmla="*/ 0 h 18"/>
                  <a:gd name="T8" fmla="*/ 70 w 72"/>
                  <a:gd name="T9" fmla="*/ 3 h 18"/>
                  <a:gd name="T10" fmla="*/ 26 w 72"/>
                  <a:gd name="T11" fmla="*/ 3 h 18"/>
                  <a:gd name="T12" fmla="*/ 23 w 72"/>
                  <a:gd name="T13" fmla="*/ 8 h 18"/>
                  <a:gd name="T14" fmla="*/ 65 w 72"/>
                  <a:gd name="T15" fmla="*/ 8 h 18"/>
                  <a:gd name="T16" fmla="*/ 63 w 72"/>
                  <a:gd name="T17" fmla="*/ 11 h 18"/>
                  <a:gd name="T18" fmla="*/ 22 w 72"/>
                  <a:gd name="T19" fmla="*/ 11 h 18"/>
                  <a:gd name="T20" fmla="*/ 18 w 72"/>
                  <a:gd name="T21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2" h="18">
                    <a:moveTo>
                      <a:pt x="18" y="18"/>
                    </a:moveTo>
                    <a:cubicBezTo>
                      <a:pt x="12" y="18"/>
                      <a:pt x="6" y="18"/>
                      <a:pt x="0" y="18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30" y="0"/>
                      <a:pt x="51" y="0"/>
                      <a:pt x="72" y="0"/>
                    </a:cubicBezTo>
                    <a:cubicBezTo>
                      <a:pt x="70" y="3"/>
                      <a:pt x="70" y="3"/>
                      <a:pt x="70" y="3"/>
                    </a:cubicBezTo>
                    <a:cubicBezTo>
                      <a:pt x="56" y="3"/>
                      <a:pt x="41" y="3"/>
                      <a:pt x="26" y="3"/>
                    </a:cubicBezTo>
                    <a:cubicBezTo>
                      <a:pt x="23" y="8"/>
                      <a:pt x="23" y="8"/>
                      <a:pt x="23" y="8"/>
                    </a:cubicBezTo>
                    <a:cubicBezTo>
                      <a:pt x="37" y="8"/>
                      <a:pt x="51" y="8"/>
                      <a:pt x="65" y="8"/>
                    </a:cubicBezTo>
                    <a:cubicBezTo>
                      <a:pt x="63" y="11"/>
                      <a:pt x="63" y="11"/>
                      <a:pt x="63" y="11"/>
                    </a:cubicBezTo>
                    <a:cubicBezTo>
                      <a:pt x="50" y="11"/>
                      <a:pt x="36" y="11"/>
                      <a:pt x="22" y="11"/>
                    </a:cubicBezTo>
                    <a:lnTo>
                      <a:pt x="18" y="1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0" name="Freeform 477"/>
              <p:cNvSpPr>
                <a:spLocks noEditPoints="1"/>
              </p:cNvSpPr>
              <p:nvPr/>
            </p:nvSpPr>
            <p:spPr bwMode="auto">
              <a:xfrm>
                <a:off x="-5367338" y="881063"/>
                <a:ext cx="315913" cy="66675"/>
              </a:xfrm>
              <a:custGeom>
                <a:avLst/>
                <a:gdLst>
                  <a:gd name="T0" fmla="*/ 83 w 84"/>
                  <a:gd name="T1" fmla="*/ 14 h 18"/>
                  <a:gd name="T2" fmla="*/ 68 w 84"/>
                  <a:gd name="T3" fmla="*/ 14 h 18"/>
                  <a:gd name="T4" fmla="*/ 66 w 84"/>
                  <a:gd name="T5" fmla="*/ 18 h 18"/>
                  <a:gd name="T6" fmla="*/ 49 w 84"/>
                  <a:gd name="T7" fmla="*/ 18 h 18"/>
                  <a:gd name="T8" fmla="*/ 51 w 84"/>
                  <a:gd name="T9" fmla="*/ 14 h 18"/>
                  <a:gd name="T10" fmla="*/ 0 w 84"/>
                  <a:gd name="T11" fmla="*/ 14 h 18"/>
                  <a:gd name="T12" fmla="*/ 1 w 84"/>
                  <a:gd name="T13" fmla="*/ 12 h 18"/>
                  <a:gd name="T14" fmla="*/ 57 w 84"/>
                  <a:gd name="T15" fmla="*/ 0 h 18"/>
                  <a:gd name="T16" fmla="*/ 75 w 84"/>
                  <a:gd name="T17" fmla="*/ 0 h 18"/>
                  <a:gd name="T18" fmla="*/ 69 w 84"/>
                  <a:gd name="T19" fmla="*/ 12 h 18"/>
                  <a:gd name="T20" fmla="*/ 84 w 84"/>
                  <a:gd name="T21" fmla="*/ 12 h 18"/>
                  <a:gd name="T22" fmla="*/ 83 w 84"/>
                  <a:gd name="T23" fmla="*/ 14 h 18"/>
                  <a:gd name="T24" fmla="*/ 52 w 84"/>
                  <a:gd name="T25" fmla="*/ 12 h 18"/>
                  <a:gd name="T26" fmla="*/ 54 w 84"/>
                  <a:gd name="T27" fmla="*/ 8 h 18"/>
                  <a:gd name="T28" fmla="*/ 57 w 84"/>
                  <a:gd name="T29" fmla="*/ 4 h 18"/>
                  <a:gd name="T30" fmla="*/ 56 w 84"/>
                  <a:gd name="T31" fmla="*/ 4 h 18"/>
                  <a:gd name="T32" fmla="*/ 48 w 84"/>
                  <a:gd name="T33" fmla="*/ 6 h 18"/>
                  <a:gd name="T34" fmla="*/ 18 w 84"/>
                  <a:gd name="T35" fmla="*/ 12 h 18"/>
                  <a:gd name="T36" fmla="*/ 52 w 84"/>
                  <a:gd name="T37" fmla="*/ 1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84" h="18">
                    <a:moveTo>
                      <a:pt x="83" y="14"/>
                    </a:moveTo>
                    <a:cubicBezTo>
                      <a:pt x="68" y="14"/>
                      <a:pt x="68" y="14"/>
                      <a:pt x="68" y="14"/>
                    </a:cubicBezTo>
                    <a:cubicBezTo>
                      <a:pt x="66" y="18"/>
                      <a:pt x="66" y="18"/>
                      <a:pt x="66" y="18"/>
                    </a:cubicBezTo>
                    <a:cubicBezTo>
                      <a:pt x="49" y="18"/>
                      <a:pt x="49" y="18"/>
                      <a:pt x="49" y="18"/>
                    </a:cubicBezTo>
                    <a:cubicBezTo>
                      <a:pt x="51" y="14"/>
                      <a:pt x="51" y="14"/>
                      <a:pt x="51" y="14"/>
                    </a:cubicBezTo>
                    <a:cubicBezTo>
                      <a:pt x="34" y="14"/>
                      <a:pt x="17" y="14"/>
                      <a:pt x="0" y="14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20" y="8"/>
                      <a:pt x="39" y="4"/>
                      <a:pt x="57" y="0"/>
                    </a:cubicBezTo>
                    <a:cubicBezTo>
                      <a:pt x="75" y="0"/>
                      <a:pt x="75" y="0"/>
                      <a:pt x="75" y="0"/>
                    </a:cubicBezTo>
                    <a:cubicBezTo>
                      <a:pt x="69" y="12"/>
                      <a:pt x="69" y="12"/>
                      <a:pt x="69" y="12"/>
                    </a:cubicBezTo>
                    <a:cubicBezTo>
                      <a:pt x="84" y="12"/>
                      <a:pt x="84" y="12"/>
                      <a:pt x="84" y="12"/>
                    </a:cubicBezTo>
                    <a:lnTo>
                      <a:pt x="83" y="14"/>
                    </a:lnTo>
                    <a:close/>
                    <a:moveTo>
                      <a:pt x="52" y="12"/>
                    </a:moveTo>
                    <a:cubicBezTo>
                      <a:pt x="54" y="8"/>
                      <a:pt x="54" y="8"/>
                      <a:pt x="54" y="8"/>
                    </a:cubicBezTo>
                    <a:cubicBezTo>
                      <a:pt x="57" y="4"/>
                      <a:pt x="57" y="4"/>
                      <a:pt x="57" y="4"/>
                    </a:cubicBezTo>
                    <a:cubicBezTo>
                      <a:pt x="56" y="4"/>
                      <a:pt x="56" y="4"/>
                      <a:pt x="56" y="4"/>
                    </a:cubicBezTo>
                    <a:cubicBezTo>
                      <a:pt x="48" y="6"/>
                      <a:pt x="48" y="6"/>
                      <a:pt x="48" y="6"/>
                    </a:cubicBezTo>
                    <a:cubicBezTo>
                      <a:pt x="38" y="8"/>
                      <a:pt x="28" y="10"/>
                      <a:pt x="18" y="12"/>
                    </a:cubicBezTo>
                    <a:cubicBezTo>
                      <a:pt x="29" y="12"/>
                      <a:pt x="40" y="12"/>
                      <a:pt x="52" y="1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1" name="Freeform 478"/>
              <p:cNvSpPr>
                <a:spLocks/>
              </p:cNvSpPr>
              <p:nvPr/>
            </p:nvSpPr>
            <p:spPr bwMode="auto">
              <a:xfrm>
                <a:off x="-566738" y="881063"/>
                <a:ext cx="255588" cy="66675"/>
              </a:xfrm>
              <a:custGeom>
                <a:avLst/>
                <a:gdLst>
                  <a:gd name="T0" fmla="*/ 18 w 68"/>
                  <a:gd name="T1" fmla="*/ 18 h 18"/>
                  <a:gd name="T2" fmla="*/ 0 w 68"/>
                  <a:gd name="T3" fmla="*/ 18 h 18"/>
                  <a:gd name="T4" fmla="*/ 5 w 68"/>
                  <a:gd name="T5" fmla="*/ 0 h 18"/>
                  <a:gd name="T6" fmla="*/ 68 w 68"/>
                  <a:gd name="T7" fmla="*/ 0 h 18"/>
                  <a:gd name="T8" fmla="*/ 67 w 68"/>
                  <a:gd name="T9" fmla="*/ 3 h 18"/>
                  <a:gd name="T10" fmla="*/ 23 w 68"/>
                  <a:gd name="T11" fmla="*/ 3 h 18"/>
                  <a:gd name="T12" fmla="*/ 21 w 68"/>
                  <a:gd name="T13" fmla="*/ 8 h 18"/>
                  <a:gd name="T14" fmla="*/ 63 w 68"/>
                  <a:gd name="T15" fmla="*/ 8 h 18"/>
                  <a:gd name="T16" fmla="*/ 62 w 68"/>
                  <a:gd name="T17" fmla="*/ 11 h 18"/>
                  <a:gd name="T18" fmla="*/ 20 w 68"/>
                  <a:gd name="T19" fmla="*/ 11 h 18"/>
                  <a:gd name="T20" fmla="*/ 18 w 68"/>
                  <a:gd name="T21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8" h="18">
                    <a:moveTo>
                      <a:pt x="18" y="18"/>
                    </a:moveTo>
                    <a:cubicBezTo>
                      <a:pt x="12" y="18"/>
                      <a:pt x="6" y="18"/>
                      <a:pt x="0" y="18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26" y="0"/>
                      <a:pt x="47" y="0"/>
                      <a:pt x="68" y="0"/>
                    </a:cubicBezTo>
                    <a:cubicBezTo>
                      <a:pt x="67" y="3"/>
                      <a:pt x="67" y="3"/>
                      <a:pt x="67" y="3"/>
                    </a:cubicBezTo>
                    <a:cubicBezTo>
                      <a:pt x="52" y="3"/>
                      <a:pt x="38" y="3"/>
                      <a:pt x="23" y="3"/>
                    </a:cubicBezTo>
                    <a:cubicBezTo>
                      <a:pt x="21" y="8"/>
                      <a:pt x="21" y="8"/>
                      <a:pt x="21" y="8"/>
                    </a:cubicBezTo>
                    <a:cubicBezTo>
                      <a:pt x="35" y="8"/>
                      <a:pt x="49" y="8"/>
                      <a:pt x="63" y="8"/>
                    </a:cubicBezTo>
                    <a:cubicBezTo>
                      <a:pt x="62" y="11"/>
                      <a:pt x="62" y="11"/>
                      <a:pt x="62" y="11"/>
                    </a:cubicBezTo>
                    <a:cubicBezTo>
                      <a:pt x="48" y="11"/>
                      <a:pt x="34" y="11"/>
                      <a:pt x="20" y="11"/>
                    </a:cubicBezTo>
                    <a:lnTo>
                      <a:pt x="18" y="1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2" name="Freeform 479"/>
              <p:cNvSpPr>
                <a:spLocks/>
              </p:cNvSpPr>
              <p:nvPr/>
            </p:nvSpPr>
            <p:spPr bwMode="auto">
              <a:xfrm>
                <a:off x="-274638" y="881063"/>
                <a:ext cx="274638" cy="66675"/>
              </a:xfrm>
              <a:custGeom>
                <a:avLst/>
                <a:gdLst>
                  <a:gd name="T0" fmla="*/ 38 w 73"/>
                  <a:gd name="T1" fmla="*/ 7 h 18"/>
                  <a:gd name="T2" fmla="*/ 64 w 73"/>
                  <a:gd name="T3" fmla="*/ 9 h 18"/>
                  <a:gd name="T4" fmla="*/ 73 w 73"/>
                  <a:gd name="T5" fmla="*/ 12 h 18"/>
                  <a:gd name="T6" fmla="*/ 60 w 73"/>
                  <a:gd name="T7" fmla="*/ 17 h 18"/>
                  <a:gd name="T8" fmla="*/ 28 w 73"/>
                  <a:gd name="T9" fmla="*/ 18 h 18"/>
                  <a:gd name="T10" fmla="*/ 0 w 73"/>
                  <a:gd name="T11" fmla="*/ 18 h 18"/>
                  <a:gd name="T12" fmla="*/ 0 w 73"/>
                  <a:gd name="T13" fmla="*/ 15 h 18"/>
                  <a:gd name="T14" fmla="*/ 14 w 73"/>
                  <a:gd name="T15" fmla="*/ 16 h 18"/>
                  <a:gd name="T16" fmla="*/ 29 w 73"/>
                  <a:gd name="T17" fmla="*/ 16 h 18"/>
                  <a:gd name="T18" fmla="*/ 47 w 73"/>
                  <a:gd name="T19" fmla="*/ 15 h 18"/>
                  <a:gd name="T20" fmla="*/ 54 w 73"/>
                  <a:gd name="T21" fmla="*/ 13 h 18"/>
                  <a:gd name="T22" fmla="*/ 30 w 73"/>
                  <a:gd name="T23" fmla="*/ 9 h 18"/>
                  <a:gd name="T24" fmla="*/ 21 w 73"/>
                  <a:gd name="T25" fmla="*/ 10 h 18"/>
                  <a:gd name="T26" fmla="*/ 12 w 73"/>
                  <a:gd name="T27" fmla="*/ 10 h 18"/>
                  <a:gd name="T28" fmla="*/ 4 w 73"/>
                  <a:gd name="T29" fmla="*/ 9 h 18"/>
                  <a:gd name="T30" fmla="*/ 11 w 73"/>
                  <a:gd name="T31" fmla="*/ 0 h 18"/>
                  <a:gd name="T32" fmla="*/ 68 w 73"/>
                  <a:gd name="T33" fmla="*/ 0 h 18"/>
                  <a:gd name="T34" fmla="*/ 67 w 73"/>
                  <a:gd name="T35" fmla="*/ 3 h 18"/>
                  <a:gd name="T36" fmla="*/ 26 w 73"/>
                  <a:gd name="T37" fmla="*/ 3 h 18"/>
                  <a:gd name="T38" fmla="*/ 22 w 73"/>
                  <a:gd name="T39" fmla="*/ 8 h 18"/>
                  <a:gd name="T40" fmla="*/ 29 w 73"/>
                  <a:gd name="T41" fmla="*/ 7 h 18"/>
                  <a:gd name="T42" fmla="*/ 38 w 73"/>
                  <a:gd name="T43" fmla="*/ 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73" h="18">
                    <a:moveTo>
                      <a:pt x="38" y="7"/>
                    </a:moveTo>
                    <a:cubicBezTo>
                      <a:pt x="49" y="7"/>
                      <a:pt x="58" y="8"/>
                      <a:pt x="64" y="9"/>
                    </a:cubicBezTo>
                    <a:cubicBezTo>
                      <a:pt x="70" y="9"/>
                      <a:pt x="73" y="12"/>
                      <a:pt x="73" y="12"/>
                    </a:cubicBezTo>
                    <a:cubicBezTo>
                      <a:pt x="73" y="12"/>
                      <a:pt x="68" y="16"/>
                      <a:pt x="60" y="17"/>
                    </a:cubicBezTo>
                    <a:cubicBezTo>
                      <a:pt x="53" y="18"/>
                      <a:pt x="42" y="18"/>
                      <a:pt x="28" y="18"/>
                    </a:cubicBezTo>
                    <a:cubicBezTo>
                      <a:pt x="16" y="18"/>
                      <a:pt x="6" y="18"/>
                      <a:pt x="0" y="18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14" y="16"/>
                      <a:pt x="14" y="16"/>
                      <a:pt x="14" y="16"/>
                    </a:cubicBezTo>
                    <a:cubicBezTo>
                      <a:pt x="29" y="16"/>
                      <a:pt x="29" y="16"/>
                      <a:pt x="29" y="16"/>
                    </a:cubicBezTo>
                    <a:cubicBezTo>
                      <a:pt x="37" y="16"/>
                      <a:pt x="47" y="15"/>
                      <a:pt x="47" y="15"/>
                    </a:cubicBezTo>
                    <a:cubicBezTo>
                      <a:pt x="54" y="13"/>
                      <a:pt x="54" y="13"/>
                      <a:pt x="54" y="13"/>
                    </a:cubicBezTo>
                    <a:cubicBezTo>
                      <a:pt x="54" y="13"/>
                      <a:pt x="47" y="9"/>
                      <a:pt x="30" y="9"/>
                    </a:cubicBezTo>
                    <a:cubicBezTo>
                      <a:pt x="21" y="10"/>
                      <a:pt x="21" y="10"/>
                      <a:pt x="21" y="10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30" y="0"/>
                      <a:pt x="49" y="0"/>
                      <a:pt x="68" y="0"/>
                    </a:cubicBezTo>
                    <a:cubicBezTo>
                      <a:pt x="67" y="3"/>
                      <a:pt x="67" y="3"/>
                      <a:pt x="67" y="3"/>
                    </a:cubicBezTo>
                    <a:cubicBezTo>
                      <a:pt x="54" y="3"/>
                      <a:pt x="40" y="3"/>
                      <a:pt x="26" y="3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9" y="7"/>
                      <a:pt x="29" y="7"/>
                      <a:pt x="29" y="7"/>
                    </a:cubicBezTo>
                    <a:lnTo>
                      <a:pt x="38" y="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3" name="Freeform 480"/>
              <p:cNvSpPr>
                <a:spLocks/>
              </p:cNvSpPr>
              <p:nvPr/>
            </p:nvSpPr>
            <p:spPr bwMode="auto">
              <a:xfrm>
                <a:off x="4511675" y="881063"/>
                <a:ext cx="236538" cy="66675"/>
              </a:xfrm>
              <a:custGeom>
                <a:avLst/>
                <a:gdLst>
                  <a:gd name="T0" fmla="*/ 18 w 63"/>
                  <a:gd name="T1" fmla="*/ 18 h 18"/>
                  <a:gd name="T2" fmla="*/ 0 w 63"/>
                  <a:gd name="T3" fmla="*/ 18 h 18"/>
                  <a:gd name="T4" fmla="*/ 1 w 63"/>
                  <a:gd name="T5" fmla="*/ 0 h 18"/>
                  <a:gd name="T6" fmla="*/ 63 w 63"/>
                  <a:gd name="T7" fmla="*/ 0 h 18"/>
                  <a:gd name="T8" fmla="*/ 63 w 63"/>
                  <a:gd name="T9" fmla="*/ 3 h 18"/>
                  <a:gd name="T10" fmla="*/ 19 w 63"/>
                  <a:gd name="T11" fmla="*/ 3 h 18"/>
                  <a:gd name="T12" fmla="*/ 18 w 63"/>
                  <a:gd name="T13" fmla="*/ 8 h 18"/>
                  <a:gd name="T14" fmla="*/ 60 w 63"/>
                  <a:gd name="T15" fmla="*/ 8 h 18"/>
                  <a:gd name="T16" fmla="*/ 60 w 63"/>
                  <a:gd name="T17" fmla="*/ 11 h 18"/>
                  <a:gd name="T18" fmla="*/ 18 w 63"/>
                  <a:gd name="T19" fmla="*/ 11 h 18"/>
                  <a:gd name="T20" fmla="*/ 18 w 63"/>
                  <a:gd name="T21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3" h="18">
                    <a:moveTo>
                      <a:pt x="18" y="18"/>
                    </a:moveTo>
                    <a:cubicBezTo>
                      <a:pt x="12" y="18"/>
                      <a:pt x="6" y="18"/>
                      <a:pt x="0" y="18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2" y="0"/>
                      <a:pt x="43" y="0"/>
                      <a:pt x="63" y="0"/>
                    </a:cubicBezTo>
                    <a:cubicBezTo>
                      <a:pt x="63" y="3"/>
                      <a:pt x="63" y="3"/>
                      <a:pt x="63" y="3"/>
                    </a:cubicBezTo>
                    <a:cubicBezTo>
                      <a:pt x="48" y="3"/>
                      <a:pt x="34" y="3"/>
                      <a:pt x="19" y="3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32" y="8"/>
                      <a:pt x="46" y="8"/>
                      <a:pt x="60" y="8"/>
                    </a:cubicBezTo>
                    <a:cubicBezTo>
                      <a:pt x="60" y="11"/>
                      <a:pt x="60" y="11"/>
                      <a:pt x="60" y="11"/>
                    </a:cubicBezTo>
                    <a:cubicBezTo>
                      <a:pt x="46" y="11"/>
                      <a:pt x="32" y="11"/>
                      <a:pt x="18" y="11"/>
                    </a:cubicBezTo>
                    <a:lnTo>
                      <a:pt x="18" y="1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4" name="Freeform 481"/>
              <p:cNvSpPr>
                <a:spLocks noEditPoints="1"/>
              </p:cNvSpPr>
              <p:nvPr/>
            </p:nvSpPr>
            <p:spPr bwMode="auto">
              <a:xfrm>
                <a:off x="4792663" y="881063"/>
                <a:ext cx="280988" cy="66675"/>
              </a:xfrm>
              <a:custGeom>
                <a:avLst/>
                <a:gdLst>
                  <a:gd name="T0" fmla="*/ 0 w 75"/>
                  <a:gd name="T1" fmla="*/ 11 h 18"/>
                  <a:gd name="T2" fmla="*/ 54 w 75"/>
                  <a:gd name="T3" fmla="*/ 0 h 18"/>
                  <a:gd name="T4" fmla="*/ 68 w 75"/>
                  <a:gd name="T5" fmla="*/ 0 h 18"/>
                  <a:gd name="T6" fmla="*/ 68 w 75"/>
                  <a:gd name="T7" fmla="*/ 3 h 18"/>
                  <a:gd name="T8" fmla="*/ 54 w 75"/>
                  <a:gd name="T9" fmla="*/ 3 h 18"/>
                  <a:gd name="T10" fmla="*/ 28 w 75"/>
                  <a:gd name="T11" fmla="*/ 4 h 18"/>
                  <a:gd name="T12" fmla="*/ 18 w 75"/>
                  <a:gd name="T13" fmla="*/ 9 h 18"/>
                  <a:gd name="T14" fmla="*/ 19 w 75"/>
                  <a:gd name="T15" fmla="*/ 9 h 18"/>
                  <a:gd name="T16" fmla="*/ 29 w 75"/>
                  <a:gd name="T17" fmla="*/ 8 h 18"/>
                  <a:gd name="T18" fmla="*/ 44 w 75"/>
                  <a:gd name="T19" fmla="*/ 7 h 18"/>
                  <a:gd name="T20" fmla="*/ 67 w 75"/>
                  <a:gd name="T21" fmla="*/ 8 h 18"/>
                  <a:gd name="T22" fmla="*/ 75 w 75"/>
                  <a:gd name="T23" fmla="*/ 12 h 18"/>
                  <a:gd name="T24" fmla="*/ 66 w 75"/>
                  <a:gd name="T25" fmla="*/ 17 h 18"/>
                  <a:gd name="T26" fmla="*/ 39 w 75"/>
                  <a:gd name="T27" fmla="*/ 18 h 18"/>
                  <a:gd name="T28" fmla="*/ 18 w 75"/>
                  <a:gd name="T29" fmla="*/ 18 h 18"/>
                  <a:gd name="T30" fmla="*/ 5 w 75"/>
                  <a:gd name="T31" fmla="*/ 15 h 18"/>
                  <a:gd name="T32" fmla="*/ 0 w 75"/>
                  <a:gd name="T33" fmla="*/ 11 h 18"/>
                  <a:gd name="T34" fmla="*/ 39 w 75"/>
                  <a:gd name="T35" fmla="*/ 16 h 18"/>
                  <a:gd name="T36" fmla="*/ 53 w 75"/>
                  <a:gd name="T37" fmla="*/ 15 h 18"/>
                  <a:gd name="T38" fmla="*/ 58 w 75"/>
                  <a:gd name="T39" fmla="*/ 12 h 18"/>
                  <a:gd name="T40" fmla="*/ 53 w 75"/>
                  <a:gd name="T41" fmla="*/ 10 h 18"/>
                  <a:gd name="T42" fmla="*/ 39 w 75"/>
                  <a:gd name="T43" fmla="*/ 9 h 18"/>
                  <a:gd name="T44" fmla="*/ 29 w 75"/>
                  <a:gd name="T45" fmla="*/ 10 h 18"/>
                  <a:gd name="T46" fmla="*/ 21 w 75"/>
                  <a:gd name="T47" fmla="*/ 11 h 18"/>
                  <a:gd name="T48" fmla="*/ 18 w 75"/>
                  <a:gd name="T49" fmla="*/ 12 h 18"/>
                  <a:gd name="T50" fmla="*/ 24 w 75"/>
                  <a:gd name="T51" fmla="*/ 15 h 18"/>
                  <a:gd name="T52" fmla="*/ 39 w 75"/>
                  <a:gd name="T53" fmla="*/ 1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75" h="18">
                    <a:moveTo>
                      <a:pt x="0" y="11"/>
                    </a:moveTo>
                    <a:cubicBezTo>
                      <a:pt x="1" y="4"/>
                      <a:pt x="19" y="0"/>
                      <a:pt x="54" y="0"/>
                    </a:cubicBezTo>
                    <a:cubicBezTo>
                      <a:pt x="68" y="0"/>
                      <a:pt x="68" y="0"/>
                      <a:pt x="68" y="0"/>
                    </a:cubicBezTo>
                    <a:cubicBezTo>
                      <a:pt x="68" y="3"/>
                      <a:pt x="68" y="3"/>
                      <a:pt x="68" y="3"/>
                    </a:cubicBezTo>
                    <a:cubicBezTo>
                      <a:pt x="54" y="3"/>
                      <a:pt x="54" y="3"/>
                      <a:pt x="54" y="3"/>
                    </a:cubicBezTo>
                    <a:cubicBezTo>
                      <a:pt x="43" y="3"/>
                      <a:pt x="34" y="3"/>
                      <a:pt x="28" y="4"/>
                    </a:cubicBezTo>
                    <a:cubicBezTo>
                      <a:pt x="22" y="5"/>
                      <a:pt x="18" y="9"/>
                      <a:pt x="18" y="9"/>
                    </a:cubicBezTo>
                    <a:cubicBezTo>
                      <a:pt x="19" y="9"/>
                      <a:pt x="19" y="9"/>
                      <a:pt x="19" y="9"/>
                    </a:cubicBezTo>
                    <a:cubicBezTo>
                      <a:pt x="29" y="8"/>
                      <a:pt x="29" y="8"/>
                      <a:pt x="29" y="8"/>
                    </a:cubicBezTo>
                    <a:cubicBezTo>
                      <a:pt x="44" y="7"/>
                      <a:pt x="44" y="7"/>
                      <a:pt x="44" y="7"/>
                    </a:cubicBezTo>
                    <a:cubicBezTo>
                      <a:pt x="54" y="7"/>
                      <a:pt x="67" y="8"/>
                      <a:pt x="67" y="8"/>
                    </a:cubicBezTo>
                    <a:cubicBezTo>
                      <a:pt x="75" y="12"/>
                      <a:pt x="75" y="12"/>
                      <a:pt x="75" y="12"/>
                    </a:cubicBezTo>
                    <a:cubicBezTo>
                      <a:pt x="75" y="12"/>
                      <a:pt x="72" y="16"/>
                      <a:pt x="66" y="17"/>
                    </a:cubicBezTo>
                    <a:cubicBezTo>
                      <a:pt x="59" y="18"/>
                      <a:pt x="50" y="18"/>
                      <a:pt x="39" y="18"/>
                    </a:cubicBezTo>
                    <a:cubicBezTo>
                      <a:pt x="31" y="18"/>
                      <a:pt x="18" y="18"/>
                      <a:pt x="18" y="18"/>
                    </a:cubicBezTo>
                    <a:cubicBezTo>
                      <a:pt x="5" y="15"/>
                      <a:pt x="5" y="15"/>
                      <a:pt x="5" y="15"/>
                    </a:cubicBezTo>
                    <a:lnTo>
                      <a:pt x="0" y="11"/>
                    </a:lnTo>
                    <a:close/>
                    <a:moveTo>
                      <a:pt x="39" y="16"/>
                    </a:moveTo>
                    <a:cubicBezTo>
                      <a:pt x="45" y="16"/>
                      <a:pt x="53" y="15"/>
                      <a:pt x="53" y="15"/>
                    </a:cubicBezTo>
                    <a:cubicBezTo>
                      <a:pt x="58" y="12"/>
                      <a:pt x="58" y="12"/>
                      <a:pt x="58" y="12"/>
                    </a:cubicBezTo>
                    <a:cubicBezTo>
                      <a:pt x="53" y="10"/>
                      <a:pt x="53" y="10"/>
                      <a:pt x="53" y="10"/>
                    </a:cubicBezTo>
                    <a:cubicBezTo>
                      <a:pt x="53" y="10"/>
                      <a:pt x="46" y="9"/>
                      <a:pt x="39" y="9"/>
                    </a:cubicBezTo>
                    <a:cubicBezTo>
                      <a:pt x="29" y="10"/>
                      <a:pt x="29" y="10"/>
                      <a:pt x="29" y="10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18" y="12"/>
                      <a:pt x="18" y="12"/>
                      <a:pt x="18" y="12"/>
                    </a:cubicBezTo>
                    <a:cubicBezTo>
                      <a:pt x="24" y="15"/>
                      <a:pt x="24" y="15"/>
                      <a:pt x="24" y="15"/>
                    </a:cubicBezTo>
                    <a:cubicBezTo>
                      <a:pt x="24" y="15"/>
                      <a:pt x="33" y="16"/>
                      <a:pt x="39" y="1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5" name="Freeform 482"/>
              <p:cNvSpPr>
                <a:spLocks/>
              </p:cNvSpPr>
              <p:nvPr/>
            </p:nvSpPr>
            <p:spPr bwMode="auto">
              <a:xfrm>
                <a:off x="9574213" y="881063"/>
                <a:ext cx="236538" cy="66675"/>
              </a:xfrm>
              <a:custGeom>
                <a:avLst/>
                <a:gdLst>
                  <a:gd name="T0" fmla="*/ 21 w 63"/>
                  <a:gd name="T1" fmla="*/ 18 h 18"/>
                  <a:gd name="T2" fmla="*/ 3 w 63"/>
                  <a:gd name="T3" fmla="*/ 18 h 18"/>
                  <a:gd name="T4" fmla="*/ 0 w 63"/>
                  <a:gd name="T5" fmla="*/ 0 h 18"/>
                  <a:gd name="T6" fmla="*/ 63 w 63"/>
                  <a:gd name="T7" fmla="*/ 0 h 18"/>
                  <a:gd name="T8" fmla="*/ 63 w 63"/>
                  <a:gd name="T9" fmla="*/ 3 h 18"/>
                  <a:gd name="T10" fmla="*/ 19 w 63"/>
                  <a:gd name="T11" fmla="*/ 3 h 18"/>
                  <a:gd name="T12" fmla="*/ 19 w 63"/>
                  <a:gd name="T13" fmla="*/ 8 h 18"/>
                  <a:gd name="T14" fmla="*/ 61 w 63"/>
                  <a:gd name="T15" fmla="*/ 8 h 18"/>
                  <a:gd name="T16" fmla="*/ 62 w 63"/>
                  <a:gd name="T17" fmla="*/ 11 h 18"/>
                  <a:gd name="T18" fmla="*/ 20 w 63"/>
                  <a:gd name="T19" fmla="*/ 11 h 18"/>
                  <a:gd name="T20" fmla="*/ 21 w 63"/>
                  <a:gd name="T21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3" h="18">
                    <a:moveTo>
                      <a:pt x="21" y="18"/>
                    </a:moveTo>
                    <a:cubicBezTo>
                      <a:pt x="15" y="18"/>
                      <a:pt x="9" y="18"/>
                      <a:pt x="3" y="18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1" y="0"/>
                      <a:pt x="42" y="0"/>
                      <a:pt x="63" y="0"/>
                    </a:cubicBezTo>
                    <a:cubicBezTo>
                      <a:pt x="63" y="3"/>
                      <a:pt x="63" y="3"/>
                      <a:pt x="63" y="3"/>
                    </a:cubicBezTo>
                    <a:cubicBezTo>
                      <a:pt x="48" y="3"/>
                      <a:pt x="34" y="3"/>
                      <a:pt x="19" y="3"/>
                    </a:cubicBezTo>
                    <a:cubicBezTo>
                      <a:pt x="19" y="8"/>
                      <a:pt x="19" y="8"/>
                      <a:pt x="19" y="8"/>
                    </a:cubicBezTo>
                    <a:cubicBezTo>
                      <a:pt x="33" y="8"/>
                      <a:pt x="47" y="8"/>
                      <a:pt x="61" y="8"/>
                    </a:cubicBezTo>
                    <a:cubicBezTo>
                      <a:pt x="62" y="11"/>
                      <a:pt x="62" y="11"/>
                      <a:pt x="62" y="11"/>
                    </a:cubicBezTo>
                    <a:cubicBezTo>
                      <a:pt x="48" y="11"/>
                      <a:pt x="34" y="11"/>
                      <a:pt x="20" y="11"/>
                    </a:cubicBezTo>
                    <a:lnTo>
                      <a:pt x="21" y="1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6" name="Freeform 483"/>
              <p:cNvSpPr>
                <a:spLocks/>
              </p:cNvSpPr>
              <p:nvPr/>
            </p:nvSpPr>
            <p:spPr bwMode="auto">
              <a:xfrm>
                <a:off x="9852025" y="881063"/>
                <a:ext cx="288925" cy="66675"/>
              </a:xfrm>
              <a:custGeom>
                <a:avLst/>
                <a:gdLst>
                  <a:gd name="T0" fmla="*/ 16 w 77"/>
                  <a:gd name="T1" fmla="*/ 18 h 18"/>
                  <a:gd name="T2" fmla="*/ 58 w 77"/>
                  <a:gd name="T3" fmla="*/ 3 h 18"/>
                  <a:gd name="T4" fmla="*/ 0 w 77"/>
                  <a:gd name="T5" fmla="*/ 3 h 18"/>
                  <a:gd name="T6" fmla="*/ 0 w 77"/>
                  <a:gd name="T7" fmla="*/ 0 h 18"/>
                  <a:gd name="T8" fmla="*/ 76 w 77"/>
                  <a:gd name="T9" fmla="*/ 0 h 18"/>
                  <a:gd name="T10" fmla="*/ 77 w 77"/>
                  <a:gd name="T11" fmla="*/ 3 h 18"/>
                  <a:gd name="T12" fmla="*/ 36 w 77"/>
                  <a:gd name="T13" fmla="*/ 18 h 18"/>
                  <a:gd name="T14" fmla="*/ 16 w 77"/>
                  <a:gd name="T15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7" h="18">
                    <a:moveTo>
                      <a:pt x="16" y="18"/>
                    </a:moveTo>
                    <a:cubicBezTo>
                      <a:pt x="30" y="13"/>
                      <a:pt x="44" y="8"/>
                      <a:pt x="58" y="3"/>
                    </a:cubicBezTo>
                    <a:cubicBezTo>
                      <a:pt x="39" y="3"/>
                      <a:pt x="19" y="3"/>
                      <a:pt x="0" y="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5" y="0"/>
                      <a:pt x="51" y="0"/>
                      <a:pt x="76" y="0"/>
                    </a:cubicBezTo>
                    <a:cubicBezTo>
                      <a:pt x="77" y="3"/>
                      <a:pt x="77" y="3"/>
                      <a:pt x="77" y="3"/>
                    </a:cubicBezTo>
                    <a:cubicBezTo>
                      <a:pt x="63" y="8"/>
                      <a:pt x="49" y="13"/>
                      <a:pt x="36" y="18"/>
                    </a:cubicBezTo>
                    <a:cubicBezTo>
                      <a:pt x="29" y="18"/>
                      <a:pt x="23" y="18"/>
                      <a:pt x="16" y="1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7" name="Freeform 484"/>
              <p:cNvSpPr>
                <a:spLocks/>
              </p:cNvSpPr>
              <p:nvPr/>
            </p:nvSpPr>
            <p:spPr bwMode="auto">
              <a:xfrm>
                <a:off x="14638338" y="881063"/>
                <a:ext cx="236538" cy="66675"/>
              </a:xfrm>
              <a:custGeom>
                <a:avLst/>
                <a:gdLst>
                  <a:gd name="T0" fmla="*/ 24 w 63"/>
                  <a:gd name="T1" fmla="*/ 18 h 18"/>
                  <a:gd name="T2" fmla="*/ 6 w 63"/>
                  <a:gd name="T3" fmla="*/ 18 h 18"/>
                  <a:gd name="T4" fmla="*/ 0 w 63"/>
                  <a:gd name="T5" fmla="*/ 0 h 18"/>
                  <a:gd name="T6" fmla="*/ 62 w 63"/>
                  <a:gd name="T7" fmla="*/ 0 h 18"/>
                  <a:gd name="T8" fmla="*/ 63 w 63"/>
                  <a:gd name="T9" fmla="*/ 3 h 18"/>
                  <a:gd name="T10" fmla="*/ 19 w 63"/>
                  <a:gd name="T11" fmla="*/ 3 h 18"/>
                  <a:gd name="T12" fmla="*/ 21 w 63"/>
                  <a:gd name="T13" fmla="*/ 8 h 18"/>
                  <a:gd name="T14" fmla="*/ 63 w 63"/>
                  <a:gd name="T15" fmla="*/ 8 h 18"/>
                  <a:gd name="T16" fmla="*/ 63 w 63"/>
                  <a:gd name="T17" fmla="*/ 11 h 18"/>
                  <a:gd name="T18" fmla="*/ 22 w 63"/>
                  <a:gd name="T19" fmla="*/ 11 h 18"/>
                  <a:gd name="T20" fmla="*/ 24 w 63"/>
                  <a:gd name="T21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3" h="18">
                    <a:moveTo>
                      <a:pt x="24" y="18"/>
                    </a:moveTo>
                    <a:cubicBezTo>
                      <a:pt x="18" y="18"/>
                      <a:pt x="12" y="18"/>
                      <a:pt x="6" y="18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0" y="0"/>
                      <a:pt x="41" y="0"/>
                      <a:pt x="62" y="0"/>
                    </a:cubicBezTo>
                    <a:cubicBezTo>
                      <a:pt x="63" y="3"/>
                      <a:pt x="63" y="3"/>
                      <a:pt x="63" y="3"/>
                    </a:cubicBezTo>
                    <a:cubicBezTo>
                      <a:pt x="48" y="3"/>
                      <a:pt x="34" y="3"/>
                      <a:pt x="19" y="3"/>
                    </a:cubicBezTo>
                    <a:cubicBezTo>
                      <a:pt x="21" y="8"/>
                      <a:pt x="21" y="8"/>
                      <a:pt x="21" y="8"/>
                    </a:cubicBezTo>
                    <a:cubicBezTo>
                      <a:pt x="35" y="8"/>
                      <a:pt x="49" y="8"/>
                      <a:pt x="63" y="8"/>
                    </a:cubicBezTo>
                    <a:cubicBezTo>
                      <a:pt x="63" y="11"/>
                      <a:pt x="63" y="11"/>
                      <a:pt x="63" y="11"/>
                    </a:cubicBezTo>
                    <a:cubicBezTo>
                      <a:pt x="50" y="11"/>
                      <a:pt x="36" y="11"/>
                      <a:pt x="22" y="11"/>
                    </a:cubicBezTo>
                    <a:lnTo>
                      <a:pt x="24" y="1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8" name="Freeform 485"/>
              <p:cNvSpPr>
                <a:spLocks noEditPoints="1"/>
              </p:cNvSpPr>
              <p:nvPr/>
            </p:nvSpPr>
            <p:spPr bwMode="auto">
              <a:xfrm>
                <a:off x="14933613" y="881063"/>
                <a:ext cx="285750" cy="66675"/>
              </a:xfrm>
              <a:custGeom>
                <a:avLst/>
                <a:gdLst>
                  <a:gd name="T0" fmla="*/ 33 w 76"/>
                  <a:gd name="T1" fmla="*/ 0 h 18"/>
                  <a:gd name="T2" fmla="*/ 58 w 76"/>
                  <a:gd name="T3" fmla="*/ 1 h 18"/>
                  <a:gd name="T4" fmla="*/ 68 w 76"/>
                  <a:gd name="T5" fmla="*/ 5 h 18"/>
                  <a:gd name="T6" fmla="*/ 50 w 76"/>
                  <a:gd name="T7" fmla="*/ 9 h 18"/>
                  <a:gd name="T8" fmla="*/ 69 w 76"/>
                  <a:gd name="T9" fmla="*/ 11 h 18"/>
                  <a:gd name="T10" fmla="*/ 76 w 76"/>
                  <a:gd name="T11" fmla="*/ 14 h 18"/>
                  <a:gd name="T12" fmla="*/ 67 w 76"/>
                  <a:gd name="T13" fmla="*/ 17 h 18"/>
                  <a:gd name="T14" fmla="*/ 40 w 76"/>
                  <a:gd name="T15" fmla="*/ 18 h 18"/>
                  <a:gd name="T16" fmla="*/ 12 w 76"/>
                  <a:gd name="T17" fmla="*/ 17 h 18"/>
                  <a:gd name="T18" fmla="*/ 0 w 76"/>
                  <a:gd name="T19" fmla="*/ 14 h 18"/>
                  <a:gd name="T20" fmla="*/ 5 w 76"/>
                  <a:gd name="T21" fmla="*/ 11 h 18"/>
                  <a:gd name="T22" fmla="*/ 21 w 76"/>
                  <a:gd name="T23" fmla="*/ 9 h 18"/>
                  <a:gd name="T24" fmla="*/ 5 w 76"/>
                  <a:gd name="T25" fmla="*/ 7 h 18"/>
                  <a:gd name="T26" fmla="*/ 0 w 76"/>
                  <a:gd name="T27" fmla="*/ 5 h 18"/>
                  <a:gd name="T28" fmla="*/ 9 w 76"/>
                  <a:gd name="T29" fmla="*/ 1 h 18"/>
                  <a:gd name="T30" fmla="*/ 33 w 76"/>
                  <a:gd name="T31" fmla="*/ 0 h 18"/>
                  <a:gd name="T32" fmla="*/ 17 w 76"/>
                  <a:gd name="T33" fmla="*/ 14 h 18"/>
                  <a:gd name="T34" fmla="*/ 24 w 76"/>
                  <a:gd name="T35" fmla="*/ 15 h 18"/>
                  <a:gd name="T36" fmla="*/ 39 w 76"/>
                  <a:gd name="T37" fmla="*/ 16 h 18"/>
                  <a:gd name="T38" fmla="*/ 54 w 76"/>
                  <a:gd name="T39" fmla="*/ 15 h 18"/>
                  <a:gd name="T40" fmla="*/ 59 w 76"/>
                  <a:gd name="T41" fmla="*/ 14 h 18"/>
                  <a:gd name="T42" fmla="*/ 53 w 76"/>
                  <a:gd name="T43" fmla="*/ 12 h 18"/>
                  <a:gd name="T44" fmla="*/ 37 w 76"/>
                  <a:gd name="T45" fmla="*/ 10 h 18"/>
                  <a:gd name="T46" fmla="*/ 35 w 76"/>
                  <a:gd name="T47" fmla="*/ 10 h 18"/>
                  <a:gd name="T48" fmla="*/ 21 w 76"/>
                  <a:gd name="T49" fmla="*/ 12 h 18"/>
                  <a:gd name="T50" fmla="*/ 17 w 76"/>
                  <a:gd name="T51" fmla="*/ 14 h 18"/>
                  <a:gd name="T52" fmla="*/ 33 w 76"/>
                  <a:gd name="T53" fmla="*/ 3 h 18"/>
                  <a:gd name="T54" fmla="*/ 21 w 76"/>
                  <a:gd name="T55" fmla="*/ 3 h 18"/>
                  <a:gd name="T56" fmla="*/ 17 w 76"/>
                  <a:gd name="T57" fmla="*/ 5 h 18"/>
                  <a:gd name="T58" fmla="*/ 20 w 76"/>
                  <a:gd name="T59" fmla="*/ 6 h 18"/>
                  <a:gd name="T60" fmla="*/ 25 w 76"/>
                  <a:gd name="T61" fmla="*/ 7 h 18"/>
                  <a:gd name="T62" fmla="*/ 36 w 76"/>
                  <a:gd name="T63" fmla="*/ 8 h 18"/>
                  <a:gd name="T64" fmla="*/ 48 w 76"/>
                  <a:gd name="T65" fmla="*/ 7 h 18"/>
                  <a:gd name="T66" fmla="*/ 51 w 76"/>
                  <a:gd name="T67" fmla="*/ 5 h 18"/>
                  <a:gd name="T68" fmla="*/ 46 w 76"/>
                  <a:gd name="T69" fmla="*/ 3 h 18"/>
                  <a:gd name="T70" fmla="*/ 33 w 76"/>
                  <a:gd name="T71" fmla="*/ 3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76" h="18">
                    <a:moveTo>
                      <a:pt x="33" y="0"/>
                    </a:moveTo>
                    <a:cubicBezTo>
                      <a:pt x="43" y="0"/>
                      <a:pt x="52" y="1"/>
                      <a:pt x="58" y="1"/>
                    </a:cubicBezTo>
                    <a:cubicBezTo>
                      <a:pt x="65" y="2"/>
                      <a:pt x="68" y="5"/>
                      <a:pt x="68" y="5"/>
                    </a:cubicBezTo>
                    <a:cubicBezTo>
                      <a:pt x="68" y="5"/>
                      <a:pt x="63" y="8"/>
                      <a:pt x="50" y="9"/>
                    </a:cubicBezTo>
                    <a:cubicBezTo>
                      <a:pt x="59" y="9"/>
                      <a:pt x="69" y="11"/>
                      <a:pt x="69" y="11"/>
                    </a:cubicBezTo>
                    <a:cubicBezTo>
                      <a:pt x="76" y="14"/>
                      <a:pt x="76" y="14"/>
                      <a:pt x="76" y="14"/>
                    </a:cubicBezTo>
                    <a:cubicBezTo>
                      <a:pt x="76" y="14"/>
                      <a:pt x="73" y="16"/>
                      <a:pt x="67" y="17"/>
                    </a:cubicBezTo>
                    <a:cubicBezTo>
                      <a:pt x="61" y="18"/>
                      <a:pt x="52" y="18"/>
                      <a:pt x="40" y="18"/>
                    </a:cubicBezTo>
                    <a:cubicBezTo>
                      <a:pt x="28" y="18"/>
                      <a:pt x="19" y="18"/>
                      <a:pt x="12" y="17"/>
                    </a:cubicBezTo>
                    <a:cubicBezTo>
                      <a:pt x="5" y="16"/>
                      <a:pt x="0" y="14"/>
                      <a:pt x="0" y="14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13" y="10"/>
                      <a:pt x="21" y="9"/>
                    </a:cubicBezTo>
                    <a:cubicBezTo>
                      <a:pt x="14" y="8"/>
                      <a:pt x="5" y="7"/>
                      <a:pt x="5" y="7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2" y="2"/>
                      <a:pt x="9" y="1"/>
                    </a:cubicBezTo>
                    <a:cubicBezTo>
                      <a:pt x="14" y="1"/>
                      <a:pt x="23" y="0"/>
                      <a:pt x="33" y="0"/>
                    </a:cubicBezTo>
                    <a:close/>
                    <a:moveTo>
                      <a:pt x="17" y="14"/>
                    </a:moveTo>
                    <a:cubicBezTo>
                      <a:pt x="24" y="15"/>
                      <a:pt x="24" y="15"/>
                      <a:pt x="24" y="15"/>
                    </a:cubicBezTo>
                    <a:cubicBezTo>
                      <a:pt x="24" y="15"/>
                      <a:pt x="33" y="16"/>
                      <a:pt x="39" y="16"/>
                    </a:cubicBezTo>
                    <a:cubicBezTo>
                      <a:pt x="45" y="16"/>
                      <a:pt x="54" y="15"/>
                      <a:pt x="54" y="15"/>
                    </a:cubicBezTo>
                    <a:cubicBezTo>
                      <a:pt x="59" y="14"/>
                      <a:pt x="59" y="14"/>
                      <a:pt x="59" y="14"/>
                    </a:cubicBezTo>
                    <a:cubicBezTo>
                      <a:pt x="53" y="12"/>
                      <a:pt x="53" y="12"/>
                      <a:pt x="53" y="12"/>
                    </a:cubicBezTo>
                    <a:cubicBezTo>
                      <a:pt x="53" y="12"/>
                      <a:pt x="44" y="11"/>
                      <a:pt x="37" y="10"/>
                    </a:cubicBezTo>
                    <a:cubicBezTo>
                      <a:pt x="35" y="10"/>
                      <a:pt x="35" y="10"/>
                      <a:pt x="35" y="10"/>
                    </a:cubicBezTo>
                    <a:cubicBezTo>
                      <a:pt x="29" y="11"/>
                      <a:pt x="21" y="12"/>
                      <a:pt x="21" y="12"/>
                    </a:cubicBezTo>
                    <a:lnTo>
                      <a:pt x="17" y="14"/>
                    </a:lnTo>
                    <a:close/>
                    <a:moveTo>
                      <a:pt x="33" y="3"/>
                    </a:moveTo>
                    <a:cubicBezTo>
                      <a:pt x="21" y="3"/>
                      <a:pt x="21" y="3"/>
                      <a:pt x="21" y="3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25" y="7"/>
                      <a:pt x="25" y="7"/>
                      <a:pt x="25" y="7"/>
                    </a:cubicBezTo>
                    <a:cubicBezTo>
                      <a:pt x="36" y="8"/>
                      <a:pt x="36" y="8"/>
                      <a:pt x="36" y="8"/>
                    </a:cubicBezTo>
                    <a:cubicBezTo>
                      <a:pt x="48" y="7"/>
                      <a:pt x="48" y="7"/>
                      <a:pt x="48" y="7"/>
                    </a:cubicBezTo>
                    <a:cubicBezTo>
                      <a:pt x="51" y="5"/>
                      <a:pt x="51" y="5"/>
                      <a:pt x="51" y="5"/>
                    </a:cubicBezTo>
                    <a:cubicBezTo>
                      <a:pt x="46" y="3"/>
                      <a:pt x="46" y="3"/>
                      <a:pt x="46" y="3"/>
                    </a:cubicBezTo>
                    <a:lnTo>
                      <a:pt x="33" y="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9" name="Freeform 486"/>
              <p:cNvSpPr>
                <a:spLocks/>
              </p:cNvSpPr>
              <p:nvPr/>
            </p:nvSpPr>
            <p:spPr bwMode="auto">
              <a:xfrm>
                <a:off x="19697700" y="881063"/>
                <a:ext cx="247650" cy="66675"/>
              </a:xfrm>
              <a:custGeom>
                <a:avLst/>
                <a:gdLst>
                  <a:gd name="T0" fmla="*/ 29 w 66"/>
                  <a:gd name="T1" fmla="*/ 18 h 18"/>
                  <a:gd name="T2" fmla="*/ 11 w 66"/>
                  <a:gd name="T3" fmla="*/ 18 h 18"/>
                  <a:gd name="T4" fmla="*/ 0 w 66"/>
                  <a:gd name="T5" fmla="*/ 0 h 18"/>
                  <a:gd name="T6" fmla="*/ 63 w 66"/>
                  <a:gd name="T7" fmla="*/ 0 h 18"/>
                  <a:gd name="T8" fmla="*/ 64 w 66"/>
                  <a:gd name="T9" fmla="*/ 3 h 18"/>
                  <a:gd name="T10" fmla="*/ 20 w 66"/>
                  <a:gd name="T11" fmla="*/ 3 h 18"/>
                  <a:gd name="T12" fmla="*/ 23 w 66"/>
                  <a:gd name="T13" fmla="*/ 8 h 18"/>
                  <a:gd name="T14" fmla="*/ 65 w 66"/>
                  <a:gd name="T15" fmla="*/ 8 h 18"/>
                  <a:gd name="T16" fmla="*/ 66 w 66"/>
                  <a:gd name="T17" fmla="*/ 11 h 18"/>
                  <a:gd name="T18" fmla="*/ 24 w 66"/>
                  <a:gd name="T19" fmla="*/ 11 h 18"/>
                  <a:gd name="T20" fmla="*/ 29 w 66"/>
                  <a:gd name="T21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6" h="18">
                    <a:moveTo>
                      <a:pt x="29" y="18"/>
                    </a:moveTo>
                    <a:cubicBezTo>
                      <a:pt x="23" y="18"/>
                      <a:pt x="17" y="18"/>
                      <a:pt x="11" y="18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1" y="0"/>
                      <a:pt x="42" y="0"/>
                      <a:pt x="63" y="0"/>
                    </a:cubicBezTo>
                    <a:cubicBezTo>
                      <a:pt x="64" y="3"/>
                      <a:pt x="64" y="3"/>
                      <a:pt x="64" y="3"/>
                    </a:cubicBezTo>
                    <a:cubicBezTo>
                      <a:pt x="49" y="3"/>
                      <a:pt x="35" y="3"/>
                      <a:pt x="20" y="3"/>
                    </a:cubicBezTo>
                    <a:cubicBezTo>
                      <a:pt x="23" y="8"/>
                      <a:pt x="23" y="8"/>
                      <a:pt x="23" y="8"/>
                    </a:cubicBezTo>
                    <a:cubicBezTo>
                      <a:pt x="37" y="8"/>
                      <a:pt x="51" y="8"/>
                      <a:pt x="65" y="8"/>
                    </a:cubicBezTo>
                    <a:cubicBezTo>
                      <a:pt x="66" y="11"/>
                      <a:pt x="66" y="11"/>
                      <a:pt x="66" y="11"/>
                    </a:cubicBezTo>
                    <a:cubicBezTo>
                      <a:pt x="52" y="11"/>
                      <a:pt x="38" y="11"/>
                      <a:pt x="24" y="11"/>
                    </a:cubicBezTo>
                    <a:lnTo>
                      <a:pt x="29" y="1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0" name="Freeform 487"/>
              <p:cNvSpPr>
                <a:spLocks noEditPoints="1"/>
              </p:cNvSpPr>
              <p:nvPr/>
            </p:nvSpPr>
            <p:spPr bwMode="auto">
              <a:xfrm>
                <a:off x="19989800" y="881063"/>
                <a:ext cx="285750" cy="66675"/>
              </a:xfrm>
              <a:custGeom>
                <a:avLst/>
                <a:gdLst>
                  <a:gd name="T0" fmla="*/ 76 w 76"/>
                  <a:gd name="T1" fmla="*/ 8 h 18"/>
                  <a:gd name="T2" fmla="*/ 68 w 76"/>
                  <a:gd name="T3" fmla="*/ 16 h 18"/>
                  <a:gd name="T4" fmla="*/ 30 w 76"/>
                  <a:gd name="T5" fmla="*/ 18 h 18"/>
                  <a:gd name="T6" fmla="*/ 15 w 76"/>
                  <a:gd name="T7" fmla="*/ 18 h 18"/>
                  <a:gd name="T8" fmla="*/ 14 w 76"/>
                  <a:gd name="T9" fmla="*/ 16 h 18"/>
                  <a:gd name="T10" fmla="*/ 27 w 76"/>
                  <a:gd name="T11" fmla="*/ 16 h 18"/>
                  <a:gd name="T12" fmla="*/ 53 w 76"/>
                  <a:gd name="T13" fmla="*/ 15 h 18"/>
                  <a:gd name="T14" fmla="*/ 60 w 76"/>
                  <a:gd name="T15" fmla="*/ 10 h 18"/>
                  <a:gd name="T16" fmla="*/ 59 w 76"/>
                  <a:gd name="T17" fmla="*/ 10 h 18"/>
                  <a:gd name="T18" fmla="*/ 49 w 76"/>
                  <a:gd name="T19" fmla="*/ 11 h 18"/>
                  <a:gd name="T20" fmla="*/ 35 w 76"/>
                  <a:gd name="T21" fmla="*/ 12 h 18"/>
                  <a:gd name="T22" fmla="*/ 11 w 76"/>
                  <a:gd name="T23" fmla="*/ 10 h 18"/>
                  <a:gd name="T24" fmla="*/ 0 w 76"/>
                  <a:gd name="T25" fmla="*/ 6 h 18"/>
                  <a:gd name="T26" fmla="*/ 7 w 76"/>
                  <a:gd name="T27" fmla="*/ 2 h 18"/>
                  <a:gd name="T28" fmla="*/ 33 w 76"/>
                  <a:gd name="T29" fmla="*/ 0 h 18"/>
                  <a:gd name="T30" fmla="*/ 54 w 76"/>
                  <a:gd name="T31" fmla="*/ 1 h 18"/>
                  <a:gd name="T32" fmla="*/ 69 w 76"/>
                  <a:gd name="T33" fmla="*/ 4 h 18"/>
                  <a:gd name="T34" fmla="*/ 76 w 76"/>
                  <a:gd name="T35" fmla="*/ 8 h 18"/>
                  <a:gd name="T36" fmla="*/ 34 w 76"/>
                  <a:gd name="T37" fmla="*/ 3 h 18"/>
                  <a:gd name="T38" fmla="*/ 21 w 76"/>
                  <a:gd name="T39" fmla="*/ 4 h 18"/>
                  <a:gd name="T40" fmla="*/ 17 w 76"/>
                  <a:gd name="T41" fmla="*/ 6 h 18"/>
                  <a:gd name="T42" fmla="*/ 24 w 76"/>
                  <a:gd name="T43" fmla="*/ 9 h 18"/>
                  <a:gd name="T44" fmla="*/ 38 w 76"/>
                  <a:gd name="T45" fmla="*/ 9 h 18"/>
                  <a:gd name="T46" fmla="*/ 53 w 76"/>
                  <a:gd name="T47" fmla="*/ 9 h 18"/>
                  <a:gd name="T48" fmla="*/ 57 w 76"/>
                  <a:gd name="T49" fmla="*/ 7 h 18"/>
                  <a:gd name="T50" fmla="*/ 54 w 76"/>
                  <a:gd name="T51" fmla="*/ 5 h 18"/>
                  <a:gd name="T52" fmla="*/ 46 w 76"/>
                  <a:gd name="T53" fmla="*/ 3 h 18"/>
                  <a:gd name="T54" fmla="*/ 34 w 76"/>
                  <a:gd name="T55" fmla="*/ 3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76" h="18">
                    <a:moveTo>
                      <a:pt x="76" y="8"/>
                    </a:moveTo>
                    <a:cubicBezTo>
                      <a:pt x="76" y="8"/>
                      <a:pt x="76" y="14"/>
                      <a:pt x="68" y="16"/>
                    </a:cubicBezTo>
                    <a:cubicBezTo>
                      <a:pt x="60" y="18"/>
                      <a:pt x="47" y="18"/>
                      <a:pt x="30" y="18"/>
                    </a:cubicBezTo>
                    <a:cubicBezTo>
                      <a:pt x="23" y="18"/>
                      <a:pt x="15" y="18"/>
                      <a:pt x="15" y="18"/>
                    </a:cubicBezTo>
                    <a:cubicBezTo>
                      <a:pt x="14" y="16"/>
                      <a:pt x="14" y="16"/>
                      <a:pt x="14" y="16"/>
                    </a:cubicBezTo>
                    <a:cubicBezTo>
                      <a:pt x="27" y="16"/>
                      <a:pt x="27" y="16"/>
                      <a:pt x="27" y="16"/>
                    </a:cubicBezTo>
                    <a:cubicBezTo>
                      <a:pt x="39" y="16"/>
                      <a:pt x="53" y="15"/>
                      <a:pt x="53" y="15"/>
                    </a:cubicBezTo>
                    <a:cubicBezTo>
                      <a:pt x="60" y="10"/>
                      <a:pt x="60" y="10"/>
                      <a:pt x="60" y="10"/>
                    </a:cubicBezTo>
                    <a:cubicBezTo>
                      <a:pt x="59" y="10"/>
                      <a:pt x="59" y="10"/>
                      <a:pt x="59" y="10"/>
                    </a:cubicBezTo>
                    <a:cubicBezTo>
                      <a:pt x="49" y="11"/>
                      <a:pt x="49" y="11"/>
                      <a:pt x="49" y="11"/>
                    </a:cubicBezTo>
                    <a:cubicBezTo>
                      <a:pt x="35" y="12"/>
                      <a:pt x="35" y="12"/>
                      <a:pt x="35" y="12"/>
                    </a:cubicBezTo>
                    <a:cubicBezTo>
                      <a:pt x="25" y="12"/>
                      <a:pt x="17" y="11"/>
                      <a:pt x="11" y="10"/>
                    </a:cubicBezTo>
                    <a:cubicBezTo>
                      <a:pt x="5" y="9"/>
                      <a:pt x="0" y="6"/>
                      <a:pt x="0" y="6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21" y="0"/>
                      <a:pt x="33" y="0"/>
                    </a:cubicBezTo>
                    <a:cubicBezTo>
                      <a:pt x="40" y="0"/>
                      <a:pt x="47" y="1"/>
                      <a:pt x="54" y="1"/>
                    </a:cubicBezTo>
                    <a:cubicBezTo>
                      <a:pt x="60" y="2"/>
                      <a:pt x="69" y="4"/>
                      <a:pt x="69" y="4"/>
                    </a:cubicBezTo>
                    <a:lnTo>
                      <a:pt x="76" y="8"/>
                    </a:lnTo>
                    <a:close/>
                    <a:moveTo>
                      <a:pt x="34" y="3"/>
                    </a:moveTo>
                    <a:cubicBezTo>
                      <a:pt x="28" y="3"/>
                      <a:pt x="21" y="4"/>
                      <a:pt x="21" y="4"/>
                    </a:cubicBezTo>
                    <a:cubicBezTo>
                      <a:pt x="17" y="6"/>
                      <a:pt x="17" y="6"/>
                      <a:pt x="17" y="6"/>
                    </a:cubicBezTo>
                    <a:cubicBezTo>
                      <a:pt x="24" y="9"/>
                      <a:pt x="24" y="9"/>
                      <a:pt x="24" y="9"/>
                    </a:cubicBezTo>
                    <a:cubicBezTo>
                      <a:pt x="24" y="9"/>
                      <a:pt x="32" y="9"/>
                      <a:pt x="38" y="9"/>
                    </a:cubicBezTo>
                    <a:cubicBezTo>
                      <a:pt x="44" y="9"/>
                      <a:pt x="53" y="9"/>
                      <a:pt x="53" y="9"/>
                    </a:cubicBezTo>
                    <a:cubicBezTo>
                      <a:pt x="57" y="7"/>
                      <a:pt x="57" y="7"/>
                      <a:pt x="57" y="7"/>
                    </a:cubicBezTo>
                    <a:cubicBezTo>
                      <a:pt x="54" y="5"/>
                      <a:pt x="54" y="5"/>
                      <a:pt x="54" y="5"/>
                    </a:cubicBezTo>
                    <a:cubicBezTo>
                      <a:pt x="46" y="3"/>
                      <a:pt x="46" y="3"/>
                      <a:pt x="46" y="3"/>
                    </a:cubicBezTo>
                    <a:lnTo>
                      <a:pt x="34" y="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1" name="Freeform 488"/>
              <p:cNvSpPr>
                <a:spLocks/>
              </p:cNvSpPr>
              <p:nvPr/>
            </p:nvSpPr>
            <p:spPr bwMode="auto">
              <a:xfrm>
                <a:off x="24591963" y="881063"/>
                <a:ext cx="258763" cy="66675"/>
              </a:xfrm>
              <a:custGeom>
                <a:avLst/>
                <a:gdLst>
                  <a:gd name="T0" fmla="*/ 33 w 69"/>
                  <a:gd name="T1" fmla="*/ 18 h 18"/>
                  <a:gd name="T2" fmla="*/ 15 w 69"/>
                  <a:gd name="T3" fmla="*/ 18 h 18"/>
                  <a:gd name="T4" fmla="*/ 0 w 69"/>
                  <a:gd name="T5" fmla="*/ 0 h 18"/>
                  <a:gd name="T6" fmla="*/ 63 w 69"/>
                  <a:gd name="T7" fmla="*/ 0 h 18"/>
                  <a:gd name="T8" fmla="*/ 65 w 69"/>
                  <a:gd name="T9" fmla="*/ 3 h 18"/>
                  <a:gd name="T10" fmla="*/ 20 w 69"/>
                  <a:gd name="T11" fmla="*/ 3 h 18"/>
                  <a:gd name="T12" fmla="*/ 25 w 69"/>
                  <a:gd name="T13" fmla="*/ 8 h 18"/>
                  <a:gd name="T14" fmla="*/ 67 w 69"/>
                  <a:gd name="T15" fmla="*/ 8 h 18"/>
                  <a:gd name="T16" fmla="*/ 69 w 69"/>
                  <a:gd name="T17" fmla="*/ 11 h 18"/>
                  <a:gd name="T18" fmla="*/ 27 w 69"/>
                  <a:gd name="T19" fmla="*/ 11 h 18"/>
                  <a:gd name="T20" fmla="*/ 33 w 69"/>
                  <a:gd name="T21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9" h="18">
                    <a:moveTo>
                      <a:pt x="33" y="18"/>
                    </a:moveTo>
                    <a:cubicBezTo>
                      <a:pt x="27" y="18"/>
                      <a:pt x="21" y="18"/>
                      <a:pt x="15" y="18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1" y="0"/>
                      <a:pt x="42" y="0"/>
                      <a:pt x="63" y="0"/>
                    </a:cubicBezTo>
                    <a:cubicBezTo>
                      <a:pt x="65" y="3"/>
                      <a:pt x="65" y="3"/>
                      <a:pt x="65" y="3"/>
                    </a:cubicBezTo>
                    <a:cubicBezTo>
                      <a:pt x="50" y="3"/>
                      <a:pt x="35" y="3"/>
                      <a:pt x="20" y="3"/>
                    </a:cubicBezTo>
                    <a:cubicBezTo>
                      <a:pt x="25" y="8"/>
                      <a:pt x="25" y="8"/>
                      <a:pt x="25" y="8"/>
                    </a:cubicBezTo>
                    <a:cubicBezTo>
                      <a:pt x="39" y="8"/>
                      <a:pt x="53" y="8"/>
                      <a:pt x="67" y="8"/>
                    </a:cubicBezTo>
                    <a:cubicBezTo>
                      <a:pt x="69" y="11"/>
                      <a:pt x="69" y="11"/>
                      <a:pt x="69" y="11"/>
                    </a:cubicBezTo>
                    <a:cubicBezTo>
                      <a:pt x="55" y="11"/>
                      <a:pt x="41" y="11"/>
                      <a:pt x="27" y="11"/>
                    </a:cubicBezTo>
                    <a:lnTo>
                      <a:pt x="33" y="1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2" name="Freeform 489"/>
              <p:cNvSpPr>
                <a:spLocks/>
              </p:cNvSpPr>
              <p:nvPr/>
            </p:nvSpPr>
            <p:spPr bwMode="auto">
              <a:xfrm>
                <a:off x="24903113" y="881063"/>
                <a:ext cx="220663" cy="66675"/>
              </a:xfrm>
              <a:custGeom>
                <a:avLst/>
                <a:gdLst>
                  <a:gd name="T0" fmla="*/ 59 w 59"/>
                  <a:gd name="T1" fmla="*/ 18 h 18"/>
                  <a:gd name="T2" fmla="*/ 41 w 59"/>
                  <a:gd name="T3" fmla="*/ 18 h 18"/>
                  <a:gd name="T4" fmla="*/ 32 w 59"/>
                  <a:gd name="T5" fmla="*/ 7 h 18"/>
                  <a:gd name="T6" fmla="*/ 30 w 59"/>
                  <a:gd name="T7" fmla="*/ 4 h 18"/>
                  <a:gd name="T8" fmla="*/ 26 w 59"/>
                  <a:gd name="T9" fmla="*/ 4 h 18"/>
                  <a:gd name="T10" fmla="*/ 11 w 59"/>
                  <a:gd name="T11" fmla="*/ 7 h 18"/>
                  <a:gd name="T12" fmla="*/ 0 w 59"/>
                  <a:gd name="T13" fmla="*/ 5 h 18"/>
                  <a:gd name="T14" fmla="*/ 30 w 59"/>
                  <a:gd name="T15" fmla="*/ 0 h 18"/>
                  <a:gd name="T16" fmla="*/ 44 w 59"/>
                  <a:gd name="T17" fmla="*/ 0 h 18"/>
                  <a:gd name="T18" fmla="*/ 59 w 59"/>
                  <a:gd name="T19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9" h="18">
                    <a:moveTo>
                      <a:pt x="59" y="18"/>
                    </a:moveTo>
                    <a:cubicBezTo>
                      <a:pt x="41" y="18"/>
                      <a:pt x="41" y="18"/>
                      <a:pt x="41" y="18"/>
                    </a:cubicBezTo>
                    <a:cubicBezTo>
                      <a:pt x="32" y="7"/>
                      <a:pt x="32" y="7"/>
                      <a:pt x="32" y="7"/>
                    </a:cubicBezTo>
                    <a:cubicBezTo>
                      <a:pt x="30" y="4"/>
                      <a:pt x="30" y="4"/>
                      <a:pt x="30" y="4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26" y="4"/>
                      <a:pt x="19" y="5"/>
                      <a:pt x="11" y="7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0" y="3"/>
                      <a:pt x="20" y="2"/>
                      <a:pt x="30" y="0"/>
                    </a:cubicBezTo>
                    <a:cubicBezTo>
                      <a:pt x="44" y="0"/>
                      <a:pt x="44" y="0"/>
                      <a:pt x="44" y="0"/>
                    </a:cubicBezTo>
                    <a:lnTo>
                      <a:pt x="59" y="1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3" name="Freeform 490"/>
              <p:cNvSpPr>
                <a:spLocks noEditPoints="1"/>
              </p:cNvSpPr>
              <p:nvPr/>
            </p:nvSpPr>
            <p:spPr bwMode="auto">
              <a:xfrm>
                <a:off x="25233313" y="881063"/>
                <a:ext cx="280988" cy="66675"/>
              </a:xfrm>
              <a:custGeom>
                <a:avLst/>
                <a:gdLst>
                  <a:gd name="T0" fmla="*/ 75 w 75"/>
                  <a:gd name="T1" fmla="*/ 9 h 18"/>
                  <a:gd name="T2" fmla="*/ 71 w 75"/>
                  <a:gd name="T3" fmla="*/ 16 h 18"/>
                  <a:gd name="T4" fmla="*/ 45 w 75"/>
                  <a:gd name="T5" fmla="*/ 18 h 18"/>
                  <a:gd name="T6" fmla="*/ 15 w 75"/>
                  <a:gd name="T7" fmla="*/ 16 h 18"/>
                  <a:gd name="T8" fmla="*/ 0 w 75"/>
                  <a:gd name="T9" fmla="*/ 9 h 18"/>
                  <a:gd name="T10" fmla="*/ 3 w 75"/>
                  <a:gd name="T11" fmla="*/ 3 h 18"/>
                  <a:gd name="T12" fmla="*/ 30 w 75"/>
                  <a:gd name="T13" fmla="*/ 0 h 18"/>
                  <a:gd name="T14" fmla="*/ 60 w 75"/>
                  <a:gd name="T15" fmla="*/ 3 h 18"/>
                  <a:gd name="T16" fmla="*/ 75 w 75"/>
                  <a:gd name="T17" fmla="*/ 9 h 18"/>
                  <a:gd name="T18" fmla="*/ 18 w 75"/>
                  <a:gd name="T19" fmla="*/ 9 h 18"/>
                  <a:gd name="T20" fmla="*/ 27 w 75"/>
                  <a:gd name="T21" fmla="*/ 15 h 18"/>
                  <a:gd name="T22" fmla="*/ 43 w 75"/>
                  <a:gd name="T23" fmla="*/ 16 h 18"/>
                  <a:gd name="T24" fmla="*/ 57 w 75"/>
                  <a:gd name="T25" fmla="*/ 15 h 18"/>
                  <a:gd name="T26" fmla="*/ 57 w 75"/>
                  <a:gd name="T27" fmla="*/ 9 h 18"/>
                  <a:gd name="T28" fmla="*/ 48 w 75"/>
                  <a:gd name="T29" fmla="*/ 4 h 18"/>
                  <a:gd name="T30" fmla="*/ 32 w 75"/>
                  <a:gd name="T31" fmla="*/ 3 h 18"/>
                  <a:gd name="T32" fmla="*/ 18 w 75"/>
                  <a:gd name="T33" fmla="*/ 4 h 18"/>
                  <a:gd name="T34" fmla="*/ 18 w 75"/>
                  <a:gd name="T35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75" h="18">
                    <a:moveTo>
                      <a:pt x="75" y="9"/>
                    </a:moveTo>
                    <a:cubicBezTo>
                      <a:pt x="71" y="16"/>
                      <a:pt x="71" y="16"/>
                      <a:pt x="71" y="16"/>
                    </a:cubicBezTo>
                    <a:cubicBezTo>
                      <a:pt x="71" y="16"/>
                      <a:pt x="58" y="18"/>
                      <a:pt x="45" y="18"/>
                    </a:cubicBezTo>
                    <a:cubicBezTo>
                      <a:pt x="33" y="18"/>
                      <a:pt x="23" y="18"/>
                      <a:pt x="15" y="16"/>
                    </a:cubicBezTo>
                    <a:cubicBezTo>
                      <a:pt x="7" y="15"/>
                      <a:pt x="0" y="9"/>
                      <a:pt x="0" y="9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17" y="0"/>
                      <a:pt x="30" y="0"/>
                    </a:cubicBezTo>
                    <a:cubicBezTo>
                      <a:pt x="42" y="0"/>
                      <a:pt x="52" y="1"/>
                      <a:pt x="60" y="3"/>
                    </a:cubicBezTo>
                    <a:cubicBezTo>
                      <a:pt x="67" y="4"/>
                      <a:pt x="75" y="9"/>
                      <a:pt x="75" y="9"/>
                    </a:cubicBezTo>
                    <a:close/>
                    <a:moveTo>
                      <a:pt x="18" y="9"/>
                    </a:moveTo>
                    <a:cubicBezTo>
                      <a:pt x="27" y="15"/>
                      <a:pt x="27" y="15"/>
                      <a:pt x="27" y="15"/>
                    </a:cubicBezTo>
                    <a:cubicBezTo>
                      <a:pt x="27" y="15"/>
                      <a:pt x="36" y="16"/>
                      <a:pt x="43" y="16"/>
                    </a:cubicBezTo>
                    <a:cubicBezTo>
                      <a:pt x="50" y="16"/>
                      <a:pt x="57" y="15"/>
                      <a:pt x="57" y="15"/>
                    </a:cubicBezTo>
                    <a:cubicBezTo>
                      <a:pt x="57" y="9"/>
                      <a:pt x="57" y="9"/>
                      <a:pt x="57" y="9"/>
                    </a:cubicBezTo>
                    <a:cubicBezTo>
                      <a:pt x="48" y="4"/>
                      <a:pt x="48" y="4"/>
                      <a:pt x="48" y="4"/>
                    </a:cubicBezTo>
                    <a:cubicBezTo>
                      <a:pt x="48" y="4"/>
                      <a:pt x="38" y="3"/>
                      <a:pt x="32" y="3"/>
                    </a:cubicBezTo>
                    <a:cubicBezTo>
                      <a:pt x="25" y="3"/>
                      <a:pt x="18" y="4"/>
                      <a:pt x="18" y="4"/>
                    </a:cubicBezTo>
                    <a:lnTo>
                      <a:pt x="18" y="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4" name="Freeform 491"/>
              <p:cNvSpPr>
                <a:spLocks/>
              </p:cNvSpPr>
              <p:nvPr/>
            </p:nvSpPr>
            <p:spPr bwMode="auto">
              <a:xfrm>
                <a:off x="29654500" y="881063"/>
                <a:ext cx="263525" cy="66675"/>
              </a:xfrm>
              <a:custGeom>
                <a:avLst/>
                <a:gdLst>
                  <a:gd name="T0" fmla="*/ 36 w 70"/>
                  <a:gd name="T1" fmla="*/ 18 h 18"/>
                  <a:gd name="T2" fmla="*/ 18 w 70"/>
                  <a:gd name="T3" fmla="*/ 18 h 18"/>
                  <a:gd name="T4" fmla="*/ 0 w 70"/>
                  <a:gd name="T5" fmla="*/ 0 h 18"/>
                  <a:gd name="T6" fmla="*/ 62 w 70"/>
                  <a:gd name="T7" fmla="*/ 0 h 18"/>
                  <a:gd name="T8" fmla="*/ 65 w 70"/>
                  <a:gd name="T9" fmla="*/ 3 h 18"/>
                  <a:gd name="T10" fmla="*/ 20 w 70"/>
                  <a:gd name="T11" fmla="*/ 3 h 18"/>
                  <a:gd name="T12" fmla="*/ 26 w 70"/>
                  <a:gd name="T13" fmla="*/ 8 h 18"/>
                  <a:gd name="T14" fmla="*/ 68 w 70"/>
                  <a:gd name="T15" fmla="*/ 8 h 18"/>
                  <a:gd name="T16" fmla="*/ 70 w 70"/>
                  <a:gd name="T17" fmla="*/ 11 h 18"/>
                  <a:gd name="T18" fmla="*/ 29 w 70"/>
                  <a:gd name="T19" fmla="*/ 11 h 18"/>
                  <a:gd name="T20" fmla="*/ 36 w 70"/>
                  <a:gd name="T21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0" h="18">
                    <a:moveTo>
                      <a:pt x="36" y="18"/>
                    </a:moveTo>
                    <a:cubicBezTo>
                      <a:pt x="30" y="18"/>
                      <a:pt x="24" y="18"/>
                      <a:pt x="18" y="18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1" y="0"/>
                      <a:pt x="41" y="0"/>
                      <a:pt x="62" y="0"/>
                    </a:cubicBezTo>
                    <a:cubicBezTo>
                      <a:pt x="65" y="3"/>
                      <a:pt x="65" y="3"/>
                      <a:pt x="65" y="3"/>
                    </a:cubicBezTo>
                    <a:cubicBezTo>
                      <a:pt x="50" y="3"/>
                      <a:pt x="35" y="3"/>
                      <a:pt x="20" y="3"/>
                    </a:cubicBezTo>
                    <a:cubicBezTo>
                      <a:pt x="26" y="8"/>
                      <a:pt x="26" y="8"/>
                      <a:pt x="26" y="8"/>
                    </a:cubicBezTo>
                    <a:cubicBezTo>
                      <a:pt x="40" y="8"/>
                      <a:pt x="54" y="8"/>
                      <a:pt x="68" y="8"/>
                    </a:cubicBezTo>
                    <a:cubicBezTo>
                      <a:pt x="70" y="11"/>
                      <a:pt x="70" y="11"/>
                      <a:pt x="70" y="11"/>
                    </a:cubicBezTo>
                    <a:cubicBezTo>
                      <a:pt x="56" y="11"/>
                      <a:pt x="43" y="11"/>
                      <a:pt x="29" y="11"/>
                    </a:cubicBezTo>
                    <a:lnTo>
                      <a:pt x="36" y="1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5" name="Freeform 492"/>
              <p:cNvSpPr>
                <a:spLocks/>
              </p:cNvSpPr>
              <p:nvPr/>
            </p:nvSpPr>
            <p:spPr bwMode="auto">
              <a:xfrm>
                <a:off x="29970413" y="881063"/>
                <a:ext cx="228600" cy="66675"/>
              </a:xfrm>
              <a:custGeom>
                <a:avLst/>
                <a:gdLst>
                  <a:gd name="T0" fmla="*/ 61 w 61"/>
                  <a:gd name="T1" fmla="*/ 18 h 18"/>
                  <a:gd name="T2" fmla="*/ 43 w 61"/>
                  <a:gd name="T3" fmla="*/ 18 h 18"/>
                  <a:gd name="T4" fmla="*/ 32 w 61"/>
                  <a:gd name="T5" fmla="*/ 7 h 18"/>
                  <a:gd name="T6" fmla="*/ 29 w 61"/>
                  <a:gd name="T7" fmla="*/ 4 h 18"/>
                  <a:gd name="T8" fmla="*/ 25 w 61"/>
                  <a:gd name="T9" fmla="*/ 4 h 18"/>
                  <a:gd name="T10" fmla="*/ 11 w 61"/>
                  <a:gd name="T11" fmla="*/ 7 h 18"/>
                  <a:gd name="T12" fmla="*/ 0 w 61"/>
                  <a:gd name="T13" fmla="*/ 5 h 18"/>
                  <a:gd name="T14" fmla="*/ 28 w 61"/>
                  <a:gd name="T15" fmla="*/ 0 h 18"/>
                  <a:gd name="T16" fmla="*/ 43 w 61"/>
                  <a:gd name="T17" fmla="*/ 0 h 18"/>
                  <a:gd name="T18" fmla="*/ 61 w 61"/>
                  <a:gd name="T19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1" h="18">
                    <a:moveTo>
                      <a:pt x="61" y="18"/>
                    </a:moveTo>
                    <a:cubicBezTo>
                      <a:pt x="55" y="18"/>
                      <a:pt x="43" y="18"/>
                      <a:pt x="43" y="18"/>
                    </a:cubicBezTo>
                    <a:cubicBezTo>
                      <a:pt x="32" y="7"/>
                      <a:pt x="32" y="7"/>
                      <a:pt x="32" y="7"/>
                    </a:cubicBezTo>
                    <a:cubicBezTo>
                      <a:pt x="29" y="4"/>
                      <a:pt x="29" y="4"/>
                      <a:pt x="29" y="4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4"/>
                      <a:pt x="19" y="5"/>
                      <a:pt x="11" y="7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9" y="3"/>
                      <a:pt x="19" y="2"/>
                      <a:pt x="28" y="0"/>
                    </a:cubicBezTo>
                    <a:cubicBezTo>
                      <a:pt x="43" y="0"/>
                      <a:pt x="43" y="0"/>
                      <a:pt x="43" y="0"/>
                    </a:cubicBezTo>
                    <a:cubicBezTo>
                      <a:pt x="49" y="7"/>
                      <a:pt x="55" y="12"/>
                      <a:pt x="61" y="1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6" name="Freeform 493"/>
              <p:cNvSpPr>
                <a:spLocks/>
              </p:cNvSpPr>
              <p:nvPr/>
            </p:nvSpPr>
            <p:spPr bwMode="auto">
              <a:xfrm>
                <a:off x="30300613" y="881063"/>
                <a:ext cx="231775" cy="66675"/>
              </a:xfrm>
              <a:custGeom>
                <a:avLst/>
                <a:gdLst>
                  <a:gd name="T0" fmla="*/ 62 w 62"/>
                  <a:gd name="T1" fmla="*/ 18 h 18"/>
                  <a:gd name="T2" fmla="*/ 44 w 62"/>
                  <a:gd name="T3" fmla="*/ 18 h 18"/>
                  <a:gd name="T4" fmla="*/ 32 w 62"/>
                  <a:gd name="T5" fmla="*/ 7 h 18"/>
                  <a:gd name="T6" fmla="*/ 29 w 62"/>
                  <a:gd name="T7" fmla="*/ 4 h 18"/>
                  <a:gd name="T8" fmla="*/ 26 w 62"/>
                  <a:gd name="T9" fmla="*/ 4 h 18"/>
                  <a:gd name="T10" fmla="*/ 11 w 62"/>
                  <a:gd name="T11" fmla="*/ 7 h 18"/>
                  <a:gd name="T12" fmla="*/ 0 w 62"/>
                  <a:gd name="T13" fmla="*/ 5 h 18"/>
                  <a:gd name="T14" fmla="*/ 28 w 62"/>
                  <a:gd name="T15" fmla="*/ 0 h 18"/>
                  <a:gd name="T16" fmla="*/ 43 w 62"/>
                  <a:gd name="T17" fmla="*/ 0 h 18"/>
                  <a:gd name="T18" fmla="*/ 62 w 62"/>
                  <a:gd name="T19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2" h="18">
                    <a:moveTo>
                      <a:pt x="62" y="18"/>
                    </a:moveTo>
                    <a:cubicBezTo>
                      <a:pt x="56" y="18"/>
                      <a:pt x="44" y="18"/>
                      <a:pt x="44" y="18"/>
                    </a:cubicBezTo>
                    <a:cubicBezTo>
                      <a:pt x="32" y="7"/>
                      <a:pt x="32" y="7"/>
                      <a:pt x="32" y="7"/>
                    </a:cubicBezTo>
                    <a:cubicBezTo>
                      <a:pt x="29" y="4"/>
                      <a:pt x="29" y="4"/>
                      <a:pt x="29" y="4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26" y="4"/>
                      <a:pt x="19" y="5"/>
                      <a:pt x="11" y="7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0" y="3"/>
                      <a:pt x="19" y="2"/>
                      <a:pt x="28" y="0"/>
                    </a:cubicBezTo>
                    <a:cubicBezTo>
                      <a:pt x="43" y="0"/>
                      <a:pt x="43" y="0"/>
                      <a:pt x="43" y="0"/>
                    </a:cubicBezTo>
                    <a:cubicBezTo>
                      <a:pt x="49" y="7"/>
                      <a:pt x="56" y="12"/>
                      <a:pt x="62" y="1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7" name="Freeform 494"/>
              <p:cNvSpPr>
                <a:spLocks/>
              </p:cNvSpPr>
              <p:nvPr/>
            </p:nvSpPr>
            <p:spPr bwMode="auto">
              <a:xfrm>
                <a:off x="34713863" y="881063"/>
                <a:ext cx="274638" cy="66675"/>
              </a:xfrm>
              <a:custGeom>
                <a:avLst/>
                <a:gdLst>
                  <a:gd name="T0" fmla="*/ 40 w 73"/>
                  <a:gd name="T1" fmla="*/ 18 h 18"/>
                  <a:gd name="T2" fmla="*/ 22 w 73"/>
                  <a:gd name="T3" fmla="*/ 18 h 18"/>
                  <a:gd name="T4" fmla="*/ 0 w 73"/>
                  <a:gd name="T5" fmla="*/ 0 h 18"/>
                  <a:gd name="T6" fmla="*/ 63 w 73"/>
                  <a:gd name="T7" fmla="*/ 0 h 18"/>
                  <a:gd name="T8" fmla="*/ 66 w 73"/>
                  <a:gd name="T9" fmla="*/ 3 h 18"/>
                  <a:gd name="T10" fmla="*/ 21 w 73"/>
                  <a:gd name="T11" fmla="*/ 3 h 18"/>
                  <a:gd name="T12" fmla="*/ 28 w 73"/>
                  <a:gd name="T13" fmla="*/ 8 h 18"/>
                  <a:gd name="T14" fmla="*/ 70 w 73"/>
                  <a:gd name="T15" fmla="*/ 8 h 18"/>
                  <a:gd name="T16" fmla="*/ 73 w 73"/>
                  <a:gd name="T17" fmla="*/ 11 h 18"/>
                  <a:gd name="T18" fmla="*/ 31 w 73"/>
                  <a:gd name="T19" fmla="*/ 11 h 18"/>
                  <a:gd name="T20" fmla="*/ 40 w 73"/>
                  <a:gd name="T21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3" h="18">
                    <a:moveTo>
                      <a:pt x="40" y="18"/>
                    </a:moveTo>
                    <a:cubicBezTo>
                      <a:pt x="22" y="18"/>
                      <a:pt x="22" y="18"/>
                      <a:pt x="22" y="18"/>
                    </a:cubicBezTo>
                    <a:cubicBezTo>
                      <a:pt x="15" y="12"/>
                      <a:pt x="8" y="7"/>
                      <a:pt x="0" y="0"/>
                    </a:cubicBezTo>
                    <a:cubicBezTo>
                      <a:pt x="21" y="0"/>
                      <a:pt x="42" y="0"/>
                      <a:pt x="63" y="0"/>
                    </a:cubicBezTo>
                    <a:cubicBezTo>
                      <a:pt x="66" y="3"/>
                      <a:pt x="66" y="3"/>
                      <a:pt x="66" y="3"/>
                    </a:cubicBezTo>
                    <a:cubicBezTo>
                      <a:pt x="51" y="3"/>
                      <a:pt x="36" y="3"/>
                      <a:pt x="21" y="3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42" y="8"/>
                      <a:pt x="56" y="8"/>
                      <a:pt x="70" y="8"/>
                    </a:cubicBezTo>
                    <a:cubicBezTo>
                      <a:pt x="73" y="11"/>
                      <a:pt x="73" y="11"/>
                      <a:pt x="73" y="11"/>
                    </a:cubicBezTo>
                    <a:cubicBezTo>
                      <a:pt x="59" y="11"/>
                      <a:pt x="45" y="11"/>
                      <a:pt x="31" y="11"/>
                    </a:cubicBezTo>
                    <a:lnTo>
                      <a:pt x="40" y="1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8" name="Freeform 495"/>
              <p:cNvSpPr>
                <a:spLocks/>
              </p:cNvSpPr>
              <p:nvPr/>
            </p:nvSpPr>
            <p:spPr bwMode="auto">
              <a:xfrm>
                <a:off x="35032950" y="881063"/>
                <a:ext cx="244475" cy="66675"/>
              </a:xfrm>
              <a:custGeom>
                <a:avLst/>
                <a:gdLst>
                  <a:gd name="T0" fmla="*/ 65 w 65"/>
                  <a:gd name="T1" fmla="*/ 18 h 18"/>
                  <a:gd name="T2" fmla="*/ 47 w 65"/>
                  <a:gd name="T3" fmla="*/ 18 h 18"/>
                  <a:gd name="T4" fmla="*/ 32 w 65"/>
                  <a:gd name="T5" fmla="*/ 7 h 18"/>
                  <a:gd name="T6" fmla="*/ 29 w 65"/>
                  <a:gd name="T7" fmla="*/ 4 h 18"/>
                  <a:gd name="T8" fmla="*/ 25 w 65"/>
                  <a:gd name="T9" fmla="*/ 4 h 18"/>
                  <a:gd name="T10" fmla="*/ 11 w 65"/>
                  <a:gd name="T11" fmla="*/ 7 h 18"/>
                  <a:gd name="T12" fmla="*/ 0 w 65"/>
                  <a:gd name="T13" fmla="*/ 5 h 18"/>
                  <a:gd name="T14" fmla="*/ 27 w 65"/>
                  <a:gd name="T15" fmla="*/ 0 h 18"/>
                  <a:gd name="T16" fmla="*/ 42 w 65"/>
                  <a:gd name="T17" fmla="*/ 0 h 18"/>
                  <a:gd name="T18" fmla="*/ 65 w 65"/>
                  <a:gd name="T19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5" h="18">
                    <a:moveTo>
                      <a:pt x="65" y="18"/>
                    </a:moveTo>
                    <a:cubicBezTo>
                      <a:pt x="47" y="18"/>
                      <a:pt x="47" y="18"/>
                      <a:pt x="47" y="18"/>
                    </a:cubicBezTo>
                    <a:cubicBezTo>
                      <a:pt x="32" y="7"/>
                      <a:pt x="32" y="7"/>
                      <a:pt x="32" y="7"/>
                    </a:cubicBezTo>
                    <a:cubicBezTo>
                      <a:pt x="29" y="4"/>
                      <a:pt x="29" y="4"/>
                      <a:pt x="29" y="4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4"/>
                      <a:pt x="19" y="5"/>
                      <a:pt x="11" y="7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9" y="3"/>
                      <a:pt x="18" y="2"/>
                      <a:pt x="27" y="0"/>
                    </a:cubicBezTo>
                    <a:cubicBezTo>
                      <a:pt x="42" y="0"/>
                      <a:pt x="42" y="0"/>
                      <a:pt x="42" y="0"/>
                    </a:cubicBezTo>
                    <a:cubicBezTo>
                      <a:pt x="50" y="7"/>
                      <a:pt x="57" y="12"/>
                      <a:pt x="65" y="1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9" name="Freeform 496"/>
              <p:cNvSpPr>
                <a:spLocks/>
              </p:cNvSpPr>
              <p:nvPr/>
            </p:nvSpPr>
            <p:spPr bwMode="auto">
              <a:xfrm>
                <a:off x="35340925" y="881063"/>
                <a:ext cx="352425" cy="66675"/>
              </a:xfrm>
              <a:custGeom>
                <a:avLst/>
                <a:gdLst>
                  <a:gd name="T0" fmla="*/ 94 w 94"/>
                  <a:gd name="T1" fmla="*/ 18 h 18"/>
                  <a:gd name="T2" fmla="*/ 19 w 94"/>
                  <a:gd name="T3" fmla="*/ 18 h 18"/>
                  <a:gd name="T4" fmla="*/ 16 w 94"/>
                  <a:gd name="T5" fmla="*/ 16 h 18"/>
                  <a:gd name="T6" fmla="*/ 39 w 94"/>
                  <a:gd name="T7" fmla="*/ 11 h 18"/>
                  <a:gd name="T8" fmla="*/ 52 w 94"/>
                  <a:gd name="T9" fmla="*/ 9 h 18"/>
                  <a:gd name="T10" fmla="*/ 56 w 94"/>
                  <a:gd name="T11" fmla="*/ 7 h 18"/>
                  <a:gd name="T12" fmla="*/ 56 w 94"/>
                  <a:gd name="T13" fmla="*/ 5 h 18"/>
                  <a:gd name="T14" fmla="*/ 49 w 94"/>
                  <a:gd name="T15" fmla="*/ 3 h 18"/>
                  <a:gd name="T16" fmla="*/ 35 w 94"/>
                  <a:gd name="T17" fmla="*/ 3 h 18"/>
                  <a:gd name="T18" fmla="*/ 24 w 94"/>
                  <a:gd name="T19" fmla="*/ 3 h 18"/>
                  <a:gd name="T20" fmla="*/ 12 w 94"/>
                  <a:gd name="T21" fmla="*/ 5 h 18"/>
                  <a:gd name="T22" fmla="*/ 0 w 94"/>
                  <a:gd name="T23" fmla="*/ 3 h 18"/>
                  <a:gd name="T24" fmla="*/ 15 w 94"/>
                  <a:gd name="T25" fmla="*/ 1 h 18"/>
                  <a:gd name="T26" fmla="*/ 33 w 94"/>
                  <a:gd name="T27" fmla="*/ 0 h 18"/>
                  <a:gd name="T28" fmla="*/ 60 w 94"/>
                  <a:gd name="T29" fmla="*/ 1 h 18"/>
                  <a:gd name="T30" fmla="*/ 73 w 94"/>
                  <a:gd name="T31" fmla="*/ 5 h 18"/>
                  <a:gd name="T32" fmla="*/ 73 w 94"/>
                  <a:gd name="T33" fmla="*/ 7 h 18"/>
                  <a:gd name="T34" fmla="*/ 68 w 94"/>
                  <a:gd name="T35" fmla="*/ 9 h 18"/>
                  <a:gd name="T36" fmla="*/ 54 w 94"/>
                  <a:gd name="T37" fmla="*/ 13 h 18"/>
                  <a:gd name="T38" fmla="*/ 38 w 94"/>
                  <a:gd name="T39" fmla="*/ 15 h 18"/>
                  <a:gd name="T40" fmla="*/ 38 w 94"/>
                  <a:gd name="T41" fmla="*/ 16 h 18"/>
                  <a:gd name="T42" fmla="*/ 91 w 94"/>
                  <a:gd name="T43" fmla="*/ 16 h 18"/>
                  <a:gd name="T44" fmla="*/ 94 w 94"/>
                  <a:gd name="T45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94" h="18">
                    <a:moveTo>
                      <a:pt x="94" y="18"/>
                    </a:moveTo>
                    <a:cubicBezTo>
                      <a:pt x="69" y="18"/>
                      <a:pt x="44" y="18"/>
                      <a:pt x="19" y="18"/>
                    </a:cubicBezTo>
                    <a:cubicBezTo>
                      <a:pt x="16" y="16"/>
                      <a:pt x="16" y="16"/>
                      <a:pt x="16" y="16"/>
                    </a:cubicBezTo>
                    <a:cubicBezTo>
                      <a:pt x="24" y="15"/>
                      <a:pt x="31" y="13"/>
                      <a:pt x="39" y="11"/>
                    </a:cubicBezTo>
                    <a:cubicBezTo>
                      <a:pt x="46" y="10"/>
                      <a:pt x="52" y="9"/>
                      <a:pt x="52" y="9"/>
                    </a:cubicBezTo>
                    <a:cubicBezTo>
                      <a:pt x="56" y="7"/>
                      <a:pt x="56" y="7"/>
                      <a:pt x="56" y="7"/>
                    </a:cubicBezTo>
                    <a:cubicBezTo>
                      <a:pt x="56" y="5"/>
                      <a:pt x="56" y="5"/>
                      <a:pt x="56" y="5"/>
                    </a:cubicBezTo>
                    <a:cubicBezTo>
                      <a:pt x="49" y="3"/>
                      <a:pt x="49" y="3"/>
                      <a:pt x="49" y="3"/>
                    </a:cubicBezTo>
                    <a:cubicBezTo>
                      <a:pt x="35" y="3"/>
                      <a:pt x="35" y="3"/>
                      <a:pt x="35" y="3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27" y="0"/>
                      <a:pt x="33" y="0"/>
                    </a:cubicBezTo>
                    <a:cubicBezTo>
                      <a:pt x="43" y="0"/>
                      <a:pt x="52" y="1"/>
                      <a:pt x="60" y="1"/>
                    </a:cubicBezTo>
                    <a:cubicBezTo>
                      <a:pt x="67" y="3"/>
                      <a:pt x="73" y="5"/>
                      <a:pt x="73" y="5"/>
                    </a:cubicBezTo>
                    <a:cubicBezTo>
                      <a:pt x="73" y="7"/>
                      <a:pt x="73" y="7"/>
                      <a:pt x="73" y="7"/>
                    </a:cubicBezTo>
                    <a:cubicBezTo>
                      <a:pt x="68" y="9"/>
                      <a:pt x="68" y="9"/>
                      <a:pt x="68" y="9"/>
                    </a:cubicBezTo>
                    <a:cubicBezTo>
                      <a:pt x="68" y="9"/>
                      <a:pt x="60" y="11"/>
                      <a:pt x="54" y="13"/>
                    </a:cubicBezTo>
                    <a:cubicBezTo>
                      <a:pt x="38" y="15"/>
                      <a:pt x="38" y="15"/>
                      <a:pt x="38" y="15"/>
                    </a:cubicBezTo>
                    <a:cubicBezTo>
                      <a:pt x="38" y="16"/>
                      <a:pt x="38" y="16"/>
                      <a:pt x="38" y="16"/>
                    </a:cubicBezTo>
                    <a:cubicBezTo>
                      <a:pt x="56" y="16"/>
                      <a:pt x="73" y="16"/>
                      <a:pt x="91" y="16"/>
                    </a:cubicBezTo>
                    <a:lnTo>
                      <a:pt x="94" y="1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0" name="Freeform 497"/>
              <p:cNvSpPr>
                <a:spLocks noEditPoints="1"/>
              </p:cNvSpPr>
              <p:nvPr/>
            </p:nvSpPr>
            <p:spPr bwMode="auto">
              <a:xfrm>
                <a:off x="-23931563" y="1238251"/>
                <a:ext cx="377825" cy="165100"/>
              </a:xfrm>
              <a:custGeom>
                <a:avLst/>
                <a:gdLst>
                  <a:gd name="T0" fmla="*/ 0 w 101"/>
                  <a:gd name="T1" fmla="*/ 39 h 44"/>
                  <a:gd name="T2" fmla="*/ 11 w 101"/>
                  <a:gd name="T3" fmla="*/ 36 h 44"/>
                  <a:gd name="T4" fmla="*/ 32 w 101"/>
                  <a:gd name="T5" fmla="*/ 35 h 44"/>
                  <a:gd name="T6" fmla="*/ 50 w 101"/>
                  <a:gd name="T7" fmla="*/ 36 h 44"/>
                  <a:gd name="T8" fmla="*/ 53 w 101"/>
                  <a:gd name="T9" fmla="*/ 39 h 44"/>
                  <a:gd name="T10" fmla="*/ 42 w 101"/>
                  <a:gd name="T11" fmla="*/ 42 h 44"/>
                  <a:gd name="T12" fmla="*/ 21 w 101"/>
                  <a:gd name="T13" fmla="*/ 44 h 44"/>
                  <a:gd name="T14" fmla="*/ 2 w 101"/>
                  <a:gd name="T15" fmla="*/ 42 h 44"/>
                  <a:gd name="T16" fmla="*/ 0 w 101"/>
                  <a:gd name="T17" fmla="*/ 39 h 44"/>
                  <a:gd name="T18" fmla="*/ 54 w 101"/>
                  <a:gd name="T19" fmla="*/ 30 h 44"/>
                  <a:gd name="T20" fmla="*/ 23 w 101"/>
                  <a:gd name="T21" fmla="*/ 30 h 44"/>
                  <a:gd name="T22" fmla="*/ 51 w 101"/>
                  <a:gd name="T23" fmla="*/ 0 h 44"/>
                  <a:gd name="T24" fmla="*/ 101 w 101"/>
                  <a:gd name="T25" fmla="*/ 0 h 44"/>
                  <a:gd name="T26" fmla="*/ 54 w 101"/>
                  <a:gd name="T27" fmla="*/ 3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01" h="44">
                    <a:moveTo>
                      <a:pt x="0" y="39"/>
                    </a:moveTo>
                    <a:cubicBezTo>
                      <a:pt x="11" y="36"/>
                      <a:pt x="11" y="36"/>
                      <a:pt x="11" y="36"/>
                    </a:cubicBezTo>
                    <a:cubicBezTo>
                      <a:pt x="11" y="36"/>
                      <a:pt x="24" y="35"/>
                      <a:pt x="32" y="35"/>
                    </a:cubicBezTo>
                    <a:cubicBezTo>
                      <a:pt x="41" y="35"/>
                      <a:pt x="50" y="36"/>
                      <a:pt x="50" y="36"/>
                    </a:cubicBezTo>
                    <a:cubicBezTo>
                      <a:pt x="53" y="39"/>
                      <a:pt x="53" y="39"/>
                      <a:pt x="53" y="39"/>
                    </a:cubicBezTo>
                    <a:cubicBezTo>
                      <a:pt x="42" y="42"/>
                      <a:pt x="42" y="42"/>
                      <a:pt x="42" y="42"/>
                    </a:cubicBezTo>
                    <a:cubicBezTo>
                      <a:pt x="42" y="42"/>
                      <a:pt x="29" y="44"/>
                      <a:pt x="21" y="44"/>
                    </a:cubicBezTo>
                    <a:cubicBezTo>
                      <a:pt x="12" y="44"/>
                      <a:pt x="2" y="42"/>
                      <a:pt x="2" y="42"/>
                    </a:cubicBezTo>
                    <a:lnTo>
                      <a:pt x="0" y="39"/>
                    </a:lnTo>
                    <a:close/>
                    <a:moveTo>
                      <a:pt x="54" y="30"/>
                    </a:moveTo>
                    <a:cubicBezTo>
                      <a:pt x="44" y="30"/>
                      <a:pt x="33" y="30"/>
                      <a:pt x="23" y="30"/>
                    </a:cubicBezTo>
                    <a:cubicBezTo>
                      <a:pt x="32" y="20"/>
                      <a:pt x="42" y="10"/>
                      <a:pt x="51" y="0"/>
                    </a:cubicBezTo>
                    <a:cubicBezTo>
                      <a:pt x="68" y="0"/>
                      <a:pt x="84" y="0"/>
                      <a:pt x="101" y="0"/>
                    </a:cubicBezTo>
                    <a:cubicBezTo>
                      <a:pt x="85" y="10"/>
                      <a:pt x="70" y="20"/>
                      <a:pt x="54" y="3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1" name="Freeform 498"/>
              <p:cNvSpPr>
                <a:spLocks/>
              </p:cNvSpPr>
              <p:nvPr/>
            </p:nvSpPr>
            <p:spPr bwMode="auto">
              <a:xfrm>
                <a:off x="-19251613" y="1535113"/>
                <a:ext cx="765175" cy="165100"/>
              </a:xfrm>
              <a:custGeom>
                <a:avLst/>
                <a:gdLst>
                  <a:gd name="T0" fmla="*/ 179 w 204"/>
                  <a:gd name="T1" fmla="*/ 44 h 44"/>
                  <a:gd name="T2" fmla="*/ 0 w 204"/>
                  <a:gd name="T3" fmla="*/ 44 h 44"/>
                  <a:gd name="T4" fmla="*/ 5 w 204"/>
                  <a:gd name="T5" fmla="*/ 39 h 44"/>
                  <a:gd name="T6" fmla="*/ 86 w 204"/>
                  <a:gd name="T7" fmla="*/ 28 h 44"/>
                  <a:gd name="T8" fmla="*/ 133 w 204"/>
                  <a:gd name="T9" fmla="*/ 20 h 44"/>
                  <a:gd name="T10" fmla="*/ 152 w 204"/>
                  <a:gd name="T11" fmla="*/ 17 h 44"/>
                  <a:gd name="T12" fmla="*/ 161 w 204"/>
                  <a:gd name="T13" fmla="*/ 13 h 44"/>
                  <a:gd name="T14" fmla="*/ 155 w 204"/>
                  <a:gd name="T15" fmla="*/ 8 h 44"/>
                  <a:gd name="T16" fmla="*/ 127 w 204"/>
                  <a:gd name="T17" fmla="*/ 6 h 44"/>
                  <a:gd name="T18" fmla="*/ 96 w 204"/>
                  <a:gd name="T19" fmla="*/ 7 h 44"/>
                  <a:gd name="T20" fmla="*/ 60 w 204"/>
                  <a:gd name="T21" fmla="*/ 10 h 44"/>
                  <a:gd name="T22" fmla="*/ 42 w 204"/>
                  <a:gd name="T23" fmla="*/ 6 h 44"/>
                  <a:gd name="T24" fmla="*/ 90 w 204"/>
                  <a:gd name="T25" fmla="*/ 2 h 44"/>
                  <a:gd name="T26" fmla="*/ 135 w 204"/>
                  <a:gd name="T27" fmla="*/ 0 h 44"/>
                  <a:gd name="T28" fmla="*/ 190 w 204"/>
                  <a:gd name="T29" fmla="*/ 3 h 44"/>
                  <a:gd name="T30" fmla="*/ 204 w 204"/>
                  <a:gd name="T31" fmla="*/ 12 h 44"/>
                  <a:gd name="T32" fmla="*/ 192 w 204"/>
                  <a:gd name="T33" fmla="*/ 17 h 44"/>
                  <a:gd name="T34" fmla="*/ 166 w 204"/>
                  <a:gd name="T35" fmla="*/ 23 h 44"/>
                  <a:gd name="T36" fmla="*/ 114 w 204"/>
                  <a:gd name="T37" fmla="*/ 30 h 44"/>
                  <a:gd name="T38" fmla="*/ 60 w 204"/>
                  <a:gd name="T39" fmla="*/ 38 h 44"/>
                  <a:gd name="T40" fmla="*/ 60 w 204"/>
                  <a:gd name="T41" fmla="*/ 38 h 44"/>
                  <a:gd name="T42" fmla="*/ 186 w 204"/>
                  <a:gd name="T43" fmla="*/ 38 h 44"/>
                  <a:gd name="T44" fmla="*/ 179 w 204"/>
                  <a:gd name="T45" fmla="*/ 4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04" h="44">
                    <a:moveTo>
                      <a:pt x="179" y="44"/>
                    </a:moveTo>
                    <a:cubicBezTo>
                      <a:pt x="120" y="44"/>
                      <a:pt x="59" y="44"/>
                      <a:pt x="0" y="44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32" y="35"/>
                      <a:pt x="59" y="31"/>
                      <a:pt x="86" y="28"/>
                    </a:cubicBezTo>
                    <a:cubicBezTo>
                      <a:pt x="109" y="24"/>
                      <a:pt x="125" y="22"/>
                      <a:pt x="133" y="20"/>
                    </a:cubicBezTo>
                    <a:cubicBezTo>
                      <a:pt x="141" y="19"/>
                      <a:pt x="152" y="17"/>
                      <a:pt x="152" y="17"/>
                    </a:cubicBezTo>
                    <a:cubicBezTo>
                      <a:pt x="161" y="13"/>
                      <a:pt x="161" y="13"/>
                      <a:pt x="161" y="13"/>
                    </a:cubicBezTo>
                    <a:cubicBezTo>
                      <a:pt x="155" y="8"/>
                      <a:pt x="155" y="8"/>
                      <a:pt x="155" y="8"/>
                    </a:cubicBezTo>
                    <a:cubicBezTo>
                      <a:pt x="149" y="7"/>
                      <a:pt x="139" y="6"/>
                      <a:pt x="127" y="6"/>
                    </a:cubicBezTo>
                    <a:cubicBezTo>
                      <a:pt x="117" y="6"/>
                      <a:pt x="107" y="7"/>
                      <a:pt x="96" y="7"/>
                    </a:cubicBezTo>
                    <a:cubicBezTo>
                      <a:pt x="86" y="8"/>
                      <a:pt x="74" y="9"/>
                      <a:pt x="60" y="10"/>
                    </a:cubicBezTo>
                    <a:cubicBezTo>
                      <a:pt x="54" y="9"/>
                      <a:pt x="48" y="7"/>
                      <a:pt x="42" y="6"/>
                    </a:cubicBezTo>
                    <a:cubicBezTo>
                      <a:pt x="59" y="4"/>
                      <a:pt x="75" y="2"/>
                      <a:pt x="90" y="2"/>
                    </a:cubicBezTo>
                    <a:cubicBezTo>
                      <a:pt x="104" y="1"/>
                      <a:pt x="119" y="0"/>
                      <a:pt x="135" y="0"/>
                    </a:cubicBezTo>
                    <a:cubicBezTo>
                      <a:pt x="159" y="0"/>
                      <a:pt x="178" y="1"/>
                      <a:pt x="190" y="3"/>
                    </a:cubicBezTo>
                    <a:cubicBezTo>
                      <a:pt x="203" y="5"/>
                      <a:pt x="204" y="12"/>
                      <a:pt x="204" y="12"/>
                    </a:cubicBezTo>
                    <a:cubicBezTo>
                      <a:pt x="204" y="12"/>
                      <a:pt x="198" y="16"/>
                      <a:pt x="192" y="17"/>
                    </a:cubicBezTo>
                    <a:cubicBezTo>
                      <a:pt x="186" y="19"/>
                      <a:pt x="177" y="21"/>
                      <a:pt x="166" y="23"/>
                    </a:cubicBezTo>
                    <a:cubicBezTo>
                      <a:pt x="155" y="25"/>
                      <a:pt x="138" y="27"/>
                      <a:pt x="114" y="30"/>
                    </a:cubicBezTo>
                    <a:cubicBezTo>
                      <a:pt x="96" y="33"/>
                      <a:pt x="78" y="35"/>
                      <a:pt x="60" y="38"/>
                    </a:cubicBezTo>
                    <a:cubicBezTo>
                      <a:pt x="60" y="38"/>
                      <a:pt x="60" y="38"/>
                      <a:pt x="60" y="38"/>
                    </a:cubicBezTo>
                    <a:cubicBezTo>
                      <a:pt x="102" y="38"/>
                      <a:pt x="144" y="38"/>
                      <a:pt x="186" y="38"/>
                    </a:cubicBezTo>
                    <a:lnTo>
                      <a:pt x="179" y="4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2" name="Freeform 499"/>
              <p:cNvSpPr>
                <a:spLocks noEditPoints="1"/>
              </p:cNvSpPr>
              <p:nvPr/>
            </p:nvSpPr>
            <p:spPr bwMode="auto">
              <a:xfrm>
                <a:off x="-19097625" y="1238251"/>
                <a:ext cx="1136650" cy="179388"/>
              </a:xfrm>
              <a:custGeom>
                <a:avLst/>
                <a:gdLst>
                  <a:gd name="T0" fmla="*/ 300 w 303"/>
                  <a:gd name="T1" fmla="*/ 21 h 48"/>
                  <a:gd name="T2" fmla="*/ 284 w 303"/>
                  <a:gd name="T3" fmla="*/ 29 h 48"/>
                  <a:gd name="T4" fmla="*/ 256 w 303"/>
                  <a:gd name="T5" fmla="*/ 34 h 48"/>
                  <a:gd name="T6" fmla="*/ 220 w 303"/>
                  <a:gd name="T7" fmla="*/ 36 h 48"/>
                  <a:gd name="T8" fmla="*/ 197 w 303"/>
                  <a:gd name="T9" fmla="*/ 35 h 48"/>
                  <a:gd name="T10" fmla="*/ 187 w 303"/>
                  <a:gd name="T11" fmla="*/ 32 h 48"/>
                  <a:gd name="T12" fmla="*/ 184 w 303"/>
                  <a:gd name="T13" fmla="*/ 32 h 48"/>
                  <a:gd name="T14" fmla="*/ 159 w 303"/>
                  <a:gd name="T15" fmla="*/ 35 h 48"/>
                  <a:gd name="T16" fmla="*/ 129 w 303"/>
                  <a:gd name="T17" fmla="*/ 36 h 48"/>
                  <a:gd name="T18" fmla="*/ 86 w 303"/>
                  <a:gd name="T19" fmla="*/ 33 h 48"/>
                  <a:gd name="T20" fmla="*/ 79 w 303"/>
                  <a:gd name="T21" fmla="*/ 25 h 48"/>
                  <a:gd name="T22" fmla="*/ 111 w 303"/>
                  <a:gd name="T23" fmla="*/ 15 h 48"/>
                  <a:gd name="T24" fmla="*/ 174 w 303"/>
                  <a:gd name="T25" fmla="*/ 11 h 48"/>
                  <a:gd name="T26" fmla="*/ 204 w 303"/>
                  <a:gd name="T27" fmla="*/ 12 h 48"/>
                  <a:gd name="T28" fmla="*/ 232 w 303"/>
                  <a:gd name="T29" fmla="*/ 13 h 48"/>
                  <a:gd name="T30" fmla="*/ 214 w 303"/>
                  <a:gd name="T31" fmla="*/ 26 h 48"/>
                  <a:gd name="T32" fmla="*/ 213 w 303"/>
                  <a:gd name="T33" fmla="*/ 27 h 48"/>
                  <a:gd name="T34" fmla="*/ 227 w 303"/>
                  <a:gd name="T35" fmla="*/ 32 h 48"/>
                  <a:gd name="T36" fmla="*/ 252 w 303"/>
                  <a:gd name="T37" fmla="*/ 29 h 48"/>
                  <a:gd name="T38" fmla="*/ 269 w 303"/>
                  <a:gd name="T39" fmla="*/ 21 h 48"/>
                  <a:gd name="T40" fmla="*/ 265 w 303"/>
                  <a:gd name="T41" fmla="*/ 13 h 48"/>
                  <a:gd name="T42" fmla="*/ 236 w 303"/>
                  <a:gd name="T43" fmla="*/ 7 h 48"/>
                  <a:gd name="T44" fmla="*/ 185 w 303"/>
                  <a:gd name="T45" fmla="*/ 5 h 48"/>
                  <a:gd name="T46" fmla="*/ 116 w 303"/>
                  <a:gd name="T47" fmla="*/ 7 h 48"/>
                  <a:gd name="T48" fmla="*/ 66 w 303"/>
                  <a:gd name="T49" fmla="*/ 14 h 48"/>
                  <a:gd name="T50" fmla="*/ 39 w 303"/>
                  <a:gd name="T51" fmla="*/ 25 h 48"/>
                  <a:gd name="T52" fmla="*/ 53 w 303"/>
                  <a:gd name="T53" fmla="*/ 39 h 48"/>
                  <a:gd name="T54" fmla="*/ 128 w 303"/>
                  <a:gd name="T55" fmla="*/ 43 h 48"/>
                  <a:gd name="T56" fmla="*/ 213 w 303"/>
                  <a:gd name="T57" fmla="*/ 41 h 48"/>
                  <a:gd name="T58" fmla="*/ 208 w 303"/>
                  <a:gd name="T59" fmla="*/ 45 h 48"/>
                  <a:gd name="T60" fmla="*/ 124 w 303"/>
                  <a:gd name="T61" fmla="*/ 48 h 48"/>
                  <a:gd name="T62" fmla="*/ 27 w 303"/>
                  <a:gd name="T63" fmla="*/ 42 h 48"/>
                  <a:gd name="T64" fmla="*/ 7 w 303"/>
                  <a:gd name="T65" fmla="*/ 25 h 48"/>
                  <a:gd name="T66" fmla="*/ 41 w 303"/>
                  <a:gd name="T67" fmla="*/ 12 h 48"/>
                  <a:gd name="T68" fmla="*/ 106 w 303"/>
                  <a:gd name="T69" fmla="*/ 3 h 48"/>
                  <a:gd name="T70" fmla="*/ 190 w 303"/>
                  <a:gd name="T71" fmla="*/ 0 h 48"/>
                  <a:gd name="T72" fmla="*/ 255 w 303"/>
                  <a:gd name="T73" fmla="*/ 3 h 48"/>
                  <a:gd name="T74" fmla="*/ 295 w 303"/>
                  <a:gd name="T75" fmla="*/ 10 h 48"/>
                  <a:gd name="T76" fmla="*/ 300 w 303"/>
                  <a:gd name="T77" fmla="*/ 21 h 48"/>
                  <a:gd name="T78" fmla="*/ 113 w 303"/>
                  <a:gd name="T79" fmla="*/ 25 h 48"/>
                  <a:gd name="T80" fmla="*/ 138 w 303"/>
                  <a:gd name="T81" fmla="*/ 32 h 48"/>
                  <a:gd name="T82" fmla="*/ 185 w 303"/>
                  <a:gd name="T83" fmla="*/ 23 h 48"/>
                  <a:gd name="T84" fmla="*/ 194 w 303"/>
                  <a:gd name="T85" fmla="*/ 16 h 48"/>
                  <a:gd name="T86" fmla="*/ 171 w 303"/>
                  <a:gd name="T87" fmla="*/ 16 h 48"/>
                  <a:gd name="T88" fmla="*/ 132 w 303"/>
                  <a:gd name="T89" fmla="*/ 18 h 48"/>
                  <a:gd name="T90" fmla="*/ 113 w 303"/>
                  <a:gd name="T91" fmla="*/ 25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303" h="48">
                    <a:moveTo>
                      <a:pt x="300" y="21"/>
                    </a:moveTo>
                    <a:cubicBezTo>
                      <a:pt x="300" y="21"/>
                      <a:pt x="292" y="27"/>
                      <a:pt x="284" y="29"/>
                    </a:cubicBezTo>
                    <a:cubicBezTo>
                      <a:pt x="276" y="31"/>
                      <a:pt x="267" y="33"/>
                      <a:pt x="256" y="34"/>
                    </a:cubicBezTo>
                    <a:cubicBezTo>
                      <a:pt x="245" y="35"/>
                      <a:pt x="233" y="36"/>
                      <a:pt x="220" y="36"/>
                    </a:cubicBezTo>
                    <a:cubicBezTo>
                      <a:pt x="211" y="36"/>
                      <a:pt x="203" y="35"/>
                      <a:pt x="197" y="35"/>
                    </a:cubicBezTo>
                    <a:cubicBezTo>
                      <a:pt x="191" y="34"/>
                      <a:pt x="187" y="32"/>
                      <a:pt x="187" y="32"/>
                    </a:cubicBezTo>
                    <a:cubicBezTo>
                      <a:pt x="184" y="32"/>
                      <a:pt x="184" y="32"/>
                      <a:pt x="184" y="32"/>
                    </a:cubicBezTo>
                    <a:cubicBezTo>
                      <a:pt x="177" y="33"/>
                      <a:pt x="168" y="34"/>
                      <a:pt x="159" y="35"/>
                    </a:cubicBezTo>
                    <a:cubicBezTo>
                      <a:pt x="150" y="36"/>
                      <a:pt x="140" y="36"/>
                      <a:pt x="129" y="36"/>
                    </a:cubicBezTo>
                    <a:cubicBezTo>
                      <a:pt x="109" y="36"/>
                      <a:pt x="95" y="35"/>
                      <a:pt x="86" y="33"/>
                    </a:cubicBezTo>
                    <a:cubicBezTo>
                      <a:pt x="77" y="31"/>
                      <a:pt x="79" y="25"/>
                      <a:pt x="79" y="25"/>
                    </a:cubicBezTo>
                    <a:cubicBezTo>
                      <a:pt x="79" y="25"/>
                      <a:pt x="94" y="18"/>
                      <a:pt x="111" y="15"/>
                    </a:cubicBezTo>
                    <a:cubicBezTo>
                      <a:pt x="128" y="13"/>
                      <a:pt x="149" y="11"/>
                      <a:pt x="174" y="11"/>
                    </a:cubicBezTo>
                    <a:cubicBezTo>
                      <a:pt x="183" y="11"/>
                      <a:pt x="193" y="12"/>
                      <a:pt x="204" y="12"/>
                    </a:cubicBezTo>
                    <a:cubicBezTo>
                      <a:pt x="214" y="12"/>
                      <a:pt x="224" y="13"/>
                      <a:pt x="232" y="13"/>
                    </a:cubicBezTo>
                    <a:cubicBezTo>
                      <a:pt x="214" y="26"/>
                      <a:pt x="214" y="26"/>
                      <a:pt x="214" y="26"/>
                    </a:cubicBezTo>
                    <a:cubicBezTo>
                      <a:pt x="213" y="27"/>
                      <a:pt x="213" y="27"/>
                      <a:pt x="213" y="27"/>
                    </a:cubicBezTo>
                    <a:cubicBezTo>
                      <a:pt x="213" y="27"/>
                      <a:pt x="215" y="32"/>
                      <a:pt x="227" y="32"/>
                    </a:cubicBezTo>
                    <a:cubicBezTo>
                      <a:pt x="236" y="32"/>
                      <a:pt x="245" y="31"/>
                      <a:pt x="252" y="29"/>
                    </a:cubicBezTo>
                    <a:cubicBezTo>
                      <a:pt x="260" y="27"/>
                      <a:pt x="269" y="21"/>
                      <a:pt x="269" y="21"/>
                    </a:cubicBezTo>
                    <a:cubicBezTo>
                      <a:pt x="265" y="13"/>
                      <a:pt x="265" y="13"/>
                      <a:pt x="265" y="13"/>
                    </a:cubicBezTo>
                    <a:cubicBezTo>
                      <a:pt x="265" y="13"/>
                      <a:pt x="250" y="8"/>
                      <a:pt x="236" y="7"/>
                    </a:cubicBezTo>
                    <a:cubicBezTo>
                      <a:pt x="222" y="5"/>
                      <a:pt x="205" y="5"/>
                      <a:pt x="185" y="5"/>
                    </a:cubicBezTo>
                    <a:cubicBezTo>
                      <a:pt x="160" y="5"/>
                      <a:pt x="137" y="6"/>
                      <a:pt x="116" y="7"/>
                    </a:cubicBezTo>
                    <a:cubicBezTo>
                      <a:pt x="96" y="9"/>
                      <a:pt x="79" y="11"/>
                      <a:pt x="66" y="14"/>
                    </a:cubicBezTo>
                    <a:cubicBezTo>
                      <a:pt x="53" y="18"/>
                      <a:pt x="39" y="25"/>
                      <a:pt x="39" y="25"/>
                    </a:cubicBezTo>
                    <a:cubicBezTo>
                      <a:pt x="39" y="25"/>
                      <a:pt x="38" y="35"/>
                      <a:pt x="53" y="39"/>
                    </a:cubicBezTo>
                    <a:cubicBezTo>
                      <a:pt x="68" y="42"/>
                      <a:pt x="93" y="43"/>
                      <a:pt x="128" y="43"/>
                    </a:cubicBezTo>
                    <a:cubicBezTo>
                      <a:pt x="154" y="43"/>
                      <a:pt x="183" y="42"/>
                      <a:pt x="213" y="41"/>
                    </a:cubicBezTo>
                    <a:cubicBezTo>
                      <a:pt x="208" y="45"/>
                      <a:pt x="208" y="45"/>
                      <a:pt x="208" y="45"/>
                    </a:cubicBezTo>
                    <a:cubicBezTo>
                      <a:pt x="181" y="47"/>
                      <a:pt x="153" y="48"/>
                      <a:pt x="124" y="48"/>
                    </a:cubicBezTo>
                    <a:cubicBezTo>
                      <a:pt x="80" y="48"/>
                      <a:pt x="47" y="46"/>
                      <a:pt x="27" y="42"/>
                    </a:cubicBezTo>
                    <a:cubicBezTo>
                      <a:pt x="6" y="38"/>
                      <a:pt x="0" y="33"/>
                      <a:pt x="7" y="25"/>
                    </a:cubicBezTo>
                    <a:cubicBezTo>
                      <a:pt x="7" y="25"/>
                      <a:pt x="24" y="16"/>
                      <a:pt x="41" y="12"/>
                    </a:cubicBezTo>
                    <a:cubicBezTo>
                      <a:pt x="59" y="8"/>
                      <a:pt x="81" y="5"/>
                      <a:pt x="106" y="3"/>
                    </a:cubicBezTo>
                    <a:cubicBezTo>
                      <a:pt x="132" y="1"/>
                      <a:pt x="160" y="0"/>
                      <a:pt x="190" y="0"/>
                    </a:cubicBezTo>
                    <a:cubicBezTo>
                      <a:pt x="215" y="0"/>
                      <a:pt x="237" y="1"/>
                      <a:pt x="255" y="3"/>
                    </a:cubicBezTo>
                    <a:cubicBezTo>
                      <a:pt x="274" y="4"/>
                      <a:pt x="287" y="7"/>
                      <a:pt x="295" y="10"/>
                    </a:cubicBezTo>
                    <a:cubicBezTo>
                      <a:pt x="303" y="13"/>
                      <a:pt x="300" y="21"/>
                      <a:pt x="300" y="21"/>
                    </a:cubicBezTo>
                    <a:close/>
                    <a:moveTo>
                      <a:pt x="113" y="25"/>
                    </a:moveTo>
                    <a:cubicBezTo>
                      <a:pt x="113" y="25"/>
                      <a:pt x="116" y="32"/>
                      <a:pt x="138" y="32"/>
                    </a:cubicBezTo>
                    <a:cubicBezTo>
                      <a:pt x="161" y="32"/>
                      <a:pt x="177" y="29"/>
                      <a:pt x="185" y="23"/>
                    </a:cubicBezTo>
                    <a:cubicBezTo>
                      <a:pt x="194" y="16"/>
                      <a:pt x="194" y="16"/>
                      <a:pt x="194" y="16"/>
                    </a:cubicBezTo>
                    <a:cubicBezTo>
                      <a:pt x="187" y="16"/>
                      <a:pt x="179" y="16"/>
                      <a:pt x="171" y="16"/>
                    </a:cubicBezTo>
                    <a:cubicBezTo>
                      <a:pt x="155" y="16"/>
                      <a:pt x="143" y="17"/>
                      <a:pt x="132" y="18"/>
                    </a:cubicBezTo>
                    <a:cubicBezTo>
                      <a:pt x="122" y="20"/>
                      <a:pt x="113" y="25"/>
                      <a:pt x="113" y="2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3" name="Freeform 500"/>
              <p:cNvSpPr>
                <a:spLocks/>
              </p:cNvSpPr>
              <p:nvPr/>
            </p:nvSpPr>
            <p:spPr bwMode="auto">
              <a:xfrm>
                <a:off x="-13928725" y="1535113"/>
                <a:ext cx="735013" cy="168275"/>
              </a:xfrm>
              <a:custGeom>
                <a:avLst/>
                <a:gdLst>
                  <a:gd name="T0" fmla="*/ 196 w 196"/>
                  <a:gd name="T1" fmla="*/ 11 h 45"/>
                  <a:gd name="T2" fmla="*/ 176 w 196"/>
                  <a:gd name="T3" fmla="*/ 18 h 45"/>
                  <a:gd name="T4" fmla="*/ 132 w 196"/>
                  <a:gd name="T5" fmla="*/ 21 h 45"/>
                  <a:gd name="T6" fmla="*/ 132 w 196"/>
                  <a:gd name="T7" fmla="*/ 22 h 45"/>
                  <a:gd name="T8" fmla="*/ 177 w 196"/>
                  <a:gd name="T9" fmla="*/ 25 h 45"/>
                  <a:gd name="T10" fmla="*/ 187 w 196"/>
                  <a:gd name="T11" fmla="*/ 32 h 45"/>
                  <a:gd name="T12" fmla="*/ 152 w 196"/>
                  <a:gd name="T13" fmla="*/ 41 h 45"/>
                  <a:gd name="T14" fmla="*/ 72 w 196"/>
                  <a:gd name="T15" fmla="*/ 45 h 45"/>
                  <a:gd name="T16" fmla="*/ 0 w 196"/>
                  <a:gd name="T17" fmla="*/ 42 h 45"/>
                  <a:gd name="T18" fmla="*/ 5 w 196"/>
                  <a:gd name="T19" fmla="*/ 36 h 45"/>
                  <a:gd name="T20" fmla="*/ 39 w 196"/>
                  <a:gd name="T21" fmla="*/ 38 h 45"/>
                  <a:gd name="T22" fmla="*/ 75 w 196"/>
                  <a:gd name="T23" fmla="*/ 39 h 45"/>
                  <a:gd name="T24" fmla="*/ 122 w 196"/>
                  <a:gd name="T25" fmla="*/ 37 h 45"/>
                  <a:gd name="T26" fmla="*/ 142 w 196"/>
                  <a:gd name="T27" fmla="*/ 31 h 45"/>
                  <a:gd name="T28" fmla="*/ 130 w 196"/>
                  <a:gd name="T29" fmla="*/ 26 h 45"/>
                  <a:gd name="T30" fmla="*/ 78 w 196"/>
                  <a:gd name="T31" fmla="*/ 25 h 45"/>
                  <a:gd name="T32" fmla="*/ 56 w 196"/>
                  <a:gd name="T33" fmla="*/ 25 h 45"/>
                  <a:gd name="T34" fmla="*/ 60 w 196"/>
                  <a:gd name="T35" fmla="*/ 19 h 45"/>
                  <a:gd name="T36" fmla="*/ 84 w 196"/>
                  <a:gd name="T37" fmla="*/ 19 h 45"/>
                  <a:gd name="T38" fmla="*/ 153 w 196"/>
                  <a:gd name="T39" fmla="*/ 12 h 45"/>
                  <a:gd name="T40" fmla="*/ 145 w 196"/>
                  <a:gd name="T41" fmla="*/ 8 h 45"/>
                  <a:gd name="T42" fmla="*/ 114 w 196"/>
                  <a:gd name="T43" fmla="*/ 6 h 45"/>
                  <a:gd name="T44" fmla="*/ 85 w 196"/>
                  <a:gd name="T45" fmla="*/ 7 h 45"/>
                  <a:gd name="T46" fmla="*/ 50 w 196"/>
                  <a:gd name="T47" fmla="*/ 9 h 45"/>
                  <a:gd name="T48" fmla="*/ 33 w 196"/>
                  <a:gd name="T49" fmla="*/ 5 h 45"/>
                  <a:gd name="T50" fmla="*/ 121 w 196"/>
                  <a:gd name="T51" fmla="*/ 0 h 45"/>
                  <a:gd name="T52" fmla="*/ 180 w 196"/>
                  <a:gd name="T53" fmla="*/ 3 h 45"/>
                  <a:gd name="T54" fmla="*/ 196 w 196"/>
                  <a:gd name="T55" fmla="*/ 11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6" h="45">
                    <a:moveTo>
                      <a:pt x="196" y="11"/>
                    </a:moveTo>
                    <a:cubicBezTo>
                      <a:pt x="196" y="11"/>
                      <a:pt x="187" y="16"/>
                      <a:pt x="176" y="18"/>
                    </a:cubicBezTo>
                    <a:cubicBezTo>
                      <a:pt x="165" y="19"/>
                      <a:pt x="150" y="20"/>
                      <a:pt x="132" y="21"/>
                    </a:cubicBezTo>
                    <a:cubicBezTo>
                      <a:pt x="132" y="22"/>
                      <a:pt x="132" y="22"/>
                      <a:pt x="132" y="22"/>
                    </a:cubicBezTo>
                    <a:cubicBezTo>
                      <a:pt x="153" y="22"/>
                      <a:pt x="168" y="23"/>
                      <a:pt x="177" y="25"/>
                    </a:cubicBezTo>
                    <a:cubicBezTo>
                      <a:pt x="186" y="27"/>
                      <a:pt x="187" y="32"/>
                      <a:pt x="187" y="32"/>
                    </a:cubicBezTo>
                    <a:cubicBezTo>
                      <a:pt x="187" y="32"/>
                      <a:pt x="172" y="39"/>
                      <a:pt x="152" y="41"/>
                    </a:cubicBezTo>
                    <a:cubicBezTo>
                      <a:pt x="132" y="44"/>
                      <a:pt x="106" y="45"/>
                      <a:pt x="72" y="45"/>
                    </a:cubicBezTo>
                    <a:cubicBezTo>
                      <a:pt x="43" y="45"/>
                      <a:pt x="19" y="44"/>
                      <a:pt x="0" y="42"/>
                    </a:cubicBezTo>
                    <a:cubicBezTo>
                      <a:pt x="5" y="36"/>
                      <a:pt x="5" y="36"/>
                      <a:pt x="5" y="36"/>
                    </a:cubicBezTo>
                    <a:cubicBezTo>
                      <a:pt x="16" y="37"/>
                      <a:pt x="27" y="38"/>
                      <a:pt x="39" y="38"/>
                    </a:cubicBezTo>
                    <a:cubicBezTo>
                      <a:pt x="52" y="39"/>
                      <a:pt x="63" y="39"/>
                      <a:pt x="75" y="39"/>
                    </a:cubicBezTo>
                    <a:cubicBezTo>
                      <a:pt x="95" y="39"/>
                      <a:pt x="111" y="38"/>
                      <a:pt x="122" y="37"/>
                    </a:cubicBezTo>
                    <a:cubicBezTo>
                      <a:pt x="134" y="36"/>
                      <a:pt x="142" y="31"/>
                      <a:pt x="142" y="31"/>
                    </a:cubicBezTo>
                    <a:cubicBezTo>
                      <a:pt x="142" y="31"/>
                      <a:pt x="140" y="27"/>
                      <a:pt x="130" y="26"/>
                    </a:cubicBezTo>
                    <a:cubicBezTo>
                      <a:pt x="120" y="25"/>
                      <a:pt x="103" y="25"/>
                      <a:pt x="78" y="25"/>
                    </a:cubicBezTo>
                    <a:cubicBezTo>
                      <a:pt x="71" y="25"/>
                      <a:pt x="63" y="25"/>
                      <a:pt x="56" y="25"/>
                    </a:cubicBezTo>
                    <a:cubicBezTo>
                      <a:pt x="60" y="19"/>
                      <a:pt x="60" y="19"/>
                      <a:pt x="60" y="19"/>
                    </a:cubicBezTo>
                    <a:cubicBezTo>
                      <a:pt x="68" y="19"/>
                      <a:pt x="76" y="19"/>
                      <a:pt x="84" y="19"/>
                    </a:cubicBezTo>
                    <a:cubicBezTo>
                      <a:pt x="126" y="19"/>
                      <a:pt x="153" y="12"/>
                      <a:pt x="153" y="12"/>
                    </a:cubicBezTo>
                    <a:cubicBezTo>
                      <a:pt x="153" y="12"/>
                      <a:pt x="152" y="9"/>
                      <a:pt x="145" y="8"/>
                    </a:cubicBezTo>
                    <a:cubicBezTo>
                      <a:pt x="139" y="7"/>
                      <a:pt x="128" y="6"/>
                      <a:pt x="114" y="6"/>
                    </a:cubicBezTo>
                    <a:cubicBezTo>
                      <a:pt x="104" y="6"/>
                      <a:pt x="94" y="6"/>
                      <a:pt x="85" y="7"/>
                    </a:cubicBezTo>
                    <a:cubicBezTo>
                      <a:pt x="75" y="7"/>
                      <a:pt x="63" y="8"/>
                      <a:pt x="50" y="9"/>
                    </a:cubicBezTo>
                    <a:cubicBezTo>
                      <a:pt x="33" y="5"/>
                      <a:pt x="33" y="5"/>
                      <a:pt x="33" y="5"/>
                    </a:cubicBezTo>
                    <a:cubicBezTo>
                      <a:pt x="59" y="2"/>
                      <a:pt x="89" y="0"/>
                      <a:pt x="121" y="0"/>
                    </a:cubicBezTo>
                    <a:cubicBezTo>
                      <a:pt x="147" y="0"/>
                      <a:pt x="167" y="1"/>
                      <a:pt x="180" y="3"/>
                    </a:cubicBezTo>
                    <a:cubicBezTo>
                      <a:pt x="194" y="5"/>
                      <a:pt x="196" y="11"/>
                      <a:pt x="196" y="1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4" name="Freeform 501"/>
              <p:cNvSpPr>
                <a:spLocks noEditPoints="1"/>
              </p:cNvSpPr>
              <p:nvPr/>
            </p:nvSpPr>
            <p:spPr bwMode="auto">
              <a:xfrm>
                <a:off x="-13719175" y="1238251"/>
                <a:ext cx="877888" cy="160338"/>
              </a:xfrm>
              <a:custGeom>
                <a:avLst/>
                <a:gdLst>
                  <a:gd name="T0" fmla="*/ 179 w 234"/>
                  <a:gd name="T1" fmla="*/ 18 h 43"/>
                  <a:gd name="T2" fmla="*/ 163 w 234"/>
                  <a:gd name="T3" fmla="*/ 25 h 43"/>
                  <a:gd name="T4" fmla="*/ 211 w 234"/>
                  <a:gd name="T5" fmla="*/ 25 h 43"/>
                  <a:gd name="T6" fmla="*/ 207 w 234"/>
                  <a:gd name="T7" fmla="*/ 30 h 43"/>
                  <a:gd name="T8" fmla="*/ 153 w 234"/>
                  <a:gd name="T9" fmla="*/ 30 h 43"/>
                  <a:gd name="T10" fmla="*/ 129 w 234"/>
                  <a:gd name="T11" fmla="*/ 43 h 43"/>
                  <a:gd name="T12" fmla="*/ 97 w 234"/>
                  <a:gd name="T13" fmla="*/ 43 h 43"/>
                  <a:gd name="T14" fmla="*/ 121 w 234"/>
                  <a:gd name="T15" fmla="*/ 30 h 43"/>
                  <a:gd name="T16" fmla="*/ 77 w 234"/>
                  <a:gd name="T17" fmla="*/ 30 h 43"/>
                  <a:gd name="T18" fmla="*/ 52 w 234"/>
                  <a:gd name="T19" fmla="*/ 43 h 43"/>
                  <a:gd name="T20" fmla="*/ 21 w 234"/>
                  <a:gd name="T21" fmla="*/ 43 h 43"/>
                  <a:gd name="T22" fmla="*/ 45 w 234"/>
                  <a:gd name="T23" fmla="*/ 30 h 43"/>
                  <a:gd name="T24" fmla="*/ 0 w 234"/>
                  <a:gd name="T25" fmla="*/ 30 h 43"/>
                  <a:gd name="T26" fmla="*/ 4 w 234"/>
                  <a:gd name="T27" fmla="*/ 25 h 43"/>
                  <a:gd name="T28" fmla="*/ 55 w 234"/>
                  <a:gd name="T29" fmla="*/ 25 h 43"/>
                  <a:gd name="T30" fmla="*/ 72 w 234"/>
                  <a:gd name="T31" fmla="*/ 18 h 43"/>
                  <a:gd name="T32" fmla="*/ 25 w 234"/>
                  <a:gd name="T33" fmla="*/ 18 h 43"/>
                  <a:gd name="T34" fmla="*/ 29 w 234"/>
                  <a:gd name="T35" fmla="*/ 13 h 43"/>
                  <a:gd name="T36" fmla="*/ 81 w 234"/>
                  <a:gd name="T37" fmla="*/ 13 h 43"/>
                  <a:gd name="T38" fmla="*/ 106 w 234"/>
                  <a:gd name="T39" fmla="*/ 0 h 43"/>
                  <a:gd name="T40" fmla="*/ 138 w 234"/>
                  <a:gd name="T41" fmla="*/ 0 h 43"/>
                  <a:gd name="T42" fmla="*/ 113 w 234"/>
                  <a:gd name="T43" fmla="*/ 13 h 43"/>
                  <a:gd name="T44" fmla="*/ 158 w 234"/>
                  <a:gd name="T45" fmla="*/ 13 h 43"/>
                  <a:gd name="T46" fmla="*/ 182 w 234"/>
                  <a:gd name="T47" fmla="*/ 0 h 43"/>
                  <a:gd name="T48" fmla="*/ 213 w 234"/>
                  <a:gd name="T49" fmla="*/ 0 h 43"/>
                  <a:gd name="T50" fmla="*/ 189 w 234"/>
                  <a:gd name="T51" fmla="*/ 13 h 43"/>
                  <a:gd name="T52" fmla="*/ 234 w 234"/>
                  <a:gd name="T53" fmla="*/ 13 h 43"/>
                  <a:gd name="T54" fmla="*/ 230 w 234"/>
                  <a:gd name="T55" fmla="*/ 18 h 43"/>
                  <a:gd name="T56" fmla="*/ 179 w 234"/>
                  <a:gd name="T57" fmla="*/ 18 h 43"/>
                  <a:gd name="T58" fmla="*/ 86 w 234"/>
                  <a:gd name="T59" fmla="*/ 25 h 43"/>
                  <a:gd name="T60" fmla="*/ 131 w 234"/>
                  <a:gd name="T61" fmla="*/ 25 h 43"/>
                  <a:gd name="T62" fmla="*/ 148 w 234"/>
                  <a:gd name="T63" fmla="*/ 18 h 43"/>
                  <a:gd name="T64" fmla="*/ 103 w 234"/>
                  <a:gd name="T65" fmla="*/ 18 h 43"/>
                  <a:gd name="T66" fmla="*/ 86 w 234"/>
                  <a:gd name="T67" fmla="*/ 25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34" h="43">
                    <a:moveTo>
                      <a:pt x="179" y="18"/>
                    </a:moveTo>
                    <a:cubicBezTo>
                      <a:pt x="163" y="25"/>
                      <a:pt x="163" y="25"/>
                      <a:pt x="163" y="25"/>
                    </a:cubicBezTo>
                    <a:cubicBezTo>
                      <a:pt x="179" y="25"/>
                      <a:pt x="195" y="25"/>
                      <a:pt x="211" y="25"/>
                    </a:cubicBezTo>
                    <a:cubicBezTo>
                      <a:pt x="207" y="30"/>
                      <a:pt x="207" y="30"/>
                      <a:pt x="207" y="30"/>
                    </a:cubicBezTo>
                    <a:cubicBezTo>
                      <a:pt x="189" y="30"/>
                      <a:pt x="171" y="30"/>
                      <a:pt x="153" y="30"/>
                    </a:cubicBezTo>
                    <a:cubicBezTo>
                      <a:pt x="145" y="35"/>
                      <a:pt x="137" y="39"/>
                      <a:pt x="129" y="43"/>
                    </a:cubicBezTo>
                    <a:cubicBezTo>
                      <a:pt x="118" y="43"/>
                      <a:pt x="107" y="43"/>
                      <a:pt x="97" y="43"/>
                    </a:cubicBezTo>
                    <a:cubicBezTo>
                      <a:pt x="105" y="39"/>
                      <a:pt x="113" y="35"/>
                      <a:pt x="121" y="30"/>
                    </a:cubicBezTo>
                    <a:cubicBezTo>
                      <a:pt x="106" y="30"/>
                      <a:pt x="92" y="30"/>
                      <a:pt x="77" y="30"/>
                    </a:cubicBezTo>
                    <a:cubicBezTo>
                      <a:pt x="69" y="35"/>
                      <a:pt x="60" y="39"/>
                      <a:pt x="52" y="43"/>
                    </a:cubicBezTo>
                    <a:cubicBezTo>
                      <a:pt x="42" y="43"/>
                      <a:pt x="31" y="43"/>
                      <a:pt x="21" y="43"/>
                    </a:cubicBezTo>
                    <a:cubicBezTo>
                      <a:pt x="29" y="39"/>
                      <a:pt x="37" y="35"/>
                      <a:pt x="45" y="30"/>
                    </a:cubicBezTo>
                    <a:cubicBezTo>
                      <a:pt x="30" y="30"/>
                      <a:pt x="15" y="30"/>
                      <a:pt x="0" y="30"/>
                    </a:cubicBezTo>
                    <a:cubicBezTo>
                      <a:pt x="4" y="25"/>
                      <a:pt x="4" y="25"/>
                      <a:pt x="4" y="25"/>
                    </a:cubicBezTo>
                    <a:cubicBezTo>
                      <a:pt x="21" y="25"/>
                      <a:pt x="38" y="25"/>
                      <a:pt x="55" y="25"/>
                    </a:cubicBezTo>
                    <a:cubicBezTo>
                      <a:pt x="72" y="18"/>
                      <a:pt x="72" y="18"/>
                      <a:pt x="72" y="18"/>
                    </a:cubicBezTo>
                    <a:cubicBezTo>
                      <a:pt x="56" y="18"/>
                      <a:pt x="41" y="18"/>
                      <a:pt x="25" y="18"/>
                    </a:cubicBezTo>
                    <a:cubicBezTo>
                      <a:pt x="29" y="13"/>
                      <a:pt x="29" y="13"/>
                      <a:pt x="29" y="13"/>
                    </a:cubicBezTo>
                    <a:cubicBezTo>
                      <a:pt x="47" y="13"/>
                      <a:pt x="64" y="13"/>
                      <a:pt x="81" y="13"/>
                    </a:cubicBezTo>
                    <a:cubicBezTo>
                      <a:pt x="89" y="9"/>
                      <a:pt x="98" y="4"/>
                      <a:pt x="106" y="0"/>
                    </a:cubicBezTo>
                    <a:cubicBezTo>
                      <a:pt x="116" y="0"/>
                      <a:pt x="127" y="0"/>
                      <a:pt x="138" y="0"/>
                    </a:cubicBezTo>
                    <a:cubicBezTo>
                      <a:pt x="129" y="4"/>
                      <a:pt x="121" y="9"/>
                      <a:pt x="113" y="13"/>
                    </a:cubicBezTo>
                    <a:cubicBezTo>
                      <a:pt x="128" y="13"/>
                      <a:pt x="143" y="13"/>
                      <a:pt x="158" y="13"/>
                    </a:cubicBezTo>
                    <a:cubicBezTo>
                      <a:pt x="166" y="9"/>
                      <a:pt x="174" y="4"/>
                      <a:pt x="182" y="0"/>
                    </a:cubicBezTo>
                    <a:cubicBezTo>
                      <a:pt x="193" y="0"/>
                      <a:pt x="203" y="0"/>
                      <a:pt x="213" y="0"/>
                    </a:cubicBezTo>
                    <a:cubicBezTo>
                      <a:pt x="205" y="4"/>
                      <a:pt x="197" y="9"/>
                      <a:pt x="189" y="13"/>
                    </a:cubicBezTo>
                    <a:cubicBezTo>
                      <a:pt x="204" y="13"/>
                      <a:pt x="219" y="13"/>
                      <a:pt x="234" y="13"/>
                    </a:cubicBezTo>
                    <a:cubicBezTo>
                      <a:pt x="230" y="18"/>
                      <a:pt x="230" y="18"/>
                      <a:pt x="230" y="18"/>
                    </a:cubicBezTo>
                    <a:cubicBezTo>
                      <a:pt x="213" y="18"/>
                      <a:pt x="196" y="18"/>
                      <a:pt x="179" y="18"/>
                    </a:cubicBezTo>
                    <a:close/>
                    <a:moveTo>
                      <a:pt x="86" y="25"/>
                    </a:moveTo>
                    <a:cubicBezTo>
                      <a:pt x="101" y="25"/>
                      <a:pt x="116" y="25"/>
                      <a:pt x="131" y="25"/>
                    </a:cubicBezTo>
                    <a:cubicBezTo>
                      <a:pt x="148" y="18"/>
                      <a:pt x="148" y="18"/>
                      <a:pt x="148" y="18"/>
                    </a:cubicBezTo>
                    <a:cubicBezTo>
                      <a:pt x="133" y="18"/>
                      <a:pt x="118" y="18"/>
                      <a:pt x="103" y="18"/>
                    </a:cubicBezTo>
                    <a:lnTo>
                      <a:pt x="86" y="2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5" name="Freeform 502"/>
              <p:cNvSpPr>
                <a:spLocks noEditPoints="1"/>
              </p:cNvSpPr>
              <p:nvPr/>
            </p:nvSpPr>
            <p:spPr bwMode="auto">
              <a:xfrm>
                <a:off x="-8840788" y="1538288"/>
                <a:ext cx="754063" cy="161925"/>
              </a:xfrm>
              <a:custGeom>
                <a:avLst/>
                <a:gdLst>
                  <a:gd name="T0" fmla="*/ 198 w 201"/>
                  <a:gd name="T1" fmla="*/ 34 h 43"/>
                  <a:gd name="T2" fmla="*/ 162 w 201"/>
                  <a:gd name="T3" fmla="*/ 34 h 43"/>
                  <a:gd name="T4" fmla="*/ 156 w 201"/>
                  <a:gd name="T5" fmla="*/ 43 h 43"/>
                  <a:gd name="T6" fmla="*/ 115 w 201"/>
                  <a:gd name="T7" fmla="*/ 43 h 43"/>
                  <a:gd name="T8" fmla="*/ 121 w 201"/>
                  <a:gd name="T9" fmla="*/ 34 h 43"/>
                  <a:gd name="T10" fmla="*/ 0 w 201"/>
                  <a:gd name="T11" fmla="*/ 34 h 43"/>
                  <a:gd name="T12" fmla="*/ 3 w 201"/>
                  <a:gd name="T13" fmla="*/ 28 h 43"/>
                  <a:gd name="T14" fmla="*/ 141 w 201"/>
                  <a:gd name="T15" fmla="*/ 0 h 43"/>
                  <a:gd name="T16" fmla="*/ 183 w 201"/>
                  <a:gd name="T17" fmla="*/ 0 h 43"/>
                  <a:gd name="T18" fmla="*/ 166 w 201"/>
                  <a:gd name="T19" fmla="*/ 28 h 43"/>
                  <a:gd name="T20" fmla="*/ 201 w 201"/>
                  <a:gd name="T21" fmla="*/ 28 h 43"/>
                  <a:gd name="T22" fmla="*/ 198 w 201"/>
                  <a:gd name="T23" fmla="*/ 34 h 43"/>
                  <a:gd name="T24" fmla="*/ 124 w 201"/>
                  <a:gd name="T25" fmla="*/ 28 h 43"/>
                  <a:gd name="T26" fmla="*/ 131 w 201"/>
                  <a:gd name="T27" fmla="*/ 17 h 43"/>
                  <a:gd name="T28" fmla="*/ 139 w 201"/>
                  <a:gd name="T29" fmla="*/ 8 h 43"/>
                  <a:gd name="T30" fmla="*/ 137 w 201"/>
                  <a:gd name="T31" fmla="*/ 8 h 43"/>
                  <a:gd name="T32" fmla="*/ 118 w 201"/>
                  <a:gd name="T33" fmla="*/ 12 h 43"/>
                  <a:gd name="T34" fmla="*/ 43 w 201"/>
                  <a:gd name="T35" fmla="*/ 28 h 43"/>
                  <a:gd name="T36" fmla="*/ 124 w 201"/>
                  <a:gd name="T37" fmla="*/ 28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01" h="43">
                    <a:moveTo>
                      <a:pt x="198" y="34"/>
                    </a:moveTo>
                    <a:cubicBezTo>
                      <a:pt x="186" y="34"/>
                      <a:pt x="174" y="34"/>
                      <a:pt x="162" y="34"/>
                    </a:cubicBezTo>
                    <a:cubicBezTo>
                      <a:pt x="156" y="43"/>
                      <a:pt x="156" y="43"/>
                      <a:pt x="156" y="43"/>
                    </a:cubicBezTo>
                    <a:cubicBezTo>
                      <a:pt x="143" y="43"/>
                      <a:pt x="129" y="43"/>
                      <a:pt x="115" y="43"/>
                    </a:cubicBezTo>
                    <a:cubicBezTo>
                      <a:pt x="121" y="34"/>
                      <a:pt x="121" y="34"/>
                      <a:pt x="121" y="34"/>
                    </a:cubicBezTo>
                    <a:cubicBezTo>
                      <a:pt x="80" y="34"/>
                      <a:pt x="40" y="34"/>
                      <a:pt x="0" y="34"/>
                    </a:cubicBezTo>
                    <a:cubicBezTo>
                      <a:pt x="3" y="28"/>
                      <a:pt x="3" y="28"/>
                      <a:pt x="3" y="28"/>
                    </a:cubicBezTo>
                    <a:cubicBezTo>
                      <a:pt x="49" y="19"/>
                      <a:pt x="96" y="9"/>
                      <a:pt x="141" y="0"/>
                    </a:cubicBezTo>
                    <a:cubicBezTo>
                      <a:pt x="155" y="0"/>
                      <a:pt x="169" y="0"/>
                      <a:pt x="183" y="0"/>
                    </a:cubicBezTo>
                    <a:cubicBezTo>
                      <a:pt x="177" y="9"/>
                      <a:pt x="171" y="18"/>
                      <a:pt x="166" y="28"/>
                    </a:cubicBezTo>
                    <a:cubicBezTo>
                      <a:pt x="178" y="28"/>
                      <a:pt x="189" y="28"/>
                      <a:pt x="201" y="28"/>
                    </a:cubicBezTo>
                    <a:lnTo>
                      <a:pt x="198" y="34"/>
                    </a:lnTo>
                    <a:close/>
                    <a:moveTo>
                      <a:pt x="124" y="28"/>
                    </a:moveTo>
                    <a:cubicBezTo>
                      <a:pt x="131" y="17"/>
                      <a:pt x="131" y="17"/>
                      <a:pt x="131" y="17"/>
                    </a:cubicBezTo>
                    <a:cubicBezTo>
                      <a:pt x="139" y="8"/>
                      <a:pt x="139" y="8"/>
                      <a:pt x="139" y="8"/>
                    </a:cubicBezTo>
                    <a:cubicBezTo>
                      <a:pt x="137" y="8"/>
                      <a:pt x="137" y="8"/>
                      <a:pt x="137" y="8"/>
                    </a:cubicBezTo>
                    <a:cubicBezTo>
                      <a:pt x="137" y="8"/>
                      <a:pt x="127" y="11"/>
                      <a:pt x="118" y="12"/>
                    </a:cubicBezTo>
                    <a:cubicBezTo>
                      <a:pt x="93" y="17"/>
                      <a:pt x="68" y="23"/>
                      <a:pt x="43" y="28"/>
                    </a:cubicBezTo>
                    <a:cubicBezTo>
                      <a:pt x="70" y="28"/>
                      <a:pt x="97" y="28"/>
                      <a:pt x="124" y="2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6" name="Freeform 503"/>
              <p:cNvSpPr>
                <a:spLocks noEditPoints="1"/>
              </p:cNvSpPr>
              <p:nvPr/>
            </p:nvSpPr>
            <p:spPr bwMode="auto">
              <a:xfrm>
                <a:off x="-8615363" y="1230313"/>
                <a:ext cx="698500" cy="179388"/>
              </a:xfrm>
              <a:custGeom>
                <a:avLst/>
                <a:gdLst>
                  <a:gd name="T0" fmla="*/ 176 w 186"/>
                  <a:gd name="T1" fmla="*/ 31 h 48"/>
                  <a:gd name="T2" fmla="*/ 153 w 186"/>
                  <a:gd name="T3" fmla="*/ 39 h 48"/>
                  <a:gd name="T4" fmla="*/ 96 w 186"/>
                  <a:gd name="T5" fmla="*/ 42 h 48"/>
                  <a:gd name="T6" fmla="*/ 92 w 186"/>
                  <a:gd name="T7" fmla="*/ 48 h 48"/>
                  <a:gd name="T8" fmla="*/ 68 w 186"/>
                  <a:gd name="T9" fmla="*/ 48 h 48"/>
                  <a:gd name="T10" fmla="*/ 72 w 186"/>
                  <a:gd name="T11" fmla="*/ 42 h 48"/>
                  <a:gd name="T12" fmla="*/ 0 w 186"/>
                  <a:gd name="T13" fmla="*/ 40 h 48"/>
                  <a:gd name="T14" fmla="*/ 4 w 186"/>
                  <a:gd name="T15" fmla="*/ 34 h 48"/>
                  <a:gd name="T16" fmla="*/ 39 w 186"/>
                  <a:gd name="T17" fmla="*/ 36 h 48"/>
                  <a:gd name="T18" fmla="*/ 75 w 186"/>
                  <a:gd name="T19" fmla="*/ 37 h 48"/>
                  <a:gd name="T20" fmla="*/ 82 w 186"/>
                  <a:gd name="T21" fmla="*/ 26 h 48"/>
                  <a:gd name="T22" fmla="*/ 68 w 186"/>
                  <a:gd name="T23" fmla="*/ 25 h 48"/>
                  <a:gd name="T24" fmla="*/ 28 w 186"/>
                  <a:gd name="T25" fmla="*/ 21 h 48"/>
                  <a:gd name="T26" fmla="*/ 18 w 186"/>
                  <a:gd name="T27" fmla="*/ 14 h 48"/>
                  <a:gd name="T28" fmla="*/ 41 w 186"/>
                  <a:gd name="T29" fmla="*/ 8 h 48"/>
                  <a:gd name="T30" fmla="*/ 95 w 186"/>
                  <a:gd name="T31" fmla="*/ 5 h 48"/>
                  <a:gd name="T32" fmla="*/ 98 w 186"/>
                  <a:gd name="T33" fmla="*/ 0 h 48"/>
                  <a:gd name="T34" fmla="*/ 122 w 186"/>
                  <a:gd name="T35" fmla="*/ 0 h 48"/>
                  <a:gd name="T36" fmla="*/ 119 w 186"/>
                  <a:gd name="T37" fmla="*/ 5 h 48"/>
                  <a:gd name="T38" fmla="*/ 186 w 186"/>
                  <a:gd name="T39" fmla="*/ 7 h 48"/>
                  <a:gd name="T40" fmla="*/ 170 w 186"/>
                  <a:gd name="T41" fmla="*/ 12 h 48"/>
                  <a:gd name="T42" fmla="*/ 115 w 186"/>
                  <a:gd name="T43" fmla="*/ 10 h 48"/>
                  <a:gd name="T44" fmla="*/ 109 w 186"/>
                  <a:gd name="T45" fmla="*/ 21 h 48"/>
                  <a:gd name="T46" fmla="*/ 122 w 186"/>
                  <a:gd name="T47" fmla="*/ 21 h 48"/>
                  <a:gd name="T48" fmla="*/ 166 w 186"/>
                  <a:gd name="T49" fmla="*/ 26 h 48"/>
                  <a:gd name="T50" fmla="*/ 176 w 186"/>
                  <a:gd name="T51" fmla="*/ 31 h 48"/>
                  <a:gd name="T52" fmla="*/ 60 w 186"/>
                  <a:gd name="T53" fmla="*/ 14 h 48"/>
                  <a:gd name="T54" fmla="*/ 65 w 186"/>
                  <a:gd name="T55" fmla="*/ 17 h 48"/>
                  <a:gd name="T56" fmla="*/ 86 w 186"/>
                  <a:gd name="T57" fmla="*/ 19 h 48"/>
                  <a:gd name="T58" fmla="*/ 92 w 186"/>
                  <a:gd name="T59" fmla="*/ 10 h 48"/>
                  <a:gd name="T60" fmla="*/ 69 w 186"/>
                  <a:gd name="T61" fmla="*/ 11 h 48"/>
                  <a:gd name="T62" fmla="*/ 60 w 186"/>
                  <a:gd name="T63" fmla="*/ 14 h 48"/>
                  <a:gd name="T64" fmla="*/ 133 w 186"/>
                  <a:gd name="T65" fmla="*/ 32 h 48"/>
                  <a:gd name="T66" fmla="*/ 128 w 186"/>
                  <a:gd name="T67" fmla="*/ 29 h 48"/>
                  <a:gd name="T68" fmla="*/ 105 w 186"/>
                  <a:gd name="T69" fmla="*/ 27 h 48"/>
                  <a:gd name="T70" fmla="*/ 99 w 186"/>
                  <a:gd name="T71" fmla="*/ 36 h 48"/>
                  <a:gd name="T72" fmla="*/ 133 w 186"/>
                  <a:gd name="T73" fmla="*/ 32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86" h="48">
                    <a:moveTo>
                      <a:pt x="176" y="31"/>
                    </a:moveTo>
                    <a:cubicBezTo>
                      <a:pt x="176" y="31"/>
                      <a:pt x="167" y="37"/>
                      <a:pt x="153" y="39"/>
                    </a:cubicBezTo>
                    <a:cubicBezTo>
                      <a:pt x="139" y="40"/>
                      <a:pt x="120" y="41"/>
                      <a:pt x="96" y="42"/>
                    </a:cubicBezTo>
                    <a:cubicBezTo>
                      <a:pt x="92" y="48"/>
                      <a:pt x="92" y="48"/>
                      <a:pt x="92" y="48"/>
                    </a:cubicBezTo>
                    <a:cubicBezTo>
                      <a:pt x="84" y="48"/>
                      <a:pt x="76" y="48"/>
                      <a:pt x="68" y="48"/>
                    </a:cubicBezTo>
                    <a:cubicBezTo>
                      <a:pt x="72" y="42"/>
                      <a:pt x="72" y="42"/>
                      <a:pt x="72" y="42"/>
                    </a:cubicBezTo>
                    <a:cubicBezTo>
                      <a:pt x="43" y="42"/>
                      <a:pt x="19" y="41"/>
                      <a:pt x="0" y="40"/>
                    </a:cubicBezTo>
                    <a:cubicBezTo>
                      <a:pt x="4" y="34"/>
                      <a:pt x="4" y="34"/>
                      <a:pt x="4" y="34"/>
                    </a:cubicBezTo>
                    <a:cubicBezTo>
                      <a:pt x="14" y="35"/>
                      <a:pt x="26" y="35"/>
                      <a:pt x="39" y="36"/>
                    </a:cubicBezTo>
                    <a:cubicBezTo>
                      <a:pt x="53" y="36"/>
                      <a:pt x="65" y="36"/>
                      <a:pt x="75" y="37"/>
                    </a:cubicBezTo>
                    <a:cubicBezTo>
                      <a:pt x="82" y="26"/>
                      <a:pt x="82" y="26"/>
                      <a:pt x="82" y="26"/>
                    </a:cubicBezTo>
                    <a:cubicBezTo>
                      <a:pt x="68" y="25"/>
                      <a:pt x="68" y="25"/>
                      <a:pt x="68" y="25"/>
                    </a:cubicBezTo>
                    <a:cubicBezTo>
                      <a:pt x="49" y="24"/>
                      <a:pt x="36" y="22"/>
                      <a:pt x="28" y="21"/>
                    </a:cubicBezTo>
                    <a:cubicBezTo>
                      <a:pt x="20" y="19"/>
                      <a:pt x="18" y="14"/>
                      <a:pt x="18" y="14"/>
                    </a:cubicBezTo>
                    <a:cubicBezTo>
                      <a:pt x="18" y="14"/>
                      <a:pt x="28" y="9"/>
                      <a:pt x="41" y="8"/>
                    </a:cubicBezTo>
                    <a:cubicBezTo>
                      <a:pt x="55" y="6"/>
                      <a:pt x="73" y="5"/>
                      <a:pt x="95" y="5"/>
                    </a:cubicBezTo>
                    <a:cubicBezTo>
                      <a:pt x="98" y="0"/>
                      <a:pt x="98" y="0"/>
                      <a:pt x="98" y="0"/>
                    </a:cubicBezTo>
                    <a:cubicBezTo>
                      <a:pt x="106" y="0"/>
                      <a:pt x="114" y="0"/>
                      <a:pt x="122" y="0"/>
                    </a:cubicBezTo>
                    <a:cubicBezTo>
                      <a:pt x="119" y="5"/>
                      <a:pt x="119" y="5"/>
                      <a:pt x="119" y="5"/>
                    </a:cubicBezTo>
                    <a:cubicBezTo>
                      <a:pt x="143" y="5"/>
                      <a:pt x="165" y="5"/>
                      <a:pt x="186" y="7"/>
                    </a:cubicBezTo>
                    <a:cubicBezTo>
                      <a:pt x="170" y="12"/>
                      <a:pt x="170" y="12"/>
                      <a:pt x="170" y="12"/>
                    </a:cubicBezTo>
                    <a:cubicBezTo>
                      <a:pt x="152" y="11"/>
                      <a:pt x="134" y="10"/>
                      <a:pt x="115" y="10"/>
                    </a:cubicBezTo>
                    <a:cubicBezTo>
                      <a:pt x="109" y="21"/>
                      <a:pt x="109" y="21"/>
                      <a:pt x="109" y="21"/>
                    </a:cubicBezTo>
                    <a:cubicBezTo>
                      <a:pt x="122" y="21"/>
                      <a:pt x="122" y="21"/>
                      <a:pt x="122" y="21"/>
                    </a:cubicBezTo>
                    <a:cubicBezTo>
                      <a:pt x="144" y="23"/>
                      <a:pt x="159" y="24"/>
                      <a:pt x="166" y="26"/>
                    </a:cubicBezTo>
                    <a:cubicBezTo>
                      <a:pt x="174" y="27"/>
                      <a:pt x="176" y="31"/>
                      <a:pt x="176" y="31"/>
                    </a:cubicBezTo>
                    <a:close/>
                    <a:moveTo>
                      <a:pt x="60" y="14"/>
                    </a:moveTo>
                    <a:cubicBezTo>
                      <a:pt x="65" y="17"/>
                      <a:pt x="65" y="17"/>
                      <a:pt x="65" y="17"/>
                    </a:cubicBezTo>
                    <a:cubicBezTo>
                      <a:pt x="65" y="17"/>
                      <a:pt x="76" y="18"/>
                      <a:pt x="86" y="19"/>
                    </a:cubicBezTo>
                    <a:cubicBezTo>
                      <a:pt x="92" y="10"/>
                      <a:pt x="92" y="10"/>
                      <a:pt x="92" y="10"/>
                    </a:cubicBezTo>
                    <a:cubicBezTo>
                      <a:pt x="82" y="10"/>
                      <a:pt x="69" y="11"/>
                      <a:pt x="69" y="11"/>
                    </a:cubicBezTo>
                    <a:lnTo>
                      <a:pt x="60" y="14"/>
                    </a:lnTo>
                    <a:close/>
                    <a:moveTo>
                      <a:pt x="133" y="32"/>
                    </a:moveTo>
                    <a:cubicBezTo>
                      <a:pt x="128" y="29"/>
                      <a:pt x="128" y="29"/>
                      <a:pt x="128" y="29"/>
                    </a:cubicBezTo>
                    <a:cubicBezTo>
                      <a:pt x="128" y="29"/>
                      <a:pt x="116" y="28"/>
                      <a:pt x="105" y="27"/>
                    </a:cubicBezTo>
                    <a:cubicBezTo>
                      <a:pt x="99" y="36"/>
                      <a:pt x="99" y="36"/>
                      <a:pt x="99" y="36"/>
                    </a:cubicBezTo>
                    <a:cubicBezTo>
                      <a:pt x="121" y="36"/>
                      <a:pt x="133" y="32"/>
                      <a:pt x="133" y="3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7" name="Freeform 504"/>
              <p:cNvSpPr>
                <a:spLocks/>
              </p:cNvSpPr>
              <p:nvPr/>
            </p:nvSpPr>
            <p:spPr bwMode="auto">
              <a:xfrm>
                <a:off x="-3506788" y="1538288"/>
                <a:ext cx="663575" cy="165100"/>
              </a:xfrm>
              <a:custGeom>
                <a:avLst/>
                <a:gdLst>
                  <a:gd name="T0" fmla="*/ 95 w 177"/>
                  <a:gd name="T1" fmla="*/ 16 h 44"/>
                  <a:gd name="T2" fmla="*/ 157 w 177"/>
                  <a:gd name="T3" fmla="*/ 19 h 44"/>
                  <a:gd name="T4" fmla="*/ 177 w 177"/>
                  <a:gd name="T5" fmla="*/ 29 h 44"/>
                  <a:gd name="T6" fmla="*/ 146 w 177"/>
                  <a:gd name="T7" fmla="*/ 40 h 44"/>
                  <a:gd name="T8" fmla="*/ 69 w 177"/>
                  <a:gd name="T9" fmla="*/ 44 h 44"/>
                  <a:gd name="T10" fmla="*/ 0 w 177"/>
                  <a:gd name="T11" fmla="*/ 41 h 44"/>
                  <a:gd name="T12" fmla="*/ 3 w 177"/>
                  <a:gd name="T13" fmla="*/ 35 h 44"/>
                  <a:gd name="T14" fmla="*/ 35 w 177"/>
                  <a:gd name="T15" fmla="*/ 37 h 44"/>
                  <a:gd name="T16" fmla="*/ 70 w 177"/>
                  <a:gd name="T17" fmla="*/ 38 h 44"/>
                  <a:gd name="T18" fmla="*/ 115 w 177"/>
                  <a:gd name="T19" fmla="*/ 36 h 44"/>
                  <a:gd name="T20" fmla="*/ 133 w 177"/>
                  <a:gd name="T21" fmla="*/ 30 h 44"/>
                  <a:gd name="T22" fmla="*/ 75 w 177"/>
                  <a:gd name="T23" fmla="*/ 22 h 44"/>
                  <a:gd name="T24" fmla="*/ 54 w 177"/>
                  <a:gd name="T25" fmla="*/ 22 h 44"/>
                  <a:gd name="T26" fmla="*/ 32 w 177"/>
                  <a:gd name="T27" fmla="*/ 23 h 44"/>
                  <a:gd name="T28" fmla="*/ 14 w 177"/>
                  <a:gd name="T29" fmla="*/ 21 h 44"/>
                  <a:gd name="T30" fmla="*/ 32 w 177"/>
                  <a:gd name="T31" fmla="*/ 0 h 44"/>
                  <a:gd name="T32" fmla="*/ 169 w 177"/>
                  <a:gd name="T33" fmla="*/ 0 h 44"/>
                  <a:gd name="T34" fmla="*/ 167 w 177"/>
                  <a:gd name="T35" fmla="*/ 6 h 44"/>
                  <a:gd name="T36" fmla="*/ 67 w 177"/>
                  <a:gd name="T37" fmla="*/ 6 h 44"/>
                  <a:gd name="T38" fmla="*/ 57 w 177"/>
                  <a:gd name="T39" fmla="*/ 17 h 44"/>
                  <a:gd name="T40" fmla="*/ 73 w 177"/>
                  <a:gd name="T41" fmla="*/ 16 h 44"/>
                  <a:gd name="T42" fmla="*/ 95 w 177"/>
                  <a:gd name="T43" fmla="*/ 16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77" h="44">
                    <a:moveTo>
                      <a:pt x="95" y="16"/>
                    </a:moveTo>
                    <a:cubicBezTo>
                      <a:pt x="122" y="16"/>
                      <a:pt x="142" y="17"/>
                      <a:pt x="157" y="19"/>
                    </a:cubicBezTo>
                    <a:cubicBezTo>
                      <a:pt x="172" y="22"/>
                      <a:pt x="177" y="29"/>
                      <a:pt x="177" y="29"/>
                    </a:cubicBezTo>
                    <a:cubicBezTo>
                      <a:pt x="177" y="29"/>
                      <a:pt x="165" y="37"/>
                      <a:pt x="146" y="40"/>
                    </a:cubicBezTo>
                    <a:cubicBezTo>
                      <a:pt x="127" y="42"/>
                      <a:pt x="102" y="44"/>
                      <a:pt x="69" y="44"/>
                    </a:cubicBezTo>
                    <a:cubicBezTo>
                      <a:pt x="39" y="44"/>
                      <a:pt x="16" y="43"/>
                      <a:pt x="0" y="41"/>
                    </a:cubicBezTo>
                    <a:cubicBezTo>
                      <a:pt x="3" y="35"/>
                      <a:pt x="3" y="35"/>
                      <a:pt x="3" y="35"/>
                    </a:cubicBezTo>
                    <a:cubicBezTo>
                      <a:pt x="12" y="36"/>
                      <a:pt x="23" y="37"/>
                      <a:pt x="35" y="37"/>
                    </a:cubicBezTo>
                    <a:cubicBezTo>
                      <a:pt x="48" y="38"/>
                      <a:pt x="60" y="38"/>
                      <a:pt x="70" y="38"/>
                    </a:cubicBezTo>
                    <a:cubicBezTo>
                      <a:pt x="90" y="38"/>
                      <a:pt x="105" y="37"/>
                      <a:pt x="115" y="36"/>
                    </a:cubicBezTo>
                    <a:cubicBezTo>
                      <a:pt x="126" y="34"/>
                      <a:pt x="133" y="30"/>
                      <a:pt x="133" y="30"/>
                    </a:cubicBezTo>
                    <a:cubicBezTo>
                      <a:pt x="133" y="30"/>
                      <a:pt x="116" y="22"/>
                      <a:pt x="75" y="22"/>
                    </a:cubicBezTo>
                    <a:cubicBezTo>
                      <a:pt x="75" y="22"/>
                      <a:pt x="63" y="22"/>
                      <a:pt x="54" y="22"/>
                    </a:cubicBezTo>
                    <a:cubicBezTo>
                      <a:pt x="46" y="22"/>
                      <a:pt x="38" y="23"/>
                      <a:pt x="32" y="23"/>
                    </a:cubicBezTo>
                    <a:cubicBezTo>
                      <a:pt x="26" y="22"/>
                      <a:pt x="20" y="22"/>
                      <a:pt x="14" y="21"/>
                    </a:cubicBezTo>
                    <a:cubicBezTo>
                      <a:pt x="20" y="14"/>
                      <a:pt x="26" y="7"/>
                      <a:pt x="32" y="0"/>
                    </a:cubicBezTo>
                    <a:cubicBezTo>
                      <a:pt x="78" y="0"/>
                      <a:pt x="124" y="0"/>
                      <a:pt x="169" y="0"/>
                    </a:cubicBezTo>
                    <a:cubicBezTo>
                      <a:pt x="167" y="6"/>
                      <a:pt x="167" y="6"/>
                      <a:pt x="167" y="6"/>
                    </a:cubicBezTo>
                    <a:cubicBezTo>
                      <a:pt x="134" y="6"/>
                      <a:pt x="100" y="6"/>
                      <a:pt x="67" y="6"/>
                    </a:cubicBezTo>
                    <a:cubicBezTo>
                      <a:pt x="57" y="17"/>
                      <a:pt x="57" y="17"/>
                      <a:pt x="57" y="17"/>
                    </a:cubicBezTo>
                    <a:cubicBezTo>
                      <a:pt x="57" y="17"/>
                      <a:pt x="67" y="17"/>
                      <a:pt x="73" y="16"/>
                    </a:cubicBezTo>
                    <a:cubicBezTo>
                      <a:pt x="79" y="16"/>
                      <a:pt x="86" y="16"/>
                      <a:pt x="95" y="1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8" name="Freeform 505"/>
              <p:cNvSpPr>
                <a:spLocks noEditPoints="1"/>
              </p:cNvSpPr>
              <p:nvPr/>
            </p:nvSpPr>
            <p:spPr bwMode="auto">
              <a:xfrm>
                <a:off x="-3562350" y="1238251"/>
                <a:ext cx="1041400" cy="160338"/>
              </a:xfrm>
              <a:custGeom>
                <a:avLst/>
                <a:gdLst>
                  <a:gd name="T0" fmla="*/ 115 w 278"/>
                  <a:gd name="T1" fmla="*/ 13 h 43"/>
                  <a:gd name="T2" fmla="*/ 96 w 278"/>
                  <a:gd name="T3" fmla="*/ 23 h 43"/>
                  <a:gd name="T4" fmla="*/ 52 w 278"/>
                  <a:gd name="T5" fmla="*/ 26 h 43"/>
                  <a:gd name="T6" fmla="*/ 11 w 278"/>
                  <a:gd name="T7" fmla="*/ 23 h 43"/>
                  <a:gd name="T8" fmla="*/ 0 w 278"/>
                  <a:gd name="T9" fmla="*/ 13 h 43"/>
                  <a:gd name="T10" fmla="*/ 62 w 278"/>
                  <a:gd name="T11" fmla="*/ 0 h 43"/>
                  <a:gd name="T12" fmla="*/ 104 w 278"/>
                  <a:gd name="T13" fmla="*/ 3 h 43"/>
                  <a:gd name="T14" fmla="*/ 115 w 278"/>
                  <a:gd name="T15" fmla="*/ 13 h 43"/>
                  <a:gd name="T16" fmla="*/ 35 w 278"/>
                  <a:gd name="T17" fmla="*/ 13 h 43"/>
                  <a:gd name="T18" fmla="*/ 37 w 278"/>
                  <a:gd name="T19" fmla="*/ 19 h 43"/>
                  <a:gd name="T20" fmla="*/ 53 w 278"/>
                  <a:gd name="T21" fmla="*/ 22 h 43"/>
                  <a:gd name="T22" fmla="*/ 80 w 278"/>
                  <a:gd name="T23" fmla="*/ 13 h 43"/>
                  <a:gd name="T24" fmla="*/ 60 w 278"/>
                  <a:gd name="T25" fmla="*/ 4 h 43"/>
                  <a:gd name="T26" fmla="*/ 43 w 278"/>
                  <a:gd name="T27" fmla="*/ 7 h 43"/>
                  <a:gd name="T28" fmla="*/ 35 w 278"/>
                  <a:gd name="T29" fmla="*/ 13 h 43"/>
                  <a:gd name="T30" fmla="*/ 236 w 278"/>
                  <a:gd name="T31" fmla="*/ 0 h 43"/>
                  <a:gd name="T32" fmla="*/ 75 w 278"/>
                  <a:gd name="T33" fmla="*/ 43 h 43"/>
                  <a:gd name="T34" fmla="*/ 40 w 278"/>
                  <a:gd name="T35" fmla="*/ 43 h 43"/>
                  <a:gd name="T36" fmla="*/ 202 w 278"/>
                  <a:gd name="T37" fmla="*/ 0 h 43"/>
                  <a:gd name="T38" fmla="*/ 236 w 278"/>
                  <a:gd name="T39" fmla="*/ 0 h 43"/>
                  <a:gd name="T40" fmla="*/ 278 w 278"/>
                  <a:gd name="T41" fmla="*/ 30 h 43"/>
                  <a:gd name="T42" fmla="*/ 260 w 278"/>
                  <a:gd name="T43" fmla="*/ 40 h 43"/>
                  <a:gd name="T44" fmla="*/ 215 w 278"/>
                  <a:gd name="T45" fmla="*/ 43 h 43"/>
                  <a:gd name="T46" fmla="*/ 174 w 278"/>
                  <a:gd name="T47" fmla="*/ 40 h 43"/>
                  <a:gd name="T48" fmla="*/ 163 w 278"/>
                  <a:gd name="T49" fmla="*/ 30 h 43"/>
                  <a:gd name="T50" fmla="*/ 225 w 278"/>
                  <a:gd name="T51" fmla="*/ 17 h 43"/>
                  <a:gd name="T52" fmla="*/ 267 w 278"/>
                  <a:gd name="T53" fmla="*/ 20 h 43"/>
                  <a:gd name="T54" fmla="*/ 278 w 278"/>
                  <a:gd name="T55" fmla="*/ 30 h 43"/>
                  <a:gd name="T56" fmla="*/ 198 w 278"/>
                  <a:gd name="T57" fmla="*/ 30 h 43"/>
                  <a:gd name="T58" fmla="*/ 201 w 278"/>
                  <a:gd name="T59" fmla="*/ 36 h 43"/>
                  <a:gd name="T60" fmla="*/ 217 w 278"/>
                  <a:gd name="T61" fmla="*/ 39 h 43"/>
                  <a:gd name="T62" fmla="*/ 244 w 278"/>
                  <a:gd name="T63" fmla="*/ 30 h 43"/>
                  <a:gd name="T64" fmla="*/ 224 w 278"/>
                  <a:gd name="T65" fmla="*/ 22 h 43"/>
                  <a:gd name="T66" fmla="*/ 206 w 278"/>
                  <a:gd name="T67" fmla="*/ 24 h 43"/>
                  <a:gd name="T68" fmla="*/ 198 w 278"/>
                  <a:gd name="T69" fmla="*/ 3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78" h="43">
                    <a:moveTo>
                      <a:pt x="115" y="13"/>
                    </a:moveTo>
                    <a:cubicBezTo>
                      <a:pt x="115" y="13"/>
                      <a:pt x="107" y="21"/>
                      <a:pt x="96" y="23"/>
                    </a:cubicBezTo>
                    <a:cubicBezTo>
                      <a:pt x="86" y="25"/>
                      <a:pt x="70" y="26"/>
                      <a:pt x="52" y="26"/>
                    </a:cubicBezTo>
                    <a:cubicBezTo>
                      <a:pt x="33" y="26"/>
                      <a:pt x="20" y="25"/>
                      <a:pt x="11" y="23"/>
                    </a:cubicBezTo>
                    <a:cubicBezTo>
                      <a:pt x="2" y="20"/>
                      <a:pt x="0" y="13"/>
                      <a:pt x="0" y="13"/>
                    </a:cubicBezTo>
                    <a:cubicBezTo>
                      <a:pt x="4" y="4"/>
                      <a:pt x="24" y="0"/>
                      <a:pt x="62" y="0"/>
                    </a:cubicBezTo>
                    <a:cubicBezTo>
                      <a:pt x="81" y="0"/>
                      <a:pt x="95" y="1"/>
                      <a:pt x="104" y="3"/>
                    </a:cubicBezTo>
                    <a:cubicBezTo>
                      <a:pt x="113" y="5"/>
                      <a:pt x="115" y="13"/>
                      <a:pt x="115" y="13"/>
                    </a:cubicBezTo>
                    <a:close/>
                    <a:moveTo>
                      <a:pt x="35" y="13"/>
                    </a:moveTo>
                    <a:cubicBezTo>
                      <a:pt x="37" y="19"/>
                      <a:pt x="37" y="19"/>
                      <a:pt x="37" y="19"/>
                    </a:cubicBezTo>
                    <a:cubicBezTo>
                      <a:pt x="37" y="19"/>
                      <a:pt x="45" y="22"/>
                      <a:pt x="53" y="22"/>
                    </a:cubicBezTo>
                    <a:cubicBezTo>
                      <a:pt x="69" y="22"/>
                      <a:pt x="80" y="13"/>
                      <a:pt x="80" y="13"/>
                    </a:cubicBezTo>
                    <a:cubicBezTo>
                      <a:pt x="80" y="13"/>
                      <a:pt x="76" y="4"/>
                      <a:pt x="60" y="4"/>
                    </a:cubicBezTo>
                    <a:cubicBezTo>
                      <a:pt x="53" y="4"/>
                      <a:pt x="43" y="7"/>
                      <a:pt x="43" y="7"/>
                    </a:cubicBezTo>
                    <a:lnTo>
                      <a:pt x="35" y="13"/>
                    </a:lnTo>
                    <a:close/>
                    <a:moveTo>
                      <a:pt x="236" y="0"/>
                    </a:moveTo>
                    <a:cubicBezTo>
                      <a:pt x="183" y="14"/>
                      <a:pt x="129" y="29"/>
                      <a:pt x="75" y="43"/>
                    </a:cubicBezTo>
                    <a:cubicBezTo>
                      <a:pt x="64" y="43"/>
                      <a:pt x="52" y="43"/>
                      <a:pt x="40" y="43"/>
                    </a:cubicBezTo>
                    <a:cubicBezTo>
                      <a:pt x="95" y="29"/>
                      <a:pt x="148" y="14"/>
                      <a:pt x="202" y="0"/>
                    </a:cubicBezTo>
                    <a:cubicBezTo>
                      <a:pt x="213" y="0"/>
                      <a:pt x="225" y="0"/>
                      <a:pt x="236" y="0"/>
                    </a:cubicBezTo>
                    <a:close/>
                    <a:moveTo>
                      <a:pt x="278" y="30"/>
                    </a:moveTo>
                    <a:cubicBezTo>
                      <a:pt x="278" y="30"/>
                      <a:pt x="271" y="38"/>
                      <a:pt x="260" y="40"/>
                    </a:cubicBezTo>
                    <a:cubicBezTo>
                      <a:pt x="249" y="42"/>
                      <a:pt x="234" y="43"/>
                      <a:pt x="215" y="43"/>
                    </a:cubicBezTo>
                    <a:cubicBezTo>
                      <a:pt x="197" y="43"/>
                      <a:pt x="184" y="42"/>
                      <a:pt x="174" y="40"/>
                    </a:cubicBezTo>
                    <a:cubicBezTo>
                      <a:pt x="165" y="38"/>
                      <a:pt x="163" y="30"/>
                      <a:pt x="163" y="30"/>
                    </a:cubicBezTo>
                    <a:cubicBezTo>
                      <a:pt x="166" y="21"/>
                      <a:pt x="187" y="17"/>
                      <a:pt x="225" y="17"/>
                    </a:cubicBezTo>
                    <a:cubicBezTo>
                      <a:pt x="244" y="17"/>
                      <a:pt x="257" y="18"/>
                      <a:pt x="267" y="20"/>
                    </a:cubicBezTo>
                    <a:cubicBezTo>
                      <a:pt x="276" y="22"/>
                      <a:pt x="278" y="30"/>
                      <a:pt x="278" y="30"/>
                    </a:cubicBezTo>
                    <a:close/>
                    <a:moveTo>
                      <a:pt x="198" y="30"/>
                    </a:moveTo>
                    <a:cubicBezTo>
                      <a:pt x="201" y="36"/>
                      <a:pt x="201" y="36"/>
                      <a:pt x="201" y="36"/>
                    </a:cubicBezTo>
                    <a:cubicBezTo>
                      <a:pt x="201" y="36"/>
                      <a:pt x="209" y="39"/>
                      <a:pt x="217" y="39"/>
                    </a:cubicBezTo>
                    <a:cubicBezTo>
                      <a:pt x="233" y="39"/>
                      <a:pt x="244" y="30"/>
                      <a:pt x="244" y="30"/>
                    </a:cubicBezTo>
                    <a:cubicBezTo>
                      <a:pt x="244" y="30"/>
                      <a:pt x="239" y="22"/>
                      <a:pt x="224" y="22"/>
                    </a:cubicBezTo>
                    <a:cubicBezTo>
                      <a:pt x="216" y="22"/>
                      <a:pt x="206" y="24"/>
                      <a:pt x="206" y="24"/>
                    </a:cubicBezTo>
                    <a:lnTo>
                      <a:pt x="198" y="3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9" name="Freeform 506"/>
              <p:cNvSpPr>
                <a:spLocks noEditPoints="1"/>
              </p:cNvSpPr>
              <p:nvPr/>
            </p:nvSpPr>
            <p:spPr bwMode="auto">
              <a:xfrm>
                <a:off x="1709738" y="1535113"/>
                <a:ext cx="671513" cy="168275"/>
              </a:xfrm>
              <a:custGeom>
                <a:avLst/>
                <a:gdLst>
                  <a:gd name="T0" fmla="*/ 0 w 179"/>
                  <a:gd name="T1" fmla="*/ 26 h 45"/>
                  <a:gd name="T2" fmla="*/ 131 w 179"/>
                  <a:gd name="T3" fmla="*/ 0 h 45"/>
                  <a:gd name="T4" fmla="*/ 164 w 179"/>
                  <a:gd name="T5" fmla="*/ 1 h 45"/>
                  <a:gd name="T6" fmla="*/ 163 w 179"/>
                  <a:gd name="T7" fmla="*/ 7 h 45"/>
                  <a:gd name="T8" fmla="*/ 131 w 179"/>
                  <a:gd name="T9" fmla="*/ 6 h 45"/>
                  <a:gd name="T10" fmla="*/ 67 w 179"/>
                  <a:gd name="T11" fmla="*/ 10 h 45"/>
                  <a:gd name="T12" fmla="*/ 42 w 179"/>
                  <a:gd name="T13" fmla="*/ 22 h 45"/>
                  <a:gd name="T14" fmla="*/ 44 w 179"/>
                  <a:gd name="T15" fmla="*/ 22 h 45"/>
                  <a:gd name="T16" fmla="*/ 69 w 179"/>
                  <a:gd name="T17" fmla="*/ 18 h 45"/>
                  <a:gd name="T18" fmla="*/ 105 w 179"/>
                  <a:gd name="T19" fmla="*/ 17 h 45"/>
                  <a:gd name="T20" fmla="*/ 160 w 179"/>
                  <a:gd name="T21" fmla="*/ 20 h 45"/>
                  <a:gd name="T22" fmla="*/ 179 w 179"/>
                  <a:gd name="T23" fmla="*/ 30 h 45"/>
                  <a:gd name="T24" fmla="*/ 154 w 179"/>
                  <a:gd name="T25" fmla="*/ 41 h 45"/>
                  <a:gd name="T26" fmla="*/ 90 w 179"/>
                  <a:gd name="T27" fmla="*/ 45 h 45"/>
                  <a:gd name="T28" fmla="*/ 40 w 179"/>
                  <a:gd name="T29" fmla="*/ 43 h 45"/>
                  <a:gd name="T30" fmla="*/ 9 w 179"/>
                  <a:gd name="T31" fmla="*/ 36 h 45"/>
                  <a:gd name="T32" fmla="*/ 0 w 179"/>
                  <a:gd name="T33" fmla="*/ 26 h 45"/>
                  <a:gd name="T34" fmla="*/ 90 w 179"/>
                  <a:gd name="T35" fmla="*/ 39 h 45"/>
                  <a:gd name="T36" fmla="*/ 124 w 179"/>
                  <a:gd name="T37" fmla="*/ 37 h 45"/>
                  <a:gd name="T38" fmla="*/ 137 w 179"/>
                  <a:gd name="T39" fmla="*/ 30 h 45"/>
                  <a:gd name="T40" fmla="*/ 127 w 179"/>
                  <a:gd name="T41" fmla="*/ 24 h 45"/>
                  <a:gd name="T42" fmla="*/ 94 w 179"/>
                  <a:gd name="T43" fmla="*/ 22 h 45"/>
                  <a:gd name="T44" fmla="*/ 68 w 179"/>
                  <a:gd name="T45" fmla="*/ 23 h 45"/>
                  <a:gd name="T46" fmla="*/ 50 w 179"/>
                  <a:gd name="T47" fmla="*/ 26 h 45"/>
                  <a:gd name="T48" fmla="*/ 42 w 179"/>
                  <a:gd name="T49" fmla="*/ 29 h 45"/>
                  <a:gd name="T50" fmla="*/ 55 w 179"/>
                  <a:gd name="T51" fmla="*/ 36 h 45"/>
                  <a:gd name="T52" fmla="*/ 90 w 179"/>
                  <a:gd name="T53" fmla="*/ 39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79" h="45">
                    <a:moveTo>
                      <a:pt x="0" y="26"/>
                    </a:moveTo>
                    <a:cubicBezTo>
                      <a:pt x="3" y="9"/>
                      <a:pt x="47" y="0"/>
                      <a:pt x="131" y="0"/>
                    </a:cubicBezTo>
                    <a:cubicBezTo>
                      <a:pt x="144" y="0"/>
                      <a:pt x="155" y="0"/>
                      <a:pt x="164" y="1"/>
                    </a:cubicBezTo>
                    <a:cubicBezTo>
                      <a:pt x="163" y="7"/>
                      <a:pt x="163" y="7"/>
                      <a:pt x="163" y="7"/>
                    </a:cubicBezTo>
                    <a:cubicBezTo>
                      <a:pt x="154" y="6"/>
                      <a:pt x="143" y="6"/>
                      <a:pt x="131" y="6"/>
                    </a:cubicBezTo>
                    <a:cubicBezTo>
                      <a:pt x="103" y="6"/>
                      <a:pt x="82" y="7"/>
                      <a:pt x="67" y="10"/>
                    </a:cubicBezTo>
                    <a:cubicBezTo>
                      <a:pt x="53" y="12"/>
                      <a:pt x="42" y="22"/>
                      <a:pt x="42" y="22"/>
                    </a:cubicBezTo>
                    <a:cubicBezTo>
                      <a:pt x="44" y="22"/>
                      <a:pt x="44" y="22"/>
                      <a:pt x="44" y="22"/>
                    </a:cubicBezTo>
                    <a:cubicBezTo>
                      <a:pt x="50" y="20"/>
                      <a:pt x="58" y="19"/>
                      <a:pt x="69" y="18"/>
                    </a:cubicBezTo>
                    <a:cubicBezTo>
                      <a:pt x="79" y="17"/>
                      <a:pt x="91" y="17"/>
                      <a:pt x="105" y="17"/>
                    </a:cubicBezTo>
                    <a:cubicBezTo>
                      <a:pt x="129" y="17"/>
                      <a:pt x="147" y="18"/>
                      <a:pt x="160" y="20"/>
                    </a:cubicBezTo>
                    <a:cubicBezTo>
                      <a:pt x="173" y="23"/>
                      <a:pt x="179" y="30"/>
                      <a:pt x="179" y="30"/>
                    </a:cubicBezTo>
                    <a:cubicBezTo>
                      <a:pt x="179" y="30"/>
                      <a:pt x="170" y="38"/>
                      <a:pt x="154" y="41"/>
                    </a:cubicBezTo>
                    <a:cubicBezTo>
                      <a:pt x="138" y="43"/>
                      <a:pt x="116" y="45"/>
                      <a:pt x="90" y="45"/>
                    </a:cubicBezTo>
                    <a:cubicBezTo>
                      <a:pt x="71" y="45"/>
                      <a:pt x="54" y="44"/>
                      <a:pt x="40" y="43"/>
                    </a:cubicBezTo>
                    <a:cubicBezTo>
                      <a:pt x="27" y="41"/>
                      <a:pt x="16" y="39"/>
                      <a:pt x="9" y="36"/>
                    </a:cubicBezTo>
                    <a:cubicBezTo>
                      <a:pt x="2" y="33"/>
                      <a:pt x="0" y="26"/>
                      <a:pt x="0" y="26"/>
                    </a:cubicBezTo>
                    <a:close/>
                    <a:moveTo>
                      <a:pt x="90" y="39"/>
                    </a:moveTo>
                    <a:cubicBezTo>
                      <a:pt x="104" y="39"/>
                      <a:pt x="116" y="38"/>
                      <a:pt x="124" y="37"/>
                    </a:cubicBezTo>
                    <a:cubicBezTo>
                      <a:pt x="132" y="35"/>
                      <a:pt x="137" y="30"/>
                      <a:pt x="137" y="30"/>
                    </a:cubicBezTo>
                    <a:cubicBezTo>
                      <a:pt x="137" y="30"/>
                      <a:pt x="134" y="25"/>
                      <a:pt x="127" y="24"/>
                    </a:cubicBezTo>
                    <a:cubicBezTo>
                      <a:pt x="120" y="23"/>
                      <a:pt x="109" y="22"/>
                      <a:pt x="94" y="22"/>
                    </a:cubicBezTo>
                    <a:cubicBezTo>
                      <a:pt x="85" y="22"/>
                      <a:pt x="76" y="22"/>
                      <a:pt x="68" y="23"/>
                    </a:cubicBezTo>
                    <a:cubicBezTo>
                      <a:pt x="61" y="24"/>
                      <a:pt x="50" y="26"/>
                      <a:pt x="50" y="26"/>
                    </a:cubicBezTo>
                    <a:cubicBezTo>
                      <a:pt x="42" y="29"/>
                      <a:pt x="42" y="29"/>
                      <a:pt x="42" y="29"/>
                    </a:cubicBezTo>
                    <a:cubicBezTo>
                      <a:pt x="42" y="29"/>
                      <a:pt x="46" y="34"/>
                      <a:pt x="55" y="36"/>
                    </a:cubicBezTo>
                    <a:cubicBezTo>
                      <a:pt x="64" y="38"/>
                      <a:pt x="76" y="39"/>
                      <a:pt x="90" y="3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0" name="Freeform 507"/>
              <p:cNvSpPr>
                <a:spLocks/>
              </p:cNvSpPr>
              <p:nvPr/>
            </p:nvSpPr>
            <p:spPr bwMode="auto">
              <a:xfrm>
                <a:off x="1743075" y="1238251"/>
                <a:ext cx="698500" cy="100013"/>
              </a:xfrm>
              <a:custGeom>
                <a:avLst/>
                <a:gdLst>
                  <a:gd name="T0" fmla="*/ 0 w 186"/>
                  <a:gd name="T1" fmla="*/ 27 h 27"/>
                  <a:gd name="T2" fmla="*/ 83 w 186"/>
                  <a:gd name="T3" fmla="*/ 0 h 27"/>
                  <a:gd name="T4" fmla="*/ 104 w 186"/>
                  <a:gd name="T5" fmla="*/ 0 h 27"/>
                  <a:gd name="T6" fmla="*/ 186 w 186"/>
                  <a:gd name="T7" fmla="*/ 27 h 27"/>
                  <a:gd name="T8" fmla="*/ 151 w 186"/>
                  <a:gd name="T9" fmla="*/ 27 h 27"/>
                  <a:gd name="T10" fmla="*/ 93 w 186"/>
                  <a:gd name="T11" fmla="*/ 7 h 27"/>
                  <a:gd name="T12" fmla="*/ 34 w 186"/>
                  <a:gd name="T13" fmla="*/ 27 h 27"/>
                  <a:gd name="T14" fmla="*/ 0 w 186"/>
                  <a:gd name="T15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6" h="27">
                    <a:moveTo>
                      <a:pt x="0" y="27"/>
                    </a:moveTo>
                    <a:cubicBezTo>
                      <a:pt x="28" y="18"/>
                      <a:pt x="55" y="9"/>
                      <a:pt x="83" y="0"/>
                    </a:cubicBezTo>
                    <a:cubicBezTo>
                      <a:pt x="90" y="0"/>
                      <a:pt x="97" y="0"/>
                      <a:pt x="104" y="0"/>
                    </a:cubicBezTo>
                    <a:cubicBezTo>
                      <a:pt x="131" y="9"/>
                      <a:pt x="159" y="18"/>
                      <a:pt x="186" y="27"/>
                    </a:cubicBezTo>
                    <a:cubicBezTo>
                      <a:pt x="175" y="27"/>
                      <a:pt x="163" y="27"/>
                      <a:pt x="151" y="27"/>
                    </a:cubicBezTo>
                    <a:cubicBezTo>
                      <a:pt x="132" y="20"/>
                      <a:pt x="112" y="14"/>
                      <a:pt x="93" y="7"/>
                    </a:cubicBezTo>
                    <a:cubicBezTo>
                      <a:pt x="73" y="14"/>
                      <a:pt x="54" y="20"/>
                      <a:pt x="34" y="27"/>
                    </a:cubicBezTo>
                    <a:cubicBezTo>
                      <a:pt x="23" y="27"/>
                      <a:pt x="11" y="27"/>
                      <a:pt x="0" y="2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1" name="Freeform 508"/>
              <p:cNvSpPr>
                <a:spLocks/>
              </p:cNvSpPr>
              <p:nvPr/>
            </p:nvSpPr>
            <p:spPr bwMode="auto">
              <a:xfrm>
                <a:off x="6919913" y="1538288"/>
                <a:ext cx="682625" cy="161925"/>
              </a:xfrm>
              <a:custGeom>
                <a:avLst/>
                <a:gdLst>
                  <a:gd name="T0" fmla="*/ 35 w 182"/>
                  <a:gd name="T1" fmla="*/ 43 h 43"/>
                  <a:gd name="T2" fmla="*/ 137 w 182"/>
                  <a:gd name="T3" fmla="*/ 6 h 43"/>
                  <a:gd name="T4" fmla="*/ 0 w 182"/>
                  <a:gd name="T5" fmla="*/ 6 h 43"/>
                  <a:gd name="T6" fmla="*/ 0 w 182"/>
                  <a:gd name="T7" fmla="*/ 0 h 43"/>
                  <a:gd name="T8" fmla="*/ 182 w 182"/>
                  <a:gd name="T9" fmla="*/ 0 h 43"/>
                  <a:gd name="T10" fmla="*/ 182 w 182"/>
                  <a:gd name="T11" fmla="*/ 5 h 43"/>
                  <a:gd name="T12" fmla="*/ 81 w 182"/>
                  <a:gd name="T13" fmla="*/ 43 h 43"/>
                  <a:gd name="T14" fmla="*/ 35 w 182"/>
                  <a:gd name="T15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2" h="43">
                    <a:moveTo>
                      <a:pt x="35" y="43"/>
                    </a:moveTo>
                    <a:cubicBezTo>
                      <a:pt x="69" y="31"/>
                      <a:pt x="103" y="18"/>
                      <a:pt x="137" y="6"/>
                    </a:cubicBezTo>
                    <a:cubicBezTo>
                      <a:pt x="92" y="6"/>
                      <a:pt x="46" y="6"/>
                      <a:pt x="0" y="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61" y="0"/>
                      <a:pt x="121" y="0"/>
                      <a:pt x="182" y="0"/>
                    </a:cubicBezTo>
                    <a:cubicBezTo>
                      <a:pt x="182" y="5"/>
                      <a:pt x="182" y="5"/>
                      <a:pt x="182" y="5"/>
                    </a:cubicBezTo>
                    <a:cubicBezTo>
                      <a:pt x="148" y="17"/>
                      <a:pt x="115" y="30"/>
                      <a:pt x="81" y="43"/>
                    </a:cubicBezTo>
                    <a:cubicBezTo>
                      <a:pt x="65" y="43"/>
                      <a:pt x="50" y="43"/>
                      <a:pt x="35" y="4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2" name="Freeform 509"/>
              <p:cNvSpPr>
                <a:spLocks noEditPoints="1"/>
              </p:cNvSpPr>
              <p:nvPr/>
            </p:nvSpPr>
            <p:spPr bwMode="auto">
              <a:xfrm>
                <a:off x="6810375" y="1238251"/>
                <a:ext cx="952500" cy="160338"/>
              </a:xfrm>
              <a:custGeom>
                <a:avLst/>
                <a:gdLst>
                  <a:gd name="T0" fmla="*/ 0 w 254"/>
                  <a:gd name="T1" fmla="*/ 32 h 43"/>
                  <a:gd name="T2" fmla="*/ 11 w 254"/>
                  <a:gd name="T3" fmla="*/ 25 h 43"/>
                  <a:gd name="T4" fmla="*/ 53 w 254"/>
                  <a:gd name="T5" fmla="*/ 19 h 43"/>
                  <a:gd name="T6" fmla="*/ 29 w 254"/>
                  <a:gd name="T7" fmla="*/ 14 h 43"/>
                  <a:gd name="T8" fmla="*/ 23 w 254"/>
                  <a:gd name="T9" fmla="*/ 9 h 43"/>
                  <a:gd name="T10" fmla="*/ 42 w 254"/>
                  <a:gd name="T11" fmla="*/ 2 h 43"/>
                  <a:gd name="T12" fmla="*/ 94 w 254"/>
                  <a:gd name="T13" fmla="*/ 0 h 43"/>
                  <a:gd name="T14" fmla="*/ 143 w 254"/>
                  <a:gd name="T15" fmla="*/ 2 h 43"/>
                  <a:gd name="T16" fmla="*/ 162 w 254"/>
                  <a:gd name="T17" fmla="*/ 9 h 43"/>
                  <a:gd name="T18" fmla="*/ 150 w 254"/>
                  <a:gd name="T19" fmla="*/ 15 h 43"/>
                  <a:gd name="T20" fmla="*/ 110 w 254"/>
                  <a:gd name="T21" fmla="*/ 20 h 43"/>
                  <a:gd name="T22" fmla="*/ 172 w 254"/>
                  <a:gd name="T23" fmla="*/ 30 h 43"/>
                  <a:gd name="T24" fmla="*/ 196 w 254"/>
                  <a:gd name="T25" fmla="*/ 21 h 43"/>
                  <a:gd name="T26" fmla="*/ 239 w 254"/>
                  <a:gd name="T27" fmla="*/ 21 h 43"/>
                  <a:gd name="T28" fmla="*/ 200 w 254"/>
                  <a:gd name="T29" fmla="*/ 34 h 43"/>
                  <a:gd name="T30" fmla="*/ 254 w 254"/>
                  <a:gd name="T31" fmla="*/ 43 h 43"/>
                  <a:gd name="T32" fmla="*/ 200 w 254"/>
                  <a:gd name="T33" fmla="*/ 43 h 43"/>
                  <a:gd name="T34" fmla="*/ 173 w 254"/>
                  <a:gd name="T35" fmla="*/ 39 h 43"/>
                  <a:gd name="T36" fmla="*/ 134 w 254"/>
                  <a:gd name="T37" fmla="*/ 42 h 43"/>
                  <a:gd name="T38" fmla="*/ 89 w 254"/>
                  <a:gd name="T39" fmla="*/ 43 h 43"/>
                  <a:gd name="T40" fmla="*/ 24 w 254"/>
                  <a:gd name="T41" fmla="*/ 40 h 43"/>
                  <a:gd name="T42" fmla="*/ 0 w 254"/>
                  <a:gd name="T43" fmla="*/ 32 h 43"/>
                  <a:gd name="T44" fmla="*/ 91 w 254"/>
                  <a:gd name="T45" fmla="*/ 37 h 43"/>
                  <a:gd name="T46" fmla="*/ 147 w 254"/>
                  <a:gd name="T47" fmla="*/ 34 h 43"/>
                  <a:gd name="T48" fmla="*/ 78 w 254"/>
                  <a:gd name="T49" fmla="*/ 23 h 43"/>
                  <a:gd name="T50" fmla="*/ 52 w 254"/>
                  <a:gd name="T51" fmla="*/ 27 h 43"/>
                  <a:gd name="T52" fmla="*/ 45 w 254"/>
                  <a:gd name="T53" fmla="*/ 31 h 43"/>
                  <a:gd name="T54" fmla="*/ 57 w 254"/>
                  <a:gd name="T55" fmla="*/ 35 h 43"/>
                  <a:gd name="T56" fmla="*/ 91 w 254"/>
                  <a:gd name="T57" fmla="*/ 37 h 43"/>
                  <a:gd name="T58" fmla="*/ 63 w 254"/>
                  <a:gd name="T59" fmla="*/ 9 h 43"/>
                  <a:gd name="T60" fmla="*/ 69 w 254"/>
                  <a:gd name="T61" fmla="*/ 13 h 43"/>
                  <a:gd name="T62" fmla="*/ 86 w 254"/>
                  <a:gd name="T63" fmla="*/ 16 h 43"/>
                  <a:gd name="T64" fmla="*/ 114 w 254"/>
                  <a:gd name="T65" fmla="*/ 13 h 43"/>
                  <a:gd name="T66" fmla="*/ 122 w 254"/>
                  <a:gd name="T67" fmla="*/ 9 h 43"/>
                  <a:gd name="T68" fmla="*/ 114 w 254"/>
                  <a:gd name="T69" fmla="*/ 6 h 43"/>
                  <a:gd name="T70" fmla="*/ 93 w 254"/>
                  <a:gd name="T71" fmla="*/ 5 h 43"/>
                  <a:gd name="T72" fmla="*/ 71 w 254"/>
                  <a:gd name="T73" fmla="*/ 7 h 43"/>
                  <a:gd name="T74" fmla="*/ 63 w 254"/>
                  <a:gd name="T75" fmla="*/ 9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54" h="43">
                    <a:moveTo>
                      <a:pt x="0" y="32"/>
                    </a:moveTo>
                    <a:cubicBezTo>
                      <a:pt x="0" y="32"/>
                      <a:pt x="4" y="27"/>
                      <a:pt x="11" y="25"/>
                    </a:cubicBezTo>
                    <a:cubicBezTo>
                      <a:pt x="19" y="23"/>
                      <a:pt x="33" y="21"/>
                      <a:pt x="53" y="19"/>
                    </a:cubicBezTo>
                    <a:cubicBezTo>
                      <a:pt x="41" y="17"/>
                      <a:pt x="29" y="14"/>
                      <a:pt x="29" y="14"/>
                    </a:cubicBezTo>
                    <a:cubicBezTo>
                      <a:pt x="23" y="9"/>
                      <a:pt x="23" y="9"/>
                      <a:pt x="23" y="9"/>
                    </a:cubicBezTo>
                    <a:cubicBezTo>
                      <a:pt x="23" y="9"/>
                      <a:pt x="29" y="4"/>
                      <a:pt x="42" y="2"/>
                    </a:cubicBezTo>
                    <a:cubicBezTo>
                      <a:pt x="55" y="1"/>
                      <a:pt x="72" y="0"/>
                      <a:pt x="94" y="0"/>
                    </a:cubicBezTo>
                    <a:cubicBezTo>
                      <a:pt x="115" y="0"/>
                      <a:pt x="131" y="1"/>
                      <a:pt x="143" y="2"/>
                    </a:cubicBezTo>
                    <a:cubicBezTo>
                      <a:pt x="155" y="4"/>
                      <a:pt x="162" y="9"/>
                      <a:pt x="162" y="9"/>
                    </a:cubicBezTo>
                    <a:cubicBezTo>
                      <a:pt x="162" y="9"/>
                      <a:pt x="158" y="13"/>
                      <a:pt x="150" y="15"/>
                    </a:cubicBezTo>
                    <a:cubicBezTo>
                      <a:pt x="142" y="17"/>
                      <a:pt x="129" y="19"/>
                      <a:pt x="110" y="20"/>
                    </a:cubicBezTo>
                    <a:cubicBezTo>
                      <a:pt x="131" y="23"/>
                      <a:pt x="152" y="27"/>
                      <a:pt x="172" y="30"/>
                    </a:cubicBezTo>
                    <a:cubicBezTo>
                      <a:pt x="182" y="28"/>
                      <a:pt x="190" y="25"/>
                      <a:pt x="196" y="21"/>
                    </a:cubicBezTo>
                    <a:cubicBezTo>
                      <a:pt x="210" y="21"/>
                      <a:pt x="225" y="21"/>
                      <a:pt x="239" y="21"/>
                    </a:cubicBezTo>
                    <a:cubicBezTo>
                      <a:pt x="231" y="26"/>
                      <a:pt x="218" y="31"/>
                      <a:pt x="200" y="34"/>
                    </a:cubicBezTo>
                    <a:cubicBezTo>
                      <a:pt x="218" y="37"/>
                      <a:pt x="236" y="40"/>
                      <a:pt x="254" y="43"/>
                    </a:cubicBezTo>
                    <a:cubicBezTo>
                      <a:pt x="236" y="43"/>
                      <a:pt x="218" y="43"/>
                      <a:pt x="200" y="43"/>
                    </a:cubicBezTo>
                    <a:cubicBezTo>
                      <a:pt x="191" y="41"/>
                      <a:pt x="182" y="40"/>
                      <a:pt x="173" y="39"/>
                    </a:cubicBezTo>
                    <a:cubicBezTo>
                      <a:pt x="161" y="40"/>
                      <a:pt x="148" y="41"/>
                      <a:pt x="134" y="42"/>
                    </a:cubicBezTo>
                    <a:cubicBezTo>
                      <a:pt x="121" y="43"/>
                      <a:pt x="106" y="43"/>
                      <a:pt x="89" y="43"/>
                    </a:cubicBezTo>
                    <a:cubicBezTo>
                      <a:pt x="61" y="43"/>
                      <a:pt x="40" y="42"/>
                      <a:pt x="24" y="40"/>
                    </a:cubicBezTo>
                    <a:cubicBezTo>
                      <a:pt x="8" y="38"/>
                      <a:pt x="0" y="32"/>
                      <a:pt x="0" y="32"/>
                    </a:cubicBezTo>
                    <a:close/>
                    <a:moveTo>
                      <a:pt x="91" y="37"/>
                    </a:moveTo>
                    <a:cubicBezTo>
                      <a:pt x="112" y="37"/>
                      <a:pt x="131" y="36"/>
                      <a:pt x="147" y="34"/>
                    </a:cubicBezTo>
                    <a:cubicBezTo>
                      <a:pt x="123" y="31"/>
                      <a:pt x="100" y="27"/>
                      <a:pt x="78" y="23"/>
                    </a:cubicBezTo>
                    <a:cubicBezTo>
                      <a:pt x="65" y="25"/>
                      <a:pt x="52" y="27"/>
                      <a:pt x="52" y="27"/>
                    </a:cubicBezTo>
                    <a:cubicBezTo>
                      <a:pt x="45" y="31"/>
                      <a:pt x="45" y="31"/>
                      <a:pt x="45" y="31"/>
                    </a:cubicBezTo>
                    <a:cubicBezTo>
                      <a:pt x="45" y="31"/>
                      <a:pt x="49" y="34"/>
                      <a:pt x="57" y="35"/>
                    </a:cubicBezTo>
                    <a:cubicBezTo>
                      <a:pt x="65" y="37"/>
                      <a:pt x="77" y="37"/>
                      <a:pt x="91" y="37"/>
                    </a:cubicBezTo>
                    <a:close/>
                    <a:moveTo>
                      <a:pt x="63" y="9"/>
                    </a:moveTo>
                    <a:cubicBezTo>
                      <a:pt x="69" y="13"/>
                      <a:pt x="69" y="13"/>
                      <a:pt x="69" y="13"/>
                    </a:cubicBezTo>
                    <a:cubicBezTo>
                      <a:pt x="69" y="13"/>
                      <a:pt x="79" y="15"/>
                      <a:pt x="86" y="16"/>
                    </a:cubicBezTo>
                    <a:cubicBezTo>
                      <a:pt x="99" y="15"/>
                      <a:pt x="114" y="13"/>
                      <a:pt x="114" y="13"/>
                    </a:cubicBezTo>
                    <a:cubicBezTo>
                      <a:pt x="122" y="9"/>
                      <a:pt x="122" y="9"/>
                      <a:pt x="122" y="9"/>
                    </a:cubicBezTo>
                    <a:cubicBezTo>
                      <a:pt x="114" y="6"/>
                      <a:pt x="114" y="6"/>
                      <a:pt x="114" y="6"/>
                    </a:cubicBezTo>
                    <a:cubicBezTo>
                      <a:pt x="114" y="6"/>
                      <a:pt x="102" y="5"/>
                      <a:pt x="93" y="5"/>
                    </a:cubicBezTo>
                    <a:cubicBezTo>
                      <a:pt x="84" y="5"/>
                      <a:pt x="71" y="7"/>
                      <a:pt x="71" y="7"/>
                    </a:cubicBezTo>
                    <a:lnTo>
                      <a:pt x="63" y="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3" name="Freeform 510"/>
              <p:cNvSpPr>
                <a:spLocks noEditPoints="1"/>
              </p:cNvSpPr>
              <p:nvPr/>
            </p:nvSpPr>
            <p:spPr bwMode="auto">
              <a:xfrm>
                <a:off x="12144375" y="1535113"/>
                <a:ext cx="674688" cy="168275"/>
              </a:xfrm>
              <a:custGeom>
                <a:avLst/>
                <a:gdLst>
                  <a:gd name="T0" fmla="*/ 81 w 180"/>
                  <a:gd name="T1" fmla="*/ 0 h 45"/>
                  <a:gd name="T2" fmla="*/ 142 w 180"/>
                  <a:gd name="T3" fmla="*/ 3 h 45"/>
                  <a:gd name="T4" fmla="*/ 165 w 180"/>
                  <a:gd name="T5" fmla="*/ 10 h 45"/>
                  <a:gd name="T6" fmla="*/ 120 w 180"/>
                  <a:gd name="T7" fmla="*/ 21 h 45"/>
                  <a:gd name="T8" fmla="*/ 165 w 180"/>
                  <a:gd name="T9" fmla="*/ 27 h 45"/>
                  <a:gd name="T10" fmla="*/ 180 w 180"/>
                  <a:gd name="T11" fmla="*/ 33 h 45"/>
                  <a:gd name="T12" fmla="*/ 159 w 180"/>
                  <a:gd name="T13" fmla="*/ 42 h 45"/>
                  <a:gd name="T14" fmla="*/ 94 w 180"/>
                  <a:gd name="T15" fmla="*/ 45 h 45"/>
                  <a:gd name="T16" fmla="*/ 26 w 180"/>
                  <a:gd name="T17" fmla="*/ 42 h 45"/>
                  <a:gd name="T18" fmla="*/ 0 w 180"/>
                  <a:gd name="T19" fmla="*/ 33 h 45"/>
                  <a:gd name="T20" fmla="*/ 11 w 180"/>
                  <a:gd name="T21" fmla="*/ 27 h 45"/>
                  <a:gd name="T22" fmla="*/ 51 w 180"/>
                  <a:gd name="T23" fmla="*/ 22 h 45"/>
                  <a:gd name="T24" fmla="*/ 15 w 180"/>
                  <a:gd name="T25" fmla="*/ 17 h 45"/>
                  <a:gd name="T26" fmla="*/ 3 w 180"/>
                  <a:gd name="T27" fmla="*/ 10 h 45"/>
                  <a:gd name="T28" fmla="*/ 23 w 180"/>
                  <a:gd name="T29" fmla="*/ 3 h 45"/>
                  <a:gd name="T30" fmla="*/ 81 w 180"/>
                  <a:gd name="T31" fmla="*/ 0 h 45"/>
                  <a:gd name="T32" fmla="*/ 41 w 180"/>
                  <a:gd name="T33" fmla="*/ 33 h 45"/>
                  <a:gd name="T34" fmla="*/ 56 w 180"/>
                  <a:gd name="T35" fmla="*/ 38 h 45"/>
                  <a:gd name="T36" fmla="*/ 92 w 180"/>
                  <a:gd name="T37" fmla="*/ 39 h 45"/>
                  <a:gd name="T38" fmla="*/ 128 w 180"/>
                  <a:gd name="T39" fmla="*/ 38 h 45"/>
                  <a:gd name="T40" fmla="*/ 139 w 180"/>
                  <a:gd name="T41" fmla="*/ 33 h 45"/>
                  <a:gd name="T42" fmla="*/ 126 w 180"/>
                  <a:gd name="T43" fmla="*/ 28 h 45"/>
                  <a:gd name="T44" fmla="*/ 89 w 180"/>
                  <a:gd name="T45" fmla="*/ 25 h 45"/>
                  <a:gd name="T46" fmla="*/ 84 w 180"/>
                  <a:gd name="T47" fmla="*/ 24 h 45"/>
                  <a:gd name="T48" fmla="*/ 51 w 180"/>
                  <a:gd name="T49" fmla="*/ 28 h 45"/>
                  <a:gd name="T50" fmla="*/ 41 w 180"/>
                  <a:gd name="T51" fmla="*/ 33 h 45"/>
                  <a:gd name="T52" fmla="*/ 83 w 180"/>
                  <a:gd name="T53" fmla="*/ 6 h 45"/>
                  <a:gd name="T54" fmla="*/ 54 w 180"/>
                  <a:gd name="T55" fmla="*/ 7 h 45"/>
                  <a:gd name="T56" fmla="*/ 44 w 180"/>
                  <a:gd name="T57" fmla="*/ 11 h 45"/>
                  <a:gd name="T58" fmla="*/ 49 w 180"/>
                  <a:gd name="T59" fmla="*/ 14 h 45"/>
                  <a:gd name="T60" fmla="*/ 61 w 180"/>
                  <a:gd name="T61" fmla="*/ 16 h 45"/>
                  <a:gd name="T62" fmla="*/ 87 w 180"/>
                  <a:gd name="T63" fmla="*/ 18 h 45"/>
                  <a:gd name="T64" fmla="*/ 117 w 180"/>
                  <a:gd name="T65" fmla="*/ 15 h 45"/>
                  <a:gd name="T66" fmla="*/ 125 w 180"/>
                  <a:gd name="T67" fmla="*/ 11 h 45"/>
                  <a:gd name="T68" fmla="*/ 112 w 180"/>
                  <a:gd name="T69" fmla="*/ 7 h 45"/>
                  <a:gd name="T70" fmla="*/ 83 w 180"/>
                  <a:gd name="T71" fmla="*/ 6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80" h="45">
                    <a:moveTo>
                      <a:pt x="81" y="0"/>
                    </a:moveTo>
                    <a:cubicBezTo>
                      <a:pt x="106" y="0"/>
                      <a:pt x="126" y="1"/>
                      <a:pt x="142" y="3"/>
                    </a:cubicBezTo>
                    <a:cubicBezTo>
                      <a:pt x="157" y="5"/>
                      <a:pt x="165" y="10"/>
                      <a:pt x="165" y="10"/>
                    </a:cubicBezTo>
                    <a:cubicBezTo>
                      <a:pt x="165" y="10"/>
                      <a:pt x="151" y="19"/>
                      <a:pt x="120" y="21"/>
                    </a:cubicBezTo>
                    <a:cubicBezTo>
                      <a:pt x="141" y="23"/>
                      <a:pt x="156" y="25"/>
                      <a:pt x="165" y="27"/>
                    </a:cubicBezTo>
                    <a:cubicBezTo>
                      <a:pt x="175" y="28"/>
                      <a:pt x="180" y="33"/>
                      <a:pt x="180" y="33"/>
                    </a:cubicBezTo>
                    <a:cubicBezTo>
                      <a:pt x="180" y="33"/>
                      <a:pt x="174" y="39"/>
                      <a:pt x="159" y="42"/>
                    </a:cubicBezTo>
                    <a:cubicBezTo>
                      <a:pt x="143" y="44"/>
                      <a:pt x="122" y="45"/>
                      <a:pt x="94" y="45"/>
                    </a:cubicBezTo>
                    <a:cubicBezTo>
                      <a:pt x="66" y="45"/>
                      <a:pt x="43" y="44"/>
                      <a:pt x="26" y="42"/>
                    </a:cubicBezTo>
                    <a:cubicBezTo>
                      <a:pt x="10" y="40"/>
                      <a:pt x="0" y="33"/>
                      <a:pt x="0" y="33"/>
                    </a:cubicBezTo>
                    <a:cubicBezTo>
                      <a:pt x="0" y="33"/>
                      <a:pt x="3" y="28"/>
                      <a:pt x="11" y="27"/>
                    </a:cubicBezTo>
                    <a:cubicBezTo>
                      <a:pt x="19" y="25"/>
                      <a:pt x="32" y="23"/>
                      <a:pt x="51" y="22"/>
                    </a:cubicBezTo>
                    <a:cubicBezTo>
                      <a:pt x="34" y="20"/>
                      <a:pt x="22" y="18"/>
                      <a:pt x="15" y="17"/>
                    </a:cubicBezTo>
                    <a:cubicBezTo>
                      <a:pt x="7" y="15"/>
                      <a:pt x="3" y="10"/>
                      <a:pt x="3" y="10"/>
                    </a:cubicBezTo>
                    <a:cubicBezTo>
                      <a:pt x="3" y="10"/>
                      <a:pt x="9" y="5"/>
                      <a:pt x="23" y="3"/>
                    </a:cubicBezTo>
                    <a:cubicBezTo>
                      <a:pt x="38" y="1"/>
                      <a:pt x="57" y="0"/>
                      <a:pt x="81" y="0"/>
                    </a:cubicBezTo>
                    <a:close/>
                    <a:moveTo>
                      <a:pt x="41" y="33"/>
                    </a:moveTo>
                    <a:cubicBezTo>
                      <a:pt x="41" y="33"/>
                      <a:pt x="47" y="37"/>
                      <a:pt x="56" y="38"/>
                    </a:cubicBezTo>
                    <a:cubicBezTo>
                      <a:pt x="65" y="39"/>
                      <a:pt x="77" y="39"/>
                      <a:pt x="92" y="39"/>
                    </a:cubicBezTo>
                    <a:cubicBezTo>
                      <a:pt x="108" y="39"/>
                      <a:pt x="120" y="39"/>
                      <a:pt x="128" y="38"/>
                    </a:cubicBezTo>
                    <a:cubicBezTo>
                      <a:pt x="136" y="37"/>
                      <a:pt x="139" y="33"/>
                      <a:pt x="139" y="33"/>
                    </a:cubicBezTo>
                    <a:cubicBezTo>
                      <a:pt x="139" y="33"/>
                      <a:pt x="135" y="30"/>
                      <a:pt x="126" y="28"/>
                    </a:cubicBezTo>
                    <a:cubicBezTo>
                      <a:pt x="118" y="27"/>
                      <a:pt x="106" y="26"/>
                      <a:pt x="89" y="25"/>
                    </a:cubicBezTo>
                    <a:cubicBezTo>
                      <a:pt x="84" y="24"/>
                      <a:pt x="84" y="24"/>
                      <a:pt x="84" y="24"/>
                    </a:cubicBezTo>
                    <a:cubicBezTo>
                      <a:pt x="68" y="25"/>
                      <a:pt x="57" y="27"/>
                      <a:pt x="51" y="28"/>
                    </a:cubicBezTo>
                    <a:cubicBezTo>
                      <a:pt x="44" y="29"/>
                      <a:pt x="41" y="33"/>
                      <a:pt x="41" y="33"/>
                    </a:cubicBezTo>
                    <a:close/>
                    <a:moveTo>
                      <a:pt x="83" y="6"/>
                    </a:moveTo>
                    <a:cubicBezTo>
                      <a:pt x="71" y="6"/>
                      <a:pt x="61" y="6"/>
                      <a:pt x="54" y="7"/>
                    </a:cubicBezTo>
                    <a:cubicBezTo>
                      <a:pt x="47" y="8"/>
                      <a:pt x="44" y="11"/>
                      <a:pt x="44" y="11"/>
                    </a:cubicBezTo>
                    <a:cubicBezTo>
                      <a:pt x="49" y="14"/>
                      <a:pt x="49" y="14"/>
                      <a:pt x="49" y="14"/>
                    </a:cubicBezTo>
                    <a:cubicBezTo>
                      <a:pt x="61" y="16"/>
                      <a:pt x="61" y="16"/>
                      <a:pt x="61" y="16"/>
                    </a:cubicBezTo>
                    <a:cubicBezTo>
                      <a:pt x="61" y="16"/>
                      <a:pt x="75" y="18"/>
                      <a:pt x="87" y="18"/>
                    </a:cubicBezTo>
                    <a:cubicBezTo>
                      <a:pt x="101" y="17"/>
                      <a:pt x="117" y="15"/>
                      <a:pt x="117" y="15"/>
                    </a:cubicBezTo>
                    <a:cubicBezTo>
                      <a:pt x="125" y="11"/>
                      <a:pt x="125" y="11"/>
                      <a:pt x="125" y="11"/>
                    </a:cubicBezTo>
                    <a:cubicBezTo>
                      <a:pt x="125" y="11"/>
                      <a:pt x="120" y="8"/>
                      <a:pt x="112" y="7"/>
                    </a:cubicBezTo>
                    <a:cubicBezTo>
                      <a:pt x="105" y="6"/>
                      <a:pt x="95" y="6"/>
                      <a:pt x="83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4" name="Freeform 511"/>
              <p:cNvSpPr>
                <a:spLocks/>
              </p:cNvSpPr>
              <p:nvPr/>
            </p:nvSpPr>
            <p:spPr bwMode="auto">
              <a:xfrm>
                <a:off x="12053888" y="1230313"/>
                <a:ext cx="649288" cy="101600"/>
              </a:xfrm>
              <a:custGeom>
                <a:avLst/>
                <a:gdLst>
                  <a:gd name="T0" fmla="*/ 103 w 173"/>
                  <a:gd name="T1" fmla="*/ 0 h 27"/>
                  <a:gd name="T2" fmla="*/ 99 w 173"/>
                  <a:gd name="T3" fmla="*/ 11 h 27"/>
                  <a:gd name="T4" fmla="*/ 167 w 173"/>
                  <a:gd name="T5" fmla="*/ 8 h 27"/>
                  <a:gd name="T6" fmla="*/ 173 w 173"/>
                  <a:gd name="T7" fmla="*/ 14 h 27"/>
                  <a:gd name="T8" fmla="*/ 110 w 173"/>
                  <a:gd name="T9" fmla="*/ 15 h 27"/>
                  <a:gd name="T10" fmla="*/ 154 w 173"/>
                  <a:gd name="T11" fmla="*/ 24 h 27"/>
                  <a:gd name="T12" fmla="*/ 119 w 173"/>
                  <a:gd name="T13" fmla="*/ 27 h 27"/>
                  <a:gd name="T14" fmla="*/ 87 w 173"/>
                  <a:gd name="T15" fmla="*/ 17 h 27"/>
                  <a:gd name="T16" fmla="*/ 63 w 173"/>
                  <a:gd name="T17" fmla="*/ 27 h 27"/>
                  <a:gd name="T18" fmla="*/ 26 w 173"/>
                  <a:gd name="T19" fmla="*/ 24 h 27"/>
                  <a:gd name="T20" fmla="*/ 65 w 173"/>
                  <a:gd name="T21" fmla="*/ 15 h 27"/>
                  <a:gd name="T22" fmla="*/ 0 w 173"/>
                  <a:gd name="T23" fmla="*/ 14 h 27"/>
                  <a:gd name="T24" fmla="*/ 5 w 173"/>
                  <a:gd name="T25" fmla="*/ 8 h 27"/>
                  <a:gd name="T26" fmla="*/ 73 w 173"/>
                  <a:gd name="T27" fmla="*/ 11 h 27"/>
                  <a:gd name="T28" fmla="*/ 63 w 173"/>
                  <a:gd name="T29" fmla="*/ 0 h 27"/>
                  <a:gd name="T30" fmla="*/ 103 w 173"/>
                  <a:gd name="T31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73" h="27">
                    <a:moveTo>
                      <a:pt x="103" y="0"/>
                    </a:moveTo>
                    <a:cubicBezTo>
                      <a:pt x="99" y="11"/>
                      <a:pt x="99" y="11"/>
                      <a:pt x="99" y="11"/>
                    </a:cubicBezTo>
                    <a:cubicBezTo>
                      <a:pt x="122" y="10"/>
                      <a:pt x="144" y="9"/>
                      <a:pt x="167" y="8"/>
                    </a:cubicBezTo>
                    <a:cubicBezTo>
                      <a:pt x="173" y="14"/>
                      <a:pt x="173" y="14"/>
                      <a:pt x="173" y="14"/>
                    </a:cubicBezTo>
                    <a:cubicBezTo>
                      <a:pt x="152" y="14"/>
                      <a:pt x="131" y="14"/>
                      <a:pt x="110" y="15"/>
                    </a:cubicBezTo>
                    <a:cubicBezTo>
                      <a:pt x="124" y="18"/>
                      <a:pt x="139" y="21"/>
                      <a:pt x="154" y="24"/>
                    </a:cubicBezTo>
                    <a:cubicBezTo>
                      <a:pt x="143" y="25"/>
                      <a:pt x="131" y="26"/>
                      <a:pt x="119" y="27"/>
                    </a:cubicBezTo>
                    <a:cubicBezTo>
                      <a:pt x="109" y="24"/>
                      <a:pt x="98" y="20"/>
                      <a:pt x="87" y="17"/>
                    </a:cubicBezTo>
                    <a:cubicBezTo>
                      <a:pt x="79" y="20"/>
                      <a:pt x="71" y="24"/>
                      <a:pt x="63" y="27"/>
                    </a:cubicBezTo>
                    <a:cubicBezTo>
                      <a:pt x="51" y="26"/>
                      <a:pt x="38" y="25"/>
                      <a:pt x="26" y="24"/>
                    </a:cubicBezTo>
                    <a:cubicBezTo>
                      <a:pt x="39" y="21"/>
                      <a:pt x="52" y="18"/>
                      <a:pt x="65" y="15"/>
                    </a:cubicBezTo>
                    <a:cubicBezTo>
                      <a:pt x="43" y="14"/>
                      <a:pt x="22" y="14"/>
                      <a:pt x="0" y="14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28" y="9"/>
                      <a:pt x="50" y="10"/>
                      <a:pt x="73" y="11"/>
                    </a:cubicBezTo>
                    <a:cubicBezTo>
                      <a:pt x="63" y="0"/>
                      <a:pt x="63" y="0"/>
                      <a:pt x="63" y="0"/>
                    </a:cubicBezTo>
                    <a:cubicBezTo>
                      <a:pt x="76" y="0"/>
                      <a:pt x="90" y="0"/>
                      <a:pt x="10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5" name="Freeform 512"/>
              <p:cNvSpPr>
                <a:spLocks noEditPoints="1"/>
              </p:cNvSpPr>
              <p:nvPr/>
            </p:nvSpPr>
            <p:spPr bwMode="auto">
              <a:xfrm>
                <a:off x="17305338" y="1535113"/>
                <a:ext cx="696913" cy="168275"/>
              </a:xfrm>
              <a:custGeom>
                <a:avLst/>
                <a:gdLst>
                  <a:gd name="T0" fmla="*/ 182 w 186"/>
                  <a:gd name="T1" fmla="*/ 19 h 45"/>
                  <a:gd name="T2" fmla="*/ 160 w 186"/>
                  <a:gd name="T3" fmla="*/ 38 h 45"/>
                  <a:gd name="T4" fmla="*/ 68 w 186"/>
                  <a:gd name="T5" fmla="*/ 45 h 45"/>
                  <a:gd name="T6" fmla="*/ 33 w 186"/>
                  <a:gd name="T7" fmla="*/ 44 h 45"/>
                  <a:gd name="T8" fmla="*/ 30 w 186"/>
                  <a:gd name="T9" fmla="*/ 38 h 45"/>
                  <a:gd name="T10" fmla="*/ 63 w 186"/>
                  <a:gd name="T11" fmla="*/ 39 h 45"/>
                  <a:gd name="T12" fmla="*/ 125 w 186"/>
                  <a:gd name="T13" fmla="*/ 35 h 45"/>
                  <a:gd name="T14" fmla="*/ 143 w 186"/>
                  <a:gd name="T15" fmla="*/ 23 h 45"/>
                  <a:gd name="T16" fmla="*/ 141 w 186"/>
                  <a:gd name="T17" fmla="*/ 23 h 45"/>
                  <a:gd name="T18" fmla="*/ 117 w 186"/>
                  <a:gd name="T19" fmla="*/ 27 h 45"/>
                  <a:gd name="T20" fmla="*/ 82 w 186"/>
                  <a:gd name="T21" fmla="*/ 28 h 45"/>
                  <a:gd name="T22" fmla="*/ 25 w 186"/>
                  <a:gd name="T23" fmla="*/ 25 h 45"/>
                  <a:gd name="T24" fmla="*/ 0 w 186"/>
                  <a:gd name="T25" fmla="*/ 15 h 45"/>
                  <a:gd name="T26" fmla="*/ 18 w 186"/>
                  <a:gd name="T27" fmla="*/ 4 h 45"/>
                  <a:gd name="T28" fmla="*/ 79 w 186"/>
                  <a:gd name="T29" fmla="*/ 0 h 45"/>
                  <a:gd name="T30" fmla="*/ 130 w 186"/>
                  <a:gd name="T31" fmla="*/ 3 h 45"/>
                  <a:gd name="T32" fmla="*/ 165 w 186"/>
                  <a:gd name="T33" fmla="*/ 9 h 45"/>
                  <a:gd name="T34" fmla="*/ 182 w 186"/>
                  <a:gd name="T35" fmla="*/ 19 h 45"/>
                  <a:gd name="T36" fmla="*/ 83 w 186"/>
                  <a:gd name="T37" fmla="*/ 6 h 45"/>
                  <a:gd name="T38" fmla="*/ 51 w 186"/>
                  <a:gd name="T39" fmla="*/ 8 h 45"/>
                  <a:gd name="T40" fmla="*/ 42 w 186"/>
                  <a:gd name="T41" fmla="*/ 15 h 45"/>
                  <a:gd name="T42" fmla="*/ 56 w 186"/>
                  <a:gd name="T43" fmla="*/ 21 h 45"/>
                  <a:gd name="T44" fmla="*/ 90 w 186"/>
                  <a:gd name="T45" fmla="*/ 23 h 45"/>
                  <a:gd name="T46" fmla="*/ 125 w 186"/>
                  <a:gd name="T47" fmla="*/ 21 h 45"/>
                  <a:gd name="T48" fmla="*/ 137 w 186"/>
                  <a:gd name="T49" fmla="*/ 16 h 45"/>
                  <a:gd name="T50" fmla="*/ 128 w 186"/>
                  <a:gd name="T51" fmla="*/ 11 h 45"/>
                  <a:gd name="T52" fmla="*/ 109 w 186"/>
                  <a:gd name="T53" fmla="*/ 7 h 45"/>
                  <a:gd name="T54" fmla="*/ 83 w 186"/>
                  <a:gd name="T55" fmla="*/ 6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86" h="45">
                    <a:moveTo>
                      <a:pt x="182" y="19"/>
                    </a:moveTo>
                    <a:cubicBezTo>
                      <a:pt x="186" y="28"/>
                      <a:pt x="179" y="34"/>
                      <a:pt x="160" y="38"/>
                    </a:cubicBezTo>
                    <a:cubicBezTo>
                      <a:pt x="141" y="43"/>
                      <a:pt x="110" y="45"/>
                      <a:pt x="68" y="45"/>
                    </a:cubicBezTo>
                    <a:cubicBezTo>
                      <a:pt x="52" y="45"/>
                      <a:pt x="40" y="45"/>
                      <a:pt x="33" y="44"/>
                    </a:cubicBezTo>
                    <a:cubicBezTo>
                      <a:pt x="30" y="38"/>
                      <a:pt x="30" y="38"/>
                      <a:pt x="30" y="38"/>
                    </a:cubicBezTo>
                    <a:cubicBezTo>
                      <a:pt x="41" y="39"/>
                      <a:pt x="52" y="39"/>
                      <a:pt x="63" y="39"/>
                    </a:cubicBezTo>
                    <a:cubicBezTo>
                      <a:pt x="92" y="39"/>
                      <a:pt x="112" y="38"/>
                      <a:pt x="125" y="35"/>
                    </a:cubicBezTo>
                    <a:cubicBezTo>
                      <a:pt x="138" y="33"/>
                      <a:pt x="143" y="23"/>
                      <a:pt x="143" y="23"/>
                    </a:cubicBezTo>
                    <a:cubicBezTo>
                      <a:pt x="141" y="23"/>
                      <a:pt x="141" y="23"/>
                      <a:pt x="141" y="23"/>
                    </a:cubicBezTo>
                    <a:cubicBezTo>
                      <a:pt x="134" y="25"/>
                      <a:pt x="126" y="27"/>
                      <a:pt x="117" y="27"/>
                    </a:cubicBezTo>
                    <a:cubicBezTo>
                      <a:pt x="107" y="28"/>
                      <a:pt x="95" y="28"/>
                      <a:pt x="82" y="28"/>
                    </a:cubicBezTo>
                    <a:cubicBezTo>
                      <a:pt x="59" y="28"/>
                      <a:pt x="40" y="27"/>
                      <a:pt x="25" y="25"/>
                    </a:cubicBezTo>
                    <a:cubicBezTo>
                      <a:pt x="11" y="22"/>
                      <a:pt x="0" y="15"/>
                      <a:pt x="0" y="15"/>
                    </a:cubicBezTo>
                    <a:cubicBezTo>
                      <a:pt x="0" y="15"/>
                      <a:pt x="4" y="7"/>
                      <a:pt x="18" y="4"/>
                    </a:cubicBezTo>
                    <a:cubicBezTo>
                      <a:pt x="32" y="2"/>
                      <a:pt x="53" y="0"/>
                      <a:pt x="79" y="0"/>
                    </a:cubicBezTo>
                    <a:cubicBezTo>
                      <a:pt x="98" y="0"/>
                      <a:pt x="115" y="1"/>
                      <a:pt x="130" y="3"/>
                    </a:cubicBezTo>
                    <a:cubicBezTo>
                      <a:pt x="144" y="4"/>
                      <a:pt x="156" y="6"/>
                      <a:pt x="165" y="9"/>
                    </a:cubicBezTo>
                    <a:cubicBezTo>
                      <a:pt x="174" y="12"/>
                      <a:pt x="182" y="19"/>
                      <a:pt x="182" y="19"/>
                    </a:cubicBezTo>
                    <a:close/>
                    <a:moveTo>
                      <a:pt x="83" y="6"/>
                    </a:moveTo>
                    <a:cubicBezTo>
                      <a:pt x="68" y="6"/>
                      <a:pt x="57" y="7"/>
                      <a:pt x="51" y="8"/>
                    </a:cubicBezTo>
                    <a:cubicBezTo>
                      <a:pt x="43" y="10"/>
                      <a:pt x="42" y="15"/>
                      <a:pt x="42" y="15"/>
                    </a:cubicBezTo>
                    <a:cubicBezTo>
                      <a:pt x="42" y="15"/>
                      <a:pt x="48" y="19"/>
                      <a:pt x="56" y="21"/>
                    </a:cubicBezTo>
                    <a:cubicBezTo>
                      <a:pt x="64" y="22"/>
                      <a:pt x="75" y="23"/>
                      <a:pt x="90" y="23"/>
                    </a:cubicBezTo>
                    <a:cubicBezTo>
                      <a:pt x="104" y="23"/>
                      <a:pt x="116" y="22"/>
                      <a:pt x="125" y="21"/>
                    </a:cubicBezTo>
                    <a:cubicBezTo>
                      <a:pt x="134" y="19"/>
                      <a:pt x="137" y="16"/>
                      <a:pt x="137" y="16"/>
                    </a:cubicBezTo>
                    <a:cubicBezTo>
                      <a:pt x="128" y="11"/>
                      <a:pt x="128" y="11"/>
                      <a:pt x="128" y="11"/>
                    </a:cubicBezTo>
                    <a:cubicBezTo>
                      <a:pt x="128" y="11"/>
                      <a:pt x="117" y="8"/>
                      <a:pt x="109" y="7"/>
                    </a:cubicBezTo>
                    <a:cubicBezTo>
                      <a:pt x="101" y="7"/>
                      <a:pt x="93" y="6"/>
                      <a:pt x="83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6" name="Freeform 513"/>
              <p:cNvSpPr>
                <a:spLocks/>
              </p:cNvSpPr>
              <p:nvPr/>
            </p:nvSpPr>
            <p:spPr bwMode="auto">
              <a:xfrm>
                <a:off x="17357725" y="1238251"/>
                <a:ext cx="385763" cy="195263"/>
              </a:xfrm>
              <a:custGeom>
                <a:avLst/>
                <a:gdLst>
                  <a:gd name="T0" fmla="*/ 0 w 103"/>
                  <a:gd name="T1" fmla="*/ 27 h 52"/>
                  <a:gd name="T2" fmla="*/ 7 w 103"/>
                  <a:gd name="T3" fmla="*/ 12 h 52"/>
                  <a:gd name="T4" fmla="*/ 41 w 103"/>
                  <a:gd name="T5" fmla="*/ 0 h 52"/>
                  <a:gd name="T6" fmla="*/ 77 w 103"/>
                  <a:gd name="T7" fmla="*/ 0 h 52"/>
                  <a:gd name="T8" fmla="*/ 45 w 103"/>
                  <a:gd name="T9" fmla="*/ 13 h 52"/>
                  <a:gd name="T10" fmla="*/ 39 w 103"/>
                  <a:gd name="T11" fmla="*/ 26 h 52"/>
                  <a:gd name="T12" fmla="*/ 59 w 103"/>
                  <a:gd name="T13" fmla="*/ 40 h 52"/>
                  <a:gd name="T14" fmla="*/ 103 w 103"/>
                  <a:gd name="T15" fmla="*/ 52 h 52"/>
                  <a:gd name="T16" fmla="*/ 66 w 103"/>
                  <a:gd name="T17" fmla="*/ 52 h 52"/>
                  <a:gd name="T18" fmla="*/ 20 w 103"/>
                  <a:gd name="T19" fmla="*/ 41 h 52"/>
                  <a:gd name="T20" fmla="*/ 0 w 103"/>
                  <a:gd name="T21" fmla="*/ 27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03" h="52">
                    <a:moveTo>
                      <a:pt x="0" y="27"/>
                    </a:moveTo>
                    <a:cubicBezTo>
                      <a:pt x="0" y="27"/>
                      <a:pt x="0" y="17"/>
                      <a:pt x="7" y="12"/>
                    </a:cubicBezTo>
                    <a:cubicBezTo>
                      <a:pt x="14" y="8"/>
                      <a:pt x="25" y="4"/>
                      <a:pt x="41" y="0"/>
                    </a:cubicBezTo>
                    <a:cubicBezTo>
                      <a:pt x="53" y="0"/>
                      <a:pt x="65" y="0"/>
                      <a:pt x="77" y="0"/>
                    </a:cubicBezTo>
                    <a:cubicBezTo>
                      <a:pt x="63" y="4"/>
                      <a:pt x="52" y="8"/>
                      <a:pt x="45" y="13"/>
                    </a:cubicBezTo>
                    <a:cubicBezTo>
                      <a:pt x="39" y="17"/>
                      <a:pt x="39" y="26"/>
                      <a:pt x="39" y="26"/>
                    </a:cubicBezTo>
                    <a:cubicBezTo>
                      <a:pt x="39" y="26"/>
                      <a:pt x="48" y="35"/>
                      <a:pt x="59" y="40"/>
                    </a:cubicBezTo>
                    <a:cubicBezTo>
                      <a:pt x="70" y="44"/>
                      <a:pt x="85" y="49"/>
                      <a:pt x="103" y="52"/>
                    </a:cubicBezTo>
                    <a:cubicBezTo>
                      <a:pt x="91" y="52"/>
                      <a:pt x="78" y="52"/>
                      <a:pt x="66" y="52"/>
                    </a:cubicBezTo>
                    <a:cubicBezTo>
                      <a:pt x="47" y="49"/>
                      <a:pt x="32" y="45"/>
                      <a:pt x="20" y="41"/>
                    </a:cubicBezTo>
                    <a:cubicBezTo>
                      <a:pt x="9" y="36"/>
                      <a:pt x="0" y="27"/>
                      <a:pt x="0" y="2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7" name="Freeform 514"/>
              <p:cNvSpPr>
                <a:spLocks noEditPoints="1"/>
              </p:cNvSpPr>
              <p:nvPr/>
            </p:nvSpPr>
            <p:spPr bwMode="auto">
              <a:xfrm>
                <a:off x="22582188" y="1535113"/>
                <a:ext cx="715963" cy="168275"/>
              </a:xfrm>
              <a:custGeom>
                <a:avLst/>
                <a:gdLst>
                  <a:gd name="T0" fmla="*/ 185 w 191"/>
                  <a:gd name="T1" fmla="*/ 22 h 45"/>
                  <a:gd name="T2" fmla="*/ 175 w 191"/>
                  <a:gd name="T3" fmla="*/ 39 h 45"/>
                  <a:gd name="T4" fmla="*/ 111 w 191"/>
                  <a:gd name="T5" fmla="*/ 45 h 45"/>
                  <a:gd name="T6" fmla="*/ 40 w 191"/>
                  <a:gd name="T7" fmla="*/ 39 h 45"/>
                  <a:gd name="T8" fmla="*/ 6 w 191"/>
                  <a:gd name="T9" fmla="*/ 22 h 45"/>
                  <a:gd name="T10" fmla="*/ 16 w 191"/>
                  <a:gd name="T11" fmla="*/ 5 h 45"/>
                  <a:gd name="T12" fmla="*/ 79 w 191"/>
                  <a:gd name="T13" fmla="*/ 0 h 45"/>
                  <a:gd name="T14" fmla="*/ 150 w 191"/>
                  <a:gd name="T15" fmla="*/ 6 h 45"/>
                  <a:gd name="T16" fmla="*/ 185 w 191"/>
                  <a:gd name="T17" fmla="*/ 22 h 45"/>
                  <a:gd name="T18" fmla="*/ 49 w 191"/>
                  <a:gd name="T19" fmla="*/ 22 h 45"/>
                  <a:gd name="T20" fmla="*/ 69 w 191"/>
                  <a:gd name="T21" fmla="*/ 35 h 45"/>
                  <a:gd name="T22" fmla="*/ 107 w 191"/>
                  <a:gd name="T23" fmla="*/ 39 h 45"/>
                  <a:gd name="T24" fmla="*/ 140 w 191"/>
                  <a:gd name="T25" fmla="*/ 35 h 45"/>
                  <a:gd name="T26" fmla="*/ 142 w 191"/>
                  <a:gd name="T27" fmla="*/ 22 h 45"/>
                  <a:gd name="T28" fmla="*/ 122 w 191"/>
                  <a:gd name="T29" fmla="*/ 10 h 45"/>
                  <a:gd name="T30" fmla="*/ 83 w 191"/>
                  <a:gd name="T31" fmla="*/ 6 h 45"/>
                  <a:gd name="T32" fmla="*/ 51 w 191"/>
                  <a:gd name="T33" fmla="*/ 10 h 45"/>
                  <a:gd name="T34" fmla="*/ 49 w 191"/>
                  <a:gd name="T35" fmla="*/ 22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91" h="45">
                    <a:moveTo>
                      <a:pt x="185" y="22"/>
                    </a:moveTo>
                    <a:cubicBezTo>
                      <a:pt x="191" y="30"/>
                      <a:pt x="187" y="35"/>
                      <a:pt x="175" y="39"/>
                    </a:cubicBezTo>
                    <a:cubicBezTo>
                      <a:pt x="163" y="43"/>
                      <a:pt x="142" y="45"/>
                      <a:pt x="111" y="45"/>
                    </a:cubicBezTo>
                    <a:cubicBezTo>
                      <a:pt x="82" y="45"/>
                      <a:pt x="58" y="43"/>
                      <a:pt x="40" y="39"/>
                    </a:cubicBezTo>
                    <a:cubicBezTo>
                      <a:pt x="22" y="35"/>
                      <a:pt x="11" y="30"/>
                      <a:pt x="6" y="22"/>
                    </a:cubicBezTo>
                    <a:cubicBezTo>
                      <a:pt x="0" y="15"/>
                      <a:pt x="4" y="9"/>
                      <a:pt x="16" y="5"/>
                    </a:cubicBezTo>
                    <a:cubicBezTo>
                      <a:pt x="28" y="2"/>
                      <a:pt x="49" y="0"/>
                      <a:pt x="79" y="0"/>
                    </a:cubicBezTo>
                    <a:cubicBezTo>
                      <a:pt x="109" y="0"/>
                      <a:pt x="132" y="2"/>
                      <a:pt x="150" y="6"/>
                    </a:cubicBezTo>
                    <a:cubicBezTo>
                      <a:pt x="168" y="10"/>
                      <a:pt x="180" y="15"/>
                      <a:pt x="185" y="22"/>
                    </a:cubicBezTo>
                    <a:close/>
                    <a:moveTo>
                      <a:pt x="49" y="22"/>
                    </a:moveTo>
                    <a:cubicBezTo>
                      <a:pt x="49" y="22"/>
                      <a:pt x="60" y="33"/>
                      <a:pt x="69" y="35"/>
                    </a:cubicBezTo>
                    <a:cubicBezTo>
                      <a:pt x="78" y="38"/>
                      <a:pt x="91" y="39"/>
                      <a:pt x="107" y="39"/>
                    </a:cubicBezTo>
                    <a:cubicBezTo>
                      <a:pt x="123" y="39"/>
                      <a:pt x="140" y="35"/>
                      <a:pt x="140" y="35"/>
                    </a:cubicBezTo>
                    <a:cubicBezTo>
                      <a:pt x="142" y="22"/>
                      <a:pt x="142" y="22"/>
                      <a:pt x="142" y="22"/>
                    </a:cubicBezTo>
                    <a:cubicBezTo>
                      <a:pt x="142" y="22"/>
                      <a:pt x="131" y="13"/>
                      <a:pt x="122" y="10"/>
                    </a:cubicBezTo>
                    <a:cubicBezTo>
                      <a:pt x="113" y="7"/>
                      <a:pt x="100" y="6"/>
                      <a:pt x="83" y="6"/>
                    </a:cubicBezTo>
                    <a:cubicBezTo>
                      <a:pt x="67" y="6"/>
                      <a:pt x="51" y="10"/>
                      <a:pt x="51" y="10"/>
                    </a:cubicBezTo>
                    <a:lnTo>
                      <a:pt x="49" y="2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8" name="Freeform 515"/>
              <p:cNvSpPr>
                <a:spLocks/>
              </p:cNvSpPr>
              <p:nvPr/>
            </p:nvSpPr>
            <p:spPr bwMode="auto">
              <a:xfrm>
                <a:off x="22491700" y="1238251"/>
                <a:ext cx="420688" cy="195263"/>
              </a:xfrm>
              <a:custGeom>
                <a:avLst/>
                <a:gdLst>
                  <a:gd name="T0" fmla="*/ 109 w 112"/>
                  <a:gd name="T1" fmla="*/ 27 h 52"/>
                  <a:gd name="T2" fmla="*/ 106 w 112"/>
                  <a:gd name="T3" fmla="*/ 41 h 52"/>
                  <a:gd name="T4" fmla="*/ 74 w 112"/>
                  <a:gd name="T5" fmla="*/ 52 h 52"/>
                  <a:gd name="T6" fmla="*/ 37 w 112"/>
                  <a:gd name="T7" fmla="*/ 52 h 52"/>
                  <a:gd name="T8" fmla="*/ 67 w 112"/>
                  <a:gd name="T9" fmla="*/ 40 h 52"/>
                  <a:gd name="T10" fmla="*/ 70 w 112"/>
                  <a:gd name="T11" fmla="*/ 26 h 52"/>
                  <a:gd name="T12" fmla="*/ 47 w 112"/>
                  <a:gd name="T13" fmla="*/ 13 h 52"/>
                  <a:gd name="T14" fmla="*/ 0 w 112"/>
                  <a:gd name="T15" fmla="*/ 0 h 52"/>
                  <a:gd name="T16" fmla="*/ 37 w 112"/>
                  <a:gd name="T17" fmla="*/ 0 h 52"/>
                  <a:gd name="T18" fmla="*/ 85 w 112"/>
                  <a:gd name="T19" fmla="*/ 12 h 52"/>
                  <a:gd name="T20" fmla="*/ 109 w 112"/>
                  <a:gd name="T21" fmla="*/ 27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2" h="52">
                    <a:moveTo>
                      <a:pt x="109" y="27"/>
                    </a:moveTo>
                    <a:cubicBezTo>
                      <a:pt x="109" y="27"/>
                      <a:pt x="112" y="36"/>
                      <a:pt x="106" y="41"/>
                    </a:cubicBezTo>
                    <a:cubicBezTo>
                      <a:pt x="100" y="45"/>
                      <a:pt x="89" y="49"/>
                      <a:pt x="74" y="52"/>
                    </a:cubicBezTo>
                    <a:cubicBezTo>
                      <a:pt x="62" y="52"/>
                      <a:pt x="50" y="52"/>
                      <a:pt x="37" y="52"/>
                    </a:cubicBezTo>
                    <a:cubicBezTo>
                      <a:pt x="51" y="49"/>
                      <a:pt x="67" y="40"/>
                      <a:pt x="67" y="40"/>
                    </a:cubicBezTo>
                    <a:cubicBezTo>
                      <a:pt x="70" y="26"/>
                      <a:pt x="70" y="26"/>
                      <a:pt x="70" y="26"/>
                    </a:cubicBezTo>
                    <a:cubicBezTo>
                      <a:pt x="70" y="26"/>
                      <a:pt x="59" y="17"/>
                      <a:pt x="47" y="13"/>
                    </a:cubicBezTo>
                    <a:cubicBezTo>
                      <a:pt x="35" y="8"/>
                      <a:pt x="19" y="4"/>
                      <a:pt x="0" y="0"/>
                    </a:cubicBezTo>
                    <a:cubicBezTo>
                      <a:pt x="13" y="0"/>
                      <a:pt x="25" y="0"/>
                      <a:pt x="37" y="0"/>
                    </a:cubicBezTo>
                    <a:cubicBezTo>
                      <a:pt x="57" y="4"/>
                      <a:pt x="73" y="8"/>
                      <a:pt x="85" y="12"/>
                    </a:cubicBezTo>
                    <a:cubicBezTo>
                      <a:pt x="98" y="17"/>
                      <a:pt x="109" y="27"/>
                      <a:pt x="109" y="2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9" name="Freeform 516"/>
              <p:cNvSpPr>
                <a:spLocks/>
              </p:cNvSpPr>
              <p:nvPr/>
            </p:nvSpPr>
            <p:spPr bwMode="auto">
              <a:xfrm>
                <a:off x="27955875" y="1628776"/>
                <a:ext cx="371475" cy="22225"/>
              </a:xfrm>
              <a:custGeom>
                <a:avLst/>
                <a:gdLst>
                  <a:gd name="T0" fmla="*/ 6 w 99"/>
                  <a:gd name="T1" fmla="*/ 6 h 6"/>
                  <a:gd name="T2" fmla="*/ 0 w 99"/>
                  <a:gd name="T3" fmla="*/ 0 h 6"/>
                  <a:gd name="T4" fmla="*/ 93 w 99"/>
                  <a:gd name="T5" fmla="*/ 0 h 6"/>
                  <a:gd name="T6" fmla="*/ 99 w 99"/>
                  <a:gd name="T7" fmla="*/ 6 h 6"/>
                  <a:gd name="T8" fmla="*/ 6 w 99"/>
                  <a:gd name="T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9" h="6">
                    <a:moveTo>
                      <a:pt x="6" y="6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31" y="0"/>
                      <a:pt x="62" y="0"/>
                      <a:pt x="93" y="0"/>
                    </a:cubicBezTo>
                    <a:cubicBezTo>
                      <a:pt x="99" y="6"/>
                      <a:pt x="99" y="6"/>
                      <a:pt x="99" y="6"/>
                    </a:cubicBezTo>
                    <a:cubicBezTo>
                      <a:pt x="68" y="6"/>
                      <a:pt x="37" y="6"/>
                      <a:pt x="6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0" name="Freeform 517"/>
              <p:cNvSpPr>
                <a:spLocks/>
              </p:cNvSpPr>
              <p:nvPr/>
            </p:nvSpPr>
            <p:spPr bwMode="auto">
              <a:xfrm>
                <a:off x="27614563" y="1392238"/>
                <a:ext cx="611188" cy="14288"/>
              </a:xfrm>
              <a:custGeom>
                <a:avLst/>
                <a:gdLst>
                  <a:gd name="T0" fmla="*/ 163 w 163"/>
                  <a:gd name="T1" fmla="*/ 4 h 4"/>
                  <a:gd name="T2" fmla="*/ 4 w 163"/>
                  <a:gd name="T3" fmla="*/ 4 h 4"/>
                  <a:gd name="T4" fmla="*/ 0 w 163"/>
                  <a:gd name="T5" fmla="*/ 0 h 4"/>
                  <a:gd name="T6" fmla="*/ 159 w 163"/>
                  <a:gd name="T7" fmla="*/ 0 h 4"/>
                  <a:gd name="T8" fmla="*/ 163 w 163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3" h="4">
                    <a:moveTo>
                      <a:pt x="163" y="4"/>
                    </a:moveTo>
                    <a:cubicBezTo>
                      <a:pt x="110" y="4"/>
                      <a:pt x="57" y="4"/>
                      <a:pt x="4" y="4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53" y="0"/>
                      <a:pt x="106" y="0"/>
                      <a:pt x="159" y="0"/>
                    </a:cubicBezTo>
                    <a:lnTo>
                      <a:pt x="163" y="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1" name="Freeform 518"/>
              <p:cNvSpPr>
                <a:spLocks noEditPoints="1"/>
              </p:cNvSpPr>
              <p:nvPr/>
            </p:nvSpPr>
            <p:spPr bwMode="auto">
              <a:xfrm>
                <a:off x="33023175" y="1587501"/>
                <a:ext cx="727075" cy="63500"/>
              </a:xfrm>
              <a:custGeom>
                <a:avLst/>
                <a:gdLst>
                  <a:gd name="T0" fmla="*/ 6 w 194"/>
                  <a:gd name="T1" fmla="*/ 5 h 17"/>
                  <a:gd name="T2" fmla="*/ 0 w 194"/>
                  <a:gd name="T3" fmla="*/ 0 h 17"/>
                  <a:gd name="T4" fmla="*/ 174 w 194"/>
                  <a:gd name="T5" fmla="*/ 0 h 17"/>
                  <a:gd name="T6" fmla="*/ 180 w 194"/>
                  <a:gd name="T7" fmla="*/ 5 h 17"/>
                  <a:gd name="T8" fmla="*/ 6 w 194"/>
                  <a:gd name="T9" fmla="*/ 5 h 17"/>
                  <a:gd name="T10" fmla="*/ 20 w 194"/>
                  <a:gd name="T11" fmla="*/ 17 h 17"/>
                  <a:gd name="T12" fmla="*/ 14 w 194"/>
                  <a:gd name="T13" fmla="*/ 12 h 17"/>
                  <a:gd name="T14" fmla="*/ 188 w 194"/>
                  <a:gd name="T15" fmla="*/ 12 h 17"/>
                  <a:gd name="T16" fmla="*/ 194 w 194"/>
                  <a:gd name="T17" fmla="*/ 17 h 17"/>
                  <a:gd name="T18" fmla="*/ 20 w 194"/>
                  <a:gd name="T19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94" h="17">
                    <a:moveTo>
                      <a:pt x="6" y="5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58" y="0"/>
                      <a:pt x="116" y="0"/>
                      <a:pt x="174" y="0"/>
                    </a:cubicBezTo>
                    <a:cubicBezTo>
                      <a:pt x="180" y="5"/>
                      <a:pt x="180" y="5"/>
                      <a:pt x="180" y="5"/>
                    </a:cubicBezTo>
                    <a:cubicBezTo>
                      <a:pt x="122" y="5"/>
                      <a:pt x="64" y="5"/>
                      <a:pt x="6" y="5"/>
                    </a:cubicBezTo>
                    <a:close/>
                    <a:moveTo>
                      <a:pt x="20" y="17"/>
                    </a:moveTo>
                    <a:cubicBezTo>
                      <a:pt x="14" y="12"/>
                      <a:pt x="14" y="12"/>
                      <a:pt x="14" y="12"/>
                    </a:cubicBezTo>
                    <a:cubicBezTo>
                      <a:pt x="72" y="12"/>
                      <a:pt x="130" y="12"/>
                      <a:pt x="188" y="12"/>
                    </a:cubicBezTo>
                    <a:cubicBezTo>
                      <a:pt x="194" y="17"/>
                      <a:pt x="194" y="17"/>
                      <a:pt x="194" y="17"/>
                    </a:cubicBezTo>
                    <a:cubicBezTo>
                      <a:pt x="136" y="17"/>
                      <a:pt x="78" y="17"/>
                      <a:pt x="20" y="1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2" name="Freeform 519"/>
              <p:cNvSpPr>
                <a:spLocks/>
              </p:cNvSpPr>
              <p:nvPr/>
            </p:nvSpPr>
            <p:spPr bwMode="auto">
              <a:xfrm>
                <a:off x="32704088" y="1263651"/>
                <a:ext cx="674688" cy="109538"/>
              </a:xfrm>
              <a:custGeom>
                <a:avLst/>
                <a:gdLst>
                  <a:gd name="T0" fmla="*/ 77 w 180"/>
                  <a:gd name="T1" fmla="*/ 17 h 29"/>
                  <a:gd name="T2" fmla="*/ 6 w 180"/>
                  <a:gd name="T3" fmla="*/ 17 h 29"/>
                  <a:gd name="T4" fmla="*/ 0 w 180"/>
                  <a:gd name="T5" fmla="*/ 12 h 29"/>
                  <a:gd name="T6" fmla="*/ 71 w 180"/>
                  <a:gd name="T7" fmla="*/ 12 h 29"/>
                  <a:gd name="T8" fmla="*/ 57 w 180"/>
                  <a:gd name="T9" fmla="*/ 0 h 29"/>
                  <a:gd name="T10" fmla="*/ 89 w 180"/>
                  <a:gd name="T11" fmla="*/ 0 h 29"/>
                  <a:gd name="T12" fmla="*/ 103 w 180"/>
                  <a:gd name="T13" fmla="*/ 12 h 29"/>
                  <a:gd name="T14" fmla="*/ 174 w 180"/>
                  <a:gd name="T15" fmla="*/ 12 h 29"/>
                  <a:gd name="T16" fmla="*/ 180 w 180"/>
                  <a:gd name="T17" fmla="*/ 17 h 29"/>
                  <a:gd name="T18" fmla="*/ 109 w 180"/>
                  <a:gd name="T19" fmla="*/ 17 h 29"/>
                  <a:gd name="T20" fmla="*/ 122 w 180"/>
                  <a:gd name="T21" fmla="*/ 29 h 29"/>
                  <a:gd name="T22" fmla="*/ 90 w 180"/>
                  <a:gd name="T23" fmla="*/ 29 h 29"/>
                  <a:gd name="T24" fmla="*/ 77 w 180"/>
                  <a:gd name="T25" fmla="*/ 1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80" h="29">
                    <a:moveTo>
                      <a:pt x="77" y="17"/>
                    </a:moveTo>
                    <a:cubicBezTo>
                      <a:pt x="53" y="17"/>
                      <a:pt x="29" y="17"/>
                      <a:pt x="6" y="17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23" y="12"/>
                      <a:pt x="47" y="12"/>
                      <a:pt x="71" y="12"/>
                    </a:cubicBezTo>
                    <a:cubicBezTo>
                      <a:pt x="57" y="0"/>
                      <a:pt x="57" y="0"/>
                      <a:pt x="57" y="0"/>
                    </a:cubicBezTo>
                    <a:cubicBezTo>
                      <a:pt x="68" y="0"/>
                      <a:pt x="79" y="0"/>
                      <a:pt x="89" y="0"/>
                    </a:cubicBezTo>
                    <a:cubicBezTo>
                      <a:pt x="103" y="12"/>
                      <a:pt x="103" y="12"/>
                      <a:pt x="103" y="12"/>
                    </a:cubicBezTo>
                    <a:cubicBezTo>
                      <a:pt x="127" y="12"/>
                      <a:pt x="150" y="12"/>
                      <a:pt x="174" y="12"/>
                    </a:cubicBezTo>
                    <a:cubicBezTo>
                      <a:pt x="180" y="17"/>
                      <a:pt x="180" y="17"/>
                      <a:pt x="180" y="17"/>
                    </a:cubicBezTo>
                    <a:cubicBezTo>
                      <a:pt x="156" y="17"/>
                      <a:pt x="133" y="17"/>
                      <a:pt x="109" y="17"/>
                    </a:cubicBezTo>
                    <a:cubicBezTo>
                      <a:pt x="122" y="29"/>
                      <a:pt x="122" y="29"/>
                      <a:pt x="122" y="29"/>
                    </a:cubicBezTo>
                    <a:cubicBezTo>
                      <a:pt x="112" y="29"/>
                      <a:pt x="101" y="29"/>
                      <a:pt x="90" y="29"/>
                    </a:cubicBezTo>
                    <a:lnTo>
                      <a:pt x="77" y="1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3" name="Freeform 520"/>
              <p:cNvSpPr>
                <a:spLocks noEditPoints="1"/>
              </p:cNvSpPr>
              <p:nvPr/>
            </p:nvSpPr>
            <p:spPr bwMode="auto">
              <a:xfrm>
                <a:off x="33323213" y="3011488"/>
                <a:ext cx="484188" cy="63500"/>
              </a:xfrm>
              <a:custGeom>
                <a:avLst/>
                <a:gdLst>
                  <a:gd name="T0" fmla="*/ 0 w 129"/>
                  <a:gd name="T1" fmla="*/ 16 h 17"/>
                  <a:gd name="T2" fmla="*/ 6 w 129"/>
                  <a:gd name="T3" fmla="*/ 8 h 17"/>
                  <a:gd name="T4" fmla="*/ 16 w 129"/>
                  <a:gd name="T5" fmla="*/ 0 h 17"/>
                  <a:gd name="T6" fmla="*/ 49 w 129"/>
                  <a:gd name="T7" fmla="*/ 0 h 17"/>
                  <a:gd name="T8" fmla="*/ 48 w 129"/>
                  <a:gd name="T9" fmla="*/ 17 h 17"/>
                  <a:gd name="T10" fmla="*/ 3 w 129"/>
                  <a:gd name="T11" fmla="*/ 17 h 17"/>
                  <a:gd name="T12" fmla="*/ 0 w 129"/>
                  <a:gd name="T13" fmla="*/ 16 h 17"/>
                  <a:gd name="T14" fmla="*/ 80 w 129"/>
                  <a:gd name="T15" fmla="*/ 16 h 17"/>
                  <a:gd name="T16" fmla="*/ 96 w 129"/>
                  <a:gd name="T17" fmla="*/ 0 h 17"/>
                  <a:gd name="T18" fmla="*/ 129 w 129"/>
                  <a:gd name="T19" fmla="*/ 0 h 17"/>
                  <a:gd name="T20" fmla="*/ 128 w 129"/>
                  <a:gd name="T21" fmla="*/ 17 h 17"/>
                  <a:gd name="T22" fmla="*/ 83 w 129"/>
                  <a:gd name="T23" fmla="*/ 17 h 17"/>
                  <a:gd name="T24" fmla="*/ 80 w 129"/>
                  <a:gd name="T25" fmla="*/ 1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29" h="17">
                    <a:moveTo>
                      <a:pt x="0" y="16"/>
                    </a:moveTo>
                    <a:cubicBezTo>
                      <a:pt x="6" y="8"/>
                      <a:pt x="6" y="8"/>
                      <a:pt x="6" y="8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27" y="0"/>
                      <a:pt x="38" y="0"/>
                      <a:pt x="49" y="0"/>
                    </a:cubicBezTo>
                    <a:cubicBezTo>
                      <a:pt x="48" y="17"/>
                      <a:pt x="48" y="17"/>
                      <a:pt x="48" y="17"/>
                    </a:cubicBezTo>
                    <a:cubicBezTo>
                      <a:pt x="33" y="17"/>
                      <a:pt x="18" y="17"/>
                      <a:pt x="3" y="17"/>
                    </a:cubicBezTo>
                    <a:lnTo>
                      <a:pt x="0" y="16"/>
                    </a:lnTo>
                    <a:close/>
                    <a:moveTo>
                      <a:pt x="80" y="16"/>
                    </a:moveTo>
                    <a:cubicBezTo>
                      <a:pt x="80" y="16"/>
                      <a:pt x="87" y="6"/>
                      <a:pt x="96" y="0"/>
                    </a:cubicBezTo>
                    <a:cubicBezTo>
                      <a:pt x="107" y="0"/>
                      <a:pt x="118" y="0"/>
                      <a:pt x="129" y="0"/>
                    </a:cubicBezTo>
                    <a:cubicBezTo>
                      <a:pt x="127" y="7"/>
                      <a:pt x="128" y="17"/>
                      <a:pt x="128" y="17"/>
                    </a:cubicBezTo>
                    <a:cubicBezTo>
                      <a:pt x="113" y="17"/>
                      <a:pt x="98" y="17"/>
                      <a:pt x="83" y="17"/>
                    </a:cubicBezTo>
                    <a:lnTo>
                      <a:pt x="80" y="1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4" name="Freeform 521"/>
              <p:cNvSpPr>
                <a:spLocks/>
              </p:cNvSpPr>
              <p:nvPr/>
            </p:nvSpPr>
            <p:spPr bwMode="auto">
              <a:xfrm>
                <a:off x="33851850" y="3341688"/>
                <a:ext cx="184150" cy="65088"/>
              </a:xfrm>
              <a:custGeom>
                <a:avLst/>
                <a:gdLst>
                  <a:gd name="T0" fmla="*/ 3 w 49"/>
                  <a:gd name="T1" fmla="*/ 17 h 17"/>
                  <a:gd name="T2" fmla="*/ 0 w 49"/>
                  <a:gd name="T3" fmla="*/ 16 h 17"/>
                  <a:gd name="T4" fmla="*/ 5 w 49"/>
                  <a:gd name="T5" fmla="*/ 9 h 17"/>
                  <a:gd name="T6" fmla="*/ 16 w 49"/>
                  <a:gd name="T7" fmla="*/ 0 h 17"/>
                  <a:gd name="T8" fmla="*/ 49 w 49"/>
                  <a:gd name="T9" fmla="*/ 0 h 17"/>
                  <a:gd name="T10" fmla="*/ 48 w 49"/>
                  <a:gd name="T11" fmla="*/ 17 h 17"/>
                  <a:gd name="T12" fmla="*/ 3 w 49"/>
                  <a:gd name="T13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9" h="17">
                    <a:moveTo>
                      <a:pt x="3" y="17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27" y="0"/>
                      <a:pt x="38" y="0"/>
                      <a:pt x="49" y="0"/>
                    </a:cubicBezTo>
                    <a:cubicBezTo>
                      <a:pt x="48" y="17"/>
                      <a:pt x="48" y="17"/>
                      <a:pt x="48" y="17"/>
                    </a:cubicBezTo>
                    <a:cubicBezTo>
                      <a:pt x="33" y="17"/>
                      <a:pt x="18" y="17"/>
                      <a:pt x="3" y="1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5" name="Freeform 522"/>
              <p:cNvSpPr>
                <a:spLocks/>
              </p:cNvSpPr>
              <p:nvPr/>
            </p:nvSpPr>
            <p:spPr bwMode="auto">
              <a:xfrm>
                <a:off x="36480750" y="2105026"/>
                <a:ext cx="611188" cy="211138"/>
              </a:xfrm>
              <a:custGeom>
                <a:avLst/>
                <a:gdLst>
                  <a:gd name="T0" fmla="*/ 136 w 163"/>
                  <a:gd name="T1" fmla="*/ 46 h 56"/>
                  <a:gd name="T2" fmla="*/ 126 w 163"/>
                  <a:gd name="T3" fmla="*/ 53 h 56"/>
                  <a:gd name="T4" fmla="*/ 70 w 163"/>
                  <a:gd name="T5" fmla="*/ 56 h 56"/>
                  <a:gd name="T6" fmla="*/ 63 w 163"/>
                  <a:gd name="T7" fmla="*/ 50 h 56"/>
                  <a:gd name="T8" fmla="*/ 89 w 163"/>
                  <a:gd name="T9" fmla="*/ 49 h 56"/>
                  <a:gd name="T10" fmla="*/ 93 w 163"/>
                  <a:gd name="T11" fmla="*/ 45 h 56"/>
                  <a:gd name="T12" fmla="*/ 83 w 163"/>
                  <a:gd name="T13" fmla="*/ 37 h 56"/>
                  <a:gd name="T14" fmla="*/ 85 w 163"/>
                  <a:gd name="T15" fmla="*/ 31 h 56"/>
                  <a:gd name="T16" fmla="*/ 115 w 163"/>
                  <a:gd name="T17" fmla="*/ 28 h 56"/>
                  <a:gd name="T18" fmla="*/ 114 w 163"/>
                  <a:gd name="T19" fmla="*/ 27 h 56"/>
                  <a:gd name="T20" fmla="*/ 62 w 163"/>
                  <a:gd name="T21" fmla="*/ 20 h 56"/>
                  <a:gd name="T22" fmla="*/ 51 w 163"/>
                  <a:gd name="T23" fmla="*/ 11 h 56"/>
                  <a:gd name="T24" fmla="*/ 37 w 163"/>
                  <a:gd name="T25" fmla="*/ 7 h 56"/>
                  <a:gd name="T26" fmla="*/ 7 w 163"/>
                  <a:gd name="T27" fmla="*/ 6 h 56"/>
                  <a:gd name="T28" fmla="*/ 0 w 163"/>
                  <a:gd name="T29" fmla="*/ 0 h 56"/>
                  <a:gd name="T30" fmla="*/ 62 w 163"/>
                  <a:gd name="T31" fmla="*/ 3 h 56"/>
                  <a:gd name="T32" fmla="*/ 90 w 163"/>
                  <a:gd name="T33" fmla="*/ 10 h 56"/>
                  <a:gd name="T34" fmla="*/ 101 w 163"/>
                  <a:gd name="T35" fmla="*/ 19 h 56"/>
                  <a:gd name="T36" fmla="*/ 119 w 163"/>
                  <a:gd name="T37" fmla="*/ 24 h 56"/>
                  <a:gd name="T38" fmla="*/ 155 w 163"/>
                  <a:gd name="T39" fmla="*/ 25 h 56"/>
                  <a:gd name="T40" fmla="*/ 163 w 163"/>
                  <a:gd name="T41" fmla="*/ 31 h 56"/>
                  <a:gd name="T42" fmla="*/ 130 w 163"/>
                  <a:gd name="T43" fmla="*/ 32 h 56"/>
                  <a:gd name="T44" fmla="*/ 123 w 163"/>
                  <a:gd name="T45" fmla="*/ 37 h 56"/>
                  <a:gd name="T46" fmla="*/ 136 w 163"/>
                  <a:gd name="T47" fmla="*/ 4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63" h="56">
                    <a:moveTo>
                      <a:pt x="136" y="46"/>
                    </a:moveTo>
                    <a:cubicBezTo>
                      <a:pt x="136" y="46"/>
                      <a:pt x="137" y="52"/>
                      <a:pt x="126" y="53"/>
                    </a:cubicBezTo>
                    <a:cubicBezTo>
                      <a:pt x="116" y="55"/>
                      <a:pt x="97" y="56"/>
                      <a:pt x="70" y="56"/>
                    </a:cubicBezTo>
                    <a:cubicBezTo>
                      <a:pt x="63" y="50"/>
                      <a:pt x="63" y="50"/>
                      <a:pt x="63" y="50"/>
                    </a:cubicBezTo>
                    <a:cubicBezTo>
                      <a:pt x="74" y="50"/>
                      <a:pt x="89" y="49"/>
                      <a:pt x="89" y="49"/>
                    </a:cubicBezTo>
                    <a:cubicBezTo>
                      <a:pt x="93" y="45"/>
                      <a:pt x="93" y="45"/>
                      <a:pt x="93" y="45"/>
                    </a:cubicBezTo>
                    <a:cubicBezTo>
                      <a:pt x="83" y="37"/>
                      <a:pt x="83" y="37"/>
                      <a:pt x="83" y="37"/>
                    </a:cubicBezTo>
                    <a:cubicBezTo>
                      <a:pt x="85" y="31"/>
                      <a:pt x="85" y="31"/>
                      <a:pt x="85" y="31"/>
                    </a:cubicBezTo>
                    <a:cubicBezTo>
                      <a:pt x="85" y="31"/>
                      <a:pt x="100" y="28"/>
                      <a:pt x="115" y="28"/>
                    </a:cubicBezTo>
                    <a:cubicBezTo>
                      <a:pt x="114" y="27"/>
                      <a:pt x="114" y="27"/>
                      <a:pt x="114" y="27"/>
                    </a:cubicBezTo>
                    <a:cubicBezTo>
                      <a:pt x="85" y="27"/>
                      <a:pt x="62" y="20"/>
                      <a:pt x="62" y="20"/>
                    </a:cubicBezTo>
                    <a:cubicBezTo>
                      <a:pt x="51" y="11"/>
                      <a:pt x="51" y="11"/>
                      <a:pt x="51" y="11"/>
                    </a:cubicBezTo>
                    <a:cubicBezTo>
                      <a:pt x="51" y="11"/>
                      <a:pt x="44" y="8"/>
                      <a:pt x="37" y="7"/>
                    </a:cubicBezTo>
                    <a:cubicBezTo>
                      <a:pt x="31" y="6"/>
                      <a:pt x="20" y="6"/>
                      <a:pt x="7" y="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7" y="0"/>
                      <a:pt x="48" y="1"/>
                      <a:pt x="62" y="3"/>
                    </a:cubicBezTo>
                    <a:cubicBezTo>
                      <a:pt x="76" y="4"/>
                      <a:pt x="90" y="10"/>
                      <a:pt x="90" y="10"/>
                    </a:cubicBezTo>
                    <a:cubicBezTo>
                      <a:pt x="101" y="19"/>
                      <a:pt x="101" y="19"/>
                      <a:pt x="101" y="19"/>
                    </a:cubicBezTo>
                    <a:cubicBezTo>
                      <a:pt x="101" y="19"/>
                      <a:pt x="110" y="22"/>
                      <a:pt x="119" y="24"/>
                    </a:cubicBezTo>
                    <a:cubicBezTo>
                      <a:pt x="128" y="24"/>
                      <a:pt x="140" y="25"/>
                      <a:pt x="155" y="25"/>
                    </a:cubicBezTo>
                    <a:cubicBezTo>
                      <a:pt x="163" y="31"/>
                      <a:pt x="163" y="31"/>
                      <a:pt x="163" y="31"/>
                    </a:cubicBezTo>
                    <a:cubicBezTo>
                      <a:pt x="147" y="31"/>
                      <a:pt x="136" y="31"/>
                      <a:pt x="130" y="32"/>
                    </a:cubicBezTo>
                    <a:cubicBezTo>
                      <a:pt x="123" y="33"/>
                      <a:pt x="123" y="37"/>
                      <a:pt x="123" y="37"/>
                    </a:cubicBezTo>
                    <a:lnTo>
                      <a:pt x="136" y="4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6" name="Freeform 523"/>
              <p:cNvSpPr>
                <a:spLocks/>
              </p:cNvSpPr>
              <p:nvPr/>
            </p:nvSpPr>
            <p:spPr bwMode="auto">
              <a:xfrm>
                <a:off x="36915725" y="2414588"/>
                <a:ext cx="600075" cy="214313"/>
              </a:xfrm>
              <a:custGeom>
                <a:avLst/>
                <a:gdLst>
                  <a:gd name="T0" fmla="*/ 64 w 160"/>
                  <a:gd name="T1" fmla="*/ 51 h 57"/>
                  <a:gd name="T2" fmla="*/ 113 w 160"/>
                  <a:gd name="T3" fmla="*/ 51 h 57"/>
                  <a:gd name="T4" fmla="*/ 55 w 160"/>
                  <a:gd name="T5" fmla="*/ 6 h 57"/>
                  <a:gd name="T6" fmla="*/ 7 w 160"/>
                  <a:gd name="T7" fmla="*/ 6 h 57"/>
                  <a:gd name="T8" fmla="*/ 0 w 160"/>
                  <a:gd name="T9" fmla="*/ 0 h 57"/>
                  <a:gd name="T10" fmla="*/ 87 w 160"/>
                  <a:gd name="T11" fmla="*/ 0 h 57"/>
                  <a:gd name="T12" fmla="*/ 160 w 160"/>
                  <a:gd name="T13" fmla="*/ 57 h 57"/>
                  <a:gd name="T14" fmla="*/ 71 w 160"/>
                  <a:gd name="T15" fmla="*/ 57 h 57"/>
                  <a:gd name="T16" fmla="*/ 64 w 160"/>
                  <a:gd name="T17" fmla="*/ 51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0" h="57">
                    <a:moveTo>
                      <a:pt x="64" y="51"/>
                    </a:moveTo>
                    <a:cubicBezTo>
                      <a:pt x="80" y="51"/>
                      <a:pt x="97" y="51"/>
                      <a:pt x="113" y="51"/>
                    </a:cubicBezTo>
                    <a:cubicBezTo>
                      <a:pt x="93" y="36"/>
                      <a:pt x="74" y="21"/>
                      <a:pt x="55" y="6"/>
                    </a:cubicBezTo>
                    <a:cubicBezTo>
                      <a:pt x="38" y="6"/>
                      <a:pt x="23" y="6"/>
                      <a:pt x="7" y="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9" y="0"/>
                      <a:pt x="58" y="0"/>
                      <a:pt x="87" y="0"/>
                    </a:cubicBezTo>
                    <a:cubicBezTo>
                      <a:pt x="111" y="19"/>
                      <a:pt x="136" y="38"/>
                      <a:pt x="160" y="57"/>
                    </a:cubicBezTo>
                    <a:cubicBezTo>
                      <a:pt x="131" y="57"/>
                      <a:pt x="101" y="57"/>
                      <a:pt x="71" y="57"/>
                    </a:cubicBezTo>
                    <a:lnTo>
                      <a:pt x="64" y="5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7" name="Freeform 524"/>
              <p:cNvSpPr>
                <a:spLocks/>
              </p:cNvSpPr>
              <p:nvPr/>
            </p:nvSpPr>
            <p:spPr bwMode="auto">
              <a:xfrm>
                <a:off x="41903650" y="2093913"/>
                <a:ext cx="481013" cy="241300"/>
              </a:xfrm>
              <a:custGeom>
                <a:avLst/>
                <a:gdLst>
                  <a:gd name="T0" fmla="*/ 0 w 128"/>
                  <a:gd name="T1" fmla="*/ 0 h 64"/>
                  <a:gd name="T2" fmla="*/ 33 w 128"/>
                  <a:gd name="T3" fmla="*/ 0 h 64"/>
                  <a:gd name="T4" fmla="*/ 128 w 128"/>
                  <a:gd name="T5" fmla="*/ 64 h 64"/>
                  <a:gd name="T6" fmla="*/ 94 w 128"/>
                  <a:gd name="T7" fmla="*/ 64 h 64"/>
                  <a:gd name="T8" fmla="*/ 0 w 128"/>
                  <a:gd name="T9" fmla="*/ 0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8" h="64">
                    <a:moveTo>
                      <a:pt x="0" y="0"/>
                    </a:moveTo>
                    <a:cubicBezTo>
                      <a:pt x="11" y="0"/>
                      <a:pt x="22" y="0"/>
                      <a:pt x="33" y="0"/>
                    </a:cubicBezTo>
                    <a:cubicBezTo>
                      <a:pt x="65" y="21"/>
                      <a:pt x="96" y="42"/>
                      <a:pt x="128" y="64"/>
                    </a:cubicBezTo>
                    <a:cubicBezTo>
                      <a:pt x="117" y="64"/>
                      <a:pt x="105" y="64"/>
                      <a:pt x="94" y="64"/>
                    </a:cubicBezTo>
                    <a:cubicBezTo>
                      <a:pt x="63" y="42"/>
                      <a:pt x="31" y="21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8" name="Freeform 525"/>
              <p:cNvSpPr>
                <a:spLocks/>
              </p:cNvSpPr>
              <p:nvPr/>
            </p:nvSpPr>
            <p:spPr bwMode="auto">
              <a:xfrm>
                <a:off x="42186225" y="2414588"/>
                <a:ext cx="798513" cy="173038"/>
              </a:xfrm>
              <a:custGeom>
                <a:avLst/>
                <a:gdLst>
                  <a:gd name="T0" fmla="*/ 41 w 213"/>
                  <a:gd name="T1" fmla="*/ 0 h 46"/>
                  <a:gd name="T2" fmla="*/ 213 w 213"/>
                  <a:gd name="T3" fmla="*/ 46 h 46"/>
                  <a:gd name="T4" fmla="*/ 171 w 213"/>
                  <a:gd name="T5" fmla="*/ 46 h 46"/>
                  <a:gd name="T6" fmla="*/ 0 w 213"/>
                  <a:gd name="T7" fmla="*/ 0 h 46"/>
                  <a:gd name="T8" fmla="*/ 41 w 213"/>
                  <a:gd name="T9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3" h="46">
                    <a:moveTo>
                      <a:pt x="41" y="0"/>
                    </a:moveTo>
                    <a:cubicBezTo>
                      <a:pt x="98" y="15"/>
                      <a:pt x="155" y="31"/>
                      <a:pt x="213" y="46"/>
                    </a:cubicBezTo>
                    <a:cubicBezTo>
                      <a:pt x="199" y="46"/>
                      <a:pt x="185" y="46"/>
                      <a:pt x="171" y="46"/>
                    </a:cubicBezTo>
                    <a:cubicBezTo>
                      <a:pt x="114" y="31"/>
                      <a:pt x="57" y="15"/>
                      <a:pt x="0" y="0"/>
                    </a:cubicBezTo>
                    <a:cubicBezTo>
                      <a:pt x="14" y="0"/>
                      <a:pt x="28" y="0"/>
                      <a:pt x="4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9" name="Freeform 526"/>
              <p:cNvSpPr>
                <a:spLocks/>
              </p:cNvSpPr>
              <p:nvPr/>
            </p:nvSpPr>
            <p:spPr bwMode="auto">
              <a:xfrm>
                <a:off x="40100250" y="5018088"/>
                <a:ext cx="746125" cy="120650"/>
              </a:xfrm>
              <a:custGeom>
                <a:avLst/>
                <a:gdLst>
                  <a:gd name="T0" fmla="*/ 0 w 199"/>
                  <a:gd name="T1" fmla="*/ 32 h 32"/>
                  <a:gd name="T2" fmla="*/ 59 w 199"/>
                  <a:gd name="T3" fmla="*/ 0 h 32"/>
                  <a:gd name="T4" fmla="*/ 199 w 199"/>
                  <a:gd name="T5" fmla="*/ 32 h 32"/>
                  <a:gd name="T6" fmla="*/ 0 w 199"/>
                  <a:gd name="T7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9" h="32">
                    <a:moveTo>
                      <a:pt x="0" y="32"/>
                    </a:moveTo>
                    <a:cubicBezTo>
                      <a:pt x="19" y="21"/>
                      <a:pt x="39" y="11"/>
                      <a:pt x="59" y="0"/>
                    </a:cubicBezTo>
                    <a:cubicBezTo>
                      <a:pt x="105" y="11"/>
                      <a:pt x="152" y="21"/>
                      <a:pt x="199" y="32"/>
                    </a:cubicBezTo>
                    <a:cubicBezTo>
                      <a:pt x="133" y="32"/>
                      <a:pt x="66" y="32"/>
                      <a:pt x="0" y="3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0" name="Freeform 527"/>
              <p:cNvSpPr>
                <a:spLocks/>
              </p:cNvSpPr>
              <p:nvPr/>
            </p:nvSpPr>
            <p:spPr bwMode="auto">
              <a:xfrm>
                <a:off x="40659050" y="5586413"/>
                <a:ext cx="757238" cy="128588"/>
              </a:xfrm>
              <a:custGeom>
                <a:avLst/>
                <a:gdLst>
                  <a:gd name="T0" fmla="*/ 202 w 202"/>
                  <a:gd name="T1" fmla="*/ 0 h 34"/>
                  <a:gd name="T2" fmla="*/ 144 w 202"/>
                  <a:gd name="T3" fmla="*/ 34 h 34"/>
                  <a:gd name="T4" fmla="*/ 0 w 202"/>
                  <a:gd name="T5" fmla="*/ 0 h 34"/>
                  <a:gd name="T6" fmla="*/ 202 w 202"/>
                  <a:gd name="T7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2" h="34">
                    <a:moveTo>
                      <a:pt x="202" y="0"/>
                    </a:moveTo>
                    <a:cubicBezTo>
                      <a:pt x="183" y="11"/>
                      <a:pt x="164" y="22"/>
                      <a:pt x="144" y="34"/>
                    </a:cubicBezTo>
                    <a:cubicBezTo>
                      <a:pt x="96" y="22"/>
                      <a:pt x="48" y="11"/>
                      <a:pt x="0" y="0"/>
                    </a:cubicBezTo>
                    <a:cubicBezTo>
                      <a:pt x="67" y="0"/>
                      <a:pt x="135" y="0"/>
                      <a:pt x="20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1" name="Freeform 528"/>
              <p:cNvSpPr>
                <a:spLocks/>
              </p:cNvSpPr>
              <p:nvPr/>
            </p:nvSpPr>
            <p:spPr bwMode="auto">
              <a:xfrm>
                <a:off x="46505813" y="5311776"/>
                <a:ext cx="762000" cy="147638"/>
              </a:xfrm>
              <a:custGeom>
                <a:avLst/>
                <a:gdLst>
                  <a:gd name="T0" fmla="*/ 0 w 203"/>
                  <a:gd name="T1" fmla="*/ 0 h 39"/>
                  <a:gd name="T2" fmla="*/ 203 w 203"/>
                  <a:gd name="T3" fmla="*/ 20 h 39"/>
                  <a:gd name="T4" fmla="*/ 57 w 203"/>
                  <a:gd name="T5" fmla="*/ 39 h 39"/>
                  <a:gd name="T6" fmla="*/ 0 w 203"/>
                  <a:gd name="T7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3" h="39">
                    <a:moveTo>
                      <a:pt x="0" y="0"/>
                    </a:moveTo>
                    <a:cubicBezTo>
                      <a:pt x="68" y="7"/>
                      <a:pt x="135" y="13"/>
                      <a:pt x="203" y="20"/>
                    </a:cubicBezTo>
                    <a:cubicBezTo>
                      <a:pt x="154" y="26"/>
                      <a:pt x="105" y="32"/>
                      <a:pt x="57" y="39"/>
                    </a:cubicBezTo>
                    <a:cubicBezTo>
                      <a:pt x="38" y="26"/>
                      <a:pt x="19" y="1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2" name="Freeform 529"/>
              <p:cNvSpPr>
                <a:spLocks/>
              </p:cNvSpPr>
              <p:nvPr/>
            </p:nvSpPr>
            <p:spPr bwMode="auto">
              <a:xfrm>
                <a:off x="34286825" y="5311776"/>
                <a:ext cx="731838" cy="147638"/>
              </a:xfrm>
              <a:custGeom>
                <a:avLst/>
                <a:gdLst>
                  <a:gd name="T0" fmla="*/ 195 w 195"/>
                  <a:gd name="T1" fmla="*/ 39 h 39"/>
                  <a:gd name="T2" fmla="*/ 0 w 195"/>
                  <a:gd name="T3" fmla="*/ 19 h 39"/>
                  <a:gd name="T4" fmla="*/ 155 w 195"/>
                  <a:gd name="T5" fmla="*/ 0 h 39"/>
                  <a:gd name="T6" fmla="*/ 195 w 195"/>
                  <a:gd name="T7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5" h="39">
                    <a:moveTo>
                      <a:pt x="195" y="39"/>
                    </a:moveTo>
                    <a:cubicBezTo>
                      <a:pt x="130" y="32"/>
                      <a:pt x="65" y="26"/>
                      <a:pt x="0" y="19"/>
                    </a:cubicBezTo>
                    <a:cubicBezTo>
                      <a:pt x="52" y="13"/>
                      <a:pt x="103" y="7"/>
                      <a:pt x="155" y="0"/>
                    </a:cubicBezTo>
                    <a:cubicBezTo>
                      <a:pt x="168" y="13"/>
                      <a:pt x="182" y="26"/>
                      <a:pt x="195" y="3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</p:grpSp>
      <p:pic>
        <p:nvPicPr>
          <p:cNvPr id="303" name="Picture 302"/>
          <p:cNvPicPr>
            <a:picLocks noChangeAspect="1"/>
          </p:cNvPicPr>
          <p:nvPr/>
        </p:nvPicPr>
        <p:blipFill rotWithShape="1">
          <a:blip r:embed="rId2"/>
          <a:srcRect l="3190" t="17791" r="699" b="13902"/>
          <a:stretch/>
        </p:blipFill>
        <p:spPr>
          <a:xfrm>
            <a:off x="5169411" y="2859752"/>
            <a:ext cx="2822213" cy="1337192"/>
          </a:xfrm>
          <a:prstGeom prst="rect">
            <a:avLst/>
          </a:prstGeom>
        </p:spPr>
      </p:pic>
      <p:sp>
        <p:nvSpPr>
          <p:cNvPr id="304" name="TextBox 303"/>
          <p:cNvSpPr txBox="1"/>
          <p:nvPr/>
        </p:nvSpPr>
        <p:spPr>
          <a:xfrm>
            <a:off x="5168643" y="2503223"/>
            <a:ext cx="2823748" cy="369332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b="1" dirty="0" smtClean="0">
                <a:solidFill>
                  <a:schemeClr val="accent1">
                    <a:lumMod val="50000"/>
                  </a:schemeClr>
                </a:solidFill>
              </a:rPr>
              <a:t>StandsSIM.sd</a:t>
            </a:r>
            <a:endParaRPr lang="pt-PT" b="1" dirty="0">
              <a:solidFill>
                <a:schemeClr val="accent1">
                  <a:lumMod val="50000"/>
                </a:schemeClr>
              </a:solidFill>
            </a:endParaRPr>
          </a:p>
        </p:txBody>
      </p:sp>
      <p:sp>
        <p:nvSpPr>
          <p:cNvPr id="311" name="Rectangle 11"/>
          <p:cNvSpPr>
            <a:spLocks noChangeArrowheads="1"/>
          </p:cNvSpPr>
          <p:nvPr/>
        </p:nvSpPr>
        <p:spPr bwMode="auto">
          <a:xfrm flipH="1">
            <a:off x="9449432" y="5417938"/>
            <a:ext cx="2546549" cy="1008812"/>
          </a:xfrm>
          <a:prstGeom prst="rect">
            <a:avLst/>
          </a:prstGeom>
          <a:solidFill>
            <a:schemeClr val="accent1">
              <a:lumMod val="75000"/>
            </a:schemeClr>
          </a:solidFill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 smtClean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ctr"/>
            <a:r>
              <a:rPr lang="en-US" sz="2400" dirty="0" smtClean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NFI </a:t>
            </a:r>
            <a:r>
              <a:rPr lang="en-US" sz="2200" dirty="0" smtClean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1995-1997</a:t>
            </a:r>
          </a:p>
          <a:p>
            <a:endParaRPr lang="en-US" dirty="0">
              <a:solidFill>
                <a:schemeClr val="bg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12" name="Freeform 12"/>
          <p:cNvSpPr>
            <a:spLocks/>
          </p:cNvSpPr>
          <p:nvPr/>
        </p:nvSpPr>
        <p:spPr bwMode="auto">
          <a:xfrm flipH="1">
            <a:off x="7738500" y="4078632"/>
            <a:ext cx="1712105" cy="2355646"/>
          </a:xfrm>
          <a:custGeom>
            <a:avLst/>
            <a:gdLst>
              <a:gd name="T0" fmla="*/ 0 w 672"/>
              <a:gd name="T1" fmla="*/ 1345 h 1345"/>
              <a:gd name="T2" fmla="*/ 672 w 672"/>
              <a:gd name="T3" fmla="*/ 0 h 1345"/>
              <a:gd name="T4" fmla="*/ 0 w 672"/>
              <a:gd name="T5" fmla="*/ 769 h 1345"/>
              <a:gd name="T6" fmla="*/ 0 w 672"/>
              <a:gd name="T7" fmla="*/ 1345 h 13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672" h="1345">
                <a:moveTo>
                  <a:pt x="0" y="1345"/>
                </a:moveTo>
                <a:lnTo>
                  <a:pt x="672" y="0"/>
                </a:lnTo>
                <a:lnTo>
                  <a:pt x="0" y="769"/>
                </a:lnTo>
                <a:lnTo>
                  <a:pt x="0" y="1345"/>
                </a:lnTo>
                <a:close/>
              </a:path>
            </a:pathLst>
          </a:custGeom>
          <a:solidFill>
            <a:schemeClr val="accent1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13" name="Rectangle 9"/>
          <p:cNvSpPr>
            <a:spLocks noChangeArrowheads="1"/>
          </p:cNvSpPr>
          <p:nvPr/>
        </p:nvSpPr>
        <p:spPr bwMode="auto">
          <a:xfrm flipH="1">
            <a:off x="9454909" y="3945199"/>
            <a:ext cx="2546549" cy="1008812"/>
          </a:xfrm>
          <a:prstGeom prst="rect">
            <a:avLst/>
          </a:prstGeom>
          <a:solidFill>
            <a:schemeClr val="bg1">
              <a:lumMod val="50000"/>
            </a:schemeClr>
          </a:solidFill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ctr"/>
            <a:r>
              <a:rPr lang="en-US" sz="2200" dirty="0" smtClean="0">
                <a:latin typeface="Arial" panose="020B0604020202020204" pitchFamily="34" charset="0"/>
                <a:cs typeface="Arial" panose="020B0604020202020204" pitchFamily="34" charset="0"/>
              </a:rPr>
              <a:t>Forest Management Approach</a:t>
            </a:r>
            <a:endParaRPr lang="en-US" sz="22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14" name="Freeform 10"/>
          <p:cNvSpPr>
            <a:spLocks/>
          </p:cNvSpPr>
          <p:nvPr/>
        </p:nvSpPr>
        <p:spPr bwMode="auto">
          <a:xfrm flipH="1">
            <a:off x="7714767" y="3826391"/>
            <a:ext cx="1739391" cy="1124405"/>
          </a:xfrm>
          <a:custGeom>
            <a:avLst/>
            <a:gdLst>
              <a:gd name="T0" fmla="*/ 0 w 669"/>
              <a:gd name="T1" fmla="*/ 642 h 642"/>
              <a:gd name="T2" fmla="*/ 669 w 669"/>
              <a:gd name="T3" fmla="*/ 0 h 642"/>
              <a:gd name="T4" fmla="*/ 0 w 669"/>
              <a:gd name="T5" fmla="*/ 66 h 642"/>
              <a:gd name="T6" fmla="*/ 0 w 669"/>
              <a:gd name="T7" fmla="*/ 642 h 6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669" h="642">
                <a:moveTo>
                  <a:pt x="0" y="642"/>
                </a:moveTo>
                <a:lnTo>
                  <a:pt x="669" y="0"/>
                </a:lnTo>
                <a:lnTo>
                  <a:pt x="0" y="66"/>
                </a:lnTo>
                <a:lnTo>
                  <a:pt x="0" y="642"/>
                </a:lnTo>
                <a:close/>
              </a:path>
            </a:pathLst>
          </a:custGeom>
          <a:solidFill>
            <a:schemeClr val="bg1">
              <a:lumMod val="65000"/>
            </a:schemeClr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15" name="Freeform 6"/>
          <p:cNvSpPr>
            <a:spLocks/>
          </p:cNvSpPr>
          <p:nvPr/>
        </p:nvSpPr>
        <p:spPr bwMode="auto">
          <a:xfrm flipH="1">
            <a:off x="7727239" y="982970"/>
            <a:ext cx="1722194" cy="2347552"/>
          </a:xfrm>
          <a:custGeom>
            <a:avLst/>
            <a:gdLst>
              <a:gd name="T0" fmla="*/ 0 w 672"/>
              <a:gd name="T1" fmla="*/ 576 h 1357"/>
              <a:gd name="T2" fmla="*/ 672 w 672"/>
              <a:gd name="T3" fmla="*/ 1357 h 1357"/>
              <a:gd name="T4" fmla="*/ 0 w 672"/>
              <a:gd name="T5" fmla="*/ 0 h 1357"/>
              <a:gd name="T6" fmla="*/ 0 w 672"/>
              <a:gd name="T7" fmla="*/ 576 h 13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672" h="1357">
                <a:moveTo>
                  <a:pt x="0" y="576"/>
                </a:moveTo>
                <a:lnTo>
                  <a:pt x="672" y="1357"/>
                </a:lnTo>
                <a:lnTo>
                  <a:pt x="0" y="0"/>
                </a:lnTo>
                <a:lnTo>
                  <a:pt x="0" y="576"/>
                </a:lnTo>
                <a:close/>
              </a:path>
            </a:pathLst>
          </a:custGeom>
          <a:solidFill>
            <a:schemeClr val="bg1">
              <a:lumMod val="65000"/>
            </a:schemeClr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16" name="Rectangle 9"/>
          <p:cNvSpPr>
            <a:spLocks noChangeArrowheads="1"/>
          </p:cNvSpPr>
          <p:nvPr/>
        </p:nvSpPr>
        <p:spPr bwMode="auto">
          <a:xfrm flipH="1">
            <a:off x="9444227" y="966602"/>
            <a:ext cx="2546549" cy="1008812"/>
          </a:xfrm>
          <a:prstGeom prst="rect">
            <a:avLst/>
          </a:prstGeom>
          <a:solidFill>
            <a:schemeClr val="bg1">
              <a:lumMod val="50000"/>
            </a:schemeClr>
          </a:solidFill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ctr"/>
            <a:endParaRPr lang="en-US" sz="800" dirty="0" smtClean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ctr"/>
            <a:r>
              <a:rPr lang="en-US" sz="2200" dirty="0" smtClean="0">
                <a:latin typeface="Arial" panose="020B0604020202020204" pitchFamily="34" charset="0"/>
                <a:cs typeface="Arial" panose="020B0604020202020204" pitchFamily="34" charset="0"/>
              </a:rPr>
              <a:t>Simulation Parameters</a:t>
            </a:r>
            <a:endParaRPr lang="en-US" sz="22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17" name="Rectangle 7"/>
          <p:cNvSpPr>
            <a:spLocks noChangeArrowheads="1"/>
          </p:cNvSpPr>
          <p:nvPr/>
        </p:nvSpPr>
        <p:spPr bwMode="auto">
          <a:xfrm flipH="1">
            <a:off x="9449432" y="2267271"/>
            <a:ext cx="2546549" cy="1210567"/>
          </a:xfrm>
          <a:prstGeom prst="rect">
            <a:avLst/>
          </a:prstGeom>
          <a:solidFill>
            <a:schemeClr val="bg1">
              <a:lumMod val="50000"/>
            </a:schemeClr>
          </a:solidFill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r>
              <a:rPr lang="en-US" sz="2400" dirty="0" smtClean="0">
                <a:latin typeface="Arial" panose="020B0604020202020204" pitchFamily="34" charset="0"/>
                <a:cs typeface="Arial" panose="020B0604020202020204" pitchFamily="34" charset="0"/>
              </a:rPr>
              <a:t>Historic Scenario</a:t>
            </a:r>
          </a:p>
          <a:p>
            <a:pPr algn="ctr"/>
            <a:r>
              <a:rPr lang="en-US" dirty="0" smtClean="0">
                <a:latin typeface="Arial" panose="020B0604020202020204" pitchFamily="34" charset="0"/>
                <a:cs typeface="Arial" panose="020B0604020202020204" pitchFamily="34" charset="0"/>
              </a:rPr>
              <a:t>Annual volume </a:t>
            </a:r>
            <a:r>
              <a:rPr lang="en-US" dirty="0" err="1" smtClean="0">
                <a:latin typeface="Arial" panose="020B0604020202020204" pitchFamily="34" charset="0"/>
                <a:cs typeface="Arial" panose="020B0604020202020204" pitchFamily="34" charset="0"/>
              </a:rPr>
              <a:t>harv</a:t>
            </a:r>
            <a:r>
              <a:rPr lang="en-US" dirty="0" smtClean="0">
                <a:latin typeface="Arial" panose="020B0604020202020204" pitchFamily="34" charset="0"/>
                <a:cs typeface="Arial" panose="020B0604020202020204" pitchFamily="34" charset="0"/>
              </a:rPr>
              <a:t>. Annual burnt area, </a:t>
            </a:r>
          </a:p>
          <a:p>
            <a:pPr algn="ctr"/>
            <a:r>
              <a:rPr lang="el-GR" dirty="0" smtClean="0">
                <a:latin typeface="Arial" panose="020B0604020202020204" pitchFamily="34" charset="0"/>
                <a:cs typeface="Arial" panose="020B0604020202020204" pitchFamily="34" charset="0"/>
              </a:rPr>
              <a:t>Δ</a:t>
            </a:r>
            <a:r>
              <a:rPr lang="en-US" dirty="0" smtClean="0">
                <a:latin typeface="Arial" panose="020B0604020202020204" pitchFamily="34" charset="0"/>
                <a:cs typeface="Arial" panose="020B0604020202020204" pitchFamily="34" charset="0"/>
              </a:rPr>
              <a:t> Annual LUC</a:t>
            </a:r>
            <a:endParaRPr lang="en-US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18" name="Freeform 8"/>
          <p:cNvSpPr>
            <a:spLocks/>
          </p:cNvSpPr>
          <p:nvPr/>
        </p:nvSpPr>
        <p:spPr bwMode="auto">
          <a:xfrm flipH="1">
            <a:off x="7755203" y="2251816"/>
            <a:ext cx="1690805" cy="1368558"/>
          </a:xfrm>
          <a:custGeom>
            <a:avLst/>
            <a:gdLst>
              <a:gd name="T0" fmla="*/ 0 w 669"/>
              <a:gd name="T1" fmla="*/ 575 h 647"/>
              <a:gd name="T2" fmla="*/ 669 w 669"/>
              <a:gd name="T3" fmla="*/ 647 h 647"/>
              <a:gd name="T4" fmla="*/ 0 w 669"/>
              <a:gd name="T5" fmla="*/ 0 h 647"/>
              <a:gd name="T6" fmla="*/ 0 w 669"/>
              <a:gd name="T7" fmla="*/ 575 h 6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669" h="647">
                <a:moveTo>
                  <a:pt x="0" y="575"/>
                </a:moveTo>
                <a:lnTo>
                  <a:pt x="669" y="647"/>
                </a:lnTo>
                <a:lnTo>
                  <a:pt x="0" y="0"/>
                </a:lnTo>
                <a:lnTo>
                  <a:pt x="0" y="575"/>
                </a:lnTo>
                <a:close/>
              </a:path>
            </a:pathLst>
          </a:custGeom>
          <a:solidFill>
            <a:schemeClr val="bg1">
              <a:lumMod val="65000"/>
            </a:schemeClr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19" name="Oval 318"/>
          <p:cNvSpPr/>
          <p:nvPr/>
        </p:nvSpPr>
        <p:spPr>
          <a:xfrm>
            <a:off x="2036668" y="4881404"/>
            <a:ext cx="9099798" cy="592815"/>
          </a:xfrm>
          <a:prstGeom prst="ellipse">
            <a:avLst/>
          </a:prstGeom>
          <a:gradFill flip="none" rotWithShape="1">
            <a:gsLst>
              <a:gs pos="0">
                <a:schemeClr val="bg1">
                  <a:lumMod val="65000"/>
                </a:schemeClr>
              </a:gs>
              <a:gs pos="100000">
                <a:sysClr val="window" lastClr="FFFFFF">
                  <a:alpha val="0"/>
                  <a:lumMod val="100000"/>
                </a:sysClr>
              </a:gs>
            </a:gsLst>
            <a:path path="shape">
              <a:fillToRect l="50000" t="50000" r="50000" b="50000"/>
            </a:path>
            <a:tileRect/>
          </a:gradFill>
          <a:ln w="25400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algn="ctr" defTabSz="914400">
              <a:defRPr/>
            </a:pPr>
            <a:endParaRPr lang="en-US" sz="1800" kern="0">
              <a:solidFill>
                <a:sysClr val="window" lastClr="FFFFFF"/>
              </a:solidFill>
              <a:latin typeface="Calibri"/>
            </a:endParaRPr>
          </a:p>
        </p:txBody>
      </p:sp>
      <p:cxnSp>
        <p:nvCxnSpPr>
          <p:cNvPr id="322" name="Straight Connector 321"/>
          <p:cNvCxnSpPr/>
          <p:nvPr/>
        </p:nvCxnSpPr>
        <p:spPr>
          <a:xfrm>
            <a:off x="4033901" y="590550"/>
            <a:ext cx="31768" cy="6192000"/>
          </a:xfrm>
          <a:prstGeom prst="line">
            <a:avLst/>
          </a:prstGeom>
          <a:ln w="76200"/>
        </p:spPr>
        <p:style>
          <a:lnRef idx="3">
            <a:schemeClr val="accent3"/>
          </a:lnRef>
          <a:fillRef idx="0">
            <a:schemeClr val="accent3"/>
          </a:fillRef>
          <a:effectRef idx="2">
            <a:schemeClr val="accent3"/>
          </a:effectRef>
          <a:fontRef idx="minor">
            <a:schemeClr val="tx1"/>
          </a:fontRef>
        </p:style>
      </p:cxnSp>
      <p:cxnSp>
        <p:nvCxnSpPr>
          <p:cNvPr id="323" name="Straight Connector 322"/>
          <p:cNvCxnSpPr/>
          <p:nvPr/>
        </p:nvCxnSpPr>
        <p:spPr>
          <a:xfrm>
            <a:off x="20944" y="590550"/>
            <a:ext cx="31768" cy="6192000"/>
          </a:xfrm>
          <a:prstGeom prst="line">
            <a:avLst/>
          </a:prstGeom>
          <a:ln w="76200"/>
        </p:spPr>
        <p:style>
          <a:lnRef idx="3">
            <a:schemeClr val="accent3"/>
          </a:lnRef>
          <a:fillRef idx="0">
            <a:schemeClr val="accent3"/>
          </a:fillRef>
          <a:effectRef idx="2">
            <a:schemeClr val="accent3"/>
          </a:effectRef>
          <a:fontRef idx="minor">
            <a:schemeClr val="tx1"/>
          </a:fontRef>
        </p:style>
      </p:cxnSp>
      <p:sp>
        <p:nvSpPr>
          <p:cNvPr id="325" name="Rounded Rectangle 324"/>
          <p:cNvSpPr/>
          <p:nvPr/>
        </p:nvSpPr>
        <p:spPr>
          <a:xfrm>
            <a:off x="1" y="3759200"/>
            <a:ext cx="4079428" cy="3023350"/>
          </a:xfrm>
          <a:prstGeom prst="roundRect">
            <a:avLst>
              <a:gd name="adj" fmla="val 4107"/>
            </a:avLst>
          </a:prstGeom>
          <a:ln/>
        </p:spPr>
        <p:style>
          <a:lnRef idx="1">
            <a:schemeClr val="accent3"/>
          </a:lnRef>
          <a:fillRef idx="3">
            <a:schemeClr val="accent3"/>
          </a:fillRef>
          <a:effectRef idx="2">
            <a:schemeClr val="accent3"/>
          </a:effectRef>
          <a:fontRef idx="minor">
            <a:schemeClr val="lt1"/>
          </a:fontRef>
        </p:style>
        <p:txBody>
          <a:bodyPr rtlCol="0" anchor="t"/>
          <a:lstStyle/>
          <a:p>
            <a:pPr marL="0" lvl="1" algn="ctr" defTabSz="762000">
              <a:spcBef>
                <a:spcPts val="600"/>
              </a:spcBef>
              <a:buClr>
                <a:srgbClr val="CCCC00"/>
              </a:buClr>
              <a:buSzPct val="75000"/>
            </a:pPr>
            <a:endParaRPr lang="en-US" sz="800" dirty="0" smtClean="0">
              <a:latin typeface="Arial" charset="0"/>
              <a:cs typeface="Arial" charset="0"/>
            </a:endParaRPr>
          </a:p>
          <a:p>
            <a:pPr>
              <a:spcAft>
                <a:spcPts val="300"/>
              </a:spcAft>
              <a:defRPr/>
            </a:pPr>
            <a:r>
              <a:rPr lang="fr-FR" altLang="pt-PT" sz="2000" b="1" dirty="0" smtClean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786 </a:t>
            </a:r>
            <a:r>
              <a:rPr lang="fr-FR" altLang="pt-PT" sz="2000" b="1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eucalypt</a:t>
            </a:r>
            <a:r>
              <a:rPr lang="fr-FR" altLang="pt-PT" sz="20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fr-FR" altLang="pt-PT" sz="2000" b="1" dirty="0" smtClean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plots</a:t>
            </a:r>
          </a:p>
          <a:p>
            <a:pPr>
              <a:spcAft>
                <a:spcPts val="300"/>
              </a:spcAft>
              <a:defRPr/>
            </a:pPr>
            <a:r>
              <a:rPr lang="fr-FR" altLang="pt-PT" sz="1600" dirty="0" smtClean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(</a:t>
            </a:r>
            <a:r>
              <a:rPr lang="fr-FR" altLang="pt-PT" sz="1600" dirty="0" err="1" smtClean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Even</a:t>
            </a:r>
            <a:r>
              <a:rPr lang="fr-FR" altLang="pt-PT" sz="1600" dirty="0" smtClean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and </a:t>
            </a:r>
            <a:r>
              <a:rPr lang="fr-FR" altLang="pt-PT" sz="1600" dirty="0" err="1" smtClean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uneven-aged</a:t>
            </a:r>
            <a:r>
              <a:rPr lang="fr-FR" altLang="pt-PT" sz="1600" dirty="0" smtClean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+ pure &amp; mixed)</a:t>
            </a:r>
          </a:p>
          <a:p>
            <a:pPr>
              <a:spcAft>
                <a:spcPts val="300"/>
              </a:spcAft>
              <a:defRPr/>
            </a:pPr>
            <a:endParaRPr lang="fr-FR" altLang="pt-PT" sz="800" dirty="0">
              <a:solidFill>
                <a:schemeClr val="bg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>
              <a:spcAft>
                <a:spcPts val="300"/>
              </a:spcAft>
              <a:defRPr/>
            </a:pPr>
            <a:r>
              <a:rPr lang="fr-FR" altLang="pt-PT" sz="2000" dirty="0" smtClean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Mixed stands </a:t>
            </a:r>
            <a:r>
              <a:rPr lang="fr-FR" altLang="pt-PT" sz="2000" dirty="0" err="1" smtClean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simulated</a:t>
            </a:r>
            <a:r>
              <a:rPr lang="fr-FR" altLang="pt-PT" sz="2000" dirty="0" smtClean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as pure </a:t>
            </a:r>
            <a:r>
              <a:rPr lang="fr-FR" altLang="pt-PT" sz="2000" dirty="0" err="1" smtClean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after</a:t>
            </a:r>
            <a:r>
              <a:rPr lang="fr-FR" altLang="pt-PT" sz="2000" dirty="0" smtClean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a correction </a:t>
            </a:r>
            <a:r>
              <a:rPr lang="fr-FR" altLang="pt-PT" sz="2000" dirty="0" err="1" smtClean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based</a:t>
            </a:r>
            <a:r>
              <a:rPr lang="fr-FR" altLang="pt-PT" sz="2000" dirty="0" smtClean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on the volume of </a:t>
            </a:r>
            <a:r>
              <a:rPr lang="fr-FR" altLang="pt-PT" sz="2000" dirty="0" err="1" smtClean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each</a:t>
            </a:r>
            <a:r>
              <a:rPr lang="fr-FR" altLang="pt-PT" sz="2000" dirty="0" smtClean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fr-FR" altLang="pt-PT" sz="2000" dirty="0" err="1" smtClean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species</a:t>
            </a:r>
            <a:endParaRPr lang="fr-FR" altLang="pt-PT" sz="2000" dirty="0" smtClean="0">
              <a:solidFill>
                <a:schemeClr val="bg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>
              <a:spcAft>
                <a:spcPts val="300"/>
              </a:spcAft>
              <a:defRPr/>
            </a:pPr>
            <a:endParaRPr lang="fr-FR" sz="800" dirty="0">
              <a:solidFill>
                <a:schemeClr val="bg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>
              <a:spcAft>
                <a:spcPts val="300"/>
              </a:spcAft>
              <a:defRPr/>
            </a:pPr>
            <a:r>
              <a:rPr lang="en-US" sz="2000" i="1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“fictitious</a:t>
            </a:r>
            <a:r>
              <a:rPr lang="en-US" sz="2000" i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’’ stand </a:t>
            </a:r>
            <a:r>
              <a:rPr lang="en-US" sz="2000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– </a:t>
            </a:r>
            <a:r>
              <a:rPr lang="en-US" sz="2000" dirty="0" err="1" smtClean="0">
                <a:solidFill>
                  <a:schemeClr val="bg2"/>
                </a:solidFill>
                <a:latin typeface="Arial" pitchFamily="34" charset="0"/>
                <a:cs typeface="Arial" pitchFamily="34" charset="0"/>
              </a:rPr>
              <a:t>A</a:t>
            </a:r>
            <a:r>
              <a:rPr lang="en-US" sz="2000" baseline="-25000" dirty="0" err="1" smtClean="0">
                <a:solidFill>
                  <a:schemeClr val="bg2"/>
                </a:solidFill>
                <a:latin typeface="Arial" pitchFamily="34" charset="0"/>
                <a:cs typeface="Arial" pitchFamily="34" charset="0"/>
              </a:rPr>
              <a:t>Ec</a:t>
            </a:r>
            <a:r>
              <a:rPr lang="en-US" sz="2000" dirty="0" smtClean="0">
                <a:solidFill>
                  <a:schemeClr val="bg2"/>
                </a:solidFill>
                <a:latin typeface="Arial" pitchFamily="34" charset="0"/>
                <a:cs typeface="Arial" pitchFamily="34" charset="0"/>
              </a:rPr>
              <a:t> / 786</a:t>
            </a:r>
            <a:endParaRPr lang="en-US" sz="200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  <a:p>
            <a:pPr>
              <a:spcAft>
                <a:spcPts val="300"/>
              </a:spcAft>
              <a:defRPr/>
            </a:pPr>
            <a:endParaRPr lang="en-US" sz="200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  <a:p>
            <a:pPr>
              <a:spcAft>
                <a:spcPts val="300"/>
              </a:spcAft>
              <a:defRPr/>
            </a:pPr>
            <a:endParaRPr lang="pt-PT" sz="2000" dirty="0">
              <a:latin typeface="Arial" charset="0"/>
              <a:cs typeface="Arial" charset="0"/>
            </a:endParaRPr>
          </a:p>
        </p:txBody>
      </p:sp>
      <p:pic>
        <p:nvPicPr>
          <p:cNvPr id="320" name="Picture 164" descr="Sus_mars_12_1995a.jpg"/>
          <p:cNvPicPr>
            <a:picLocks noChangeAspect="1"/>
          </p:cNvPicPr>
          <p:nvPr/>
        </p:nvPicPr>
        <p:blipFill>
          <a:blip r:embed="rId3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73561" y="725301"/>
            <a:ext cx="1589270" cy="296928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412223941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Oval 4"/>
          <p:cNvSpPr/>
          <p:nvPr/>
        </p:nvSpPr>
        <p:spPr>
          <a:xfrm>
            <a:off x="2036668" y="4881404"/>
            <a:ext cx="9099798" cy="592815"/>
          </a:xfrm>
          <a:prstGeom prst="ellipse">
            <a:avLst/>
          </a:prstGeom>
          <a:gradFill flip="none" rotWithShape="1">
            <a:gsLst>
              <a:gs pos="0">
                <a:schemeClr val="bg1">
                  <a:lumMod val="65000"/>
                </a:schemeClr>
              </a:gs>
              <a:gs pos="100000">
                <a:sysClr val="window" lastClr="FFFFFF">
                  <a:alpha val="0"/>
                  <a:lumMod val="100000"/>
                </a:sysClr>
              </a:gs>
            </a:gsLst>
            <a:path path="shape">
              <a:fillToRect l="50000" t="50000" r="50000" b="50000"/>
            </a:path>
            <a:tileRect/>
          </a:gradFill>
          <a:ln w="25400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algn="ctr" defTabSz="914400">
              <a:defRPr/>
            </a:pPr>
            <a:endParaRPr lang="en-US" sz="1800" kern="0">
              <a:solidFill>
                <a:sysClr val="window" lastClr="FFFFFF"/>
              </a:solidFill>
              <a:latin typeface="Calibri"/>
            </a:endParaRPr>
          </a:p>
        </p:txBody>
      </p:sp>
      <p:sp>
        <p:nvSpPr>
          <p:cNvPr id="4" name="Rectangle 3"/>
          <p:cNvSpPr/>
          <p:nvPr/>
        </p:nvSpPr>
        <p:spPr>
          <a:xfrm>
            <a:off x="26134" y="14352"/>
            <a:ext cx="12165865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pt-PT" sz="3600" b="1" dirty="0" err="1" smtClean="0">
                <a:solidFill>
                  <a:schemeClr val="bg2"/>
                </a:solidFill>
                <a:latin typeface="Corbel" pitchFamily="34" charset="0"/>
              </a:rPr>
              <a:t>The</a:t>
            </a:r>
            <a:r>
              <a:rPr lang="pt-PT" sz="3600" b="1" dirty="0" smtClean="0">
                <a:solidFill>
                  <a:schemeClr val="bg2"/>
                </a:solidFill>
                <a:latin typeface="Corbel" pitchFamily="34" charset="0"/>
              </a:rPr>
              <a:t> </a:t>
            </a:r>
            <a:r>
              <a:rPr lang="pt-PT" sz="3600" b="1" dirty="0">
                <a:solidFill>
                  <a:schemeClr val="bg2"/>
                </a:solidFill>
                <a:latin typeface="Corbel" pitchFamily="34" charset="0"/>
              </a:rPr>
              <a:t>simulador - </a:t>
            </a:r>
            <a:r>
              <a:rPr lang="pt-PT" sz="3600" b="1" dirty="0" err="1">
                <a:solidFill>
                  <a:schemeClr val="bg2"/>
                </a:solidFill>
                <a:latin typeface="Corbel" pitchFamily="34" charset="0"/>
              </a:rPr>
              <a:t>functioning</a:t>
            </a:r>
            <a:endParaRPr lang="pt-PT" sz="3600" b="1" dirty="0">
              <a:solidFill>
                <a:schemeClr val="bg2"/>
              </a:solidFill>
              <a:latin typeface="Corbel" pitchFamily="34" charset="0"/>
            </a:endParaRPr>
          </a:p>
        </p:txBody>
      </p:sp>
      <p:grpSp>
        <p:nvGrpSpPr>
          <p:cNvPr id="6" name="Group 5"/>
          <p:cNvGrpSpPr>
            <a:grpSpLocks noChangeAspect="1"/>
          </p:cNvGrpSpPr>
          <p:nvPr/>
        </p:nvGrpSpPr>
        <p:grpSpPr>
          <a:xfrm>
            <a:off x="4091349" y="2385044"/>
            <a:ext cx="5021992" cy="2519712"/>
            <a:chOff x="2400300" y="1981200"/>
            <a:chExt cx="7391400" cy="3708528"/>
          </a:xfrm>
        </p:grpSpPr>
        <p:sp>
          <p:nvSpPr>
            <p:cNvPr id="7" name="Freeform 547"/>
            <p:cNvSpPr>
              <a:spLocks/>
            </p:cNvSpPr>
            <p:nvPr/>
          </p:nvSpPr>
          <p:spPr bwMode="auto">
            <a:xfrm>
              <a:off x="3669130" y="1981200"/>
              <a:ext cx="4853741" cy="3147584"/>
            </a:xfrm>
            <a:custGeom>
              <a:avLst/>
              <a:gdLst>
                <a:gd name="T0" fmla="*/ 1760 w 1760"/>
                <a:gd name="T1" fmla="*/ 1140 h 1140"/>
                <a:gd name="T2" fmla="*/ 1760 w 1760"/>
                <a:gd name="T3" fmla="*/ 57 h 1140"/>
                <a:gd name="T4" fmla="*/ 1703 w 1760"/>
                <a:gd name="T5" fmla="*/ 0 h 1140"/>
                <a:gd name="T6" fmla="*/ 58 w 1760"/>
                <a:gd name="T7" fmla="*/ 0 h 1140"/>
                <a:gd name="T8" fmla="*/ 0 w 1760"/>
                <a:gd name="T9" fmla="*/ 57 h 1140"/>
                <a:gd name="T10" fmla="*/ 0 w 1760"/>
                <a:gd name="T11" fmla="*/ 1140 h 1140"/>
                <a:gd name="T12" fmla="*/ 1760 w 1760"/>
                <a:gd name="T13" fmla="*/ 1140 h 1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60" h="1140">
                  <a:moveTo>
                    <a:pt x="1760" y="1140"/>
                  </a:moveTo>
                  <a:cubicBezTo>
                    <a:pt x="1760" y="57"/>
                    <a:pt x="1760" y="57"/>
                    <a:pt x="1760" y="57"/>
                  </a:cubicBezTo>
                  <a:cubicBezTo>
                    <a:pt x="1760" y="25"/>
                    <a:pt x="1734" y="0"/>
                    <a:pt x="1703" y="0"/>
                  </a:cubicBezTo>
                  <a:cubicBezTo>
                    <a:pt x="58" y="0"/>
                    <a:pt x="58" y="0"/>
                    <a:pt x="58" y="0"/>
                  </a:cubicBezTo>
                  <a:cubicBezTo>
                    <a:pt x="26" y="0"/>
                    <a:pt x="0" y="25"/>
                    <a:pt x="0" y="57"/>
                  </a:cubicBezTo>
                  <a:cubicBezTo>
                    <a:pt x="0" y="1140"/>
                    <a:pt x="0" y="1140"/>
                    <a:pt x="0" y="1140"/>
                  </a:cubicBezTo>
                  <a:lnTo>
                    <a:pt x="1760" y="114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" name="Rectangle 548"/>
            <p:cNvSpPr>
              <a:spLocks noChangeArrowheads="1"/>
            </p:cNvSpPr>
            <p:nvPr/>
          </p:nvSpPr>
          <p:spPr bwMode="auto">
            <a:xfrm>
              <a:off x="3846976" y="2160797"/>
              <a:ext cx="4498048" cy="2584307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9" name="Freeform 549"/>
            <p:cNvSpPr>
              <a:spLocks/>
            </p:cNvSpPr>
            <p:nvPr/>
          </p:nvSpPr>
          <p:spPr bwMode="auto">
            <a:xfrm>
              <a:off x="2400300" y="4924700"/>
              <a:ext cx="7391400" cy="745205"/>
            </a:xfrm>
            <a:custGeom>
              <a:avLst/>
              <a:gdLst>
                <a:gd name="T0" fmla="*/ 2672 w 2680"/>
                <a:gd name="T1" fmla="*/ 234 h 270"/>
                <a:gd name="T2" fmla="*/ 2219 w 2680"/>
                <a:gd name="T3" fmla="*/ 0 h 270"/>
                <a:gd name="T4" fmla="*/ 1497 w 2680"/>
                <a:gd name="T5" fmla="*/ 0 h 270"/>
                <a:gd name="T6" fmla="*/ 1183 w 2680"/>
                <a:gd name="T7" fmla="*/ 0 h 270"/>
                <a:gd name="T8" fmla="*/ 460 w 2680"/>
                <a:gd name="T9" fmla="*/ 0 h 270"/>
                <a:gd name="T10" fmla="*/ 7 w 2680"/>
                <a:gd name="T11" fmla="*/ 234 h 270"/>
                <a:gd name="T12" fmla="*/ 54 w 2680"/>
                <a:gd name="T13" fmla="*/ 270 h 270"/>
                <a:gd name="T14" fmla="*/ 1183 w 2680"/>
                <a:gd name="T15" fmla="*/ 270 h 270"/>
                <a:gd name="T16" fmla="*/ 1497 w 2680"/>
                <a:gd name="T17" fmla="*/ 270 h 270"/>
                <a:gd name="T18" fmla="*/ 2626 w 2680"/>
                <a:gd name="T19" fmla="*/ 270 h 270"/>
                <a:gd name="T20" fmla="*/ 2672 w 2680"/>
                <a:gd name="T21" fmla="*/ 234 h 2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680" h="270">
                  <a:moveTo>
                    <a:pt x="2672" y="234"/>
                  </a:moveTo>
                  <a:cubicBezTo>
                    <a:pt x="2219" y="0"/>
                    <a:pt x="2219" y="0"/>
                    <a:pt x="2219" y="0"/>
                  </a:cubicBezTo>
                  <a:cubicBezTo>
                    <a:pt x="1497" y="0"/>
                    <a:pt x="1497" y="0"/>
                    <a:pt x="1497" y="0"/>
                  </a:cubicBezTo>
                  <a:cubicBezTo>
                    <a:pt x="1183" y="0"/>
                    <a:pt x="1183" y="0"/>
                    <a:pt x="1183" y="0"/>
                  </a:cubicBezTo>
                  <a:cubicBezTo>
                    <a:pt x="460" y="0"/>
                    <a:pt x="460" y="0"/>
                    <a:pt x="460" y="0"/>
                  </a:cubicBezTo>
                  <a:cubicBezTo>
                    <a:pt x="7" y="234"/>
                    <a:pt x="7" y="234"/>
                    <a:pt x="7" y="234"/>
                  </a:cubicBezTo>
                  <a:cubicBezTo>
                    <a:pt x="7" y="234"/>
                    <a:pt x="0" y="270"/>
                    <a:pt x="54" y="270"/>
                  </a:cubicBezTo>
                  <a:cubicBezTo>
                    <a:pt x="1183" y="270"/>
                    <a:pt x="1183" y="270"/>
                    <a:pt x="1183" y="270"/>
                  </a:cubicBezTo>
                  <a:cubicBezTo>
                    <a:pt x="1497" y="270"/>
                    <a:pt x="1497" y="270"/>
                    <a:pt x="1497" y="270"/>
                  </a:cubicBezTo>
                  <a:cubicBezTo>
                    <a:pt x="2626" y="270"/>
                    <a:pt x="2626" y="270"/>
                    <a:pt x="2626" y="270"/>
                  </a:cubicBezTo>
                  <a:cubicBezTo>
                    <a:pt x="2680" y="270"/>
                    <a:pt x="2672" y="234"/>
                    <a:pt x="2672" y="234"/>
                  </a:cubicBezTo>
                </a:path>
              </a:pathLst>
            </a:custGeom>
            <a:gradFill>
              <a:gsLst>
                <a:gs pos="0">
                  <a:schemeClr val="bg1">
                    <a:lumMod val="85000"/>
                  </a:schemeClr>
                </a:gs>
                <a:gs pos="33000">
                  <a:schemeClr val="bg1">
                    <a:lumMod val="85000"/>
                  </a:schemeClr>
                </a:gs>
                <a:gs pos="75000">
                  <a:schemeClr val="bg1">
                    <a:lumMod val="75000"/>
                  </a:schemeClr>
                </a:gs>
                <a:gs pos="100000">
                  <a:schemeClr val="bg1">
                    <a:lumMod val="65000"/>
                  </a:schemeClr>
                </a:gs>
              </a:gsLst>
              <a:lin ang="5400000" scaled="1"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0" name="Freeform 550"/>
            <p:cNvSpPr>
              <a:spLocks/>
            </p:cNvSpPr>
            <p:nvPr/>
          </p:nvSpPr>
          <p:spPr bwMode="auto">
            <a:xfrm>
              <a:off x="2419543" y="5584770"/>
              <a:ext cx="7352915" cy="104958"/>
            </a:xfrm>
            <a:custGeom>
              <a:avLst/>
              <a:gdLst>
                <a:gd name="T0" fmla="*/ 2586 w 2666"/>
                <a:gd name="T1" fmla="*/ 10 h 38"/>
                <a:gd name="T2" fmla="*/ 1505 w 2666"/>
                <a:gd name="T3" fmla="*/ 10 h 38"/>
                <a:gd name="T4" fmla="*/ 1161 w 2666"/>
                <a:gd name="T5" fmla="*/ 10 h 38"/>
                <a:gd name="T6" fmla="*/ 87 w 2666"/>
                <a:gd name="T7" fmla="*/ 10 h 38"/>
                <a:gd name="T8" fmla="*/ 22 w 2666"/>
                <a:gd name="T9" fmla="*/ 10 h 38"/>
                <a:gd name="T10" fmla="*/ 0 w 2666"/>
                <a:gd name="T11" fmla="*/ 0 h 38"/>
                <a:gd name="T12" fmla="*/ 0 w 2666"/>
                <a:gd name="T13" fmla="*/ 3 h 38"/>
                <a:gd name="T14" fmla="*/ 47 w 2666"/>
                <a:gd name="T15" fmla="*/ 38 h 38"/>
                <a:gd name="T16" fmla="*/ 1176 w 2666"/>
                <a:gd name="T17" fmla="*/ 38 h 38"/>
                <a:gd name="T18" fmla="*/ 1490 w 2666"/>
                <a:gd name="T19" fmla="*/ 38 h 38"/>
                <a:gd name="T20" fmla="*/ 2597 w 2666"/>
                <a:gd name="T21" fmla="*/ 38 h 38"/>
                <a:gd name="T22" fmla="*/ 2666 w 2666"/>
                <a:gd name="T23" fmla="*/ 4 h 38"/>
                <a:gd name="T24" fmla="*/ 2665 w 2666"/>
                <a:gd name="T25" fmla="*/ 0 h 38"/>
                <a:gd name="T26" fmla="*/ 2586 w 2666"/>
                <a:gd name="T27" fmla="*/ 1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666" h="38">
                  <a:moveTo>
                    <a:pt x="2586" y="10"/>
                  </a:moveTo>
                  <a:cubicBezTo>
                    <a:pt x="2512" y="10"/>
                    <a:pt x="1505" y="10"/>
                    <a:pt x="1505" y="10"/>
                  </a:cubicBezTo>
                  <a:cubicBezTo>
                    <a:pt x="1161" y="10"/>
                    <a:pt x="1161" y="10"/>
                    <a:pt x="1161" y="10"/>
                  </a:cubicBezTo>
                  <a:cubicBezTo>
                    <a:pt x="87" y="10"/>
                    <a:pt x="87" y="10"/>
                    <a:pt x="87" y="10"/>
                  </a:cubicBezTo>
                  <a:cubicBezTo>
                    <a:pt x="87" y="10"/>
                    <a:pt x="40" y="10"/>
                    <a:pt x="22" y="10"/>
                  </a:cubicBezTo>
                  <a:cubicBezTo>
                    <a:pt x="5" y="9"/>
                    <a:pt x="0" y="0"/>
                    <a:pt x="0" y="0"/>
                  </a:cubicBezTo>
                  <a:cubicBezTo>
                    <a:pt x="0" y="0"/>
                    <a:pt x="0" y="1"/>
                    <a:pt x="0" y="3"/>
                  </a:cubicBezTo>
                  <a:cubicBezTo>
                    <a:pt x="0" y="14"/>
                    <a:pt x="5" y="38"/>
                    <a:pt x="47" y="38"/>
                  </a:cubicBezTo>
                  <a:cubicBezTo>
                    <a:pt x="1176" y="38"/>
                    <a:pt x="1176" y="38"/>
                    <a:pt x="1176" y="38"/>
                  </a:cubicBezTo>
                  <a:cubicBezTo>
                    <a:pt x="1490" y="38"/>
                    <a:pt x="1490" y="38"/>
                    <a:pt x="1490" y="38"/>
                  </a:cubicBezTo>
                  <a:cubicBezTo>
                    <a:pt x="2597" y="38"/>
                    <a:pt x="2597" y="38"/>
                    <a:pt x="2597" y="38"/>
                  </a:cubicBezTo>
                  <a:cubicBezTo>
                    <a:pt x="2657" y="38"/>
                    <a:pt x="2666" y="16"/>
                    <a:pt x="2666" y="4"/>
                  </a:cubicBezTo>
                  <a:cubicBezTo>
                    <a:pt x="2666" y="2"/>
                    <a:pt x="2665" y="0"/>
                    <a:pt x="2665" y="0"/>
                  </a:cubicBezTo>
                  <a:cubicBezTo>
                    <a:pt x="2665" y="0"/>
                    <a:pt x="2661" y="10"/>
                    <a:pt x="2586" y="10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1" name="Freeform 812"/>
            <p:cNvSpPr>
              <a:spLocks/>
            </p:cNvSpPr>
            <p:nvPr/>
          </p:nvSpPr>
          <p:spPr bwMode="auto">
            <a:xfrm>
              <a:off x="5154290" y="5403585"/>
              <a:ext cx="1883420" cy="151606"/>
            </a:xfrm>
            <a:custGeom>
              <a:avLst/>
              <a:gdLst>
                <a:gd name="T0" fmla="*/ 1518 w 1615"/>
                <a:gd name="T1" fmla="*/ 0 h 130"/>
                <a:gd name="T2" fmla="*/ 97 w 1615"/>
                <a:gd name="T3" fmla="*/ 0 h 130"/>
                <a:gd name="T4" fmla="*/ 0 w 1615"/>
                <a:gd name="T5" fmla="*/ 130 h 130"/>
                <a:gd name="T6" fmla="*/ 1615 w 1615"/>
                <a:gd name="T7" fmla="*/ 130 h 130"/>
                <a:gd name="T8" fmla="*/ 1518 w 1615"/>
                <a:gd name="T9" fmla="*/ 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15" h="130">
                  <a:moveTo>
                    <a:pt x="1518" y="0"/>
                  </a:moveTo>
                  <a:lnTo>
                    <a:pt x="97" y="0"/>
                  </a:lnTo>
                  <a:lnTo>
                    <a:pt x="0" y="130"/>
                  </a:lnTo>
                  <a:lnTo>
                    <a:pt x="1615" y="130"/>
                  </a:lnTo>
                  <a:lnTo>
                    <a:pt x="1518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2" name="Freeform 813"/>
            <p:cNvSpPr>
              <a:spLocks/>
            </p:cNvSpPr>
            <p:nvPr/>
          </p:nvSpPr>
          <p:spPr bwMode="auto">
            <a:xfrm>
              <a:off x="5154290" y="5358526"/>
              <a:ext cx="1883420" cy="151606"/>
            </a:xfrm>
            <a:custGeom>
              <a:avLst/>
              <a:gdLst>
                <a:gd name="T0" fmla="*/ 1518 w 1615"/>
                <a:gd name="T1" fmla="*/ 0 h 130"/>
                <a:gd name="T2" fmla="*/ 97 w 1615"/>
                <a:gd name="T3" fmla="*/ 0 h 130"/>
                <a:gd name="T4" fmla="*/ 0 w 1615"/>
                <a:gd name="T5" fmla="*/ 130 h 130"/>
                <a:gd name="T6" fmla="*/ 1615 w 1615"/>
                <a:gd name="T7" fmla="*/ 130 h 130"/>
                <a:gd name="T8" fmla="*/ 1518 w 1615"/>
                <a:gd name="T9" fmla="*/ 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15" h="130">
                  <a:moveTo>
                    <a:pt x="1518" y="0"/>
                  </a:moveTo>
                  <a:lnTo>
                    <a:pt x="97" y="0"/>
                  </a:lnTo>
                  <a:lnTo>
                    <a:pt x="0" y="130"/>
                  </a:lnTo>
                  <a:lnTo>
                    <a:pt x="1615" y="130"/>
                  </a:lnTo>
                  <a:lnTo>
                    <a:pt x="1518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3" name="Freeform 814"/>
            <p:cNvSpPr>
              <a:spLocks/>
            </p:cNvSpPr>
            <p:nvPr/>
          </p:nvSpPr>
          <p:spPr bwMode="auto">
            <a:xfrm>
              <a:off x="5577622" y="5601097"/>
              <a:ext cx="1036756" cy="46648"/>
            </a:xfrm>
            <a:custGeom>
              <a:avLst/>
              <a:gdLst>
                <a:gd name="T0" fmla="*/ 19 w 376"/>
                <a:gd name="T1" fmla="*/ 17 h 17"/>
                <a:gd name="T2" fmla="*/ 0 w 376"/>
                <a:gd name="T3" fmla="*/ 0 h 17"/>
                <a:gd name="T4" fmla="*/ 376 w 376"/>
                <a:gd name="T5" fmla="*/ 0 h 17"/>
                <a:gd name="T6" fmla="*/ 357 w 376"/>
                <a:gd name="T7" fmla="*/ 17 h 17"/>
                <a:gd name="T8" fmla="*/ 19 w 376"/>
                <a:gd name="T9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6" h="17">
                  <a:moveTo>
                    <a:pt x="19" y="17"/>
                  </a:moveTo>
                  <a:cubicBezTo>
                    <a:pt x="9" y="17"/>
                    <a:pt x="1" y="10"/>
                    <a:pt x="0" y="0"/>
                  </a:cubicBezTo>
                  <a:cubicBezTo>
                    <a:pt x="376" y="0"/>
                    <a:pt x="376" y="0"/>
                    <a:pt x="376" y="0"/>
                  </a:cubicBezTo>
                  <a:cubicBezTo>
                    <a:pt x="375" y="10"/>
                    <a:pt x="366" y="17"/>
                    <a:pt x="357" y="17"/>
                  </a:cubicBezTo>
                  <a:lnTo>
                    <a:pt x="19" y="17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14" name="Group 13"/>
            <p:cNvGrpSpPr/>
            <p:nvPr/>
          </p:nvGrpSpPr>
          <p:grpSpPr>
            <a:xfrm>
              <a:off x="3279986" y="4972152"/>
              <a:ext cx="5632028" cy="345917"/>
              <a:chOff x="-38360350" y="696913"/>
              <a:chExt cx="88912701" cy="5461000"/>
            </a:xfrm>
          </p:grpSpPr>
          <p:sp>
            <p:nvSpPr>
              <p:cNvPr id="43" name="Freeform 269"/>
              <p:cNvSpPr>
                <a:spLocks noEditPoints="1"/>
              </p:cNvSpPr>
              <p:nvPr/>
            </p:nvSpPr>
            <p:spPr bwMode="auto">
              <a:xfrm>
                <a:off x="-38360350" y="744538"/>
                <a:ext cx="88898413" cy="5413375"/>
              </a:xfrm>
              <a:custGeom>
                <a:avLst/>
                <a:gdLst>
                  <a:gd name="T0" fmla="*/ 22368 w 23703"/>
                  <a:gd name="T1" fmla="*/ 562 h 1440"/>
                  <a:gd name="T2" fmla="*/ 20270 w 23703"/>
                  <a:gd name="T3" fmla="*/ 8 h 1440"/>
                  <a:gd name="T4" fmla="*/ 18930 w 23703"/>
                  <a:gd name="T5" fmla="*/ 8 h 1440"/>
                  <a:gd name="T6" fmla="*/ 17590 w 23703"/>
                  <a:gd name="T7" fmla="*/ 8 h 1440"/>
                  <a:gd name="T8" fmla="*/ 16251 w 23703"/>
                  <a:gd name="T9" fmla="*/ 8 h 1440"/>
                  <a:gd name="T10" fmla="*/ 14911 w 23703"/>
                  <a:gd name="T11" fmla="*/ 8 h 1440"/>
                  <a:gd name="T12" fmla="*/ 13571 w 23703"/>
                  <a:gd name="T13" fmla="*/ 8 h 1440"/>
                  <a:gd name="T14" fmla="*/ 12231 w 23703"/>
                  <a:gd name="T15" fmla="*/ 8 h 1440"/>
                  <a:gd name="T16" fmla="*/ 10879 w 23703"/>
                  <a:gd name="T17" fmla="*/ 82 h 1440"/>
                  <a:gd name="T18" fmla="*/ 9523 w 23703"/>
                  <a:gd name="T19" fmla="*/ 82 h 1440"/>
                  <a:gd name="T20" fmla="*/ 8167 w 23703"/>
                  <a:gd name="T21" fmla="*/ 82 h 1440"/>
                  <a:gd name="T22" fmla="*/ 6811 w 23703"/>
                  <a:gd name="T23" fmla="*/ 82 h 1440"/>
                  <a:gd name="T24" fmla="*/ 5455 w 23703"/>
                  <a:gd name="T25" fmla="*/ 82 h 1440"/>
                  <a:gd name="T26" fmla="*/ 4099 w 23703"/>
                  <a:gd name="T27" fmla="*/ 82 h 1440"/>
                  <a:gd name="T28" fmla="*/ 2087 w 23703"/>
                  <a:gd name="T29" fmla="*/ 82 h 1440"/>
                  <a:gd name="T30" fmla="*/ 938 w 23703"/>
                  <a:gd name="T31" fmla="*/ 803 h 1440"/>
                  <a:gd name="T32" fmla="*/ 13 w 23703"/>
                  <a:gd name="T33" fmla="*/ 1407 h 1440"/>
                  <a:gd name="T34" fmla="*/ 1656 w 23703"/>
                  <a:gd name="T35" fmla="*/ 1399 h 1440"/>
                  <a:gd name="T36" fmla="*/ 3298 w 23703"/>
                  <a:gd name="T37" fmla="*/ 1390 h 1440"/>
                  <a:gd name="T38" fmla="*/ 4941 w 23703"/>
                  <a:gd name="T39" fmla="*/ 1382 h 1440"/>
                  <a:gd name="T40" fmla="*/ 7023 w 23703"/>
                  <a:gd name="T41" fmla="*/ 1137 h 1440"/>
                  <a:gd name="T42" fmla="*/ 6990 w 23703"/>
                  <a:gd name="T43" fmla="*/ 1399 h 1440"/>
                  <a:gd name="T44" fmla="*/ 15040 w 23703"/>
                  <a:gd name="T45" fmla="*/ 1382 h 1440"/>
                  <a:gd name="T46" fmla="*/ 15083 w 23703"/>
                  <a:gd name="T47" fmla="*/ 1149 h 1440"/>
                  <a:gd name="T48" fmla="*/ 17050 w 23703"/>
                  <a:gd name="T49" fmla="*/ 1140 h 1440"/>
                  <a:gd name="T50" fmla="*/ 18638 w 23703"/>
                  <a:gd name="T51" fmla="*/ 1137 h 1440"/>
                  <a:gd name="T52" fmla="*/ 20371 w 23703"/>
                  <a:gd name="T53" fmla="*/ 1382 h 1440"/>
                  <a:gd name="T54" fmla="*/ 22016 w 23703"/>
                  <a:gd name="T55" fmla="*/ 1432 h 1440"/>
                  <a:gd name="T56" fmla="*/ 21849 w 23703"/>
                  <a:gd name="T57" fmla="*/ 1137 h 1440"/>
                  <a:gd name="T58" fmla="*/ 19769 w 23703"/>
                  <a:gd name="T59" fmla="*/ 1107 h 1440"/>
                  <a:gd name="T60" fmla="*/ 18065 w 23703"/>
                  <a:gd name="T61" fmla="*/ 1095 h 1440"/>
                  <a:gd name="T62" fmla="*/ 16346 w 23703"/>
                  <a:gd name="T63" fmla="*/ 861 h 1440"/>
                  <a:gd name="T64" fmla="*/ 5611 w 23703"/>
                  <a:gd name="T65" fmla="*/ 1107 h 1440"/>
                  <a:gd name="T66" fmla="*/ 3678 w 23703"/>
                  <a:gd name="T67" fmla="*/ 618 h 1440"/>
                  <a:gd name="T68" fmla="*/ 3557 w 23703"/>
                  <a:gd name="T69" fmla="*/ 545 h 1440"/>
                  <a:gd name="T70" fmla="*/ 11560 w 23703"/>
                  <a:gd name="T71" fmla="*/ 304 h 1440"/>
                  <a:gd name="T72" fmla="*/ 20090 w 23703"/>
                  <a:gd name="T73" fmla="*/ 819 h 1440"/>
                  <a:gd name="T74" fmla="*/ 8033 w 23703"/>
                  <a:gd name="T75" fmla="*/ 363 h 1440"/>
                  <a:gd name="T76" fmla="*/ 5015 w 23703"/>
                  <a:gd name="T77" fmla="*/ 562 h 1440"/>
                  <a:gd name="T78" fmla="*/ 9384 w 23703"/>
                  <a:gd name="T79" fmla="*/ 562 h 1440"/>
                  <a:gd name="T80" fmla="*/ 12287 w 23703"/>
                  <a:gd name="T81" fmla="*/ 363 h 1440"/>
                  <a:gd name="T82" fmla="*/ 11148 w 23703"/>
                  <a:gd name="T83" fmla="*/ 803 h 1440"/>
                  <a:gd name="T84" fmla="*/ 9557 w 23703"/>
                  <a:gd name="T85" fmla="*/ 626 h 1440"/>
                  <a:gd name="T86" fmla="*/ 13610 w 23703"/>
                  <a:gd name="T87" fmla="*/ 554 h 1440"/>
                  <a:gd name="T88" fmla="*/ 19449 w 23703"/>
                  <a:gd name="T89" fmla="*/ 562 h 1440"/>
                  <a:gd name="T90" fmla="*/ 16522 w 23703"/>
                  <a:gd name="T91" fmla="*/ 363 h 1440"/>
                  <a:gd name="T92" fmla="*/ 15202 w 23703"/>
                  <a:gd name="T93" fmla="*/ 568 h 1440"/>
                  <a:gd name="T94" fmla="*/ 5156 w 23703"/>
                  <a:gd name="T95" fmla="*/ 626 h 1440"/>
                  <a:gd name="T96" fmla="*/ 18573 w 23703"/>
                  <a:gd name="T97" fmla="*/ 811 h 1440"/>
                  <a:gd name="T98" fmla="*/ 6598 w 23703"/>
                  <a:gd name="T99" fmla="*/ 811 h 1440"/>
                  <a:gd name="T100" fmla="*/ 10237 w 23703"/>
                  <a:gd name="T101" fmla="*/ 875 h 1440"/>
                  <a:gd name="T102" fmla="*/ 11914 w 23703"/>
                  <a:gd name="T103" fmla="*/ 861 h 1440"/>
                  <a:gd name="T104" fmla="*/ 19853 w 23703"/>
                  <a:gd name="T105" fmla="*/ 304 h 1440"/>
                  <a:gd name="T106" fmla="*/ 17014 w 23703"/>
                  <a:gd name="T107" fmla="*/ 153 h 1440"/>
                  <a:gd name="T108" fmla="*/ 15630 w 23703"/>
                  <a:gd name="T109" fmla="*/ 313 h 1440"/>
                  <a:gd name="T110" fmla="*/ 12932 w 23703"/>
                  <a:gd name="T111" fmla="*/ 144 h 1440"/>
                  <a:gd name="T112" fmla="*/ 10068 w 23703"/>
                  <a:gd name="T113" fmla="*/ 153 h 1440"/>
                  <a:gd name="T114" fmla="*/ 8749 w 23703"/>
                  <a:gd name="T115" fmla="*/ 313 h 1440"/>
                  <a:gd name="T116" fmla="*/ 5986 w 23703"/>
                  <a:gd name="T117" fmla="*/ 161 h 1440"/>
                  <a:gd name="T118" fmla="*/ 4720 w 23703"/>
                  <a:gd name="T119" fmla="*/ 140 h 1440"/>
                  <a:gd name="T120" fmla="*/ 8088 w 23703"/>
                  <a:gd name="T121" fmla="*/ 610 h 1440"/>
                  <a:gd name="T122" fmla="*/ 8761 w 23703"/>
                  <a:gd name="T123" fmla="*/ 1104 h 1440"/>
                  <a:gd name="T124" fmla="*/ 13435 w 23703"/>
                  <a:gd name="T125" fmla="*/ 875 h 14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3703" h="1440">
                    <a:moveTo>
                      <a:pt x="23690" y="1382"/>
                    </a:moveTo>
                    <a:cubicBezTo>
                      <a:pt x="23694" y="1382"/>
                      <a:pt x="23699" y="1382"/>
                      <a:pt x="23703" y="1382"/>
                    </a:cubicBezTo>
                    <a:cubicBezTo>
                      <a:pt x="23553" y="1288"/>
                      <a:pt x="23407" y="1196"/>
                      <a:pt x="23264" y="1107"/>
                    </a:cubicBezTo>
                    <a:cubicBezTo>
                      <a:pt x="23246" y="1107"/>
                      <a:pt x="23228" y="1107"/>
                      <a:pt x="23211" y="1107"/>
                    </a:cubicBezTo>
                    <a:cubicBezTo>
                      <a:pt x="23209" y="1106"/>
                      <a:pt x="23208" y="1105"/>
                      <a:pt x="23206" y="1104"/>
                    </a:cubicBezTo>
                    <a:cubicBezTo>
                      <a:pt x="23210" y="1104"/>
                      <a:pt x="23215" y="1104"/>
                      <a:pt x="23219" y="1104"/>
                    </a:cubicBezTo>
                    <a:cubicBezTo>
                      <a:pt x="23215" y="1101"/>
                      <a:pt x="23210" y="1098"/>
                      <a:pt x="23206" y="1095"/>
                    </a:cubicBezTo>
                    <a:cubicBezTo>
                      <a:pt x="23210" y="1095"/>
                      <a:pt x="23215" y="1095"/>
                      <a:pt x="23219" y="1095"/>
                    </a:cubicBezTo>
                    <a:cubicBezTo>
                      <a:pt x="23215" y="1092"/>
                      <a:pt x="23210" y="1090"/>
                      <a:pt x="23206" y="1087"/>
                    </a:cubicBezTo>
                    <a:cubicBezTo>
                      <a:pt x="23210" y="1087"/>
                      <a:pt x="23215" y="1087"/>
                      <a:pt x="23219" y="1087"/>
                    </a:cubicBezTo>
                    <a:cubicBezTo>
                      <a:pt x="23215" y="1084"/>
                      <a:pt x="23210" y="1081"/>
                      <a:pt x="23206" y="1079"/>
                    </a:cubicBezTo>
                    <a:cubicBezTo>
                      <a:pt x="23210" y="1079"/>
                      <a:pt x="23215" y="1079"/>
                      <a:pt x="23219" y="1079"/>
                    </a:cubicBezTo>
                    <a:cubicBezTo>
                      <a:pt x="23081" y="992"/>
                      <a:pt x="22946" y="907"/>
                      <a:pt x="22815" y="825"/>
                    </a:cubicBezTo>
                    <a:cubicBezTo>
                      <a:pt x="22801" y="825"/>
                      <a:pt x="22788" y="825"/>
                      <a:pt x="22775" y="825"/>
                    </a:cubicBezTo>
                    <a:cubicBezTo>
                      <a:pt x="22771" y="823"/>
                      <a:pt x="22768" y="821"/>
                      <a:pt x="22765" y="819"/>
                    </a:cubicBezTo>
                    <a:cubicBezTo>
                      <a:pt x="22770" y="819"/>
                      <a:pt x="22774" y="819"/>
                      <a:pt x="22779" y="819"/>
                    </a:cubicBezTo>
                    <a:cubicBezTo>
                      <a:pt x="22774" y="816"/>
                      <a:pt x="22770" y="814"/>
                      <a:pt x="22765" y="811"/>
                    </a:cubicBezTo>
                    <a:cubicBezTo>
                      <a:pt x="22770" y="811"/>
                      <a:pt x="22774" y="811"/>
                      <a:pt x="22779" y="811"/>
                    </a:cubicBezTo>
                    <a:cubicBezTo>
                      <a:pt x="22774" y="808"/>
                      <a:pt x="22770" y="805"/>
                      <a:pt x="22765" y="803"/>
                    </a:cubicBezTo>
                    <a:cubicBezTo>
                      <a:pt x="22770" y="803"/>
                      <a:pt x="22774" y="803"/>
                      <a:pt x="22779" y="803"/>
                    </a:cubicBezTo>
                    <a:cubicBezTo>
                      <a:pt x="22651" y="722"/>
                      <a:pt x="22526" y="644"/>
                      <a:pt x="22404" y="568"/>
                    </a:cubicBezTo>
                    <a:cubicBezTo>
                      <a:pt x="22391" y="568"/>
                      <a:pt x="22378" y="568"/>
                      <a:pt x="22364" y="568"/>
                    </a:cubicBezTo>
                    <a:cubicBezTo>
                      <a:pt x="22361" y="566"/>
                      <a:pt x="22358" y="564"/>
                      <a:pt x="22355" y="562"/>
                    </a:cubicBezTo>
                    <a:cubicBezTo>
                      <a:pt x="22359" y="562"/>
                      <a:pt x="22363" y="562"/>
                      <a:pt x="22368" y="562"/>
                    </a:cubicBezTo>
                    <a:cubicBezTo>
                      <a:pt x="22363" y="559"/>
                      <a:pt x="22359" y="556"/>
                      <a:pt x="22355" y="554"/>
                    </a:cubicBezTo>
                    <a:cubicBezTo>
                      <a:pt x="22359" y="554"/>
                      <a:pt x="22363" y="554"/>
                      <a:pt x="22368" y="554"/>
                    </a:cubicBezTo>
                    <a:cubicBezTo>
                      <a:pt x="22363" y="551"/>
                      <a:pt x="22359" y="548"/>
                      <a:pt x="22355" y="545"/>
                    </a:cubicBezTo>
                    <a:cubicBezTo>
                      <a:pt x="22359" y="545"/>
                      <a:pt x="22363" y="545"/>
                      <a:pt x="22368" y="545"/>
                    </a:cubicBezTo>
                    <a:cubicBezTo>
                      <a:pt x="22250" y="471"/>
                      <a:pt x="22134" y="398"/>
                      <a:pt x="22021" y="327"/>
                    </a:cubicBezTo>
                    <a:cubicBezTo>
                      <a:pt x="22007" y="327"/>
                      <a:pt x="21994" y="327"/>
                      <a:pt x="21981" y="327"/>
                    </a:cubicBezTo>
                    <a:cubicBezTo>
                      <a:pt x="21977" y="325"/>
                      <a:pt x="21974" y="323"/>
                      <a:pt x="21971" y="321"/>
                    </a:cubicBezTo>
                    <a:cubicBezTo>
                      <a:pt x="21975" y="321"/>
                      <a:pt x="21980" y="321"/>
                      <a:pt x="21984" y="321"/>
                    </a:cubicBezTo>
                    <a:cubicBezTo>
                      <a:pt x="21980" y="318"/>
                      <a:pt x="21975" y="316"/>
                      <a:pt x="21971" y="313"/>
                    </a:cubicBezTo>
                    <a:cubicBezTo>
                      <a:pt x="21975" y="313"/>
                      <a:pt x="21980" y="313"/>
                      <a:pt x="21984" y="313"/>
                    </a:cubicBezTo>
                    <a:cubicBezTo>
                      <a:pt x="21980" y="310"/>
                      <a:pt x="21975" y="307"/>
                      <a:pt x="21971" y="304"/>
                    </a:cubicBezTo>
                    <a:cubicBezTo>
                      <a:pt x="21975" y="304"/>
                      <a:pt x="21980" y="304"/>
                      <a:pt x="21984" y="304"/>
                    </a:cubicBezTo>
                    <a:cubicBezTo>
                      <a:pt x="21874" y="236"/>
                      <a:pt x="21767" y="168"/>
                      <a:pt x="21661" y="102"/>
                    </a:cubicBezTo>
                    <a:cubicBezTo>
                      <a:pt x="21648" y="102"/>
                      <a:pt x="21635" y="102"/>
                      <a:pt x="21622" y="102"/>
                    </a:cubicBezTo>
                    <a:cubicBezTo>
                      <a:pt x="21620" y="101"/>
                      <a:pt x="21618" y="100"/>
                      <a:pt x="21615" y="99"/>
                    </a:cubicBezTo>
                    <a:cubicBezTo>
                      <a:pt x="21620" y="99"/>
                      <a:pt x="21624" y="99"/>
                      <a:pt x="21629" y="99"/>
                    </a:cubicBezTo>
                    <a:cubicBezTo>
                      <a:pt x="21624" y="96"/>
                      <a:pt x="21620" y="93"/>
                      <a:pt x="21615" y="90"/>
                    </a:cubicBezTo>
                    <a:cubicBezTo>
                      <a:pt x="21620" y="90"/>
                      <a:pt x="21624" y="90"/>
                      <a:pt x="21629" y="90"/>
                    </a:cubicBezTo>
                    <a:cubicBezTo>
                      <a:pt x="21624" y="87"/>
                      <a:pt x="21620" y="85"/>
                      <a:pt x="21615" y="82"/>
                    </a:cubicBezTo>
                    <a:cubicBezTo>
                      <a:pt x="21620" y="82"/>
                      <a:pt x="21624" y="82"/>
                      <a:pt x="21629" y="82"/>
                    </a:cubicBezTo>
                    <a:cubicBezTo>
                      <a:pt x="21585" y="54"/>
                      <a:pt x="21541" y="27"/>
                      <a:pt x="21498" y="0"/>
                    </a:cubicBezTo>
                    <a:cubicBezTo>
                      <a:pt x="21088" y="0"/>
                      <a:pt x="20679" y="0"/>
                      <a:pt x="20270" y="0"/>
                    </a:cubicBezTo>
                    <a:cubicBezTo>
                      <a:pt x="20274" y="2"/>
                      <a:pt x="20278" y="5"/>
                      <a:pt x="20282" y="8"/>
                    </a:cubicBezTo>
                    <a:cubicBezTo>
                      <a:pt x="20278" y="8"/>
                      <a:pt x="20274" y="8"/>
                      <a:pt x="20270" y="8"/>
                    </a:cubicBezTo>
                    <a:cubicBezTo>
                      <a:pt x="20274" y="11"/>
                      <a:pt x="20278" y="14"/>
                      <a:pt x="20282" y="16"/>
                    </a:cubicBezTo>
                    <a:cubicBezTo>
                      <a:pt x="20278" y="16"/>
                      <a:pt x="20274" y="16"/>
                      <a:pt x="20270" y="16"/>
                    </a:cubicBezTo>
                    <a:cubicBezTo>
                      <a:pt x="20274" y="19"/>
                      <a:pt x="20278" y="22"/>
                      <a:pt x="20282" y="25"/>
                    </a:cubicBezTo>
                    <a:cubicBezTo>
                      <a:pt x="20278" y="25"/>
                      <a:pt x="20274" y="25"/>
                      <a:pt x="20270" y="25"/>
                    </a:cubicBezTo>
                    <a:cubicBezTo>
                      <a:pt x="20274" y="27"/>
                      <a:pt x="20278" y="30"/>
                      <a:pt x="20282" y="33"/>
                    </a:cubicBezTo>
                    <a:cubicBezTo>
                      <a:pt x="20278" y="33"/>
                      <a:pt x="20274" y="33"/>
                      <a:pt x="20270" y="33"/>
                    </a:cubicBezTo>
                    <a:cubicBezTo>
                      <a:pt x="20274" y="36"/>
                      <a:pt x="20278" y="39"/>
                      <a:pt x="20282" y="41"/>
                    </a:cubicBezTo>
                    <a:cubicBezTo>
                      <a:pt x="20278" y="41"/>
                      <a:pt x="20274" y="41"/>
                      <a:pt x="20270" y="41"/>
                    </a:cubicBezTo>
                    <a:cubicBezTo>
                      <a:pt x="20274" y="44"/>
                      <a:pt x="20278" y="47"/>
                      <a:pt x="20282" y="50"/>
                    </a:cubicBezTo>
                    <a:cubicBezTo>
                      <a:pt x="20278" y="50"/>
                      <a:pt x="20274" y="50"/>
                      <a:pt x="20270" y="50"/>
                    </a:cubicBezTo>
                    <a:cubicBezTo>
                      <a:pt x="20274" y="52"/>
                      <a:pt x="20278" y="55"/>
                      <a:pt x="20282" y="58"/>
                    </a:cubicBezTo>
                    <a:cubicBezTo>
                      <a:pt x="20278" y="58"/>
                      <a:pt x="20274" y="58"/>
                      <a:pt x="20270" y="58"/>
                    </a:cubicBezTo>
                    <a:cubicBezTo>
                      <a:pt x="20290" y="73"/>
                      <a:pt x="20311" y="88"/>
                      <a:pt x="20332" y="102"/>
                    </a:cubicBezTo>
                    <a:cubicBezTo>
                      <a:pt x="20309" y="102"/>
                      <a:pt x="20287" y="102"/>
                      <a:pt x="20265" y="102"/>
                    </a:cubicBezTo>
                    <a:cubicBezTo>
                      <a:pt x="20263" y="101"/>
                      <a:pt x="20261" y="100"/>
                      <a:pt x="20259" y="99"/>
                    </a:cubicBezTo>
                    <a:cubicBezTo>
                      <a:pt x="20263" y="99"/>
                      <a:pt x="20267" y="99"/>
                      <a:pt x="20271" y="99"/>
                    </a:cubicBezTo>
                    <a:cubicBezTo>
                      <a:pt x="20267" y="96"/>
                      <a:pt x="20263" y="93"/>
                      <a:pt x="20259" y="90"/>
                    </a:cubicBezTo>
                    <a:cubicBezTo>
                      <a:pt x="20263" y="90"/>
                      <a:pt x="20267" y="90"/>
                      <a:pt x="20271" y="90"/>
                    </a:cubicBezTo>
                    <a:cubicBezTo>
                      <a:pt x="20267" y="87"/>
                      <a:pt x="20263" y="85"/>
                      <a:pt x="20259" y="82"/>
                    </a:cubicBezTo>
                    <a:cubicBezTo>
                      <a:pt x="20263" y="82"/>
                      <a:pt x="20267" y="82"/>
                      <a:pt x="20271" y="82"/>
                    </a:cubicBezTo>
                    <a:cubicBezTo>
                      <a:pt x="20233" y="54"/>
                      <a:pt x="20195" y="27"/>
                      <a:pt x="20158" y="0"/>
                    </a:cubicBezTo>
                    <a:cubicBezTo>
                      <a:pt x="19749" y="0"/>
                      <a:pt x="19339" y="0"/>
                      <a:pt x="18930" y="0"/>
                    </a:cubicBezTo>
                    <a:cubicBezTo>
                      <a:pt x="18933" y="2"/>
                      <a:pt x="18937" y="5"/>
                      <a:pt x="18940" y="8"/>
                    </a:cubicBezTo>
                    <a:cubicBezTo>
                      <a:pt x="18937" y="8"/>
                      <a:pt x="18933" y="8"/>
                      <a:pt x="18930" y="8"/>
                    </a:cubicBezTo>
                    <a:cubicBezTo>
                      <a:pt x="18933" y="11"/>
                      <a:pt x="18937" y="14"/>
                      <a:pt x="18940" y="16"/>
                    </a:cubicBezTo>
                    <a:cubicBezTo>
                      <a:pt x="18937" y="16"/>
                      <a:pt x="18933" y="16"/>
                      <a:pt x="18930" y="16"/>
                    </a:cubicBezTo>
                    <a:cubicBezTo>
                      <a:pt x="18933" y="19"/>
                      <a:pt x="18937" y="22"/>
                      <a:pt x="18940" y="25"/>
                    </a:cubicBezTo>
                    <a:cubicBezTo>
                      <a:pt x="18937" y="25"/>
                      <a:pt x="18933" y="25"/>
                      <a:pt x="18930" y="25"/>
                    </a:cubicBezTo>
                    <a:cubicBezTo>
                      <a:pt x="18933" y="27"/>
                      <a:pt x="18937" y="30"/>
                      <a:pt x="18940" y="33"/>
                    </a:cubicBezTo>
                    <a:cubicBezTo>
                      <a:pt x="18937" y="33"/>
                      <a:pt x="18933" y="33"/>
                      <a:pt x="18930" y="33"/>
                    </a:cubicBezTo>
                    <a:cubicBezTo>
                      <a:pt x="18933" y="36"/>
                      <a:pt x="18937" y="39"/>
                      <a:pt x="18940" y="41"/>
                    </a:cubicBezTo>
                    <a:cubicBezTo>
                      <a:pt x="18937" y="41"/>
                      <a:pt x="18933" y="41"/>
                      <a:pt x="18930" y="41"/>
                    </a:cubicBezTo>
                    <a:cubicBezTo>
                      <a:pt x="18933" y="44"/>
                      <a:pt x="18937" y="47"/>
                      <a:pt x="18940" y="50"/>
                    </a:cubicBezTo>
                    <a:cubicBezTo>
                      <a:pt x="18937" y="50"/>
                      <a:pt x="18933" y="50"/>
                      <a:pt x="18930" y="50"/>
                    </a:cubicBezTo>
                    <a:cubicBezTo>
                      <a:pt x="18933" y="52"/>
                      <a:pt x="18937" y="55"/>
                      <a:pt x="18940" y="58"/>
                    </a:cubicBezTo>
                    <a:cubicBezTo>
                      <a:pt x="18937" y="58"/>
                      <a:pt x="18933" y="58"/>
                      <a:pt x="18930" y="58"/>
                    </a:cubicBezTo>
                    <a:cubicBezTo>
                      <a:pt x="18947" y="73"/>
                      <a:pt x="18965" y="88"/>
                      <a:pt x="18982" y="102"/>
                    </a:cubicBezTo>
                    <a:cubicBezTo>
                      <a:pt x="18957" y="102"/>
                      <a:pt x="18932" y="102"/>
                      <a:pt x="18907" y="102"/>
                    </a:cubicBezTo>
                    <a:cubicBezTo>
                      <a:pt x="18906" y="101"/>
                      <a:pt x="18904" y="100"/>
                      <a:pt x="18903" y="99"/>
                    </a:cubicBezTo>
                    <a:cubicBezTo>
                      <a:pt x="18906" y="99"/>
                      <a:pt x="18909" y="99"/>
                      <a:pt x="18913" y="99"/>
                    </a:cubicBezTo>
                    <a:cubicBezTo>
                      <a:pt x="18909" y="96"/>
                      <a:pt x="18906" y="93"/>
                      <a:pt x="18903" y="90"/>
                    </a:cubicBezTo>
                    <a:cubicBezTo>
                      <a:pt x="18906" y="90"/>
                      <a:pt x="18909" y="90"/>
                      <a:pt x="18913" y="90"/>
                    </a:cubicBezTo>
                    <a:cubicBezTo>
                      <a:pt x="18909" y="87"/>
                      <a:pt x="18906" y="85"/>
                      <a:pt x="18903" y="82"/>
                    </a:cubicBezTo>
                    <a:cubicBezTo>
                      <a:pt x="18906" y="82"/>
                      <a:pt x="18909" y="82"/>
                      <a:pt x="18913" y="82"/>
                    </a:cubicBezTo>
                    <a:cubicBezTo>
                      <a:pt x="18881" y="54"/>
                      <a:pt x="18849" y="27"/>
                      <a:pt x="18818" y="0"/>
                    </a:cubicBezTo>
                    <a:cubicBezTo>
                      <a:pt x="18409" y="0"/>
                      <a:pt x="18000" y="0"/>
                      <a:pt x="17590" y="0"/>
                    </a:cubicBezTo>
                    <a:cubicBezTo>
                      <a:pt x="17593" y="2"/>
                      <a:pt x="17596" y="5"/>
                      <a:pt x="17598" y="8"/>
                    </a:cubicBezTo>
                    <a:cubicBezTo>
                      <a:pt x="17596" y="8"/>
                      <a:pt x="17593" y="8"/>
                      <a:pt x="17590" y="8"/>
                    </a:cubicBezTo>
                    <a:cubicBezTo>
                      <a:pt x="17593" y="11"/>
                      <a:pt x="17596" y="14"/>
                      <a:pt x="17598" y="16"/>
                    </a:cubicBezTo>
                    <a:cubicBezTo>
                      <a:pt x="17596" y="16"/>
                      <a:pt x="17593" y="16"/>
                      <a:pt x="17590" y="16"/>
                    </a:cubicBezTo>
                    <a:cubicBezTo>
                      <a:pt x="17593" y="19"/>
                      <a:pt x="17596" y="22"/>
                      <a:pt x="17598" y="25"/>
                    </a:cubicBezTo>
                    <a:cubicBezTo>
                      <a:pt x="17596" y="25"/>
                      <a:pt x="17593" y="25"/>
                      <a:pt x="17590" y="25"/>
                    </a:cubicBezTo>
                    <a:cubicBezTo>
                      <a:pt x="17593" y="27"/>
                      <a:pt x="17596" y="30"/>
                      <a:pt x="17598" y="33"/>
                    </a:cubicBezTo>
                    <a:cubicBezTo>
                      <a:pt x="17596" y="33"/>
                      <a:pt x="17593" y="33"/>
                      <a:pt x="17590" y="33"/>
                    </a:cubicBezTo>
                    <a:cubicBezTo>
                      <a:pt x="17593" y="36"/>
                      <a:pt x="17596" y="39"/>
                      <a:pt x="17598" y="41"/>
                    </a:cubicBezTo>
                    <a:cubicBezTo>
                      <a:pt x="17596" y="41"/>
                      <a:pt x="17593" y="41"/>
                      <a:pt x="17590" y="41"/>
                    </a:cubicBezTo>
                    <a:cubicBezTo>
                      <a:pt x="17593" y="44"/>
                      <a:pt x="17596" y="47"/>
                      <a:pt x="17598" y="50"/>
                    </a:cubicBezTo>
                    <a:cubicBezTo>
                      <a:pt x="17596" y="50"/>
                      <a:pt x="17593" y="50"/>
                      <a:pt x="17590" y="50"/>
                    </a:cubicBezTo>
                    <a:cubicBezTo>
                      <a:pt x="17593" y="52"/>
                      <a:pt x="17596" y="55"/>
                      <a:pt x="17598" y="58"/>
                    </a:cubicBezTo>
                    <a:cubicBezTo>
                      <a:pt x="17596" y="58"/>
                      <a:pt x="17593" y="58"/>
                      <a:pt x="17590" y="58"/>
                    </a:cubicBezTo>
                    <a:cubicBezTo>
                      <a:pt x="17604" y="73"/>
                      <a:pt x="17618" y="88"/>
                      <a:pt x="17633" y="102"/>
                    </a:cubicBezTo>
                    <a:cubicBezTo>
                      <a:pt x="17605" y="102"/>
                      <a:pt x="17578" y="102"/>
                      <a:pt x="17550" y="102"/>
                    </a:cubicBezTo>
                    <a:cubicBezTo>
                      <a:pt x="17549" y="101"/>
                      <a:pt x="17548" y="100"/>
                      <a:pt x="17547" y="99"/>
                    </a:cubicBezTo>
                    <a:cubicBezTo>
                      <a:pt x="17549" y="99"/>
                      <a:pt x="17552" y="99"/>
                      <a:pt x="17555" y="99"/>
                    </a:cubicBezTo>
                    <a:cubicBezTo>
                      <a:pt x="17552" y="96"/>
                      <a:pt x="17549" y="93"/>
                      <a:pt x="17547" y="90"/>
                    </a:cubicBezTo>
                    <a:cubicBezTo>
                      <a:pt x="17549" y="90"/>
                      <a:pt x="17552" y="90"/>
                      <a:pt x="17555" y="90"/>
                    </a:cubicBezTo>
                    <a:cubicBezTo>
                      <a:pt x="17552" y="87"/>
                      <a:pt x="17549" y="85"/>
                      <a:pt x="17547" y="82"/>
                    </a:cubicBezTo>
                    <a:cubicBezTo>
                      <a:pt x="17549" y="82"/>
                      <a:pt x="17552" y="82"/>
                      <a:pt x="17555" y="82"/>
                    </a:cubicBezTo>
                    <a:cubicBezTo>
                      <a:pt x="17529" y="54"/>
                      <a:pt x="17503" y="27"/>
                      <a:pt x="17478" y="0"/>
                    </a:cubicBezTo>
                    <a:cubicBezTo>
                      <a:pt x="17069" y="0"/>
                      <a:pt x="16660" y="0"/>
                      <a:pt x="16251" y="0"/>
                    </a:cubicBezTo>
                    <a:cubicBezTo>
                      <a:pt x="16253" y="2"/>
                      <a:pt x="16255" y="5"/>
                      <a:pt x="16257" y="8"/>
                    </a:cubicBezTo>
                    <a:cubicBezTo>
                      <a:pt x="16255" y="8"/>
                      <a:pt x="16253" y="8"/>
                      <a:pt x="16251" y="8"/>
                    </a:cubicBezTo>
                    <a:cubicBezTo>
                      <a:pt x="16253" y="11"/>
                      <a:pt x="16255" y="14"/>
                      <a:pt x="16257" y="16"/>
                    </a:cubicBezTo>
                    <a:cubicBezTo>
                      <a:pt x="16255" y="16"/>
                      <a:pt x="16253" y="16"/>
                      <a:pt x="16251" y="16"/>
                    </a:cubicBezTo>
                    <a:cubicBezTo>
                      <a:pt x="16253" y="19"/>
                      <a:pt x="16255" y="22"/>
                      <a:pt x="16257" y="25"/>
                    </a:cubicBezTo>
                    <a:cubicBezTo>
                      <a:pt x="16255" y="25"/>
                      <a:pt x="16253" y="25"/>
                      <a:pt x="16251" y="25"/>
                    </a:cubicBezTo>
                    <a:cubicBezTo>
                      <a:pt x="16253" y="27"/>
                      <a:pt x="16255" y="30"/>
                      <a:pt x="16257" y="33"/>
                    </a:cubicBezTo>
                    <a:cubicBezTo>
                      <a:pt x="16255" y="33"/>
                      <a:pt x="16253" y="33"/>
                      <a:pt x="16251" y="33"/>
                    </a:cubicBezTo>
                    <a:cubicBezTo>
                      <a:pt x="16253" y="36"/>
                      <a:pt x="16255" y="39"/>
                      <a:pt x="16257" y="41"/>
                    </a:cubicBezTo>
                    <a:cubicBezTo>
                      <a:pt x="16255" y="41"/>
                      <a:pt x="16253" y="41"/>
                      <a:pt x="16251" y="41"/>
                    </a:cubicBezTo>
                    <a:cubicBezTo>
                      <a:pt x="16253" y="44"/>
                      <a:pt x="16255" y="47"/>
                      <a:pt x="16257" y="50"/>
                    </a:cubicBezTo>
                    <a:cubicBezTo>
                      <a:pt x="16255" y="50"/>
                      <a:pt x="16253" y="50"/>
                      <a:pt x="16251" y="50"/>
                    </a:cubicBezTo>
                    <a:cubicBezTo>
                      <a:pt x="16253" y="52"/>
                      <a:pt x="16255" y="55"/>
                      <a:pt x="16257" y="58"/>
                    </a:cubicBezTo>
                    <a:cubicBezTo>
                      <a:pt x="16255" y="58"/>
                      <a:pt x="16253" y="58"/>
                      <a:pt x="16251" y="58"/>
                    </a:cubicBezTo>
                    <a:cubicBezTo>
                      <a:pt x="16261" y="73"/>
                      <a:pt x="16272" y="88"/>
                      <a:pt x="16283" y="102"/>
                    </a:cubicBezTo>
                    <a:cubicBezTo>
                      <a:pt x="16253" y="102"/>
                      <a:pt x="16223" y="102"/>
                      <a:pt x="16193" y="102"/>
                    </a:cubicBezTo>
                    <a:cubicBezTo>
                      <a:pt x="16192" y="101"/>
                      <a:pt x="16191" y="100"/>
                      <a:pt x="16191" y="99"/>
                    </a:cubicBezTo>
                    <a:cubicBezTo>
                      <a:pt x="16193" y="99"/>
                      <a:pt x="16194" y="99"/>
                      <a:pt x="16196" y="99"/>
                    </a:cubicBezTo>
                    <a:cubicBezTo>
                      <a:pt x="16194" y="96"/>
                      <a:pt x="16193" y="93"/>
                      <a:pt x="16191" y="90"/>
                    </a:cubicBezTo>
                    <a:cubicBezTo>
                      <a:pt x="16193" y="90"/>
                      <a:pt x="16194" y="90"/>
                      <a:pt x="16196" y="90"/>
                    </a:cubicBezTo>
                    <a:cubicBezTo>
                      <a:pt x="16194" y="87"/>
                      <a:pt x="16193" y="85"/>
                      <a:pt x="16191" y="82"/>
                    </a:cubicBezTo>
                    <a:cubicBezTo>
                      <a:pt x="16193" y="82"/>
                      <a:pt x="16194" y="82"/>
                      <a:pt x="16196" y="82"/>
                    </a:cubicBezTo>
                    <a:cubicBezTo>
                      <a:pt x="16177" y="54"/>
                      <a:pt x="16157" y="27"/>
                      <a:pt x="16138" y="0"/>
                    </a:cubicBezTo>
                    <a:cubicBezTo>
                      <a:pt x="15729" y="0"/>
                      <a:pt x="15320" y="0"/>
                      <a:pt x="14911" y="0"/>
                    </a:cubicBezTo>
                    <a:cubicBezTo>
                      <a:pt x="14912" y="2"/>
                      <a:pt x="14913" y="5"/>
                      <a:pt x="14915" y="8"/>
                    </a:cubicBezTo>
                    <a:cubicBezTo>
                      <a:pt x="14913" y="8"/>
                      <a:pt x="14912" y="8"/>
                      <a:pt x="14911" y="8"/>
                    </a:cubicBezTo>
                    <a:cubicBezTo>
                      <a:pt x="14912" y="11"/>
                      <a:pt x="14913" y="14"/>
                      <a:pt x="14915" y="16"/>
                    </a:cubicBezTo>
                    <a:cubicBezTo>
                      <a:pt x="14913" y="16"/>
                      <a:pt x="14912" y="16"/>
                      <a:pt x="14911" y="16"/>
                    </a:cubicBezTo>
                    <a:cubicBezTo>
                      <a:pt x="14912" y="19"/>
                      <a:pt x="14913" y="22"/>
                      <a:pt x="14915" y="25"/>
                    </a:cubicBezTo>
                    <a:cubicBezTo>
                      <a:pt x="14913" y="25"/>
                      <a:pt x="14912" y="25"/>
                      <a:pt x="14911" y="25"/>
                    </a:cubicBezTo>
                    <a:cubicBezTo>
                      <a:pt x="14912" y="27"/>
                      <a:pt x="14913" y="30"/>
                      <a:pt x="14915" y="33"/>
                    </a:cubicBezTo>
                    <a:cubicBezTo>
                      <a:pt x="14913" y="33"/>
                      <a:pt x="14912" y="33"/>
                      <a:pt x="14911" y="33"/>
                    </a:cubicBezTo>
                    <a:cubicBezTo>
                      <a:pt x="14912" y="36"/>
                      <a:pt x="14913" y="39"/>
                      <a:pt x="14915" y="41"/>
                    </a:cubicBezTo>
                    <a:cubicBezTo>
                      <a:pt x="14913" y="41"/>
                      <a:pt x="14912" y="41"/>
                      <a:pt x="14911" y="41"/>
                    </a:cubicBezTo>
                    <a:cubicBezTo>
                      <a:pt x="14912" y="44"/>
                      <a:pt x="14913" y="47"/>
                      <a:pt x="14915" y="50"/>
                    </a:cubicBezTo>
                    <a:cubicBezTo>
                      <a:pt x="14913" y="50"/>
                      <a:pt x="14912" y="50"/>
                      <a:pt x="14911" y="50"/>
                    </a:cubicBezTo>
                    <a:cubicBezTo>
                      <a:pt x="14912" y="52"/>
                      <a:pt x="14913" y="55"/>
                      <a:pt x="14915" y="58"/>
                    </a:cubicBezTo>
                    <a:cubicBezTo>
                      <a:pt x="14913" y="58"/>
                      <a:pt x="14912" y="58"/>
                      <a:pt x="14911" y="58"/>
                    </a:cubicBezTo>
                    <a:cubicBezTo>
                      <a:pt x="14918" y="73"/>
                      <a:pt x="14926" y="88"/>
                      <a:pt x="14933" y="102"/>
                    </a:cubicBezTo>
                    <a:cubicBezTo>
                      <a:pt x="14901" y="102"/>
                      <a:pt x="14869" y="102"/>
                      <a:pt x="14836" y="102"/>
                    </a:cubicBezTo>
                    <a:cubicBezTo>
                      <a:pt x="14835" y="101"/>
                      <a:pt x="14835" y="100"/>
                      <a:pt x="14834" y="99"/>
                    </a:cubicBezTo>
                    <a:cubicBezTo>
                      <a:pt x="14836" y="99"/>
                      <a:pt x="14837" y="99"/>
                      <a:pt x="14838" y="99"/>
                    </a:cubicBezTo>
                    <a:cubicBezTo>
                      <a:pt x="14837" y="96"/>
                      <a:pt x="14836" y="93"/>
                      <a:pt x="14834" y="90"/>
                    </a:cubicBezTo>
                    <a:cubicBezTo>
                      <a:pt x="14836" y="90"/>
                      <a:pt x="14837" y="90"/>
                      <a:pt x="14838" y="90"/>
                    </a:cubicBezTo>
                    <a:cubicBezTo>
                      <a:pt x="14837" y="87"/>
                      <a:pt x="14836" y="85"/>
                      <a:pt x="14834" y="82"/>
                    </a:cubicBezTo>
                    <a:cubicBezTo>
                      <a:pt x="14836" y="82"/>
                      <a:pt x="14837" y="82"/>
                      <a:pt x="14838" y="82"/>
                    </a:cubicBezTo>
                    <a:cubicBezTo>
                      <a:pt x="14825" y="54"/>
                      <a:pt x="14812" y="27"/>
                      <a:pt x="14798" y="0"/>
                    </a:cubicBezTo>
                    <a:cubicBezTo>
                      <a:pt x="14389" y="0"/>
                      <a:pt x="13980" y="0"/>
                      <a:pt x="13571" y="0"/>
                    </a:cubicBezTo>
                    <a:cubicBezTo>
                      <a:pt x="13572" y="2"/>
                      <a:pt x="13572" y="5"/>
                      <a:pt x="13573" y="8"/>
                    </a:cubicBezTo>
                    <a:cubicBezTo>
                      <a:pt x="13572" y="8"/>
                      <a:pt x="13572" y="8"/>
                      <a:pt x="13571" y="8"/>
                    </a:cubicBezTo>
                    <a:cubicBezTo>
                      <a:pt x="13572" y="11"/>
                      <a:pt x="13572" y="14"/>
                      <a:pt x="13573" y="16"/>
                    </a:cubicBezTo>
                    <a:cubicBezTo>
                      <a:pt x="13572" y="16"/>
                      <a:pt x="13572" y="16"/>
                      <a:pt x="13571" y="16"/>
                    </a:cubicBezTo>
                    <a:cubicBezTo>
                      <a:pt x="13572" y="19"/>
                      <a:pt x="13572" y="22"/>
                      <a:pt x="13573" y="25"/>
                    </a:cubicBezTo>
                    <a:cubicBezTo>
                      <a:pt x="13572" y="25"/>
                      <a:pt x="13572" y="25"/>
                      <a:pt x="13571" y="25"/>
                    </a:cubicBezTo>
                    <a:cubicBezTo>
                      <a:pt x="13572" y="27"/>
                      <a:pt x="13572" y="30"/>
                      <a:pt x="13573" y="33"/>
                    </a:cubicBezTo>
                    <a:cubicBezTo>
                      <a:pt x="13572" y="33"/>
                      <a:pt x="13572" y="33"/>
                      <a:pt x="13571" y="33"/>
                    </a:cubicBezTo>
                    <a:cubicBezTo>
                      <a:pt x="13572" y="36"/>
                      <a:pt x="13572" y="39"/>
                      <a:pt x="13573" y="41"/>
                    </a:cubicBezTo>
                    <a:cubicBezTo>
                      <a:pt x="13572" y="41"/>
                      <a:pt x="13572" y="41"/>
                      <a:pt x="13571" y="41"/>
                    </a:cubicBezTo>
                    <a:cubicBezTo>
                      <a:pt x="13572" y="44"/>
                      <a:pt x="13572" y="47"/>
                      <a:pt x="13573" y="50"/>
                    </a:cubicBezTo>
                    <a:cubicBezTo>
                      <a:pt x="13572" y="50"/>
                      <a:pt x="13572" y="50"/>
                      <a:pt x="13571" y="50"/>
                    </a:cubicBezTo>
                    <a:cubicBezTo>
                      <a:pt x="13572" y="52"/>
                      <a:pt x="13572" y="55"/>
                      <a:pt x="13573" y="58"/>
                    </a:cubicBezTo>
                    <a:cubicBezTo>
                      <a:pt x="13572" y="58"/>
                      <a:pt x="13572" y="58"/>
                      <a:pt x="13571" y="58"/>
                    </a:cubicBezTo>
                    <a:cubicBezTo>
                      <a:pt x="13575" y="73"/>
                      <a:pt x="13579" y="88"/>
                      <a:pt x="13584" y="102"/>
                    </a:cubicBezTo>
                    <a:cubicBezTo>
                      <a:pt x="13549" y="102"/>
                      <a:pt x="13514" y="102"/>
                      <a:pt x="13479" y="102"/>
                    </a:cubicBezTo>
                    <a:cubicBezTo>
                      <a:pt x="13479" y="101"/>
                      <a:pt x="13479" y="100"/>
                      <a:pt x="13478" y="99"/>
                    </a:cubicBezTo>
                    <a:cubicBezTo>
                      <a:pt x="13479" y="99"/>
                      <a:pt x="13480" y="99"/>
                      <a:pt x="13481" y="99"/>
                    </a:cubicBezTo>
                    <a:cubicBezTo>
                      <a:pt x="13480" y="96"/>
                      <a:pt x="13479" y="93"/>
                      <a:pt x="13478" y="90"/>
                    </a:cubicBezTo>
                    <a:cubicBezTo>
                      <a:pt x="13479" y="90"/>
                      <a:pt x="13480" y="90"/>
                      <a:pt x="13481" y="90"/>
                    </a:cubicBezTo>
                    <a:cubicBezTo>
                      <a:pt x="13480" y="87"/>
                      <a:pt x="13479" y="85"/>
                      <a:pt x="13478" y="82"/>
                    </a:cubicBezTo>
                    <a:cubicBezTo>
                      <a:pt x="13479" y="82"/>
                      <a:pt x="13480" y="82"/>
                      <a:pt x="13481" y="82"/>
                    </a:cubicBezTo>
                    <a:cubicBezTo>
                      <a:pt x="13473" y="54"/>
                      <a:pt x="13466" y="27"/>
                      <a:pt x="13459" y="0"/>
                    </a:cubicBezTo>
                    <a:cubicBezTo>
                      <a:pt x="13049" y="0"/>
                      <a:pt x="12640" y="0"/>
                      <a:pt x="12231" y="0"/>
                    </a:cubicBezTo>
                    <a:cubicBezTo>
                      <a:pt x="12231" y="2"/>
                      <a:pt x="12231" y="5"/>
                      <a:pt x="12231" y="8"/>
                    </a:cubicBezTo>
                    <a:cubicBezTo>
                      <a:pt x="12231" y="8"/>
                      <a:pt x="12231" y="8"/>
                      <a:pt x="12231" y="8"/>
                    </a:cubicBezTo>
                    <a:cubicBezTo>
                      <a:pt x="12231" y="11"/>
                      <a:pt x="12231" y="14"/>
                      <a:pt x="12231" y="16"/>
                    </a:cubicBezTo>
                    <a:cubicBezTo>
                      <a:pt x="12231" y="16"/>
                      <a:pt x="12231" y="16"/>
                      <a:pt x="12231" y="16"/>
                    </a:cubicBezTo>
                    <a:cubicBezTo>
                      <a:pt x="12231" y="19"/>
                      <a:pt x="12231" y="22"/>
                      <a:pt x="12231" y="25"/>
                    </a:cubicBezTo>
                    <a:cubicBezTo>
                      <a:pt x="12231" y="25"/>
                      <a:pt x="12231" y="25"/>
                      <a:pt x="12231" y="25"/>
                    </a:cubicBezTo>
                    <a:cubicBezTo>
                      <a:pt x="12231" y="27"/>
                      <a:pt x="12231" y="30"/>
                      <a:pt x="12231" y="33"/>
                    </a:cubicBezTo>
                    <a:cubicBezTo>
                      <a:pt x="12231" y="33"/>
                      <a:pt x="12231" y="33"/>
                      <a:pt x="12231" y="33"/>
                    </a:cubicBezTo>
                    <a:cubicBezTo>
                      <a:pt x="12231" y="36"/>
                      <a:pt x="12231" y="39"/>
                      <a:pt x="12231" y="41"/>
                    </a:cubicBezTo>
                    <a:cubicBezTo>
                      <a:pt x="12231" y="41"/>
                      <a:pt x="12231" y="41"/>
                      <a:pt x="12231" y="41"/>
                    </a:cubicBezTo>
                    <a:cubicBezTo>
                      <a:pt x="12231" y="44"/>
                      <a:pt x="12231" y="47"/>
                      <a:pt x="12231" y="50"/>
                    </a:cubicBezTo>
                    <a:cubicBezTo>
                      <a:pt x="12231" y="50"/>
                      <a:pt x="12231" y="50"/>
                      <a:pt x="12231" y="50"/>
                    </a:cubicBezTo>
                    <a:cubicBezTo>
                      <a:pt x="12231" y="52"/>
                      <a:pt x="12231" y="55"/>
                      <a:pt x="12231" y="58"/>
                    </a:cubicBezTo>
                    <a:cubicBezTo>
                      <a:pt x="12231" y="58"/>
                      <a:pt x="12231" y="58"/>
                      <a:pt x="12231" y="58"/>
                    </a:cubicBezTo>
                    <a:cubicBezTo>
                      <a:pt x="12232" y="73"/>
                      <a:pt x="12233" y="88"/>
                      <a:pt x="12234" y="102"/>
                    </a:cubicBezTo>
                    <a:cubicBezTo>
                      <a:pt x="12197" y="102"/>
                      <a:pt x="12159" y="102"/>
                      <a:pt x="12122" y="102"/>
                    </a:cubicBezTo>
                    <a:cubicBezTo>
                      <a:pt x="12122" y="101"/>
                      <a:pt x="12122" y="100"/>
                      <a:pt x="12122" y="99"/>
                    </a:cubicBezTo>
                    <a:cubicBezTo>
                      <a:pt x="12122" y="99"/>
                      <a:pt x="12122" y="99"/>
                      <a:pt x="12122" y="99"/>
                    </a:cubicBezTo>
                    <a:cubicBezTo>
                      <a:pt x="12122" y="96"/>
                      <a:pt x="12122" y="93"/>
                      <a:pt x="12122" y="90"/>
                    </a:cubicBezTo>
                    <a:cubicBezTo>
                      <a:pt x="12122" y="90"/>
                      <a:pt x="12122" y="90"/>
                      <a:pt x="12122" y="90"/>
                    </a:cubicBezTo>
                    <a:cubicBezTo>
                      <a:pt x="12122" y="87"/>
                      <a:pt x="12122" y="85"/>
                      <a:pt x="12122" y="82"/>
                    </a:cubicBezTo>
                    <a:cubicBezTo>
                      <a:pt x="12122" y="82"/>
                      <a:pt x="12122" y="82"/>
                      <a:pt x="12122" y="82"/>
                    </a:cubicBezTo>
                    <a:cubicBezTo>
                      <a:pt x="12121" y="54"/>
                      <a:pt x="12120" y="27"/>
                      <a:pt x="12119" y="0"/>
                    </a:cubicBezTo>
                    <a:cubicBezTo>
                      <a:pt x="11710" y="0"/>
                      <a:pt x="11300" y="0"/>
                      <a:pt x="10891" y="0"/>
                    </a:cubicBezTo>
                    <a:cubicBezTo>
                      <a:pt x="10887" y="27"/>
                      <a:pt x="10883" y="54"/>
                      <a:pt x="10878" y="82"/>
                    </a:cubicBezTo>
                    <a:cubicBezTo>
                      <a:pt x="10879" y="82"/>
                      <a:pt x="10879" y="82"/>
                      <a:pt x="10879" y="82"/>
                    </a:cubicBezTo>
                    <a:cubicBezTo>
                      <a:pt x="10879" y="85"/>
                      <a:pt x="10879" y="87"/>
                      <a:pt x="10878" y="90"/>
                    </a:cubicBezTo>
                    <a:cubicBezTo>
                      <a:pt x="10879" y="90"/>
                      <a:pt x="10879" y="90"/>
                      <a:pt x="10879" y="90"/>
                    </a:cubicBezTo>
                    <a:cubicBezTo>
                      <a:pt x="10879" y="93"/>
                      <a:pt x="10879" y="96"/>
                      <a:pt x="10878" y="99"/>
                    </a:cubicBezTo>
                    <a:cubicBezTo>
                      <a:pt x="10879" y="99"/>
                      <a:pt x="10879" y="99"/>
                      <a:pt x="10879" y="99"/>
                    </a:cubicBezTo>
                    <a:cubicBezTo>
                      <a:pt x="10879" y="100"/>
                      <a:pt x="10879" y="101"/>
                      <a:pt x="10879" y="102"/>
                    </a:cubicBezTo>
                    <a:cubicBezTo>
                      <a:pt x="10843" y="102"/>
                      <a:pt x="10807" y="102"/>
                      <a:pt x="10771" y="102"/>
                    </a:cubicBezTo>
                    <a:cubicBezTo>
                      <a:pt x="10774" y="88"/>
                      <a:pt x="10776" y="73"/>
                      <a:pt x="10779" y="58"/>
                    </a:cubicBezTo>
                    <a:cubicBezTo>
                      <a:pt x="10778" y="58"/>
                      <a:pt x="10778" y="58"/>
                      <a:pt x="10777" y="58"/>
                    </a:cubicBezTo>
                    <a:cubicBezTo>
                      <a:pt x="10778" y="55"/>
                      <a:pt x="10778" y="52"/>
                      <a:pt x="10779" y="50"/>
                    </a:cubicBezTo>
                    <a:cubicBezTo>
                      <a:pt x="10778" y="50"/>
                      <a:pt x="10778" y="50"/>
                      <a:pt x="10777" y="50"/>
                    </a:cubicBezTo>
                    <a:cubicBezTo>
                      <a:pt x="10778" y="47"/>
                      <a:pt x="10778" y="44"/>
                      <a:pt x="10779" y="41"/>
                    </a:cubicBezTo>
                    <a:cubicBezTo>
                      <a:pt x="10778" y="41"/>
                      <a:pt x="10778" y="41"/>
                      <a:pt x="10777" y="41"/>
                    </a:cubicBezTo>
                    <a:cubicBezTo>
                      <a:pt x="10778" y="39"/>
                      <a:pt x="10778" y="36"/>
                      <a:pt x="10779" y="33"/>
                    </a:cubicBezTo>
                    <a:cubicBezTo>
                      <a:pt x="10778" y="33"/>
                      <a:pt x="10778" y="33"/>
                      <a:pt x="10777" y="33"/>
                    </a:cubicBezTo>
                    <a:cubicBezTo>
                      <a:pt x="10778" y="30"/>
                      <a:pt x="10778" y="27"/>
                      <a:pt x="10779" y="25"/>
                    </a:cubicBezTo>
                    <a:cubicBezTo>
                      <a:pt x="10778" y="25"/>
                      <a:pt x="10778" y="25"/>
                      <a:pt x="10777" y="25"/>
                    </a:cubicBezTo>
                    <a:cubicBezTo>
                      <a:pt x="10778" y="22"/>
                      <a:pt x="10778" y="19"/>
                      <a:pt x="10779" y="16"/>
                    </a:cubicBezTo>
                    <a:cubicBezTo>
                      <a:pt x="10778" y="16"/>
                      <a:pt x="10778" y="16"/>
                      <a:pt x="10777" y="16"/>
                    </a:cubicBezTo>
                    <a:cubicBezTo>
                      <a:pt x="10778" y="14"/>
                      <a:pt x="10778" y="11"/>
                      <a:pt x="10779" y="8"/>
                    </a:cubicBezTo>
                    <a:cubicBezTo>
                      <a:pt x="10778" y="8"/>
                      <a:pt x="10778" y="8"/>
                      <a:pt x="10777" y="8"/>
                    </a:cubicBezTo>
                    <a:cubicBezTo>
                      <a:pt x="10778" y="5"/>
                      <a:pt x="10778" y="2"/>
                      <a:pt x="10779" y="0"/>
                    </a:cubicBezTo>
                    <a:cubicBezTo>
                      <a:pt x="10370" y="0"/>
                      <a:pt x="9961" y="0"/>
                      <a:pt x="9552" y="0"/>
                    </a:cubicBezTo>
                    <a:cubicBezTo>
                      <a:pt x="9541" y="27"/>
                      <a:pt x="9531" y="54"/>
                      <a:pt x="9520" y="82"/>
                    </a:cubicBezTo>
                    <a:cubicBezTo>
                      <a:pt x="9521" y="82"/>
                      <a:pt x="9522" y="82"/>
                      <a:pt x="9523" y="82"/>
                    </a:cubicBezTo>
                    <a:cubicBezTo>
                      <a:pt x="9522" y="85"/>
                      <a:pt x="9521" y="87"/>
                      <a:pt x="9520" y="90"/>
                    </a:cubicBezTo>
                    <a:cubicBezTo>
                      <a:pt x="9521" y="90"/>
                      <a:pt x="9522" y="90"/>
                      <a:pt x="9523" y="90"/>
                    </a:cubicBezTo>
                    <a:cubicBezTo>
                      <a:pt x="9522" y="93"/>
                      <a:pt x="9521" y="96"/>
                      <a:pt x="9520" y="99"/>
                    </a:cubicBezTo>
                    <a:cubicBezTo>
                      <a:pt x="9521" y="99"/>
                      <a:pt x="9522" y="99"/>
                      <a:pt x="9523" y="99"/>
                    </a:cubicBezTo>
                    <a:cubicBezTo>
                      <a:pt x="9523" y="100"/>
                      <a:pt x="9522" y="101"/>
                      <a:pt x="9522" y="102"/>
                    </a:cubicBezTo>
                    <a:cubicBezTo>
                      <a:pt x="9488" y="102"/>
                      <a:pt x="9455" y="102"/>
                      <a:pt x="9421" y="102"/>
                    </a:cubicBezTo>
                    <a:cubicBezTo>
                      <a:pt x="9427" y="88"/>
                      <a:pt x="9433" y="73"/>
                      <a:pt x="9439" y="58"/>
                    </a:cubicBezTo>
                    <a:cubicBezTo>
                      <a:pt x="9438" y="58"/>
                      <a:pt x="9437" y="58"/>
                      <a:pt x="9436" y="58"/>
                    </a:cubicBezTo>
                    <a:cubicBezTo>
                      <a:pt x="9437" y="55"/>
                      <a:pt x="9438" y="52"/>
                      <a:pt x="9439" y="50"/>
                    </a:cubicBezTo>
                    <a:cubicBezTo>
                      <a:pt x="9438" y="50"/>
                      <a:pt x="9437" y="50"/>
                      <a:pt x="9436" y="50"/>
                    </a:cubicBezTo>
                    <a:cubicBezTo>
                      <a:pt x="9437" y="47"/>
                      <a:pt x="9438" y="44"/>
                      <a:pt x="9439" y="41"/>
                    </a:cubicBezTo>
                    <a:cubicBezTo>
                      <a:pt x="9438" y="41"/>
                      <a:pt x="9437" y="41"/>
                      <a:pt x="9436" y="41"/>
                    </a:cubicBezTo>
                    <a:cubicBezTo>
                      <a:pt x="9437" y="39"/>
                      <a:pt x="9438" y="36"/>
                      <a:pt x="9439" y="33"/>
                    </a:cubicBezTo>
                    <a:cubicBezTo>
                      <a:pt x="9438" y="33"/>
                      <a:pt x="9437" y="33"/>
                      <a:pt x="9436" y="33"/>
                    </a:cubicBezTo>
                    <a:cubicBezTo>
                      <a:pt x="9437" y="30"/>
                      <a:pt x="9438" y="27"/>
                      <a:pt x="9439" y="25"/>
                    </a:cubicBezTo>
                    <a:cubicBezTo>
                      <a:pt x="9438" y="25"/>
                      <a:pt x="9437" y="25"/>
                      <a:pt x="9436" y="25"/>
                    </a:cubicBezTo>
                    <a:cubicBezTo>
                      <a:pt x="9437" y="22"/>
                      <a:pt x="9438" y="19"/>
                      <a:pt x="9439" y="16"/>
                    </a:cubicBezTo>
                    <a:cubicBezTo>
                      <a:pt x="9438" y="16"/>
                      <a:pt x="9437" y="16"/>
                      <a:pt x="9436" y="16"/>
                    </a:cubicBezTo>
                    <a:cubicBezTo>
                      <a:pt x="9437" y="14"/>
                      <a:pt x="9438" y="11"/>
                      <a:pt x="9439" y="8"/>
                    </a:cubicBezTo>
                    <a:cubicBezTo>
                      <a:pt x="9438" y="8"/>
                      <a:pt x="9437" y="8"/>
                      <a:pt x="9436" y="8"/>
                    </a:cubicBezTo>
                    <a:cubicBezTo>
                      <a:pt x="9437" y="5"/>
                      <a:pt x="9438" y="2"/>
                      <a:pt x="9439" y="0"/>
                    </a:cubicBezTo>
                    <a:cubicBezTo>
                      <a:pt x="9030" y="0"/>
                      <a:pt x="8621" y="0"/>
                      <a:pt x="8212" y="0"/>
                    </a:cubicBezTo>
                    <a:cubicBezTo>
                      <a:pt x="8195" y="27"/>
                      <a:pt x="8179" y="54"/>
                      <a:pt x="8162" y="82"/>
                    </a:cubicBezTo>
                    <a:cubicBezTo>
                      <a:pt x="8164" y="82"/>
                      <a:pt x="8166" y="82"/>
                      <a:pt x="8167" y="82"/>
                    </a:cubicBezTo>
                    <a:cubicBezTo>
                      <a:pt x="8165" y="85"/>
                      <a:pt x="8164" y="87"/>
                      <a:pt x="8162" y="90"/>
                    </a:cubicBezTo>
                    <a:cubicBezTo>
                      <a:pt x="8164" y="90"/>
                      <a:pt x="8166" y="90"/>
                      <a:pt x="8167" y="90"/>
                    </a:cubicBezTo>
                    <a:cubicBezTo>
                      <a:pt x="8165" y="93"/>
                      <a:pt x="8164" y="96"/>
                      <a:pt x="8162" y="99"/>
                    </a:cubicBezTo>
                    <a:cubicBezTo>
                      <a:pt x="8164" y="99"/>
                      <a:pt x="8166" y="99"/>
                      <a:pt x="8167" y="99"/>
                    </a:cubicBezTo>
                    <a:cubicBezTo>
                      <a:pt x="8166" y="100"/>
                      <a:pt x="8166" y="101"/>
                      <a:pt x="8165" y="102"/>
                    </a:cubicBezTo>
                    <a:cubicBezTo>
                      <a:pt x="8134" y="102"/>
                      <a:pt x="8103" y="102"/>
                      <a:pt x="8072" y="102"/>
                    </a:cubicBezTo>
                    <a:cubicBezTo>
                      <a:pt x="8081" y="88"/>
                      <a:pt x="8090" y="73"/>
                      <a:pt x="8099" y="58"/>
                    </a:cubicBezTo>
                    <a:cubicBezTo>
                      <a:pt x="8098" y="58"/>
                      <a:pt x="8096" y="58"/>
                      <a:pt x="8094" y="58"/>
                    </a:cubicBezTo>
                    <a:cubicBezTo>
                      <a:pt x="8096" y="55"/>
                      <a:pt x="8098" y="52"/>
                      <a:pt x="8099" y="50"/>
                    </a:cubicBezTo>
                    <a:cubicBezTo>
                      <a:pt x="8098" y="50"/>
                      <a:pt x="8096" y="50"/>
                      <a:pt x="8094" y="50"/>
                    </a:cubicBezTo>
                    <a:cubicBezTo>
                      <a:pt x="8096" y="47"/>
                      <a:pt x="8098" y="44"/>
                      <a:pt x="8099" y="41"/>
                    </a:cubicBezTo>
                    <a:cubicBezTo>
                      <a:pt x="8098" y="41"/>
                      <a:pt x="8096" y="41"/>
                      <a:pt x="8094" y="41"/>
                    </a:cubicBezTo>
                    <a:cubicBezTo>
                      <a:pt x="8096" y="39"/>
                      <a:pt x="8098" y="36"/>
                      <a:pt x="8099" y="33"/>
                    </a:cubicBezTo>
                    <a:cubicBezTo>
                      <a:pt x="8098" y="33"/>
                      <a:pt x="8096" y="33"/>
                      <a:pt x="8094" y="33"/>
                    </a:cubicBezTo>
                    <a:cubicBezTo>
                      <a:pt x="8096" y="30"/>
                      <a:pt x="8098" y="27"/>
                      <a:pt x="8099" y="25"/>
                    </a:cubicBezTo>
                    <a:cubicBezTo>
                      <a:pt x="8098" y="25"/>
                      <a:pt x="8096" y="25"/>
                      <a:pt x="8094" y="25"/>
                    </a:cubicBezTo>
                    <a:cubicBezTo>
                      <a:pt x="8096" y="22"/>
                      <a:pt x="8098" y="19"/>
                      <a:pt x="8099" y="16"/>
                    </a:cubicBezTo>
                    <a:cubicBezTo>
                      <a:pt x="8098" y="16"/>
                      <a:pt x="8096" y="16"/>
                      <a:pt x="8094" y="16"/>
                    </a:cubicBezTo>
                    <a:cubicBezTo>
                      <a:pt x="8096" y="14"/>
                      <a:pt x="8098" y="11"/>
                      <a:pt x="8099" y="8"/>
                    </a:cubicBezTo>
                    <a:cubicBezTo>
                      <a:pt x="8098" y="8"/>
                      <a:pt x="8096" y="8"/>
                      <a:pt x="8094" y="8"/>
                    </a:cubicBezTo>
                    <a:cubicBezTo>
                      <a:pt x="8096" y="5"/>
                      <a:pt x="8098" y="2"/>
                      <a:pt x="8099" y="0"/>
                    </a:cubicBezTo>
                    <a:cubicBezTo>
                      <a:pt x="7690" y="0"/>
                      <a:pt x="7281" y="0"/>
                      <a:pt x="6872" y="0"/>
                    </a:cubicBezTo>
                    <a:cubicBezTo>
                      <a:pt x="6849" y="27"/>
                      <a:pt x="6827" y="54"/>
                      <a:pt x="6804" y="82"/>
                    </a:cubicBezTo>
                    <a:cubicBezTo>
                      <a:pt x="6806" y="82"/>
                      <a:pt x="6809" y="82"/>
                      <a:pt x="6811" y="82"/>
                    </a:cubicBezTo>
                    <a:cubicBezTo>
                      <a:pt x="6809" y="85"/>
                      <a:pt x="6806" y="87"/>
                      <a:pt x="6804" y="90"/>
                    </a:cubicBezTo>
                    <a:cubicBezTo>
                      <a:pt x="6806" y="90"/>
                      <a:pt x="6809" y="90"/>
                      <a:pt x="6811" y="90"/>
                    </a:cubicBezTo>
                    <a:cubicBezTo>
                      <a:pt x="6809" y="93"/>
                      <a:pt x="6806" y="96"/>
                      <a:pt x="6804" y="99"/>
                    </a:cubicBezTo>
                    <a:cubicBezTo>
                      <a:pt x="6806" y="99"/>
                      <a:pt x="6809" y="99"/>
                      <a:pt x="6811" y="99"/>
                    </a:cubicBezTo>
                    <a:cubicBezTo>
                      <a:pt x="6810" y="100"/>
                      <a:pt x="6809" y="101"/>
                      <a:pt x="6808" y="102"/>
                    </a:cubicBezTo>
                    <a:cubicBezTo>
                      <a:pt x="6779" y="102"/>
                      <a:pt x="6750" y="102"/>
                      <a:pt x="6722" y="102"/>
                    </a:cubicBezTo>
                    <a:cubicBezTo>
                      <a:pt x="6734" y="88"/>
                      <a:pt x="6747" y="73"/>
                      <a:pt x="6759" y="58"/>
                    </a:cubicBezTo>
                    <a:cubicBezTo>
                      <a:pt x="6757" y="58"/>
                      <a:pt x="6754" y="58"/>
                      <a:pt x="6752" y="58"/>
                    </a:cubicBezTo>
                    <a:cubicBezTo>
                      <a:pt x="6754" y="55"/>
                      <a:pt x="6757" y="52"/>
                      <a:pt x="6759" y="50"/>
                    </a:cubicBezTo>
                    <a:cubicBezTo>
                      <a:pt x="6757" y="50"/>
                      <a:pt x="6754" y="50"/>
                      <a:pt x="6752" y="50"/>
                    </a:cubicBezTo>
                    <a:cubicBezTo>
                      <a:pt x="6754" y="47"/>
                      <a:pt x="6757" y="44"/>
                      <a:pt x="6759" y="41"/>
                    </a:cubicBezTo>
                    <a:cubicBezTo>
                      <a:pt x="6757" y="41"/>
                      <a:pt x="6754" y="41"/>
                      <a:pt x="6752" y="41"/>
                    </a:cubicBezTo>
                    <a:cubicBezTo>
                      <a:pt x="6754" y="39"/>
                      <a:pt x="6757" y="36"/>
                      <a:pt x="6759" y="33"/>
                    </a:cubicBezTo>
                    <a:cubicBezTo>
                      <a:pt x="6757" y="33"/>
                      <a:pt x="6754" y="33"/>
                      <a:pt x="6752" y="33"/>
                    </a:cubicBezTo>
                    <a:cubicBezTo>
                      <a:pt x="6754" y="30"/>
                      <a:pt x="6757" y="27"/>
                      <a:pt x="6759" y="25"/>
                    </a:cubicBezTo>
                    <a:cubicBezTo>
                      <a:pt x="6757" y="25"/>
                      <a:pt x="6754" y="25"/>
                      <a:pt x="6752" y="25"/>
                    </a:cubicBezTo>
                    <a:cubicBezTo>
                      <a:pt x="6754" y="22"/>
                      <a:pt x="6757" y="19"/>
                      <a:pt x="6759" y="16"/>
                    </a:cubicBezTo>
                    <a:cubicBezTo>
                      <a:pt x="6757" y="16"/>
                      <a:pt x="6754" y="16"/>
                      <a:pt x="6752" y="16"/>
                    </a:cubicBezTo>
                    <a:cubicBezTo>
                      <a:pt x="6754" y="14"/>
                      <a:pt x="6757" y="11"/>
                      <a:pt x="6759" y="8"/>
                    </a:cubicBezTo>
                    <a:cubicBezTo>
                      <a:pt x="6757" y="8"/>
                      <a:pt x="6754" y="8"/>
                      <a:pt x="6752" y="8"/>
                    </a:cubicBezTo>
                    <a:cubicBezTo>
                      <a:pt x="6754" y="5"/>
                      <a:pt x="6757" y="2"/>
                      <a:pt x="6759" y="0"/>
                    </a:cubicBezTo>
                    <a:cubicBezTo>
                      <a:pt x="6350" y="0"/>
                      <a:pt x="5941" y="0"/>
                      <a:pt x="5532" y="0"/>
                    </a:cubicBezTo>
                    <a:cubicBezTo>
                      <a:pt x="5504" y="27"/>
                      <a:pt x="5475" y="54"/>
                      <a:pt x="5446" y="82"/>
                    </a:cubicBezTo>
                    <a:cubicBezTo>
                      <a:pt x="5449" y="82"/>
                      <a:pt x="5452" y="82"/>
                      <a:pt x="5455" y="82"/>
                    </a:cubicBezTo>
                    <a:cubicBezTo>
                      <a:pt x="5452" y="85"/>
                      <a:pt x="5449" y="87"/>
                      <a:pt x="5446" y="90"/>
                    </a:cubicBezTo>
                    <a:cubicBezTo>
                      <a:pt x="5449" y="90"/>
                      <a:pt x="5452" y="90"/>
                      <a:pt x="5455" y="90"/>
                    </a:cubicBezTo>
                    <a:cubicBezTo>
                      <a:pt x="5452" y="93"/>
                      <a:pt x="5449" y="96"/>
                      <a:pt x="5446" y="99"/>
                    </a:cubicBezTo>
                    <a:cubicBezTo>
                      <a:pt x="5449" y="99"/>
                      <a:pt x="5452" y="99"/>
                      <a:pt x="5455" y="99"/>
                    </a:cubicBezTo>
                    <a:cubicBezTo>
                      <a:pt x="5453" y="100"/>
                      <a:pt x="5452" y="101"/>
                      <a:pt x="5451" y="102"/>
                    </a:cubicBezTo>
                    <a:cubicBezTo>
                      <a:pt x="5425" y="102"/>
                      <a:pt x="5398" y="102"/>
                      <a:pt x="5372" y="102"/>
                    </a:cubicBezTo>
                    <a:cubicBezTo>
                      <a:pt x="5388" y="88"/>
                      <a:pt x="5404" y="73"/>
                      <a:pt x="5420" y="58"/>
                    </a:cubicBezTo>
                    <a:cubicBezTo>
                      <a:pt x="5417" y="58"/>
                      <a:pt x="5414" y="58"/>
                      <a:pt x="5411" y="58"/>
                    </a:cubicBezTo>
                    <a:cubicBezTo>
                      <a:pt x="5414" y="55"/>
                      <a:pt x="5417" y="52"/>
                      <a:pt x="5420" y="50"/>
                    </a:cubicBezTo>
                    <a:cubicBezTo>
                      <a:pt x="5417" y="50"/>
                      <a:pt x="5414" y="50"/>
                      <a:pt x="5411" y="50"/>
                    </a:cubicBezTo>
                    <a:cubicBezTo>
                      <a:pt x="5414" y="47"/>
                      <a:pt x="5417" y="44"/>
                      <a:pt x="5420" y="41"/>
                    </a:cubicBezTo>
                    <a:cubicBezTo>
                      <a:pt x="5417" y="41"/>
                      <a:pt x="5414" y="41"/>
                      <a:pt x="5411" y="41"/>
                    </a:cubicBezTo>
                    <a:cubicBezTo>
                      <a:pt x="5414" y="39"/>
                      <a:pt x="5417" y="36"/>
                      <a:pt x="5420" y="33"/>
                    </a:cubicBezTo>
                    <a:cubicBezTo>
                      <a:pt x="5417" y="33"/>
                      <a:pt x="5414" y="33"/>
                      <a:pt x="5411" y="33"/>
                    </a:cubicBezTo>
                    <a:cubicBezTo>
                      <a:pt x="5414" y="30"/>
                      <a:pt x="5417" y="27"/>
                      <a:pt x="5420" y="25"/>
                    </a:cubicBezTo>
                    <a:cubicBezTo>
                      <a:pt x="5417" y="25"/>
                      <a:pt x="5414" y="25"/>
                      <a:pt x="5411" y="25"/>
                    </a:cubicBezTo>
                    <a:cubicBezTo>
                      <a:pt x="5414" y="22"/>
                      <a:pt x="5417" y="19"/>
                      <a:pt x="5420" y="16"/>
                    </a:cubicBezTo>
                    <a:cubicBezTo>
                      <a:pt x="5417" y="16"/>
                      <a:pt x="5414" y="16"/>
                      <a:pt x="5411" y="16"/>
                    </a:cubicBezTo>
                    <a:cubicBezTo>
                      <a:pt x="5414" y="14"/>
                      <a:pt x="5417" y="11"/>
                      <a:pt x="5420" y="8"/>
                    </a:cubicBezTo>
                    <a:cubicBezTo>
                      <a:pt x="5417" y="8"/>
                      <a:pt x="5414" y="8"/>
                      <a:pt x="5411" y="8"/>
                    </a:cubicBezTo>
                    <a:cubicBezTo>
                      <a:pt x="5414" y="5"/>
                      <a:pt x="5417" y="2"/>
                      <a:pt x="5420" y="0"/>
                    </a:cubicBezTo>
                    <a:cubicBezTo>
                      <a:pt x="5010" y="0"/>
                      <a:pt x="4601" y="0"/>
                      <a:pt x="4192" y="0"/>
                    </a:cubicBezTo>
                    <a:cubicBezTo>
                      <a:pt x="4158" y="27"/>
                      <a:pt x="4123" y="54"/>
                      <a:pt x="4088" y="82"/>
                    </a:cubicBezTo>
                    <a:cubicBezTo>
                      <a:pt x="4091" y="82"/>
                      <a:pt x="4095" y="82"/>
                      <a:pt x="4099" y="82"/>
                    </a:cubicBezTo>
                    <a:cubicBezTo>
                      <a:pt x="4095" y="85"/>
                      <a:pt x="4092" y="87"/>
                      <a:pt x="4088" y="90"/>
                    </a:cubicBezTo>
                    <a:cubicBezTo>
                      <a:pt x="4091" y="90"/>
                      <a:pt x="4095" y="90"/>
                      <a:pt x="4099" y="90"/>
                    </a:cubicBezTo>
                    <a:cubicBezTo>
                      <a:pt x="4095" y="93"/>
                      <a:pt x="4092" y="96"/>
                      <a:pt x="4088" y="99"/>
                    </a:cubicBezTo>
                    <a:cubicBezTo>
                      <a:pt x="4091" y="99"/>
                      <a:pt x="4095" y="99"/>
                      <a:pt x="4099" y="99"/>
                    </a:cubicBezTo>
                    <a:cubicBezTo>
                      <a:pt x="4097" y="100"/>
                      <a:pt x="4095" y="101"/>
                      <a:pt x="4094" y="102"/>
                    </a:cubicBezTo>
                    <a:cubicBezTo>
                      <a:pt x="4065" y="102"/>
                      <a:pt x="4036" y="102"/>
                      <a:pt x="4007" y="102"/>
                    </a:cubicBezTo>
                    <a:cubicBezTo>
                      <a:pt x="4026" y="88"/>
                      <a:pt x="4045" y="73"/>
                      <a:pt x="4064" y="58"/>
                    </a:cubicBezTo>
                    <a:cubicBezTo>
                      <a:pt x="4061" y="58"/>
                      <a:pt x="4057" y="58"/>
                      <a:pt x="4053" y="58"/>
                    </a:cubicBezTo>
                    <a:cubicBezTo>
                      <a:pt x="4057" y="55"/>
                      <a:pt x="4061" y="52"/>
                      <a:pt x="4064" y="50"/>
                    </a:cubicBezTo>
                    <a:cubicBezTo>
                      <a:pt x="4061" y="50"/>
                      <a:pt x="4057" y="50"/>
                      <a:pt x="4053" y="50"/>
                    </a:cubicBezTo>
                    <a:cubicBezTo>
                      <a:pt x="4057" y="47"/>
                      <a:pt x="4061" y="44"/>
                      <a:pt x="4064" y="41"/>
                    </a:cubicBezTo>
                    <a:cubicBezTo>
                      <a:pt x="4061" y="41"/>
                      <a:pt x="4057" y="41"/>
                      <a:pt x="4053" y="41"/>
                    </a:cubicBezTo>
                    <a:cubicBezTo>
                      <a:pt x="4057" y="39"/>
                      <a:pt x="4061" y="36"/>
                      <a:pt x="4064" y="33"/>
                    </a:cubicBezTo>
                    <a:cubicBezTo>
                      <a:pt x="4061" y="33"/>
                      <a:pt x="4057" y="33"/>
                      <a:pt x="4053" y="33"/>
                    </a:cubicBezTo>
                    <a:cubicBezTo>
                      <a:pt x="4057" y="30"/>
                      <a:pt x="4061" y="27"/>
                      <a:pt x="4064" y="25"/>
                    </a:cubicBezTo>
                    <a:cubicBezTo>
                      <a:pt x="4061" y="25"/>
                      <a:pt x="4057" y="25"/>
                      <a:pt x="4053" y="25"/>
                    </a:cubicBezTo>
                    <a:cubicBezTo>
                      <a:pt x="4057" y="22"/>
                      <a:pt x="4061" y="19"/>
                      <a:pt x="4064" y="16"/>
                    </a:cubicBezTo>
                    <a:cubicBezTo>
                      <a:pt x="4061" y="16"/>
                      <a:pt x="4057" y="16"/>
                      <a:pt x="4053" y="16"/>
                    </a:cubicBezTo>
                    <a:cubicBezTo>
                      <a:pt x="4057" y="14"/>
                      <a:pt x="4061" y="11"/>
                      <a:pt x="4064" y="8"/>
                    </a:cubicBezTo>
                    <a:cubicBezTo>
                      <a:pt x="4061" y="8"/>
                      <a:pt x="4057" y="8"/>
                      <a:pt x="4053" y="8"/>
                    </a:cubicBezTo>
                    <a:cubicBezTo>
                      <a:pt x="4057" y="5"/>
                      <a:pt x="4061" y="2"/>
                      <a:pt x="4064" y="0"/>
                    </a:cubicBezTo>
                    <a:cubicBezTo>
                      <a:pt x="3445" y="0"/>
                      <a:pt x="2825" y="0"/>
                      <a:pt x="2205" y="0"/>
                    </a:cubicBezTo>
                    <a:cubicBezTo>
                      <a:pt x="2162" y="27"/>
                      <a:pt x="2118" y="54"/>
                      <a:pt x="2074" y="82"/>
                    </a:cubicBezTo>
                    <a:cubicBezTo>
                      <a:pt x="2078" y="82"/>
                      <a:pt x="2083" y="82"/>
                      <a:pt x="2087" y="82"/>
                    </a:cubicBezTo>
                    <a:cubicBezTo>
                      <a:pt x="2083" y="85"/>
                      <a:pt x="2079" y="87"/>
                      <a:pt x="2074" y="90"/>
                    </a:cubicBezTo>
                    <a:cubicBezTo>
                      <a:pt x="2078" y="90"/>
                      <a:pt x="2083" y="90"/>
                      <a:pt x="2087" y="90"/>
                    </a:cubicBezTo>
                    <a:cubicBezTo>
                      <a:pt x="2083" y="93"/>
                      <a:pt x="2079" y="96"/>
                      <a:pt x="2074" y="99"/>
                    </a:cubicBezTo>
                    <a:cubicBezTo>
                      <a:pt x="2078" y="99"/>
                      <a:pt x="2083" y="99"/>
                      <a:pt x="2087" y="99"/>
                    </a:cubicBezTo>
                    <a:cubicBezTo>
                      <a:pt x="2085" y="100"/>
                      <a:pt x="2083" y="101"/>
                      <a:pt x="2081" y="102"/>
                    </a:cubicBezTo>
                    <a:cubicBezTo>
                      <a:pt x="2068" y="102"/>
                      <a:pt x="2055" y="102"/>
                      <a:pt x="2041" y="102"/>
                    </a:cubicBezTo>
                    <a:cubicBezTo>
                      <a:pt x="1936" y="168"/>
                      <a:pt x="1829" y="236"/>
                      <a:pt x="1719" y="304"/>
                    </a:cubicBezTo>
                    <a:cubicBezTo>
                      <a:pt x="1723" y="304"/>
                      <a:pt x="1728" y="304"/>
                      <a:pt x="1732" y="304"/>
                    </a:cubicBezTo>
                    <a:cubicBezTo>
                      <a:pt x="1728" y="307"/>
                      <a:pt x="1723" y="310"/>
                      <a:pt x="1719" y="313"/>
                    </a:cubicBezTo>
                    <a:cubicBezTo>
                      <a:pt x="1723" y="313"/>
                      <a:pt x="1728" y="313"/>
                      <a:pt x="1732" y="313"/>
                    </a:cubicBezTo>
                    <a:cubicBezTo>
                      <a:pt x="1728" y="316"/>
                      <a:pt x="1723" y="318"/>
                      <a:pt x="1719" y="321"/>
                    </a:cubicBezTo>
                    <a:cubicBezTo>
                      <a:pt x="1723" y="321"/>
                      <a:pt x="1728" y="321"/>
                      <a:pt x="1732" y="321"/>
                    </a:cubicBezTo>
                    <a:cubicBezTo>
                      <a:pt x="1729" y="323"/>
                      <a:pt x="1725" y="325"/>
                      <a:pt x="1722" y="327"/>
                    </a:cubicBezTo>
                    <a:cubicBezTo>
                      <a:pt x="1709" y="327"/>
                      <a:pt x="1695" y="327"/>
                      <a:pt x="1682" y="327"/>
                    </a:cubicBezTo>
                    <a:cubicBezTo>
                      <a:pt x="1569" y="398"/>
                      <a:pt x="1453" y="471"/>
                      <a:pt x="1335" y="545"/>
                    </a:cubicBezTo>
                    <a:cubicBezTo>
                      <a:pt x="1339" y="545"/>
                      <a:pt x="1344" y="545"/>
                      <a:pt x="1348" y="545"/>
                    </a:cubicBezTo>
                    <a:cubicBezTo>
                      <a:pt x="1344" y="548"/>
                      <a:pt x="1339" y="551"/>
                      <a:pt x="1335" y="554"/>
                    </a:cubicBezTo>
                    <a:cubicBezTo>
                      <a:pt x="1339" y="554"/>
                      <a:pt x="1344" y="554"/>
                      <a:pt x="1348" y="554"/>
                    </a:cubicBezTo>
                    <a:cubicBezTo>
                      <a:pt x="1344" y="556"/>
                      <a:pt x="1339" y="559"/>
                      <a:pt x="1335" y="562"/>
                    </a:cubicBezTo>
                    <a:cubicBezTo>
                      <a:pt x="1339" y="562"/>
                      <a:pt x="1344" y="562"/>
                      <a:pt x="1348" y="562"/>
                    </a:cubicBezTo>
                    <a:cubicBezTo>
                      <a:pt x="1345" y="564"/>
                      <a:pt x="1342" y="566"/>
                      <a:pt x="1338" y="568"/>
                    </a:cubicBezTo>
                    <a:cubicBezTo>
                      <a:pt x="1325" y="568"/>
                      <a:pt x="1312" y="568"/>
                      <a:pt x="1299" y="568"/>
                    </a:cubicBezTo>
                    <a:cubicBezTo>
                      <a:pt x="1177" y="644"/>
                      <a:pt x="1052" y="723"/>
                      <a:pt x="924" y="803"/>
                    </a:cubicBezTo>
                    <a:cubicBezTo>
                      <a:pt x="929" y="803"/>
                      <a:pt x="933" y="803"/>
                      <a:pt x="938" y="803"/>
                    </a:cubicBezTo>
                    <a:cubicBezTo>
                      <a:pt x="933" y="805"/>
                      <a:pt x="929" y="808"/>
                      <a:pt x="924" y="811"/>
                    </a:cubicBezTo>
                    <a:cubicBezTo>
                      <a:pt x="929" y="811"/>
                      <a:pt x="933" y="811"/>
                      <a:pt x="938" y="811"/>
                    </a:cubicBezTo>
                    <a:cubicBezTo>
                      <a:pt x="933" y="814"/>
                      <a:pt x="929" y="816"/>
                      <a:pt x="924" y="819"/>
                    </a:cubicBezTo>
                    <a:cubicBezTo>
                      <a:pt x="929" y="819"/>
                      <a:pt x="933" y="819"/>
                      <a:pt x="938" y="819"/>
                    </a:cubicBezTo>
                    <a:cubicBezTo>
                      <a:pt x="934" y="821"/>
                      <a:pt x="931" y="823"/>
                      <a:pt x="928" y="825"/>
                    </a:cubicBezTo>
                    <a:cubicBezTo>
                      <a:pt x="915" y="825"/>
                      <a:pt x="902" y="825"/>
                      <a:pt x="888" y="825"/>
                    </a:cubicBezTo>
                    <a:cubicBezTo>
                      <a:pt x="757" y="908"/>
                      <a:pt x="622" y="992"/>
                      <a:pt x="484" y="1079"/>
                    </a:cubicBezTo>
                    <a:cubicBezTo>
                      <a:pt x="488" y="1079"/>
                      <a:pt x="492" y="1079"/>
                      <a:pt x="497" y="1079"/>
                    </a:cubicBezTo>
                    <a:cubicBezTo>
                      <a:pt x="492" y="1081"/>
                      <a:pt x="488" y="1084"/>
                      <a:pt x="484" y="1087"/>
                    </a:cubicBezTo>
                    <a:cubicBezTo>
                      <a:pt x="488" y="1087"/>
                      <a:pt x="492" y="1087"/>
                      <a:pt x="497" y="1087"/>
                    </a:cubicBezTo>
                    <a:cubicBezTo>
                      <a:pt x="492" y="1090"/>
                      <a:pt x="488" y="1092"/>
                      <a:pt x="484" y="1095"/>
                    </a:cubicBezTo>
                    <a:cubicBezTo>
                      <a:pt x="488" y="1095"/>
                      <a:pt x="492" y="1095"/>
                      <a:pt x="497" y="1095"/>
                    </a:cubicBezTo>
                    <a:cubicBezTo>
                      <a:pt x="492" y="1098"/>
                      <a:pt x="488" y="1101"/>
                      <a:pt x="484" y="1104"/>
                    </a:cubicBezTo>
                    <a:cubicBezTo>
                      <a:pt x="488" y="1104"/>
                      <a:pt x="492" y="1104"/>
                      <a:pt x="497" y="1104"/>
                    </a:cubicBezTo>
                    <a:cubicBezTo>
                      <a:pt x="495" y="1105"/>
                      <a:pt x="494" y="1106"/>
                      <a:pt x="492" y="1107"/>
                    </a:cubicBezTo>
                    <a:cubicBezTo>
                      <a:pt x="474" y="1107"/>
                      <a:pt x="457" y="1107"/>
                      <a:pt x="439" y="1107"/>
                    </a:cubicBezTo>
                    <a:cubicBezTo>
                      <a:pt x="296" y="1196"/>
                      <a:pt x="150" y="1288"/>
                      <a:pt x="0" y="1382"/>
                    </a:cubicBezTo>
                    <a:cubicBezTo>
                      <a:pt x="4" y="1382"/>
                      <a:pt x="9" y="1382"/>
                      <a:pt x="13" y="1382"/>
                    </a:cubicBezTo>
                    <a:cubicBezTo>
                      <a:pt x="8" y="1385"/>
                      <a:pt x="4" y="1387"/>
                      <a:pt x="0" y="1390"/>
                    </a:cubicBezTo>
                    <a:cubicBezTo>
                      <a:pt x="4" y="1390"/>
                      <a:pt x="9" y="1390"/>
                      <a:pt x="13" y="1390"/>
                    </a:cubicBezTo>
                    <a:cubicBezTo>
                      <a:pt x="8" y="1393"/>
                      <a:pt x="4" y="1396"/>
                      <a:pt x="0" y="1399"/>
                    </a:cubicBezTo>
                    <a:cubicBezTo>
                      <a:pt x="4" y="1399"/>
                      <a:pt x="9" y="1399"/>
                      <a:pt x="13" y="1399"/>
                    </a:cubicBezTo>
                    <a:cubicBezTo>
                      <a:pt x="8" y="1402"/>
                      <a:pt x="4" y="1404"/>
                      <a:pt x="0" y="1407"/>
                    </a:cubicBezTo>
                    <a:cubicBezTo>
                      <a:pt x="4" y="1407"/>
                      <a:pt x="9" y="1407"/>
                      <a:pt x="13" y="1407"/>
                    </a:cubicBezTo>
                    <a:cubicBezTo>
                      <a:pt x="8" y="1410"/>
                      <a:pt x="4" y="1413"/>
                      <a:pt x="0" y="1415"/>
                    </a:cubicBezTo>
                    <a:cubicBezTo>
                      <a:pt x="4" y="1415"/>
                      <a:pt x="9" y="1415"/>
                      <a:pt x="13" y="1415"/>
                    </a:cubicBezTo>
                    <a:cubicBezTo>
                      <a:pt x="8" y="1418"/>
                      <a:pt x="4" y="1421"/>
                      <a:pt x="0" y="1424"/>
                    </a:cubicBezTo>
                    <a:cubicBezTo>
                      <a:pt x="4" y="1424"/>
                      <a:pt x="9" y="1424"/>
                      <a:pt x="13" y="1424"/>
                    </a:cubicBezTo>
                    <a:cubicBezTo>
                      <a:pt x="8" y="1427"/>
                      <a:pt x="4" y="1429"/>
                      <a:pt x="0" y="1432"/>
                    </a:cubicBezTo>
                    <a:cubicBezTo>
                      <a:pt x="4" y="1432"/>
                      <a:pt x="9" y="1432"/>
                      <a:pt x="13" y="1432"/>
                    </a:cubicBezTo>
                    <a:cubicBezTo>
                      <a:pt x="8" y="1435"/>
                      <a:pt x="4" y="1438"/>
                      <a:pt x="0" y="1440"/>
                    </a:cubicBezTo>
                    <a:cubicBezTo>
                      <a:pt x="492" y="1440"/>
                      <a:pt x="984" y="1440"/>
                      <a:pt x="1477" y="1440"/>
                    </a:cubicBezTo>
                    <a:cubicBezTo>
                      <a:pt x="1608" y="1346"/>
                      <a:pt x="1736" y="1255"/>
                      <a:pt x="1861" y="1165"/>
                    </a:cubicBezTo>
                    <a:cubicBezTo>
                      <a:pt x="1857" y="1165"/>
                      <a:pt x="1853" y="1165"/>
                      <a:pt x="1850" y="1165"/>
                    </a:cubicBezTo>
                    <a:cubicBezTo>
                      <a:pt x="1853" y="1163"/>
                      <a:pt x="1857" y="1159"/>
                      <a:pt x="1861" y="1157"/>
                    </a:cubicBezTo>
                    <a:cubicBezTo>
                      <a:pt x="1857" y="1157"/>
                      <a:pt x="1853" y="1157"/>
                      <a:pt x="1850" y="1157"/>
                    </a:cubicBezTo>
                    <a:cubicBezTo>
                      <a:pt x="1853" y="1154"/>
                      <a:pt x="1857" y="1151"/>
                      <a:pt x="1861" y="1149"/>
                    </a:cubicBezTo>
                    <a:cubicBezTo>
                      <a:pt x="1857" y="1149"/>
                      <a:pt x="1853" y="1149"/>
                      <a:pt x="1850" y="1149"/>
                    </a:cubicBezTo>
                    <a:cubicBezTo>
                      <a:pt x="1853" y="1146"/>
                      <a:pt x="1857" y="1143"/>
                      <a:pt x="1861" y="1140"/>
                    </a:cubicBezTo>
                    <a:cubicBezTo>
                      <a:pt x="1857" y="1140"/>
                      <a:pt x="1853" y="1140"/>
                      <a:pt x="1850" y="1140"/>
                    </a:cubicBezTo>
                    <a:cubicBezTo>
                      <a:pt x="1851" y="1139"/>
                      <a:pt x="1852" y="1138"/>
                      <a:pt x="1854" y="1137"/>
                    </a:cubicBezTo>
                    <a:cubicBezTo>
                      <a:pt x="1896" y="1137"/>
                      <a:pt x="1938" y="1137"/>
                      <a:pt x="1981" y="1137"/>
                    </a:cubicBezTo>
                    <a:cubicBezTo>
                      <a:pt x="1871" y="1217"/>
                      <a:pt x="1759" y="1298"/>
                      <a:pt x="1644" y="1382"/>
                    </a:cubicBezTo>
                    <a:cubicBezTo>
                      <a:pt x="1648" y="1382"/>
                      <a:pt x="1652" y="1382"/>
                      <a:pt x="1656" y="1382"/>
                    </a:cubicBezTo>
                    <a:cubicBezTo>
                      <a:pt x="1652" y="1385"/>
                      <a:pt x="1648" y="1387"/>
                      <a:pt x="1644" y="1390"/>
                    </a:cubicBezTo>
                    <a:cubicBezTo>
                      <a:pt x="1648" y="1390"/>
                      <a:pt x="1652" y="1390"/>
                      <a:pt x="1656" y="1390"/>
                    </a:cubicBezTo>
                    <a:cubicBezTo>
                      <a:pt x="1652" y="1393"/>
                      <a:pt x="1648" y="1396"/>
                      <a:pt x="1644" y="1399"/>
                    </a:cubicBezTo>
                    <a:cubicBezTo>
                      <a:pt x="1648" y="1399"/>
                      <a:pt x="1652" y="1399"/>
                      <a:pt x="1656" y="1399"/>
                    </a:cubicBezTo>
                    <a:cubicBezTo>
                      <a:pt x="1652" y="1402"/>
                      <a:pt x="1648" y="1404"/>
                      <a:pt x="1644" y="1407"/>
                    </a:cubicBezTo>
                    <a:cubicBezTo>
                      <a:pt x="1648" y="1407"/>
                      <a:pt x="1652" y="1407"/>
                      <a:pt x="1656" y="1407"/>
                    </a:cubicBezTo>
                    <a:cubicBezTo>
                      <a:pt x="1652" y="1410"/>
                      <a:pt x="1648" y="1413"/>
                      <a:pt x="1644" y="1415"/>
                    </a:cubicBezTo>
                    <a:cubicBezTo>
                      <a:pt x="1648" y="1415"/>
                      <a:pt x="1652" y="1415"/>
                      <a:pt x="1656" y="1415"/>
                    </a:cubicBezTo>
                    <a:cubicBezTo>
                      <a:pt x="1652" y="1418"/>
                      <a:pt x="1648" y="1421"/>
                      <a:pt x="1644" y="1424"/>
                    </a:cubicBezTo>
                    <a:cubicBezTo>
                      <a:pt x="1648" y="1424"/>
                      <a:pt x="1652" y="1424"/>
                      <a:pt x="1656" y="1424"/>
                    </a:cubicBezTo>
                    <a:cubicBezTo>
                      <a:pt x="1652" y="1427"/>
                      <a:pt x="1648" y="1429"/>
                      <a:pt x="1644" y="1432"/>
                    </a:cubicBezTo>
                    <a:cubicBezTo>
                      <a:pt x="1648" y="1432"/>
                      <a:pt x="1652" y="1432"/>
                      <a:pt x="1656" y="1432"/>
                    </a:cubicBezTo>
                    <a:cubicBezTo>
                      <a:pt x="1652" y="1435"/>
                      <a:pt x="1648" y="1438"/>
                      <a:pt x="1644" y="1440"/>
                    </a:cubicBezTo>
                    <a:cubicBezTo>
                      <a:pt x="2137" y="1440"/>
                      <a:pt x="2629" y="1440"/>
                      <a:pt x="3121" y="1440"/>
                    </a:cubicBezTo>
                    <a:cubicBezTo>
                      <a:pt x="3232" y="1346"/>
                      <a:pt x="3340" y="1255"/>
                      <a:pt x="3445" y="1165"/>
                    </a:cubicBezTo>
                    <a:cubicBezTo>
                      <a:pt x="3441" y="1165"/>
                      <a:pt x="3438" y="1165"/>
                      <a:pt x="3435" y="1165"/>
                    </a:cubicBezTo>
                    <a:cubicBezTo>
                      <a:pt x="3438" y="1163"/>
                      <a:pt x="3442" y="1159"/>
                      <a:pt x="3445" y="1157"/>
                    </a:cubicBezTo>
                    <a:cubicBezTo>
                      <a:pt x="3441" y="1157"/>
                      <a:pt x="3438" y="1157"/>
                      <a:pt x="3435" y="1157"/>
                    </a:cubicBezTo>
                    <a:cubicBezTo>
                      <a:pt x="3438" y="1154"/>
                      <a:pt x="3442" y="1151"/>
                      <a:pt x="3445" y="1149"/>
                    </a:cubicBezTo>
                    <a:cubicBezTo>
                      <a:pt x="3441" y="1149"/>
                      <a:pt x="3438" y="1149"/>
                      <a:pt x="3435" y="1149"/>
                    </a:cubicBezTo>
                    <a:cubicBezTo>
                      <a:pt x="3438" y="1146"/>
                      <a:pt x="3442" y="1143"/>
                      <a:pt x="3445" y="1140"/>
                    </a:cubicBezTo>
                    <a:cubicBezTo>
                      <a:pt x="3441" y="1140"/>
                      <a:pt x="3438" y="1140"/>
                      <a:pt x="3435" y="1140"/>
                    </a:cubicBezTo>
                    <a:cubicBezTo>
                      <a:pt x="3436" y="1139"/>
                      <a:pt x="3437" y="1138"/>
                      <a:pt x="3439" y="1137"/>
                    </a:cubicBezTo>
                    <a:cubicBezTo>
                      <a:pt x="3483" y="1137"/>
                      <a:pt x="3527" y="1137"/>
                      <a:pt x="3571" y="1137"/>
                    </a:cubicBezTo>
                    <a:cubicBezTo>
                      <a:pt x="3479" y="1217"/>
                      <a:pt x="3385" y="1298"/>
                      <a:pt x="3289" y="1382"/>
                    </a:cubicBezTo>
                    <a:cubicBezTo>
                      <a:pt x="3292" y="1382"/>
                      <a:pt x="3295" y="1382"/>
                      <a:pt x="3298" y="1382"/>
                    </a:cubicBezTo>
                    <a:cubicBezTo>
                      <a:pt x="3295" y="1385"/>
                      <a:pt x="3292" y="1387"/>
                      <a:pt x="3289" y="1390"/>
                    </a:cubicBezTo>
                    <a:cubicBezTo>
                      <a:pt x="3292" y="1390"/>
                      <a:pt x="3295" y="1390"/>
                      <a:pt x="3298" y="1390"/>
                    </a:cubicBezTo>
                    <a:cubicBezTo>
                      <a:pt x="3295" y="1393"/>
                      <a:pt x="3292" y="1396"/>
                      <a:pt x="3289" y="1399"/>
                    </a:cubicBezTo>
                    <a:cubicBezTo>
                      <a:pt x="3292" y="1399"/>
                      <a:pt x="3295" y="1399"/>
                      <a:pt x="3298" y="1399"/>
                    </a:cubicBezTo>
                    <a:cubicBezTo>
                      <a:pt x="3295" y="1402"/>
                      <a:pt x="3292" y="1404"/>
                      <a:pt x="3289" y="1407"/>
                    </a:cubicBezTo>
                    <a:cubicBezTo>
                      <a:pt x="3292" y="1407"/>
                      <a:pt x="3295" y="1407"/>
                      <a:pt x="3298" y="1407"/>
                    </a:cubicBezTo>
                    <a:cubicBezTo>
                      <a:pt x="3295" y="1410"/>
                      <a:pt x="3292" y="1413"/>
                      <a:pt x="3289" y="1415"/>
                    </a:cubicBezTo>
                    <a:cubicBezTo>
                      <a:pt x="3292" y="1415"/>
                      <a:pt x="3295" y="1415"/>
                      <a:pt x="3298" y="1415"/>
                    </a:cubicBezTo>
                    <a:cubicBezTo>
                      <a:pt x="3295" y="1418"/>
                      <a:pt x="3292" y="1421"/>
                      <a:pt x="3289" y="1424"/>
                    </a:cubicBezTo>
                    <a:cubicBezTo>
                      <a:pt x="3292" y="1424"/>
                      <a:pt x="3295" y="1424"/>
                      <a:pt x="3298" y="1424"/>
                    </a:cubicBezTo>
                    <a:cubicBezTo>
                      <a:pt x="3295" y="1427"/>
                      <a:pt x="3292" y="1429"/>
                      <a:pt x="3289" y="1432"/>
                    </a:cubicBezTo>
                    <a:cubicBezTo>
                      <a:pt x="3292" y="1432"/>
                      <a:pt x="3295" y="1432"/>
                      <a:pt x="3298" y="1432"/>
                    </a:cubicBezTo>
                    <a:cubicBezTo>
                      <a:pt x="3295" y="1435"/>
                      <a:pt x="3292" y="1438"/>
                      <a:pt x="3289" y="1440"/>
                    </a:cubicBezTo>
                    <a:cubicBezTo>
                      <a:pt x="3781" y="1440"/>
                      <a:pt x="4274" y="1440"/>
                      <a:pt x="4766" y="1440"/>
                    </a:cubicBezTo>
                    <a:cubicBezTo>
                      <a:pt x="4856" y="1347"/>
                      <a:pt x="4943" y="1255"/>
                      <a:pt x="5028" y="1165"/>
                    </a:cubicBezTo>
                    <a:cubicBezTo>
                      <a:pt x="5026" y="1165"/>
                      <a:pt x="5023" y="1165"/>
                      <a:pt x="5020" y="1165"/>
                    </a:cubicBezTo>
                    <a:cubicBezTo>
                      <a:pt x="5023" y="1163"/>
                      <a:pt x="5026" y="1159"/>
                      <a:pt x="5028" y="1157"/>
                    </a:cubicBezTo>
                    <a:cubicBezTo>
                      <a:pt x="5026" y="1157"/>
                      <a:pt x="5023" y="1157"/>
                      <a:pt x="5020" y="1157"/>
                    </a:cubicBezTo>
                    <a:cubicBezTo>
                      <a:pt x="5023" y="1154"/>
                      <a:pt x="5026" y="1151"/>
                      <a:pt x="5028" y="1149"/>
                    </a:cubicBezTo>
                    <a:cubicBezTo>
                      <a:pt x="5026" y="1149"/>
                      <a:pt x="5023" y="1149"/>
                      <a:pt x="5020" y="1149"/>
                    </a:cubicBezTo>
                    <a:cubicBezTo>
                      <a:pt x="5023" y="1146"/>
                      <a:pt x="5026" y="1143"/>
                      <a:pt x="5028" y="1140"/>
                    </a:cubicBezTo>
                    <a:cubicBezTo>
                      <a:pt x="5026" y="1140"/>
                      <a:pt x="5023" y="1140"/>
                      <a:pt x="5020" y="1140"/>
                    </a:cubicBezTo>
                    <a:cubicBezTo>
                      <a:pt x="5021" y="1139"/>
                      <a:pt x="5022" y="1138"/>
                      <a:pt x="5023" y="1137"/>
                    </a:cubicBezTo>
                    <a:cubicBezTo>
                      <a:pt x="5069" y="1137"/>
                      <a:pt x="5115" y="1137"/>
                      <a:pt x="5161" y="1137"/>
                    </a:cubicBezTo>
                    <a:cubicBezTo>
                      <a:pt x="5087" y="1217"/>
                      <a:pt x="5011" y="1298"/>
                      <a:pt x="4933" y="1382"/>
                    </a:cubicBezTo>
                    <a:cubicBezTo>
                      <a:pt x="4936" y="1382"/>
                      <a:pt x="4938" y="1382"/>
                      <a:pt x="4941" y="1382"/>
                    </a:cubicBezTo>
                    <a:cubicBezTo>
                      <a:pt x="4938" y="1385"/>
                      <a:pt x="4936" y="1387"/>
                      <a:pt x="4933" y="1390"/>
                    </a:cubicBezTo>
                    <a:cubicBezTo>
                      <a:pt x="4936" y="1390"/>
                      <a:pt x="4938" y="1390"/>
                      <a:pt x="4941" y="1390"/>
                    </a:cubicBezTo>
                    <a:cubicBezTo>
                      <a:pt x="4938" y="1393"/>
                      <a:pt x="4936" y="1396"/>
                      <a:pt x="4933" y="1399"/>
                    </a:cubicBezTo>
                    <a:cubicBezTo>
                      <a:pt x="4936" y="1399"/>
                      <a:pt x="4938" y="1399"/>
                      <a:pt x="4941" y="1399"/>
                    </a:cubicBezTo>
                    <a:cubicBezTo>
                      <a:pt x="4938" y="1402"/>
                      <a:pt x="4936" y="1404"/>
                      <a:pt x="4933" y="1407"/>
                    </a:cubicBezTo>
                    <a:cubicBezTo>
                      <a:pt x="4936" y="1407"/>
                      <a:pt x="4938" y="1407"/>
                      <a:pt x="4941" y="1407"/>
                    </a:cubicBezTo>
                    <a:cubicBezTo>
                      <a:pt x="4938" y="1410"/>
                      <a:pt x="4936" y="1413"/>
                      <a:pt x="4933" y="1415"/>
                    </a:cubicBezTo>
                    <a:cubicBezTo>
                      <a:pt x="4936" y="1415"/>
                      <a:pt x="4938" y="1415"/>
                      <a:pt x="4941" y="1415"/>
                    </a:cubicBezTo>
                    <a:cubicBezTo>
                      <a:pt x="4938" y="1418"/>
                      <a:pt x="4936" y="1421"/>
                      <a:pt x="4933" y="1424"/>
                    </a:cubicBezTo>
                    <a:cubicBezTo>
                      <a:pt x="4936" y="1424"/>
                      <a:pt x="4938" y="1424"/>
                      <a:pt x="4941" y="1424"/>
                    </a:cubicBezTo>
                    <a:cubicBezTo>
                      <a:pt x="4938" y="1427"/>
                      <a:pt x="4936" y="1429"/>
                      <a:pt x="4933" y="1432"/>
                    </a:cubicBezTo>
                    <a:cubicBezTo>
                      <a:pt x="4936" y="1432"/>
                      <a:pt x="4938" y="1432"/>
                      <a:pt x="4941" y="1432"/>
                    </a:cubicBezTo>
                    <a:cubicBezTo>
                      <a:pt x="4938" y="1435"/>
                      <a:pt x="4936" y="1438"/>
                      <a:pt x="4933" y="1440"/>
                    </a:cubicBezTo>
                    <a:cubicBezTo>
                      <a:pt x="5561" y="1440"/>
                      <a:pt x="6190" y="1440"/>
                      <a:pt x="6818" y="1440"/>
                    </a:cubicBezTo>
                    <a:cubicBezTo>
                      <a:pt x="6882" y="1347"/>
                      <a:pt x="6944" y="1255"/>
                      <a:pt x="7004" y="1165"/>
                    </a:cubicBezTo>
                    <a:cubicBezTo>
                      <a:pt x="7003" y="1165"/>
                      <a:pt x="7001" y="1165"/>
                      <a:pt x="6999" y="1165"/>
                    </a:cubicBezTo>
                    <a:cubicBezTo>
                      <a:pt x="7001" y="1163"/>
                      <a:pt x="7003" y="1159"/>
                      <a:pt x="7004" y="1157"/>
                    </a:cubicBezTo>
                    <a:cubicBezTo>
                      <a:pt x="7003" y="1157"/>
                      <a:pt x="7001" y="1157"/>
                      <a:pt x="6999" y="1157"/>
                    </a:cubicBezTo>
                    <a:cubicBezTo>
                      <a:pt x="7001" y="1154"/>
                      <a:pt x="7003" y="1151"/>
                      <a:pt x="7004" y="1149"/>
                    </a:cubicBezTo>
                    <a:cubicBezTo>
                      <a:pt x="7003" y="1149"/>
                      <a:pt x="7001" y="1149"/>
                      <a:pt x="6999" y="1149"/>
                    </a:cubicBezTo>
                    <a:cubicBezTo>
                      <a:pt x="7001" y="1146"/>
                      <a:pt x="7003" y="1143"/>
                      <a:pt x="7004" y="1140"/>
                    </a:cubicBezTo>
                    <a:cubicBezTo>
                      <a:pt x="7003" y="1140"/>
                      <a:pt x="7001" y="1140"/>
                      <a:pt x="6999" y="1140"/>
                    </a:cubicBezTo>
                    <a:cubicBezTo>
                      <a:pt x="6999" y="1139"/>
                      <a:pt x="7000" y="1138"/>
                      <a:pt x="7001" y="1137"/>
                    </a:cubicBezTo>
                    <a:cubicBezTo>
                      <a:pt x="7008" y="1137"/>
                      <a:pt x="7016" y="1137"/>
                      <a:pt x="7023" y="1137"/>
                    </a:cubicBezTo>
                    <a:cubicBezTo>
                      <a:pt x="7082" y="1051"/>
                      <a:pt x="7139" y="966"/>
                      <a:pt x="7195" y="883"/>
                    </a:cubicBezTo>
                    <a:cubicBezTo>
                      <a:pt x="7193" y="883"/>
                      <a:pt x="7192" y="883"/>
                      <a:pt x="7190" y="883"/>
                    </a:cubicBezTo>
                    <a:cubicBezTo>
                      <a:pt x="7191" y="881"/>
                      <a:pt x="7193" y="878"/>
                      <a:pt x="7195" y="875"/>
                    </a:cubicBezTo>
                    <a:cubicBezTo>
                      <a:pt x="7193" y="875"/>
                      <a:pt x="7192" y="875"/>
                      <a:pt x="7190" y="875"/>
                    </a:cubicBezTo>
                    <a:cubicBezTo>
                      <a:pt x="7191" y="872"/>
                      <a:pt x="7193" y="869"/>
                      <a:pt x="7195" y="867"/>
                    </a:cubicBezTo>
                    <a:cubicBezTo>
                      <a:pt x="7193" y="867"/>
                      <a:pt x="7192" y="867"/>
                      <a:pt x="7190" y="867"/>
                    </a:cubicBezTo>
                    <a:cubicBezTo>
                      <a:pt x="7191" y="865"/>
                      <a:pt x="7192" y="863"/>
                      <a:pt x="7193" y="861"/>
                    </a:cubicBezTo>
                    <a:cubicBezTo>
                      <a:pt x="7238" y="861"/>
                      <a:pt x="7282" y="861"/>
                      <a:pt x="7327" y="861"/>
                    </a:cubicBezTo>
                    <a:cubicBezTo>
                      <a:pt x="7280" y="932"/>
                      <a:pt x="7233" y="1004"/>
                      <a:pt x="7184" y="1079"/>
                    </a:cubicBezTo>
                    <a:cubicBezTo>
                      <a:pt x="7186" y="1079"/>
                      <a:pt x="7188" y="1079"/>
                      <a:pt x="7189" y="1079"/>
                    </a:cubicBezTo>
                    <a:cubicBezTo>
                      <a:pt x="7188" y="1081"/>
                      <a:pt x="7186" y="1084"/>
                      <a:pt x="7184" y="1087"/>
                    </a:cubicBezTo>
                    <a:cubicBezTo>
                      <a:pt x="7186" y="1087"/>
                      <a:pt x="7188" y="1087"/>
                      <a:pt x="7189" y="1087"/>
                    </a:cubicBezTo>
                    <a:cubicBezTo>
                      <a:pt x="7188" y="1090"/>
                      <a:pt x="7186" y="1092"/>
                      <a:pt x="7184" y="1095"/>
                    </a:cubicBezTo>
                    <a:cubicBezTo>
                      <a:pt x="7186" y="1095"/>
                      <a:pt x="7188" y="1095"/>
                      <a:pt x="7189" y="1095"/>
                    </a:cubicBezTo>
                    <a:cubicBezTo>
                      <a:pt x="7188" y="1098"/>
                      <a:pt x="7186" y="1101"/>
                      <a:pt x="7184" y="1104"/>
                    </a:cubicBezTo>
                    <a:cubicBezTo>
                      <a:pt x="7186" y="1104"/>
                      <a:pt x="7188" y="1104"/>
                      <a:pt x="7189" y="1104"/>
                    </a:cubicBezTo>
                    <a:cubicBezTo>
                      <a:pt x="7189" y="1105"/>
                      <a:pt x="7188" y="1106"/>
                      <a:pt x="7187" y="1107"/>
                    </a:cubicBezTo>
                    <a:cubicBezTo>
                      <a:pt x="7180" y="1107"/>
                      <a:pt x="7173" y="1107"/>
                      <a:pt x="7165" y="1107"/>
                    </a:cubicBezTo>
                    <a:cubicBezTo>
                      <a:pt x="7106" y="1196"/>
                      <a:pt x="7046" y="1288"/>
                      <a:pt x="6985" y="1382"/>
                    </a:cubicBezTo>
                    <a:cubicBezTo>
                      <a:pt x="6987" y="1382"/>
                      <a:pt x="6988" y="1382"/>
                      <a:pt x="6990" y="1382"/>
                    </a:cubicBezTo>
                    <a:cubicBezTo>
                      <a:pt x="6988" y="1385"/>
                      <a:pt x="6987" y="1387"/>
                      <a:pt x="6985" y="1390"/>
                    </a:cubicBezTo>
                    <a:cubicBezTo>
                      <a:pt x="6987" y="1390"/>
                      <a:pt x="6988" y="1390"/>
                      <a:pt x="6990" y="1390"/>
                    </a:cubicBezTo>
                    <a:cubicBezTo>
                      <a:pt x="6988" y="1393"/>
                      <a:pt x="6987" y="1396"/>
                      <a:pt x="6985" y="1399"/>
                    </a:cubicBezTo>
                    <a:cubicBezTo>
                      <a:pt x="6987" y="1399"/>
                      <a:pt x="6988" y="1399"/>
                      <a:pt x="6990" y="1399"/>
                    </a:cubicBezTo>
                    <a:cubicBezTo>
                      <a:pt x="6988" y="1402"/>
                      <a:pt x="6987" y="1404"/>
                      <a:pt x="6985" y="1407"/>
                    </a:cubicBezTo>
                    <a:cubicBezTo>
                      <a:pt x="6987" y="1407"/>
                      <a:pt x="6988" y="1407"/>
                      <a:pt x="6990" y="1407"/>
                    </a:cubicBezTo>
                    <a:cubicBezTo>
                      <a:pt x="6988" y="1410"/>
                      <a:pt x="6987" y="1413"/>
                      <a:pt x="6985" y="1415"/>
                    </a:cubicBezTo>
                    <a:cubicBezTo>
                      <a:pt x="6987" y="1415"/>
                      <a:pt x="6988" y="1415"/>
                      <a:pt x="6990" y="1415"/>
                    </a:cubicBezTo>
                    <a:cubicBezTo>
                      <a:pt x="6988" y="1418"/>
                      <a:pt x="6987" y="1421"/>
                      <a:pt x="6985" y="1424"/>
                    </a:cubicBezTo>
                    <a:cubicBezTo>
                      <a:pt x="6987" y="1424"/>
                      <a:pt x="6988" y="1424"/>
                      <a:pt x="6990" y="1424"/>
                    </a:cubicBezTo>
                    <a:cubicBezTo>
                      <a:pt x="6988" y="1427"/>
                      <a:pt x="6987" y="1429"/>
                      <a:pt x="6985" y="1432"/>
                    </a:cubicBezTo>
                    <a:cubicBezTo>
                      <a:pt x="6987" y="1432"/>
                      <a:pt x="6988" y="1432"/>
                      <a:pt x="6990" y="1432"/>
                    </a:cubicBezTo>
                    <a:cubicBezTo>
                      <a:pt x="6988" y="1435"/>
                      <a:pt x="6987" y="1438"/>
                      <a:pt x="6985" y="1440"/>
                    </a:cubicBezTo>
                    <a:cubicBezTo>
                      <a:pt x="9670" y="1440"/>
                      <a:pt x="12355" y="1440"/>
                      <a:pt x="15040" y="1440"/>
                    </a:cubicBezTo>
                    <a:cubicBezTo>
                      <a:pt x="15039" y="1438"/>
                      <a:pt x="15038" y="1435"/>
                      <a:pt x="15037" y="1432"/>
                    </a:cubicBezTo>
                    <a:cubicBezTo>
                      <a:pt x="15038" y="1432"/>
                      <a:pt x="15039" y="1432"/>
                      <a:pt x="15040" y="1432"/>
                    </a:cubicBezTo>
                    <a:cubicBezTo>
                      <a:pt x="15039" y="1429"/>
                      <a:pt x="15038" y="1427"/>
                      <a:pt x="15037" y="1424"/>
                    </a:cubicBezTo>
                    <a:cubicBezTo>
                      <a:pt x="15038" y="1424"/>
                      <a:pt x="15039" y="1424"/>
                      <a:pt x="15040" y="1424"/>
                    </a:cubicBezTo>
                    <a:cubicBezTo>
                      <a:pt x="15039" y="1421"/>
                      <a:pt x="15038" y="1418"/>
                      <a:pt x="15037" y="1415"/>
                    </a:cubicBezTo>
                    <a:cubicBezTo>
                      <a:pt x="15038" y="1415"/>
                      <a:pt x="15039" y="1415"/>
                      <a:pt x="15040" y="1415"/>
                    </a:cubicBezTo>
                    <a:cubicBezTo>
                      <a:pt x="15039" y="1413"/>
                      <a:pt x="15038" y="1410"/>
                      <a:pt x="15037" y="1407"/>
                    </a:cubicBezTo>
                    <a:cubicBezTo>
                      <a:pt x="15038" y="1407"/>
                      <a:pt x="15039" y="1407"/>
                      <a:pt x="15040" y="1407"/>
                    </a:cubicBezTo>
                    <a:cubicBezTo>
                      <a:pt x="15039" y="1404"/>
                      <a:pt x="15038" y="1402"/>
                      <a:pt x="15037" y="1399"/>
                    </a:cubicBezTo>
                    <a:cubicBezTo>
                      <a:pt x="15038" y="1399"/>
                      <a:pt x="15039" y="1399"/>
                      <a:pt x="15040" y="1399"/>
                    </a:cubicBezTo>
                    <a:cubicBezTo>
                      <a:pt x="15039" y="1396"/>
                      <a:pt x="15038" y="1393"/>
                      <a:pt x="15037" y="1390"/>
                    </a:cubicBezTo>
                    <a:cubicBezTo>
                      <a:pt x="15038" y="1390"/>
                      <a:pt x="15039" y="1390"/>
                      <a:pt x="15040" y="1390"/>
                    </a:cubicBezTo>
                    <a:cubicBezTo>
                      <a:pt x="15039" y="1387"/>
                      <a:pt x="15038" y="1385"/>
                      <a:pt x="15037" y="1382"/>
                    </a:cubicBezTo>
                    <a:cubicBezTo>
                      <a:pt x="15038" y="1382"/>
                      <a:pt x="15039" y="1382"/>
                      <a:pt x="15040" y="1382"/>
                    </a:cubicBezTo>
                    <a:cubicBezTo>
                      <a:pt x="15000" y="1288"/>
                      <a:pt x="14961" y="1196"/>
                      <a:pt x="14922" y="1107"/>
                    </a:cubicBezTo>
                    <a:cubicBezTo>
                      <a:pt x="14917" y="1107"/>
                      <a:pt x="14913" y="1107"/>
                      <a:pt x="14908" y="1107"/>
                    </a:cubicBezTo>
                    <a:cubicBezTo>
                      <a:pt x="14907" y="1106"/>
                      <a:pt x="14907" y="1105"/>
                      <a:pt x="14907" y="1104"/>
                    </a:cubicBezTo>
                    <a:cubicBezTo>
                      <a:pt x="14908" y="1104"/>
                      <a:pt x="14909" y="1104"/>
                      <a:pt x="14910" y="1104"/>
                    </a:cubicBezTo>
                    <a:cubicBezTo>
                      <a:pt x="14909" y="1101"/>
                      <a:pt x="14908" y="1098"/>
                      <a:pt x="14907" y="1095"/>
                    </a:cubicBezTo>
                    <a:cubicBezTo>
                      <a:pt x="14908" y="1095"/>
                      <a:pt x="14909" y="1095"/>
                      <a:pt x="14910" y="1095"/>
                    </a:cubicBezTo>
                    <a:cubicBezTo>
                      <a:pt x="14909" y="1092"/>
                      <a:pt x="14908" y="1090"/>
                      <a:pt x="14907" y="1087"/>
                    </a:cubicBezTo>
                    <a:cubicBezTo>
                      <a:pt x="14908" y="1087"/>
                      <a:pt x="14909" y="1087"/>
                      <a:pt x="14910" y="1087"/>
                    </a:cubicBezTo>
                    <a:cubicBezTo>
                      <a:pt x="14909" y="1084"/>
                      <a:pt x="14908" y="1081"/>
                      <a:pt x="14907" y="1079"/>
                    </a:cubicBezTo>
                    <a:cubicBezTo>
                      <a:pt x="14908" y="1079"/>
                      <a:pt x="14909" y="1079"/>
                      <a:pt x="14910" y="1079"/>
                    </a:cubicBezTo>
                    <a:cubicBezTo>
                      <a:pt x="14878" y="1005"/>
                      <a:pt x="14847" y="932"/>
                      <a:pt x="14817" y="861"/>
                    </a:cubicBezTo>
                    <a:cubicBezTo>
                      <a:pt x="14863" y="861"/>
                      <a:pt x="14910" y="861"/>
                      <a:pt x="14957" y="861"/>
                    </a:cubicBezTo>
                    <a:cubicBezTo>
                      <a:pt x="14958" y="863"/>
                      <a:pt x="14959" y="865"/>
                      <a:pt x="14960" y="867"/>
                    </a:cubicBezTo>
                    <a:cubicBezTo>
                      <a:pt x="14958" y="867"/>
                      <a:pt x="14957" y="867"/>
                      <a:pt x="14956" y="867"/>
                    </a:cubicBezTo>
                    <a:cubicBezTo>
                      <a:pt x="14957" y="869"/>
                      <a:pt x="14958" y="872"/>
                      <a:pt x="14960" y="875"/>
                    </a:cubicBezTo>
                    <a:cubicBezTo>
                      <a:pt x="14958" y="875"/>
                      <a:pt x="14957" y="875"/>
                      <a:pt x="14956" y="875"/>
                    </a:cubicBezTo>
                    <a:cubicBezTo>
                      <a:pt x="14957" y="878"/>
                      <a:pt x="14958" y="881"/>
                      <a:pt x="14960" y="883"/>
                    </a:cubicBezTo>
                    <a:cubicBezTo>
                      <a:pt x="14958" y="883"/>
                      <a:pt x="14957" y="883"/>
                      <a:pt x="14956" y="883"/>
                    </a:cubicBezTo>
                    <a:cubicBezTo>
                      <a:pt x="14993" y="966"/>
                      <a:pt x="15031" y="1050"/>
                      <a:pt x="15071" y="1137"/>
                    </a:cubicBezTo>
                    <a:cubicBezTo>
                      <a:pt x="15076" y="1137"/>
                      <a:pt x="15081" y="1137"/>
                      <a:pt x="15086" y="1137"/>
                    </a:cubicBezTo>
                    <a:cubicBezTo>
                      <a:pt x="15086" y="1138"/>
                      <a:pt x="15087" y="1139"/>
                      <a:pt x="15087" y="1140"/>
                    </a:cubicBezTo>
                    <a:cubicBezTo>
                      <a:pt x="15086" y="1140"/>
                      <a:pt x="15085" y="1140"/>
                      <a:pt x="15083" y="1140"/>
                    </a:cubicBezTo>
                    <a:cubicBezTo>
                      <a:pt x="15084" y="1143"/>
                      <a:pt x="15086" y="1146"/>
                      <a:pt x="15087" y="1149"/>
                    </a:cubicBezTo>
                    <a:cubicBezTo>
                      <a:pt x="15086" y="1149"/>
                      <a:pt x="15085" y="1149"/>
                      <a:pt x="15083" y="1149"/>
                    </a:cubicBezTo>
                    <a:cubicBezTo>
                      <a:pt x="15084" y="1151"/>
                      <a:pt x="15086" y="1154"/>
                      <a:pt x="15087" y="1157"/>
                    </a:cubicBezTo>
                    <a:cubicBezTo>
                      <a:pt x="15086" y="1157"/>
                      <a:pt x="15085" y="1157"/>
                      <a:pt x="15083" y="1157"/>
                    </a:cubicBezTo>
                    <a:cubicBezTo>
                      <a:pt x="15084" y="1159"/>
                      <a:pt x="15086" y="1163"/>
                      <a:pt x="15087" y="1165"/>
                    </a:cubicBezTo>
                    <a:cubicBezTo>
                      <a:pt x="15086" y="1165"/>
                      <a:pt x="15085" y="1165"/>
                      <a:pt x="15083" y="1165"/>
                    </a:cubicBezTo>
                    <a:cubicBezTo>
                      <a:pt x="15124" y="1255"/>
                      <a:pt x="15165" y="1347"/>
                      <a:pt x="15208" y="1440"/>
                    </a:cubicBezTo>
                    <a:cubicBezTo>
                      <a:pt x="15836" y="1440"/>
                      <a:pt x="16464" y="1440"/>
                      <a:pt x="17092" y="1440"/>
                    </a:cubicBezTo>
                    <a:cubicBezTo>
                      <a:pt x="17090" y="1438"/>
                      <a:pt x="17088" y="1435"/>
                      <a:pt x="17086" y="1432"/>
                    </a:cubicBezTo>
                    <a:cubicBezTo>
                      <a:pt x="17088" y="1432"/>
                      <a:pt x="17090" y="1432"/>
                      <a:pt x="17092" y="1432"/>
                    </a:cubicBezTo>
                    <a:cubicBezTo>
                      <a:pt x="17090" y="1429"/>
                      <a:pt x="17088" y="1427"/>
                      <a:pt x="17086" y="1424"/>
                    </a:cubicBezTo>
                    <a:cubicBezTo>
                      <a:pt x="17088" y="1424"/>
                      <a:pt x="17090" y="1424"/>
                      <a:pt x="17092" y="1424"/>
                    </a:cubicBezTo>
                    <a:cubicBezTo>
                      <a:pt x="17090" y="1421"/>
                      <a:pt x="17088" y="1418"/>
                      <a:pt x="17086" y="1415"/>
                    </a:cubicBezTo>
                    <a:cubicBezTo>
                      <a:pt x="17088" y="1415"/>
                      <a:pt x="17090" y="1415"/>
                      <a:pt x="17092" y="1415"/>
                    </a:cubicBezTo>
                    <a:cubicBezTo>
                      <a:pt x="17090" y="1413"/>
                      <a:pt x="17088" y="1410"/>
                      <a:pt x="17086" y="1407"/>
                    </a:cubicBezTo>
                    <a:cubicBezTo>
                      <a:pt x="17088" y="1407"/>
                      <a:pt x="17090" y="1407"/>
                      <a:pt x="17092" y="1407"/>
                    </a:cubicBezTo>
                    <a:cubicBezTo>
                      <a:pt x="17090" y="1404"/>
                      <a:pt x="17088" y="1402"/>
                      <a:pt x="17086" y="1399"/>
                    </a:cubicBezTo>
                    <a:cubicBezTo>
                      <a:pt x="17088" y="1399"/>
                      <a:pt x="17090" y="1399"/>
                      <a:pt x="17092" y="1399"/>
                    </a:cubicBezTo>
                    <a:cubicBezTo>
                      <a:pt x="17090" y="1396"/>
                      <a:pt x="17088" y="1393"/>
                      <a:pt x="17086" y="1390"/>
                    </a:cubicBezTo>
                    <a:cubicBezTo>
                      <a:pt x="17088" y="1390"/>
                      <a:pt x="17090" y="1390"/>
                      <a:pt x="17092" y="1390"/>
                    </a:cubicBezTo>
                    <a:cubicBezTo>
                      <a:pt x="17090" y="1387"/>
                      <a:pt x="17088" y="1385"/>
                      <a:pt x="17086" y="1382"/>
                    </a:cubicBezTo>
                    <a:cubicBezTo>
                      <a:pt x="17088" y="1382"/>
                      <a:pt x="17090" y="1382"/>
                      <a:pt x="17092" y="1382"/>
                    </a:cubicBezTo>
                    <a:cubicBezTo>
                      <a:pt x="17033" y="1298"/>
                      <a:pt x="16976" y="1217"/>
                      <a:pt x="16920" y="1137"/>
                    </a:cubicBezTo>
                    <a:cubicBezTo>
                      <a:pt x="16964" y="1137"/>
                      <a:pt x="17009" y="1137"/>
                      <a:pt x="17054" y="1137"/>
                    </a:cubicBezTo>
                    <a:cubicBezTo>
                      <a:pt x="17054" y="1138"/>
                      <a:pt x="17055" y="1139"/>
                      <a:pt x="17056" y="1140"/>
                    </a:cubicBezTo>
                    <a:cubicBezTo>
                      <a:pt x="17054" y="1140"/>
                      <a:pt x="17052" y="1140"/>
                      <a:pt x="17050" y="1140"/>
                    </a:cubicBezTo>
                    <a:cubicBezTo>
                      <a:pt x="17052" y="1143"/>
                      <a:pt x="17054" y="1146"/>
                      <a:pt x="17056" y="1149"/>
                    </a:cubicBezTo>
                    <a:cubicBezTo>
                      <a:pt x="17054" y="1149"/>
                      <a:pt x="17052" y="1149"/>
                      <a:pt x="17050" y="1149"/>
                    </a:cubicBezTo>
                    <a:cubicBezTo>
                      <a:pt x="17052" y="1151"/>
                      <a:pt x="17054" y="1154"/>
                      <a:pt x="17056" y="1157"/>
                    </a:cubicBezTo>
                    <a:cubicBezTo>
                      <a:pt x="17054" y="1157"/>
                      <a:pt x="17052" y="1157"/>
                      <a:pt x="17050" y="1157"/>
                    </a:cubicBezTo>
                    <a:cubicBezTo>
                      <a:pt x="17052" y="1159"/>
                      <a:pt x="17054" y="1163"/>
                      <a:pt x="17056" y="1165"/>
                    </a:cubicBezTo>
                    <a:cubicBezTo>
                      <a:pt x="17054" y="1165"/>
                      <a:pt x="17052" y="1165"/>
                      <a:pt x="17050" y="1165"/>
                    </a:cubicBezTo>
                    <a:cubicBezTo>
                      <a:pt x="17115" y="1255"/>
                      <a:pt x="17181" y="1347"/>
                      <a:pt x="17250" y="1440"/>
                    </a:cubicBezTo>
                    <a:cubicBezTo>
                      <a:pt x="17742" y="1440"/>
                      <a:pt x="18234" y="1440"/>
                      <a:pt x="18727" y="1440"/>
                    </a:cubicBezTo>
                    <a:cubicBezTo>
                      <a:pt x="18724" y="1438"/>
                      <a:pt x="18722" y="1435"/>
                      <a:pt x="18719" y="1432"/>
                    </a:cubicBezTo>
                    <a:cubicBezTo>
                      <a:pt x="18722" y="1432"/>
                      <a:pt x="18724" y="1432"/>
                      <a:pt x="18727" y="1432"/>
                    </a:cubicBezTo>
                    <a:cubicBezTo>
                      <a:pt x="18724" y="1429"/>
                      <a:pt x="18722" y="1427"/>
                      <a:pt x="18719" y="1424"/>
                    </a:cubicBezTo>
                    <a:cubicBezTo>
                      <a:pt x="18722" y="1424"/>
                      <a:pt x="18724" y="1424"/>
                      <a:pt x="18727" y="1424"/>
                    </a:cubicBezTo>
                    <a:cubicBezTo>
                      <a:pt x="18724" y="1421"/>
                      <a:pt x="18722" y="1418"/>
                      <a:pt x="18719" y="1415"/>
                    </a:cubicBezTo>
                    <a:cubicBezTo>
                      <a:pt x="18722" y="1415"/>
                      <a:pt x="18724" y="1415"/>
                      <a:pt x="18727" y="1415"/>
                    </a:cubicBezTo>
                    <a:cubicBezTo>
                      <a:pt x="18724" y="1413"/>
                      <a:pt x="18722" y="1410"/>
                      <a:pt x="18719" y="1407"/>
                    </a:cubicBezTo>
                    <a:cubicBezTo>
                      <a:pt x="18722" y="1407"/>
                      <a:pt x="18724" y="1407"/>
                      <a:pt x="18727" y="1407"/>
                    </a:cubicBezTo>
                    <a:cubicBezTo>
                      <a:pt x="18724" y="1404"/>
                      <a:pt x="18722" y="1402"/>
                      <a:pt x="18719" y="1399"/>
                    </a:cubicBezTo>
                    <a:cubicBezTo>
                      <a:pt x="18722" y="1399"/>
                      <a:pt x="18724" y="1399"/>
                      <a:pt x="18727" y="1399"/>
                    </a:cubicBezTo>
                    <a:cubicBezTo>
                      <a:pt x="18724" y="1396"/>
                      <a:pt x="18722" y="1393"/>
                      <a:pt x="18719" y="1390"/>
                    </a:cubicBezTo>
                    <a:cubicBezTo>
                      <a:pt x="18722" y="1390"/>
                      <a:pt x="18724" y="1390"/>
                      <a:pt x="18727" y="1390"/>
                    </a:cubicBezTo>
                    <a:cubicBezTo>
                      <a:pt x="18724" y="1387"/>
                      <a:pt x="18722" y="1385"/>
                      <a:pt x="18719" y="1382"/>
                    </a:cubicBezTo>
                    <a:cubicBezTo>
                      <a:pt x="18722" y="1382"/>
                      <a:pt x="18724" y="1382"/>
                      <a:pt x="18727" y="1382"/>
                    </a:cubicBezTo>
                    <a:cubicBezTo>
                      <a:pt x="18649" y="1298"/>
                      <a:pt x="18574" y="1217"/>
                      <a:pt x="18500" y="1137"/>
                    </a:cubicBezTo>
                    <a:cubicBezTo>
                      <a:pt x="18546" y="1137"/>
                      <a:pt x="18592" y="1137"/>
                      <a:pt x="18638" y="1137"/>
                    </a:cubicBezTo>
                    <a:cubicBezTo>
                      <a:pt x="18639" y="1138"/>
                      <a:pt x="18640" y="1139"/>
                      <a:pt x="18641" y="1140"/>
                    </a:cubicBezTo>
                    <a:cubicBezTo>
                      <a:pt x="18639" y="1140"/>
                      <a:pt x="18636" y="1140"/>
                      <a:pt x="18633" y="1140"/>
                    </a:cubicBezTo>
                    <a:cubicBezTo>
                      <a:pt x="18636" y="1143"/>
                      <a:pt x="18639" y="1146"/>
                      <a:pt x="18641" y="1149"/>
                    </a:cubicBezTo>
                    <a:cubicBezTo>
                      <a:pt x="18639" y="1149"/>
                      <a:pt x="18636" y="1149"/>
                      <a:pt x="18633" y="1149"/>
                    </a:cubicBezTo>
                    <a:cubicBezTo>
                      <a:pt x="18636" y="1151"/>
                      <a:pt x="18639" y="1154"/>
                      <a:pt x="18641" y="1157"/>
                    </a:cubicBezTo>
                    <a:cubicBezTo>
                      <a:pt x="18639" y="1157"/>
                      <a:pt x="18636" y="1157"/>
                      <a:pt x="18633" y="1157"/>
                    </a:cubicBezTo>
                    <a:cubicBezTo>
                      <a:pt x="18636" y="1159"/>
                      <a:pt x="18639" y="1163"/>
                      <a:pt x="18641" y="1165"/>
                    </a:cubicBezTo>
                    <a:cubicBezTo>
                      <a:pt x="18639" y="1165"/>
                      <a:pt x="18636" y="1165"/>
                      <a:pt x="18633" y="1165"/>
                    </a:cubicBezTo>
                    <a:cubicBezTo>
                      <a:pt x="18718" y="1255"/>
                      <a:pt x="18805" y="1347"/>
                      <a:pt x="18894" y="1440"/>
                    </a:cubicBezTo>
                    <a:cubicBezTo>
                      <a:pt x="19387" y="1440"/>
                      <a:pt x="19879" y="1440"/>
                      <a:pt x="20371" y="1440"/>
                    </a:cubicBezTo>
                    <a:cubicBezTo>
                      <a:pt x="20368" y="1438"/>
                      <a:pt x="20365" y="1435"/>
                      <a:pt x="20362" y="1432"/>
                    </a:cubicBezTo>
                    <a:cubicBezTo>
                      <a:pt x="20365" y="1432"/>
                      <a:pt x="20368" y="1432"/>
                      <a:pt x="20371" y="1432"/>
                    </a:cubicBezTo>
                    <a:cubicBezTo>
                      <a:pt x="20368" y="1429"/>
                      <a:pt x="20365" y="1427"/>
                      <a:pt x="20362" y="1424"/>
                    </a:cubicBezTo>
                    <a:cubicBezTo>
                      <a:pt x="20365" y="1424"/>
                      <a:pt x="20368" y="1424"/>
                      <a:pt x="20371" y="1424"/>
                    </a:cubicBezTo>
                    <a:cubicBezTo>
                      <a:pt x="20368" y="1421"/>
                      <a:pt x="20365" y="1418"/>
                      <a:pt x="20362" y="1415"/>
                    </a:cubicBezTo>
                    <a:cubicBezTo>
                      <a:pt x="20365" y="1415"/>
                      <a:pt x="20368" y="1415"/>
                      <a:pt x="20371" y="1415"/>
                    </a:cubicBezTo>
                    <a:cubicBezTo>
                      <a:pt x="20368" y="1413"/>
                      <a:pt x="20365" y="1410"/>
                      <a:pt x="20362" y="1407"/>
                    </a:cubicBezTo>
                    <a:cubicBezTo>
                      <a:pt x="20365" y="1407"/>
                      <a:pt x="20368" y="1407"/>
                      <a:pt x="20371" y="1407"/>
                    </a:cubicBezTo>
                    <a:cubicBezTo>
                      <a:pt x="20368" y="1404"/>
                      <a:pt x="20365" y="1402"/>
                      <a:pt x="20362" y="1399"/>
                    </a:cubicBezTo>
                    <a:cubicBezTo>
                      <a:pt x="20365" y="1399"/>
                      <a:pt x="20368" y="1399"/>
                      <a:pt x="20371" y="1399"/>
                    </a:cubicBezTo>
                    <a:cubicBezTo>
                      <a:pt x="20368" y="1396"/>
                      <a:pt x="20365" y="1393"/>
                      <a:pt x="20362" y="1390"/>
                    </a:cubicBezTo>
                    <a:cubicBezTo>
                      <a:pt x="20365" y="1390"/>
                      <a:pt x="20368" y="1390"/>
                      <a:pt x="20371" y="1390"/>
                    </a:cubicBezTo>
                    <a:cubicBezTo>
                      <a:pt x="20368" y="1387"/>
                      <a:pt x="20365" y="1385"/>
                      <a:pt x="20362" y="1382"/>
                    </a:cubicBezTo>
                    <a:cubicBezTo>
                      <a:pt x="20365" y="1382"/>
                      <a:pt x="20368" y="1382"/>
                      <a:pt x="20371" y="1382"/>
                    </a:cubicBezTo>
                    <a:cubicBezTo>
                      <a:pt x="20275" y="1298"/>
                      <a:pt x="20182" y="1217"/>
                      <a:pt x="20090" y="1137"/>
                    </a:cubicBezTo>
                    <a:cubicBezTo>
                      <a:pt x="20135" y="1137"/>
                      <a:pt x="20179" y="1137"/>
                      <a:pt x="20223" y="1137"/>
                    </a:cubicBezTo>
                    <a:cubicBezTo>
                      <a:pt x="20224" y="1138"/>
                      <a:pt x="20225" y="1139"/>
                      <a:pt x="20227" y="1140"/>
                    </a:cubicBezTo>
                    <a:cubicBezTo>
                      <a:pt x="20223" y="1140"/>
                      <a:pt x="20220" y="1140"/>
                      <a:pt x="20217" y="1140"/>
                    </a:cubicBezTo>
                    <a:cubicBezTo>
                      <a:pt x="20220" y="1143"/>
                      <a:pt x="20223" y="1146"/>
                      <a:pt x="20227" y="1149"/>
                    </a:cubicBezTo>
                    <a:cubicBezTo>
                      <a:pt x="20223" y="1149"/>
                      <a:pt x="20220" y="1149"/>
                      <a:pt x="20217" y="1149"/>
                    </a:cubicBezTo>
                    <a:cubicBezTo>
                      <a:pt x="20220" y="1151"/>
                      <a:pt x="20223" y="1154"/>
                      <a:pt x="20227" y="1157"/>
                    </a:cubicBezTo>
                    <a:cubicBezTo>
                      <a:pt x="20223" y="1157"/>
                      <a:pt x="20220" y="1157"/>
                      <a:pt x="20217" y="1157"/>
                    </a:cubicBezTo>
                    <a:cubicBezTo>
                      <a:pt x="20220" y="1160"/>
                      <a:pt x="20223" y="1163"/>
                      <a:pt x="20227" y="1165"/>
                    </a:cubicBezTo>
                    <a:cubicBezTo>
                      <a:pt x="20223" y="1165"/>
                      <a:pt x="20220" y="1165"/>
                      <a:pt x="20217" y="1165"/>
                    </a:cubicBezTo>
                    <a:cubicBezTo>
                      <a:pt x="20262" y="1204"/>
                      <a:pt x="20308" y="1243"/>
                      <a:pt x="20354" y="1282"/>
                    </a:cubicBezTo>
                    <a:cubicBezTo>
                      <a:pt x="20367" y="1282"/>
                      <a:pt x="20380" y="1282"/>
                      <a:pt x="20393" y="1282"/>
                    </a:cubicBezTo>
                    <a:cubicBezTo>
                      <a:pt x="20395" y="1284"/>
                      <a:pt x="20397" y="1286"/>
                      <a:pt x="20399" y="1288"/>
                    </a:cubicBezTo>
                    <a:cubicBezTo>
                      <a:pt x="20396" y="1288"/>
                      <a:pt x="20393" y="1288"/>
                      <a:pt x="20390" y="1288"/>
                    </a:cubicBezTo>
                    <a:cubicBezTo>
                      <a:pt x="20393" y="1291"/>
                      <a:pt x="20396" y="1293"/>
                      <a:pt x="20399" y="1296"/>
                    </a:cubicBezTo>
                    <a:cubicBezTo>
                      <a:pt x="20396" y="1296"/>
                      <a:pt x="20393" y="1296"/>
                      <a:pt x="20390" y="1296"/>
                    </a:cubicBezTo>
                    <a:cubicBezTo>
                      <a:pt x="20393" y="1299"/>
                      <a:pt x="20396" y="1302"/>
                      <a:pt x="20399" y="1305"/>
                    </a:cubicBezTo>
                    <a:cubicBezTo>
                      <a:pt x="20396" y="1305"/>
                      <a:pt x="20393" y="1305"/>
                      <a:pt x="20390" y="1305"/>
                    </a:cubicBezTo>
                    <a:cubicBezTo>
                      <a:pt x="20393" y="1307"/>
                      <a:pt x="20396" y="1310"/>
                      <a:pt x="20399" y="1313"/>
                    </a:cubicBezTo>
                    <a:cubicBezTo>
                      <a:pt x="20396" y="1313"/>
                      <a:pt x="20393" y="1313"/>
                      <a:pt x="20390" y="1313"/>
                    </a:cubicBezTo>
                    <a:cubicBezTo>
                      <a:pt x="20439" y="1355"/>
                      <a:pt x="20488" y="1397"/>
                      <a:pt x="20539" y="1440"/>
                    </a:cubicBezTo>
                    <a:cubicBezTo>
                      <a:pt x="21031" y="1440"/>
                      <a:pt x="21523" y="1440"/>
                      <a:pt x="22016" y="1440"/>
                    </a:cubicBezTo>
                    <a:cubicBezTo>
                      <a:pt x="22012" y="1438"/>
                      <a:pt x="22008" y="1435"/>
                      <a:pt x="22004" y="1432"/>
                    </a:cubicBezTo>
                    <a:cubicBezTo>
                      <a:pt x="22008" y="1432"/>
                      <a:pt x="22012" y="1432"/>
                      <a:pt x="22016" y="1432"/>
                    </a:cubicBezTo>
                    <a:cubicBezTo>
                      <a:pt x="22012" y="1429"/>
                      <a:pt x="22008" y="1426"/>
                      <a:pt x="22004" y="1424"/>
                    </a:cubicBezTo>
                    <a:cubicBezTo>
                      <a:pt x="22008" y="1424"/>
                      <a:pt x="22012" y="1424"/>
                      <a:pt x="22016" y="1424"/>
                    </a:cubicBezTo>
                    <a:cubicBezTo>
                      <a:pt x="22012" y="1421"/>
                      <a:pt x="22008" y="1418"/>
                      <a:pt x="22004" y="1415"/>
                    </a:cubicBezTo>
                    <a:cubicBezTo>
                      <a:pt x="22008" y="1415"/>
                      <a:pt x="22012" y="1415"/>
                      <a:pt x="22016" y="1415"/>
                    </a:cubicBezTo>
                    <a:cubicBezTo>
                      <a:pt x="22012" y="1413"/>
                      <a:pt x="22008" y="1410"/>
                      <a:pt x="22004" y="1407"/>
                    </a:cubicBezTo>
                    <a:cubicBezTo>
                      <a:pt x="22008" y="1407"/>
                      <a:pt x="22012" y="1407"/>
                      <a:pt x="22016" y="1407"/>
                    </a:cubicBezTo>
                    <a:cubicBezTo>
                      <a:pt x="22012" y="1404"/>
                      <a:pt x="22008" y="1401"/>
                      <a:pt x="22004" y="1399"/>
                    </a:cubicBezTo>
                    <a:cubicBezTo>
                      <a:pt x="22008" y="1399"/>
                      <a:pt x="22012" y="1399"/>
                      <a:pt x="22016" y="1399"/>
                    </a:cubicBezTo>
                    <a:cubicBezTo>
                      <a:pt x="22012" y="1396"/>
                      <a:pt x="22008" y="1393"/>
                      <a:pt x="22004" y="1390"/>
                    </a:cubicBezTo>
                    <a:cubicBezTo>
                      <a:pt x="22008" y="1390"/>
                      <a:pt x="22012" y="1390"/>
                      <a:pt x="22016" y="1390"/>
                    </a:cubicBezTo>
                    <a:cubicBezTo>
                      <a:pt x="22012" y="1387"/>
                      <a:pt x="22008" y="1385"/>
                      <a:pt x="22004" y="1382"/>
                    </a:cubicBezTo>
                    <a:cubicBezTo>
                      <a:pt x="22008" y="1382"/>
                      <a:pt x="22012" y="1382"/>
                      <a:pt x="22016" y="1382"/>
                    </a:cubicBezTo>
                    <a:cubicBezTo>
                      <a:pt x="21957" y="1339"/>
                      <a:pt x="21899" y="1297"/>
                      <a:pt x="21841" y="1254"/>
                    </a:cubicBezTo>
                    <a:cubicBezTo>
                      <a:pt x="21826" y="1254"/>
                      <a:pt x="21811" y="1254"/>
                      <a:pt x="21796" y="1254"/>
                    </a:cubicBezTo>
                    <a:cubicBezTo>
                      <a:pt x="21793" y="1253"/>
                      <a:pt x="21791" y="1251"/>
                      <a:pt x="21788" y="1249"/>
                    </a:cubicBezTo>
                    <a:cubicBezTo>
                      <a:pt x="21792" y="1249"/>
                      <a:pt x="21795" y="1249"/>
                      <a:pt x="21799" y="1249"/>
                    </a:cubicBezTo>
                    <a:cubicBezTo>
                      <a:pt x="21795" y="1246"/>
                      <a:pt x="21792" y="1243"/>
                      <a:pt x="21788" y="1240"/>
                    </a:cubicBezTo>
                    <a:cubicBezTo>
                      <a:pt x="21792" y="1240"/>
                      <a:pt x="21795" y="1240"/>
                      <a:pt x="21799" y="1240"/>
                    </a:cubicBezTo>
                    <a:cubicBezTo>
                      <a:pt x="21795" y="1238"/>
                      <a:pt x="21792" y="1235"/>
                      <a:pt x="21788" y="1232"/>
                    </a:cubicBezTo>
                    <a:cubicBezTo>
                      <a:pt x="21792" y="1232"/>
                      <a:pt x="21795" y="1232"/>
                      <a:pt x="21799" y="1232"/>
                    </a:cubicBezTo>
                    <a:cubicBezTo>
                      <a:pt x="21795" y="1229"/>
                      <a:pt x="21792" y="1227"/>
                      <a:pt x="21788" y="1224"/>
                    </a:cubicBezTo>
                    <a:cubicBezTo>
                      <a:pt x="21792" y="1224"/>
                      <a:pt x="21795" y="1224"/>
                      <a:pt x="21799" y="1224"/>
                    </a:cubicBezTo>
                    <a:cubicBezTo>
                      <a:pt x="21759" y="1195"/>
                      <a:pt x="21720" y="1166"/>
                      <a:pt x="21681" y="1137"/>
                    </a:cubicBezTo>
                    <a:cubicBezTo>
                      <a:pt x="21737" y="1137"/>
                      <a:pt x="21793" y="1137"/>
                      <a:pt x="21849" y="1137"/>
                    </a:cubicBezTo>
                    <a:cubicBezTo>
                      <a:pt x="21850" y="1138"/>
                      <a:pt x="21852" y="1139"/>
                      <a:pt x="21853" y="1140"/>
                    </a:cubicBezTo>
                    <a:cubicBezTo>
                      <a:pt x="21849" y="1140"/>
                      <a:pt x="21846" y="1140"/>
                      <a:pt x="21842" y="1140"/>
                    </a:cubicBezTo>
                    <a:cubicBezTo>
                      <a:pt x="21845" y="1143"/>
                      <a:pt x="21850" y="1146"/>
                      <a:pt x="21853" y="1149"/>
                    </a:cubicBezTo>
                    <a:cubicBezTo>
                      <a:pt x="21849" y="1149"/>
                      <a:pt x="21846" y="1149"/>
                      <a:pt x="21842" y="1149"/>
                    </a:cubicBezTo>
                    <a:cubicBezTo>
                      <a:pt x="21845" y="1151"/>
                      <a:pt x="21850" y="1154"/>
                      <a:pt x="21853" y="1157"/>
                    </a:cubicBezTo>
                    <a:cubicBezTo>
                      <a:pt x="21849" y="1157"/>
                      <a:pt x="21846" y="1157"/>
                      <a:pt x="21842" y="1157"/>
                    </a:cubicBezTo>
                    <a:cubicBezTo>
                      <a:pt x="21845" y="1159"/>
                      <a:pt x="21850" y="1163"/>
                      <a:pt x="21853" y="1165"/>
                    </a:cubicBezTo>
                    <a:cubicBezTo>
                      <a:pt x="21849" y="1165"/>
                      <a:pt x="21846" y="1165"/>
                      <a:pt x="21842" y="1165"/>
                    </a:cubicBezTo>
                    <a:cubicBezTo>
                      <a:pt x="21967" y="1255"/>
                      <a:pt x="22095" y="1346"/>
                      <a:pt x="22226" y="1440"/>
                    </a:cubicBezTo>
                    <a:cubicBezTo>
                      <a:pt x="22718" y="1440"/>
                      <a:pt x="23211" y="1440"/>
                      <a:pt x="23703" y="1440"/>
                    </a:cubicBezTo>
                    <a:cubicBezTo>
                      <a:pt x="23699" y="1438"/>
                      <a:pt x="23694" y="1435"/>
                      <a:pt x="23690" y="1432"/>
                    </a:cubicBezTo>
                    <a:cubicBezTo>
                      <a:pt x="23694" y="1432"/>
                      <a:pt x="23699" y="1432"/>
                      <a:pt x="23703" y="1432"/>
                    </a:cubicBezTo>
                    <a:cubicBezTo>
                      <a:pt x="23699" y="1429"/>
                      <a:pt x="23694" y="1427"/>
                      <a:pt x="23690" y="1424"/>
                    </a:cubicBezTo>
                    <a:cubicBezTo>
                      <a:pt x="23694" y="1424"/>
                      <a:pt x="23699" y="1424"/>
                      <a:pt x="23703" y="1424"/>
                    </a:cubicBezTo>
                    <a:cubicBezTo>
                      <a:pt x="23699" y="1421"/>
                      <a:pt x="23694" y="1418"/>
                      <a:pt x="23690" y="1415"/>
                    </a:cubicBezTo>
                    <a:cubicBezTo>
                      <a:pt x="23694" y="1415"/>
                      <a:pt x="23699" y="1415"/>
                      <a:pt x="23703" y="1415"/>
                    </a:cubicBezTo>
                    <a:cubicBezTo>
                      <a:pt x="23699" y="1413"/>
                      <a:pt x="23694" y="1410"/>
                      <a:pt x="23690" y="1407"/>
                    </a:cubicBezTo>
                    <a:cubicBezTo>
                      <a:pt x="23694" y="1407"/>
                      <a:pt x="23699" y="1407"/>
                      <a:pt x="23703" y="1407"/>
                    </a:cubicBezTo>
                    <a:cubicBezTo>
                      <a:pt x="23699" y="1404"/>
                      <a:pt x="23694" y="1402"/>
                      <a:pt x="23690" y="1399"/>
                    </a:cubicBezTo>
                    <a:cubicBezTo>
                      <a:pt x="23694" y="1399"/>
                      <a:pt x="23699" y="1399"/>
                      <a:pt x="23703" y="1399"/>
                    </a:cubicBezTo>
                    <a:cubicBezTo>
                      <a:pt x="23699" y="1396"/>
                      <a:pt x="23694" y="1393"/>
                      <a:pt x="23690" y="1390"/>
                    </a:cubicBezTo>
                    <a:cubicBezTo>
                      <a:pt x="23694" y="1390"/>
                      <a:pt x="23699" y="1390"/>
                      <a:pt x="23703" y="1390"/>
                    </a:cubicBezTo>
                    <a:cubicBezTo>
                      <a:pt x="23699" y="1387"/>
                      <a:pt x="23694" y="1385"/>
                      <a:pt x="23690" y="1382"/>
                    </a:cubicBezTo>
                    <a:close/>
                    <a:moveTo>
                      <a:pt x="19769" y="1107"/>
                    </a:moveTo>
                    <a:cubicBezTo>
                      <a:pt x="19725" y="1107"/>
                      <a:pt x="19680" y="1107"/>
                      <a:pt x="19636" y="1107"/>
                    </a:cubicBezTo>
                    <a:cubicBezTo>
                      <a:pt x="19635" y="1106"/>
                      <a:pt x="19634" y="1105"/>
                      <a:pt x="19633" y="1104"/>
                    </a:cubicBezTo>
                    <a:cubicBezTo>
                      <a:pt x="19636" y="1104"/>
                      <a:pt x="19639" y="1104"/>
                      <a:pt x="19642" y="1104"/>
                    </a:cubicBezTo>
                    <a:cubicBezTo>
                      <a:pt x="19639" y="1101"/>
                      <a:pt x="19636" y="1098"/>
                      <a:pt x="19633" y="1095"/>
                    </a:cubicBezTo>
                    <a:cubicBezTo>
                      <a:pt x="19636" y="1095"/>
                      <a:pt x="19639" y="1095"/>
                      <a:pt x="19642" y="1095"/>
                    </a:cubicBezTo>
                    <a:cubicBezTo>
                      <a:pt x="19639" y="1092"/>
                      <a:pt x="19636" y="1090"/>
                      <a:pt x="19633" y="1087"/>
                    </a:cubicBezTo>
                    <a:cubicBezTo>
                      <a:pt x="19636" y="1087"/>
                      <a:pt x="19639" y="1087"/>
                      <a:pt x="19642" y="1087"/>
                    </a:cubicBezTo>
                    <a:cubicBezTo>
                      <a:pt x="19639" y="1084"/>
                      <a:pt x="19636" y="1081"/>
                      <a:pt x="19633" y="1079"/>
                    </a:cubicBezTo>
                    <a:cubicBezTo>
                      <a:pt x="19636" y="1079"/>
                      <a:pt x="19639" y="1079"/>
                      <a:pt x="19642" y="1079"/>
                    </a:cubicBezTo>
                    <a:cubicBezTo>
                      <a:pt x="19561" y="1004"/>
                      <a:pt x="19482" y="932"/>
                      <a:pt x="19404" y="861"/>
                    </a:cubicBezTo>
                    <a:cubicBezTo>
                      <a:pt x="19443" y="861"/>
                      <a:pt x="19483" y="861"/>
                      <a:pt x="19522" y="861"/>
                    </a:cubicBezTo>
                    <a:cubicBezTo>
                      <a:pt x="19525" y="863"/>
                      <a:pt x="19527" y="865"/>
                      <a:pt x="19529" y="867"/>
                    </a:cubicBezTo>
                    <a:cubicBezTo>
                      <a:pt x="19526" y="867"/>
                      <a:pt x="19523" y="867"/>
                      <a:pt x="19520" y="867"/>
                    </a:cubicBezTo>
                    <a:cubicBezTo>
                      <a:pt x="19523" y="869"/>
                      <a:pt x="19526" y="872"/>
                      <a:pt x="19529" y="875"/>
                    </a:cubicBezTo>
                    <a:cubicBezTo>
                      <a:pt x="19526" y="875"/>
                      <a:pt x="19523" y="875"/>
                      <a:pt x="19520" y="875"/>
                    </a:cubicBezTo>
                    <a:cubicBezTo>
                      <a:pt x="19523" y="878"/>
                      <a:pt x="19526" y="881"/>
                      <a:pt x="19529" y="883"/>
                    </a:cubicBezTo>
                    <a:cubicBezTo>
                      <a:pt x="19526" y="883"/>
                      <a:pt x="19523" y="883"/>
                      <a:pt x="19520" y="883"/>
                    </a:cubicBezTo>
                    <a:cubicBezTo>
                      <a:pt x="19600" y="956"/>
                      <a:pt x="19684" y="1031"/>
                      <a:pt x="19769" y="1107"/>
                    </a:cubicBezTo>
                    <a:close/>
                    <a:moveTo>
                      <a:pt x="18198" y="1107"/>
                    </a:moveTo>
                    <a:cubicBezTo>
                      <a:pt x="18152" y="1107"/>
                      <a:pt x="18106" y="1107"/>
                      <a:pt x="18060" y="1107"/>
                    </a:cubicBezTo>
                    <a:cubicBezTo>
                      <a:pt x="18059" y="1106"/>
                      <a:pt x="18058" y="1105"/>
                      <a:pt x="18057" y="1104"/>
                    </a:cubicBezTo>
                    <a:cubicBezTo>
                      <a:pt x="18060" y="1104"/>
                      <a:pt x="18062" y="1104"/>
                      <a:pt x="18065" y="1104"/>
                    </a:cubicBezTo>
                    <a:cubicBezTo>
                      <a:pt x="18062" y="1101"/>
                      <a:pt x="18060" y="1098"/>
                      <a:pt x="18057" y="1095"/>
                    </a:cubicBezTo>
                    <a:cubicBezTo>
                      <a:pt x="18060" y="1095"/>
                      <a:pt x="18062" y="1095"/>
                      <a:pt x="18065" y="1095"/>
                    </a:cubicBezTo>
                    <a:cubicBezTo>
                      <a:pt x="18062" y="1092"/>
                      <a:pt x="18060" y="1090"/>
                      <a:pt x="18057" y="1087"/>
                    </a:cubicBezTo>
                    <a:cubicBezTo>
                      <a:pt x="18060" y="1087"/>
                      <a:pt x="18062" y="1087"/>
                      <a:pt x="18065" y="1087"/>
                    </a:cubicBezTo>
                    <a:cubicBezTo>
                      <a:pt x="18062" y="1084"/>
                      <a:pt x="18060" y="1081"/>
                      <a:pt x="18057" y="1079"/>
                    </a:cubicBezTo>
                    <a:cubicBezTo>
                      <a:pt x="18060" y="1079"/>
                      <a:pt x="18062" y="1079"/>
                      <a:pt x="18065" y="1079"/>
                    </a:cubicBezTo>
                    <a:cubicBezTo>
                      <a:pt x="18000" y="1005"/>
                      <a:pt x="17937" y="932"/>
                      <a:pt x="17875" y="861"/>
                    </a:cubicBezTo>
                    <a:cubicBezTo>
                      <a:pt x="17917" y="861"/>
                      <a:pt x="17959" y="861"/>
                      <a:pt x="18001" y="861"/>
                    </a:cubicBezTo>
                    <a:cubicBezTo>
                      <a:pt x="18002" y="863"/>
                      <a:pt x="18004" y="865"/>
                      <a:pt x="18006" y="867"/>
                    </a:cubicBezTo>
                    <a:cubicBezTo>
                      <a:pt x="18003" y="867"/>
                      <a:pt x="18001" y="867"/>
                      <a:pt x="17998" y="867"/>
                    </a:cubicBezTo>
                    <a:cubicBezTo>
                      <a:pt x="18001" y="869"/>
                      <a:pt x="18003" y="872"/>
                      <a:pt x="18006" y="875"/>
                    </a:cubicBezTo>
                    <a:cubicBezTo>
                      <a:pt x="18003" y="875"/>
                      <a:pt x="18001" y="875"/>
                      <a:pt x="17998" y="875"/>
                    </a:cubicBezTo>
                    <a:cubicBezTo>
                      <a:pt x="18001" y="878"/>
                      <a:pt x="18003" y="881"/>
                      <a:pt x="18006" y="883"/>
                    </a:cubicBezTo>
                    <a:cubicBezTo>
                      <a:pt x="18003" y="883"/>
                      <a:pt x="18001" y="883"/>
                      <a:pt x="17998" y="883"/>
                    </a:cubicBezTo>
                    <a:cubicBezTo>
                      <a:pt x="18063" y="956"/>
                      <a:pt x="18130" y="1031"/>
                      <a:pt x="18198" y="1107"/>
                    </a:cubicBezTo>
                    <a:close/>
                    <a:moveTo>
                      <a:pt x="16627" y="1107"/>
                    </a:moveTo>
                    <a:cubicBezTo>
                      <a:pt x="16580" y="1107"/>
                      <a:pt x="16532" y="1107"/>
                      <a:pt x="16484" y="1107"/>
                    </a:cubicBezTo>
                    <a:cubicBezTo>
                      <a:pt x="16483" y="1106"/>
                      <a:pt x="16483" y="1105"/>
                      <a:pt x="16482" y="1104"/>
                    </a:cubicBezTo>
                    <a:cubicBezTo>
                      <a:pt x="16484" y="1104"/>
                      <a:pt x="16486" y="1104"/>
                      <a:pt x="16487" y="1104"/>
                    </a:cubicBezTo>
                    <a:cubicBezTo>
                      <a:pt x="16486" y="1101"/>
                      <a:pt x="16484" y="1098"/>
                      <a:pt x="16482" y="1095"/>
                    </a:cubicBezTo>
                    <a:cubicBezTo>
                      <a:pt x="16484" y="1095"/>
                      <a:pt x="16486" y="1095"/>
                      <a:pt x="16487" y="1095"/>
                    </a:cubicBezTo>
                    <a:cubicBezTo>
                      <a:pt x="16486" y="1092"/>
                      <a:pt x="16484" y="1090"/>
                      <a:pt x="16482" y="1087"/>
                    </a:cubicBezTo>
                    <a:cubicBezTo>
                      <a:pt x="16484" y="1087"/>
                      <a:pt x="16486" y="1087"/>
                      <a:pt x="16487" y="1087"/>
                    </a:cubicBezTo>
                    <a:cubicBezTo>
                      <a:pt x="16486" y="1084"/>
                      <a:pt x="16484" y="1081"/>
                      <a:pt x="16482" y="1079"/>
                    </a:cubicBezTo>
                    <a:cubicBezTo>
                      <a:pt x="16484" y="1079"/>
                      <a:pt x="16486" y="1079"/>
                      <a:pt x="16487" y="1079"/>
                    </a:cubicBezTo>
                    <a:cubicBezTo>
                      <a:pt x="16439" y="1005"/>
                      <a:pt x="16392" y="932"/>
                      <a:pt x="16346" y="861"/>
                    </a:cubicBezTo>
                    <a:cubicBezTo>
                      <a:pt x="16390" y="861"/>
                      <a:pt x="16434" y="861"/>
                      <a:pt x="16479" y="861"/>
                    </a:cubicBezTo>
                    <a:cubicBezTo>
                      <a:pt x="16480" y="863"/>
                      <a:pt x="16482" y="865"/>
                      <a:pt x="16483" y="867"/>
                    </a:cubicBezTo>
                    <a:cubicBezTo>
                      <a:pt x="16481" y="867"/>
                      <a:pt x="16479" y="867"/>
                      <a:pt x="16477" y="867"/>
                    </a:cubicBezTo>
                    <a:cubicBezTo>
                      <a:pt x="16479" y="869"/>
                      <a:pt x="16481" y="872"/>
                      <a:pt x="16483" y="875"/>
                    </a:cubicBezTo>
                    <a:cubicBezTo>
                      <a:pt x="16481" y="875"/>
                      <a:pt x="16479" y="875"/>
                      <a:pt x="16477" y="875"/>
                    </a:cubicBezTo>
                    <a:cubicBezTo>
                      <a:pt x="16479" y="878"/>
                      <a:pt x="16481" y="881"/>
                      <a:pt x="16483" y="883"/>
                    </a:cubicBezTo>
                    <a:cubicBezTo>
                      <a:pt x="16481" y="883"/>
                      <a:pt x="16479" y="883"/>
                      <a:pt x="16477" y="883"/>
                    </a:cubicBezTo>
                    <a:cubicBezTo>
                      <a:pt x="16526" y="956"/>
                      <a:pt x="16576" y="1031"/>
                      <a:pt x="16627" y="1107"/>
                    </a:cubicBezTo>
                    <a:close/>
                    <a:moveTo>
                      <a:pt x="5667" y="883"/>
                    </a:moveTo>
                    <a:cubicBezTo>
                      <a:pt x="5669" y="881"/>
                      <a:pt x="5672" y="878"/>
                      <a:pt x="5674" y="875"/>
                    </a:cubicBezTo>
                    <a:cubicBezTo>
                      <a:pt x="5671" y="875"/>
                      <a:pt x="5669" y="875"/>
                      <a:pt x="5667" y="875"/>
                    </a:cubicBezTo>
                    <a:cubicBezTo>
                      <a:pt x="5669" y="872"/>
                      <a:pt x="5672" y="869"/>
                      <a:pt x="5674" y="867"/>
                    </a:cubicBezTo>
                    <a:cubicBezTo>
                      <a:pt x="5671" y="867"/>
                      <a:pt x="5669" y="867"/>
                      <a:pt x="5667" y="867"/>
                    </a:cubicBezTo>
                    <a:cubicBezTo>
                      <a:pt x="5668" y="865"/>
                      <a:pt x="5670" y="863"/>
                      <a:pt x="5672" y="861"/>
                    </a:cubicBezTo>
                    <a:cubicBezTo>
                      <a:pt x="5714" y="861"/>
                      <a:pt x="5756" y="861"/>
                      <a:pt x="5797" y="861"/>
                    </a:cubicBezTo>
                    <a:cubicBezTo>
                      <a:pt x="5735" y="932"/>
                      <a:pt x="5672" y="1004"/>
                      <a:pt x="5607" y="1079"/>
                    </a:cubicBezTo>
                    <a:cubicBezTo>
                      <a:pt x="5609" y="1079"/>
                      <a:pt x="5612" y="1079"/>
                      <a:pt x="5614" y="1079"/>
                    </a:cubicBezTo>
                    <a:cubicBezTo>
                      <a:pt x="5612" y="1081"/>
                      <a:pt x="5609" y="1084"/>
                      <a:pt x="5607" y="1087"/>
                    </a:cubicBezTo>
                    <a:cubicBezTo>
                      <a:pt x="5609" y="1087"/>
                      <a:pt x="5612" y="1087"/>
                      <a:pt x="5614" y="1087"/>
                    </a:cubicBezTo>
                    <a:cubicBezTo>
                      <a:pt x="5612" y="1090"/>
                      <a:pt x="5609" y="1092"/>
                      <a:pt x="5607" y="1095"/>
                    </a:cubicBezTo>
                    <a:cubicBezTo>
                      <a:pt x="5609" y="1095"/>
                      <a:pt x="5612" y="1095"/>
                      <a:pt x="5614" y="1095"/>
                    </a:cubicBezTo>
                    <a:cubicBezTo>
                      <a:pt x="5612" y="1098"/>
                      <a:pt x="5609" y="1101"/>
                      <a:pt x="5607" y="1104"/>
                    </a:cubicBezTo>
                    <a:cubicBezTo>
                      <a:pt x="5609" y="1104"/>
                      <a:pt x="5612" y="1104"/>
                      <a:pt x="5614" y="1104"/>
                    </a:cubicBezTo>
                    <a:cubicBezTo>
                      <a:pt x="5613" y="1105"/>
                      <a:pt x="5612" y="1106"/>
                      <a:pt x="5611" y="1107"/>
                    </a:cubicBezTo>
                    <a:cubicBezTo>
                      <a:pt x="5565" y="1107"/>
                      <a:pt x="5519" y="1107"/>
                      <a:pt x="5473" y="1107"/>
                    </a:cubicBezTo>
                    <a:cubicBezTo>
                      <a:pt x="5541" y="1031"/>
                      <a:pt x="5609" y="956"/>
                      <a:pt x="5674" y="883"/>
                    </a:cubicBezTo>
                    <a:cubicBezTo>
                      <a:pt x="5671" y="883"/>
                      <a:pt x="5669" y="883"/>
                      <a:pt x="5667" y="883"/>
                    </a:cubicBezTo>
                    <a:close/>
                    <a:moveTo>
                      <a:pt x="4157" y="883"/>
                    </a:moveTo>
                    <a:cubicBezTo>
                      <a:pt x="4160" y="881"/>
                      <a:pt x="4163" y="878"/>
                      <a:pt x="4166" y="875"/>
                    </a:cubicBezTo>
                    <a:cubicBezTo>
                      <a:pt x="4163" y="875"/>
                      <a:pt x="4160" y="875"/>
                      <a:pt x="4157" y="875"/>
                    </a:cubicBezTo>
                    <a:cubicBezTo>
                      <a:pt x="4160" y="872"/>
                      <a:pt x="4163" y="869"/>
                      <a:pt x="4166" y="867"/>
                    </a:cubicBezTo>
                    <a:cubicBezTo>
                      <a:pt x="4163" y="867"/>
                      <a:pt x="4160" y="867"/>
                      <a:pt x="4157" y="867"/>
                    </a:cubicBezTo>
                    <a:cubicBezTo>
                      <a:pt x="4159" y="865"/>
                      <a:pt x="4161" y="863"/>
                      <a:pt x="4163" y="861"/>
                    </a:cubicBezTo>
                    <a:cubicBezTo>
                      <a:pt x="4198" y="861"/>
                      <a:pt x="4233" y="861"/>
                      <a:pt x="4268" y="861"/>
                    </a:cubicBezTo>
                    <a:cubicBezTo>
                      <a:pt x="4190" y="932"/>
                      <a:pt x="4111" y="1005"/>
                      <a:pt x="4029" y="1079"/>
                    </a:cubicBezTo>
                    <a:cubicBezTo>
                      <a:pt x="4032" y="1079"/>
                      <a:pt x="4035" y="1079"/>
                      <a:pt x="4038" y="1079"/>
                    </a:cubicBezTo>
                    <a:cubicBezTo>
                      <a:pt x="4035" y="1081"/>
                      <a:pt x="4032" y="1084"/>
                      <a:pt x="4029" y="1087"/>
                    </a:cubicBezTo>
                    <a:cubicBezTo>
                      <a:pt x="4032" y="1087"/>
                      <a:pt x="4035" y="1087"/>
                      <a:pt x="4038" y="1087"/>
                    </a:cubicBezTo>
                    <a:cubicBezTo>
                      <a:pt x="4035" y="1090"/>
                      <a:pt x="4032" y="1092"/>
                      <a:pt x="4029" y="1095"/>
                    </a:cubicBezTo>
                    <a:cubicBezTo>
                      <a:pt x="4032" y="1095"/>
                      <a:pt x="4035" y="1095"/>
                      <a:pt x="4038" y="1095"/>
                    </a:cubicBezTo>
                    <a:cubicBezTo>
                      <a:pt x="4035" y="1098"/>
                      <a:pt x="4032" y="1101"/>
                      <a:pt x="4029" y="1104"/>
                    </a:cubicBezTo>
                    <a:cubicBezTo>
                      <a:pt x="4032" y="1104"/>
                      <a:pt x="4035" y="1104"/>
                      <a:pt x="4038" y="1104"/>
                    </a:cubicBezTo>
                    <a:cubicBezTo>
                      <a:pt x="4037" y="1105"/>
                      <a:pt x="4036" y="1106"/>
                      <a:pt x="4035" y="1107"/>
                    </a:cubicBezTo>
                    <a:cubicBezTo>
                      <a:pt x="3996" y="1107"/>
                      <a:pt x="3956" y="1107"/>
                      <a:pt x="3917" y="1107"/>
                    </a:cubicBezTo>
                    <a:cubicBezTo>
                      <a:pt x="4002" y="1031"/>
                      <a:pt x="4085" y="956"/>
                      <a:pt x="4166" y="883"/>
                    </a:cubicBezTo>
                    <a:cubicBezTo>
                      <a:pt x="4163" y="883"/>
                      <a:pt x="4160" y="883"/>
                      <a:pt x="4157" y="883"/>
                    </a:cubicBezTo>
                    <a:close/>
                    <a:moveTo>
                      <a:pt x="3668" y="626"/>
                    </a:moveTo>
                    <a:cubicBezTo>
                      <a:pt x="3671" y="624"/>
                      <a:pt x="3675" y="621"/>
                      <a:pt x="3678" y="618"/>
                    </a:cubicBezTo>
                    <a:cubicBezTo>
                      <a:pt x="3675" y="618"/>
                      <a:pt x="3672" y="618"/>
                      <a:pt x="3668" y="618"/>
                    </a:cubicBezTo>
                    <a:cubicBezTo>
                      <a:pt x="3671" y="615"/>
                      <a:pt x="3675" y="613"/>
                      <a:pt x="3678" y="610"/>
                    </a:cubicBezTo>
                    <a:cubicBezTo>
                      <a:pt x="3675" y="610"/>
                      <a:pt x="3672" y="610"/>
                      <a:pt x="3668" y="610"/>
                    </a:cubicBezTo>
                    <a:cubicBezTo>
                      <a:pt x="3671" y="608"/>
                      <a:pt x="3673" y="606"/>
                      <a:pt x="3676" y="604"/>
                    </a:cubicBezTo>
                    <a:cubicBezTo>
                      <a:pt x="3719" y="604"/>
                      <a:pt x="3763" y="604"/>
                      <a:pt x="3806" y="604"/>
                    </a:cubicBezTo>
                    <a:cubicBezTo>
                      <a:pt x="3727" y="669"/>
                      <a:pt x="3648" y="735"/>
                      <a:pt x="3566" y="803"/>
                    </a:cubicBezTo>
                    <a:cubicBezTo>
                      <a:pt x="3569" y="803"/>
                      <a:pt x="3572" y="803"/>
                      <a:pt x="3576" y="803"/>
                    </a:cubicBezTo>
                    <a:cubicBezTo>
                      <a:pt x="3572" y="805"/>
                      <a:pt x="3569" y="808"/>
                      <a:pt x="3566" y="811"/>
                    </a:cubicBezTo>
                    <a:cubicBezTo>
                      <a:pt x="3569" y="811"/>
                      <a:pt x="3572" y="811"/>
                      <a:pt x="3576" y="811"/>
                    </a:cubicBezTo>
                    <a:cubicBezTo>
                      <a:pt x="3572" y="814"/>
                      <a:pt x="3569" y="816"/>
                      <a:pt x="3566" y="819"/>
                    </a:cubicBezTo>
                    <a:cubicBezTo>
                      <a:pt x="3569" y="819"/>
                      <a:pt x="3572" y="819"/>
                      <a:pt x="3576" y="819"/>
                    </a:cubicBezTo>
                    <a:cubicBezTo>
                      <a:pt x="3573" y="821"/>
                      <a:pt x="3571" y="823"/>
                      <a:pt x="3569" y="825"/>
                    </a:cubicBezTo>
                    <a:cubicBezTo>
                      <a:pt x="3523" y="825"/>
                      <a:pt x="3478" y="825"/>
                      <a:pt x="3433" y="825"/>
                    </a:cubicBezTo>
                    <a:cubicBezTo>
                      <a:pt x="3516" y="758"/>
                      <a:pt x="3599" y="691"/>
                      <a:pt x="3678" y="626"/>
                    </a:cubicBezTo>
                    <a:cubicBezTo>
                      <a:pt x="3675" y="626"/>
                      <a:pt x="3672" y="626"/>
                      <a:pt x="3668" y="626"/>
                    </a:cubicBezTo>
                    <a:close/>
                    <a:moveTo>
                      <a:pt x="3666" y="386"/>
                    </a:moveTo>
                    <a:cubicBezTo>
                      <a:pt x="3670" y="383"/>
                      <a:pt x="3674" y="380"/>
                      <a:pt x="3677" y="378"/>
                    </a:cubicBezTo>
                    <a:cubicBezTo>
                      <a:pt x="3674" y="378"/>
                      <a:pt x="3670" y="378"/>
                      <a:pt x="3666" y="378"/>
                    </a:cubicBezTo>
                    <a:cubicBezTo>
                      <a:pt x="3670" y="375"/>
                      <a:pt x="3674" y="372"/>
                      <a:pt x="3677" y="369"/>
                    </a:cubicBezTo>
                    <a:cubicBezTo>
                      <a:pt x="3674" y="369"/>
                      <a:pt x="3670" y="369"/>
                      <a:pt x="3666" y="369"/>
                    </a:cubicBezTo>
                    <a:cubicBezTo>
                      <a:pt x="3669" y="367"/>
                      <a:pt x="3672" y="365"/>
                      <a:pt x="3674" y="363"/>
                    </a:cubicBezTo>
                    <a:cubicBezTo>
                      <a:pt x="3708" y="363"/>
                      <a:pt x="3742" y="363"/>
                      <a:pt x="3776" y="363"/>
                    </a:cubicBezTo>
                    <a:cubicBezTo>
                      <a:pt x="3701" y="423"/>
                      <a:pt x="3625" y="483"/>
                      <a:pt x="3547" y="545"/>
                    </a:cubicBezTo>
                    <a:cubicBezTo>
                      <a:pt x="3550" y="545"/>
                      <a:pt x="3554" y="545"/>
                      <a:pt x="3557" y="545"/>
                    </a:cubicBezTo>
                    <a:cubicBezTo>
                      <a:pt x="3554" y="548"/>
                      <a:pt x="3550" y="551"/>
                      <a:pt x="3547" y="554"/>
                    </a:cubicBezTo>
                    <a:cubicBezTo>
                      <a:pt x="3550" y="554"/>
                      <a:pt x="3554" y="554"/>
                      <a:pt x="3557" y="554"/>
                    </a:cubicBezTo>
                    <a:cubicBezTo>
                      <a:pt x="3554" y="556"/>
                      <a:pt x="3550" y="559"/>
                      <a:pt x="3547" y="562"/>
                    </a:cubicBezTo>
                    <a:cubicBezTo>
                      <a:pt x="3550" y="562"/>
                      <a:pt x="3554" y="562"/>
                      <a:pt x="3557" y="562"/>
                    </a:cubicBezTo>
                    <a:cubicBezTo>
                      <a:pt x="3555" y="564"/>
                      <a:pt x="3552" y="566"/>
                      <a:pt x="3549" y="568"/>
                    </a:cubicBezTo>
                    <a:cubicBezTo>
                      <a:pt x="3514" y="568"/>
                      <a:pt x="3479" y="568"/>
                      <a:pt x="3444" y="568"/>
                    </a:cubicBezTo>
                    <a:cubicBezTo>
                      <a:pt x="3523" y="506"/>
                      <a:pt x="3601" y="445"/>
                      <a:pt x="3677" y="386"/>
                    </a:cubicBezTo>
                    <a:cubicBezTo>
                      <a:pt x="3674" y="386"/>
                      <a:pt x="3670" y="386"/>
                      <a:pt x="3666" y="386"/>
                    </a:cubicBezTo>
                    <a:close/>
                    <a:moveTo>
                      <a:pt x="11561" y="304"/>
                    </a:moveTo>
                    <a:cubicBezTo>
                      <a:pt x="11561" y="307"/>
                      <a:pt x="11561" y="310"/>
                      <a:pt x="11560" y="313"/>
                    </a:cubicBezTo>
                    <a:cubicBezTo>
                      <a:pt x="11561" y="313"/>
                      <a:pt x="11561" y="313"/>
                      <a:pt x="11561" y="313"/>
                    </a:cubicBezTo>
                    <a:cubicBezTo>
                      <a:pt x="11561" y="316"/>
                      <a:pt x="11561" y="318"/>
                      <a:pt x="11560" y="321"/>
                    </a:cubicBezTo>
                    <a:cubicBezTo>
                      <a:pt x="11561" y="321"/>
                      <a:pt x="11561" y="321"/>
                      <a:pt x="11561" y="321"/>
                    </a:cubicBezTo>
                    <a:cubicBezTo>
                      <a:pt x="11561" y="323"/>
                      <a:pt x="11561" y="325"/>
                      <a:pt x="11561" y="327"/>
                    </a:cubicBezTo>
                    <a:cubicBezTo>
                      <a:pt x="11514" y="327"/>
                      <a:pt x="11467" y="327"/>
                      <a:pt x="11420" y="327"/>
                    </a:cubicBezTo>
                    <a:cubicBezTo>
                      <a:pt x="11424" y="271"/>
                      <a:pt x="11427" y="215"/>
                      <a:pt x="11431" y="161"/>
                    </a:cubicBezTo>
                    <a:cubicBezTo>
                      <a:pt x="11431" y="161"/>
                      <a:pt x="11431" y="161"/>
                      <a:pt x="11431" y="161"/>
                    </a:cubicBezTo>
                    <a:cubicBezTo>
                      <a:pt x="11431" y="158"/>
                      <a:pt x="11431" y="155"/>
                      <a:pt x="11431" y="153"/>
                    </a:cubicBezTo>
                    <a:cubicBezTo>
                      <a:pt x="11431" y="153"/>
                      <a:pt x="11431" y="153"/>
                      <a:pt x="11431" y="153"/>
                    </a:cubicBezTo>
                    <a:cubicBezTo>
                      <a:pt x="11431" y="150"/>
                      <a:pt x="11431" y="147"/>
                      <a:pt x="11431" y="144"/>
                    </a:cubicBezTo>
                    <a:cubicBezTo>
                      <a:pt x="11431" y="144"/>
                      <a:pt x="11431" y="144"/>
                      <a:pt x="11431" y="144"/>
                    </a:cubicBezTo>
                    <a:cubicBezTo>
                      <a:pt x="11431" y="143"/>
                      <a:pt x="11431" y="141"/>
                      <a:pt x="11431" y="140"/>
                    </a:cubicBezTo>
                    <a:cubicBezTo>
                      <a:pt x="11477" y="140"/>
                      <a:pt x="11522" y="140"/>
                      <a:pt x="11568" y="140"/>
                    </a:cubicBezTo>
                    <a:cubicBezTo>
                      <a:pt x="11565" y="194"/>
                      <a:pt x="11563" y="249"/>
                      <a:pt x="11560" y="304"/>
                    </a:cubicBezTo>
                    <a:lnTo>
                      <a:pt x="11561" y="304"/>
                    </a:lnTo>
                    <a:close/>
                    <a:moveTo>
                      <a:pt x="20765" y="386"/>
                    </a:moveTo>
                    <a:cubicBezTo>
                      <a:pt x="20761" y="386"/>
                      <a:pt x="20757" y="386"/>
                      <a:pt x="20753" y="386"/>
                    </a:cubicBezTo>
                    <a:cubicBezTo>
                      <a:pt x="20836" y="445"/>
                      <a:pt x="20921" y="506"/>
                      <a:pt x="21007" y="568"/>
                    </a:cubicBezTo>
                    <a:cubicBezTo>
                      <a:pt x="20974" y="568"/>
                      <a:pt x="20940" y="568"/>
                      <a:pt x="20906" y="568"/>
                    </a:cubicBezTo>
                    <a:cubicBezTo>
                      <a:pt x="20903" y="566"/>
                      <a:pt x="20900" y="564"/>
                      <a:pt x="20897" y="562"/>
                    </a:cubicBezTo>
                    <a:cubicBezTo>
                      <a:pt x="20901" y="562"/>
                      <a:pt x="20905" y="562"/>
                      <a:pt x="20909" y="562"/>
                    </a:cubicBezTo>
                    <a:cubicBezTo>
                      <a:pt x="20905" y="559"/>
                      <a:pt x="20901" y="556"/>
                      <a:pt x="20897" y="554"/>
                    </a:cubicBezTo>
                    <a:cubicBezTo>
                      <a:pt x="20901" y="554"/>
                      <a:pt x="20905" y="554"/>
                      <a:pt x="20909" y="554"/>
                    </a:cubicBezTo>
                    <a:cubicBezTo>
                      <a:pt x="20905" y="551"/>
                      <a:pt x="20901" y="548"/>
                      <a:pt x="20897" y="545"/>
                    </a:cubicBezTo>
                    <a:cubicBezTo>
                      <a:pt x="20901" y="545"/>
                      <a:pt x="20905" y="545"/>
                      <a:pt x="20909" y="545"/>
                    </a:cubicBezTo>
                    <a:cubicBezTo>
                      <a:pt x="20824" y="483"/>
                      <a:pt x="20741" y="423"/>
                      <a:pt x="20659" y="363"/>
                    </a:cubicBezTo>
                    <a:cubicBezTo>
                      <a:pt x="20691" y="363"/>
                      <a:pt x="20724" y="363"/>
                      <a:pt x="20756" y="363"/>
                    </a:cubicBezTo>
                    <a:cubicBezTo>
                      <a:pt x="20759" y="365"/>
                      <a:pt x="20762" y="367"/>
                      <a:pt x="20765" y="369"/>
                    </a:cubicBezTo>
                    <a:cubicBezTo>
                      <a:pt x="20761" y="369"/>
                      <a:pt x="20757" y="369"/>
                      <a:pt x="20753" y="369"/>
                    </a:cubicBezTo>
                    <a:cubicBezTo>
                      <a:pt x="20757" y="372"/>
                      <a:pt x="20761" y="375"/>
                      <a:pt x="20765" y="378"/>
                    </a:cubicBezTo>
                    <a:cubicBezTo>
                      <a:pt x="20761" y="378"/>
                      <a:pt x="20757" y="378"/>
                      <a:pt x="20753" y="378"/>
                    </a:cubicBezTo>
                    <a:cubicBezTo>
                      <a:pt x="20757" y="380"/>
                      <a:pt x="20761" y="383"/>
                      <a:pt x="20765" y="386"/>
                    </a:cubicBezTo>
                    <a:close/>
                    <a:moveTo>
                      <a:pt x="19967" y="626"/>
                    </a:moveTo>
                    <a:cubicBezTo>
                      <a:pt x="19963" y="626"/>
                      <a:pt x="19960" y="626"/>
                      <a:pt x="19956" y="626"/>
                    </a:cubicBezTo>
                    <a:cubicBezTo>
                      <a:pt x="20036" y="691"/>
                      <a:pt x="20117" y="758"/>
                      <a:pt x="20200" y="825"/>
                    </a:cubicBezTo>
                    <a:cubicBezTo>
                      <a:pt x="20162" y="825"/>
                      <a:pt x="20124" y="825"/>
                      <a:pt x="20086" y="825"/>
                    </a:cubicBezTo>
                    <a:cubicBezTo>
                      <a:pt x="20084" y="823"/>
                      <a:pt x="20082" y="821"/>
                      <a:pt x="20079" y="819"/>
                    </a:cubicBezTo>
                    <a:cubicBezTo>
                      <a:pt x="20083" y="819"/>
                      <a:pt x="20086" y="819"/>
                      <a:pt x="20090" y="819"/>
                    </a:cubicBezTo>
                    <a:cubicBezTo>
                      <a:pt x="20086" y="816"/>
                      <a:pt x="20083" y="814"/>
                      <a:pt x="20079" y="811"/>
                    </a:cubicBezTo>
                    <a:cubicBezTo>
                      <a:pt x="20083" y="811"/>
                      <a:pt x="20086" y="811"/>
                      <a:pt x="20090" y="811"/>
                    </a:cubicBezTo>
                    <a:cubicBezTo>
                      <a:pt x="20086" y="808"/>
                      <a:pt x="20083" y="805"/>
                      <a:pt x="20079" y="803"/>
                    </a:cubicBezTo>
                    <a:cubicBezTo>
                      <a:pt x="20083" y="803"/>
                      <a:pt x="20086" y="803"/>
                      <a:pt x="20090" y="803"/>
                    </a:cubicBezTo>
                    <a:cubicBezTo>
                      <a:pt x="20008" y="735"/>
                      <a:pt x="19929" y="669"/>
                      <a:pt x="19850" y="604"/>
                    </a:cubicBezTo>
                    <a:cubicBezTo>
                      <a:pt x="19886" y="604"/>
                      <a:pt x="19923" y="604"/>
                      <a:pt x="19959" y="604"/>
                    </a:cubicBezTo>
                    <a:cubicBezTo>
                      <a:pt x="19961" y="606"/>
                      <a:pt x="19964" y="608"/>
                      <a:pt x="19967" y="610"/>
                    </a:cubicBezTo>
                    <a:cubicBezTo>
                      <a:pt x="19963" y="610"/>
                      <a:pt x="19960" y="610"/>
                      <a:pt x="19956" y="610"/>
                    </a:cubicBezTo>
                    <a:cubicBezTo>
                      <a:pt x="19960" y="613"/>
                      <a:pt x="19963" y="615"/>
                      <a:pt x="19967" y="618"/>
                    </a:cubicBezTo>
                    <a:cubicBezTo>
                      <a:pt x="19963" y="618"/>
                      <a:pt x="19960" y="618"/>
                      <a:pt x="19956" y="618"/>
                    </a:cubicBezTo>
                    <a:cubicBezTo>
                      <a:pt x="19960" y="621"/>
                      <a:pt x="19963" y="624"/>
                      <a:pt x="19967" y="626"/>
                    </a:cubicBezTo>
                    <a:close/>
                    <a:moveTo>
                      <a:pt x="7929" y="554"/>
                    </a:moveTo>
                    <a:cubicBezTo>
                      <a:pt x="7928" y="556"/>
                      <a:pt x="7926" y="559"/>
                      <a:pt x="7924" y="562"/>
                    </a:cubicBezTo>
                    <a:cubicBezTo>
                      <a:pt x="7926" y="562"/>
                      <a:pt x="7928" y="562"/>
                      <a:pt x="7929" y="562"/>
                    </a:cubicBezTo>
                    <a:cubicBezTo>
                      <a:pt x="7928" y="564"/>
                      <a:pt x="7927" y="566"/>
                      <a:pt x="7926" y="568"/>
                    </a:cubicBezTo>
                    <a:cubicBezTo>
                      <a:pt x="7883" y="568"/>
                      <a:pt x="7840" y="568"/>
                      <a:pt x="7798" y="568"/>
                    </a:cubicBezTo>
                    <a:cubicBezTo>
                      <a:pt x="7836" y="506"/>
                      <a:pt x="7874" y="445"/>
                      <a:pt x="7910" y="386"/>
                    </a:cubicBezTo>
                    <a:cubicBezTo>
                      <a:pt x="7909" y="386"/>
                      <a:pt x="7907" y="386"/>
                      <a:pt x="7905" y="386"/>
                    </a:cubicBezTo>
                    <a:cubicBezTo>
                      <a:pt x="7907" y="383"/>
                      <a:pt x="7909" y="380"/>
                      <a:pt x="7910" y="378"/>
                    </a:cubicBezTo>
                    <a:cubicBezTo>
                      <a:pt x="7909" y="378"/>
                      <a:pt x="7907" y="378"/>
                      <a:pt x="7905" y="378"/>
                    </a:cubicBezTo>
                    <a:cubicBezTo>
                      <a:pt x="7907" y="375"/>
                      <a:pt x="7909" y="372"/>
                      <a:pt x="7910" y="369"/>
                    </a:cubicBezTo>
                    <a:cubicBezTo>
                      <a:pt x="7909" y="369"/>
                      <a:pt x="7907" y="369"/>
                      <a:pt x="7905" y="369"/>
                    </a:cubicBezTo>
                    <a:cubicBezTo>
                      <a:pt x="7906" y="367"/>
                      <a:pt x="7908" y="365"/>
                      <a:pt x="7909" y="363"/>
                    </a:cubicBezTo>
                    <a:cubicBezTo>
                      <a:pt x="7950" y="363"/>
                      <a:pt x="7992" y="363"/>
                      <a:pt x="8033" y="363"/>
                    </a:cubicBezTo>
                    <a:cubicBezTo>
                      <a:pt x="7997" y="423"/>
                      <a:pt x="7961" y="483"/>
                      <a:pt x="7924" y="545"/>
                    </a:cubicBezTo>
                    <a:cubicBezTo>
                      <a:pt x="7926" y="545"/>
                      <a:pt x="7928" y="545"/>
                      <a:pt x="7929" y="545"/>
                    </a:cubicBezTo>
                    <a:cubicBezTo>
                      <a:pt x="7928" y="548"/>
                      <a:pt x="7926" y="551"/>
                      <a:pt x="7924" y="554"/>
                    </a:cubicBezTo>
                    <a:cubicBezTo>
                      <a:pt x="7926" y="554"/>
                      <a:pt x="7928" y="554"/>
                      <a:pt x="7929" y="554"/>
                    </a:cubicBezTo>
                    <a:close/>
                    <a:moveTo>
                      <a:pt x="6472" y="554"/>
                    </a:moveTo>
                    <a:cubicBezTo>
                      <a:pt x="6470" y="556"/>
                      <a:pt x="6468" y="559"/>
                      <a:pt x="6465" y="562"/>
                    </a:cubicBezTo>
                    <a:cubicBezTo>
                      <a:pt x="6467" y="562"/>
                      <a:pt x="6470" y="562"/>
                      <a:pt x="6472" y="562"/>
                    </a:cubicBezTo>
                    <a:cubicBezTo>
                      <a:pt x="6470" y="564"/>
                      <a:pt x="6469" y="566"/>
                      <a:pt x="6467" y="568"/>
                    </a:cubicBezTo>
                    <a:cubicBezTo>
                      <a:pt x="6427" y="568"/>
                      <a:pt x="6387" y="568"/>
                      <a:pt x="6346" y="568"/>
                    </a:cubicBezTo>
                    <a:cubicBezTo>
                      <a:pt x="6398" y="506"/>
                      <a:pt x="6450" y="445"/>
                      <a:pt x="6499" y="386"/>
                    </a:cubicBezTo>
                    <a:cubicBezTo>
                      <a:pt x="6497" y="386"/>
                      <a:pt x="6495" y="386"/>
                      <a:pt x="6492" y="386"/>
                    </a:cubicBezTo>
                    <a:cubicBezTo>
                      <a:pt x="6495" y="383"/>
                      <a:pt x="6497" y="380"/>
                      <a:pt x="6499" y="378"/>
                    </a:cubicBezTo>
                    <a:cubicBezTo>
                      <a:pt x="6497" y="378"/>
                      <a:pt x="6495" y="378"/>
                      <a:pt x="6492" y="378"/>
                    </a:cubicBezTo>
                    <a:cubicBezTo>
                      <a:pt x="6495" y="375"/>
                      <a:pt x="6497" y="372"/>
                      <a:pt x="6499" y="369"/>
                    </a:cubicBezTo>
                    <a:cubicBezTo>
                      <a:pt x="6497" y="369"/>
                      <a:pt x="6495" y="369"/>
                      <a:pt x="6492" y="369"/>
                    </a:cubicBezTo>
                    <a:cubicBezTo>
                      <a:pt x="6494" y="367"/>
                      <a:pt x="6496" y="365"/>
                      <a:pt x="6498" y="363"/>
                    </a:cubicBezTo>
                    <a:cubicBezTo>
                      <a:pt x="6536" y="363"/>
                      <a:pt x="6575" y="363"/>
                      <a:pt x="6614" y="363"/>
                    </a:cubicBezTo>
                    <a:cubicBezTo>
                      <a:pt x="6565" y="423"/>
                      <a:pt x="6516" y="483"/>
                      <a:pt x="6465" y="545"/>
                    </a:cubicBezTo>
                    <a:cubicBezTo>
                      <a:pt x="6467" y="545"/>
                      <a:pt x="6470" y="545"/>
                      <a:pt x="6472" y="545"/>
                    </a:cubicBezTo>
                    <a:cubicBezTo>
                      <a:pt x="6470" y="548"/>
                      <a:pt x="6468" y="551"/>
                      <a:pt x="6465" y="554"/>
                    </a:cubicBezTo>
                    <a:cubicBezTo>
                      <a:pt x="6467" y="554"/>
                      <a:pt x="6470" y="554"/>
                      <a:pt x="6472" y="554"/>
                    </a:cubicBezTo>
                    <a:close/>
                    <a:moveTo>
                      <a:pt x="5015" y="554"/>
                    </a:moveTo>
                    <a:cubicBezTo>
                      <a:pt x="5012" y="556"/>
                      <a:pt x="5009" y="559"/>
                      <a:pt x="5006" y="562"/>
                    </a:cubicBezTo>
                    <a:cubicBezTo>
                      <a:pt x="5009" y="562"/>
                      <a:pt x="5012" y="562"/>
                      <a:pt x="5015" y="562"/>
                    </a:cubicBezTo>
                    <a:cubicBezTo>
                      <a:pt x="5013" y="564"/>
                      <a:pt x="5011" y="566"/>
                      <a:pt x="5008" y="568"/>
                    </a:cubicBezTo>
                    <a:cubicBezTo>
                      <a:pt x="4971" y="568"/>
                      <a:pt x="4933" y="568"/>
                      <a:pt x="4895" y="568"/>
                    </a:cubicBezTo>
                    <a:cubicBezTo>
                      <a:pt x="4960" y="506"/>
                      <a:pt x="5025" y="445"/>
                      <a:pt x="5088" y="386"/>
                    </a:cubicBezTo>
                    <a:cubicBezTo>
                      <a:pt x="5085" y="386"/>
                      <a:pt x="5082" y="386"/>
                      <a:pt x="5079" y="386"/>
                    </a:cubicBezTo>
                    <a:cubicBezTo>
                      <a:pt x="5082" y="383"/>
                      <a:pt x="5085" y="380"/>
                      <a:pt x="5088" y="378"/>
                    </a:cubicBezTo>
                    <a:cubicBezTo>
                      <a:pt x="5085" y="378"/>
                      <a:pt x="5082" y="378"/>
                      <a:pt x="5079" y="378"/>
                    </a:cubicBezTo>
                    <a:cubicBezTo>
                      <a:pt x="5082" y="375"/>
                      <a:pt x="5085" y="372"/>
                      <a:pt x="5088" y="369"/>
                    </a:cubicBezTo>
                    <a:cubicBezTo>
                      <a:pt x="5085" y="369"/>
                      <a:pt x="5082" y="369"/>
                      <a:pt x="5079" y="369"/>
                    </a:cubicBezTo>
                    <a:cubicBezTo>
                      <a:pt x="5082" y="367"/>
                      <a:pt x="5084" y="365"/>
                      <a:pt x="5086" y="363"/>
                    </a:cubicBezTo>
                    <a:cubicBezTo>
                      <a:pt x="5122" y="363"/>
                      <a:pt x="5159" y="363"/>
                      <a:pt x="5195" y="363"/>
                    </a:cubicBezTo>
                    <a:cubicBezTo>
                      <a:pt x="5133" y="423"/>
                      <a:pt x="5070" y="483"/>
                      <a:pt x="5006" y="545"/>
                    </a:cubicBezTo>
                    <a:cubicBezTo>
                      <a:pt x="5009" y="545"/>
                      <a:pt x="5012" y="545"/>
                      <a:pt x="5015" y="545"/>
                    </a:cubicBezTo>
                    <a:cubicBezTo>
                      <a:pt x="5012" y="548"/>
                      <a:pt x="5009" y="551"/>
                      <a:pt x="5006" y="554"/>
                    </a:cubicBezTo>
                    <a:cubicBezTo>
                      <a:pt x="5009" y="554"/>
                      <a:pt x="5012" y="554"/>
                      <a:pt x="5015" y="554"/>
                    </a:cubicBezTo>
                    <a:close/>
                    <a:moveTo>
                      <a:pt x="9318" y="378"/>
                    </a:moveTo>
                    <a:cubicBezTo>
                      <a:pt x="9319" y="375"/>
                      <a:pt x="9320" y="372"/>
                      <a:pt x="9321" y="369"/>
                    </a:cubicBezTo>
                    <a:cubicBezTo>
                      <a:pt x="9320" y="369"/>
                      <a:pt x="9319" y="369"/>
                      <a:pt x="9318" y="369"/>
                    </a:cubicBezTo>
                    <a:cubicBezTo>
                      <a:pt x="9319" y="367"/>
                      <a:pt x="9320" y="365"/>
                      <a:pt x="9320" y="363"/>
                    </a:cubicBezTo>
                    <a:cubicBezTo>
                      <a:pt x="9364" y="363"/>
                      <a:pt x="9408" y="363"/>
                      <a:pt x="9452" y="363"/>
                    </a:cubicBezTo>
                    <a:cubicBezTo>
                      <a:pt x="9429" y="423"/>
                      <a:pt x="9407" y="483"/>
                      <a:pt x="9384" y="545"/>
                    </a:cubicBezTo>
                    <a:cubicBezTo>
                      <a:pt x="9385" y="545"/>
                      <a:pt x="9386" y="545"/>
                      <a:pt x="9387" y="545"/>
                    </a:cubicBezTo>
                    <a:cubicBezTo>
                      <a:pt x="9386" y="548"/>
                      <a:pt x="9385" y="551"/>
                      <a:pt x="9384" y="554"/>
                    </a:cubicBezTo>
                    <a:cubicBezTo>
                      <a:pt x="9385" y="554"/>
                      <a:pt x="9386" y="554"/>
                      <a:pt x="9387" y="554"/>
                    </a:cubicBezTo>
                    <a:cubicBezTo>
                      <a:pt x="9386" y="556"/>
                      <a:pt x="9385" y="559"/>
                      <a:pt x="9384" y="562"/>
                    </a:cubicBezTo>
                    <a:cubicBezTo>
                      <a:pt x="9385" y="562"/>
                      <a:pt x="9386" y="562"/>
                      <a:pt x="9387" y="562"/>
                    </a:cubicBezTo>
                    <a:cubicBezTo>
                      <a:pt x="9386" y="564"/>
                      <a:pt x="9385" y="566"/>
                      <a:pt x="9384" y="568"/>
                    </a:cubicBezTo>
                    <a:cubicBezTo>
                      <a:pt x="9339" y="568"/>
                      <a:pt x="9294" y="568"/>
                      <a:pt x="9249" y="568"/>
                    </a:cubicBezTo>
                    <a:cubicBezTo>
                      <a:pt x="9274" y="506"/>
                      <a:pt x="9298" y="445"/>
                      <a:pt x="9321" y="386"/>
                    </a:cubicBezTo>
                    <a:cubicBezTo>
                      <a:pt x="9320" y="386"/>
                      <a:pt x="9319" y="386"/>
                      <a:pt x="9318" y="386"/>
                    </a:cubicBezTo>
                    <a:cubicBezTo>
                      <a:pt x="9319" y="383"/>
                      <a:pt x="9320" y="380"/>
                      <a:pt x="9321" y="378"/>
                    </a:cubicBezTo>
                    <a:cubicBezTo>
                      <a:pt x="9320" y="378"/>
                      <a:pt x="9319" y="378"/>
                      <a:pt x="9318" y="378"/>
                    </a:cubicBezTo>
                    <a:close/>
                    <a:moveTo>
                      <a:pt x="12287" y="363"/>
                    </a:moveTo>
                    <a:cubicBezTo>
                      <a:pt x="12287" y="365"/>
                      <a:pt x="12288" y="367"/>
                      <a:pt x="12288" y="369"/>
                    </a:cubicBezTo>
                    <a:cubicBezTo>
                      <a:pt x="12288" y="369"/>
                      <a:pt x="12287" y="369"/>
                      <a:pt x="12287" y="369"/>
                    </a:cubicBezTo>
                    <a:cubicBezTo>
                      <a:pt x="12287" y="372"/>
                      <a:pt x="12288" y="375"/>
                      <a:pt x="12288" y="378"/>
                    </a:cubicBezTo>
                    <a:cubicBezTo>
                      <a:pt x="12288" y="378"/>
                      <a:pt x="12287" y="378"/>
                      <a:pt x="12287" y="378"/>
                    </a:cubicBezTo>
                    <a:cubicBezTo>
                      <a:pt x="12287" y="380"/>
                      <a:pt x="12288" y="383"/>
                      <a:pt x="12288" y="386"/>
                    </a:cubicBezTo>
                    <a:cubicBezTo>
                      <a:pt x="12288" y="386"/>
                      <a:pt x="12287" y="386"/>
                      <a:pt x="12287" y="386"/>
                    </a:cubicBezTo>
                    <a:cubicBezTo>
                      <a:pt x="12291" y="445"/>
                      <a:pt x="12295" y="506"/>
                      <a:pt x="12300" y="568"/>
                    </a:cubicBezTo>
                    <a:cubicBezTo>
                      <a:pt x="12251" y="568"/>
                      <a:pt x="12202" y="568"/>
                      <a:pt x="12153" y="568"/>
                    </a:cubicBezTo>
                    <a:cubicBezTo>
                      <a:pt x="12153" y="566"/>
                      <a:pt x="12153" y="564"/>
                      <a:pt x="12153" y="562"/>
                    </a:cubicBezTo>
                    <a:cubicBezTo>
                      <a:pt x="12153" y="562"/>
                      <a:pt x="12153" y="562"/>
                      <a:pt x="12153" y="562"/>
                    </a:cubicBezTo>
                    <a:cubicBezTo>
                      <a:pt x="12153" y="559"/>
                      <a:pt x="12153" y="556"/>
                      <a:pt x="12153" y="554"/>
                    </a:cubicBezTo>
                    <a:cubicBezTo>
                      <a:pt x="12153" y="554"/>
                      <a:pt x="12153" y="554"/>
                      <a:pt x="12153" y="554"/>
                    </a:cubicBezTo>
                    <a:cubicBezTo>
                      <a:pt x="12153" y="551"/>
                      <a:pt x="12153" y="548"/>
                      <a:pt x="12153" y="545"/>
                    </a:cubicBezTo>
                    <a:cubicBezTo>
                      <a:pt x="12153" y="545"/>
                      <a:pt x="12153" y="545"/>
                      <a:pt x="12153" y="545"/>
                    </a:cubicBezTo>
                    <a:cubicBezTo>
                      <a:pt x="12151" y="483"/>
                      <a:pt x="12148" y="423"/>
                      <a:pt x="12145" y="363"/>
                    </a:cubicBezTo>
                    <a:cubicBezTo>
                      <a:pt x="12192" y="363"/>
                      <a:pt x="12240" y="363"/>
                      <a:pt x="12287" y="363"/>
                    </a:cubicBezTo>
                    <a:close/>
                    <a:moveTo>
                      <a:pt x="10844" y="554"/>
                    </a:moveTo>
                    <a:cubicBezTo>
                      <a:pt x="10844" y="556"/>
                      <a:pt x="10843" y="559"/>
                      <a:pt x="10843" y="562"/>
                    </a:cubicBezTo>
                    <a:cubicBezTo>
                      <a:pt x="10843" y="562"/>
                      <a:pt x="10844" y="562"/>
                      <a:pt x="10844" y="562"/>
                    </a:cubicBezTo>
                    <a:cubicBezTo>
                      <a:pt x="10844" y="564"/>
                      <a:pt x="10843" y="566"/>
                      <a:pt x="10843" y="568"/>
                    </a:cubicBezTo>
                    <a:cubicBezTo>
                      <a:pt x="10795" y="568"/>
                      <a:pt x="10748" y="568"/>
                      <a:pt x="10700" y="568"/>
                    </a:cubicBezTo>
                    <a:cubicBezTo>
                      <a:pt x="10711" y="506"/>
                      <a:pt x="10722" y="445"/>
                      <a:pt x="10733" y="386"/>
                    </a:cubicBezTo>
                    <a:cubicBezTo>
                      <a:pt x="10732" y="386"/>
                      <a:pt x="10732" y="386"/>
                      <a:pt x="10731" y="386"/>
                    </a:cubicBezTo>
                    <a:cubicBezTo>
                      <a:pt x="10732" y="383"/>
                      <a:pt x="10732" y="380"/>
                      <a:pt x="10733" y="378"/>
                    </a:cubicBezTo>
                    <a:cubicBezTo>
                      <a:pt x="10732" y="378"/>
                      <a:pt x="10732" y="378"/>
                      <a:pt x="10731" y="378"/>
                    </a:cubicBezTo>
                    <a:cubicBezTo>
                      <a:pt x="10732" y="375"/>
                      <a:pt x="10732" y="372"/>
                      <a:pt x="10733" y="369"/>
                    </a:cubicBezTo>
                    <a:cubicBezTo>
                      <a:pt x="10732" y="369"/>
                      <a:pt x="10732" y="369"/>
                      <a:pt x="10731" y="369"/>
                    </a:cubicBezTo>
                    <a:cubicBezTo>
                      <a:pt x="10731" y="367"/>
                      <a:pt x="10732" y="365"/>
                      <a:pt x="10732" y="363"/>
                    </a:cubicBezTo>
                    <a:cubicBezTo>
                      <a:pt x="10778" y="363"/>
                      <a:pt x="10824" y="363"/>
                      <a:pt x="10870" y="363"/>
                    </a:cubicBezTo>
                    <a:cubicBezTo>
                      <a:pt x="10861" y="423"/>
                      <a:pt x="10852" y="483"/>
                      <a:pt x="10843" y="545"/>
                    </a:cubicBezTo>
                    <a:cubicBezTo>
                      <a:pt x="10843" y="545"/>
                      <a:pt x="10844" y="545"/>
                      <a:pt x="10844" y="545"/>
                    </a:cubicBezTo>
                    <a:cubicBezTo>
                      <a:pt x="10844" y="548"/>
                      <a:pt x="10843" y="551"/>
                      <a:pt x="10843" y="554"/>
                    </a:cubicBezTo>
                    <a:cubicBezTo>
                      <a:pt x="10843" y="554"/>
                      <a:pt x="10844" y="554"/>
                      <a:pt x="10844" y="554"/>
                    </a:cubicBezTo>
                    <a:close/>
                    <a:moveTo>
                      <a:pt x="11021" y="618"/>
                    </a:moveTo>
                    <a:cubicBezTo>
                      <a:pt x="11021" y="615"/>
                      <a:pt x="11021" y="613"/>
                      <a:pt x="11022" y="610"/>
                    </a:cubicBezTo>
                    <a:cubicBezTo>
                      <a:pt x="11021" y="610"/>
                      <a:pt x="11021" y="610"/>
                      <a:pt x="11021" y="610"/>
                    </a:cubicBezTo>
                    <a:cubicBezTo>
                      <a:pt x="11021" y="608"/>
                      <a:pt x="11021" y="606"/>
                      <a:pt x="11021" y="604"/>
                    </a:cubicBezTo>
                    <a:cubicBezTo>
                      <a:pt x="11070" y="604"/>
                      <a:pt x="11119" y="604"/>
                      <a:pt x="11167" y="604"/>
                    </a:cubicBezTo>
                    <a:cubicBezTo>
                      <a:pt x="11160" y="669"/>
                      <a:pt x="11154" y="735"/>
                      <a:pt x="11147" y="803"/>
                    </a:cubicBezTo>
                    <a:cubicBezTo>
                      <a:pt x="11147" y="803"/>
                      <a:pt x="11147" y="803"/>
                      <a:pt x="11148" y="803"/>
                    </a:cubicBezTo>
                    <a:cubicBezTo>
                      <a:pt x="11147" y="805"/>
                      <a:pt x="11147" y="808"/>
                      <a:pt x="11147" y="811"/>
                    </a:cubicBezTo>
                    <a:cubicBezTo>
                      <a:pt x="11147" y="811"/>
                      <a:pt x="11147" y="811"/>
                      <a:pt x="11148" y="811"/>
                    </a:cubicBezTo>
                    <a:cubicBezTo>
                      <a:pt x="11147" y="814"/>
                      <a:pt x="11147" y="816"/>
                      <a:pt x="11147" y="819"/>
                    </a:cubicBezTo>
                    <a:cubicBezTo>
                      <a:pt x="11147" y="819"/>
                      <a:pt x="11147" y="819"/>
                      <a:pt x="11148" y="819"/>
                    </a:cubicBezTo>
                    <a:cubicBezTo>
                      <a:pt x="11147" y="821"/>
                      <a:pt x="11147" y="823"/>
                      <a:pt x="11147" y="825"/>
                    </a:cubicBezTo>
                    <a:cubicBezTo>
                      <a:pt x="11097" y="825"/>
                      <a:pt x="11047" y="825"/>
                      <a:pt x="10997" y="825"/>
                    </a:cubicBezTo>
                    <a:cubicBezTo>
                      <a:pt x="11005" y="758"/>
                      <a:pt x="11014" y="691"/>
                      <a:pt x="11022" y="626"/>
                    </a:cubicBezTo>
                    <a:cubicBezTo>
                      <a:pt x="11021" y="626"/>
                      <a:pt x="11021" y="626"/>
                      <a:pt x="11021" y="626"/>
                    </a:cubicBezTo>
                    <a:cubicBezTo>
                      <a:pt x="11021" y="624"/>
                      <a:pt x="11021" y="621"/>
                      <a:pt x="11022" y="618"/>
                    </a:cubicBezTo>
                    <a:cubicBezTo>
                      <a:pt x="11021" y="618"/>
                      <a:pt x="11021" y="618"/>
                      <a:pt x="11021" y="618"/>
                    </a:cubicBezTo>
                    <a:close/>
                    <a:moveTo>
                      <a:pt x="9555" y="618"/>
                    </a:moveTo>
                    <a:cubicBezTo>
                      <a:pt x="9556" y="615"/>
                      <a:pt x="9557" y="613"/>
                      <a:pt x="9557" y="610"/>
                    </a:cubicBezTo>
                    <a:cubicBezTo>
                      <a:pt x="9557" y="610"/>
                      <a:pt x="9556" y="610"/>
                      <a:pt x="9555" y="610"/>
                    </a:cubicBezTo>
                    <a:cubicBezTo>
                      <a:pt x="9555" y="608"/>
                      <a:pt x="9556" y="606"/>
                      <a:pt x="9557" y="604"/>
                    </a:cubicBezTo>
                    <a:cubicBezTo>
                      <a:pt x="9603" y="604"/>
                      <a:pt x="9649" y="604"/>
                      <a:pt x="9695" y="604"/>
                    </a:cubicBezTo>
                    <a:cubicBezTo>
                      <a:pt x="9674" y="669"/>
                      <a:pt x="9653" y="735"/>
                      <a:pt x="9630" y="803"/>
                    </a:cubicBezTo>
                    <a:cubicBezTo>
                      <a:pt x="9631" y="803"/>
                      <a:pt x="9632" y="803"/>
                      <a:pt x="9633" y="803"/>
                    </a:cubicBezTo>
                    <a:cubicBezTo>
                      <a:pt x="9632" y="805"/>
                      <a:pt x="9631" y="808"/>
                      <a:pt x="9630" y="811"/>
                    </a:cubicBezTo>
                    <a:cubicBezTo>
                      <a:pt x="9631" y="811"/>
                      <a:pt x="9632" y="811"/>
                      <a:pt x="9633" y="811"/>
                    </a:cubicBezTo>
                    <a:cubicBezTo>
                      <a:pt x="9632" y="814"/>
                      <a:pt x="9631" y="816"/>
                      <a:pt x="9630" y="819"/>
                    </a:cubicBezTo>
                    <a:cubicBezTo>
                      <a:pt x="9631" y="819"/>
                      <a:pt x="9632" y="819"/>
                      <a:pt x="9633" y="819"/>
                    </a:cubicBezTo>
                    <a:cubicBezTo>
                      <a:pt x="9633" y="821"/>
                      <a:pt x="9632" y="823"/>
                      <a:pt x="9631" y="825"/>
                    </a:cubicBezTo>
                    <a:cubicBezTo>
                      <a:pt x="9584" y="825"/>
                      <a:pt x="9536" y="825"/>
                      <a:pt x="9489" y="825"/>
                    </a:cubicBezTo>
                    <a:cubicBezTo>
                      <a:pt x="9512" y="758"/>
                      <a:pt x="9535" y="691"/>
                      <a:pt x="9557" y="626"/>
                    </a:cubicBezTo>
                    <a:cubicBezTo>
                      <a:pt x="9557" y="626"/>
                      <a:pt x="9556" y="626"/>
                      <a:pt x="9555" y="626"/>
                    </a:cubicBezTo>
                    <a:cubicBezTo>
                      <a:pt x="9556" y="624"/>
                      <a:pt x="9557" y="621"/>
                      <a:pt x="9557" y="618"/>
                    </a:cubicBezTo>
                    <a:cubicBezTo>
                      <a:pt x="9557" y="618"/>
                      <a:pt x="9556" y="618"/>
                      <a:pt x="9555" y="618"/>
                    </a:cubicBezTo>
                    <a:close/>
                    <a:moveTo>
                      <a:pt x="12508" y="825"/>
                    </a:moveTo>
                    <a:cubicBezTo>
                      <a:pt x="12508" y="823"/>
                      <a:pt x="12508" y="821"/>
                      <a:pt x="12508" y="819"/>
                    </a:cubicBezTo>
                    <a:cubicBezTo>
                      <a:pt x="12508" y="819"/>
                      <a:pt x="12508" y="819"/>
                      <a:pt x="12508" y="819"/>
                    </a:cubicBezTo>
                    <a:cubicBezTo>
                      <a:pt x="12508" y="816"/>
                      <a:pt x="12508" y="814"/>
                      <a:pt x="12508" y="811"/>
                    </a:cubicBezTo>
                    <a:cubicBezTo>
                      <a:pt x="12508" y="811"/>
                      <a:pt x="12508" y="811"/>
                      <a:pt x="12508" y="811"/>
                    </a:cubicBezTo>
                    <a:cubicBezTo>
                      <a:pt x="12508" y="808"/>
                      <a:pt x="12508" y="805"/>
                      <a:pt x="12508" y="803"/>
                    </a:cubicBezTo>
                    <a:cubicBezTo>
                      <a:pt x="12508" y="803"/>
                      <a:pt x="12508" y="803"/>
                      <a:pt x="12508" y="803"/>
                    </a:cubicBezTo>
                    <a:cubicBezTo>
                      <a:pt x="12502" y="735"/>
                      <a:pt x="12496" y="669"/>
                      <a:pt x="12489" y="604"/>
                    </a:cubicBezTo>
                    <a:cubicBezTo>
                      <a:pt x="12538" y="604"/>
                      <a:pt x="12587" y="604"/>
                      <a:pt x="12635" y="604"/>
                    </a:cubicBezTo>
                    <a:cubicBezTo>
                      <a:pt x="12636" y="606"/>
                      <a:pt x="12636" y="608"/>
                      <a:pt x="12636" y="610"/>
                    </a:cubicBezTo>
                    <a:cubicBezTo>
                      <a:pt x="12636" y="610"/>
                      <a:pt x="12635" y="610"/>
                      <a:pt x="12635" y="610"/>
                    </a:cubicBezTo>
                    <a:cubicBezTo>
                      <a:pt x="12635" y="613"/>
                      <a:pt x="12636" y="615"/>
                      <a:pt x="12636" y="618"/>
                    </a:cubicBezTo>
                    <a:cubicBezTo>
                      <a:pt x="12636" y="618"/>
                      <a:pt x="12635" y="618"/>
                      <a:pt x="12635" y="618"/>
                    </a:cubicBezTo>
                    <a:cubicBezTo>
                      <a:pt x="12635" y="621"/>
                      <a:pt x="12636" y="624"/>
                      <a:pt x="12636" y="626"/>
                    </a:cubicBezTo>
                    <a:cubicBezTo>
                      <a:pt x="12636" y="626"/>
                      <a:pt x="12635" y="626"/>
                      <a:pt x="12635" y="626"/>
                    </a:cubicBezTo>
                    <a:cubicBezTo>
                      <a:pt x="12643" y="691"/>
                      <a:pt x="12651" y="758"/>
                      <a:pt x="12659" y="825"/>
                    </a:cubicBezTo>
                    <a:cubicBezTo>
                      <a:pt x="12609" y="825"/>
                      <a:pt x="12558" y="825"/>
                      <a:pt x="12508" y="825"/>
                    </a:cubicBezTo>
                    <a:close/>
                    <a:moveTo>
                      <a:pt x="13612" y="568"/>
                    </a:moveTo>
                    <a:cubicBezTo>
                      <a:pt x="13612" y="566"/>
                      <a:pt x="13611" y="564"/>
                      <a:pt x="13610" y="562"/>
                    </a:cubicBezTo>
                    <a:cubicBezTo>
                      <a:pt x="13611" y="562"/>
                      <a:pt x="13612" y="562"/>
                      <a:pt x="13613" y="562"/>
                    </a:cubicBezTo>
                    <a:cubicBezTo>
                      <a:pt x="13612" y="559"/>
                      <a:pt x="13611" y="556"/>
                      <a:pt x="13610" y="554"/>
                    </a:cubicBezTo>
                    <a:cubicBezTo>
                      <a:pt x="13611" y="554"/>
                      <a:pt x="13612" y="554"/>
                      <a:pt x="13613" y="554"/>
                    </a:cubicBezTo>
                    <a:cubicBezTo>
                      <a:pt x="13612" y="551"/>
                      <a:pt x="13611" y="548"/>
                      <a:pt x="13610" y="545"/>
                    </a:cubicBezTo>
                    <a:cubicBezTo>
                      <a:pt x="13611" y="545"/>
                      <a:pt x="13612" y="545"/>
                      <a:pt x="13613" y="545"/>
                    </a:cubicBezTo>
                    <a:cubicBezTo>
                      <a:pt x="13596" y="483"/>
                      <a:pt x="13580" y="423"/>
                      <a:pt x="13564" y="363"/>
                    </a:cubicBezTo>
                    <a:cubicBezTo>
                      <a:pt x="13609" y="363"/>
                      <a:pt x="13654" y="363"/>
                      <a:pt x="13699" y="363"/>
                    </a:cubicBezTo>
                    <a:cubicBezTo>
                      <a:pt x="13699" y="365"/>
                      <a:pt x="13700" y="367"/>
                      <a:pt x="13701" y="369"/>
                    </a:cubicBezTo>
                    <a:cubicBezTo>
                      <a:pt x="13700" y="369"/>
                      <a:pt x="13699" y="369"/>
                      <a:pt x="13698" y="369"/>
                    </a:cubicBezTo>
                    <a:cubicBezTo>
                      <a:pt x="13699" y="372"/>
                      <a:pt x="13700" y="375"/>
                      <a:pt x="13701" y="378"/>
                    </a:cubicBezTo>
                    <a:cubicBezTo>
                      <a:pt x="13700" y="378"/>
                      <a:pt x="13699" y="378"/>
                      <a:pt x="13698" y="378"/>
                    </a:cubicBezTo>
                    <a:cubicBezTo>
                      <a:pt x="13699" y="380"/>
                      <a:pt x="13700" y="383"/>
                      <a:pt x="13701" y="386"/>
                    </a:cubicBezTo>
                    <a:cubicBezTo>
                      <a:pt x="13700" y="386"/>
                      <a:pt x="13699" y="386"/>
                      <a:pt x="13698" y="386"/>
                    </a:cubicBezTo>
                    <a:cubicBezTo>
                      <a:pt x="13715" y="445"/>
                      <a:pt x="13733" y="506"/>
                      <a:pt x="13751" y="568"/>
                    </a:cubicBezTo>
                    <a:cubicBezTo>
                      <a:pt x="13705" y="568"/>
                      <a:pt x="13658" y="568"/>
                      <a:pt x="13612" y="568"/>
                    </a:cubicBezTo>
                    <a:close/>
                    <a:moveTo>
                      <a:pt x="19345" y="363"/>
                    </a:moveTo>
                    <a:cubicBezTo>
                      <a:pt x="19347" y="365"/>
                      <a:pt x="19350" y="367"/>
                      <a:pt x="19352" y="369"/>
                    </a:cubicBezTo>
                    <a:cubicBezTo>
                      <a:pt x="19349" y="369"/>
                      <a:pt x="19346" y="369"/>
                      <a:pt x="19342" y="369"/>
                    </a:cubicBezTo>
                    <a:cubicBezTo>
                      <a:pt x="19346" y="372"/>
                      <a:pt x="19349" y="375"/>
                      <a:pt x="19352" y="378"/>
                    </a:cubicBezTo>
                    <a:cubicBezTo>
                      <a:pt x="19349" y="378"/>
                      <a:pt x="19346" y="378"/>
                      <a:pt x="19342" y="378"/>
                    </a:cubicBezTo>
                    <a:cubicBezTo>
                      <a:pt x="19346" y="380"/>
                      <a:pt x="19349" y="383"/>
                      <a:pt x="19352" y="386"/>
                    </a:cubicBezTo>
                    <a:cubicBezTo>
                      <a:pt x="19349" y="386"/>
                      <a:pt x="19346" y="386"/>
                      <a:pt x="19342" y="386"/>
                    </a:cubicBezTo>
                    <a:cubicBezTo>
                      <a:pt x="19412" y="445"/>
                      <a:pt x="19484" y="506"/>
                      <a:pt x="19556" y="568"/>
                    </a:cubicBezTo>
                    <a:cubicBezTo>
                      <a:pt x="19520" y="568"/>
                      <a:pt x="19483" y="568"/>
                      <a:pt x="19447" y="568"/>
                    </a:cubicBezTo>
                    <a:cubicBezTo>
                      <a:pt x="19444" y="566"/>
                      <a:pt x="19442" y="564"/>
                      <a:pt x="19440" y="562"/>
                    </a:cubicBezTo>
                    <a:cubicBezTo>
                      <a:pt x="19443" y="562"/>
                      <a:pt x="19446" y="562"/>
                      <a:pt x="19449" y="562"/>
                    </a:cubicBezTo>
                    <a:cubicBezTo>
                      <a:pt x="19446" y="559"/>
                      <a:pt x="19443" y="556"/>
                      <a:pt x="19440" y="554"/>
                    </a:cubicBezTo>
                    <a:cubicBezTo>
                      <a:pt x="19443" y="554"/>
                      <a:pt x="19446" y="554"/>
                      <a:pt x="19449" y="554"/>
                    </a:cubicBezTo>
                    <a:cubicBezTo>
                      <a:pt x="19446" y="551"/>
                      <a:pt x="19443" y="548"/>
                      <a:pt x="19440" y="545"/>
                    </a:cubicBezTo>
                    <a:cubicBezTo>
                      <a:pt x="19443" y="545"/>
                      <a:pt x="19446" y="545"/>
                      <a:pt x="19449" y="545"/>
                    </a:cubicBezTo>
                    <a:cubicBezTo>
                      <a:pt x="19378" y="483"/>
                      <a:pt x="19308" y="423"/>
                      <a:pt x="19240" y="363"/>
                    </a:cubicBezTo>
                    <a:cubicBezTo>
                      <a:pt x="19275" y="363"/>
                      <a:pt x="19310" y="363"/>
                      <a:pt x="19345" y="363"/>
                    </a:cubicBezTo>
                    <a:close/>
                    <a:moveTo>
                      <a:pt x="17933" y="363"/>
                    </a:moveTo>
                    <a:cubicBezTo>
                      <a:pt x="17935" y="365"/>
                      <a:pt x="17937" y="367"/>
                      <a:pt x="17939" y="369"/>
                    </a:cubicBezTo>
                    <a:cubicBezTo>
                      <a:pt x="17936" y="369"/>
                      <a:pt x="17934" y="369"/>
                      <a:pt x="17931" y="369"/>
                    </a:cubicBezTo>
                    <a:cubicBezTo>
                      <a:pt x="17934" y="372"/>
                      <a:pt x="17937" y="375"/>
                      <a:pt x="17939" y="378"/>
                    </a:cubicBezTo>
                    <a:cubicBezTo>
                      <a:pt x="17936" y="378"/>
                      <a:pt x="17934" y="378"/>
                      <a:pt x="17931" y="378"/>
                    </a:cubicBezTo>
                    <a:cubicBezTo>
                      <a:pt x="17934" y="380"/>
                      <a:pt x="17937" y="383"/>
                      <a:pt x="17939" y="386"/>
                    </a:cubicBezTo>
                    <a:cubicBezTo>
                      <a:pt x="17936" y="386"/>
                      <a:pt x="17934" y="386"/>
                      <a:pt x="17931" y="386"/>
                    </a:cubicBezTo>
                    <a:cubicBezTo>
                      <a:pt x="17988" y="445"/>
                      <a:pt x="18046" y="506"/>
                      <a:pt x="18105" y="568"/>
                    </a:cubicBezTo>
                    <a:cubicBezTo>
                      <a:pt x="18066" y="568"/>
                      <a:pt x="18027" y="568"/>
                      <a:pt x="17988" y="568"/>
                    </a:cubicBezTo>
                    <a:cubicBezTo>
                      <a:pt x="17986" y="566"/>
                      <a:pt x="17984" y="564"/>
                      <a:pt x="17983" y="562"/>
                    </a:cubicBezTo>
                    <a:cubicBezTo>
                      <a:pt x="17985" y="562"/>
                      <a:pt x="17988" y="562"/>
                      <a:pt x="17990" y="562"/>
                    </a:cubicBezTo>
                    <a:cubicBezTo>
                      <a:pt x="17988" y="559"/>
                      <a:pt x="17985" y="556"/>
                      <a:pt x="17983" y="554"/>
                    </a:cubicBezTo>
                    <a:cubicBezTo>
                      <a:pt x="17985" y="554"/>
                      <a:pt x="17988" y="554"/>
                      <a:pt x="17990" y="554"/>
                    </a:cubicBezTo>
                    <a:cubicBezTo>
                      <a:pt x="17988" y="551"/>
                      <a:pt x="17985" y="548"/>
                      <a:pt x="17983" y="545"/>
                    </a:cubicBezTo>
                    <a:cubicBezTo>
                      <a:pt x="17985" y="545"/>
                      <a:pt x="17988" y="545"/>
                      <a:pt x="17990" y="545"/>
                    </a:cubicBezTo>
                    <a:cubicBezTo>
                      <a:pt x="17932" y="483"/>
                      <a:pt x="17876" y="423"/>
                      <a:pt x="17821" y="363"/>
                    </a:cubicBezTo>
                    <a:cubicBezTo>
                      <a:pt x="17858" y="363"/>
                      <a:pt x="17896" y="363"/>
                      <a:pt x="17933" y="363"/>
                    </a:cubicBezTo>
                    <a:close/>
                    <a:moveTo>
                      <a:pt x="16522" y="363"/>
                    </a:moveTo>
                    <a:cubicBezTo>
                      <a:pt x="16523" y="365"/>
                      <a:pt x="16525" y="367"/>
                      <a:pt x="16526" y="369"/>
                    </a:cubicBezTo>
                    <a:cubicBezTo>
                      <a:pt x="16524" y="369"/>
                      <a:pt x="16522" y="369"/>
                      <a:pt x="16520" y="369"/>
                    </a:cubicBezTo>
                    <a:cubicBezTo>
                      <a:pt x="16522" y="372"/>
                      <a:pt x="16524" y="375"/>
                      <a:pt x="16526" y="378"/>
                    </a:cubicBezTo>
                    <a:cubicBezTo>
                      <a:pt x="16524" y="378"/>
                      <a:pt x="16522" y="378"/>
                      <a:pt x="16520" y="378"/>
                    </a:cubicBezTo>
                    <a:cubicBezTo>
                      <a:pt x="16522" y="380"/>
                      <a:pt x="16524" y="383"/>
                      <a:pt x="16526" y="386"/>
                    </a:cubicBezTo>
                    <a:cubicBezTo>
                      <a:pt x="16524" y="386"/>
                      <a:pt x="16522" y="386"/>
                      <a:pt x="16520" y="386"/>
                    </a:cubicBezTo>
                    <a:cubicBezTo>
                      <a:pt x="16564" y="445"/>
                      <a:pt x="16609" y="506"/>
                      <a:pt x="16654" y="568"/>
                    </a:cubicBezTo>
                    <a:cubicBezTo>
                      <a:pt x="16612" y="568"/>
                      <a:pt x="16571" y="568"/>
                      <a:pt x="16529" y="568"/>
                    </a:cubicBezTo>
                    <a:cubicBezTo>
                      <a:pt x="16528" y="566"/>
                      <a:pt x="16527" y="564"/>
                      <a:pt x="16525" y="562"/>
                    </a:cubicBezTo>
                    <a:cubicBezTo>
                      <a:pt x="16527" y="562"/>
                      <a:pt x="16529" y="562"/>
                      <a:pt x="16531" y="562"/>
                    </a:cubicBezTo>
                    <a:cubicBezTo>
                      <a:pt x="16529" y="559"/>
                      <a:pt x="16527" y="556"/>
                      <a:pt x="16525" y="554"/>
                    </a:cubicBezTo>
                    <a:cubicBezTo>
                      <a:pt x="16527" y="554"/>
                      <a:pt x="16529" y="554"/>
                      <a:pt x="16531" y="554"/>
                    </a:cubicBezTo>
                    <a:cubicBezTo>
                      <a:pt x="16529" y="551"/>
                      <a:pt x="16527" y="548"/>
                      <a:pt x="16525" y="545"/>
                    </a:cubicBezTo>
                    <a:cubicBezTo>
                      <a:pt x="16527" y="545"/>
                      <a:pt x="16529" y="545"/>
                      <a:pt x="16531" y="545"/>
                    </a:cubicBezTo>
                    <a:cubicBezTo>
                      <a:pt x="16487" y="483"/>
                      <a:pt x="16444" y="423"/>
                      <a:pt x="16402" y="363"/>
                    </a:cubicBezTo>
                    <a:cubicBezTo>
                      <a:pt x="16442" y="363"/>
                      <a:pt x="16482" y="363"/>
                      <a:pt x="16522" y="363"/>
                    </a:cubicBezTo>
                    <a:close/>
                    <a:moveTo>
                      <a:pt x="15110" y="363"/>
                    </a:moveTo>
                    <a:cubicBezTo>
                      <a:pt x="15111" y="365"/>
                      <a:pt x="15112" y="367"/>
                      <a:pt x="15113" y="369"/>
                    </a:cubicBezTo>
                    <a:cubicBezTo>
                      <a:pt x="15112" y="369"/>
                      <a:pt x="15111" y="369"/>
                      <a:pt x="15109" y="369"/>
                    </a:cubicBezTo>
                    <a:cubicBezTo>
                      <a:pt x="15111" y="372"/>
                      <a:pt x="15112" y="375"/>
                      <a:pt x="15113" y="378"/>
                    </a:cubicBezTo>
                    <a:cubicBezTo>
                      <a:pt x="15112" y="378"/>
                      <a:pt x="15111" y="378"/>
                      <a:pt x="15109" y="378"/>
                    </a:cubicBezTo>
                    <a:cubicBezTo>
                      <a:pt x="15111" y="380"/>
                      <a:pt x="15112" y="383"/>
                      <a:pt x="15113" y="386"/>
                    </a:cubicBezTo>
                    <a:cubicBezTo>
                      <a:pt x="15112" y="386"/>
                      <a:pt x="15111" y="386"/>
                      <a:pt x="15109" y="386"/>
                    </a:cubicBezTo>
                    <a:cubicBezTo>
                      <a:pt x="15140" y="445"/>
                      <a:pt x="15171" y="506"/>
                      <a:pt x="15202" y="568"/>
                    </a:cubicBezTo>
                    <a:cubicBezTo>
                      <a:pt x="15158" y="568"/>
                      <a:pt x="15114" y="568"/>
                      <a:pt x="15071" y="568"/>
                    </a:cubicBezTo>
                    <a:cubicBezTo>
                      <a:pt x="15070" y="566"/>
                      <a:pt x="15069" y="564"/>
                      <a:pt x="15068" y="562"/>
                    </a:cubicBezTo>
                    <a:cubicBezTo>
                      <a:pt x="15069" y="562"/>
                      <a:pt x="15070" y="562"/>
                      <a:pt x="15072" y="562"/>
                    </a:cubicBezTo>
                    <a:cubicBezTo>
                      <a:pt x="15070" y="559"/>
                      <a:pt x="15069" y="556"/>
                      <a:pt x="15068" y="554"/>
                    </a:cubicBezTo>
                    <a:cubicBezTo>
                      <a:pt x="15069" y="554"/>
                      <a:pt x="15070" y="554"/>
                      <a:pt x="15072" y="554"/>
                    </a:cubicBezTo>
                    <a:cubicBezTo>
                      <a:pt x="15070" y="551"/>
                      <a:pt x="15069" y="548"/>
                      <a:pt x="15068" y="545"/>
                    </a:cubicBezTo>
                    <a:cubicBezTo>
                      <a:pt x="15069" y="545"/>
                      <a:pt x="15070" y="545"/>
                      <a:pt x="15072" y="545"/>
                    </a:cubicBezTo>
                    <a:cubicBezTo>
                      <a:pt x="15042" y="483"/>
                      <a:pt x="15012" y="423"/>
                      <a:pt x="14983" y="363"/>
                    </a:cubicBezTo>
                    <a:cubicBezTo>
                      <a:pt x="15025" y="363"/>
                      <a:pt x="15068" y="363"/>
                      <a:pt x="15110" y="363"/>
                    </a:cubicBezTo>
                    <a:close/>
                    <a:moveTo>
                      <a:pt x="5156" y="618"/>
                    </a:moveTo>
                    <a:cubicBezTo>
                      <a:pt x="5159" y="615"/>
                      <a:pt x="5162" y="613"/>
                      <a:pt x="5165" y="610"/>
                    </a:cubicBezTo>
                    <a:cubicBezTo>
                      <a:pt x="5162" y="610"/>
                      <a:pt x="5159" y="610"/>
                      <a:pt x="5156" y="610"/>
                    </a:cubicBezTo>
                    <a:cubicBezTo>
                      <a:pt x="5158" y="608"/>
                      <a:pt x="5160" y="606"/>
                      <a:pt x="5162" y="604"/>
                    </a:cubicBezTo>
                    <a:cubicBezTo>
                      <a:pt x="5201" y="604"/>
                      <a:pt x="5240" y="604"/>
                      <a:pt x="5279" y="604"/>
                    </a:cubicBezTo>
                    <a:cubicBezTo>
                      <a:pt x="5214" y="669"/>
                      <a:pt x="5149" y="735"/>
                      <a:pt x="5082" y="803"/>
                    </a:cubicBezTo>
                    <a:cubicBezTo>
                      <a:pt x="5085" y="803"/>
                      <a:pt x="5087" y="803"/>
                      <a:pt x="5090" y="803"/>
                    </a:cubicBezTo>
                    <a:cubicBezTo>
                      <a:pt x="5087" y="805"/>
                      <a:pt x="5085" y="808"/>
                      <a:pt x="5082" y="811"/>
                    </a:cubicBezTo>
                    <a:cubicBezTo>
                      <a:pt x="5085" y="811"/>
                      <a:pt x="5087" y="811"/>
                      <a:pt x="5090" y="811"/>
                    </a:cubicBezTo>
                    <a:cubicBezTo>
                      <a:pt x="5087" y="814"/>
                      <a:pt x="5085" y="816"/>
                      <a:pt x="5082" y="819"/>
                    </a:cubicBezTo>
                    <a:cubicBezTo>
                      <a:pt x="5085" y="819"/>
                      <a:pt x="5087" y="819"/>
                      <a:pt x="5090" y="819"/>
                    </a:cubicBezTo>
                    <a:cubicBezTo>
                      <a:pt x="5088" y="821"/>
                      <a:pt x="5086" y="823"/>
                      <a:pt x="5084" y="825"/>
                    </a:cubicBezTo>
                    <a:cubicBezTo>
                      <a:pt x="5044" y="825"/>
                      <a:pt x="5004" y="825"/>
                      <a:pt x="4964" y="825"/>
                    </a:cubicBezTo>
                    <a:cubicBezTo>
                      <a:pt x="5032" y="758"/>
                      <a:pt x="5099" y="691"/>
                      <a:pt x="5165" y="626"/>
                    </a:cubicBezTo>
                    <a:cubicBezTo>
                      <a:pt x="5162" y="626"/>
                      <a:pt x="5159" y="626"/>
                      <a:pt x="5156" y="626"/>
                    </a:cubicBezTo>
                    <a:cubicBezTo>
                      <a:pt x="5159" y="624"/>
                      <a:pt x="5162" y="621"/>
                      <a:pt x="5165" y="618"/>
                    </a:cubicBezTo>
                    <a:cubicBezTo>
                      <a:pt x="5162" y="618"/>
                      <a:pt x="5159" y="618"/>
                      <a:pt x="5156" y="618"/>
                    </a:cubicBezTo>
                    <a:close/>
                    <a:moveTo>
                      <a:pt x="17055" y="825"/>
                    </a:moveTo>
                    <a:cubicBezTo>
                      <a:pt x="17054" y="823"/>
                      <a:pt x="17052" y="821"/>
                      <a:pt x="17051" y="819"/>
                    </a:cubicBezTo>
                    <a:cubicBezTo>
                      <a:pt x="17053" y="819"/>
                      <a:pt x="17055" y="819"/>
                      <a:pt x="17057" y="819"/>
                    </a:cubicBezTo>
                    <a:cubicBezTo>
                      <a:pt x="17055" y="816"/>
                      <a:pt x="17053" y="814"/>
                      <a:pt x="17051" y="811"/>
                    </a:cubicBezTo>
                    <a:cubicBezTo>
                      <a:pt x="17053" y="811"/>
                      <a:pt x="17055" y="811"/>
                      <a:pt x="17057" y="811"/>
                    </a:cubicBezTo>
                    <a:cubicBezTo>
                      <a:pt x="17055" y="808"/>
                      <a:pt x="17053" y="805"/>
                      <a:pt x="17051" y="803"/>
                    </a:cubicBezTo>
                    <a:cubicBezTo>
                      <a:pt x="17053" y="803"/>
                      <a:pt x="17055" y="803"/>
                      <a:pt x="17057" y="803"/>
                    </a:cubicBezTo>
                    <a:cubicBezTo>
                      <a:pt x="17006" y="735"/>
                      <a:pt x="16955" y="669"/>
                      <a:pt x="16906" y="604"/>
                    </a:cubicBezTo>
                    <a:cubicBezTo>
                      <a:pt x="16947" y="604"/>
                      <a:pt x="16988" y="604"/>
                      <a:pt x="17030" y="604"/>
                    </a:cubicBezTo>
                    <a:cubicBezTo>
                      <a:pt x="17031" y="606"/>
                      <a:pt x="17033" y="608"/>
                      <a:pt x="17034" y="610"/>
                    </a:cubicBezTo>
                    <a:cubicBezTo>
                      <a:pt x="17032" y="610"/>
                      <a:pt x="17030" y="610"/>
                      <a:pt x="17028" y="610"/>
                    </a:cubicBezTo>
                    <a:cubicBezTo>
                      <a:pt x="17030" y="613"/>
                      <a:pt x="17032" y="615"/>
                      <a:pt x="17034" y="618"/>
                    </a:cubicBezTo>
                    <a:cubicBezTo>
                      <a:pt x="17032" y="618"/>
                      <a:pt x="17030" y="618"/>
                      <a:pt x="17028" y="618"/>
                    </a:cubicBezTo>
                    <a:cubicBezTo>
                      <a:pt x="17030" y="621"/>
                      <a:pt x="17032" y="624"/>
                      <a:pt x="17034" y="626"/>
                    </a:cubicBezTo>
                    <a:cubicBezTo>
                      <a:pt x="17032" y="626"/>
                      <a:pt x="17030" y="626"/>
                      <a:pt x="17028" y="626"/>
                    </a:cubicBezTo>
                    <a:cubicBezTo>
                      <a:pt x="17079" y="691"/>
                      <a:pt x="17131" y="758"/>
                      <a:pt x="17183" y="825"/>
                    </a:cubicBezTo>
                    <a:cubicBezTo>
                      <a:pt x="17141" y="825"/>
                      <a:pt x="17098" y="825"/>
                      <a:pt x="17055" y="825"/>
                    </a:cubicBezTo>
                    <a:close/>
                    <a:moveTo>
                      <a:pt x="18571" y="825"/>
                    </a:moveTo>
                    <a:cubicBezTo>
                      <a:pt x="18569" y="823"/>
                      <a:pt x="18567" y="821"/>
                      <a:pt x="18565" y="819"/>
                    </a:cubicBezTo>
                    <a:cubicBezTo>
                      <a:pt x="18568" y="819"/>
                      <a:pt x="18571" y="819"/>
                      <a:pt x="18573" y="819"/>
                    </a:cubicBezTo>
                    <a:cubicBezTo>
                      <a:pt x="18571" y="816"/>
                      <a:pt x="18568" y="814"/>
                      <a:pt x="18565" y="811"/>
                    </a:cubicBezTo>
                    <a:cubicBezTo>
                      <a:pt x="18568" y="811"/>
                      <a:pt x="18571" y="811"/>
                      <a:pt x="18573" y="811"/>
                    </a:cubicBezTo>
                    <a:cubicBezTo>
                      <a:pt x="18571" y="808"/>
                      <a:pt x="18568" y="805"/>
                      <a:pt x="18565" y="803"/>
                    </a:cubicBezTo>
                    <a:cubicBezTo>
                      <a:pt x="18568" y="803"/>
                      <a:pt x="18571" y="803"/>
                      <a:pt x="18573" y="803"/>
                    </a:cubicBezTo>
                    <a:cubicBezTo>
                      <a:pt x="18507" y="735"/>
                      <a:pt x="18442" y="669"/>
                      <a:pt x="18378" y="604"/>
                    </a:cubicBezTo>
                    <a:cubicBezTo>
                      <a:pt x="18417" y="604"/>
                      <a:pt x="18456" y="604"/>
                      <a:pt x="18494" y="604"/>
                    </a:cubicBezTo>
                    <a:cubicBezTo>
                      <a:pt x="18496" y="606"/>
                      <a:pt x="18498" y="608"/>
                      <a:pt x="18500" y="610"/>
                    </a:cubicBezTo>
                    <a:cubicBezTo>
                      <a:pt x="18498" y="610"/>
                      <a:pt x="18495" y="610"/>
                      <a:pt x="18492" y="610"/>
                    </a:cubicBezTo>
                    <a:cubicBezTo>
                      <a:pt x="18495" y="613"/>
                      <a:pt x="18498" y="615"/>
                      <a:pt x="18500" y="618"/>
                    </a:cubicBezTo>
                    <a:cubicBezTo>
                      <a:pt x="18498" y="618"/>
                      <a:pt x="18495" y="618"/>
                      <a:pt x="18492" y="618"/>
                    </a:cubicBezTo>
                    <a:cubicBezTo>
                      <a:pt x="18495" y="621"/>
                      <a:pt x="18498" y="624"/>
                      <a:pt x="18500" y="626"/>
                    </a:cubicBezTo>
                    <a:cubicBezTo>
                      <a:pt x="18498" y="626"/>
                      <a:pt x="18495" y="626"/>
                      <a:pt x="18492" y="626"/>
                    </a:cubicBezTo>
                    <a:cubicBezTo>
                      <a:pt x="18557" y="691"/>
                      <a:pt x="18624" y="758"/>
                      <a:pt x="18692" y="825"/>
                    </a:cubicBezTo>
                    <a:cubicBezTo>
                      <a:pt x="18651" y="825"/>
                      <a:pt x="18611" y="825"/>
                      <a:pt x="18571" y="825"/>
                    </a:cubicBezTo>
                    <a:close/>
                    <a:moveTo>
                      <a:pt x="6472" y="825"/>
                    </a:moveTo>
                    <a:cubicBezTo>
                      <a:pt x="6525" y="758"/>
                      <a:pt x="6578" y="691"/>
                      <a:pt x="6629" y="626"/>
                    </a:cubicBezTo>
                    <a:cubicBezTo>
                      <a:pt x="6627" y="626"/>
                      <a:pt x="6625" y="626"/>
                      <a:pt x="6622" y="626"/>
                    </a:cubicBezTo>
                    <a:cubicBezTo>
                      <a:pt x="6625" y="624"/>
                      <a:pt x="6627" y="621"/>
                      <a:pt x="6629" y="618"/>
                    </a:cubicBezTo>
                    <a:cubicBezTo>
                      <a:pt x="6627" y="618"/>
                      <a:pt x="6625" y="618"/>
                      <a:pt x="6622" y="618"/>
                    </a:cubicBezTo>
                    <a:cubicBezTo>
                      <a:pt x="6625" y="615"/>
                      <a:pt x="6627" y="613"/>
                      <a:pt x="6629" y="610"/>
                    </a:cubicBezTo>
                    <a:cubicBezTo>
                      <a:pt x="6627" y="610"/>
                      <a:pt x="6625" y="610"/>
                      <a:pt x="6622" y="610"/>
                    </a:cubicBezTo>
                    <a:cubicBezTo>
                      <a:pt x="6624" y="608"/>
                      <a:pt x="6626" y="606"/>
                      <a:pt x="6627" y="604"/>
                    </a:cubicBezTo>
                    <a:cubicBezTo>
                      <a:pt x="6668" y="604"/>
                      <a:pt x="6709" y="604"/>
                      <a:pt x="6751" y="604"/>
                    </a:cubicBezTo>
                    <a:cubicBezTo>
                      <a:pt x="6701" y="669"/>
                      <a:pt x="6650" y="735"/>
                      <a:pt x="6598" y="803"/>
                    </a:cubicBezTo>
                    <a:cubicBezTo>
                      <a:pt x="6600" y="803"/>
                      <a:pt x="6602" y="803"/>
                      <a:pt x="6605" y="803"/>
                    </a:cubicBezTo>
                    <a:cubicBezTo>
                      <a:pt x="6602" y="805"/>
                      <a:pt x="6600" y="808"/>
                      <a:pt x="6598" y="811"/>
                    </a:cubicBezTo>
                    <a:cubicBezTo>
                      <a:pt x="6600" y="811"/>
                      <a:pt x="6602" y="811"/>
                      <a:pt x="6605" y="811"/>
                    </a:cubicBezTo>
                    <a:cubicBezTo>
                      <a:pt x="6602" y="814"/>
                      <a:pt x="6600" y="816"/>
                      <a:pt x="6598" y="819"/>
                    </a:cubicBezTo>
                    <a:cubicBezTo>
                      <a:pt x="6600" y="819"/>
                      <a:pt x="6602" y="819"/>
                      <a:pt x="6605" y="819"/>
                    </a:cubicBezTo>
                    <a:cubicBezTo>
                      <a:pt x="6603" y="821"/>
                      <a:pt x="6602" y="823"/>
                      <a:pt x="6600" y="825"/>
                    </a:cubicBezTo>
                    <a:cubicBezTo>
                      <a:pt x="6557" y="825"/>
                      <a:pt x="6515" y="825"/>
                      <a:pt x="6472" y="825"/>
                    </a:cubicBezTo>
                    <a:close/>
                    <a:moveTo>
                      <a:pt x="15536" y="811"/>
                    </a:moveTo>
                    <a:cubicBezTo>
                      <a:pt x="15538" y="811"/>
                      <a:pt x="15540" y="811"/>
                      <a:pt x="15541" y="811"/>
                    </a:cubicBezTo>
                    <a:cubicBezTo>
                      <a:pt x="15539" y="808"/>
                      <a:pt x="15538" y="805"/>
                      <a:pt x="15536" y="803"/>
                    </a:cubicBezTo>
                    <a:cubicBezTo>
                      <a:pt x="15538" y="803"/>
                      <a:pt x="15540" y="803"/>
                      <a:pt x="15541" y="803"/>
                    </a:cubicBezTo>
                    <a:cubicBezTo>
                      <a:pt x="15504" y="735"/>
                      <a:pt x="15469" y="669"/>
                      <a:pt x="15434" y="604"/>
                    </a:cubicBezTo>
                    <a:cubicBezTo>
                      <a:pt x="15477" y="604"/>
                      <a:pt x="15521" y="604"/>
                      <a:pt x="15565" y="604"/>
                    </a:cubicBezTo>
                    <a:cubicBezTo>
                      <a:pt x="15566" y="606"/>
                      <a:pt x="15567" y="608"/>
                      <a:pt x="15568" y="610"/>
                    </a:cubicBezTo>
                    <a:cubicBezTo>
                      <a:pt x="15567" y="610"/>
                      <a:pt x="15565" y="610"/>
                      <a:pt x="15564" y="610"/>
                    </a:cubicBezTo>
                    <a:cubicBezTo>
                      <a:pt x="15565" y="613"/>
                      <a:pt x="15567" y="615"/>
                      <a:pt x="15568" y="618"/>
                    </a:cubicBezTo>
                    <a:cubicBezTo>
                      <a:pt x="15567" y="618"/>
                      <a:pt x="15565" y="618"/>
                      <a:pt x="15564" y="618"/>
                    </a:cubicBezTo>
                    <a:cubicBezTo>
                      <a:pt x="15565" y="621"/>
                      <a:pt x="15567" y="624"/>
                      <a:pt x="15568" y="626"/>
                    </a:cubicBezTo>
                    <a:cubicBezTo>
                      <a:pt x="15567" y="626"/>
                      <a:pt x="15565" y="626"/>
                      <a:pt x="15564" y="626"/>
                    </a:cubicBezTo>
                    <a:cubicBezTo>
                      <a:pt x="15600" y="691"/>
                      <a:pt x="15637" y="758"/>
                      <a:pt x="15675" y="825"/>
                    </a:cubicBezTo>
                    <a:cubicBezTo>
                      <a:pt x="15630" y="825"/>
                      <a:pt x="15585" y="825"/>
                      <a:pt x="15540" y="825"/>
                    </a:cubicBezTo>
                    <a:cubicBezTo>
                      <a:pt x="15539" y="823"/>
                      <a:pt x="15537" y="821"/>
                      <a:pt x="15536" y="819"/>
                    </a:cubicBezTo>
                    <a:cubicBezTo>
                      <a:pt x="15538" y="819"/>
                      <a:pt x="15540" y="819"/>
                      <a:pt x="15541" y="819"/>
                    </a:cubicBezTo>
                    <a:cubicBezTo>
                      <a:pt x="15539" y="816"/>
                      <a:pt x="15538" y="814"/>
                      <a:pt x="15536" y="811"/>
                    </a:cubicBezTo>
                    <a:close/>
                    <a:moveTo>
                      <a:pt x="10236" y="883"/>
                    </a:moveTo>
                    <a:cubicBezTo>
                      <a:pt x="10236" y="881"/>
                      <a:pt x="10237" y="878"/>
                      <a:pt x="10237" y="875"/>
                    </a:cubicBezTo>
                    <a:cubicBezTo>
                      <a:pt x="10237" y="875"/>
                      <a:pt x="10236" y="875"/>
                      <a:pt x="10236" y="875"/>
                    </a:cubicBezTo>
                    <a:cubicBezTo>
                      <a:pt x="10236" y="872"/>
                      <a:pt x="10237" y="869"/>
                      <a:pt x="10237" y="867"/>
                    </a:cubicBezTo>
                    <a:cubicBezTo>
                      <a:pt x="10237" y="867"/>
                      <a:pt x="10236" y="867"/>
                      <a:pt x="10236" y="867"/>
                    </a:cubicBezTo>
                    <a:cubicBezTo>
                      <a:pt x="10236" y="865"/>
                      <a:pt x="10236" y="863"/>
                      <a:pt x="10237" y="861"/>
                    </a:cubicBezTo>
                    <a:cubicBezTo>
                      <a:pt x="10286" y="861"/>
                      <a:pt x="10336" y="861"/>
                      <a:pt x="10385" y="861"/>
                    </a:cubicBezTo>
                    <a:cubicBezTo>
                      <a:pt x="10370" y="932"/>
                      <a:pt x="10354" y="1004"/>
                      <a:pt x="10339" y="1079"/>
                    </a:cubicBezTo>
                    <a:cubicBezTo>
                      <a:pt x="10339" y="1079"/>
                      <a:pt x="10340" y="1079"/>
                      <a:pt x="10340" y="1079"/>
                    </a:cubicBezTo>
                    <a:cubicBezTo>
                      <a:pt x="10340" y="1081"/>
                      <a:pt x="10339" y="1084"/>
                      <a:pt x="10339" y="1087"/>
                    </a:cubicBezTo>
                    <a:cubicBezTo>
                      <a:pt x="10339" y="1087"/>
                      <a:pt x="10340" y="1087"/>
                      <a:pt x="10340" y="1087"/>
                    </a:cubicBezTo>
                    <a:cubicBezTo>
                      <a:pt x="10340" y="1090"/>
                      <a:pt x="10339" y="1092"/>
                      <a:pt x="10339" y="1095"/>
                    </a:cubicBezTo>
                    <a:cubicBezTo>
                      <a:pt x="10339" y="1095"/>
                      <a:pt x="10340" y="1095"/>
                      <a:pt x="10340" y="1095"/>
                    </a:cubicBezTo>
                    <a:cubicBezTo>
                      <a:pt x="10340" y="1098"/>
                      <a:pt x="10339" y="1101"/>
                      <a:pt x="10339" y="1104"/>
                    </a:cubicBezTo>
                    <a:cubicBezTo>
                      <a:pt x="10339" y="1104"/>
                      <a:pt x="10340" y="1104"/>
                      <a:pt x="10340" y="1104"/>
                    </a:cubicBezTo>
                    <a:cubicBezTo>
                      <a:pt x="10340" y="1105"/>
                      <a:pt x="10340" y="1106"/>
                      <a:pt x="10340" y="1107"/>
                    </a:cubicBezTo>
                    <a:cubicBezTo>
                      <a:pt x="10288" y="1107"/>
                      <a:pt x="10237" y="1107"/>
                      <a:pt x="10185" y="1107"/>
                    </a:cubicBezTo>
                    <a:cubicBezTo>
                      <a:pt x="10203" y="1031"/>
                      <a:pt x="10221" y="956"/>
                      <a:pt x="10237" y="883"/>
                    </a:cubicBezTo>
                    <a:cubicBezTo>
                      <a:pt x="10237" y="883"/>
                      <a:pt x="10236" y="883"/>
                      <a:pt x="10236" y="883"/>
                    </a:cubicBezTo>
                    <a:close/>
                    <a:moveTo>
                      <a:pt x="11759" y="883"/>
                    </a:moveTo>
                    <a:cubicBezTo>
                      <a:pt x="11759" y="881"/>
                      <a:pt x="11759" y="878"/>
                      <a:pt x="11759" y="875"/>
                    </a:cubicBezTo>
                    <a:cubicBezTo>
                      <a:pt x="11759" y="875"/>
                      <a:pt x="11759" y="875"/>
                      <a:pt x="11759" y="875"/>
                    </a:cubicBezTo>
                    <a:cubicBezTo>
                      <a:pt x="11759" y="872"/>
                      <a:pt x="11759" y="869"/>
                      <a:pt x="11759" y="867"/>
                    </a:cubicBezTo>
                    <a:cubicBezTo>
                      <a:pt x="11759" y="867"/>
                      <a:pt x="11759" y="867"/>
                      <a:pt x="11759" y="867"/>
                    </a:cubicBezTo>
                    <a:cubicBezTo>
                      <a:pt x="11759" y="865"/>
                      <a:pt x="11759" y="863"/>
                      <a:pt x="11759" y="861"/>
                    </a:cubicBezTo>
                    <a:cubicBezTo>
                      <a:pt x="11810" y="861"/>
                      <a:pt x="11862" y="861"/>
                      <a:pt x="11914" y="861"/>
                    </a:cubicBezTo>
                    <a:cubicBezTo>
                      <a:pt x="11914" y="863"/>
                      <a:pt x="11914" y="865"/>
                      <a:pt x="11914" y="867"/>
                    </a:cubicBezTo>
                    <a:cubicBezTo>
                      <a:pt x="11914" y="867"/>
                      <a:pt x="11914" y="867"/>
                      <a:pt x="11914" y="867"/>
                    </a:cubicBezTo>
                    <a:cubicBezTo>
                      <a:pt x="11914" y="869"/>
                      <a:pt x="11914" y="872"/>
                      <a:pt x="11914" y="875"/>
                    </a:cubicBezTo>
                    <a:cubicBezTo>
                      <a:pt x="11914" y="875"/>
                      <a:pt x="11914" y="875"/>
                      <a:pt x="11914" y="875"/>
                    </a:cubicBezTo>
                    <a:cubicBezTo>
                      <a:pt x="11914" y="878"/>
                      <a:pt x="11914" y="881"/>
                      <a:pt x="11914" y="883"/>
                    </a:cubicBezTo>
                    <a:cubicBezTo>
                      <a:pt x="11914" y="883"/>
                      <a:pt x="11914" y="883"/>
                      <a:pt x="11914" y="883"/>
                    </a:cubicBezTo>
                    <a:cubicBezTo>
                      <a:pt x="11914" y="956"/>
                      <a:pt x="11915" y="1031"/>
                      <a:pt x="11916" y="1107"/>
                    </a:cubicBezTo>
                    <a:cubicBezTo>
                      <a:pt x="11862" y="1107"/>
                      <a:pt x="11809" y="1107"/>
                      <a:pt x="11756" y="1107"/>
                    </a:cubicBezTo>
                    <a:cubicBezTo>
                      <a:pt x="11757" y="1031"/>
                      <a:pt x="11758" y="956"/>
                      <a:pt x="11759" y="883"/>
                    </a:cubicBezTo>
                    <a:close/>
                    <a:moveTo>
                      <a:pt x="19743" y="140"/>
                    </a:moveTo>
                    <a:cubicBezTo>
                      <a:pt x="19744" y="141"/>
                      <a:pt x="19746" y="143"/>
                      <a:pt x="19747" y="144"/>
                    </a:cubicBezTo>
                    <a:cubicBezTo>
                      <a:pt x="19744" y="144"/>
                      <a:pt x="19740" y="144"/>
                      <a:pt x="19737" y="144"/>
                    </a:cubicBezTo>
                    <a:cubicBezTo>
                      <a:pt x="19740" y="147"/>
                      <a:pt x="19744" y="150"/>
                      <a:pt x="19747" y="153"/>
                    </a:cubicBezTo>
                    <a:cubicBezTo>
                      <a:pt x="19744" y="153"/>
                      <a:pt x="19740" y="153"/>
                      <a:pt x="19737" y="153"/>
                    </a:cubicBezTo>
                    <a:cubicBezTo>
                      <a:pt x="19740" y="155"/>
                      <a:pt x="19744" y="158"/>
                      <a:pt x="19747" y="161"/>
                    </a:cubicBezTo>
                    <a:cubicBezTo>
                      <a:pt x="19744" y="161"/>
                      <a:pt x="19740" y="161"/>
                      <a:pt x="19737" y="161"/>
                    </a:cubicBezTo>
                    <a:cubicBezTo>
                      <a:pt x="19807" y="215"/>
                      <a:pt x="19878" y="271"/>
                      <a:pt x="19950" y="327"/>
                    </a:cubicBezTo>
                    <a:cubicBezTo>
                      <a:pt x="19917" y="327"/>
                      <a:pt x="19884" y="327"/>
                      <a:pt x="19850" y="327"/>
                    </a:cubicBezTo>
                    <a:cubicBezTo>
                      <a:pt x="19848" y="325"/>
                      <a:pt x="19845" y="323"/>
                      <a:pt x="19843" y="321"/>
                    </a:cubicBezTo>
                    <a:cubicBezTo>
                      <a:pt x="19846" y="321"/>
                      <a:pt x="19850" y="321"/>
                      <a:pt x="19853" y="321"/>
                    </a:cubicBezTo>
                    <a:cubicBezTo>
                      <a:pt x="19850" y="318"/>
                      <a:pt x="19846" y="316"/>
                      <a:pt x="19843" y="313"/>
                    </a:cubicBezTo>
                    <a:cubicBezTo>
                      <a:pt x="19846" y="313"/>
                      <a:pt x="19850" y="313"/>
                      <a:pt x="19853" y="313"/>
                    </a:cubicBezTo>
                    <a:cubicBezTo>
                      <a:pt x="19850" y="310"/>
                      <a:pt x="19846" y="307"/>
                      <a:pt x="19843" y="304"/>
                    </a:cubicBezTo>
                    <a:cubicBezTo>
                      <a:pt x="19846" y="304"/>
                      <a:pt x="19850" y="304"/>
                      <a:pt x="19853" y="304"/>
                    </a:cubicBezTo>
                    <a:cubicBezTo>
                      <a:pt x="19783" y="249"/>
                      <a:pt x="19714" y="194"/>
                      <a:pt x="19646" y="140"/>
                    </a:cubicBezTo>
                    <a:cubicBezTo>
                      <a:pt x="19678" y="140"/>
                      <a:pt x="19710" y="140"/>
                      <a:pt x="19743" y="140"/>
                    </a:cubicBezTo>
                    <a:close/>
                    <a:moveTo>
                      <a:pt x="18380" y="140"/>
                    </a:moveTo>
                    <a:cubicBezTo>
                      <a:pt x="18382" y="141"/>
                      <a:pt x="18383" y="143"/>
                      <a:pt x="18385" y="144"/>
                    </a:cubicBezTo>
                    <a:cubicBezTo>
                      <a:pt x="18382" y="144"/>
                      <a:pt x="18379" y="144"/>
                      <a:pt x="18376" y="144"/>
                    </a:cubicBezTo>
                    <a:cubicBezTo>
                      <a:pt x="18379" y="147"/>
                      <a:pt x="18382" y="150"/>
                      <a:pt x="18385" y="153"/>
                    </a:cubicBezTo>
                    <a:cubicBezTo>
                      <a:pt x="18382" y="153"/>
                      <a:pt x="18379" y="153"/>
                      <a:pt x="18376" y="153"/>
                    </a:cubicBezTo>
                    <a:cubicBezTo>
                      <a:pt x="18379" y="155"/>
                      <a:pt x="18382" y="158"/>
                      <a:pt x="18385" y="161"/>
                    </a:cubicBezTo>
                    <a:cubicBezTo>
                      <a:pt x="18382" y="161"/>
                      <a:pt x="18379" y="161"/>
                      <a:pt x="18376" y="161"/>
                    </a:cubicBezTo>
                    <a:cubicBezTo>
                      <a:pt x="18433" y="215"/>
                      <a:pt x="18493" y="271"/>
                      <a:pt x="18553" y="327"/>
                    </a:cubicBezTo>
                    <a:cubicBezTo>
                      <a:pt x="18517" y="327"/>
                      <a:pt x="18481" y="327"/>
                      <a:pt x="18445" y="327"/>
                    </a:cubicBezTo>
                    <a:cubicBezTo>
                      <a:pt x="18443" y="325"/>
                      <a:pt x="18441" y="323"/>
                      <a:pt x="18438" y="321"/>
                    </a:cubicBezTo>
                    <a:cubicBezTo>
                      <a:pt x="18441" y="321"/>
                      <a:pt x="18444" y="321"/>
                      <a:pt x="18447" y="321"/>
                    </a:cubicBezTo>
                    <a:cubicBezTo>
                      <a:pt x="18444" y="318"/>
                      <a:pt x="18441" y="316"/>
                      <a:pt x="18438" y="313"/>
                    </a:cubicBezTo>
                    <a:cubicBezTo>
                      <a:pt x="18441" y="313"/>
                      <a:pt x="18444" y="313"/>
                      <a:pt x="18447" y="313"/>
                    </a:cubicBezTo>
                    <a:cubicBezTo>
                      <a:pt x="18444" y="310"/>
                      <a:pt x="18441" y="307"/>
                      <a:pt x="18438" y="304"/>
                    </a:cubicBezTo>
                    <a:cubicBezTo>
                      <a:pt x="18441" y="304"/>
                      <a:pt x="18444" y="304"/>
                      <a:pt x="18447" y="304"/>
                    </a:cubicBezTo>
                    <a:cubicBezTo>
                      <a:pt x="18389" y="249"/>
                      <a:pt x="18333" y="194"/>
                      <a:pt x="18277" y="140"/>
                    </a:cubicBezTo>
                    <a:cubicBezTo>
                      <a:pt x="18311" y="140"/>
                      <a:pt x="18346" y="140"/>
                      <a:pt x="18380" y="140"/>
                    </a:cubicBezTo>
                    <a:close/>
                    <a:moveTo>
                      <a:pt x="17018" y="140"/>
                    </a:moveTo>
                    <a:cubicBezTo>
                      <a:pt x="17019" y="141"/>
                      <a:pt x="17020" y="143"/>
                      <a:pt x="17022" y="144"/>
                    </a:cubicBezTo>
                    <a:cubicBezTo>
                      <a:pt x="17019" y="144"/>
                      <a:pt x="17017" y="144"/>
                      <a:pt x="17014" y="144"/>
                    </a:cubicBezTo>
                    <a:cubicBezTo>
                      <a:pt x="17017" y="147"/>
                      <a:pt x="17019" y="150"/>
                      <a:pt x="17022" y="153"/>
                    </a:cubicBezTo>
                    <a:cubicBezTo>
                      <a:pt x="17019" y="153"/>
                      <a:pt x="17017" y="153"/>
                      <a:pt x="17014" y="153"/>
                    </a:cubicBezTo>
                    <a:cubicBezTo>
                      <a:pt x="17017" y="155"/>
                      <a:pt x="17019" y="158"/>
                      <a:pt x="17022" y="161"/>
                    </a:cubicBezTo>
                    <a:cubicBezTo>
                      <a:pt x="17019" y="161"/>
                      <a:pt x="17017" y="161"/>
                      <a:pt x="17014" y="161"/>
                    </a:cubicBezTo>
                    <a:cubicBezTo>
                      <a:pt x="17060" y="215"/>
                      <a:pt x="17107" y="271"/>
                      <a:pt x="17154" y="327"/>
                    </a:cubicBezTo>
                    <a:cubicBezTo>
                      <a:pt x="17116" y="327"/>
                      <a:pt x="17078" y="327"/>
                      <a:pt x="17039" y="327"/>
                    </a:cubicBezTo>
                    <a:cubicBezTo>
                      <a:pt x="17038" y="325"/>
                      <a:pt x="17036" y="323"/>
                      <a:pt x="17034" y="321"/>
                    </a:cubicBezTo>
                    <a:cubicBezTo>
                      <a:pt x="17037" y="321"/>
                      <a:pt x="17039" y="321"/>
                      <a:pt x="17041" y="321"/>
                    </a:cubicBezTo>
                    <a:cubicBezTo>
                      <a:pt x="17039" y="318"/>
                      <a:pt x="17037" y="316"/>
                      <a:pt x="17034" y="313"/>
                    </a:cubicBezTo>
                    <a:cubicBezTo>
                      <a:pt x="17037" y="313"/>
                      <a:pt x="17039" y="313"/>
                      <a:pt x="17041" y="313"/>
                    </a:cubicBezTo>
                    <a:cubicBezTo>
                      <a:pt x="17039" y="310"/>
                      <a:pt x="17037" y="307"/>
                      <a:pt x="17034" y="304"/>
                    </a:cubicBezTo>
                    <a:cubicBezTo>
                      <a:pt x="17037" y="304"/>
                      <a:pt x="17039" y="304"/>
                      <a:pt x="17041" y="304"/>
                    </a:cubicBezTo>
                    <a:cubicBezTo>
                      <a:pt x="16995" y="249"/>
                      <a:pt x="16951" y="194"/>
                      <a:pt x="16907" y="140"/>
                    </a:cubicBezTo>
                    <a:cubicBezTo>
                      <a:pt x="16944" y="140"/>
                      <a:pt x="16981" y="140"/>
                      <a:pt x="17018" y="140"/>
                    </a:cubicBezTo>
                    <a:close/>
                    <a:moveTo>
                      <a:pt x="15656" y="140"/>
                    </a:moveTo>
                    <a:cubicBezTo>
                      <a:pt x="15657" y="141"/>
                      <a:pt x="15658" y="143"/>
                      <a:pt x="15658" y="144"/>
                    </a:cubicBezTo>
                    <a:cubicBezTo>
                      <a:pt x="15657" y="144"/>
                      <a:pt x="15655" y="144"/>
                      <a:pt x="15653" y="144"/>
                    </a:cubicBezTo>
                    <a:cubicBezTo>
                      <a:pt x="15655" y="147"/>
                      <a:pt x="15657" y="150"/>
                      <a:pt x="15658" y="153"/>
                    </a:cubicBezTo>
                    <a:cubicBezTo>
                      <a:pt x="15657" y="153"/>
                      <a:pt x="15655" y="153"/>
                      <a:pt x="15653" y="153"/>
                    </a:cubicBezTo>
                    <a:cubicBezTo>
                      <a:pt x="15655" y="155"/>
                      <a:pt x="15657" y="158"/>
                      <a:pt x="15658" y="161"/>
                    </a:cubicBezTo>
                    <a:cubicBezTo>
                      <a:pt x="15657" y="161"/>
                      <a:pt x="15655" y="161"/>
                      <a:pt x="15653" y="161"/>
                    </a:cubicBezTo>
                    <a:cubicBezTo>
                      <a:pt x="15687" y="215"/>
                      <a:pt x="15721" y="271"/>
                      <a:pt x="15756" y="327"/>
                    </a:cubicBezTo>
                    <a:cubicBezTo>
                      <a:pt x="15716" y="327"/>
                      <a:pt x="15675" y="327"/>
                      <a:pt x="15634" y="327"/>
                    </a:cubicBezTo>
                    <a:cubicBezTo>
                      <a:pt x="15633" y="325"/>
                      <a:pt x="15631" y="323"/>
                      <a:pt x="15630" y="321"/>
                    </a:cubicBezTo>
                    <a:cubicBezTo>
                      <a:pt x="15632" y="321"/>
                      <a:pt x="15634" y="321"/>
                      <a:pt x="15635" y="321"/>
                    </a:cubicBezTo>
                    <a:cubicBezTo>
                      <a:pt x="15634" y="318"/>
                      <a:pt x="15632" y="316"/>
                      <a:pt x="15630" y="313"/>
                    </a:cubicBezTo>
                    <a:cubicBezTo>
                      <a:pt x="15632" y="313"/>
                      <a:pt x="15634" y="313"/>
                      <a:pt x="15635" y="313"/>
                    </a:cubicBezTo>
                    <a:cubicBezTo>
                      <a:pt x="15634" y="310"/>
                      <a:pt x="15632" y="307"/>
                      <a:pt x="15630" y="304"/>
                    </a:cubicBezTo>
                    <a:cubicBezTo>
                      <a:pt x="15632" y="304"/>
                      <a:pt x="15634" y="304"/>
                      <a:pt x="15635" y="304"/>
                    </a:cubicBezTo>
                    <a:cubicBezTo>
                      <a:pt x="15602" y="249"/>
                      <a:pt x="15570" y="194"/>
                      <a:pt x="15537" y="140"/>
                    </a:cubicBezTo>
                    <a:cubicBezTo>
                      <a:pt x="15577" y="140"/>
                      <a:pt x="15616" y="140"/>
                      <a:pt x="15656" y="140"/>
                    </a:cubicBezTo>
                    <a:close/>
                    <a:moveTo>
                      <a:pt x="14294" y="140"/>
                    </a:moveTo>
                    <a:cubicBezTo>
                      <a:pt x="14294" y="141"/>
                      <a:pt x="14295" y="143"/>
                      <a:pt x="14295" y="144"/>
                    </a:cubicBezTo>
                    <a:cubicBezTo>
                      <a:pt x="14294" y="144"/>
                      <a:pt x="14293" y="144"/>
                      <a:pt x="14292" y="144"/>
                    </a:cubicBezTo>
                    <a:cubicBezTo>
                      <a:pt x="14293" y="147"/>
                      <a:pt x="14294" y="150"/>
                      <a:pt x="14295" y="153"/>
                    </a:cubicBezTo>
                    <a:cubicBezTo>
                      <a:pt x="14294" y="153"/>
                      <a:pt x="14293" y="153"/>
                      <a:pt x="14292" y="153"/>
                    </a:cubicBezTo>
                    <a:cubicBezTo>
                      <a:pt x="14293" y="155"/>
                      <a:pt x="14294" y="158"/>
                      <a:pt x="14295" y="161"/>
                    </a:cubicBezTo>
                    <a:cubicBezTo>
                      <a:pt x="14294" y="161"/>
                      <a:pt x="14293" y="161"/>
                      <a:pt x="14292" y="161"/>
                    </a:cubicBezTo>
                    <a:cubicBezTo>
                      <a:pt x="14314" y="215"/>
                      <a:pt x="14336" y="271"/>
                      <a:pt x="14358" y="327"/>
                    </a:cubicBezTo>
                    <a:cubicBezTo>
                      <a:pt x="14315" y="327"/>
                      <a:pt x="14272" y="327"/>
                      <a:pt x="14229" y="327"/>
                    </a:cubicBezTo>
                    <a:cubicBezTo>
                      <a:pt x="14228" y="325"/>
                      <a:pt x="14227" y="323"/>
                      <a:pt x="14226" y="321"/>
                    </a:cubicBezTo>
                    <a:cubicBezTo>
                      <a:pt x="14227" y="321"/>
                      <a:pt x="14228" y="321"/>
                      <a:pt x="14229" y="321"/>
                    </a:cubicBezTo>
                    <a:cubicBezTo>
                      <a:pt x="14228" y="318"/>
                      <a:pt x="14227" y="316"/>
                      <a:pt x="14226" y="313"/>
                    </a:cubicBezTo>
                    <a:cubicBezTo>
                      <a:pt x="14227" y="313"/>
                      <a:pt x="14228" y="313"/>
                      <a:pt x="14229" y="313"/>
                    </a:cubicBezTo>
                    <a:cubicBezTo>
                      <a:pt x="14228" y="310"/>
                      <a:pt x="14227" y="307"/>
                      <a:pt x="14226" y="304"/>
                    </a:cubicBezTo>
                    <a:cubicBezTo>
                      <a:pt x="14227" y="304"/>
                      <a:pt x="14228" y="304"/>
                      <a:pt x="14229" y="304"/>
                    </a:cubicBezTo>
                    <a:cubicBezTo>
                      <a:pt x="14208" y="249"/>
                      <a:pt x="14188" y="194"/>
                      <a:pt x="14168" y="140"/>
                    </a:cubicBezTo>
                    <a:cubicBezTo>
                      <a:pt x="14210" y="140"/>
                      <a:pt x="14252" y="140"/>
                      <a:pt x="14294" y="140"/>
                    </a:cubicBezTo>
                    <a:close/>
                    <a:moveTo>
                      <a:pt x="12932" y="140"/>
                    </a:moveTo>
                    <a:cubicBezTo>
                      <a:pt x="12932" y="141"/>
                      <a:pt x="12932" y="143"/>
                      <a:pt x="12932" y="144"/>
                    </a:cubicBezTo>
                    <a:cubicBezTo>
                      <a:pt x="12932" y="144"/>
                      <a:pt x="12931" y="144"/>
                      <a:pt x="12931" y="144"/>
                    </a:cubicBezTo>
                    <a:cubicBezTo>
                      <a:pt x="12931" y="147"/>
                      <a:pt x="12932" y="150"/>
                      <a:pt x="12932" y="153"/>
                    </a:cubicBezTo>
                    <a:cubicBezTo>
                      <a:pt x="12932" y="153"/>
                      <a:pt x="12931" y="153"/>
                      <a:pt x="12931" y="153"/>
                    </a:cubicBezTo>
                    <a:cubicBezTo>
                      <a:pt x="12931" y="155"/>
                      <a:pt x="12932" y="158"/>
                      <a:pt x="12932" y="161"/>
                    </a:cubicBezTo>
                    <a:cubicBezTo>
                      <a:pt x="12932" y="161"/>
                      <a:pt x="12931" y="161"/>
                      <a:pt x="12931" y="161"/>
                    </a:cubicBezTo>
                    <a:cubicBezTo>
                      <a:pt x="12940" y="215"/>
                      <a:pt x="12950" y="271"/>
                      <a:pt x="12960" y="327"/>
                    </a:cubicBezTo>
                    <a:cubicBezTo>
                      <a:pt x="12914" y="327"/>
                      <a:pt x="12869" y="327"/>
                      <a:pt x="12823" y="327"/>
                    </a:cubicBezTo>
                    <a:cubicBezTo>
                      <a:pt x="12823" y="325"/>
                      <a:pt x="12822" y="323"/>
                      <a:pt x="12822" y="321"/>
                    </a:cubicBezTo>
                    <a:cubicBezTo>
                      <a:pt x="12822" y="321"/>
                      <a:pt x="12823" y="321"/>
                      <a:pt x="12823" y="321"/>
                    </a:cubicBezTo>
                    <a:cubicBezTo>
                      <a:pt x="12823" y="318"/>
                      <a:pt x="12822" y="316"/>
                      <a:pt x="12822" y="313"/>
                    </a:cubicBezTo>
                    <a:cubicBezTo>
                      <a:pt x="12822" y="313"/>
                      <a:pt x="12823" y="313"/>
                      <a:pt x="12823" y="313"/>
                    </a:cubicBezTo>
                    <a:cubicBezTo>
                      <a:pt x="12823" y="310"/>
                      <a:pt x="12822" y="307"/>
                      <a:pt x="12822" y="304"/>
                    </a:cubicBezTo>
                    <a:cubicBezTo>
                      <a:pt x="12822" y="304"/>
                      <a:pt x="12823" y="304"/>
                      <a:pt x="12823" y="304"/>
                    </a:cubicBezTo>
                    <a:cubicBezTo>
                      <a:pt x="12815" y="249"/>
                      <a:pt x="12806" y="194"/>
                      <a:pt x="12798" y="140"/>
                    </a:cubicBezTo>
                    <a:cubicBezTo>
                      <a:pt x="12843" y="140"/>
                      <a:pt x="12887" y="140"/>
                      <a:pt x="12932" y="140"/>
                    </a:cubicBezTo>
                    <a:close/>
                    <a:moveTo>
                      <a:pt x="10157" y="313"/>
                    </a:moveTo>
                    <a:cubicBezTo>
                      <a:pt x="10156" y="316"/>
                      <a:pt x="10155" y="318"/>
                      <a:pt x="10155" y="321"/>
                    </a:cubicBezTo>
                    <a:cubicBezTo>
                      <a:pt x="10155" y="321"/>
                      <a:pt x="10156" y="321"/>
                      <a:pt x="10157" y="321"/>
                    </a:cubicBezTo>
                    <a:cubicBezTo>
                      <a:pt x="10156" y="323"/>
                      <a:pt x="10156" y="325"/>
                      <a:pt x="10155" y="327"/>
                    </a:cubicBezTo>
                    <a:cubicBezTo>
                      <a:pt x="10111" y="327"/>
                      <a:pt x="10066" y="327"/>
                      <a:pt x="10022" y="327"/>
                    </a:cubicBezTo>
                    <a:cubicBezTo>
                      <a:pt x="10038" y="271"/>
                      <a:pt x="10054" y="215"/>
                      <a:pt x="10070" y="161"/>
                    </a:cubicBezTo>
                    <a:cubicBezTo>
                      <a:pt x="10069" y="161"/>
                      <a:pt x="10068" y="161"/>
                      <a:pt x="10068" y="161"/>
                    </a:cubicBezTo>
                    <a:cubicBezTo>
                      <a:pt x="10068" y="158"/>
                      <a:pt x="10069" y="155"/>
                      <a:pt x="10070" y="153"/>
                    </a:cubicBezTo>
                    <a:cubicBezTo>
                      <a:pt x="10069" y="153"/>
                      <a:pt x="10068" y="153"/>
                      <a:pt x="10068" y="153"/>
                    </a:cubicBezTo>
                    <a:cubicBezTo>
                      <a:pt x="10068" y="150"/>
                      <a:pt x="10069" y="147"/>
                      <a:pt x="10070" y="144"/>
                    </a:cubicBezTo>
                    <a:cubicBezTo>
                      <a:pt x="10069" y="144"/>
                      <a:pt x="10068" y="144"/>
                      <a:pt x="10068" y="144"/>
                    </a:cubicBezTo>
                    <a:cubicBezTo>
                      <a:pt x="10068" y="143"/>
                      <a:pt x="10068" y="141"/>
                      <a:pt x="10069" y="140"/>
                    </a:cubicBezTo>
                    <a:cubicBezTo>
                      <a:pt x="10112" y="140"/>
                      <a:pt x="10155" y="140"/>
                      <a:pt x="10198" y="140"/>
                    </a:cubicBezTo>
                    <a:cubicBezTo>
                      <a:pt x="10184" y="194"/>
                      <a:pt x="10169" y="249"/>
                      <a:pt x="10155" y="304"/>
                    </a:cubicBezTo>
                    <a:cubicBezTo>
                      <a:pt x="10155" y="304"/>
                      <a:pt x="10156" y="304"/>
                      <a:pt x="10157" y="304"/>
                    </a:cubicBezTo>
                    <a:cubicBezTo>
                      <a:pt x="10156" y="307"/>
                      <a:pt x="10155" y="310"/>
                      <a:pt x="10155" y="313"/>
                    </a:cubicBezTo>
                    <a:cubicBezTo>
                      <a:pt x="10155" y="313"/>
                      <a:pt x="10156" y="313"/>
                      <a:pt x="10157" y="313"/>
                    </a:cubicBezTo>
                    <a:close/>
                    <a:moveTo>
                      <a:pt x="8753" y="313"/>
                    </a:moveTo>
                    <a:cubicBezTo>
                      <a:pt x="8751" y="316"/>
                      <a:pt x="8750" y="318"/>
                      <a:pt x="8749" y="321"/>
                    </a:cubicBezTo>
                    <a:cubicBezTo>
                      <a:pt x="8750" y="321"/>
                      <a:pt x="8751" y="321"/>
                      <a:pt x="8753" y="321"/>
                    </a:cubicBezTo>
                    <a:cubicBezTo>
                      <a:pt x="8752" y="323"/>
                      <a:pt x="8751" y="325"/>
                      <a:pt x="8749" y="327"/>
                    </a:cubicBezTo>
                    <a:cubicBezTo>
                      <a:pt x="8708" y="327"/>
                      <a:pt x="8666" y="327"/>
                      <a:pt x="8624" y="327"/>
                    </a:cubicBezTo>
                    <a:cubicBezTo>
                      <a:pt x="8652" y="271"/>
                      <a:pt x="8681" y="215"/>
                      <a:pt x="8709" y="161"/>
                    </a:cubicBezTo>
                    <a:cubicBezTo>
                      <a:pt x="8707" y="161"/>
                      <a:pt x="8706" y="161"/>
                      <a:pt x="8704" y="161"/>
                    </a:cubicBezTo>
                    <a:cubicBezTo>
                      <a:pt x="8706" y="158"/>
                      <a:pt x="8707" y="155"/>
                      <a:pt x="8709" y="153"/>
                    </a:cubicBezTo>
                    <a:cubicBezTo>
                      <a:pt x="8707" y="153"/>
                      <a:pt x="8706" y="153"/>
                      <a:pt x="8704" y="153"/>
                    </a:cubicBezTo>
                    <a:cubicBezTo>
                      <a:pt x="8706" y="150"/>
                      <a:pt x="8707" y="147"/>
                      <a:pt x="8709" y="144"/>
                    </a:cubicBezTo>
                    <a:cubicBezTo>
                      <a:pt x="8707" y="144"/>
                      <a:pt x="8706" y="144"/>
                      <a:pt x="8704" y="144"/>
                    </a:cubicBezTo>
                    <a:cubicBezTo>
                      <a:pt x="8705" y="143"/>
                      <a:pt x="8706" y="141"/>
                      <a:pt x="8706" y="140"/>
                    </a:cubicBezTo>
                    <a:cubicBezTo>
                      <a:pt x="8747" y="140"/>
                      <a:pt x="8788" y="140"/>
                      <a:pt x="8829" y="140"/>
                    </a:cubicBezTo>
                    <a:cubicBezTo>
                      <a:pt x="8802" y="194"/>
                      <a:pt x="8776" y="249"/>
                      <a:pt x="8749" y="304"/>
                    </a:cubicBezTo>
                    <a:cubicBezTo>
                      <a:pt x="8750" y="304"/>
                      <a:pt x="8751" y="304"/>
                      <a:pt x="8753" y="304"/>
                    </a:cubicBezTo>
                    <a:cubicBezTo>
                      <a:pt x="8751" y="307"/>
                      <a:pt x="8750" y="310"/>
                      <a:pt x="8749" y="313"/>
                    </a:cubicBezTo>
                    <a:cubicBezTo>
                      <a:pt x="8750" y="313"/>
                      <a:pt x="8751" y="313"/>
                      <a:pt x="8753" y="313"/>
                    </a:cubicBezTo>
                    <a:close/>
                    <a:moveTo>
                      <a:pt x="7348" y="313"/>
                    </a:moveTo>
                    <a:cubicBezTo>
                      <a:pt x="7347" y="316"/>
                      <a:pt x="7345" y="318"/>
                      <a:pt x="7343" y="321"/>
                    </a:cubicBezTo>
                    <a:cubicBezTo>
                      <a:pt x="7345" y="321"/>
                      <a:pt x="7347" y="321"/>
                      <a:pt x="7348" y="321"/>
                    </a:cubicBezTo>
                    <a:cubicBezTo>
                      <a:pt x="7347" y="323"/>
                      <a:pt x="7346" y="325"/>
                      <a:pt x="7344" y="327"/>
                    </a:cubicBezTo>
                    <a:cubicBezTo>
                      <a:pt x="7305" y="327"/>
                      <a:pt x="7265" y="327"/>
                      <a:pt x="7225" y="327"/>
                    </a:cubicBezTo>
                    <a:cubicBezTo>
                      <a:pt x="7267" y="271"/>
                      <a:pt x="7308" y="215"/>
                      <a:pt x="7348" y="161"/>
                    </a:cubicBezTo>
                    <a:cubicBezTo>
                      <a:pt x="7345" y="161"/>
                      <a:pt x="7343" y="161"/>
                      <a:pt x="7341" y="161"/>
                    </a:cubicBezTo>
                    <a:cubicBezTo>
                      <a:pt x="7343" y="158"/>
                      <a:pt x="7345" y="155"/>
                      <a:pt x="7348" y="153"/>
                    </a:cubicBezTo>
                    <a:cubicBezTo>
                      <a:pt x="7345" y="153"/>
                      <a:pt x="7343" y="153"/>
                      <a:pt x="7341" y="153"/>
                    </a:cubicBezTo>
                    <a:cubicBezTo>
                      <a:pt x="7343" y="150"/>
                      <a:pt x="7345" y="147"/>
                      <a:pt x="7348" y="144"/>
                    </a:cubicBezTo>
                    <a:cubicBezTo>
                      <a:pt x="7345" y="144"/>
                      <a:pt x="7343" y="144"/>
                      <a:pt x="7341" y="144"/>
                    </a:cubicBezTo>
                    <a:cubicBezTo>
                      <a:pt x="7342" y="143"/>
                      <a:pt x="7343" y="141"/>
                      <a:pt x="7344" y="140"/>
                    </a:cubicBezTo>
                    <a:cubicBezTo>
                      <a:pt x="7383" y="140"/>
                      <a:pt x="7421" y="140"/>
                      <a:pt x="7459" y="140"/>
                    </a:cubicBezTo>
                    <a:cubicBezTo>
                      <a:pt x="7421" y="194"/>
                      <a:pt x="7382" y="249"/>
                      <a:pt x="7343" y="304"/>
                    </a:cubicBezTo>
                    <a:cubicBezTo>
                      <a:pt x="7345" y="304"/>
                      <a:pt x="7347" y="304"/>
                      <a:pt x="7348" y="304"/>
                    </a:cubicBezTo>
                    <a:cubicBezTo>
                      <a:pt x="7347" y="307"/>
                      <a:pt x="7345" y="310"/>
                      <a:pt x="7343" y="313"/>
                    </a:cubicBezTo>
                    <a:cubicBezTo>
                      <a:pt x="7345" y="313"/>
                      <a:pt x="7347" y="313"/>
                      <a:pt x="7348" y="313"/>
                    </a:cubicBezTo>
                    <a:close/>
                    <a:moveTo>
                      <a:pt x="5944" y="313"/>
                    </a:moveTo>
                    <a:cubicBezTo>
                      <a:pt x="5942" y="316"/>
                      <a:pt x="5939" y="318"/>
                      <a:pt x="5937" y="321"/>
                    </a:cubicBezTo>
                    <a:cubicBezTo>
                      <a:pt x="5939" y="321"/>
                      <a:pt x="5942" y="321"/>
                      <a:pt x="5944" y="321"/>
                    </a:cubicBezTo>
                    <a:cubicBezTo>
                      <a:pt x="5942" y="323"/>
                      <a:pt x="5941" y="325"/>
                      <a:pt x="5939" y="327"/>
                    </a:cubicBezTo>
                    <a:cubicBezTo>
                      <a:pt x="5902" y="327"/>
                      <a:pt x="5864" y="327"/>
                      <a:pt x="5827" y="327"/>
                    </a:cubicBezTo>
                    <a:cubicBezTo>
                      <a:pt x="5881" y="271"/>
                      <a:pt x="5934" y="215"/>
                      <a:pt x="5986" y="161"/>
                    </a:cubicBezTo>
                    <a:cubicBezTo>
                      <a:pt x="5984" y="161"/>
                      <a:pt x="5981" y="161"/>
                      <a:pt x="5978" y="161"/>
                    </a:cubicBezTo>
                    <a:cubicBezTo>
                      <a:pt x="5981" y="158"/>
                      <a:pt x="5984" y="155"/>
                      <a:pt x="5986" y="153"/>
                    </a:cubicBezTo>
                    <a:cubicBezTo>
                      <a:pt x="5984" y="153"/>
                      <a:pt x="5981" y="153"/>
                      <a:pt x="5978" y="153"/>
                    </a:cubicBezTo>
                    <a:cubicBezTo>
                      <a:pt x="5981" y="150"/>
                      <a:pt x="5984" y="147"/>
                      <a:pt x="5986" y="144"/>
                    </a:cubicBezTo>
                    <a:cubicBezTo>
                      <a:pt x="5984" y="144"/>
                      <a:pt x="5981" y="144"/>
                      <a:pt x="5978" y="144"/>
                    </a:cubicBezTo>
                    <a:cubicBezTo>
                      <a:pt x="5980" y="143"/>
                      <a:pt x="5981" y="141"/>
                      <a:pt x="5982" y="140"/>
                    </a:cubicBezTo>
                    <a:cubicBezTo>
                      <a:pt x="6018" y="140"/>
                      <a:pt x="6054" y="140"/>
                      <a:pt x="6090" y="140"/>
                    </a:cubicBezTo>
                    <a:cubicBezTo>
                      <a:pt x="6039" y="194"/>
                      <a:pt x="5989" y="249"/>
                      <a:pt x="5937" y="304"/>
                    </a:cubicBezTo>
                    <a:cubicBezTo>
                      <a:pt x="5939" y="304"/>
                      <a:pt x="5942" y="304"/>
                      <a:pt x="5944" y="304"/>
                    </a:cubicBezTo>
                    <a:cubicBezTo>
                      <a:pt x="5942" y="307"/>
                      <a:pt x="5939" y="310"/>
                      <a:pt x="5937" y="313"/>
                    </a:cubicBezTo>
                    <a:cubicBezTo>
                      <a:pt x="5939" y="313"/>
                      <a:pt x="5942" y="313"/>
                      <a:pt x="5944" y="313"/>
                    </a:cubicBezTo>
                    <a:close/>
                    <a:moveTo>
                      <a:pt x="4540" y="313"/>
                    </a:moveTo>
                    <a:cubicBezTo>
                      <a:pt x="4537" y="316"/>
                      <a:pt x="4534" y="318"/>
                      <a:pt x="4531" y="321"/>
                    </a:cubicBezTo>
                    <a:cubicBezTo>
                      <a:pt x="4534" y="321"/>
                      <a:pt x="4537" y="321"/>
                      <a:pt x="4540" y="321"/>
                    </a:cubicBezTo>
                    <a:cubicBezTo>
                      <a:pt x="4538" y="323"/>
                      <a:pt x="4536" y="325"/>
                      <a:pt x="4533" y="327"/>
                    </a:cubicBezTo>
                    <a:cubicBezTo>
                      <a:pt x="4498" y="327"/>
                      <a:pt x="4464" y="327"/>
                      <a:pt x="4429" y="327"/>
                    </a:cubicBezTo>
                    <a:cubicBezTo>
                      <a:pt x="4495" y="271"/>
                      <a:pt x="4561" y="215"/>
                      <a:pt x="4625" y="161"/>
                    </a:cubicBezTo>
                    <a:cubicBezTo>
                      <a:pt x="4622" y="161"/>
                      <a:pt x="4619" y="161"/>
                      <a:pt x="4615" y="161"/>
                    </a:cubicBezTo>
                    <a:cubicBezTo>
                      <a:pt x="4618" y="158"/>
                      <a:pt x="4622" y="155"/>
                      <a:pt x="4625" y="153"/>
                    </a:cubicBezTo>
                    <a:cubicBezTo>
                      <a:pt x="4622" y="153"/>
                      <a:pt x="4619" y="153"/>
                      <a:pt x="4615" y="153"/>
                    </a:cubicBezTo>
                    <a:cubicBezTo>
                      <a:pt x="4618" y="150"/>
                      <a:pt x="4622" y="147"/>
                      <a:pt x="4625" y="144"/>
                    </a:cubicBezTo>
                    <a:cubicBezTo>
                      <a:pt x="4622" y="144"/>
                      <a:pt x="4619" y="144"/>
                      <a:pt x="4615" y="144"/>
                    </a:cubicBezTo>
                    <a:cubicBezTo>
                      <a:pt x="4617" y="143"/>
                      <a:pt x="4618" y="141"/>
                      <a:pt x="4620" y="140"/>
                    </a:cubicBezTo>
                    <a:cubicBezTo>
                      <a:pt x="4653" y="140"/>
                      <a:pt x="4687" y="140"/>
                      <a:pt x="4720" y="140"/>
                    </a:cubicBezTo>
                    <a:cubicBezTo>
                      <a:pt x="4658" y="194"/>
                      <a:pt x="4595" y="249"/>
                      <a:pt x="4531" y="304"/>
                    </a:cubicBezTo>
                    <a:cubicBezTo>
                      <a:pt x="4534" y="304"/>
                      <a:pt x="4537" y="304"/>
                      <a:pt x="4540" y="304"/>
                    </a:cubicBezTo>
                    <a:cubicBezTo>
                      <a:pt x="4537" y="307"/>
                      <a:pt x="4534" y="310"/>
                      <a:pt x="4531" y="313"/>
                    </a:cubicBezTo>
                    <a:cubicBezTo>
                      <a:pt x="4534" y="313"/>
                      <a:pt x="4537" y="313"/>
                      <a:pt x="4540" y="313"/>
                    </a:cubicBezTo>
                    <a:close/>
                    <a:moveTo>
                      <a:pt x="3136" y="313"/>
                    </a:moveTo>
                    <a:cubicBezTo>
                      <a:pt x="3132" y="316"/>
                      <a:pt x="3128" y="318"/>
                      <a:pt x="3125" y="321"/>
                    </a:cubicBezTo>
                    <a:cubicBezTo>
                      <a:pt x="3128" y="321"/>
                      <a:pt x="3132" y="321"/>
                      <a:pt x="3136" y="321"/>
                    </a:cubicBezTo>
                    <a:cubicBezTo>
                      <a:pt x="3133" y="323"/>
                      <a:pt x="3130" y="325"/>
                      <a:pt x="3128" y="327"/>
                    </a:cubicBezTo>
                    <a:cubicBezTo>
                      <a:pt x="3095" y="327"/>
                      <a:pt x="3063" y="327"/>
                      <a:pt x="3031" y="327"/>
                    </a:cubicBezTo>
                    <a:cubicBezTo>
                      <a:pt x="3110" y="271"/>
                      <a:pt x="3188" y="215"/>
                      <a:pt x="3264" y="161"/>
                    </a:cubicBezTo>
                    <a:cubicBezTo>
                      <a:pt x="3260" y="161"/>
                      <a:pt x="3256" y="161"/>
                      <a:pt x="3252" y="161"/>
                    </a:cubicBezTo>
                    <a:cubicBezTo>
                      <a:pt x="3256" y="158"/>
                      <a:pt x="3260" y="155"/>
                      <a:pt x="3264" y="153"/>
                    </a:cubicBezTo>
                    <a:cubicBezTo>
                      <a:pt x="3260" y="153"/>
                      <a:pt x="3256" y="153"/>
                      <a:pt x="3252" y="153"/>
                    </a:cubicBezTo>
                    <a:cubicBezTo>
                      <a:pt x="3256" y="150"/>
                      <a:pt x="3260" y="147"/>
                      <a:pt x="3264" y="144"/>
                    </a:cubicBezTo>
                    <a:cubicBezTo>
                      <a:pt x="3260" y="144"/>
                      <a:pt x="3256" y="144"/>
                      <a:pt x="3252" y="144"/>
                    </a:cubicBezTo>
                    <a:cubicBezTo>
                      <a:pt x="3254" y="143"/>
                      <a:pt x="3256" y="141"/>
                      <a:pt x="3258" y="140"/>
                    </a:cubicBezTo>
                    <a:cubicBezTo>
                      <a:pt x="3289" y="140"/>
                      <a:pt x="3320" y="140"/>
                      <a:pt x="3350" y="140"/>
                    </a:cubicBezTo>
                    <a:cubicBezTo>
                      <a:pt x="3276" y="194"/>
                      <a:pt x="3201" y="249"/>
                      <a:pt x="3125" y="304"/>
                    </a:cubicBezTo>
                    <a:cubicBezTo>
                      <a:pt x="3128" y="304"/>
                      <a:pt x="3132" y="304"/>
                      <a:pt x="3136" y="304"/>
                    </a:cubicBezTo>
                    <a:cubicBezTo>
                      <a:pt x="3132" y="307"/>
                      <a:pt x="3128" y="310"/>
                      <a:pt x="3125" y="313"/>
                    </a:cubicBezTo>
                    <a:cubicBezTo>
                      <a:pt x="3128" y="313"/>
                      <a:pt x="3132" y="313"/>
                      <a:pt x="3136" y="313"/>
                    </a:cubicBezTo>
                    <a:close/>
                    <a:moveTo>
                      <a:pt x="8088" y="618"/>
                    </a:moveTo>
                    <a:cubicBezTo>
                      <a:pt x="8090" y="615"/>
                      <a:pt x="8092" y="613"/>
                      <a:pt x="8093" y="610"/>
                    </a:cubicBezTo>
                    <a:cubicBezTo>
                      <a:pt x="8092" y="610"/>
                      <a:pt x="8090" y="610"/>
                      <a:pt x="8088" y="610"/>
                    </a:cubicBezTo>
                    <a:cubicBezTo>
                      <a:pt x="8090" y="608"/>
                      <a:pt x="8091" y="606"/>
                      <a:pt x="8092" y="604"/>
                    </a:cubicBezTo>
                    <a:cubicBezTo>
                      <a:pt x="8135" y="604"/>
                      <a:pt x="8179" y="604"/>
                      <a:pt x="8223" y="604"/>
                    </a:cubicBezTo>
                    <a:cubicBezTo>
                      <a:pt x="8187" y="669"/>
                      <a:pt x="8151" y="735"/>
                      <a:pt x="8114" y="803"/>
                    </a:cubicBezTo>
                    <a:cubicBezTo>
                      <a:pt x="8116" y="803"/>
                      <a:pt x="8117" y="803"/>
                      <a:pt x="8119" y="803"/>
                    </a:cubicBezTo>
                    <a:cubicBezTo>
                      <a:pt x="8117" y="805"/>
                      <a:pt x="8116" y="808"/>
                      <a:pt x="8114" y="811"/>
                    </a:cubicBezTo>
                    <a:cubicBezTo>
                      <a:pt x="8116" y="811"/>
                      <a:pt x="8117" y="811"/>
                      <a:pt x="8119" y="811"/>
                    </a:cubicBezTo>
                    <a:cubicBezTo>
                      <a:pt x="8117" y="814"/>
                      <a:pt x="8116" y="816"/>
                      <a:pt x="8114" y="819"/>
                    </a:cubicBezTo>
                    <a:cubicBezTo>
                      <a:pt x="8116" y="819"/>
                      <a:pt x="8117" y="819"/>
                      <a:pt x="8119" y="819"/>
                    </a:cubicBezTo>
                    <a:cubicBezTo>
                      <a:pt x="8118" y="821"/>
                      <a:pt x="8117" y="823"/>
                      <a:pt x="8116" y="825"/>
                    </a:cubicBezTo>
                    <a:cubicBezTo>
                      <a:pt x="8071" y="825"/>
                      <a:pt x="8025" y="825"/>
                      <a:pt x="7980" y="825"/>
                    </a:cubicBezTo>
                    <a:cubicBezTo>
                      <a:pt x="8019" y="758"/>
                      <a:pt x="8057" y="691"/>
                      <a:pt x="8093" y="626"/>
                    </a:cubicBezTo>
                    <a:cubicBezTo>
                      <a:pt x="8092" y="626"/>
                      <a:pt x="8090" y="626"/>
                      <a:pt x="8088" y="626"/>
                    </a:cubicBezTo>
                    <a:cubicBezTo>
                      <a:pt x="8090" y="624"/>
                      <a:pt x="8092" y="621"/>
                      <a:pt x="8093" y="618"/>
                    </a:cubicBezTo>
                    <a:cubicBezTo>
                      <a:pt x="8092" y="618"/>
                      <a:pt x="8090" y="618"/>
                      <a:pt x="8088" y="618"/>
                    </a:cubicBezTo>
                    <a:close/>
                    <a:moveTo>
                      <a:pt x="8712" y="867"/>
                    </a:moveTo>
                    <a:cubicBezTo>
                      <a:pt x="8713" y="865"/>
                      <a:pt x="8714" y="863"/>
                      <a:pt x="8715" y="861"/>
                    </a:cubicBezTo>
                    <a:cubicBezTo>
                      <a:pt x="8762" y="861"/>
                      <a:pt x="8809" y="861"/>
                      <a:pt x="8856" y="861"/>
                    </a:cubicBezTo>
                    <a:cubicBezTo>
                      <a:pt x="8825" y="932"/>
                      <a:pt x="8794" y="1004"/>
                      <a:pt x="8761" y="1079"/>
                    </a:cubicBezTo>
                    <a:cubicBezTo>
                      <a:pt x="8762" y="1079"/>
                      <a:pt x="8764" y="1079"/>
                      <a:pt x="8765" y="1079"/>
                    </a:cubicBezTo>
                    <a:cubicBezTo>
                      <a:pt x="8764" y="1081"/>
                      <a:pt x="8762" y="1084"/>
                      <a:pt x="8761" y="1087"/>
                    </a:cubicBezTo>
                    <a:cubicBezTo>
                      <a:pt x="8762" y="1087"/>
                      <a:pt x="8764" y="1087"/>
                      <a:pt x="8765" y="1087"/>
                    </a:cubicBezTo>
                    <a:cubicBezTo>
                      <a:pt x="8764" y="1090"/>
                      <a:pt x="8762" y="1092"/>
                      <a:pt x="8761" y="1095"/>
                    </a:cubicBezTo>
                    <a:cubicBezTo>
                      <a:pt x="8762" y="1095"/>
                      <a:pt x="8764" y="1095"/>
                      <a:pt x="8765" y="1095"/>
                    </a:cubicBezTo>
                    <a:cubicBezTo>
                      <a:pt x="8764" y="1098"/>
                      <a:pt x="8762" y="1101"/>
                      <a:pt x="8761" y="1104"/>
                    </a:cubicBezTo>
                    <a:cubicBezTo>
                      <a:pt x="8762" y="1104"/>
                      <a:pt x="8764" y="1104"/>
                      <a:pt x="8765" y="1104"/>
                    </a:cubicBezTo>
                    <a:cubicBezTo>
                      <a:pt x="8764" y="1105"/>
                      <a:pt x="8764" y="1106"/>
                      <a:pt x="8764" y="1107"/>
                    </a:cubicBezTo>
                    <a:cubicBezTo>
                      <a:pt x="8714" y="1107"/>
                      <a:pt x="8664" y="1107"/>
                      <a:pt x="8615" y="1107"/>
                    </a:cubicBezTo>
                    <a:cubicBezTo>
                      <a:pt x="8649" y="1031"/>
                      <a:pt x="8683" y="956"/>
                      <a:pt x="8716" y="883"/>
                    </a:cubicBezTo>
                    <a:cubicBezTo>
                      <a:pt x="8715" y="883"/>
                      <a:pt x="8714" y="883"/>
                      <a:pt x="8712" y="883"/>
                    </a:cubicBezTo>
                    <a:cubicBezTo>
                      <a:pt x="8714" y="881"/>
                      <a:pt x="8715" y="878"/>
                      <a:pt x="8716" y="875"/>
                    </a:cubicBezTo>
                    <a:cubicBezTo>
                      <a:pt x="8715" y="875"/>
                      <a:pt x="8714" y="875"/>
                      <a:pt x="8712" y="875"/>
                    </a:cubicBezTo>
                    <a:cubicBezTo>
                      <a:pt x="8714" y="872"/>
                      <a:pt x="8715" y="869"/>
                      <a:pt x="8716" y="867"/>
                    </a:cubicBezTo>
                    <a:cubicBezTo>
                      <a:pt x="8715" y="867"/>
                      <a:pt x="8714" y="867"/>
                      <a:pt x="8712" y="867"/>
                    </a:cubicBezTo>
                    <a:close/>
                    <a:moveTo>
                      <a:pt x="13332" y="1107"/>
                    </a:moveTo>
                    <a:cubicBezTo>
                      <a:pt x="13331" y="1106"/>
                      <a:pt x="13331" y="1105"/>
                      <a:pt x="13331" y="1104"/>
                    </a:cubicBezTo>
                    <a:cubicBezTo>
                      <a:pt x="13332" y="1104"/>
                      <a:pt x="13332" y="1104"/>
                      <a:pt x="13333" y="1104"/>
                    </a:cubicBezTo>
                    <a:cubicBezTo>
                      <a:pt x="13332" y="1101"/>
                      <a:pt x="13332" y="1098"/>
                      <a:pt x="13331" y="1095"/>
                    </a:cubicBezTo>
                    <a:cubicBezTo>
                      <a:pt x="13332" y="1095"/>
                      <a:pt x="13332" y="1095"/>
                      <a:pt x="13333" y="1095"/>
                    </a:cubicBezTo>
                    <a:cubicBezTo>
                      <a:pt x="13332" y="1092"/>
                      <a:pt x="13332" y="1090"/>
                      <a:pt x="13331" y="1087"/>
                    </a:cubicBezTo>
                    <a:cubicBezTo>
                      <a:pt x="13332" y="1087"/>
                      <a:pt x="13332" y="1087"/>
                      <a:pt x="13333" y="1087"/>
                    </a:cubicBezTo>
                    <a:cubicBezTo>
                      <a:pt x="13332" y="1084"/>
                      <a:pt x="13332" y="1081"/>
                      <a:pt x="13331" y="1079"/>
                    </a:cubicBezTo>
                    <a:cubicBezTo>
                      <a:pt x="13332" y="1079"/>
                      <a:pt x="13332" y="1079"/>
                      <a:pt x="13333" y="1079"/>
                    </a:cubicBezTo>
                    <a:cubicBezTo>
                      <a:pt x="13317" y="1004"/>
                      <a:pt x="13302" y="932"/>
                      <a:pt x="13288" y="861"/>
                    </a:cubicBezTo>
                    <a:cubicBezTo>
                      <a:pt x="13337" y="861"/>
                      <a:pt x="13386" y="861"/>
                      <a:pt x="13435" y="861"/>
                    </a:cubicBezTo>
                    <a:cubicBezTo>
                      <a:pt x="13436" y="863"/>
                      <a:pt x="13436" y="865"/>
                      <a:pt x="13437" y="867"/>
                    </a:cubicBezTo>
                    <a:cubicBezTo>
                      <a:pt x="13436" y="867"/>
                      <a:pt x="13435" y="867"/>
                      <a:pt x="13435" y="867"/>
                    </a:cubicBezTo>
                    <a:cubicBezTo>
                      <a:pt x="13435" y="869"/>
                      <a:pt x="13436" y="872"/>
                      <a:pt x="13437" y="875"/>
                    </a:cubicBezTo>
                    <a:cubicBezTo>
                      <a:pt x="13436" y="875"/>
                      <a:pt x="13435" y="875"/>
                      <a:pt x="13435" y="875"/>
                    </a:cubicBezTo>
                    <a:cubicBezTo>
                      <a:pt x="13435" y="878"/>
                      <a:pt x="13436" y="881"/>
                      <a:pt x="13437" y="883"/>
                    </a:cubicBezTo>
                    <a:cubicBezTo>
                      <a:pt x="13436" y="883"/>
                      <a:pt x="13435" y="883"/>
                      <a:pt x="13435" y="883"/>
                    </a:cubicBezTo>
                    <a:cubicBezTo>
                      <a:pt x="13452" y="956"/>
                      <a:pt x="13469" y="1031"/>
                      <a:pt x="13486" y="1107"/>
                    </a:cubicBezTo>
                    <a:cubicBezTo>
                      <a:pt x="13435" y="1107"/>
                      <a:pt x="13383" y="1107"/>
                      <a:pt x="13332" y="1107"/>
                    </a:cubicBezTo>
                    <a:close/>
                    <a:moveTo>
                      <a:pt x="14024" y="825"/>
                    </a:moveTo>
                    <a:cubicBezTo>
                      <a:pt x="14023" y="823"/>
                      <a:pt x="14023" y="821"/>
                      <a:pt x="14022" y="819"/>
                    </a:cubicBezTo>
                    <a:cubicBezTo>
                      <a:pt x="14023" y="819"/>
                      <a:pt x="14024" y="819"/>
                      <a:pt x="14025" y="819"/>
                    </a:cubicBezTo>
                    <a:cubicBezTo>
                      <a:pt x="14024" y="816"/>
                      <a:pt x="14023" y="814"/>
                      <a:pt x="14022" y="811"/>
                    </a:cubicBezTo>
                    <a:cubicBezTo>
                      <a:pt x="14023" y="811"/>
                      <a:pt x="14024" y="811"/>
                      <a:pt x="14025" y="811"/>
                    </a:cubicBezTo>
                    <a:cubicBezTo>
                      <a:pt x="14024" y="808"/>
                      <a:pt x="14023" y="805"/>
                      <a:pt x="14022" y="803"/>
                    </a:cubicBezTo>
                    <a:cubicBezTo>
                      <a:pt x="14023" y="803"/>
                      <a:pt x="14024" y="803"/>
                      <a:pt x="14025" y="803"/>
                    </a:cubicBezTo>
                    <a:cubicBezTo>
                      <a:pt x="14003" y="735"/>
                      <a:pt x="13982" y="669"/>
                      <a:pt x="13962" y="604"/>
                    </a:cubicBezTo>
                    <a:cubicBezTo>
                      <a:pt x="14008" y="604"/>
                      <a:pt x="14054" y="604"/>
                      <a:pt x="14100" y="604"/>
                    </a:cubicBezTo>
                    <a:cubicBezTo>
                      <a:pt x="14101" y="606"/>
                      <a:pt x="14102" y="608"/>
                      <a:pt x="14102" y="610"/>
                    </a:cubicBezTo>
                    <a:cubicBezTo>
                      <a:pt x="14101" y="610"/>
                      <a:pt x="14100" y="610"/>
                      <a:pt x="14099" y="610"/>
                    </a:cubicBezTo>
                    <a:cubicBezTo>
                      <a:pt x="14100" y="613"/>
                      <a:pt x="14101" y="615"/>
                      <a:pt x="14102" y="618"/>
                    </a:cubicBezTo>
                    <a:cubicBezTo>
                      <a:pt x="14101" y="618"/>
                      <a:pt x="14100" y="618"/>
                      <a:pt x="14099" y="618"/>
                    </a:cubicBezTo>
                    <a:cubicBezTo>
                      <a:pt x="14100" y="621"/>
                      <a:pt x="14101" y="624"/>
                      <a:pt x="14102" y="626"/>
                    </a:cubicBezTo>
                    <a:cubicBezTo>
                      <a:pt x="14101" y="626"/>
                      <a:pt x="14100" y="626"/>
                      <a:pt x="14099" y="626"/>
                    </a:cubicBezTo>
                    <a:cubicBezTo>
                      <a:pt x="14121" y="691"/>
                      <a:pt x="14144" y="758"/>
                      <a:pt x="14167" y="825"/>
                    </a:cubicBezTo>
                    <a:cubicBezTo>
                      <a:pt x="14119" y="825"/>
                      <a:pt x="14072" y="825"/>
                      <a:pt x="14024" y="825"/>
                    </a:cubicBezTo>
                    <a:close/>
                  </a:path>
                </a:pathLst>
              </a:custGeom>
              <a:solidFill>
                <a:srgbClr val="01010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4" name="Freeform 270"/>
              <p:cNvSpPr>
                <a:spLocks/>
              </p:cNvSpPr>
              <p:nvPr/>
            </p:nvSpPr>
            <p:spPr bwMode="auto">
              <a:xfrm>
                <a:off x="-31902400" y="1082676"/>
                <a:ext cx="5799138" cy="760413"/>
              </a:xfrm>
              <a:custGeom>
                <a:avLst/>
                <a:gdLst>
                  <a:gd name="T0" fmla="*/ 1263 w 1546"/>
                  <a:gd name="T1" fmla="*/ 202 h 202"/>
                  <a:gd name="T2" fmla="*/ 0 w 1546"/>
                  <a:gd name="T3" fmla="*/ 202 h 202"/>
                  <a:gd name="T4" fmla="*/ 323 w 1546"/>
                  <a:gd name="T5" fmla="*/ 0 h 202"/>
                  <a:gd name="T6" fmla="*/ 1546 w 1546"/>
                  <a:gd name="T7" fmla="*/ 0 h 202"/>
                  <a:gd name="T8" fmla="*/ 1263 w 1546"/>
                  <a:gd name="T9" fmla="*/ 202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46" h="202">
                    <a:moveTo>
                      <a:pt x="1263" y="202"/>
                    </a:moveTo>
                    <a:cubicBezTo>
                      <a:pt x="842" y="202"/>
                      <a:pt x="421" y="202"/>
                      <a:pt x="0" y="202"/>
                    </a:cubicBezTo>
                    <a:cubicBezTo>
                      <a:pt x="110" y="134"/>
                      <a:pt x="218" y="66"/>
                      <a:pt x="323" y="0"/>
                    </a:cubicBezTo>
                    <a:cubicBezTo>
                      <a:pt x="731" y="0"/>
                      <a:pt x="1138" y="0"/>
                      <a:pt x="1546" y="0"/>
                    </a:cubicBezTo>
                    <a:cubicBezTo>
                      <a:pt x="1453" y="66"/>
                      <a:pt x="1359" y="134"/>
                      <a:pt x="1263" y="202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5" name="Freeform 271"/>
              <p:cNvSpPr>
                <a:spLocks/>
              </p:cNvSpPr>
              <p:nvPr/>
            </p:nvSpPr>
            <p:spPr bwMode="auto">
              <a:xfrm>
                <a:off x="-30567313" y="696913"/>
                <a:ext cx="7464425" cy="311150"/>
              </a:xfrm>
              <a:custGeom>
                <a:avLst/>
                <a:gdLst>
                  <a:gd name="T0" fmla="*/ 1884 w 1990"/>
                  <a:gd name="T1" fmla="*/ 83 h 83"/>
                  <a:gd name="T2" fmla="*/ 0 w 1990"/>
                  <a:gd name="T3" fmla="*/ 83 h 83"/>
                  <a:gd name="T4" fmla="*/ 131 w 1990"/>
                  <a:gd name="T5" fmla="*/ 0 h 83"/>
                  <a:gd name="T6" fmla="*/ 1990 w 1990"/>
                  <a:gd name="T7" fmla="*/ 0 h 83"/>
                  <a:gd name="T8" fmla="*/ 1884 w 1990"/>
                  <a:gd name="T9" fmla="*/ 83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90" h="83">
                    <a:moveTo>
                      <a:pt x="1884" y="83"/>
                    </a:moveTo>
                    <a:cubicBezTo>
                      <a:pt x="1256" y="83"/>
                      <a:pt x="628" y="83"/>
                      <a:pt x="0" y="83"/>
                    </a:cubicBezTo>
                    <a:cubicBezTo>
                      <a:pt x="44" y="55"/>
                      <a:pt x="88" y="28"/>
                      <a:pt x="131" y="0"/>
                    </a:cubicBezTo>
                    <a:cubicBezTo>
                      <a:pt x="751" y="0"/>
                      <a:pt x="1370" y="0"/>
                      <a:pt x="1990" y="0"/>
                    </a:cubicBezTo>
                    <a:cubicBezTo>
                      <a:pt x="1955" y="28"/>
                      <a:pt x="1920" y="55"/>
                      <a:pt x="1884" y="83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6" name="Freeform 272"/>
              <p:cNvSpPr>
                <a:spLocks/>
              </p:cNvSpPr>
              <p:nvPr/>
            </p:nvSpPr>
            <p:spPr bwMode="auto">
              <a:xfrm>
                <a:off x="37677725" y="696913"/>
                <a:ext cx="5092700" cy="311150"/>
              </a:xfrm>
              <a:custGeom>
                <a:avLst/>
                <a:gdLst>
                  <a:gd name="T0" fmla="*/ 1358 w 1358"/>
                  <a:gd name="T1" fmla="*/ 83 h 83"/>
                  <a:gd name="T2" fmla="*/ 114 w 1358"/>
                  <a:gd name="T3" fmla="*/ 83 h 83"/>
                  <a:gd name="T4" fmla="*/ 0 w 1358"/>
                  <a:gd name="T5" fmla="*/ 0 h 83"/>
                  <a:gd name="T6" fmla="*/ 1227 w 1358"/>
                  <a:gd name="T7" fmla="*/ 0 h 83"/>
                  <a:gd name="T8" fmla="*/ 1358 w 1358"/>
                  <a:gd name="T9" fmla="*/ 83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58" h="83">
                    <a:moveTo>
                      <a:pt x="1358" y="83"/>
                    </a:moveTo>
                    <a:cubicBezTo>
                      <a:pt x="944" y="83"/>
                      <a:pt x="529" y="83"/>
                      <a:pt x="114" y="83"/>
                    </a:cubicBezTo>
                    <a:cubicBezTo>
                      <a:pt x="76" y="55"/>
                      <a:pt x="37" y="28"/>
                      <a:pt x="0" y="0"/>
                    </a:cubicBezTo>
                    <a:cubicBezTo>
                      <a:pt x="409" y="0"/>
                      <a:pt x="818" y="0"/>
                      <a:pt x="1227" y="0"/>
                    </a:cubicBezTo>
                    <a:cubicBezTo>
                      <a:pt x="1270" y="28"/>
                      <a:pt x="1314" y="55"/>
                      <a:pt x="1358" y="83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7" name="Freeform 273"/>
              <p:cNvSpPr>
                <a:spLocks/>
              </p:cNvSpPr>
              <p:nvPr/>
            </p:nvSpPr>
            <p:spPr bwMode="auto">
              <a:xfrm>
                <a:off x="32651700" y="696913"/>
                <a:ext cx="5026025" cy="311150"/>
              </a:xfrm>
              <a:custGeom>
                <a:avLst/>
                <a:gdLst>
                  <a:gd name="T0" fmla="*/ 1340 w 1340"/>
                  <a:gd name="T1" fmla="*/ 83 h 83"/>
                  <a:gd name="T2" fmla="*/ 96 w 1340"/>
                  <a:gd name="T3" fmla="*/ 83 h 83"/>
                  <a:gd name="T4" fmla="*/ 0 w 1340"/>
                  <a:gd name="T5" fmla="*/ 0 h 83"/>
                  <a:gd name="T6" fmla="*/ 1227 w 1340"/>
                  <a:gd name="T7" fmla="*/ 0 h 83"/>
                  <a:gd name="T8" fmla="*/ 1340 w 1340"/>
                  <a:gd name="T9" fmla="*/ 83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40" h="83">
                    <a:moveTo>
                      <a:pt x="1340" y="83"/>
                    </a:moveTo>
                    <a:cubicBezTo>
                      <a:pt x="926" y="83"/>
                      <a:pt x="511" y="83"/>
                      <a:pt x="96" y="83"/>
                    </a:cubicBezTo>
                    <a:cubicBezTo>
                      <a:pt x="64" y="55"/>
                      <a:pt x="32" y="28"/>
                      <a:pt x="0" y="0"/>
                    </a:cubicBezTo>
                    <a:cubicBezTo>
                      <a:pt x="409" y="0"/>
                      <a:pt x="818" y="0"/>
                      <a:pt x="1227" y="0"/>
                    </a:cubicBezTo>
                    <a:cubicBezTo>
                      <a:pt x="1265" y="28"/>
                      <a:pt x="1302" y="55"/>
                      <a:pt x="1340" y="83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8" name="Freeform 274"/>
              <p:cNvSpPr>
                <a:spLocks/>
              </p:cNvSpPr>
              <p:nvPr/>
            </p:nvSpPr>
            <p:spPr bwMode="auto">
              <a:xfrm>
                <a:off x="27625675" y="696913"/>
                <a:ext cx="4957763" cy="311150"/>
              </a:xfrm>
              <a:custGeom>
                <a:avLst/>
                <a:gdLst>
                  <a:gd name="T0" fmla="*/ 1322 w 1322"/>
                  <a:gd name="T1" fmla="*/ 83 h 83"/>
                  <a:gd name="T2" fmla="*/ 78 w 1322"/>
                  <a:gd name="T3" fmla="*/ 83 h 83"/>
                  <a:gd name="T4" fmla="*/ 0 w 1322"/>
                  <a:gd name="T5" fmla="*/ 0 h 83"/>
                  <a:gd name="T6" fmla="*/ 1228 w 1322"/>
                  <a:gd name="T7" fmla="*/ 0 h 83"/>
                  <a:gd name="T8" fmla="*/ 1322 w 1322"/>
                  <a:gd name="T9" fmla="*/ 83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2" h="83">
                    <a:moveTo>
                      <a:pt x="1322" y="83"/>
                    </a:moveTo>
                    <a:cubicBezTo>
                      <a:pt x="907" y="83"/>
                      <a:pt x="493" y="83"/>
                      <a:pt x="78" y="83"/>
                    </a:cubicBezTo>
                    <a:cubicBezTo>
                      <a:pt x="52" y="55"/>
                      <a:pt x="26" y="28"/>
                      <a:pt x="0" y="0"/>
                    </a:cubicBezTo>
                    <a:cubicBezTo>
                      <a:pt x="409" y="0"/>
                      <a:pt x="818" y="0"/>
                      <a:pt x="1228" y="0"/>
                    </a:cubicBezTo>
                    <a:cubicBezTo>
                      <a:pt x="1259" y="28"/>
                      <a:pt x="1290" y="55"/>
                      <a:pt x="1322" y="83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9" name="Freeform 275"/>
              <p:cNvSpPr>
                <a:spLocks/>
              </p:cNvSpPr>
              <p:nvPr/>
            </p:nvSpPr>
            <p:spPr bwMode="auto">
              <a:xfrm>
                <a:off x="22599650" y="696913"/>
                <a:ext cx="4891088" cy="311150"/>
              </a:xfrm>
              <a:custGeom>
                <a:avLst/>
                <a:gdLst>
                  <a:gd name="T0" fmla="*/ 1304 w 1304"/>
                  <a:gd name="T1" fmla="*/ 83 h 83"/>
                  <a:gd name="T2" fmla="*/ 60 w 1304"/>
                  <a:gd name="T3" fmla="*/ 83 h 83"/>
                  <a:gd name="T4" fmla="*/ 0 w 1304"/>
                  <a:gd name="T5" fmla="*/ 0 h 83"/>
                  <a:gd name="T6" fmla="*/ 1228 w 1304"/>
                  <a:gd name="T7" fmla="*/ 0 h 83"/>
                  <a:gd name="T8" fmla="*/ 1304 w 1304"/>
                  <a:gd name="T9" fmla="*/ 83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04" h="83">
                    <a:moveTo>
                      <a:pt x="1304" y="83"/>
                    </a:moveTo>
                    <a:cubicBezTo>
                      <a:pt x="890" y="83"/>
                      <a:pt x="475" y="83"/>
                      <a:pt x="60" y="83"/>
                    </a:cubicBezTo>
                    <a:cubicBezTo>
                      <a:pt x="40" y="55"/>
                      <a:pt x="20" y="28"/>
                      <a:pt x="0" y="0"/>
                    </a:cubicBezTo>
                    <a:cubicBezTo>
                      <a:pt x="409" y="0"/>
                      <a:pt x="819" y="0"/>
                      <a:pt x="1228" y="0"/>
                    </a:cubicBezTo>
                    <a:cubicBezTo>
                      <a:pt x="1253" y="28"/>
                      <a:pt x="1278" y="55"/>
                      <a:pt x="1304" y="83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0" name="Freeform 276"/>
              <p:cNvSpPr>
                <a:spLocks/>
              </p:cNvSpPr>
              <p:nvPr/>
            </p:nvSpPr>
            <p:spPr bwMode="auto">
              <a:xfrm>
                <a:off x="17575213" y="696913"/>
                <a:ext cx="4822825" cy="311150"/>
              </a:xfrm>
              <a:custGeom>
                <a:avLst/>
                <a:gdLst>
                  <a:gd name="T0" fmla="*/ 1286 w 1286"/>
                  <a:gd name="T1" fmla="*/ 83 h 83"/>
                  <a:gd name="T2" fmla="*/ 42 w 1286"/>
                  <a:gd name="T3" fmla="*/ 83 h 83"/>
                  <a:gd name="T4" fmla="*/ 0 w 1286"/>
                  <a:gd name="T5" fmla="*/ 0 h 83"/>
                  <a:gd name="T6" fmla="*/ 1228 w 1286"/>
                  <a:gd name="T7" fmla="*/ 0 h 83"/>
                  <a:gd name="T8" fmla="*/ 1286 w 1286"/>
                  <a:gd name="T9" fmla="*/ 83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86" h="83">
                    <a:moveTo>
                      <a:pt x="1286" y="83"/>
                    </a:moveTo>
                    <a:cubicBezTo>
                      <a:pt x="871" y="83"/>
                      <a:pt x="457" y="83"/>
                      <a:pt x="42" y="83"/>
                    </a:cubicBezTo>
                    <a:cubicBezTo>
                      <a:pt x="28" y="55"/>
                      <a:pt x="14" y="28"/>
                      <a:pt x="0" y="0"/>
                    </a:cubicBezTo>
                    <a:cubicBezTo>
                      <a:pt x="410" y="0"/>
                      <a:pt x="819" y="0"/>
                      <a:pt x="1228" y="0"/>
                    </a:cubicBezTo>
                    <a:cubicBezTo>
                      <a:pt x="1247" y="28"/>
                      <a:pt x="1267" y="55"/>
                      <a:pt x="1286" y="83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1" name="Freeform 277"/>
              <p:cNvSpPr>
                <a:spLocks/>
              </p:cNvSpPr>
              <p:nvPr/>
            </p:nvSpPr>
            <p:spPr bwMode="auto">
              <a:xfrm>
                <a:off x="12552363" y="696913"/>
                <a:ext cx="4752975" cy="311150"/>
              </a:xfrm>
              <a:custGeom>
                <a:avLst/>
                <a:gdLst>
                  <a:gd name="T0" fmla="*/ 1267 w 1267"/>
                  <a:gd name="T1" fmla="*/ 83 h 83"/>
                  <a:gd name="T2" fmla="*/ 23 w 1267"/>
                  <a:gd name="T3" fmla="*/ 83 h 83"/>
                  <a:gd name="T4" fmla="*/ 0 w 1267"/>
                  <a:gd name="T5" fmla="*/ 0 h 83"/>
                  <a:gd name="T6" fmla="*/ 1227 w 1267"/>
                  <a:gd name="T7" fmla="*/ 0 h 83"/>
                  <a:gd name="T8" fmla="*/ 1267 w 1267"/>
                  <a:gd name="T9" fmla="*/ 83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67" h="83">
                    <a:moveTo>
                      <a:pt x="1267" y="83"/>
                    </a:moveTo>
                    <a:cubicBezTo>
                      <a:pt x="852" y="83"/>
                      <a:pt x="438" y="83"/>
                      <a:pt x="23" y="83"/>
                    </a:cubicBezTo>
                    <a:cubicBezTo>
                      <a:pt x="15" y="55"/>
                      <a:pt x="7" y="28"/>
                      <a:pt x="0" y="0"/>
                    </a:cubicBezTo>
                    <a:cubicBezTo>
                      <a:pt x="409" y="0"/>
                      <a:pt x="818" y="0"/>
                      <a:pt x="1227" y="0"/>
                    </a:cubicBezTo>
                    <a:cubicBezTo>
                      <a:pt x="1240" y="28"/>
                      <a:pt x="1254" y="55"/>
                      <a:pt x="1267" y="83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2" name="Freeform 278"/>
              <p:cNvSpPr>
                <a:spLocks/>
              </p:cNvSpPr>
              <p:nvPr/>
            </p:nvSpPr>
            <p:spPr bwMode="auto">
              <a:xfrm>
                <a:off x="7526338" y="696913"/>
                <a:ext cx="4684713" cy="311150"/>
              </a:xfrm>
              <a:custGeom>
                <a:avLst/>
                <a:gdLst>
                  <a:gd name="T0" fmla="*/ 1249 w 1249"/>
                  <a:gd name="T1" fmla="*/ 83 h 83"/>
                  <a:gd name="T2" fmla="*/ 5 w 1249"/>
                  <a:gd name="T3" fmla="*/ 83 h 83"/>
                  <a:gd name="T4" fmla="*/ 0 w 1249"/>
                  <a:gd name="T5" fmla="*/ 0 h 83"/>
                  <a:gd name="T6" fmla="*/ 1227 w 1249"/>
                  <a:gd name="T7" fmla="*/ 0 h 83"/>
                  <a:gd name="T8" fmla="*/ 1249 w 1249"/>
                  <a:gd name="T9" fmla="*/ 83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49" h="83">
                    <a:moveTo>
                      <a:pt x="1249" y="83"/>
                    </a:moveTo>
                    <a:cubicBezTo>
                      <a:pt x="834" y="83"/>
                      <a:pt x="420" y="83"/>
                      <a:pt x="5" y="83"/>
                    </a:cubicBezTo>
                    <a:cubicBezTo>
                      <a:pt x="3" y="55"/>
                      <a:pt x="1" y="28"/>
                      <a:pt x="0" y="0"/>
                    </a:cubicBezTo>
                    <a:cubicBezTo>
                      <a:pt x="409" y="0"/>
                      <a:pt x="818" y="0"/>
                      <a:pt x="1227" y="0"/>
                    </a:cubicBezTo>
                    <a:cubicBezTo>
                      <a:pt x="1234" y="28"/>
                      <a:pt x="1242" y="55"/>
                      <a:pt x="1249" y="83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3" name="Freeform 279"/>
              <p:cNvSpPr>
                <a:spLocks/>
              </p:cNvSpPr>
              <p:nvPr/>
            </p:nvSpPr>
            <p:spPr bwMode="auto">
              <a:xfrm>
                <a:off x="2452688" y="696913"/>
                <a:ext cx="4665663" cy="311150"/>
              </a:xfrm>
              <a:custGeom>
                <a:avLst/>
                <a:gdLst>
                  <a:gd name="T0" fmla="*/ 1244 w 1244"/>
                  <a:gd name="T1" fmla="*/ 83 h 83"/>
                  <a:gd name="T2" fmla="*/ 0 w 1244"/>
                  <a:gd name="T3" fmla="*/ 83 h 83"/>
                  <a:gd name="T4" fmla="*/ 13 w 1244"/>
                  <a:gd name="T5" fmla="*/ 0 h 83"/>
                  <a:gd name="T6" fmla="*/ 1240 w 1244"/>
                  <a:gd name="T7" fmla="*/ 0 h 83"/>
                  <a:gd name="T8" fmla="*/ 1244 w 1244"/>
                  <a:gd name="T9" fmla="*/ 83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44" h="83">
                    <a:moveTo>
                      <a:pt x="1244" y="83"/>
                    </a:moveTo>
                    <a:cubicBezTo>
                      <a:pt x="829" y="83"/>
                      <a:pt x="414" y="83"/>
                      <a:pt x="0" y="83"/>
                    </a:cubicBezTo>
                    <a:cubicBezTo>
                      <a:pt x="4" y="55"/>
                      <a:pt x="8" y="28"/>
                      <a:pt x="13" y="0"/>
                    </a:cubicBezTo>
                    <a:cubicBezTo>
                      <a:pt x="422" y="0"/>
                      <a:pt x="831" y="0"/>
                      <a:pt x="1240" y="0"/>
                    </a:cubicBezTo>
                    <a:cubicBezTo>
                      <a:pt x="1242" y="28"/>
                      <a:pt x="1243" y="55"/>
                      <a:pt x="1244" y="83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4" name="Freeform 280"/>
              <p:cNvSpPr>
                <a:spLocks/>
              </p:cNvSpPr>
              <p:nvPr/>
            </p:nvSpPr>
            <p:spPr bwMode="auto">
              <a:xfrm>
                <a:off x="-2640013" y="696913"/>
                <a:ext cx="4718050" cy="311150"/>
              </a:xfrm>
              <a:custGeom>
                <a:avLst/>
                <a:gdLst>
                  <a:gd name="T0" fmla="*/ 1244 w 1258"/>
                  <a:gd name="T1" fmla="*/ 83 h 83"/>
                  <a:gd name="T2" fmla="*/ 0 w 1258"/>
                  <a:gd name="T3" fmla="*/ 83 h 83"/>
                  <a:gd name="T4" fmla="*/ 31 w 1258"/>
                  <a:gd name="T5" fmla="*/ 0 h 83"/>
                  <a:gd name="T6" fmla="*/ 1258 w 1258"/>
                  <a:gd name="T7" fmla="*/ 0 h 83"/>
                  <a:gd name="T8" fmla="*/ 1244 w 1258"/>
                  <a:gd name="T9" fmla="*/ 83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58" h="83">
                    <a:moveTo>
                      <a:pt x="1244" y="83"/>
                    </a:moveTo>
                    <a:cubicBezTo>
                      <a:pt x="829" y="83"/>
                      <a:pt x="415" y="83"/>
                      <a:pt x="0" y="83"/>
                    </a:cubicBezTo>
                    <a:cubicBezTo>
                      <a:pt x="10" y="55"/>
                      <a:pt x="21" y="28"/>
                      <a:pt x="31" y="0"/>
                    </a:cubicBezTo>
                    <a:cubicBezTo>
                      <a:pt x="440" y="0"/>
                      <a:pt x="849" y="0"/>
                      <a:pt x="1258" y="0"/>
                    </a:cubicBezTo>
                    <a:cubicBezTo>
                      <a:pt x="1254" y="28"/>
                      <a:pt x="1249" y="55"/>
                      <a:pt x="1244" y="83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5" name="Freeform 281"/>
              <p:cNvSpPr>
                <a:spLocks/>
              </p:cNvSpPr>
              <p:nvPr/>
            </p:nvSpPr>
            <p:spPr bwMode="auto">
              <a:xfrm>
                <a:off x="-7734300" y="696913"/>
                <a:ext cx="4789488" cy="311150"/>
              </a:xfrm>
              <a:custGeom>
                <a:avLst/>
                <a:gdLst>
                  <a:gd name="T0" fmla="*/ 1244 w 1277"/>
                  <a:gd name="T1" fmla="*/ 83 h 83"/>
                  <a:gd name="T2" fmla="*/ 0 w 1277"/>
                  <a:gd name="T3" fmla="*/ 83 h 83"/>
                  <a:gd name="T4" fmla="*/ 49 w 1277"/>
                  <a:gd name="T5" fmla="*/ 0 h 83"/>
                  <a:gd name="T6" fmla="*/ 1277 w 1277"/>
                  <a:gd name="T7" fmla="*/ 0 h 83"/>
                  <a:gd name="T8" fmla="*/ 1244 w 1277"/>
                  <a:gd name="T9" fmla="*/ 83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77" h="83">
                    <a:moveTo>
                      <a:pt x="1244" y="83"/>
                    </a:moveTo>
                    <a:cubicBezTo>
                      <a:pt x="829" y="83"/>
                      <a:pt x="415" y="83"/>
                      <a:pt x="0" y="83"/>
                    </a:cubicBezTo>
                    <a:cubicBezTo>
                      <a:pt x="16" y="55"/>
                      <a:pt x="33" y="28"/>
                      <a:pt x="49" y="0"/>
                    </a:cubicBezTo>
                    <a:cubicBezTo>
                      <a:pt x="458" y="0"/>
                      <a:pt x="868" y="0"/>
                      <a:pt x="1277" y="0"/>
                    </a:cubicBezTo>
                    <a:cubicBezTo>
                      <a:pt x="1266" y="28"/>
                      <a:pt x="1255" y="55"/>
                      <a:pt x="1244" y="83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6" name="Freeform 282"/>
              <p:cNvSpPr>
                <a:spLocks/>
              </p:cNvSpPr>
              <p:nvPr/>
            </p:nvSpPr>
            <p:spPr bwMode="auto">
              <a:xfrm>
                <a:off x="-12827000" y="696913"/>
                <a:ext cx="4857750" cy="311150"/>
              </a:xfrm>
              <a:custGeom>
                <a:avLst/>
                <a:gdLst>
                  <a:gd name="T0" fmla="*/ 1244 w 1295"/>
                  <a:gd name="T1" fmla="*/ 83 h 83"/>
                  <a:gd name="T2" fmla="*/ 0 w 1295"/>
                  <a:gd name="T3" fmla="*/ 83 h 83"/>
                  <a:gd name="T4" fmla="*/ 67 w 1295"/>
                  <a:gd name="T5" fmla="*/ 0 h 83"/>
                  <a:gd name="T6" fmla="*/ 1295 w 1295"/>
                  <a:gd name="T7" fmla="*/ 0 h 83"/>
                  <a:gd name="T8" fmla="*/ 1244 w 1295"/>
                  <a:gd name="T9" fmla="*/ 83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95" h="83">
                    <a:moveTo>
                      <a:pt x="1244" y="83"/>
                    </a:moveTo>
                    <a:cubicBezTo>
                      <a:pt x="829" y="83"/>
                      <a:pt x="414" y="83"/>
                      <a:pt x="0" y="83"/>
                    </a:cubicBezTo>
                    <a:cubicBezTo>
                      <a:pt x="22" y="55"/>
                      <a:pt x="45" y="28"/>
                      <a:pt x="67" y="0"/>
                    </a:cubicBezTo>
                    <a:cubicBezTo>
                      <a:pt x="477" y="0"/>
                      <a:pt x="886" y="0"/>
                      <a:pt x="1295" y="0"/>
                    </a:cubicBezTo>
                    <a:cubicBezTo>
                      <a:pt x="1278" y="28"/>
                      <a:pt x="1261" y="55"/>
                      <a:pt x="1244" y="83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7" name="Freeform 283"/>
              <p:cNvSpPr>
                <a:spLocks/>
              </p:cNvSpPr>
              <p:nvPr/>
            </p:nvSpPr>
            <p:spPr bwMode="auto">
              <a:xfrm>
                <a:off x="-17919700" y="696913"/>
                <a:ext cx="4924425" cy="311150"/>
              </a:xfrm>
              <a:custGeom>
                <a:avLst/>
                <a:gdLst>
                  <a:gd name="T0" fmla="*/ 1244 w 1313"/>
                  <a:gd name="T1" fmla="*/ 83 h 83"/>
                  <a:gd name="T2" fmla="*/ 0 w 1313"/>
                  <a:gd name="T3" fmla="*/ 83 h 83"/>
                  <a:gd name="T4" fmla="*/ 86 w 1313"/>
                  <a:gd name="T5" fmla="*/ 0 h 83"/>
                  <a:gd name="T6" fmla="*/ 1313 w 1313"/>
                  <a:gd name="T7" fmla="*/ 0 h 83"/>
                  <a:gd name="T8" fmla="*/ 1244 w 1313"/>
                  <a:gd name="T9" fmla="*/ 83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13" h="83">
                    <a:moveTo>
                      <a:pt x="1244" y="83"/>
                    </a:moveTo>
                    <a:cubicBezTo>
                      <a:pt x="829" y="83"/>
                      <a:pt x="414" y="83"/>
                      <a:pt x="0" y="83"/>
                    </a:cubicBezTo>
                    <a:cubicBezTo>
                      <a:pt x="29" y="55"/>
                      <a:pt x="57" y="28"/>
                      <a:pt x="86" y="0"/>
                    </a:cubicBezTo>
                    <a:cubicBezTo>
                      <a:pt x="495" y="0"/>
                      <a:pt x="904" y="0"/>
                      <a:pt x="1313" y="0"/>
                    </a:cubicBezTo>
                    <a:cubicBezTo>
                      <a:pt x="1290" y="28"/>
                      <a:pt x="1267" y="55"/>
                      <a:pt x="1244" y="83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8" name="Freeform 284"/>
              <p:cNvSpPr>
                <a:spLocks/>
              </p:cNvSpPr>
              <p:nvPr/>
            </p:nvSpPr>
            <p:spPr bwMode="auto">
              <a:xfrm>
                <a:off x="-23013988" y="696913"/>
                <a:ext cx="4992688" cy="311150"/>
              </a:xfrm>
              <a:custGeom>
                <a:avLst/>
                <a:gdLst>
                  <a:gd name="T0" fmla="*/ 1244 w 1331"/>
                  <a:gd name="T1" fmla="*/ 83 h 83"/>
                  <a:gd name="T2" fmla="*/ 0 w 1331"/>
                  <a:gd name="T3" fmla="*/ 83 h 83"/>
                  <a:gd name="T4" fmla="*/ 104 w 1331"/>
                  <a:gd name="T5" fmla="*/ 0 h 83"/>
                  <a:gd name="T6" fmla="*/ 1331 w 1331"/>
                  <a:gd name="T7" fmla="*/ 0 h 83"/>
                  <a:gd name="T8" fmla="*/ 1244 w 1331"/>
                  <a:gd name="T9" fmla="*/ 83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31" h="83">
                    <a:moveTo>
                      <a:pt x="1244" y="83"/>
                    </a:moveTo>
                    <a:cubicBezTo>
                      <a:pt x="829" y="83"/>
                      <a:pt x="414" y="83"/>
                      <a:pt x="0" y="83"/>
                    </a:cubicBezTo>
                    <a:cubicBezTo>
                      <a:pt x="35" y="55"/>
                      <a:pt x="69" y="28"/>
                      <a:pt x="104" y="0"/>
                    </a:cubicBezTo>
                    <a:cubicBezTo>
                      <a:pt x="513" y="0"/>
                      <a:pt x="922" y="0"/>
                      <a:pt x="1331" y="0"/>
                    </a:cubicBezTo>
                    <a:cubicBezTo>
                      <a:pt x="1302" y="28"/>
                      <a:pt x="1273" y="55"/>
                      <a:pt x="1244" y="83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9" name="Freeform 285"/>
              <p:cNvSpPr>
                <a:spLocks/>
              </p:cNvSpPr>
              <p:nvPr/>
            </p:nvSpPr>
            <p:spPr bwMode="auto">
              <a:xfrm>
                <a:off x="-26628725" y="1082676"/>
                <a:ext cx="5629275" cy="760413"/>
              </a:xfrm>
              <a:custGeom>
                <a:avLst/>
                <a:gdLst>
                  <a:gd name="T0" fmla="*/ 1263 w 1501"/>
                  <a:gd name="T1" fmla="*/ 202 h 202"/>
                  <a:gd name="T2" fmla="*/ 0 w 1501"/>
                  <a:gd name="T3" fmla="*/ 202 h 202"/>
                  <a:gd name="T4" fmla="*/ 278 w 1501"/>
                  <a:gd name="T5" fmla="*/ 0 h 202"/>
                  <a:gd name="T6" fmla="*/ 1501 w 1501"/>
                  <a:gd name="T7" fmla="*/ 0 h 202"/>
                  <a:gd name="T8" fmla="*/ 1263 w 1501"/>
                  <a:gd name="T9" fmla="*/ 202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01" h="202">
                    <a:moveTo>
                      <a:pt x="1263" y="202"/>
                    </a:moveTo>
                    <a:cubicBezTo>
                      <a:pt x="842" y="202"/>
                      <a:pt x="421" y="202"/>
                      <a:pt x="0" y="202"/>
                    </a:cubicBezTo>
                    <a:cubicBezTo>
                      <a:pt x="95" y="134"/>
                      <a:pt x="187" y="66"/>
                      <a:pt x="278" y="0"/>
                    </a:cubicBezTo>
                    <a:cubicBezTo>
                      <a:pt x="686" y="0"/>
                      <a:pt x="1093" y="0"/>
                      <a:pt x="1501" y="0"/>
                    </a:cubicBezTo>
                    <a:cubicBezTo>
                      <a:pt x="1423" y="66"/>
                      <a:pt x="1344" y="134"/>
                      <a:pt x="1263" y="202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0" name="Freeform 286"/>
              <p:cNvSpPr>
                <a:spLocks/>
              </p:cNvSpPr>
              <p:nvPr/>
            </p:nvSpPr>
            <p:spPr bwMode="auto">
              <a:xfrm>
                <a:off x="-21355050" y="1082676"/>
                <a:ext cx="5461000" cy="760413"/>
              </a:xfrm>
              <a:custGeom>
                <a:avLst/>
                <a:gdLst>
                  <a:gd name="T0" fmla="*/ 1263 w 1456"/>
                  <a:gd name="T1" fmla="*/ 202 h 202"/>
                  <a:gd name="T2" fmla="*/ 0 w 1456"/>
                  <a:gd name="T3" fmla="*/ 202 h 202"/>
                  <a:gd name="T4" fmla="*/ 233 w 1456"/>
                  <a:gd name="T5" fmla="*/ 0 h 202"/>
                  <a:gd name="T6" fmla="*/ 1456 w 1456"/>
                  <a:gd name="T7" fmla="*/ 0 h 202"/>
                  <a:gd name="T8" fmla="*/ 1263 w 1456"/>
                  <a:gd name="T9" fmla="*/ 202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56" h="202">
                    <a:moveTo>
                      <a:pt x="1263" y="202"/>
                    </a:moveTo>
                    <a:cubicBezTo>
                      <a:pt x="842" y="202"/>
                      <a:pt x="421" y="202"/>
                      <a:pt x="0" y="202"/>
                    </a:cubicBezTo>
                    <a:cubicBezTo>
                      <a:pt x="80" y="134"/>
                      <a:pt x="157" y="66"/>
                      <a:pt x="233" y="0"/>
                    </a:cubicBezTo>
                    <a:cubicBezTo>
                      <a:pt x="641" y="0"/>
                      <a:pt x="1048" y="0"/>
                      <a:pt x="1456" y="0"/>
                    </a:cubicBezTo>
                    <a:cubicBezTo>
                      <a:pt x="1393" y="66"/>
                      <a:pt x="1329" y="134"/>
                      <a:pt x="1263" y="202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1" name="Freeform 287"/>
              <p:cNvSpPr>
                <a:spLocks/>
              </p:cNvSpPr>
              <p:nvPr/>
            </p:nvSpPr>
            <p:spPr bwMode="auto">
              <a:xfrm>
                <a:off x="-16082963" y="1082676"/>
                <a:ext cx="5292725" cy="760413"/>
              </a:xfrm>
              <a:custGeom>
                <a:avLst/>
                <a:gdLst>
                  <a:gd name="T0" fmla="*/ 1263 w 1411"/>
                  <a:gd name="T1" fmla="*/ 202 h 202"/>
                  <a:gd name="T2" fmla="*/ 0 w 1411"/>
                  <a:gd name="T3" fmla="*/ 202 h 202"/>
                  <a:gd name="T4" fmla="*/ 189 w 1411"/>
                  <a:gd name="T5" fmla="*/ 0 h 202"/>
                  <a:gd name="T6" fmla="*/ 1411 w 1411"/>
                  <a:gd name="T7" fmla="*/ 0 h 202"/>
                  <a:gd name="T8" fmla="*/ 1263 w 1411"/>
                  <a:gd name="T9" fmla="*/ 202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11" h="202">
                    <a:moveTo>
                      <a:pt x="1263" y="202"/>
                    </a:moveTo>
                    <a:cubicBezTo>
                      <a:pt x="842" y="202"/>
                      <a:pt x="421" y="202"/>
                      <a:pt x="0" y="202"/>
                    </a:cubicBezTo>
                    <a:cubicBezTo>
                      <a:pt x="64" y="134"/>
                      <a:pt x="127" y="66"/>
                      <a:pt x="189" y="0"/>
                    </a:cubicBezTo>
                    <a:cubicBezTo>
                      <a:pt x="596" y="0"/>
                      <a:pt x="1004" y="0"/>
                      <a:pt x="1411" y="0"/>
                    </a:cubicBezTo>
                    <a:cubicBezTo>
                      <a:pt x="1363" y="66"/>
                      <a:pt x="1313" y="134"/>
                      <a:pt x="1263" y="202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2" name="Freeform 288"/>
              <p:cNvSpPr>
                <a:spLocks/>
              </p:cNvSpPr>
              <p:nvPr/>
            </p:nvSpPr>
            <p:spPr bwMode="auto">
              <a:xfrm>
                <a:off x="-38349238" y="4860926"/>
                <a:ext cx="6983413" cy="1033463"/>
              </a:xfrm>
              <a:custGeom>
                <a:avLst/>
                <a:gdLst>
                  <a:gd name="T0" fmla="*/ 1478 w 1862"/>
                  <a:gd name="T1" fmla="*/ 275 h 275"/>
                  <a:gd name="T2" fmla="*/ 0 w 1862"/>
                  <a:gd name="T3" fmla="*/ 275 h 275"/>
                  <a:gd name="T4" fmla="*/ 440 w 1862"/>
                  <a:gd name="T5" fmla="*/ 0 h 275"/>
                  <a:gd name="T6" fmla="*/ 1862 w 1862"/>
                  <a:gd name="T7" fmla="*/ 0 h 275"/>
                  <a:gd name="T8" fmla="*/ 1478 w 1862"/>
                  <a:gd name="T9" fmla="*/ 275 h 2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62" h="275">
                    <a:moveTo>
                      <a:pt x="1478" y="275"/>
                    </a:moveTo>
                    <a:cubicBezTo>
                      <a:pt x="985" y="275"/>
                      <a:pt x="493" y="275"/>
                      <a:pt x="0" y="275"/>
                    </a:cubicBezTo>
                    <a:cubicBezTo>
                      <a:pt x="150" y="181"/>
                      <a:pt x="297" y="89"/>
                      <a:pt x="440" y="0"/>
                    </a:cubicBezTo>
                    <a:cubicBezTo>
                      <a:pt x="914" y="0"/>
                      <a:pt x="1388" y="0"/>
                      <a:pt x="1862" y="0"/>
                    </a:cubicBezTo>
                    <a:cubicBezTo>
                      <a:pt x="1737" y="89"/>
                      <a:pt x="1609" y="181"/>
                      <a:pt x="1478" y="275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3" name="Freeform 289"/>
              <p:cNvSpPr>
                <a:spLocks/>
              </p:cNvSpPr>
              <p:nvPr/>
            </p:nvSpPr>
            <p:spPr bwMode="auto">
              <a:xfrm>
                <a:off x="-32180213" y="4860926"/>
                <a:ext cx="6751638" cy="1033463"/>
              </a:xfrm>
              <a:custGeom>
                <a:avLst/>
                <a:gdLst>
                  <a:gd name="T0" fmla="*/ 1477 w 1800"/>
                  <a:gd name="T1" fmla="*/ 275 h 275"/>
                  <a:gd name="T2" fmla="*/ 0 w 1800"/>
                  <a:gd name="T3" fmla="*/ 275 h 275"/>
                  <a:gd name="T4" fmla="*/ 378 w 1800"/>
                  <a:gd name="T5" fmla="*/ 0 h 275"/>
                  <a:gd name="T6" fmla="*/ 1800 w 1800"/>
                  <a:gd name="T7" fmla="*/ 0 h 275"/>
                  <a:gd name="T8" fmla="*/ 1477 w 1800"/>
                  <a:gd name="T9" fmla="*/ 275 h 2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00" h="275">
                    <a:moveTo>
                      <a:pt x="1477" y="275"/>
                    </a:moveTo>
                    <a:cubicBezTo>
                      <a:pt x="985" y="275"/>
                      <a:pt x="492" y="275"/>
                      <a:pt x="0" y="275"/>
                    </a:cubicBezTo>
                    <a:cubicBezTo>
                      <a:pt x="129" y="181"/>
                      <a:pt x="255" y="89"/>
                      <a:pt x="378" y="0"/>
                    </a:cubicBezTo>
                    <a:cubicBezTo>
                      <a:pt x="852" y="0"/>
                      <a:pt x="1326" y="0"/>
                      <a:pt x="1800" y="0"/>
                    </a:cubicBezTo>
                    <a:cubicBezTo>
                      <a:pt x="1695" y="89"/>
                      <a:pt x="1587" y="181"/>
                      <a:pt x="1477" y="275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4" name="Freeform 290"/>
              <p:cNvSpPr>
                <a:spLocks/>
              </p:cNvSpPr>
              <p:nvPr/>
            </p:nvSpPr>
            <p:spPr bwMode="auto">
              <a:xfrm>
                <a:off x="-26014363" y="4860926"/>
                <a:ext cx="6526213" cy="1033463"/>
              </a:xfrm>
              <a:custGeom>
                <a:avLst/>
                <a:gdLst>
                  <a:gd name="T0" fmla="*/ 1477 w 1740"/>
                  <a:gd name="T1" fmla="*/ 275 h 275"/>
                  <a:gd name="T2" fmla="*/ 0 w 1740"/>
                  <a:gd name="T3" fmla="*/ 275 h 275"/>
                  <a:gd name="T4" fmla="*/ 318 w 1740"/>
                  <a:gd name="T5" fmla="*/ 0 h 275"/>
                  <a:gd name="T6" fmla="*/ 1740 w 1740"/>
                  <a:gd name="T7" fmla="*/ 0 h 275"/>
                  <a:gd name="T8" fmla="*/ 1477 w 1740"/>
                  <a:gd name="T9" fmla="*/ 275 h 2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40" h="275">
                    <a:moveTo>
                      <a:pt x="1477" y="275"/>
                    </a:moveTo>
                    <a:cubicBezTo>
                      <a:pt x="985" y="275"/>
                      <a:pt x="493" y="275"/>
                      <a:pt x="0" y="275"/>
                    </a:cubicBezTo>
                    <a:cubicBezTo>
                      <a:pt x="109" y="181"/>
                      <a:pt x="214" y="89"/>
                      <a:pt x="318" y="0"/>
                    </a:cubicBezTo>
                    <a:cubicBezTo>
                      <a:pt x="792" y="0"/>
                      <a:pt x="1266" y="0"/>
                      <a:pt x="1740" y="0"/>
                    </a:cubicBezTo>
                    <a:cubicBezTo>
                      <a:pt x="1655" y="89"/>
                      <a:pt x="1567" y="181"/>
                      <a:pt x="1477" y="275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5" name="Freeform 291"/>
              <p:cNvSpPr>
                <a:spLocks/>
              </p:cNvSpPr>
              <p:nvPr/>
            </p:nvSpPr>
            <p:spPr bwMode="auto">
              <a:xfrm>
                <a:off x="25596850" y="4860926"/>
                <a:ext cx="6289675" cy="1033463"/>
              </a:xfrm>
              <a:custGeom>
                <a:avLst/>
                <a:gdLst>
                  <a:gd name="T0" fmla="*/ 1677 w 1677"/>
                  <a:gd name="T1" fmla="*/ 275 h 275"/>
                  <a:gd name="T2" fmla="*/ 200 w 1677"/>
                  <a:gd name="T3" fmla="*/ 275 h 275"/>
                  <a:gd name="T4" fmla="*/ 0 w 1677"/>
                  <a:gd name="T5" fmla="*/ 0 h 275"/>
                  <a:gd name="T6" fmla="*/ 1423 w 1677"/>
                  <a:gd name="T7" fmla="*/ 0 h 275"/>
                  <a:gd name="T8" fmla="*/ 1677 w 1677"/>
                  <a:gd name="T9" fmla="*/ 275 h 2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77" h="275">
                    <a:moveTo>
                      <a:pt x="1677" y="275"/>
                    </a:moveTo>
                    <a:cubicBezTo>
                      <a:pt x="1185" y="275"/>
                      <a:pt x="693" y="275"/>
                      <a:pt x="200" y="275"/>
                    </a:cubicBezTo>
                    <a:cubicBezTo>
                      <a:pt x="132" y="181"/>
                      <a:pt x="65" y="89"/>
                      <a:pt x="0" y="0"/>
                    </a:cubicBezTo>
                    <a:cubicBezTo>
                      <a:pt x="474" y="0"/>
                      <a:pt x="949" y="0"/>
                      <a:pt x="1423" y="0"/>
                    </a:cubicBezTo>
                    <a:cubicBezTo>
                      <a:pt x="1506" y="89"/>
                      <a:pt x="1590" y="181"/>
                      <a:pt x="1677" y="275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6" name="Freeform 292"/>
              <p:cNvSpPr>
                <a:spLocks/>
              </p:cNvSpPr>
              <p:nvPr/>
            </p:nvSpPr>
            <p:spPr bwMode="auto">
              <a:xfrm>
                <a:off x="31537275" y="4860926"/>
                <a:ext cx="6518275" cy="1033463"/>
              </a:xfrm>
              <a:custGeom>
                <a:avLst/>
                <a:gdLst>
                  <a:gd name="T0" fmla="*/ 1738 w 1738"/>
                  <a:gd name="T1" fmla="*/ 275 h 275"/>
                  <a:gd name="T2" fmla="*/ 261 w 1738"/>
                  <a:gd name="T3" fmla="*/ 275 h 275"/>
                  <a:gd name="T4" fmla="*/ 0 w 1738"/>
                  <a:gd name="T5" fmla="*/ 0 h 275"/>
                  <a:gd name="T6" fmla="*/ 1422 w 1738"/>
                  <a:gd name="T7" fmla="*/ 0 h 275"/>
                  <a:gd name="T8" fmla="*/ 1738 w 1738"/>
                  <a:gd name="T9" fmla="*/ 275 h 2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38" h="275">
                    <a:moveTo>
                      <a:pt x="1738" y="275"/>
                    </a:moveTo>
                    <a:cubicBezTo>
                      <a:pt x="1246" y="275"/>
                      <a:pt x="753" y="275"/>
                      <a:pt x="261" y="275"/>
                    </a:cubicBezTo>
                    <a:cubicBezTo>
                      <a:pt x="172" y="181"/>
                      <a:pt x="85" y="89"/>
                      <a:pt x="0" y="0"/>
                    </a:cubicBezTo>
                    <a:cubicBezTo>
                      <a:pt x="474" y="0"/>
                      <a:pt x="948" y="0"/>
                      <a:pt x="1422" y="0"/>
                    </a:cubicBezTo>
                    <a:cubicBezTo>
                      <a:pt x="1525" y="89"/>
                      <a:pt x="1630" y="181"/>
                      <a:pt x="1738" y="275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7" name="Freeform 293"/>
              <p:cNvSpPr>
                <a:spLocks/>
              </p:cNvSpPr>
              <p:nvPr/>
            </p:nvSpPr>
            <p:spPr bwMode="auto">
              <a:xfrm>
                <a:off x="37479288" y="4860926"/>
                <a:ext cx="5932488" cy="436563"/>
              </a:xfrm>
              <a:custGeom>
                <a:avLst/>
                <a:gdLst>
                  <a:gd name="T0" fmla="*/ 1582 w 1582"/>
                  <a:gd name="T1" fmla="*/ 116 h 116"/>
                  <a:gd name="T2" fmla="*/ 136 w 1582"/>
                  <a:gd name="T3" fmla="*/ 116 h 116"/>
                  <a:gd name="T4" fmla="*/ 0 w 1582"/>
                  <a:gd name="T5" fmla="*/ 0 h 116"/>
                  <a:gd name="T6" fmla="*/ 1422 w 1582"/>
                  <a:gd name="T7" fmla="*/ 0 h 116"/>
                  <a:gd name="T8" fmla="*/ 1582 w 1582"/>
                  <a:gd name="T9" fmla="*/ 116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82" h="116">
                    <a:moveTo>
                      <a:pt x="1582" y="116"/>
                    </a:moveTo>
                    <a:cubicBezTo>
                      <a:pt x="1100" y="116"/>
                      <a:pt x="618" y="116"/>
                      <a:pt x="136" y="116"/>
                    </a:cubicBezTo>
                    <a:cubicBezTo>
                      <a:pt x="90" y="77"/>
                      <a:pt x="45" y="38"/>
                      <a:pt x="0" y="0"/>
                    </a:cubicBezTo>
                    <a:cubicBezTo>
                      <a:pt x="474" y="0"/>
                      <a:pt x="948" y="0"/>
                      <a:pt x="1422" y="0"/>
                    </a:cubicBezTo>
                    <a:cubicBezTo>
                      <a:pt x="1475" y="38"/>
                      <a:pt x="1528" y="77"/>
                      <a:pt x="1582" y="116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8" name="Freeform 294"/>
              <p:cNvSpPr>
                <a:spLocks/>
              </p:cNvSpPr>
              <p:nvPr/>
            </p:nvSpPr>
            <p:spPr bwMode="auto">
              <a:xfrm>
                <a:off x="38123813" y="5413376"/>
                <a:ext cx="6097588" cy="481013"/>
              </a:xfrm>
              <a:custGeom>
                <a:avLst/>
                <a:gdLst>
                  <a:gd name="T0" fmla="*/ 1626 w 1626"/>
                  <a:gd name="T1" fmla="*/ 128 h 128"/>
                  <a:gd name="T2" fmla="*/ 149 w 1626"/>
                  <a:gd name="T3" fmla="*/ 128 h 128"/>
                  <a:gd name="T4" fmla="*/ 0 w 1626"/>
                  <a:gd name="T5" fmla="*/ 0 h 128"/>
                  <a:gd name="T6" fmla="*/ 1452 w 1626"/>
                  <a:gd name="T7" fmla="*/ 0 h 128"/>
                  <a:gd name="T8" fmla="*/ 1626 w 1626"/>
                  <a:gd name="T9" fmla="*/ 128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26" h="128">
                    <a:moveTo>
                      <a:pt x="1626" y="128"/>
                    </a:moveTo>
                    <a:cubicBezTo>
                      <a:pt x="1134" y="128"/>
                      <a:pt x="642" y="128"/>
                      <a:pt x="149" y="128"/>
                    </a:cubicBezTo>
                    <a:cubicBezTo>
                      <a:pt x="99" y="85"/>
                      <a:pt x="49" y="42"/>
                      <a:pt x="0" y="0"/>
                    </a:cubicBezTo>
                    <a:cubicBezTo>
                      <a:pt x="484" y="0"/>
                      <a:pt x="968" y="0"/>
                      <a:pt x="1452" y="0"/>
                    </a:cubicBezTo>
                    <a:cubicBezTo>
                      <a:pt x="1509" y="42"/>
                      <a:pt x="1568" y="85"/>
                      <a:pt x="1626" y="128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9" name="Freeform 295"/>
              <p:cNvSpPr>
                <a:spLocks/>
              </p:cNvSpPr>
              <p:nvPr/>
            </p:nvSpPr>
            <p:spPr bwMode="auto">
              <a:xfrm>
                <a:off x="43568938" y="4860926"/>
                <a:ext cx="6983413" cy="1033463"/>
              </a:xfrm>
              <a:custGeom>
                <a:avLst/>
                <a:gdLst>
                  <a:gd name="T0" fmla="*/ 1862 w 1862"/>
                  <a:gd name="T1" fmla="*/ 275 h 275"/>
                  <a:gd name="T2" fmla="*/ 385 w 1862"/>
                  <a:gd name="T3" fmla="*/ 275 h 275"/>
                  <a:gd name="T4" fmla="*/ 0 w 1862"/>
                  <a:gd name="T5" fmla="*/ 0 h 275"/>
                  <a:gd name="T6" fmla="*/ 1423 w 1862"/>
                  <a:gd name="T7" fmla="*/ 0 h 275"/>
                  <a:gd name="T8" fmla="*/ 1862 w 1862"/>
                  <a:gd name="T9" fmla="*/ 275 h 2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62" h="275">
                    <a:moveTo>
                      <a:pt x="1862" y="275"/>
                    </a:moveTo>
                    <a:cubicBezTo>
                      <a:pt x="1369" y="275"/>
                      <a:pt x="877" y="275"/>
                      <a:pt x="385" y="275"/>
                    </a:cubicBezTo>
                    <a:cubicBezTo>
                      <a:pt x="253" y="181"/>
                      <a:pt x="125" y="89"/>
                      <a:pt x="0" y="0"/>
                    </a:cubicBezTo>
                    <a:cubicBezTo>
                      <a:pt x="474" y="0"/>
                      <a:pt x="948" y="0"/>
                      <a:pt x="1423" y="0"/>
                    </a:cubicBezTo>
                    <a:cubicBezTo>
                      <a:pt x="1566" y="89"/>
                      <a:pt x="1712" y="181"/>
                      <a:pt x="1862" y="275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0" name="Freeform 296"/>
              <p:cNvSpPr>
                <a:spLocks/>
              </p:cNvSpPr>
              <p:nvPr/>
            </p:nvSpPr>
            <p:spPr bwMode="auto">
              <a:xfrm>
                <a:off x="-19843750" y="4860926"/>
                <a:ext cx="7767638" cy="1033463"/>
              </a:xfrm>
              <a:custGeom>
                <a:avLst/>
                <a:gdLst>
                  <a:gd name="T0" fmla="*/ 1885 w 2071"/>
                  <a:gd name="T1" fmla="*/ 275 h 275"/>
                  <a:gd name="T2" fmla="*/ 0 w 2071"/>
                  <a:gd name="T3" fmla="*/ 275 h 275"/>
                  <a:gd name="T4" fmla="*/ 256 w 2071"/>
                  <a:gd name="T5" fmla="*/ 0 h 275"/>
                  <a:gd name="T6" fmla="*/ 2071 w 2071"/>
                  <a:gd name="T7" fmla="*/ 0 h 275"/>
                  <a:gd name="T8" fmla="*/ 1885 w 2071"/>
                  <a:gd name="T9" fmla="*/ 275 h 2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71" h="275">
                    <a:moveTo>
                      <a:pt x="1885" y="275"/>
                    </a:moveTo>
                    <a:cubicBezTo>
                      <a:pt x="1256" y="275"/>
                      <a:pt x="628" y="275"/>
                      <a:pt x="0" y="275"/>
                    </a:cubicBezTo>
                    <a:cubicBezTo>
                      <a:pt x="87" y="181"/>
                      <a:pt x="173" y="89"/>
                      <a:pt x="256" y="0"/>
                    </a:cubicBezTo>
                    <a:cubicBezTo>
                      <a:pt x="861" y="0"/>
                      <a:pt x="1466" y="0"/>
                      <a:pt x="2071" y="0"/>
                    </a:cubicBezTo>
                    <a:cubicBezTo>
                      <a:pt x="2010" y="89"/>
                      <a:pt x="1948" y="181"/>
                      <a:pt x="1885" y="275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1" name="Freeform 297"/>
              <p:cNvSpPr>
                <a:spLocks/>
              </p:cNvSpPr>
              <p:nvPr/>
            </p:nvSpPr>
            <p:spPr bwMode="auto">
              <a:xfrm>
                <a:off x="18222913" y="4860926"/>
                <a:ext cx="7535863" cy="1033463"/>
              </a:xfrm>
              <a:custGeom>
                <a:avLst/>
                <a:gdLst>
                  <a:gd name="T0" fmla="*/ 2009 w 2009"/>
                  <a:gd name="T1" fmla="*/ 275 h 275"/>
                  <a:gd name="T2" fmla="*/ 124 w 2009"/>
                  <a:gd name="T3" fmla="*/ 275 h 275"/>
                  <a:gd name="T4" fmla="*/ 0 w 2009"/>
                  <a:gd name="T5" fmla="*/ 0 h 275"/>
                  <a:gd name="T6" fmla="*/ 1815 w 2009"/>
                  <a:gd name="T7" fmla="*/ 0 h 275"/>
                  <a:gd name="T8" fmla="*/ 2009 w 2009"/>
                  <a:gd name="T9" fmla="*/ 275 h 2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09" h="275">
                    <a:moveTo>
                      <a:pt x="2009" y="275"/>
                    </a:moveTo>
                    <a:cubicBezTo>
                      <a:pt x="1381" y="275"/>
                      <a:pt x="752" y="275"/>
                      <a:pt x="124" y="275"/>
                    </a:cubicBezTo>
                    <a:cubicBezTo>
                      <a:pt x="82" y="181"/>
                      <a:pt x="40" y="89"/>
                      <a:pt x="0" y="0"/>
                    </a:cubicBezTo>
                    <a:cubicBezTo>
                      <a:pt x="605" y="0"/>
                      <a:pt x="1210" y="0"/>
                      <a:pt x="1815" y="0"/>
                    </a:cubicBezTo>
                    <a:cubicBezTo>
                      <a:pt x="1878" y="89"/>
                      <a:pt x="1943" y="181"/>
                      <a:pt x="2009" y="275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2" name="Freeform 298"/>
              <p:cNvSpPr>
                <a:spLocks/>
              </p:cNvSpPr>
              <p:nvPr/>
            </p:nvSpPr>
            <p:spPr bwMode="auto">
              <a:xfrm>
                <a:off x="-10809288" y="1082676"/>
                <a:ext cx="5122863" cy="760413"/>
              </a:xfrm>
              <a:custGeom>
                <a:avLst/>
                <a:gdLst>
                  <a:gd name="T0" fmla="*/ 1263 w 1366"/>
                  <a:gd name="T1" fmla="*/ 202 h 202"/>
                  <a:gd name="T2" fmla="*/ 0 w 1366"/>
                  <a:gd name="T3" fmla="*/ 202 h 202"/>
                  <a:gd name="T4" fmla="*/ 144 w 1366"/>
                  <a:gd name="T5" fmla="*/ 0 h 202"/>
                  <a:gd name="T6" fmla="*/ 1366 w 1366"/>
                  <a:gd name="T7" fmla="*/ 0 h 202"/>
                  <a:gd name="T8" fmla="*/ 1263 w 1366"/>
                  <a:gd name="T9" fmla="*/ 202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66" h="202">
                    <a:moveTo>
                      <a:pt x="1263" y="202"/>
                    </a:moveTo>
                    <a:cubicBezTo>
                      <a:pt x="842" y="202"/>
                      <a:pt x="421" y="202"/>
                      <a:pt x="0" y="202"/>
                    </a:cubicBezTo>
                    <a:cubicBezTo>
                      <a:pt x="49" y="134"/>
                      <a:pt x="97" y="66"/>
                      <a:pt x="144" y="0"/>
                    </a:cubicBezTo>
                    <a:cubicBezTo>
                      <a:pt x="551" y="0"/>
                      <a:pt x="959" y="0"/>
                      <a:pt x="1366" y="0"/>
                    </a:cubicBezTo>
                    <a:cubicBezTo>
                      <a:pt x="1333" y="66"/>
                      <a:pt x="1298" y="134"/>
                      <a:pt x="1263" y="202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3" name="Freeform 299"/>
              <p:cNvSpPr>
                <a:spLocks/>
              </p:cNvSpPr>
              <p:nvPr/>
            </p:nvSpPr>
            <p:spPr bwMode="auto">
              <a:xfrm>
                <a:off x="-5535613" y="1082676"/>
                <a:ext cx="4957763" cy="760413"/>
              </a:xfrm>
              <a:custGeom>
                <a:avLst/>
                <a:gdLst>
                  <a:gd name="T0" fmla="*/ 1263 w 1322"/>
                  <a:gd name="T1" fmla="*/ 202 h 202"/>
                  <a:gd name="T2" fmla="*/ 0 w 1322"/>
                  <a:gd name="T3" fmla="*/ 202 h 202"/>
                  <a:gd name="T4" fmla="*/ 99 w 1322"/>
                  <a:gd name="T5" fmla="*/ 0 h 202"/>
                  <a:gd name="T6" fmla="*/ 1322 w 1322"/>
                  <a:gd name="T7" fmla="*/ 0 h 202"/>
                  <a:gd name="T8" fmla="*/ 1263 w 1322"/>
                  <a:gd name="T9" fmla="*/ 202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2" h="202">
                    <a:moveTo>
                      <a:pt x="1263" y="202"/>
                    </a:moveTo>
                    <a:cubicBezTo>
                      <a:pt x="842" y="202"/>
                      <a:pt x="421" y="202"/>
                      <a:pt x="0" y="202"/>
                    </a:cubicBezTo>
                    <a:cubicBezTo>
                      <a:pt x="34" y="134"/>
                      <a:pt x="67" y="66"/>
                      <a:pt x="99" y="0"/>
                    </a:cubicBezTo>
                    <a:cubicBezTo>
                      <a:pt x="506" y="0"/>
                      <a:pt x="914" y="0"/>
                      <a:pt x="1322" y="0"/>
                    </a:cubicBezTo>
                    <a:cubicBezTo>
                      <a:pt x="1302" y="66"/>
                      <a:pt x="1283" y="134"/>
                      <a:pt x="1263" y="202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4" name="Freeform 300"/>
              <p:cNvSpPr>
                <a:spLocks/>
              </p:cNvSpPr>
              <p:nvPr/>
            </p:nvSpPr>
            <p:spPr bwMode="auto">
              <a:xfrm>
                <a:off x="-261938" y="1082676"/>
                <a:ext cx="4787900" cy="760413"/>
              </a:xfrm>
              <a:custGeom>
                <a:avLst/>
                <a:gdLst>
                  <a:gd name="T0" fmla="*/ 1263 w 1277"/>
                  <a:gd name="T1" fmla="*/ 202 h 202"/>
                  <a:gd name="T2" fmla="*/ 0 w 1277"/>
                  <a:gd name="T3" fmla="*/ 202 h 202"/>
                  <a:gd name="T4" fmla="*/ 54 w 1277"/>
                  <a:gd name="T5" fmla="*/ 0 h 202"/>
                  <a:gd name="T6" fmla="*/ 1277 w 1277"/>
                  <a:gd name="T7" fmla="*/ 0 h 202"/>
                  <a:gd name="T8" fmla="*/ 1263 w 1277"/>
                  <a:gd name="T9" fmla="*/ 202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77" h="202">
                    <a:moveTo>
                      <a:pt x="1263" y="202"/>
                    </a:moveTo>
                    <a:cubicBezTo>
                      <a:pt x="842" y="202"/>
                      <a:pt x="421" y="202"/>
                      <a:pt x="0" y="202"/>
                    </a:cubicBezTo>
                    <a:cubicBezTo>
                      <a:pt x="19" y="134"/>
                      <a:pt x="36" y="66"/>
                      <a:pt x="54" y="0"/>
                    </a:cubicBezTo>
                    <a:cubicBezTo>
                      <a:pt x="462" y="0"/>
                      <a:pt x="869" y="0"/>
                      <a:pt x="1277" y="0"/>
                    </a:cubicBezTo>
                    <a:cubicBezTo>
                      <a:pt x="1272" y="66"/>
                      <a:pt x="1268" y="134"/>
                      <a:pt x="1263" y="202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5" name="Freeform 301"/>
              <p:cNvSpPr>
                <a:spLocks/>
              </p:cNvSpPr>
              <p:nvPr/>
            </p:nvSpPr>
            <p:spPr bwMode="auto">
              <a:xfrm>
                <a:off x="5010150" y="1082676"/>
                <a:ext cx="4737100" cy="760413"/>
              </a:xfrm>
              <a:custGeom>
                <a:avLst/>
                <a:gdLst>
                  <a:gd name="T0" fmla="*/ 1263 w 1263"/>
                  <a:gd name="T1" fmla="*/ 202 h 202"/>
                  <a:gd name="T2" fmla="*/ 0 w 1263"/>
                  <a:gd name="T3" fmla="*/ 202 h 202"/>
                  <a:gd name="T4" fmla="*/ 9 w 1263"/>
                  <a:gd name="T5" fmla="*/ 0 h 202"/>
                  <a:gd name="T6" fmla="*/ 1232 w 1263"/>
                  <a:gd name="T7" fmla="*/ 0 h 202"/>
                  <a:gd name="T8" fmla="*/ 1263 w 1263"/>
                  <a:gd name="T9" fmla="*/ 202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63" h="202">
                    <a:moveTo>
                      <a:pt x="1263" y="202"/>
                    </a:moveTo>
                    <a:cubicBezTo>
                      <a:pt x="842" y="202"/>
                      <a:pt x="421" y="202"/>
                      <a:pt x="0" y="202"/>
                    </a:cubicBezTo>
                    <a:cubicBezTo>
                      <a:pt x="3" y="134"/>
                      <a:pt x="6" y="66"/>
                      <a:pt x="9" y="0"/>
                    </a:cubicBezTo>
                    <a:cubicBezTo>
                      <a:pt x="417" y="0"/>
                      <a:pt x="824" y="0"/>
                      <a:pt x="1232" y="0"/>
                    </a:cubicBezTo>
                    <a:cubicBezTo>
                      <a:pt x="1242" y="66"/>
                      <a:pt x="1252" y="134"/>
                      <a:pt x="1263" y="202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6" name="Freeform 302"/>
              <p:cNvSpPr>
                <a:spLocks/>
              </p:cNvSpPr>
              <p:nvPr/>
            </p:nvSpPr>
            <p:spPr bwMode="auto">
              <a:xfrm>
                <a:off x="10152063" y="1082676"/>
                <a:ext cx="4868863" cy="760413"/>
              </a:xfrm>
              <a:custGeom>
                <a:avLst/>
                <a:gdLst>
                  <a:gd name="T0" fmla="*/ 1298 w 1298"/>
                  <a:gd name="T1" fmla="*/ 202 h 202"/>
                  <a:gd name="T2" fmla="*/ 35 w 1298"/>
                  <a:gd name="T3" fmla="*/ 202 h 202"/>
                  <a:gd name="T4" fmla="*/ 0 w 1298"/>
                  <a:gd name="T5" fmla="*/ 0 h 202"/>
                  <a:gd name="T6" fmla="*/ 1222 w 1298"/>
                  <a:gd name="T7" fmla="*/ 0 h 202"/>
                  <a:gd name="T8" fmla="*/ 1298 w 1298"/>
                  <a:gd name="T9" fmla="*/ 202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98" h="202">
                    <a:moveTo>
                      <a:pt x="1298" y="202"/>
                    </a:moveTo>
                    <a:cubicBezTo>
                      <a:pt x="877" y="202"/>
                      <a:pt x="456" y="202"/>
                      <a:pt x="35" y="202"/>
                    </a:cubicBezTo>
                    <a:cubicBezTo>
                      <a:pt x="23" y="134"/>
                      <a:pt x="11" y="66"/>
                      <a:pt x="0" y="0"/>
                    </a:cubicBezTo>
                    <a:cubicBezTo>
                      <a:pt x="407" y="0"/>
                      <a:pt x="815" y="0"/>
                      <a:pt x="1222" y="0"/>
                    </a:cubicBezTo>
                    <a:cubicBezTo>
                      <a:pt x="1247" y="66"/>
                      <a:pt x="1272" y="134"/>
                      <a:pt x="1298" y="202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7" name="Freeform 303"/>
              <p:cNvSpPr>
                <a:spLocks/>
              </p:cNvSpPr>
              <p:nvPr/>
            </p:nvSpPr>
            <p:spPr bwMode="auto">
              <a:xfrm>
                <a:off x="15257463" y="1082676"/>
                <a:ext cx="5037138" cy="760413"/>
              </a:xfrm>
              <a:custGeom>
                <a:avLst/>
                <a:gdLst>
                  <a:gd name="T0" fmla="*/ 1343 w 1343"/>
                  <a:gd name="T1" fmla="*/ 202 h 202"/>
                  <a:gd name="T2" fmla="*/ 80 w 1343"/>
                  <a:gd name="T3" fmla="*/ 202 h 202"/>
                  <a:gd name="T4" fmla="*/ 0 w 1343"/>
                  <a:gd name="T5" fmla="*/ 0 h 202"/>
                  <a:gd name="T6" fmla="*/ 1222 w 1343"/>
                  <a:gd name="T7" fmla="*/ 0 h 202"/>
                  <a:gd name="T8" fmla="*/ 1343 w 1343"/>
                  <a:gd name="T9" fmla="*/ 202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43" h="202">
                    <a:moveTo>
                      <a:pt x="1343" y="202"/>
                    </a:moveTo>
                    <a:cubicBezTo>
                      <a:pt x="922" y="202"/>
                      <a:pt x="501" y="202"/>
                      <a:pt x="80" y="202"/>
                    </a:cubicBezTo>
                    <a:cubicBezTo>
                      <a:pt x="53" y="134"/>
                      <a:pt x="26" y="66"/>
                      <a:pt x="0" y="0"/>
                    </a:cubicBezTo>
                    <a:cubicBezTo>
                      <a:pt x="407" y="0"/>
                      <a:pt x="815" y="0"/>
                      <a:pt x="1222" y="0"/>
                    </a:cubicBezTo>
                    <a:cubicBezTo>
                      <a:pt x="1262" y="66"/>
                      <a:pt x="1302" y="134"/>
                      <a:pt x="1343" y="202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8" name="Freeform 304"/>
              <p:cNvSpPr>
                <a:spLocks/>
              </p:cNvSpPr>
              <p:nvPr/>
            </p:nvSpPr>
            <p:spPr bwMode="auto">
              <a:xfrm>
                <a:off x="20361275" y="1082676"/>
                <a:ext cx="5205413" cy="760413"/>
              </a:xfrm>
              <a:custGeom>
                <a:avLst/>
                <a:gdLst>
                  <a:gd name="T0" fmla="*/ 1388 w 1388"/>
                  <a:gd name="T1" fmla="*/ 202 h 202"/>
                  <a:gd name="T2" fmla="*/ 125 w 1388"/>
                  <a:gd name="T3" fmla="*/ 202 h 202"/>
                  <a:gd name="T4" fmla="*/ 0 w 1388"/>
                  <a:gd name="T5" fmla="*/ 0 h 202"/>
                  <a:gd name="T6" fmla="*/ 1223 w 1388"/>
                  <a:gd name="T7" fmla="*/ 0 h 202"/>
                  <a:gd name="T8" fmla="*/ 1388 w 1388"/>
                  <a:gd name="T9" fmla="*/ 202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88" h="202">
                    <a:moveTo>
                      <a:pt x="1388" y="202"/>
                    </a:moveTo>
                    <a:cubicBezTo>
                      <a:pt x="967" y="202"/>
                      <a:pt x="546" y="202"/>
                      <a:pt x="125" y="202"/>
                    </a:cubicBezTo>
                    <a:cubicBezTo>
                      <a:pt x="82" y="134"/>
                      <a:pt x="41" y="66"/>
                      <a:pt x="0" y="0"/>
                    </a:cubicBezTo>
                    <a:cubicBezTo>
                      <a:pt x="408" y="0"/>
                      <a:pt x="815" y="0"/>
                      <a:pt x="1223" y="0"/>
                    </a:cubicBezTo>
                    <a:cubicBezTo>
                      <a:pt x="1276" y="66"/>
                      <a:pt x="1332" y="134"/>
                      <a:pt x="1388" y="202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9" name="Freeform 305"/>
              <p:cNvSpPr>
                <a:spLocks/>
              </p:cNvSpPr>
              <p:nvPr/>
            </p:nvSpPr>
            <p:spPr bwMode="auto">
              <a:xfrm>
                <a:off x="25465088" y="1082676"/>
                <a:ext cx="5375275" cy="760413"/>
              </a:xfrm>
              <a:custGeom>
                <a:avLst/>
                <a:gdLst>
                  <a:gd name="T0" fmla="*/ 1433 w 1433"/>
                  <a:gd name="T1" fmla="*/ 202 h 202"/>
                  <a:gd name="T2" fmla="*/ 170 w 1433"/>
                  <a:gd name="T3" fmla="*/ 202 h 202"/>
                  <a:gd name="T4" fmla="*/ 0 w 1433"/>
                  <a:gd name="T5" fmla="*/ 0 h 202"/>
                  <a:gd name="T6" fmla="*/ 1223 w 1433"/>
                  <a:gd name="T7" fmla="*/ 0 h 202"/>
                  <a:gd name="T8" fmla="*/ 1433 w 1433"/>
                  <a:gd name="T9" fmla="*/ 202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33" h="202">
                    <a:moveTo>
                      <a:pt x="1433" y="202"/>
                    </a:moveTo>
                    <a:cubicBezTo>
                      <a:pt x="1012" y="202"/>
                      <a:pt x="591" y="202"/>
                      <a:pt x="170" y="202"/>
                    </a:cubicBezTo>
                    <a:cubicBezTo>
                      <a:pt x="112" y="134"/>
                      <a:pt x="56" y="66"/>
                      <a:pt x="0" y="0"/>
                    </a:cubicBezTo>
                    <a:cubicBezTo>
                      <a:pt x="408" y="0"/>
                      <a:pt x="815" y="0"/>
                      <a:pt x="1223" y="0"/>
                    </a:cubicBezTo>
                    <a:cubicBezTo>
                      <a:pt x="1291" y="66"/>
                      <a:pt x="1361" y="134"/>
                      <a:pt x="1433" y="202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0" name="Freeform 306"/>
              <p:cNvSpPr>
                <a:spLocks/>
              </p:cNvSpPr>
              <p:nvPr/>
            </p:nvSpPr>
            <p:spPr bwMode="auto">
              <a:xfrm>
                <a:off x="30570488" y="1082676"/>
                <a:ext cx="5543550" cy="760413"/>
              </a:xfrm>
              <a:custGeom>
                <a:avLst/>
                <a:gdLst>
                  <a:gd name="T0" fmla="*/ 1478 w 1478"/>
                  <a:gd name="T1" fmla="*/ 202 h 202"/>
                  <a:gd name="T2" fmla="*/ 215 w 1478"/>
                  <a:gd name="T3" fmla="*/ 202 h 202"/>
                  <a:gd name="T4" fmla="*/ 0 w 1478"/>
                  <a:gd name="T5" fmla="*/ 0 h 202"/>
                  <a:gd name="T6" fmla="*/ 1223 w 1478"/>
                  <a:gd name="T7" fmla="*/ 0 h 202"/>
                  <a:gd name="T8" fmla="*/ 1478 w 1478"/>
                  <a:gd name="T9" fmla="*/ 202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78" h="202">
                    <a:moveTo>
                      <a:pt x="1478" y="202"/>
                    </a:moveTo>
                    <a:cubicBezTo>
                      <a:pt x="1057" y="202"/>
                      <a:pt x="636" y="202"/>
                      <a:pt x="215" y="202"/>
                    </a:cubicBezTo>
                    <a:cubicBezTo>
                      <a:pt x="142" y="134"/>
                      <a:pt x="70" y="66"/>
                      <a:pt x="0" y="0"/>
                    </a:cubicBezTo>
                    <a:cubicBezTo>
                      <a:pt x="408" y="0"/>
                      <a:pt x="815" y="0"/>
                      <a:pt x="1223" y="0"/>
                    </a:cubicBezTo>
                    <a:cubicBezTo>
                      <a:pt x="1306" y="66"/>
                      <a:pt x="1391" y="134"/>
                      <a:pt x="1478" y="202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1" name="Freeform 307"/>
              <p:cNvSpPr>
                <a:spLocks/>
              </p:cNvSpPr>
              <p:nvPr/>
            </p:nvSpPr>
            <p:spPr bwMode="auto">
              <a:xfrm>
                <a:off x="35679063" y="1082676"/>
                <a:ext cx="8426450" cy="760413"/>
              </a:xfrm>
              <a:custGeom>
                <a:avLst/>
                <a:gdLst>
                  <a:gd name="T0" fmla="*/ 2247 w 2247"/>
                  <a:gd name="T1" fmla="*/ 202 h 202"/>
                  <a:gd name="T2" fmla="*/ 259 w 2247"/>
                  <a:gd name="T3" fmla="*/ 202 h 202"/>
                  <a:gd name="T4" fmla="*/ 0 w 2247"/>
                  <a:gd name="T5" fmla="*/ 0 h 202"/>
                  <a:gd name="T6" fmla="*/ 1924 w 2247"/>
                  <a:gd name="T7" fmla="*/ 0 h 202"/>
                  <a:gd name="T8" fmla="*/ 2247 w 2247"/>
                  <a:gd name="T9" fmla="*/ 202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47" h="202">
                    <a:moveTo>
                      <a:pt x="2247" y="202"/>
                    </a:moveTo>
                    <a:cubicBezTo>
                      <a:pt x="1584" y="202"/>
                      <a:pt x="922" y="202"/>
                      <a:pt x="259" y="202"/>
                    </a:cubicBezTo>
                    <a:cubicBezTo>
                      <a:pt x="171" y="134"/>
                      <a:pt x="84" y="66"/>
                      <a:pt x="0" y="0"/>
                    </a:cubicBezTo>
                    <a:cubicBezTo>
                      <a:pt x="641" y="0"/>
                      <a:pt x="1283" y="0"/>
                      <a:pt x="1924" y="0"/>
                    </a:cubicBezTo>
                    <a:cubicBezTo>
                      <a:pt x="2029" y="66"/>
                      <a:pt x="2137" y="134"/>
                      <a:pt x="2247" y="202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2" name="Freeform 308"/>
              <p:cNvSpPr>
                <a:spLocks/>
              </p:cNvSpPr>
              <p:nvPr/>
            </p:nvSpPr>
            <p:spPr bwMode="auto">
              <a:xfrm>
                <a:off x="39489063" y="1933576"/>
                <a:ext cx="6056313" cy="814388"/>
              </a:xfrm>
              <a:custGeom>
                <a:avLst/>
                <a:gdLst>
                  <a:gd name="T0" fmla="*/ 0 w 1615"/>
                  <a:gd name="T1" fmla="*/ 0 h 217"/>
                  <a:gd name="T2" fmla="*/ 1267 w 1615"/>
                  <a:gd name="T3" fmla="*/ 0 h 217"/>
                  <a:gd name="T4" fmla="*/ 1615 w 1615"/>
                  <a:gd name="T5" fmla="*/ 217 h 217"/>
                  <a:gd name="T6" fmla="*/ 304 w 1615"/>
                  <a:gd name="T7" fmla="*/ 217 h 217"/>
                  <a:gd name="T8" fmla="*/ 0 w 1615"/>
                  <a:gd name="T9" fmla="*/ 0 h 2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5" h="217">
                    <a:moveTo>
                      <a:pt x="0" y="0"/>
                    </a:moveTo>
                    <a:cubicBezTo>
                      <a:pt x="423" y="0"/>
                      <a:pt x="845" y="0"/>
                      <a:pt x="1267" y="0"/>
                    </a:cubicBezTo>
                    <a:cubicBezTo>
                      <a:pt x="1380" y="70"/>
                      <a:pt x="1496" y="143"/>
                      <a:pt x="1615" y="217"/>
                    </a:cubicBezTo>
                    <a:cubicBezTo>
                      <a:pt x="1178" y="217"/>
                      <a:pt x="741" y="217"/>
                      <a:pt x="304" y="217"/>
                    </a:cubicBezTo>
                    <a:cubicBezTo>
                      <a:pt x="200" y="143"/>
                      <a:pt x="99" y="70"/>
                      <a:pt x="0" y="0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3" name="Freeform 309"/>
              <p:cNvSpPr>
                <a:spLocks/>
              </p:cNvSpPr>
              <p:nvPr/>
            </p:nvSpPr>
            <p:spPr bwMode="auto">
              <a:xfrm>
                <a:off x="34196338" y="1933576"/>
                <a:ext cx="5873750" cy="814388"/>
              </a:xfrm>
              <a:custGeom>
                <a:avLst/>
                <a:gdLst>
                  <a:gd name="T0" fmla="*/ 0 w 1566"/>
                  <a:gd name="T1" fmla="*/ 0 h 217"/>
                  <a:gd name="T2" fmla="*/ 1267 w 1566"/>
                  <a:gd name="T3" fmla="*/ 0 h 217"/>
                  <a:gd name="T4" fmla="*/ 1566 w 1566"/>
                  <a:gd name="T5" fmla="*/ 217 h 217"/>
                  <a:gd name="T6" fmla="*/ 256 w 1566"/>
                  <a:gd name="T7" fmla="*/ 217 h 217"/>
                  <a:gd name="T8" fmla="*/ 0 w 1566"/>
                  <a:gd name="T9" fmla="*/ 0 h 2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66" h="217">
                    <a:moveTo>
                      <a:pt x="0" y="0"/>
                    </a:moveTo>
                    <a:cubicBezTo>
                      <a:pt x="422" y="0"/>
                      <a:pt x="845" y="0"/>
                      <a:pt x="1267" y="0"/>
                    </a:cubicBezTo>
                    <a:cubicBezTo>
                      <a:pt x="1365" y="70"/>
                      <a:pt x="1465" y="143"/>
                      <a:pt x="1566" y="217"/>
                    </a:cubicBezTo>
                    <a:cubicBezTo>
                      <a:pt x="1130" y="217"/>
                      <a:pt x="693" y="217"/>
                      <a:pt x="256" y="217"/>
                    </a:cubicBezTo>
                    <a:cubicBezTo>
                      <a:pt x="169" y="143"/>
                      <a:pt x="83" y="70"/>
                      <a:pt x="0" y="0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4" name="Freeform 310"/>
              <p:cNvSpPr>
                <a:spLocks/>
              </p:cNvSpPr>
              <p:nvPr/>
            </p:nvSpPr>
            <p:spPr bwMode="auto">
              <a:xfrm>
                <a:off x="28905200" y="1933576"/>
                <a:ext cx="5692775" cy="814388"/>
              </a:xfrm>
              <a:custGeom>
                <a:avLst/>
                <a:gdLst>
                  <a:gd name="T0" fmla="*/ 0 w 1518"/>
                  <a:gd name="T1" fmla="*/ 0 h 217"/>
                  <a:gd name="T2" fmla="*/ 1267 w 1518"/>
                  <a:gd name="T3" fmla="*/ 0 h 217"/>
                  <a:gd name="T4" fmla="*/ 1518 w 1518"/>
                  <a:gd name="T5" fmla="*/ 217 h 217"/>
                  <a:gd name="T6" fmla="*/ 207 w 1518"/>
                  <a:gd name="T7" fmla="*/ 217 h 217"/>
                  <a:gd name="T8" fmla="*/ 0 w 1518"/>
                  <a:gd name="T9" fmla="*/ 0 h 2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18" h="217">
                    <a:moveTo>
                      <a:pt x="0" y="0"/>
                    </a:moveTo>
                    <a:cubicBezTo>
                      <a:pt x="422" y="0"/>
                      <a:pt x="845" y="0"/>
                      <a:pt x="1267" y="0"/>
                    </a:cubicBezTo>
                    <a:cubicBezTo>
                      <a:pt x="1349" y="70"/>
                      <a:pt x="1433" y="143"/>
                      <a:pt x="1518" y="217"/>
                    </a:cubicBezTo>
                    <a:cubicBezTo>
                      <a:pt x="1081" y="217"/>
                      <a:pt x="644" y="217"/>
                      <a:pt x="207" y="217"/>
                    </a:cubicBezTo>
                    <a:cubicBezTo>
                      <a:pt x="137" y="143"/>
                      <a:pt x="68" y="70"/>
                      <a:pt x="0" y="0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5" name="Freeform 311"/>
              <p:cNvSpPr>
                <a:spLocks/>
              </p:cNvSpPr>
              <p:nvPr/>
            </p:nvSpPr>
            <p:spPr bwMode="auto">
              <a:xfrm>
                <a:off x="23612475" y="1933576"/>
                <a:ext cx="5513388" cy="814388"/>
              </a:xfrm>
              <a:custGeom>
                <a:avLst/>
                <a:gdLst>
                  <a:gd name="T0" fmla="*/ 0 w 1470"/>
                  <a:gd name="T1" fmla="*/ 0 h 217"/>
                  <a:gd name="T2" fmla="*/ 1267 w 1470"/>
                  <a:gd name="T3" fmla="*/ 0 h 217"/>
                  <a:gd name="T4" fmla="*/ 1470 w 1470"/>
                  <a:gd name="T5" fmla="*/ 217 h 217"/>
                  <a:gd name="T6" fmla="*/ 159 w 1470"/>
                  <a:gd name="T7" fmla="*/ 217 h 217"/>
                  <a:gd name="T8" fmla="*/ 0 w 1470"/>
                  <a:gd name="T9" fmla="*/ 0 h 2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70" h="217">
                    <a:moveTo>
                      <a:pt x="0" y="0"/>
                    </a:moveTo>
                    <a:cubicBezTo>
                      <a:pt x="422" y="0"/>
                      <a:pt x="845" y="0"/>
                      <a:pt x="1267" y="0"/>
                    </a:cubicBezTo>
                    <a:cubicBezTo>
                      <a:pt x="1333" y="70"/>
                      <a:pt x="1401" y="143"/>
                      <a:pt x="1470" y="217"/>
                    </a:cubicBezTo>
                    <a:cubicBezTo>
                      <a:pt x="1033" y="217"/>
                      <a:pt x="596" y="217"/>
                      <a:pt x="159" y="217"/>
                    </a:cubicBezTo>
                    <a:cubicBezTo>
                      <a:pt x="105" y="143"/>
                      <a:pt x="52" y="70"/>
                      <a:pt x="0" y="0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6" name="Freeform 312"/>
              <p:cNvSpPr>
                <a:spLocks/>
              </p:cNvSpPr>
              <p:nvPr/>
            </p:nvSpPr>
            <p:spPr bwMode="auto">
              <a:xfrm>
                <a:off x="18321338" y="1933576"/>
                <a:ext cx="5332413" cy="814388"/>
              </a:xfrm>
              <a:custGeom>
                <a:avLst/>
                <a:gdLst>
                  <a:gd name="T0" fmla="*/ 0 w 1422"/>
                  <a:gd name="T1" fmla="*/ 0 h 217"/>
                  <a:gd name="T2" fmla="*/ 1267 w 1422"/>
                  <a:gd name="T3" fmla="*/ 0 h 217"/>
                  <a:gd name="T4" fmla="*/ 1422 w 1422"/>
                  <a:gd name="T5" fmla="*/ 217 h 217"/>
                  <a:gd name="T6" fmla="*/ 111 w 1422"/>
                  <a:gd name="T7" fmla="*/ 217 h 217"/>
                  <a:gd name="T8" fmla="*/ 0 w 1422"/>
                  <a:gd name="T9" fmla="*/ 0 h 2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22" h="217">
                    <a:moveTo>
                      <a:pt x="0" y="0"/>
                    </a:moveTo>
                    <a:cubicBezTo>
                      <a:pt x="422" y="0"/>
                      <a:pt x="845" y="0"/>
                      <a:pt x="1267" y="0"/>
                    </a:cubicBezTo>
                    <a:cubicBezTo>
                      <a:pt x="1317" y="70"/>
                      <a:pt x="1369" y="143"/>
                      <a:pt x="1422" y="217"/>
                    </a:cubicBezTo>
                    <a:cubicBezTo>
                      <a:pt x="985" y="217"/>
                      <a:pt x="548" y="217"/>
                      <a:pt x="111" y="217"/>
                    </a:cubicBezTo>
                    <a:cubicBezTo>
                      <a:pt x="73" y="143"/>
                      <a:pt x="36" y="70"/>
                      <a:pt x="0" y="0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7" name="Freeform 313"/>
              <p:cNvSpPr>
                <a:spLocks/>
              </p:cNvSpPr>
              <p:nvPr/>
            </p:nvSpPr>
            <p:spPr bwMode="auto">
              <a:xfrm>
                <a:off x="13028613" y="1933576"/>
                <a:ext cx="5153025" cy="814388"/>
              </a:xfrm>
              <a:custGeom>
                <a:avLst/>
                <a:gdLst>
                  <a:gd name="T0" fmla="*/ 0 w 1374"/>
                  <a:gd name="T1" fmla="*/ 0 h 217"/>
                  <a:gd name="T2" fmla="*/ 1267 w 1374"/>
                  <a:gd name="T3" fmla="*/ 0 h 217"/>
                  <a:gd name="T4" fmla="*/ 1374 w 1374"/>
                  <a:gd name="T5" fmla="*/ 217 h 217"/>
                  <a:gd name="T6" fmla="*/ 63 w 1374"/>
                  <a:gd name="T7" fmla="*/ 217 h 217"/>
                  <a:gd name="T8" fmla="*/ 0 w 1374"/>
                  <a:gd name="T9" fmla="*/ 0 h 2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74" h="217">
                    <a:moveTo>
                      <a:pt x="0" y="0"/>
                    </a:moveTo>
                    <a:cubicBezTo>
                      <a:pt x="422" y="0"/>
                      <a:pt x="845" y="0"/>
                      <a:pt x="1267" y="0"/>
                    </a:cubicBezTo>
                    <a:cubicBezTo>
                      <a:pt x="1302" y="70"/>
                      <a:pt x="1337" y="143"/>
                      <a:pt x="1374" y="217"/>
                    </a:cubicBezTo>
                    <a:cubicBezTo>
                      <a:pt x="937" y="217"/>
                      <a:pt x="500" y="217"/>
                      <a:pt x="63" y="217"/>
                    </a:cubicBezTo>
                    <a:cubicBezTo>
                      <a:pt x="41" y="143"/>
                      <a:pt x="20" y="70"/>
                      <a:pt x="0" y="0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8" name="Freeform 314"/>
              <p:cNvSpPr>
                <a:spLocks/>
              </p:cNvSpPr>
              <p:nvPr/>
            </p:nvSpPr>
            <p:spPr bwMode="auto">
              <a:xfrm>
                <a:off x="7737475" y="1933576"/>
                <a:ext cx="4968875" cy="814388"/>
              </a:xfrm>
              <a:custGeom>
                <a:avLst/>
                <a:gdLst>
                  <a:gd name="T0" fmla="*/ 0 w 1325"/>
                  <a:gd name="T1" fmla="*/ 0 h 217"/>
                  <a:gd name="T2" fmla="*/ 1267 w 1325"/>
                  <a:gd name="T3" fmla="*/ 0 h 217"/>
                  <a:gd name="T4" fmla="*/ 1325 w 1325"/>
                  <a:gd name="T5" fmla="*/ 217 h 217"/>
                  <a:gd name="T6" fmla="*/ 15 w 1325"/>
                  <a:gd name="T7" fmla="*/ 217 h 217"/>
                  <a:gd name="T8" fmla="*/ 0 w 1325"/>
                  <a:gd name="T9" fmla="*/ 0 h 2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5" h="217">
                    <a:moveTo>
                      <a:pt x="0" y="0"/>
                    </a:moveTo>
                    <a:cubicBezTo>
                      <a:pt x="422" y="0"/>
                      <a:pt x="845" y="0"/>
                      <a:pt x="1267" y="0"/>
                    </a:cubicBezTo>
                    <a:cubicBezTo>
                      <a:pt x="1286" y="70"/>
                      <a:pt x="1306" y="143"/>
                      <a:pt x="1325" y="217"/>
                    </a:cubicBezTo>
                    <a:cubicBezTo>
                      <a:pt x="888" y="217"/>
                      <a:pt x="452" y="217"/>
                      <a:pt x="15" y="217"/>
                    </a:cubicBezTo>
                    <a:cubicBezTo>
                      <a:pt x="10" y="143"/>
                      <a:pt x="5" y="70"/>
                      <a:pt x="0" y="0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9" name="Freeform 315"/>
              <p:cNvSpPr>
                <a:spLocks/>
              </p:cNvSpPr>
              <p:nvPr/>
            </p:nvSpPr>
            <p:spPr bwMode="auto">
              <a:xfrm>
                <a:off x="2317750" y="1933576"/>
                <a:ext cx="4916488" cy="814388"/>
              </a:xfrm>
              <a:custGeom>
                <a:avLst/>
                <a:gdLst>
                  <a:gd name="T0" fmla="*/ 34 w 1311"/>
                  <a:gd name="T1" fmla="*/ 0 h 217"/>
                  <a:gd name="T2" fmla="*/ 1301 w 1311"/>
                  <a:gd name="T3" fmla="*/ 0 h 217"/>
                  <a:gd name="T4" fmla="*/ 1311 w 1311"/>
                  <a:gd name="T5" fmla="*/ 217 h 217"/>
                  <a:gd name="T6" fmla="*/ 0 w 1311"/>
                  <a:gd name="T7" fmla="*/ 217 h 217"/>
                  <a:gd name="T8" fmla="*/ 34 w 1311"/>
                  <a:gd name="T9" fmla="*/ 0 h 2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11" h="217">
                    <a:moveTo>
                      <a:pt x="34" y="0"/>
                    </a:moveTo>
                    <a:cubicBezTo>
                      <a:pt x="456" y="0"/>
                      <a:pt x="879" y="0"/>
                      <a:pt x="1301" y="0"/>
                    </a:cubicBezTo>
                    <a:cubicBezTo>
                      <a:pt x="1304" y="70"/>
                      <a:pt x="1308" y="143"/>
                      <a:pt x="1311" y="217"/>
                    </a:cubicBezTo>
                    <a:cubicBezTo>
                      <a:pt x="874" y="217"/>
                      <a:pt x="437" y="217"/>
                      <a:pt x="0" y="217"/>
                    </a:cubicBezTo>
                    <a:cubicBezTo>
                      <a:pt x="12" y="143"/>
                      <a:pt x="23" y="70"/>
                      <a:pt x="34" y="0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0" name="Freeform 316"/>
              <p:cNvSpPr>
                <a:spLocks/>
              </p:cNvSpPr>
              <p:nvPr/>
            </p:nvSpPr>
            <p:spPr bwMode="auto">
              <a:xfrm>
                <a:off x="-3154363" y="1933576"/>
                <a:ext cx="5059363" cy="814388"/>
              </a:xfrm>
              <a:custGeom>
                <a:avLst/>
                <a:gdLst>
                  <a:gd name="T0" fmla="*/ 82 w 1349"/>
                  <a:gd name="T1" fmla="*/ 0 h 217"/>
                  <a:gd name="T2" fmla="*/ 1349 w 1349"/>
                  <a:gd name="T3" fmla="*/ 0 h 217"/>
                  <a:gd name="T4" fmla="*/ 1311 w 1349"/>
                  <a:gd name="T5" fmla="*/ 217 h 217"/>
                  <a:gd name="T6" fmla="*/ 0 w 1349"/>
                  <a:gd name="T7" fmla="*/ 217 h 217"/>
                  <a:gd name="T8" fmla="*/ 82 w 1349"/>
                  <a:gd name="T9" fmla="*/ 0 h 2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49" h="217">
                    <a:moveTo>
                      <a:pt x="82" y="0"/>
                    </a:moveTo>
                    <a:cubicBezTo>
                      <a:pt x="504" y="0"/>
                      <a:pt x="927" y="0"/>
                      <a:pt x="1349" y="0"/>
                    </a:cubicBezTo>
                    <a:cubicBezTo>
                      <a:pt x="1337" y="70"/>
                      <a:pt x="1324" y="143"/>
                      <a:pt x="1311" y="217"/>
                    </a:cubicBezTo>
                    <a:cubicBezTo>
                      <a:pt x="874" y="217"/>
                      <a:pt x="437" y="217"/>
                      <a:pt x="0" y="217"/>
                    </a:cubicBezTo>
                    <a:cubicBezTo>
                      <a:pt x="28" y="143"/>
                      <a:pt x="55" y="70"/>
                      <a:pt x="82" y="0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1" name="Freeform 317"/>
              <p:cNvSpPr>
                <a:spLocks/>
              </p:cNvSpPr>
              <p:nvPr/>
            </p:nvSpPr>
            <p:spPr bwMode="auto">
              <a:xfrm>
                <a:off x="-8626475" y="1933576"/>
                <a:ext cx="5240338" cy="814388"/>
              </a:xfrm>
              <a:custGeom>
                <a:avLst/>
                <a:gdLst>
                  <a:gd name="T0" fmla="*/ 130 w 1397"/>
                  <a:gd name="T1" fmla="*/ 0 h 217"/>
                  <a:gd name="T2" fmla="*/ 1397 w 1397"/>
                  <a:gd name="T3" fmla="*/ 0 h 217"/>
                  <a:gd name="T4" fmla="*/ 1311 w 1397"/>
                  <a:gd name="T5" fmla="*/ 217 h 217"/>
                  <a:gd name="T6" fmla="*/ 0 w 1397"/>
                  <a:gd name="T7" fmla="*/ 217 h 217"/>
                  <a:gd name="T8" fmla="*/ 130 w 1397"/>
                  <a:gd name="T9" fmla="*/ 0 h 2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97" h="217">
                    <a:moveTo>
                      <a:pt x="130" y="0"/>
                    </a:moveTo>
                    <a:cubicBezTo>
                      <a:pt x="552" y="0"/>
                      <a:pt x="975" y="0"/>
                      <a:pt x="1397" y="0"/>
                    </a:cubicBezTo>
                    <a:cubicBezTo>
                      <a:pt x="1369" y="70"/>
                      <a:pt x="1340" y="143"/>
                      <a:pt x="1311" y="217"/>
                    </a:cubicBezTo>
                    <a:cubicBezTo>
                      <a:pt x="874" y="217"/>
                      <a:pt x="437" y="217"/>
                      <a:pt x="0" y="217"/>
                    </a:cubicBezTo>
                    <a:cubicBezTo>
                      <a:pt x="44" y="143"/>
                      <a:pt x="87" y="70"/>
                      <a:pt x="130" y="0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2" name="Freeform 318"/>
              <p:cNvSpPr>
                <a:spLocks/>
              </p:cNvSpPr>
              <p:nvPr/>
            </p:nvSpPr>
            <p:spPr bwMode="auto">
              <a:xfrm>
                <a:off x="-14098588" y="1933576"/>
                <a:ext cx="5419725" cy="814388"/>
              </a:xfrm>
              <a:custGeom>
                <a:avLst/>
                <a:gdLst>
                  <a:gd name="T0" fmla="*/ 178 w 1445"/>
                  <a:gd name="T1" fmla="*/ 0 h 217"/>
                  <a:gd name="T2" fmla="*/ 1445 w 1445"/>
                  <a:gd name="T3" fmla="*/ 0 h 217"/>
                  <a:gd name="T4" fmla="*/ 1310 w 1445"/>
                  <a:gd name="T5" fmla="*/ 217 h 217"/>
                  <a:gd name="T6" fmla="*/ 0 w 1445"/>
                  <a:gd name="T7" fmla="*/ 217 h 217"/>
                  <a:gd name="T8" fmla="*/ 178 w 1445"/>
                  <a:gd name="T9" fmla="*/ 0 h 2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45" h="217">
                    <a:moveTo>
                      <a:pt x="178" y="0"/>
                    </a:moveTo>
                    <a:cubicBezTo>
                      <a:pt x="600" y="0"/>
                      <a:pt x="1023" y="0"/>
                      <a:pt x="1445" y="0"/>
                    </a:cubicBezTo>
                    <a:cubicBezTo>
                      <a:pt x="1401" y="70"/>
                      <a:pt x="1356" y="143"/>
                      <a:pt x="1310" y="217"/>
                    </a:cubicBezTo>
                    <a:cubicBezTo>
                      <a:pt x="874" y="217"/>
                      <a:pt x="437" y="217"/>
                      <a:pt x="0" y="217"/>
                    </a:cubicBezTo>
                    <a:cubicBezTo>
                      <a:pt x="60" y="143"/>
                      <a:pt x="120" y="70"/>
                      <a:pt x="178" y="0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3" name="Freeform 319"/>
              <p:cNvSpPr>
                <a:spLocks/>
              </p:cNvSpPr>
              <p:nvPr/>
            </p:nvSpPr>
            <p:spPr bwMode="auto">
              <a:xfrm>
                <a:off x="-19570700" y="1933576"/>
                <a:ext cx="5600700" cy="814388"/>
              </a:xfrm>
              <a:custGeom>
                <a:avLst/>
                <a:gdLst>
                  <a:gd name="T0" fmla="*/ 226 w 1493"/>
                  <a:gd name="T1" fmla="*/ 0 h 217"/>
                  <a:gd name="T2" fmla="*/ 1493 w 1493"/>
                  <a:gd name="T3" fmla="*/ 0 h 217"/>
                  <a:gd name="T4" fmla="*/ 1310 w 1493"/>
                  <a:gd name="T5" fmla="*/ 217 h 217"/>
                  <a:gd name="T6" fmla="*/ 0 w 1493"/>
                  <a:gd name="T7" fmla="*/ 217 h 217"/>
                  <a:gd name="T8" fmla="*/ 226 w 1493"/>
                  <a:gd name="T9" fmla="*/ 0 h 2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93" h="217">
                    <a:moveTo>
                      <a:pt x="226" y="0"/>
                    </a:moveTo>
                    <a:cubicBezTo>
                      <a:pt x="648" y="0"/>
                      <a:pt x="1070" y="0"/>
                      <a:pt x="1493" y="0"/>
                    </a:cubicBezTo>
                    <a:cubicBezTo>
                      <a:pt x="1433" y="70"/>
                      <a:pt x="1373" y="143"/>
                      <a:pt x="1310" y="217"/>
                    </a:cubicBezTo>
                    <a:cubicBezTo>
                      <a:pt x="873" y="217"/>
                      <a:pt x="436" y="217"/>
                      <a:pt x="0" y="217"/>
                    </a:cubicBezTo>
                    <a:cubicBezTo>
                      <a:pt x="77" y="143"/>
                      <a:pt x="152" y="70"/>
                      <a:pt x="226" y="0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4" name="Freeform 320"/>
              <p:cNvSpPr>
                <a:spLocks/>
              </p:cNvSpPr>
              <p:nvPr/>
            </p:nvSpPr>
            <p:spPr bwMode="auto">
              <a:xfrm>
                <a:off x="-25045988" y="1933576"/>
                <a:ext cx="5783263" cy="814388"/>
              </a:xfrm>
              <a:custGeom>
                <a:avLst/>
                <a:gdLst>
                  <a:gd name="T0" fmla="*/ 275 w 1542"/>
                  <a:gd name="T1" fmla="*/ 0 h 217"/>
                  <a:gd name="T2" fmla="*/ 1542 w 1542"/>
                  <a:gd name="T3" fmla="*/ 0 h 217"/>
                  <a:gd name="T4" fmla="*/ 1311 w 1542"/>
                  <a:gd name="T5" fmla="*/ 217 h 217"/>
                  <a:gd name="T6" fmla="*/ 0 w 1542"/>
                  <a:gd name="T7" fmla="*/ 217 h 217"/>
                  <a:gd name="T8" fmla="*/ 275 w 1542"/>
                  <a:gd name="T9" fmla="*/ 0 h 2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42" h="217">
                    <a:moveTo>
                      <a:pt x="275" y="0"/>
                    </a:moveTo>
                    <a:cubicBezTo>
                      <a:pt x="697" y="0"/>
                      <a:pt x="1119" y="0"/>
                      <a:pt x="1542" y="0"/>
                    </a:cubicBezTo>
                    <a:cubicBezTo>
                      <a:pt x="1467" y="70"/>
                      <a:pt x="1390" y="143"/>
                      <a:pt x="1311" y="217"/>
                    </a:cubicBezTo>
                    <a:cubicBezTo>
                      <a:pt x="874" y="217"/>
                      <a:pt x="437" y="217"/>
                      <a:pt x="0" y="217"/>
                    </a:cubicBezTo>
                    <a:cubicBezTo>
                      <a:pt x="94" y="143"/>
                      <a:pt x="185" y="70"/>
                      <a:pt x="275" y="0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5" name="Freeform 321"/>
              <p:cNvSpPr>
                <a:spLocks/>
              </p:cNvSpPr>
              <p:nvPr/>
            </p:nvSpPr>
            <p:spPr bwMode="auto">
              <a:xfrm>
                <a:off x="-33342263" y="1933576"/>
                <a:ext cx="8788400" cy="814388"/>
              </a:xfrm>
              <a:custGeom>
                <a:avLst/>
                <a:gdLst>
                  <a:gd name="T0" fmla="*/ 348 w 2343"/>
                  <a:gd name="T1" fmla="*/ 0 h 217"/>
                  <a:gd name="T2" fmla="*/ 2343 w 2343"/>
                  <a:gd name="T3" fmla="*/ 0 h 217"/>
                  <a:gd name="T4" fmla="*/ 2064 w 2343"/>
                  <a:gd name="T5" fmla="*/ 217 h 217"/>
                  <a:gd name="T6" fmla="*/ 0 w 2343"/>
                  <a:gd name="T7" fmla="*/ 217 h 217"/>
                  <a:gd name="T8" fmla="*/ 348 w 2343"/>
                  <a:gd name="T9" fmla="*/ 0 h 2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43" h="217">
                    <a:moveTo>
                      <a:pt x="348" y="0"/>
                    </a:moveTo>
                    <a:cubicBezTo>
                      <a:pt x="1013" y="0"/>
                      <a:pt x="1678" y="0"/>
                      <a:pt x="2343" y="0"/>
                    </a:cubicBezTo>
                    <a:cubicBezTo>
                      <a:pt x="2252" y="70"/>
                      <a:pt x="2159" y="143"/>
                      <a:pt x="2064" y="217"/>
                    </a:cubicBezTo>
                    <a:cubicBezTo>
                      <a:pt x="1376" y="217"/>
                      <a:pt x="688" y="217"/>
                      <a:pt x="0" y="217"/>
                    </a:cubicBezTo>
                    <a:cubicBezTo>
                      <a:pt x="119" y="143"/>
                      <a:pt x="234" y="70"/>
                      <a:pt x="348" y="0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6" name="Freeform 322"/>
              <p:cNvSpPr>
                <a:spLocks/>
              </p:cNvSpPr>
              <p:nvPr/>
            </p:nvSpPr>
            <p:spPr bwMode="auto">
              <a:xfrm>
                <a:off x="36499800" y="2835276"/>
                <a:ext cx="10583863" cy="879475"/>
              </a:xfrm>
              <a:custGeom>
                <a:avLst/>
                <a:gdLst>
                  <a:gd name="T0" fmla="*/ 0 w 2822"/>
                  <a:gd name="T1" fmla="*/ 0 h 234"/>
                  <a:gd name="T2" fmla="*/ 2448 w 2822"/>
                  <a:gd name="T3" fmla="*/ 0 h 234"/>
                  <a:gd name="T4" fmla="*/ 2822 w 2822"/>
                  <a:gd name="T5" fmla="*/ 234 h 234"/>
                  <a:gd name="T6" fmla="*/ 287 w 2822"/>
                  <a:gd name="T7" fmla="*/ 234 h 234"/>
                  <a:gd name="T8" fmla="*/ 0 w 2822"/>
                  <a:gd name="T9" fmla="*/ 0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22" h="234">
                    <a:moveTo>
                      <a:pt x="0" y="0"/>
                    </a:moveTo>
                    <a:cubicBezTo>
                      <a:pt x="816" y="0"/>
                      <a:pt x="1632" y="0"/>
                      <a:pt x="2448" y="0"/>
                    </a:cubicBezTo>
                    <a:cubicBezTo>
                      <a:pt x="2570" y="76"/>
                      <a:pt x="2695" y="154"/>
                      <a:pt x="2822" y="234"/>
                    </a:cubicBezTo>
                    <a:cubicBezTo>
                      <a:pt x="1977" y="234"/>
                      <a:pt x="1132" y="234"/>
                      <a:pt x="287" y="234"/>
                    </a:cubicBezTo>
                    <a:cubicBezTo>
                      <a:pt x="189" y="154"/>
                      <a:pt x="94" y="76"/>
                      <a:pt x="0" y="0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7" name="Freeform 323"/>
              <p:cNvSpPr>
                <a:spLocks/>
              </p:cNvSpPr>
              <p:nvPr/>
            </p:nvSpPr>
            <p:spPr bwMode="auto">
              <a:xfrm>
                <a:off x="31008638" y="2835276"/>
                <a:ext cx="5989638" cy="879475"/>
              </a:xfrm>
              <a:custGeom>
                <a:avLst/>
                <a:gdLst>
                  <a:gd name="T0" fmla="*/ 0 w 1597"/>
                  <a:gd name="T1" fmla="*/ 0 h 234"/>
                  <a:gd name="T2" fmla="*/ 1315 w 1597"/>
                  <a:gd name="T3" fmla="*/ 0 h 234"/>
                  <a:gd name="T4" fmla="*/ 1597 w 1597"/>
                  <a:gd name="T5" fmla="*/ 234 h 234"/>
                  <a:gd name="T6" fmla="*/ 235 w 1597"/>
                  <a:gd name="T7" fmla="*/ 234 h 234"/>
                  <a:gd name="T8" fmla="*/ 0 w 1597"/>
                  <a:gd name="T9" fmla="*/ 0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97" h="234">
                    <a:moveTo>
                      <a:pt x="0" y="0"/>
                    </a:moveTo>
                    <a:cubicBezTo>
                      <a:pt x="438" y="0"/>
                      <a:pt x="876" y="0"/>
                      <a:pt x="1315" y="0"/>
                    </a:cubicBezTo>
                    <a:cubicBezTo>
                      <a:pt x="1407" y="76"/>
                      <a:pt x="1501" y="154"/>
                      <a:pt x="1597" y="234"/>
                    </a:cubicBezTo>
                    <a:cubicBezTo>
                      <a:pt x="1143" y="234"/>
                      <a:pt x="689" y="234"/>
                      <a:pt x="235" y="234"/>
                    </a:cubicBezTo>
                    <a:cubicBezTo>
                      <a:pt x="155" y="154"/>
                      <a:pt x="76" y="76"/>
                      <a:pt x="0" y="0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8" name="Freeform 324"/>
              <p:cNvSpPr>
                <a:spLocks/>
              </p:cNvSpPr>
              <p:nvPr/>
            </p:nvSpPr>
            <p:spPr bwMode="auto">
              <a:xfrm>
                <a:off x="25514300" y="2835276"/>
                <a:ext cx="5799138" cy="879475"/>
              </a:xfrm>
              <a:custGeom>
                <a:avLst/>
                <a:gdLst>
                  <a:gd name="T0" fmla="*/ 0 w 1546"/>
                  <a:gd name="T1" fmla="*/ 0 h 234"/>
                  <a:gd name="T2" fmla="*/ 1316 w 1546"/>
                  <a:gd name="T3" fmla="*/ 0 h 234"/>
                  <a:gd name="T4" fmla="*/ 1546 w 1546"/>
                  <a:gd name="T5" fmla="*/ 234 h 234"/>
                  <a:gd name="T6" fmla="*/ 184 w 1546"/>
                  <a:gd name="T7" fmla="*/ 234 h 234"/>
                  <a:gd name="T8" fmla="*/ 0 w 1546"/>
                  <a:gd name="T9" fmla="*/ 0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46" h="234">
                    <a:moveTo>
                      <a:pt x="0" y="0"/>
                    </a:moveTo>
                    <a:cubicBezTo>
                      <a:pt x="439" y="0"/>
                      <a:pt x="877" y="0"/>
                      <a:pt x="1316" y="0"/>
                    </a:cubicBezTo>
                    <a:cubicBezTo>
                      <a:pt x="1391" y="76"/>
                      <a:pt x="1467" y="154"/>
                      <a:pt x="1546" y="234"/>
                    </a:cubicBezTo>
                    <a:cubicBezTo>
                      <a:pt x="1092" y="234"/>
                      <a:pt x="638" y="234"/>
                      <a:pt x="184" y="234"/>
                    </a:cubicBezTo>
                    <a:cubicBezTo>
                      <a:pt x="121" y="154"/>
                      <a:pt x="60" y="76"/>
                      <a:pt x="0" y="0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9" name="Freeform 325"/>
              <p:cNvSpPr>
                <a:spLocks/>
              </p:cNvSpPr>
              <p:nvPr/>
            </p:nvSpPr>
            <p:spPr bwMode="auto">
              <a:xfrm>
                <a:off x="20023138" y="2835276"/>
                <a:ext cx="5603875" cy="879475"/>
              </a:xfrm>
              <a:custGeom>
                <a:avLst/>
                <a:gdLst>
                  <a:gd name="T0" fmla="*/ 0 w 1494"/>
                  <a:gd name="T1" fmla="*/ 0 h 234"/>
                  <a:gd name="T2" fmla="*/ 1315 w 1494"/>
                  <a:gd name="T3" fmla="*/ 0 h 234"/>
                  <a:gd name="T4" fmla="*/ 1494 w 1494"/>
                  <a:gd name="T5" fmla="*/ 234 h 234"/>
                  <a:gd name="T6" fmla="*/ 132 w 1494"/>
                  <a:gd name="T7" fmla="*/ 234 h 234"/>
                  <a:gd name="T8" fmla="*/ 0 w 1494"/>
                  <a:gd name="T9" fmla="*/ 0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94" h="234">
                    <a:moveTo>
                      <a:pt x="0" y="0"/>
                    </a:moveTo>
                    <a:cubicBezTo>
                      <a:pt x="439" y="0"/>
                      <a:pt x="877" y="0"/>
                      <a:pt x="1315" y="0"/>
                    </a:cubicBezTo>
                    <a:cubicBezTo>
                      <a:pt x="1373" y="76"/>
                      <a:pt x="1433" y="154"/>
                      <a:pt x="1494" y="234"/>
                    </a:cubicBezTo>
                    <a:cubicBezTo>
                      <a:pt x="1040" y="234"/>
                      <a:pt x="586" y="234"/>
                      <a:pt x="132" y="234"/>
                    </a:cubicBezTo>
                    <a:cubicBezTo>
                      <a:pt x="87" y="154"/>
                      <a:pt x="43" y="76"/>
                      <a:pt x="0" y="0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0" name="Freeform 326"/>
              <p:cNvSpPr>
                <a:spLocks/>
              </p:cNvSpPr>
              <p:nvPr/>
            </p:nvSpPr>
            <p:spPr bwMode="auto">
              <a:xfrm>
                <a:off x="14533563" y="2835276"/>
                <a:ext cx="5407025" cy="879475"/>
              </a:xfrm>
              <a:custGeom>
                <a:avLst/>
                <a:gdLst>
                  <a:gd name="T0" fmla="*/ 0 w 1442"/>
                  <a:gd name="T1" fmla="*/ 0 h 234"/>
                  <a:gd name="T2" fmla="*/ 1315 w 1442"/>
                  <a:gd name="T3" fmla="*/ 0 h 234"/>
                  <a:gd name="T4" fmla="*/ 1442 w 1442"/>
                  <a:gd name="T5" fmla="*/ 234 h 234"/>
                  <a:gd name="T6" fmla="*/ 80 w 1442"/>
                  <a:gd name="T7" fmla="*/ 234 h 234"/>
                  <a:gd name="T8" fmla="*/ 0 w 1442"/>
                  <a:gd name="T9" fmla="*/ 0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42" h="234">
                    <a:moveTo>
                      <a:pt x="0" y="0"/>
                    </a:moveTo>
                    <a:cubicBezTo>
                      <a:pt x="438" y="0"/>
                      <a:pt x="877" y="0"/>
                      <a:pt x="1315" y="0"/>
                    </a:cubicBezTo>
                    <a:cubicBezTo>
                      <a:pt x="1356" y="76"/>
                      <a:pt x="1398" y="154"/>
                      <a:pt x="1442" y="234"/>
                    </a:cubicBezTo>
                    <a:cubicBezTo>
                      <a:pt x="988" y="234"/>
                      <a:pt x="534" y="234"/>
                      <a:pt x="80" y="234"/>
                    </a:cubicBezTo>
                    <a:cubicBezTo>
                      <a:pt x="53" y="154"/>
                      <a:pt x="26" y="76"/>
                      <a:pt x="0" y="0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1" name="Freeform 327"/>
              <p:cNvSpPr>
                <a:spLocks/>
              </p:cNvSpPr>
              <p:nvPr/>
            </p:nvSpPr>
            <p:spPr bwMode="auto">
              <a:xfrm>
                <a:off x="9042400" y="2835276"/>
                <a:ext cx="5208588" cy="879475"/>
              </a:xfrm>
              <a:custGeom>
                <a:avLst/>
                <a:gdLst>
                  <a:gd name="T0" fmla="*/ 0 w 1389"/>
                  <a:gd name="T1" fmla="*/ 0 h 234"/>
                  <a:gd name="T2" fmla="*/ 1315 w 1389"/>
                  <a:gd name="T3" fmla="*/ 0 h 234"/>
                  <a:gd name="T4" fmla="*/ 1389 w 1389"/>
                  <a:gd name="T5" fmla="*/ 234 h 234"/>
                  <a:gd name="T6" fmla="*/ 28 w 1389"/>
                  <a:gd name="T7" fmla="*/ 234 h 234"/>
                  <a:gd name="T8" fmla="*/ 0 w 1389"/>
                  <a:gd name="T9" fmla="*/ 0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89" h="234">
                    <a:moveTo>
                      <a:pt x="0" y="0"/>
                    </a:moveTo>
                    <a:cubicBezTo>
                      <a:pt x="438" y="0"/>
                      <a:pt x="877" y="0"/>
                      <a:pt x="1315" y="0"/>
                    </a:cubicBezTo>
                    <a:cubicBezTo>
                      <a:pt x="1339" y="76"/>
                      <a:pt x="1364" y="154"/>
                      <a:pt x="1389" y="234"/>
                    </a:cubicBezTo>
                    <a:cubicBezTo>
                      <a:pt x="936" y="234"/>
                      <a:pt x="481" y="234"/>
                      <a:pt x="28" y="234"/>
                    </a:cubicBezTo>
                    <a:cubicBezTo>
                      <a:pt x="18" y="154"/>
                      <a:pt x="9" y="76"/>
                      <a:pt x="0" y="0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2" name="Freeform 328"/>
              <p:cNvSpPr>
                <a:spLocks/>
              </p:cNvSpPr>
              <p:nvPr/>
            </p:nvSpPr>
            <p:spPr bwMode="auto">
              <a:xfrm>
                <a:off x="3457575" y="2835276"/>
                <a:ext cx="5108575" cy="879475"/>
              </a:xfrm>
              <a:custGeom>
                <a:avLst/>
                <a:gdLst>
                  <a:gd name="T0" fmla="*/ 25 w 1362"/>
                  <a:gd name="T1" fmla="*/ 0 h 234"/>
                  <a:gd name="T2" fmla="*/ 1340 w 1362"/>
                  <a:gd name="T3" fmla="*/ 0 h 234"/>
                  <a:gd name="T4" fmla="*/ 1362 w 1362"/>
                  <a:gd name="T5" fmla="*/ 234 h 234"/>
                  <a:gd name="T6" fmla="*/ 0 w 1362"/>
                  <a:gd name="T7" fmla="*/ 234 h 234"/>
                  <a:gd name="T8" fmla="*/ 25 w 1362"/>
                  <a:gd name="T9" fmla="*/ 0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62" h="234">
                    <a:moveTo>
                      <a:pt x="25" y="0"/>
                    </a:moveTo>
                    <a:cubicBezTo>
                      <a:pt x="463" y="0"/>
                      <a:pt x="901" y="0"/>
                      <a:pt x="1340" y="0"/>
                    </a:cubicBezTo>
                    <a:cubicBezTo>
                      <a:pt x="1347" y="76"/>
                      <a:pt x="1355" y="154"/>
                      <a:pt x="1362" y="234"/>
                    </a:cubicBezTo>
                    <a:cubicBezTo>
                      <a:pt x="908" y="234"/>
                      <a:pt x="454" y="234"/>
                      <a:pt x="0" y="234"/>
                    </a:cubicBezTo>
                    <a:cubicBezTo>
                      <a:pt x="9" y="154"/>
                      <a:pt x="17" y="76"/>
                      <a:pt x="25" y="0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3" name="Freeform 329"/>
              <p:cNvSpPr>
                <a:spLocks/>
              </p:cNvSpPr>
              <p:nvPr/>
            </p:nvSpPr>
            <p:spPr bwMode="auto">
              <a:xfrm>
                <a:off x="-2227263" y="2835276"/>
                <a:ext cx="5216525" cy="879475"/>
              </a:xfrm>
              <a:custGeom>
                <a:avLst/>
                <a:gdLst>
                  <a:gd name="T0" fmla="*/ 76 w 1391"/>
                  <a:gd name="T1" fmla="*/ 0 h 234"/>
                  <a:gd name="T2" fmla="*/ 1391 w 1391"/>
                  <a:gd name="T3" fmla="*/ 0 h 234"/>
                  <a:gd name="T4" fmla="*/ 1362 w 1391"/>
                  <a:gd name="T5" fmla="*/ 234 h 234"/>
                  <a:gd name="T6" fmla="*/ 0 w 1391"/>
                  <a:gd name="T7" fmla="*/ 234 h 234"/>
                  <a:gd name="T8" fmla="*/ 76 w 1391"/>
                  <a:gd name="T9" fmla="*/ 0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91" h="234">
                    <a:moveTo>
                      <a:pt x="76" y="0"/>
                    </a:moveTo>
                    <a:cubicBezTo>
                      <a:pt x="515" y="0"/>
                      <a:pt x="953" y="0"/>
                      <a:pt x="1391" y="0"/>
                    </a:cubicBezTo>
                    <a:cubicBezTo>
                      <a:pt x="1382" y="76"/>
                      <a:pt x="1372" y="154"/>
                      <a:pt x="1362" y="234"/>
                    </a:cubicBezTo>
                    <a:cubicBezTo>
                      <a:pt x="908" y="234"/>
                      <a:pt x="454" y="234"/>
                      <a:pt x="0" y="234"/>
                    </a:cubicBezTo>
                    <a:cubicBezTo>
                      <a:pt x="26" y="154"/>
                      <a:pt x="51" y="76"/>
                      <a:pt x="76" y="0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4" name="Freeform 330"/>
              <p:cNvSpPr>
                <a:spLocks/>
              </p:cNvSpPr>
              <p:nvPr/>
            </p:nvSpPr>
            <p:spPr bwMode="auto">
              <a:xfrm>
                <a:off x="-7913688" y="2835276"/>
                <a:ext cx="5411788" cy="879475"/>
              </a:xfrm>
              <a:custGeom>
                <a:avLst/>
                <a:gdLst>
                  <a:gd name="T0" fmla="*/ 128 w 1443"/>
                  <a:gd name="T1" fmla="*/ 0 h 234"/>
                  <a:gd name="T2" fmla="*/ 1443 w 1443"/>
                  <a:gd name="T3" fmla="*/ 0 h 234"/>
                  <a:gd name="T4" fmla="*/ 1362 w 1443"/>
                  <a:gd name="T5" fmla="*/ 234 h 234"/>
                  <a:gd name="T6" fmla="*/ 0 w 1443"/>
                  <a:gd name="T7" fmla="*/ 234 h 234"/>
                  <a:gd name="T8" fmla="*/ 128 w 1443"/>
                  <a:gd name="T9" fmla="*/ 0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43" h="234">
                    <a:moveTo>
                      <a:pt x="128" y="0"/>
                    </a:moveTo>
                    <a:cubicBezTo>
                      <a:pt x="566" y="0"/>
                      <a:pt x="1005" y="0"/>
                      <a:pt x="1443" y="0"/>
                    </a:cubicBezTo>
                    <a:cubicBezTo>
                      <a:pt x="1417" y="76"/>
                      <a:pt x="1389" y="154"/>
                      <a:pt x="1362" y="234"/>
                    </a:cubicBezTo>
                    <a:cubicBezTo>
                      <a:pt x="908" y="234"/>
                      <a:pt x="454" y="234"/>
                      <a:pt x="0" y="234"/>
                    </a:cubicBezTo>
                    <a:cubicBezTo>
                      <a:pt x="44" y="154"/>
                      <a:pt x="86" y="76"/>
                      <a:pt x="128" y="0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5" name="Freeform 331"/>
              <p:cNvSpPr>
                <a:spLocks/>
              </p:cNvSpPr>
              <p:nvPr/>
            </p:nvSpPr>
            <p:spPr bwMode="auto">
              <a:xfrm>
                <a:off x="-13600113" y="2835276"/>
                <a:ext cx="5607050" cy="879475"/>
              </a:xfrm>
              <a:custGeom>
                <a:avLst/>
                <a:gdLst>
                  <a:gd name="T0" fmla="*/ 180 w 1495"/>
                  <a:gd name="T1" fmla="*/ 0 h 234"/>
                  <a:gd name="T2" fmla="*/ 1495 w 1495"/>
                  <a:gd name="T3" fmla="*/ 0 h 234"/>
                  <a:gd name="T4" fmla="*/ 1362 w 1495"/>
                  <a:gd name="T5" fmla="*/ 234 h 234"/>
                  <a:gd name="T6" fmla="*/ 0 w 1495"/>
                  <a:gd name="T7" fmla="*/ 234 h 234"/>
                  <a:gd name="T8" fmla="*/ 180 w 1495"/>
                  <a:gd name="T9" fmla="*/ 0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95" h="234">
                    <a:moveTo>
                      <a:pt x="180" y="0"/>
                    </a:moveTo>
                    <a:cubicBezTo>
                      <a:pt x="618" y="0"/>
                      <a:pt x="1057" y="0"/>
                      <a:pt x="1495" y="0"/>
                    </a:cubicBezTo>
                    <a:cubicBezTo>
                      <a:pt x="1451" y="76"/>
                      <a:pt x="1407" y="154"/>
                      <a:pt x="1362" y="234"/>
                    </a:cubicBezTo>
                    <a:cubicBezTo>
                      <a:pt x="908" y="234"/>
                      <a:pt x="454" y="234"/>
                      <a:pt x="0" y="234"/>
                    </a:cubicBezTo>
                    <a:cubicBezTo>
                      <a:pt x="61" y="154"/>
                      <a:pt x="121" y="76"/>
                      <a:pt x="180" y="0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6" name="Freeform 332"/>
              <p:cNvSpPr>
                <a:spLocks/>
              </p:cNvSpPr>
              <p:nvPr/>
            </p:nvSpPr>
            <p:spPr bwMode="auto">
              <a:xfrm>
                <a:off x="-19284950" y="2835276"/>
                <a:ext cx="5802313" cy="879475"/>
              </a:xfrm>
              <a:custGeom>
                <a:avLst/>
                <a:gdLst>
                  <a:gd name="T0" fmla="*/ 231 w 1547"/>
                  <a:gd name="T1" fmla="*/ 0 h 234"/>
                  <a:gd name="T2" fmla="*/ 1547 w 1547"/>
                  <a:gd name="T3" fmla="*/ 0 h 234"/>
                  <a:gd name="T4" fmla="*/ 1361 w 1547"/>
                  <a:gd name="T5" fmla="*/ 234 h 234"/>
                  <a:gd name="T6" fmla="*/ 0 w 1547"/>
                  <a:gd name="T7" fmla="*/ 234 h 234"/>
                  <a:gd name="T8" fmla="*/ 231 w 1547"/>
                  <a:gd name="T9" fmla="*/ 0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47" h="234">
                    <a:moveTo>
                      <a:pt x="231" y="0"/>
                    </a:moveTo>
                    <a:cubicBezTo>
                      <a:pt x="670" y="0"/>
                      <a:pt x="1108" y="0"/>
                      <a:pt x="1547" y="0"/>
                    </a:cubicBezTo>
                    <a:cubicBezTo>
                      <a:pt x="1486" y="76"/>
                      <a:pt x="1425" y="154"/>
                      <a:pt x="1361" y="234"/>
                    </a:cubicBezTo>
                    <a:cubicBezTo>
                      <a:pt x="907" y="234"/>
                      <a:pt x="453" y="234"/>
                      <a:pt x="0" y="234"/>
                    </a:cubicBezTo>
                    <a:cubicBezTo>
                      <a:pt x="79" y="154"/>
                      <a:pt x="156" y="76"/>
                      <a:pt x="231" y="0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7" name="Freeform 333"/>
              <p:cNvSpPr>
                <a:spLocks/>
              </p:cNvSpPr>
              <p:nvPr/>
            </p:nvSpPr>
            <p:spPr bwMode="auto">
              <a:xfrm>
                <a:off x="-24974550" y="2835276"/>
                <a:ext cx="5997575" cy="879475"/>
              </a:xfrm>
              <a:custGeom>
                <a:avLst/>
                <a:gdLst>
                  <a:gd name="T0" fmla="*/ 284 w 1599"/>
                  <a:gd name="T1" fmla="*/ 0 h 234"/>
                  <a:gd name="T2" fmla="*/ 1599 w 1599"/>
                  <a:gd name="T3" fmla="*/ 0 h 234"/>
                  <a:gd name="T4" fmla="*/ 1362 w 1599"/>
                  <a:gd name="T5" fmla="*/ 234 h 234"/>
                  <a:gd name="T6" fmla="*/ 0 w 1599"/>
                  <a:gd name="T7" fmla="*/ 234 h 234"/>
                  <a:gd name="T8" fmla="*/ 284 w 1599"/>
                  <a:gd name="T9" fmla="*/ 0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99" h="234">
                    <a:moveTo>
                      <a:pt x="284" y="0"/>
                    </a:moveTo>
                    <a:cubicBezTo>
                      <a:pt x="723" y="0"/>
                      <a:pt x="1161" y="0"/>
                      <a:pt x="1599" y="0"/>
                    </a:cubicBezTo>
                    <a:cubicBezTo>
                      <a:pt x="1522" y="76"/>
                      <a:pt x="1443" y="154"/>
                      <a:pt x="1362" y="234"/>
                    </a:cubicBezTo>
                    <a:cubicBezTo>
                      <a:pt x="908" y="234"/>
                      <a:pt x="454" y="234"/>
                      <a:pt x="0" y="234"/>
                    </a:cubicBezTo>
                    <a:cubicBezTo>
                      <a:pt x="97" y="154"/>
                      <a:pt x="192" y="76"/>
                      <a:pt x="284" y="0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8" name="Freeform 334"/>
              <p:cNvSpPr>
                <a:spLocks/>
              </p:cNvSpPr>
              <p:nvPr/>
            </p:nvSpPr>
            <p:spPr bwMode="auto">
              <a:xfrm>
                <a:off x="-34880550" y="2835276"/>
                <a:ext cx="10329863" cy="879475"/>
              </a:xfrm>
              <a:custGeom>
                <a:avLst/>
                <a:gdLst>
                  <a:gd name="T0" fmla="*/ 374 w 2754"/>
                  <a:gd name="T1" fmla="*/ 0 h 234"/>
                  <a:gd name="T2" fmla="*/ 2754 w 2754"/>
                  <a:gd name="T3" fmla="*/ 0 h 234"/>
                  <a:gd name="T4" fmla="*/ 2464 w 2754"/>
                  <a:gd name="T5" fmla="*/ 234 h 234"/>
                  <a:gd name="T6" fmla="*/ 0 w 2754"/>
                  <a:gd name="T7" fmla="*/ 234 h 234"/>
                  <a:gd name="T8" fmla="*/ 374 w 2754"/>
                  <a:gd name="T9" fmla="*/ 0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54" h="234">
                    <a:moveTo>
                      <a:pt x="374" y="0"/>
                    </a:moveTo>
                    <a:cubicBezTo>
                      <a:pt x="1167" y="0"/>
                      <a:pt x="1961" y="0"/>
                      <a:pt x="2754" y="0"/>
                    </a:cubicBezTo>
                    <a:cubicBezTo>
                      <a:pt x="2660" y="76"/>
                      <a:pt x="2563" y="154"/>
                      <a:pt x="2464" y="234"/>
                    </a:cubicBezTo>
                    <a:cubicBezTo>
                      <a:pt x="1643" y="234"/>
                      <a:pt x="821" y="234"/>
                      <a:pt x="0" y="234"/>
                    </a:cubicBezTo>
                    <a:cubicBezTo>
                      <a:pt x="128" y="154"/>
                      <a:pt x="252" y="76"/>
                      <a:pt x="374" y="0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9" name="Freeform 335"/>
              <p:cNvSpPr>
                <a:spLocks/>
              </p:cNvSpPr>
              <p:nvPr/>
            </p:nvSpPr>
            <p:spPr bwMode="auto">
              <a:xfrm>
                <a:off x="34861500" y="3800476"/>
                <a:ext cx="13876338" cy="950913"/>
              </a:xfrm>
              <a:custGeom>
                <a:avLst/>
                <a:gdLst>
                  <a:gd name="T0" fmla="*/ 0 w 3700"/>
                  <a:gd name="T1" fmla="*/ 0 h 253"/>
                  <a:gd name="T2" fmla="*/ 3295 w 3700"/>
                  <a:gd name="T3" fmla="*/ 0 h 253"/>
                  <a:gd name="T4" fmla="*/ 3700 w 3700"/>
                  <a:gd name="T5" fmla="*/ 253 h 253"/>
                  <a:gd name="T6" fmla="*/ 283 w 3700"/>
                  <a:gd name="T7" fmla="*/ 253 h 253"/>
                  <a:gd name="T8" fmla="*/ 0 w 3700"/>
                  <a:gd name="T9" fmla="*/ 0 h 2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00" h="253">
                    <a:moveTo>
                      <a:pt x="0" y="0"/>
                    </a:moveTo>
                    <a:cubicBezTo>
                      <a:pt x="1099" y="0"/>
                      <a:pt x="2197" y="0"/>
                      <a:pt x="3295" y="0"/>
                    </a:cubicBezTo>
                    <a:cubicBezTo>
                      <a:pt x="3427" y="82"/>
                      <a:pt x="3562" y="167"/>
                      <a:pt x="3700" y="253"/>
                    </a:cubicBezTo>
                    <a:cubicBezTo>
                      <a:pt x="2561" y="253"/>
                      <a:pt x="1422" y="253"/>
                      <a:pt x="283" y="253"/>
                    </a:cubicBezTo>
                    <a:cubicBezTo>
                      <a:pt x="187" y="167"/>
                      <a:pt x="92" y="83"/>
                      <a:pt x="0" y="0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0" name="Freeform 336"/>
              <p:cNvSpPr>
                <a:spLocks/>
              </p:cNvSpPr>
              <p:nvPr/>
            </p:nvSpPr>
            <p:spPr bwMode="auto">
              <a:xfrm>
                <a:off x="29156025" y="3800476"/>
                <a:ext cx="6165850" cy="950913"/>
              </a:xfrm>
              <a:custGeom>
                <a:avLst/>
                <a:gdLst>
                  <a:gd name="T0" fmla="*/ 0 w 1644"/>
                  <a:gd name="T1" fmla="*/ 0 h 253"/>
                  <a:gd name="T2" fmla="*/ 1366 w 1644"/>
                  <a:gd name="T3" fmla="*/ 0 h 253"/>
                  <a:gd name="T4" fmla="*/ 1644 w 1644"/>
                  <a:gd name="T5" fmla="*/ 253 h 253"/>
                  <a:gd name="T6" fmla="*/ 227 w 1644"/>
                  <a:gd name="T7" fmla="*/ 253 h 253"/>
                  <a:gd name="T8" fmla="*/ 0 w 1644"/>
                  <a:gd name="T9" fmla="*/ 0 h 2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44" h="253">
                    <a:moveTo>
                      <a:pt x="0" y="0"/>
                    </a:moveTo>
                    <a:cubicBezTo>
                      <a:pt x="456" y="0"/>
                      <a:pt x="911" y="0"/>
                      <a:pt x="1366" y="0"/>
                    </a:cubicBezTo>
                    <a:cubicBezTo>
                      <a:pt x="1457" y="83"/>
                      <a:pt x="1549" y="167"/>
                      <a:pt x="1644" y="253"/>
                    </a:cubicBezTo>
                    <a:cubicBezTo>
                      <a:pt x="1171" y="253"/>
                      <a:pt x="699" y="253"/>
                      <a:pt x="227" y="253"/>
                    </a:cubicBezTo>
                    <a:cubicBezTo>
                      <a:pt x="149" y="167"/>
                      <a:pt x="74" y="82"/>
                      <a:pt x="0" y="0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1" name="Freeform 337"/>
              <p:cNvSpPr>
                <a:spLocks/>
              </p:cNvSpPr>
              <p:nvPr/>
            </p:nvSpPr>
            <p:spPr bwMode="auto">
              <a:xfrm>
                <a:off x="23452138" y="3800476"/>
                <a:ext cx="5951538" cy="950913"/>
              </a:xfrm>
              <a:custGeom>
                <a:avLst/>
                <a:gdLst>
                  <a:gd name="T0" fmla="*/ 0 w 1587"/>
                  <a:gd name="T1" fmla="*/ 0 h 253"/>
                  <a:gd name="T2" fmla="*/ 1366 w 1587"/>
                  <a:gd name="T3" fmla="*/ 0 h 253"/>
                  <a:gd name="T4" fmla="*/ 1587 w 1587"/>
                  <a:gd name="T5" fmla="*/ 253 h 253"/>
                  <a:gd name="T6" fmla="*/ 171 w 1587"/>
                  <a:gd name="T7" fmla="*/ 253 h 253"/>
                  <a:gd name="T8" fmla="*/ 0 w 1587"/>
                  <a:gd name="T9" fmla="*/ 0 h 2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87" h="253">
                    <a:moveTo>
                      <a:pt x="0" y="0"/>
                    </a:moveTo>
                    <a:cubicBezTo>
                      <a:pt x="455" y="0"/>
                      <a:pt x="911" y="0"/>
                      <a:pt x="1366" y="0"/>
                    </a:cubicBezTo>
                    <a:cubicBezTo>
                      <a:pt x="1438" y="82"/>
                      <a:pt x="1512" y="167"/>
                      <a:pt x="1587" y="253"/>
                    </a:cubicBezTo>
                    <a:cubicBezTo>
                      <a:pt x="1115" y="253"/>
                      <a:pt x="643" y="253"/>
                      <a:pt x="171" y="253"/>
                    </a:cubicBezTo>
                    <a:cubicBezTo>
                      <a:pt x="112" y="167"/>
                      <a:pt x="55" y="82"/>
                      <a:pt x="0" y="0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2" name="Freeform 338"/>
              <p:cNvSpPr>
                <a:spLocks/>
              </p:cNvSpPr>
              <p:nvPr/>
            </p:nvSpPr>
            <p:spPr bwMode="auto">
              <a:xfrm>
                <a:off x="17746663" y="3800476"/>
                <a:ext cx="5741988" cy="950913"/>
              </a:xfrm>
              <a:custGeom>
                <a:avLst/>
                <a:gdLst>
                  <a:gd name="T0" fmla="*/ 0 w 1531"/>
                  <a:gd name="T1" fmla="*/ 0 h 253"/>
                  <a:gd name="T2" fmla="*/ 1366 w 1531"/>
                  <a:gd name="T3" fmla="*/ 0 h 253"/>
                  <a:gd name="T4" fmla="*/ 1531 w 1531"/>
                  <a:gd name="T5" fmla="*/ 253 h 253"/>
                  <a:gd name="T6" fmla="*/ 114 w 1531"/>
                  <a:gd name="T7" fmla="*/ 253 h 253"/>
                  <a:gd name="T8" fmla="*/ 0 w 1531"/>
                  <a:gd name="T9" fmla="*/ 0 h 2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31" h="253">
                    <a:moveTo>
                      <a:pt x="0" y="0"/>
                    </a:moveTo>
                    <a:cubicBezTo>
                      <a:pt x="455" y="0"/>
                      <a:pt x="911" y="0"/>
                      <a:pt x="1366" y="0"/>
                    </a:cubicBezTo>
                    <a:cubicBezTo>
                      <a:pt x="1420" y="82"/>
                      <a:pt x="1475" y="167"/>
                      <a:pt x="1531" y="253"/>
                    </a:cubicBezTo>
                    <a:cubicBezTo>
                      <a:pt x="1059" y="253"/>
                      <a:pt x="587" y="253"/>
                      <a:pt x="114" y="253"/>
                    </a:cubicBezTo>
                    <a:cubicBezTo>
                      <a:pt x="75" y="167"/>
                      <a:pt x="37" y="82"/>
                      <a:pt x="0" y="0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3" name="Freeform 339"/>
              <p:cNvSpPr>
                <a:spLocks/>
              </p:cNvSpPr>
              <p:nvPr/>
            </p:nvSpPr>
            <p:spPr bwMode="auto">
              <a:xfrm>
                <a:off x="12039600" y="3800476"/>
                <a:ext cx="5535613" cy="950913"/>
              </a:xfrm>
              <a:custGeom>
                <a:avLst/>
                <a:gdLst>
                  <a:gd name="T0" fmla="*/ 0 w 1476"/>
                  <a:gd name="T1" fmla="*/ 0 h 253"/>
                  <a:gd name="T2" fmla="*/ 1367 w 1476"/>
                  <a:gd name="T3" fmla="*/ 0 h 253"/>
                  <a:gd name="T4" fmla="*/ 1476 w 1476"/>
                  <a:gd name="T5" fmla="*/ 253 h 253"/>
                  <a:gd name="T6" fmla="*/ 59 w 1476"/>
                  <a:gd name="T7" fmla="*/ 253 h 253"/>
                  <a:gd name="T8" fmla="*/ 0 w 1476"/>
                  <a:gd name="T9" fmla="*/ 0 h 2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76" h="253">
                    <a:moveTo>
                      <a:pt x="0" y="0"/>
                    </a:moveTo>
                    <a:cubicBezTo>
                      <a:pt x="456" y="0"/>
                      <a:pt x="911" y="0"/>
                      <a:pt x="1367" y="0"/>
                    </a:cubicBezTo>
                    <a:cubicBezTo>
                      <a:pt x="1402" y="82"/>
                      <a:pt x="1438" y="167"/>
                      <a:pt x="1476" y="253"/>
                    </a:cubicBezTo>
                    <a:cubicBezTo>
                      <a:pt x="1004" y="253"/>
                      <a:pt x="531" y="253"/>
                      <a:pt x="59" y="253"/>
                    </a:cubicBezTo>
                    <a:cubicBezTo>
                      <a:pt x="39" y="167"/>
                      <a:pt x="20" y="82"/>
                      <a:pt x="0" y="0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4" name="Freeform 340"/>
              <p:cNvSpPr>
                <a:spLocks/>
              </p:cNvSpPr>
              <p:nvPr/>
            </p:nvSpPr>
            <p:spPr bwMode="auto">
              <a:xfrm>
                <a:off x="6334125" y="3800476"/>
                <a:ext cx="5322888" cy="950913"/>
              </a:xfrm>
              <a:custGeom>
                <a:avLst/>
                <a:gdLst>
                  <a:gd name="T0" fmla="*/ 0 w 1419"/>
                  <a:gd name="T1" fmla="*/ 0 h 253"/>
                  <a:gd name="T2" fmla="*/ 1367 w 1419"/>
                  <a:gd name="T3" fmla="*/ 0 h 253"/>
                  <a:gd name="T4" fmla="*/ 1419 w 1419"/>
                  <a:gd name="T5" fmla="*/ 253 h 253"/>
                  <a:gd name="T6" fmla="*/ 3 w 1419"/>
                  <a:gd name="T7" fmla="*/ 253 h 253"/>
                  <a:gd name="T8" fmla="*/ 0 w 1419"/>
                  <a:gd name="T9" fmla="*/ 0 h 2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19" h="253">
                    <a:moveTo>
                      <a:pt x="0" y="0"/>
                    </a:moveTo>
                    <a:cubicBezTo>
                      <a:pt x="456" y="0"/>
                      <a:pt x="911" y="0"/>
                      <a:pt x="1367" y="0"/>
                    </a:cubicBezTo>
                    <a:cubicBezTo>
                      <a:pt x="1384" y="82"/>
                      <a:pt x="1401" y="167"/>
                      <a:pt x="1419" y="253"/>
                    </a:cubicBezTo>
                    <a:cubicBezTo>
                      <a:pt x="947" y="253"/>
                      <a:pt x="475" y="253"/>
                      <a:pt x="3" y="253"/>
                    </a:cubicBezTo>
                    <a:cubicBezTo>
                      <a:pt x="2" y="167"/>
                      <a:pt x="1" y="82"/>
                      <a:pt x="0" y="0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5" name="Freeform 341"/>
              <p:cNvSpPr>
                <a:spLocks/>
              </p:cNvSpPr>
              <p:nvPr/>
            </p:nvSpPr>
            <p:spPr bwMode="auto">
              <a:xfrm>
                <a:off x="427038" y="3800476"/>
                <a:ext cx="5329238" cy="950913"/>
              </a:xfrm>
              <a:custGeom>
                <a:avLst/>
                <a:gdLst>
                  <a:gd name="T0" fmla="*/ 54 w 1421"/>
                  <a:gd name="T1" fmla="*/ 0 h 253"/>
                  <a:gd name="T2" fmla="*/ 1421 w 1421"/>
                  <a:gd name="T3" fmla="*/ 0 h 253"/>
                  <a:gd name="T4" fmla="*/ 1417 w 1421"/>
                  <a:gd name="T5" fmla="*/ 253 h 253"/>
                  <a:gd name="T6" fmla="*/ 0 w 1421"/>
                  <a:gd name="T7" fmla="*/ 253 h 253"/>
                  <a:gd name="T8" fmla="*/ 54 w 1421"/>
                  <a:gd name="T9" fmla="*/ 0 h 2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21" h="253">
                    <a:moveTo>
                      <a:pt x="54" y="0"/>
                    </a:moveTo>
                    <a:cubicBezTo>
                      <a:pt x="510" y="0"/>
                      <a:pt x="965" y="0"/>
                      <a:pt x="1421" y="0"/>
                    </a:cubicBezTo>
                    <a:cubicBezTo>
                      <a:pt x="1419" y="82"/>
                      <a:pt x="1418" y="167"/>
                      <a:pt x="1417" y="253"/>
                    </a:cubicBezTo>
                    <a:cubicBezTo>
                      <a:pt x="945" y="253"/>
                      <a:pt x="473" y="253"/>
                      <a:pt x="0" y="253"/>
                    </a:cubicBezTo>
                    <a:cubicBezTo>
                      <a:pt x="19" y="167"/>
                      <a:pt x="37" y="82"/>
                      <a:pt x="54" y="0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6" name="Freeform 342"/>
              <p:cNvSpPr>
                <a:spLocks/>
              </p:cNvSpPr>
              <p:nvPr/>
            </p:nvSpPr>
            <p:spPr bwMode="auto">
              <a:xfrm>
                <a:off x="-5486400" y="3800476"/>
                <a:ext cx="5535613" cy="950913"/>
              </a:xfrm>
              <a:custGeom>
                <a:avLst/>
                <a:gdLst>
                  <a:gd name="T0" fmla="*/ 110 w 1476"/>
                  <a:gd name="T1" fmla="*/ 0 h 253"/>
                  <a:gd name="T2" fmla="*/ 1476 w 1476"/>
                  <a:gd name="T3" fmla="*/ 0 h 253"/>
                  <a:gd name="T4" fmla="*/ 1417 w 1476"/>
                  <a:gd name="T5" fmla="*/ 253 h 253"/>
                  <a:gd name="T6" fmla="*/ 0 w 1476"/>
                  <a:gd name="T7" fmla="*/ 253 h 253"/>
                  <a:gd name="T8" fmla="*/ 110 w 1476"/>
                  <a:gd name="T9" fmla="*/ 0 h 2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76" h="253">
                    <a:moveTo>
                      <a:pt x="110" y="0"/>
                    </a:moveTo>
                    <a:cubicBezTo>
                      <a:pt x="565" y="0"/>
                      <a:pt x="1021" y="0"/>
                      <a:pt x="1476" y="0"/>
                    </a:cubicBezTo>
                    <a:cubicBezTo>
                      <a:pt x="1457" y="82"/>
                      <a:pt x="1437" y="167"/>
                      <a:pt x="1417" y="253"/>
                    </a:cubicBezTo>
                    <a:cubicBezTo>
                      <a:pt x="944" y="253"/>
                      <a:pt x="472" y="253"/>
                      <a:pt x="0" y="253"/>
                    </a:cubicBezTo>
                    <a:cubicBezTo>
                      <a:pt x="37" y="167"/>
                      <a:pt x="74" y="83"/>
                      <a:pt x="110" y="0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7" name="Freeform 343"/>
              <p:cNvSpPr>
                <a:spLocks/>
              </p:cNvSpPr>
              <p:nvPr/>
            </p:nvSpPr>
            <p:spPr bwMode="auto">
              <a:xfrm>
                <a:off x="-11401425" y="3800476"/>
                <a:ext cx="5745163" cy="950913"/>
              </a:xfrm>
              <a:custGeom>
                <a:avLst/>
                <a:gdLst>
                  <a:gd name="T0" fmla="*/ 166 w 1532"/>
                  <a:gd name="T1" fmla="*/ 0 h 253"/>
                  <a:gd name="T2" fmla="*/ 1532 w 1532"/>
                  <a:gd name="T3" fmla="*/ 0 h 253"/>
                  <a:gd name="T4" fmla="*/ 1416 w 1532"/>
                  <a:gd name="T5" fmla="*/ 253 h 253"/>
                  <a:gd name="T6" fmla="*/ 0 w 1532"/>
                  <a:gd name="T7" fmla="*/ 253 h 253"/>
                  <a:gd name="T8" fmla="*/ 166 w 1532"/>
                  <a:gd name="T9" fmla="*/ 0 h 2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32" h="253">
                    <a:moveTo>
                      <a:pt x="166" y="0"/>
                    </a:moveTo>
                    <a:cubicBezTo>
                      <a:pt x="621" y="0"/>
                      <a:pt x="1077" y="0"/>
                      <a:pt x="1532" y="0"/>
                    </a:cubicBezTo>
                    <a:cubicBezTo>
                      <a:pt x="1494" y="82"/>
                      <a:pt x="1456" y="167"/>
                      <a:pt x="1416" y="253"/>
                    </a:cubicBezTo>
                    <a:cubicBezTo>
                      <a:pt x="944" y="253"/>
                      <a:pt x="472" y="253"/>
                      <a:pt x="0" y="253"/>
                    </a:cubicBezTo>
                    <a:cubicBezTo>
                      <a:pt x="56" y="167"/>
                      <a:pt x="112" y="83"/>
                      <a:pt x="166" y="0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8" name="Freeform 344"/>
              <p:cNvSpPr>
                <a:spLocks/>
              </p:cNvSpPr>
              <p:nvPr/>
            </p:nvSpPr>
            <p:spPr bwMode="auto">
              <a:xfrm>
                <a:off x="-12152313" y="4860926"/>
                <a:ext cx="30214888" cy="1033463"/>
              </a:xfrm>
              <a:custGeom>
                <a:avLst/>
                <a:gdLst>
                  <a:gd name="T0" fmla="*/ 181 w 8056"/>
                  <a:gd name="T1" fmla="*/ 0 h 275"/>
                  <a:gd name="T2" fmla="*/ 7938 w 8056"/>
                  <a:gd name="T3" fmla="*/ 0 h 275"/>
                  <a:gd name="T4" fmla="*/ 8056 w 8056"/>
                  <a:gd name="T5" fmla="*/ 275 h 275"/>
                  <a:gd name="T6" fmla="*/ 0 w 8056"/>
                  <a:gd name="T7" fmla="*/ 275 h 275"/>
                  <a:gd name="T8" fmla="*/ 181 w 8056"/>
                  <a:gd name="T9" fmla="*/ 0 h 2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056" h="275">
                    <a:moveTo>
                      <a:pt x="181" y="0"/>
                    </a:moveTo>
                    <a:cubicBezTo>
                      <a:pt x="2766" y="0"/>
                      <a:pt x="5352" y="0"/>
                      <a:pt x="7938" y="0"/>
                    </a:cubicBezTo>
                    <a:cubicBezTo>
                      <a:pt x="7976" y="89"/>
                      <a:pt x="8015" y="181"/>
                      <a:pt x="8056" y="275"/>
                    </a:cubicBezTo>
                    <a:cubicBezTo>
                      <a:pt x="5371" y="275"/>
                      <a:pt x="2686" y="275"/>
                      <a:pt x="0" y="275"/>
                    </a:cubicBezTo>
                    <a:cubicBezTo>
                      <a:pt x="62" y="181"/>
                      <a:pt x="122" y="89"/>
                      <a:pt x="181" y="0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9" name="Freeform 345"/>
              <p:cNvSpPr>
                <a:spLocks/>
              </p:cNvSpPr>
              <p:nvPr/>
            </p:nvSpPr>
            <p:spPr bwMode="auto">
              <a:xfrm>
                <a:off x="-17319625" y="3800476"/>
                <a:ext cx="5959475" cy="950913"/>
              </a:xfrm>
              <a:custGeom>
                <a:avLst/>
                <a:gdLst>
                  <a:gd name="T0" fmla="*/ 223 w 1589"/>
                  <a:gd name="T1" fmla="*/ 0 h 253"/>
                  <a:gd name="T2" fmla="*/ 1589 w 1589"/>
                  <a:gd name="T3" fmla="*/ 0 h 253"/>
                  <a:gd name="T4" fmla="*/ 1417 w 1589"/>
                  <a:gd name="T5" fmla="*/ 253 h 253"/>
                  <a:gd name="T6" fmla="*/ 0 w 1589"/>
                  <a:gd name="T7" fmla="*/ 253 h 253"/>
                  <a:gd name="T8" fmla="*/ 223 w 1589"/>
                  <a:gd name="T9" fmla="*/ 0 h 2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89" h="253">
                    <a:moveTo>
                      <a:pt x="223" y="0"/>
                    </a:moveTo>
                    <a:cubicBezTo>
                      <a:pt x="678" y="0"/>
                      <a:pt x="1133" y="0"/>
                      <a:pt x="1589" y="0"/>
                    </a:cubicBezTo>
                    <a:cubicBezTo>
                      <a:pt x="1533" y="83"/>
                      <a:pt x="1476" y="167"/>
                      <a:pt x="1417" y="253"/>
                    </a:cubicBezTo>
                    <a:cubicBezTo>
                      <a:pt x="945" y="253"/>
                      <a:pt x="473" y="253"/>
                      <a:pt x="0" y="253"/>
                    </a:cubicBezTo>
                    <a:cubicBezTo>
                      <a:pt x="76" y="167"/>
                      <a:pt x="150" y="82"/>
                      <a:pt x="223" y="0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0" name="Freeform 346"/>
              <p:cNvSpPr>
                <a:spLocks/>
              </p:cNvSpPr>
              <p:nvPr/>
            </p:nvSpPr>
            <p:spPr bwMode="auto">
              <a:xfrm>
                <a:off x="-23234650" y="3800476"/>
                <a:ext cx="6169025" cy="950913"/>
              </a:xfrm>
              <a:custGeom>
                <a:avLst/>
                <a:gdLst>
                  <a:gd name="T0" fmla="*/ 278 w 1645"/>
                  <a:gd name="T1" fmla="*/ 0 h 253"/>
                  <a:gd name="T2" fmla="*/ 1645 w 1645"/>
                  <a:gd name="T3" fmla="*/ 0 h 253"/>
                  <a:gd name="T4" fmla="*/ 1417 w 1645"/>
                  <a:gd name="T5" fmla="*/ 253 h 253"/>
                  <a:gd name="T6" fmla="*/ 0 w 1645"/>
                  <a:gd name="T7" fmla="*/ 253 h 253"/>
                  <a:gd name="T8" fmla="*/ 278 w 1645"/>
                  <a:gd name="T9" fmla="*/ 0 h 2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45" h="253">
                    <a:moveTo>
                      <a:pt x="278" y="0"/>
                    </a:moveTo>
                    <a:cubicBezTo>
                      <a:pt x="734" y="0"/>
                      <a:pt x="1189" y="0"/>
                      <a:pt x="1645" y="0"/>
                    </a:cubicBezTo>
                    <a:cubicBezTo>
                      <a:pt x="1571" y="83"/>
                      <a:pt x="1495" y="167"/>
                      <a:pt x="1417" y="253"/>
                    </a:cubicBezTo>
                    <a:cubicBezTo>
                      <a:pt x="944" y="253"/>
                      <a:pt x="472" y="253"/>
                      <a:pt x="0" y="253"/>
                    </a:cubicBezTo>
                    <a:cubicBezTo>
                      <a:pt x="95" y="167"/>
                      <a:pt x="188" y="83"/>
                      <a:pt x="278" y="0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1" name="Freeform 347"/>
              <p:cNvSpPr>
                <a:spLocks/>
              </p:cNvSpPr>
              <p:nvPr/>
            </p:nvSpPr>
            <p:spPr bwMode="auto">
              <a:xfrm>
                <a:off x="-36533138" y="3800476"/>
                <a:ext cx="13812838" cy="950913"/>
              </a:xfrm>
              <a:custGeom>
                <a:avLst/>
                <a:gdLst>
                  <a:gd name="T0" fmla="*/ 405 w 3683"/>
                  <a:gd name="T1" fmla="*/ 0 h 253"/>
                  <a:gd name="T2" fmla="*/ 3683 w 3683"/>
                  <a:gd name="T3" fmla="*/ 0 h 253"/>
                  <a:gd name="T4" fmla="*/ 3399 w 3683"/>
                  <a:gd name="T5" fmla="*/ 253 h 253"/>
                  <a:gd name="T6" fmla="*/ 0 w 3683"/>
                  <a:gd name="T7" fmla="*/ 253 h 253"/>
                  <a:gd name="T8" fmla="*/ 405 w 3683"/>
                  <a:gd name="T9" fmla="*/ 0 h 2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683" h="253">
                    <a:moveTo>
                      <a:pt x="405" y="0"/>
                    </a:moveTo>
                    <a:cubicBezTo>
                      <a:pt x="1498" y="0"/>
                      <a:pt x="2590" y="0"/>
                      <a:pt x="3683" y="0"/>
                    </a:cubicBezTo>
                    <a:cubicBezTo>
                      <a:pt x="3591" y="82"/>
                      <a:pt x="3496" y="167"/>
                      <a:pt x="3399" y="253"/>
                    </a:cubicBezTo>
                    <a:cubicBezTo>
                      <a:pt x="2266" y="253"/>
                      <a:pt x="1133" y="253"/>
                      <a:pt x="0" y="253"/>
                    </a:cubicBezTo>
                    <a:cubicBezTo>
                      <a:pt x="138" y="167"/>
                      <a:pt x="273" y="83"/>
                      <a:pt x="405" y="0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2" name="Freeform 348"/>
              <p:cNvSpPr>
                <a:spLocks noEditPoints="1"/>
              </p:cNvSpPr>
              <p:nvPr/>
            </p:nvSpPr>
            <p:spPr bwMode="auto">
              <a:xfrm>
                <a:off x="-22725063" y="2203451"/>
                <a:ext cx="1241425" cy="263525"/>
              </a:xfrm>
              <a:custGeom>
                <a:avLst/>
                <a:gdLst>
                  <a:gd name="T0" fmla="*/ 321 w 331"/>
                  <a:gd name="T1" fmla="*/ 28 h 70"/>
                  <a:gd name="T2" fmla="*/ 278 w 331"/>
                  <a:gd name="T3" fmla="*/ 45 h 70"/>
                  <a:gd name="T4" fmla="*/ 200 w 331"/>
                  <a:gd name="T5" fmla="*/ 55 h 70"/>
                  <a:gd name="T6" fmla="*/ 263 w 331"/>
                  <a:gd name="T7" fmla="*/ 70 h 70"/>
                  <a:gd name="T8" fmla="*/ 190 w 331"/>
                  <a:gd name="T9" fmla="*/ 70 h 70"/>
                  <a:gd name="T10" fmla="*/ 141 w 331"/>
                  <a:gd name="T11" fmla="*/ 57 h 70"/>
                  <a:gd name="T12" fmla="*/ 132 w 331"/>
                  <a:gd name="T13" fmla="*/ 57 h 70"/>
                  <a:gd name="T14" fmla="*/ 26 w 331"/>
                  <a:gd name="T15" fmla="*/ 50 h 70"/>
                  <a:gd name="T16" fmla="*/ 11 w 331"/>
                  <a:gd name="T17" fmla="*/ 28 h 70"/>
                  <a:gd name="T18" fmla="*/ 76 w 331"/>
                  <a:gd name="T19" fmla="*/ 7 h 70"/>
                  <a:gd name="T20" fmla="*/ 200 w 331"/>
                  <a:gd name="T21" fmla="*/ 0 h 70"/>
                  <a:gd name="T22" fmla="*/ 305 w 331"/>
                  <a:gd name="T23" fmla="*/ 7 h 70"/>
                  <a:gd name="T24" fmla="*/ 321 w 331"/>
                  <a:gd name="T25" fmla="*/ 28 h 70"/>
                  <a:gd name="T26" fmla="*/ 68 w 331"/>
                  <a:gd name="T27" fmla="*/ 28 h 70"/>
                  <a:gd name="T28" fmla="*/ 75 w 331"/>
                  <a:gd name="T29" fmla="*/ 44 h 70"/>
                  <a:gd name="T30" fmla="*/ 142 w 331"/>
                  <a:gd name="T31" fmla="*/ 49 h 70"/>
                  <a:gd name="T32" fmla="*/ 221 w 331"/>
                  <a:gd name="T33" fmla="*/ 44 h 70"/>
                  <a:gd name="T34" fmla="*/ 263 w 331"/>
                  <a:gd name="T35" fmla="*/ 28 h 70"/>
                  <a:gd name="T36" fmla="*/ 257 w 331"/>
                  <a:gd name="T37" fmla="*/ 13 h 70"/>
                  <a:gd name="T38" fmla="*/ 191 w 331"/>
                  <a:gd name="T39" fmla="*/ 8 h 70"/>
                  <a:gd name="T40" fmla="*/ 111 w 331"/>
                  <a:gd name="T41" fmla="*/ 13 h 70"/>
                  <a:gd name="T42" fmla="*/ 68 w 331"/>
                  <a:gd name="T43" fmla="*/ 28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31" h="70">
                    <a:moveTo>
                      <a:pt x="321" y="28"/>
                    </a:moveTo>
                    <a:cubicBezTo>
                      <a:pt x="313" y="35"/>
                      <a:pt x="299" y="41"/>
                      <a:pt x="278" y="45"/>
                    </a:cubicBezTo>
                    <a:cubicBezTo>
                      <a:pt x="258" y="50"/>
                      <a:pt x="232" y="53"/>
                      <a:pt x="200" y="55"/>
                    </a:cubicBezTo>
                    <a:cubicBezTo>
                      <a:pt x="221" y="60"/>
                      <a:pt x="242" y="65"/>
                      <a:pt x="263" y="70"/>
                    </a:cubicBezTo>
                    <a:cubicBezTo>
                      <a:pt x="239" y="70"/>
                      <a:pt x="214" y="70"/>
                      <a:pt x="190" y="70"/>
                    </a:cubicBezTo>
                    <a:cubicBezTo>
                      <a:pt x="173" y="66"/>
                      <a:pt x="157" y="62"/>
                      <a:pt x="141" y="57"/>
                    </a:cubicBezTo>
                    <a:cubicBezTo>
                      <a:pt x="132" y="57"/>
                      <a:pt x="132" y="57"/>
                      <a:pt x="132" y="57"/>
                    </a:cubicBezTo>
                    <a:cubicBezTo>
                      <a:pt x="82" y="57"/>
                      <a:pt x="47" y="55"/>
                      <a:pt x="26" y="50"/>
                    </a:cubicBezTo>
                    <a:cubicBezTo>
                      <a:pt x="5" y="45"/>
                      <a:pt x="0" y="38"/>
                      <a:pt x="11" y="28"/>
                    </a:cubicBezTo>
                    <a:cubicBezTo>
                      <a:pt x="22" y="19"/>
                      <a:pt x="44" y="12"/>
                      <a:pt x="76" y="7"/>
                    </a:cubicBezTo>
                    <a:cubicBezTo>
                      <a:pt x="109" y="2"/>
                      <a:pt x="150" y="0"/>
                      <a:pt x="200" y="0"/>
                    </a:cubicBezTo>
                    <a:cubicBezTo>
                      <a:pt x="249" y="0"/>
                      <a:pt x="284" y="2"/>
                      <a:pt x="305" y="7"/>
                    </a:cubicBezTo>
                    <a:cubicBezTo>
                      <a:pt x="326" y="12"/>
                      <a:pt x="331" y="19"/>
                      <a:pt x="321" y="28"/>
                    </a:cubicBezTo>
                    <a:close/>
                    <a:moveTo>
                      <a:pt x="68" y="28"/>
                    </a:moveTo>
                    <a:cubicBezTo>
                      <a:pt x="60" y="35"/>
                      <a:pt x="62" y="40"/>
                      <a:pt x="75" y="44"/>
                    </a:cubicBezTo>
                    <a:cubicBezTo>
                      <a:pt x="87" y="48"/>
                      <a:pt x="109" y="49"/>
                      <a:pt x="142" y="49"/>
                    </a:cubicBezTo>
                    <a:cubicBezTo>
                      <a:pt x="174" y="49"/>
                      <a:pt x="200" y="48"/>
                      <a:pt x="221" y="44"/>
                    </a:cubicBezTo>
                    <a:cubicBezTo>
                      <a:pt x="241" y="41"/>
                      <a:pt x="256" y="35"/>
                      <a:pt x="263" y="28"/>
                    </a:cubicBezTo>
                    <a:cubicBezTo>
                      <a:pt x="271" y="22"/>
                      <a:pt x="269" y="17"/>
                      <a:pt x="257" y="13"/>
                    </a:cubicBezTo>
                    <a:cubicBezTo>
                      <a:pt x="245" y="9"/>
                      <a:pt x="223" y="8"/>
                      <a:pt x="191" y="8"/>
                    </a:cubicBezTo>
                    <a:cubicBezTo>
                      <a:pt x="158" y="8"/>
                      <a:pt x="132" y="9"/>
                      <a:pt x="111" y="13"/>
                    </a:cubicBezTo>
                    <a:cubicBezTo>
                      <a:pt x="91" y="17"/>
                      <a:pt x="76" y="22"/>
                      <a:pt x="68" y="28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3" name="Freeform 349"/>
              <p:cNvSpPr>
                <a:spLocks/>
              </p:cNvSpPr>
              <p:nvPr/>
            </p:nvSpPr>
            <p:spPr bwMode="auto">
              <a:xfrm>
                <a:off x="-17537113" y="2206626"/>
                <a:ext cx="1616075" cy="211138"/>
              </a:xfrm>
              <a:custGeom>
                <a:avLst/>
                <a:gdLst>
                  <a:gd name="T0" fmla="*/ 293 w 431"/>
                  <a:gd name="T1" fmla="*/ 56 h 56"/>
                  <a:gd name="T2" fmla="*/ 234 w 431"/>
                  <a:gd name="T3" fmla="*/ 56 h 56"/>
                  <a:gd name="T4" fmla="*/ 209 w 431"/>
                  <a:gd name="T5" fmla="*/ 22 h 56"/>
                  <a:gd name="T6" fmla="*/ 206 w 431"/>
                  <a:gd name="T7" fmla="*/ 16 h 56"/>
                  <a:gd name="T8" fmla="*/ 205 w 431"/>
                  <a:gd name="T9" fmla="*/ 10 h 56"/>
                  <a:gd name="T10" fmla="*/ 191 w 431"/>
                  <a:gd name="T11" fmla="*/ 17 h 56"/>
                  <a:gd name="T12" fmla="*/ 178 w 431"/>
                  <a:gd name="T13" fmla="*/ 22 h 56"/>
                  <a:gd name="T14" fmla="*/ 91 w 431"/>
                  <a:gd name="T15" fmla="*/ 56 h 56"/>
                  <a:gd name="T16" fmla="*/ 32 w 431"/>
                  <a:gd name="T17" fmla="*/ 56 h 56"/>
                  <a:gd name="T18" fmla="*/ 16 w 431"/>
                  <a:gd name="T19" fmla="*/ 27 h 56"/>
                  <a:gd name="T20" fmla="*/ 0 w 431"/>
                  <a:gd name="T21" fmla="*/ 0 h 56"/>
                  <a:gd name="T22" fmla="*/ 55 w 431"/>
                  <a:gd name="T23" fmla="*/ 0 h 56"/>
                  <a:gd name="T24" fmla="*/ 71 w 431"/>
                  <a:gd name="T25" fmla="*/ 32 h 56"/>
                  <a:gd name="T26" fmla="*/ 73 w 431"/>
                  <a:gd name="T27" fmla="*/ 46 h 56"/>
                  <a:gd name="T28" fmla="*/ 88 w 431"/>
                  <a:gd name="T29" fmla="*/ 39 h 56"/>
                  <a:gd name="T30" fmla="*/ 103 w 431"/>
                  <a:gd name="T31" fmla="*/ 32 h 56"/>
                  <a:gd name="T32" fmla="*/ 188 w 431"/>
                  <a:gd name="T33" fmla="*/ 0 h 56"/>
                  <a:gd name="T34" fmla="*/ 241 w 431"/>
                  <a:gd name="T35" fmla="*/ 0 h 56"/>
                  <a:gd name="T36" fmla="*/ 266 w 431"/>
                  <a:gd name="T37" fmla="*/ 32 h 56"/>
                  <a:gd name="T38" fmla="*/ 270 w 431"/>
                  <a:gd name="T39" fmla="*/ 46 h 56"/>
                  <a:gd name="T40" fmla="*/ 299 w 431"/>
                  <a:gd name="T41" fmla="*/ 32 h 56"/>
                  <a:gd name="T42" fmla="*/ 376 w 431"/>
                  <a:gd name="T43" fmla="*/ 0 h 56"/>
                  <a:gd name="T44" fmla="*/ 431 w 431"/>
                  <a:gd name="T45" fmla="*/ 0 h 56"/>
                  <a:gd name="T46" fmla="*/ 293 w 431"/>
                  <a:gd name="T47" fmla="*/ 5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31" h="56">
                    <a:moveTo>
                      <a:pt x="293" y="56"/>
                    </a:moveTo>
                    <a:cubicBezTo>
                      <a:pt x="273" y="56"/>
                      <a:pt x="254" y="56"/>
                      <a:pt x="234" y="56"/>
                    </a:cubicBezTo>
                    <a:cubicBezTo>
                      <a:pt x="226" y="44"/>
                      <a:pt x="217" y="33"/>
                      <a:pt x="209" y="22"/>
                    </a:cubicBezTo>
                    <a:cubicBezTo>
                      <a:pt x="206" y="16"/>
                      <a:pt x="206" y="16"/>
                      <a:pt x="206" y="16"/>
                    </a:cubicBezTo>
                    <a:cubicBezTo>
                      <a:pt x="205" y="10"/>
                      <a:pt x="205" y="10"/>
                      <a:pt x="205" y="10"/>
                    </a:cubicBezTo>
                    <a:cubicBezTo>
                      <a:pt x="191" y="17"/>
                      <a:pt x="191" y="17"/>
                      <a:pt x="191" y="17"/>
                    </a:cubicBezTo>
                    <a:cubicBezTo>
                      <a:pt x="178" y="22"/>
                      <a:pt x="178" y="22"/>
                      <a:pt x="178" y="22"/>
                    </a:cubicBezTo>
                    <a:cubicBezTo>
                      <a:pt x="149" y="33"/>
                      <a:pt x="120" y="44"/>
                      <a:pt x="91" y="56"/>
                    </a:cubicBezTo>
                    <a:cubicBezTo>
                      <a:pt x="71" y="56"/>
                      <a:pt x="52" y="56"/>
                      <a:pt x="32" y="56"/>
                    </a:cubicBezTo>
                    <a:cubicBezTo>
                      <a:pt x="27" y="46"/>
                      <a:pt x="21" y="37"/>
                      <a:pt x="16" y="27"/>
                    </a:cubicBezTo>
                    <a:cubicBezTo>
                      <a:pt x="11" y="18"/>
                      <a:pt x="5" y="9"/>
                      <a:pt x="0" y="0"/>
                    </a:cubicBezTo>
                    <a:cubicBezTo>
                      <a:pt x="18" y="0"/>
                      <a:pt x="37" y="0"/>
                      <a:pt x="55" y="0"/>
                    </a:cubicBezTo>
                    <a:cubicBezTo>
                      <a:pt x="60" y="11"/>
                      <a:pt x="65" y="21"/>
                      <a:pt x="71" y="32"/>
                    </a:cubicBezTo>
                    <a:cubicBezTo>
                      <a:pt x="73" y="46"/>
                      <a:pt x="73" y="46"/>
                      <a:pt x="73" y="46"/>
                    </a:cubicBezTo>
                    <a:cubicBezTo>
                      <a:pt x="88" y="39"/>
                      <a:pt x="88" y="39"/>
                      <a:pt x="88" y="39"/>
                    </a:cubicBezTo>
                    <a:cubicBezTo>
                      <a:pt x="94" y="36"/>
                      <a:pt x="103" y="32"/>
                      <a:pt x="103" y="32"/>
                    </a:cubicBezTo>
                    <a:cubicBezTo>
                      <a:pt x="132" y="21"/>
                      <a:pt x="160" y="11"/>
                      <a:pt x="188" y="0"/>
                    </a:cubicBezTo>
                    <a:cubicBezTo>
                      <a:pt x="206" y="0"/>
                      <a:pt x="224" y="0"/>
                      <a:pt x="241" y="0"/>
                    </a:cubicBezTo>
                    <a:cubicBezTo>
                      <a:pt x="249" y="11"/>
                      <a:pt x="258" y="21"/>
                      <a:pt x="266" y="32"/>
                    </a:cubicBezTo>
                    <a:cubicBezTo>
                      <a:pt x="266" y="32"/>
                      <a:pt x="270" y="40"/>
                      <a:pt x="270" y="46"/>
                    </a:cubicBezTo>
                    <a:cubicBezTo>
                      <a:pt x="270" y="46"/>
                      <a:pt x="285" y="38"/>
                      <a:pt x="299" y="32"/>
                    </a:cubicBezTo>
                    <a:cubicBezTo>
                      <a:pt x="325" y="21"/>
                      <a:pt x="350" y="11"/>
                      <a:pt x="376" y="0"/>
                    </a:cubicBezTo>
                    <a:cubicBezTo>
                      <a:pt x="394" y="0"/>
                      <a:pt x="412" y="0"/>
                      <a:pt x="431" y="0"/>
                    </a:cubicBezTo>
                    <a:cubicBezTo>
                      <a:pt x="385" y="18"/>
                      <a:pt x="339" y="37"/>
                      <a:pt x="293" y="5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4" name="Freeform 350"/>
              <p:cNvSpPr>
                <a:spLocks/>
              </p:cNvSpPr>
              <p:nvPr/>
            </p:nvSpPr>
            <p:spPr bwMode="auto">
              <a:xfrm>
                <a:off x="-11869738" y="2206626"/>
                <a:ext cx="850900" cy="211138"/>
              </a:xfrm>
              <a:custGeom>
                <a:avLst/>
                <a:gdLst>
                  <a:gd name="T0" fmla="*/ 188 w 227"/>
                  <a:gd name="T1" fmla="*/ 56 h 56"/>
                  <a:gd name="T2" fmla="*/ 0 w 227"/>
                  <a:gd name="T3" fmla="*/ 56 h 56"/>
                  <a:gd name="T4" fmla="*/ 41 w 227"/>
                  <a:gd name="T5" fmla="*/ 0 h 56"/>
                  <a:gd name="T6" fmla="*/ 227 w 227"/>
                  <a:gd name="T7" fmla="*/ 0 h 56"/>
                  <a:gd name="T8" fmla="*/ 222 w 227"/>
                  <a:gd name="T9" fmla="*/ 7 h 56"/>
                  <a:gd name="T10" fmla="*/ 89 w 227"/>
                  <a:gd name="T11" fmla="*/ 7 h 56"/>
                  <a:gd name="T12" fmla="*/ 78 w 227"/>
                  <a:gd name="T13" fmla="*/ 22 h 56"/>
                  <a:gd name="T14" fmla="*/ 203 w 227"/>
                  <a:gd name="T15" fmla="*/ 22 h 56"/>
                  <a:gd name="T16" fmla="*/ 198 w 227"/>
                  <a:gd name="T17" fmla="*/ 30 h 56"/>
                  <a:gd name="T18" fmla="*/ 73 w 227"/>
                  <a:gd name="T19" fmla="*/ 30 h 56"/>
                  <a:gd name="T20" fmla="*/ 60 w 227"/>
                  <a:gd name="T21" fmla="*/ 48 h 56"/>
                  <a:gd name="T22" fmla="*/ 194 w 227"/>
                  <a:gd name="T23" fmla="*/ 48 h 56"/>
                  <a:gd name="T24" fmla="*/ 188 w 227"/>
                  <a:gd name="T25" fmla="*/ 5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7" h="56">
                    <a:moveTo>
                      <a:pt x="188" y="56"/>
                    </a:moveTo>
                    <a:cubicBezTo>
                      <a:pt x="125" y="56"/>
                      <a:pt x="63" y="56"/>
                      <a:pt x="0" y="56"/>
                    </a:cubicBezTo>
                    <a:cubicBezTo>
                      <a:pt x="14" y="37"/>
                      <a:pt x="28" y="18"/>
                      <a:pt x="41" y="0"/>
                    </a:cubicBezTo>
                    <a:cubicBezTo>
                      <a:pt x="103" y="0"/>
                      <a:pt x="166" y="0"/>
                      <a:pt x="227" y="0"/>
                    </a:cubicBezTo>
                    <a:cubicBezTo>
                      <a:pt x="222" y="7"/>
                      <a:pt x="222" y="7"/>
                      <a:pt x="222" y="7"/>
                    </a:cubicBezTo>
                    <a:cubicBezTo>
                      <a:pt x="178" y="7"/>
                      <a:pt x="134" y="7"/>
                      <a:pt x="89" y="7"/>
                    </a:cubicBezTo>
                    <a:cubicBezTo>
                      <a:pt x="78" y="22"/>
                      <a:pt x="78" y="22"/>
                      <a:pt x="78" y="22"/>
                    </a:cubicBezTo>
                    <a:cubicBezTo>
                      <a:pt x="120" y="22"/>
                      <a:pt x="162" y="22"/>
                      <a:pt x="203" y="22"/>
                    </a:cubicBezTo>
                    <a:cubicBezTo>
                      <a:pt x="198" y="30"/>
                      <a:pt x="198" y="30"/>
                      <a:pt x="198" y="30"/>
                    </a:cubicBezTo>
                    <a:cubicBezTo>
                      <a:pt x="156" y="30"/>
                      <a:pt x="115" y="30"/>
                      <a:pt x="73" y="30"/>
                    </a:cubicBezTo>
                    <a:cubicBezTo>
                      <a:pt x="60" y="48"/>
                      <a:pt x="60" y="48"/>
                      <a:pt x="60" y="48"/>
                    </a:cubicBezTo>
                    <a:cubicBezTo>
                      <a:pt x="105" y="48"/>
                      <a:pt x="149" y="48"/>
                      <a:pt x="194" y="48"/>
                    </a:cubicBezTo>
                    <a:lnTo>
                      <a:pt x="188" y="56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5" name="Freeform 351"/>
              <p:cNvSpPr>
                <a:spLocks noEditPoints="1"/>
              </p:cNvSpPr>
              <p:nvPr/>
            </p:nvSpPr>
            <p:spPr bwMode="auto">
              <a:xfrm>
                <a:off x="-6499225" y="2206626"/>
                <a:ext cx="933450" cy="211138"/>
              </a:xfrm>
              <a:custGeom>
                <a:avLst/>
                <a:gdLst>
                  <a:gd name="T0" fmla="*/ 66 w 249"/>
                  <a:gd name="T1" fmla="*/ 33 h 56"/>
                  <a:gd name="T2" fmla="*/ 54 w 249"/>
                  <a:gd name="T3" fmla="*/ 56 h 56"/>
                  <a:gd name="T4" fmla="*/ 0 w 249"/>
                  <a:gd name="T5" fmla="*/ 56 h 56"/>
                  <a:gd name="T6" fmla="*/ 29 w 249"/>
                  <a:gd name="T7" fmla="*/ 0 h 56"/>
                  <a:gd name="T8" fmla="*/ 122 w 249"/>
                  <a:gd name="T9" fmla="*/ 0 h 56"/>
                  <a:gd name="T10" fmla="*/ 214 w 249"/>
                  <a:gd name="T11" fmla="*/ 4 h 56"/>
                  <a:gd name="T12" fmla="*/ 239 w 249"/>
                  <a:gd name="T13" fmla="*/ 16 h 56"/>
                  <a:gd name="T14" fmla="*/ 167 w 249"/>
                  <a:gd name="T15" fmla="*/ 31 h 56"/>
                  <a:gd name="T16" fmla="*/ 249 w 249"/>
                  <a:gd name="T17" fmla="*/ 56 h 56"/>
                  <a:gd name="T18" fmla="*/ 187 w 249"/>
                  <a:gd name="T19" fmla="*/ 56 h 56"/>
                  <a:gd name="T20" fmla="*/ 119 w 249"/>
                  <a:gd name="T21" fmla="*/ 33 h 56"/>
                  <a:gd name="T22" fmla="*/ 66 w 249"/>
                  <a:gd name="T23" fmla="*/ 33 h 56"/>
                  <a:gd name="T24" fmla="*/ 69 w 249"/>
                  <a:gd name="T25" fmla="*/ 26 h 56"/>
                  <a:gd name="T26" fmla="*/ 107 w 249"/>
                  <a:gd name="T27" fmla="*/ 26 h 56"/>
                  <a:gd name="T28" fmla="*/ 163 w 249"/>
                  <a:gd name="T29" fmla="*/ 23 h 56"/>
                  <a:gd name="T30" fmla="*/ 183 w 249"/>
                  <a:gd name="T31" fmla="*/ 16 h 56"/>
                  <a:gd name="T32" fmla="*/ 168 w 249"/>
                  <a:gd name="T33" fmla="*/ 9 h 56"/>
                  <a:gd name="T34" fmla="*/ 114 w 249"/>
                  <a:gd name="T35" fmla="*/ 7 h 56"/>
                  <a:gd name="T36" fmla="*/ 79 w 249"/>
                  <a:gd name="T37" fmla="*/ 7 h 56"/>
                  <a:gd name="T38" fmla="*/ 69 w 249"/>
                  <a:gd name="T39" fmla="*/ 2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49" h="56">
                    <a:moveTo>
                      <a:pt x="66" y="33"/>
                    </a:moveTo>
                    <a:cubicBezTo>
                      <a:pt x="62" y="41"/>
                      <a:pt x="58" y="48"/>
                      <a:pt x="54" y="56"/>
                    </a:cubicBezTo>
                    <a:cubicBezTo>
                      <a:pt x="36" y="56"/>
                      <a:pt x="18" y="56"/>
                      <a:pt x="0" y="56"/>
                    </a:cubicBezTo>
                    <a:cubicBezTo>
                      <a:pt x="10" y="37"/>
                      <a:pt x="19" y="18"/>
                      <a:pt x="29" y="0"/>
                    </a:cubicBezTo>
                    <a:cubicBezTo>
                      <a:pt x="60" y="0"/>
                      <a:pt x="91" y="0"/>
                      <a:pt x="122" y="0"/>
                    </a:cubicBezTo>
                    <a:cubicBezTo>
                      <a:pt x="164" y="0"/>
                      <a:pt x="195" y="1"/>
                      <a:pt x="214" y="4"/>
                    </a:cubicBezTo>
                    <a:cubicBezTo>
                      <a:pt x="233" y="7"/>
                      <a:pt x="239" y="16"/>
                      <a:pt x="239" y="16"/>
                    </a:cubicBezTo>
                    <a:cubicBezTo>
                      <a:pt x="236" y="23"/>
                      <a:pt x="212" y="28"/>
                      <a:pt x="167" y="31"/>
                    </a:cubicBezTo>
                    <a:cubicBezTo>
                      <a:pt x="195" y="39"/>
                      <a:pt x="222" y="47"/>
                      <a:pt x="249" y="56"/>
                    </a:cubicBezTo>
                    <a:cubicBezTo>
                      <a:pt x="228" y="56"/>
                      <a:pt x="208" y="56"/>
                      <a:pt x="187" y="56"/>
                    </a:cubicBezTo>
                    <a:cubicBezTo>
                      <a:pt x="164" y="48"/>
                      <a:pt x="142" y="41"/>
                      <a:pt x="119" y="33"/>
                    </a:cubicBezTo>
                    <a:cubicBezTo>
                      <a:pt x="101" y="33"/>
                      <a:pt x="83" y="33"/>
                      <a:pt x="66" y="33"/>
                    </a:cubicBezTo>
                    <a:close/>
                    <a:moveTo>
                      <a:pt x="69" y="26"/>
                    </a:moveTo>
                    <a:cubicBezTo>
                      <a:pt x="82" y="26"/>
                      <a:pt x="94" y="26"/>
                      <a:pt x="107" y="26"/>
                    </a:cubicBezTo>
                    <a:cubicBezTo>
                      <a:pt x="132" y="26"/>
                      <a:pt x="151" y="25"/>
                      <a:pt x="163" y="23"/>
                    </a:cubicBezTo>
                    <a:cubicBezTo>
                      <a:pt x="175" y="22"/>
                      <a:pt x="183" y="16"/>
                      <a:pt x="183" y="16"/>
                    </a:cubicBezTo>
                    <a:cubicBezTo>
                      <a:pt x="183" y="16"/>
                      <a:pt x="180" y="11"/>
                      <a:pt x="168" y="9"/>
                    </a:cubicBezTo>
                    <a:cubicBezTo>
                      <a:pt x="157" y="8"/>
                      <a:pt x="139" y="7"/>
                      <a:pt x="114" y="7"/>
                    </a:cubicBezTo>
                    <a:cubicBezTo>
                      <a:pt x="102" y="7"/>
                      <a:pt x="91" y="7"/>
                      <a:pt x="79" y="7"/>
                    </a:cubicBezTo>
                    <a:cubicBezTo>
                      <a:pt x="76" y="13"/>
                      <a:pt x="72" y="19"/>
                      <a:pt x="69" y="2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6" name="Freeform 352"/>
              <p:cNvSpPr>
                <a:spLocks/>
              </p:cNvSpPr>
              <p:nvPr/>
            </p:nvSpPr>
            <p:spPr bwMode="auto">
              <a:xfrm>
                <a:off x="-1144588" y="2206626"/>
                <a:ext cx="938213" cy="211138"/>
              </a:xfrm>
              <a:custGeom>
                <a:avLst/>
                <a:gdLst>
                  <a:gd name="T0" fmla="*/ 138 w 250"/>
                  <a:gd name="T1" fmla="*/ 56 h 56"/>
                  <a:gd name="T2" fmla="*/ 84 w 250"/>
                  <a:gd name="T3" fmla="*/ 56 h 56"/>
                  <a:gd name="T4" fmla="*/ 97 w 250"/>
                  <a:gd name="T5" fmla="*/ 7 h 56"/>
                  <a:gd name="T6" fmla="*/ 0 w 250"/>
                  <a:gd name="T7" fmla="*/ 7 h 56"/>
                  <a:gd name="T8" fmla="*/ 3 w 250"/>
                  <a:gd name="T9" fmla="*/ 0 h 56"/>
                  <a:gd name="T10" fmla="*/ 250 w 250"/>
                  <a:gd name="T11" fmla="*/ 0 h 56"/>
                  <a:gd name="T12" fmla="*/ 248 w 250"/>
                  <a:gd name="T13" fmla="*/ 7 h 56"/>
                  <a:gd name="T14" fmla="*/ 151 w 250"/>
                  <a:gd name="T15" fmla="*/ 7 h 56"/>
                  <a:gd name="T16" fmla="*/ 138 w 250"/>
                  <a:gd name="T17" fmla="*/ 5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50" h="56">
                    <a:moveTo>
                      <a:pt x="138" y="56"/>
                    </a:moveTo>
                    <a:cubicBezTo>
                      <a:pt x="120" y="56"/>
                      <a:pt x="102" y="56"/>
                      <a:pt x="84" y="56"/>
                    </a:cubicBezTo>
                    <a:cubicBezTo>
                      <a:pt x="88" y="39"/>
                      <a:pt x="93" y="23"/>
                      <a:pt x="97" y="7"/>
                    </a:cubicBezTo>
                    <a:cubicBezTo>
                      <a:pt x="65" y="7"/>
                      <a:pt x="33" y="7"/>
                      <a:pt x="0" y="7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85" y="0"/>
                      <a:pt x="168" y="0"/>
                      <a:pt x="250" y="0"/>
                    </a:cubicBezTo>
                    <a:cubicBezTo>
                      <a:pt x="248" y="7"/>
                      <a:pt x="248" y="7"/>
                      <a:pt x="248" y="7"/>
                    </a:cubicBezTo>
                    <a:cubicBezTo>
                      <a:pt x="216" y="7"/>
                      <a:pt x="184" y="7"/>
                      <a:pt x="151" y="7"/>
                    </a:cubicBezTo>
                    <a:cubicBezTo>
                      <a:pt x="147" y="23"/>
                      <a:pt x="142" y="39"/>
                      <a:pt x="138" y="5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7" name="Freeform 353"/>
              <p:cNvSpPr>
                <a:spLocks/>
              </p:cNvSpPr>
              <p:nvPr/>
            </p:nvSpPr>
            <p:spPr bwMode="auto">
              <a:xfrm>
                <a:off x="4090988" y="2206626"/>
                <a:ext cx="1023938" cy="211138"/>
              </a:xfrm>
              <a:custGeom>
                <a:avLst/>
                <a:gdLst>
                  <a:gd name="T0" fmla="*/ 135 w 273"/>
                  <a:gd name="T1" fmla="*/ 25 h 56"/>
                  <a:gd name="T2" fmla="*/ 215 w 273"/>
                  <a:gd name="T3" fmla="*/ 0 h 56"/>
                  <a:gd name="T4" fmla="*/ 273 w 273"/>
                  <a:gd name="T5" fmla="*/ 0 h 56"/>
                  <a:gd name="T6" fmla="*/ 161 w 273"/>
                  <a:gd name="T7" fmla="*/ 34 h 56"/>
                  <a:gd name="T8" fmla="*/ 160 w 273"/>
                  <a:gd name="T9" fmla="*/ 56 h 56"/>
                  <a:gd name="T10" fmla="*/ 105 w 273"/>
                  <a:gd name="T11" fmla="*/ 56 h 56"/>
                  <a:gd name="T12" fmla="*/ 107 w 273"/>
                  <a:gd name="T13" fmla="*/ 34 h 56"/>
                  <a:gd name="T14" fmla="*/ 0 w 273"/>
                  <a:gd name="T15" fmla="*/ 0 h 56"/>
                  <a:gd name="T16" fmla="*/ 59 w 273"/>
                  <a:gd name="T17" fmla="*/ 0 h 56"/>
                  <a:gd name="T18" fmla="*/ 135 w 273"/>
                  <a:gd name="T19" fmla="*/ 25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73" h="56">
                    <a:moveTo>
                      <a:pt x="135" y="25"/>
                    </a:moveTo>
                    <a:cubicBezTo>
                      <a:pt x="162" y="17"/>
                      <a:pt x="188" y="8"/>
                      <a:pt x="215" y="0"/>
                    </a:cubicBezTo>
                    <a:cubicBezTo>
                      <a:pt x="234" y="0"/>
                      <a:pt x="254" y="0"/>
                      <a:pt x="273" y="0"/>
                    </a:cubicBezTo>
                    <a:cubicBezTo>
                      <a:pt x="236" y="11"/>
                      <a:pt x="199" y="22"/>
                      <a:pt x="161" y="34"/>
                    </a:cubicBezTo>
                    <a:cubicBezTo>
                      <a:pt x="161" y="41"/>
                      <a:pt x="160" y="48"/>
                      <a:pt x="160" y="56"/>
                    </a:cubicBezTo>
                    <a:cubicBezTo>
                      <a:pt x="142" y="56"/>
                      <a:pt x="124" y="56"/>
                      <a:pt x="105" y="56"/>
                    </a:cubicBezTo>
                    <a:cubicBezTo>
                      <a:pt x="106" y="48"/>
                      <a:pt x="106" y="41"/>
                      <a:pt x="107" y="34"/>
                    </a:cubicBezTo>
                    <a:cubicBezTo>
                      <a:pt x="71" y="23"/>
                      <a:pt x="36" y="11"/>
                      <a:pt x="0" y="0"/>
                    </a:cubicBezTo>
                    <a:cubicBezTo>
                      <a:pt x="20" y="0"/>
                      <a:pt x="39" y="0"/>
                      <a:pt x="59" y="0"/>
                    </a:cubicBezTo>
                    <a:cubicBezTo>
                      <a:pt x="84" y="8"/>
                      <a:pt x="109" y="17"/>
                      <a:pt x="135" y="2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8" name="Freeform 354"/>
              <p:cNvSpPr>
                <a:spLocks/>
              </p:cNvSpPr>
              <p:nvPr/>
            </p:nvSpPr>
            <p:spPr bwMode="auto">
              <a:xfrm>
                <a:off x="9548813" y="2206626"/>
                <a:ext cx="1001713" cy="211138"/>
              </a:xfrm>
              <a:custGeom>
                <a:avLst/>
                <a:gdLst>
                  <a:gd name="T0" fmla="*/ 261 w 267"/>
                  <a:gd name="T1" fmla="*/ 0 h 56"/>
                  <a:gd name="T2" fmla="*/ 267 w 267"/>
                  <a:gd name="T3" fmla="*/ 36 h 56"/>
                  <a:gd name="T4" fmla="*/ 254 w 267"/>
                  <a:gd name="T5" fmla="*/ 47 h 56"/>
                  <a:gd name="T6" fmla="*/ 209 w 267"/>
                  <a:gd name="T7" fmla="*/ 54 h 56"/>
                  <a:gd name="T8" fmla="*/ 138 w 267"/>
                  <a:gd name="T9" fmla="*/ 56 h 56"/>
                  <a:gd name="T10" fmla="*/ 41 w 267"/>
                  <a:gd name="T11" fmla="*/ 51 h 56"/>
                  <a:gd name="T12" fmla="*/ 5 w 267"/>
                  <a:gd name="T13" fmla="*/ 36 h 56"/>
                  <a:gd name="T14" fmla="*/ 0 w 267"/>
                  <a:gd name="T15" fmla="*/ 0 h 56"/>
                  <a:gd name="T16" fmla="*/ 54 w 267"/>
                  <a:gd name="T17" fmla="*/ 0 h 56"/>
                  <a:gd name="T18" fmla="*/ 59 w 267"/>
                  <a:gd name="T19" fmla="*/ 35 h 56"/>
                  <a:gd name="T20" fmla="*/ 80 w 267"/>
                  <a:gd name="T21" fmla="*/ 45 h 56"/>
                  <a:gd name="T22" fmla="*/ 139 w 267"/>
                  <a:gd name="T23" fmla="*/ 48 h 56"/>
                  <a:gd name="T24" fmla="*/ 213 w 267"/>
                  <a:gd name="T25" fmla="*/ 35 h 56"/>
                  <a:gd name="T26" fmla="*/ 207 w 267"/>
                  <a:gd name="T27" fmla="*/ 0 h 56"/>
                  <a:gd name="T28" fmla="*/ 261 w 267"/>
                  <a:gd name="T29" fmla="*/ 0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67" h="56">
                    <a:moveTo>
                      <a:pt x="261" y="0"/>
                    </a:moveTo>
                    <a:cubicBezTo>
                      <a:pt x="263" y="12"/>
                      <a:pt x="265" y="24"/>
                      <a:pt x="267" y="36"/>
                    </a:cubicBezTo>
                    <a:cubicBezTo>
                      <a:pt x="267" y="36"/>
                      <a:pt x="264" y="43"/>
                      <a:pt x="254" y="47"/>
                    </a:cubicBezTo>
                    <a:cubicBezTo>
                      <a:pt x="244" y="50"/>
                      <a:pt x="229" y="52"/>
                      <a:pt x="209" y="54"/>
                    </a:cubicBezTo>
                    <a:cubicBezTo>
                      <a:pt x="190" y="55"/>
                      <a:pt x="166" y="56"/>
                      <a:pt x="138" y="56"/>
                    </a:cubicBezTo>
                    <a:cubicBezTo>
                      <a:pt x="97" y="56"/>
                      <a:pt x="65" y="54"/>
                      <a:pt x="41" y="51"/>
                    </a:cubicBezTo>
                    <a:cubicBezTo>
                      <a:pt x="18" y="47"/>
                      <a:pt x="6" y="42"/>
                      <a:pt x="5" y="36"/>
                    </a:cubicBezTo>
                    <a:cubicBezTo>
                      <a:pt x="3" y="24"/>
                      <a:pt x="1" y="12"/>
                      <a:pt x="0" y="0"/>
                    </a:cubicBezTo>
                    <a:cubicBezTo>
                      <a:pt x="18" y="0"/>
                      <a:pt x="36" y="0"/>
                      <a:pt x="54" y="0"/>
                    </a:cubicBezTo>
                    <a:cubicBezTo>
                      <a:pt x="55" y="11"/>
                      <a:pt x="57" y="23"/>
                      <a:pt x="59" y="35"/>
                    </a:cubicBezTo>
                    <a:cubicBezTo>
                      <a:pt x="59" y="35"/>
                      <a:pt x="67" y="43"/>
                      <a:pt x="80" y="45"/>
                    </a:cubicBezTo>
                    <a:cubicBezTo>
                      <a:pt x="93" y="47"/>
                      <a:pt x="112" y="48"/>
                      <a:pt x="139" y="48"/>
                    </a:cubicBezTo>
                    <a:cubicBezTo>
                      <a:pt x="190" y="48"/>
                      <a:pt x="215" y="44"/>
                      <a:pt x="213" y="35"/>
                    </a:cubicBezTo>
                    <a:cubicBezTo>
                      <a:pt x="211" y="23"/>
                      <a:pt x="209" y="11"/>
                      <a:pt x="207" y="0"/>
                    </a:cubicBezTo>
                    <a:cubicBezTo>
                      <a:pt x="225" y="0"/>
                      <a:pt x="243" y="0"/>
                      <a:pt x="26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9" name="Freeform 355"/>
              <p:cNvSpPr>
                <a:spLocks/>
              </p:cNvSpPr>
              <p:nvPr/>
            </p:nvSpPr>
            <p:spPr bwMode="auto">
              <a:xfrm>
                <a:off x="15249525" y="2206626"/>
                <a:ext cx="284163" cy="211138"/>
              </a:xfrm>
              <a:custGeom>
                <a:avLst/>
                <a:gdLst>
                  <a:gd name="T0" fmla="*/ 21 w 76"/>
                  <a:gd name="T1" fmla="*/ 56 h 56"/>
                  <a:gd name="T2" fmla="*/ 0 w 76"/>
                  <a:gd name="T3" fmla="*/ 0 h 56"/>
                  <a:gd name="T4" fmla="*/ 54 w 76"/>
                  <a:gd name="T5" fmla="*/ 0 h 56"/>
                  <a:gd name="T6" fmla="*/ 76 w 76"/>
                  <a:gd name="T7" fmla="*/ 56 h 56"/>
                  <a:gd name="T8" fmla="*/ 21 w 76"/>
                  <a:gd name="T9" fmla="*/ 5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6" h="56">
                    <a:moveTo>
                      <a:pt x="21" y="56"/>
                    </a:moveTo>
                    <a:cubicBezTo>
                      <a:pt x="14" y="37"/>
                      <a:pt x="7" y="18"/>
                      <a:pt x="0" y="0"/>
                    </a:cubicBezTo>
                    <a:cubicBezTo>
                      <a:pt x="18" y="0"/>
                      <a:pt x="36" y="0"/>
                      <a:pt x="54" y="0"/>
                    </a:cubicBezTo>
                    <a:cubicBezTo>
                      <a:pt x="61" y="18"/>
                      <a:pt x="68" y="37"/>
                      <a:pt x="76" y="56"/>
                    </a:cubicBezTo>
                    <a:cubicBezTo>
                      <a:pt x="57" y="56"/>
                      <a:pt x="39" y="56"/>
                      <a:pt x="21" y="5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0" name="Freeform 356"/>
              <p:cNvSpPr>
                <a:spLocks noEditPoints="1"/>
              </p:cNvSpPr>
              <p:nvPr/>
            </p:nvSpPr>
            <p:spPr bwMode="auto">
              <a:xfrm>
                <a:off x="20226338" y="2203451"/>
                <a:ext cx="1203325" cy="214313"/>
              </a:xfrm>
              <a:custGeom>
                <a:avLst/>
                <a:gdLst>
                  <a:gd name="T0" fmla="*/ 315 w 321"/>
                  <a:gd name="T1" fmla="*/ 28 h 57"/>
                  <a:gd name="T2" fmla="*/ 288 w 321"/>
                  <a:gd name="T3" fmla="*/ 50 h 57"/>
                  <a:gd name="T4" fmla="*/ 178 w 321"/>
                  <a:gd name="T5" fmla="*/ 57 h 57"/>
                  <a:gd name="T6" fmla="*/ 58 w 321"/>
                  <a:gd name="T7" fmla="*/ 50 h 57"/>
                  <a:gd name="T8" fmla="*/ 5 w 321"/>
                  <a:gd name="T9" fmla="*/ 28 h 57"/>
                  <a:gd name="T10" fmla="*/ 33 w 321"/>
                  <a:gd name="T11" fmla="*/ 7 h 57"/>
                  <a:gd name="T12" fmla="*/ 144 w 321"/>
                  <a:gd name="T13" fmla="*/ 0 h 57"/>
                  <a:gd name="T14" fmla="*/ 262 w 321"/>
                  <a:gd name="T15" fmla="*/ 7 h 57"/>
                  <a:gd name="T16" fmla="*/ 315 w 321"/>
                  <a:gd name="T17" fmla="*/ 28 h 57"/>
                  <a:gd name="T18" fmla="*/ 63 w 321"/>
                  <a:gd name="T19" fmla="*/ 28 h 57"/>
                  <a:gd name="T20" fmla="*/ 97 w 321"/>
                  <a:gd name="T21" fmla="*/ 44 h 57"/>
                  <a:gd name="T22" fmla="*/ 173 w 321"/>
                  <a:gd name="T23" fmla="*/ 49 h 57"/>
                  <a:gd name="T24" fmla="*/ 243 w 321"/>
                  <a:gd name="T25" fmla="*/ 44 h 57"/>
                  <a:gd name="T26" fmla="*/ 258 w 321"/>
                  <a:gd name="T27" fmla="*/ 28 h 57"/>
                  <a:gd name="T28" fmla="*/ 224 w 321"/>
                  <a:gd name="T29" fmla="*/ 13 h 57"/>
                  <a:gd name="T30" fmla="*/ 148 w 321"/>
                  <a:gd name="T31" fmla="*/ 8 h 57"/>
                  <a:gd name="T32" fmla="*/ 78 w 321"/>
                  <a:gd name="T33" fmla="*/ 13 h 57"/>
                  <a:gd name="T34" fmla="*/ 63 w 321"/>
                  <a:gd name="T35" fmla="*/ 28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21" h="57">
                    <a:moveTo>
                      <a:pt x="315" y="28"/>
                    </a:moveTo>
                    <a:cubicBezTo>
                      <a:pt x="321" y="38"/>
                      <a:pt x="312" y="45"/>
                      <a:pt x="288" y="50"/>
                    </a:cubicBezTo>
                    <a:cubicBezTo>
                      <a:pt x="264" y="55"/>
                      <a:pt x="228" y="57"/>
                      <a:pt x="178" y="57"/>
                    </a:cubicBezTo>
                    <a:cubicBezTo>
                      <a:pt x="128" y="57"/>
                      <a:pt x="88" y="55"/>
                      <a:pt x="58" y="50"/>
                    </a:cubicBezTo>
                    <a:cubicBezTo>
                      <a:pt x="28" y="45"/>
                      <a:pt x="11" y="38"/>
                      <a:pt x="5" y="28"/>
                    </a:cubicBezTo>
                    <a:cubicBezTo>
                      <a:pt x="0" y="19"/>
                      <a:pt x="9" y="12"/>
                      <a:pt x="33" y="7"/>
                    </a:cubicBezTo>
                    <a:cubicBezTo>
                      <a:pt x="57" y="2"/>
                      <a:pt x="94" y="0"/>
                      <a:pt x="144" y="0"/>
                    </a:cubicBezTo>
                    <a:cubicBezTo>
                      <a:pt x="193" y="0"/>
                      <a:pt x="232" y="2"/>
                      <a:pt x="262" y="7"/>
                    </a:cubicBezTo>
                    <a:cubicBezTo>
                      <a:pt x="292" y="12"/>
                      <a:pt x="310" y="19"/>
                      <a:pt x="315" y="28"/>
                    </a:cubicBezTo>
                    <a:close/>
                    <a:moveTo>
                      <a:pt x="63" y="28"/>
                    </a:moveTo>
                    <a:cubicBezTo>
                      <a:pt x="67" y="35"/>
                      <a:pt x="78" y="40"/>
                      <a:pt x="97" y="44"/>
                    </a:cubicBezTo>
                    <a:cubicBezTo>
                      <a:pt x="115" y="48"/>
                      <a:pt x="141" y="49"/>
                      <a:pt x="173" y="49"/>
                    </a:cubicBezTo>
                    <a:cubicBezTo>
                      <a:pt x="205" y="49"/>
                      <a:pt x="229" y="48"/>
                      <a:pt x="243" y="44"/>
                    </a:cubicBezTo>
                    <a:cubicBezTo>
                      <a:pt x="257" y="41"/>
                      <a:pt x="262" y="35"/>
                      <a:pt x="258" y="28"/>
                    </a:cubicBezTo>
                    <a:cubicBezTo>
                      <a:pt x="254" y="22"/>
                      <a:pt x="243" y="17"/>
                      <a:pt x="224" y="13"/>
                    </a:cubicBezTo>
                    <a:cubicBezTo>
                      <a:pt x="206" y="9"/>
                      <a:pt x="180" y="8"/>
                      <a:pt x="148" y="8"/>
                    </a:cubicBezTo>
                    <a:cubicBezTo>
                      <a:pt x="116" y="8"/>
                      <a:pt x="93" y="9"/>
                      <a:pt x="78" y="13"/>
                    </a:cubicBezTo>
                    <a:cubicBezTo>
                      <a:pt x="64" y="17"/>
                      <a:pt x="59" y="22"/>
                      <a:pt x="63" y="28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1" name="Freeform 357"/>
              <p:cNvSpPr>
                <a:spLocks noEditPoints="1"/>
              </p:cNvSpPr>
              <p:nvPr/>
            </p:nvSpPr>
            <p:spPr bwMode="auto">
              <a:xfrm>
                <a:off x="-22659975" y="3165476"/>
                <a:ext cx="1200150" cy="230188"/>
              </a:xfrm>
              <a:custGeom>
                <a:avLst/>
                <a:gdLst>
                  <a:gd name="T0" fmla="*/ 260 w 320"/>
                  <a:gd name="T1" fmla="*/ 61 h 61"/>
                  <a:gd name="T2" fmla="*/ 244 w 320"/>
                  <a:gd name="T3" fmla="*/ 44 h 61"/>
                  <a:gd name="T4" fmla="*/ 113 w 320"/>
                  <a:gd name="T5" fmla="*/ 44 h 61"/>
                  <a:gd name="T6" fmla="*/ 60 w 320"/>
                  <a:gd name="T7" fmla="*/ 61 h 61"/>
                  <a:gd name="T8" fmla="*/ 0 w 320"/>
                  <a:gd name="T9" fmla="*/ 61 h 61"/>
                  <a:gd name="T10" fmla="*/ 197 w 320"/>
                  <a:gd name="T11" fmla="*/ 0 h 61"/>
                  <a:gd name="T12" fmla="*/ 258 w 320"/>
                  <a:gd name="T13" fmla="*/ 0 h 61"/>
                  <a:gd name="T14" fmla="*/ 320 w 320"/>
                  <a:gd name="T15" fmla="*/ 61 h 61"/>
                  <a:gd name="T16" fmla="*/ 260 w 320"/>
                  <a:gd name="T17" fmla="*/ 61 h 61"/>
                  <a:gd name="T18" fmla="*/ 239 w 320"/>
                  <a:gd name="T19" fmla="*/ 35 h 61"/>
                  <a:gd name="T20" fmla="*/ 225 w 320"/>
                  <a:gd name="T21" fmla="*/ 19 h 61"/>
                  <a:gd name="T22" fmla="*/ 221 w 320"/>
                  <a:gd name="T23" fmla="*/ 14 h 61"/>
                  <a:gd name="T24" fmla="*/ 218 w 320"/>
                  <a:gd name="T25" fmla="*/ 9 h 61"/>
                  <a:gd name="T26" fmla="*/ 187 w 320"/>
                  <a:gd name="T27" fmla="*/ 20 h 61"/>
                  <a:gd name="T28" fmla="*/ 139 w 320"/>
                  <a:gd name="T29" fmla="*/ 35 h 61"/>
                  <a:gd name="T30" fmla="*/ 239 w 320"/>
                  <a:gd name="T31" fmla="*/ 35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20" h="61">
                    <a:moveTo>
                      <a:pt x="260" y="61"/>
                    </a:moveTo>
                    <a:cubicBezTo>
                      <a:pt x="244" y="44"/>
                      <a:pt x="244" y="44"/>
                      <a:pt x="244" y="44"/>
                    </a:cubicBezTo>
                    <a:cubicBezTo>
                      <a:pt x="200" y="44"/>
                      <a:pt x="156" y="44"/>
                      <a:pt x="113" y="44"/>
                    </a:cubicBezTo>
                    <a:cubicBezTo>
                      <a:pt x="95" y="50"/>
                      <a:pt x="78" y="55"/>
                      <a:pt x="60" y="61"/>
                    </a:cubicBezTo>
                    <a:cubicBezTo>
                      <a:pt x="40" y="61"/>
                      <a:pt x="20" y="61"/>
                      <a:pt x="0" y="61"/>
                    </a:cubicBezTo>
                    <a:cubicBezTo>
                      <a:pt x="66" y="40"/>
                      <a:pt x="132" y="20"/>
                      <a:pt x="197" y="0"/>
                    </a:cubicBezTo>
                    <a:cubicBezTo>
                      <a:pt x="217" y="0"/>
                      <a:pt x="238" y="0"/>
                      <a:pt x="258" y="0"/>
                    </a:cubicBezTo>
                    <a:cubicBezTo>
                      <a:pt x="279" y="20"/>
                      <a:pt x="299" y="41"/>
                      <a:pt x="320" y="61"/>
                    </a:cubicBezTo>
                    <a:cubicBezTo>
                      <a:pt x="300" y="61"/>
                      <a:pt x="280" y="61"/>
                      <a:pt x="260" y="61"/>
                    </a:cubicBezTo>
                    <a:close/>
                    <a:moveTo>
                      <a:pt x="239" y="35"/>
                    </a:moveTo>
                    <a:cubicBezTo>
                      <a:pt x="225" y="19"/>
                      <a:pt x="225" y="19"/>
                      <a:pt x="225" y="19"/>
                    </a:cubicBezTo>
                    <a:cubicBezTo>
                      <a:pt x="221" y="14"/>
                      <a:pt x="221" y="14"/>
                      <a:pt x="221" y="14"/>
                    </a:cubicBezTo>
                    <a:cubicBezTo>
                      <a:pt x="218" y="9"/>
                      <a:pt x="218" y="9"/>
                      <a:pt x="218" y="9"/>
                    </a:cubicBezTo>
                    <a:cubicBezTo>
                      <a:pt x="210" y="12"/>
                      <a:pt x="200" y="16"/>
                      <a:pt x="187" y="20"/>
                    </a:cubicBezTo>
                    <a:cubicBezTo>
                      <a:pt x="171" y="25"/>
                      <a:pt x="155" y="30"/>
                      <a:pt x="139" y="35"/>
                    </a:cubicBezTo>
                    <a:cubicBezTo>
                      <a:pt x="172" y="35"/>
                      <a:pt x="206" y="35"/>
                      <a:pt x="239" y="3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2" name="Freeform 358"/>
              <p:cNvSpPr>
                <a:spLocks/>
              </p:cNvSpPr>
              <p:nvPr/>
            </p:nvSpPr>
            <p:spPr bwMode="auto">
              <a:xfrm>
                <a:off x="-16952913" y="3165476"/>
                <a:ext cx="990600" cy="233363"/>
              </a:xfrm>
              <a:custGeom>
                <a:avLst/>
                <a:gdLst>
                  <a:gd name="T0" fmla="*/ 234 w 264"/>
                  <a:gd name="T1" fmla="*/ 44 h 62"/>
                  <a:gd name="T2" fmla="*/ 189 w 264"/>
                  <a:gd name="T3" fmla="*/ 57 h 62"/>
                  <a:gd name="T4" fmla="*/ 93 w 264"/>
                  <a:gd name="T5" fmla="*/ 62 h 62"/>
                  <a:gd name="T6" fmla="*/ 0 w 264"/>
                  <a:gd name="T7" fmla="*/ 58 h 62"/>
                  <a:gd name="T8" fmla="*/ 9 w 264"/>
                  <a:gd name="T9" fmla="*/ 49 h 62"/>
                  <a:gd name="T10" fmla="*/ 56 w 264"/>
                  <a:gd name="T11" fmla="*/ 52 h 62"/>
                  <a:gd name="T12" fmla="*/ 105 w 264"/>
                  <a:gd name="T13" fmla="*/ 53 h 62"/>
                  <a:gd name="T14" fmla="*/ 156 w 264"/>
                  <a:gd name="T15" fmla="*/ 51 h 62"/>
                  <a:gd name="T16" fmla="*/ 177 w 264"/>
                  <a:gd name="T17" fmla="*/ 45 h 62"/>
                  <a:gd name="T18" fmla="*/ 168 w 264"/>
                  <a:gd name="T19" fmla="*/ 39 h 62"/>
                  <a:gd name="T20" fmla="*/ 112 w 264"/>
                  <a:gd name="T21" fmla="*/ 34 h 62"/>
                  <a:gd name="T22" fmla="*/ 53 w 264"/>
                  <a:gd name="T23" fmla="*/ 26 h 62"/>
                  <a:gd name="T24" fmla="*/ 43 w 264"/>
                  <a:gd name="T25" fmla="*/ 16 h 62"/>
                  <a:gd name="T26" fmla="*/ 84 w 264"/>
                  <a:gd name="T27" fmla="*/ 4 h 62"/>
                  <a:gd name="T28" fmla="*/ 170 w 264"/>
                  <a:gd name="T29" fmla="*/ 0 h 62"/>
                  <a:gd name="T30" fmla="*/ 264 w 264"/>
                  <a:gd name="T31" fmla="*/ 4 h 62"/>
                  <a:gd name="T32" fmla="*/ 240 w 264"/>
                  <a:gd name="T33" fmla="*/ 11 h 62"/>
                  <a:gd name="T34" fmla="*/ 161 w 264"/>
                  <a:gd name="T35" fmla="*/ 8 h 62"/>
                  <a:gd name="T36" fmla="*/ 118 w 264"/>
                  <a:gd name="T37" fmla="*/ 10 h 62"/>
                  <a:gd name="T38" fmla="*/ 99 w 264"/>
                  <a:gd name="T39" fmla="*/ 16 h 62"/>
                  <a:gd name="T40" fmla="*/ 101 w 264"/>
                  <a:gd name="T41" fmla="*/ 20 h 62"/>
                  <a:gd name="T42" fmla="*/ 117 w 264"/>
                  <a:gd name="T43" fmla="*/ 23 h 62"/>
                  <a:gd name="T44" fmla="*/ 160 w 264"/>
                  <a:gd name="T45" fmla="*/ 27 h 62"/>
                  <a:gd name="T46" fmla="*/ 211 w 264"/>
                  <a:gd name="T47" fmla="*/ 32 h 62"/>
                  <a:gd name="T48" fmla="*/ 232 w 264"/>
                  <a:gd name="T49" fmla="*/ 37 h 62"/>
                  <a:gd name="T50" fmla="*/ 234 w 264"/>
                  <a:gd name="T51" fmla="*/ 44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64" h="62">
                    <a:moveTo>
                      <a:pt x="234" y="44"/>
                    </a:moveTo>
                    <a:cubicBezTo>
                      <a:pt x="234" y="44"/>
                      <a:pt x="214" y="54"/>
                      <a:pt x="189" y="57"/>
                    </a:cubicBezTo>
                    <a:cubicBezTo>
                      <a:pt x="164" y="60"/>
                      <a:pt x="132" y="62"/>
                      <a:pt x="93" y="62"/>
                    </a:cubicBezTo>
                    <a:cubicBezTo>
                      <a:pt x="54" y="62"/>
                      <a:pt x="23" y="61"/>
                      <a:pt x="0" y="58"/>
                    </a:cubicBezTo>
                    <a:cubicBezTo>
                      <a:pt x="9" y="49"/>
                      <a:pt x="9" y="49"/>
                      <a:pt x="9" y="49"/>
                    </a:cubicBezTo>
                    <a:cubicBezTo>
                      <a:pt x="23" y="50"/>
                      <a:pt x="39" y="51"/>
                      <a:pt x="56" y="52"/>
                    </a:cubicBezTo>
                    <a:cubicBezTo>
                      <a:pt x="73" y="53"/>
                      <a:pt x="89" y="53"/>
                      <a:pt x="105" y="53"/>
                    </a:cubicBezTo>
                    <a:cubicBezTo>
                      <a:pt x="127" y="53"/>
                      <a:pt x="144" y="53"/>
                      <a:pt x="156" y="51"/>
                    </a:cubicBezTo>
                    <a:cubicBezTo>
                      <a:pt x="168" y="50"/>
                      <a:pt x="177" y="45"/>
                      <a:pt x="177" y="45"/>
                    </a:cubicBezTo>
                    <a:cubicBezTo>
                      <a:pt x="177" y="45"/>
                      <a:pt x="176" y="41"/>
                      <a:pt x="168" y="39"/>
                    </a:cubicBezTo>
                    <a:cubicBezTo>
                      <a:pt x="159" y="38"/>
                      <a:pt x="141" y="36"/>
                      <a:pt x="112" y="34"/>
                    </a:cubicBezTo>
                    <a:cubicBezTo>
                      <a:pt x="83" y="31"/>
                      <a:pt x="63" y="29"/>
                      <a:pt x="53" y="26"/>
                    </a:cubicBezTo>
                    <a:cubicBezTo>
                      <a:pt x="43" y="23"/>
                      <a:pt x="43" y="16"/>
                      <a:pt x="43" y="16"/>
                    </a:cubicBezTo>
                    <a:cubicBezTo>
                      <a:pt x="43" y="16"/>
                      <a:pt x="61" y="7"/>
                      <a:pt x="84" y="4"/>
                    </a:cubicBezTo>
                    <a:cubicBezTo>
                      <a:pt x="107" y="1"/>
                      <a:pt x="136" y="0"/>
                      <a:pt x="170" y="0"/>
                    </a:cubicBezTo>
                    <a:cubicBezTo>
                      <a:pt x="203" y="0"/>
                      <a:pt x="234" y="1"/>
                      <a:pt x="264" y="4"/>
                    </a:cubicBezTo>
                    <a:cubicBezTo>
                      <a:pt x="256" y="6"/>
                      <a:pt x="248" y="9"/>
                      <a:pt x="240" y="11"/>
                    </a:cubicBezTo>
                    <a:cubicBezTo>
                      <a:pt x="211" y="9"/>
                      <a:pt x="185" y="8"/>
                      <a:pt x="161" y="8"/>
                    </a:cubicBezTo>
                    <a:cubicBezTo>
                      <a:pt x="143" y="8"/>
                      <a:pt x="128" y="9"/>
                      <a:pt x="118" y="10"/>
                    </a:cubicBezTo>
                    <a:cubicBezTo>
                      <a:pt x="107" y="11"/>
                      <a:pt x="99" y="16"/>
                      <a:pt x="99" y="16"/>
                    </a:cubicBezTo>
                    <a:cubicBezTo>
                      <a:pt x="101" y="20"/>
                      <a:pt x="101" y="20"/>
                      <a:pt x="101" y="20"/>
                    </a:cubicBezTo>
                    <a:cubicBezTo>
                      <a:pt x="101" y="20"/>
                      <a:pt x="109" y="22"/>
                      <a:pt x="117" y="23"/>
                    </a:cubicBezTo>
                    <a:cubicBezTo>
                      <a:pt x="124" y="24"/>
                      <a:pt x="139" y="25"/>
                      <a:pt x="160" y="27"/>
                    </a:cubicBezTo>
                    <a:cubicBezTo>
                      <a:pt x="183" y="29"/>
                      <a:pt x="200" y="30"/>
                      <a:pt x="211" y="32"/>
                    </a:cubicBezTo>
                    <a:cubicBezTo>
                      <a:pt x="221" y="33"/>
                      <a:pt x="232" y="37"/>
                      <a:pt x="232" y="37"/>
                    </a:cubicBezTo>
                    <a:lnTo>
                      <a:pt x="234" y="44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3" name="Freeform 359"/>
              <p:cNvSpPr>
                <a:spLocks noEditPoints="1"/>
              </p:cNvSpPr>
              <p:nvPr/>
            </p:nvSpPr>
            <p:spPr bwMode="auto">
              <a:xfrm>
                <a:off x="-11450638" y="3165476"/>
                <a:ext cx="1150938" cy="230188"/>
              </a:xfrm>
              <a:custGeom>
                <a:avLst/>
                <a:gdLst>
                  <a:gd name="T0" fmla="*/ 301 w 307"/>
                  <a:gd name="T1" fmla="*/ 30 h 61"/>
                  <a:gd name="T2" fmla="*/ 239 w 307"/>
                  <a:gd name="T3" fmla="*/ 53 h 61"/>
                  <a:gd name="T4" fmla="*/ 97 w 307"/>
                  <a:gd name="T5" fmla="*/ 61 h 61"/>
                  <a:gd name="T6" fmla="*/ 0 w 307"/>
                  <a:gd name="T7" fmla="*/ 61 h 61"/>
                  <a:gd name="T8" fmla="*/ 42 w 307"/>
                  <a:gd name="T9" fmla="*/ 0 h 61"/>
                  <a:gd name="T10" fmla="*/ 148 w 307"/>
                  <a:gd name="T11" fmla="*/ 0 h 61"/>
                  <a:gd name="T12" fmla="*/ 270 w 307"/>
                  <a:gd name="T13" fmla="*/ 8 h 61"/>
                  <a:gd name="T14" fmla="*/ 301 w 307"/>
                  <a:gd name="T15" fmla="*/ 30 h 61"/>
                  <a:gd name="T16" fmla="*/ 242 w 307"/>
                  <a:gd name="T17" fmla="*/ 30 h 61"/>
                  <a:gd name="T18" fmla="*/ 141 w 307"/>
                  <a:gd name="T19" fmla="*/ 9 h 61"/>
                  <a:gd name="T20" fmla="*/ 92 w 307"/>
                  <a:gd name="T21" fmla="*/ 9 h 61"/>
                  <a:gd name="T22" fmla="*/ 62 w 307"/>
                  <a:gd name="T23" fmla="*/ 53 h 61"/>
                  <a:gd name="T24" fmla="*/ 103 w 307"/>
                  <a:gd name="T25" fmla="*/ 53 h 61"/>
                  <a:gd name="T26" fmla="*/ 242 w 307"/>
                  <a:gd name="T27" fmla="*/ 30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07" h="61">
                    <a:moveTo>
                      <a:pt x="301" y="30"/>
                    </a:moveTo>
                    <a:cubicBezTo>
                      <a:pt x="295" y="40"/>
                      <a:pt x="274" y="47"/>
                      <a:pt x="239" y="53"/>
                    </a:cubicBezTo>
                    <a:cubicBezTo>
                      <a:pt x="204" y="58"/>
                      <a:pt x="156" y="61"/>
                      <a:pt x="97" y="61"/>
                    </a:cubicBezTo>
                    <a:cubicBezTo>
                      <a:pt x="65" y="61"/>
                      <a:pt x="32" y="61"/>
                      <a:pt x="0" y="61"/>
                    </a:cubicBezTo>
                    <a:cubicBezTo>
                      <a:pt x="14" y="41"/>
                      <a:pt x="28" y="20"/>
                      <a:pt x="42" y="0"/>
                    </a:cubicBezTo>
                    <a:cubicBezTo>
                      <a:pt x="77" y="0"/>
                      <a:pt x="113" y="0"/>
                      <a:pt x="148" y="0"/>
                    </a:cubicBezTo>
                    <a:cubicBezTo>
                      <a:pt x="202" y="0"/>
                      <a:pt x="243" y="3"/>
                      <a:pt x="270" y="8"/>
                    </a:cubicBezTo>
                    <a:cubicBezTo>
                      <a:pt x="297" y="13"/>
                      <a:pt x="307" y="21"/>
                      <a:pt x="301" y="30"/>
                    </a:cubicBezTo>
                    <a:close/>
                    <a:moveTo>
                      <a:pt x="242" y="30"/>
                    </a:moveTo>
                    <a:cubicBezTo>
                      <a:pt x="251" y="16"/>
                      <a:pt x="218" y="9"/>
                      <a:pt x="141" y="9"/>
                    </a:cubicBezTo>
                    <a:cubicBezTo>
                      <a:pt x="125" y="9"/>
                      <a:pt x="108" y="9"/>
                      <a:pt x="92" y="9"/>
                    </a:cubicBezTo>
                    <a:cubicBezTo>
                      <a:pt x="82" y="23"/>
                      <a:pt x="72" y="38"/>
                      <a:pt x="62" y="53"/>
                    </a:cubicBezTo>
                    <a:cubicBezTo>
                      <a:pt x="76" y="53"/>
                      <a:pt x="89" y="53"/>
                      <a:pt x="103" y="53"/>
                    </a:cubicBezTo>
                    <a:cubicBezTo>
                      <a:pt x="186" y="53"/>
                      <a:pt x="232" y="45"/>
                      <a:pt x="242" y="3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4" name="Freeform 360"/>
              <p:cNvSpPr>
                <a:spLocks/>
              </p:cNvSpPr>
              <p:nvPr/>
            </p:nvSpPr>
            <p:spPr bwMode="auto">
              <a:xfrm>
                <a:off x="-5607050" y="3165476"/>
                <a:ext cx="828675" cy="230188"/>
              </a:xfrm>
              <a:custGeom>
                <a:avLst/>
                <a:gdLst>
                  <a:gd name="T0" fmla="*/ 56 w 221"/>
                  <a:gd name="T1" fmla="*/ 61 h 61"/>
                  <a:gd name="T2" fmla="*/ 0 w 221"/>
                  <a:gd name="T3" fmla="*/ 61 h 61"/>
                  <a:gd name="T4" fmla="*/ 28 w 221"/>
                  <a:gd name="T5" fmla="*/ 0 h 61"/>
                  <a:gd name="T6" fmla="*/ 221 w 221"/>
                  <a:gd name="T7" fmla="*/ 0 h 61"/>
                  <a:gd name="T8" fmla="*/ 217 w 221"/>
                  <a:gd name="T9" fmla="*/ 9 h 61"/>
                  <a:gd name="T10" fmla="*/ 79 w 221"/>
                  <a:gd name="T11" fmla="*/ 9 h 61"/>
                  <a:gd name="T12" fmla="*/ 71 w 221"/>
                  <a:gd name="T13" fmla="*/ 27 h 61"/>
                  <a:gd name="T14" fmla="*/ 200 w 221"/>
                  <a:gd name="T15" fmla="*/ 27 h 61"/>
                  <a:gd name="T16" fmla="*/ 197 w 221"/>
                  <a:gd name="T17" fmla="*/ 36 h 61"/>
                  <a:gd name="T18" fmla="*/ 67 w 221"/>
                  <a:gd name="T19" fmla="*/ 36 h 61"/>
                  <a:gd name="T20" fmla="*/ 56 w 221"/>
                  <a:gd name="T21" fmla="*/ 61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21" h="61">
                    <a:moveTo>
                      <a:pt x="56" y="61"/>
                    </a:moveTo>
                    <a:cubicBezTo>
                      <a:pt x="37" y="61"/>
                      <a:pt x="18" y="61"/>
                      <a:pt x="0" y="61"/>
                    </a:cubicBezTo>
                    <a:cubicBezTo>
                      <a:pt x="9" y="41"/>
                      <a:pt x="18" y="21"/>
                      <a:pt x="28" y="0"/>
                    </a:cubicBezTo>
                    <a:cubicBezTo>
                      <a:pt x="92" y="0"/>
                      <a:pt x="156" y="0"/>
                      <a:pt x="221" y="0"/>
                    </a:cubicBezTo>
                    <a:cubicBezTo>
                      <a:pt x="217" y="9"/>
                      <a:pt x="217" y="9"/>
                      <a:pt x="217" y="9"/>
                    </a:cubicBezTo>
                    <a:cubicBezTo>
                      <a:pt x="171" y="9"/>
                      <a:pt x="125" y="9"/>
                      <a:pt x="79" y="9"/>
                    </a:cubicBezTo>
                    <a:cubicBezTo>
                      <a:pt x="77" y="15"/>
                      <a:pt x="74" y="21"/>
                      <a:pt x="71" y="27"/>
                    </a:cubicBezTo>
                    <a:cubicBezTo>
                      <a:pt x="114" y="27"/>
                      <a:pt x="157" y="27"/>
                      <a:pt x="200" y="27"/>
                    </a:cubicBezTo>
                    <a:cubicBezTo>
                      <a:pt x="197" y="36"/>
                      <a:pt x="197" y="36"/>
                      <a:pt x="197" y="36"/>
                    </a:cubicBezTo>
                    <a:cubicBezTo>
                      <a:pt x="153" y="36"/>
                      <a:pt x="110" y="36"/>
                      <a:pt x="67" y="36"/>
                    </a:cubicBezTo>
                    <a:cubicBezTo>
                      <a:pt x="63" y="44"/>
                      <a:pt x="59" y="53"/>
                      <a:pt x="56" y="6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5" name="Freeform 361"/>
              <p:cNvSpPr>
                <a:spLocks/>
              </p:cNvSpPr>
              <p:nvPr/>
            </p:nvSpPr>
            <p:spPr bwMode="auto">
              <a:xfrm>
                <a:off x="-233363" y="3165476"/>
                <a:ext cx="1084263" cy="233363"/>
              </a:xfrm>
              <a:custGeom>
                <a:avLst/>
                <a:gdLst>
                  <a:gd name="T0" fmla="*/ 160 w 289"/>
                  <a:gd name="T1" fmla="*/ 28 h 62"/>
                  <a:gd name="T2" fmla="*/ 287 w 289"/>
                  <a:gd name="T3" fmla="*/ 28 h 62"/>
                  <a:gd name="T4" fmla="*/ 281 w 289"/>
                  <a:gd name="T5" fmla="*/ 58 h 62"/>
                  <a:gd name="T6" fmla="*/ 220 w 289"/>
                  <a:gd name="T7" fmla="*/ 61 h 62"/>
                  <a:gd name="T8" fmla="*/ 158 w 289"/>
                  <a:gd name="T9" fmla="*/ 62 h 62"/>
                  <a:gd name="T10" fmla="*/ 39 w 289"/>
                  <a:gd name="T11" fmla="*/ 54 h 62"/>
                  <a:gd name="T12" fmla="*/ 2 w 289"/>
                  <a:gd name="T13" fmla="*/ 31 h 62"/>
                  <a:gd name="T14" fmla="*/ 55 w 289"/>
                  <a:gd name="T15" fmla="*/ 8 h 62"/>
                  <a:gd name="T16" fmla="*/ 188 w 289"/>
                  <a:gd name="T17" fmla="*/ 0 h 62"/>
                  <a:gd name="T18" fmla="*/ 289 w 289"/>
                  <a:gd name="T19" fmla="*/ 3 h 62"/>
                  <a:gd name="T20" fmla="*/ 268 w 289"/>
                  <a:gd name="T21" fmla="*/ 11 h 62"/>
                  <a:gd name="T22" fmla="*/ 185 w 289"/>
                  <a:gd name="T23" fmla="*/ 8 h 62"/>
                  <a:gd name="T24" fmla="*/ 97 w 289"/>
                  <a:gd name="T25" fmla="*/ 14 h 62"/>
                  <a:gd name="T26" fmla="*/ 61 w 289"/>
                  <a:gd name="T27" fmla="*/ 31 h 62"/>
                  <a:gd name="T28" fmla="*/ 86 w 289"/>
                  <a:gd name="T29" fmla="*/ 47 h 62"/>
                  <a:gd name="T30" fmla="*/ 168 w 289"/>
                  <a:gd name="T31" fmla="*/ 53 h 62"/>
                  <a:gd name="T32" fmla="*/ 226 w 289"/>
                  <a:gd name="T33" fmla="*/ 52 h 62"/>
                  <a:gd name="T34" fmla="*/ 230 w 289"/>
                  <a:gd name="T35" fmla="*/ 36 h 62"/>
                  <a:gd name="T36" fmla="*/ 159 w 289"/>
                  <a:gd name="T37" fmla="*/ 36 h 62"/>
                  <a:gd name="T38" fmla="*/ 160 w 289"/>
                  <a:gd name="T39" fmla="*/ 28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89" h="62">
                    <a:moveTo>
                      <a:pt x="160" y="28"/>
                    </a:moveTo>
                    <a:cubicBezTo>
                      <a:pt x="203" y="28"/>
                      <a:pt x="245" y="28"/>
                      <a:pt x="287" y="28"/>
                    </a:cubicBezTo>
                    <a:cubicBezTo>
                      <a:pt x="285" y="38"/>
                      <a:pt x="283" y="48"/>
                      <a:pt x="281" y="58"/>
                    </a:cubicBezTo>
                    <a:cubicBezTo>
                      <a:pt x="259" y="60"/>
                      <a:pt x="239" y="60"/>
                      <a:pt x="220" y="61"/>
                    </a:cubicBezTo>
                    <a:cubicBezTo>
                      <a:pt x="201" y="61"/>
                      <a:pt x="180" y="62"/>
                      <a:pt x="158" y="62"/>
                    </a:cubicBezTo>
                    <a:cubicBezTo>
                      <a:pt x="106" y="62"/>
                      <a:pt x="66" y="59"/>
                      <a:pt x="39" y="54"/>
                    </a:cubicBezTo>
                    <a:cubicBezTo>
                      <a:pt x="12" y="48"/>
                      <a:pt x="0" y="40"/>
                      <a:pt x="2" y="31"/>
                    </a:cubicBezTo>
                    <a:cubicBezTo>
                      <a:pt x="5" y="21"/>
                      <a:pt x="22" y="13"/>
                      <a:pt x="55" y="8"/>
                    </a:cubicBezTo>
                    <a:cubicBezTo>
                      <a:pt x="88" y="2"/>
                      <a:pt x="133" y="0"/>
                      <a:pt x="188" y="0"/>
                    </a:cubicBezTo>
                    <a:cubicBezTo>
                      <a:pt x="224" y="0"/>
                      <a:pt x="258" y="1"/>
                      <a:pt x="289" y="3"/>
                    </a:cubicBezTo>
                    <a:cubicBezTo>
                      <a:pt x="282" y="6"/>
                      <a:pt x="275" y="9"/>
                      <a:pt x="268" y="11"/>
                    </a:cubicBezTo>
                    <a:cubicBezTo>
                      <a:pt x="240" y="9"/>
                      <a:pt x="213" y="8"/>
                      <a:pt x="185" y="8"/>
                    </a:cubicBezTo>
                    <a:cubicBezTo>
                      <a:pt x="148" y="8"/>
                      <a:pt x="119" y="10"/>
                      <a:pt x="97" y="14"/>
                    </a:cubicBezTo>
                    <a:cubicBezTo>
                      <a:pt x="75" y="18"/>
                      <a:pt x="63" y="24"/>
                      <a:pt x="61" y="31"/>
                    </a:cubicBezTo>
                    <a:cubicBezTo>
                      <a:pt x="59" y="38"/>
                      <a:pt x="67" y="44"/>
                      <a:pt x="86" y="47"/>
                    </a:cubicBezTo>
                    <a:cubicBezTo>
                      <a:pt x="104" y="51"/>
                      <a:pt x="131" y="53"/>
                      <a:pt x="168" y="53"/>
                    </a:cubicBezTo>
                    <a:cubicBezTo>
                      <a:pt x="186" y="53"/>
                      <a:pt x="206" y="53"/>
                      <a:pt x="226" y="52"/>
                    </a:cubicBezTo>
                    <a:cubicBezTo>
                      <a:pt x="230" y="36"/>
                      <a:pt x="230" y="36"/>
                      <a:pt x="230" y="36"/>
                    </a:cubicBezTo>
                    <a:cubicBezTo>
                      <a:pt x="206" y="36"/>
                      <a:pt x="182" y="36"/>
                      <a:pt x="159" y="36"/>
                    </a:cubicBezTo>
                    <a:lnTo>
                      <a:pt x="160" y="2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6" name="Freeform 362"/>
              <p:cNvSpPr>
                <a:spLocks/>
              </p:cNvSpPr>
              <p:nvPr/>
            </p:nvSpPr>
            <p:spPr bwMode="auto">
              <a:xfrm>
                <a:off x="5318125" y="3165476"/>
                <a:ext cx="1023938" cy="230188"/>
              </a:xfrm>
              <a:custGeom>
                <a:avLst/>
                <a:gdLst>
                  <a:gd name="T0" fmla="*/ 273 w 273"/>
                  <a:gd name="T1" fmla="*/ 61 h 61"/>
                  <a:gd name="T2" fmla="*/ 216 w 273"/>
                  <a:gd name="T3" fmla="*/ 61 h 61"/>
                  <a:gd name="T4" fmla="*/ 216 w 273"/>
                  <a:gd name="T5" fmla="*/ 34 h 61"/>
                  <a:gd name="T6" fmla="*/ 57 w 273"/>
                  <a:gd name="T7" fmla="*/ 34 h 61"/>
                  <a:gd name="T8" fmla="*/ 57 w 273"/>
                  <a:gd name="T9" fmla="*/ 61 h 61"/>
                  <a:gd name="T10" fmla="*/ 0 w 273"/>
                  <a:gd name="T11" fmla="*/ 61 h 61"/>
                  <a:gd name="T12" fmla="*/ 2 w 273"/>
                  <a:gd name="T13" fmla="*/ 0 h 61"/>
                  <a:gd name="T14" fmla="*/ 58 w 273"/>
                  <a:gd name="T15" fmla="*/ 0 h 61"/>
                  <a:gd name="T16" fmla="*/ 57 w 273"/>
                  <a:gd name="T17" fmla="*/ 25 h 61"/>
                  <a:gd name="T18" fmla="*/ 216 w 273"/>
                  <a:gd name="T19" fmla="*/ 25 h 61"/>
                  <a:gd name="T20" fmla="*/ 216 w 273"/>
                  <a:gd name="T21" fmla="*/ 0 h 61"/>
                  <a:gd name="T22" fmla="*/ 272 w 273"/>
                  <a:gd name="T23" fmla="*/ 0 h 61"/>
                  <a:gd name="T24" fmla="*/ 273 w 273"/>
                  <a:gd name="T25" fmla="*/ 61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73" h="61">
                    <a:moveTo>
                      <a:pt x="273" y="61"/>
                    </a:moveTo>
                    <a:cubicBezTo>
                      <a:pt x="254" y="61"/>
                      <a:pt x="235" y="61"/>
                      <a:pt x="216" y="61"/>
                    </a:cubicBezTo>
                    <a:cubicBezTo>
                      <a:pt x="216" y="52"/>
                      <a:pt x="216" y="43"/>
                      <a:pt x="216" y="34"/>
                    </a:cubicBezTo>
                    <a:cubicBezTo>
                      <a:pt x="163" y="34"/>
                      <a:pt x="110" y="34"/>
                      <a:pt x="57" y="34"/>
                    </a:cubicBezTo>
                    <a:cubicBezTo>
                      <a:pt x="57" y="43"/>
                      <a:pt x="57" y="52"/>
                      <a:pt x="57" y="61"/>
                    </a:cubicBezTo>
                    <a:cubicBezTo>
                      <a:pt x="38" y="61"/>
                      <a:pt x="19" y="61"/>
                      <a:pt x="0" y="61"/>
                    </a:cubicBezTo>
                    <a:cubicBezTo>
                      <a:pt x="1" y="41"/>
                      <a:pt x="2" y="21"/>
                      <a:pt x="2" y="0"/>
                    </a:cubicBezTo>
                    <a:cubicBezTo>
                      <a:pt x="21" y="0"/>
                      <a:pt x="39" y="0"/>
                      <a:pt x="58" y="0"/>
                    </a:cubicBezTo>
                    <a:cubicBezTo>
                      <a:pt x="58" y="9"/>
                      <a:pt x="58" y="17"/>
                      <a:pt x="57" y="25"/>
                    </a:cubicBezTo>
                    <a:cubicBezTo>
                      <a:pt x="110" y="25"/>
                      <a:pt x="163" y="25"/>
                      <a:pt x="216" y="25"/>
                    </a:cubicBezTo>
                    <a:cubicBezTo>
                      <a:pt x="216" y="17"/>
                      <a:pt x="216" y="9"/>
                      <a:pt x="216" y="0"/>
                    </a:cubicBezTo>
                    <a:cubicBezTo>
                      <a:pt x="235" y="0"/>
                      <a:pt x="253" y="0"/>
                      <a:pt x="272" y="0"/>
                    </a:cubicBezTo>
                    <a:cubicBezTo>
                      <a:pt x="272" y="21"/>
                      <a:pt x="273" y="41"/>
                      <a:pt x="273" y="6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7" name="Freeform 363"/>
              <p:cNvSpPr>
                <a:spLocks/>
              </p:cNvSpPr>
              <p:nvPr/>
            </p:nvSpPr>
            <p:spPr bwMode="auto">
              <a:xfrm>
                <a:off x="11128375" y="3165476"/>
                <a:ext cx="512763" cy="293688"/>
              </a:xfrm>
              <a:custGeom>
                <a:avLst/>
                <a:gdLst>
                  <a:gd name="T0" fmla="*/ 40 w 137"/>
                  <a:gd name="T1" fmla="*/ 78 h 78"/>
                  <a:gd name="T2" fmla="*/ 1 w 137"/>
                  <a:gd name="T3" fmla="*/ 77 h 78"/>
                  <a:gd name="T4" fmla="*/ 0 w 137"/>
                  <a:gd name="T5" fmla="*/ 68 h 78"/>
                  <a:gd name="T6" fmla="*/ 34 w 137"/>
                  <a:gd name="T7" fmla="*/ 69 h 78"/>
                  <a:gd name="T8" fmla="*/ 79 w 137"/>
                  <a:gd name="T9" fmla="*/ 59 h 78"/>
                  <a:gd name="T10" fmla="*/ 66 w 137"/>
                  <a:gd name="T11" fmla="*/ 0 h 78"/>
                  <a:gd name="T12" fmla="*/ 123 w 137"/>
                  <a:gd name="T13" fmla="*/ 0 h 78"/>
                  <a:gd name="T14" fmla="*/ 135 w 137"/>
                  <a:gd name="T15" fmla="*/ 59 h 78"/>
                  <a:gd name="T16" fmla="*/ 113 w 137"/>
                  <a:gd name="T17" fmla="*/ 73 h 78"/>
                  <a:gd name="T18" fmla="*/ 40 w 137"/>
                  <a:gd name="T19" fmla="*/ 78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37" h="78">
                    <a:moveTo>
                      <a:pt x="40" y="78"/>
                    </a:moveTo>
                    <a:cubicBezTo>
                      <a:pt x="25" y="78"/>
                      <a:pt x="12" y="78"/>
                      <a:pt x="1" y="77"/>
                    </a:cubicBezTo>
                    <a:cubicBezTo>
                      <a:pt x="0" y="68"/>
                      <a:pt x="0" y="68"/>
                      <a:pt x="0" y="68"/>
                    </a:cubicBezTo>
                    <a:cubicBezTo>
                      <a:pt x="13" y="69"/>
                      <a:pt x="25" y="69"/>
                      <a:pt x="34" y="69"/>
                    </a:cubicBezTo>
                    <a:cubicBezTo>
                      <a:pt x="65" y="69"/>
                      <a:pt x="80" y="66"/>
                      <a:pt x="79" y="59"/>
                    </a:cubicBezTo>
                    <a:cubicBezTo>
                      <a:pt x="75" y="39"/>
                      <a:pt x="70" y="20"/>
                      <a:pt x="66" y="0"/>
                    </a:cubicBezTo>
                    <a:cubicBezTo>
                      <a:pt x="85" y="0"/>
                      <a:pt x="104" y="0"/>
                      <a:pt x="123" y="0"/>
                    </a:cubicBezTo>
                    <a:cubicBezTo>
                      <a:pt x="127" y="20"/>
                      <a:pt x="131" y="39"/>
                      <a:pt x="135" y="59"/>
                    </a:cubicBezTo>
                    <a:cubicBezTo>
                      <a:pt x="137" y="65"/>
                      <a:pt x="129" y="70"/>
                      <a:pt x="113" y="73"/>
                    </a:cubicBezTo>
                    <a:cubicBezTo>
                      <a:pt x="97" y="76"/>
                      <a:pt x="73" y="78"/>
                      <a:pt x="40" y="78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8" name="Freeform 364"/>
              <p:cNvSpPr>
                <a:spLocks/>
              </p:cNvSpPr>
              <p:nvPr/>
            </p:nvSpPr>
            <p:spPr bwMode="auto">
              <a:xfrm>
                <a:off x="16598900" y="3165476"/>
                <a:ext cx="1084263" cy="230188"/>
              </a:xfrm>
              <a:custGeom>
                <a:avLst/>
                <a:gdLst>
                  <a:gd name="T0" fmla="*/ 289 w 289"/>
                  <a:gd name="T1" fmla="*/ 61 h 61"/>
                  <a:gd name="T2" fmla="*/ 224 w 289"/>
                  <a:gd name="T3" fmla="*/ 61 h 61"/>
                  <a:gd name="T4" fmla="*/ 103 w 289"/>
                  <a:gd name="T5" fmla="*/ 33 h 61"/>
                  <a:gd name="T6" fmla="*/ 72 w 289"/>
                  <a:gd name="T7" fmla="*/ 38 h 61"/>
                  <a:gd name="T8" fmla="*/ 82 w 289"/>
                  <a:gd name="T9" fmla="*/ 61 h 61"/>
                  <a:gd name="T10" fmla="*/ 26 w 289"/>
                  <a:gd name="T11" fmla="*/ 61 h 61"/>
                  <a:gd name="T12" fmla="*/ 0 w 289"/>
                  <a:gd name="T13" fmla="*/ 0 h 61"/>
                  <a:gd name="T14" fmla="*/ 56 w 289"/>
                  <a:gd name="T15" fmla="*/ 0 h 61"/>
                  <a:gd name="T16" fmla="*/ 68 w 289"/>
                  <a:gd name="T17" fmla="*/ 29 h 61"/>
                  <a:gd name="T18" fmla="*/ 110 w 289"/>
                  <a:gd name="T19" fmla="*/ 20 h 61"/>
                  <a:gd name="T20" fmla="*/ 194 w 289"/>
                  <a:gd name="T21" fmla="*/ 0 h 61"/>
                  <a:gd name="T22" fmla="*/ 258 w 289"/>
                  <a:gd name="T23" fmla="*/ 0 h 61"/>
                  <a:gd name="T24" fmla="*/ 141 w 289"/>
                  <a:gd name="T25" fmla="*/ 27 h 61"/>
                  <a:gd name="T26" fmla="*/ 289 w 289"/>
                  <a:gd name="T27" fmla="*/ 61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89" h="61">
                    <a:moveTo>
                      <a:pt x="289" y="61"/>
                    </a:moveTo>
                    <a:cubicBezTo>
                      <a:pt x="267" y="61"/>
                      <a:pt x="246" y="61"/>
                      <a:pt x="224" y="61"/>
                    </a:cubicBezTo>
                    <a:cubicBezTo>
                      <a:pt x="184" y="52"/>
                      <a:pt x="144" y="43"/>
                      <a:pt x="103" y="33"/>
                    </a:cubicBezTo>
                    <a:cubicBezTo>
                      <a:pt x="93" y="35"/>
                      <a:pt x="83" y="36"/>
                      <a:pt x="72" y="38"/>
                    </a:cubicBezTo>
                    <a:cubicBezTo>
                      <a:pt x="75" y="46"/>
                      <a:pt x="79" y="53"/>
                      <a:pt x="82" y="61"/>
                    </a:cubicBezTo>
                    <a:cubicBezTo>
                      <a:pt x="63" y="61"/>
                      <a:pt x="44" y="61"/>
                      <a:pt x="26" y="61"/>
                    </a:cubicBezTo>
                    <a:cubicBezTo>
                      <a:pt x="17" y="41"/>
                      <a:pt x="9" y="21"/>
                      <a:pt x="0" y="0"/>
                    </a:cubicBezTo>
                    <a:cubicBezTo>
                      <a:pt x="19" y="0"/>
                      <a:pt x="38" y="0"/>
                      <a:pt x="56" y="0"/>
                    </a:cubicBezTo>
                    <a:cubicBezTo>
                      <a:pt x="60" y="10"/>
                      <a:pt x="64" y="20"/>
                      <a:pt x="68" y="29"/>
                    </a:cubicBezTo>
                    <a:cubicBezTo>
                      <a:pt x="82" y="26"/>
                      <a:pt x="96" y="23"/>
                      <a:pt x="110" y="20"/>
                    </a:cubicBezTo>
                    <a:cubicBezTo>
                      <a:pt x="138" y="13"/>
                      <a:pt x="166" y="7"/>
                      <a:pt x="194" y="0"/>
                    </a:cubicBezTo>
                    <a:cubicBezTo>
                      <a:pt x="216" y="0"/>
                      <a:pt x="237" y="0"/>
                      <a:pt x="258" y="0"/>
                    </a:cubicBezTo>
                    <a:cubicBezTo>
                      <a:pt x="204" y="13"/>
                      <a:pt x="165" y="22"/>
                      <a:pt x="141" y="27"/>
                    </a:cubicBezTo>
                    <a:cubicBezTo>
                      <a:pt x="190" y="38"/>
                      <a:pt x="240" y="49"/>
                      <a:pt x="289" y="6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9" name="Freeform 365"/>
              <p:cNvSpPr>
                <a:spLocks/>
              </p:cNvSpPr>
              <p:nvPr/>
            </p:nvSpPr>
            <p:spPr bwMode="auto">
              <a:xfrm>
                <a:off x="-20694650" y="4135438"/>
                <a:ext cx="1181100" cy="244475"/>
              </a:xfrm>
              <a:custGeom>
                <a:avLst/>
                <a:gdLst>
                  <a:gd name="T0" fmla="*/ 256 w 315"/>
                  <a:gd name="T1" fmla="*/ 65 h 65"/>
                  <a:gd name="T2" fmla="*/ 0 w 315"/>
                  <a:gd name="T3" fmla="*/ 65 h 65"/>
                  <a:gd name="T4" fmla="*/ 7 w 315"/>
                  <a:gd name="T5" fmla="*/ 57 h 65"/>
                  <a:gd name="T6" fmla="*/ 236 w 315"/>
                  <a:gd name="T7" fmla="*/ 9 h 65"/>
                  <a:gd name="T8" fmla="*/ 62 w 315"/>
                  <a:gd name="T9" fmla="*/ 9 h 65"/>
                  <a:gd name="T10" fmla="*/ 71 w 315"/>
                  <a:gd name="T11" fmla="*/ 0 h 65"/>
                  <a:gd name="T12" fmla="*/ 315 w 315"/>
                  <a:gd name="T13" fmla="*/ 0 h 65"/>
                  <a:gd name="T14" fmla="*/ 308 w 315"/>
                  <a:gd name="T15" fmla="*/ 7 h 65"/>
                  <a:gd name="T16" fmla="*/ 79 w 315"/>
                  <a:gd name="T17" fmla="*/ 55 h 65"/>
                  <a:gd name="T18" fmla="*/ 266 w 315"/>
                  <a:gd name="T19" fmla="*/ 55 h 65"/>
                  <a:gd name="T20" fmla="*/ 256 w 315"/>
                  <a:gd name="T21" fmla="*/ 6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15" h="65">
                    <a:moveTo>
                      <a:pt x="256" y="65"/>
                    </a:moveTo>
                    <a:cubicBezTo>
                      <a:pt x="171" y="65"/>
                      <a:pt x="85" y="65"/>
                      <a:pt x="0" y="65"/>
                    </a:cubicBezTo>
                    <a:cubicBezTo>
                      <a:pt x="7" y="57"/>
                      <a:pt x="7" y="57"/>
                      <a:pt x="7" y="57"/>
                    </a:cubicBezTo>
                    <a:cubicBezTo>
                      <a:pt x="84" y="41"/>
                      <a:pt x="160" y="25"/>
                      <a:pt x="236" y="9"/>
                    </a:cubicBezTo>
                    <a:cubicBezTo>
                      <a:pt x="178" y="9"/>
                      <a:pt x="120" y="9"/>
                      <a:pt x="62" y="9"/>
                    </a:cubicBezTo>
                    <a:cubicBezTo>
                      <a:pt x="71" y="0"/>
                      <a:pt x="71" y="0"/>
                      <a:pt x="71" y="0"/>
                    </a:cubicBezTo>
                    <a:cubicBezTo>
                      <a:pt x="152" y="0"/>
                      <a:pt x="234" y="0"/>
                      <a:pt x="315" y="0"/>
                    </a:cubicBezTo>
                    <a:cubicBezTo>
                      <a:pt x="308" y="7"/>
                      <a:pt x="308" y="7"/>
                      <a:pt x="308" y="7"/>
                    </a:cubicBezTo>
                    <a:cubicBezTo>
                      <a:pt x="232" y="23"/>
                      <a:pt x="156" y="40"/>
                      <a:pt x="79" y="55"/>
                    </a:cubicBezTo>
                    <a:cubicBezTo>
                      <a:pt x="141" y="55"/>
                      <a:pt x="203" y="55"/>
                      <a:pt x="266" y="55"/>
                    </a:cubicBezTo>
                    <a:lnTo>
                      <a:pt x="256" y="65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0" name="Freeform 366"/>
              <p:cNvSpPr>
                <a:spLocks/>
              </p:cNvSpPr>
              <p:nvPr/>
            </p:nvSpPr>
            <p:spPr bwMode="auto">
              <a:xfrm>
                <a:off x="-35247263" y="4481513"/>
                <a:ext cx="569913" cy="112713"/>
              </a:xfrm>
              <a:custGeom>
                <a:avLst/>
                <a:gdLst>
                  <a:gd name="T0" fmla="*/ 126 w 152"/>
                  <a:gd name="T1" fmla="*/ 21 h 30"/>
                  <a:gd name="T2" fmla="*/ 99 w 152"/>
                  <a:gd name="T3" fmla="*/ 28 h 30"/>
                  <a:gd name="T4" fmla="*/ 47 w 152"/>
                  <a:gd name="T5" fmla="*/ 30 h 30"/>
                  <a:gd name="T6" fmla="*/ 0 w 152"/>
                  <a:gd name="T7" fmla="*/ 28 h 30"/>
                  <a:gd name="T8" fmla="*/ 8 w 152"/>
                  <a:gd name="T9" fmla="*/ 23 h 30"/>
                  <a:gd name="T10" fmla="*/ 56 w 152"/>
                  <a:gd name="T11" fmla="*/ 25 h 30"/>
                  <a:gd name="T12" fmla="*/ 92 w 152"/>
                  <a:gd name="T13" fmla="*/ 22 h 30"/>
                  <a:gd name="T14" fmla="*/ 91 w 152"/>
                  <a:gd name="T15" fmla="*/ 20 h 30"/>
                  <a:gd name="T16" fmla="*/ 83 w 152"/>
                  <a:gd name="T17" fmla="*/ 18 h 30"/>
                  <a:gd name="T18" fmla="*/ 64 w 152"/>
                  <a:gd name="T19" fmla="*/ 17 h 30"/>
                  <a:gd name="T20" fmla="*/ 33 w 152"/>
                  <a:gd name="T21" fmla="*/ 13 h 30"/>
                  <a:gd name="T22" fmla="*/ 31 w 152"/>
                  <a:gd name="T23" fmla="*/ 8 h 30"/>
                  <a:gd name="T24" fmla="*/ 56 w 152"/>
                  <a:gd name="T25" fmla="*/ 2 h 30"/>
                  <a:gd name="T26" fmla="*/ 103 w 152"/>
                  <a:gd name="T27" fmla="*/ 0 h 30"/>
                  <a:gd name="T28" fmla="*/ 152 w 152"/>
                  <a:gd name="T29" fmla="*/ 2 h 30"/>
                  <a:gd name="T30" fmla="*/ 135 w 152"/>
                  <a:gd name="T31" fmla="*/ 7 h 30"/>
                  <a:gd name="T32" fmla="*/ 95 w 152"/>
                  <a:gd name="T33" fmla="*/ 5 h 30"/>
                  <a:gd name="T34" fmla="*/ 64 w 152"/>
                  <a:gd name="T35" fmla="*/ 7 h 30"/>
                  <a:gd name="T36" fmla="*/ 68 w 152"/>
                  <a:gd name="T37" fmla="*/ 10 h 30"/>
                  <a:gd name="T38" fmla="*/ 94 w 152"/>
                  <a:gd name="T39" fmla="*/ 12 h 30"/>
                  <a:gd name="T40" fmla="*/ 118 w 152"/>
                  <a:gd name="T41" fmla="*/ 15 h 30"/>
                  <a:gd name="T42" fmla="*/ 127 w 152"/>
                  <a:gd name="T43" fmla="*/ 17 h 30"/>
                  <a:gd name="T44" fmla="*/ 126 w 152"/>
                  <a:gd name="T45" fmla="*/ 21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52" h="30">
                    <a:moveTo>
                      <a:pt x="126" y="21"/>
                    </a:moveTo>
                    <a:cubicBezTo>
                      <a:pt x="126" y="21"/>
                      <a:pt x="112" y="26"/>
                      <a:pt x="99" y="28"/>
                    </a:cubicBezTo>
                    <a:cubicBezTo>
                      <a:pt x="85" y="29"/>
                      <a:pt x="68" y="30"/>
                      <a:pt x="47" y="30"/>
                    </a:cubicBezTo>
                    <a:cubicBezTo>
                      <a:pt x="26" y="30"/>
                      <a:pt x="10" y="29"/>
                      <a:pt x="0" y="28"/>
                    </a:cubicBezTo>
                    <a:cubicBezTo>
                      <a:pt x="8" y="23"/>
                      <a:pt x="8" y="23"/>
                      <a:pt x="8" y="23"/>
                    </a:cubicBezTo>
                    <a:cubicBezTo>
                      <a:pt x="24" y="24"/>
                      <a:pt x="40" y="25"/>
                      <a:pt x="56" y="25"/>
                    </a:cubicBezTo>
                    <a:cubicBezTo>
                      <a:pt x="76" y="25"/>
                      <a:pt x="92" y="22"/>
                      <a:pt x="92" y="22"/>
                    </a:cubicBezTo>
                    <a:cubicBezTo>
                      <a:pt x="91" y="20"/>
                      <a:pt x="91" y="20"/>
                      <a:pt x="91" y="20"/>
                    </a:cubicBezTo>
                    <a:cubicBezTo>
                      <a:pt x="83" y="18"/>
                      <a:pt x="83" y="18"/>
                      <a:pt x="83" y="18"/>
                    </a:cubicBezTo>
                    <a:cubicBezTo>
                      <a:pt x="83" y="18"/>
                      <a:pt x="72" y="17"/>
                      <a:pt x="64" y="17"/>
                    </a:cubicBezTo>
                    <a:cubicBezTo>
                      <a:pt x="47" y="15"/>
                      <a:pt x="33" y="13"/>
                      <a:pt x="33" y="13"/>
                    </a:cubicBezTo>
                    <a:cubicBezTo>
                      <a:pt x="31" y="8"/>
                      <a:pt x="31" y="8"/>
                      <a:pt x="31" y="8"/>
                    </a:cubicBezTo>
                    <a:cubicBezTo>
                      <a:pt x="31" y="8"/>
                      <a:pt x="43" y="3"/>
                      <a:pt x="56" y="2"/>
                    </a:cubicBezTo>
                    <a:cubicBezTo>
                      <a:pt x="69" y="1"/>
                      <a:pt x="85" y="0"/>
                      <a:pt x="103" y="0"/>
                    </a:cubicBezTo>
                    <a:cubicBezTo>
                      <a:pt x="122" y="0"/>
                      <a:pt x="138" y="1"/>
                      <a:pt x="152" y="2"/>
                    </a:cubicBezTo>
                    <a:cubicBezTo>
                      <a:pt x="146" y="3"/>
                      <a:pt x="135" y="7"/>
                      <a:pt x="135" y="7"/>
                    </a:cubicBezTo>
                    <a:cubicBezTo>
                      <a:pt x="120" y="5"/>
                      <a:pt x="106" y="5"/>
                      <a:pt x="95" y="5"/>
                    </a:cubicBezTo>
                    <a:cubicBezTo>
                      <a:pt x="77" y="5"/>
                      <a:pt x="64" y="7"/>
                      <a:pt x="64" y="7"/>
                    </a:cubicBezTo>
                    <a:cubicBezTo>
                      <a:pt x="68" y="10"/>
                      <a:pt x="68" y="10"/>
                      <a:pt x="68" y="10"/>
                    </a:cubicBezTo>
                    <a:cubicBezTo>
                      <a:pt x="68" y="10"/>
                      <a:pt x="80" y="11"/>
                      <a:pt x="94" y="12"/>
                    </a:cubicBezTo>
                    <a:cubicBezTo>
                      <a:pt x="105" y="13"/>
                      <a:pt x="118" y="15"/>
                      <a:pt x="118" y="15"/>
                    </a:cubicBezTo>
                    <a:cubicBezTo>
                      <a:pt x="127" y="17"/>
                      <a:pt x="127" y="17"/>
                      <a:pt x="127" y="17"/>
                    </a:cubicBezTo>
                    <a:lnTo>
                      <a:pt x="126" y="21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1" name="Freeform 367"/>
              <p:cNvSpPr>
                <a:spLocks/>
              </p:cNvSpPr>
              <p:nvPr/>
            </p:nvSpPr>
            <p:spPr bwMode="auto">
              <a:xfrm>
                <a:off x="-34688463" y="4440238"/>
                <a:ext cx="668338" cy="150813"/>
              </a:xfrm>
              <a:custGeom>
                <a:avLst/>
                <a:gdLst>
                  <a:gd name="T0" fmla="*/ 138 w 178"/>
                  <a:gd name="T1" fmla="*/ 40 h 40"/>
                  <a:gd name="T2" fmla="*/ 105 w 178"/>
                  <a:gd name="T3" fmla="*/ 40 h 40"/>
                  <a:gd name="T4" fmla="*/ 132 w 178"/>
                  <a:gd name="T5" fmla="*/ 23 h 40"/>
                  <a:gd name="T6" fmla="*/ 132 w 178"/>
                  <a:gd name="T7" fmla="*/ 18 h 40"/>
                  <a:gd name="T8" fmla="*/ 111 w 178"/>
                  <a:gd name="T9" fmla="*/ 16 h 40"/>
                  <a:gd name="T10" fmla="*/ 77 w 178"/>
                  <a:gd name="T11" fmla="*/ 18 h 40"/>
                  <a:gd name="T12" fmla="*/ 55 w 178"/>
                  <a:gd name="T13" fmla="*/ 26 h 40"/>
                  <a:gd name="T14" fmla="*/ 33 w 178"/>
                  <a:gd name="T15" fmla="*/ 40 h 40"/>
                  <a:gd name="T16" fmla="*/ 0 w 178"/>
                  <a:gd name="T17" fmla="*/ 40 h 40"/>
                  <a:gd name="T18" fmla="*/ 62 w 178"/>
                  <a:gd name="T19" fmla="*/ 0 h 40"/>
                  <a:gd name="T20" fmla="*/ 95 w 178"/>
                  <a:gd name="T21" fmla="*/ 0 h 40"/>
                  <a:gd name="T22" fmla="*/ 80 w 178"/>
                  <a:gd name="T23" fmla="*/ 10 h 40"/>
                  <a:gd name="T24" fmla="*/ 70 w 178"/>
                  <a:gd name="T25" fmla="*/ 15 h 40"/>
                  <a:gd name="T26" fmla="*/ 72 w 178"/>
                  <a:gd name="T27" fmla="*/ 15 h 40"/>
                  <a:gd name="T28" fmla="*/ 96 w 178"/>
                  <a:gd name="T29" fmla="*/ 12 h 40"/>
                  <a:gd name="T30" fmla="*/ 126 w 178"/>
                  <a:gd name="T31" fmla="*/ 11 h 40"/>
                  <a:gd name="T32" fmla="*/ 167 w 178"/>
                  <a:gd name="T33" fmla="*/ 22 h 40"/>
                  <a:gd name="T34" fmla="*/ 138 w 178"/>
                  <a:gd name="T3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78" h="40">
                    <a:moveTo>
                      <a:pt x="138" y="40"/>
                    </a:moveTo>
                    <a:cubicBezTo>
                      <a:pt x="127" y="40"/>
                      <a:pt x="116" y="40"/>
                      <a:pt x="105" y="40"/>
                    </a:cubicBezTo>
                    <a:cubicBezTo>
                      <a:pt x="114" y="34"/>
                      <a:pt x="123" y="29"/>
                      <a:pt x="132" y="23"/>
                    </a:cubicBezTo>
                    <a:cubicBezTo>
                      <a:pt x="132" y="18"/>
                      <a:pt x="132" y="18"/>
                      <a:pt x="132" y="18"/>
                    </a:cubicBezTo>
                    <a:cubicBezTo>
                      <a:pt x="132" y="18"/>
                      <a:pt x="122" y="16"/>
                      <a:pt x="111" y="16"/>
                    </a:cubicBezTo>
                    <a:cubicBezTo>
                      <a:pt x="97" y="16"/>
                      <a:pt x="86" y="17"/>
                      <a:pt x="77" y="18"/>
                    </a:cubicBezTo>
                    <a:cubicBezTo>
                      <a:pt x="68" y="20"/>
                      <a:pt x="55" y="26"/>
                      <a:pt x="55" y="26"/>
                    </a:cubicBezTo>
                    <a:cubicBezTo>
                      <a:pt x="48" y="30"/>
                      <a:pt x="41" y="36"/>
                      <a:pt x="33" y="40"/>
                    </a:cubicBezTo>
                    <a:cubicBezTo>
                      <a:pt x="22" y="40"/>
                      <a:pt x="11" y="40"/>
                      <a:pt x="0" y="40"/>
                    </a:cubicBezTo>
                    <a:cubicBezTo>
                      <a:pt x="21" y="27"/>
                      <a:pt x="41" y="13"/>
                      <a:pt x="62" y="0"/>
                    </a:cubicBezTo>
                    <a:cubicBezTo>
                      <a:pt x="73" y="0"/>
                      <a:pt x="84" y="0"/>
                      <a:pt x="95" y="0"/>
                    </a:cubicBezTo>
                    <a:cubicBezTo>
                      <a:pt x="80" y="10"/>
                      <a:pt x="80" y="10"/>
                      <a:pt x="80" y="10"/>
                    </a:cubicBezTo>
                    <a:cubicBezTo>
                      <a:pt x="70" y="15"/>
                      <a:pt x="70" y="15"/>
                      <a:pt x="70" y="15"/>
                    </a:cubicBezTo>
                    <a:cubicBezTo>
                      <a:pt x="72" y="15"/>
                      <a:pt x="72" y="15"/>
                      <a:pt x="72" y="15"/>
                    </a:cubicBezTo>
                    <a:cubicBezTo>
                      <a:pt x="79" y="14"/>
                      <a:pt x="87" y="13"/>
                      <a:pt x="96" y="12"/>
                    </a:cubicBezTo>
                    <a:cubicBezTo>
                      <a:pt x="105" y="11"/>
                      <a:pt x="115" y="11"/>
                      <a:pt x="126" y="11"/>
                    </a:cubicBezTo>
                    <a:cubicBezTo>
                      <a:pt x="164" y="11"/>
                      <a:pt x="178" y="14"/>
                      <a:pt x="167" y="22"/>
                    </a:cubicBezTo>
                    <a:cubicBezTo>
                      <a:pt x="157" y="28"/>
                      <a:pt x="148" y="34"/>
                      <a:pt x="138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2" name="Freeform 368"/>
              <p:cNvSpPr>
                <a:spLocks noEditPoints="1"/>
              </p:cNvSpPr>
              <p:nvPr/>
            </p:nvSpPr>
            <p:spPr bwMode="auto">
              <a:xfrm>
                <a:off x="-33994725" y="4440238"/>
                <a:ext cx="338138" cy="150813"/>
              </a:xfrm>
              <a:custGeom>
                <a:avLst/>
                <a:gdLst>
                  <a:gd name="T0" fmla="*/ 53 w 90"/>
                  <a:gd name="T1" fmla="*/ 4 h 40"/>
                  <a:gd name="T2" fmla="*/ 62 w 90"/>
                  <a:gd name="T3" fmla="*/ 1 h 40"/>
                  <a:gd name="T4" fmla="*/ 77 w 90"/>
                  <a:gd name="T5" fmla="*/ 0 h 40"/>
                  <a:gd name="T6" fmla="*/ 89 w 90"/>
                  <a:gd name="T7" fmla="*/ 1 h 40"/>
                  <a:gd name="T8" fmla="*/ 90 w 90"/>
                  <a:gd name="T9" fmla="*/ 4 h 40"/>
                  <a:gd name="T10" fmla="*/ 82 w 90"/>
                  <a:gd name="T11" fmla="*/ 6 h 40"/>
                  <a:gd name="T12" fmla="*/ 66 w 90"/>
                  <a:gd name="T13" fmla="*/ 7 h 40"/>
                  <a:gd name="T14" fmla="*/ 54 w 90"/>
                  <a:gd name="T15" fmla="*/ 6 h 40"/>
                  <a:gd name="T16" fmla="*/ 53 w 90"/>
                  <a:gd name="T17" fmla="*/ 4 h 40"/>
                  <a:gd name="T18" fmla="*/ 33 w 90"/>
                  <a:gd name="T19" fmla="*/ 40 h 40"/>
                  <a:gd name="T20" fmla="*/ 0 w 90"/>
                  <a:gd name="T21" fmla="*/ 40 h 40"/>
                  <a:gd name="T22" fmla="*/ 43 w 90"/>
                  <a:gd name="T23" fmla="*/ 12 h 40"/>
                  <a:gd name="T24" fmla="*/ 76 w 90"/>
                  <a:gd name="T25" fmla="*/ 12 h 40"/>
                  <a:gd name="T26" fmla="*/ 33 w 90"/>
                  <a:gd name="T27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0" h="40">
                    <a:moveTo>
                      <a:pt x="53" y="4"/>
                    </a:moveTo>
                    <a:cubicBezTo>
                      <a:pt x="62" y="1"/>
                      <a:pt x="62" y="1"/>
                      <a:pt x="62" y="1"/>
                    </a:cubicBezTo>
                    <a:cubicBezTo>
                      <a:pt x="62" y="1"/>
                      <a:pt x="71" y="0"/>
                      <a:pt x="77" y="0"/>
                    </a:cubicBezTo>
                    <a:cubicBezTo>
                      <a:pt x="89" y="1"/>
                      <a:pt x="89" y="1"/>
                      <a:pt x="89" y="1"/>
                    </a:cubicBezTo>
                    <a:cubicBezTo>
                      <a:pt x="90" y="4"/>
                      <a:pt x="90" y="4"/>
                      <a:pt x="90" y="4"/>
                    </a:cubicBezTo>
                    <a:cubicBezTo>
                      <a:pt x="82" y="6"/>
                      <a:pt x="82" y="6"/>
                      <a:pt x="82" y="6"/>
                    </a:cubicBezTo>
                    <a:cubicBezTo>
                      <a:pt x="66" y="7"/>
                      <a:pt x="66" y="7"/>
                      <a:pt x="66" y="7"/>
                    </a:cubicBezTo>
                    <a:cubicBezTo>
                      <a:pt x="54" y="6"/>
                      <a:pt x="54" y="6"/>
                      <a:pt x="54" y="6"/>
                    </a:cubicBezTo>
                    <a:lnTo>
                      <a:pt x="53" y="4"/>
                    </a:lnTo>
                    <a:close/>
                    <a:moveTo>
                      <a:pt x="33" y="40"/>
                    </a:moveTo>
                    <a:cubicBezTo>
                      <a:pt x="22" y="40"/>
                      <a:pt x="11" y="40"/>
                      <a:pt x="0" y="40"/>
                    </a:cubicBezTo>
                    <a:cubicBezTo>
                      <a:pt x="14" y="31"/>
                      <a:pt x="29" y="21"/>
                      <a:pt x="43" y="12"/>
                    </a:cubicBezTo>
                    <a:cubicBezTo>
                      <a:pt x="54" y="12"/>
                      <a:pt x="65" y="12"/>
                      <a:pt x="76" y="12"/>
                    </a:cubicBezTo>
                    <a:cubicBezTo>
                      <a:pt x="62" y="21"/>
                      <a:pt x="48" y="31"/>
                      <a:pt x="33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3" name="Freeform 369"/>
              <p:cNvSpPr>
                <a:spLocks/>
              </p:cNvSpPr>
              <p:nvPr/>
            </p:nvSpPr>
            <p:spPr bwMode="auto">
              <a:xfrm>
                <a:off x="-33664525" y="4435476"/>
                <a:ext cx="547688" cy="155575"/>
              </a:xfrm>
              <a:custGeom>
                <a:avLst/>
                <a:gdLst>
                  <a:gd name="T0" fmla="*/ 108 w 146"/>
                  <a:gd name="T1" fmla="*/ 17 h 41"/>
                  <a:gd name="T2" fmla="*/ 69 w 146"/>
                  <a:gd name="T3" fmla="*/ 17 h 41"/>
                  <a:gd name="T4" fmla="*/ 33 w 146"/>
                  <a:gd name="T5" fmla="*/ 41 h 41"/>
                  <a:gd name="T6" fmla="*/ 0 w 146"/>
                  <a:gd name="T7" fmla="*/ 41 h 41"/>
                  <a:gd name="T8" fmla="*/ 36 w 146"/>
                  <a:gd name="T9" fmla="*/ 17 h 41"/>
                  <a:gd name="T10" fmla="*/ 10 w 146"/>
                  <a:gd name="T11" fmla="*/ 17 h 41"/>
                  <a:gd name="T12" fmla="*/ 15 w 146"/>
                  <a:gd name="T13" fmla="*/ 14 h 41"/>
                  <a:gd name="T14" fmla="*/ 43 w 146"/>
                  <a:gd name="T15" fmla="*/ 12 h 41"/>
                  <a:gd name="T16" fmla="*/ 46 w 146"/>
                  <a:gd name="T17" fmla="*/ 10 h 41"/>
                  <a:gd name="T18" fmla="*/ 70 w 146"/>
                  <a:gd name="T19" fmla="*/ 3 h 41"/>
                  <a:gd name="T20" fmla="*/ 114 w 146"/>
                  <a:gd name="T21" fmla="*/ 0 h 41"/>
                  <a:gd name="T22" fmla="*/ 146 w 146"/>
                  <a:gd name="T23" fmla="*/ 1 h 41"/>
                  <a:gd name="T24" fmla="*/ 131 w 146"/>
                  <a:gd name="T25" fmla="*/ 6 h 41"/>
                  <a:gd name="T26" fmla="*/ 108 w 146"/>
                  <a:gd name="T27" fmla="*/ 5 h 41"/>
                  <a:gd name="T28" fmla="*/ 90 w 146"/>
                  <a:gd name="T29" fmla="*/ 7 h 41"/>
                  <a:gd name="T30" fmla="*/ 79 w 146"/>
                  <a:gd name="T31" fmla="*/ 11 h 41"/>
                  <a:gd name="T32" fmla="*/ 76 w 146"/>
                  <a:gd name="T33" fmla="*/ 13 h 41"/>
                  <a:gd name="T34" fmla="*/ 115 w 146"/>
                  <a:gd name="T35" fmla="*/ 13 h 41"/>
                  <a:gd name="T36" fmla="*/ 108 w 146"/>
                  <a:gd name="T37" fmla="*/ 17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46" h="41">
                    <a:moveTo>
                      <a:pt x="108" y="17"/>
                    </a:moveTo>
                    <a:cubicBezTo>
                      <a:pt x="95" y="17"/>
                      <a:pt x="82" y="17"/>
                      <a:pt x="69" y="17"/>
                    </a:cubicBezTo>
                    <a:cubicBezTo>
                      <a:pt x="57" y="25"/>
                      <a:pt x="45" y="33"/>
                      <a:pt x="33" y="41"/>
                    </a:cubicBezTo>
                    <a:cubicBezTo>
                      <a:pt x="22" y="41"/>
                      <a:pt x="11" y="41"/>
                      <a:pt x="0" y="41"/>
                    </a:cubicBezTo>
                    <a:cubicBezTo>
                      <a:pt x="12" y="33"/>
                      <a:pt x="24" y="25"/>
                      <a:pt x="36" y="17"/>
                    </a:cubicBezTo>
                    <a:cubicBezTo>
                      <a:pt x="27" y="17"/>
                      <a:pt x="19" y="17"/>
                      <a:pt x="10" y="17"/>
                    </a:cubicBezTo>
                    <a:cubicBezTo>
                      <a:pt x="15" y="14"/>
                      <a:pt x="15" y="14"/>
                      <a:pt x="15" y="14"/>
                    </a:cubicBezTo>
                    <a:cubicBezTo>
                      <a:pt x="24" y="14"/>
                      <a:pt x="34" y="13"/>
                      <a:pt x="43" y="12"/>
                    </a:cubicBezTo>
                    <a:cubicBezTo>
                      <a:pt x="46" y="10"/>
                      <a:pt x="46" y="10"/>
                      <a:pt x="46" y="10"/>
                    </a:cubicBezTo>
                    <a:cubicBezTo>
                      <a:pt x="46" y="10"/>
                      <a:pt x="59" y="5"/>
                      <a:pt x="70" y="3"/>
                    </a:cubicBezTo>
                    <a:cubicBezTo>
                      <a:pt x="81" y="1"/>
                      <a:pt x="96" y="0"/>
                      <a:pt x="114" y="0"/>
                    </a:cubicBezTo>
                    <a:cubicBezTo>
                      <a:pt x="125" y="0"/>
                      <a:pt x="136" y="1"/>
                      <a:pt x="146" y="1"/>
                    </a:cubicBezTo>
                    <a:cubicBezTo>
                      <a:pt x="131" y="6"/>
                      <a:pt x="131" y="6"/>
                      <a:pt x="131" y="6"/>
                    </a:cubicBezTo>
                    <a:cubicBezTo>
                      <a:pt x="123" y="6"/>
                      <a:pt x="116" y="5"/>
                      <a:pt x="108" y="5"/>
                    </a:cubicBezTo>
                    <a:cubicBezTo>
                      <a:pt x="101" y="5"/>
                      <a:pt x="90" y="7"/>
                      <a:pt x="90" y="7"/>
                    </a:cubicBezTo>
                    <a:cubicBezTo>
                      <a:pt x="79" y="11"/>
                      <a:pt x="79" y="11"/>
                      <a:pt x="79" y="11"/>
                    </a:cubicBezTo>
                    <a:cubicBezTo>
                      <a:pt x="76" y="13"/>
                      <a:pt x="76" y="13"/>
                      <a:pt x="76" y="13"/>
                    </a:cubicBezTo>
                    <a:cubicBezTo>
                      <a:pt x="89" y="13"/>
                      <a:pt x="102" y="13"/>
                      <a:pt x="115" y="13"/>
                    </a:cubicBezTo>
                    <a:lnTo>
                      <a:pt x="108" y="17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4" name="Freeform 370"/>
              <p:cNvSpPr>
                <a:spLocks/>
              </p:cNvSpPr>
              <p:nvPr/>
            </p:nvSpPr>
            <p:spPr bwMode="auto">
              <a:xfrm>
                <a:off x="-33270825" y="4459288"/>
                <a:ext cx="438150" cy="134938"/>
              </a:xfrm>
              <a:custGeom>
                <a:avLst/>
                <a:gdLst>
                  <a:gd name="T0" fmla="*/ 58 w 117"/>
                  <a:gd name="T1" fmla="*/ 31 h 36"/>
                  <a:gd name="T2" fmla="*/ 84 w 117"/>
                  <a:gd name="T3" fmla="*/ 30 h 36"/>
                  <a:gd name="T4" fmla="*/ 77 w 117"/>
                  <a:gd name="T5" fmla="*/ 35 h 36"/>
                  <a:gd name="T6" fmla="*/ 62 w 117"/>
                  <a:gd name="T7" fmla="*/ 36 h 36"/>
                  <a:gd name="T8" fmla="*/ 43 w 117"/>
                  <a:gd name="T9" fmla="*/ 36 h 36"/>
                  <a:gd name="T10" fmla="*/ 9 w 117"/>
                  <a:gd name="T11" fmla="*/ 27 h 36"/>
                  <a:gd name="T12" fmla="*/ 32 w 117"/>
                  <a:gd name="T13" fmla="*/ 11 h 36"/>
                  <a:gd name="T14" fmla="*/ 11 w 117"/>
                  <a:gd name="T15" fmla="*/ 11 h 36"/>
                  <a:gd name="T16" fmla="*/ 15 w 117"/>
                  <a:gd name="T17" fmla="*/ 8 h 36"/>
                  <a:gd name="T18" fmla="*/ 41 w 117"/>
                  <a:gd name="T19" fmla="*/ 6 h 36"/>
                  <a:gd name="T20" fmla="*/ 62 w 117"/>
                  <a:gd name="T21" fmla="*/ 0 h 36"/>
                  <a:gd name="T22" fmla="*/ 82 w 117"/>
                  <a:gd name="T23" fmla="*/ 0 h 36"/>
                  <a:gd name="T24" fmla="*/ 73 w 117"/>
                  <a:gd name="T25" fmla="*/ 7 h 36"/>
                  <a:gd name="T26" fmla="*/ 117 w 117"/>
                  <a:gd name="T27" fmla="*/ 7 h 36"/>
                  <a:gd name="T28" fmla="*/ 110 w 117"/>
                  <a:gd name="T29" fmla="*/ 11 h 36"/>
                  <a:gd name="T30" fmla="*/ 66 w 117"/>
                  <a:gd name="T31" fmla="*/ 11 h 36"/>
                  <a:gd name="T32" fmla="*/ 43 w 117"/>
                  <a:gd name="T33" fmla="*/ 27 h 36"/>
                  <a:gd name="T34" fmla="*/ 44 w 117"/>
                  <a:gd name="T35" fmla="*/ 30 h 36"/>
                  <a:gd name="T36" fmla="*/ 58 w 117"/>
                  <a:gd name="T37" fmla="*/ 31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17" h="36">
                    <a:moveTo>
                      <a:pt x="58" y="31"/>
                    </a:moveTo>
                    <a:cubicBezTo>
                      <a:pt x="66" y="31"/>
                      <a:pt x="75" y="31"/>
                      <a:pt x="84" y="30"/>
                    </a:cubicBezTo>
                    <a:cubicBezTo>
                      <a:pt x="77" y="35"/>
                      <a:pt x="77" y="35"/>
                      <a:pt x="77" y="35"/>
                    </a:cubicBezTo>
                    <a:cubicBezTo>
                      <a:pt x="77" y="35"/>
                      <a:pt x="68" y="35"/>
                      <a:pt x="62" y="36"/>
                    </a:cubicBezTo>
                    <a:cubicBezTo>
                      <a:pt x="56" y="36"/>
                      <a:pt x="49" y="36"/>
                      <a:pt x="43" y="36"/>
                    </a:cubicBezTo>
                    <a:cubicBezTo>
                      <a:pt x="11" y="36"/>
                      <a:pt x="0" y="33"/>
                      <a:pt x="9" y="27"/>
                    </a:cubicBezTo>
                    <a:cubicBezTo>
                      <a:pt x="17" y="21"/>
                      <a:pt x="25" y="16"/>
                      <a:pt x="32" y="11"/>
                    </a:cubicBezTo>
                    <a:cubicBezTo>
                      <a:pt x="25" y="11"/>
                      <a:pt x="18" y="11"/>
                      <a:pt x="11" y="11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24" y="8"/>
                      <a:pt x="33" y="7"/>
                      <a:pt x="41" y="6"/>
                    </a:cubicBezTo>
                    <a:cubicBezTo>
                      <a:pt x="48" y="4"/>
                      <a:pt x="55" y="2"/>
                      <a:pt x="62" y="0"/>
                    </a:cubicBezTo>
                    <a:cubicBezTo>
                      <a:pt x="68" y="0"/>
                      <a:pt x="75" y="0"/>
                      <a:pt x="82" y="0"/>
                    </a:cubicBezTo>
                    <a:cubicBezTo>
                      <a:pt x="73" y="7"/>
                      <a:pt x="73" y="7"/>
                      <a:pt x="73" y="7"/>
                    </a:cubicBezTo>
                    <a:cubicBezTo>
                      <a:pt x="88" y="7"/>
                      <a:pt x="102" y="7"/>
                      <a:pt x="117" y="7"/>
                    </a:cubicBezTo>
                    <a:cubicBezTo>
                      <a:pt x="110" y="11"/>
                      <a:pt x="110" y="11"/>
                      <a:pt x="110" y="11"/>
                    </a:cubicBezTo>
                    <a:cubicBezTo>
                      <a:pt x="96" y="11"/>
                      <a:pt x="81" y="11"/>
                      <a:pt x="66" y="11"/>
                    </a:cubicBezTo>
                    <a:cubicBezTo>
                      <a:pt x="58" y="16"/>
                      <a:pt x="51" y="21"/>
                      <a:pt x="43" y="27"/>
                    </a:cubicBezTo>
                    <a:cubicBezTo>
                      <a:pt x="44" y="30"/>
                      <a:pt x="44" y="30"/>
                      <a:pt x="44" y="30"/>
                    </a:cubicBezTo>
                    <a:cubicBezTo>
                      <a:pt x="44" y="30"/>
                      <a:pt x="52" y="31"/>
                      <a:pt x="58" y="3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5" name="Freeform 371"/>
              <p:cNvSpPr>
                <a:spLocks/>
              </p:cNvSpPr>
              <p:nvPr/>
            </p:nvSpPr>
            <p:spPr bwMode="auto">
              <a:xfrm>
                <a:off x="44938950" y="4481513"/>
                <a:ext cx="512763" cy="112713"/>
              </a:xfrm>
              <a:custGeom>
                <a:avLst/>
                <a:gdLst>
                  <a:gd name="T0" fmla="*/ 136 w 137"/>
                  <a:gd name="T1" fmla="*/ 21 h 30"/>
                  <a:gd name="T2" fmla="*/ 128 w 137"/>
                  <a:gd name="T3" fmla="*/ 28 h 30"/>
                  <a:gd name="T4" fmla="*/ 84 w 137"/>
                  <a:gd name="T5" fmla="*/ 30 h 30"/>
                  <a:gd name="T6" fmla="*/ 31 w 137"/>
                  <a:gd name="T7" fmla="*/ 28 h 30"/>
                  <a:gd name="T8" fmla="*/ 23 w 137"/>
                  <a:gd name="T9" fmla="*/ 23 h 30"/>
                  <a:gd name="T10" fmla="*/ 78 w 137"/>
                  <a:gd name="T11" fmla="*/ 25 h 30"/>
                  <a:gd name="T12" fmla="*/ 104 w 137"/>
                  <a:gd name="T13" fmla="*/ 22 h 30"/>
                  <a:gd name="T14" fmla="*/ 97 w 137"/>
                  <a:gd name="T15" fmla="*/ 20 h 30"/>
                  <a:gd name="T16" fmla="*/ 84 w 137"/>
                  <a:gd name="T17" fmla="*/ 18 h 30"/>
                  <a:gd name="T18" fmla="*/ 60 w 137"/>
                  <a:gd name="T19" fmla="*/ 17 h 30"/>
                  <a:gd name="T20" fmla="*/ 18 w 137"/>
                  <a:gd name="T21" fmla="*/ 13 h 30"/>
                  <a:gd name="T22" fmla="*/ 1 w 137"/>
                  <a:gd name="T23" fmla="*/ 8 h 30"/>
                  <a:gd name="T24" fmla="*/ 8 w 137"/>
                  <a:gd name="T25" fmla="*/ 2 h 30"/>
                  <a:gd name="T26" fmla="*/ 49 w 137"/>
                  <a:gd name="T27" fmla="*/ 0 h 30"/>
                  <a:gd name="T28" fmla="*/ 105 w 137"/>
                  <a:gd name="T29" fmla="*/ 2 h 30"/>
                  <a:gd name="T30" fmla="*/ 101 w 137"/>
                  <a:gd name="T31" fmla="*/ 7 h 30"/>
                  <a:gd name="T32" fmla="*/ 55 w 137"/>
                  <a:gd name="T33" fmla="*/ 5 h 30"/>
                  <a:gd name="T34" fmla="*/ 33 w 137"/>
                  <a:gd name="T35" fmla="*/ 7 h 30"/>
                  <a:gd name="T36" fmla="*/ 43 w 137"/>
                  <a:gd name="T37" fmla="*/ 10 h 30"/>
                  <a:gd name="T38" fmla="*/ 77 w 137"/>
                  <a:gd name="T39" fmla="*/ 12 h 30"/>
                  <a:gd name="T40" fmla="*/ 109 w 137"/>
                  <a:gd name="T41" fmla="*/ 15 h 30"/>
                  <a:gd name="T42" fmla="*/ 126 w 137"/>
                  <a:gd name="T43" fmla="*/ 17 h 30"/>
                  <a:gd name="T44" fmla="*/ 136 w 137"/>
                  <a:gd name="T45" fmla="*/ 21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7" h="30">
                    <a:moveTo>
                      <a:pt x="136" y="21"/>
                    </a:moveTo>
                    <a:cubicBezTo>
                      <a:pt x="136" y="21"/>
                      <a:pt x="137" y="26"/>
                      <a:pt x="128" y="28"/>
                    </a:cubicBezTo>
                    <a:cubicBezTo>
                      <a:pt x="119" y="29"/>
                      <a:pt x="105" y="30"/>
                      <a:pt x="84" y="30"/>
                    </a:cubicBezTo>
                    <a:cubicBezTo>
                      <a:pt x="63" y="30"/>
                      <a:pt x="45" y="29"/>
                      <a:pt x="31" y="28"/>
                    </a:cubicBezTo>
                    <a:cubicBezTo>
                      <a:pt x="23" y="23"/>
                      <a:pt x="23" y="23"/>
                      <a:pt x="23" y="23"/>
                    </a:cubicBezTo>
                    <a:cubicBezTo>
                      <a:pt x="44" y="24"/>
                      <a:pt x="62" y="25"/>
                      <a:pt x="78" y="25"/>
                    </a:cubicBezTo>
                    <a:cubicBezTo>
                      <a:pt x="98" y="25"/>
                      <a:pt x="104" y="22"/>
                      <a:pt x="104" y="22"/>
                    </a:cubicBezTo>
                    <a:cubicBezTo>
                      <a:pt x="97" y="20"/>
                      <a:pt x="97" y="20"/>
                      <a:pt x="97" y="20"/>
                    </a:cubicBezTo>
                    <a:cubicBezTo>
                      <a:pt x="84" y="18"/>
                      <a:pt x="84" y="18"/>
                      <a:pt x="84" y="18"/>
                    </a:cubicBezTo>
                    <a:cubicBezTo>
                      <a:pt x="78" y="18"/>
                      <a:pt x="70" y="17"/>
                      <a:pt x="60" y="17"/>
                    </a:cubicBezTo>
                    <a:cubicBezTo>
                      <a:pt x="40" y="15"/>
                      <a:pt x="26" y="14"/>
                      <a:pt x="18" y="13"/>
                    </a:cubicBezTo>
                    <a:cubicBezTo>
                      <a:pt x="9" y="11"/>
                      <a:pt x="1" y="8"/>
                      <a:pt x="1" y="8"/>
                    </a:cubicBezTo>
                    <a:cubicBezTo>
                      <a:pt x="1" y="8"/>
                      <a:pt x="0" y="3"/>
                      <a:pt x="8" y="2"/>
                    </a:cubicBezTo>
                    <a:cubicBezTo>
                      <a:pt x="17" y="1"/>
                      <a:pt x="31" y="0"/>
                      <a:pt x="49" y="0"/>
                    </a:cubicBezTo>
                    <a:cubicBezTo>
                      <a:pt x="68" y="0"/>
                      <a:pt x="86" y="1"/>
                      <a:pt x="105" y="2"/>
                    </a:cubicBezTo>
                    <a:cubicBezTo>
                      <a:pt x="101" y="7"/>
                      <a:pt x="101" y="7"/>
                      <a:pt x="101" y="7"/>
                    </a:cubicBezTo>
                    <a:cubicBezTo>
                      <a:pt x="82" y="5"/>
                      <a:pt x="67" y="5"/>
                      <a:pt x="55" y="5"/>
                    </a:cubicBezTo>
                    <a:cubicBezTo>
                      <a:pt x="38" y="5"/>
                      <a:pt x="33" y="7"/>
                      <a:pt x="33" y="7"/>
                    </a:cubicBezTo>
                    <a:cubicBezTo>
                      <a:pt x="43" y="10"/>
                      <a:pt x="43" y="10"/>
                      <a:pt x="43" y="10"/>
                    </a:cubicBezTo>
                    <a:cubicBezTo>
                      <a:pt x="43" y="10"/>
                      <a:pt x="60" y="11"/>
                      <a:pt x="77" y="12"/>
                    </a:cubicBezTo>
                    <a:cubicBezTo>
                      <a:pt x="91" y="13"/>
                      <a:pt x="102" y="14"/>
                      <a:pt x="109" y="15"/>
                    </a:cubicBezTo>
                    <a:cubicBezTo>
                      <a:pt x="116" y="16"/>
                      <a:pt x="126" y="17"/>
                      <a:pt x="126" y="17"/>
                    </a:cubicBezTo>
                    <a:lnTo>
                      <a:pt x="136" y="21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6" name="Freeform 372"/>
              <p:cNvSpPr>
                <a:spLocks/>
              </p:cNvSpPr>
              <p:nvPr/>
            </p:nvSpPr>
            <p:spPr bwMode="auto">
              <a:xfrm>
                <a:off x="45399325" y="4440238"/>
                <a:ext cx="746125" cy="150813"/>
              </a:xfrm>
              <a:custGeom>
                <a:avLst/>
                <a:gdLst>
                  <a:gd name="T0" fmla="*/ 199 w 199"/>
                  <a:gd name="T1" fmla="*/ 40 h 40"/>
                  <a:gd name="T2" fmla="*/ 166 w 199"/>
                  <a:gd name="T3" fmla="*/ 40 h 40"/>
                  <a:gd name="T4" fmla="*/ 139 w 199"/>
                  <a:gd name="T5" fmla="*/ 23 h 40"/>
                  <a:gd name="T6" fmla="*/ 124 w 199"/>
                  <a:gd name="T7" fmla="*/ 18 h 40"/>
                  <a:gd name="T8" fmla="*/ 98 w 199"/>
                  <a:gd name="T9" fmla="*/ 16 h 40"/>
                  <a:gd name="T10" fmla="*/ 71 w 199"/>
                  <a:gd name="T11" fmla="*/ 18 h 40"/>
                  <a:gd name="T12" fmla="*/ 73 w 199"/>
                  <a:gd name="T13" fmla="*/ 26 h 40"/>
                  <a:gd name="T14" fmla="*/ 94 w 199"/>
                  <a:gd name="T15" fmla="*/ 40 h 40"/>
                  <a:gd name="T16" fmla="*/ 61 w 199"/>
                  <a:gd name="T17" fmla="*/ 40 h 40"/>
                  <a:gd name="T18" fmla="*/ 0 w 199"/>
                  <a:gd name="T19" fmla="*/ 0 h 40"/>
                  <a:gd name="T20" fmla="*/ 34 w 199"/>
                  <a:gd name="T21" fmla="*/ 0 h 40"/>
                  <a:gd name="T22" fmla="*/ 49 w 199"/>
                  <a:gd name="T23" fmla="*/ 10 h 40"/>
                  <a:gd name="T24" fmla="*/ 55 w 199"/>
                  <a:gd name="T25" fmla="*/ 15 h 40"/>
                  <a:gd name="T26" fmla="*/ 57 w 199"/>
                  <a:gd name="T27" fmla="*/ 15 h 40"/>
                  <a:gd name="T28" fmla="*/ 71 w 199"/>
                  <a:gd name="T29" fmla="*/ 12 h 40"/>
                  <a:gd name="T30" fmla="*/ 98 w 199"/>
                  <a:gd name="T31" fmla="*/ 11 h 40"/>
                  <a:gd name="T32" fmla="*/ 171 w 199"/>
                  <a:gd name="T33" fmla="*/ 22 h 40"/>
                  <a:gd name="T34" fmla="*/ 199 w 199"/>
                  <a:gd name="T3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99" h="40">
                    <a:moveTo>
                      <a:pt x="199" y="40"/>
                    </a:moveTo>
                    <a:cubicBezTo>
                      <a:pt x="188" y="40"/>
                      <a:pt x="177" y="40"/>
                      <a:pt x="166" y="40"/>
                    </a:cubicBezTo>
                    <a:cubicBezTo>
                      <a:pt x="157" y="34"/>
                      <a:pt x="148" y="28"/>
                      <a:pt x="139" y="23"/>
                    </a:cubicBezTo>
                    <a:cubicBezTo>
                      <a:pt x="139" y="23"/>
                      <a:pt x="130" y="19"/>
                      <a:pt x="124" y="18"/>
                    </a:cubicBezTo>
                    <a:cubicBezTo>
                      <a:pt x="118" y="17"/>
                      <a:pt x="109" y="16"/>
                      <a:pt x="98" y="16"/>
                    </a:cubicBezTo>
                    <a:cubicBezTo>
                      <a:pt x="85" y="16"/>
                      <a:pt x="71" y="18"/>
                      <a:pt x="71" y="18"/>
                    </a:cubicBezTo>
                    <a:cubicBezTo>
                      <a:pt x="73" y="26"/>
                      <a:pt x="73" y="26"/>
                      <a:pt x="73" y="26"/>
                    </a:cubicBezTo>
                    <a:cubicBezTo>
                      <a:pt x="80" y="30"/>
                      <a:pt x="87" y="36"/>
                      <a:pt x="94" y="40"/>
                    </a:cubicBezTo>
                    <a:cubicBezTo>
                      <a:pt x="83" y="40"/>
                      <a:pt x="72" y="40"/>
                      <a:pt x="61" y="40"/>
                    </a:cubicBezTo>
                    <a:cubicBezTo>
                      <a:pt x="41" y="27"/>
                      <a:pt x="21" y="13"/>
                      <a:pt x="0" y="0"/>
                    </a:cubicBezTo>
                    <a:cubicBezTo>
                      <a:pt x="12" y="0"/>
                      <a:pt x="23" y="0"/>
                      <a:pt x="34" y="0"/>
                    </a:cubicBezTo>
                    <a:cubicBezTo>
                      <a:pt x="49" y="10"/>
                      <a:pt x="49" y="10"/>
                      <a:pt x="49" y="10"/>
                    </a:cubicBezTo>
                    <a:cubicBezTo>
                      <a:pt x="55" y="15"/>
                      <a:pt x="55" y="15"/>
                      <a:pt x="55" y="15"/>
                    </a:cubicBezTo>
                    <a:cubicBezTo>
                      <a:pt x="57" y="15"/>
                      <a:pt x="57" y="15"/>
                      <a:pt x="57" y="15"/>
                    </a:cubicBezTo>
                    <a:cubicBezTo>
                      <a:pt x="57" y="15"/>
                      <a:pt x="65" y="13"/>
                      <a:pt x="71" y="12"/>
                    </a:cubicBezTo>
                    <a:cubicBezTo>
                      <a:pt x="78" y="11"/>
                      <a:pt x="87" y="11"/>
                      <a:pt x="98" y="11"/>
                    </a:cubicBezTo>
                    <a:cubicBezTo>
                      <a:pt x="136" y="11"/>
                      <a:pt x="160" y="14"/>
                      <a:pt x="171" y="22"/>
                    </a:cubicBezTo>
                    <a:cubicBezTo>
                      <a:pt x="180" y="28"/>
                      <a:pt x="190" y="34"/>
                      <a:pt x="199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7" name="Freeform 373"/>
              <p:cNvSpPr>
                <a:spLocks noEditPoints="1"/>
              </p:cNvSpPr>
              <p:nvPr/>
            </p:nvSpPr>
            <p:spPr bwMode="auto">
              <a:xfrm>
                <a:off x="46104175" y="4440238"/>
                <a:ext cx="341313" cy="150813"/>
              </a:xfrm>
              <a:custGeom>
                <a:avLst/>
                <a:gdLst>
                  <a:gd name="T0" fmla="*/ 0 w 91"/>
                  <a:gd name="T1" fmla="*/ 4 h 40"/>
                  <a:gd name="T2" fmla="*/ 1 w 91"/>
                  <a:gd name="T3" fmla="*/ 1 h 40"/>
                  <a:gd name="T4" fmla="*/ 14 w 91"/>
                  <a:gd name="T5" fmla="*/ 0 h 40"/>
                  <a:gd name="T6" fmla="*/ 29 w 91"/>
                  <a:gd name="T7" fmla="*/ 1 h 40"/>
                  <a:gd name="T8" fmla="*/ 38 w 91"/>
                  <a:gd name="T9" fmla="*/ 4 h 40"/>
                  <a:gd name="T10" fmla="*/ 37 w 91"/>
                  <a:gd name="T11" fmla="*/ 6 h 40"/>
                  <a:gd name="T12" fmla="*/ 24 w 91"/>
                  <a:gd name="T13" fmla="*/ 7 h 40"/>
                  <a:gd name="T14" fmla="*/ 9 w 91"/>
                  <a:gd name="T15" fmla="*/ 6 h 40"/>
                  <a:gd name="T16" fmla="*/ 0 w 91"/>
                  <a:gd name="T17" fmla="*/ 4 h 40"/>
                  <a:gd name="T18" fmla="*/ 91 w 91"/>
                  <a:gd name="T19" fmla="*/ 40 h 40"/>
                  <a:gd name="T20" fmla="*/ 58 w 91"/>
                  <a:gd name="T21" fmla="*/ 40 h 40"/>
                  <a:gd name="T22" fmla="*/ 14 w 91"/>
                  <a:gd name="T23" fmla="*/ 12 h 40"/>
                  <a:gd name="T24" fmla="*/ 47 w 91"/>
                  <a:gd name="T25" fmla="*/ 12 h 40"/>
                  <a:gd name="T26" fmla="*/ 91 w 91"/>
                  <a:gd name="T27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1" h="40">
                    <a:moveTo>
                      <a:pt x="0" y="4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20" y="0"/>
                      <a:pt x="29" y="1"/>
                      <a:pt x="29" y="1"/>
                    </a:cubicBezTo>
                    <a:cubicBezTo>
                      <a:pt x="38" y="4"/>
                      <a:pt x="38" y="4"/>
                      <a:pt x="38" y="4"/>
                    </a:cubicBezTo>
                    <a:cubicBezTo>
                      <a:pt x="37" y="6"/>
                      <a:pt x="37" y="6"/>
                      <a:pt x="37" y="6"/>
                    </a:cubicBezTo>
                    <a:cubicBezTo>
                      <a:pt x="37" y="6"/>
                      <a:pt x="30" y="7"/>
                      <a:pt x="24" y="7"/>
                    </a:cubicBezTo>
                    <a:cubicBezTo>
                      <a:pt x="9" y="6"/>
                      <a:pt x="9" y="6"/>
                      <a:pt x="9" y="6"/>
                    </a:cubicBezTo>
                    <a:lnTo>
                      <a:pt x="0" y="4"/>
                    </a:lnTo>
                    <a:close/>
                    <a:moveTo>
                      <a:pt x="91" y="40"/>
                    </a:moveTo>
                    <a:cubicBezTo>
                      <a:pt x="80" y="40"/>
                      <a:pt x="69" y="40"/>
                      <a:pt x="58" y="40"/>
                    </a:cubicBezTo>
                    <a:cubicBezTo>
                      <a:pt x="43" y="31"/>
                      <a:pt x="28" y="21"/>
                      <a:pt x="14" y="12"/>
                    </a:cubicBezTo>
                    <a:cubicBezTo>
                      <a:pt x="25" y="12"/>
                      <a:pt x="36" y="12"/>
                      <a:pt x="47" y="12"/>
                    </a:cubicBezTo>
                    <a:cubicBezTo>
                      <a:pt x="62" y="21"/>
                      <a:pt x="76" y="31"/>
                      <a:pt x="91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8" name="Freeform 374"/>
              <p:cNvSpPr>
                <a:spLocks/>
              </p:cNvSpPr>
              <p:nvPr/>
            </p:nvSpPr>
            <p:spPr bwMode="auto">
              <a:xfrm>
                <a:off x="46397863" y="4435476"/>
                <a:ext cx="382588" cy="155575"/>
              </a:xfrm>
              <a:custGeom>
                <a:avLst/>
                <a:gdLst>
                  <a:gd name="T0" fmla="*/ 102 w 102"/>
                  <a:gd name="T1" fmla="*/ 17 h 41"/>
                  <a:gd name="T2" fmla="*/ 64 w 102"/>
                  <a:gd name="T3" fmla="*/ 17 h 41"/>
                  <a:gd name="T4" fmla="*/ 101 w 102"/>
                  <a:gd name="T5" fmla="*/ 41 h 41"/>
                  <a:gd name="T6" fmla="*/ 68 w 102"/>
                  <a:gd name="T7" fmla="*/ 41 h 41"/>
                  <a:gd name="T8" fmla="*/ 30 w 102"/>
                  <a:gd name="T9" fmla="*/ 17 h 41"/>
                  <a:gd name="T10" fmla="*/ 5 w 102"/>
                  <a:gd name="T11" fmla="*/ 17 h 41"/>
                  <a:gd name="T12" fmla="*/ 0 w 102"/>
                  <a:gd name="T13" fmla="*/ 14 h 41"/>
                  <a:gd name="T14" fmla="*/ 23 w 102"/>
                  <a:gd name="T15" fmla="*/ 12 h 41"/>
                  <a:gd name="T16" fmla="*/ 20 w 102"/>
                  <a:gd name="T17" fmla="*/ 10 h 41"/>
                  <a:gd name="T18" fmla="*/ 22 w 102"/>
                  <a:gd name="T19" fmla="*/ 3 h 41"/>
                  <a:gd name="T20" fmla="*/ 58 w 102"/>
                  <a:gd name="T21" fmla="*/ 0 h 41"/>
                  <a:gd name="T22" fmla="*/ 94 w 102"/>
                  <a:gd name="T23" fmla="*/ 1 h 41"/>
                  <a:gd name="T24" fmla="*/ 92 w 102"/>
                  <a:gd name="T25" fmla="*/ 6 h 41"/>
                  <a:gd name="T26" fmla="*/ 68 w 102"/>
                  <a:gd name="T27" fmla="*/ 5 h 41"/>
                  <a:gd name="T28" fmla="*/ 53 w 102"/>
                  <a:gd name="T29" fmla="*/ 7 h 41"/>
                  <a:gd name="T30" fmla="*/ 54 w 102"/>
                  <a:gd name="T31" fmla="*/ 11 h 41"/>
                  <a:gd name="T32" fmla="*/ 57 w 102"/>
                  <a:gd name="T33" fmla="*/ 13 h 41"/>
                  <a:gd name="T34" fmla="*/ 95 w 102"/>
                  <a:gd name="T35" fmla="*/ 13 h 41"/>
                  <a:gd name="T36" fmla="*/ 102 w 102"/>
                  <a:gd name="T37" fmla="*/ 17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02" h="41">
                    <a:moveTo>
                      <a:pt x="102" y="17"/>
                    </a:moveTo>
                    <a:cubicBezTo>
                      <a:pt x="89" y="17"/>
                      <a:pt x="77" y="17"/>
                      <a:pt x="64" y="17"/>
                    </a:cubicBezTo>
                    <a:cubicBezTo>
                      <a:pt x="76" y="25"/>
                      <a:pt x="89" y="33"/>
                      <a:pt x="101" y="41"/>
                    </a:cubicBezTo>
                    <a:cubicBezTo>
                      <a:pt x="90" y="41"/>
                      <a:pt x="79" y="41"/>
                      <a:pt x="68" y="41"/>
                    </a:cubicBezTo>
                    <a:cubicBezTo>
                      <a:pt x="55" y="33"/>
                      <a:pt x="43" y="25"/>
                      <a:pt x="30" y="17"/>
                    </a:cubicBezTo>
                    <a:cubicBezTo>
                      <a:pt x="22" y="17"/>
                      <a:pt x="13" y="17"/>
                      <a:pt x="5" y="17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8" y="14"/>
                      <a:pt x="16" y="13"/>
                      <a:pt x="23" y="12"/>
                    </a:cubicBezTo>
                    <a:cubicBezTo>
                      <a:pt x="20" y="10"/>
                      <a:pt x="20" y="10"/>
                      <a:pt x="20" y="10"/>
                    </a:cubicBezTo>
                    <a:cubicBezTo>
                      <a:pt x="20" y="10"/>
                      <a:pt x="16" y="5"/>
                      <a:pt x="22" y="3"/>
                    </a:cubicBezTo>
                    <a:cubicBezTo>
                      <a:pt x="28" y="1"/>
                      <a:pt x="40" y="0"/>
                      <a:pt x="58" y="0"/>
                    </a:cubicBezTo>
                    <a:cubicBezTo>
                      <a:pt x="70" y="0"/>
                      <a:pt x="82" y="1"/>
                      <a:pt x="94" y="1"/>
                    </a:cubicBezTo>
                    <a:cubicBezTo>
                      <a:pt x="92" y="6"/>
                      <a:pt x="92" y="6"/>
                      <a:pt x="92" y="6"/>
                    </a:cubicBezTo>
                    <a:cubicBezTo>
                      <a:pt x="83" y="6"/>
                      <a:pt x="75" y="5"/>
                      <a:pt x="68" y="5"/>
                    </a:cubicBezTo>
                    <a:cubicBezTo>
                      <a:pt x="60" y="5"/>
                      <a:pt x="53" y="7"/>
                      <a:pt x="53" y="7"/>
                    </a:cubicBezTo>
                    <a:cubicBezTo>
                      <a:pt x="54" y="11"/>
                      <a:pt x="54" y="11"/>
                      <a:pt x="54" y="11"/>
                    </a:cubicBezTo>
                    <a:cubicBezTo>
                      <a:pt x="57" y="13"/>
                      <a:pt x="57" y="13"/>
                      <a:pt x="57" y="13"/>
                    </a:cubicBezTo>
                    <a:cubicBezTo>
                      <a:pt x="70" y="13"/>
                      <a:pt x="82" y="13"/>
                      <a:pt x="95" y="13"/>
                    </a:cubicBezTo>
                    <a:lnTo>
                      <a:pt x="102" y="17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9" name="Freeform 375"/>
              <p:cNvSpPr>
                <a:spLocks/>
              </p:cNvSpPr>
              <p:nvPr/>
            </p:nvSpPr>
            <p:spPr bwMode="auto">
              <a:xfrm>
                <a:off x="46794738" y="4459288"/>
                <a:ext cx="533400" cy="134938"/>
              </a:xfrm>
              <a:custGeom>
                <a:avLst/>
                <a:gdLst>
                  <a:gd name="T0" fmla="*/ 112 w 142"/>
                  <a:gd name="T1" fmla="*/ 31 h 36"/>
                  <a:gd name="T2" fmla="*/ 135 w 142"/>
                  <a:gd name="T3" fmla="*/ 30 h 36"/>
                  <a:gd name="T4" fmla="*/ 142 w 142"/>
                  <a:gd name="T5" fmla="*/ 35 h 36"/>
                  <a:gd name="T6" fmla="*/ 129 w 142"/>
                  <a:gd name="T7" fmla="*/ 36 h 36"/>
                  <a:gd name="T8" fmla="*/ 112 w 142"/>
                  <a:gd name="T9" fmla="*/ 36 h 36"/>
                  <a:gd name="T10" fmla="*/ 50 w 142"/>
                  <a:gd name="T11" fmla="*/ 27 h 36"/>
                  <a:gd name="T12" fmla="*/ 26 w 142"/>
                  <a:gd name="T13" fmla="*/ 11 h 36"/>
                  <a:gd name="T14" fmla="*/ 5 w 142"/>
                  <a:gd name="T15" fmla="*/ 11 h 36"/>
                  <a:gd name="T16" fmla="*/ 0 w 142"/>
                  <a:gd name="T17" fmla="*/ 8 h 36"/>
                  <a:gd name="T18" fmla="*/ 20 w 142"/>
                  <a:gd name="T19" fmla="*/ 6 h 36"/>
                  <a:gd name="T20" fmla="*/ 22 w 142"/>
                  <a:gd name="T21" fmla="*/ 0 h 36"/>
                  <a:gd name="T22" fmla="*/ 42 w 142"/>
                  <a:gd name="T23" fmla="*/ 0 h 36"/>
                  <a:gd name="T24" fmla="*/ 52 w 142"/>
                  <a:gd name="T25" fmla="*/ 7 h 36"/>
                  <a:gd name="T26" fmla="*/ 97 w 142"/>
                  <a:gd name="T27" fmla="*/ 7 h 36"/>
                  <a:gd name="T28" fmla="*/ 104 w 142"/>
                  <a:gd name="T29" fmla="*/ 11 h 36"/>
                  <a:gd name="T30" fmla="*/ 60 w 142"/>
                  <a:gd name="T31" fmla="*/ 11 h 36"/>
                  <a:gd name="T32" fmla="*/ 83 w 142"/>
                  <a:gd name="T33" fmla="*/ 27 h 36"/>
                  <a:gd name="T34" fmla="*/ 94 w 142"/>
                  <a:gd name="T35" fmla="*/ 30 h 36"/>
                  <a:gd name="T36" fmla="*/ 112 w 142"/>
                  <a:gd name="T37" fmla="*/ 31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42" h="36">
                    <a:moveTo>
                      <a:pt x="112" y="31"/>
                    </a:moveTo>
                    <a:cubicBezTo>
                      <a:pt x="120" y="31"/>
                      <a:pt x="128" y="31"/>
                      <a:pt x="135" y="30"/>
                    </a:cubicBezTo>
                    <a:cubicBezTo>
                      <a:pt x="142" y="35"/>
                      <a:pt x="142" y="35"/>
                      <a:pt x="142" y="35"/>
                    </a:cubicBezTo>
                    <a:cubicBezTo>
                      <a:pt x="129" y="36"/>
                      <a:pt x="129" y="36"/>
                      <a:pt x="129" y="36"/>
                    </a:cubicBezTo>
                    <a:cubicBezTo>
                      <a:pt x="129" y="36"/>
                      <a:pt x="118" y="36"/>
                      <a:pt x="112" y="36"/>
                    </a:cubicBezTo>
                    <a:cubicBezTo>
                      <a:pt x="80" y="36"/>
                      <a:pt x="59" y="33"/>
                      <a:pt x="50" y="27"/>
                    </a:cubicBezTo>
                    <a:cubicBezTo>
                      <a:pt x="42" y="22"/>
                      <a:pt x="34" y="16"/>
                      <a:pt x="26" y="11"/>
                    </a:cubicBezTo>
                    <a:cubicBezTo>
                      <a:pt x="19" y="11"/>
                      <a:pt x="12" y="11"/>
                      <a:pt x="5" y="11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7" y="8"/>
                      <a:pt x="13" y="7"/>
                      <a:pt x="20" y="6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29" y="0"/>
                      <a:pt x="36" y="0"/>
                      <a:pt x="42" y="0"/>
                    </a:cubicBezTo>
                    <a:cubicBezTo>
                      <a:pt x="52" y="7"/>
                      <a:pt x="52" y="7"/>
                      <a:pt x="52" y="7"/>
                    </a:cubicBezTo>
                    <a:cubicBezTo>
                      <a:pt x="67" y="7"/>
                      <a:pt x="82" y="7"/>
                      <a:pt x="97" y="7"/>
                    </a:cubicBezTo>
                    <a:cubicBezTo>
                      <a:pt x="104" y="11"/>
                      <a:pt x="104" y="11"/>
                      <a:pt x="104" y="11"/>
                    </a:cubicBezTo>
                    <a:cubicBezTo>
                      <a:pt x="89" y="11"/>
                      <a:pt x="74" y="11"/>
                      <a:pt x="60" y="11"/>
                    </a:cubicBezTo>
                    <a:cubicBezTo>
                      <a:pt x="67" y="16"/>
                      <a:pt x="75" y="22"/>
                      <a:pt x="83" y="27"/>
                    </a:cubicBezTo>
                    <a:cubicBezTo>
                      <a:pt x="94" y="30"/>
                      <a:pt x="94" y="30"/>
                      <a:pt x="94" y="30"/>
                    </a:cubicBezTo>
                    <a:cubicBezTo>
                      <a:pt x="94" y="30"/>
                      <a:pt x="105" y="31"/>
                      <a:pt x="112" y="3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0" name="Freeform 376"/>
              <p:cNvSpPr>
                <a:spLocks/>
              </p:cNvSpPr>
              <p:nvPr/>
            </p:nvSpPr>
            <p:spPr bwMode="auto">
              <a:xfrm>
                <a:off x="-36898263" y="5526088"/>
                <a:ext cx="593725" cy="165100"/>
              </a:xfrm>
              <a:custGeom>
                <a:avLst/>
                <a:gdLst>
                  <a:gd name="T0" fmla="*/ 115 w 158"/>
                  <a:gd name="T1" fmla="*/ 17 h 44"/>
                  <a:gd name="T2" fmla="*/ 75 w 158"/>
                  <a:gd name="T3" fmla="*/ 17 h 44"/>
                  <a:gd name="T4" fmla="*/ 34 w 158"/>
                  <a:gd name="T5" fmla="*/ 44 h 44"/>
                  <a:gd name="T6" fmla="*/ 0 w 158"/>
                  <a:gd name="T7" fmla="*/ 44 h 44"/>
                  <a:gd name="T8" fmla="*/ 40 w 158"/>
                  <a:gd name="T9" fmla="*/ 17 h 44"/>
                  <a:gd name="T10" fmla="*/ 14 w 158"/>
                  <a:gd name="T11" fmla="*/ 17 h 44"/>
                  <a:gd name="T12" fmla="*/ 18 w 158"/>
                  <a:gd name="T13" fmla="*/ 14 h 44"/>
                  <a:gd name="T14" fmla="*/ 48 w 158"/>
                  <a:gd name="T15" fmla="*/ 12 h 44"/>
                  <a:gd name="T16" fmla="*/ 52 w 158"/>
                  <a:gd name="T17" fmla="*/ 10 h 44"/>
                  <a:gd name="T18" fmla="*/ 78 w 158"/>
                  <a:gd name="T19" fmla="*/ 2 h 44"/>
                  <a:gd name="T20" fmla="*/ 123 w 158"/>
                  <a:gd name="T21" fmla="*/ 0 h 44"/>
                  <a:gd name="T22" fmla="*/ 158 w 158"/>
                  <a:gd name="T23" fmla="*/ 1 h 44"/>
                  <a:gd name="T24" fmla="*/ 140 w 158"/>
                  <a:gd name="T25" fmla="*/ 6 h 44"/>
                  <a:gd name="T26" fmla="*/ 117 w 158"/>
                  <a:gd name="T27" fmla="*/ 5 h 44"/>
                  <a:gd name="T28" fmla="*/ 98 w 158"/>
                  <a:gd name="T29" fmla="*/ 6 h 44"/>
                  <a:gd name="T30" fmla="*/ 86 w 158"/>
                  <a:gd name="T31" fmla="*/ 10 h 44"/>
                  <a:gd name="T32" fmla="*/ 83 w 158"/>
                  <a:gd name="T33" fmla="*/ 12 h 44"/>
                  <a:gd name="T34" fmla="*/ 123 w 158"/>
                  <a:gd name="T35" fmla="*/ 12 h 44"/>
                  <a:gd name="T36" fmla="*/ 115 w 158"/>
                  <a:gd name="T37" fmla="*/ 17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58" h="44">
                    <a:moveTo>
                      <a:pt x="115" y="17"/>
                    </a:moveTo>
                    <a:cubicBezTo>
                      <a:pt x="102" y="17"/>
                      <a:pt x="89" y="17"/>
                      <a:pt x="75" y="17"/>
                    </a:cubicBezTo>
                    <a:cubicBezTo>
                      <a:pt x="62" y="26"/>
                      <a:pt x="48" y="35"/>
                      <a:pt x="34" y="44"/>
                    </a:cubicBezTo>
                    <a:cubicBezTo>
                      <a:pt x="23" y="44"/>
                      <a:pt x="11" y="44"/>
                      <a:pt x="0" y="44"/>
                    </a:cubicBezTo>
                    <a:cubicBezTo>
                      <a:pt x="13" y="35"/>
                      <a:pt x="27" y="26"/>
                      <a:pt x="40" y="17"/>
                    </a:cubicBezTo>
                    <a:cubicBezTo>
                      <a:pt x="31" y="17"/>
                      <a:pt x="22" y="17"/>
                      <a:pt x="14" y="17"/>
                    </a:cubicBezTo>
                    <a:cubicBezTo>
                      <a:pt x="18" y="14"/>
                      <a:pt x="18" y="14"/>
                      <a:pt x="18" y="14"/>
                    </a:cubicBezTo>
                    <a:cubicBezTo>
                      <a:pt x="28" y="14"/>
                      <a:pt x="38" y="13"/>
                      <a:pt x="48" y="12"/>
                    </a:cubicBezTo>
                    <a:cubicBezTo>
                      <a:pt x="52" y="10"/>
                      <a:pt x="52" y="10"/>
                      <a:pt x="52" y="10"/>
                    </a:cubicBezTo>
                    <a:cubicBezTo>
                      <a:pt x="52" y="10"/>
                      <a:pt x="66" y="4"/>
                      <a:pt x="78" y="2"/>
                    </a:cubicBezTo>
                    <a:cubicBezTo>
                      <a:pt x="90" y="0"/>
                      <a:pt x="105" y="0"/>
                      <a:pt x="123" y="0"/>
                    </a:cubicBezTo>
                    <a:cubicBezTo>
                      <a:pt x="135" y="0"/>
                      <a:pt x="147" y="0"/>
                      <a:pt x="158" y="1"/>
                    </a:cubicBezTo>
                    <a:cubicBezTo>
                      <a:pt x="140" y="6"/>
                      <a:pt x="140" y="6"/>
                      <a:pt x="140" y="6"/>
                    </a:cubicBezTo>
                    <a:cubicBezTo>
                      <a:pt x="133" y="5"/>
                      <a:pt x="125" y="5"/>
                      <a:pt x="117" y="5"/>
                    </a:cubicBezTo>
                    <a:cubicBezTo>
                      <a:pt x="109" y="5"/>
                      <a:pt x="98" y="6"/>
                      <a:pt x="98" y="6"/>
                    </a:cubicBezTo>
                    <a:cubicBezTo>
                      <a:pt x="86" y="10"/>
                      <a:pt x="86" y="10"/>
                      <a:pt x="86" y="10"/>
                    </a:cubicBezTo>
                    <a:cubicBezTo>
                      <a:pt x="83" y="12"/>
                      <a:pt x="83" y="12"/>
                      <a:pt x="83" y="12"/>
                    </a:cubicBezTo>
                    <a:cubicBezTo>
                      <a:pt x="96" y="12"/>
                      <a:pt x="110" y="12"/>
                      <a:pt x="123" y="12"/>
                    </a:cubicBezTo>
                    <a:lnTo>
                      <a:pt x="115" y="17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1" name="Freeform 377"/>
              <p:cNvSpPr>
                <a:spLocks/>
              </p:cNvSpPr>
              <p:nvPr/>
            </p:nvSpPr>
            <p:spPr bwMode="auto">
              <a:xfrm>
                <a:off x="-36515675" y="5572126"/>
                <a:ext cx="701675" cy="119063"/>
              </a:xfrm>
              <a:custGeom>
                <a:avLst/>
                <a:gdLst>
                  <a:gd name="T0" fmla="*/ 144 w 187"/>
                  <a:gd name="T1" fmla="*/ 32 h 32"/>
                  <a:gd name="T2" fmla="*/ 109 w 187"/>
                  <a:gd name="T3" fmla="*/ 32 h 32"/>
                  <a:gd name="T4" fmla="*/ 139 w 187"/>
                  <a:gd name="T5" fmla="*/ 13 h 32"/>
                  <a:gd name="T6" fmla="*/ 139 w 187"/>
                  <a:gd name="T7" fmla="*/ 7 h 32"/>
                  <a:gd name="T8" fmla="*/ 118 w 187"/>
                  <a:gd name="T9" fmla="*/ 5 h 32"/>
                  <a:gd name="T10" fmla="*/ 82 w 187"/>
                  <a:gd name="T11" fmla="*/ 8 h 32"/>
                  <a:gd name="T12" fmla="*/ 59 w 187"/>
                  <a:gd name="T13" fmla="*/ 16 h 32"/>
                  <a:gd name="T14" fmla="*/ 35 w 187"/>
                  <a:gd name="T15" fmla="*/ 32 h 32"/>
                  <a:gd name="T16" fmla="*/ 0 w 187"/>
                  <a:gd name="T17" fmla="*/ 32 h 32"/>
                  <a:gd name="T18" fmla="*/ 48 w 187"/>
                  <a:gd name="T19" fmla="*/ 0 h 32"/>
                  <a:gd name="T20" fmla="*/ 76 w 187"/>
                  <a:gd name="T21" fmla="*/ 0 h 32"/>
                  <a:gd name="T22" fmla="*/ 74 w 187"/>
                  <a:gd name="T23" fmla="*/ 5 h 32"/>
                  <a:gd name="T24" fmla="*/ 76 w 187"/>
                  <a:gd name="T25" fmla="*/ 5 h 32"/>
                  <a:gd name="T26" fmla="*/ 102 w 187"/>
                  <a:gd name="T27" fmla="*/ 1 h 32"/>
                  <a:gd name="T28" fmla="*/ 134 w 187"/>
                  <a:gd name="T29" fmla="*/ 0 h 32"/>
                  <a:gd name="T30" fmla="*/ 175 w 187"/>
                  <a:gd name="T31" fmla="*/ 11 h 32"/>
                  <a:gd name="T32" fmla="*/ 144 w 187"/>
                  <a:gd name="T33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87" h="32">
                    <a:moveTo>
                      <a:pt x="144" y="32"/>
                    </a:moveTo>
                    <a:cubicBezTo>
                      <a:pt x="133" y="32"/>
                      <a:pt x="121" y="32"/>
                      <a:pt x="109" y="32"/>
                    </a:cubicBezTo>
                    <a:cubicBezTo>
                      <a:pt x="119" y="25"/>
                      <a:pt x="129" y="19"/>
                      <a:pt x="139" y="13"/>
                    </a:cubicBezTo>
                    <a:cubicBezTo>
                      <a:pt x="139" y="7"/>
                      <a:pt x="139" y="7"/>
                      <a:pt x="139" y="7"/>
                    </a:cubicBezTo>
                    <a:cubicBezTo>
                      <a:pt x="139" y="7"/>
                      <a:pt x="129" y="5"/>
                      <a:pt x="118" y="5"/>
                    </a:cubicBezTo>
                    <a:cubicBezTo>
                      <a:pt x="103" y="5"/>
                      <a:pt x="91" y="6"/>
                      <a:pt x="82" y="8"/>
                    </a:cubicBezTo>
                    <a:cubicBezTo>
                      <a:pt x="73" y="9"/>
                      <a:pt x="65" y="12"/>
                      <a:pt x="59" y="16"/>
                    </a:cubicBezTo>
                    <a:cubicBezTo>
                      <a:pt x="51" y="21"/>
                      <a:pt x="43" y="26"/>
                      <a:pt x="35" y="32"/>
                    </a:cubicBezTo>
                    <a:cubicBezTo>
                      <a:pt x="23" y="32"/>
                      <a:pt x="12" y="32"/>
                      <a:pt x="0" y="32"/>
                    </a:cubicBezTo>
                    <a:cubicBezTo>
                      <a:pt x="16" y="21"/>
                      <a:pt x="32" y="11"/>
                      <a:pt x="48" y="0"/>
                    </a:cubicBezTo>
                    <a:cubicBezTo>
                      <a:pt x="58" y="0"/>
                      <a:pt x="67" y="0"/>
                      <a:pt x="76" y="0"/>
                    </a:cubicBezTo>
                    <a:cubicBezTo>
                      <a:pt x="74" y="5"/>
                      <a:pt x="74" y="5"/>
                      <a:pt x="74" y="5"/>
                    </a:cubicBezTo>
                    <a:cubicBezTo>
                      <a:pt x="76" y="5"/>
                      <a:pt x="76" y="5"/>
                      <a:pt x="76" y="5"/>
                    </a:cubicBezTo>
                    <a:cubicBezTo>
                      <a:pt x="83" y="3"/>
                      <a:pt x="92" y="2"/>
                      <a:pt x="102" y="1"/>
                    </a:cubicBezTo>
                    <a:cubicBezTo>
                      <a:pt x="112" y="0"/>
                      <a:pt x="123" y="0"/>
                      <a:pt x="134" y="0"/>
                    </a:cubicBezTo>
                    <a:cubicBezTo>
                      <a:pt x="173" y="0"/>
                      <a:pt x="187" y="4"/>
                      <a:pt x="175" y="11"/>
                    </a:cubicBezTo>
                    <a:cubicBezTo>
                      <a:pt x="165" y="18"/>
                      <a:pt x="154" y="25"/>
                      <a:pt x="144" y="3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2" name="Freeform 378"/>
              <p:cNvSpPr>
                <a:spLocks/>
              </p:cNvSpPr>
              <p:nvPr/>
            </p:nvSpPr>
            <p:spPr bwMode="auto">
              <a:xfrm>
                <a:off x="-31016575" y="5572126"/>
                <a:ext cx="566738" cy="119063"/>
              </a:xfrm>
              <a:custGeom>
                <a:avLst/>
                <a:gdLst>
                  <a:gd name="T0" fmla="*/ 61 w 151"/>
                  <a:gd name="T1" fmla="*/ 32 h 32"/>
                  <a:gd name="T2" fmla="*/ 10 w 151"/>
                  <a:gd name="T3" fmla="*/ 28 h 32"/>
                  <a:gd name="T4" fmla="*/ 7 w 151"/>
                  <a:gd name="T5" fmla="*/ 16 h 32"/>
                  <a:gd name="T6" fmla="*/ 43 w 151"/>
                  <a:gd name="T7" fmla="*/ 4 h 32"/>
                  <a:gd name="T8" fmla="*/ 107 w 151"/>
                  <a:gd name="T9" fmla="*/ 0 h 32"/>
                  <a:gd name="T10" fmla="*/ 151 w 151"/>
                  <a:gd name="T11" fmla="*/ 2 h 32"/>
                  <a:gd name="T12" fmla="*/ 134 w 151"/>
                  <a:gd name="T13" fmla="*/ 7 h 32"/>
                  <a:gd name="T14" fmla="*/ 99 w 151"/>
                  <a:gd name="T15" fmla="*/ 5 h 32"/>
                  <a:gd name="T16" fmla="*/ 43 w 151"/>
                  <a:gd name="T17" fmla="*/ 16 h 32"/>
                  <a:gd name="T18" fmla="*/ 43 w 151"/>
                  <a:gd name="T19" fmla="*/ 24 h 32"/>
                  <a:gd name="T20" fmla="*/ 70 w 151"/>
                  <a:gd name="T21" fmla="*/ 27 h 32"/>
                  <a:gd name="T22" fmla="*/ 117 w 151"/>
                  <a:gd name="T23" fmla="*/ 25 h 32"/>
                  <a:gd name="T24" fmla="*/ 109 w 151"/>
                  <a:gd name="T25" fmla="*/ 30 h 32"/>
                  <a:gd name="T26" fmla="*/ 87 w 151"/>
                  <a:gd name="T27" fmla="*/ 32 h 32"/>
                  <a:gd name="T28" fmla="*/ 61 w 151"/>
                  <a:gd name="T29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51" h="32">
                    <a:moveTo>
                      <a:pt x="61" y="32"/>
                    </a:moveTo>
                    <a:cubicBezTo>
                      <a:pt x="36" y="32"/>
                      <a:pt x="19" y="31"/>
                      <a:pt x="10" y="28"/>
                    </a:cubicBezTo>
                    <a:cubicBezTo>
                      <a:pt x="1" y="25"/>
                      <a:pt x="0" y="21"/>
                      <a:pt x="7" y="16"/>
                    </a:cubicBezTo>
                    <a:cubicBezTo>
                      <a:pt x="14" y="11"/>
                      <a:pt x="26" y="7"/>
                      <a:pt x="43" y="4"/>
                    </a:cubicBezTo>
                    <a:cubicBezTo>
                      <a:pt x="60" y="1"/>
                      <a:pt x="82" y="0"/>
                      <a:pt x="107" y="0"/>
                    </a:cubicBezTo>
                    <a:cubicBezTo>
                      <a:pt x="124" y="0"/>
                      <a:pt x="139" y="0"/>
                      <a:pt x="151" y="2"/>
                    </a:cubicBezTo>
                    <a:cubicBezTo>
                      <a:pt x="134" y="7"/>
                      <a:pt x="134" y="7"/>
                      <a:pt x="134" y="7"/>
                    </a:cubicBezTo>
                    <a:cubicBezTo>
                      <a:pt x="120" y="6"/>
                      <a:pt x="109" y="5"/>
                      <a:pt x="99" y="5"/>
                    </a:cubicBezTo>
                    <a:cubicBezTo>
                      <a:pt x="71" y="5"/>
                      <a:pt x="52" y="9"/>
                      <a:pt x="43" y="16"/>
                    </a:cubicBezTo>
                    <a:cubicBezTo>
                      <a:pt x="43" y="24"/>
                      <a:pt x="43" y="24"/>
                      <a:pt x="43" y="24"/>
                    </a:cubicBezTo>
                    <a:cubicBezTo>
                      <a:pt x="43" y="24"/>
                      <a:pt x="56" y="27"/>
                      <a:pt x="70" y="27"/>
                    </a:cubicBezTo>
                    <a:cubicBezTo>
                      <a:pt x="86" y="27"/>
                      <a:pt x="101" y="26"/>
                      <a:pt x="117" y="25"/>
                    </a:cubicBezTo>
                    <a:cubicBezTo>
                      <a:pt x="109" y="30"/>
                      <a:pt x="109" y="30"/>
                      <a:pt x="109" y="30"/>
                    </a:cubicBezTo>
                    <a:cubicBezTo>
                      <a:pt x="102" y="31"/>
                      <a:pt x="95" y="32"/>
                      <a:pt x="87" y="32"/>
                    </a:cubicBezTo>
                    <a:cubicBezTo>
                      <a:pt x="80" y="32"/>
                      <a:pt x="71" y="32"/>
                      <a:pt x="61" y="3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3" name="Freeform 379"/>
              <p:cNvSpPr>
                <a:spLocks noEditPoints="1"/>
              </p:cNvSpPr>
              <p:nvPr/>
            </p:nvSpPr>
            <p:spPr bwMode="auto">
              <a:xfrm>
                <a:off x="-30435550" y="5572126"/>
                <a:ext cx="611188" cy="119063"/>
              </a:xfrm>
              <a:custGeom>
                <a:avLst/>
                <a:gdLst>
                  <a:gd name="T0" fmla="*/ 156 w 163"/>
                  <a:gd name="T1" fmla="*/ 16 h 32"/>
                  <a:gd name="T2" fmla="*/ 120 w 163"/>
                  <a:gd name="T3" fmla="*/ 28 h 32"/>
                  <a:gd name="T4" fmla="*/ 57 w 163"/>
                  <a:gd name="T5" fmla="*/ 32 h 32"/>
                  <a:gd name="T6" fmla="*/ 19 w 163"/>
                  <a:gd name="T7" fmla="*/ 30 h 32"/>
                  <a:gd name="T8" fmla="*/ 0 w 163"/>
                  <a:gd name="T9" fmla="*/ 25 h 32"/>
                  <a:gd name="T10" fmla="*/ 2 w 163"/>
                  <a:gd name="T11" fmla="*/ 16 h 32"/>
                  <a:gd name="T12" fmla="*/ 38 w 163"/>
                  <a:gd name="T13" fmla="*/ 4 h 32"/>
                  <a:gd name="T14" fmla="*/ 101 w 163"/>
                  <a:gd name="T15" fmla="*/ 0 h 32"/>
                  <a:gd name="T16" fmla="*/ 151 w 163"/>
                  <a:gd name="T17" fmla="*/ 4 h 32"/>
                  <a:gd name="T18" fmla="*/ 156 w 163"/>
                  <a:gd name="T19" fmla="*/ 16 h 32"/>
                  <a:gd name="T20" fmla="*/ 38 w 163"/>
                  <a:gd name="T21" fmla="*/ 16 h 32"/>
                  <a:gd name="T22" fmla="*/ 65 w 163"/>
                  <a:gd name="T23" fmla="*/ 27 h 32"/>
                  <a:gd name="T24" fmla="*/ 121 w 163"/>
                  <a:gd name="T25" fmla="*/ 16 h 32"/>
                  <a:gd name="T26" fmla="*/ 93 w 163"/>
                  <a:gd name="T27" fmla="*/ 5 h 32"/>
                  <a:gd name="T28" fmla="*/ 58 w 163"/>
                  <a:gd name="T29" fmla="*/ 8 h 32"/>
                  <a:gd name="T30" fmla="*/ 38 w 163"/>
                  <a:gd name="T31" fmla="*/ 1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63" h="32">
                    <a:moveTo>
                      <a:pt x="156" y="16"/>
                    </a:moveTo>
                    <a:cubicBezTo>
                      <a:pt x="150" y="21"/>
                      <a:pt x="138" y="25"/>
                      <a:pt x="120" y="28"/>
                    </a:cubicBezTo>
                    <a:cubicBezTo>
                      <a:pt x="103" y="31"/>
                      <a:pt x="82" y="32"/>
                      <a:pt x="57" y="32"/>
                    </a:cubicBezTo>
                    <a:cubicBezTo>
                      <a:pt x="42" y="32"/>
                      <a:pt x="29" y="32"/>
                      <a:pt x="19" y="30"/>
                    </a:cubicBezTo>
                    <a:cubicBezTo>
                      <a:pt x="9" y="29"/>
                      <a:pt x="0" y="25"/>
                      <a:pt x="0" y="25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9" y="11"/>
                      <a:pt x="20" y="7"/>
                      <a:pt x="38" y="4"/>
                    </a:cubicBezTo>
                    <a:cubicBezTo>
                      <a:pt x="55" y="1"/>
                      <a:pt x="76" y="0"/>
                      <a:pt x="101" y="0"/>
                    </a:cubicBezTo>
                    <a:cubicBezTo>
                      <a:pt x="124" y="0"/>
                      <a:pt x="141" y="1"/>
                      <a:pt x="151" y="4"/>
                    </a:cubicBezTo>
                    <a:cubicBezTo>
                      <a:pt x="161" y="7"/>
                      <a:pt x="163" y="11"/>
                      <a:pt x="156" y="16"/>
                    </a:cubicBezTo>
                    <a:close/>
                    <a:moveTo>
                      <a:pt x="38" y="16"/>
                    </a:moveTo>
                    <a:cubicBezTo>
                      <a:pt x="28" y="23"/>
                      <a:pt x="37" y="27"/>
                      <a:pt x="65" y="27"/>
                    </a:cubicBezTo>
                    <a:cubicBezTo>
                      <a:pt x="93" y="27"/>
                      <a:pt x="111" y="23"/>
                      <a:pt x="121" y="16"/>
                    </a:cubicBezTo>
                    <a:cubicBezTo>
                      <a:pt x="130" y="9"/>
                      <a:pt x="121" y="5"/>
                      <a:pt x="93" y="5"/>
                    </a:cubicBezTo>
                    <a:cubicBezTo>
                      <a:pt x="79" y="5"/>
                      <a:pt x="67" y="6"/>
                      <a:pt x="58" y="8"/>
                    </a:cubicBezTo>
                    <a:cubicBezTo>
                      <a:pt x="49" y="10"/>
                      <a:pt x="38" y="16"/>
                      <a:pt x="38" y="1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4" name="Freeform 380"/>
              <p:cNvSpPr>
                <a:spLocks/>
              </p:cNvSpPr>
              <p:nvPr/>
            </p:nvSpPr>
            <p:spPr bwMode="auto">
              <a:xfrm>
                <a:off x="-29775150" y="5572126"/>
                <a:ext cx="674688" cy="119063"/>
              </a:xfrm>
              <a:custGeom>
                <a:avLst/>
                <a:gdLst>
                  <a:gd name="T0" fmla="*/ 144 w 180"/>
                  <a:gd name="T1" fmla="*/ 32 h 32"/>
                  <a:gd name="T2" fmla="*/ 109 w 180"/>
                  <a:gd name="T3" fmla="*/ 32 h 32"/>
                  <a:gd name="T4" fmla="*/ 134 w 180"/>
                  <a:gd name="T5" fmla="*/ 13 h 32"/>
                  <a:gd name="T6" fmla="*/ 133 w 180"/>
                  <a:gd name="T7" fmla="*/ 7 h 32"/>
                  <a:gd name="T8" fmla="*/ 111 w 180"/>
                  <a:gd name="T9" fmla="*/ 5 h 32"/>
                  <a:gd name="T10" fmla="*/ 76 w 180"/>
                  <a:gd name="T11" fmla="*/ 8 h 32"/>
                  <a:gd name="T12" fmla="*/ 55 w 180"/>
                  <a:gd name="T13" fmla="*/ 16 h 32"/>
                  <a:gd name="T14" fmla="*/ 35 w 180"/>
                  <a:gd name="T15" fmla="*/ 32 h 32"/>
                  <a:gd name="T16" fmla="*/ 0 w 180"/>
                  <a:gd name="T17" fmla="*/ 32 h 32"/>
                  <a:gd name="T18" fmla="*/ 40 w 180"/>
                  <a:gd name="T19" fmla="*/ 0 h 32"/>
                  <a:gd name="T20" fmla="*/ 68 w 180"/>
                  <a:gd name="T21" fmla="*/ 0 h 32"/>
                  <a:gd name="T22" fmla="*/ 67 w 180"/>
                  <a:gd name="T23" fmla="*/ 5 h 32"/>
                  <a:gd name="T24" fmla="*/ 69 w 180"/>
                  <a:gd name="T25" fmla="*/ 5 h 32"/>
                  <a:gd name="T26" fmla="*/ 94 w 180"/>
                  <a:gd name="T27" fmla="*/ 1 h 32"/>
                  <a:gd name="T28" fmla="*/ 126 w 180"/>
                  <a:gd name="T29" fmla="*/ 0 h 32"/>
                  <a:gd name="T30" fmla="*/ 170 w 180"/>
                  <a:gd name="T31" fmla="*/ 11 h 32"/>
                  <a:gd name="T32" fmla="*/ 144 w 180"/>
                  <a:gd name="T33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80" h="32">
                    <a:moveTo>
                      <a:pt x="144" y="32"/>
                    </a:moveTo>
                    <a:cubicBezTo>
                      <a:pt x="132" y="32"/>
                      <a:pt x="120" y="32"/>
                      <a:pt x="109" y="32"/>
                    </a:cubicBezTo>
                    <a:cubicBezTo>
                      <a:pt x="117" y="25"/>
                      <a:pt x="126" y="19"/>
                      <a:pt x="134" y="13"/>
                    </a:cubicBezTo>
                    <a:cubicBezTo>
                      <a:pt x="133" y="7"/>
                      <a:pt x="133" y="7"/>
                      <a:pt x="133" y="7"/>
                    </a:cubicBezTo>
                    <a:cubicBezTo>
                      <a:pt x="133" y="7"/>
                      <a:pt x="122" y="5"/>
                      <a:pt x="111" y="5"/>
                    </a:cubicBezTo>
                    <a:cubicBezTo>
                      <a:pt x="96" y="5"/>
                      <a:pt x="85" y="6"/>
                      <a:pt x="76" y="8"/>
                    </a:cubicBezTo>
                    <a:cubicBezTo>
                      <a:pt x="67" y="9"/>
                      <a:pt x="55" y="16"/>
                      <a:pt x="55" y="16"/>
                    </a:cubicBezTo>
                    <a:cubicBezTo>
                      <a:pt x="48" y="21"/>
                      <a:pt x="41" y="27"/>
                      <a:pt x="35" y="32"/>
                    </a:cubicBezTo>
                    <a:cubicBezTo>
                      <a:pt x="23" y="32"/>
                      <a:pt x="11" y="32"/>
                      <a:pt x="0" y="32"/>
                    </a:cubicBezTo>
                    <a:cubicBezTo>
                      <a:pt x="13" y="21"/>
                      <a:pt x="27" y="11"/>
                      <a:pt x="40" y="0"/>
                    </a:cubicBezTo>
                    <a:cubicBezTo>
                      <a:pt x="50" y="0"/>
                      <a:pt x="58" y="0"/>
                      <a:pt x="68" y="0"/>
                    </a:cubicBezTo>
                    <a:cubicBezTo>
                      <a:pt x="67" y="5"/>
                      <a:pt x="67" y="5"/>
                      <a:pt x="67" y="5"/>
                    </a:cubicBezTo>
                    <a:cubicBezTo>
                      <a:pt x="69" y="5"/>
                      <a:pt x="69" y="5"/>
                      <a:pt x="69" y="5"/>
                    </a:cubicBezTo>
                    <a:cubicBezTo>
                      <a:pt x="76" y="3"/>
                      <a:pt x="84" y="2"/>
                      <a:pt x="94" y="1"/>
                    </a:cubicBezTo>
                    <a:cubicBezTo>
                      <a:pt x="104" y="0"/>
                      <a:pt x="115" y="0"/>
                      <a:pt x="126" y="0"/>
                    </a:cubicBezTo>
                    <a:cubicBezTo>
                      <a:pt x="165" y="0"/>
                      <a:pt x="180" y="4"/>
                      <a:pt x="170" y="11"/>
                    </a:cubicBezTo>
                    <a:cubicBezTo>
                      <a:pt x="161" y="18"/>
                      <a:pt x="153" y="25"/>
                      <a:pt x="144" y="3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5" name="Freeform 381"/>
              <p:cNvSpPr>
                <a:spLocks/>
              </p:cNvSpPr>
              <p:nvPr/>
            </p:nvSpPr>
            <p:spPr bwMode="auto">
              <a:xfrm>
                <a:off x="-29029025" y="5548313"/>
                <a:ext cx="438150" cy="142875"/>
              </a:xfrm>
              <a:custGeom>
                <a:avLst/>
                <a:gdLst>
                  <a:gd name="T0" fmla="*/ 60 w 117"/>
                  <a:gd name="T1" fmla="*/ 33 h 38"/>
                  <a:gd name="T2" fmla="*/ 87 w 117"/>
                  <a:gd name="T3" fmla="*/ 32 h 38"/>
                  <a:gd name="T4" fmla="*/ 80 w 117"/>
                  <a:gd name="T5" fmla="*/ 37 h 38"/>
                  <a:gd name="T6" fmla="*/ 64 w 117"/>
                  <a:gd name="T7" fmla="*/ 38 h 38"/>
                  <a:gd name="T8" fmla="*/ 45 w 117"/>
                  <a:gd name="T9" fmla="*/ 38 h 38"/>
                  <a:gd name="T10" fmla="*/ 8 w 117"/>
                  <a:gd name="T11" fmla="*/ 29 h 38"/>
                  <a:gd name="T12" fmla="*/ 30 w 117"/>
                  <a:gd name="T13" fmla="*/ 11 h 38"/>
                  <a:gd name="T14" fmla="*/ 7 w 117"/>
                  <a:gd name="T15" fmla="*/ 11 h 38"/>
                  <a:gd name="T16" fmla="*/ 11 w 117"/>
                  <a:gd name="T17" fmla="*/ 9 h 38"/>
                  <a:gd name="T18" fmla="*/ 38 w 117"/>
                  <a:gd name="T19" fmla="*/ 6 h 38"/>
                  <a:gd name="T20" fmla="*/ 58 w 117"/>
                  <a:gd name="T21" fmla="*/ 0 h 38"/>
                  <a:gd name="T22" fmla="*/ 80 w 117"/>
                  <a:gd name="T23" fmla="*/ 0 h 38"/>
                  <a:gd name="T24" fmla="*/ 71 w 117"/>
                  <a:gd name="T25" fmla="*/ 6 h 38"/>
                  <a:gd name="T26" fmla="*/ 117 w 117"/>
                  <a:gd name="T27" fmla="*/ 6 h 38"/>
                  <a:gd name="T28" fmla="*/ 111 w 117"/>
                  <a:gd name="T29" fmla="*/ 11 h 38"/>
                  <a:gd name="T30" fmla="*/ 65 w 117"/>
                  <a:gd name="T31" fmla="*/ 11 h 38"/>
                  <a:gd name="T32" fmla="*/ 43 w 117"/>
                  <a:gd name="T33" fmla="*/ 28 h 38"/>
                  <a:gd name="T34" fmla="*/ 45 w 117"/>
                  <a:gd name="T35" fmla="*/ 32 h 38"/>
                  <a:gd name="T36" fmla="*/ 60 w 117"/>
                  <a:gd name="T37" fmla="*/ 33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17" h="38">
                    <a:moveTo>
                      <a:pt x="60" y="33"/>
                    </a:moveTo>
                    <a:cubicBezTo>
                      <a:pt x="69" y="33"/>
                      <a:pt x="77" y="32"/>
                      <a:pt x="87" y="32"/>
                    </a:cubicBezTo>
                    <a:cubicBezTo>
                      <a:pt x="80" y="37"/>
                      <a:pt x="80" y="37"/>
                      <a:pt x="80" y="37"/>
                    </a:cubicBezTo>
                    <a:cubicBezTo>
                      <a:pt x="64" y="38"/>
                      <a:pt x="64" y="38"/>
                      <a:pt x="64" y="38"/>
                    </a:cubicBezTo>
                    <a:cubicBezTo>
                      <a:pt x="58" y="38"/>
                      <a:pt x="52" y="38"/>
                      <a:pt x="45" y="38"/>
                    </a:cubicBezTo>
                    <a:cubicBezTo>
                      <a:pt x="12" y="38"/>
                      <a:pt x="0" y="35"/>
                      <a:pt x="8" y="29"/>
                    </a:cubicBezTo>
                    <a:cubicBezTo>
                      <a:pt x="16" y="23"/>
                      <a:pt x="23" y="17"/>
                      <a:pt x="30" y="11"/>
                    </a:cubicBezTo>
                    <a:cubicBezTo>
                      <a:pt x="22" y="11"/>
                      <a:pt x="15" y="11"/>
                      <a:pt x="7" y="11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20" y="8"/>
                      <a:pt x="29" y="7"/>
                      <a:pt x="38" y="6"/>
                    </a:cubicBezTo>
                    <a:cubicBezTo>
                      <a:pt x="45" y="4"/>
                      <a:pt x="52" y="2"/>
                      <a:pt x="58" y="0"/>
                    </a:cubicBezTo>
                    <a:cubicBezTo>
                      <a:pt x="65" y="0"/>
                      <a:pt x="73" y="0"/>
                      <a:pt x="80" y="0"/>
                    </a:cubicBezTo>
                    <a:cubicBezTo>
                      <a:pt x="71" y="6"/>
                      <a:pt x="71" y="6"/>
                      <a:pt x="71" y="6"/>
                    </a:cubicBezTo>
                    <a:cubicBezTo>
                      <a:pt x="86" y="6"/>
                      <a:pt x="102" y="6"/>
                      <a:pt x="117" y="6"/>
                    </a:cubicBezTo>
                    <a:cubicBezTo>
                      <a:pt x="111" y="11"/>
                      <a:pt x="111" y="11"/>
                      <a:pt x="111" y="11"/>
                    </a:cubicBezTo>
                    <a:cubicBezTo>
                      <a:pt x="95" y="11"/>
                      <a:pt x="80" y="11"/>
                      <a:pt x="65" y="11"/>
                    </a:cubicBezTo>
                    <a:cubicBezTo>
                      <a:pt x="57" y="17"/>
                      <a:pt x="50" y="23"/>
                      <a:pt x="43" y="28"/>
                    </a:cubicBezTo>
                    <a:cubicBezTo>
                      <a:pt x="45" y="32"/>
                      <a:pt x="45" y="32"/>
                      <a:pt x="45" y="32"/>
                    </a:cubicBezTo>
                    <a:cubicBezTo>
                      <a:pt x="45" y="32"/>
                      <a:pt x="53" y="33"/>
                      <a:pt x="60" y="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6" name="Freeform 382"/>
              <p:cNvSpPr>
                <a:spLocks/>
              </p:cNvSpPr>
              <p:nvPr/>
            </p:nvSpPr>
            <p:spPr bwMode="auto">
              <a:xfrm>
                <a:off x="-28608338" y="5572126"/>
                <a:ext cx="523875" cy="119063"/>
              </a:xfrm>
              <a:custGeom>
                <a:avLst/>
                <a:gdLst>
                  <a:gd name="T0" fmla="*/ 123 w 140"/>
                  <a:gd name="T1" fmla="*/ 0 h 32"/>
                  <a:gd name="T2" fmla="*/ 140 w 140"/>
                  <a:gd name="T3" fmla="*/ 0 h 32"/>
                  <a:gd name="T4" fmla="*/ 129 w 140"/>
                  <a:gd name="T5" fmla="*/ 6 h 32"/>
                  <a:gd name="T6" fmla="*/ 114 w 140"/>
                  <a:gd name="T7" fmla="*/ 6 h 32"/>
                  <a:gd name="T8" fmla="*/ 77 w 140"/>
                  <a:gd name="T9" fmla="*/ 9 h 32"/>
                  <a:gd name="T10" fmla="*/ 55 w 140"/>
                  <a:gd name="T11" fmla="*/ 15 h 32"/>
                  <a:gd name="T12" fmla="*/ 35 w 140"/>
                  <a:gd name="T13" fmla="*/ 32 h 32"/>
                  <a:gd name="T14" fmla="*/ 0 w 140"/>
                  <a:gd name="T15" fmla="*/ 32 h 32"/>
                  <a:gd name="T16" fmla="*/ 39 w 140"/>
                  <a:gd name="T17" fmla="*/ 0 h 32"/>
                  <a:gd name="T18" fmla="*/ 67 w 140"/>
                  <a:gd name="T19" fmla="*/ 0 h 32"/>
                  <a:gd name="T20" fmla="*/ 64 w 140"/>
                  <a:gd name="T21" fmla="*/ 6 h 32"/>
                  <a:gd name="T22" fmla="*/ 66 w 140"/>
                  <a:gd name="T23" fmla="*/ 6 h 32"/>
                  <a:gd name="T24" fmla="*/ 93 w 140"/>
                  <a:gd name="T25" fmla="*/ 1 h 32"/>
                  <a:gd name="T26" fmla="*/ 123 w 140"/>
                  <a:gd name="T27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40" h="32">
                    <a:moveTo>
                      <a:pt x="123" y="0"/>
                    </a:moveTo>
                    <a:cubicBezTo>
                      <a:pt x="130" y="0"/>
                      <a:pt x="140" y="0"/>
                      <a:pt x="140" y="0"/>
                    </a:cubicBezTo>
                    <a:cubicBezTo>
                      <a:pt x="129" y="6"/>
                      <a:pt x="129" y="6"/>
                      <a:pt x="129" y="6"/>
                    </a:cubicBezTo>
                    <a:cubicBezTo>
                      <a:pt x="114" y="6"/>
                      <a:pt x="114" y="6"/>
                      <a:pt x="114" y="6"/>
                    </a:cubicBezTo>
                    <a:cubicBezTo>
                      <a:pt x="100" y="6"/>
                      <a:pt x="88" y="7"/>
                      <a:pt x="77" y="9"/>
                    </a:cubicBezTo>
                    <a:cubicBezTo>
                      <a:pt x="66" y="10"/>
                      <a:pt x="55" y="15"/>
                      <a:pt x="55" y="15"/>
                    </a:cubicBezTo>
                    <a:cubicBezTo>
                      <a:pt x="49" y="21"/>
                      <a:pt x="42" y="26"/>
                      <a:pt x="35" y="32"/>
                    </a:cubicBezTo>
                    <a:cubicBezTo>
                      <a:pt x="23" y="32"/>
                      <a:pt x="12" y="32"/>
                      <a:pt x="0" y="32"/>
                    </a:cubicBezTo>
                    <a:cubicBezTo>
                      <a:pt x="13" y="21"/>
                      <a:pt x="26" y="11"/>
                      <a:pt x="39" y="0"/>
                    </a:cubicBezTo>
                    <a:cubicBezTo>
                      <a:pt x="49" y="0"/>
                      <a:pt x="58" y="0"/>
                      <a:pt x="67" y="0"/>
                    </a:cubicBezTo>
                    <a:cubicBezTo>
                      <a:pt x="64" y="6"/>
                      <a:pt x="64" y="6"/>
                      <a:pt x="64" y="6"/>
                    </a:cubicBezTo>
                    <a:cubicBezTo>
                      <a:pt x="66" y="6"/>
                      <a:pt x="66" y="6"/>
                      <a:pt x="66" y="6"/>
                    </a:cubicBezTo>
                    <a:cubicBezTo>
                      <a:pt x="74" y="4"/>
                      <a:pt x="83" y="3"/>
                      <a:pt x="93" y="1"/>
                    </a:cubicBezTo>
                    <a:cubicBezTo>
                      <a:pt x="103" y="0"/>
                      <a:pt x="113" y="0"/>
                      <a:pt x="12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7" name="Freeform 383"/>
              <p:cNvSpPr>
                <a:spLocks noEditPoints="1"/>
              </p:cNvSpPr>
              <p:nvPr/>
            </p:nvSpPr>
            <p:spPr bwMode="auto">
              <a:xfrm>
                <a:off x="-28087638" y="5572126"/>
                <a:ext cx="608013" cy="119063"/>
              </a:xfrm>
              <a:custGeom>
                <a:avLst/>
                <a:gdLst>
                  <a:gd name="T0" fmla="*/ 156 w 162"/>
                  <a:gd name="T1" fmla="*/ 16 h 32"/>
                  <a:gd name="T2" fmla="*/ 121 w 162"/>
                  <a:gd name="T3" fmla="*/ 28 h 32"/>
                  <a:gd name="T4" fmla="*/ 58 w 162"/>
                  <a:gd name="T5" fmla="*/ 32 h 32"/>
                  <a:gd name="T6" fmla="*/ 20 w 162"/>
                  <a:gd name="T7" fmla="*/ 30 h 32"/>
                  <a:gd name="T8" fmla="*/ 0 w 162"/>
                  <a:gd name="T9" fmla="*/ 25 h 32"/>
                  <a:gd name="T10" fmla="*/ 2 w 162"/>
                  <a:gd name="T11" fmla="*/ 16 h 32"/>
                  <a:gd name="T12" fmla="*/ 37 w 162"/>
                  <a:gd name="T13" fmla="*/ 4 h 32"/>
                  <a:gd name="T14" fmla="*/ 99 w 162"/>
                  <a:gd name="T15" fmla="*/ 0 h 32"/>
                  <a:gd name="T16" fmla="*/ 150 w 162"/>
                  <a:gd name="T17" fmla="*/ 4 h 32"/>
                  <a:gd name="T18" fmla="*/ 156 w 162"/>
                  <a:gd name="T19" fmla="*/ 16 h 32"/>
                  <a:gd name="T20" fmla="*/ 37 w 162"/>
                  <a:gd name="T21" fmla="*/ 16 h 32"/>
                  <a:gd name="T22" fmla="*/ 66 w 162"/>
                  <a:gd name="T23" fmla="*/ 27 h 32"/>
                  <a:gd name="T24" fmla="*/ 120 w 162"/>
                  <a:gd name="T25" fmla="*/ 16 h 32"/>
                  <a:gd name="T26" fmla="*/ 92 w 162"/>
                  <a:gd name="T27" fmla="*/ 5 h 32"/>
                  <a:gd name="T28" fmla="*/ 57 w 162"/>
                  <a:gd name="T29" fmla="*/ 8 h 32"/>
                  <a:gd name="T30" fmla="*/ 37 w 162"/>
                  <a:gd name="T31" fmla="*/ 1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62" h="32">
                    <a:moveTo>
                      <a:pt x="156" y="16"/>
                    </a:moveTo>
                    <a:cubicBezTo>
                      <a:pt x="150" y="21"/>
                      <a:pt x="138" y="25"/>
                      <a:pt x="121" y="28"/>
                    </a:cubicBezTo>
                    <a:cubicBezTo>
                      <a:pt x="104" y="31"/>
                      <a:pt x="83" y="32"/>
                      <a:pt x="58" y="32"/>
                    </a:cubicBezTo>
                    <a:cubicBezTo>
                      <a:pt x="43" y="32"/>
                      <a:pt x="30" y="32"/>
                      <a:pt x="20" y="30"/>
                    </a:cubicBezTo>
                    <a:cubicBezTo>
                      <a:pt x="10" y="29"/>
                      <a:pt x="0" y="25"/>
                      <a:pt x="0" y="25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8" y="11"/>
                      <a:pt x="20" y="7"/>
                      <a:pt x="37" y="4"/>
                    </a:cubicBezTo>
                    <a:cubicBezTo>
                      <a:pt x="54" y="1"/>
                      <a:pt x="75" y="0"/>
                      <a:pt x="99" y="0"/>
                    </a:cubicBezTo>
                    <a:cubicBezTo>
                      <a:pt x="123" y="0"/>
                      <a:pt x="140" y="1"/>
                      <a:pt x="150" y="4"/>
                    </a:cubicBezTo>
                    <a:cubicBezTo>
                      <a:pt x="160" y="7"/>
                      <a:pt x="162" y="11"/>
                      <a:pt x="156" y="16"/>
                    </a:cubicBezTo>
                    <a:close/>
                    <a:moveTo>
                      <a:pt x="37" y="16"/>
                    </a:moveTo>
                    <a:cubicBezTo>
                      <a:pt x="28" y="23"/>
                      <a:pt x="38" y="27"/>
                      <a:pt x="66" y="27"/>
                    </a:cubicBezTo>
                    <a:cubicBezTo>
                      <a:pt x="93" y="27"/>
                      <a:pt x="111" y="23"/>
                      <a:pt x="120" y="16"/>
                    </a:cubicBezTo>
                    <a:cubicBezTo>
                      <a:pt x="129" y="9"/>
                      <a:pt x="120" y="5"/>
                      <a:pt x="92" y="5"/>
                    </a:cubicBezTo>
                    <a:cubicBezTo>
                      <a:pt x="77" y="5"/>
                      <a:pt x="66" y="6"/>
                      <a:pt x="57" y="8"/>
                    </a:cubicBezTo>
                    <a:cubicBezTo>
                      <a:pt x="48" y="10"/>
                      <a:pt x="37" y="16"/>
                      <a:pt x="37" y="1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8" name="Freeform 384"/>
              <p:cNvSpPr>
                <a:spLocks/>
              </p:cNvSpPr>
              <p:nvPr/>
            </p:nvSpPr>
            <p:spPr bwMode="auto">
              <a:xfrm>
                <a:off x="-27424063" y="5526088"/>
                <a:ext cx="330200" cy="165100"/>
              </a:xfrm>
              <a:custGeom>
                <a:avLst/>
                <a:gdLst>
                  <a:gd name="T0" fmla="*/ 35 w 88"/>
                  <a:gd name="T1" fmla="*/ 44 h 44"/>
                  <a:gd name="T2" fmla="*/ 0 w 88"/>
                  <a:gd name="T3" fmla="*/ 44 h 44"/>
                  <a:gd name="T4" fmla="*/ 53 w 88"/>
                  <a:gd name="T5" fmla="*/ 0 h 44"/>
                  <a:gd name="T6" fmla="*/ 88 w 88"/>
                  <a:gd name="T7" fmla="*/ 0 h 44"/>
                  <a:gd name="T8" fmla="*/ 35 w 88"/>
                  <a:gd name="T9" fmla="*/ 4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8" h="44">
                    <a:moveTo>
                      <a:pt x="35" y="44"/>
                    </a:moveTo>
                    <a:cubicBezTo>
                      <a:pt x="23" y="44"/>
                      <a:pt x="11" y="44"/>
                      <a:pt x="0" y="44"/>
                    </a:cubicBezTo>
                    <a:cubicBezTo>
                      <a:pt x="18" y="29"/>
                      <a:pt x="36" y="15"/>
                      <a:pt x="53" y="0"/>
                    </a:cubicBezTo>
                    <a:cubicBezTo>
                      <a:pt x="65" y="0"/>
                      <a:pt x="76" y="0"/>
                      <a:pt x="88" y="0"/>
                    </a:cubicBezTo>
                    <a:cubicBezTo>
                      <a:pt x="70" y="14"/>
                      <a:pt x="52" y="29"/>
                      <a:pt x="35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9" name="Freeform 385"/>
              <p:cNvSpPr>
                <a:spLocks noEditPoints="1"/>
              </p:cNvSpPr>
              <p:nvPr/>
            </p:nvSpPr>
            <p:spPr bwMode="auto">
              <a:xfrm>
                <a:off x="-24663400" y="5572126"/>
                <a:ext cx="592138" cy="119063"/>
              </a:xfrm>
              <a:custGeom>
                <a:avLst/>
                <a:gdLst>
                  <a:gd name="T0" fmla="*/ 155 w 158"/>
                  <a:gd name="T1" fmla="*/ 16 h 32"/>
                  <a:gd name="T2" fmla="*/ 121 w 158"/>
                  <a:gd name="T3" fmla="*/ 28 h 32"/>
                  <a:gd name="T4" fmla="*/ 59 w 158"/>
                  <a:gd name="T5" fmla="*/ 32 h 32"/>
                  <a:gd name="T6" fmla="*/ 21 w 158"/>
                  <a:gd name="T7" fmla="*/ 30 h 32"/>
                  <a:gd name="T8" fmla="*/ 0 w 158"/>
                  <a:gd name="T9" fmla="*/ 25 h 32"/>
                  <a:gd name="T10" fmla="*/ 0 w 158"/>
                  <a:gd name="T11" fmla="*/ 16 h 32"/>
                  <a:gd name="T12" fmla="*/ 34 w 158"/>
                  <a:gd name="T13" fmla="*/ 4 h 32"/>
                  <a:gd name="T14" fmla="*/ 96 w 158"/>
                  <a:gd name="T15" fmla="*/ 0 h 32"/>
                  <a:gd name="T16" fmla="*/ 147 w 158"/>
                  <a:gd name="T17" fmla="*/ 4 h 32"/>
                  <a:gd name="T18" fmla="*/ 155 w 158"/>
                  <a:gd name="T19" fmla="*/ 16 h 32"/>
                  <a:gd name="T20" fmla="*/ 36 w 158"/>
                  <a:gd name="T21" fmla="*/ 16 h 32"/>
                  <a:gd name="T22" fmla="*/ 66 w 158"/>
                  <a:gd name="T23" fmla="*/ 27 h 32"/>
                  <a:gd name="T24" fmla="*/ 119 w 158"/>
                  <a:gd name="T25" fmla="*/ 16 h 32"/>
                  <a:gd name="T26" fmla="*/ 89 w 158"/>
                  <a:gd name="T27" fmla="*/ 5 h 32"/>
                  <a:gd name="T28" fmla="*/ 55 w 158"/>
                  <a:gd name="T29" fmla="*/ 8 h 32"/>
                  <a:gd name="T30" fmla="*/ 36 w 158"/>
                  <a:gd name="T31" fmla="*/ 1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8" h="32">
                    <a:moveTo>
                      <a:pt x="155" y="16"/>
                    </a:moveTo>
                    <a:cubicBezTo>
                      <a:pt x="155" y="16"/>
                      <a:pt x="138" y="25"/>
                      <a:pt x="121" y="28"/>
                    </a:cubicBezTo>
                    <a:cubicBezTo>
                      <a:pt x="105" y="31"/>
                      <a:pt x="84" y="32"/>
                      <a:pt x="59" y="32"/>
                    </a:cubicBezTo>
                    <a:cubicBezTo>
                      <a:pt x="44" y="32"/>
                      <a:pt x="31" y="32"/>
                      <a:pt x="21" y="30"/>
                    </a:cubicBezTo>
                    <a:cubicBezTo>
                      <a:pt x="11" y="29"/>
                      <a:pt x="0" y="25"/>
                      <a:pt x="0" y="25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17" y="7"/>
                      <a:pt x="34" y="4"/>
                    </a:cubicBezTo>
                    <a:cubicBezTo>
                      <a:pt x="51" y="1"/>
                      <a:pt x="71" y="0"/>
                      <a:pt x="96" y="0"/>
                    </a:cubicBezTo>
                    <a:cubicBezTo>
                      <a:pt x="119" y="0"/>
                      <a:pt x="137" y="1"/>
                      <a:pt x="147" y="4"/>
                    </a:cubicBezTo>
                    <a:cubicBezTo>
                      <a:pt x="158" y="7"/>
                      <a:pt x="155" y="16"/>
                      <a:pt x="155" y="16"/>
                    </a:cubicBezTo>
                    <a:close/>
                    <a:moveTo>
                      <a:pt x="36" y="16"/>
                    </a:moveTo>
                    <a:cubicBezTo>
                      <a:pt x="28" y="23"/>
                      <a:pt x="38" y="27"/>
                      <a:pt x="66" y="27"/>
                    </a:cubicBezTo>
                    <a:cubicBezTo>
                      <a:pt x="93" y="27"/>
                      <a:pt x="111" y="23"/>
                      <a:pt x="119" y="16"/>
                    </a:cubicBezTo>
                    <a:cubicBezTo>
                      <a:pt x="127" y="9"/>
                      <a:pt x="117" y="5"/>
                      <a:pt x="89" y="5"/>
                    </a:cubicBezTo>
                    <a:cubicBezTo>
                      <a:pt x="75" y="5"/>
                      <a:pt x="63" y="6"/>
                      <a:pt x="55" y="8"/>
                    </a:cubicBezTo>
                    <a:cubicBezTo>
                      <a:pt x="46" y="10"/>
                      <a:pt x="36" y="16"/>
                      <a:pt x="36" y="1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0" name="Freeform 386"/>
              <p:cNvSpPr>
                <a:spLocks noEditPoints="1"/>
              </p:cNvSpPr>
              <p:nvPr/>
            </p:nvSpPr>
            <p:spPr bwMode="auto">
              <a:xfrm>
                <a:off x="-24055388" y="5572126"/>
                <a:ext cx="693738" cy="171450"/>
              </a:xfrm>
              <a:custGeom>
                <a:avLst/>
                <a:gdLst>
                  <a:gd name="T0" fmla="*/ 98 w 185"/>
                  <a:gd name="T1" fmla="*/ 32 h 46"/>
                  <a:gd name="T2" fmla="*/ 55 w 185"/>
                  <a:gd name="T3" fmla="*/ 28 h 46"/>
                  <a:gd name="T4" fmla="*/ 52 w 185"/>
                  <a:gd name="T5" fmla="*/ 28 h 46"/>
                  <a:gd name="T6" fmla="*/ 49 w 185"/>
                  <a:gd name="T7" fmla="*/ 33 h 46"/>
                  <a:gd name="T8" fmla="*/ 35 w 185"/>
                  <a:gd name="T9" fmla="*/ 46 h 46"/>
                  <a:gd name="T10" fmla="*/ 0 w 185"/>
                  <a:gd name="T11" fmla="*/ 46 h 46"/>
                  <a:gd name="T12" fmla="*/ 50 w 185"/>
                  <a:gd name="T13" fmla="*/ 0 h 46"/>
                  <a:gd name="T14" fmla="*/ 78 w 185"/>
                  <a:gd name="T15" fmla="*/ 0 h 46"/>
                  <a:gd name="T16" fmla="*/ 78 w 185"/>
                  <a:gd name="T17" fmla="*/ 5 h 46"/>
                  <a:gd name="T18" fmla="*/ 80 w 185"/>
                  <a:gd name="T19" fmla="*/ 5 h 46"/>
                  <a:gd name="T20" fmla="*/ 134 w 185"/>
                  <a:gd name="T21" fmla="*/ 0 h 46"/>
                  <a:gd name="T22" fmla="*/ 177 w 185"/>
                  <a:gd name="T23" fmla="*/ 4 h 46"/>
                  <a:gd name="T24" fmla="*/ 181 w 185"/>
                  <a:gd name="T25" fmla="*/ 16 h 46"/>
                  <a:gd name="T26" fmla="*/ 151 w 185"/>
                  <a:gd name="T27" fmla="*/ 28 h 46"/>
                  <a:gd name="T28" fmla="*/ 98 w 185"/>
                  <a:gd name="T29" fmla="*/ 32 h 46"/>
                  <a:gd name="T30" fmla="*/ 119 w 185"/>
                  <a:gd name="T31" fmla="*/ 5 h 46"/>
                  <a:gd name="T32" fmla="*/ 86 w 185"/>
                  <a:gd name="T33" fmla="*/ 8 h 46"/>
                  <a:gd name="T34" fmla="*/ 69 w 185"/>
                  <a:gd name="T35" fmla="*/ 15 h 46"/>
                  <a:gd name="T36" fmla="*/ 67 w 185"/>
                  <a:gd name="T37" fmla="*/ 16 h 46"/>
                  <a:gd name="T38" fmla="*/ 68 w 185"/>
                  <a:gd name="T39" fmla="*/ 24 h 46"/>
                  <a:gd name="T40" fmla="*/ 96 w 185"/>
                  <a:gd name="T41" fmla="*/ 27 h 46"/>
                  <a:gd name="T42" fmla="*/ 127 w 185"/>
                  <a:gd name="T43" fmla="*/ 24 h 46"/>
                  <a:gd name="T44" fmla="*/ 145 w 185"/>
                  <a:gd name="T45" fmla="*/ 16 h 46"/>
                  <a:gd name="T46" fmla="*/ 144 w 185"/>
                  <a:gd name="T47" fmla="*/ 8 h 46"/>
                  <a:gd name="T48" fmla="*/ 119 w 185"/>
                  <a:gd name="T49" fmla="*/ 5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85" h="46">
                    <a:moveTo>
                      <a:pt x="98" y="32"/>
                    </a:moveTo>
                    <a:cubicBezTo>
                      <a:pt x="77" y="32"/>
                      <a:pt x="63" y="31"/>
                      <a:pt x="55" y="28"/>
                    </a:cubicBezTo>
                    <a:cubicBezTo>
                      <a:pt x="52" y="28"/>
                      <a:pt x="52" y="28"/>
                      <a:pt x="52" y="28"/>
                    </a:cubicBezTo>
                    <a:cubicBezTo>
                      <a:pt x="49" y="33"/>
                      <a:pt x="49" y="33"/>
                      <a:pt x="49" y="33"/>
                    </a:cubicBezTo>
                    <a:cubicBezTo>
                      <a:pt x="35" y="46"/>
                      <a:pt x="35" y="46"/>
                      <a:pt x="35" y="46"/>
                    </a:cubicBezTo>
                    <a:cubicBezTo>
                      <a:pt x="24" y="46"/>
                      <a:pt x="12" y="46"/>
                      <a:pt x="0" y="46"/>
                    </a:cubicBezTo>
                    <a:cubicBezTo>
                      <a:pt x="17" y="31"/>
                      <a:pt x="33" y="15"/>
                      <a:pt x="50" y="0"/>
                    </a:cubicBezTo>
                    <a:cubicBezTo>
                      <a:pt x="59" y="0"/>
                      <a:pt x="68" y="0"/>
                      <a:pt x="78" y="0"/>
                    </a:cubicBezTo>
                    <a:cubicBezTo>
                      <a:pt x="78" y="5"/>
                      <a:pt x="78" y="5"/>
                      <a:pt x="78" y="5"/>
                    </a:cubicBezTo>
                    <a:cubicBezTo>
                      <a:pt x="80" y="5"/>
                      <a:pt x="80" y="5"/>
                      <a:pt x="80" y="5"/>
                    </a:cubicBezTo>
                    <a:cubicBezTo>
                      <a:pt x="94" y="1"/>
                      <a:pt x="112" y="0"/>
                      <a:pt x="134" y="0"/>
                    </a:cubicBezTo>
                    <a:cubicBezTo>
                      <a:pt x="154" y="0"/>
                      <a:pt x="168" y="1"/>
                      <a:pt x="177" y="4"/>
                    </a:cubicBezTo>
                    <a:cubicBezTo>
                      <a:pt x="185" y="7"/>
                      <a:pt x="181" y="16"/>
                      <a:pt x="181" y="16"/>
                    </a:cubicBezTo>
                    <a:cubicBezTo>
                      <a:pt x="181" y="16"/>
                      <a:pt x="165" y="25"/>
                      <a:pt x="151" y="28"/>
                    </a:cubicBezTo>
                    <a:cubicBezTo>
                      <a:pt x="136" y="31"/>
                      <a:pt x="118" y="32"/>
                      <a:pt x="98" y="32"/>
                    </a:cubicBezTo>
                    <a:close/>
                    <a:moveTo>
                      <a:pt x="119" y="5"/>
                    </a:moveTo>
                    <a:cubicBezTo>
                      <a:pt x="105" y="5"/>
                      <a:pt x="94" y="6"/>
                      <a:pt x="86" y="8"/>
                    </a:cubicBezTo>
                    <a:cubicBezTo>
                      <a:pt x="78" y="9"/>
                      <a:pt x="69" y="15"/>
                      <a:pt x="69" y="15"/>
                    </a:cubicBezTo>
                    <a:cubicBezTo>
                      <a:pt x="67" y="16"/>
                      <a:pt x="67" y="16"/>
                      <a:pt x="67" y="16"/>
                    </a:cubicBezTo>
                    <a:cubicBezTo>
                      <a:pt x="68" y="24"/>
                      <a:pt x="68" y="24"/>
                      <a:pt x="68" y="24"/>
                    </a:cubicBezTo>
                    <a:cubicBezTo>
                      <a:pt x="68" y="24"/>
                      <a:pt x="82" y="27"/>
                      <a:pt x="96" y="27"/>
                    </a:cubicBezTo>
                    <a:cubicBezTo>
                      <a:pt x="108" y="27"/>
                      <a:pt x="118" y="26"/>
                      <a:pt x="127" y="24"/>
                    </a:cubicBezTo>
                    <a:cubicBezTo>
                      <a:pt x="135" y="22"/>
                      <a:pt x="145" y="16"/>
                      <a:pt x="145" y="16"/>
                    </a:cubicBezTo>
                    <a:cubicBezTo>
                      <a:pt x="144" y="8"/>
                      <a:pt x="144" y="8"/>
                      <a:pt x="144" y="8"/>
                    </a:cubicBezTo>
                    <a:cubicBezTo>
                      <a:pt x="144" y="8"/>
                      <a:pt x="131" y="5"/>
                      <a:pt x="119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1" name="Freeform 387"/>
              <p:cNvSpPr>
                <a:spLocks/>
              </p:cNvSpPr>
              <p:nvPr/>
            </p:nvSpPr>
            <p:spPr bwMode="auto">
              <a:xfrm>
                <a:off x="-23264813" y="5548313"/>
                <a:ext cx="415925" cy="142875"/>
              </a:xfrm>
              <a:custGeom>
                <a:avLst/>
                <a:gdLst>
                  <a:gd name="T0" fmla="*/ 59 w 111"/>
                  <a:gd name="T1" fmla="*/ 33 h 38"/>
                  <a:gd name="T2" fmla="*/ 86 w 111"/>
                  <a:gd name="T3" fmla="*/ 32 h 38"/>
                  <a:gd name="T4" fmla="*/ 80 w 111"/>
                  <a:gd name="T5" fmla="*/ 37 h 38"/>
                  <a:gd name="T6" fmla="*/ 65 w 111"/>
                  <a:gd name="T7" fmla="*/ 38 h 38"/>
                  <a:gd name="T8" fmla="*/ 45 w 111"/>
                  <a:gd name="T9" fmla="*/ 38 h 38"/>
                  <a:gd name="T10" fmla="*/ 7 w 111"/>
                  <a:gd name="T11" fmla="*/ 29 h 38"/>
                  <a:gd name="T12" fmla="*/ 25 w 111"/>
                  <a:gd name="T13" fmla="*/ 11 h 38"/>
                  <a:gd name="T14" fmla="*/ 2 w 111"/>
                  <a:gd name="T15" fmla="*/ 11 h 38"/>
                  <a:gd name="T16" fmla="*/ 5 w 111"/>
                  <a:gd name="T17" fmla="*/ 9 h 38"/>
                  <a:gd name="T18" fmla="*/ 32 w 111"/>
                  <a:gd name="T19" fmla="*/ 6 h 38"/>
                  <a:gd name="T20" fmla="*/ 51 w 111"/>
                  <a:gd name="T21" fmla="*/ 0 h 38"/>
                  <a:gd name="T22" fmla="*/ 72 w 111"/>
                  <a:gd name="T23" fmla="*/ 0 h 38"/>
                  <a:gd name="T24" fmla="*/ 65 w 111"/>
                  <a:gd name="T25" fmla="*/ 6 h 38"/>
                  <a:gd name="T26" fmla="*/ 111 w 111"/>
                  <a:gd name="T27" fmla="*/ 6 h 38"/>
                  <a:gd name="T28" fmla="*/ 106 w 111"/>
                  <a:gd name="T29" fmla="*/ 11 h 38"/>
                  <a:gd name="T30" fmla="*/ 59 w 111"/>
                  <a:gd name="T31" fmla="*/ 11 h 38"/>
                  <a:gd name="T32" fmla="*/ 42 w 111"/>
                  <a:gd name="T33" fmla="*/ 28 h 38"/>
                  <a:gd name="T34" fmla="*/ 44 w 111"/>
                  <a:gd name="T35" fmla="*/ 32 h 38"/>
                  <a:gd name="T36" fmla="*/ 59 w 111"/>
                  <a:gd name="T37" fmla="*/ 33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11" h="38">
                    <a:moveTo>
                      <a:pt x="59" y="33"/>
                    </a:moveTo>
                    <a:cubicBezTo>
                      <a:pt x="68" y="33"/>
                      <a:pt x="77" y="33"/>
                      <a:pt x="86" y="32"/>
                    </a:cubicBezTo>
                    <a:cubicBezTo>
                      <a:pt x="80" y="37"/>
                      <a:pt x="80" y="37"/>
                      <a:pt x="80" y="37"/>
                    </a:cubicBezTo>
                    <a:cubicBezTo>
                      <a:pt x="80" y="37"/>
                      <a:pt x="71" y="38"/>
                      <a:pt x="65" y="38"/>
                    </a:cubicBezTo>
                    <a:cubicBezTo>
                      <a:pt x="58" y="38"/>
                      <a:pt x="52" y="38"/>
                      <a:pt x="45" y="38"/>
                    </a:cubicBezTo>
                    <a:cubicBezTo>
                      <a:pt x="13" y="38"/>
                      <a:pt x="0" y="35"/>
                      <a:pt x="7" y="29"/>
                    </a:cubicBezTo>
                    <a:cubicBezTo>
                      <a:pt x="13" y="23"/>
                      <a:pt x="25" y="11"/>
                      <a:pt x="25" y="11"/>
                    </a:cubicBezTo>
                    <a:cubicBezTo>
                      <a:pt x="17" y="11"/>
                      <a:pt x="10" y="11"/>
                      <a:pt x="2" y="11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14" y="8"/>
                      <a:pt x="23" y="7"/>
                      <a:pt x="32" y="6"/>
                    </a:cubicBezTo>
                    <a:cubicBezTo>
                      <a:pt x="38" y="4"/>
                      <a:pt x="45" y="2"/>
                      <a:pt x="51" y="0"/>
                    </a:cubicBezTo>
                    <a:cubicBezTo>
                      <a:pt x="58" y="0"/>
                      <a:pt x="65" y="0"/>
                      <a:pt x="72" y="0"/>
                    </a:cubicBezTo>
                    <a:cubicBezTo>
                      <a:pt x="65" y="6"/>
                      <a:pt x="65" y="6"/>
                      <a:pt x="65" y="6"/>
                    </a:cubicBezTo>
                    <a:cubicBezTo>
                      <a:pt x="80" y="6"/>
                      <a:pt x="96" y="6"/>
                      <a:pt x="111" y="6"/>
                    </a:cubicBezTo>
                    <a:cubicBezTo>
                      <a:pt x="106" y="11"/>
                      <a:pt x="106" y="11"/>
                      <a:pt x="106" y="11"/>
                    </a:cubicBezTo>
                    <a:cubicBezTo>
                      <a:pt x="90" y="11"/>
                      <a:pt x="75" y="11"/>
                      <a:pt x="59" y="11"/>
                    </a:cubicBezTo>
                    <a:cubicBezTo>
                      <a:pt x="59" y="11"/>
                      <a:pt x="48" y="23"/>
                      <a:pt x="42" y="28"/>
                    </a:cubicBezTo>
                    <a:cubicBezTo>
                      <a:pt x="44" y="32"/>
                      <a:pt x="44" y="32"/>
                      <a:pt x="44" y="32"/>
                    </a:cubicBezTo>
                    <a:cubicBezTo>
                      <a:pt x="44" y="32"/>
                      <a:pt x="53" y="33"/>
                      <a:pt x="59" y="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2" name="Freeform 388"/>
              <p:cNvSpPr>
                <a:spLocks noEditPoints="1"/>
              </p:cNvSpPr>
              <p:nvPr/>
            </p:nvSpPr>
            <p:spPr bwMode="auto">
              <a:xfrm>
                <a:off x="-22840950" y="5530851"/>
                <a:ext cx="292100" cy="160338"/>
              </a:xfrm>
              <a:custGeom>
                <a:avLst/>
                <a:gdLst>
                  <a:gd name="T0" fmla="*/ 39 w 78"/>
                  <a:gd name="T1" fmla="*/ 3 h 43"/>
                  <a:gd name="T2" fmla="*/ 47 w 78"/>
                  <a:gd name="T3" fmla="*/ 0 h 43"/>
                  <a:gd name="T4" fmla="*/ 62 w 78"/>
                  <a:gd name="T5" fmla="*/ 0 h 43"/>
                  <a:gd name="T6" fmla="*/ 75 w 78"/>
                  <a:gd name="T7" fmla="*/ 0 h 43"/>
                  <a:gd name="T8" fmla="*/ 78 w 78"/>
                  <a:gd name="T9" fmla="*/ 3 h 43"/>
                  <a:gd name="T10" fmla="*/ 70 w 78"/>
                  <a:gd name="T11" fmla="*/ 6 h 43"/>
                  <a:gd name="T12" fmla="*/ 55 w 78"/>
                  <a:gd name="T13" fmla="*/ 7 h 43"/>
                  <a:gd name="T14" fmla="*/ 41 w 78"/>
                  <a:gd name="T15" fmla="*/ 6 h 43"/>
                  <a:gd name="T16" fmla="*/ 39 w 78"/>
                  <a:gd name="T17" fmla="*/ 3 h 43"/>
                  <a:gd name="T18" fmla="*/ 34 w 78"/>
                  <a:gd name="T19" fmla="*/ 43 h 43"/>
                  <a:gd name="T20" fmla="*/ 0 w 78"/>
                  <a:gd name="T21" fmla="*/ 43 h 43"/>
                  <a:gd name="T22" fmla="*/ 32 w 78"/>
                  <a:gd name="T23" fmla="*/ 11 h 43"/>
                  <a:gd name="T24" fmla="*/ 67 w 78"/>
                  <a:gd name="T25" fmla="*/ 11 h 43"/>
                  <a:gd name="T26" fmla="*/ 34 w 78"/>
                  <a:gd name="T2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8" h="43">
                    <a:moveTo>
                      <a:pt x="39" y="3"/>
                    </a:moveTo>
                    <a:cubicBezTo>
                      <a:pt x="47" y="0"/>
                      <a:pt x="47" y="0"/>
                      <a:pt x="47" y="0"/>
                    </a:cubicBezTo>
                    <a:cubicBezTo>
                      <a:pt x="47" y="0"/>
                      <a:pt x="56" y="0"/>
                      <a:pt x="62" y="0"/>
                    </a:cubicBezTo>
                    <a:cubicBezTo>
                      <a:pt x="68" y="0"/>
                      <a:pt x="75" y="0"/>
                      <a:pt x="75" y="0"/>
                    </a:cubicBezTo>
                    <a:cubicBezTo>
                      <a:pt x="78" y="3"/>
                      <a:pt x="78" y="3"/>
                      <a:pt x="78" y="3"/>
                    </a:cubicBezTo>
                    <a:cubicBezTo>
                      <a:pt x="70" y="6"/>
                      <a:pt x="70" y="6"/>
                      <a:pt x="70" y="6"/>
                    </a:cubicBezTo>
                    <a:cubicBezTo>
                      <a:pt x="70" y="6"/>
                      <a:pt x="61" y="7"/>
                      <a:pt x="55" y="7"/>
                    </a:cubicBezTo>
                    <a:cubicBezTo>
                      <a:pt x="48" y="7"/>
                      <a:pt x="41" y="6"/>
                      <a:pt x="41" y="6"/>
                    </a:cubicBezTo>
                    <a:lnTo>
                      <a:pt x="39" y="3"/>
                    </a:lnTo>
                    <a:close/>
                    <a:moveTo>
                      <a:pt x="34" y="43"/>
                    </a:moveTo>
                    <a:cubicBezTo>
                      <a:pt x="23" y="43"/>
                      <a:pt x="11" y="43"/>
                      <a:pt x="0" y="43"/>
                    </a:cubicBezTo>
                    <a:cubicBezTo>
                      <a:pt x="10" y="32"/>
                      <a:pt x="21" y="22"/>
                      <a:pt x="32" y="11"/>
                    </a:cubicBezTo>
                    <a:cubicBezTo>
                      <a:pt x="44" y="11"/>
                      <a:pt x="55" y="11"/>
                      <a:pt x="67" y="11"/>
                    </a:cubicBezTo>
                    <a:cubicBezTo>
                      <a:pt x="56" y="22"/>
                      <a:pt x="45" y="32"/>
                      <a:pt x="34" y="4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3" name="Freeform 389"/>
              <p:cNvSpPr>
                <a:spLocks noEditPoints="1"/>
              </p:cNvSpPr>
              <p:nvPr/>
            </p:nvSpPr>
            <p:spPr bwMode="auto">
              <a:xfrm>
                <a:off x="-22499638" y="5572126"/>
                <a:ext cx="585788" cy="119063"/>
              </a:xfrm>
              <a:custGeom>
                <a:avLst/>
                <a:gdLst>
                  <a:gd name="T0" fmla="*/ 154 w 156"/>
                  <a:gd name="T1" fmla="*/ 16 h 32"/>
                  <a:gd name="T2" fmla="*/ 121 w 156"/>
                  <a:gd name="T3" fmla="*/ 28 h 32"/>
                  <a:gd name="T4" fmla="*/ 60 w 156"/>
                  <a:gd name="T5" fmla="*/ 32 h 32"/>
                  <a:gd name="T6" fmla="*/ 21 w 156"/>
                  <a:gd name="T7" fmla="*/ 30 h 32"/>
                  <a:gd name="T8" fmla="*/ 0 w 156"/>
                  <a:gd name="T9" fmla="*/ 25 h 32"/>
                  <a:gd name="T10" fmla="*/ 0 w 156"/>
                  <a:gd name="T11" fmla="*/ 16 h 32"/>
                  <a:gd name="T12" fmla="*/ 32 w 156"/>
                  <a:gd name="T13" fmla="*/ 4 h 32"/>
                  <a:gd name="T14" fmla="*/ 94 w 156"/>
                  <a:gd name="T15" fmla="*/ 0 h 32"/>
                  <a:gd name="T16" fmla="*/ 145 w 156"/>
                  <a:gd name="T17" fmla="*/ 4 h 32"/>
                  <a:gd name="T18" fmla="*/ 154 w 156"/>
                  <a:gd name="T19" fmla="*/ 16 h 32"/>
                  <a:gd name="T20" fmla="*/ 35 w 156"/>
                  <a:gd name="T21" fmla="*/ 16 h 32"/>
                  <a:gd name="T22" fmla="*/ 66 w 156"/>
                  <a:gd name="T23" fmla="*/ 27 h 32"/>
                  <a:gd name="T24" fmla="*/ 118 w 156"/>
                  <a:gd name="T25" fmla="*/ 16 h 32"/>
                  <a:gd name="T26" fmla="*/ 88 w 156"/>
                  <a:gd name="T27" fmla="*/ 5 h 32"/>
                  <a:gd name="T28" fmla="*/ 53 w 156"/>
                  <a:gd name="T29" fmla="*/ 8 h 32"/>
                  <a:gd name="T30" fmla="*/ 35 w 156"/>
                  <a:gd name="T31" fmla="*/ 1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6" h="32">
                    <a:moveTo>
                      <a:pt x="154" y="16"/>
                    </a:moveTo>
                    <a:cubicBezTo>
                      <a:pt x="154" y="16"/>
                      <a:pt x="138" y="25"/>
                      <a:pt x="121" y="28"/>
                    </a:cubicBezTo>
                    <a:cubicBezTo>
                      <a:pt x="105" y="31"/>
                      <a:pt x="84" y="32"/>
                      <a:pt x="60" y="32"/>
                    </a:cubicBezTo>
                    <a:cubicBezTo>
                      <a:pt x="45" y="32"/>
                      <a:pt x="32" y="32"/>
                      <a:pt x="21" y="30"/>
                    </a:cubicBezTo>
                    <a:cubicBezTo>
                      <a:pt x="11" y="29"/>
                      <a:pt x="0" y="25"/>
                      <a:pt x="0" y="25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16" y="7"/>
                      <a:pt x="32" y="4"/>
                    </a:cubicBezTo>
                    <a:cubicBezTo>
                      <a:pt x="49" y="1"/>
                      <a:pt x="69" y="0"/>
                      <a:pt x="94" y="0"/>
                    </a:cubicBezTo>
                    <a:cubicBezTo>
                      <a:pt x="117" y="0"/>
                      <a:pt x="135" y="1"/>
                      <a:pt x="145" y="4"/>
                    </a:cubicBezTo>
                    <a:cubicBezTo>
                      <a:pt x="156" y="7"/>
                      <a:pt x="154" y="16"/>
                      <a:pt x="154" y="16"/>
                    </a:cubicBezTo>
                    <a:close/>
                    <a:moveTo>
                      <a:pt x="35" y="16"/>
                    </a:moveTo>
                    <a:cubicBezTo>
                      <a:pt x="28" y="23"/>
                      <a:pt x="38" y="27"/>
                      <a:pt x="66" y="27"/>
                    </a:cubicBezTo>
                    <a:cubicBezTo>
                      <a:pt x="94" y="27"/>
                      <a:pt x="111" y="23"/>
                      <a:pt x="118" y="16"/>
                    </a:cubicBezTo>
                    <a:cubicBezTo>
                      <a:pt x="126" y="9"/>
                      <a:pt x="115" y="5"/>
                      <a:pt x="88" y="5"/>
                    </a:cubicBezTo>
                    <a:cubicBezTo>
                      <a:pt x="73" y="5"/>
                      <a:pt x="62" y="6"/>
                      <a:pt x="53" y="8"/>
                    </a:cubicBezTo>
                    <a:cubicBezTo>
                      <a:pt x="45" y="10"/>
                      <a:pt x="35" y="16"/>
                      <a:pt x="35" y="1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4" name="Freeform 390"/>
              <p:cNvSpPr>
                <a:spLocks/>
              </p:cNvSpPr>
              <p:nvPr/>
            </p:nvSpPr>
            <p:spPr bwMode="auto">
              <a:xfrm>
                <a:off x="-21831300" y="5572126"/>
                <a:ext cx="644525" cy="119063"/>
              </a:xfrm>
              <a:custGeom>
                <a:avLst/>
                <a:gdLst>
                  <a:gd name="T0" fmla="*/ 144 w 172"/>
                  <a:gd name="T1" fmla="*/ 32 h 32"/>
                  <a:gd name="T2" fmla="*/ 109 w 172"/>
                  <a:gd name="T3" fmla="*/ 32 h 32"/>
                  <a:gd name="T4" fmla="*/ 128 w 172"/>
                  <a:gd name="T5" fmla="*/ 13 h 32"/>
                  <a:gd name="T6" fmla="*/ 126 w 172"/>
                  <a:gd name="T7" fmla="*/ 7 h 32"/>
                  <a:gd name="T8" fmla="*/ 104 w 172"/>
                  <a:gd name="T9" fmla="*/ 5 h 32"/>
                  <a:gd name="T10" fmla="*/ 69 w 172"/>
                  <a:gd name="T11" fmla="*/ 8 h 32"/>
                  <a:gd name="T12" fmla="*/ 51 w 172"/>
                  <a:gd name="T13" fmla="*/ 16 h 32"/>
                  <a:gd name="T14" fmla="*/ 35 w 172"/>
                  <a:gd name="T15" fmla="*/ 32 h 32"/>
                  <a:gd name="T16" fmla="*/ 0 w 172"/>
                  <a:gd name="T17" fmla="*/ 32 h 32"/>
                  <a:gd name="T18" fmla="*/ 32 w 172"/>
                  <a:gd name="T19" fmla="*/ 0 h 32"/>
                  <a:gd name="T20" fmla="*/ 59 w 172"/>
                  <a:gd name="T21" fmla="*/ 0 h 32"/>
                  <a:gd name="T22" fmla="*/ 60 w 172"/>
                  <a:gd name="T23" fmla="*/ 5 h 32"/>
                  <a:gd name="T24" fmla="*/ 61 w 172"/>
                  <a:gd name="T25" fmla="*/ 5 h 32"/>
                  <a:gd name="T26" fmla="*/ 86 w 172"/>
                  <a:gd name="T27" fmla="*/ 1 h 32"/>
                  <a:gd name="T28" fmla="*/ 117 w 172"/>
                  <a:gd name="T29" fmla="*/ 0 h 32"/>
                  <a:gd name="T30" fmla="*/ 164 w 172"/>
                  <a:gd name="T31" fmla="*/ 11 h 32"/>
                  <a:gd name="T32" fmla="*/ 144 w 172"/>
                  <a:gd name="T33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72" h="32">
                    <a:moveTo>
                      <a:pt x="144" y="32"/>
                    </a:moveTo>
                    <a:cubicBezTo>
                      <a:pt x="132" y="32"/>
                      <a:pt x="121" y="32"/>
                      <a:pt x="109" y="32"/>
                    </a:cubicBezTo>
                    <a:cubicBezTo>
                      <a:pt x="116" y="25"/>
                      <a:pt x="122" y="19"/>
                      <a:pt x="128" y="13"/>
                    </a:cubicBezTo>
                    <a:cubicBezTo>
                      <a:pt x="126" y="7"/>
                      <a:pt x="126" y="7"/>
                      <a:pt x="126" y="7"/>
                    </a:cubicBezTo>
                    <a:cubicBezTo>
                      <a:pt x="126" y="7"/>
                      <a:pt x="115" y="5"/>
                      <a:pt x="104" y="5"/>
                    </a:cubicBezTo>
                    <a:cubicBezTo>
                      <a:pt x="89" y="5"/>
                      <a:pt x="78" y="6"/>
                      <a:pt x="69" y="8"/>
                    </a:cubicBezTo>
                    <a:cubicBezTo>
                      <a:pt x="61" y="9"/>
                      <a:pt x="51" y="16"/>
                      <a:pt x="51" y="16"/>
                    </a:cubicBezTo>
                    <a:cubicBezTo>
                      <a:pt x="35" y="32"/>
                      <a:pt x="35" y="32"/>
                      <a:pt x="35" y="32"/>
                    </a:cubicBezTo>
                    <a:cubicBezTo>
                      <a:pt x="23" y="32"/>
                      <a:pt x="12" y="32"/>
                      <a:pt x="0" y="32"/>
                    </a:cubicBezTo>
                    <a:cubicBezTo>
                      <a:pt x="11" y="21"/>
                      <a:pt x="21" y="11"/>
                      <a:pt x="32" y="0"/>
                    </a:cubicBezTo>
                    <a:cubicBezTo>
                      <a:pt x="41" y="0"/>
                      <a:pt x="50" y="0"/>
                      <a:pt x="59" y="0"/>
                    </a:cubicBezTo>
                    <a:cubicBezTo>
                      <a:pt x="60" y="5"/>
                      <a:pt x="60" y="5"/>
                      <a:pt x="60" y="5"/>
                    </a:cubicBezTo>
                    <a:cubicBezTo>
                      <a:pt x="61" y="5"/>
                      <a:pt x="61" y="5"/>
                      <a:pt x="61" y="5"/>
                    </a:cubicBezTo>
                    <a:cubicBezTo>
                      <a:pt x="68" y="3"/>
                      <a:pt x="76" y="2"/>
                      <a:pt x="86" y="1"/>
                    </a:cubicBezTo>
                    <a:cubicBezTo>
                      <a:pt x="96" y="0"/>
                      <a:pt x="106" y="0"/>
                      <a:pt x="117" y="0"/>
                    </a:cubicBezTo>
                    <a:cubicBezTo>
                      <a:pt x="156" y="0"/>
                      <a:pt x="172" y="4"/>
                      <a:pt x="164" y="11"/>
                    </a:cubicBezTo>
                    <a:cubicBezTo>
                      <a:pt x="157" y="18"/>
                      <a:pt x="151" y="25"/>
                      <a:pt x="144" y="3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5" name="Freeform 391"/>
              <p:cNvSpPr>
                <a:spLocks noEditPoints="1"/>
              </p:cNvSpPr>
              <p:nvPr/>
            </p:nvSpPr>
            <p:spPr bwMode="auto">
              <a:xfrm>
                <a:off x="-21850350" y="5045076"/>
                <a:ext cx="460375" cy="93663"/>
              </a:xfrm>
              <a:custGeom>
                <a:avLst/>
                <a:gdLst>
                  <a:gd name="T0" fmla="*/ 85 w 123"/>
                  <a:gd name="T1" fmla="*/ 25 h 25"/>
                  <a:gd name="T2" fmla="*/ 83 w 123"/>
                  <a:gd name="T3" fmla="*/ 22 h 25"/>
                  <a:gd name="T4" fmla="*/ 82 w 123"/>
                  <a:gd name="T5" fmla="*/ 22 h 25"/>
                  <a:gd name="T6" fmla="*/ 60 w 123"/>
                  <a:gd name="T7" fmla="*/ 25 h 25"/>
                  <a:gd name="T8" fmla="*/ 34 w 123"/>
                  <a:gd name="T9" fmla="*/ 25 h 25"/>
                  <a:gd name="T10" fmla="*/ 6 w 123"/>
                  <a:gd name="T11" fmla="*/ 24 h 25"/>
                  <a:gd name="T12" fmla="*/ 0 w 123"/>
                  <a:gd name="T13" fmla="*/ 18 h 25"/>
                  <a:gd name="T14" fmla="*/ 22 w 123"/>
                  <a:gd name="T15" fmla="*/ 12 h 25"/>
                  <a:gd name="T16" fmla="*/ 70 w 123"/>
                  <a:gd name="T17" fmla="*/ 10 h 25"/>
                  <a:gd name="T18" fmla="*/ 93 w 123"/>
                  <a:gd name="T19" fmla="*/ 10 h 25"/>
                  <a:gd name="T20" fmla="*/ 94 w 123"/>
                  <a:gd name="T21" fmla="*/ 9 h 25"/>
                  <a:gd name="T22" fmla="*/ 92 w 123"/>
                  <a:gd name="T23" fmla="*/ 5 h 25"/>
                  <a:gd name="T24" fmla="*/ 75 w 123"/>
                  <a:gd name="T25" fmla="*/ 4 h 25"/>
                  <a:gd name="T26" fmla="*/ 55 w 123"/>
                  <a:gd name="T27" fmla="*/ 4 h 25"/>
                  <a:gd name="T28" fmla="*/ 36 w 123"/>
                  <a:gd name="T29" fmla="*/ 6 h 25"/>
                  <a:gd name="T30" fmla="*/ 31 w 123"/>
                  <a:gd name="T31" fmla="*/ 2 h 25"/>
                  <a:gd name="T32" fmla="*/ 56 w 123"/>
                  <a:gd name="T33" fmla="*/ 0 h 25"/>
                  <a:gd name="T34" fmla="*/ 80 w 123"/>
                  <a:gd name="T35" fmla="*/ 0 h 25"/>
                  <a:gd name="T36" fmla="*/ 116 w 123"/>
                  <a:gd name="T37" fmla="*/ 2 h 25"/>
                  <a:gd name="T38" fmla="*/ 122 w 123"/>
                  <a:gd name="T39" fmla="*/ 8 h 25"/>
                  <a:gd name="T40" fmla="*/ 105 w 123"/>
                  <a:gd name="T41" fmla="*/ 25 h 25"/>
                  <a:gd name="T42" fmla="*/ 85 w 123"/>
                  <a:gd name="T43" fmla="*/ 25 h 25"/>
                  <a:gd name="T44" fmla="*/ 47 w 123"/>
                  <a:gd name="T45" fmla="*/ 21 h 25"/>
                  <a:gd name="T46" fmla="*/ 73 w 123"/>
                  <a:gd name="T47" fmla="*/ 20 h 25"/>
                  <a:gd name="T48" fmla="*/ 87 w 123"/>
                  <a:gd name="T49" fmla="*/ 15 h 25"/>
                  <a:gd name="T50" fmla="*/ 89 w 123"/>
                  <a:gd name="T51" fmla="*/ 13 h 25"/>
                  <a:gd name="T52" fmla="*/ 72 w 123"/>
                  <a:gd name="T53" fmla="*/ 13 h 25"/>
                  <a:gd name="T54" fmla="*/ 42 w 123"/>
                  <a:gd name="T55" fmla="*/ 14 h 25"/>
                  <a:gd name="T56" fmla="*/ 30 w 123"/>
                  <a:gd name="T57" fmla="*/ 18 h 25"/>
                  <a:gd name="T58" fmla="*/ 32 w 123"/>
                  <a:gd name="T59" fmla="*/ 20 h 25"/>
                  <a:gd name="T60" fmla="*/ 47 w 123"/>
                  <a:gd name="T61" fmla="*/ 2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23" h="25">
                    <a:moveTo>
                      <a:pt x="85" y="25"/>
                    </a:moveTo>
                    <a:cubicBezTo>
                      <a:pt x="83" y="22"/>
                      <a:pt x="83" y="22"/>
                      <a:pt x="83" y="22"/>
                    </a:cubicBezTo>
                    <a:cubicBezTo>
                      <a:pt x="82" y="22"/>
                      <a:pt x="82" y="22"/>
                      <a:pt x="82" y="22"/>
                    </a:cubicBezTo>
                    <a:cubicBezTo>
                      <a:pt x="74" y="23"/>
                      <a:pt x="67" y="24"/>
                      <a:pt x="60" y="25"/>
                    </a:cubicBezTo>
                    <a:cubicBezTo>
                      <a:pt x="53" y="25"/>
                      <a:pt x="44" y="25"/>
                      <a:pt x="34" y="25"/>
                    </a:cubicBezTo>
                    <a:cubicBezTo>
                      <a:pt x="21" y="25"/>
                      <a:pt x="12" y="25"/>
                      <a:pt x="6" y="24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10" y="13"/>
                      <a:pt x="22" y="12"/>
                    </a:cubicBezTo>
                    <a:cubicBezTo>
                      <a:pt x="33" y="11"/>
                      <a:pt x="49" y="10"/>
                      <a:pt x="70" y="10"/>
                    </a:cubicBezTo>
                    <a:cubicBezTo>
                      <a:pt x="78" y="10"/>
                      <a:pt x="85" y="10"/>
                      <a:pt x="93" y="10"/>
                    </a:cubicBezTo>
                    <a:cubicBezTo>
                      <a:pt x="94" y="9"/>
                      <a:pt x="94" y="9"/>
                      <a:pt x="94" y="9"/>
                    </a:cubicBezTo>
                    <a:cubicBezTo>
                      <a:pt x="92" y="5"/>
                      <a:pt x="92" y="5"/>
                      <a:pt x="92" y="5"/>
                    </a:cubicBezTo>
                    <a:cubicBezTo>
                      <a:pt x="92" y="5"/>
                      <a:pt x="83" y="4"/>
                      <a:pt x="75" y="4"/>
                    </a:cubicBezTo>
                    <a:cubicBezTo>
                      <a:pt x="68" y="4"/>
                      <a:pt x="62" y="4"/>
                      <a:pt x="55" y="4"/>
                    </a:cubicBezTo>
                    <a:cubicBezTo>
                      <a:pt x="48" y="5"/>
                      <a:pt x="42" y="5"/>
                      <a:pt x="36" y="6"/>
                    </a:cubicBezTo>
                    <a:cubicBezTo>
                      <a:pt x="31" y="2"/>
                      <a:pt x="31" y="2"/>
                      <a:pt x="31" y="2"/>
                    </a:cubicBezTo>
                    <a:cubicBezTo>
                      <a:pt x="38" y="1"/>
                      <a:pt x="47" y="0"/>
                      <a:pt x="56" y="0"/>
                    </a:cubicBezTo>
                    <a:cubicBezTo>
                      <a:pt x="64" y="0"/>
                      <a:pt x="73" y="0"/>
                      <a:pt x="80" y="0"/>
                    </a:cubicBezTo>
                    <a:cubicBezTo>
                      <a:pt x="97" y="0"/>
                      <a:pt x="109" y="0"/>
                      <a:pt x="116" y="2"/>
                    </a:cubicBezTo>
                    <a:cubicBezTo>
                      <a:pt x="123" y="3"/>
                      <a:pt x="122" y="8"/>
                      <a:pt x="122" y="8"/>
                    </a:cubicBezTo>
                    <a:cubicBezTo>
                      <a:pt x="105" y="25"/>
                      <a:pt x="105" y="25"/>
                      <a:pt x="105" y="25"/>
                    </a:cubicBezTo>
                    <a:cubicBezTo>
                      <a:pt x="99" y="25"/>
                      <a:pt x="92" y="25"/>
                      <a:pt x="85" y="25"/>
                    </a:cubicBezTo>
                    <a:close/>
                    <a:moveTo>
                      <a:pt x="47" y="21"/>
                    </a:moveTo>
                    <a:cubicBezTo>
                      <a:pt x="57" y="21"/>
                      <a:pt x="66" y="21"/>
                      <a:pt x="73" y="20"/>
                    </a:cubicBezTo>
                    <a:cubicBezTo>
                      <a:pt x="81" y="19"/>
                      <a:pt x="87" y="15"/>
                      <a:pt x="87" y="15"/>
                    </a:cubicBezTo>
                    <a:cubicBezTo>
                      <a:pt x="89" y="13"/>
                      <a:pt x="89" y="13"/>
                      <a:pt x="89" y="13"/>
                    </a:cubicBezTo>
                    <a:cubicBezTo>
                      <a:pt x="72" y="13"/>
                      <a:pt x="72" y="13"/>
                      <a:pt x="72" y="13"/>
                    </a:cubicBezTo>
                    <a:cubicBezTo>
                      <a:pt x="59" y="13"/>
                      <a:pt x="49" y="14"/>
                      <a:pt x="42" y="14"/>
                    </a:cubicBezTo>
                    <a:cubicBezTo>
                      <a:pt x="35" y="15"/>
                      <a:pt x="30" y="18"/>
                      <a:pt x="30" y="18"/>
                    </a:cubicBezTo>
                    <a:cubicBezTo>
                      <a:pt x="32" y="20"/>
                      <a:pt x="32" y="20"/>
                      <a:pt x="32" y="20"/>
                    </a:cubicBezTo>
                    <a:cubicBezTo>
                      <a:pt x="32" y="20"/>
                      <a:pt x="40" y="21"/>
                      <a:pt x="47" y="2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6" name="Freeform 392"/>
              <p:cNvSpPr>
                <a:spLocks/>
              </p:cNvSpPr>
              <p:nvPr/>
            </p:nvSpPr>
            <p:spPr bwMode="auto">
              <a:xfrm>
                <a:off x="-21307425" y="5006976"/>
                <a:ext cx="236538" cy="131763"/>
              </a:xfrm>
              <a:custGeom>
                <a:avLst/>
                <a:gdLst>
                  <a:gd name="T0" fmla="*/ 28 w 63"/>
                  <a:gd name="T1" fmla="*/ 35 h 35"/>
                  <a:gd name="T2" fmla="*/ 0 w 63"/>
                  <a:gd name="T3" fmla="*/ 35 h 35"/>
                  <a:gd name="T4" fmla="*/ 35 w 63"/>
                  <a:gd name="T5" fmla="*/ 0 h 35"/>
                  <a:gd name="T6" fmla="*/ 63 w 63"/>
                  <a:gd name="T7" fmla="*/ 0 h 35"/>
                  <a:gd name="T8" fmla="*/ 28 w 63"/>
                  <a:gd name="T9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3" h="35">
                    <a:moveTo>
                      <a:pt x="28" y="35"/>
                    </a:moveTo>
                    <a:cubicBezTo>
                      <a:pt x="18" y="35"/>
                      <a:pt x="9" y="35"/>
                      <a:pt x="0" y="35"/>
                    </a:cubicBezTo>
                    <a:cubicBezTo>
                      <a:pt x="11" y="23"/>
                      <a:pt x="23" y="12"/>
                      <a:pt x="35" y="0"/>
                    </a:cubicBezTo>
                    <a:cubicBezTo>
                      <a:pt x="44" y="0"/>
                      <a:pt x="54" y="0"/>
                      <a:pt x="63" y="0"/>
                    </a:cubicBezTo>
                    <a:cubicBezTo>
                      <a:pt x="51" y="12"/>
                      <a:pt x="39" y="23"/>
                      <a:pt x="28" y="3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7" name="Freeform 393"/>
              <p:cNvSpPr>
                <a:spLocks/>
              </p:cNvSpPr>
              <p:nvPr/>
            </p:nvSpPr>
            <p:spPr bwMode="auto">
              <a:xfrm>
                <a:off x="-21032788" y="5026026"/>
                <a:ext cx="330200" cy="112713"/>
              </a:xfrm>
              <a:custGeom>
                <a:avLst/>
                <a:gdLst>
                  <a:gd name="T0" fmla="*/ 48 w 88"/>
                  <a:gd name="T1" fmla="*/ 26 h 30"/>
                  <a:gd name="T2" fmla="*/ 69 w 88"/>
                  <a:gd name="T3" fmla="*/ 26 h 30"/>
                  <a:gd name="T4" fmla="*/ 65 w 88"/>
                  <a:gd name="T5" fmla="*/ 30 h 30"/>
                  <a:gd name="T6" fmla="*/ 53 w 88"/>
                  <a:gd name="T7" fmla="*/ 30 h 30"/>
                  <a:gd name="T8" fmla="*/ 37 w 88"/>
                  <a:gd name="T9" fmla="*/ 30 h 30"/>
                  <a:gd name="T10" fmla="*/ 5 w 88"/>
                  <a:gd name="T11" fmla="*/ 22 h 30"/>
                  <a:gd name="T12" fmla="*/ 18 w 88"/>
                  <a:gd name="T13" fmla="*/ 9 h 30"/>
                  <a:gd name="T14" fmla="*/ 0 w 88"/>
                  <a:gd name="T15" fmla="*/ 9 h 30"/>
                  <a:gd name="T16" fmla="*/ 3 w 88"/>
                  <a:gd name="T17" fmla="*/ 7 h 30"/>
                  <a:gd name="T18" fmla="*/ 24 w 88"/>
                  <a:gd name="T19" fmla="*/ 5 h 30"/>
                  <a:gd name="T20" fmla="*/ 39 w 88"/>
                  <a:gd name="T21" fmla="*/ 0 h 30"/>
                  <a:gd name="T22" fmla="*/ 56 w 88"/>
                  <a:gd name="T23" fmla="*/ 0 h 30"/>
                  <a:gd name="T24" fmla="*/ 51 w 88"/>
                  <a:gd name="T25" fmla="*/ 5 h 30"/>
                  <a:gd name="T26" fmla="*/ 88 w 88"/>
                  <a:gd name="T27" fmla="*/ 5 h 30"/>
                  <a:gd name="T28" fmla="*/ 84 w 88"/>
                  <a:gd name="T29" fmla="*/ 9 h 30"/>
                  <a:gd name="T30" fmla="*/ 47 w 88"/>
                  <a:gd name="T31" fmla="*/ 9 h 30"/>
                  <a:gd name="T32" fmla="*/ 33 w 88"/>
                  <a:gd name="T33" fmla="*/ 22 h 30"/>
                  <a:gd name="T34" fmla="*/ 36 w 88"/>
                  <a:gd name="T35" fmla="*/ 25 h 30"/>
                  <a:gd name="T36" fmla="*/ 48 w 88"/>
                  <a:gd name="T37" fmla="*/ 26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88" h="30">
                    <a:moveTo>
                      <a:pt x="48" y="26"/>
                    </a:moveTo>
                    <a:cubicBezTo>
                      <a:pt x="55" y="26"/>
                      <a:pt x="62" y="26"/>
                      <a:pt x="69" y="26"/>
                    </a:cubicBezTo>
                    <a:cubicBezTo>
                      <a:pt x="65" y="30"/>
                      <a:pt x="65" y="30"/>
                      <a:pt x="65" y="30"/>
                    </a:cubicBezTo>
                    <a:cubicBezTo>
                      <a:pt x="53" y="30"/>
                      <a:pt x="53" y="30"/>
                      <a:pt x="53" y="30"/>
                    </a:cubicBezTo>
                    <a:cubicBezTo>
                      <a:pt x="37" y="30"/>
                      <a:pt x="37" y="30"/>
                      <a:pt x="37" y="30"/>
                    </a:cubicBezTo>
                    <a:cubicBezTo>
                      <a:pt x="11" y="30"/>
                      <a:pt x="5" y="22"/>
                      <a:pt x="5" y="22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3" y="9"/>
                      <a:pt x="6" y="9"/>
                      <a:pt x="0" y="9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10" y="6"/>
                      <a:pt x="17" y="5"/>
                      <a:pt x="24" y="5"/>
                    </a:cubicBezTo>
                    <a:cubicBezTo>
                      <a:pt x="39" y="0"/>
                      <a:pt x="39" y="0"/>
                      <a:pt x="39" y="0"/>
                    </a:cubicBezTo>
                    <a:cubicBezTo>
                      <a:pt x="56" y="0"/>
                      <a:pt x="56" y="0"/>
                      <a:pt x="56" y="0"/>
                    </a:cubicBezTo>
                    <a:cubicBezTo>
                      <a:pt x="51" y="5"/>
                      <a:pt x="51" y="5"/>
                      <a:pt x="51" y="5"/>
                    </a:cubicBezTo>
                    <a:cubicBezTo>
                      <a:pt x="63" y="5"/>
                      <a:pt x="76" y="5"/>
                      <a:pt x="88" y="5"/>
                    </a:cubicBezTo>
                    <a:cubicBezTo>
                      <a:pt x="84" y="9"/>
                      <a:pt x="84" y="9"/>
                      <a:pt x="84" y="9"/>
                    </a:cubicBezTo>
                    <a:cubicBezTo>
                      <a:pt x="72" y="9"/>
                      <a:pt x="59" y="9"/>
                      <a:pt x="47" y="9"/>
                    </a:cubicBezTo>
                    <a:cubicBezTo>
                      <a:pt x="33" y="22"/>
                      <a:pt x="33" y="22"/>
                      <a:pt x="33" y="22"/>
                    </a:cubicBezTo>
                    <a:cubicBezTo>
                      <a:pt x="36" y="25"/>
                      <a:pt x="36" y="25"/>
                      <a:pt x="36" y="25"/>
                    </a:cubicBezTo>
                    <a:lnTo>
                      <a:pt x="48" y="26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8" name="Freeform 394"/>
              <p:cNvSpPr>
                <a:spLocks noEditPoints="1"/>
              </p:cNvSpPr>
              <p:nvPr/>
            </p:nvSpPr>
            <p:spPr bwMode="auto">
              <a:xfrm>
                <a:off x="26538238" y="5045076"/>
                <a:ext cx="439738" cy="93663"/>
              </a:xfrm>
              <a:custGeom>
                <a:avLst/>
                <a:gdLst>
                  <a:gd name="T0" fmla="*/ 97 w 117"/>
                  <a:gd name="T1" fmla="*/ 25 h 25"/>
                  <a:gd name="T2" fmla="*/ 89 w 117"/>
                  <a:gd name="T3" fmla="*/ 22 h 25"/>
                  <a:gd name="T4" fmla="*/ 88 w 117"/>
                  <a:gd name="T5" fmla="*/ 22 h 25"/>
                  <a:gd name="T6" fmla="*/ 71 w 117"/>
                  <a:gd name="T7" fmla="*/ 25 h 25"/>
                  <a:gd name="T8" fmla="*/ 47 w 117"/>
                  <a:gd name="T9" fmla="*/ 25 h 25"/>
                  <a:gd name="T10" fmla="*/ 15 w 117"/>
                  <a:gd name="T11" fmla="*/ 24 h 25"/>
                  <a:gd name="T12" fmla="*/ 0 w 117"/>
                  <a:gd name="T13" fmla="*/ 18 h 25"/>
                  <a:gd name="T14" fmla="*/ 10 w 117"/>
                  <a:gd name="T15" fmla="*/ 12 h 25"/>
                  <a:gd name="T16" fmla="*/ 55 w 117"/>
                  <a:gd name="T17" fmla="*/ 10 h 25"/>
                  <a:gd name="T18" fmla="*/ 78 w 117"/>
                  <a:gd name="T19" fmla="*/ 10 h 25"/>
                  <a:gd name="T20" fmla="*/ 77 w 117"/>
                  <a:gd name="T21" fmla="*/ 9 h 25"/>
                  <a:gd name="T22" fmla="*/ 68 w 117"/>
                  <a:gd name="T23" fmla="*/ 5 h 25"/>
                  <a:gd name="T24" fmla="*/ 49 w 117"/>
                  <a:gd name="T25" fmla="*/ 4 h 25"/>
                  <a:gd name="T26" fmla="*/ 30 w 117"/>
                  <a:gd name="T27" fmla="*/ 4 h 25"/>
                  <a:gd name="T28" fmla="*/ 13 w 117"/>
                  <a:gd name="T29" fmla="*/ 6 h 25"/>
                  <a:gd name="T30" fmla="*/ 1 w 117"/>
                  <a:gd name="T31" fmla="*/ 2 h 25"/>
                  <a:gd name="T32" fmla="*/ 23 w 117"/>
                  <a:gd name="T33" fmla="*/ 0 h 25"/>
                  <a:gd name="T34" fmla="*/ 47 w 117"/>
                  <a:gd name="T35" fmla="*/ 0 h 25"/>
                  <a:gd name="T36" fmla="*/ 87 w 117"/>
                  <a:gd name="T37" fmla="*/ 2 h 25"/>
                  <a:gd name="T38" fmla="*/ 105 w 117"/>
                  <a:gd name="T39" fmla="*/ 8 h 25"/>
                  <a:gd name="T40" fmla="*/ 117 w 117"/>
                  <a:gd name="T41" fmla="*/ 25 h 25"/>
                  <a:gd name="T42" fmla="*/ 97 w 117"/>
                  <a:gd name="T43" fmla="*/ 25 h 25"/>
                  <a:gd name="T44" fmla="*/ 52 w 117"/>
                  <a:gd name="T45" fmla="*/ 21 h 25"/>
                  <a:gd name="T46" fmla="*/ 76 w 117"/>
                  <a:gd name="T47" fmla="*/ 20 h 25"/>
                  <a:gd name="T48" fmla="*/ 82 w 117"/>
                  <a:gd name="T49" fmla="*/ 15 h 25"/>
                  <a:gd name="T50" fmla="*/ 80 w 117"/>
                  <a:gd name="T51" fmla="*/ 13 h 25"/>
                  <a:gd name="T52" fmla="*/ 63 w 117"/>
                  <a:gd name="T53" fmla="*/ 13 h 25"/>
                  <a:gd name="T54" fmla="*/ 35 w 117"/>
                  <a:gd name="T55" fmla="*/ 14 h 25"/>
                  <a:gd name="T56" fmla="*/ 29 w 117"/>
                  <a:gd name="T57" fmla="*/ 18 h 25"/>
                  <a:gd name="T58" fmla="*/ 36 w 117"/>
                  <a:gd name="T59" fmla="*/ 20 h 25"/>
                  <a:gd name="T60" fmla="*/ 52 w 117"/>
                  <a:gd name="T61" fmla="*/ 2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17" h="25">
                    <a:moveTo>
                      <a:pt x="97" y="25"/>
                    </a:moveTo>
                    <a:cubicBezTo>
                      <a:pt x="89" y="22"/>
                      <a:pt x="89" y="22"/>
                      <a:pt x="89" y="22"/>
                    </a:cubicBezTo>
                    <a:cubicBezTo>
                      <a:pt x="88" y="22"/>
                      <a:pt x="88" y="22"/>
                      <a:pt x="88" y="22"/>
                    </a:cubicBezTo>
                    <a:cubicBezTo>
                      <a:pt x="88" y="22"/>
                      <a:pt x="77" y="24"/>
                      <a:pt x="71" y="25"/>
                    </a:cubicBezTo>
                    <a:cubicBezTo>
                      <a:pt x="65" y="25"/>
                      <a:pt x="57" y="25"/>
                      <a:pt x="47" y="25"/>
                    </a:cubicBezTo>
                    <a:cubicBezTo>
                      <a:pt x="34" y="25"/>
                      <a:pt x="23" y="25"/>
                      <a:pt x="15" y="24"/>
                    </a:cubicBezTo>
                    <a:cubicBezTo>
                      <a:pt x="7" y="22"/>
                      <a:pt x="0" y="18"/>
                      <a:pt x="0" y="18"/>
                    </a:cubicBezTo>
                    <a:cubicBezTo>
                      <a:pt x="0" y="18"/>
                      <a:pt x="1" y="13"/>
                      <a:pt x="10" y="12"/>
                    </a:cubicBezTo>
                    <a:cubicBezTo>
                      <a:pt x="20" y="11"/>
                      <a:pt x="34" y="10"/>
                      <a:pt x="55" y="10"/>
                    </a:cubicBezTo>
                    <a:cubicBezTo>
                      <a:pt x="63" y="10"/>
                      <a:pt x="70" y="10"/>
                      <a:pt x="78" y="10"/>
                    </a:cubicBezTo>
                    <a:cubicBezTo>
                      <a:pt x="77" y="9"/>
                      <a:pt x="77" y="9"/>
                      <a:pt x="77" y="9"/>
                    </a:cubicBezTo>
                    <a:cubicBezTo>
                      <a:pt x="68" y="5"/>
                      <a:pt x="68" y="5"/>
                      <a:pt x="68" y="5"/>
                    </a:cubicBezTo>
                    <a:cubicBezTo>
                      <a:pt x="68" y="5"/>
                      <a:pt x="57" y="4"/>
                      <a:pt x="49" y="4"/>
                    </a:cubicBezTo>
                    <a:cubicBezTo>
                      <a:pt x="42" y="4"/>
                      <a:pt x="30" y="4"/>
                      <a:pt x="30" y="4"/>
                    </a:cubicBezTo>
                    <a:cubicBezTo>
                      <a:pt x="24" y="5"/>
                      <a:pt x="13" y="6"/>
                      <a:pt x="13" y="6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8" y="1"/>
                      <a:pt x="15" y="0"/>
                      <a:pt x="23" y="0"/>
                    </a:cubicBezTo>
                    <a:cubicBezTo>
                      <a:pt x="31" y="0"/>
                      <a:pt x="39" y="0"/>
                      <a:pt x="47" y="0"/>
                    </a:cubicBezTo>
                    <a:cubicBezTo>
                      <a:pt x="64" y="0"/>
                      <a:pt x="77" y="0"/>
                      <a:pt x="87" y="2"/>
                    </a:cubicBezTo>
                    <a:cubicBezTo>
                      <a:pt x="96" y="3"/>
                      <a:pt x="105" y="8"/>
                      <a:pt x="105" y="8"/>
                    </a:cubicBezTo>
                    <a:cubicBezTo>
                      <a:pt x="117" y="25"/>
                      <a:pt x="117" y="25"/>
                      <a:pt x="117" y="25"/>
                    </a:cubicBezTo>
                    <a:cubicBezTo>
                      <a:pt x="111" y="25"/>
                      <a:pt x="104" y="25"/>
                      <a:pt x="97" y="25"/>
                    </a:cubicBezTo>
                    <a:close/>
                    <a:moveTo>
                      <a:pt x="52" y="21"/>
                    </a:moveTo>
                    <a:cubicBezTo>
                      <a:pt x="63" y="21"/>
                      <a:pt x="76" y="20"/>
                      <a:pt x="76" y="20"/>
                    </a:cubicBezTo>
                    <a:cubicBezTo>
                      <a:pt x="82" y="15"/>
                      <a:pt x="82" y="15"/>
                      <a:pt x="82" y="15"/>
                    </a:cubicBezTo>
                    <a:cubicBezTo>
                      <a:pt x="80" y="13"/>
                      <a:pt x="80" y="13"/>
                      <a:pt x="80" y="13"/>
                    </a:cubicBezTo>
                    <a:cubicBezTo>
                      <a:pt x="63" y="13"/>
                      <a:pt x="63" y="13"/>
                      <a:pt x="63" y="13"/>
                    </a:cubicBezTo>
                    <a:cubicBezTo>
                      <a:pt x="50" y="13"/>
                      <a:pt x="35" y="14"/>
                      <a:pt x="35" y="14"/>
                    </a:cubicBezTo>
                    <a:cubicBezTo>
                      <a:pt x="29" y="18"/>
                      <a:pt x="29" y="18"/>
                      <a:pt x="29" y="18"/>
                    </a:cubicBezTo>
                    <a:cubicBezTo>
                      <a:pt x="36" y="20"/>
                      <a:pt x="36" y="20"/>
                      <a:pt x="36" y="20"/>
                    </a:cubicBezTo>
                    <a:cubicBezTo>
                      <a:pt x="36" y="20"/>
                      <a:pt x="46" y="21"/>
                      <a:pt x="52" y="2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9" name="Freeform 395"/>
              <p:cNvSpPr>
                <a:spLocks/>
              </p:cNvSpPr>
              <p:nvPr/>
            </p:nvSpPr>
            <p:spPr bwMode="auto">
              <a:xfrm>
                <a:off x="27025600" y="5006976"/>
                <a:ext cx="206375" cy="131763"/>
              </a:xfrm>
              <a:custGeom>
                <a:avLst/>
                <a:gdLst>
                  <a:gd name="T0" fmla="*/ 55 w 55"/>
                  <a:gd name="T1" fmla="*/ 35 h 35"/>
                  <a:gd name="T2" fmla="*/ 27 w 55"/>
                  <a:gd name="T3" fmla="*/ 35 h 35"/>
                  <a:gd name="T4" fmla="*/ 0 w 55"/>
                  <a:gd name="T5" fmla="*/ 0 h 35"/>
                  <a:gd name="T6" fmla="*/ 28 w 55"/>
                  <a:gd name="T7" fmla="*/ 0 h 35"/>
                  <a:gd name="T8" fmla="*/ 55 w 55"/>
                  <a:gd name="T9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5" h="35">
                    <a:moveTo>
                      <a:pt x="55" y="35"/>
                    </a:moveTo>
                    <a:cubicBezTo>
                      <a:pt x="45" y="35"/>
                      <a:pt x="36" y="35"/>
                      <a:pt x="27" y="35"/>
                    </a:cubicBezTo>
                    <a:cubicBezTo>
                      <a:pt x="17" y="24"/>
                      <a:pt x="8" y="12"/>
                      <a:pt x="0" y="0"/>
                    </a:cubicBezTo>
                    <a:cubicBezTo>
                      <a:pt x="9" y="0"/>
                      <a:pt x="18" y="0"/>
                      <a:pt x="28" y="0"/>
                    </a:cubicBezTo>
                    <a:cubicBezTo>
                      <a:pt x="37" y="12"/>
                      <a:pt x="46" y="24"/>
                      <a:pt x="55" y="3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0" name="Freeform 396"/>
              <p:cNvSpPr>
                <a:spLocks/>
              </p:cNvSpPr>
              <p:nvPr/>
            </p:nvSpPr>
            <p:spPr bwMode="auto">
              <a:xfrm>
                <a:off x="27254200" y="5026026"/>
                <a:ext cx="387350" cy="112713"/>
              </a:xfrm>
              <a:custGeom>
                <a:avLst/>
                <a:gdLst>
                  <a:gd name="T0" fmla="*/ 80 w 103"/>
                  <a:gd name="T1" fmla="*/ 26 h 30"/>
                  <a:gd name="T2" fmla="*/ 100 w 103"/>
                  <a:gd name="T3" fmla="*/ 26 h 30"/>
                  <a:gd name="T4" fmla="*/ 103 w 103"/>
                  <a:gd name="T5" fmla="*/ 30 h 30"/>
                  <a:gd name="T6" fmla="*/ 92 w 103"/>
                  <a:gd name="T7" fmla="*/ 30 h 30"/>
                  <a:gd name="T8" fmla="*/ 77 w 103"/>
                  <a:gd name="T9" fmla="*/ 30 h 30"/>
                  <a:gd name="T10" fmla="*/ 31 w 103"/>
                  <a:gd name="T11" fmla="*/ 22 h 30"/>
                  <a:gd name="T12" fmla="*/ 20 w 103"/>
                  <a:gd name="T13" fmla="*/ 9 h 30"/>
                  <a:gd name="T14" fmla="*/ 2 w 103"/>
                  <a:gd name="T15" fmla="*/ 9 h 30"/>
                  <a:gd name="T16" fmla="*/ 0 w 103"/>
                  <a:gd name="T17" fmla="*/ 7 h 30"/>
                  <a:gd name="T18" fmla="*/ 18 w 103"/>
                  <a:gd name="T19" fmla="*/ 5 h 30"/>
                  <a:gd name="T20" fmla="*/ 24 w 103"/>
                  <a:gd name="T21" fmla="*/ 0 h 30"/>
                  <a:gd name="T22" fmla="*/ 41 w 103"/>
                  <a:gd name="T23" fmla="*/ 0 h 30"/>
                  <a:gd name="T24" fmla="*/ 45 w 103"/>
                  <a:gd name="T25" fmla="*/ 5 h 30"/>
                  <a:gd name="T26" fmla="*/ 83 w 103"/>
                  <a:gd name="T27" fmla="*/ 5 h 30"/>
                  <a:gd name="T28" fmla="*/ 86 w 103"/>
                  <a:gd name="T29" fmla="*/ 9 h 30"/>
                  <a:gd name="T30" fmla="*/ 48 w 103"/>
                  <a:gd name="T31" fmla="*/ 9 h 30"/>
                  <a:gd name="T32" fmla="*/ 59 w 103"/>
                  <a:gd name="T33" fmla="*/ 22 h 30"/>
                  <a:gd name="T34" fmla="*/ 66 w 103"/>
                  <a:gd name="T35" fmla="*/ 25 h 30"/>
                  <a:gd name="T36" fmla="*/ 80 w 103"/>
                  <a:gd name="T37" fmla="*/ 26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03" h="30">
                    <a:moveTo>
                      <a:pt x="80" y="26"/>
                    </a:moveTo>
                    <a:cubicBezTo>
                      <a:pt x="87" y="26"/>
                      <a:pt x="94" y="26"/>
                      <a:pt x="100" y="26"/>
                    </a:cubicBezTo>
                    <a:cubicBezTo>
                      <a:pt x="103" y="30"/>
                      <a:pt x="103" y="30"/>
                      <a:pt x="103" y="30"/>
                    </a:cubicBezTo>
                    <a:cubicBezTo>
                      <a:pt x="92" y="30"/>
                      <a:pt x="92" y="30"/>
                      <a:pt x="92" y="30"/>
                    </a:cubicBezTo>
                    <a:cubicBezTo>
                      <a:pt x="77" y="30"/>
                      <a:pt x="77" y="30"/>
                      <a:pt x="77" y="30"/>
                    </a:cubicBezTo>
                    <a:cubicBezTo>
                      <a:pt x="50" y="30"/>
                      <a:pt x="31" y="22"/>
                      <a:pt x="31" y="22"/>
                    </a:cubicBezTo>
                    <a:cubicBezTo>
                      <a:pt x="20" y="9"/>
                      <a:pt x="20" y="9"/>
                      <a:pt x="20" y="9"/>
                    </a:cubicBezTo>
                    <a:cubicBezTo>
                      <a:pt x="14" y="9"/>
                      <a:pt x="8" y="9"/>
                      <a:pt x="2" y="9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6" y="6"/>
                      <a:pt x="12" y="5"/>
                      <a:pt x="18" y="5"/>
                    </a:cubicBezTo>
                    <a:cubicBezTo>
                      <a:pt x="24" y="0"/>
                      <a:pt x="24" y="0"/>
                      <a:pt x="24" y="0"/>
                    </a:cubicBezTo>
                    <a:cubicBezTo>
                      <a:pt x="41" y="0"/>
                      <a:pt x="41" y="0"/>
                      <a:pt x="41" y="0"/>
                    </a:cubicBezTo>
                    <a:cubicBezTo>
                      <a:pt x="45" y="5"/>
                      <a:pt x="45" y="5"/>
                      <a:pt x="45" y="5"/>
                    </a:cubicBezTo>
                    <a:cubicBezTo>
                      <a:pt x="58" y="5"/>
                      <a:pt x="70" y="5"/>
                      <a:pt x="83" y="5"/>
                    </a:cubicBezTo>
                    <a:cubicBezTo>
                      <a:pt x="86" y="9"/>
                      <a:pt x="86" y="9"/>
                      <a:pt x="86" y="9"/>
                    </a:cubicBezTo>
                    <a:cubicBezTo>
                      <a:pt x="73" y="9"/>
                      <a:pt x="61" y="9"/>
                      <a:pt x="48" y="9"/>
                    </a:cubicBezTo>
                    <a:cubicBezTo>
                      <a:pt x="59" y="22"/>
                      <a:pt x="59" y="22"/>
                      <a:pt x="59" y="22"/>
                    </a:cubicBezTo>
                    <a:cubicBezTo>
                      <a:pt x="66" y="25"/>
                      <a:pt x="66" y="25"/>
                      <a:pt x="66" y="25"/>
                    </a:cubicBezTo>
                    <a:lnTo>
                      <a:pt x="80" y="26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1" name="Freeform 397"/>
              <p:cNvSpPr>
                <a:spLocks noEditPoints="1"/>
              </p:cNvSpPr>
              <p:nvPr/>
            </p:nvSpPr>
            <p:spPr bwMode="auto">
              <a:xfrm>
                <a:off x="27093863" y="5572126"/>
                <a:ext cx="581025" cy="119063"/>
              </a:xfrm>
              <a:custGeom>
                <a:avLst/>
                <a:gdLst>
                  <a:gd name="T0" fmla="*/ 155 w 155"/>
                  <a:gd name="T1" fmla="*/ 16 h 32"/>
                  <a:gd name="T2" fmla="*/ 144 w 155"/>
                  <a:gd name="T3" fmla="*/ 28 h 32"/>
                  <a:gd name="T4" fmla="*/ 90 w 155"/>
                  <a:gd name="T5" fmla="*/ 32 h 32"/>
                  <a:gd name="T6" fmla="*/ 48 w 155"/>
                  <a:gd name="T7" fmla="*/ 30 h 32"/>
                  <a:gd name="T8" fmla="*/ 16 w 155"/>
                  <a:gd name="T9" fmla="*/ 25 h 32"/>
                  <a:gd name="T10" fmla="*/ 0 w 155"/>
                  <a:gd name="T11" fmla="*/ 16 h 32"/>
                  <a:gd name="T12" fmla="*/ 12 w 155"/>
                  <a:gd name="T13" fmla="*/ 4 h 32"/>
                  <a:gd name="T14" fmla="*/ 66 w 155"/>
                  <a:gd name="T15" fmla="*/ 0 h 32"/>
                  <a:gd name="T16" fmla="*/ 125 w 155"/>
                  <a:gd name="T17" fmla="*/ 4 h 32"/>
                  <a:gd name="T18" fmla="*/ 155 w 155"/>
                  <a:gd name="T19" fmla="*/ 16 h 32"/>
                  <a:gd name="T20" fmla="*/ 36 w 155"/>
                  <a:gd name="T21" fmla="*/ 16 h 32"/>
                  <a:gd name="T22" fmla="*/ 86 w 155"/>
                  <a:gd name="T23" fmla="*/ 27 h 32"/>
                  <a:gd name="T24" fmla="*/ 119 w 155"/>
                  <a:gd name="T25" fmla="*/ 16 h 32"/>
                  <a:gd name="T26" fmla="*/ 69 w 155"/>
                  <a:gd name="T27" fmla="*/ 5 h 32"/>
                  <a:gd name="T28" fmla="*/ 40 w 155"/>
                  <a:gd name="T29" fmla="*/ 8 h 32"/>
                  <a:gd name="T30" fmla="*/ 36 w 155"/>
                  <a:gd name="T31" fmla="*/ 1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5" h="32">
                    <a:moveTo>
                      <a:pt x="155" y="16"/>
                    </a:moveTo>
                    <a:cubicBezTo>
                      <a:pt x="155" y="16"/>
                      <a:pt x="155" y="25"/>
                      <a:pt x="144" y="28"/>
                    </a:cubicBezTo>
                    <a:cubicBezTo>
                      <a:pt x="132" y="31"/>
                      <a:pt x="114" y="32"/>
                      <a:pt x="90" y="32"/>
                    </a:cubicBezTo>
                    <a:cubicBezTo>
                      <a:pt x="74" y="32"/>
                      <a:pt x="60" y="32"/>
                      <a:pt x="48" y="30"/>
                    </a:cubicBezTo>
                    <a:cubicBezTo>
                      <a:pt x="35" y="29"/>
                      <a:pt x="25" y="27"/>
                      <a:pt x="16" y="25"/>
                    </a:cubicBezTo>
                    <a:cubicBezTo>
                      <a:pt x="8" y="22"/>
                      <a:pt x="0" y="16"/>
                      <a:pt x="0" y="16"/>
                    </a:cubicBezTo>
                    <a:cubicBezTo>
                      <a:pt x="0" y="16"/>
                      <a:pt x="0" y="7"/>
                      <a:pt x="12" y="4"/>
                    </a:cubicBezTo>
                    <a:cubicBezTo>
                      <a:pt x="23" y="1"/>
                      <a:pt x="41" y="0"/>
                      <a:pt x="66" y="0"/>
                    </a:cubicBezTo>
                    <a:cubicBezTo>
                      <a:pt x="89" y="0"/>
                      <a:pt x="109" y="1"/>
                      <a:pt x="125" y="4"/>
                    </a:cubicBezTo>
                    <a:cubicBezTo>
                      <a:pt x="141" y="7"/>
                      <a:pt x="155" y="16"/>
                      <a:pt x="155" y="16"/>
                    </a:cubicBezTo>
                    <a:close/>
                    <a:moveTo>
                      <a:pt x="36" y="16"/>
                    </a:moveTo>
                    <a:cubicBezTo>
                      <a:pt x="42" y="23"/>
                      <a:pt x="58" y="27"/>
                      <a:pt x="86" y="27"/>
                    </a:cubicBezTo>
                    <a:cubicBezTo>
                      <a:pt x="114" y="27"/>
                      <a:pt x="125" y="23"/>
                      <a:pt x="119" y="16"/>
                    </a:cubicBezTo>
                    <a:cubicBezTo>
                      <a:pt x="114" y="9"/>
                      <a:pt x="97" y="5"/>
                      <a:pt x="69" y="5"/>
                    </a:cubicBezTo>
                    <a:cubicBezTo>
                      <a:pt x="55" y="5"/>
                      <a:pt x="40" y="8"/>
                      <a:pt x="40" y="8"/>
                    </a:cubicBezTo>
                    <a:lnTo>
                      <a:pt x="36" y="16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2" name="Freeform 398"/>
              <p:cNvSpPr>
                <a:spLocks noEditPoints="1"/>
              </p:cNvSpPr>
              <p:nvPr/>
            </p:nvSpPr>
            <p:spPr bwMode="auto">
              <a:xfrm>
                <a:off x="27776488" y="5572126"/>
                <a:ext cx="606425" cy="171450"/>
              </a:xfrm>
              <a:custGeom>
                <a:avLst/>
                <a:gdLst>
                  <a:gd name="T0" fmla="*/ 108 w 162"/>
                  <a:gd name="T1" fmla="*/ 32 h 46"/>
                  <a:gd name="T2" fmla="*/ 57 w 162"/>
                  <a:gd name="T3" fmla="*/ 28 h 46"/>
                  <a:gd name="T4" fmla="*/ 55 w 162"/>
                  <a:gd name="T5" fmla="*/ 28 h 46"/>
                  <a:gd name="T6" fmla="*/ 61 w 162"/>
                  <a:gd name="T7" fmla="*/ 33 h 46"/>
                  <a:gd name="T8" fmla="*/ 71 w 162"/>
                  <a:gd name="T9" fmla="*/ 46 h 46"/>
                  <a:gd name="T10" fmla="*/ 36 w 162"/>
                  <a:gd name="T11" fmla="*/ 46 h 46"/>
                  <a:gd name="T12" fmla="*/ 0 w 162"/>
                  <a:gd name="T13" fmla="*/ 0 h 46"/>
                  <a:gd name="T14" fmla="*/ 28 w 162"/>
                  <a:gd name="T15" fmla="*/ 0 h 46"/>
                  <a:gd name="T16" fmla="*/ 36 w 162"/>
                  <a:gd name="T17" fmla="*/ 5 h 46"/>
                  <a:gd name="T18" fmla="*/ 38 w 162"/>
                  <a:gd name="T19" fmla="*/ 5 h 46"/>
                  <a:gd name="T20" fmla="*/ 83 w 162"/>
                  <a:gd name="T21" fmla="*/ 0 h 46"/>
                  <a:gd name="T22" fmla="*/ 134 w 162"/>
                  <a:gd name="T23" fmla="*/ 4 h 46"/>
                  <a:gd name="T24" fmla="*/ 160 w 162"/>
                  <a:gd name="T25" fmla="*/ 16 h 46"/>
                  <a:gd name="T26" fmla="*/ 153 w 162"/>
                  <a:gd name="T27" fmla="*/ 28 h 46"/>
                  <a:gd name="T28" fmla="*/ 108 w 162"/>
                  <a:gd name="T29" fmla="*/ 32 h 46"/>
                  <a:gd name="T30" fmla="*/ 79 w 162"/>
                  <a:gd name="T31" fmla="*/ 5 h 46"/>
                  <a:gd name="T32" fmla="*/ 50 w 162"/>
                  <a:gd name="T33" fmla="*/ 8 h 46"/>
                  <a:gd name="T34" fmla="*/ 47 w 162"/>
                  <a:gd name="T35" fmla="*/ 15 h 46"/>
                  <a:gd name="T36" fmla="*/ 47 w 162"/>
                  <a:gd name="T37" fmla="*/ 16 h 46"/>
                  <a:gd name="T38" fmla="*/ 63 w 162"/>
                  <a:gd name="T39" fmla="*/ 24 h 46"/>
                  <a:gd name="T40" fmla="*/ 96 w 162"/>
                  <a:gd name="T41" fmla="*/ 27 h 46"/>
                  <a:gd name="T42" fmla="*/ 122 w 162"/>
                  <a:gd name="T43" fmla="*/ 24 h 46"/>
                  <a:gd name="T44" fmla="*/ 125 w 162"/>
                  <a:gd name="T45" fmla="*/ 16 h 46"/>
                  <a:gd name="T46" fmla="*/ 109 w 162"/>
                  <a:gd name="T47" fmla="*/ 8 h 46"/>
                  <a:gd name="T48" fmla="*/ 79 w 162"/>
                  <a:gd name="T49" fmla="*/ 5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62" h="46">
                    <a:moveTo>
                      <a:pt x="108" y="32"/>
                    </a:moveTo>
                    <a:cubicBezTo>
                      <a:pt x="88" y="32"/>
                      <a:pt x="71" y="31"/>
                      <a:pt x="57" y="28"/>
                    </a:cubicBezTo>
                    <a:cubicBezTo>
                      <a:pt x="55" y="28"/>
                      <a:pt x="55" y="28"/>
                      <a:pt x="55" y="28"/>
                    </a:cubicBezTo>
                    <a:cubicBezTo>
                      <a:pt x="61" y="33"/>
                      <a:pt x="61" y="33"/>
                      <a:pt x="61" y="33"/>
                    </a:cubicBezTo>
                    <a:cubicBezTo>
                      <a:pt x="71" y="46"/>
                      <a:pt x="71" y="46"/>
                      <a:pt x="71" y="46"/>
                    </a:cubicBezTo>
                    <a:cubicBezTo>
                      <a:pt x="59" y="46"/>
                      <a:pt x="48" y="46"/>
                      <a:pt x="36" y="46"/>
                    </a:cubicBezTo>
                    <a:cubicBezTo>
                      <a:pt x="24" y="31"/>
                      <a:pt x="12" y="15"/>
                      <a:pt x="0" y="0"/>
                    </a:cubicBezTo>
                    <a:cubicBezTo>
                      <a:pt x="10" y="0"/>
                      <a:pt x="19" y="0"/>
                      <a:pt x="28" y="0"/>
                    </a:cubicBezTo>
                    <a:cubicBezTo>
                      <a:pt x="36" y="5"/>
                      <a:pt x="36" y="5"/>
                      <a:pt x="36" y="5"/>
                    </a:cubicBezTo>
                    <a:cubicBezTo>
                      <a:pt x="38" y="5"/>
                      <a:pt x="38" y="5"/>
                      <a:pt x="38" y="5"/>
                    </a:cubicBezTo>
                    <a:cubicBezTo>
                      <a:pt x="47" y="1"/>
                      <a:pt x="62" y="0"/>
                      <a:pt x="83" y="0"/>
                    </a:cubicBezTo>
                    <a:cubicBezTo>
                      <a:pt x="103" y="0"/>
                      <a:pt x="120" y="1"/>
                      <a:pt x="134" y="4"/>
                    </a:cubicBezTo>
                    <a:cubicBezTo>
                      <a:pt x="148" y="7"/>
                      <a:pt x="160" y="16"/>
                      <a:pt x="160" y="16"/>
                    </a:cubicBezTo>
                    <a:cubicBezTo>
                      <a:pt x="160" y="16"/>
                      <a:pt x="162" y="25"/>
                      <a:pt x="153" y="28"/>
                    </a:cubicBezTo>
                    <a:cubicBezTo>
                      <a:pt x="144" y="31"/>
                      <a:pt x="129" y="32"/>
                      <a:pt x="108" y="32"/>
                    </a:cubicBezTo>
                    <a:close/>
                    <a:moveTo>
                      <a:pt x="79" y="5"/>
                    </a:moveTo>
                    <a:cubicBezTo>
                      <a:pt x="65" y="5"/>
                      <a:pt x="50" y="8"/>
                      <a:pt x="50" y="8"/>
                    </a:cubicBezTo>
                    <a:cubicBezTo>
                      <a:pt x="47" y="15"/>
                      <a:pt x="47" y="15"/>
                      <a:pt x="47" y="15"/>
                    </a:cubicBezTo>
                    <a:cubicBezTo>
                      <a:pt x="47" y="16"/>
                      <a:pt x="47" y="16"/>
                      <a:pt x="47" y="16"/>
                    </a:cubicBezTo>
                    <a:cubicBezTo>
                      <a:pt x="47" y="16"/>
                      <a:pt x="56" y="23"/>
                      <a:pt x="63" y="24"/>
                    </a:cubicBezTo>
                    <a:cubicBezTo>
                      <a:pt x="71" y="26"/>
                      <a:pt x="82" y="27"/>
                      <a:pt x="96" y="27"/>
                    </a:cubicBezTo>
                    <a:cubicBezTo>
                      <a:pt x="108" y="27"/>
                      <a:pt x="122" y="24"/>
                      <a:pt x="122" y="24"/>
                    </a:cubicBezTo>
                    <a:cubicBezTo>
                      <a:pt x="125" y="16"/>
                      <a:pt x="125" y="16"/>
                      <a:pt x="125" y="16"/>
                    </a:cubicBezTo>
                    <a:cubicBezTo>
                      <a:pt x="125" y="16"/>
                      <a:pt x="117" y="10"/>
                      <a:pt x="109" y="8"/>
                    </a:cubicBezTo>
                    <a:cubicBezTo>
                      <a:pt x="101" y="6"/>
                      <a:pt x="91" y="5"/>
                      <a:pt x="79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3" name="Freeform 399"/>
              <p:cNvSpPr>
                <a:spLocks/>
              </p:cNvSpPr>
              <p:nvPr/>
            </p:nvSpPr>
            <p:spPr bwMode="auto">
              <a:xfrm>
                <a:off x="28417838" y="5548313"/>
                <a:ext cx="482600" cy="142875"/>
              </a:xfrm>
              <a:custGeom>
                <a:avLst/>
                <a:gdLst>
                  <a:gd name="T0" fmla="*/ 100 w 129"/>
                  <a:gd name="T1" fmla="*/ 33 h 38"/>
                  <a:gd name="T2" fmla="*/ 125 w 129"/>
                  <a:gd name="T3" fmla="*/ 32 h 38"/>
                  <a:gd name="T4" fmla="*/ 129 w 129"/>
                  <a:gd name="T5" fmla="*/ 37 h 38"/>
                  <a:gd name="T6" fmla="*/ 114 w 129"/>
                  <a:gd name="T7" fmla="*/ 38 h 38"/>
                  <a:gd name="T8" fmla="*/ 96 w 129"/>
                  <a:gd name="T9" fmla="*/ 38 h 38"/>
                  <a:gd name="T10" fmla="*/ 38 w 129"/>
                  <a:gd name="T11" fmla="*/ 29 h 38"/>
                  <a:gd name="T12" fmla="*/ 25 w 129"/>
                  <a:gd name="T13" fmla="*/ 11 h 38"/>
                  <a:gd name="T14" fmla="*/ 2 w 129"/>
                  <a:gd name="T15" fmla="*/ 11 h 38"/>
                  <a:gd name="T16" fmla="*/ 0 w 129"/>
                  <a:gd name="T17" fmla="*/ 9 h 38"/>
                  <a:gd name="T18" fmla="*/ 22 w 129"/>
                  <a:gd name="T19" fmla="*/ 6 h 38"/>
                  <a:gd name="T20" fmla="*/ 28 w 129"/>
                  <a:gd name="T21" fmla="*/ 0 h 38"/>
                  <a:gd name="T22" fmla="*/ 50 w 129"/>
                  <a:gd name="T23" fmla="*/ 0 h 38"/>
                  <a:gd name="T24" fmla="*/ 55 w 129"/>
                  <a:gd name="T25" fmla="*/ 6 h 38"/>
                  <a:gd name="T26" fmla="*/ 102 w 129"/>
                  <a:gd name="T27" fmla="*/ 6 h 38"/>
                  <a:gd name="T28" fmla="*/ 106 w 129"/>
                  <a:gd name="T29" fmla="*/ 11 h 38"/>
                  <a:gd name="T30" fmla="*/ 59 w 129"/>
                  <a:gd name="T31" fmla="*/ 11 h 38"/>
                  <a:gd name="T32" fmla="*/ 73 w 129"/>
                  <a:gd name="T33" fmla="*/ 28 h 38"/>
                  <a:gd name="T34" fmla="*/ 82 w 129"/>
                  <a:gd name="T35" fmla="*/ 32 h 38"/>
                  <a:gd name="T36" fmla="*/ 100 w 129"/>
                  <a:gd name="T37" fmla="*/ 33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29" h="38">
                    <a:moveTo>
                      <a:pt x="100" y="33"/>
                    </a:moveTo>
                    <a:cubicBezTo>
                      <a:pt x="108" y="33"/>
                      <a:pt x="116" y="33"/>
                      <a:pt x="125" y="32"/>
                    </a:cubicBezTo>
                    <a:cubicBezTo>
                      <a:pt x="129" y="37"/>
                      <a:pt x="129" y="37"/>
                      <a:pt x="129" y="37"/>
                    </a:cubicBezTo>
                    <a:cubicBezTo>
                      <a:pt x="114" y="38"/>
                      <a:pt x="114" y="38"/>
                      <a:pt x="114" y="38"/>
                    </a:cubicBezTo>
                    <a:cubicBezTo>
                      <a:pt x="114" y="38"/>
                      <a:pt x="102" y="38"/>
                      <a:pt x="96" y="38"/>
                    </a:cubicBezTo>
                    <a:cubicBezTo>
                      <a:pt x="63" y="38"/>
                      <a:pt x="44" y="35"/>
                      <a:pt x="38" y="29"/>
                    </a:cubicBezTo>
                    <a:cubicBezTo>
                      <a:pt x="25" y="11"/>
                      <a:pt x="25" y="11"/>
                      <a:pt x="25" y="11"/>
                    </a:cubicBezTo>
                    <a:cubicBezTo>
                      <a:pt x="17" y="11"/>
                      <a:pt x="10" y="11"/>
                      <a:pt x="2" y="11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7" y="8"/>
                      <a:pt x="15" y="7"/>
                      <a:pt x="22" y="6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35" y="0"/>
                      <a:pt x="43" y="0"/>
                      <a:pt x="50" y="0"/>
                    </a:cubicBezTo>
                    <a:cubicBezTo>
                      <a:pt x="55" y="6"/>
                      <a:pt x="55" y="6"/>
                      <a:pt x="55" y="6"/>
                    </a:cubicBezTo>
                    <a:cubicBezTo>
                      <a:pt x="71" y="6"/>
                      <a:pt x="86" y="6"/>
                      <a:pt x="102" y="6"/>
                    </a:cubicBezTo>
                    <a:cubicBezTo>
                      <a:pt x="106" y="11"/>
                      <a:pt x="106" y="11"/>
                      <a:pt x="106" y="11"/>
                    </a:cubicBezTo>
                    <a:cubicBezTo>
                      <a:pt x="90" y="11"/>
                      <a:pt x="75" y="11"/>
                      <a:pt x="59" y="11"/>
                    </a:cubicBezTo>
                    <a:cubicBezTo>
                      <a:pt x="73" y="28"/>
                      <a:pt x="73" y="28"/>
                      <a:pt x="73" y="28"/>
                    </a:cubicBezTo>
                    <a:cubicBezTo>
                      <a:pt x="82" y="32"/>
                      <a:pt x="82" y="32"/>
                      <a:pt x="82" y="32"/>
                    </a:cubicBezTo>
                    <a:cubicBezTo>
                      <a:pt x="82" y="32"/>
                      <a:pt x="93" y="33"/>
                      <a:pt x="100" y="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4" name="Freeform 400"/>
              <p:cNvSpPr>
                <a:spLocks noEditPoints="1"/>
              </p:cNvSpPr>
              <p:nvPr/>
            </p:nvSpPr>
            <p:spPr bwMode="auto">
              <a:xfrm>
                <a:off x="28894088" y="5530851"/>
                <a:ext cx="261938" cy="160338"/>
              </a:xfrm>
              <a:custGeom>
                <a:avLst/>
                <a:gdLst>
                  <a:gd name="T0" fmla="*/ 0 w 70"/>
                  <a:gd name="T1" fmla="*/ 3 h 43"/>
                  <a:gd name="T2" fmla="*/ 3 w 70"/>
                  <a:gd name="T3" fmla="*/ 0 h 43"/>
                  <a:gd name="T4" fmla="*/ 17 w 70"/>
                  <a:gd name="T5" fmla="*/ 0 h 43"/>
                  <a:gd name="T6" fmla="*/ 31 w 70"/>
                  <a:gd name="T7" fmla="*/ 0 h 43"/>
                  <a:gd name="T8" fmla="*/ 39 w 70"/>
                  <a:gd name="T9" fmla="*/ 3 h 43"/>
                  <a:gd name="T10" fmla="*/ 36 w 70"/>
                  <a:gd name="T11" fmla="*/ 6 h 43"/>
                  <a:gd name="T12" fmla="*/ 23 w 70"/>
                  <a:gd name="T13" fmla="*/ 7 h 43"/>
                  <a:gd name="T14" fmla="*/ 7 w 70"/>
                  <a:gd name="T15" fmla="*/ 6 h 43"/>
                  <a:gd name="T16" fmla="*/ 0 w 70"/>
                  <a:gd name="T17" fmla="*/ 3 h 43"/>
                  <a:gd name="T18" fmla="*/ 70 w 70"/>
                  <a:gd name="T19" fmla="*/ 43 h 43"/>
                  <a:gd name="T20" fmla="*/ 35 w 70"/>
                  <a:gd name="T21" fmla="*/ 43 h 43"/>
                  <a:gd name="T22" fmla="*/ 9 w 70"/>
                  <a:gd name="T23" fmla="*/ 11 h 43"/>
                  <a:gd name="T24" fmla="*/ 43 w 70"/>
                  <a:gd name="T25" fmla="*/ 11 h 43"/>
                  <a:gd name="T26" fmla="*/ 70 w 70"/>
                  <a:gd name="T2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0" h="43">
                    <a:moveTo>
                      <a:pt x="0" y="3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10" y="0"/>
                      <a:pt x="17" y="0"/>
                    </a:cubicBezTo>
                    <a:cubicBezTo>
                      <a:pt x="23" y="0"/>
                      <a:pt x="31" y="0"/>
                      <a:pt x="31" y="0"/>
                    </a:cubicBezTo>
                    <a:cubicBezTo>
                      <a:pt x="39" y="3"/>
                      <a:pt x="39" y="3"/>
                      <a:pt x="39" y="3"/>
                    </a:cubicBezTo>
                    <a:cubicBezTo>
                      <a:pt x="36" y="6"/>
                      <a:pt x="36" y="6"/>
                      <a:pt x="36" y="6"/>
                    </a:cubicBezTo>
                    <a:cubicBezTo>
                      <a:pt x="36" y="6"/>
                      <a:pt x="29" y="7"/>
                      <a:pt x="23" y="7"/>
                    </a:cubicBezTo>
                    <a:cubicBezTo>
                      <a:pt x="16" y="7"/>
                      <a:pt x="7" y="6"/>
                      <a:pt x="7" y="6"/>
                    </a:cubicBezTo>
                    <a:lnTo>
                      <a:pt x="0" y="3"/>
                    </a:lnTo>
                    <a:close/>
                    <a:moveTo>
                      <a:pt x="70" y="43"/>
                    </a:moveTo>
                    <a:cubicBezTo>
                      <a:pt x="58" y="43"/>
                      <a:pt x="46" y="43"/>
                      <a:pt x="35" y="43"/>
                    </a:cubicBezTo>
                    <a:cubicBezTo>
                      <a:pt x="26" y="32"/>
                      <a:pt x="17" y="22"/>
                      <a:pt x="9" y="11"/>
                    </a:cubicBezTo>
                    <a:cubicBezTo>
                      <a:pt x="20" y="11"/>
                      <a:pt x="32" y="11"/>
                      <a:pt x="43" y="11"/>
                    </a:cubicBezTo>
                    <a:cubicBezTo>
                      <a:pt x="52" y="22"/>
                      <a:pt x="61" y="32"/>
                      <a:pt x="70" y="4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5" name="Freeform 401"/>
              <p:cNvSpPr>
                <a:spLocks noEditPoints="1"/>
              </p:cNvSpPr>
              <p:nvPr/>
            </p:nvSpPr>
            <p:spPr bwMode="auto">
              <a:xfrm>
                <a:off x="29254450" y="5572126"/>
                <a:ext cx="584200" cy="119063"/>
              </a:xfrm>
              <a:custGeom>
                <a:avLst/>
                <a:gdLst>
                  <a:gd name="T0" fmla="*/ 155 w 156"/>
                  <a:gd name="T1" fmla="*/ 16 h 32"/>
                  <a:gd name="T2" fmla="*/ 145 w 156"/>
                  <a:gd name="T3" fmla="*/ 28 h 32"/>
                  <a:gd name="T4" fmla="*/ 91 w 156"/>
                  <a:gd name="T5" fmla="*/ 32 h 32"/>
                  <a:gd name="T6" fmla="*/ 49 w 156"/>
                  <a:gd name="T7" fmla="*/ 30 h 32"/>
                  <a:gd name="T8" fmla="*/ 17 w 156"/>
                  <a:gd name="T9" fmla="*/ 25 h 32"/>
                  <a:gd name="T10" fmla="*/ 0 w 156"/>
                  <a:gd name="T11" fmla="*/ 16 h 32"/>
                  <a:gd name="T12" fmla="*/ 11 w 156"/>
                  <a:gd name="T13" fmla="*/ 4 h 32"/>
                  <a:gd name="T14" fmla="*/ 65 w 156"/>
                  <a:gd name="T15" fmla="*/ 0 h 32"/>
                  <a:gd name="T16" fmla="*/ 124 w 156"/>
                  <a:gd name="T17" fmla="*/ 4 h 32"/>
                  <a:gd name="T18" fmla="*/ 155 w 156"/>
                  <a:gd name="T19" fmla="*/ 16 h 32"/>
                  <a:gd name="T20" fmla="*/ 36 w 156"/>
                  <a:gd name="T21" fmla="*/ 16 h 32"/>
                  <a:gd name="T22" fmla="*/ 87 w 156"/>
                  <a:gd name="T23" fmla="*/ 27 h 32"/>
                  <a:gd name="T24" fmla="*/ 119 w 156"/>
                  <a:gd name="T25" fmla="*/ 16 h 32"/>
                  <a:gd name="T26" fmla="*/ 68 w 156"/>
                  <a:gd name="T27" fmla="*/ 5 h 32"/>
                  <a:gd name="T28" fmla="*/ 39 w 156"/>
                  <a:gd name="T29" fmla="*/ 8 h 32"/>
                  <a:gd name="T30" fmla="*/ 36 w 156"/>
                  <a:gd name="T31" fmla="*/ 1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6" h="32">
                    <a:moveTo>
                      <a:pt x="155" y="16"/>
                    </a:moveTo>
                    <a:cubicBezTo>
                      <a:pt x="155" y="16"/>
                      <a:pt x="156" y="25"/>
                      <a:pt x="145" y="28"/>
                    </a:cubicBezTo>
                    <a:cubicBezTo>
                      <a:pt x="133" y="31"/>
                      <a:pt x="115" y="32"/>
                      <a:pt x="91" y="32"/>
                    </a:cubicBezTo>
                    <a:cubicBezTo>
                      <a:pt x="76" y="32"/>
                      <a:pt x="62" y="32"/>
                      <a:pt x="49" y="30"/>
                    </a:cubicBezTo>
                    <a:cubicBezTo>
                      <a:pt x="36" y="29"/>
                      <a:pt x="25" y="27"/>
                      <a:pt x="17" y="25"/>
                    </a:cubicBezTo>
                    <a:cubicBezTo>
                      <a:pt x="9" y="22"/>
                      <a:pt x="0" y="16"/>
                      <a:pt x="0" y="16"/>
                    </a:cubicBezTo>
                    <a:cubicBezTo>
                      <a:pt x="0" y="16"/>
                      <a:pt x="0" y="7"/>
                      <a:pt x="11" y="4"/>
                    </a:cubicBezTo>
                    <a:cubicBezTo>
                      <a:pt x="22" y="1"/>
                      <a:pt x="40" y="0"/>
                      <a:pt x="65" y="0"/>
                    </a:cubicBezTo>
                    <a:cubicBezTo>
                      <a:pt x="88" y="0"/>
                      <a:pt x="108" y="1"/>
                      <a:pt x="124" y="4"/>
                    </a:cubicBezTo>
                    <a:cubicBezTo>
                      <a:pt x="140" y="7"/>
                      <a:pt x="155" y="16"/>
                      <a:pt x="155" y="16"/>
                    </a:cubicBezTo>
                    <a:close/>
                    <a:moveTo>
                      <a:pt x="36" y="16"/>
                    </a:moveTo>
                    <a:cubicBezTo>
                      <a:pt x="42" y="23"/>
                      <a:pt x="59" y="27"/>
                      <a:pt x="87" y="27"/>
                    </a:cubicBezTo>
                    <a:cubicBezTo>
                      <a:pt x="115" y="27"/>
                      <a:pt x="126" y="23"/>
                      <a:pt x="119" y="16"/>
                    </a:cubicBezTo>
                    <a:cubicBezTo>
                      <a:pt x="113" y="9"/>
                      <a:pt x="96" y="5"/>
                      <a:pt x="68" y="5"/>
                    </a:cubicBezTo>
                    <a:cubicBezTo>
                      <a:pt x="54" y="5"/>
                      <a:pt x="39" y="8"/>
                      <a:pt x="39" y="8"/>
                    </a:cubicBezTo>
                    <a:lnTo>
                      <a:pt x="36" y="16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6" name="Freeform 402"/>
              <p:cNvSpPr>
                <a:spLocks/>
              </p:cNvSpPr>
              <p:nvPr/>
            </p:nvSpPr>
            <p:spPr bwMode="auto">
              <a:xfrm>
                <a:off x="29932313" y="5572126"/>
                <a:ext cx="641350" cy="119063"/>
              </a:xfrm>
              <a:custGeom>
                <a:avLst/>
                <a:gdLst>
                  <a:gd name="T0" fmla="*/ 171 w 171"/>
                  <a:gd name="T1" fmla="*/ 32 h 32"/>
                  <a:gd name="T2" fmla="*/ 136 w 171"/>
                  <a:gd name="T3" fmla="*/ 32 h 32"/>
                  <a:gd name="T4" fmla="*/ 119 w 171"/>
                  <a:gd name="T5" fmla="*/ 13 h 32"/>
                  <a:gd name="T6" fmla="*/ 107 w 171"/>
                  <a:gd name="T7" fmla="*/ 7 h 32"/>
                  <a:gd name="T8" fmla="*/ 81 w 171"/>
                  <a:gd name="T9" fmla="*/ 5 h 32"/>
                  <a:gd name="T10" fmla="*/ 51 w 171"/>
                  <a:gd name="T11" fmla="*/ 8 h 32"/>
                  <a:gd name="T12" fmla="*/ 49 w 171"/>
                  <a:gd name="T13" fmla="*/ 16 h 32"/>
                  <a:gd name="T14" fmla="*/ 62 w 171"/>
                  <a:gd name="T15" fmla="*/ 32 h 32"/>
                  <a:gd name="T16" fmla="*/ 27 w 171"/>
                  <a:gd name="T17" fmla="*/ 32 h 32"/>
                  <a:gd name="T18" fmla="*/ 0 w 171"/>
                  <a:gd name="T19" fmla="*/ 0 h 32"/>
                  <a:gd name="T20" fmla="*/ 27 w 171"/>
                  <a:gd name="T21" fmla="*/ 0 h 32"/>
                  <a:gd name="T22" fmla="*/ 36 w 171"/>
                  <a:gd name="T23" fmla="*/ 5 h 32"/>
                  <a:gd name="T24" fmla="*/ 38 w 171"/>
                  <a:gd name="T25" fmla="*/ 5 h 32"/>
                  <a:gd name="T26" fmla="*/ 55 w 171"/>
                  <a:gd name="T27" fmla="*/ 1 h 32"/>
                  <a:gd name="T28" fmla="*/ 85 w 171"/>
                  <a:gd name="T29" fmla="*/ 0 h 32"/>
                  <a:gd name="T30" fmla="*/ 153 w 171"/>
                  <a:gd name="T31" fmla="*/ 11 h 32"/>
                  <a:gd name="T32" fmla="*/ 171 w 171"/>
                  <a:gd name="T33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71" h="32">
                    <a:moveTo>
                      <a:pt x="171" y="32"/>
                    </a:moveTo>
                    <a:cubicBezTo>
                      <a:pt x="160" y="32"/>
                      <a:pt x="148" y="32"/>
                      <a:pt x="136" y="32"/>
                    </a:cubicBezTo>
                    <a:cubicBezTo>
                      <a:pt x="131" y="25"/>
                      <a:pt x="125" y="19"/>
                      <a:pt x="119" y="13"/>
                    </a:cubicBezTo>
                    <a:cubicBezTo>
                      <a:pt x="119" y="13"/>
                      <a:pt x="113" y="8"/>
                      <a:pt x="107" y="7"/>
                    </a:cubicBezTo>
                    <a:cubicBezTo>
                      <a:pt x="107" y="7"/>
                      <a:pt x="93" y="5"/>
                      <a:pt x="81" y="5"/>
                    </a:cubicBezTo>
                    <a:cubicBezTo>
                      <a:pt x="67" y="5"/>
                      <a:pt x="51" y="8"/>
                      <a:pt x="51" y="8"/>
                    </a:cubicBezTo>
                    <a:cubicBezTo>
                      <a:pt x="49" y="16"/>
                      <a:pt x="49" y="16"/>
                      <a:pt x="49" y="16"/>
                    </a:cubicBezTo>
                    <a:cubicBezTo>
                      <a:pt x="62" y="32"/>
                      <a:pt x="62" y="32"/>
                      <a:pt x="62" y="32"/>
                    </a:cubicBezTo>
                    <a:cubicBezTo>
                      <a:pt x="51" y="32"/>
                      <a:pt x="39" y="32"/>
                      <a:pt x="27" y="32"/>
                    </a:cubicBezTo>
                    <a:cubicBezTo>
                      <a:pt x="18" y="21"/>
                      <a:pt x="9" y="11"/>
                      <a:pt x="0" y="0"/>
                    </a:cubicBezTo>
                    <a:cubicBezTo>
                      <a:pt x="9" y="0"/>
                      <a:pt x="18" y="0"/>
                      <a:pt x="27" y="0"/>
                    </a:cubicBezTo>
                    <a:cubicBezTo>
                      <a:pt x="36" y="5"/>
                      <a:pt x="36" y="5"/>
                      <a:pt x="36" y="5"/>
                    </a:cubicBezTo>
                    <a:cubicBezTo>
                      <a:pt x="38" y="5"/>
                      <a:pt x="38" y="5"/>
                      <a:pt x="38" y="5"/>
                    </a:cubicBezTo>
                    <a:cubicBezTo>
                      <a:pt x="38" y="5"/>
                      <a:pt x="47" y="2"/>
                      <a:pt x="55" y="1"/>
                    </a:cubicBezTo>
                    <a:cubicBezTo>
                      <a:pt x="64" y="0"/>
                      <a:pt x="74" y="0"/>
                      <a:pt x="85" y="0"/>
                    </a:cubicBezTo>
                    <a:cubicBezTo>
                      <a:pt x="123" y="0"/>
                      <a:pt x="146" y="4"/>
                      <a:pt x="153" y="11"/>
                    </a:cubicBezTo>
                    <a:cubicBezTo>
                      <a:pt x="159" y="18"/>
                      <a:pt x="165" y="25"/>
                      <a:pt x="171" y="3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7" name="Freeform 403"/>
              <p:cNvSpPr>
                <a:spLocks/>
              </p:cNvSpPr>
              <p:nvPr/>
            </p:nvSpPr>
            <p:spPr bwMode="auto">
              <a:xfrm>
                <a:off x="-18764250" y="5572126"/>
                <a:ext cx="522288" cy="119063"/>
              </a:xfrm>
              <a:custGeom>
                <a:avLst/>
                <a:gdLst>
                  <a:gd name="T0" fmla="*/ 63 w 139"/>
                  <a:gd name="T1" fmla="*/ 32 h 32"/>
                  <a:gd name="T2" fmla="*/ 10 w 139"/>
                  <a:gd name="T3" fmla="*/ 28 h 32"/>
                  <a:gd name="T4" fmla="*/ 2 w 139"/>
                  <a:gd name="T5" fmla="*/ 16 h 32"/>
                  <a:gd name="T6" fmla="*/ 33 w 139"/>
                  <a:gd name="T7" fmla="*/ 4 h 32"/>
                  <a:gd name="T8" fmla="*/ 95 w 139"/>
                  <a:gd name="T9" fmla="*/ 0 h 32"/>
                  <a:gd name="T10" fmla="*/ 139 w 139"/>
                  <a:gd name="T11" fmla="*/ 2 h 32"/>
                  <a:gd name="T12" fmla="*/ 124 w 139"/>
                  <a:gd name="T13" fmla="*/ 7 h 32"/>
                  <a:gd name="T14" fmla="*/ 89 w 139"/>
                  <a:gd name="T15" fmla="*/ 5 h 32"/>
                  <a:gd name="T16" fmla="*/ 37 w 139"/>
                  <a:gd name="T17" fmla="*/ 16 h 32"/>
                  <a:gd name="T18" fmla="*/ 41 w 139"/>
                  <a:gd name="T19" fmla="*/ 24 h 32"/>
                  <a:gd name="T20" fmla="*/ 69 w 139"/>
                  <a:gd name="T21" fmla="*/ 27 h 32"/>
                  <a:gd name="T22" fmla="*/ 115 w 139"/>
                  <a:gd name="T23" fmla="*/ 25 h 32"/>
                  <a:gd name="T24" fmla="*/ 110 w 139"/>
                  <a:gd name="T25" fmla="*/ 30 h 32"/>
                  <a:gd name="T26" fmla="*/ 89 w 139"/>
                  <a:gd name="T27" fmla="*/ 32 h 32"/>
                  <a:gd name="T28" fmla="*/ 63 w 139"/>
                  <a:gd name="T29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39" h="32">
                    <a:moveTo>
                      <a:pt x="63" y="32"/>
                    </a:moveTo>
                    <a:cubicBezTo>
                      <a:pt x="38" y="32"/>
                      <a:pt x="21" y="31"/>
                      <a:pt x="10" y="28"/>
                    </a:cubicBezTo>
                    <a:cubicBezTo>
                      <a:pt x="0" y="25"/>
                      <a:pt x="2" y="16"/>
                      <a:pt x="2" y="16"/>
                    </a:cubicBezTo>
                    <a:cubicBezTo>
                      <a:pt x="2" y="16"/>
                      <a:pt x="17" y="7"/>
                      <a:pt x="33" y="4"/>
                    </a:cubicBezTo>
                    <a:cubicBezTo>
                      <a:pt x="49" y="1"/>
                      <a:pt x="69" y="0"/>
                      <a:pt x="95" y="0"/>
                    </a:cubicBezTo>
                    <a:cubicBezTo>
                      <a:pt x="112" y="0"/>
                      <a:pt x="127" y="1"/>
                      <a:pt x="139" y="2"/>
                    </a:cubicBezTo>
                    <a:cubicBezTo>
                      <a:pt x="124" y="7"/>
                      <a:pt x="124" y="7"/>
                      <a:pt x="124" y="7"/>
                    </a:cubicBezTo>
                    <a:cubicBezTo>
                      <a:pt x="110" y="6"/>
                      <a:pt x="99" y="5"/>
                      <a:pt x="89" y="5"/>
                    </a:cubicBezTo>
                    <a:cubicBezTo>
                      <a:pt x="61" y="5"/>
                      <a:pt x="44" y="9"/>
                      <a:pt x="37" y="16"/>
                    </a:cubicBezTo>
                    <a:cubicBezTo>
                      <a:pt x="41" y="24"/>
                      <a:pt x="41" y="24"/>
                      <a:pt x="41" y="24"/>
                    </a:cubicBezTo>
                    <a:cubicBezTo>
                      <a:pt x="41" y="24"/>
                      <a:pt x="56" y="27"/>
                      <a:pt x="69" y="27"/>
                    </a:cubicBezTo>
                    <a:cubicBezTo>
                      <a:pt x="85" y="27"/>
                      <a:pt x="100" y="26"/>
                      <a:pt x="115" y="25"/>
                    </a:cubicBezTo>
                    <a:cubicBezTo>
                      <a:pt x="110" y="30"/>
                      <a:pt x="110" y="30"/>
                      <a:pt x="110" y="30"/>
                    </a:cubicBezTo>
                    <a:cubicBezTo>
                      <a:pt x="103" y="31"/>
                      <a:pt x="96" y="32"/>
                      <a:pt x="89" y="32"/>
                    </a:cubicBezTo>
                    <a:cubicBezTo>
                      <a:pt x="82" y="32"/>
                      <a:pt x="73" y="32"/>
                      <a:pt x="63" y="3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8" name="Freeform 404"/>
              <p:cNvSpPr>
                <a:spLocks noEditPoints="1"/>
              </p:cNvSpPr>
              <p:nvPr/>
            </p:nvSpPr>
            <p:spPr bwMode="auto">
              <a:xfrm>
                <a:off x="-18197513" y="5572126"/>
                <a:ext cx="585788" cy="119063"/>
              </a:xfrm>
              <a:custGeom>
                <a:avLst/>
                <a:gdLst>
                  <a:gd name="T0" fmla="*/ 155 w 156"/>
                  <a:gd name="T1" fmla="*/ 16 h 32"/>
                  <a:gd name="T2" fmla="*/ 124 w 156"/>
                  <a:gd name="T3" fmla="*/ 28 h 32"/>
                  <a:gd name="T4" fmla="*/ 63 w 156"/>
                  <a:gd name="T5" fmla="*/ 32 h 32"/>
                  <a:gd name="T6" fmla="*/ 24 w 156"/>
                  <a:gd name="T7" fmla="*/ 30 h 32"/>
                  <a:gd name="T8" fmla="*/ 2 w 156"/>
                  <a:gd name="T9" fmla="*/ 25 h 32"/>
                  <a:gd name="T10" fmla="*/ 0 w 156"/>
                  <a:gd name="T11" fmla="*/ 16 h 32"/>
                  <a:gd name="T12" fmla="*/ 31 w 156"/>
                  <a:gd name="T13" fmla="*/ 4 h 32"/>
                  <a:gd name="T14" fmla="*/ 92 w 156"/>
                  <a:gd name="T15" fmla="*/ 0 h 32"/>
                  <a:gd name="T16" fmla="*/ 145 w 156"/>
                  <a:gd name="T17" fmla="*/ 4 h 32"/>
                  <a:gd name="T18" fmla="*/ 155 w 156"/>
                  <a:gd name="T19" fmla="*/ 16 h 32"/>
                  <a:gd name="T20" fmla="*/ 36 w 156"/>
                  <a:gd name="T21" fmla="*/ 16 h 32"/>
                  <a:gd name="T22" fmla="*/ 69 w 156"/>
                  <a:gd name="T23" fmla="*/ 27 h 32"/>
                  <a:gd name="T24" fmla="*/ 119 w 156"/>
                  <a:gd name="T25" fmla="*/ 16 h 32"/>
                  <a:gd name="T26" fmla="*/ 87 w 156"/>
                  <a:gd name="T27" fmla="*/ 5 h 32"/>
                  <a:gd name="T28" fmla="*/ 53 w 156"/>
                  <a:gd name="T29" fmla="*/ 8 h 32"/>
                  <a:gd name="T30" fmla="*/ 36 w 156"/>
                  <a:gd name="T31" fmla="*/ 1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6" h="32">
                    <a:moveTo>
                      <a:pt x="155" y="16"/>
                    </a:moveTo>
                    <a:cubicBezTo>
                      <a:pt x="155" y="16"/>
                      <a:pt x="140" y="25"/>
                      <a:pt x="124" y="28"/>
                    </a:cubicBezTo>
                    <a:cubicBezTo>
                      <a:pt x="108" y="31"/>
                      <a:pt x="88" y="32"/>
                      <a:pt x="63" y="32"/>
                    </a:cubicBezTo>
                    <a:cubicBezTo>
                      <a:pt x="48" y="32"/>
                      <a:pt x="35" y="32"/>
                      <a:pt x="24" y="30"/>
                    </a:cubicBezTo>
                    <a:cubicBezTo>
                      <a:pt x="14" y="29"/>
                      <a:pt x="2" y="25"/>
                      <a:pt x="2" y="25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15" y="7"/>
                      <a:pt x="31" y="4"/>
                    </a:cubicBezTo>
                    <a:cubicBezTo>
                      <a:pt x="47" y="1"/>
                      <a:pt x="68" y="0"/>
                      <a:pt x="92" y="0"/>
                    </a:cubicBezTo>
                    <a:cubicBezTo>
                      <a:pt x="116" y="0"/>
                      <a:pt x="133" y="1"/>
                      <a:pt x="145" y="4"/>
                    </a:cubicBezTo>
                    <a:cubicBezTo>
                      <a:pt x="156" y="7"/>
                      <a:pt x="155" y="16"/>
                      <a:pt x="155" y="16"/>
                    </a:cubicBezTo>
                    <a:close/>
                    <a:moveTo>
                      <a:pt x="36" y="16"/>
                    </a:moveTo>
                    <a:cubicBezTo>
                      <a:pt x="30" y="23"/>
                      <a:pt x="41" y="27"/>
                      <a:pt x="69" y="27"/>
                    </a:cubicBezTo>
                    <a:cubicBezTo>
                      <a:pt x="96" y="27"/>
                      <a:pt x="113" y="23"/>
                      <a:pt x="119" y="16"/>
                    </a:cubicBezTo>
                    <a:cubicBezTo>
                      <a:pt x="126" y="9"/>
                      <a:pt x="115" y="5"/>
                      <a:pt x="87" y="5"/>
                    </a:cubicBezTo>
                    <a:cubicBezTo>
                      <a:pt x="73" y="5"/>
                      <a:pt x="61" y="6"/>
                      <a:pt x="53" y="8"/>
                    </a:cubicBezTo>
                    <a:cubicBezTo>
                      <a:pt x="45" y="10"/>
                      <a:pt x="36" y="16"/>
                      <a:pt x="36" y="1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9" name="Freeform 405"/>
              <p:cNvSpPr>
                <a:spLocks/>
              </p:cNvSpPr>
              <p:nvPr/>
            </p:nvSpPr>
            <p:spPr bwMode="auto">
              <a:xfrm>
                <a:off x="-17514888" y="5572126"/>
                <a:ext cx="971550" cy="119063"/>
              </a:xfrm>
              <a:custGeom>
                <a:avLst/>
                <a:gdLst>
                  <a:gd name="T0" fmla="*/ 137 w 259"/>
                  <a:gd name="T1" fmla="*/ 32 h 32"/>
                  <a:gd name="T2" fmla="*/ 102 w 259"/>
                  <a:gd name="T3" fmla="*/ 32 h 32"/>
                  <a:gd name="T4" fmla="*/ 119 w 259"/>
                  <a:gd name="T5" fmla="*/ 13 h 32"/>
                  <a:gd name="T6" fmla="*/ 116 w 259"/>
                  <a:gd name="T7" fmla="*/ 7 h 32"/>
                  <a:gd name="T8" fmla="*/ 95 w 259"/>
                  <a:gd name="T9" fmla="*/ 5 h 32"/>
                  <a:gd name="T10" fmla="*/ 64 w 259"/>
                  <a:gd name="T11" fmla="*/ 8 h 32"/>
                  <a:gd name="T12" fmla="*/ 48 w 259"/>
                  <a:gd name="T13" fmla="*/ 16 h 32"/>
                  <a:gd name="T14" fmla="*/ 34 w 259"/>
                  <a:gd name="T15" fmla="*/ 32 h 32"/>
                  <a:gd name="T16" fmla="*/ 0 w 259"/>
                  <a:gd name="T17" fmla="*/ 32 h 32"/>
                  <a:gd name="T18" fmla="*/ 26 w 259"/>
                  <a:gd name="T19" fmla="*/ 0 h 32"/>
                  <a:gd name="T20" fmla="*/ 54 w 259"/>
                  <a:gd name="T21" fmla="*/ 0 h 32"/>
                  <a:gd name="T22" fmla="*/ 55 w 259"/>
                  <a:gd name="T23" fmla="*/ 5 h 32"/>
                  <a:gd name="T24" fmla="*/ 57 w 259"/>
                  <a:gd name="T25" fmla="*/ 5 h 32"/>
                  <a:gd name="T26" fmla="*/ 79 w 259"/>
                  <a:gd name="T27" fmla="*/ 1 h 32"/>
                  <a:gd name="T28" fmla="*/ 109 w 259"/>
                  <a:gd name="T29" fmla="*/ 0 h 32"/>
                  <a:gd name="T30" fmla="*/ 154 w 259"/>
                  <a:gd name="T31" fmla="*/ 5 h 32"/>
                  <a:gd name="T32" fmla="*/ 157 w 259"/>
                  <a:gd name="T33" fmla="*/ 5 h 32"/>
                  <a:gd name="T34" fmla="*/ 180 w 259"/>
                  <a:gd name="T35" fmla="*/ 1 h 32"/>
                  <a:gd name="T36" fmla="*/ 211 w 259"/>
                  <a:gd name="T37" fmla="*/ 0 h 32"/>
                  <a:gd name="T38" fmla="*/ 251 w 259"/>
                  <a:gd name="T39" fmla="*/ 3 h 32"/>
                  <a:gd name="T40" fmla="*/ 258 w 259"/>
                  <a:gd name="T41" fmla="*/ 11 h 32"/>
                  <a:gd name="T42" fmla="*/ 241 w 259"/>
                  <a:gd name="T43" fmla="*/ 32 h 32"/>
                  <a:gd name="T44" fmla="*/ 206 w 259"/>
                  <a:gd name="T45" fmla="*/ 32 h 32"/>
                  <a:gd name="T46" fmla="*/ 222 w 259"/>
                  <a:gd name="T47" fmla="*/ 13 h 32"/>
                  <a:gd name="T48" fmla="*/ 219 w 259"/>
                  <a:gd name="T49" fmla="*/ 7 h 32"/>
                  <a:gd name="T50" fmla="*/ 198 w 259"/>
                  <a:gd name="T51" fmla="*/ 5 h 32"/>
                  <a:gd name="T52" fmla="*/ 167 w 259"/>
                  <a:gd name="T53" fmla="*/ 8 h 32"/>
                  <a:gd name="T54" fmla="*/ 151 w 259"/>
                  <a:gd name="T55" fmla="*/ 15 h 32"/>
                  <a:gd name="T56" fmla="*/ 137 w 259"/>
                  <a:gd name="T57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259" h="32">
                    <a:moveTo>
                      <a:pt x="137" y="32"/>
                    </a:moveTo>
                    <a:cubicBezTo>
                      <a:pt x="126" y="32"/>
                      <a:pt x="114" y="32"/>
                      <a:pt x="102" y="32"/>
                    </a:cubicBezTo>
                    <a:cubicBezTo>
                      <a:pt x="108" y="25"/>
                      <a:pt x="113" y="19"/>
                      <a:pt x="119" y="13"/>
                    </a:cubicBezTo>
                    <a:cubicBezTo>
                      <a:pt x="116" y="7"/>
                      <a:pt x="116" y="7"/>
                      <a:pt x="116" y="7"/>
                    </a:cubicBezTo>
                    <a:cubicBezTo>
                      <a:pt x="116" y="7"/>
                      <a:pt x="106" y="5"/>
                      <a:pt x="95" y="5"/>
                    </a:cubicBezTo>
                    <a:cubicBezTo>
                      <a:pt x="82" y="5"/>
                      <a:pt x="72" y="6"/>
                      <a:pt x="64" y="8"/>
                    </a:cubicBezTo>
                    <a:cubicBezTo>
                      <a:pt x="56" y="9"/>
                      <a:pt x="48" y="16"/>
                      <a:pt x="48" y="16"/>
                    </a:cubicBezTo>
                    <a:cubicBezTo>
                      <a:pt x="34" y="32"/>
                      <a:pt x="34" y="32"/>
                      <a:pt x="34" y="32"/>
                    </a:cubicBezTo>
                    <a:cubicBezTo>
                      <a:pt x="23" y="32"/>
                      <a:pt x="11" y="32"/>
                      <a:pt x="0" y="32"/>
                    </a:cubicBezTo>
                    <a:cubicBezTo>
                      <a:pt x="9" y="21"/>
                      <a:pt x="18" y="11"/>
                      <a:pt x="26" y="0"/>
                    </a:cubicBezTo>
                    <a:cubicBezTo>
                      <a:pt x="35" y="0"/>
                      <a:pt x="44" y="0"/>
                      <a:pt x="54" y="0"/>
                    </a:cubicBezTo>
                    <a:cubicBezTo>
                      <a:pt x="55" y="5"/>
                      <a:pt x="55" y="5"/>
                      <a:pt x="55" y="5"/>
                    </a:cubicBezTo>
                    <a:cubicBezTo>
                      <a:pt x="57" y="5"/>
                      <a:pt x="57" y="5"/>
                      <a:pt x="57" y="5"/>
                    </a:cubicBezTo>
                    <a:cubicBezTo>
                      <a:pt x="57" y="5"/>
                      <a:pt x="70" y="2"/>
                      <a:pt x="79" y="1"/>
                    </a:cubicBezTo>
                    <a:cubicBezTo>
                      <a:pt x="88" y="0"/>
                      <a:pt x="98" y="0"/>
                      <a:pt x="109" y="0"/>
                    </a:cubicBezTo>
                    <a:cubicBezTo>
                      <a:pt x="133" y="0"/>
                      <a:pt x="154" y="5"/>
                      <a:pt x="154" y="5"/>
                    </a:cubicBezTo>
                    <a:cubicBezTo>
                      <a:pt x="157" y="5"/>
                      <a:pt x="157" y="5"/>
                      <a:pt x="157" y="5"/>
                    </a:cubicBezTo>
                    <a:cubicBezTo>
                      <a:pt x="163" y="3"/>
                      <a:pt x="170" y="2"/>
                      <a:pt x="180" y="1"/>
                    </a:cubicBezTo>
                    <a:cubicBezTo>
                      <a:pt x="189" y="0"/>
                      <a:pt x="200" y="0"/>
                      <a:pt x="211" y="0"/>
                    </a:cubicBezTo>
                    <a:cubicBezTo>
                      <a:pt x="230" y="0"/>
                      <a:pt x="244" y="1"/>
                      <a:pt x="251" y="3"/>
                    </a:cubicBezTo>
                    <a:cubicBezTo>
                      <a:pt x="259" y="5"/>
                      <a:pt x="258" y="11"/>
                      <a:pt x="258" y="11"/>
                    </a:cubicBezTo>
                    <a:cubicBezTo>
                      <a:pt x="252" y="18"/>
                      <a:pt x="246" y="25"/>
                      <a:pt x="241" y="32"/>
                    </a:cubicBezTo>
                    <a:cubicBezTo>
                      <a:pt x="229" y="32"/>
                      <a:pt x="218" y="32"/>
                      <a:pt x="206" y="32"/>
                    </a:cubicBezTo>
                    <a:cubicBezTo>
                      <a:pt x="211" y="25"/>
                      <a:pt x="217" y="19"/>
                      <a:pt x="222" y="13"/>
                    </a:cubicBezTo>
                    <a:cubicBezTo>
                      <a:pt x="219" y="7"/>
                      <a:pt x="219" y="7"/>
                      <a:pt x="219" y="7"/>
                    </a:cubicBezTo>
                    <a:cubicBezTo>
                      <a:pt x="219" y="7"/>
                      <a:pt x="208" y="5"/>
                      <a:pt x="198" y="5"/>
                    </a:cubicBezTo>
                    <a:cubicBezTo>
                      <a:pt x="185" y="5"/>
                      <a:pt x="174" y="6"/>
                      <a:pt x="167" y="8"/>
                    </a:cubicBezTo>
                    <a:cubicBezTo>
                      <a:pt x="159" y="9"/>
                      <a:pt x="151" y="15"/>
                      <a:pt x="151" y="15"/>
                    </a:cubicBezTo>
                    <a:lnTo>
                      <a:pt x="137" y="32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0" name="Freeform 406"/>
              <p:cNvSpPr>
                <a:spLocks/>
              </p:cNvSpPr>
              <p:nvPr/>
            </p:nvSpPr>
            <p:spPr bwMode="auto">
              <a:xfrm>
                <a:off x="-16430625" y="5572126"/>
                <a:ext cx="966788" cy="119063"/>
              </a:xfrm>
              <a:custGeom>
                <a:avLst/>
                <a:gdLst>
                  <a:gd name="T0" fmla="*/ 138 w 258"/>
                  <a:gd name="T1" fmla="*/ 32 h 32"/>
                  <a:gd name="T2" fmla="*/ 103 w 258"/>
                  <a:gd name="T3" fmla="*/ 32 h 32"/>
                  <a:gd name="T4" fmla="*/ 119 w 258"/>
                  <a:gd name="T5" fmla="*/ 13 h 32"/>
                  <a:gd name="T6" fmla="*/ 116 w 258"/>
                  <a:gd name="T7" fmla="*/ 7 h 32"/>
                  <a:gd name="T8" fmla="*/ 95 w 258"/>
                  <a:gd name="T9" fmla="*/ 5 h 32"/>
                  <a:gd name="T10" fmla="*/ 64 w 258"/>
                  <a:gd name="T11" fmla="*/ 8 h 32"/>
                  <a:gd name="T12" fmla="*/ 47 w 258"/>
                  <a:gd name="T13" fmla="*/ 16 h 32"/>
                  <a:gd name="T14" fmla="*/ 35 w 258"/>
                  <a:gd name="T15" fmla="*/ 32 h 32"/>
                  <a:gd name="T16" fmla="*/ 0 w 258"/>
                  <a:gd name="T17" fmla="*/ 32 h 32"/>
                  <a:gd name="T18" fmla="*/ 26 w 258"/>
                  <a:gd name="T19" fmla="*/ 0 h 32"/>
                  <a:gd name="T20" fmla="*/ 53 w 258"/>
                  <a:gd name="T21" fmla="*/ 0 h 32"/>
                  <a:gd name="T22" fmla="*/ 54 w 258"/>
                  <a:gd name="T23" fmla="*/ 5 h 32"/>
                  <a:gd name="T24" fmla="*/ 56 w 258"/>
                  <a:gd name="T25" fmla="*/ 5 h 32"/>
                  <a:gd name="T26" fmla="*/ 78 w 258"/>
                  <a:gd name="T27" fmla="*/ 1 h 32"/>
                  <a:gd name="T28" fmla="*/ 108 w 258"/>
                  <a:gd name="T29" fmla="*/ 0 h 32"/>
                  <a:gd name="T30" fmla="*/ 154 w 258"/>
                  <a:gd name="T31" fmla="*/ 5 h 32"/>
                  <a:gd name="T32" fmla="*/ 156 w 258"/>
                  <a:gd name="T33" fmla="*/ 5 h 32"/>
                  <a:gd name="T34" fmla="*/ 179 w 258"/>
                  <a:gd name="T35" fmla="*/ 1 h 32"/>
                  <a:gd name="T36" fmla="*/ 210 w 258"/>
                  <a:gd name="T37" fmla="*/ 0 h 32"/>
                  <a:gd name="T38" fmla="*/ 251 w 258"/>
                  <a:gd name="T39" fmla="*/ 3 h 32"/>
                  <a:gd name="T40" fmla="*/ 257 w 258"/>
                  <a:gd name="T41" fmla="*/ 11 h 32"/>
                  <a:gd name="T42" fmla="*/ 241 w 258"/>
                  <a:gd name="T43" fmla="*/ 32 h 32"/>
                  <a:gd name="T44" fmla="*/ 206 w 258"/>
                  <a:gd name="T45" fmla="*/ 32 h 32"/>
                  <a:gd name="T46" fmla="*/ 222 w 258"/>
                  <a:gd name="T47" fmla="*/ 13 h 32"/>
                  <a:gd name="T48" fmla="*/ 219 w 258"/>
                  <a:gd name="T49" fmla="*/ 7 h 32"/>
                  <a:gd name="T50" fmla="*/ 198 w 258"/>
                  <a:gd name="T51" fmla="*/ 5 h 32"/>
                  <a:gd name="T52" fmla="*/ 166 w 258"/>
                  <a:gd name="T53" fmla="*/ 8 h 32"/>
                  <a:gd name="T54" fmla="*/ 151 w 258"/>
                  <a:gd name="T55" fmla="*/ 15 h 32"/>
                  <a:gd name="T56" fmla="*/ 138 w 258"/>
                  <a:gd name="T57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258" h="32">
                    <a:moveTo>
                      <a:pt x="138" y="32"/>
                    </a:moveTo>
                    <a:cubicBezTo>
                      <a:pt x="126" y="32"/>
                      <a:pt x="115" y="32"/>
                      <a:pt x="103" y="32"/>
                    </a:cubicBezTo>
                    <a:cubicBezTo>
                      <a:pt x="108" y="25"/>
                      <a:pt x="113" y="19"/>
                      <a:pt x="119" y="13"/>
                    </a:cubicBezTo>
                    <a:cubicBezTo>
                      <a:pt x="116" y="7"/>
                      <a:pt x="116" y="7"/>
                      <a:pt x="116" y="7"/>
                    </a:cubicBezTo>
                    <a:cubicBezTo>
                      <a:pt x="116" y="7"/>
                      <a:pt x="105" y="5"/>
                      <a:pt x="95" y="5"/>
                    </a:cubicBezTo>
                    <a:cubicBezTo>
                      <a:pt x="82" y="5"/>
                      <a:pt x="71" y="6"/>
                      <a:pt x="64" y="8"/>
                    </a:cubicBezTo>
                    <a:cubicBezTo>
                      <a:pt x="56" y="9"/>
                      <a:pt x="47" y="16"/>
                      <a:pt x="47" y="16"/>
                    </a:cubicBezTo>
                    <a:cubicBezTo>
                      <a:pt x="35" y="32"/>
                      <a:pt x="35" y="32"/>
                      <a:pt x="35" y="32"/>
                    </a:cubicBezTo>
                    <a:cubicBezTo>
                      <a:pt x="23" y="32"/>
                      <a:pt x="12" y="32"/>
                      <a:pt x="0" y="32"/>
                    </a:cubicBezTo>
                    <a:cubicBezTo>
                      <a:pt x="9" y="21"/>
                      <a:pt x="17" y="11"/>
                      <a:pt x="26" y="0"/>
                    </a:cubicBezTo>
                    <a:cubicBezTo>
                      <a:pt x="35" y="0"/>
                      <a:pt x="44" y="0"/>
                      <a:pt x="53" y="0"/>
                    </a:cubicBezTo>
                    <a:cubicBezTo>
                      <a:pt x="54" y="5"/>
                      <a:pt x="54" y="5"/>
                      <a:pt x="54" y="5"/>
                    </a:cubicBezTo>
                    <a:cubicBezTo>
                      <a:pt x="56" y="5"/>
                      <a:pt x="56" y="5"/>
                      <a:pt x="56" y="5"/>
                    </a:cubicBezTo>
                    <a:cubicBezTo>
                      <a:pt x="56" y="5"/>
                      <a:pt x="69" y="2"/>
                      <a:pt x="78" y="1"/>
                    </a:cubicBezTo>
                    <a:cubicBezTo>
                      <a:pt x="88" y="0"/>
                      <a:pt x="97" y="0"/>
                      <a:pt x="108" y="0"/>
                    </a:cubicBezTo>
                    <a:cubicBezTo>
                      <a:pt x="133" y="0"/>
                      <a:pt x="154" y="5"/>
                      <a:pt x="154" y="5"/>
                    </a:cubicBezTo>
                    <a:cubicBezTo>
                      <a:pt x="156" y="5"/>
                      <a:pt x="156" y="5"/>
                      <a:pt x="156" y="5"/>
                    </a:cubicBezTo>
                    <a:cubicBezTo>
                      <a:pt x="156" y="5"/>
                      <a:pt x="170" y="2"/>
                      <a:pt x="179" y="1"/>
                    </a:cubicBezTo>
                    <a:cubicBezTo>
                      <a:pt x="189" y="0"/>
                      <a:pt x="199" y="0"/>
                      <a:pt x="210" y="0"/>
                    </a:cubicBezTo>
                    <a:cubicBezTo>
                      <a:pt x="230" y="0"/>
                      <a:pt x="243" y="1"/>
                      <a:pt x="251" y="3"/>
                    </a:cubicBezTo>
                    <a:cubicBezTo>
                      <a:pt x="258" y="5"/>
                      <a:pt x="257" y="11"/>
                      <a:pt x="257" y="11"/>
                    </a:cubicBezTo>
                    <a:cubicBezTo>
                      <a:pt x="252" y="18"/>
                      <a:pt x="247" y="25"/>
                      <a:pt x="241" y="32"/>
                    </a:cubicBezTo>
                    <a:cubicBezTo>
                      <a:pt x="230" y="32"/>
                      <a:pt x="218" y="32"/>
                      <a:pt x="206" y="32"/>
                    </a:cubicBezTo>
                    <a:cubicBezTo>
                      <a:pt x="212" y="25"/>
                      <a:pt x="217" y="19"/>
                      <a:pt x="222" y="13"/>
                    </a:cubicBezTo>
                    <a:cubicBezTo>
                      <a:pt x="219" y="7"/>
                      <a:pt x="219" y="7"/>
                      <a:pt x="219" y="7"/>
                    </a:cubicBezTo>
                    <a:cubicBezTo>
                      <a:pt x="219" y="7"/>
                      <a:pt x="208" y="5"/>
                      <a:pt x="198" y="5"/>
                    </a:cubicBezTo>
                    <a:cubicBezTo>
                      <a:pt x="184" y="5"/>
                      <a:pt x="174" y="6"/>
                      <a:pt x="166" y="8"/>
                    </a:cubicBezTo>
                    <a:cubicBezTo>
                      <a:pt x="159" y="9"/>
                      <a:pt x="151" y="15"/>
                      <a:pt x="151" y="15"/>
                    </a:cubicBezTo>
                    <a:lnTo>
                      <a:pt x="138" y="32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1" name="Freeform 407"/>
              <p:cNvSpPr>
                <a:spLocks noEditPoints="1"/>
              </p:cNvSpPr>
              <p:nvPr/>
            </p:nvSpPr>
            <p:spPr bwMode="auto">
              <a:xfrm>
                <a:off x="-15362238" y="5572126"/>
                <a:ext cx="555625" cy="119063"/>
              </a:xfrm>
              <a:custGeom>
                <a:avLst/>
                <a:gdLst>
                  <a:gd name="T0" fmla="*/ 107 w 148"/>
                  <a:gd name="T1" fmla="*/ 32 h 32"/>
                  <a:gd name="T2" fmla="*/ 103 w 148"/>
                  <a:gd name="T3" fmla="*/ 27 h 32"/>
                  <a:gd name="T4" fmla="*/ 102 w 148"/>
                  <a:gd name="T5" fmla="*/ 27 h 32"/>
                  <a:gd name="T6" fmla="*/ 76 w 148"/>
                  <a:gd name="T7" fmla="*/ 32 h 32"/>
                  <a:gd name="T8" fmla="*/ 44 w 148"/>
                  <a:gd name="T9" fmla="*/ 32 h 32"/>
                  <a:gd name="T10" fmla="*/ 8 w 148"/>
                  <a:gd name="T11" fmla="*/ 30 h 32"/>
                  <a:gd name="T12" fmla="*/ 0 w 148"/>
                  <a:gd name="T13" fmla="*/ 23 h 32"/>
                  <a:gd name="T14" fmla="*/ 25 w 148"/>
                  <a:gd name="T15" fmla="*/ 15 h 32"/>
                  <a:gd name="T16" fmla="*/ 84 w 148"/>
                  <a:gd name="T17" fmla="*/ 13 h 32"/>
                  <a:gd name="T18" fmla="*/ 112 w 148"/>
                  <a:gd name="T19" fmla="*/ 13 h 32"/>
                  <a:gd name="T20" fmla="*/ 113 w 148"/>
                  <a:gd name="T21" fmla="*/ 11 h 32"/>
                  <a:gd name="T22" fmla="*/ 110 w 148"/>
                  <a:gd name="T23" fmla="*/ 6 h 32"/>
                  <a:gd name="T24" fmla="*/ 88 w 148"/>
                  <a:gd name="T25" fmla="*/ 5 h 32"/>
                  <a:gd name="T26" fmla="*/ 63 w 148"/>
                  <a:gd name="T27" fmla="*/ 6 h 32"/>
                  <a:gd name="T28" fmla="*/ 40 w 148"/>
                  <a:gd name="T29" fmla="*/ 7 h 32"/>
                  <a:gd name="T30" fmla="*/ 32 w 148"/>
                  <a:gd name="T31" fmla="*/ 3 h 32"/>
                  <a:gd name="T32" fmla="*/ 63 w 148"/>
                  <a:gd name="T33" fmla="*/ 1 h 32"/>
                  <a:gd name="T34" fmla="*/ 93 w 148"/>
                  <a:gd name="T35" fmla="*/ 0 h 32"/>
                  <a:gd name="T36" fmla="*/ 138 w 148"/>
                  <a:gd name="T37" fmla="*/ 3 h 32"/>
                  <a:gd name="T38" fmla="*/ 148 w 148"/>
                  <a:gd name="T39" fmla="*/ 11 h 32"/>
                  <a:gd name="T40" fmla="*/ 132 w 148"/>
                  <a:gd name="T41" fmla="*/ 32 h 32"/>
                  <a:gd name="T42" fmla="*/ 107 w 148"/>
                  <a:gd name="T43" fmla="*/ 32 h 32"/>
                  <a:gd name="T44" fmla="*/ 59 w 148"/>
                  <a:gd name="T45" fmla="*/ 27 h 32"/>
                  <a:gd name="T46" fmla="*/ 91 w 148"/>
                  <a:gd name="T47" fmla="*/ 25 h 32"/>
                  <a:gd name="T48" fmla="*/ 107 w 148"/>
                  <a:gd name="T49" fmla="*/ 19 h 32"/>
                  <a:gd name="T50" fmla="*/ 109 w 148"/>
                  <a:gd name="T51" fmla="*/ 17 h 32"/>
                  <a:gd name="T52" fmla="*/ 88 w 148"/>
                  <a:gd name="T53" fmla="*/ 17 h 32"/>
                  <a:gd name="T54" fmla="*/ 51 w 148"/>
                  <a:gd name="T55" fmla="*/ 18 h 32"/>
                  <a:gd name="T56" fmla="*/ 36 w 148"/>
                  <a:gd name="T57" fmla="*/ 23 h 32"/>
                  <a:gd name="T58" fmla="*/ 40 w 148"/>
                  <a:gd name="T59" fmla="*/ 26 h 32"/>
                  <a:gd name="T60" fmla="*/ 59 w 148"/>
                  <a:gd name="T61" fmla="*/ 2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48" h="32">
                    <a:moveTo>
                      <a:pt x="107" y="32"/>
                    </a:moveTo>
                    <a:cubicBezTo>
                      <a:pt x="103" y="27"/>
                      <a:pt x="103" y="27"/>
                      <a:pt x="103" y="27"/>
                    </a:cubicBezTo>
                    <a:cubicBezTo>
                      <a:pt x="102" y="27"/>
                      <a:pt x="102" y="27"/>
                      <a:pt x="102" y="27"/>
                    </a:cubicBezTo>
                    <a:cubicBezTo>
                      <a:pt x="93" y="29"/>
                      <a:pt x="84" y="31"/>
                      <a:pt x="76" y="32"/>
                    </a:cubicBezTo>
                    <a:cubicBezTo>
                      <a:pt x="67" y="32"/>
                      <a:pt x="56" y="32"/>
                      <a:pt x="44" y="32"/>
                    </a:cubicBezTo>
                    <a:cubicBezTo>
                      <a:pt x="28" y="32"/>
                      <a:pt x="16" y="32"/>
                      <a:pt x="8" y="30"/>
                    </a:cubicBezTo>
                    <a:cubicBezTo>
                      <a:pt x="0" y="28"/>
                      <a:pt x="0" y="23"/>
                      <a:pt x="0" y="23"/>
                    </a:cubicBezTo>
                    <a:cubicBezTo>
                      <a:pt x="0" y="23"/>
                      <a:pt x="11" y="17"/>
                      <a:pt x="25" y="15"/>
                    </a:cubicBezTo>
                    <a:cubicBezTo>
                      <a:pt x="39" y="14"/>
                      <a:pt x="58" y="13"/>
                      <a:pt x="84" y="13"/>
                    </a:cubicBezTo>
                    <a:cubicBezTo>
                      <a:pt x="93" y="13"/>
                      <a:pt x="103" y="13"/>
                      <a:pt x="112" y="13"/>
                    </a:cubicBezTo>
                    <a:cubicBezTo>
                      <a:pt x="113" y="11"/>
                      <a:pt x="113" y="11"/>
                      <a:pt x="113" y="11"/>
                    </a:cubicBezTo>
                    <a:cubicBezTo>
                      <a:pt x="110" y="6"/>
                      <a:pt x="110" y="6"/>
                      <a:pt x="110" y="6"/>
                    </a:cubicBezTo>
                    <a:cubicBezTo>
                      <a:pt x="110" y="6"/>
                      <a:pt x="98" y="5"/>
                      <a:pt x="88" y="5"/>
                    </a:cubicBezTo>
                    <a:cubicBezTo>
                      <a:pt x="80" y="5"/>
                      <a:pt x="72" y="5"/>
                      <a:pt x="63" y="6"/>
                    </a:cubicBezTo>
                    <a:cubicBezTo>
                      <a:pt x="55" y="6"/>
                      <a:pt x="48" y="7"/>
                      <a:pt x="40" y="7"/>
                    </a:cubicBezTo>
                    <a:cubicBezTo>
                      <a:pt x="32" y="3"/>
                      <a:pt x="32" y="3"/>
                      <a:pt x="32" y="3"/>
                    </a:cubicBezTo>
                    <a:cubicBezTo>
                      <a:pt x="42" y="2"/>
                      <a:pt x="52" y="1"/>
                      <a:pt x="63" y="1"/>
                    </a:cubicBezTo>
                    <a:cubicBezTo>
                      <a:pt x="74" y="0"/>
                      <a:pt x="84" y="0"/>
                      <a:pt x="93" y="0"/>
                    </a:cubicBezTo>
                    <a:cubicBezTo>
                      <a:pt x="114" y="0"/>
                      <a:pt x="129" y="1"/>
                      <a:pt x="138" y="3"/>
                    </a:cubicBezTo>
                    <a:cubicBezTo>
                      <a:pt x="148" y="4"/>
                      <a:pt x="148" y="11"/>
                      <a:pt x="148" y="11"/>
                    </a:cubicBezTo>
                    <a:cubicBezTo>
                      <a:pt x="143" y="18"/>
                      <a:pt x="137" y="25"/>
                      <a:pt x="132" y="32"/>
                    </a:cubicBezTo>
                    <a:cubicBezTo>
                      <a:pt x="124" y="32"/>
                      <a:pt x="115" y="32"/>
                      <a:pt x="107" y="32"/>
                    </a:cubicBezTo>
                    <a:close/>
                    <a:moveTo>
                      <a:pt x="59" y="27"/>
                    </a:moveTo>
                    <a:cubicBezTo>
                      <a:pt x="72" y="27"/>
                      <a:pt x="82" y="26"/>
                      <a:pt x="91" y="25"/>
                    </a:cubicBezTo>
                    <a:cubicBezTo>
                      <a:pt x="99" y="24"/>
                      <a:pt x="107" y="19"/>
                      <a:pt x="107" y="19"/>
                    </a:cubicBezTo>
                    <a:cubicBezTo>
                      <a:pt x="109" y="17"/>
                      <a:pt x="109" y="17"/>
                      <a:pt x="109" y="17"/>
                    </a:cubicBezTo>
                    <a:cubicBezTo>
                      <a:pt x="102" y="17"/>
                      <a:pt x="95" y="17"/>
                      <a:pt x="88" y="17"/>
                    </a:cubicBezTo>
                    <a:cubicBezTo>
                      <a:pt x="71" y="17"/>
                      <a:pt x="59" y="18"/>
                      <a:pt x="51" y="18"/>
                    </a:cubicBezTo>
                    <a:cubicBezTo>
                      <a:pt x="42" y="19"/>
                      <a:pt x="36" y="23"/>
                      <a:pt x="36" y="23"/>
                    </a:cubicBezTo>
                    <a:cubicBezTo>
                      <a:pt x="40" y="26"/>
                      <a:pt x="40" y="26"/>
                      <a:pt x="40" y="26"/>
                    </a:cubicBezTo>
                    <a:cubicBezTo>
                      <a:pt x="40" y="26"/>
                      <a:pt x="50" y="27"/>
                      <a:pt x="59" y="27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2" name="Freeform 408"/>
              <p:cNvSpPr>
                <a:spLocks/>
              </p:cNvSpPr>
              <p:nvPr/>
            </p:nvSpPr>
            <p:spPr bwMode="auto">
              <a:xfrm>
                <a:off x="-14682788" y="5572126"/>
                <a:ext cx="614363" cy="119063"/>
              </a:xfrm>
              <a:custGeom>
                <a:avLst/>
                <a:gdLst>
                  <a:gd name="T0" fmla="*/ 144 w 164"/>
                  <a:gd name="T1" fmla="*/ 32 h 32"/>
                  <a:gd name="T2" fmla="*/ 109 w 164"/>
                  <a:gd name="T3" fmla="*/ 32 h 32"/>
                  <a:gd name="T4" fmla="*/ 123 w 164"/>
                  <a:gd name="T5" fmla="*/ 13 h 32"/>
                  <a:gd name="T6" fmla="*/ 119 w 164"/>
                  <a:gd name="T7" fmla="*/ 7 h 32"/>
                  <a:gd name="T8" fmla="*/ 96 w 164"/>
                  <a:gd name="T9" fmla="*/ 5 h 32"/>
                  <a:gd name="T10" fmla="*/ 62 w 164"/>
                  <a:gd name="T11" fmla="*/ 8 h 32"/>
                  <a:gd name="T12" fmla="*/ 46 w 164"/>
                  <a:gd name="T13" fmla="*/ 16 h 32"/>
                  <a:gd name="T14" fmla="*/ 34 w 164"/>
                  <a:gd name="T15" fmla="*/ 32 h 32"/>
                  <a:gd name="T16" fmla="*/ 0 w 164"/>
                  <a:gd name="T17" fmla="*/ 32 h 32"/>
                  <a:gd name="T18" fmla="*/ 23 w 164"/>
                  <a:gd name="T19" fmla="*/ 0 h 32"/>
                  <a:gd name="T20" fmla="*/ 50 w 164"/>
                  <a:gd name="T21" fmla="*/ 0 h 32"/>
                  <a:gd name="T22" fmla="*/ 52 w 164"/>
                  <a:gd name="T23" fmla="*/ 5 h 32"/>
                  <a:gd name="T24" fmla="*/ 54 w 164"/>
                  <a:gd name="T25" fmla="*/ 5 h 32"/>
                  <a:gd name="T26" fmla="*/ 77 w 164"/>
                  <a:gd name="T27" fmla="*/ 1 h 32"/>
                  <a:gd name="T28" fmla="*/ 108 w 164"/>
                  <a:gd name="T29" fmla="*/ 0 h 32"/>
                  <a:gd name="T30" fmla="*/ 158 w 164"/>
                  <a:gd name="T31" fmla="*/ 11 h 32"/>
                  <a:gd name="T32" fmla="*/ 144 w 164"/>
                  <a:gd name="T33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64" h="32">
                    <a:moveTo>
                      <a:pt x="144" y="32"/>
                    </a:moveTo>
                    <a:cubicBezTo>
                      <a:pt x="132" y="32"/>
                      <a:pt x="120" y="32"/>
                      <a:pt x="109" y="32"/>
                    </a:cubicBezTo>
                    <a:cubicBezTo>
                      <a:pt x="113" y="25"/>
                      <a:pt x="118" y="19"/>
                      <a:pt x="123" y="13"/>
                    </a:cubicBezTo>
                    <a:cubicBezTo>
                      <a:pt x="119" y="7"/>
                      <a:pt x="119" y="7"/>
                      <a:pt x="119" y="7"/>
                    </a:cubicBezTo>
                    <a:cubicBezTo>
                      <a:pt x="119" y="7"/>
                      <a:pt x="107" y="5"/>
                      <a:pt x="96" y="5"/>
                    </a:cubicBezTo>
                    <a:cubicBezTo>
                      <a:pt x="82" y="5"/>
                      <a:pt x="70" y="6"/>
                      <a:pt x="62" y="8"/>
                    </a:cubicBezTo>
                    <a:cubicBezTo>
                      <a:pt x="54" y="9"/>
                      <a:pt x="46" y="16"/>
                      <a:pt x="46" y="16"/>
                    </a:cubicBezTo>
                    <a:cubicBezTo>
                      <a:pt x="34" y="32"/>
                      <a:pt x="34" y="32"/>
                      <a:pt x="34" y="32"/>
                    </a:cubicBezTo>
                    <a:cubicBezTo>
                      <a:pt x="23" y="32"/>
                      <a:pt x="11" y="32"/>
                      <a:pt x="0" y="32"/>
                    </a:cubicBezTo>
                    <a:cubicBezTo>
                      <a:pt x="7" y="21"/>
                      <a:pt x="15" y="11"/>
                      <a:pt x="23" y="0"/>
                    </a:cubicBezTo>
                    <a:cubicBezTo>
                      <a:pt x="32" y="0"/>
                      <a:pt x="41" y="0"/>
                      <a:pt x="50" y="0"/>
                    </a:cubicBezTo>
                    <a:cubicBezTo>
                      <a:pt x="52" y="5"/>
                      <a:pt x="52" y="5"/>
                      <a:pt x="52" y="5"/>
                    </a:cubicBezTo>
                    <a:cubicBezTo>
                      <a:pt x="54" y="5"/>
                      <a:pt x="54" y="5"/>
                      <a:pt x="54" y="5"/>
                    </a:cubicBezTo>
                    <a:cubicBezTo>
                      <a:pt x="60" y="3"/>
                      <a:pt x="68" y="2"/>
                      <a:pt x="77" y="1"/>
                    </a:cubicBezTo>
                    <a:cubicBezTo>
                      <a:pt x="87" y="0"/>
                      <a:pt x="97" y="0"/>
                      <a:pt x="108" y="0"/>
                    </a:cubicBezTo>
                    <a:cubicBezTo>
                      <a:pt x="147" y="0"/>
                      <a:pt x="164" y="4"/>
                      <a:pt x="158" y="11"/>
                    </a:cubicBezTo>
                    <a:cubicBezTo>
                      <a:pt x="153" y="18"/>
                      <a:pt x="149" y="25"/>
                      <a:pt x="144" y="3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3" name="Freeform 409"/>
              <p:cNvSpPr>
                <a:spLocks noEditPoints="1"/>
              </p:cNvSpPr>
              <p:nvPr/>
            </p:nvSpPr>
            <p:spPr bwMode="auto">
              <a:xfrm>
                <a:off x="-13963650" y="5526088"/>
                <a:ext cx="638175" cy="165100"/>
              </a:xfrm>
              <a:custGeom>
                <a:avLst/>
                <a:gdLst>
                  <a:gd name="T0" fmla="*/ 54 w 170"/>
                  <a:gd name="T1" fmla="*/ 44 h 44"/>
                  <a:gd name="T2" fmla="*/ 10 w 170"/>
                  <a:gd name="T3" fmla="*/ 40 h 44"/>
                  <a:gd name="T4" fmla="*/ 1 w 170"/>
                  <a:gd name="T5" fmla="*/ 28 h 44"/>
                  <a:gd name="T6" fmla="*/ 27 w 170"/>
                  <a:gd name="T7" fmla="*/ 16 h 44"/>
                  <a:gd name="T8" fmla="*/ 78 w 170"/>
                  <a:gd name="T9" fmla="*/ 12 h 44"/>
                  <a:gd name="T10" fmla="*/ 124 w 170"/>
                  <a:gd name="T11" fmla="*/ 16 h 44"/>
                  <a:gd name="T12" fmla="*/ 126 w 170"/>
                  <a:gd name="T13" fmla="*/ 16 h 44"/>
                  <a:gd name="T14" fmla="*/ 127 w 170"/>
                  <a:gd name="T15" fmla="*/ 11 h 44"/>
                  <a:gd name="T16" fmla="*/ 135 w 170"/>
                  <a:gd name="T17" fmla="*/ 0 h 44"/>
                  <a:gd name="T18" fmla="*/ 170 w 170"/>
                  <a:gd name="T19" fmla="*/ 0 h 44"/>
                  <a:gd name="T20" fmla="*/ 139 w 170"/>
                  <a:gd name="T21" fmla="*/ 44 h 44"/>
                  <a:gd name="T22" fmla="*/ 112 w 170"/>
                  <a:gd name="T23" fmla="*/ 44 h 44"/>
                  <a:gd name="T24" fmla="*/ 108 w 170"/>
                  <a:gd name="T25" fmla="*/ 40 h 44"/>
                  <a:gd name="T26" fmla="*/ 107 w 170"/>
                  <a:gd name="T27" fmla="*/ 40 h 44"/>
                  <a:gd name="T28" fmla="*/ 54 w 170"/>
                  <a:gd name="T29" fmla="*/ 44 h 44"/>
                  <a:gd name="T30" fmla="*/ 68 w 170"/>
                  <a:gd name="T31" fmla="*/ 39 h 44"/>
                  <a:gd name="T32" fmla="*/ 101 w 170"/>
                  <a:gd name="T33" fmla="*/ 37 h 44"/>
                  <a:gd name="T34" fmla="*/ 116 w 170"/>
                  <a:gd name="T35" fmla="*/ 29 h 44"/>
                  <a:gd name="T36" fmla="*/ 117 w 170"/>
                  <a:gd name="T37" fmla="*/ 28 h 44"/>
                  <a:gd name="T38" fmla="*/ 113 w 170"/>
                  <a:gd name="T39" fmla="*/ 20 h 44"/>
                  <a:gd name="T40" fmla="*/ 83 w 170"/>
                  <a:gd name="T41" fmla="*/ 17 h 44"/>
                  <a:gd name="T42" fmla="*/ 53 w 170"/>
                  <a:gd name="T43" fmla="*/ 20 h 44"/>
                  <a:gd name="T44" fmla="*/ 37 w 170"/>
                  <a:gd name="T45" fmla="*/ 28 h 44"/>
                  <a:gd name="T46" fmla="*/ 41 w 170"/>
                  <a:gd name="T47" fmla="*/ 36 h 44"/>
                  <a:gd name="T48" fmla="*/ 68 w 170"/>
                  <a:gd name="T49" fmla="*/ 39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70" h="44">
                    <a:moveTo>
                      <a:pt x="54" y="44"/>
                    </a:moveTo>
                    <a:cubicBezTo>
                      <a:pt x="34" y="44"/>
                      <a:pt x="19" y="43"/>
                      <a:pt x="10" y="40"/>
                    </a:cubicBezTo>
                    <a:cubicBezTo>
                      <a:pt x="0" y="37"/>
                      <a:pt x="1" y="28"/>
                      <a:pt x="1" y="28"/>
                    </a:cubicBezTo>
                    <a:cubicBezTo>
                      <a:pt x="1" y="28"/>
                      <a:pt x="14" y="19"/>
                      <a:pt x="27" y="16"/>
                    </a:cubicBezTo>
                    <a:cubicBezTo>
                      <a:pt x="41" y="13"/>
                      <a:pt x="58" y="12"/>
                      <a:pt x="78" y="12"/>
                    </a:cubicBezTo>
                    <a:cubicBezTo>
                      <a:pt x="100" y="12"/>
                      <a:pt x="115" y="13"/>
                      <a:pt x="124" y="16"/>
                    </a:cubicBezTo>
                    <a:cubicBezTo>
                      <a:pt x="126" y="16"/>
                      <a:pt x="126" y="16"/>
                      <a:pt x="126" y="16"/>
                    </a:cubicBezTo>
                    <a:cubicBezTo>
                      <a:pt x="127" y="11"/>
                      <a:pt x="127" y="11"/>
                      <a:pt x="127" y="11"/>
                    </a:cubicBezTo>
                    <a:cubicBezTo>
                      <a:pt x="135" y="0"/>
                      <a:pt x="135" y="0"/>
                      <a:pt x="135" y="0"/>
                    </a:cubicBezTo>
                    <a:cubicBezTo>
                      <a:pt x="147" y="0"/>
                      <a:pt x="158" y="0"/>
                      <a:pt x="170" y="0"/>
                    </a:cubicBezTo>
                    <a:cubicBezTo>
                      <a:pt x="160" y="15"/>
                      <a:pt x="149" y="29"/>
                      <a:pt x="139" y="44"/>
                    </a:cubicBezTo>
                    <a:cubicBezTo>
                      <a:pt x="130" y="44"/>
                      <a:pt x="121" y="44"/>
                      <a:pt x="112" y="44"/>
                    </a:cubicBezTo>
                    <a:cubicBezTo>
                      <a:pt x="108" y="40"/>
                      <a:pt x="108" y="40"/>
                      <a:pt x="108" y="40"/>
                    </a:cubicBezTo>
                    <a:cubicBezTo>
                      <a:pt x="107" y="40"/>
                      <a:pt x="107" y="40"/>
                      <a:pt x="107" y="40"/>
                    </a:cubicBezTo>
                    <a:cubicBezTo>
                      <a:pt x="94" y="43"/>
                      <a:pt x="76" y="44"/>
                      <a:pt x="54" y="44"/>
                    </a:cubicBezTo>
                    <a:close/>
                    <a:moveTo>
                      <a:pt x="68" y="39"/>
                    </a:moveTo>
                    <a:cubicBezTo>
                      <a:pt x="82" y="39"/>
                      <a:pt x="93" y="38"/>
                      <a:pt x="101" y="37"/>
                    </a:cubicBezTo>
                    <a:cubicBezTo>
                      <a:pt x="108" y="35"/>
                      <a:pt x="116" y="29"/>
                      <a:pt x="116" y="29"/>
                    </a:cubicBezTo>
                    <a:cubicBezTo>
                      <a:pt x="117" y="28"/>
                      <a:pt x="117" y="28"/>
                      <a:pt x="117" y="28"/>
                    </a:cubicBezTo>
                    <a:cubicBezTo>
                      <a:pt x="113" y="20"/>
                      <a:pt x="113" y="20"/>
                      <a:pt x="113" y="20"/>
                    </a:cubicBezTo>
                    <a:cubicBezTo>
                      <a:pt x="113" y="20"/>
                      <a:pt x="97" y="17"/>
                      <a:pt x="83" y="17"/>
                    </a:cubicBezTo>
                    <a:cubicBezTo>
                      <a:pt x="71" y="17"/>
                      <a:pt x="61" y="18"/>
                      <a:pt x="53" y="20"/>
                    </a:cubicBezTo>
                    <a:cubicBezTo>
                      <a:pt x="45" y="22"/>
                      <a:pt x="37" y="28"/>
                      <a:pt x="37" y="28"/>
                    </a:cubicBezTo>
                    <a:cubicBezTo>
                      <a:pt x="41" y="36"/>
                      <a:pt x="41" y="36"/>
                      <a:pt x="41" y="36"/>
                    </a:cubicBezTo>
                    <a:cubicBezTo>
                      <a:pt x="41" y="36"/>
                      <a:pt x="55" y="39"/>
                      <a:pt x="68" y="39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4" name="Freeform 410"/>
              <p:cNvSpPr>
                <a:spLocks/>
              </p:cNvSpPr>
              <p:nvPr/>
            </p:nvSpPr>
            <p:spPr bwMode="auto">
              <a:xfrm>
                <a:off x="19243675" y="5572126"/>
                <a:ext cx="479425" cy="119063"/>
              </a:xfrm>
              <a:custGeom>
                <a:avLst/>
                <a:gdLst>
                  <a:gd name="T0" fmla="*/ 83 w 128"/>
                  <a:gd name="T1" fmla="*/ 32 h 32"/>
                  <a:gd name="T2" fmla="*/ 25 w 128"/>
                  <a:gd name="T3" fmla="*/ 28 h 32"/>
                  <a:gd name="T4" fmla="*/ 0 w 128"/>
                  <a:gd name="T5" fmla="*/ 16 h 32"/>
                  <a:gd name="T6" fmla="*/ 14 w 128"/>
                  <a:gd name="T7" fmla="*/ 4 h 32"/>
                  <a:gd name="T8" fmla="*/ 70 w 128"/>
                  <a:gd name="T9" fmla="*/ 0 h 32"/>
                  <a:gd name="T10" fmla="*/ 117 w 128"/>
                  <a:gd name="T11" fmla="*/ 2 h 32"/>
                  <a:gd name="T12" fmla="*/ 110 w 128"/>
                  <a:gd name="T13" fmla="*/ 7 h 32"/>
                  <a:gd name="T14" fmla="*/ 72 w 128"/>
                  <a:gd name="T15" fmla="*/ 5 h 32"/>
                  <a:gd name="T16" fmla="*/ 35 w 128"/>
                  <a:gd name="T17" fmla="*/ 16 h 32"/>
                  <a:gd name="T18" fmla="*/ 50 w 128"/>
                  <a:gd name="T19" fmla="*/ 24 h 32"/>
                  <a:gd name="T20" fmla="*/ 82 w 128"/>
                  <a:gd name="T21" fmla="*/ 27 h 32"/>
                  <a:gd name="T22" fmla="*/ 125 w 128"/>
                  <a:gd name="T23" fmla="*/ 25 h 32"/>
                  <a:gd name="T24" fmla="*/ 128 w 128"/>
                  <a:gd name="T25" fmla="*/ 30 h 32"/>
                  <a:gd name="T26" fmla="*/ 108 w 128"/>
                  <a:gd name="T27" fmla="*/ 32 h 32"/>
                  <a:gd name="T28" fmla="*/ 83 w 128"/>
                  <a:gd name="T29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28" h="32">
                    <a:moveTo>
                      <a:pt x="83" y="32"/>
                    </a:moveTo>
                    <a:cubicBezTo>
                      <a:pt x="58" y="32"/>
                      <a:pt x="39" y="31"/>
                      <a:pt x="25" y="28"/>
                    </a:cubicBezTo>
                    <a:cubicBezTo>
                      <a:pt x="10" y="25"/>
                      <a:pt x="0" y="16"/>
                      <a:pt x="0" y="16"/>
                    </a:cubicBezTo>
                    <a:cubicBezTo>
                      <a:pt x="0" y="16"/>
                      <a:pt x="2" y="7"/>
                      <a:pt x="14" y="4"/>
                    </a:cubicBezTo>
                    <a:cubicBezTo>
                      <a:pt x="26" y="1"/>
                      <a:pt x="45" y="0"/>
                      <a:pt x="70" y="0"/>
                    </a:cubicBezTo>
                    <a:cubicBezTo>
                      <a:pt x="87" y="0"/>
                      <a:pt x="103" y="0"/>
                      <a:pt x="117" y="2"/>
                    </a:cubicBezTo>
                    <a:cubicBezTo>
                      <a:pt x="110" y="7"/>
                      <a:pt x="110" y="7"/>
                      <a:pt x="110" y="7"/>
                    </a:cubicBezTo>
                    <a:cubicBezTo>
                      <a:pt x="94" y="6"/>
                      <a:pt x="82" y="5"/>
                      <a:pt x="72" y="5"/>
                    </a:cubicBezTo>
                    <a:cubicBezTo>
                      <a:pt x="44" y="5"/>
                      <a:pt x="32" y="9"/>
                      <a:pt x="35" y="16"/>
                    </a:cubicBezTo>
                    <a:cubicBezTo>
                      <a:pt x="35" y="16"/>
                      <a:pt x="42" y="23"/>
                      <a:pt x="50" y="24"/>
                    </a:cubicBezTo>
                    <a:cubicBezTo>
                      <a:pt x="58" y="26"/>
                      <a:pt x="68" y="27"/>
                      <a:pt x="82" y="27"/>
                    </a:cubicBezTo>
                    <a:cubicBezTo>
                      <a:pt x="97" y="27"/>
                      <a:pt x="112" y="26"/>
                      <a:pt x="125" y="25"/>
                    </a:cubicBezTo>
                    <a:cubicBezTo>
                      <a:pt x="128" y="30"/>
                      <a:pt x="128" y="30"/>
                      <a:pt x="128" y="30"/>
                    </a:cubicBezTo>
                    <a:cubicBezTo>
                      <a:pt x="122" y="31"/>
                      <a:pt x="115" y="32"/>
                      <a:pt x="108" y="32"/>
                    </a:cubicBezTo>
                    <a:cubicBezTo>
                      <a:pt x="102" y="32"/>
                      <a:pt x="93" y="32"/>
                      <a:pt x="83" y="3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5" name="Freeform 411"/>
              <p:cNvSpPr>
                <a:spLocks noEditPoints="1"/>
              </p:cNvSpPr>
              <p:nvPr/>
            </p:nvSpPr>
            <p:spPr bwMode="auto">
              <a:xfrm>
                <a:off x="19802475" y="5572126"/>
                <a:ext cx="581025" cy="119063"/>
              </a:xfrm>
              <a:custGeom>
                <a:avLst/>
                <a:gdLst>
                  <a:gd name="T0" fmla="*/ 155 w 155"/>
                  <a:gd name="T1" fmla="*/ 16 h 32"/>
                  <a:gd name="T2" fmla="*/ 140 w 155"/>
                  <a:gd name="T3" fmla="*/ 28 h 32"/>
                  <a:gd name="T4" fmla="*/ 85 w 155"/>
                  <a:gd name="T5" fmla="*/ 32 h 32"/>
                  <a:gd name="T6" fmla="*/ 44 w 155"/>
                  <a:gd name="T7" fmla="*/ 30 h 32"/>
                  <a:gd name="T8" fmla="*/ 14 w 155"/>
                  <a:gd name="T9" fmla="*/ 25 h 32"/>
                  <a:gd name="T10" fmla="*/ 0 w 155"/>
                  <a:gd name="T11" fmla="*/ 16 h 32"/>
                  <a:gd name="T12" fmla="*/ 15 w 155"/>
                  <a:gd name="T13" fmla="*/ 4 h 32"/>
                  <a:gd name="T14" fmla="*/ 70 w 155"/>
                  <a:gd name="T15" fmla="*/ 0 h 32"/>
                  <a:gd name="T16" fmla="*/ 128 w 155"/>
                  <a:gd name="T17" fmla="*/ 4 h 32"/>
                  <a:gd name="T18" fmla="*/ 155 w 155"/>
                  <a:gd name="T19" fmla="*/ 16 h 32"/>
                  <a:gd name="T20" fmla="*/ 36 w 155"/>
                  <a:gd name="T21" fmla="*/ 16 h 32"/>
                  <a:gd name="T22" fmla="*/ 83 w 155"/>
                  <a:gd name="T23" fmla="*/ 27 h 32"/>
                  <a:gd name="T24" fmla="*/ 119 w 155"/>
                  <a:gd name="T25" fmla="*/ 16 h 32"/>
                  <a:gd name="T26" fmla="*/ 72 w 155"/>
                  <a:gd name="T27" fmla="*/ 5 h 32"/>
                  <a:gd name="T28" fmla="*/ 42 w 155"/>
                  <a:gd name="T29" fmla="*/ 8 h 32"/>
                  <a:gd name="T30" fmla="*/ 36 w 155"/>
                  <a:gd name="T31" fmla="*/ 1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5" h="32">
                    <a:moveTo>
                      <a:pt x="155" y="16"/>
                    </a:moveTo>
                    <a:cubicBezTo>
                      <a:pt x="155" y="16"/>
                      <a:pt x="152" y="25"/>
                      <a:pt x="140" y="28"/>
                    </a:cubicBezTo>
                    <a:cubicBezTo>
                      <a:pt x="128" y="31"/>
                      <a:pt x="110" y="32"/>
                      <a:pt x="85" y="32"/>
                    </a:cubicBezTo>
                    <a:cubicBezTo>
                      <a:pt x="70" y="32"/>
                      <a:pt x="56" y="32"/>
                      <a:pt x="44" y="30"/>
                    </a:cubicBezTo>
                    <a:cubicBezTo>
                      <a:pt x="31" y="29"/>
                      <a:pt x="22" y="27"/>
                      <a:pt x="14" y="25"/>
                    </a:cubicBezTo>
                    <a:cubicBezTo>
                      <a:pt x="6" y="22"/>
                      <a:pt x="0" y="16"/>
                      <a:pt x="0" y="16"/>
                    </a:cubicBezTo>
                    <a:cubicBezTo>
                      <a:pt x="0" y="16"/>
                      <a:pt x="2" y="7"/>
                      <a:pt x="15" y="4"/>
                    </a:cubicBezTo>
                    <a:cubicBezTo>
                      <a:pt x="27" y="1"/>
                      <a:pt x="45" y="0"/>
                      <a:pt x="70" y="0"/>
                    </a:cubicBezTo>
                    <a:cubicBezTo>
                      <a:pt x="93" y="0"/>
                      <a:pt x="113" y="1"/>
                      <a:pt x="128" y="4"/>
                    </a:cubicBezTo>
                    <a:cubicBezTo>
                      <a:pt x="143" y="7"/>
                      <a:pt x="155" y="16"/>
                      <a:pt x="155" y="16"/>
                    </a:cubicBezTo>
                    <a:close/>
                    <a:moveTo>
                      <a:pt x="36" y="16"/>
                    </a:moveTo>
                    <a:cubicBezTo>
                      <a:pt x="40" y="23"/>
                      <a:pt x="55" y="27"/>
                      <a:pt x="83" y="27"/>
                    </a:cubicBezTo>
                    <a:cubicBezTo>
                      <a:pt x="111" y="27"/>
                      <a:pt x="123" y="23"/>
                      <a:pt x="119" y="16"/>
                    </a:cubicBezTo>
                    <a:cubicBezTo>
                      <a:pt x="115" y="9"/>
                      <a:pt x="100" y="5"/>
                      <a:pt x="72" y="5"/>
                    </a:cubicBezTo>
                    <a:cubicBezTo>
                      <a:pt x="57" y="5"/>
                      <a:pt x="42" y="8"/>
                      <a:pt x="42" y="8"/>
                    </a:cubicBezTo>
                    <a:lnTo>
                      <a:pt x="36" y="16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6" name="Freeform 412"/>
              <p:cNvSpPr>
                <a:spLocks/>
              </p:cNvSpPr>
              <p:nvPr/>
            </p:nvSpPr>
            <p:spPr bwMode="auto">
              <a:xfrm>
                <a:off x="20499388" y="5572126"/>
                <a:ext cx="968375" cy="119063"/>
              </a:xfrm>
              <a:custGeom>
                <a:avLst/>
                <a:gdLst>
                  <a:gd name="T0" fmla="*/ 155 w 258"/>
                  <a:gd name="T1" fmla="*/ 32 h 32"/>
                  <a:gd name="T2" fmla="*/ 120 w 258"/>
                  <a:gd name="T3" fmla="*/ 32 h 32"/>
                  <a:gd name="T4" fmla="*/ 110 w 258"/>
                  <a:gd name="T5" fmla="*/ 13 h 32"/>
                  <a:gd name="T6" fmla="*/ 100 w 258"/>
                  <a:gd name="T7" fmla="*/ 7 h 32"/>
                  <a:gd name="T8" fmla="*/ 76 w 258"/>
                  <a:gd name="T9" fmla="*/ 5 h 32"/>
                  <a:gd name="T10" fmla="*/ 48 w 258"/>
                  <a:gd name="T11" fmla="*/ 8 h 32"/>
                  <a:gd name="T12" fmla="*/ 43 w 258"/>
                  <a:gd name="T13" fmla="*/ 16 h 32"/>
                  <a:gd name="T14" fmla="*/ 52 w 258"/>
                  <a:gd name="T15" fmla="*/ 32 h 32"/>
                  <a:gd name="T16" fmla="*/ 17 w 258"/>
                  <a:gd name="T17" fmla="*/ 32 h 32"/>
                  <a:gd name="T18" fmla="*/ 0 w 258"/>
                  <a:gd name="T19" fmla="*/ 0 h 32"/>
                  <a:gd name="T20" fmla="*/ 28 w 258"/>
                  <a:gd name="T21" fmla="*/ 0 h 32"/>
                  <a:gd name="T22" fmla="*/ 35 w 258"/>
                  <a:gd name="T23" fmla="*/ 5 h 32"/>
                  <a:gd name="T24" fmla="*/ 36 w 258"/>
                  <a:gd name="T25" fmla="*/ 5 h 32"/>
                  <a:gd name="T26" fmla="*/ 54 w 258"/>
                  <a:gd name="T27" fmla="*/ 1 h 32"/>
                  <a:gd name="T28" fmla="*/ 82 w 258"/>
                  <a:gd name="T29" fmla="*/ 0 h 32"/>
                  <a:gd name="T30" fmla="*/ 134 w 258"/>
                  <a:gd name="T31" fmla="*/ 5 h 32"/>
                  <a:gd name="T32" fmla="*/ 137 w 258"/>
                  <a:gd name="T33" fmla="*/ 5 h 32"/>
                  <a:gd name="T34" fmla="*/ 155 w 258"/>
                  <a:gd name="T35" fmla="*/ 1 h 32"/>
                  <a:gd name="T36" fmla="*/ 185 w 258"/>
                  <a:gd name="T37" fmla="*/ 0 h 32"/>
                  <a:gd name="T38" fmla="*/ 229 w 258"/>
                  <a:gd name="T39" fmla="*/ 3 h 32"/>
                  <a:gd name="T40" fmla="*/ 247 w 258"/>
                  <a:gd name="T41" fmla="*/ 11 h 32"/>
                  <a:gd name="T42" fmla="*/ 258 w 258"/>
                  <a:gd name="T43" fmla="*/ 32 h 32"/>
                  <a:gd name="T44" fmla="*/ 223 w 258"/>
                  <a:gd name="T45" fmla="*/ 32 h 32"/>
                  <a:gd name="T46" fmla="*/ 213 w 258"/>
                  <a:gd name="T47" fmla="*/ 13 h 32"/>
                  <a:gd name="T48" fmla="*/ 202 w 258"/>
                  <a:gd name="T49" fmla="*/ 7 h 32"/>
                  <a:gd name="T50" fmla="*/ 179 w 258"/>
                  <a:gd name="T51" fmla="*/ 5 h 32"/>
                  <a:gd name="T52" fmla="*/ 151 w 258"/>
                  <a:gd name="T53" fmla="*/ 8 h 32"/>
                  <a:gd name="T54" fmla="*/ 146 w 258"/>
                  <a:gd name="T55" fmla="*/ 15 h 32"/>
                  <a:gd name="T56" fmla="*/ 155 w 258"/>
                  <a:gd name="T57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258" h="32">
                    <a:moveTo>
                      <a:pt x="155" y="32"/>
                    </a:moveTo>
                    <a:cubicBezTo>
                      <a:pt x="143" y="32"/>
                      <a:pt x="132" y="32"/>
                      <a:pt x="120" y="32"/>
                    </a:cubicBezTo>
                    <a:cubicBezTo>
                      <a:pt x="116" y="25"/>
                      <a:pt x="113" y="19"/>
                      <a:pt x="110" y="13"/>
                    </a:cubicBezTo>
                    <a:cubicBezTo>
                      <a:pt x="100" y="7"/>
                      <a:pt x="100" y="7"/>
                      <a:pt x="100" y="7"/>
                    </a:cubicBezTo>
                    <a:cubicBezTo>
                      <a:pt x="100" y="7"/>
                      <a:pt x="86" y="5"/>
                      <a:pt x="76" y="5"/>
                    </a:cubicBezTo>
                    <a:cubicBezTo>
                      <a:pt x="63" y="5"/>
                      <a:pt x="48" y="8"/>
                      <a:pt x="48" y="8"/>
                    </a:cubicBezTo>
                    <a:cubicBezTo>
                      <a:pt x="43" y="16"/>
                      <a:pt x="43" y="16"/>
                      <a:pt x="43" y="16"/>
                    </a:cubicBezTo>
                    <a:cubicBezTo>
                      <a:pt x="52" y="32"/>
                      <a:pt x="52" y="32"/>
                      <a:pt x="52" y="32"/>
                    </a:cubicBezTo>
                    <a:cubicBezTo>
                      <a:pt x="40" y="32"/>
                      <a:pt x="28" y="32"/>
                      <a:pt x="17" y="32"/>
                    </a:cubicBezTo>
                    <a:cubicBezTo>
                      <a:pt x="11" y="21"/>
                      <a:pt x="6" y="11"/>
                      <a:pt x="0" y="0"/>
                    </a:cubicBezTo>
                    <a:cubicBezTo>
                      <a:pt x="9" y="0"/>
                      <a:pt x="19" y="0"/>
                      <a:pt x="28" y="0"/>
                    </a:cubicBezTo>
                    <a:cubicBezTo>
                      <a:pt x="35" y="5"/>
                      <a:pt x="35" y="5"/>
                      <a:pt x="35" y="5"/>
                    </a:cubicBezTo>
                    <a:cubicBezTo>
                      <a:pt x="36" y="5"/>
                      <a:pt x="36" y="5"/>
                      <a:pt x="36" y="5"/>
                    </a:cubicBezTo>
                    <a:cubicBezTo>
                      <a:pt x="36" y="5"/>
                      <a:pt x="46" y="2"/>
                      <a:pt x="54" y="1"/>
                    </a:cubicBezTo>
                    <a:cubicBezTo>
                      <a:pt x="62" y="0"/>
                      <a:pt x="72" y="0"/>
                      <a:pt x="82" y="0"/>
                    </a:cubicBezTo>
                    <a:cubicBezTo>
                      <a:pt x="107" y="0"/>
                      <a:pt x="124" y="1"/>
                      <a:pt x="134" y="5"/>
                    </a:cubicBezTo>
                    <a:cubicBezTo>
                      <a:pt x="137" y="5"/>
                      <a:pt x="137" y="5"/>
                      <a:pt x="137" y="5"/>
                    </a:cubicBezTo>
                    <a:cubicBezTo>
                      <a:pt x="137" y="5"/>
                      <a:pt x="147" y="2"/>
                      <a:pt x="155" y="1"/>
                    </a:cubicBezTo>
                    <a:cubicBezTo>
                      <a:pt x="163" y="0"/>
                      <a:pt x="173" y="0"/>
                      <a:pt x="185" y="0"/>
                    </a:cubicBezTo>
                    <a:cubicBezTo>
                      <a:pt x="204" y="0"/>
                      <a:pt x="219" y="1"/>
                      <a:pt x="229" y="3"/>
                    </a:cubicBezTo>
                    <a:cubicBezTo>
                      <a:pt x="238" y="5"/>
                      <a:pt x="247" y="11"/>
                      <a:pt x="247" y="11"/>
                    </a:cubicBezTo>
                    <a:cubicBezTo>
                      <a:pt x="250" y="18"/>
                      <a:pt x="254" y="25"/>
                      <a:pt x="258" y="32"/>
                    </a:cubicBezTo>
                    <a:cubicBezTo>
                      <a:pt x="246" y="32"/>
                      <a:pt x="235" y="32"/>
                      <a:pt x="223" y="32"/>
                    </a:cubicBezTo>
                    <a:cubicBezTo>
                      <a:pt x="220" y="25"/>
                      <a:pt x="216" y="19"/>
                      <a:pt x="213" y="13"/>
                    </a:cubicBezTo>
                    <a:cubicBezTo>
                      <a:pt x="202" y="7"/>
                      <a:pt x="202" y="7"/>
                      <a:pt x="202" y="7"/>
                    </a:cubicBezTo>
                    <a:cubicBezTo>
                      <a:pt x="202" y="7"/>
                      <a:pt x="189" y="5"/>
                      <a:pt x="179" y="5"/>
                    </a:cubicBezTo>
                    <a:cubicBezTo>
                      <a:pt x="166" y="5"/>
                      <a:pt x="151" y="8"/>
                      <a:pt x="151" y="8"/>
                    </a:cubicBezTo>
                    <a:cubicBezTo>
                      <a:pt x="146" y="15"/>
                      <a:pt x="146" y="15"/>
                      <a:pt x="146" y="15"/>
                    </a:cubicBezTo>
                    <a:lnTo>
                      <a:pt x="155" y="32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7" name="Freeform 413"/>
              <p:cNvSpPr>
                <a:spLocks/>
              </p:cNvSpPr>
              <p:nvPr/>
            </p:nvSpPr>
            <p:spPr bwMode="auto">
              <a:xfrm>
                <a:off x="21583650" y="5572126"/>
                <a:ext cx="971550" cy="119063"/>
              </a:xfrm>
              <a:custGeom>
                <a:avLst/>
                <a:gdLst>
                  <a:gd name="T0" fmla="*/ 155 w 259"/>
                  <a:gd name="T1" fmla="*/ 32 h 32"/>
                  <a:gd name="T2" fmla="*/ 120 w 259"/>
                  <a:gd name="T3" fmla="*/ 32 h 32"/>
                  <a:gd name="T4" fmla="*/ 109 w 259"/>
                  <a:gd name="T5" fmla="*/ 13 h 32"/>
                  <a:gd name="T6" fmla="*/ 99 w 259"/>
                  <a:gd name="T7" fmla="*/ 7 h 32"/>
                  <a:gd name="T8" fmla="*/ 76 w 259"/>
                  <a:gd name="T9" fmla="*/ 5 h 32"/>
                  <a:gd name="T10" fmla="*/ 48 w 259"/>
                  <a:gd name="T11" fmla="*/ 8 h 32"/>
                  <a:gd name="T12" fmla="*/ 43 w 259"/>
                  <a:gd name="T13" fmla="*/ 16 h 32"/>
                  <a:gd name="T14" fmla="*/ 52 w 259"/>
                  <a:gd name="T15" fmla="*/ 32 h 32"/>
                  <a:gd name="T16" fmla="*/ 17 w 259"/>
                  <a:gd name="T17" fmla="*/ 32 h 32"/>
                  <a:gd name="T18" fmla="*/ 0 w 259"/>
                  <a:gd name="T19" fmla="*/ 0 h 32"/>
                  <a:gd name="T20" fmla="*/ 27 w 259"/>
                  <a:gd name="T21" fmla="*/ 0 h 32"/>
                  <a:gd name="T22" fmla="*/ 34 w 259"/>
                  <a:gd name="T23" fmla="*/ 5 h 32"/>
                  <a:gd name="T24" fmla="*/ 36 w 259"/>
                  <a:gd name="T25" fmla="*/ 5 h 32"/>
                  <a:gd name="T26" fmla="*/ 53 w 259"/>
                  <a:gd name="T27" fmla="*/ 1 h 32"/>
                  <a:gd name="T28" fmla="*/ 81 w 259"/>
                  <a:gd name="T29" fmla="*/ 0 h 32"/>
                  <a:gd name="T30" fmla="*/ 134 w 259"/>
                  <a:gd name="T31" fmla="*/ 5 h 32"/>
                  <a:gd name="T32" fmla="*/ 136 w 259"/>
                  <a:gd name="T33" fmla="*/ 5 h 32"/>
                  <a:gd name="T34" fmla="*/ 155 w 259"/>
                  <a:gd name="T35" fmla="*/ 1 h 32"/>
                  <a:gd name="T36" fmla="*/ 184 w 259"/>
                  <a:gd name="T37" fmla="*/ 0 h 32"/>
                  <a:gd name="T38" fmla="*/ 228 w 259"/>
                  <a:gd name="T39" fmla="*/ 3 h 32"/>
                  <a:gd name="T40" fmla="*/ 246 w 259"/>
                  <a:gd name="T41" fmla="*/ 11 h 32"/>
                  <a:gd name="T42" fmla="*/ 259 w 259"/>
                  <a:gd name="T43" fmla="*/ 32 h 32"/>
                  <a:gd name="T44" fmla="*/ 224 w 259"/>
                  <a:gd name="T45" fmla="*/ 32 h 32"/>
                  <a:gd name="T46" fmla="*/ 212 w 259"/>
                  <a:gd name="T47" fmla="*/ 13 h 32"/>
                  <a:gd name="T48" fmla="*/ 202 w 259"/>
                  <a:gd name="T49" fmla="*/ 7 h 32"/>
                  <a:gd name="T50" fmla="*/ 179 w 259"/>
                  <a:gd name="T51" fmla="*/ 5 h 32"/>
                  <a:gd name="T52" fmla="*/ 151 w 259"/>
                  <a:gd name="T53" fmla="*/ 8 h 32"/>
                  <a:gd name="T54" fmla="*/ 146 w 259"/>
                  <a:gd name="T55" fmla="*/ 15 h 32"/>
                  <a:gd name="T56" fmla="*/ 155 w 259"/>
                  <a:gd name="T57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259" h="32">
                    <a:moveTo>
                      <a:pt x="155" y="32"/>
                    </a:moveTo>
                    <a:cubicBezTo>
                      <a:pt x="144" y="32"/>
                      <a:pt x="132" y="32"/>
                      <a:pt x="120" y="32"/>
                    </a:cubicBezTo>
                    <a:cubicBezTo>
                      <a:pt x="117" y="25"/>
                      <a:pt x="113" y="19"/>
                      <a:pt x="109" y="13"/>
                    </a:cubicBezTo>
                    <a:cubicBezTo>
                      <a:pt x="99" y="7"/>
                      <a:pt x="99" y="7"/>
                      <a:pt x="99" y="7"/>
                    </a:cubicBezTo>
                    <a:cubicBezTo>
                      <a:pt x="99" y="7"/>
                      <a:pt x="86" y="5"/>
                      <a:pt x="76" y="5"/>
                    </a:cubicBezTo>
                    <a:cubicBezTo>
                      <a:pt x="63" y="5"/>
                      <a:pt x="48" y="8"/>
                      <a:pt x="48" y="8"/>
                    </a:cubicBezTo>
                    <a:cubicBezTo>
                      <a:pt x="43" y="16"/>
                      <a:pt x="43" y="16"/>
                      <a:pt x="43" y="16"/>
                    </a:cubicBezTo>
                    <a:cubicBezTo>
                      <a:pt x="52" y="32"/>
                      <a:pt x="52" y="32"/>
                      <a:pt x="52" y="32"/>
                    </a:cubicBezTo>
                    <a:cubicBezTo>
                      <a:pt x="41" y="32"/>
                      <a:pt x="29" y="32"/>
                      <a:pt x="17" y="32"/>
                    </a:cubicBezTo>
                    <a:cubicBezTo>
                      <a:pt x="12" y="21"/>
                      <a:pt x="6" y="11"/>
                      <a:pt x="0" y="0"/>
                    </a:cubicBezTo>
                    <a:cubicBezTo>
                      <a:pt x="9" y="0"/>
                      <a:pt x="18" y="0"/>
                      <a:pt x="27" y="0"/>
                    </a:cubicBezTo>
                    <a:cubicBezTo>
                      <a:pt x="34" y="5"/>
                      <a:pt x="34" y="5"/>
                      <a:pt x="34" y="5"/>
                    </a:cubicBezTo>
                    <a:cubicBezTo>
                      <a:pt x="36" y="5"/>
                      <a:pt x="36" y="5"/>
                      <a:pt x="36" y="5"/>
                    </a:cubicBezTo>
                    <a:cubicBezTo>
                      <a:pt x="36" y="5"/>
                      <a:pt x="46" y="2"/>
                      <a:pt x="53" y="1"/>
                    </a:cubicBezTo>
                    <a:cubicBezTo>
                      <a:pt x="62" y="0"/>
                      <a:pt x="71" y="0"/>
                      <a:pt x="81" y="0"/>
                    </a:cubicBezTo>
                    <a:cubicBezTo>
                      <a:pt x="106" y="0"/>
                      <a:pt x="124" y="1"/>
                      <a:pt x="134" y="5"/>
                    </a:cubicBezTo>
                    <a:cubicBezTo>
                      <a:pt x="136" y="5"/>
                      <a:pt x="136" y="5"/>
                      <a:pt x="136" y="5"/>
                    </a:cubicBezTo>
                    <a:cubicBezTo>
                      <a:pt x="136" y="5"/>
                      <a:pt x="146" y="2"/>
                      <a:pt x="155" y="1"/>
                    </a:cubicBezTo>
                    <a:cubicBezTo>
                      <a:pt x="163" y="0"/>
                      <a:pt x="173" y="0"/>
                      <a:pt x="184" y="0"/>
                    </a:cubicBezTo>
                    <a:cubicBezTo>
                      <a:pt x="203" y="0"/>
                      <a:pt x="218" y="1"/>
                      <a:pt x="228" y="3"/>
                    </a:cubicBezTo>
                    <a:cubicBezTo>
                      <a:pt x="238" y="5"/>
                      <a:pt x="246" y="11"/>
                      <a:pt x="246" y="11"/>
                    </a:cubicBezTo>
                    <a:cubicBezTo>
                      <a:pt x="250" y="18"/>
                      <a:pt x="254" y="25"/>
                      <a:pt x="259" y="32"/>
                    </a:cubicBezTo>
                    <a:cubicBezTo>
                      <a:pt x="247" y="32"/>
                      <a:pt x="235" y="32"/>
                      <a:pt x="224" y="32"/>
                    </a:cubicBezTo>
                    <a:cubicBezTo>
                      <a:pt x="220" y="25"/>
                      <a:pt x="216" y="19"/>
                      <a:pt x="212" y="13"/>
                    </a:cubicBezTo>
                    <a:cubicBezTo>
                      <a:pt x="202" y="7"/>
                      <a:pt x="202" y="7"/>
                      <a:pt x="202" y="7"/>
                    </a:cubicBezTo>
                    <a:cubicBezTo>
                      <a:pt x="202" y="7"/>
                      <a:pt x="189" y="5"/>
                      <a:pt x="179" y="5"/>
                    </a:cubicBezTo>
                    <a:cubicBezTo>
                      <a:pt x="165" y="5"/>
                      <a:pt x="151" y="8"/>
                      <a:pt x="151" y="8"/>
                    </a:cubicBezTo>
                    <a:cubicBezTo>
                      <a:pt x="146" y="15"/>
                      <a:pt x="146" y="15"/>
                      <a:pt x="146" y="15"/>
                    </a:cubicBezTo>
                    <a:lnTo>
                      <a:pt x="155" y="32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8" name="Freeform 414"/>
              <p:cNvSpPr>
                <a:spLocks noEditPoints="1"/>
              </p:cNvSpPr>
              <p:nvPr/>
            </p:nvSpPr>
            <p:spPr bwMode="auto">
              <a:xfrm>
                <a:off x="22671088" y="5572126"/>
                <a:ext cx="541338" cy="119063"/>
              </a:xfrm>
              <a:custGeom>
                <a:avLst/>
                <a:gdLst>
                  <a:gd name="T0" fmla="*/ 119 w 144"/>
                  <a:gd name="T1" fmla="*/ 32 h 32"/>
                  <a:gd name="T2" fmla="*/ 110 w 144"/>
                  <a:gd name="T3" fmla="*/ 27 h 32"/>
                  <a:gd name="T4" fmla="*/ 109 w 144"/>
                  <a:gd name="T5" fmla="*/ 27 h 32"/>
                  <a:gd name="T6" fmla="*/ 87 w 144"/>
                  <a:gd name="T7" fmla="*/ 32 h 32"/>
                  <a:gd name="T8" fmla="*/ 57 w 144"/>
                  <a:gd name="T9" fmla="*/ 32 h 32"/>
                  <a:gd name="T10" fmla="*/ 18 w 144"/>
                  <a:gd name="T11" fmla="*/ 30 h 32"/>
                  <a:gd name="T12" fmla="*/ 0 w 144"/>
                  <a:gd name="T13" fmla="*/ 23 h 32"/>
                  <a:gd name="T14" fmla="*/ 14 w 144"/>
                  <a:gd name="T15" fmla="*/ 15 h 32"/>
                  <a:gd name="T16" fmla="*/ 70 w 144"/>
                  <a:gd name="T17" fmla="*/ 13 h 32"/>
                  <a:gd name="T18" fmla="*/ 98 w 144"/>
                  <a:gd name="T19" fmla="*/ 13 h 32"/>
                  <a:gd name="T20" fmla="*/ 97 w 144"/>
                  <a:gd name="T21" fmla="*/ 11 h 32"/>
                  <a:gd name="T22" fmla="*/ 87 w 144"/>
                  <a:gd name="T23" fmla="*/ 6 h 32"/>
                  <a:gd name="T24" fmla="*/ 64 w 144"/>
                  <a:gd name="T25" fmla="*/ 5 h 32"/>
                  <a:gd name="T26" fmla="*/ 40 w 144"/>
                  <a:gd name="T27" fmla="*/ 6 h 32"/>
                  <a:gd name="T28" fmla="*/ 19 w 144"/>
                  <a:gd name="T29" fmla="*/ 7 h 32"/>
                  <a:gd name="T30" fmla="*/ 5 w 144"/>
                  <a:gd name="T31" fmla="*/ 3 h 32"/>
                  <a:gd name="T32" fmla="*/ 33 w 144"/>
                  <a:gd name="T33" fmla="*/ 1 h 32"/>
                  <a:gd name="T34" fmla="*/ 62 w 144"/>
                  <a:gd name="T35" fmla="*/ 0 h 32"/>
                  <a:gd name="T36" fmla="*/ 110 w 144"/>
                  <a:gd name="T37" fmla="*/ 3 h 32"/>
                  <a:gd name="T38" fmla="*/ 131 w 144"/>
                  <a:gd name="T39" fmla="*/ 11 h 32"/>
                  <a:gd name="T40" fmla="*/ 144 w 144"/>
                  <a:gd name="T41" fmla="*/ 32 h 32"/>
                  <a:gd name="T42" fmla="*/ 119 w 144"/>
                  <a:gd name="T43" fmla="*/ 32 h 32"/>
                  <a:gd name="T44" fmla="*/ 65 w 144"/>
                  <a:gd name="T45" fmla="*/ 27 h 32"/>
                  <a:gd name="T46" fmla="*/ 94 w 144"/>
                  <a:gd name="T47" fmla="*/ 25 h 32"/>
                  <a:gd name="T48" fmla="*/ 102 w 144"/>
                  <a:gd name="T49" fmla="*/ 19 h 32"/>
                  <a:gd name="T50" fmla="*/ 100 w 144"/>
                  <a:gd name="T51" fmla="*/ 17 h 32"/>
                  <a:gd name="T52" fmla="*/ 79 w 144"/>
                  <a:gd name="T53" fmla="*/ 17 h 32"/>
                  <a:gd name="T54" fmla="*/ 45 w 144"/>
                  <a:gd name="T55" fmla="*/ 18 h 32"/>
                  <a:gd name="T56" fmla="*/ 36 w 144"/>
                  <a:gd name="T57" fmla="*/ 23 h 32"/>
                  <a:gd name="T58" fmla="*/ 45 w 144"/>
                  <a:gd name="T59" fmla="*/ 26 h 32"/>
                  <a:gd name="T60" fmla="*/ 65 w 144"/>
                  <a:gd name="T61" fmla="*/ 2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44" h="32">
                    <a:moveTo>
                      <a:pt x="119" y="32"/>
                    </a:moveTo>
                    <a:cubicBezTo>
                      <a:pt x="110" y="27"/>
                      <a:pt x="110" y="27"/>
                      <a:pt x="110" y="27"/>
                    </a:cubicBezTo>
                    <a:cubicBezTo>
                      <a:pt x="109" y="27"/>
                      <a:pt x="109" y="27"/>
                      <a:pt x="109" y="27"/>
                    </a:cubicBezTo>
                    <a:cubicBezTo>
                      <a:pt x="102" y="29"/>
                      <a:pt x="95" y="31"/>
                      <a:pt x="87" y="32"/>
                    </a:cubicBezTo>
                    <a:cubicBezTo>
                      <a:pt x="80" y="32"/>
                      <a:pt x="70" y="32"/>
                      <a:pt x="57" y="32"/>
                    </a:cubicBezTo>
                    <a:cubicBezTo>
                      <a:pt x="41" y="32"/>
                      <a:pt x="28" y="32"/>
                      <a:pt x="18" y="30"/>
                    </a:cubicBezTo>
                    <a:cubicBezTo>
                      <a:pt x="8" y="28"/>
                      <a:pt x="0" y="23"/>
                      <a:pt x="0" y="23"/>
                    </a:cubicBezTo>
                    <a:cubicBezTo>
                      <a:pt x="0" y="23"/>
                      <a:pt x="3" y="17"/>
                      <a:pt x="14" y="15"/>
                    </a:cubicBezTo>
                    <a:cubicBezTo>
                      <a:pt x="26" y="14"/>
                      <a:pt x="44" y="13"/>
                      <a:pt x="70" y="13"/>
                    </a:cubicBezTo>
                    <a:cubicBezTo>
                      <a:pt x="79" y="13"/>
                      <a:pt x="89" y="13"/>
                      <a:pt x="98" y="13"/>
                    </a:cubicBezTo>
                    <a:cubicBezTo>
                      <a:pt x="97" y="11"/>
                      <a:pt x="97" y="11"/>
                      <a:pt x="97" y="11"/>
                    </a:cubicBezTo>
                    <a:cubicBezTo>
                      <a:pt x="87" y="6"/>
                      <a:pt x="87" y="6"/>
                      <a:pt x="87" y="6"/>
                    </a:cubicBezTo>
                    <a:cubicBezTo>
                      <a:pt x="87" y="6"/>
                      <a:pt x="74" y="5"/>
                      <a:pt x="64" y="5"/>
                    </a:cubicBezTo>
                    <a:cubicBezTo>
                      <a:pt x="55" y="5"/>
                      <a:pt x="47" y="5"/>
                      <a:pt x="40" y="6"/>
                    </a:cubicBezTo>
                    <a:cubicBezTo>
                      <a:pt x="32" y="6"/>
                      <a:pt x="25" y="7"/>
                      <a:pt x="19" y="7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13" y="2"/>
                      <a:pt x="22" y="1"/>
                      <a:pt x="33" y="1"/>
                    </a:cubicBezTo>
                    <a:cubicBezTo>
                      <a:pt x="43" y="0"/>
                      <a:pt x="53" y="0"/>
                      <a:pt x="62" y="0"/>
                    </a:cubicBezTo>
                    <a:cubicBezTo>
                      <a:pt x="83" y="0"/>
                      <a:pt x="99" y="1"/>
                      <a:pt x="110" y="3"/>
                    </a:cubicBezTo>
                    <a:cubicBezTo>
                      <a:pt x="122" y="4"/>
                      <a:pt x="131" y="11"/>
                      <a:pt x="131" y="11"/>
                    </a:cubicBezTo>
                    <a:cubicBezTo>
                      <a:pt x="136" y="18"/>
                      <a:pt x="140" y="25"/>
                      <a:pt x="144" y="32"/>
                    </a:cubicBezTo>
                    <a:cubicBezTo>
                      <a:pt x="136" y="32"/>
                      <a:pt x="128" y="32"/>
                      <a:pt x="119" y="32"/>
                    </a:cubicBezTo>
                    <a:close/>
                    <a:moveTo>
                      <a:pt x="65" y="27"/>
                    </a:moveTo>
                    <a:cubicBezTo>
                      <a:pt x="78" y="27"/>
                      <a:pt x="87" y="26"/>
                      <a:pt x="94" y="25"/>
                    </a:cubicBezTo>
                    <a:cubicBezTo>
                      <a:pt x="101" y="24"/>
                      <a:pt x="102" y="19"/>
                      <a:pt x="102" y="19"/>
                    </a:cubicBezTo>
                    <a:cubicBezTo>
                      <a:pt x="100" y="17"/>
                      <a:pt x="100" y="17"/>
                      <a:pt x="100" y="17"/>
                    </a:cubicBezTo>
                    <a:cubicBezTo>
                      <a:pt x="93" y="17"/>
                      <a:pt x="86" y="17"/>
                      <a:pt x="79" y="17"/>
                    </a:cubicBezTo>
                    <a:cubicBezTo>
                      <a:pt x="63" y="17"/>
                      <a:pt x="52" y="18"/>
                      <a:pt x="45" y="18"/>
                    </a:cubicBezTo>
                    <a:cubicBezTo>
                      <a:pt x="38" y="19"/>
                      <a:pt x="36" y="23"/>
                      <a:pt x="36" y="23"/>
                    </a:cubicBezTo>
                    <a:cubicBezTo>
                      <a:pt x="45" y="26"/>
                      <a:pt x="45" y="26"/>
                      <a:pt x="45" y="26"/>
                    </a:cubicBezTo>
                    <a:cubicBezTo>
                      <a:pt x="45" y="26"/>
                      <a:pt x="56" y="27"/>
                      <a:pt x="65" y="27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9" name="Freeform 415"/>
              <p:cNvSpPr>
                <a:spLocks/>
              </p:cNvSpPr>
              <p:nvPr/>
            </p:nvSpPr>
            <p:spPr bwMode="auto">
              <a:xfrm>
                <a:off x="23320375" y="5572126"/>
                <a:ext cx="615950" cy="119063"/>
              </a:xfrm>
              <a:custGeom>
                <a:avLst/>
                <a:gdLst>
                  <a:gd name="T0" fmla="*/ 164 w 164"/>
                  <a:gd name="T1" fmla="*/ 32 h 32"/>
                  <a:gd name="T2" fmla="*/ 129 w 164"/>
                  <a:gd name="T3" fmla="*/ 32 h 32"/>
                  <a:gd name="T4" fmla="*/ 117 w 164"/>
                  <a:gd name="T5" fmla="*/ 13 h 32"/>
                  <a:gd name="T6" fmla="*/ 105 w 164"/>
                  <a:gd name="T7" fmla="*/ 7 h 32"/>
                  <a:gd name="T8" fmla="*/ 80 w 164"/>
                  <a:gd name="T9" fmla="*/ 5 h 32"/>
                  <a:gd name="T10" fmla="*/ 50 w 164"/>
                  <a:gd name="T11" fmla="*/ 8 h 32"/>
                  <a:gd name="T12" fmla="*/ 45 w 164"/>
                  <a:gd name="T13" fmla="*/ 16 h 32"/>
                  <a:gd name="T14" fmla="*/ 55 w 164"/>
                  <a:gd name="T15" fmla="*/ 32 h 32"/>
                  <a:gd name="T16" fmla="*/ 20 w 164"/>
                  <a:gd name="T17" fmla="*/ 32 h 32"/>
                  <a:gd name="T18" fmla="*/ 0 w 164"/>
                  <a:gd name="T19" fmla="*/ 0 h 32"/>
                  <a:gd name="T20" fmla="*/ 27 w 164"/>
                  <a:gd name="T21" fmla="*/ 0 h 32"/>
                  <a:gd name="T22" fmla="*/ 35 w 164"/>
                  <a:gd name="T23" fmla="*/ 5 h 32"/>
                  <a:gd name="T24" fmla="*/ 37 w 164"/>
                  <a:gd name="T25" fmla="*/ 5 h 32"/>
                  <a:gd name="T26" fmla="*/ 55 w 164"/>
                  <a:gd name="T27" fmla="*/ 1 h 32"/>
                  <a:gd name="T28" fmla="*/ 85 w 164"/>
                  <a:gd name="T29" fmla="*/ 0 h 32"/>
                  <a:gd name="T30" fmla="*/ 151 w 164"/>
                  <a:gd name="T31" fmla="*/ 11 h 32"/>
                  <a:gd name="T32" fmla="*/ 164 w 164"/>
                  <a:gd name="T33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64" h="32">
                    <a:moveTo>
                      <a:pt x="164" y="32"/>
                    </a:moveTo>
                    <a:cubicBezTo>
                      <a:pt x="152" y="32"/>
                      <a:pt x="141" y="32"/>
                      <a:pt x="129" y="32"/>
                    </a:cubicBezTo>
                    <a:cubicBezTo>
                      <a:pt x="125" y="25"/>
                      <a:pt x="121" y="19"/>
                      <a:pt x="117" y="13"/>
                    </a:cubicBezTo>
                    <a:cubicBezTo>
                      <a:pt x="105" y="7"/>
                      <a:pt x="105" y="7"/>
                      <a:pt x="105" y="7"/>
                    </a:cubicBezTo>
                    <a:cubicBezTo>
                      <a:pt x="100" y="6"/>
                      <a:pt x="91" y="5"/>
                      <a:pt x="80" y="5"/>
                    </a:cubicBezTo>
                    <a:cubicBezTo>
                      <a:pt x="66" y="5"/>
                      <a:pt x="56" y="6"/>
                      <a:pt x="50" y="8"/>
                    </a:cubicBezTo>
                    <a:cubicBezTo>
                      <a:pt x="45" y="16"/>
                      <a:pt x="45" y="16"/>
                      <a:pt x="45" y="16"/>
                    </a:cubicBezTo>
                    <a:cubicBezTo>
                      <a:pt x="55" y="32"/>
                      <a:pt x="55" y="32"/>
                      <a:pt x="55" y="32"/>
                    </a:cubicBezTo>
                    <a:cubicBezTo>
                      <a:pt x="43" y="32"/>
                      <a:pt x="31" y="32"/>
                      <a:pt x="20" y="32"/>
                    </a:cubicBezTo>
                    <a:cubicBezTo>
                      <a:pt x="13" y="21"/>
                      <a:pt x="7" y="11"/>
                      <a:pt x="0" y="0"/>
                    </a:cubicBezTo>
                    <a:cubicBezTo>
                      <a:pt x="9" y="0"/>
                      <a:pt x="18" y="0"/>
                      <a:pt x="27" y="0"/>
                    </a:cubicBezTo>
                    <a:cubicBezTo>
                      <a:pt x="35" y="5"/>
                      <a:pt x="35" y="5"/>
                      <a:pt x="35" y="5"/>
                    </a:cubicBezTo>
                    <a:cubicBezTo>
                      <a:pt x="37" y="5"/>
                      <a:pt x="37" y="5"/>
                      <a:pt x="37" y="5"/>
                    </a:cubicBezTo>
                    <a:cubicBezTo>
                      <a:pt x="37" y="5"/>
                      <a:pt x="47" y="2"/>
                      <a:pt x="55" y="1"/>
                    </a:cubicBezTo>
                    <a:cubicBezTo>
                      <a:pt x="64" y="0"/>
                      <a:pt x="74" y="0"/>
                      <a:pt x="85" y="0"/>
                    </a:cubicBezTo>
                    <a:cubicBezTo>
                      <a:pt x="124" y="0"/>
                      <a:pt x="146" y="4"/>
                      <a:pt x="151" y="11"/>
                    </a:cubicBezTo>
                    <a:cubicBezTo>
                      <a:pt x="155" y="18"/>
                      <a:pt x="159" y="25"/>
                      <a:pt x="164" y="3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0" name="Freeform 416"/>
              <p:cNvSpPr>
                <a:spLocks noEditPoints="1"/>
              </p:cNvSpPr>
              <p:nvPr/>
            </p:nvSpPr>
            <p:spPr bwMode="auto">
              <a:xfrm>
                <a:off x="24041100" y="5526088"/>
                <a:ext cx="595313" cy="165100"/>
              </a:xfrm>
              <a:custGeom>
                <a:avLst/>
                <a:gdLst>
                  <a:gd name="T0" fmla="*/ 76 w 159"/>
                  <a:gd name="T1" fmla="*/ 44 h 44"/>
                  <a:gd name="T2" fmla="*/ 25 w 159"/>
                  <a:gd name="T3" fmla="*/ 40 h 44"/>
                  <a:gd name="T4" fmla="*/ 0 w 159"/>
                  <a:gd name="T5" fmla="*/ 28 h 44"/>
                  <a:gd name="T6" fmla="*/ 10 w 159"/>
                  <a:gd name="T7" fmla="*/ 16 h 44"/>
                  <a:gd name="T8" fmla="*/ 55 w 159"/>
                  <a:gd name="T9" fmla="*/ 12 h 44"/>
                  <a:gd name="T10" fmla="*/ 107 w 159"/>
                  <a:gd name="T11" fmla="*/ 16 h 44"/>
                  <a:gd name="T12" fmla="*/ 109 w 159"/>
                  <a:gd name="T13" fmla="*/ 16 h 44"/>
                  <a:gd name="T14" fmla="*/ 103 w 159"/>
                  <a:gd name="T15" fmla="*/ 11 h 44"/>
                  <a:gd name="T16" fmla="*/ 95 w 159"/>
                  <a:gd name="T17" fmla="*/ 0 h 44"/>
                  <a:gd name="T18" fmla="*/ 130 w 159"/>
                  <a:gd name="T19" fmla="*/ 0 h 44"/>
                  <a:gd name="T20" fmla="*/ 159 w 159"/>
                  <a:gd name="T21" fmla="*/ 44 h 44"/>
                  <a:gd name="T22" fmla="*/ 132 w 159"/>
                  <a:gd name="T23" fmla="*/ 44 h 44"/>
                  <a:gd name="T24" fmla="*/ 123 w 159"/>
                  <a:gd name="T25" fmla="*/ 40 h 44"/>
                  <a:gd name="T26" fmla="*/ 122 w 159"/>
                  <a:gd name="T27" fmla="*/ 40 h 44"/>
                  <a:gd name="T28" fmla="*/ 76 w 159"/>
                  <a:gd name="T29" fmla="*/ 44 h 44"/>
                  <a:gd name="T30" fmla="*/ 81 w 159"/>
                  <a:gd name="T31" fmla="*/ 39 h 44"/>
                  <a:gd name="T32" fmla="*/ 111 w 159"/>
                  <a:gd name="T33" fmla="*/ 37 h 44"/>
                  <a:gd name="T34" fmla="*/ 116 w 159"/>
                  <a:gd name="T35" fmla="*/ 29 h 44"/>
                  <a:gd name="T36" fmla="*/ 115 w 159"/>
                  <a:gd name="T37" fmla="*/ 28 h 44"/>
                  <a:gd name="T38" fmla="*/ 100 w 159"/>
                  <a:gd name="T39" fmla="*/ 20 h 44"/>
                  <a:gd name="T40" fmla="*/ 67 w 159"/>
                  <a:gd name="T41" fmla="*/ 17 h 44"/>
                  <a:gd name="T42" fmla="*/ 41 w 159"/>
                  <a:gd name="T43" fmla="*/ 20 h 44"/>
                  <a:gd name="T44" fmla="*/ 36 w 159"/>
                  <a:gd name="T45" fmla="*/ 28 h 44"/>
                  <a:gd name="T46" fmla="*/ 51 w 159"/>
                  <a:gd name="T47" fmla="*/ 36 h 44"/>
                  <a:gd name="T48" fmla="*/ 81 w 159"/>
                  <a:gd name="T49" fmla="*/ 39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59" h="44">
                    <a:moveTo>
                      <a:pt x="76" y="44"/>
                    </a:moveTo>
                    <a:cubicBezTo>
                      <a:pt x="55" y="44"/>
                      <a:pt x="38" y="43"/>
                      <a:pt x="25" y="40"/>
                    </a:cubicBezTo>
                    <a:cubicBezTo>
                      <a:pt x="12" y="37"/>
                      <a:pt x="0" y="28"/>
                      <a:pt x="0" y="28"/>
                    </a:cubicBezTo>
                    <a:cubicBezTo>
                      <a:pt x="0" y="28"/>
                      <a:pt x="0" y="19"/>
                      <a:pt x="10" y="16"/>
                    </a:cubicBezTo>
                    <a:cubicBezTo>
                      <a:pt x="19" y="13"/>
                      <a:pt x="34" y="12"/>
                      <a:pt x="55" y="12"/>
                    </a:cubicBezTo>
                    <a:cubicBezTo>
                      <a:pt x="76" y="12"/>
                      <a:pt x="94" y="13"/>
                      <a:pt x="107" y="16"/>
                    </a:cubicBezTo>
                    <a:cubicBezTo>
                      <a:pt x="109" y="16"/>
                      <a:pt x="109" y="16"/>
                      <a:pt x="109" y="16"/>
                    </a:cubicBezTo>
                    <a:cubicBezTo>
                      <a:pt x="103" y="11"/>
                      <a:pt x="103" y="11"/>
                      <a:pt x="103" y="11"/>
                    </a:cubicBezTo>
                    <a:cubicBezTo>
                      <a:pt x="95" y="0"/>
                      <a:pt x="95" y="0"/>
                      <a:pt x="95" y="0"/>
                    </a:cubicBezTo>
                    <a:cubicBezTo>
                      <a:pt x="107" y="0"/>
                      <a:pt x="118" y="0"/>
                      <a:pt x="130" y="0"/>
                    </a:cubicBezTo>
                    <a:cubicBezTo>
                      <a:pt x="140" y="15"/>
                      <a:pt x="149" y="29"/>
                      <a:pt x="159" y="44"/>
                    </a:cubicBezTo>
                    <a:cubicBezTo>
                      <a:pt x="150" y="44"/>
                      <a:pt x="141" y="44"/>
                      <a:pt x="132" y="44"/>
                    </a:cubicBezTo>
                    <a:cubicBezTo>
                      <a:pt x="123" y="40"/>
                      <a:pt x="123" y="40"/>
                      <a:pt x="123" y="40"/>
                    </a:cubicBezTo>
                    <a:cubicBezTo>
                      <a:pt x="122" y="40"/>
                      <a:pt x="122" y="40"/>
                      <a:pt x="122" y="40"/>
                    </a:cubicBezTo>
                    <a:cubicBezTo>
                      <a:pt x="112" y="43"/>
                      <a:pt x="97" y="44"/>
                      <a:pt x="76" y="44"/>
                    </a:cubicBezTo>
                    <a:close/>
                    <a:moveTo>
                      <a:pt x="81" y="39"/>
                    </a:moveTo>
                    <a:cubicBezTo>
                      <a:pt x="96" y="39"/>
                      <a:pt x="111" y="37"/>
                      <a:pt x="111" y="37"/>
                    </a:cubicBezTo>
                    <a:cubicBezTo>
                      <a:pt x="116" y="29"/>
                      <a:pt x="116" y="29"/>
                      <a:pt x="116" y="29"/>
                    </a:cubicBezTo>
                    <a:cubicBezTo>
                      <a:pt x="115" y="28"/>
                      <a:pt x="115" y="28"/>
                      <a:pt x="115" y="28"/>
                    </a:cubicBezTo>
                    <a:cubicBezTo>
                      <a:pt x="115" y="28"/>
                      <a:pt x="108" y="21"/>
                      <a:pt x="100" y="20"/>
                    </a:cubicBezTo>
                    <a:cubicBezTo>
                      <a:pt x="92" y="18"/>
                      <a:pt x="81" y="17"/>
                      <a:pt x="67" y="17"/>
                    </a:cubicBezTo>
                    <a:cubicBezTo>
                      <a:pt x="55" y="17"/>
                      <a:pt x="41" y="20"/>
                      <a:pt x="41" y="20"/>
                    </a:cubicBezTo>
                    <a:cubicBezTo>
                      <a:pt x="36" y="28"/>
                      <a:pt x="36" y="28"/>
                      <a:pt x="36" y="28"/>
                    </a:cubicBezTo>
                    <a:cubicBezTo>
                      <a:pt x="36" y="28"/>
                      <a:pt x="43" y="35"/>
                      <a:pt x="51" y="36"/>
                    </a:cubicBezTo>
                    <a:cubicBezTo>
                      <a:pt x="58" y="38"/>
                      <a:pt x="69" y="39"/>
                      <a:pt x="81" y="39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1" name="Freeform 417"/>
              <p:cNvSpPr>
                <a:spLocks/>
              </p:cNvSpPr>
              <p:nvPr/>
            </p:nvSpPr>
            <p:spPr bwMode="auto">
              <a:xfrm>
                <a:off x="-33608963" y="3462338"/>
                <a:ext cx="528638" cy="106363"/>
              </a:xfrm>
              <a:custGeom>
                <a:avLst/>
                <a:gdLst>
                  <a:gd name="T0" fmla="*/ 55 w 141"/>
                  <a:gd name="T1" fmla="*/ 28 h 28"/>
                  <a:gd name="T2" fmla="*/ 8 w 141"/>
                  <a:gd name="T3" fmla="*/ 24 h 28"/>
                  <a:gd name="T4" fmla="*/ 6 w 141"/>
                  <a:gd name="T5" fmla="*/ 14 h 28"/>
                  <a:gd name="T6" fmla="*/ 41 w 141"/>
                  <a:gd name="T7" fmla="*/ 4 h 28"/>
                  <a:gd name="T8" fmla="*/ 100 w 141"/>
                  <a:gd name="T9" fmla="*/ 0 h 28"/>
                  <a:gd name="T10" fmla="*/ 141 w 141"/>
                  <a:gd name="T11" fmla="*/ 2 h 28"/>
                  <a:gd name="T12" fmla="*/ 124 w 141"/>
                  <a:gd name="T13" fmla="*/ 6 h 28"/>
                  <a:gd name="T14" fmla="*/ 93 w 141"/>
                  <a:gd name="T15" fmla="*/ 5 h 28"/>
                  <a:gd name="T16" fmla="*/ 40 w 141"/>
                  <a:gd name="T17" fmla="*/ 14 h 28"/>
                  <a:gd name="T18" fmla="*/ 39 w 141"/>
                  <a:gd name="T19" fmla="*/ 21 h 28"/>
                  <a:gd name="T20" fmla="*/ 64 w 141"/>
                  <a:gd name="T21" fmla="*/ 23 h 28"/>
                  <a:gd name="T22" fmla="*/ 107 w 141"/>
                  <a:gd name="T23" fmla="*/ 21 h 28"/>
                  <a:gd name="T24" fmla="*/ 100 w 141"/>
                  <a:gd name="T25" fmla="*/ 26 h 28"/>
                  <a:gd name="T26" fmla="*/ 79 w 141"/>
                  <a:gd name="T27" fmla="*/ 28 h 28"/>
                  <a:gd name="T28" fmla="*/ 55 w 141"/>
                  <a:gd name="T29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41" h="28">
                    <a:moveTo>
                      <a:pt x="55" y="28"/>
                    </a:moveTo>
                    <a:cubicBezTo>
                      <a:pt x="32" y="28"/>
                      <a:pt x="17" y="27"/>
                      <a:pt x="8" y="24"/>
                    </a:cubicBezTo>
                    <a:cubicBezTo>
                      <a:pt x="0" y="22"/>
                      <a:pt x="0" y="19"/>
                      <a:pt x="6" y="14"/>
                    </a:cubicBezTo>
                    <a:cubicBezTo>
                      <a:pt x="13" y="10"/>
                      <a:pt x="25" y="6"/>
                      <a:pt x="41" y="4"/>
                    </a:cubicBezTo>
                    <a:cubicBezTo>
                      <a:pt x="57" y="1"/>
                      <a:pt x="77" y="0"/>
                      <a:pt x="100" y="0"/>
                    </a:cubicBezTo>
                    <a:cubicBezTo>
                      <a:pt x="116" y="0"/>
                      <a:pt x="130" y="1"/>
                      <a:pt x="141" y="2"/>
                    </a:cubicBezTo>
                    <a:cubicBezTo>
                      <a:pt x="124" y="6"/>
                      <a:pt x="124" y="6"/>
                      <a:pt x="124" y="6"/>
                    </a:cubicBezTo>
                    <a:cubicBezTo>
                      <a:pt x="112" y="5"/>
                      <a:pt x="102" y="5"/>
                      <a:pt x="93" y="5"/>
                    </a:cubicBezTo>
                    <a:cubicBezTo>
                      <a:pt x="67" y="5"/>
                      <a:pt x="49" y="8"/>
                      <a:pt x="40" y="14"/>
                    </a:cubicBezTo>
                    <a:cubicBezTo>
                      <a:pt x="39" y="21"/>
                      <a:pt x="39" y="21"/>
                      <a:pt x="39" y="21"/>
                    </a:cubicBezTo>
                    <a:cubicBezTo>
                      <a:pt x="39" y="21"/>
                      <a:pt x="51" y="23"/>
                      <a:pt x="64" y="23"/>
                    </a:cubicBezTo>
                    <a:cubicBezTo>
                      <a:pt x="78" y="23"/>
                      <a:pt x="93" y="22"/>
                      <a:pt x="107" y="21"/>
                    </a:cubicBezTo>
                    <a:cubicBezTo>
                      <a:pt x="100" y="26"/>
                      <a:pt x="100" y="26"/>
                      <a:pt x="100" y="26"/>
                    </a:cubicBezTo>
                    <a:cubicBezTo>
                      <a:pt x="93" y="27"/>
                      <a:pt x="86" y="27"/>
                      <a:pt x="79" y="28"/>
                    </a:cubicBezTo>
                    <a:cubicBezTo>
                      <a:pt x="72" y="28"/>
                      <a:pt x="64" y="28"/>
                      <a:pt x="55" y="28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2" name="Freeform 418"/>
              <p:cNvSpPr>
                <a:spLocks noEditPoints="1"/>
              </p:cNvSpPr>
              <p:nvPr/>
            </p:nvSpPr>
            <p:spPr bwMode="auto">
              <a:xfrm>
                <a:off x="-33113663" y="3462338"/>
                <a:ext cx="563563" cy="106363"/>
              </a:xfrm>
              <a:custGeom>
                <a:avLst/>
                <a:gdLst>
                  <a:gd name="T0" fmla="*/ 96 w 150"/>
                  <a:gd name="T1" fmla="*/ 27 h 28"/>
                  <a:gd name="T2" fmla="*/ 95 w 150"/>
                  <a:gd name="T3" fmla="*/ 24 h 28"/>
                  <a:gd name="T4" fmla="*/ 94 w 150"/>
                  <a:gd name="T5" fmla="*/ 24 h 28"/>
                  <a:gd name="T6" fmla="*/ 67 w 150"/>
                  <a:gd name="T7" fmla="*/ 27 h 28"/>
                  <a:gd name="T8" fmla="*/ 37 w 150"/>
                  <a:gd name="T9" fmla="*/ 28 h 28"/>
                  <a:gd name="T10" fmla="*/ 6 w 150"/>
                  <a:gd name="T11" fmla="*/ 26 h 28"/>
                  <a:gd name="T12" fmla="*/ 2 w 150"/>
                  <a:gd name="T13" fmla="*/ 20 h 28"/>
                  <a:gd name="T14" fmla="*/ 29 w 150"/>
                  <a:gd name="T15" fmla="*/ 14 h 28"/>
                  <a:gd name="T16" fmla="*/ 86 w 150"/>
                  <a:gd name="T17" fmla="*/ 11 h 28"/>
                  <a:gd name="T18" fmla="*/ 112 w 150"/>
                  <a:gd name="T19" fmla="*/ 11 h 28"/>
                  <a:gd name="T20" fmla="*/ 114 w 150"/>
                  <a:gd name="T21" fmla="*/ 10 h 28"/>
                  <a:gd name="T22" fmla="*/ 113 w 150"/>
                  <a:gd name="T23" fmla="*/ 6 h 28"/>
                  <a:gd name="T24" fmla="*/ 94 w 150"/>
                  <a:gd name="T25" fmla="*/ 5 h 28"/>
                  <a:gd name="T26" fmla="*/ 71 w 150"/>
                  <a:gd name="T27" fmla="*/ 5 h 28"/>
                  <a:gd name="T28" fmla="*/ 49 w 150"/>
                  <a:gd name="T29" fmla="*/ 7 h 28"/>
                  <a:gd name="T30" fmla="*/ 44 w 150"/>
                  <a:gd name="T31" fmla="*/ 3 h 28"/>
                  <a:gd name="T32" fmla="*/ 74 w 150"/>
                  <a:gd name="T33" fmla="*/ 1 h 28"/>
                  <a:gd name="T34" fmla="*/ 102 w 150"/>
                  <a:gd name="T35" fmla="*/ 0 h 28"/>
                  <a:gd name="T36" fmla="*/ 142 w 150"/>
                  <a:gd name="T37" fmla="*/ 2 h 28"/>
                  <a:gd name="T38" fmla="*/ 146 w 150"/>
                  <a:gd name="T39" fmla="*/ 10 h 28"/>
                  <a:gd name="T40" fmla="*/ 119 w 150"/>
                  <a:gd name="T41" fmla="*/ 27 h 28"/>
                  <a:gd name="T42" fmla="*/ 96 w 150"/>
                  <a:gd name="T43" fmla="*/ 27 h 28"/>
                  <a:gd name="T44" fmla="*/ 54 w 150"/>
                  <a:gd name="T45" fmla="*/ 24 h 28"/>
                  <a:gd name="T46" fmla="*/ 85 w 150"/>
                  <a:gd name="T47" fmla="*/ 22 h 28"/>
                  <a:gd name="T48" fmla="*/ 103 w 150"/>
                  <a:gd name="T49" fmla="*/ 17 h 28"/>
                  <a:gd name="T50" fmla="*/ 106 w 150"/>
                  <a:gd name="T51" fmla="*/ 15 h 28"/>
                  <a:gd name="T52" fmla="*/ 87 w 150"/>
                  <a:gd name="T53" fmla="*/ 15 h 28"/>
                  <a:gd name="T54" fmla="*/ 52 w 150"/>
                  <a:gd name="T55" fmla="*/ 16 h 28"/>
                  <a:gd name="T56" fmla="*/ 36 w 150"/>
                  <a:gd name="T57" fmla="*/ 20 h 28"/>
                  <a:gd name="T58" fmla="*/ 37 w 150"/>
                  <a:gd name="T59" fmla="*/ 22 h 28"/>
                  <a:gd name="T60" fmla="*/ 54 w 150"/>
                  <a:gd name="T61" fmla="*/ 2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50" h="28">
                    <a:moveTo>
                      <a:pt x="96" y="27"/>
                    </a:moveTo>
                    <a:cubicBezTo>
                      <a:pt x="95" y="24"/>
                      <a:pt x="95" y="24"/>
                      <a:pt x="95" y="24"/>
                    </a:cubicBezTo>
                    <a:cubicBezTo>
                      <a:pt x="94" y="24"/>
                      <a:pt x="94" y="24"/>
                      <a:pt x="94" y="24"/>
                    </a:cubicBezTo>
                    <a:cubicBezTo>
                      <a:pt x="84" y="25"/>
                      <a:pt x="75" y="26"/>
                      <a:pt x="67" y="27"/>
                    </a:cubicBezTo>
                    <a:cubicBezTo>
                      <a:pt x="59" y="28"/>
                      <a:pt x="49" y="28"/>
                      <a:pt x="37" y="28"/>
                    </a:cubicBezTo>
                    <a:cubicBezTo>
                      <a:pt x="22" y="28"/>
                      <a:pt x="6" y="26"/>
                      <a:pt x="6" y="26"/>
                    </a:cubicBezTo>
                    <a:cubicBezTo>
                      <a:pt x="0" y="24"/>
                      <a:pt x="2" y="20"/>
                      <a:pt x="2" y="20"/>
                    </a:cubicBezTo>
                    <a:cubicBezTo>
                      <a:pt x="2" y="20"/>
                      <a:pt x="16" y="15"/>
                      <a:pt x="29" y="14"/>
                    </a:cubicBezTo>
                    <a:cubicBezTo>
                      <a:pt x="43" y="12"/>
                      <a:pt x="62" y="11"/>
                      <a:pt x="86" y="11"/>
                    </a:cubicBezTo>
                    <a:cubicBezTo>
                      <a:pt x="94" y="11"/>
                      <a:pt x="103" y="11"/>
                      <a:pt x="112" y="11"/>
                    </a:cubicBezTo>
                    <a:cubicBezTo>
                      <a:pt x="114" y="10"/>
                      <a:pt x="114" y="10"/>
                      <a:pt x="114" y="10"/>
                    </a:cubicBezTo>
                    <a:cubicBezTo>
                      <a:pt x="113" y="6"/>
                      <a:pt x="113" y="6"/>
                      <a:pt x="113" y="6"/>
                    </a:cubicBezTo>
                    <a:cubicBezTo>
                      <a:pt x="113" y="6"/>
                      <a:pt x="104" y="5"/>
                      <a:pt x="94" y="5"/>
                    </a:cubicBezTo>
                    <a:cubicBezTo>
                      <a:pt x="86" y="5"/>
                      <a:pt x="79" y="5"/>
                      <a:pt x="71" y="5"/>
                    </a:cubicBezTo>
                    <a:cubicBezTo>
                      <a:pt x="63" y="6"/>
                      <a:pt x="56" y="6"/>
                      <a:pt x="49" y="7"/>
                    </a:cubicBezTo>
                    <a:cubicBezTo>
                      <a:pt x="44" y="3"/>
                      <a:pt x="44" y="3"/>
                      <a:pt x="44" y="3"/>
                    </a:cubicBezTo>
                    <a:cubicBezTo>
                      <a:pt x="54" y="2"/>
                      <a:pt x="63" y="1"/>
                      <a:pt x="74" y="1"/>
                    </a:cubicBezTo>
                    <a:cubicBezTo>
                      <a:pt x="84" y="0"/>
                      <a:pt x="94" y="0"/>
                      <a:pt x="102" y="0"/>
                    </a:cubicBezTo>
                    <a:cubicBezTo>
                      <a:pt x="121" y="0"/>
                      <a:pt x="135" y="1"/>
                      <a:pt x="142" y="2"/>
                    </a:cubicBezTo>
                    <a:cubicBezTo>
                      <a:pt x="150" y="4"/>
                      <a:pt x="146" y="10"/>
                      <a:pt x="146" y="10"/>
                    </a:cubicBezTo>
                    <a:cubicBezTo>
                      <a:pt x="137" y="16"/>
                      <a:pt x="128" y="21"/>
                      <a:pt x="119" y="27"/>
                    </a:cubicBezTo>
                    <a:cubicBezTo>
                      <a:pt x="111" y="27"/>
                      <a:pt x="104" y="27"/>
                      <a:pt x="96" y="27"/>
                    </a:cubicBezTo>
                    <a:close/>
                    <a:moveTo>
                      <a:pt x="54" y="24"/>
                    </a:moveTo>
                    <a:cubicBezTo>
                      <a:pt x="66" y="24"/>
                      <a:pt x="76" y="23"/>
                      <a:pt x="85" y="22"/>
                    </a:cubicBezTo>
                    <a:cubicBezTo>
                      <a:pt x="94" y="21"/>
                      <a:pt x="103" y="17"/>
                      <a:pt x="103" y="17"/>
                    </a:cubicBezTo>
                    <a:cubicBezTo>
                      <a:pt x="106" y="15"/>
                      <a:pt x="106" y="15"/>
                      <a:pt x="106" y="15"/>
                    </a:cubicBezTo>
                    <a:cubicBezTo>
                      <a:pt x="100" y="15"/>
                      <a:pt x="93" y="15"/>
                      <a:pt x="87" y="15"/>
                    </a:cubicBezTo>
                    <a:cubicBezTo>
                      <a:pt x="71" y="15"/>
                      <a:pt x="60" y="15"/>
                      <a:pt x="52" y="16"/>
                    </a:cubicBezTo>
                    <a:cubicBezTo>
                      <a:pt x="44" y="17"/>
                      <a:pt x="36" y="20"/>
                      <a:pt x="36" y="20"/>
                    </a:cubicBezTo>
                    <a:cubicBezTo>
                      <a:pt x="37" y="22"/>
                      <a:pt x="37" y="22"/>
                      <a:pt x="37" y="22"/>
                    </a:cubicBezTo>
                    <a:cubicBezTo>
                      <a:pt x="37" y="22"/>
                      <a:pt x="46" y="24"/>
                      <a:pt x="54" y="2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3" name="Freeform 419"/>
              <p:cNvSpPr>
                <a:spLocks noEditPoints="1"/>
              </p:cNvSpPr>
              <p:nvPr/>
            </p:nvSpPr>
            <p:spPr bwMode="auto">
              <a:xfrm>
                <a:off x="-32565975" y="3462338"/>
                <a:ext cx="679450" cy="147638"/>
              </a:xfrm>
              <a:custGeom>
                <a:avLst/>
                <a:gdLst>
                  <a:gd name="T0" fmla="*/ 94 w 181"/>
                  <a:gd name="T1" fmla="*/ 28 h 39"/>
                  <a:gd name="T2" fmla="*/ 54 w 181"/>
                  <a:gd name="T3" fmla="*/ 24 h 39"/>
                  <a:gd name="T4" fmla="*/ 52 w 181"/>
                  <a:gd name="T5" fmla="*/ 24 h 39"/>
                  <a:gd name="T6" fmla="*/ 48 w 181"/>
                  <a:gd name="T7" fmla="*/ 29 h 39"/>
                  <a:gd name="T8" fmla="*/ 32 w 181"/>
                  <a:gd name="T9" fmla="*/ 39 h 39"/>
                  <a:gd name="T10" fmla="*/ 0 w 181"/>
                  <a:gd name="T11" fmla="*/ 39 h 39"/>
                  <a:gd name="T12" fmla="*/ 58 w 181"/>
                  <a:gd name="T13" fmla="*/ 1 h 39"/>
                  <a:gd name="T14" fmla="*/ 84 w 181"/>
                  <a:gd name="T15" fmla="*/ 1 h 39"/>
                  <a:gd name="T16" fmla="*/ 83 w 181"/>
                  <a:gd name="T17" fmla="*/ 4 h 39"/>
                  <a:gd name="T18" fmla="*/ 85 w 181"/>
                  <a:gd name="T19" fmla="*/ 4 h 39"/>
                  <a:gd name="T20" fmla="*/ 136 w 181"/>
                  <a:gd name="T21" fmla="*/ 0 h 39"/>
                  <a:gd name="T22" fmla="*/ 174 w 181"/>
                  <a:gd name="T23" fmla="*/ 4 h 39"/>
                  <a:gd name="T24" fmla="*/ 175 w 181"/>
                  <a:gd name="T25" fmla="*/ 14 h 39"/>
                  <a:gd name="T26" fmla="*/ 143 w 181"/>
                  <a:gd name="T27" fmla="*/ 24 h 39"/>
                  <a:gd name="T28" fmla="*/ 94 w 181"/>
                  <a:gd name="T29" fmla="*/ 28 h 39"/>
                  <a:gd name="T30" fmla="*/ 120 w 181"/>
                  <a:gd name="T31" fmla="*/ 5 h 39"/>
                  <a:gd name="T32" fmla="*/ 90 w 181"/>
                  <a:gd name="T33" fmla="*/ 7 h 39"/>
                  <a:gd name="T34" fmla="*/ 71 w 181"/>
                  <a:gd name="T35" fmla="*/ 13 h 39"/>
                  <a:gd name="T36" fmla="*/ 70 w 181"/>
                  <a:gd name="T37" fmla="*/ 14 h 39"/>
                  <a:gd name="T38" fmla="*/ 68 w 181"/>
                  <a:gd name="T39" fmla="*/ 21 h 39"/>
                  <a:gd name="T40" fmla="*/ 93 w 181"/>
                  <a:gd name="T41" fmla="*/ 23 h 39"/>
                  <a:gd name="T42" fmla="*/ 123 w 181"/>
                  <a:gd name="T43" fmla="*/ 21 h 39"/>
                  <a:gd name="T44" fmla="*/ 142 w 181"/>
                  <a:gd name="T45" fmla="*/ 14 h 39"/>
                  <a:gd name="T46" fmla="*/ 143 w 181"/>
                  <a:gd name="T47" fmla="*/ 7 h 39"/>
                  <a:gd name="T48" fmla="*/ 120 w 181"/>
                  <a:gd name="T49" fmla="*/ 5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81" h="39">
                    <a:moveTo>
                      <a:pt x="94" y="28"/>
                    </a:moveTo>
                    <a:cubicBezTo>
                      <a:pt x="74" y="28"/>
                      <a:pt x="61" y="27"/>
                      <a:pt x="54" y="24"/>
                    </a:cubicBezTo>
                    <a:cubicBezTo>
                      <a:pt x="52" y="24"/>
                      <a:pt x="52" y="24"/>
                      <a:pt x="52" y="24"/>
                    </a:cubicBezTo>
                    <a:cubicBezTo>
                      <a:pt x="48" y="29"/>
                      <a:pt x="48" y="29"/>
                      <a:pt x="48" y="29"/>
                    </a:cubicBezTo>
                    <a:cubicBezTo>
                      <a:pt x="32" y="39"/>
                      <a:pt x="32" y="39"/>
                      <a:pt x="32" y="39"/>
                    </a:cubicBezTo>
                    <a:cubicBezTo>
                      <a:pt x="21" y="39"/>
                      <a:pt x="10" y="39"/>
                      <a:pt x="0" y="39"/>
                    </a:cubicBezTo>
                    <a:cubicBezTo>
                      <a:pt x="19" y="26"/>
                      <a:pt x="39" y="14"/>
                      <a:pt x="58" y="1"/>
                    </a:cubicBezTo>
                    <a:cubicBezTo>
                      <a:pt x="67" y="1"/>
                      <a:pt x="75" y="1"/>
                      <a:pt x="84" y="1"/>
                    </a:cubicBezTo>
                    <a:cubicBezTo>
                      <a:pt x="83" y="4"/>
                      <a:pt x="83" y="4"/>
                      <a:pt x="83" y="4"/>
                    </a:cubicBezTo>
                    <a:cubicBezTo>
                      <a:pt x="85" y="4"/>
                      <a:pt x="85" y="4"/>
                      <a:pt x="85" y="4"/>
                    </a:cubicBezTo>
                    <a:cubicBezTo>
                      <a:pt x="99" y="2"/>
                      <a:pt x="116" y="0"/>
                      <a:pt x="136" y="0"/>
                    </a:cubicBezTo>
                    <a:cubicBezTo>
                      <a:pt x="154" y="0"/>
                      <a:pt x="167" y="1"/>
                      <a:pt x="174" y="4"/>
                    </a:cubicBezTo>
                    <a:cubicBezTo>
                      <a:pt x="181" y="6"/>
                      <a:pt x="181" y="10"/>
                      <a:pt x="175" y="14"/>
                    </a:cubicBezTo>
                    <a:cubicBezTo>
                      <a:pt x="168" y="18"/>
                      <a:pt x="158" y="22"/>
                      <a:pt x="143" y="24"/>
                    </a:cubicBezTo>
                    <a:cubicBezTo>
                      <a:pt x="129" y="27"/>
                      <a:pt x="112" y="28"/>
                      <a:pt x="94" y="28"/>
                    </a:cubicBezTo>
                    <a:close/>
                    <a:moveTo>
                      <a:pt x="120" y="5"/>
                    </a:moveTo>
                    <a:cubicBezTo>
                      <a:pt x="108" y="5"/>
                      <a:pt x="97" y="5"/>
                      <a:pt x="90" y="7"/>
                    </a:cubicBezTo>
                    <a:cubicBezTo>
                      <a:pt x="82" y="8"/>
                      <a:pt x="71" y="13"/>
                      <a:pt x="71" y="13"/>
                    </a:cubicBezTo>
                    <a:cubicBezTo>
                      <a:pt x="70" y="14"/>
                      <a:pt x="70" y="14"/>
                      <a:pt x="70" y="14"/>
                    </a:cubicBezTo>
                    <a:cubicBezTo>
                      <a:pt x="68" y="21"/>
                      <a:pt x="68" y="21"/>
                      <a:pt x="68" y="21"/>
                    </a:cubicBezTo>
                    <a:cubicBezTo>
                      <a:pt x="68" y="21"/>
                      <a:pt x="80" y="23"/>
                      <a:pt x="93" y="23"/>
                    </a:cubicBezTo>
                    <a:cubicBezTo>
                      <a:pt x="104" y="23"/>
                      <a:pt x="114" y="22"/>
                      <a:pt x="123" y="21"/>
                    </a:cubicBezTo>
                    <a:cubicBezTo>
                      <a:pt x="131" y="19"/>
                      <a:pt x="142" y="14"/>
                      <a:pt x="142" y="14"/>
                    </a:cubicBezTo>
                    <a:cubicBezTo>
                      <a:pt x="143" y="7"/>
                      <a:pt x="143" y="7"/>
                      <a:pt x="143" y="7"/>
                    </a:cubicBezTo>
                    <a:cubicBezTo>
                      <a:pt x="143" y="7"/>
                      <a:pt x="132" y="5"/>
                      <a:pt x="120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4" name="Freeform 420"/>
              <p:cNvSpPr>
                <a:spLocks/>
              </p:cNvSpPr>
              <p:nvPr/>
            </p:nvSpPr>
            <p:spPr bwMode="auto">
              <a:xfrm>
                <a:off x="-31875413" y="3462338"/>
                <a:ext cx="539750" cy="106363"/>
              </a:xfrm>
              <a:custGeom>
                <a:avLst/>
                <a:gdLst>
                  <a:gd name="T0" fmla="*/ 121 w 144"/>
                  <a:gd name="T1" fmla="*/ 20 h 28"/>
                  <a:gd name="T2" fmla="*/ 96 w 144"/>
                  <a:gd name="T3" fmla="*/ 26 h 28"/>
                  <a:gd name="T4" fmla="*/ 46 w 144"/>
                  <a:gd name="T5" fmla="*/ 28 h 28"/>
                  <a:gd name="T6" fmla="*/ 0 w 144"/>
                  <a:gd name="T7" fmla="*/ 26 h 28"/>
                  <a:gd name="T8" fmla="*/ 8 w 144"/>
                  <a:gd name="T9" fmla="*/ 21 h 28"/>
                  <a:gd name="T10" fmla="*/ 54 w 144"/>
                  <a:gd name="T11" fmla="*/ 24 h 28"/>
                  <a:gd name="T12" fmla="*/ 88 w 144"/>
                  <a:gd name="T13" fmla="*/ 20 h 28"/>
                  <a:gd name="T14" fmla="*/ 87 w 144"/>
                  <a:gd name="T15" fmla="*/ 19 h 28"/>
                  <a:gd name="T16" fmla="*/ 79 w 144"/>
                  <a:gd name="T17" fmla="*/ 17 h 28"/>
                  <a:gd name="T18" fmla="*/ 60 w 144"/>
                  <a:gd name="T19" fmla="*/ 16 h 28"/>
                  <a:gd name="T20" fmla="*/ 30 w 144"/>
                  <a:gd name="T21" fmla="*/ 12 h 28"/>
                  <a:gd name="T22" fmla="*/ 28 w 144"/>
                  <a:gd name="T23" fmla="*/ 7 h 28"/>
                  <a:gd name="T24" fmla="*/ 52 w 144"/>
                  <a:gd name="T25" fmla="*/ 2 h 28"/>
                  <a:gd name="T26" fmla="*/ 97 w 144"/>
                  <a:gd name="T27" fmla="*/ 0 h 28"/>
                  <a:gd name="T28" fmla="*/ 144 w 144"/>
                  <a:gd name="T29" fmla="*/ 2 h 28"/>
                  <a:gd name="T30" fmla="*/ 128 w 144"/>
                  <a:gd name="T31" fmla="*/ 6 h 28"/>
                  <a:gd name="T32" fmla="*/ 89 w 144"/>
                  <a:gd name="T33" fmla="*/ 5 h 28"/>
                  <a:gd name="T34" fmla="*/ 60 w 144"/>
                  <a:gd name="T35" fmla="*/ 7 h 28"/>
                  <a:gd name="T36" fmla="*/ 64 w 144"/>
                  <a:gd name="T37" fmla="*/ 9 h 28"/>
                  <a:gd name="T38" fmla="*/ 89 w 144"/>
                  <a:gd name="T39" fmla="*/ 12 h 28"/>
                  <a:gd name="T40" fmla="*/ 112 w 144"/>
                  <a:gd name="T41" fmla="*/ 14 h 28"/>
                  <a:gd name="T42" fmla="*/ 121 w 144"/>
                  <a:gd name="T43" fmla="*/ 17 h 28"/>
                  <a:gd name="T44" fmla="*/ 121 w 144"/>
                  <a:gd name="T45" fmla="*/ 2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4" h="28">
                    <a:moveTo>
                      <a:pt x="121" y="20"/>
                    </a:moveTo>
                    <a:cubicBezTo>
                      <a:pt x="121" y="20"/>
                      <a:pt x="108" y="24"/>
                      <a:pt x="96" y="26"/>
                    </a:cubicBezTo>
                    <a:cubicBezTo>
                      <a:pt x="83" y="27"/>
                      <a:pt x="66" y="28"/>
                      <a:pt x="46" y="28"/>
                    </a:cubicBezTo>
                    <a:cubicBezTo>
                      <a:pt x="26" y="28"/>
                      <a:pt x="11" y="27"/>
                      <a:pt x="0" y="26"/>
                    </a:cubicBezTo>
                    <a:cubicBezTo>
                      <a:pt x="8" y="21"/>
                      <a:pt x="8" y="21"/>
                      <a:pt x="8" y="21"/>
                    </a:cubicBezTo>
                    <a:cubicBezTo>
                      <a:pt x="23" y="23"/>
                      <a:pt x="39" y="24"/>
                      <a:pt x="54" y="24"/>
                    </a:cubicBezTo>
                    <a:cubicBezTo>
                      <a:pt x="74" y="24"/>
                      <a:pt x="88" y="20"/>
                      <a:pt x="88" y="20"/>
                    </a:cubicBezTo>
                    <a:cubicBezTo>
                      <a:pt x="87" y="19"/>
                      <a:pt x="87" y="19"/>
                      <a:pt x="87" y="19"/>
                    </a:cubicBezTo>
                    <a:cubicBezTo>
                      <a:pt x="79" y="17"/>
                      <a:pt x="79" y="17"/>
                      <a:pt x="79" y="17"/>
                    </a:cubicBezTo>
                    <a:cubicBezTo>
                      <a:pt x="79" y="17"/>
                      <a:pt x="68" y="16"/>
                      <a:pt x="60" y="16"/>
                    </a:cubicBezTo>
                    <a:cubicBezTo>
                      <a:pt x="45" y="15"/>
                      <a:pt x="30" y="12"/>
                      <a:pt x="30" y="12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8" y="7"/>
                      <a:pt x="39" y="4"/>
                      <a:pt x="52" y="2"/>
                    </a:cubicBezTo>
                    <a:cubicBezTo>
                      <a:pt x="64" y="1"/>
                      <a:pt x="79" y="0"/>
                      <a:pt x="97" y="0"/>
                    </a:cubicBezTo>
                    <a:cubicBezTo>
                      <a:pt x="114" y="0"/>
                      <a:pt x="130" y="1"/>
                      <a:pt x="144" y="2"/>
                    </a:cubicBezTo>
                    <a:cubicBezTo>
                      <a:pt x="128" y="6"/>
                      <a:pt x="128" y="6"/>
                      <a:pt x="128" y="6"/>
                    </a:cubicBezTo>
                    <a:cubicBezTo>
                      <a:pt x="113" y="5"/>
                      <a:pt x="100" y="5"/>
                      <a:pt x="89" y="5"/>
                    </a:cubicBezTo>
                    <a:cubicBezTo>
                      <a:pt x="72" y="5"/>
                      <a:pt x="60" y="7"/>
                      <a:pt x="60" y="7"/>
                    </a:cubicBezTo>
                    <a:cubicBezTo>
                      <a:pt x="64" y="9"/>
                      <a:pt x="64" y="9"/>
                      <a:pt x="64" y="9"/>
                    </a:cubicBezTo>
                    <a:cubicBezTo>
                      <a:pt x="64" y="9"/>
                      <a:pt x="76" y="11"/>
                      <a:pt x="89" y="12"/>
                    </a:cubicBezTo>
                    <a:cubicBezTo>
                      <a:pt x="100" y="12"/>
                      <a:pt x="112" y="14"/>
                      <a:pt x="112" y="14"/>
                    </a:cubicBezTo>
                    <a:cubicBezTo>
                      <a:pt x="121" y="17"/>
                      <a:pt x="121" y="17"/>
                      <a:pt x="121" y="17"/>
                    </a:cubicBezTo>
                    <a:lnTo>
                      <a:pt x="121" y="2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5" name="Freeform 421"/>
              <p:cNvSpPr>
                <a:spLocks/>
              </p:cNvSpPr>
              <p:nvPr/>
            </p:nvSpPr>
            <p:spPr bwMode="auto">
              <a:xfrm>
                <a:off x="-31335663" y="3425826"/>
                <a:ext cx="327025" cy="138113"/>
              </a:xfrm>
              <a:custGeom>
                <a:avLst/>
                <a:gdLst>
                  <a:gd name="T0" fmla="*/ 32 w 87"/>
                  <a:gd name="T1" fmla="*/ 37 h 37"/>
                  <a:gd name="T2" fmla="*/ 0 w 87"/>
                  <a:gd name="T3" fmla="*/ 37 h 37"/>
                  <a:gd name="T4" fmla="*/ 55 w 87"/>
                  <a:gd name="T5" fmla="*/ 0 h 37"/>
                  <a:gd name="T6" fmla="*/ 87 w 87"/>
                  <a:gd name="T7" fmla="*/ 0 h 37"/>
                  <a:gd name="T8" fmla="*/ 32 w 87"/>
                  <a:gd name="T9" fmla="*/ 3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7" h="37">
                    <a:moveTo>
                      <a:pt x="32" y="37"/>
                    </a:moveTo>
                    <a:cubicBezTo>
                      <a:pt x="21" y="37"/>
                      <a:pt x="11" y="37"/>
                      <a:pt x="0" y="37"/>
                    </a:cubicBezTo>
                    <a:cubicBezTo>
                      <a:pt x="19" y="25"/>
                      <a:pt x="37" y="13"/>
                      <a:pt x="55" y="0"/>
                    </a:cubicBezTo>
                    <a:cubicBezTo>
                      <a:pt x="66" y="0"/>
                      <a:pt x="76" y="0"/>
                      <a:pt x="87" y="0"/>
                    </a:cubicBezTo>
                    <a:cubicBezTo>
                      <a:pt x="69" y="13"/>
                      <a:pt x="51" y="25"/>
                      <a:pt x="32" y="37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6" name="Freeform 422"/>
              <p:cNvSpPr>
                <a:spLocks noEditPoints="1"/>
              </p:cNvSpPr>
              <p:nvPr/>
            </p:nvSpPr>
            <p:spPr bwMode="auto">
              <a:xfrm>
                <a:off x="-31008638" y="3462338"/>
                <a:ext cx="558800" cy="106363"/>
              </a:xfrm>
              <a:custGeom>
                <a:avLst/>
                <a:gdLst>
                  <a:gd name="T0" fmla="*/ 144 w 149"/>
                  <a:gd name="T1" fmla="*/ 14 h 28"/>
                  <a:gd name="T2" fmla="*/ 111 w 149"/>
                  <a:gd name="T3" fmla="*/ 24 h 28"/>
                  <a:gd name="T4" fmla="*/ 52 w 149"/>
                  <a:gd name="T5" fmla="*/ 28 h 28"/>
                  <a:gd name="T6" fmla="*/ 17 w 149"/>
                  <a:gd name="T7" fmla="*/ 26 h 28"/>
                  <a:gd name="T8" fmla="*/ 0 w 149"/>
                  <a:gd name="T9" fmla="*/ 21 h 28"/>
                  <a:gd name="T10" fmla="*/ 2 w 149"/>
                  <a:gd name="T11" fmla="*/ 14 h 28"/>
                  <a:gd name="T12" fmla="*/ 35 w 149"/>
                  <a:gd name="T13" fmla="*/ 4 h 28"/>
                  <a:gd name="T14" fmla="*/ 93 w 149"/>
                  <a:gd name="T15" fmla="*/ 0 h 28"/>
                  <a:gd name="T16" fmla="*/ 140 w 149"/>
                  <a:gd name="T17" fmla="*/ 4 h 28"/>
                  <a:gd name="T18" fmla="*/ 144 w 149"/>
                  <a:gd name="T19" fmla="*/ 14 h 28"/>
                  <a:gd name="T20" fmla="*/ 35 w 149"/>
                  <a:gd name="T21" fmla="*/ 14 h 28"/>
                  <a:gd name="T22" fmla="*/ 60 w 149"/>
                  <a:gd name="T23" fmla="*/ 23 h 28"/>
                  <a:gd name="T24" fmla="*/ 111 w 149"/>
                  <a:gd name="T25" fmla="*/ 14 h 28"/>
                  <a:gd name="T26" fmla="*/ 86 w 149"/>
                  <a:gd name="T27" fmla="*/ 5 h 28"/>
                  <a:gd name="T28" fmla="*/ 53 w 149"/>
                  <a:gd name="T29" fmla="*/ 7 h 28"/>
                  <a:gd name="T30" fmla="*/ 35 w 149"/>
                  <a:gd name="T31" fmla="*/ 1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49" h="28">
                    <a:moveTo>
                      <a:pt x="144" y="14"/>
                    </a:moveTo>
                    <a:cubicBezTo>
                      <a:pt x="138" y="18"/>
                      <a:pt x="127" y="22"/>
                      <a:pt x="111" y="24"/>
                    </a:cubicBezTo>
                    <a:cubicBezTo>
                      <a:pt x="95" y="27"/>
                      <a:pt x="75" y="28"/>
                      <a:pt x="52" y="28"/>
                    </a:cubicBezTo>
                    <a:cubicBezTo>
                      <a:pt x="38" y="28"/>
                      <a:pt x="27" y="27"/>
                      <a:pt x="17" y="26"/>
                    </a:cubicBezTo>
                    <a:cubicBezTo>
                      <a:pt x="8" y="25"/>
                      <a:pt x="0" y="21"/>
                      <a:pt x="0" y="21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8" y="10"/>
                      <a:pt x="19" y="6"/>
                      <a:pt x="35" y="4"/>
                    </a:cubicBezTo>
                    <a:cubicBezTo>
                      <a:pt x="51" y="1"/>
                      <a:pt x="70" y="0"/>
                      <a:pt x="93" y="0"/>
                    </a:cubicBezTo>
                    <a:cubicBezTo>
                      <a:pt x="115" y="0"/>
                      <a:pt x="130" y="1"/>
                      <a:pt x="140" y="4"/>
                    </a:cubicBezTo>
                    <a:cubicBezTo>
                      <a:pt x="149" y="6"/>
                      <a:pt x="144" y="14"/>
                      <a:pt x="144" y="14"/>
                    </a:cubicBezTo>
                    <a:close/>
                    <a:moveTo>
                      <a:pt x="35" y="14"/>
                    </a:moveTo>
                    <a:cubicBezTo>
                      <a:pt x="26" y="20"/>
                      <a:pt x="34" y="23"/>
                      <a:pt x="60" y="23"/>
                    </a:cubicBezTo>
                    <a:cubicBezTo>
                      <a:pt x="85" y="23"/>
                      <a:pt x="102" y="20"/>
                      <a:pt x="111" y="14"/>
                    </a:cubicBezTo>
                    <a:cubicBezTo>
                      <a:pt x="120" y="8"/>
                      <a:pt x="112" y="5"/>
                      <a:pt x="86" y="5"/>
                    </a:cubicBezTo>
                    <a:cubicBezTo>
                      <a:pt x="73" y="5"/>
                      <a:pt x="62" y="6"/>
                      <a:pt x="53" y="7"/>
                    </a:cubicBezTo>
                    <a:cubicBezTo>
                      <a:pt x="45" y="9"/>
                      <a:pt x="35" y="14"/>
                      <a:pt x="35" y="1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7" name="Freeform 423"/>
              <p:cNvSpPr>
                <a:spLocks/>
              </p:cNvSpPr>
              <p:nvPr/>
            </p:nvSpPr>
            <p:spPr bwMode="auto">
              <a:xfrm>
                <a:off x="-30386338" y="3462338"/>
                <a:ext cx="520700" cy="106363"/>
              </a:xfrm>
              <a:custGeom>
                <a:avLst/>
                <a:gdLst>
                  <a:gd name="T0" fmla="*/ 56 w 139"/>
                  <a:gd name="T1" fmla="*/ 28 h 28"/>
                  <a:gd name="T2" fmla="*/ 9 w 139"/>
                  <a:gd name="T3" fmla="*/ 24 h 28"/>
                  <a:gd name="T4" fmla="*/ 6 w 139"/>
                  <a:gd name="T5" fmla="*/ 14 h 28"/>
                  <a:gd name="T6" fmla="*/ 39 w 139"/>
                  <a:gd name="T7" fmla="*/ 4 h 28"/>
                  <a:gd name="T8" fmla="*/ 98 w 139"/>
                  <a:gd name="T9" fmla="*/ 0 h 28"/>
                  <a:gd name="T10" fmla="*/ 139 w 139"/>
                  <a:gd name="T11" fmla="*/ 2 h 28"/>
                  <a:gd name="T12" fmla="*/ 123 w 139"/>
                  <a:gd name="T13" fmla="*/ 6 h 28"/>
                  <a:gd name="T14" fmla="*/ 91 w 139"/>
                  <a:gd name="T15" fmla="*/ 5 h 28"/>
                  <a:gd name="T16" fmla="*/ 39 w 139"/>
                  <a:gd name="T17" fmla="*/ 14 h 28"/>
                  <a:gd name="T18" fmla="*/ 39 w 139"/>
                  <a:gd name="T19" fmla="*/ 21 h 28"/>
                  <a:gd name="T20" fmla="*/ 64 w 139"/>
                  <a:gd name="T21" fmla="*/ 23 h 28"/>
                  <a:gd name="T22" fmla="*/ 108 w 139"/>
                  <a:gd name="T23" fmla="*/ 21 h 28"/>
                  <a:gd name="T24" fmla="*/ 101 w 139"/>
                  <a:gd name="T25" fmla="*/ 26 h 28"/>
                  <a:gd name="T26" fmla="*/ 80 w 139"/>
                  <a:gd name="T27" fmla="*/ 28 h 28"/>
                  <a:gd name="T28" fmla="*/ 56 w 139"/>
                  <a:gd name="T29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39" h="28">
                    <a:moveTo>
                      <a:pt x="56" y="28"/>
                    </a:moveTo>
                    <a:cubicBezTo>
                      <a:pt x="33" y="28"/>
                      <a:pt x="18" y="27"/>
                      <a:pt x="9" y="24"/>
                    </a:cubicBezTo>
                    <a:cubicBezTo>
                      <a:pt x="1" y="22"/>
                      <a:pt x="0" y="19"/>
                      <a:pt x="6" y="14"/>
                    </a:cubicBezTo>
                    <a:cubicBezTo>
                      <a:pt x="12" y="10"/>
                      <a:pt x="23" y="6"/>
                      <a:pt x="39" y="4"/>
                    </a:cubicBezTo>
                    <a:cubicBezTo>
                      <a:pt x="55" y="1"/>
                      <a:pt x="75" y="0"/>
                      <a:pt x="98" y="0"/>
                    </a:cubicBezTo>
                    <a:cubicBezTo>
                      <a:pt x="114" y="0"/>
                      <a:pt x="127" y="1"/>
                      <a:pt x="139" y="2"/>
                    </a:cubicBezTo>
                    <a:cubicBezTo>
                      <a:pt x="123" y="6"/>
                      <a:pt x="123" y="6"/>
                      <a:pt x="123" y="6"/>
                    </a:cubicBezTo>
                    <a:cubicBezTo>
                      <a:pt x="110" y="5"/>
                      <a:pt x="100" y="5"/>
                      <a:pt x="91" y="5"/>
                    </a:cubicBezTo>
                    <a:cubicBezTo>
                      <a:pt x="65" y="5"/>
                      <a:pt x="48" y="8"/>
                      <a:pt x="39" y="14"/>
                    </a:cubicBezTo>
                    <a:cubicBezTo>
                      <a:pt x="39" y="21"/>
                      <a:pt x="39" y="21"/>
                      <a:pt x="39" y="21"/>
                    </a:cubicBezTo>
                    <a:cubicBezTo>
                      <a:pt x="39" y="21"/>
                      <a:pt x="52" y="23"/>
                      <a:pt x="64" y="23"/>
                    </a:cubicBezTo>
                    <a:cubicBezTo>
                      <a:pt x="79" y="23"/>
                      <a:pt x="93" y="22"/>
                      <a:pt x="108" y="21"/>
                    </a:cubicBezTo>
                    <a:cubicBezTo>
                      <a:pt x="101" y="26"/>
                      <a:pt x="101" y="26"/>
                      <a:pt x="101" y="26"/>
                    </a:cubicBezTo>
                    <a:cubicBezTo>
                      <a:pt x="94" y="27"/>
                      <a:pt x="87" y="27"/>
                      <a:pt x="80" y="28"/>
                    </a:cubicBezTo>
                    <a:cubicBezTo>
                      <a:pt x="74" y="28"/>
                      <a:pt x="65" y="28"/>
                      <a:pt x="56" y="28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8" name="Freeform 424"/>
              <p:cNvSpPr>
                <a:spLocks/>
              </p:cNvSpPr>
              <p:nvPr/>
            </p:nvSpPr>
            <p:spPr bwMode="auto">
              <a:xfrm>
                <a:off x="-29879925" y="3425826"/>
                <a:ext cx="630238" cy="138113"/>
              </a:xfrm>
              <a:custGeom>
                <a:avLst/>
                <a:gdLst>
                  <a:gd name="T0" fmla="*/ 50 w 168"/>
                  <a:gd name="T1" fmla="*/ 23 h 37"/>
                  <a:gd name="T2" fmla="*/ 74 w 168"/>
                  <a:gd name="T3" fmla="*/ 19 h 37"/>
                  <a:gd name="T4" fmla="*/ 132 w 168"/>
                  <a:gd name="T5" fmla="*/ 11 h 37"/>
                  <a:gd name="T6" fmla="*/ 168 w 168"/>
                  <a:gd name="T7" fmla="*/ 11 h 37"/>
                  <a:gd name="T8" fmla="*/ 92 w 168"/>
                  <a:gd name="T9" fmla="*/ 22 h 37"/>
                  <a:gd name="T10" fmla="*/ 135 w 168"/>
                  <a:gd name="T11" fmla="*/ 37 h 37"/>
                  <a:gd name="T12" fmla="*/ 97 w 168"/>
                  <a:gd name="T13" fmla="*/ 37 h 37"/>
                  <a:gd name="T14" fmla="*/ 65 w 168"/>
                  <a:gd name="T15" fmla="*/ 26 h 37"/>
                  <a:gd name="T16" fmla="*/ 44 w 168"/>
                  <a:gd name="T17" fmla="*/ 28 h 37"/>
                  <a:gd name="T18" fmla="*/ 31 w 168"/>
                  <a:gd name="T19" fmla="*/ 37 h 37"/>
                  <a:gd name="T20" fmla="*/ 0 w 168"/>
                  <a:gd name="T21" fmla="*/ 37 h 37"/>
                  <a:gd name="T22" fmla="*/ 52 w 168"/>
                  <a:gd name="T23" fmla="*/ 0 h 37"/>
                  <a:gd name="T24" fmla="*/ 84 w 168"/>
                  <a:gd name="T25" fmla="*/ 0 h 37"/>
                  <a:gd name="T26" fmla="*/ 58 w 168"/>
                  <a:gd name="T27" fmla="*/ 18 h 37"/>
                  <a:gd name="T28" fmla="*/ 49 w 168"/>
                  <a:gd name="T29" fmla="*/ 23 h 37"/>
                  <a:gd name="T30" fmla="*/ 50 w 168"/>
                  <a:gd name="T31" fmla="*/ 23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68" h="37">
                    <a:moveTo>
                      <a:pt x="50" y="23"/>
                    </a:moveTo>
                    <a:cubicBezTo>
                      <a:pt x="58" y="22"/>
                      <a:pt x="66" y="21"/>
                      <a:pt x="74" y="19"/>
                    </a:cubicBezTo>
                    <a:cubicBezTo>
                      <a:pt x="93" y="16"/>
                      <a:pt x="112" y="14"/>
                      <a:pt x="132" y="11"/>
                    </a:cubicBezTo>
                    <a:cubicBezTo>
                      <a:pt x="144" y="11"/>
                      <a:pt x="156" y="11"/>
                      <a:pt x="168" y="11"/>
                    </a:cubicBezTo>
                    <a:cubicBezTo>
                      <a:pt x="143" y="15"/>
                      <a:pt x="117" y="18"/>
                      <a:pt x="92" y="22"/>
                    </a:cubicBezTo>
                    <a:cubicBezTo>
                      <a:pt x="106" y="27"/>
                      <a:pt x="121" y="32"/>
                      <a:pt x="135" y="37"/>
                    </a:cubicBezTo>
                    <a:cubicBezTo>
                      <a:pt x="123" y="37"/>
                      <a:pt x="110" y="37"/>
                      <a:pt x="97" y="37"/>
                    </a:cubicBezTo>
                    <a:cubicBezTo>
                      <a:pt x="87" y="34"/>
                      <a:pt x="76" y="30"/>
                      <a:pt x="65" y="26"/>
                    </a:cubicBezTo>
                    <a:cubicBezTo>
                      <a:pt x="58" y="27"/>
                      <a:pt x="51" y="27"/>
                      <a:pt x="44" y="28"/>
                    </a:cubicBezTo>
                    <a:cubicBezTo>
                      <a:pt x="31" y="37"/>
                      <a:pt x="31" y="37"/>
                      <a:pt x="31" y="37"/>
                    </a:cubicBezTo>
                    <a:cubicBezTo>
                      <a:pt x="21" y="37"/>
                      <a:pt x="10" y="37"/>
                      <a:pt x="0" y="37"/>
                    </a:cubicBezTo>
                    <a:cubicBezTo>
                      <a:pt x="17" y="25"/>
                      <a:pt x="35" y="13"/>
                      <a:pt x="52" y="0"/>
                    </a:cubicBezTo>
                    <a:cubicBezTo>
                      <a:pt x="63" y="0"/>
                      <a:pt x="73" y="0"/>
                      <a:pt x="84" y="0"/>
                    </a:cubicBezTo>
                    <a:cubicBezTo>
                      <a:pt x="75" y="6"/>
                      <a:pt x="67" y="12"/>
                      <a:pt x="58" y="18"/>
                    </a:cubicBezTo>
                    <a:cubicBezTo>
                      <a:pt x="49" y="23"/>
                      <a:pt x="49" y="23"/>
                      <a:pt x="49" y="23"/>
                    </a:cubicBezTo>
                    <a:lnTo>
                      <a:pt x="50" y="23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9" name="Freeform 425"/>
              <p:cNvSpPr>
                <a:spLocks noEditPoints="1"/>
              </p:cNvSpPr>
              <p:nvPr/>
            </p:nvSpPr>
            <p:spPr bwMode="auto">
              <a:xfrm>
                <a:off x="39901813" y="1576388"/>
                <a:ext cx="558800" cy="123825"/>
              </a:xfrm>
              <a:custGeom>
                <a:avLst/>
                <a:gdLst>
                  <a:gd name="T0" fmla="*/ 77 w 149"/>
                  <a:gd name="T1" fmla="*/ 33 h 33"/>
                  <a:gd name="T2" fmla="*/ 32 w 149"/>
                  <a:gd name="T3" fmla="*/ 29 h 33"/>
                  <a:gd name="T4" fmla="*/ 5 w 149"/>
                  <a:gd name="T5" fmla="*/ 21 h 33"/>
                  <a:gd name="T6" fmla="*/ 7 w 149"/>
                  <a:gd name="T7" fmla="*/ 12 h 33"/>
                  <a:gd name="T8" fmla="*/ 44 w 149"/>
                  <a:gd name="T9" fmla="*/ 9 h 33"/>
                  <a:gd name="T10" fmla="*/ 91 w 149"/>
                  <a:gd name="T11" fmla="*/ 12 h 33"/>
                  <a:gd name="T12" fmla="*/ 92 w 149"/>
                  <a:gd name="T13" fmla="*/ 12 h 33"/>
                  <a:gd name="T14" fmla="*/ 84 w 149"/>
                  <a:gd name="T15" fmla="*/ 8 h 33"/>
                  <a:gd name="T16" fmla="*/ 72 w 149"/>
                  <a:gd name="T17" fmla="*/ 0 h 33"/>
                  <a:gd name="T18" fmla="*/ 102 w 149"/>
                  <a:gd name="T19" fmla="*/ 0 h 33"/>
                  <a:gd name="T20" fmla="*/ 149 w 149"/>
                  <a:gd name="T21" fmla="*/ 32 h 33"/>
                  <a:gd name="T22" fmla="*/ 126 w 149"/>
                  <a:gd name="T23" fmla="*/ 32 h 33"/>
                  <a:gd name="T24" fmla="*/ 116 w 149"/>
                  <a:gd name="T25" fmla="*/ 29 h 33"/>
                  <a:gd name="T26" fmla="*/ 115 w 149"/>
                  <a:gd name="T27" fmla="*/ 29 h 33"/>
                  <a:gd name="T28" fmla="*/ 77 w 149"/>
                  <a:gd name="T29" fmla="*/ 33 h 33"/>
                  <a:gd name="T30" fmla="*/ 80 w 149"/>
                  <a:gd name="T31" fmla="*/ 29 h 33"/>
                  <a:gd name="T32" fmla="*/ 104 w 149"/>
                  <a:gd name="T33" fmla="*/ 27 h 33"/>
                  <a:gd name="T34" fmla="*/ 105 w 149"/>
                  <a:gd name="T35" fmla="*/ 22 h 33"/>
                  <a:gd name="T36" fmla="*/ 104 w 149"/>
                  <a:gd name="T37" fmla="*/ 21 h 33"/>
                  <a:gd name="T38" fmla="*/ 86 w 149"/>
                  <a:gd name="T39" fmla="*/ 15 h 33"/>
                  <a:gd name="T40" fmla="*/ 57 w 149"/>
                  <a:gd name="T41" fmla="*/ 13 h 33"/>
                  <a:gd name="T42" fmla="*/ 36 w 149"/>
                  <a:gd name="T43" fmla="*/ 15 h 33"/>
                  <a:gd name="T44" fmla="*/ 36 w 149"/>
                  <a:gd name="T45" fmla="*/ 21 h 33"/>
                  <a:gd name="T46" fmla="*/ 52 w 149"/>
                  <a:gd name="T47" fmla="*/ 27 h 33"/>
                  <a:gd name="T48" fmla="*/ 80 w 149"/>
                  <a:gd name="T49" fmla="*/ 29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49" h="33">
                    <a:moveTo>
                      <a:pt x="77" y="33"/>
                    </a:moveTo>
                    <a:cubicBezTo>
                      <a:pt x="60" y="33"/>
                      <a:pt x="45" y="32"/>
                      <a:pt x="32" y="29"/>
                    </a:cubicBezTo>
                    <a:cubicBezTo>
                      <a:pt x="19" y="27"/>
                      <a:pt x="5" y="21"/>
                      <a:pt x="5" y="21"/>
                    </a:cubicBezTo>
                    <a:cubicBezTo>
                      <a:pt x="5" y="21"/>
                      <a:pt x="0" y="14"/>
                      <a:pt x="7" y="12"/>
                    </a:cubicBezTo>
                    <a:cubicBezTo>
                      <a:pt x="14" y="10"/>
                      <a:pt x="26" y="9"/>
                      <a:pt x="44" y="9"/>
                    </a:cubicBezTo>
                    <a:cubicBezTo>
                      <a:pt x="62" y="9"/>
                      <a:pt x="78" y="10"/>
                      <a:pt x="91" y="12"/>
                    </a:cubicBezTo>
                    <a:cubicBezTo>
                      <a:pt x="92" y="12"/>
                      <a:pt x="92" y="12"/>
                      <a:pt x="92" y="12"/>
                    </a:cubicBezTo>
                    <a:cubicBezTo>
                      <a:pt x="84" y="8"/>
                      <a:pt x="84" y="8"/>
                      <a:pt x="84" y="8"/>
                    </a:cubicBezTo>
                    <a:cubicBezTo>
                      <a:pt x="72" y="0"/>
                      <a:pt x="72" y="0"/>
                      <a:pt x="72" y="0"/>
                    </a:cubicBezTo>
                    <a:cubicBezTo>
                      <a:pt x="82" y="0"/>
                      <a:pt x="92" y="0"/>
                      <a:pt x="102" y="0"/>
                    </a:cubicBezTo>
                    <a:cubicBezTo>
                      <a:pt x="118" y="11"/>
                      <a:pt x="133" y="22"/>
                      <a:pt x="149" y="32"/>
                    </a:cubicBezTo>
                    <a:cubicBezTo>
                      <a:pt x="141" y="32"/>
                      <a:pt x="133" y="32"/>
                      <a:pt x="126" y="32"/>
                    </a:cubicBezTo>
                    <a:cubicBezTo>
                      <a:pt x="116" y="29"/>
                      <a:pt x="116" y="29"/>
                      <a:pt x="116" y="29"/>
                    </a:cubicBezTo>
                    <a:cubicBezTo>
                      <a:pt x="115" y="29"/>
                      <a:pt x="115" y="29"/>
                      <a:pt x="115" y="29"/>
                    </a:cubicBezTo>
                    <a:cubicBezTo>
                      <a:pt x="108" y="31"/>
                      <a:pt x="96" y="33"/>
                      <a:pt x="77" y="33"/>
                    </a:cubicBezTo>
                    <a:close/>
                    <a:moveTo>
                      <a:pt x="80" y="29"/>
                    </a:moveTo>
                    <a:cubicBezTo>
                      <a:pt x="92" y="29"/>
                      <a:pt x="104" y="27"/>
                      <a:pt x="104" y="27"/>
                    </a:cubicBezTo>
                    <a:cubicBezTo>
                      <a:pt x="105" y="22"/>
                      <a:pt x="105" y="22"/>
                      <a:pt x="105" y="22"/>
                    </a:cubicBezTo>
                    <a:cubicBezTo>
                      <a:pt x="104" y="21"/>
                      <a:pt x="104" y="21"/>
                      <a:pt x="104" y="21"/>
                    </a:cubicBezTo>
                    <a:cubicBezTo>
                      <a:pt x="104" y="21"/>
                      <a:pt x="94" y="16"/>
                      <a:pt x="86" y="15"/>
                    </a:cubicBezTo>
                    <a:cubicBezTo>
                      <a:pt x="79" y="13"/>
                      <a:pt x="69" y="13"/>
                      <a:pt x="57" y="13"/>
                    </a:cubicBezTo>
                    <a:cubicBezTo>
                      <a:pt x="46" y="13"/>
                      <a:pt x="36" y="15"/>
                      <a:pt x="36" y="15"/>
                    </a:cubicBezTo>
                    <a:cubicBezTo>
                      <a:pt x="36" y="21"/>
                      <a:pt x="36" y="21"/>
                      <a:pt x="36" y="21"/>
                    </a:cubicBezTo>
                    <a:cubicBezTo>
                      <a:pt x="36" y="21"/>
                      <a:pt x="45" y="26"/>
                      <a:pt x="52" y="27"/>
                    </a:cubicBezTo>
                    <a:cubicBezTo>
                      <a:pt x="60" y="28"/>
                      <a:pt x="69" y="29"/>
                      <a:pt x="80" y="29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0" name="Freeform 426"/>
              <p:cNvSpPr>
                <a:spLocks noEditPoints="1"/>
              </p:cNvSpPr>
              <p:nvPr/>
            </p:nvSpPr>
            <p:spPr bwMode="auto">
              <a:xfrm>
                <a:off x="40508238" y="1609726"/>
                <a:ext cx="511175" cy="90488"/>
              </a:xfrm>
              <a:custGeom>
                <a:avLst/>
                <a:gdLst>
                  <a:gd name="T0" fmla="*/ 91 w 136"/>
                  <a:gd name="T1" fmla="*/ 24 h 24"/>
                  <a:gd name="T2" fmla="*/ 35 w 136"/>
                  <a:gd name="T3" fmla="*/ 20 h 24"/>
                  <a:gd name="T4" fmla="*/ 4 w 136"/>
                  <a:gd name="T5" fmla="*/ 12 h 24"/>
                  <a:gd name="T6" fmla="*/ 9 w 136"/>
                  <a:gd name="T7" fmla="*/ 3 h 24"/>
                  <a:gd name="T8" fmla="*/ 51 w 136"/>
                  <a:gd name="T9" fmla="*/ 0 h 24"/>
                  <a:gd name="T10" fmla="*/ 98 w 136"/>
                  <a:gd name="T11" fmla="*/ 3 h 24"/>
                  <a:gd name="T12" fmla="*/ 126 w 136"/>
                  <a:gd name="T13" fmla="*/ 10 h 24"/>
                  <a:gd name="T14" fmla="*/ 129 w 136"/>
                  <a:gd name="T15" fmla="*/ 13 h 24"/>
                  <a:gd name="T16" fmla="*/ 36 w 136"/>
                  <a:gd name="T17" fmla="*/ 13 h 24"/>
                  <a:gd name="T18" fmla="*/ 55 w 136"/>
                  <a:gd name="T19" fmla="*/ 18 h 24"/>
                  <a:gd name="T20" fmla="*/ 87 w 136"/>
                  <a:gd name="T21" fmla="*/ 20 h 24"/>
                  <a:gd name="T22" fmla="*/ 109 w 136"/>
                  <a:gd name="T23" fmla="*/ 19 h 24"/>
                  <a:gd name="T24" fmla="*/ 130 w 136"/>
                  <a:gd name="T25" fmla="*/ 18 h 24"/>
                  <a:gd name="T26" fmla="*/ 136 w 136"/>
                  <a:gd name="T27" fmla="*/ 22 h 24"/>
                  <a:gd name="T28" fmla="*/ 116 w 136"/>
                  <a:gd name="T29" fmla="*/ 23 h 24"/>
                  <a:gd name="T30" fmla="*/ 91 w 136"/>
                  <a:gd name="T31" fmla="*/ 24 h 24"/>
                  <a:gd name="T32" fmla="*/ 56 w 136"/>
                  <a:gd name="T33" fmla="*/ 4 h 24"/>
                  <a:gd name="T34" fmla="*/ 36 w 136"/>
                  <a:gd name="T35" fmla="*/ 5 h 24"/>
                  <a:gd name="T36" fmla="*/ 32 w 136"/>
                  <a:gd name="T37" fmla="*/ 9 h 24"/>
                  <a:gd name="T38" fmla="*/ 95 w 136"/>
                  <a:gd name="T39" fmla="*/ 9 h 24"/>
                  <a:gd name="T40" fmla="*/ 80 w 136"/>
                  <a:gd name="T41" fmla="*/ 5 h 24"/>
                  <a:gd name="T42" fmla="*/ 56 w 136"/>
                  <a:gd name="T43" fmla="*/ 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6" h="24">
                    <a:moveTo>
                      <a:pt x="91" y="24"/>
                    </a:moveTo>
                    <a:cubicBezTo>
                      <a:pt x="69" y="24"/>
                      <a:pt x="51" y="23"/>
                      <a:pt x="35" y="20"/>
                    </a:cubicBezTo>
                    <a:cubicBezTo>
                      <a:pt x="20" y="18"/>
                      <a:pt x="4" y="12"/>
                      <a:pt x="4" y="12"/>
                    </a:cubicBezTo>
                    <a:cubicBezTo>
                      <a:pt x="4" y="12"/>
                      <a:pt x="0" y="5"/>
                      <a:pt x="9" y="3"/>
                    </a:cubicBezTo>
                    <a:cubicBezTo>
                      <a:pt x="17" y="1"/>
                      <a:pt x="31" y="0"/>
                      <a:pt x="51" y="0"/>
                    </a:cubicBezTo>
                    <a:cubicBezTo>
                      <a:pt x="69" y="0"/>
                      <a:pt x="85" y="1"/>
                      <a:pt x="98" y="3"/>
                    </a:cubicBezTo>
                    <a:cubicBezTo>
                      <a:pt x="112" y="4"/>
                      <a:pt x="126" y="10"/>
                      <a:pt x="126" y="10"/>
                    </a:cubicBezTo>
                    <a:cubicBezTo>
                      <a:pt x="129" y="13"/>
                      <a:pt x="129" y="13"/>
                      <a:pt x="129" y="13"/>
                    </a:cubicBezTo>
                    <a:cubicBezTo>
                      <a:pt x="98" y="13"/>
                      <a:pt x="67" y="13"/>
                      <a:pt x="36" y="13"/>
                    </a:cubicBezTo>
                    <a:cubicBezTo>
                      <a:pt x="36" y="13"/>
                      <a:pt x="46" y="17"/>
                      <a:pt x="55" y="18"/>
                    </a:cubicBezTo>
                    <a:cubicBezTo>
                      <a:pt x="63" y="19"/>
                      <a:pt x="74" y="20"/>
                      <a:pt x="87" y="20"/>
                    </a:cubicBezTo>
                    <a:cubicBezTo>
                      <a:pt x="95" y="20"/>
                      <a:pt x="103" y="20"/>
                      <a:pt x="109" y="19"/>
                    </a:cubicBezTo>
                    <a:cubicBezTo>
                      <a:pt x="116" y="19"/>
                      <a:pt x="123" y="19"/>
                      <a:pt x="130" y="18"/>
                    </a:cubicBezTo>
                    <a:cubicBezTo>
                      <a:pt x="136" y="22"/>
                      <a:pt x="136" y="22"/>
                      <a:pt x="136" y="22"/>
                    </a:cubicBezTo>
                    <a:cubicBezTo>
                      <a:pt x="130" y="23"/>
                      <a:pt x="123" y="23"/>
                      <a:pt x="116" y="23"/>
                    </a:cubicBezTo>
                    <a:cubicBezTo>
                      <a:pt x="109" y="23"/>
                      <a:pt x="101" y="24"/>
                      <a:pt x="91" y="24"/>
                    </a:cubicBezTo>
                    <a:close/>
                    <a:moveTo>
                      <a:pt x="56" y="4"/>
                    </a:moveTo>
                    <a:cubicBezTo>
                      <a:pt x="47" y="4"/>
                      <a:pt x="36" y="5"/>
                      <a:pt x="36" y="5"/>
                    </a:cubicBezTo>
                    <a:cubicBezTo>
                      <a:pt x="32" y="9"/>
                      <a:pt x="32" y="9"/>
                      <a:pt x="32" y="9"/>
                    </a:cubicBezTo>
                    <a:cubicBezTo>
                      <a:pt x="53" y="9"/>
                      <a:pt x="74" y="9"/>
                      <a:pt x="95" y="9"/>
                    </a:cubicBezTo>
                    <a:cubicBezTo>
                      <a:pt x="95" y="9"/>
                      <a:pt x="87" y="6"/>
                      <a:pt x="80" y="5"/>
                    </a:cubicBezTo>
                    <a:cubicBezTo>
                      <a:pt x="74" y="4"/>
                      <a:pt x="66" y="4"/>
                      <a:pt x="56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1" name="Freeform 427"/>
              <p:cNvSpPr>
                <a:spLocks/>
              </p:cNvSpPr>
              <p:nvPr/>
            </p:nvSpPr>
            <p:spPr bwMode="auto">
              <a:xfrm>
                <a:off x="41000363" y="1576388"/>
                <a:ext cx="288925" cy="119063"/>
              </a:xfrm>
              <a:custGeom>
                <a:avLst/>
                <a:gdLst>
                  <a:gd name="T0" fmla="*/ 77 w 77"/>
                  <a:gd name="T1" fmla="*/ 32 h 32"/>
                  <a:gd name="T2" fmla="*/ 48 w 77"/>
                  <a:gd name="T3" fmla="*/ 32 h 32"/>
                  <a:gd name="T4" fmla="*/ 0 w 77"/>
                  <a:gd name="T5" fmla="*/ 0 h 32"/>
                  <a:gd name="T6" fmla="*/ 30 w 77"/>
                  <a:gd name="T7" fmla="*/ 0 h 32"/>
                  <a:gd name="T8" fmla="*/ 77 w 77"/>
                  <a:gd name="T9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7" h="32">
                    <a:moveTo>
                      <a:pt x="77" y="32"/>
                    </a:moveTo>
                    <a:cubicBezTo>
                      <a:pt x="68" y="32"/>
                      <a:pt x="58" y="32"/>
                      <a:pt x="48" y="32"/>
                    </a:cubicBezTo>
                    <a:cubicBezTo>
                      <a:pt x="32" y="21"/>
                      <a:pt x="16" y="11"/>
                      <a:pt x="0" y="0"/>
                    </a:cubicBezTo>
                    <a:cubicBezTo>
                      <a:pt x="10" y="0"/>
                      <a:pt x="20" y="0"/>
                      <a:pt x="30" y="0"/>
                    </a:cubicBezTo>
                    <a:cubicBezTo>
                      <a:pt x="45" y="11"/>
                      <a:pt x="61" y="22"/>
                      <a:pt x="77" y="3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2" name="Freeform 428"/>
              <p:cNvSpPr>
                <a:spLocks noEditPoints="1"/>
              </p:cNvSpPr>
              <p:nvPr/>
            </p:nvSpPr>
            <p:spPr bwMode="auto">
              <a:xfrm>
                <a:off x="41341675" y="1609726"/>
                <a:ext cx="509588" cy="90488"/>
              </a:xfrm>
              <a:custGeom>
                <a:avLst/>
                <a:gdLst>
                  <a:gd name="T0" fmla="*/ 91 w 136"/>
                  <a:gd name="T1" fmla="*/ 24 h 24"/>
                  <a:gd name="T2" fmla="*/ 35 w 136"/>
                  <a:gd name="T3" fmla="*/ 20 h 24"/>
                  <a:gd name="T4" fmla="*/ 4 w 136"/>
                  <a:gd name="T5" fmla="*/ 12 h 24"/>
                  <a:gd name="T6" fmla="*/ 8 w 136"/>
                  <a:gd name="T7" fmla="*/ 3 h 24"/>
                  <a:gd name="T8" fmla="*/ 50 w 136"/>
                  <a:gd name="T9" fmla="*/ 0 h 24"/>
                  <a:gd name="T10" fmla="*/ 97 w 136"/>
                  <a:gd name="T11" fmla="*/ 3 h 24"/>
                  <a:gd name="T12" fmla="*/ 125 w 136"/>
                  <a:gd name="T13" fmla="*/ 10 h 24"/>
                  <a:gd name="T14" fmla="*/ 129 w 136"/>
                  <a:gd name="T15" fmla="*/ 13 h 24"/>
                  <a:gd name="T16" fmla="*/ 36 w 136"/>
                  <a:gd name="T17" fmla="*/ 13 h 24"/>
                  <a:gd name="T18" fmla="*/ 54 w 136"/>
                  <a:gd name="T19" fmla="*/ 18 h 24"/>
                  <a:gd name="T20" fmla="*/ 86 w 136"/>
                  <a:gd name="T21" fmla="*/ 20 h 24"/>
                  <a:gd name="T22" fmla="*/ 109 w 136"/>
                  <a:gd name="T23" fmla="*/ 19 h 24"/>
                  <a:gd name="T24" fmla="*/ 130 w 136"/>
                  <a:gd name="T25" fmla="*/ 18 h 24"/>
                  <a:gd name="T26" fmla="*/ 136 w 136"/>
                  <a:gd name="T27" fmla="*/ 22 h 24"/>
                  <a:gd name="T28" fmla="*/ 116 w 136"/>
                  <a:gd name="T29" fmla="*/ 23 h 24"/>
                  <a:gd name="T30" fmla="*/ 91 w 136"/>
                  <a:gd name="T31" fmla="*/ 24 h 24"/>
                  <a:gd name="T32" fmla="*/ 55 w 136"/>
                  <a:gd name="T33" fmla="*/ 4 h 24"/>
                  <a:gd name="T34" fmla="*/ 35 w 136"/>
                  <a:gd name="T35" fmla="*/ 5 h 24"/>
                  <a:gd name="T36" fmla="*/ 31 w 136"/>
                  <a:gd name="T37" fmla="*/ 9 h 24"/>
                  <a:gd name="T38" fmla="*/ 94 w 136"/>
                  <a:gd name="T39" fmla="*/ 9 h 24"/>
                  <a:gd name="T40" fmla="*/ 80 w 136"/>
                  <a:gd name="T41" fmla="*/ 5 h 24"/>
                  <a:gd name="T42" fmla="*/ 55 w 136"/>
                  <a:gd name="T43" fmla="*/ 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6" h="24">
                    <a:moveTo>
                      <a:pt x="91" y="24"/>
                    </a:moveTo>
                    <a:cubicBezTo>
                      <a:pt x="69" y="24"/>
                      <a:pt x="50" y="23"/>
                      <a:pt x="35" y="20"/>
                    </a:cubicBezTo>
                    <a:cubicBezTo>
                      <a:pt x="20" y="18"/>
                      <a:pt x="4" y="12"/>
                      <a:pt x="4" y="12"/>
                    </a:cubicBezTo>
                    <a:cubicBezTo>
                      <a:pt x="4" y="12"/>
                      <a:pt x="0" y="5"/>
                      <a:pt x="8" y="3"/>
                    </a:cubicBezTo>
                    <a:cubicBezTo>
                      <a:pt x="16" y="1"/>
                      <a:pt x="30" y="0"/>
                      <a:pt x="50" y="0"/>
                    </a:cubicBezTo>
                    <a:cubicBezTo>
                      <a:pt x="68" y="0"/>
                      <a:pt x="84" y="1"/>
                      <a:pt x="97" y="3"/>
                    </a:cubicBezTo>
                    <a:cubicBezTo>
                      <a:pt x="111" y="4"/>
                      <a:pt x="125" y="10"/>
                      <a:pt x="125" y="10"/>
                    </a:cubicBezTo>
                    <a:cubicBezTo>
                      <a:pt x="129" y="13"/>
                      <a:pt x="129" y="13"/>
                      <a:pt x="129" y="13"/>
                    </a:cubicBezTo>
                    <a:cubicBezTo>
                      <a:pt x="98" y="13"/>
                      <a:pt x="67" y="13"/>
                      <a:pt x="36" y="13"/>
                    </a:cubicBezTo>
                    <a:cubicBezTo>
                      <a:pt x="36" y="13"/>
                      <a:pt x="46" y="17"/>
                      <a:pt x="54" y="18"/>
                    </a:cubicBezTo>
                    <a:cubicBezTo>
                      <a:pt x="63" y="19"/>
                      <a:pt x="74" y="20"/>
                      <a:pt x="86" y="20"/>
                    </a:cubicBezTo>
                    <a:cubicBezTo>
                      <a:pt x="95" y="20"/>
                      <a:pt x="102" y="20"/>
                      <a:pt x="109" y="19"/>
                    </a:cubicBezTo>
                    <a:cubicBezTo>
                      <a:pt x="115" y="19"/>
                      <a:pt x="123" y="19"/>
                      <a:pt x="130" y="18"/>
                    </a:cubicBezTo>
                    <a:cubicBezTo>
                      <a:pt x="136" y="22"/>
                      <a:pt x="136" y="22"/>
                      <a:pt x="136" y="22"/>
                    </a:cubicBezTo>
                    <a:cubicBezTo>
                      <a:pt x="130" y="23"/>
                      <a:pt x="123" y="23"/>
                      <a:pt x="116" y="23"/>
                    </a:cubicBezTo>
                    <a:cubicBezTo>
                      <a:pt x="109" y="23"/>
                      <a:pt x="100" y="24"/>
                      <a:pt x="91" y="24"/>
                    </a:cubicBezTo>
                    <a:close/>
                    <a:moveTo>
                      <a:pt x="55" y="4"/>
                    </a:moveTo>
                    <a:cubicBezTo>
                      <a:pt x="46" y="4"/>
                      <a:pt x="35" y="5"/>
                      <a:pt x="35" y="5"/>
                    </a:cubicBezTo>
                    <a:cubicBezTo>
                      <a:pt x="31" y="9"/>
                      <a:pt x="31" y="9"/>
                      <a:pt x="31" y="9"/>
                    </a:cubicBezTo>
                    <a:cubicBezTo>
                      <a:pt x="52" y="9"/>
                      <a:pt x="73" y="9"/>
                      <a:pt x="94" y="9"/>
                    </a:cubicBezTo>
                    <a:cubicBezTo>
                      <a:pt x="94" y="9"/>
                      <a:pt x="86" y="6"/>
                      <a:pt x="80" y="5"/>
                    </a:cubicBezTo>
                    <a:cubicBezTo>
                      <a:pt x="73" y="4"/>
                      <a:pt x="65" y="4"/>
                      <a:pt x="55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3" name="Freeform 429"/>
              <p:cNvSpPr>
                <a:spLocks/>
              </p:cNvSpPr>
              <p:nvPr/>
            </p:nvSpPr>
            <p:spPr bwMode="auto">
              <a:xfrm>
                <a:off x="41829038" y="1590676"/>
                <a:ext cx="457200" cy="109538"/>
              </a:xfrm>
              <a:custGeom>
                <a:avLst/>
                <a:gdLst>
                  <a:gd name="T0" fmla="*/ 95 w 122"/>
                  <a:gd name="T1" fmla="*/ 25 h 29"/>
                  <a:gd name="T2" fmla="*/ 116 w 122"/>
                  <a:gd name="T3" fmla="*/ 24 h 29"/>
                  <a:gd name="T4" fmla="*/ 122 w 122"/>
                  <a:gd name="T5" fmla="*/ 28 h 29"/>
                  <a:gd name="T6" fmla="*/ 110 w 122"/>
                  <a:gd name="T7" fmla="*/ 28 h 29"/>
                  <a:gd name="T8" fmla="*/ 94 w 122"/>
                  <a:gd name="T9" fmla="*/ 29 h 29"/>
                  <a:gd name="T10" fmla="*/ 41 w 122"/>
                  <a:gd name="T11" fmla="*/ 21 h 29"/>
                  <a:gd name="T12" fmla="*/ 22 w 122"/>
                  <a:gd name="T13" fmla="*/ 9 h 29"/>
                  <a:gd name="T14" fmla="*/ 3 w 122"/>
                  <a:gd name="T15" fmla="*/ 9 h 29"/>
                  <a:gd name="T16" fmla="*/ 0 w 122"/>
                  <a:gd name="T17" fmla="*/ 7 h 29"/>
                  <a:gd name="T18" fmla="*/ 17 w 122"/>
                  <a:gd name="T19" fmla="*/ 5 h 29"/>
                  <a:gd name="T20" fmla="*/ 20 w 122"/>
                  <a:gd name="T21" fmla="*/ 0 h 29"/>
                  <a:gd name="T22" fmla="*/ 38 w 122"/>
                  <a:gd name="T23" fmla="*/ 0 h 29"/>
                  <a:gd name="T24" fmla="*/ 46 w 122"/>
                  <a:gd name="T25" fmla="*/ 5 h 29"/>
                  <a:gd name="T26" fmla="*/ 86 w 122"/>
                  <a:gd name="T27" fmla="*/ 5 h 29"/>
                  <a:gd name="T28" fmla="*/ 92 w 122"/>
                  <a:gd name="T29" fmla="*/ 9 h 29"/>
                  <a:gd name="T30" fmla="*/ 52 w 122"/>
                  <a:gd name="T31" fmla="*/ 9 h 29"/>
                  <a:gd name="T32" fmla="*/ 70 w 122"/>
                  <a:gd name="T33" fmla="*/ 21 h 29"/>
                  <a:gd name="T34" fmla="*/ 80 w 122"/>
                  <a:gd name="T35" fmla="*/ 24 h 29"/>
                  <a:gd name="T36" fmla="*/ 95 w 122"/>
                  <a:gd name="T37" fmla="*/ 25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22" h="29">
                    <a:moveTo>
                      <a:pt x="95" y="25"/>
                    </a:moveTo>
                    <a:cubicBezTo>
                      <a:pt x="102" y="25"/>
                      <a:pt x="109" y="24"/>
                      <a:pt x="116" y="24"/>
                    </a:cubicBezTo>
                    <a:cubicBezTo>
                      <a:pt x="122" y="28"/>
                      <a:pt x="122" y="28"/>
                      <a:pt x="122" y="28"/>
                    </a:cubicBezTo>
                    <a:cubicBezTo>
                      <a:pt x="110" y="28"/>
                      <a:pt x="110" y="28"/>
                      <a:pt x="110" y="28"/>
                    </a:cubicBezTo>
                    <a:cubicBezTo>
                      <a:pt x="94" y="29"/>
                      <a:pt x="94" y="29"/>
                      <a:pt x="94" y="29"/>
                    </a:cubicBezTo>
                    <a:cubicBezTo>
                      <a:pt x="66" y="29"/>
                      <a:pt x="48" y="26"/>
                      <a:pt x="41" y="21"/>
                    </a:cubicBezTo>
                    <a:cubicBezTo>
                      <a:pt x="34" y="17"/>
                      <a:pt x="28" y="13"/>
                      <a:pt x="22" y="9"/>
                    </a:cubicBezTo>
                    <a:cubicBezTo>
                      <a:pt x="16" y="9"/>
                      <a:pt x="9" y="9"/>
                      <a:pt x="3" y="9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6" y="0"/>
                      <a:pt x="32" y="0"/>
                      <a:pt x="38" y="0"/>
                    </a:cubicBezTo>
                    <a:cubicBezTo>
                      <a:pt x="46" y="5"/>
                      <a:pt x="46" y="5"/>
                      <a:pt x="46" y="5"/>
                    </a:cubicBezTo>
                    <a:cubicBezTo>
                      <a:pt x="59" y="5"/>
                      <a:pt x="73" y="5"/>
                      <a:pt x="86" y="5"/>
                    </a:cubicBezTo>
                    <a:cubicBezTo>
                      <a:pt x="92" y="9"/>
                      <a:pt x="92" y="9"/>
                      <a:pt x="92" y="9"/>
                    </a:cubicBezTo>
                    <a:cubicBezTo>
                      <a:pt x="78" y="9"/>
                      <a:pt x="65" y="9"/>
                      <a:pt x="52" y="9"/>
                    </a:cubicBezTo>
                    <a:cubicBezTo>
                      <a:pt x="58" y="13"/>
                      <a:pt x="64" y="17"/>
                      <a:pt x="70" y="21"/>
                    </a:cubicBezTo>
                    <a:cubicBezTo>
                      <a:pt x="80" y="24"/>
                      <a:pt x="80" y="24"/>
                      <a:pt x="80" y="24"/>
                    </a:cubicBezTo>
                    <a:lnTo>
                      <a:pt x="95" y="25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4" name="Freeform 430"/>
              <p:cNvSpPr>
                <a:spLocks noEditPoints="1"/>
              </p:cNvSpPr>
              <p:nvPr/>
            </p:nvSpPr>
            <p:spPr bwMode="auto">
              <a:xfrm>
                <a:off x="42279888" y="1609726"/>
                <a:ext cx="512763" cy="90488"/>
              </a:xfrm>
              <a:custGeom>
                <a:avLst/>
                <a:gdLst>
                  <a:gd name="T0" fmla="*/ 92 w 137"/>
                  <a:gd name="T1" fmla="*/ 24 h 24"/>
                  <a:gd name="T2" fmla="*/ 36 w 137"/>
                  <a:gd name="T3" fmla="*/ 20 h 24"/>
                  <a:gd name="T4" fmla="*/ 5 w 137"/>
                  <a:gd name="T5" fmla="*/ 12 h 24"/>
                  <a:gd name="T6" fmla="*/ 8 w 137"/>
                  <a:gd name="T7" fmla="*/ 3 h 24"/>
                  <a:gd name="T8" fmla="*/ 50 w 137"/>
                  <a:gd name="T9" fmla="*/ 0 h 24"/>
                  <a:gd name="T10" fmla="*/ 98 w 137"/>
                  <a:gd name="T11" fmla="*/ 3 h 24"/>
                  <a:gd name="T12" fmla="*/ 126 w 137"/>
                  <a:gd name="T13" fmla="*/ 10 h 24"/>
                  <a:gd name="T14" fmla="*/ 130 w 137"/>
                  <a:gd name="T15" fmla="*/ 13 h 24"/>
                  <a:gd name="T16" fmla="*/ 37 w 137"/>
                  <a:gd name="T17" fmla="*/ 13 h 24"/>
                  <a:gd name="T18" fmla="*/ 55 w 137"/>
                  <a:gd name="T19" fmla="*/ 18 h 24"/>
                  <a:gd name="T20" fmla="*/ 87 w 137"/>
                  <a:gd name="T21" fmla="*/ 20 h 24"/>
                  <a:gd name="T22" fmla="*/ 110 w 137"/>
                  <a:gd name="T23" fmla="*/ 19 h 24"/>
                  <a:gd name="T24" fmla="*/ 131 w 137"/>
                  <a:gd name="T25" fmla="*/ 18 h 24"/>
                  <a:gd name="T26" fmla="*/ 137 w 137"/>
                  <a:gd name="T27" fmla="*/ 22 h 24"/>
                  <a:gd name="T28" fmla="*/ 117 w 137"/>
                  <a:gd name="T29" fmla="*/ 23 h 24"/>
                  <a:gd name="T30" fmla="*/ 92 w 137"/>
                  <a:gd name="T31" fmla="*/ 24 h 24"/>
                  <a:gd name="T32" fmla="*/ 56 w 137"/>
                  <a:gd name="T33" fmla="*/ 4 h 24"/>
                  <a:gd name="T34" fmla="*/ 35 w 137"/>
                  <a:gd name="T35" fmla="*/ 5 h 24"/>
                  <a:gd name="T36" fmla="*/ 32 w 137"/>
                  <a:gd name="T37" fmla="*/ 9 h 24"/>
                  <a:gd name="T38" fmla="*/ 95 w 137"/>
                  <a:gd name="T39" fmla="*/ 9 h 24"/>
                  <a:gd name="T40" fmla="*/ 80 w 137"/>
                  <a:gd name="T41" fmla="*/ 5 h 24"/>
                  <a:gd name="T42" fmla="*/ 56 w 137"/>
                  <a:gd name="T43" fmla="*/ 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7" h="24">
                    <a:moveTo>
                      <a:pt x="92" y="24"/>
                    </a:moveTo>
                    <a:cubicBezTo>
                      <a:pt x="70" y="24"/>
                      <a:pt x="52" y="23"/>
                      <a:pt x="36" y="20"/>
                    </a:cubicBezTo>
                    <a:cubicBezTo>
                      <a:pt x="21" y="18"/>
                      <a:pt x="5" y="12"/>
                      <a:pt x="5" y="12"/>
                    </a:cubicBezTo>
                    <a:cubicBezTo>
                      <a:pt x="5" y="12"/>
                      <a:pt x="0" y="5"/>
                      <a:pt x="8" y="3"/>
                    </a:cubicBezTo>
                    <a:cubicBezTo>
                      <a:pt x="16" y="1"/>
                      <a:pt x="30" y="0"/>
                      <a:pt x="50" y="0"/>
                    </a:cubicBezTo>
                    <a:cubicBezTo>
                      <a:pt x="69" y="0"/>
                      <a:pt x="84" y="1"/>
                      <a:pt x="98" y="3"/>
                    </a:cubicBezTo>
                    <a:cubicBezTo>
                      <a:pt x="111" y="4"/>
                      <a:pt x="126" y="10"/>
                      <a:pt x="126" y="10"/>
                    </a:cubicBezTo>
                    <a:cubicBezTo>
                      <a:pt x="130" y="13"/>
                      <a:pt x="130" y="13"/>
                      <a:pt x="130" y="13"/>
                    </a:cubicBezTo>
                    <a:cubicBezTo>
                      <a:pt x="99" y="13"/>
                      <a:pt x="68" y="13"/>
                      <a:pt x="37" y="13"/>
                    </a:cubicBezTo>
                    <a:cubicBezTo>
                      <a:pt x="37" y="13"/>
                      <a:pt x="47" y="17"/>
                      <a:pt x="55" y="18"/>
                    </a:cubicBezTo>
                    <a:cubicBezTo>
                      <a:pt x="64" y="19"/>
                      <a:pt x="75" y="20"/>
                      <a:pt x="87" y="20"/>
                    </a:cubicBezTo>
                    <a:cubicBezTo>
                      <a:pt x="96" y="20"/>
                      <a:pt x="103" y="20"/>
                      <a:pt x="110" y="19"/>
                    </a:cubicBezTo>
                    <a:cubicBezTo>
                      <a:pt x="117" y="19"/>
                      <a:pt x="124" y="19"/>
                      <a:pt x="131" y="18"/>
                    </a:cubicBezTo>
                    <a:cubicBezTo>
                      <a:pt x="137" y="22"/>
                      <a:pt x="137" y="22"/>
                      <a:pt x="137" y="22"/>
                    </a:cubicBezTo>
                    <a:cubicBezTo>
                      <a:pt x="131" y="23"/>
                      <a:pt x="124" y="23"/>
                      <a:pt x="117" y="23"/>
                    </a:cubicBezTo>
                    <a:cubicBezTo>
                      <a:pt x="110" y="23"/>
                      <a:pt x="102" y="24"/>
                      <a:pt x="92" y="24"/>
                    </a:cubicBezTo>
                    <a:close/>
                    <a:moveTo>
                      <a:pt x="56" y="4"/>
                    </a:moveTo>
                    <a:cubicBezTo>
                      <a:pt x="46" y="4"/>
                      <a:pt x="35" y="5"/>
                      <a:pt x="35" y="5"/>
                    </a:cubicBezTo>
                    <a:cubicBezTo>
                      <a:pt x="32" y="9"/>
                      <a:pt x="32" y="9"/>
                      <a:pt x="32" y="9"/>
                    </a:cubicBezTo>
                    <a:cubicBezTo>
                      <a:pt x="53" y="9"/>
                      <a:pt x="74" y="9"/>
                      <a:pt x="95" y="9"/>
                    </a:cubicBezTo>
                    <a:cubicBezTo>
                      <a:pt x="95" y="9"/>
                      <a:pt x="87" y="6"/>
                      <a:pt x="80" y="5"/>
                    </a:cubicBezTo>
                    <a:cubicBezTo>
                      <a:pt x="73" y="4"/>
                      <a:pt x="65" y="4"/>
                      <a:pt x="56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5" name="Freeform 431"/>
              <p:cNvSpPr>
                <a:spLocks/>
              </p:cNvSpPr>
              <p:nvPr/>
            </p:nvSpPr>
            <p:spPr bwMode="auto">
              <a:xfrm>
                <a:off x="42437050" y="3448051"/>
                <a:ext cx="363538" cy="104775"/>
              </a:xfrm>
              <a:custGeom>
                <a:avLst/>
                <a:gdLst>
                  <a:gd name="T0" fmla="*/ 76 w 97"/>
                  <a:gd name="T1" fmla="*/ 0 h 28"/>
                  <a:gd name="T2" fmla="*/ 92 w 97"/>
                  <a:gd name="T3" fmla="*/ 0 h 28"/>
                  <a:gd name="T4" fmla="*/ 97 w 97"/>
                  <a:gd name="T5" fmla="*/ 6 h 28"/>
                  <a:gd name="T6" fmla="*/ 82 w 97"/>
                  <a:gd name="T7" fmla="*/ 5 h 28"/>
                  <a:gd name="T8" fmla="*/ 54 w 97"/>
                  <a:gd name="T9" fmla="*/ 8 h 28"/>
                  <a:gd name="T10" fmla="*/ 51 w 97"/>
                  <a:gd name="T11" fmla="*/ 14 h 28"/>
                  <a:gd name="T12" fmla="*/ 71 w 97"/>
                  <a:gd name="T13" fmla="*/ 28 h 28"/>
                  <a:gd name="T14" fmla="*/ 39 w 97"/>
                  <a:gd name="T15" fmla="*/ 28 h 28"/>
                  <a:gd name="T16" fmla="*/ 0 w 97"/>
                  <a:gd name="T17" fmla="*/ 1 h 28"/>
                  <a:gd name="T18" fmla="*/ 26 w 97"/>
                  <a:gd name="T19" fmla="*/ 1 h 28"/>
                  <a:gd name="T20" fmla="*/ 36 w 97"/>
                  <a:gd name="T21" fmla="*/ 5 h 28"/>
                  <a:gd name="T22" fmla="*/ 38 w 97"/>
                  <a:gd name="T23" fmla="*/ 5 h 28"/>
                  <a:gd name="T24" fmla="*/ 52 w 97"/>
                  <a:gd name="T25" fmla="*/ 2 h 28"/>
                  <a:gd name="T26" fmla="*/ 76 w 97"/>
                  <a:gd name="T27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7" h="28">
                    <a:moveTo>
                      <a:pt x="76" y="0"/>
                    </a:moveTo>
                    <a:cubicBezTo>
                      <a:pt x="83" y="0"/>
                      <a:pt x="92" y="0"/>
                      <a:pt x="92" y="0"/>
                    </a:cubicBezTo>
                    <a:cubicBezTo>
                      <a:pt x="97" y="6"/>
                      <a:pt x="97" y="6"/>
                      <a:pt x="97" y="6"/>
                    </a:cubicBezTo>
                    <a:cubicBezTo>
                      <a:pt x="82" y="5"/>
                      <a:pt x="82" y="5"/>
                      <a:pt x="82" y="5"/>
                    </a:cubicBezTo>
                    <a:cubicBezTo>
                      <a:pt x="69" y="5"/>
                      <a:pt x="54" y="8"/>
                      <a:pt x="54" y="8"/>
                    </a:cubicBezTo>
                    <a:cubicBezTo>
                      <a:pt x="51" y="14"/>
                      <a:pt x="51" y="14"/>
                      <a:pt x="51" y="14"/>
                    </a:cubicBezTo>
                    <a:cubicBezTo>
                      <a:pt x="57" y="18"/>
                      <a:pt x="64" y="23"/>
                      <a:pt x="71" y="28"/>
                    </a:cubicBezTo>
                    <a:cubicBezTo>
                      <a:pt x="60" y="28"/>
                      <a:pt x="49" y="28"/>
                      <a:pt x="39" y="28"/>
                    </a:cubicBezTo>
                    <a:cubicBezTo>
                      <a:pt x="26" y="19"/>
                      <a:pt x="13" y="9"/>
                      <a:pt x="0" y="1"/>
                    </a:cubicBezTo>
                    <a:cubicBezTo>
                      <a:pt x="9" y="1"/>
                      <a:pt x="17" y="1"/>
                      <a:pt x="26" y="1"/>
                    </a:cubicBezTo>
                    <a:cubicBezTo>
                      <a:pt x="36" y="5"/>
                      <a:pt x="36" y="5"/>
                      <a:pt x="36" y="5"/>
                    </a:cubicBezTo>
                    <a:cubicBezTo>
                      <a:pt x="38" y="5"/>
                      <a:pt x="38" y="5"/>
                      <a:pt x="38" y="5"/>
                    </a:cubicBezTo>
                    <a:cubicBezTo>
                      <a:pt x="38" y="5"/>
                      <a:pt x="45" y="3"/>
                      <a:pt x="52" y="2"/>
                    </a:cubicBezTo>
                    <a:cubicBezTo>
                      <a:pt x="59" y="1"/>
                      <a:pt x="67" y="0"/>
                      <a:pt x="7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6" name="Freeform 432"/>
              <p:cNvSpPr>
                <a:spLocks noEditPoints="1"/>
              </p:cNvSpPr>
              <p:nvPr/>
            </p:nvSpPr>
            <p:spPr bwMode="auto">
              <a:xfrm>
                <a:off x="42905363" y="3448051"/>
                <a:ext cx="558800" cy="104775"/>
              </a:xfrm>
              <a:custGeom>
                <a:avLst/>
                <a:gdLst>
                  <a:gd name="T0" fmla="*/ 101 w 149"/>
                  <a:gd name="T1" fmla="*/ 28 h 28"/>
                  <a:gd name="T2" fmla="*/ 40 w 149"/>
                  <a:gd name="T3" fmla="*/ 24 h 28"/>
                  <a:gd name="T4" fmla="*/ 6 w 149"/>
                  <a:gd name="T5" fmla="*/ 14 h 28"/>
                  <a:gd name="T6" fmla="*/ 10 w 149"/>
                  <a:gd name="T7" fmla="*/ 4 h 28"/>
                  <a:gd name="T8" fmla="*/ 55 w 149"/>
                  <a:gd name="T9" fmla="*/ 0 h 28"/>
                  <a:gd name="T10" fmla="*/ 107 w 149"/>
                  <a:gd name="T11" fmla="*/ 3 h 28"/>
                  <a:gd name="T12" fmla="*/ 137 w 149"/>
                  <a:gd name="T13" fmla="*/ 12 h 28"/>
                  <a:gd name="T14" fmla="*/ 141 w 149"/>
                  <a:gd name="T15" fmla="*/ 15 h 28"/>
                  <a:gd name="T16" fmla="*/ 41 w 149"/>
                  <a:gd name="T17" fmla="*/ 15 h 28"/>
                  <a:gd name="T18" fmla="*/ 61 w 149"/>
                  <a:gd name="T19" fmla="*/ 21 h 28"/>
                  <a:gd name="T20" fmla="*/ 96 w 149"/>
                  <a:gd name="T21" fmla="*/ 23 h 28"/>
                  <a:gd name="T22" fmla="*/ 120 w 149"/>
                  <a:gd name="T23" fmla="*/ 23 h 28"/>
                  <a:gd name="T24" fmla="*/ 143 w 149"/>
                  <a:gd name="T25" fmla="*/ 21 h 28"/>
                  <a:gd name="T26" fmla="*/ 149 w 149"/>
                  <a:gd name="T27" fmla="*/ 26 h 28"/>
                  <a:gd name="T28" fmla="*/ 128 w 149"/>
                  <a:gd name="T29" fmla="*/ 28 h 28"/>
                  <a:gd name="T30" fmla="*/ 101 w 149"/>
                  <a:gd name="T31" fmla="*/ 28 h 28"/>
                  <a:gd name="T32" fmla="*/ 61 w 149"/>
                  <a:gd name="T33" fmla="*/ 4 h 28"/>
                  <a:gd name="T34" fmla="*/ 39 w 149"/>
                  <a:gd name="T35" fmla="*/ 6 h 28"/>
                  <a:gd name="T36" fmla="*/ 35 w 149"/>
                  <a:gd name="T37" fmla="*/ 11 h 28"/>
                  <a:gd name="T38" fmla="*/ 103 w 149"/>
                  <a:gd name="T39" fmla="*/ 11 h 28"/>
                  <a:gd name="T40" fmla="*/ 87 w 149"/>
                  <a:gd name="T41" fmla="*/ 6 h 28"/>
                  <a:gd name="T42" fmla="*/ 61 w 149"/>
                  <a:gd name="T43" fmla="*/ 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49" h="28">
                    <a:moveTo>
                      <a:pt x="101" y="28"/>
                    </a:moveTo>
                    <a:cubicBezTo>
                      <a:pt x="77" y="28"/>
                      <a:pt x="57" y="27"/>
                      <a:pt x="40" y="24"/>
                    </a:cubicBezTo>
                    <a:cubicBezTo>
                      <a:pt x="24" y="22"/>
                      <a:pt x="12" y="19"/>
                      <a:pt x="6" y="14"/>
                    </a:cubicBezTo>
                    <a:cubicBezTo>
                      <a:pt x="0" y="10"/>
                      <a:pt x="1" y="7"/>
                      <a:pt x="10" y="4"/>
                    </a:cubicBezTo>
                    <a:cubicBezTo>
                      <a:pt x="18" y="2"/>
                      <a:pt x="33" y="0"/>
                      <a:pt x="55" y="0"/>
                    </a:cubicBezTo>
                    <a:cubicBezTo>
                      <a:pt x="75" y="0"/>
                      <a:pt x="92" y="1"/>
                      <a:pt x="107" y="3"/>
                    </a:cubicBezTo>
                    <a:cubicBezTo>
                      <a:pt x="121" y="6"/>
                      <a:pt x="137" y="12"/>
                      <a:pt x="137" y="12"/>
                    </a:cubicBezTo>
                    <a:cubicBezTo>
                      <a:pt x="141" y="15"/>
                      <a:pt x="141" y="15"/>
                      <a:pt x="141" y="15"/>
                    </a:cubicBezTo>
                    <a:cubicBezTo>
                      <a:pt x="108" y="15"/>
                      <a:pt x="74" y="15"/>
                      <a:pt x="41" y="15"/>
                    </a:cubicBezTo>
                    <a:cubicBezTo>
                      <a:pt x="41" y="15"/>
                      <a:pt x="52" y="20"/>
                      <a:pt x="61" y="21"/>
                    </a:cubicBezTo>
                    <a:cubicBezTo>
                      <a:pt x="71" y="23"/>
                      <a:pt x="82" y="23"/>
                      <a:pt x="96" y="23"/>
                    </a:cubicBezTo>
                    <a:cubicBezTo>
                      <a:pt x="105" y="23"/>
                      <a:pt x="113" y="23"/>
                      <a:pt x="120" y="23"/>
                    </a:cubicBezTo>
                    <a:cubicBezTo>
                      <a:pt x="127" y="23"/>
                      <a:pt x="135" y="22"/>
                      <a:pt x="143" y="21"/>
                    </a:cubicBezTo>
                    <a:cubicBezTo>
                      <a:pt x="149" y="26"/>
                      <a:pt x="149" y="26"/>
                      <a:pt x="149" y="26"/>
                    </a:cubicBezTo>
                    <a:cubicBezTo>
                      <a:pt x="143" y="27"/>
                      <a:pt x="135" y="27"/>
                      <a:pt x="128" y="28"/>
                    </a:cubicBezTo>
                    <a:cubicBezTo>
                      <a:pt x="120" y="28"/>
                      <a:pt x="111" y="28"/>
                      <a:pt x="101" y="28"/>
                    </a:cubicBezTo>
                    <a:close/>
                    <a:moveTo>
                      <a:pt x="61" y="4"/>
                    </a:moveTo>
                    <a:cubicBezTo>
                      <a:pt x="51" y="4"/>
                      <a:pt x="39" y="6"/>
                      <a:pt x="39" y="6"/>
                    </a:cubicBezTo>
                    <a:cubicBezTo>
                      <a:pt x="35" y="11"/>
                      <a:pt x="35" y="11"/>
                      <a:pt x="35" y="11"/>
                    </a:cubicBezTo>
                    <a:cubicBezTo>
                      <a:pt x="58" y="11"/>
                      <a:pt x="81" y="11"/>
                      <a:pt x="103" y="11"/>
                    </a:cubicBezTo>
                    <a:cubicBezTo>
                      <a:pt x="103" y="11"/>
                      <a:pt x="95" y="8"/>
                      <a:pt x="87" y="6"/>
                    </a:cubicBezTo>
                    <a:cubicBezTo>
                      <a:pt x="80" y="5"/>
                      <a:pt x="71" y="4"/>
                      <a:pt x="61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7" name="Freeform 433"/>
              <p:cNvSpPr>
                <a:spLocks/>
              </p:cNvSpPr>
              <p:nvPr/>
            </p:nvSpPr>
            <p:spPr bwMode="auto">
              <a:xfrm>
                <a:off x="43434000" y="3429001"/>
                <a:ext cx="498475" cy="123825"/>
              </a:xfrm>
              <a:custGeom>
                <a:avLst/>
                <a:gdLst>
                  <a:gd name="T0" fmla="*/ 104 w 133"/>
                  <a:gd name="T1" fmla="*/ 28 h 33"/>
                  <a:gd name="T2" fmla="*/ 127 w 133"/>
                  <a:gd name="T3" fmla="*/ 28 h 33"/>
                  <a:gd name="T4" fmla="*/ 133 w 133"/>
                  <a:gd name="T5" fmla="*/ 32 h 33"/>
                  <a:gd name="T6" fmla="*/ 121 w 133"/>
                  <a:gd name="T7" fmla="*/ 33 h 33"/>
                  <a:gd name="T8" fmla="*/ 103 w 133"/>
                  <a:gd name="T9" fmla="*/ 33 h 33"/>
                  <a:gd name="T10" fmla="*/ 45 w 133"/>
                  <a:gd name="T11" fmla="*/ 24 h 33"/>
                  <a:gd name="T12" fmla="*/ 24 w 133"/>
                  <a:gd name="T13" fmla="*/ 10 h 33"/>
                  <a:gd name="T14" fmla="*/ 4 w 133"/>
                  <a:gd name="T15" fmla="*/ 10 h 33"/>
                  <a:gd name="T16" fmla="*/ 0 w 133"/>
                  <a:gd name="T17" fmla="*/ 8 h 33"/>
                  <a:gd name="T18" fmla="*/ 19 w 133"/>
                  <a:gd name="T19" fmla="*/ 5 h 33"/>
                  <a:gd name="T20" fmla="*/ 22 w 133"/>
                  <a:gd name="T21" fmla="*/ 0 h 33"/>
                  <a:gd name="T22" fmla="*/ 41 w 133"/>
                  <a:gd name="T23" fmla="*/ 0 h 33"/>
                  <a:gd name="T24" fmla="*/ 50 w 133"/>
                  <a:gd name="T25" fmla="*/ 6 h 33"/>
                  <a:gd name="T26" fmla="*/ 93 w 133"/>
                  <a:gd name="T27" fmla="*/ 6 h 33"/>
                  <a:gd name="T28" fmla="*/ 99 w 133"/>
                  <a:gd name="T29" fmla="*/ 10 h 33"/>
                  <a:gd name="T30" fmla="*/ 56 w 133"/>
                  <a:gd name="T31" fmla="*/ 10 h 33"/>
                  <a:gd name="T32" fmla="*/ 77 w 133"/>
                  <a:gd name="T33" fmla="*/ 24 h 33"/>
                  <a:gd name="T34" fmla="*/ 88 w 133"/>
                  <a:gd name="T35" fmla="*/ 27 h 33"/>
                  <a:gd name="T36" fmla="*/ 104 w 133"/>
                  <a:gd name="T37" fmla="*/ 28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3" h="33">
                    <a:moveTo>
                      <a:pt x="104" y="28"/>
                    </a:moveTo>
                    <a:cubicBezTo>
                      <a:pt x="112" y="28"/>
                      <a:pt x="120" y="28"/>
                      <a:pt x="127" y="28"/>
                    </a:cubicBezTo>
                    <a:cubicBezTo>
                      <a:pt x="133" y="32"/>
                      <a:pt x="133" y="32"/>
                      <a:pt x="133" y="32"/>
                    </a:cubicBezTo>
                    <a:cubicBezTo>
                      <a:pt x="121" y="33"/>
                      <a:pt x="121" y="33"/>
                      <a:pt x="121" y="33"/>
                    </a:cubicBezTo>
                    <a:cubicBezTo>
                      <a:pt x="103" y="33"/>
                      <a:pt x="103" y="33"/>
                      <a:pt x="103" y="33"/>
                    </a:cubicBezTo>
                    <a:cubicBezTo>
                      <a:pt x="73" y="33"/>
                      <a:pt x="54" y="30"/>
                      <a:pt x="45" y="24"/>
                    </a:cubicBezTo>
                    <a:cubicBezTo>
                      <a:pt x="38" y="20"/>
                      <a:pt x="31" y="15"/>
                      <a:pt x="24" y="10"/>
                    </a:cubicBezTo>
                    <a:cubicBezTo>
                      <a:pt x="17" y="10"/>
                      <a:pt x="11" y="10"/>
                      <a:pt x="4" y="10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6" y="7"/>
                      <a:pt x="13" y="6"/>
                      <a:pt x="19" y="5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28" y="0"/>
                      <a:pt x="35" y="0"/>
                      <a:pt x="41" y="0"/>
                    </a:cubicBezTo>
                    <a:cubicBezTo>
                      <a:pt x="50" y="6"/>
                      <a:pt x="50" y="6"/>
                      <a:pt x="50" y="6"/>
                    </a:cubicBezTo>
                    <a:cubicBezTo>
                      <a:pt x="64" y="6"/>
                      <a:pt x="79" y="6"/>
                      <a:pt x="93" y="6"/>
                    </a:cubicBezTo>
                    <a:cubicBezTo>
                      <a:pt x="99" y="10"/>
                      <a:pt x="99" y="10"/>
                      <a:pt x="99" y="10"/>
                    </a:cubicBezTo>
                    <a:cubicBezTo>
                      <a:pt x="85" y="10"/>
                      <a:pt x="71" y="10"/>
                      <a:pt x="56" y="10"/>
                    </a:cubicBezTo>
                    <a:cubicBezTo>
                      <a:pt x="63" y="15"/>
                      <a:pt x="71" y="20"/>
                      <a:pt x="77" y="24"/>
                    </a:cubicBezTo>
                    <a:cubicBezTo>
                      <a:pt x="88" y="27"/>
                      <a:pt x="88" y="27"/>
                      <a:pt x="88" y="27"/>
                    </a:cubicBezTo>
                    <a:cubicBezTo>
                      <a:pt x="88" y="27"/>
                      <a:pt x="98" y="28"/>
                      <a:pt x="104" y="28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8" name="Freeform 434"/>
              <p:cNvSpPr>
                <a:spLocks/>
              </p:cNvSpPr>
              <p:nvPr/>
            </p:nvSpPr>
            <p:spPr bwMode="auto">
              <a:xfrm>
                <a:off x="43895963" y="3451226"/>
                <a:ext cx="649288" cy="101600"/>
              </a:xfrm>
              <a:custGeom>
                <a:avLst/>
                <a:gdLst>
                  <a:gd name="T0" fmla="*/ 148 w 173"/>
                  <a:gd name="T1" fmla="*/ 27 h 27"/>
                  <a:gd name="T2" fmla="*/ 138 w 173"/>
                  <a:gd name="T3" fmla="*/ 23 h 27"/>
                  <a:gd name="T4" fmla="*/ 136 w 173"/>
                  <a:gd name="T5" fmla="*/ 23 h 27"/>
                  <a:gd name="T6" fmla="*/ 121 w 173"/>
                  <a:gd name="T7" fmla="*/ 26 h 27"/>
                  <a:gd name="T8" fmla="*/ 95 w 173"/>
                  <a:gd name="T9" fmla="*/ 27 h 27"/>
                  <a:gd name="T10" fmla="*/ 50 w 173"/>
                  <a:gd name="T11" fmla="*/ 24 h 27"/>
                  <a:gd name="T12" fmla="*/ 26 w 173"/>
                  <a:gd name="T13" fmla="*/ 17 h 27"/>
                  <a:gd name="T14" fmla="*/ 0 w 173"/>
                  <a:gd name="T15" fmla="*/ 0 h 27"/>
                  <a:gd name="T16" fmla="*/ 32 w 173"/>
                  <a:gd name="T17" fmla="*/ 0 h 27"/>
                  <a:gd name="T18" fmla="*/ 57 w 173"/>
                  <a:gd name="T19" fmla="*/ 16 h 27"/>
                  <a:gd name="T20" fmla="*/ 71 w 173"/>
                  <a:gd name="T21" fmla="*/ 21 h 27"/>
                  <a:gd name="T22" fmla="*/ 95 w 173"/>
                  <a:gd name="T23" fmla="*/ 22 h 27"/>
                  <a:gd name="T24" fmla="*/ 122 w 173"/>
                  <a:gd name="T25" fmla="*/ 20 h 27"/>
                  <a:gd name="T26" fmla="*/ 120 w 173"/>
                  <a:gd name="T27" fmla="*/ 13 h 27"/>
                  <a:gd name="T28" fmla="*/ 101 w 173"/>
                  <a:gd name="T29" fmla="*/ 0 h 27"/>
                  <a:gd name="T30" fmla="*/ 133 w 173"/>
                  <a:gd name="T31" fmla="*/ 0 h 27"/>
                  <a:gd name="T32" fmla="*/ 173 w 173"/>
                  <a:gd name="T33" fmla="*/ 27 h 27"/>
                  <a:gd name="T34" fmla="*/ 148 w 173"/>
                  <a:gd name="T35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73" h="27">
                    <a:moveTo>
                      <a:pt x="148" y="27"/>
                    </a:moveTo>
                    <a:cubicBezTo>
                      <a:pt x="138" y="23"/>
                      <a:pt x="138" y="23"/>
                      <a:pt x="138" y="23"/>
                    </a:cubicBezTo>
                    <a:cubicBezTo>
                      <a:pt x="136" y="23"/>
                      <a:pt x="136" y="23"/>
                      <a:pt x="136" y="23"/>
                    </a:cubicBezTo>
                    <a:cubicBezTo>
                      <a:pt x="136" y="23"/>
                      <a:pt x="129" y="25"/>
                      <a:pt x="121" y="26"/>
                    </a:cubicBezTo>
                    <a:cubicBezTo>
                      <a:pt x="114" y="27"/>
                      <a:pt x="106" y="27"/>
                      <a:pt x="95" y="27"/>
                    </a:cubicBezTo>
                    <a:cubicBezTo>
                      <a:pt x="77" y="27"/>
                      <a:pt x="62" y="26"/>
                      <a:pt x="50" y="24"/>
                    </a:cubicBezTo>
                    <a:cubicBezTo>
                      <a:pt x="39" y="23"/>
                      <a:pt x="26" y="17"/>
                      <a:pt x="26" y="17"/>
                    </a:cubicBezTo>
                    <a:cubicBezTo>
                      <a:pt x="17" y="11"/>
                      <a:pt x="9" y="6"/>
                      <a:pt x="0" y="0"/>
                    </a:cubicBezTo>
                    <a:cubicBezTo>
                      <a:pt x="11" y="0"/>
                      <a:pt x="21" y="0"/>
                      <a:pt x="32" y="0"/>
                    </a:cubicBezTo>
                    <a:cubicBezTo>
                      <a:pt x="41" y="5"/>
                      <a:pt x="49" y="10"/>
                      <a:pt x="57" y="16"/>
                    </a:cubicBezTo>
                    <a:cubicBezTo>
                      <a:pt x="71" y="21"/>
                      <a:pt x="71" y="21"/>
                      <a:pt x="71" y="21"/>
                    </a:cubicBezTo>
                    <a:cubicBezTo>
                      <a:pt x="77" y="22"/>
                      <a:pt x="85" y="22"/>
                      <a:pt x="95" y="22"/>
                    </a:cubicBezTo>
                    <a:cubicBezTo>
                      <a:pt x="109" y="22"/>
                      <a:pt x="122" y="20"/>
                      <a:pt x="122" y="20"/>
                    </a:cubicBezTo>
                    <a:cubicBezTo>
                      <a:pt x="120" y="13"/>
                      <a:pt x="120" y="13"/>
                      <a:pt x="120" y="13"/>
                    </a:cubicBezTo>
                    <a:cubicBezTo>
                      <a:pt x="114" y="9"/>
                      <a:pt x="107" y="4"/>
                      <a:pt x="101" y="0"/>
                    </a:cubicBezTo>
                    <a:cubicBezTo>
                      <a:pt x="111" y="0"/>
                      <a:pt x="122" y="0"/>
                      <a:pt x="133" y="0"/>
                    </a:cubicBezTo>
                    <a:cubicBezTo>
                      <a:pt x="146" y="9"/>
                      <a:pt x="159" y="18"/>
                      <a:pt x="173" y="27"/>
                    </a:cubicBezTo>
                    <a:cubicBezTo>
                      <a:pt x="164" y="27"/>
                      <a:pt x="156" y="27"/>
                      <a:pt x="148" y="27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9" name="Freeform 435"/>
              <p:cNvSpPr>
                <a:spLocks/>
              </p:cNvSpPr>
              <p:nvPr/>
            </p:nvSpPr>
            <p:spPr bwMode="auto">
              <a:xfrm>
                <a:off x="44562713" y="3448051"/>
                <a:ext cx="365125" cy="104775"/>
              </a:xfrm>
              <a:custGeom>
                <a:avLst/>
                <a:gdLst>
                  <a:gd name="T0" fmla="*/ 76 w 97"/>
                  <a:gd name="T1" fmla="*/ 0 h 28"/>
                  <a:gd name="T2" fmla="*/ 92 w 97"/>
                  <a:gd name="T3" fmla="*/ 0 h 28"/>
                  <a:gd name="T4" fmla="*/ 97 w 97"/>
                  <a:gd name="T5" fmla="*/ 6 h 28"/>
                  <a:gd name="T6" fmla="*/ 82 w 97"/>
                  <a:gd name="T7" fmla="*/ 5 h 28"/>
                  <a:gd name="T8" fmla="*/ 55 w 97"/>
                  <a:gd name="T9" fmla="*/ 8 h 28"/>
                  <a:gd name="T10" fmla="*/ 51 w 97"/>
                  <a:gd name="T11" fmla="*/ 14 h 28"/>
                  <a:gd name="T12" fmla="*/ 73 w 97"/>
                  <a:gd name="T13" fmla="*/ 28 h 28"/>
                  <a:gd name="T14" fmla="*/ 41 w 97"/>
                  <a:gd name="T15" fmla="*/ 28 h 28"/>
                  <a:gd name="T16" fmla="*/ 0 w 97"/>
                  <a:gd name="T17" fmla="*/ 1 h 28"/>
                  <a:gd name="T18" fmla="*/ 25 w 97"/>
                  <a:gd name="T19" fmla="*/ 1 h 28"/>
                  <a:gd name="T20" fmla="*/ 37 w 97"/>
                  <a:gd name="T21" fmla="*/ 5 h 28"/>
                  <a:gd name="T22" fmla="*/ 38 w 97"/>
                  <a:gd name="T23" fmla="*/ 5 h 28"/>
                  <a:gd name="T24" fmla="*/ 52 w 97"/>
                  <a:gd name="T25" fmla="*/ 2 h 28"/>
                  <a:gd name="T26" fmla="*/ 76 w 97"/>
                  <a:gd name="T27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7" h="28">
                    <a:moveTo>
                      <a:pt x="76" y="0"/>
                    </a:moveTo>
                    <a:cubicBezTo>
                      <a:pt x="82" y="0"/>
                      <a:pt x="92" y="0"/>
                      <a:pt x="92" y="0"/>
                    </a:cubicBezTo>
                    <a:cubicBezTo>
                      <a:pt x="97" y="6"/>
                      <a:pt x="97" y="6"/>
                      <a:pt x="97" y="6"/>
                    </a:cubicBezTo>
                    <a:cubicBezTo>
                      <a:pt x="82" y="5"/>
                      <a:pt x="82" y="5"/>
                      <a:pt x="82" y="5"/>
                    </a:cubicBezTo>
                    <a:cubicBezTo>
                      <a:pt x="70" y="5"/>
                      <a:pt x="55" y="8"/>
                      <a:pt x="55" y="8"/>
                    </a:cubicBezTo>
                    <a:cubicBezTo>
                      <a:pt x="51" y="14"/>
                      <a:pt x="51" y="14"/>
                      <a:pt x="51" y="14"/>
                    </a:cubicBezTo>
                    <a:cubicBezTo>
                      <a:pt x="58" y="18"/>
                      <a:pt x="66" y="23"/>
                      <a:pt x="73" y="28"/>
                    </a:cubicBezTo>
                    <a:cubicBezTo>
                      <a:pt x="62" y="28"/>
                      <a:pt x="51" y="28"/>
                      <a:pt x="41" y="28"/>
                    </a:cubicBezTo>
                    <a:cubicBezTo>
                      <a:pt x="27" y="19"/>
                      <a:pt x="14" y="9"/>
                      <a:pt x="0" y="1"/>
                    </a:cubicBezTo>
                    <a:cubicBezTo>
                      <a:pt x="9" y="1"/>
                      <a:pt x="17" y="1"/>
                      <a:pt x="25" y="1"/>
                    </a:cubicBezTo>
                    <a:cubicBezTo>
                      <a:pt x="37" y="5"/>
                      <a:pt x="37" y="5"/>
                      <a:pt x="37" y="5"/>
                    </a:cubicBezTo>
                    <a:cubicBezTo>
                      <a:pt x="38" y="5"/>
                      <a:pt x="38" y="5"/>
                      <a:pt x="38" y="5"/>
                    </a:cubicBezTo>
                    <a:cubicBezTo>
                      <a:pt x="38" y="5"/>
                      <a:pt x="45" y="3"/>
                      <a:pt x="52" y="2"/>
                    </a:cubicBezTo>
                    <a:cubicBezTo>
                      <a:pt x="59" y="1"/>
                      <a:pt x="67" y="0"/>
                      <a:pt x="7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0" name="Freeform 436"/>
              <p:cNvSpPr>
                <a:spLocks/>
              </p:cNvSpPr>
              <p:nvPr/>
            </p:nvSpPr>
            <p:spPr bwMode="auto">
              <a:xfrm>
                <a:off x="45013563" y="3448051"/>
                <a:ext cx="652463" cy="104775"/>
              </a:xfrm>
              <a:custGeom>
                <a:avLst/>
                <a:gdLst>
                  <a:gd name="T0" fmla="*/ 174 w 174"/>
                  <a:gd name="T1" fmla="*/ 28 h 28"/>
                  <a:gd name="T2" fmla="*/ 142 w 174"/>
                  <a:gd name="T3" fmla="*/ 28 h 28"/>
                  <a:gd name="T4" fmla="*/ 116 w 174"/>
                  <a:gd name="T5" fmla="*/ 11 h 28"/>
                  <a:gd name="T6" fmla="*/ 102 w 174"/>
                  <a:gd name="T7" fmla="*/ 6 h 28"/>
                  <a:gd name="T8" fmla="*/ 78 w 174"/>
                  <a:gd name="T9" fmla="*/ 5 h 28"/>
                  <a:gd name="T10" fmla="*/ 51 w 174"/>
                  <a:gd name="T11" fmla="*/ 7 h 28"/>
                  <a:gd name="T12" fmla="*/ 53 w 174"/>
                  <a:gd name="T13" fmla="*/ 14 h 28"/>
                  <a:gd name="T14" fmla="*/ 73 w 174"/>
                  <a:gd name="T15" fmla="*/ 28 h 28"/>
                  <a:gd name="T16" fmla="*/ 41 w 174"/>
                  <a:gd name="T17" fmla="*/ 28 h 28"/>
                  <a:gd name="T18" fmla="*/ 0 w 174"/>
                  <a:gd name="T19" fmla="*/ 1 h 28"/>
                  <a:gd name="T20" fmla="*/ 25 w 174"/>
                  <a:gd name="T21" fmla="*/ 1 h 28"/>
                  <a:gd name="T22" fmla="*/ 35 w 174"/>
                  <a:gd name="T23" fmla="*/ 4 h 28"/>
                  <a:gd name="T24" fmla="*/ 37 w 174"/>
                  <a:gd name="T25" fmla="*/ 4 h 28"/>
                  <a:gd name="T26" fmla="*/ 52 w 174"/>
                  <a:gd name="T27" fmla="*/ 1 h 28"/>
                  <a:gd name="T28" fmla="*/ 78 w 174"/>
                  <a:gd name="T29" fmla="*/ 0 h 28"/>
                  <a:gd name="T30" fmla="*/ 147 w 174"/>
                  <a:gd name="T31" fmla="*/ 10 h 28"/>
                  <a:gd name="T32" fmla="*/ 174 w 174"/>
                  <a:gd name="T33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74" h="28">
                    <a:moveTo>
                      <a:pt x="174" y="28"/>
                    </a:moveTo>
                    <a:cubicBezTo>
                      <a:pt x="163" y="28"/>
                      <a:pt x="153" y="28"/>
                      <a:pt x="142" y="28"/>
                    </a:cubicBezTo>
                    <a:cubicBezTo>
                      <a:pt x="133" y="22"/>
                      <a:pt x="125" y="16"/>
                      <a:pt x="116" y="11"/>
                    </a:cubicBezTo>
                    <a:cubicBezTo>
                      <a:pt x="116" y="11"/>
                      <a:pt x="108" y="8"/>
                      <a:pt x="102" y="6"/>
                    </a:cubicBezTo>
                    <a:cubicBezTo>
                      <a:pt x="96" y="5"/>
                      <a:pt x="88" y="5"/>
                      <a:pt x="78" y="5"/>
                    </a:cubicBezTo>
                    <a:cubicBezTo>
                      <a:pt x="64" y="5"/>
                      <a:pt x="51" y="7"/>
                      <a:pt x="51" y="7"/>
                    </a:cubicBezTo>
                    <a:cubicBezTo>
                      <a:pt x="53" y="14"/>
                      <a:pt x="53" y="14"/>
                      <a:pt x="53" y="14"/>
                    </a:cubicBezTo>
                    <a:cubicBezTo>
                      <a:pt x="60" y="19"/>
                      <a:pt x="66" y="23"/>
                      <a:pt x="73" y="28"/>
                    </a:cubicBezTo>
                    <a:cubicBezTo>
                      <a:pt x="62" y="28"/>
                      <a:pt x="52" y="28"/>
                      <a:pt x="41" y="28"/>
                    </a:cubicBezTo>
                    <a:cubicBezTo>
                      <a:pt x="27" y="19"/>
                      <a:pt x="14" y="9"/>
                      <a:pt x="0" y="1"/>
                    </a:cubicBezTo>
                    <a:cubicBezTo>
                      <a:pt x="9" y="1"/>
                      <a:pt x="17" y="1"/>
                      <a:pt x="25" y="1"/>
                    </a:cubicBezTo>
                    <a:cubicBezTo>
                      <a:pt x="35" y="4"/>
                      <a:pt x="35" y="4"/>
                      <a:pt x="35" y="4"/>
                    </a:cubicBezTo>
                    <a:cubicBezTo>
                      <a:pt x="37" y="4"/>
                      <a:pt x="37" y="4"/>
                      <a:pt x="37" y="4"/>
                    </a:cubicBezTo>
                    <a:cubicBezTo>
                      <a:pt x="37" y="4"/>
                      <a:pt x="44" y="2"/>
                      <a:pt x="52" y="1"/>
                    </a:cubicBezTo>
                    <a:cubicBezTo>
                      <a:pt x="59" y="1"/>
                      <a:pt x="68" y="0"/>
                      <a:pt x="78" y="0"/>
                    </a:cubicBezTo>
                    <a:cubicBezTo>
                      <a:pt x="114" y="0"/>
                      <a:pt x="137" y="4"/>
                      <a:pt x="147" y="10"/>
                    </a:cubicBezTo>
                    <a:cubicBezTo>
                      <a:pt x="156" y="16"/>
                      <a:pt x="165" y="22"/>
                      <a:pt x="174" y="28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1" name="Freeform 437"/>
              <p:cNvSpPr>
                <a:spLocks noEditPoints="1"/>
              </p:cNvSpPr>
              <p:nvPr/>
            </p:nvSpPr>
            <p:spPr bwMode="auto">
              <a:xfrm>
                <a:off x="42883138" y="2986088"/>
                <a:ext cx="423863" cy="77788"/>
              </a:xfrm>
              <a:custGeom>
                <a:avLst/>
                <a:gdLst>
                  <a:gd name="T0" fmla="*/ 76 w 113"/>
                  <a:gd name="T1" fmla="*/ 21 h 21"/>
                  <a:gd name="T2" fmla="*/ 30 w 113"/>
                  <a:gd name="T3" fmla="*/ 18 h 21"/>
                  <a:gd name="T4" fmla="*/ 4 w 113"/>
                  <a:gd name="T5" fmla="*/ 11 h 21"/>
                  <a:gd name="T6" fmla="*/ 7 w 113"/>
                  <a:gd name="T7" fmla="*/ 3 h 21"/>
                  <a:gd name="T8" fmla="*/ 41 w 113"/>
                  <a:gd name="T9" fmla="*/ 0 h 21"/>
                  <a:gd name="T10" fmla="*/ 80 w 113"/>
                  <a:gd name="T11" fmla="*/ 3 h 21"/>
                  <a:gd name="T12" fmla="*/ 103 w 113"/>
                  <a:gd name="T13" fmla="*/ 9 h 21"/>
                  <a:gd name="T14" fmla="*/ 107 w 113"/>
                  <a:gd name="T15" fmla="*/ 12 h 21"/>
                  <a:gd name="T16" fmla="*/ 30 w 113"/>
                  <a:gd name="T17" fmla="*/ 12 h 21"/>
                  <a:gd name="T18" fmla="*/ 46 w 113"/>
                  <a:gd name="T19" fmla="*/ 16 h 21"/>
                  <a:gd name="T20" fmla="*/ 72 w 113"/>
                  <a:gd name="T21" fmla="*/ 18 h 21"/>
                  <a:gd name="T22" fmla="*/ 90 w 113"/>
                  <a:gd name="T23" fmla="*/ 17 h 21"/>
                  <a:gd name="T24" fmla="*/ 107 w 113"/>
                  <a:gd name="T25" fmla="*/ 16 h 21"/>
                  <a:gd name="T26" fmla="*/ 113 w 113"/>
                  <a:gd name="T27" fmla="*/ 20 h 21"/>
                  <a:gd name="T28" fmla="*/ 96 w 113"/>
                  <a:gd name="T29" fmla="*/ 21 h 21"/>
                  <a:gd name="T30" fmla="*/ 76 w 113"/>
                  <a:gd name="T31" fmla="*/ 21 h 21"/>
                  <a:gd name="T32" fmla="*/ 45 w 113"/>
                  <a:gd name="T33" fmla="*/ 4 h 21"/>
                  <a:gd name="T34" fmla="*/ 29 w 113"/>
                  <a:gd name="T35" fmla="*/ 5 h 21"/>
                  <a:gd name="T36" fmla="*/ 26 w 113"/>
                  <a:gd name="T37" fmla="*/ 9 h 21"/>
                  <a:gd name="T38" fmla="*/ 78 w 113"/>
                  <a:gd name="T39" fmla="*/ 9 h 21"/>
                  <a:gd name="T40" fmla="*/ 66 w 113"/>
                  <a:gd name="T41" fmla="*/ 5 h 21"/>
                  <a:gd name="T42" fmla="*/ 45 w 113"/>
                  <a:gd name="T43" fmla="*/ 4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13" h="21">
                    <a:moveTo>
                      <a:pt x="76" y="21"/>
                    </a:moveTo>
                    <a:cubicBezTo>
                      <a:pt x="58" y="21"/>
                      <a:pt x="43" y="20"/>
                      <a:pt x="30" y="18"/>
                    </a:cubicBezTo>
                    <a:cubicBezTo>
                      <a:pt x="17" y="17"/>
                      <a:pt x="4" y="11"/>
                      <a:pt x="4" y="11"/>
                    </a:cubicBezTo>
                    <a:cubicBezTo>
                      <a:pt x="4" y="11"/>
                      <a:pt x="0" y="5"/>
                      <a:pt x="7" y="3"/>
                    </a:cubicBezTo>
                    <a:cubicBezTo>
                      <a:pt x="13" y="1"/>
                      <a:pt x="24" y="0"/>
                      <a:pt x="41" y="0"/>
                    </a:cubicBezTo>
                    <a:cubicBezTo>
                      <a:pt x="56" y="0"/>
                      <a:pt x="69" y="1"/>
                      <a:pt x="80" y="3"/>
                    </a:cubicBezTo>
                    <a:cubicBezTo>
                      <a:pt x="91" y="4"/>
                      <a:pt x="103" y="9"/>
                      <a:pt x="103" y="9"/>
                    </a:cubicBezTo>
                    <a:cubicBezTo>
                      <a:pt x="107" y="12"/>
                      <a:pt x="107" y="12"/>
                      <a:pt x="107" y="12"/>
                    </a:cubicBezTo>
                    <a:cubicBezTo>
                      <a:pt x="81" y="12"/>
                      <a:pt x="56" y="12"/>
                      <a:pt x="30" y="12"/>
                    </a:cubicBezTo>
                    <a:cubicBezTo>
                      <a:pt x="30" y="12"/>
                      <a:pt x="39" y="15"/>
                      <a:pt x="46" y="16"/>
                    </a:cubicBezTo>
                    <a:cubicBezTo>
                      <a:pt x="53" y="17"/>
                      <a:pt x="62" y="18"/>
                      <a:pt x="72" y="18"/>
                    </a:cubicBezTo>
                    <a:cubicBezTo>
                      <a:pt x="79" y="18"/>
                      <a:pt x="90" y="17"/>
                      <a:pt x="90" y="17"/>
                    </a:cubicBezTo>
                    <a:cubicBezTo>
                      <a:pt x="90" y="17"/>
                      <a:pt x="102" y="17"/>
                      <a:pt x="107" y="16"/>
                    </a:cubicBezTo>
                    <a:cubicBezTo>
                      <a:pt x="113" y="20"/>
                      <a:pt x="113" y="20"/>
                      <a:pt x="113" y="20"/>
                    </a:cubicBezTo>
                    <a:cubicBezTo>
                      <a:pt x="96" y="21"/>
                      <a:pt x="96" y="21"/>
                      <a:pt x="96" y="21"/>
                    </a:cubicBezTo>
                    <a:cubicBezTo>
                      <a:pt x="96" y="21"/>
                      <a:pt x="84" y="21"/>
                      <a:pt x="76" y="21"/>
                    </a:cubicBezTo>
                    <a:close/>
                    <a:moveTo>
                      <a:pt x="45" y="4"/>
                    </a:moveTo>
                    <a:cubicBezTo>
                      <a:pt x="38" y="4"/>
                      <a:pt x="29" y="5"/>
                      <a:pt x="29" y="5"/>
                    </a:cubicBezTo>
                    <a:cubicBezTo>
                      <a:pt x="26" y="9"/>
                      <a:pt x="26" y="9"/>
                      <a:pt x="26" y="9"/>
                    </a:cubicBezTo>
                    <a:cubicBezTo>
                      <a:pt x="43" y="9"/>
                      <a:pt x="61" y="9"/>
                      <a:pt x="78" y="9"/>
                    </a:cubicBezTo>
                    <a:cubicBezTo>
                      <a:pt x="66" y="5"/>
                      <a:pt x="66" y="5"/>
                      <a:pt x="66" y="5"/>
                    </a:cubicBezTo>
                    <a:cubicBezTo>
                      <a:pt x="66" y="5"/>
                      <a:pt x="53" y="4"/>
                      <a:pt x="45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2" name="Freeform 438"/>
              <p:cNvSpPr>
                <a:spLocks/>
              </p:cNvSpPr>
              <p:nvPr/>
            </p:nvSpPr>
            <p:spPr bwMode="auto">
              <a:xfrm>
                <a:off x="43326050" y="2986088"/>
                <a:ext cx="487363" cy="77788"/>
              </a:xfrm>
              <a:custGeom>
                <a:avLst/>
                <a:gdLst>
                  <a:gd name="T0" fmla="*/ 130 w 130"/>
                  <a:gd name="T1" fmla="*/ 21 h 21"/>
                  <a:gd name="T2" fmla="*/ 106 w 130"/>
                  <a:gd name="T3" fmla="*/ 21 h 21"/>
                  <a:gd name="T4" fmla="*/ 88 w 130"/>
                  <a:gd name="T5" fmla="*/ 8 h 21"/>
                  <a:gd name="T6" fmla="*/ 77 w 130"/>
                  <a:gd name="T7" fmla="*/ 5 h 21"/>
                  <a:gd name="T8" fmla="*/ 58 w 130"/>
                  <a:gd name="T9" fmla="*/ 4 h 21"/>
                  <a:gd name="T10" fmla="*/ 38 w 130"/>
                  <a:gd name="T11" fmla="*/ 5 h 21"/>
                  <a:gd name="T12" fmla="*/ 39 w 130"/>
                  <a:gd name="T13" fmla="*/ 11 h 21"/>
                  <a:gd name="T14" fmla="*/ 54 w 130"/>
                  <a:gd name="T15" fmla="*/ 21 h 21"/>
                  <a:gd name="T16" fmla="*/ 30 w 130"/>
                  <a:gd name="T17" fmla="*/ 21 h 21"/>
                  <a:gd name="T18" fmla="*/ 0 w 130"/>
                  <a:gd name="T19" fmla="*/ 1 h 21"/>
                  <a:gd name="T20" fmla="*/ 19 w 130"/>
                  <a:gd name="T21" fmla="*/ 1 h 21"/>
                  <a:gd name="T22" fmla="*/ 26 w 130"/>
                  <a:gd name="T23" fmla="*/ 4 h 21"/>
                  <a:gd name="T24" fmla="*/ 27 w 130"/>
                  <a:gd name="T25" fmla="*/ 4 h 21"/>
                  <a:gd name="T26" fmla="*/ 39 w 130"/>
                  <a:gd name="T27" fmla="*/ 1 h 21"/>
                  <a:gd name="T28" fmla="*/ 59 w 130"/>
                  <a:gd name="T29" fmla="*/ 0 h 21"/>
                  <a:gd name="T30" fmla="*/ 111 w 130"/>
                  <a:gd name="T31" fmla="*/ 8 h 21"/>
                  <a:gd name="T32" fmla="*/ 130 w 130"/>
                  <a:gd name="T33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0" h="21">
                    <a:moveTo>
                      <a:pt x="130" y="21"/>
                    </a:moveTo>
                    <a:cubicBezTo>
                      <a:pt x="122" y="21"/>
                      <a:pt x="114" y="21"/>
                      <a:pt x="106" y="21"/>
                    </a:cubicBezTo>
                    <a:cubicBezTo>
                      <a:pt x="100" y="17"/>
                      <a:pt x="94" y="13"/>
                      <a:pt x="88" y="8"/>
                    </a:cubicBezTo>
                    <a:cubicBezTo>
                      <a:pt x="77" y="5"/>
                      <a:pt x="77" y="5"/>
                      <a:pt x="77" y="5"/>
                    </a:cubicBezTo>
                    <a:cubicBezTo>
                      <a:pt x="77" y="5"/>
                      <a:pt x="66" y="4"/>
                      <a:pt x="58" y="4"/>
                    </a:cubicBezTo>
                    <a:cubicBezTo>
                      <a:pt x="48" y="4"/>
                      <a:pt x="38" y="5"/>
                      <a:pt x="38" y="5"/>
                    </a:cubicBezTo>
                    <a:cubicBezTo>
                      <a:pt x="39" y="11"/>
                      <a:pt x="39" y="11"/>
                      <a:pt x="39" y="11"/>
                    </a:cubicBezTo>
                    <a:cubicBezTo>
                      <a:pt x="54" y="21"/>
                      <a:pt x="54" y="21"/>
                      <a:pt x="54" y="21"/>
                    </a:cubicBezTo>
                    <a:cubicBezTo>
                      <a:pt x="46" y="21"/>
                      <a:pt x="38" y="21"/>
                      <a:pt x="30" y="21"/>
                    </a:cubicBezTo>
                    <a:cubicBezTo>
                      <a:pt x="20" y="14"/>
                      <a:pt x="10" y="7"/>
                      <a:pt x="0" y="1"/>
                    </a:cubicBezTo>
                    <a:cubicBezTo>
                      <a:pt x="6" y="1"/>
                      <a:pt x="13" y="1"/>
                      <a:pt x="19" y="1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27" y="4"/>
                      <a:pt x="27" y="4"/>
                      <a:pt x="27" y="4"/>
                    </a:cubicBezTo>
                    <a:cubicBezTo>
                      <a:pt x="39" y="1"/>
                      <a:pt x="39" y="1"/>
                      <a:pt x="39" y="1"/>
                    </a:cubicBezTo>
                    <a:cubicBezTo>
                      <a:pt x="39" y="1"/>
                      <a:pt x="51" y="0"/>
                      <a:pt x="59" y="0"/>
                    </a:cubicBezTo>
                    <a:cubicBezTo>
                      <a:pt x="86" y="0"/>
                      <a:pt x="104" y="3"/>
                      <a:pt x="111" y="8"/>
                    </a:cubicBezTo>
                    <a:cubicBezTo>
                      <a:pt x="117" y="12"/>
                      <a:pt x="124" y="16"/>
                      <a:pt x="130" y="2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3" name="Freeform 439"/>
              <p:cNvSpPr>
                <a:spLocks/>
              </p:cNvSpPr>
              <p:nvPr/>
            </p:nvSpPr>
            <p:spPr bwMode="auto">
              <a:xfrm>
                <a:off x="43786425" y="2973388"/>
                <a:ext cx="379413" cy="90488"/>
              </a:xfrm>
              <a:custGeom>
                <a:avLst/>
                <a:gdLst>
                  <a:gd name="T0" fmla="*/ 79 w 101"/>
                  <a:gd name="T1" fmla="*/ 21 h 24"/>
                  <a:gd name="T2" fmla="*/ 96 w 101"/>
                  <a:gd name="T3" fmla="*/ 20 h 24"/>
                  <a:gd name="T4" fmla="*/ 101 w 101"/>
                  <a:gd name="T5" fmla="*/ 23 h 24"/>
                  <a:gd name="T6" fmla="*/ 92 w 101"/>
                  <a:gd name="T7" fmla="*/ 24 h 24"/>
                  <a:gd name="T8" fmla="*/ 79 w 101"/>
                  <a:gd name="T9" fmla="*/ 24 h 24"/>
                  <a:gd name="T10" fmla="*/ 34 w 101"/>
                  <a:gd name="T11" fmla="*/ 18 h 24"/>
                  <a:gd name="T12" fmla="*/ 18 w 101"/>
                  <a:gd name="T13" fmla="*/ 7 h 24"/>
                  <a:gd name="T14" fmla="*/ 3 w 101"/>
                  <a:gd name="T15" fmla="*/ 7 h 24"/>
                  <a:gd name="T16" fmla="*/ 0 w 101"/>
                  <a:gd name="T17" fmla="*/ 5 h 24"/>
                  <a:gd name="T18" fmla="*/ 14 w 101"/>
                  <a:gd name="T19" fmla="*/ 4 h 24"/>
                  <a:gd name="T20" fmla="*/ 16 w 101"/>
                  <a:gd name="T21" fmla="*/ 0 h 24"/>
                  <a:gd name="T22" fmla="*/ 31 w 101"/>
                  <a:gd name="T23" fmla="*/ 0 h 24"/>
                  <a:gd name="T24" fmla="*/ 38 w 101"/>
                  <a:gd name="T25" fmla="*/ 4 h 24"/>
                  <a:gd name="T26" fmla="*/ 70 w 101"/>
                  <a:gd name="T27" fmla="*/ 4 h 24"/>
                  <a:gd name="T28" fmla="*/ 75 w 101"/>
                  <a:gd name="T29" fmla="*/ 7 h 24"/>
                  <a:gd name="T30" fmla="*/ 43 w 101"/>
                  <a:gd name="T31" fmla="*/ 7 h 24"/>
                  <a:gd name="T32" fmla="*/ 59 w 101"/>
                  <a:gd name="T33" fmla="*/ 18 h 24"/>
                  <a:gd name="T34" fmla="*/ 67 w 101"/>
                  <a:gd name="T35" fmla="*/ 20 h 24"/>
                  <a:gd name="T36" fmla="*/ 79 w 101"/>
                  <a:gd name="T37" fmla="*/ 2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01" h="24">
                    <a:moveTo>
                      <a:pt x="79" y="21"/>
                    </a:moveTo>
                    <a:cubicBezTo>
                      <a:pt x="96" y="20"/>
                      <a:pt x="96" y="20"/>
                      <a:pt x="96" y="20"/>
                    </a:cubicBezTo>
                    <a:cubicBezTo>
                      <a:pt x="101" y="23"/>
                      <a:pt x="101" y="23"/>
                      <a:pt x="101" y="23"/>
                    </a:cubicBezTo>
                    <a:cubicBezTo>
                      <a:pt x="92" y="24"/>
                      <a:pt x="92" y="24"/>
                      <a:pt x="92" y="24"/>
                    </a:cubicBezTo>
                    <a:cubicBezTo>
                      <a:pt x="79" y="24"/>
                      <a:pt x="79" y="24"/>
                      <a:pt x="79" y="24"/>
                    </a:cubicBezTo>
                    <a:cubicBezTo>
                      <a:pt x="55" y="24"/>
                      <a:pt x="41" y="22"/>
                      <a:pt x="34" y="18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31" y="0"/>
                      <a:pt x="31" y="0"/>
                      <a:pt x="31" y="0"/>
                    </a:cubicBezTo>
                    <a:cubicBezTo>
                      <a:pt x="38" y="4"/>
                      <a:pt x="38" y="4"/>
                      <a:pt x="38" y="4"/>
                    </a:cubicBezTo>
                    <a:cubicBezTo>
                      <a:pt x="49" y="4"/>
                      <a:pt x="59" y="4"/>
                      <a:pt x="70" y="4"/>
                    </a:cubicBezTo>
                    <a:cubicBezTo>
                      <a:pt x="75" y="7"/>
                      <a:pt x="75" y="7"/>
                      <a:pt x="75" y="7"/>
                    </a:cubicBezTo>
                    <a:cubicBezTo>
                      <a:pt x="65" y="7"/>
                      <a:pt x="53" y="7"/>
                      <a:pt x="43" y="7"/>
                    </a:cubicBezTo>
                    <a:cubicBezTo>
                      <a:pt x="59" y="18"/>
                      <a:pt x="59" y="18"/>
                      <a:pt x="59" y="18"/>
                    </a:cubicBezTo>
                    <a:cubicBezTo>
                      <a:pt x="67" y="20"/>
                      <a:pt x="67" y="20"/>
                      <a:pt x="67" y="20"/>
                    </a:cubicBezTo>
                    <a:lnTo>
                      <a:pt x="79" y="21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4" name="Freeform 440"/>
              <p:cNvSpPr>
                <a:spLocks noEditPoints="1"/>
              </p:cNvSpPr>
              <p:nvPr/>
            </p:nvSpPr>
            <p:spPr bwMode="auto">
              <a:xfrm>
                <a:off x="44157900" y="2986088"/>
                <a:ext cx="423863" cy="77788"/>
              </a:xfrm>
              <a:custGeom>
                <a:avLst/>
                <a:gdLst>
                  <a:gd name="T0" fmla="*/ 76 w 113"/>
                  <a:gd name="T1" fmla="*/ 21 h 21"/>
                  <a:gd name="T2" fmla="*/ 30 w 113"/>
                  <a:gd name="T3" fmla="*/ 18 h 21"/>
                  <a:gd name="T4" fmla="*/ 4 w 113"/>
                  <a:gd name="T5" fmla="*/ 11 h 21"/>
                  <a:gd name="T6" fmla="*/ 6 w 113"/>
                  <a:gd name="T7" fmla="*/ 3 h 21"/>
                  <a:gd name="T8" fmla="*/ 40 w 113"/>
                  <a:gd name="T9" fmla="*/ 0 h 21"/>
                  <a:gd name="T10" fmla="*/ 80 w 113"/>
                  <a:gd name="T11" fmla="*/ 3 h 21"/>
                  <a:gd name="T12" fmla="*/ 103 w 113"/>
                  <a:gd name="T13" fmla="*/ 9 h 21"/>
                  <a:gd name="T14" fmla="*/ 107 w 113"/>
                  <a:gd name="T15" fmla="*/ 12 h 21"/>
                  <a:gd name="T16" fmla="*/ 30 w 113"/>
                  <a:gd name="T17" fmla="*/ 12 h 21"/>
                  <a:gd name="T18" fmla="*/ 46 w 113"/>
                  <a:gd name="T19" fmla="*/ 16 h 21"/>
                  <a:gd name="T20" fmla="*/ 72 w 113"/>
                  <a:gd name="T21" fmla="*/ 18 h 21"/>
                  <a:gd name="T22" fmla="*/ 91 w 113"/>
                  <a:gd name="T23" fmla="*/ 17 h 21"/>
                  <a:gd name="T24" fmla="*/ 108 w 113"/>
                  <a:gd name="T25" fmla="*/ 16 h 21"/>
                  <a:gd name="T26" fmla="*/ 113 w 113"/>
                  <a:gd name="T27" fmla="*/ 20 h 21"/>
                  <a:gd name="T28" fmla="*/ 97 w 113"/>
                  <a:gd name="T29" fmla="*/ 21 h 21"/>
                  <a:gd name="T30" fmla="*/ 76 w 113"/>
                  <a:gd name="T31" fmla="*/ 21 h 21"/>
                  <a:gd name="T32" fmla="*/ 45 w 113"/>
                  <a:gd name="T33" fmla="*/ 4 h 21"/>
                  <a:gd name="T34" fmla="*/ 29 w 113"/>
                  <a:gd name="T35" fmla="*/ 5 h 21"/>
                  <a:gd name="T36" fmla="*/ 26 w 113"/>
                  <a:gd name="T37" fmla="*/ 9 h 21"/>
                  <a:gd name="T38" fmla="*/ 78 w 113"/>
                  <a:gd name="T39" fmla="*/ 9 h 21"/>
                  <a:gd name="T40" fmla="*/ 65 w 113"/>
                  <a:gd name="T41" fmla="*/ 5 h 21"/>
                  <a:gd name="T42" fmla="*/ 45 w 113"/>
                  <a:gd name="T43" fmla="*/ 4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13" h="21">
                    <a:moveTo>
                      <a:pt x="76" y="21"/>
                    </a:moveTo>
                    <a:cubicBezTo>
                      <a:pt x="59" y="21"/>
                      <a:pt x="43" y="20"/>
                      <a:pt x="30" y="18"/>
                    </a:cubicBezTo>
                    <a:cubicBezTo>
                      <a:pt x="18" y="17"/>
                      <a:pt x="4" y="11"/>
                      <a:pt x="4" y="11"/>
                    </a:cubicBezTo>
                    <a:cubicBezTo>
                      <a:pt x="4" y="11"/>
                      <a:pt x="0" y="5"/>
                      <a:pt x="6" y="3"/>
                    </a:cubicBezTo>
                    <a:cubicBezTo>
                      <a:pt x="13" y="1"/>
                      <a:pt x="24" y="0"/>
                      <a:pt x="40" y="0"/>
                    </a:cubicBezTo>
                    <a:cubicBezTo>
                      <a:pt x="55" y="0"/>
                      <a:pt x="69" y="1"/>
                      <a:pt x="80" y="3"/>
                    </a:cubicBezTo>
                    <a:cubicBezTo>
                      <a:pt x="91" y="4"/>
                      <a:pt x="103" y="9"/>
                      <a:pt x="103" y="9"/>
                    </a:cubicBezTo>
                    <a:cubicBezTo>
                      <a:pt x="107" y="12"/>
                      <a:pt x="107" y="12"/>
                      <a:pt x="107" y="12"/>
                    </a:cubicBezTo>
                    <a:cubicBezTo>
                      <a:pt x="81" y="12"/>
                      <a:pt x="56" y="12"/>
                      <a:pt x="30" y="12"/>
                    </a:cubicBezTo>
                    <a:cubicBezTo>
                      <a:pt x="30" y="12"/>
                      <a:pt x="39" y="15"/>
                      <a:pt x="46" y="16"/>
                    </a:cubicBezTo>
                    <a:cubicBezTo>
                      <a:pt x="53" y="17"/>
                      <a:pt x="62" y="18"/>
                      <a:pt x="72" y="18"/>
                    </a:cubicBezTo>
                    <a:cubicBezTo>
                      <a:pt x="79" y="18"/>
                      <a:pt x="91" y="17"/>
                      <a:pt x="91" y="17"/>
                    </a:cubicBezTo>
                    <a:cubicBezTo>
                      <a:pt x="108" y="16"/>
                      <a:pt x="108" y="16"/>
                      <a:pt x="108" y="16"/>
                    </a:cubicBezTo>
                    <a:cubicBezTo>
                      <a:pt x="113" y="20"/>
                      <a:pt x="113" y="20"/>
                      <a:pt x="113" y="20"/>
                    </a:cubicBezTo>
                    <a:cubicBezTo>
                      <a:pt x="97" y="21"/>
                      <a:pt x="97" y="21"/>
                      <a:pt x="97" y="21"/>
                    </a:cubicBezTo>
                    <a:cubicBezTo>
                      <a:pt x="97" y="21"/>
                      <a:pt x="84" y="21"/>
                      <a:pt x="76" y="21"/>
                    </a:cubicBezTo>
                    <a:close/>
                    <a:moveTo>
                      <a:pt x="45" y="4"/>
                    </a:moveTo>
                    <a:cubicBezTo>
                      <a:pt x="37" y="4"/>
                      <a:pt x="29" y="5"/>
                      <a:pt x="29" y="5"/>
                    </a:cubicBezTo>
                    <a:cubicBezTo>
                      <a:pt x="26" y="9"/>
                      <a:pt x="26" y="9"/>
                      <a:pt x="26" y="9"/>
                    </a:cubicBezTo>
                    <a:cubicBezTo>
                      <a:pt x="43" y="9"/>
                      <a:pt x="61" y="9"/>
                      <a:pt x="78" y="9"/>
                    </a:cubicBezTo>
                    <a:cubicBezTo>
                      <a:pt x="65" y="5"/>
                      <a:pt x="65" y="5"/>
                      <a:pt x="65" y="5"/>
                    </a:cubicBezTo>
                    <a:cubicBezTo>
                      <a:pt x="65" y="5"/>
                      <a:pt x="53" y="4"/>
                      <a:pt x="45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5" name="Freeform 441"/>
              <p:cNvSpPr>
                <a:spLocks/>
              </p:cNvSpPr>
              <p:nvPr/>
            </p:nvSpPr>
            <p:spPr bwMode="auto">
              <a:xfrm>
                <a:off x="44597638" y="2986088"/>
                <a:ext cx="276225" cy="77788"/>
              </a:xfrm>
              <a:custGeom>
                <a:avLst/>
                <a:gdLst>
                  <a:gd name="T0" fmla="*/ 58 w 74"/>
                  <a:gd name="T1" fmla="*/ 0 h 21"/>
                  <a:gd name="T2" fmla="*/ 70 w 74"/>
                  <a:gd name="T3" fmla="*/ 1 h 21"/>
                  <a:gd name="T4" fmla="*/ 74 w 74"/>
                  <a:gd name="T5" fmla="*/ 5 h 21"/>
                  <a:gd name="T6" fmla="*/ 63 w 74"/>
                  <a:gd name="T7" fmla="*/ 4 h 21"/>
                  <a:gd name="T8" fmla="*/ 42 w 74"/>
                  <a:gd name="T9" fmla="*/ 6 h 21"/>
                  <a:gd name="T10" fmla="*/ 39 w 74"/>
                  <a:gd name="T11" fmla="*/ 10 h 21"/>
                  <a:gd name="T12" fmla="*/ 55 w 74"/>
                  <a:gd name="T13" fmla="*/ 21 h 21"/>
                  <a:gd name="T14" fmla="*/ 31 w 74"/>
                  <a:gd name="T15" fmla="*/ 21 h 21"/>
                  <a:gd name="T16" fmla="*/ 0 w 74"/>
                  <a:gd name="T17" fmla="*/ 1 h 21"/>
                  <a:gd name="T18" fmla="*/ 19 w 74"/>
                  <a:gd name="T19" fmla="*/ 1 h 21"/>
                  <a:gd name="T20" fmla="*/ 28 w 74"/>
                  <a:gd name="T21" fmla="*/ 4 h 21"/>
                  <a:gd name="T22" fmla="*/ 29 w 74"/>
                  <a:gd name="T23" fmla="*/ 4 h 21"/>
                  <a:gd name="T24" fmla="*/ 40 w 74"/>
                  <a:gd name="T25" fmla="*/ 1 h 21"/>
                  <a:gd name="T26" fmla="*/ 58 w 74"/>
                  <a:gd name="T27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4" h="21">
                    <a:moveTo>
                      <a:pt x="58" y="0"/>
                    </a:moveTo>
                    <a:cubicBezTo>
                      <a:pt x="70" y="1"/>
                      <a:pt x="70" y="1"/>
                      <a:pt x="70" y="1"/>
                    </a:cubicBezTo>
                    <a:cubicBezTo>
                      <a:pt x="74" y="5"/>
                      <a:pt x="74" y="5"/>
                      <a:pt x="74" y="5"/>
                    </a:cubicBezTo>
                    <a:cubicBezTo>
                      <a:pt x="63" y="4"/>
                      <a:pt x="63" y="4"/>
                      <a:pt x="63" y="4"/>
                    </a:cubicBezTo>
                    <a:cubicBezTo>
                      <a:pt x="53" y="4"/>
                      <a:pt x="42" y="6"/>
                      <a:pt x="42" y="6"/>
                    </a:cubicBezTo>
                    <a:cubicBezTo>
                      <a:pt x="39" y="10"/>
                      <a:pt x="39" y="10"/>
                      <a:pt x="39" y="10"/>
                    </a:cubicBezTo>
                    <a:cubicBezTo>
                      <a:pt x="55" y="21"/>
                      <a:pt x="55" y="21"/>
                      <a:pt x="55" y="21"/>
                    </a:cubicBezTo>
                    <a:cubicBezTo>
                      <a:pt x="47" y="21"/>
                      <a:pt x="39" y="21"/>
                      <a:pt x="31" y="21"/>
                    </a:cubicBezTo>
                    <a:cubicBezTo>
                      <a:pt x="21" y="14"/>
                      <a:pt x="11" y="7"/>
                      <a:pt x="0" y="1"/>
                    </a:cubicBezTo>
                    <a:cubicBezTo>
                      <a:pt x="7" y="1"/>
                      <a:pt x="13" y="1"/>
                      <a:pt x="19" y="1"/>
                    </a:cubicBezTo>
                    <a:cubicBezTo>
                      <a:pt x="28" y="4"/>
                      <a:pt x="28" y="4"/>
                      <a:pt x="28" y="4"/>
                    </a:cubicBezTo>
                    <a:cubicBezTo>
                      <a:pt x="29" y="4"/>
                      <a:pt x="29" y="4"/>
                      <a:pt x="29" y="4"/>
                    </a:cubicBezTo>
                    <a:cubicBezTo>
                      <a:pt x="40" y="1"/>
                      <a:pt x="40" y="1"/>
                      <a:pt x="40" y="1"/>
                    </a:cubicBezTo>
                    <a:cubicBezTo>
                      <a:pt x="40" y="1"/>
                      <a:pt x="51" y="0"/>
                      <a:pt x="5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6" name="Freeform 442"/>
              <p:cNvSpPr>
                <a:spLocks/>
              </p:cNvSpPr>
              <p:nvPr/>
            </p:nvSpPr>
            <p:spPr bwMode="auto">
              <a:xfrm>
                <a:off x="-32070675" y="2466976"/>
                <a:ext cx="401638" cy="112713"/>
              </a:xfrm>
              <a:custGeom>
                <a:avLst/>
                <a:gdLst>
                  <a:gd name="T0" fmla="*/ 53 w 107"/>
                  <a:gd name="T1" fmla="*/ 26 h 30"/>
                  <a:gd name="T2" fmla="*/ 77 w 107"/>
                  <a:gd name="T3" fmla="*/ 25 h 30"/>
                  <a:gd name="T4" fmla="*/ 71 w 107"/>
                  <a:gd name="T5" fmla="*/ 29 h 30"/>
                  <a:gd name="T6" fmla="*/ 56 w 107"/>
                  <a:gd name="T7" fmla="*/ 30 h 30"/>
                  <a:gd name="T8" fmla="*/ 39 w 107"/>
                  <a:gd name="T9" fmla="*/ 30 h 30"/>
                  <a:gd name="T10" fmla="*/ 8 w 107"/>
                  <a:gd name="T11" fmla="*/ 22 h 30"/>
                  <a:gd name="T12" fmla="*/ 29 w 107"/>
                  <a:gd name="T13" fmla="*/ 9 h 30"/>
                  <a:gd name="T14" fmla="*/ 9 w 107"/>
                  <a:gd name="T15" fmla="*/ 9 h 30"/>
                  <a:gd name="T16" fmla="*/ 12 w 107"/>
                  <a:gd name="T17" fmla="*/ 7 h 30"/>
                  <a:gd name="T18" fmla="*/ 36 w 107"/>
                  <a:gd name="T19" fmla="*/ 5 h 30"/>
                  <a:gd name="T20" fmla="*/ 55 w 107"/>
                  <a:gd name="T21" fmla="*/ 0 h 30"/>
                  <a:gd name="T22" fmla="*/ 74 w 107"/>
                  <a:gd name="T23" fmla="*/ 0 h 30"/>
                  <a:gd name="T24" fmla="*/ 66 w 107"/>
                  <a:gd name="T25" fmla="*/ 5 h 30"/>
                  <a:gd name="T26" fmla="*/ 107 w 107"/>
                  <a:gd name="T27" fmla="*/ 5 h 30"/>
                  <a:gd name="T28" fmla="*/ 101 w 107"/>
                  <a:gd name="T29" fmla="*/ 9 h 30"/>
                  <a:gd name="T30" fmla="*/ 59 w 107"/>
                  <a:gd name="T31" fmla="*/ 9 h 30"/>
                  <a:gd name="T32" fmla="*/ 39 w 107"/>
                  <a:gd name="T33" fmla="*/ 22 h 30"/>
                  <a:gd name="T34" fmla="*/ 40 w 107"/>
                  <a:gd name="T35" fmla="*/ 25 h 30"/>
                  <a:gd name="T36" fmla="*/ 53 w 107"/>
                  <a:gd name="T37" fmla="*/ 26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07" h="30">
                    <a:moveTo>
                      <a:pt x="53" y="26"/>
                    </a:moveTo>
                    <a:cubicBezTo>
                      <a:pt x="61" y="26"/>
                      <a:pt x="69" y="26"/>
                      <a:pt x="77" y="25"/>
                    </a:cubicBezTo>
                    <a:cubicBezTo>
                      <a:pt x="71" y="29"/>
                      <a:pt x="71" y="29"/>
                      <a:pt x="71" y="29"/>
                    </a:cubicBezTo>
                    <a:cubicBezTo>
                      <a:pt x="56" y="30"/>
                      <a:pt x="56" y="30"/>
                      <a:pt x="56" y="30"/>
                    </a:cubicBezTo>
                    <a:cubicBezTo>
                      <a:pt x="39" y="30"/>
                      <a:pt x="39" y="30"/>
                      <a:pt x="39" y="30"/>
                    </a:cubicBezTo>
                    <a:cubicBezTo>
                      <a:pt x="10" y="30"/>
                      <a:pt x="0" y="28"/>
                      <a:pt x="8" y="22"/>
                    </a:cubicBezTo>
                    <a:cubicBezTo>
                      <a:pt x="15" y="18"/>
                      <a:pt x="22" y="14"/>
                      <a:pt x="29" y="9"/>
                    </a:cubicBezTo>
                    <a:cubicBezTo>
                      <a:pt x="22" y="9"/>
                      <a:pt x="15" y="9"/>
                      <a:pt x="9" y="9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21" y="6"/>
                      <a:pt x="28" y="5"/>
                      <a:pt x="36" y="5"/>
                    </a:cubicBezTo>
                    <a:cubicBezTo>
                      <a:pt x="43" y="3"/>
                      <a:pt x="49" y="2"/>
                      <a:pt x="55" y="0"/>
                    </a:cubicBezTo>
                    <a:cubicBezTo>
                      <a:pt x="61" y="0"/>
                      <a:pt x="68" y="0"/>
                      <a:pt x="74" y="0"/>
                    </a:cubicBezTo>
                    <a:cubicBezTo>
                      <a:pt x="66" y="5"/>
                      <a:pt x="66" y="5"/>
                      <a:pt x="66" y="5"/>
                    </a:cubicBezTo>
                    <a:cubicBezTo>
                      <a:pt x="79" y="5"/>
                      <a:pt x="93" y="5"/>
                      <a:pt x="107" y="5"/>
                    </a:cubicBezTo>
                    <a:cubicBezTo>
                      <a:pt x="101" y="9"/>
                      <a:pt x="101" y="9"/>
                      <a:pt x="101" y="9"/>
                    </a:cubicBezTo>
                    <a:cubicBezTo>
                      <a:pt x="87" y="9"/>
                      <a:pt x="73" y="9"/>
                      <a:pt x="59" y="9"/>
                    </a:cubicBezTo>
                    <a:cubicBezTo>
                      <a:pt x="53" y="14"/>
                      <a:pt x="46" y="18"/>
                      <a:pt x="39" y="22"/>
                    </a:cubicBezTo>
                    <a:cubicBezTo>
                      <a:pt x="40" y="25"/>
                      <a:pt x="40" y="25"/>
                      <a:pt x="40" y="25"/>
                    </a:cubicBezTo>
                    <a:cubicBezTo>
                      <a:pt x="40" y="25"/>
                      <a:pt x="47" y="26"/>
                      <a:pt x="53" y="2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7" name="Freeform 443"/>
              <p:cNvSpPr>
                <a:spLocks noEditPoints="1"/>
              </p:cNvSpPr>
              <p:nvPr/>
            </p:nvSpPr>
            <p:spPr bwMode="auto">
              <a:xfrm>
                <a:off x="-31696025" y="2486026"/>
                <a:ext cx="525463" cy="93663"/>
              </a:xfrm>
              <a:custGeom>
                <a:avLst/>
                <a:gdLst>
                  <a:gd name="T0" fmla="*/ 90 w 140"/>
                  <a:gd name="T1" fmla="*/ 25 h 25"/>
                  <a:gd name="T2" fmla="*/ 89 w 140"/>
                  <a:gd name="T3" fmla="*/ 21 h 25"/>
                  <a:gd name="T4" fmla="*/ 88 w 140"/>
                  <a:gd name="T5" fmla="*/ 21 h 25"/>
                  <a:gd name="T6" fmla="*/ 62 w 140"/>
                  <a:gd name="T7" fmla="*/ 24 h 25"/>
                  <a:gd name="T8" fmla="*/ 34 w 140"/>
                  <a:gd name="T9" fmla="*/ 25 h 25"/>
                  <a:gd name="T10" fmla="*/ 3 w 140"/>
                  <a:gd name="T11" fmla="*/ 23 h 25"/>
                  <a:gd name="T12" fmla="*/ 0 w 140"/>
                  <a:gd name="T13" fmla="*/ 18 h 25"/>
                  <a:gd name="T14" fmla="*/ 25 w 140"/>
                  <a:gd name="T15" fmla="*/ 12 h 25"/>
                  <a:gd name="T16" fmla="*/ 79 w 140"/>
                  <a:gd name="T17" fmla="*/ 10 h 25"/>
                  <a:gd name="T18" fmla="*/ 104 w 140"/>
                  <a:gd name="T19" fmla="*/ 10 h 25"/>
                  <a:gd name="T20" fmla="*/ 106 w 140"/>
                  <a:gd name="T21" fmla="*/ 9 h 25"/>
                  <a:gd name="T22" fmla="*/ 105 w 140"/>
                  <a:gd name="T23" fmla="*/ 5 h 25"/>
                  <a:gd name="T24" fmla="*/ 87 w 140"/>
                  <a:gd name="T25" fmla="*/ 4 h 25"/>
                  <a:gd name="T26" fmla="*/ 65 w 140"/>
                  <a:gd name="T27" fmla="*/ 4 h 25"/>
                  <a:gd name="T28" fmla="*/ 43 w 140"/>
                  <a:gd name="T29" fmla="*/ 6 h 25"/>
                  <a:gd name="T30" fmla="*/ 39 w 140"/>
                  <a:gd name="T31" fmla="*/ 2 h 25"/>
                  <a:gd name="T32" fmla="*/ 67 w 140"/>
                  <a:gd name="T33" fmla="*/ 0 h 25"/>
                  <a:gd name="T34" fmla="*/ 94 w 140"/>
                  <a:gd name="T35" fmla="*/ 0 h 25"/>
                  <a:gd name="T36" fmla="*/ 133 w 140"/>
                  <a:gd name="T37" fmla="*/ 2 h 25"/>
                  <a:gd name="T38" fmla="*/ 137 w 140"/>
                  <a:gd name="T39" fmla="*/ 8 h 25"/>
                  <a:gd name="T40" fmla="*/ 112 w 140"/>
                  <a:gd name="T41" fmla="*/ 25 h 25"/>
                  <a:gd name="T42" fmla="*/ 90 w 140"/>
                  <a:gd name="T43" fmla="*/ 25 h 25"/>
                  <a:gd name="T44" fmla="*/ 50 w 140"/>
                  <a:gd name="T45" fmla="*/ 21 h 25"/>
                  <a:gd name="T46" fmla="*/ 79 w 140"/>
                  <a:gd name="T47" fmla="*/ 20 h 25"/>
                  <a:gd name="T48" fmla="*/ 96 w 140"/>
                  <a:gd name="T49" fmla="*/ 15 h 25"/>
                  <a:gd name="T50" fmla="*/ 99 w 140"/>
                  <a:gd name="T51" fmla="*/ 13 h 25"/>
                  <a:gd name="T52" fmla="*/ 80 w 140"/>
                  <a:gd name="T53" fmla="*/ 13 h 25"/>
                  <a:gd name="T54" fmla="*/ 47 w 140"/>
                  <a:gd name="T55" fmla="*/ 14 h 25"/>
                  <a:gd name="T56" fmla="*/ 32 w 140"/>
                  <a:gd name="T57" fmla="*/ 18 h 25"/>
                  <a:gd name="T58" fmla="*/ 34 w 140"/>
                  <a:gd name="T59" fmla="*/ 20 h 25"/>
                  <a:gd name="T60" fmla="*/ 50 w 140"/>
                  <a:gd name="T61" fmla="*/ 2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40" h="25">
                    <a:moveTo>
                      <a:pt x="90" y="25"/>
                    </a:moveTo>
                    <a:cubicBezTo>
                      <a:pt x="89" y="21"/>
                      <a:pt x="89" y="21"/>
                      <a:pt x="89" y="21"/>
                    </a:cubicBezTo>
                    <a:cubicBezTo>
                      <a:pt x="88" y="21"/>
                      <a:pt x="88" y="21"/>
                      <a:pt x="88" y="21"/>
                    </a:cubicBezTo>
                    <a:cubicBezTo>
                      <a:pt x="79" y="23"/>
                      <a:pt x="70" y="24"/>
                      <a:pt x="62" y="24"/>
                    </a:cubicBezTo>
                    <a:cubicBezTo>
                      <a:pt x="54" y="25"/>
                      <a:pt x="45" y="25"/>
                      <a:pt x="34" y="25"/>
                    </a:cubicBezTo>
                    <a:cubicBezTo>
                      <a:pt x="19" y="25"/>
                      <a:pt x="3" y="23"/>
                      <a:pt x="3" y="23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12" y="13"/>
                      <a:pt x="25" y="12"/>
                    </a:cubicBezTo>
                    <a:cubicBezTo>
                      <a:pt x="39" y="11"/>
                      <a:pt x="56" y="10"/>
                      <a:pt x="79" y="10"/>
                    </a:cubicBezTo>
                    <a:cubicBezTo>
                      <a:pt x="88" y="10"/>
                      <a:pt x="96" y="10"/>
                      <a:pt x="104" y="10"/>
                    </a:cubicBezTo>
                    <a:cubicBezTo>
                      <a:pt x="106" y="9"/>
                      <a:pt x="106" y="9"/>
                      <a:pt x="106" y="9"/>
                    </a:cubicBezTo>
                    <a:cubicBezTo>
                      <a:pt x="105" y="5"/>
                      <a:pt x="105" y="5"/>
                      <a:pt x="105" y="5"/>
                    </a:cubicBezTo>
                    <a:cubicBezTo>
                      <a:pt x="105" y="5"/>
                      <a:pt x="96" y="4"/>
                      <a:pt x="87" y="4"/>
                    </a:cubicBezTo>
                    <a:cubicBezTo>
                      <a:pt x="80" y="4"/>
                      <a:pt x="72" y="4"/>
                      <a:pt x="65" y="4"/>
                    </a:cubicBezTo>
                    <a:cubicBezTo>
                      <a:pt x="58" y="5"/>
                      <a:pt x="50" y="5"/>
                      <a:pt x="43" y="6"/>
                    </a:cubicBezTo>
                    <a:cubicBezTo>
                      <a:pt x="39" y="2"/>
                      <a:pt x="39" y="2"/>
                      <a:pt x="39" y="2"/>
                    </a:cubicBezTo>
                    <a:cubicBezTo>
                      <a:pt x="48" y="1"/>
                      <a:pt x="57" y="1"/>
                      <a:pt x="67" y="0"/>
                    </a:cubicBezTo>
                    <a:cubicBezTo>
                      <a:pt x="77" y="0"/>
                      <a:pt x="86" y="0"/>
                      <a:pt x="94" y="0"/>
                    </a:cubicBezTo>
                    <a:cubicBezTo>
                      <a:pt x="113" y="0"/>
                      <a:pt x="126" y="0"/>
                      <a:pt x="133" y="2"/>
                    </a:cubicBezTo>
                    <a:cubicBezTo>
                      <a:pt x="140" y="3"/>
                      <a:pt x="137" y="8"/>
                      <a:pt x="137" y="8"/>
                    </a:cubicBezTo>
                    <a:cubicBezTo>
                      <a:pt x="129" y="14"/>
                      <a:pt x="120" y="19"/>
                      <a:pt x="112" y="25"/>
                    </a:cubicBezTo>
                    <a:cubicBezTo>
                      <a:pt x="105" y="25"/>
                      <a:pt x="97" y="25"/>
                      <a:pt x="90" y="25"/>
                    </a:cubicBezTo>
                    <a:close/>
                    <a:moveTo>
                      <a:pt x="50" y="21"/>
                    </a:moveTo>
                    <a:cubicBezTo>
                      <a:pt x="61" y="21"/>
                      <a:pt x="71" y="21"/>
                      <a:pt x="79" y="20"/>
                    </a:cubicBezTo>
                    <a:cubicBezTo>
                      <a:pt x="87" y="19"/>
                      <a:pt x="96" y="15"/>
                      <a:pt x="96" y="15"/>
                    </a:cubicBezTo>
                    <a:cubicBezTo>
                      <a:pt x="99" y="13"/>
                      <a:pt x="99" y="13"/>
                      <a:pt x="99" y="13"/>
                    </a:cubicBezTo>
                    <a:cubicBezTo>
                      <a:pt x="93" y="13"/>
                      <a:pt x="87" y="13"/>
                      <a:pt x="80" y="13"/>
                    </a:cubicBezTo>
                    <a:cubicBezTo>
                      <a:pt x="66" y="13"/>
                      <a:pt x="54" y="14"/>
                      <a:pt x="47" y="14"/>
                    </a:cubicBezTo>
                    <a:cubicBezTo>
                      <a:pt x="39" y="15"/>
                      <a:pt x="32" y="18"/>
                      <a:pt x="32" y="18"/>
                    </a:cubicBezTo>
                    <a:cubicBezTo>
                      <a:pt x="34" y="20"/>
                      <a:pt x="34" y="20"/>
                      <a:pt x="34" y="20"/>
                    </a:cubicBezTo>
                    <a:cubicBezTo>
                      <a:pt x="34" y="20"/>
                      <a:pt x="42" y="21"/>
                      <a:pt x="50" y="2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8" name="Freeform 444"/>
              <p:cNvSpPr>
                <a:spLocks noEditPoints="1"/>
              </p:cNvSpPr>
              <p:nvPr/>
            </p:nvSpPr>
            <p:spPr bwMode="auto">
              <a:xfrm>
                <a:off x="-31115000" y="2447926"/>
                <a:ext cx="585788" cy="131763"/>
              </a:xfrm>
              <a:custGeom>
                <a:avLst/>
                <a:gdLst>
                  <a:gd name="T0" fmla="*/ 112 w 156"/>
                  <a:gd name="T1" fmla="*/ 10 h 35"/>
                  <a:gd name="T2" fmla="*/ 149 w 156"/>
                  <a:gd name="T3" fmla="*/ 13 h 35"/>
                  <a:gd name="T4" fmla="*/ 150 w 156"/>
                  <a:gd name="T5" fmla="*/ 22 h 35"/>
                  <a:gd name="T6" fmla="*/ 121 w 156"/>
                  <a:gd name="T7" fmla="*/ 32 h 35"/>
                  <a:gd name="T8" fmla="*/ 73 w 156"/>
                  <a:gd name="T9" fmla="*/ 35 h 35"/>
                  <a:gd name="T10" fmla="*/ 35 w 156"/>
                  <a:gd name="T11" fmla="*/ 32 h 35"/>
                  <a:gd name="T12" fmla="*/ 33 w 156"/>
                  <a:gd name="T13" fmla="*/ 32 h 35"/>
                  <a:gd name="T14" fmla="*/ 23 w 156"/>
                  <a:gd name="T15" fmla="*/ 35 h 35"/>
                  <a:gd name="T16" fmla="*/ 0 w 156"/>
                  <a:gd name="T17" fmla="*/ 35 h 35"/>
                  <a:gd name="T18" fmla="*/ 53 w 156"/>
                  <a:gd name="T19" fmla="*/ 0 h 35"/>
                  <a:gd name="T20" fmla="*/ 83 w 156"/>
                  <a:gd name="T21" fmla="*/ 0 h 35"/>
                  <a:gd name="T22" fmla="*/ 71 w 156"/>
                  <a:gd name="T23" fmla="*/ 8 h 35"/>
                  <a:gd name="T24" fmla="*/ 66 w 156"/>
                  <a:gd name="T25" fmla="*/ 11 h 35"/>
                  <a:gd name="T26" fmla="*/ 62 w 156"/>
                  <a:gd name="T27" fmla="*/ 13 h 35"/>
                  <a:gd name="T28" fmla="*/ 63 w 156"/>
                  <a:gd name="T29" fmla="*/ 13 h 35"/>
                  <a:gd name="T30" fmla="*/ 112 w 156"/>
                  <a:gd name="T31" fmla="*/ 10 h 35"/>
                  <a:gd name="T32" fmla="*/ 98 w 156"/>
                  <a:gd name="T33" fmla="*/ 14 h 35"/>
                  <a:gd name="T34" fmla="*/ 68 w 156"/>
                  <a:gd name="T35" fmla="*/ 16 h 35"/>
                  <a:gd name="T36" fmla="*/ 50 w 156"/>
                  <a:gd name="T37" fmla="*/ 22 h 35"/>
                  <a:gd name="T38" fmla="*/ 50 w 156"/>
                  <a:gd name="T39" fmla="*/ 22 h 35"/>
                  <a:gd name="T40" fmla="*/ 48 w 156"/>
                  <a:gd name="T41" fmla="*/ 29 h 35"/>
                  <a:gd name="T42" fmla="*/ 73 w 156"/>
                  <a:gd name="T43" fmla="*/ 31 h 35"/>
                  <a:gd name="T44" fmla="*/ 101 w 156"/>
                  <a:gd name="T45" fmla="*/ 29 h 35"/>
                  <a:gd name="T46" fmla="*/ 119 w 156"/>
                  <a:gd name="T47" fmla="*/ 22 h 35"/>
                  <a:gd name="T48" fmla="*/ 98 w 156"/>
                  <a:gd name="T49" fmla="*/ 14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56" h="35">
                    <a:moveTo>
                      <a:pt x="112" y="10"/>
                    </a:moveTo>
                    <a:cubicBezTo>
                      <a:pt x="130" y="10"/>
                      <a:pt x="143" y="11"/>
                      <a:pt x="149" y="13"/>
                    </a:cubicBezTo>
                    <a:cubicBezTo>
                      <a:pt x="156" y="15"/>
                      <a:pt x="150" y="22"/>
                      <a:pt x="150" y="22"/>
                    </a:cubicBezTo>
                    <a:cubicBezTo>
                      <a:pt x="144" y="27"/>
                      <a:pt x="135" y="30"/>
                      <a:pt x="121" y="32"/>
                    </a:cubicBezTo>
                    <a:cubicBezTo>
                      <a:pt x="107" y="34"/>
                      <a:pt x="91" y="35"/>
                      <a:pt x="73" y="35"/>
                    </a:cubicBezTo>
                    <a:cubicBezTo>
                      <a:pt x="55" y="35"/>
                      <a:pt x="42" y="34"/>
                      <a:pt x="35" y="32"/>
                    </a:cubicBezTo>
                    <a:cubicBezTo>
                      <a:pt x="33" y="32"/>
                      <a:pt x="33" y="32"/>
                      <a:pt x="33" y="32"/>
                    </a:cubicBezTo>
                    <a:cubicBezTo>
                      <a:pt x="23" y="35"/>
                      <a:pt x="23" y="35"/>
                      <a:pt x="23" y="35"/>
                    </a:cubicBezTo>
                    <a:cubicBezTo>
                      <a:pt x="15" y="35"/>
                      <a:pt x="8" y="35"/>
                      <a:pt x="0" y="35"/>
                    </a:cubicBezTo>
                    <a:cubicBezTo>
                      <a:pt x="18" y="23"/>
                      <a:pt x="35" y="12"/>
                      <a:pt x="53" y="0"/>
                    </a:cubicBezTo>
                    <a:cubicBezTo>
                      <a:pt x="63" y="0"/>
                      <a:pt x="73" y="0"/>
                      <a:pt x="83" y="0"/>
                    </a:cubicBezTo>
                    <a:cubicBezTo>
                      <a:pt x="71" y="8"/>
                      <a:pt x="71" y="8"/>
                      <a:pt x="71" y="8"/>
                    </a:cubicBezTo>
                    <a:cubicBezTo>
                      <a:pt x="66" y="11"/>
                      <a:pt x="66" y="11"/>
                      <a:pt x="66" y="11"/>
                    </a:cubicBezTo>
                    <a:cubicBezTo>
                      <a:pt x="62" y="13"/>
                      <a:pt x="62" y="13"/>
                      <a:pt x="62" y="13"/>
                    </a:cubicBezTo>
                    <a:cubicBezTo>
                      <a:pt x="63" y="13"/>
                      <a:pt x="63" y="13"/>
                      <a:pt x="63" y="13"/>
                    </a:cubicBezTo>
                    <a:cubicBezTo>
                      <a:pt x="77" y="11"/>
                      <a:pt x="93" y="10"/>
                      <a:pt x="112" y="10"/>
                    </a:cubicBezTo>
                    <a:close/>
                    <a:moveTo>
                      <a:pt x="98" y="14"/>
                    </a:moveTo>
                    <a:cubicBezTo>
                      <a:pt x="85" y="14"/>
                      <a:pt x="75" y="15"/>
                      <a:pt x="68" y="16"/>
                    </a:cubicBezTo>
                    <a:cubicBezTo>
                      <a:pt x="61" y="17"/>
                      <a:pt x="50" y="22"/>
                      <a:pt x="50" y="22"/>
                    </a:cubicBezTo>
                    <a:cubicBezTo>
                      <a:pt x="50" y="22"/>
                      <a:pt x="50" y="22"/>
                      <a:pt x="50" y="22"/>
                    </a:cubicBezTo>
                    <a:cubicBezTo>
                      <a:pt x="48" y="29"/>
                      <a:pt x="48" y="29"/>
                      <a:pt x="48" y="29"/>
                    </a:cubicBezTo>
                    <a:cubicBezTo>
                      <a:pt x="48" y="29"/>
                      <a:pt x="60" y="31"/>
                      <a:pt x="73" y="31"/>
                    </a:cubicBezTo>
                    <a:cubicBezTo>
                      <a:pt x="84" y="31"/>
                      <a:pt x="93" y="30"/>
                      <a:pt x="101" y="29"/>
                    </a:cubicBezTo>
                    <a:cubicBezTo>
                      <a:pt x="109" y="27"/>
                      <a:pt x="119" y="22"/>
                      <a:pt x="119" y="22"/>
                    </a:cubicBezTo>
                    <a:cubicBezTo>
                      <a:pt x="127" y="17"/>
                      <a:pt x="120" y="14"/>
                      <a:pt x="98" y="1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9" name="Freeform 445"/>
              <p:cNvSpPr>
                <a:spLocks/>
              </p:cNvSpPr>
              <p:nvPr/>
            </p:nvSpPr>
            <p:spPr bwMode="auto">
              <a:xfrm>
                <a:off x="-15073313" y="4135438"/>
                <a:ext cx="1316038" cy="244475"/>
              </a:xfrm>
              <a:custGeom>
                <a:avLst/>
                <a:gdLst>
                  <a:gd name="T0" fmla="*/ 311 w 351"/>
                  <a:gd name="T1" fmla="*/ 65 h 65"/>
                  <a:gd name="T2" fmla="*/ 243 w 351"/>
                  <a:gd name="T3" fmla="*/ 65 h 65"/>
                  <a:gd name="T4" fmla="*/ 174 w 351"/>
                  <a:gd name="T5" fmla="*/ 38 h 65"/>
                  <a:gd name="T6" fmla="*/ 63 w 351"/>
                  <a:gd name="T7" fmla="*/ 65 h 65"/>
                  <a:gd name="T8" fmla="*/ 0 w 351"/>
                  <a:gd name="T9" fmla="*/ 65 h 65"/>
                  <a:gd name="T10" fmla="*/ 145 w 351"/>
                  <a:gd name="T11" fmla="*/ 31 h 65"/>
                  <a:gd name="T12" fmla="*/ 60 w 351"/>
                  <a:gd name="T13" fmla="*/ 0 h 65"/>
                  <a:gd name="T14" fmla="*/ 124 w 351"/>
                  <a:gd name="T15" fmla="*/ 0 h 65"/>
                  <a:gd name="T16" fmla="*/ 187 w 351"/>
                  <a:gd name="T17" fmla="*/ 24 h 65"/>
                  <a:gd name="T18" fmla="*/ 289 w 351"/>
                  <a:gd name="T19" fmla="*/ 0 h 65"/>
                  <a:gd name="T20" fmla="*/ 351 w 351"/>
                  <a:gd name="T21" fmla="*/ 0 h 65"/>
                  <a:gd name="T22" fmla="*/ 216 w 351"/>
                  <a:gd name="T23" fmla="*/ 31 h 65"/>
                  <a:gd name="T24" fmla="*/ 311 w 351"/>
                  <a:gd name="T25" fmla="*/ 6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51" h="65">
                    <a:moveTo>
                      <a:pt x="311" y="65"/>
                    </a:moveTo>
                    <a:cubicBezTo>
                      <a:pt x="288" y="65"/>
                      <a:pt x="266" y="65"/>
                      <a:pt x="243" y="65"/>
                    </a:cubicBezTo>
                    <a:cubicBezTo>
                      <a:pt x="220" y="56"/>
                      <a:pt x="197" y="47"/>
                      <a:pt x="174" y="38"/>
                    </a:cubicBezTo>
                    <a:cubicBezTo>
                      <a:pt x="137" y="47"/>
                      <a:pt x="100" y="56"/>
                      <a:pt x="63" y="65"/>
                    </a:cubicBezTo>
                    <a:cubicBezTo>
                      <a:pt x="42" y="65"/>
                      <a:pt x="21" y="65"/>
                      <a:pt x="0" y="65"/>
                    </a:cubicBezTo>
                    <a:cubicBezTo>
                      <a:pt x="48" y="53"/>
                      <a:pt x="97" y="42"/>
                      <a:pt x="145" y="31"/>
                    </a:cubicBezTo>
                    <a:cubicBezTo>
                      <a:pt x="117" y="20"/>
                      <a:pt x="88" y="10"/>
                      <a:pt x="60" y="0"/>
                    </a:cubicBezTo>
                    <a:cubicBezTo>
                      <a:pt x="81" y="0"/>
                      <a:pt x="103" y="0"/>
                      <a:pt x="124" y="0"/>
                    </a:cubicBezTo>
                    <a:cubicBezTo>
                      <a:pt x="145" y="8"/>
                      <a:pt x="166" y="16"/>
                      <a:pt x="187" y="24"/>
                    </a:cubicBezTo>
                    <a:cubicBezTo>
                      <a:pt x="221" y="16"/>
                      <a:pt x="255" y="8"/>
                      <a:pt x="289" y="0"/>
                    </a:cubicBezTo>
                    <a:cubicBezTo>
                      <a:pt x="309" y="0"/>
                      <a:pt x="330" y="0"/>
                      <a:pt x="351" y="0"/>
                    </a:cubicBezTo>
                    <a:cubicBezTo>
                      <a:pt x="306" y="10"/>
                      <a:pt x="261" y="21"/>
                      <a:pt x="216" y="31"/>
                    </a:cubicBezTo>
                    <a:cubicBezTo>
                      <a:pt x="247" y="42"/>
                      <a:pt x="279" y="54"/>
                      <a:pt x="311" y="6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0" name="Freeform 446"/>
              <p:cNvSpPr>
                <a:spLocks/>
              </p:cNvSpPr>
              <p:nvPr/>
            </p:nvSpPr>
            <p:spPr bwMode="auto">
              <a:xfrm>
                <a:off x="-9117013" y="4132263"/>
                <a:ext cx="1098550" cy="250825"/>
              </a:xfrm>
              <a:custGeom>
                <a:avLst/>
                <a:gdLst>
                  <a:gd name="T0" fmla="*/ 189 w 293"/>
                  <a:gd name="T1" fmla="*/ 9 h 67"/>
                  <a:gd name="T2" fmla="*/ 106 w 293"/>
                  <a:gd name="T3" fmla="*/ 15 h 67"/>
                  <a:gd name="T4" fmla="*/ 67 w 293"/>
                  <a:gd name="T5" fmla="*/ 33 h 67"/>
                  <a:gd name="T6" fmla="*/ 85 w 293"/>
                  <a:gd name="T7" fmla="*/ 51 h 67"/>
                  <a:gd name="T8" fmla="*/ 162 w 293"/>
                  <a:gd name="T9" fmla="*/ 57 h 67"/>
                  <a:gd name="T10" fmla="*/ 207 w 293"/>
                  <a:gd name="T11" fmla="*/ 57 h 67"/>
                  <a:gd name="T12" fmla="*/ 252 w 293"/>
                  <a:gd name="T13" fmla="*/ 55 h 67"/>
                  <a:gd name="T14" fmla="*/ 247 w 293"/>
                  <a:gd name="T15" fmla="*/ 64 h 67"/>
                  <a:gd name="T16" fmla="*/ 150 w 293"/>
                  <a:gd name="T17" fmla="*/ 67 h 67"/>
                  <a:gd name="T18" fmla="*/ 34 w 293"/>
                  <a:gd name="T19" fmla="*/ 58 h 67"/>
                  <a:gd name="T20" fmla="*/ 6 w 293"/>
                  <a:gd name="T21" fmla="*/ 33 h 67"/>
                  <a:gd name="T22" fmla="*/ 37 w 293"/>
                  <a:gd name="T23" fmla="*/ 15 h 67"/>
                  <a:gd name="T24" fmla="*/ 102 w 293"/>
                  <a:gd name="T25" fmla="*/ 4 h 67"/>
                  <a:gd name="T26" fmla="*/ 195 w 293"/>
                  <a:gd name="T27" fmla="*/ 0 h 67"/>
                  <a:gd name="T28" fmla="*/ 293 w 293"/>
                  <a:gd name="T29" fmla="*/ 4 h 67"/>
                  <a:gd name="T30" fmla="*/ 267 w 293"/>
                  <a:gd name="T31" fmla="*/ 13 h 67"/>
                  <a:gd name="T32" fmla="*/ 231 w 293"/>
                  <a:gd name="T33" fmla="*/ 10 h 67"/>
                  <a:gd name="T34" fmla="*/ 189 w 293"/>
                  <a:gd name="T35" fmla="*/ 9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93" h="67">
                    <a:moveTo>
                      <a:pt x="189" y="9"/>
                    </a:moveTo>
                    <a:cubicBezTo>
                      <a:pt x="155" y="9"/>
                      <a:pt x="128" y="11"/>
                      <a:pt x="106" y="15"/>
                    </a:cubicBezTo>
                    <a:cubicBezTo>
                      <a:pt x="85" y="20"/>
                      <a:pt x="72" y="26"/>
                      <a:pt x="67" y="33"/>
                    </a:cubicBezTo>
                    <a:cubicBezTo>
                      <a:pt x="63" y="41"/>
                      <a:pt x="69" y="47"/>
                      <a:pt x="85" y="51"/>
                    </a:cubicBezTo>
                    <a:cubicBezTo>
                      <a:pt x="101" y="56"/>
                      <a:pt x="127" y="57"/>
                      <a:pt x="162" y="57"/>
                    </a:cubicBezTo>
                    <a:cubicBezTo>
                      <a:pt x="177" y="57"/>
                      <a:pt x="192" y="57"/>
                      <a:pt x="207" y="57"/>
                    </a:cubicBezTo>
                    <a:cubicBezTo>
                      <a:pt x="221" y="56"/>
                      <a:pt x="236" y="56"/>
                      <a:pt x="252" y="55"/>
                    </a:cubicBezTo>
                    <a:cubicBezTo>
                      <a:pt x="247" y="64"/>
                      <a:pt x="247" y="64"/>
                      <a:pt x="247" y="64"/>
                    </a:cubicBezTo>
                    <a:cubicBezTo>
                      <a:pt x="218" y="66"/>
                      <a:pt x="185" y="67"/>
                      <a:pt x="150" y="67"/>
                    </a:cubicBezTo>
                    <a:cubicBezTo>
                      <a:pt x="97" y="67"/>
                      <a:pt x="59" y="64"/>
                      <a:pt x="34" y="58"/>
                    </a:cubicBezTo>
                    <a:cubicBezTo>
                      <a:pt x="9" y="52"/>
                      <a:pt x="0" y="44"/>
                      <a:pt x="6" y="33"/>
                    </a:cubicBezTo>
                    <a:cubicBezTo>
                      <a:pt x="10" y="26"/>
                      <a:pt x="20" y="20"/>
                      <a:pt x="37" y="15"/>
                    </a:cubicBezTo>
                    <a:cubicBezTo>
                      <a:pt x="53" y="10"/>
                      <a:pt x="75" y="6"/>
                      <a:pt x="102" y="4"/>
                    </a:cubicBezTo>
                    <a:cubicBezTo>
                      <a:pt x="129" y="1"/>
                      <a:pt x="160" y="0"/>
                      <a:pt x="195" y="0"/>
                    </a:cubicBezTo>
                    <a:cubicBezTo>
                      <a:pt x="231" y="0"/>
                      <a:pt x="264" y="1"/>
                      <a:pt x="293" y="4"/>
                    </a:cubicBezTo>
                    <a:cubicBezTo>
                      <a:pt x="284" y="7"/>
                      <a:pt x="276" y="10"/>
                      <a:pt x="267" y="13"/>
                    </a:cubicBezTo>
                    <a:cubicBezTo>
                      <a:pt x="256" y="12"/>
                      <a:pt x="243" y="11"/>
                      <a:pt x="231" y="10"/>
                    </a:cubicBezTo>
                    <a:cubicBezTo>
                      <a:pt x="218" y="9"/>
                      <a:pt x="204" y="9"/>
                      <a:pt x="189" y="9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1" name="Freeform 447"/>
              <p:cNvSpPr>
                <a:spLocks/>
              </p:cNvSpPr>
              <p:nvPr/>
            </p:nvSpPr>
            <p:spPr bwMode="auto">
              <a:xfrm>
                <a:off x="-3300413" y="4135438"/>
                <a:ext cx="1162050" cy="244475"/>
              </a:xfrm>
              <a:custGeom>
                <a:avLst/>
                <a:gdLst>
                  <a:gd name="T0" fmla="*/ 249 w 310"/>
                  <a:gd name="T1" fmla="*/ 0 h 65"/>
                  <a:gd name="T2" fmla="*/ 310 w 310"/>
                  <a:gd name="T3" fmla="*/ 0 h 65"/>
                  <a:gd name="T4" fmla="*/ 164 w 310"/>
                  <a:gd name="T5" fmla="*/ 65 h 65"/>
                  <a:gd name="T6" fmla="*/ 102 w 310"/>
                  <a:gd name="T7" fmla="*/ 65 h 65"/>
                  <a:gd name="T8" fmla="*/ 0 w 310"/>
                  <a:gd name="T9" fmla="*/ 0 h 65"/>
                  <a:gd name="T10" fmla="*/ 60 w 310"/>
                  <a:gd name="T11" fmla="*/ 0 h 65"/>
                  <a:gd name="T12" fmla="*/ 120 w 310"/>
                  <a:gd name="T13" fmla="*/ 40 h 65"/>
                  <a:gd name="T14" fmla="*/ 130 w 310"/>
                  <a:gd name="T15" fmla="*/ 48 h 65"/>
                  <a:gd name="T16" fmla="*/ 136 w 310"/>
                  <a:gd name="T17" fmla="*/ 54 h 65"/>
                  <a:gd name="T18" fmla="*/ 149 w 310"/>
                  <a:gd name="T19" fmla="*/ 46 h 65"/>
                  <a:gd name="T20" fmla="*/ 162 w 310"/>
                  <a:gd name="T21" fmla="*/ 40 h 65"/>
                  <a:gd name="T22" fmla="*/ 249 w 310"/>
                  <a:gd name="T23" fmla="*/ 0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10" h="65">
                    <a:moveTo>
                      <a:pt x="249" y="0"/>
                    </a:moveTo>
                    <a:cubicBezTo>
                      <a:pt x="269" y="0"/>
                      <a:pt x="290" y="0"/>
                      <a:pt x="310" y="0"/>
                    </a:cubicBezTo>
                    <a:cubicBezTo>
                      <a:pt x="261" y="21"/>
                      <a:pt x="212" y="43"/>
                      <a:pt x="164" y="65"/>
                    </a:cubicBezTo>
                    <a:cubicBezTo>
                      <a:pt x="143" y="65"/>
                      <a:pt x="122" y="65"/>
                      <a:pt x="102" y="65"/>
                    </a:cubicBezTo>
                    <a:cubicBezTo>
                      <a:pt x="67" y="43"/>
                      <a:pt x="34" y="21"/>
                      <a:pt x="0" y="0"/>
                    </a:cubicBezTo>
                    <a:cubicBezTo>
                      <a:pt x="20" y="0"/>
                      <a:pt x="40" y="0"/>
                      <a:pt x="60" y="0"/>
                    </a:cubicBezTo>
                    <a:cubicBezTo>
                      <a:pt x="80" y="13"/>
                      <a:pt x="100" y="26"/>
                      <a:pt x="120" y="40"/>
                    </a:cubicBezTo>
                    <a:cubicBezTo>
                      <a:pt x="130" y="48"/>
                      <a:pt x="130" y="48"/>
                      <a:pt x="130" y="48"/>
                    </a:cubicBezTo>
                    <a:cubicBezTo>
                      <a:pt x="136" y="54"/>
                      <a:pt x="136" y="54"/>
                      <a:pt x="136" y="54"/>
                    </a:cubicBezTo>
                    <a:cubicBezTo>
                      <a:pt x="149" y="46"/>
                      <a:pt x="149" y="46"/>
                      <a:pt x="149" y="46"/>
                    </a:cubicBezTo>
                    <a:cubicBezTo>
                      <a:pt x="162" y="40"/>
                      <a:pt x="162" y="40"/>
                      <a:pt x="162" y="40"/>
                    </a:cubicBezTo>
                    <a:cubicBezTo>
                      <a:pt x="191" y="26"/>
                      <a:pt x="220" y="13"/>
                      <a:pt x="24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2" name="Freeform 448"/>
              <p:cNvSpPr>
                <a:spLocks noEditPoints="1"/>
              </p:cNvSpPr>
              <p:nvPr/>
            </p:nvSpPr>
            <p:spPr bwMode="auto">
              <a:xfrm>
                <a:off x="2565400" y="4135438"/>
                <a:ext cx="971550" cy="244475"/>
              </a:xfrm>
              <a:custGeom>
                <a:avLst/>
                <a:gdLst>
                  <a:gd name="T0" fmla="*/ 8 w 259"/>
                  <a:gd name="T1" fmla="*/ 0 h 65"/>
                  <a:gd name="T2" fmla="*/ 114 w 259"/>
                  <a:gd name="T3" fmla="*/ 0 h 65"/>
                  <a:gd name="T4" fmla="*/ 220 w 259"/>
                  <a:gd name="T5" fmla="*/ 4 h 65"/>
                  <a:gd name="T6" fmla="*/ 251 w 259"/>
                  <a:gd name="T7" fmla="*/ 16 h 65"/>
                  <a:gd name="T8" fmla="*/ 234 w 259"/>
                  <a:gd name="T9" fmla="*/ 25 h 65"/>
                  <a:gd name="T10" fmla="*/ 187 w 259"/>
                  <a:gd name="T11" fmla="*/ 30 h 65"/>
                  <a:gd name="T12" fmla="*/ 187 w 259"/>
                  <a:gd name="T13" fmla="*/ 30 h 65"/>
                  <a:gd name="T14" fmla="*/ 242 w 259"/>
                  <a:gd name="T15" fmla="*/ 36 h 65"/>
                  <a:gd name="T16" fmla="*/ 259 w 259"/>
                  <a:gd name="T17" fmla="*/ 46 h 65"/>
                  <a:gd name="T18" fmla="*/ 224 w 259"/>
                  <a:gd name="T19" fmla="*/ 60 h 65"/>
                  <a:gd name="T20" fmla="*/ 129 w 259"/>
                  <a:gd name="T21" fmla="*/ 65 h 65"/>
                  <a:gd name="T22" fmla="*/ 0 w 259"/>
                  <a:gd name="T23" fmla="*/ 65 h 65"/>
                  <a:gd name="T24" fmla="*/ 8 w 259"/>
                  <a:gd name="T25" fmla="*/ 0 h 65"/>
                  <a:gd name="T26" fmla="*/ 63 w 259"/>
                  <a:gd name="T27" fmla="*/ 26 h 65"/>
                  <a:gd name="T28" fmla="*/ 119 w 259"/>
                  <a:gd name="T29" fmla="*/ 26 h 65"/>
                  <a:gd name="T30" fmla="*/ 173 w 259"/>
                  <a:gd name="T31" fmla="*/ 24 h 65"/>
                  <a:gd name="T32" fmla="*/ 191 w 259"/>
                  <a:gd name="T33" fmla="*/ 17 h 65"/>
                  <a:gd name="T34" fmla="*/ 173 w 259"/>
                  <a:gd name="T35" fmla="*/ 11 h 65"/>
                  <a:gd name="T36" fmla="*/ 116 w 259"/>
                  <a:gd name="T37" fmla="*/ 9 h 65"/>
                  <a:gd name="T38" fmla="*/ 65 w 259"/>
                  <a:gd name="T39" fmla="*/ 9 h 65"/>
                  <a:gd name="T40" fmla="*/ 63 w 259"/>
                  <a:gd name="T41" fmla="*/ 26 h 65"/>
                  <a:gd name="T42" fmla="*/ 62 w 259"/>
                  <a:gd name="T43" fmla="*/ 35 h 65"/>
                  <a:gd name="T44" fmla="*/ 59 w 259"/>
                  <a:gd name="T45" fmla="*/ 56 h 65"/>
                  <a:gd name="T46" fmla="*/ 122 w 259"/>
                  <a:gd name="T47" fmla="*/ 56 h 65"/>
                  <a:gd name="T48" fmla="*/ 178 w 259"/>
                  <a:gd name="T49" fmla="*/ 53 h 65"/>
                  <a:gd name="T50" fmla="*/ 197 w 259"/>
                  <a:gd name="T51" fmla="*/ 45 h 65"/>
                  <a:gd name="T52" fmla="*/ 179 w 259"/>
                  <a:gd name="T53" fmla="*/ 38 h 65"/>
                  <a:gd name="T54" fmla="*/ 121 w 259"/>
                  <a:gd name="T55" fmla="*/ 35 h 65"/>
                  <a:gd name="T56" fmla="*/ 62 w 259"/>
                  <a:gd name="T57" fmla="*/ 3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259" h="65">
                    <a:moveTo>
                      <a:pt x="8" y="0"/>
                    </a:moveTo>
                    <a:cubicBezTo>
                      <a:pt x="44" y="0"/>
                      <a:pt x="79" y="0"/>
                      <a:pt x="114" y="0"/>
                    </a:cubicBezTo>
                    <a:cubicBezTo>
                      <a:pt x="163" y="0"/>
                      <a:pt x="198" y="1"/>
                      <a:pt x="220" y="4"/>
                    </a:cubicBezTo>
                    <a:cubicBezTo>
                      <a:pt x="241" y="6"/>
                      <a:pt x="251" y="16"/>
                      <a:pt x="251" y="16"/>
                    </a:cubicBezTo>
                    <a:cubicBezTo>
                      <a:pt x="251" y="16"/>
                      <a:pt x="245" y="23"/>
                      <a:pt x="234" y="25"/>
                    </a:cubicBezTo>
                    <a:cubicBezTo>
                      <a:pt x="223" y="28"/>
                      <a:pt x="208" y="29"/>
                      <a:pt x="187" y="30"/>
                    </a:cubicBezTo>
                    <a:cubicBezTo>
                      <a:pt x="187" y="30"/>
                      <a:pt x="187" y="30"/>
                      <a:pt x="187" y="30"/>
                    </a:cubicBezTo>
                    <a:cubicBezTo>
                      <a:pt x="212" y="31"/>
                      <a:pt x="231" y="33"/>
                      <a:pt x="242" y="36"/>
                    </a:cubicBezTo>
                    <a:cubicBezTo>
                      <a:pt x="254" y="38"/>
                      <a:pt x="259" y="46"/>
                      <a:pt x="259" y="46"/>
                    </a:cubicBezTo>
                    <a:cubicBezTo>
                      <a:pt x="259" y="46"/>
                      <a:pt x="246" y="56"/>
                      <a:pt x="224" y="60"/>
                    </a:cubicBezTo>
                    <a:cubicBezTo>
                      <a:pt x="201" y="63"/>
                      <a:pt x="169" y="65"/>
                      <a:pt x="129" y="65"/>
                    </a:cubicBezTo>
                    <a:cubicBezTo>
                      <a:pt x="86" y="65"/>
                      <a:pt x="43" y="65"/>
                      <a:pt x="0" y="65"/>
                    </a:cubicBezTo>
                    <a:cubicBezTo>
                      <a:pt x="3" y="43"/>
                      <a:pt x="6" y="21"/>
                      <a:pt x="8" y="0"/>
                    </a:cubicBezTo>
                    <a:close/>
                    <a:moveTo>
                      <a:pt x="63" y="26"/>
                    </a:moveTo>
                    <a:cubicBezTo>
                      <a:pt x="82" y="26"/>
                      <a:pt x="101" y="26"/>
                      <a:pt x="119" y="26"/>
                    </a:cubicBezTo>
                    <a:cubicBezTo>
                      <a:pt x="144" y="26"/>
                      <a:pt x="162" y="26"/>
                      <a:pt x="173" y="24"/>
                    </a:cubicBezTo>
                    <a:cubicBezTo>
                      <a:pt x="184" y="23"/>
                      <a:pt x="191" y="17"/>
                      <a:pt x="191" y="17"/>
                    </a:cubicBezTo>
                    <a:cubicBezTo>
                      <a:pt x="191" y="17"/>
                      <a:pt x="185" y="12"/>
                      <a:pt x="173" y="11"/>
                    </a:cubicBezTo>
                    <a:cubicBezTo>
                      <a:pt x="161" y="9"/>
                      <a:pt x="142" y="9"/>
                      <a:pt x="116" y="9"/>
                    </a:cubicBezTo>
                    <a:cubicBezTo>
                      <a:pt x="99" y="9"/>
                      <a:pt x="82" y="9"/>
                      <a:pt x="65" y="9"/>
                    </a:cubicBezTo>
                    <a:cubicBezTo>
                      <a:pt x="65" y="14"/>
                      <a:pt x="64" y="20"/>
                      <a:pt x="63" y="26"/>
                    </a:cubicBezTo>
                    <a:close/>
                    <a:moveTo>
                      <a:pt x="62" y="35"/>
                    </a:moveTo>
                    <a:cubicBezTo>
                      <a:pt x="61" y="42"/>
                      <a:pt x="60" y="49"/>
                      <a:pt x="59" y="56"/>
                    </a:cubicBezTo>
                    <a:cubicBezTo>
                      <a:pt x="80" y="56"/>
                      <a:pt x="101" y="56"/>
                      <a:pt x="122" y="56"/>
                    </a:cubicBezTo>
                    <a:cubicBezTo>
                      <a:pt x="146" y="56"/>
                      <a:pt x="165" y="55"/>
                      <a:pt x="178" y="53"/>
                    </a:cubicBezTo>
                    <a:cubicBezTo>
                      <a:pt x="190" y="51"/>
                      <a:pt x="197" y="45"/>
                      <a:pt x="197" y="45"/>
                    </a:cubicBezTo>
                    <a:cubicBezTo>
                      <a:pt x="197" y="45"/>
                      <a:pt x="191" y="39"/>
                      <a:pt x="179" y="38"/>
                    </a:cubicBezTo>
                    <a:cubicBezTo>
                      <a:pt x="166" y="36"/>
                      <a:pt x="147" y="35"/>
                      <a:pt x="121" y="35"/>
                    </a:cubicBezTo>
                    <a:cubicBezTo>
                      <a:pt x="102" y="35"/>
                      <a:pt x="82" y="35"/>
                      <a:pt x="62" y="3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3" name="Freeform 449"/>
              <p:cNvSpPr>
                <a:spLocks/>
              </p:cNvSpPr>
              <p:nvPr/>
            </p:nvSpPr>
            <p:spPr bwMode="auto">
              <a:xfrm>
                <a:off x="8175625" y="4135438"/>
                <a:ext cx="1139825" cy="244475"/>
              </a:xfrm>
              <a:custGeom>
                <a:avLst/>
                <a:gdLst>
                  <a:gd name="T0" fmla="*/ 304 w 304"/>
                  <a:gd name="T1" fmla="*/ 65 h 65"/>
                  <a:gd name="T2" fmla="*/ 232 w 304"/>
                  <a:gd name="T3" fmla="*/ 65 h 65"/>
                  <a:gd name="T4" fmla="*/ 51 w 304"/>
                  <a:gd name="T5" fmla="*/ 13 h 65"/>
                  <a:gd name="T6" fmla="*/ 49 w 304"/>
                  <a:gd name="T7" fmla="*/ 13 h 65"/>
                  <a:gd name="T8" fmla="*/ 50 w 304"/>
                  <a:gd name="T9" fmla="*/ 16 h 65"/>
                  <a:gd name="T10" fmla="*/ 55 w 304"/>
                  <a:gd name="T11" fmla="*/ 31 h 65"/>
                  <a:gd name="T12" fmla="*/ 58 w 304"/>
                  <a:gd name="T13" fmla="*/ 65 h 65"/>
                  <a:gd name="T14" fmla="*/ 5 w 304"/>
                  <a:gd name="T15" fmla="*/ 65 h 65"/>
                  <a:gd name="T16" fmla="*/ 0 w 304"/>
                  <a:gd name="T17" fmla="*/ 0 h 65"/>
                  <a:gd name="T18" fmla="*/ 70 w 304"/>
                  <a:gd name="T19" fmla="*/ 0 h 65"/>
                  <a:gd name="T20" fmla="*/ 250 w 304"/>
                  <a:gd name="T21" fmla="*/ 51 h 65"/>
                  <a:gd name="T22" fmla="*/ 252 w 304"/>
                  <a:gd name="T23" fmla="*/ 51 h 65"/>
                  <a:gd name="T24" fmla="*/ 249 w 304"/>
                  <a:gd name="T25" fmla="*/ 44 h 65"/>
                  <a:gd name="T26" fmla="*/ 246 w 304"/>
                  <a:gd name="T27" fmla="*/ 34 h 65"/>
                  <a:gd name="T28" fmla="*/ 242 w 304"/>
                  <a:gd name="T29" fmla="*/ 0 h 65"/>
                  <a:gd name="T30" fmla="*/ 296 w 304"/>
                  <a:gd name="T31" fmla="*/ 0 h 65"/>
                  <a:gd name="T32" fmla="*/ 304 w 304"/>
                  <a:gd name="T33" fmla="*/ 6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04" h="65">
                    <a:moveTo>
                      <a:pt x="304" y="65"/>
                    </a:moveTo>
                    <a:cubicBezTo>
                      <a:pt x="280" y="65"/>
                      <a:pt x="256" y="65"/>
                      <a:pt x="232" y="65"/>
                    </a:cubicBezTo>
                    <a:cubicBezTo>
                      <a:pt x="171" y="48"/>
                      <a:pt x="111" y="30"/>
                      <a:pt x="51" y="13"/>
                    </a:cubicBezTo>
                    <a:cubicBezTo>
                      <a:pt x="49" y="13"/>
                      <a:pt x="49" y="13"/>
                      <a:pt x="49" y="13"/>
                    </a:cubicBezTo>
                    <a:cubicBezTo>
                      <a:pt x="50" y="16"/>
                      <a:pt x="50" y="16"/>
                      <a:pt x="50" y="16"/>
                    </a:cubicBezTo>
                    <a:cubicBezTo>
                      <a:pt x="55" y="31"/>
                      <a:pt x="55" y="31"/>
                      <a:pt x="55" y="31"/>
                    </a:cubicBezTo>
                    <a:cubicBezTo>
                      <a:pt x="56" y="42"/>
                      <a:pt x="57" y="53"/>
                      <a:pt x="58" y="65"/>
                    </a:cubicBezTo>
                    <a:cubicBezTo>
                      <a:pt x="40" y="65"/>
                      <a:pt x="22" y="65"/>
                      <a:pt x="5" y="65"/>
                    </a:cubicBezTo>
                    <a:cubicBezTo>
                      <a:pt x="3" y="43"/>
                      <a:pt x="1" y="21"/>
                      <a:pt x="0" y="0"/>
                    </a:cubicBezTo>
                    <a:cubicBezTo>
                      <a:pt x="23" y="0"/>
                      <a:pt x="46" y="0"/>
                      <a:pt x="70" y="0"/>
                    </a:cubicBezTo>
                    <a:cubicBezTo>
                      <a:pt x="130" y="17"/>
                      <a:pt x="190" y="34"/>
                      <a:pt x="250" y="51"/>
                    </a:cubicBezTo>
                    <a:cubicBezTo>
                      <a:pt x="252" y="51"/>
                      <a:pt x="252" y="51"/>
                      <a:pt x="252" y="51"/>
                    </a:cubicBezTo>
                    <a:cubicBezTo>
                      <a:pt x="249" y="44"/>
                      <a:pt x="249" y="44"/>
                      <a:pt x="249" y="44"/>
                    </a:cubicBezTo>
                    <a:cubicBezTo>
                      <a:pt x="246" y="34"/>
                      <a:pt x="246" y="34"/>
                      <a:pt x="246" y="34"/>
                    </a:cubicBezTo>
                    <a:cubicBezTo>
                      <a:pt x="245" y="22"/>
                      <a:pt x="244" y="11"/>
                      <a:pt x="242" y="0"/>
                    </a:cubicBezTo>
                    <a:cubicBezTo>
                      <a:pt x="260" y="0"/>
                      <a:pt x="278" y="0"/>
                      <a:pt x="296" y="0"/>
                    </a:cubicBezTo>
                    <a:cubicBezTo>
                      <a:pt x="298" y="21"/>
                      <a:pt x="301" y="43"/>
                      <a:pt x="304" y="6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4" name="Freeform 450"/>
              <p:cNvSpPr>
                <a:spLocks/>
              </p:cNvSpPr>
              <p:nvPr/>
            </p:nvSpPr>
            <p:spPr bwMode="auto">
              <a:xfrm>
                <a:off x="13911263" y="4135438"/>
                <a:ext cx="1458913" cy="244475"/>
              </a:xfrm>
              <a:custGeom>
                <a:avLst/>
                <a:gdLst>
                  <a:gd name="T0" fmla="*/ 175 w 389"/>
                  <a:gd name="T1" fmla="*/ 65 h 65"/>
                  <a:gd name="T2" fmla="*/ 54 w 389"/>
                  <a:gd name="T3" fmla="*/ 10 h 65"/>
                  <a:gd name="T4" fmla="*/ 52 w 389"/>
                  <a:gd name="T5" fmla="*/ 10 h 65"/>
                  <a:gd name="T6" fmla="*/ 63 w 389"/>
                  <a:gd name="T7" fmla="*/ 33 h 65"/>
                  <a:gd name="T8" fmla="*/ 73 w 389"/>
                  <a:gd name="T9" fmla="*/ 65 h 65"/>
                  <a:gd name="T10" fmla="*/ 19 w 389"/>
                  <a:gd name="T11" fmla="*/ 65 h 65"/>
                  <a:gd name="T12" fmla="*/ 0 w 389"/>
                  <a:gd name="T13" fmla="*/ 0 h 65"/>
                  <a:gd name="T14" fmla="*/ 82 w 389"/>
                  <a:gd name="T15" fmla="*/ 0 h 65"/>
                  <a:gd name="T16" fmla="*/ 198 w 389"/>
                  <a:gd name="T17" fmla="*/ 51 h 65"/>
                  <a:gd name="T18" fmla="*/ 199 w 389"/>
                  <a:gd name="T19" fmla="*/ 51 h 65"/>
                  <a:gd name="T20" fmla="*/ 284 w 389"/>
                  <a:gd name="T21" fmla="*/ 0 h 65"/>
                  <a:gd name="T22" fmla="*/ 366 w 389"/>
                  <a:gd name="T23" fmla="*/ 0 h 65"/>
                  <a:gd name="T24" fmla="*/ 389 w 389"/>
                  <a:gd name="T25" fmla="*/ 65 h 65"/>
                  <a:gd name="T26" fmla="*/ 332 w 389"/>
                  <a:gd name="T27" fmla="*/ 65 h 65"/>
                  <a:gd name="T28" fmla="*/ 321 w 389"/>
                  <a:gd name="T29" fmla="*/ 33 h 65"/>
                  <a:gd name="T30" fmla="*/ 318 w 389"/>
                  <a:gd name="T31" fmla="*/ 20 h 65"/>
                  <a:gd name="T32" fmla="*/ 317 w 389"/>
                  <a:gd name="T33" fmla="*/ 10 h 65"/>
                  <a:gd name="T34" fmla="*/ 315 w 389"/>
                  <a:gd name="T35" fmla="*/ 10 h 65"/>
                  <a:gd name="T36" fmla="*/ 226 w 389"/>
                  <a:gd name="T37" fmla="*/ 65 h 65"/>
                  <a:gd name="T38" fmla="*/ 175 w 389"/>
                  <a:gd name="T39" fmla="*/ 6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89" h="65">
                    <a:moveTo>
                      <a:pt x="175" y="65"/>
                    </a:moveTo>
                    <a:cubicBezTo>
                      <a:pt x="134" y="46"/>
                      <a:pt x="94" y="29"/>
                      <a:pt x="54" y="10"/>
                    </a:cubicBezTo>
                    <a:cubicBezTo>
                      <a:pt x="52" y="10"/>
                      <a:pt x="52" y="10"/>
                      <a:pt x="52" y="10"/>
                    </a:cubicBezTo>
                    <a:cubicBezTo>
                      <a:pt x="57" y="18"/>
                      <a:pt x="61" y="26"/>
                      <a:pt x="63" y="33"/>
                    </a:cubicBezTo>
                    <a:cubicBezTo>
                      <a:pt x="66" y="44"/>
                      <a:pt x="70" y="54"/>
                      <a:pt x="73" y="65"/>
                    </a:cubicBezTo>
                    <a:cubicBezTo>
                      <a:pt x="55" y="65"/>
                      <a:pt x="37" y="65"/>
                      <a:pt x="19" y="65"/>
                    </a:cubicBezTo>
                    <a:cubicBezTo>
                      <a:pt x="13" y="43"/>
                      <a:pt x="6" y="21"/>
                      <a:pt x="0" y="0"/>
                    </a:cubicBezTo>
                    <a:cubicBezTo>
                      <a:pt x="27" y="0"/>
                      <a:pt x="55" y="0"/>
                      <a:pt x="82" y="0"/>
                    </a:cubicBezTo>
                    <a:cubicBezTo>
                      <a:pt x="120" y="17"/>
                      <a:pt x="159" y="34"/>
                      <a:pt x="198" y="51"/>
                    </a:cubicBezTo>
                    <a:cubicBezTo>
                      <a:pt x="199" y="51"/>
                      <a:pt x="199" y="51"/>
                      <a:pt x="199" y="51"/>
                    </a:cubicBezTo>
                    <a:cubicBezTo>
                      <a:pt x="227" y="34"/>
                      <a:pt x="256" y="17"/>
                      <a:pt x="284" y="0"/>
                    </a:cubicBezTo>
                    <a:cubicBezTo>
                      <a:pt x="311" y="0"/>
                      <a:pt x="339" y="0"/>
                      <a:pt x="366" y="0"/>
                    </a:cubicBezTo>
                    <a:cubicBezTo>
                      <a:pt x="374" y="21"/>
                      <a:pt x="381" y="43"/>
                      <a:pt x="389" y="65"/>
                    </a:cubicBezTo>
                    <a:cubicBezTo>
                      <a:pt x="370" y="65"/>
                      <a:pt x="351" y="65"/>
                      <a:pt x="332" y="65"/>
                    </a:cubicBezTo>
                    <a:cubicBezTo>
                      <a:pt x="329" y="54"/>
                      <a:pt x="325" y="43"/>
                      <a:pt x="321" y="33"/>
                    </a:cubicBezTo>
                    <a:cubicBezTo>
                      <a:pt x="318" y="20"/>
                      <a:pt x="318" y="20"/>
                      <a:pt x="318" y="20"/>
                    </a:cubicBezTo>
                    <a:cubicBezTo>
                      <a:pt x="317" y="10"/>
                      <a:pt x="317" y="10"/>
                      <a:pt x="317" y="10"/>
                    </a:cubicBezTo>
                    <a:cubicBezTo>
                      <a:pt x="315" y="10"/>
                      <a:pt x="315" y="10"/>
                      <a:pt x="315" y="10"/>
                    </a:cubicBezTo>
                    <a:cubicBezTo>
                      <a:pt x="286" y="29"/>
                      <a:pt x="256" y="46"/>
                      <a:pt x="226" y="65"/>
                    </a:cubicBezTo>
                    <a:cubicBezTo>
                      <a:pt x="209" y="65"/>
                      <a:pt x="192" y="65"/>
                      <a:pt x="175" y="6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5" name="Freeform 451"/>
              <p:cNvSpPr>
                <a:spLocks/>
              </p:cNvSpPr>
              <p:nvPr/>
            </p:nvSpPr>
            <p:spPr bwMode="auto">
              <a:xfrm>
                <a:off x="22315488" y="3165476"/>
                <a:ext cx="908050" cy="230188"/>
              </a:xfrm>
              <a:custGeom>
                <a:avLst/>
                <a:gdLst>
                  <a:gd name="T0" fmla="*/ 39 w 242"/>
                  <a:gd name="T1" fmla="*/ 61 h 61"/>
                  <a:gd name="T2" fmla="*/ 0 w 242"/>
                  <a:gd name="T3" fmla="*/ 0 h 61"/>
                  <a:gd name="T4" fmla="*/ 56 w 242"/>
                  <a:gd name="T5" fmla="*/ 0 h 61"/>
                  <a:gd name="T6" fmla="*/ 90 w 242"/>
                  <a:gd name="T7" fmla="*/ 52 h 61"/>
                  <a:gd name="T8" fmla="*/ 236 w 242"/>
                  <a:gd name="T9" fmla="*/ 52 h 61"/>
                  <a:gd name="T10" fmla="*/ 242 w 242"/>
                  <a:gd name="T11" fmla="*/ 61 h 61"/>
                  <a:gd name="T12" fmla="*/ 39 w 242"/>
                  <a:gd name="T13" fmla="*/ 61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42" h="61">
                    <a:moveTo>
                      <a:pt x="39" y="61"/>
                    </a:moveTo>
                    <a:cubicBezTo>
                      <a:pt x="26" y="41"/>
                      <a:pt x="13" y="21"/>
                      <a:pt x="0" y="0"/>
                    </a:cubicBezTo>
                    <a:cubicBezTo>
                      <a:pt x="19" y="0"/>
                      <a:pt x="38" y="0"/>
                      <a:pt x="56" y="0"/>
                    </a:cubicBezTo>
                    <a:cubicBezTo>
                      <a:pt x="68" y="18"/>
                      <a:pt x="79" y="35"/>
                      <a:pt x="90" y="52"/>
                    </a:cubicBezTo>
                    <a:cubicBezTo>
                      <a:pt x="139" y="52"/>
                      <a:pt x="188" y="52"/>
                      <a:pt x="236" y="52"/>
                    </a:cubicBezTo>
                    <a:cubicBezTo>
                      <a:pt x="242" y="61"/>
                      <a:pt x="242" y="61"/>
                      <a:pt x="242" y="61"/>
                    </a:cubicBezTo>
                    <a:cubicBezTo>
                      <a:pt x="174" y="61"/>
                      <a:pt x="107" y="61"/>
                      <a:pt x="39" y="6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6" name="Freeform 452"/>
              <p:cNvSpPr>
                <a:spLocks noEditPoints="1"/>
              </p:cNvSpPr>
              <p:nvPr/>
            </p:nvSpPr>
            <p:spPr bwMode="auto">
              <a:xfrm>
                <a:off x="25750838" y="2206626"/>
                <a:ext cx="869950" cy="211138"/>
              </a:xfrm>
              <a:custGeom>
                <a:avLst/>
                <a:gdLst>
                  <a:gd name="T0" fmla="*/ 232 w 232"/>
                  <a:gd name="T1" fmla="*/ 17 h 56"/>
                  <a:gd name="T2" fmla="*/ 209 w 232"/>
                  <a:gd name="T3" fmla="*/ 30 h 56"/>
                  <a:gd name="T4" fmla="*/ 116 w 232"/>
                  <a:gd name="T5" fmla="*/ 34 h 56"/>
                  <a:gd name="T6" fmla="*/ 82 w 232"/>
                  <a:gd name="T7" fmla="*/ 34 h 56"/>
                  <a:gd name="T8" fmla="*/ 99 w 232"/>
                  <a:gd name="T9" fmla="*/ 56 h 56"/>
                  <a:gd name="T10" fmla="*/ 45 w 232"/>
                  <a:gd name="T11" fmla="*/ 56 h 56"/>
                  <a:gd name="T12" fmla="*/ 0 w 232"/>
                  <a:gd name="T13" fmla="*/ 0 h 56"/>
                  <a:gd name="T14" fmla="*/ 94 w 232"/>
                  <a:gd name="T15" fmla="*/ 0 h 56"/>
                  <a:gd name="T16" fmla="*/ 190 w 232"/>
                  <a:gd name="T17" fmla="*/ 4 h 56"/>
                  <a:gd name="T18" fmla="*/ 232 w 232"/>
                  <a:gd name="T19" fmla="*/ 17 h 56"/>
                  <a:gd name="T20" fmla="*/ 76 w 232"/>
                  <a:gd name="T21" fmla="*/ 27 h 56"/>
                  <a:gd name="T22" fmla="*/ 104 w 232"/>
                  <a:gd name="T23" fmla="*/ 27 h 56"/>
                  <a:gd name="T24" fmla="*/ 163 w 232"/>
                  <a:gd name="T25" fmla="*/ 24 h 56"/>
                  <a:gd name="T26" fmla="*/ 176 w 232"/>
                  <a:gd name="T27" fmla="*/ 17 h 56"/>
                  <a:gd name="T28" fmla="*/ 153 w 232"/>
                  <a:gd name="T29" fmla="*/ 10 h 56"/>
                  <a:gd name="T30" fmla="*/ 97 w 232"/>
                  <a:gd name="T31" fmla="*/ 7 h 56"/>
                  <a:gd name="T32" fmla="*/ 60 w 232"/>
                  <a:gd name="T33" fmla="*/ 7 h 56"/>
                  <a:gd name="T34" fmla="*/ 76 w 232"/>
                  <a:gd name="T35" fmla="*/ 27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32" h="56">
                    <a:moveTo>
                      <a:pt x="232" y="17"/>
                    </a:moveTo>
                    <a:cubicBezTo>
                      <a:pt x="232" y="17"/>
                      <a:pt x="229" y="27"/>
                      <a:pt x="209" y="30"/>
                    </a:cubicBezTo>
                    <a:cubicBezTo>
                      <a:pt x="189" y="33"/>
                      <a:pt x="158" y="34"/>
                      <a:pt x="116" y="34"/>
                    </a:cubicBezTo>
                    <a:cubicBezTo>
                      <a:pt x="105" y="34"/>
                      <a:pt x="93" y="34"/>
                      <a:pt x="82" y="34"/>
                    </a:cubicBezTo>
                    <a:cubicBezTo>
                      <a:pt x="88" y="42"/>
                      <a:pt x="93" y="48"/>
                      <a:pt x="99" y="56"/>
                    </a:cubicBezTo>
                    <a:cubicBezTo>
                      <a:pt x="81" y="56"/>
                      <a:pt x="63" y="56"/>
                      <a:pt x="45" y="56"/>
                    </a:cubicBezTo>
                    <a:cubicBezTo>
                      <a:pt x="30" y="37"/>
                      <a:pt x="15" y="18"/>
                      <a:pt x="0" y="0"/>
                    </a:cubicBezTo>
                    <a:cubicBezTo>
                      <a:pt x="31" y="0"/>
                      <a:pt x="63" y="0"/>
                      <a:pt x="94" y="0"/>
                    </a:cubicBezTo>
                    <a:cubicBezTo>
                      <a:pt x="136" y="0"/>
                      <a:pt x="168" y="1"/>
                      <a:pt x="190" y="4"/>
                    </a:cubicBezTo>
                    <a:cubicBezTo>
                      <a:pt x="213" y="7"/>
                      <a:pt x="232" y="17"/>
                      <a:pt x="232" y="17"/>
                    </a:cubicBezTo>
                    <a:close/>
                    <a:moveTo>
                      <a:pt x="76" y="27"/>
                    </a:moveTo>
                    <a:cubicBezTo>
                      <a:pt x="85" y="27"/>
                      <a:pt x="95" y="27"/>
                      <a:pt x="104" y="27"/>
                    </a:cubicBezTo>
                    <a:cubicBezTo>
                      <a:pt x="132" y="27"/>
                      <a:pt x="152" y="26"/>
                      <a:pt x="163" y="24"/>
                    </a:cubicBezTo>
                    <a:cubicBezTo>
                      <a:pt x="175" y="23"/>
                      <a:pt x="176" y="17"/>
                      <a:pt x="176" y="17"/>
                    </a:cubicBezTo>
                    <a:cubicBezTo>
                      <a:pt x="176" y="17"/>
                      <a:pt x="166" y="11"/>
                      <a:pt x="153" y="10"/>
                    </a:cubicBezTo>
                    <a:cubicBezTo>
                      <a:pt x="140" y="8"/>
                      <a:pt x="122" y="7"/>
                      <a:pt x="97" y="7"/>
                    </a:cubicBezTo>
                    <a:cubicBezTo>
                      <a:pt x="85" y="7"/>
                      <a:pt x="72" y="7"/>
                      <a:pt x="60" y="7"/>
                    </a:cubicBezTo>
                    <a:cubicBezTo>
                      <a:pt x="65" y="14"/>
                      <a:pt x="70" y="20"/>
                      <a:pt x="76" y="27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7" name="Freeform 453"/>
              <p:cNvSpPr>
                <a:spLocks/>
              </p:cNvSpPr>
              <p:nvPr/>
            </p:nvSpPr>
            <p:spPr bwMode="auto">
              <a:xfrm>
                <a:off x="31107063" y="2105026"/>
                <a:ext cx="606425" cy="211138"/>
              </a:xfrm>
              <a:custGeom>
                <a:avLst/>
                <a:gdLst>
                  <a:gd name="T0" fmla="*/ 62 w 162"/>
                  <a:gd name="T1" fmla="*/ 37 h 56"/>
                  <a:gd name="T2" fmla="*/ 6 w 162"/>
                  <a:gd name="T3" fmla="*/ 31 h 56"/>
                  <a:gd name="T4" fmla="*/ 0 w 162"/>
                  <a:gd name="T5" fmla="*/ 25 h 56"/>
                  <a:gd name="T6" fmla="*/ 36 w 162"/>
                  <a:gd name="T7" fmla="*/ 24 h 56"/>
                  <a:gd name="T8" fmla="*/ 43 w 162"/>
                  <a:gd name="T9" fmla="*/ 19 h 56"/>
                  <a:gd name="T10" fmla="*/ 33 w 162"/>
                  <a:gd name="T11" fmla="*/ 10 h 56"/>
                  <a:gd name="T12" fmla="*/ 46 w 162"/>
                  <a:gd name="T13" fmla="*/ 3 h 56"/>
                  <a:gd name="T14" fmla="*/ 104 w 162"/>
                  <a:gd name="T15" fmla="*/ 0 h 56"/>
                  <a:gd name="T16" fmla="*/ 109 w 162"/>
                  <a:gd name="T17" fmla="*/ 6 h 56"/>
                  <a:gd name="T18" fmla="*/ 80 w 162"/>
                  <a:gd name="T19" fmla="*/ 7 h 56"/>
                  <a:gd name="T20" fmla="*/ 75 w 162"/>
                  <a:gd name="T21" fmla="*/ 11 h 56"/>
                  <a:gd name="T22" fmla="*/ 85 w 162"/>
                  <a:gd name="T23" fmla="*/ 20 h 56"/>
                  <a:gd name="T24" fmla="*/ 50 w 162"/>
                  <a:gd name="T25" fmla="*/ 27 h 56"/>
                  <a:gd name="T26" fmla="*/ 50 w 162"/>
                  <a:gd name="T27" fmla="*/ 28 h 56"/>
                  <a:gd name="T28" fmla="*/ 101 w 162"/>
                  <a:gd name="T29" fmla="*/ 35 h 56"/>
                  <a:gd name="T30" fmla="*/ 110 w 162"/>
                  <a:gd name="T31" fmla="*/ 45 h 56"/>
                  <a:gd name="T32" fmla="*/ 124 w 162"/>
                  <a:gd name="T33" fmla="*/ 49 h 56"/>
                  <a:gd name="T34" fmla="*/ 156 w 162"/>
                  <a:gd name="T35" fmla="*/ 50 h 56"/>
                  <a:gd name="T36" fmla="*/ 162 w 162"/>
                  <a:gd name="T37" fmla="*/ 56 h 56"/>
                  <a:gd name="T38" fmla="*/ 98 w 162"/>
                  <a:gd name="T39" fmla="*/ 53 h 56"/>
                  <a:gd name="T40" fmla="*/ 71 w 162"/>
                  <a:gd name="T41" fmla="*/ 45 h 56"/>
                  <a:gd name="T42" fmla="*/ 62 w 162"/>
                  <a:gd name="T43" fmla="*/ 37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62" h="56">
                    <a:moveTo>
                      <a:pt x="62" y="37"/>
                    </a:moveTo>
                    <a:cubicBezTo>
                      <a:pt x="62" y="37"/>
                      <a:pt x="39" y="31"/>
                      <a:pt x="6" y="31"/>
                    </a:cubicBezTo>
                    <a:cubicBezTo>
                      <a:pt x="0" y="25"/>
                      <a:pt x="0" y="25"/>
                      <a:pt x="0" y="25"/>
                    </a:cubicBezTo>
                    <a:cubicBezTo>
                      <a:pt x="17" y="25"/>
                      <a:pt x="29" y="24"/>
                      <a:pt x="36" y="24"/>
                    </a:cubicBezTo>
                    <a:cubicBezTo>
                      <a:pt x="43" y="22"/>
                      <a:pt x="43" y="19"/>
                      <a:pt x="43" y="19"/>
                    </a:cubicBezTo>
                    <a:cubicBezTo>
                      <a:pt x="33" y="10"/>
                      <a:pt x="33" y="10"/>
                      <a:pt x="33" y="10"/>
                    </a:cubicBezTo>
                    <a:cubicBezTo>
                      <a:pt x="33" y="10"/>
                      <a:pt x="34" y="4"/>
                      <a:pt x="46" y="3"/>
                    </a:cubicBezTo>
                    <a:cubicBezTo>
                      <a:pt x="58" y="1"/>
                      <a:pt x="77" y="0"/>
                      <a:pt x="104" y="0"/>
                    </a:cubicBezTo>
                    <a:cubicBezTo>
                      <a:pt x="109" y="6"/>
                      <a:pt x="109" y="6"/>
                      <a:pt x="109" y="6"/>
                    </a:cubicBezTo>
                    <a:cubicBezTo>
                      <a:pt x="96" y="6"/>
                      <a:pt x="80" y="7"/>
                      <a:pt x="80" y="7"/>
                    </a:cubicBezTo>
                    <a:cubicBezTo>
                      <a:pt x="75" y="11"/>
                      <a:pt x="75" y="11"/>
                      <a:pt x="75" y="11"/>
                    </a:cubicBezTo>
                    <a:cubicBezTo>
                      <a:pt x="85" y="20"/>
                      <a:pt x="85" y="20"/>
                      <a:pt x="85" y="20"/>
                    </a:cubicBezTo>
                    <a:cubicBezTo>
                      <a:pt x="85" y="20"/>
                      <a:pt x="77" y="27"/>
                      <a:pt x="50" y="27"/>
                    </a:cubicBezTo>
                    <a:cubicBezTo>
                      <a:pt x="50" y="28"/>
                      <a:pt x="50" y="28"/>
                      <a:pt x="50" y="28"/>
                    </a:cubicBezTo>
                    <a:cubicBezTo>
                      <a:pt x="79" y="29"/>
                      <a:pt x="101" y="35"/>
                      <a:pt x="101" y="35"/>
                    </a:cubicBezTo>
                    <a:cubicBezTo>
                      <a:pt x="110" y="45"/>
                      <a:pt x="110" y="45"/>
                      <a:pt x="110" y="45"/>
                    </a:cubicBezTo>
                    <a:cubicBezTo>
                      <a:pt x="110" y="45"/>
                      <a:pt x="117" y="48"/>
                      <a:pt x="124" y="49"/>
                    </a:cubicBezTo>
                    <a:cubicBezTo>
                      <a:pt x="131" y="49"/>
                      <a:pt x="142" y="50"/>
                      <a:pt x="156" y="50"/>
                    </a:cubicBezTo>
                    <a:cubicBezTo>
                      <a:pt x="162" y="56"/>
                      <a:pt x="162" y="56"/>
                      <a:pt x="162" y="56"/>
                    </a:cubicBezTo>
                    <a:cubicBezTo>
                      <a:pt x="134" y="56"/>
                      <a:pt x="112" y="55"/>
                      <a:pt x="98" y="53"/>
                    </a:cubicBezTo>
                    <a:cubicBezTo>
                      <a:pt x="84" y="52"/>
                      <a:pt x="71" y="45"/>
                      <a:pt x="71" y="45"/>
                    </a:cubicBezTo>
                    <a:lnTo>
                      <a:pt x="62" y="37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8" name="Freeform 454"/>
              <p:cNvSpPr>
                <a:spLocks/>
              </p:cNvSpPr>
              <p:nvPr/>
            </p:nvSpPr>
            <p:spPr bwMode="auto">
              <a:xfrm>
                <a:off x="31459488" y="2414588"/>
                <a:ext cx="554038" cy="214313"/>
              </a:xfrm>
              <a:custGeom>
                <a:avLst/>
                <a:gdLst>
                  <a:gd name="T0" fmla="*/ 148 w 148"/>
                  <a:gd name="T1" fmla="*/ 57 h 57"/>
                  <a:gd name="T2" fmla="*/ 59 w 148"/>
                  <a:gd name="T3" fmla="*/ 57 h 57"/>
                  <a:gd name="T4" fmla="*/ 0 w 148"/>
                  <a:gd name="T5" fmla="*/ 0 h 57"/>
                  <a:gd name="T6" fmla="*/ 88 w 148"/>
                  <a:gd name="T7" fmla="*/ 0 h 57"/>
                  <a:gd name="T8" fmla="*/ 94 w 148"/>
                  <a:gd name="T9" fmla="*/ 6 h 57"/>
                  <a:gd name="T10" fmla="*/ 46 w 148"/>
                  <a:gd name="T11" fmla="*/ 6 h 57"/>
                  <a:gd name="T12" fmla="*/ 94 w 148"/>
                  <a:gd name="T13" fmla="*/ 51 h 57"/>
                  <a:gd name="T14" fmla="*/ 142 w 148"/>
                  <a:gd name="T15" fmla="*/ 51 h 57"/>
                  <a:gd name="T16" fmla="*/ 148 w 148"/>
                  <a:gd name="T17" fmla="*/ 57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8" h="57">
                    <a:moveTo>
                      <a:pt x="148" y="57"/>
                    </a:moveTo>
                    <a:cubicBezTo>
                      <a:pt x="118" y="57"/>
                      <a:pt x="89" y="57"/>
                      <a:pt x="59" y="57"/>
                    </a:cubicBezTo>
                    <a:cubicBezTo>
                      <a:pt x="39" y="38"/>
                      <a:pt x="19" y="19"/>
                      <a:pt x="0" y="0"/>
                    </a:cubicBezTo>
                    <a:cubicBezTo>
                      <a:pt x="29" y="0"/>
                      <a:pt x="58" y="0"/>
                      <a:pt x="88" y="0"/>
                    </a:cubicBezTo>
                    <a:cubicBezTo>
                      <a:pt x="94" y="6"/>
                      <a:pt x="94" y="6"/>
                      <a:pt x="94" y="6"/>
                    </a:cubicBezTo>
                    <a:cubicBezTo>
                      <a:pt x="78" y="6"/>
                      <a:pt x="62" y="6"/>
                      <a:pt x="46" y="6"/>
                    </a:cubicBezTo>
                    <a:cubicBezTo>
                      <a:pt x="62" y="21"/>
                      <a:pt x="78" y="36"/>
                      <a:pt x="94" y="51"/>
                    </a:cubicBezTo>
                    <a:cubicBezTo>
                      <a:pt x="110" y="51"/>
                      <a:pt x="126" y="51"/>
                      <a:pt x="142" y="51"/>
                    </a:cubicBezTo>
                    <a:lnTo>
                      <a:pt x="148" y="57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9" name="Freeform 455"/>
              <p:cNvSpPr>
                <a:spLocks noEditPoints="1"/>
              </p:cNvSpPr>
              <p:nvPr/>
            </p:nvSpPr>
            <p:spPr bwMode="auto">
              <a:xfrm>
                <a:off x="27960638" y="3041651"/>
                <a:ext cx="306388" cy="146050"/>
              </a:xfrm>
              <a:custGeom>
                <a:avLst/>
                <a:gdLst>
                  <a:gd name="T0" fmla="*/ 0 w 82"/>
                  <a:gd name="T1" fmla="*/ 5 h 39"/>
                  <a:gd name="T2" fmla="*/ 24 w 82"/>
                  <a:gd name="T3" fmla="*/ 0 h 39"/>
                  <a:gd name="T4" fmla="*/ 46 w 82"/>
                  <a:gd name="T5" fmla="*/ 2 h 39"/>
                  <a:gd name="T6" fmla="*/ 57 w 82"/>
                  <a:gd name="T7" fmla="*/ 5 h 39"/>
                  <a:gd name="T8" fmla="*/ 53 w 82"/>
                  <a:gd name="T9" fmla="*/ 9 h 39"/>
                  <a:gd name="T10" fmla="*/ 33 w 82"/>
                  <a:gd name="T11" fmla="*/ 10 h 39"/>
                  <a:gd name="T12" fmla="*/ 10 w 82"/>
                  <a:gd name="T13" fmla="*/ 9 h 39"/>
                  <a:gd name="T14" fmla="*/ 0 w 82"/>
                  <a:gd name="T15" fmla="*/ 5 h 39"/>
                  <a:gd name="T16" fmla="*/ 25 w 82"/>
                  <a:gd name="T17" fmla="*/ 34 h 39"/>
                  <a:gd name="T18" fmla="*/ 29 w 82"/>
                  <a:gd name="T19" fmla="*/ 30 h 39"/>
                  <a:gd name="T20" fmla="*/ 49 w 82"/>
                  <a:gd name="T21" fmla="*/ 29 h 39"/>
                  <a:gd name="T22" fmla="*/ 71 w 82"/>
                  <a:gd name="T23" fmla="*/ 30 h 39"/>
                  <a:gd name="T24" fmla="*/ 82 w 82"/>
                  <a:gd name="T25" fmla="*/ 34 h 39"/>
                  <a:gd name="T26" fmla="*/ 78 w 82"/>
                  <a:gd name="T27" fmla="*/ 38 h 39"/>
                  <a:gd name="T28" fmla="*/ 58 w 82"/>
                  <a:gd name="T29" fmla="*/ 39 h 39"/>
                  <a:gd name="T30" fmla="*/ 35 w 82"/>
                  <a:gd name="T31" fmla="*/ 38 h 39"/>
                  <a:gd name="T32" fmla="*/ 25 w 82"/>
                  <a:gd name="T33" fmla="*/ 34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2" h="39">
                    <a:moveTo>
                      <a:pt x="0" y="5"/>
                    </a:moveTo>
                    <a:cubicBezTo>
                      <a:pt x="0" y="5"/>
                      <a:pt x="5" y="0"/>
                      <a:pt x="24" y="0"/>
                    </a:cubicBezTo>
                    <a:cubicBezTo>
                      <a:pt x="33" y="0"/>
                      <a:pt x="46" y="2"/>
                      <a:pt x="46" y="2"/>
                    </a:cubicBezTo>
                    <a:cubicBezTo>
                      <a:pt x="57" y="5"/>
                      <a:pt x="57" y="5"/>
                      <a:pt x="57" y="5"/>
                    </a:cubicBezTo>
                    <a:cubicBezTo>
                      <a:pt x="53" y="9"/>
                      <a:pt x="53" y="9"/>
                      <a:pt x="53" y="9"/>
                    </a:cubicBezTo>
                    <a:cubicBezTo>
                      <a:pt x="53" y="9"/>
                      <a:pt x="42" y="10"/>
                      <a:pt x="33" y="10"/>
                    </a:cubicBezTo>
                    <a:cubicBezTo>
                      <a:pt x="23" y="10"/>
                      <a:pt x="10" y="9"/>
                      <a:pt x="10" y="9"/>
                    </a:cubicBezTo>
                    <a:lnTo>
                      <a:pt x="0" y="5"/>
                    </a:lnTo>
                    <a:close/>
                    <a:moveTo>
                      <a:pt x="25" y="34"/>
                    </a:moveTo>
                    <a:cubicBezTo>
                      <a:pt x="29" y="30"/>
                      <a:pt x="29" y="30"/>
                      <a:pt x="29" y="30"/>
                    </a:cubicBezTo>
                    <a:cubicBezTo>
                      <a:pt x="29" y="30"/>
                      <a:pt x="40" y="29"/>
                      <a:pt x="49" y="29"/>
                    </a:cubicBezTo>
                    <a:cubicBezTo>
                      <a:pt x="58" y="29"/>
                      <a:pt x="71" y="30"/>
                      <a:pt x="71" y="30"/>
                    </a:cubicBezTo>
                    <a:cubicBezTo>
                      <a:pt x="82" y="34"/>
                      <a:pt x="82" y="34"/>
                      <a:pt x="82" y="34"/>
                    </a:cubicBezTo>
                    <a:cubicBezTo>
                      <a:pt x="78" y="38"/>
                      <a:pt x="78" y="38"/>
                      <a:pt x="78" y="38"/>
                    </a:cubicBezTo>
                    <a:cubicBezTo>
                      <a:pt x="78" y="38"/>
                      <a:pt x="67" y="39"/>
                      <a:pt x="58" y="39"/>
                    </a:cubicBezTo>
                    <a:cubicBezTo>
                      <a:pt x="49" y="39"/>
                      <a:pt x="35" y="38"/>
                      <a:pt x="35" y="38"/>
                    </a:cubicBezTo>
                    <a:lnTo>
                      <a:pt x="25" y="34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0" name="Freeform 456"/>
              <p:cNvSpPr>
                <a:spLocks noEditPoints="1"/>
              </p:cNvSpPr>
              <p:nvPr/>
            </p:nvSpPr>
            <p:spPr bwMode="auto">
              <a:xfrm>
                <a:off x="28260675" y="3376613"/>
                <a:ext cx="292100" cy="179388"/>
              </a:xfrm>
              <a:custGeom>
                <a:avLst/>
                <a:gdLst>
                  <a:gd name="T0" fmla="*/ 74 w 78"/>
                  <a:gd name="T1" fmla="*/ 30 h 48"/>
                  <a:gd name="T2" fmla="*/ 78 w 78"/>
                  <a:gd name="T3" fmla="*/ 31 h 48"/>
                  <a:gd name="T4" fmla="*/ 58 w 78"/>
                  <a:gd name="T5" fmla="*/ 48 h 48"/>
                  <a:gd name="T6" fmla="*/ 24 w 78"/>
                  <a:gd name="T7" fmla="*/ 48 h 48"/>
                  <a:gd name="T8" fmla="*/ 29 w 78"/>
                  <a:gd name="T9" fmla="*/ 30 h 48"/>
                  <a:gd name="T10" fmla="*/ 74 w 78"/>
                  <a:gd name="T11" fmla="*/ 30 h 48"/>
                  <a:gd name="T12" fmla="*/ 0 w 78"/>
                  <a:gd name="T13" fmla="*/ 5 h 48"/>
                  <a:gd name="T14" fmla="*/ 24 w 78"/>
                  <a:gd name="T15" fmla="*/ 0 h 48"/>
                  <a:gd name="T16" fmla="*/ 47 w 78"/>
                  <a:gd name="T17" fmla="*/ 1 h 48"/>
                  <a:gd name="T18" fmla="*/ 58 w 78"/>
                  <a:gd name="T19" fmla="*/ 5 h 48"/>
                  <a:gd name="T20" fmla="*/ 53 w 78"/>
                  <a:gd name="T21" fmla="*/ 9 h 48"/>
                  <a:gd name="T22" fmla="*/ 33 w 78"/>
                  <a:gd name="T23" fmla="*/ 10 h 48"/>
                  <a:gd name="T24" fmla="*/ 11 w 78"/>
                  <a:gd name="T25" fmla="*/ 9 h 48"/>
                  <a:gd name="T26" fmla="*/ 0 w 78"/>
                  <a:gd name="T27" fmla="*/ 5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8" h="48">
                    <a:moveTo>
                      <a:pt x="74" y="30"/>
                    </a:moveTo>
                    <a:cubicBezTo>
                      <a:pt x="78" y="31"/>
                      <a:pt x="78" y="31"/>
                      <a:pt x="78" y="31"/>
                    </a:cubicBezTo>
                    <a:cubicBezTo>
                      <a:pt x="78" y="31"/>
                      <a:pt x="69" y="41"/>
                      <a:pt x="58" y="48"/>
                    </a:cubicBezTo>
                    <a:cubicBezTo>
                      <a:pt x="47" y="48"/>
                      <a:pt x="35" y="48"/>
                      <a:pt x="24" y="48"/>
                    </a:cubicBezTo>
                    <a:cubicBezTo>
                      <a:pt x="27" y="41"/>
                      <a:pt x="29" y="30"/>
                      <a:pt x="29" y="30"/>
                    </a:cubicBezTo>
                    <a:cubicBezTo>
                      <a:pt x="44" y="30"/>
                      <a:pt x="59" y="30"/>
                      <a:pt x="74" y="30"/>
                    </a:cubicBezTo>
                    <a:close/>
                    <a:moveTo>
                      <a:pt x="0" y="5"/>
                    </a:moveTo>
                    <a:cubicBezTo>
                      <a:pt x="0" y="5"/>
                      <a:pt x="5" y="0"/>
                      <a:pt x="24" y="0"/>
                    </a:cubicBezTo>
                    <a:cubicBezTo>
                      <a:pt x="34" y="0"/>
                      <a:pt x="47" y="1"/>
                      <a:pt x="47" y="1"/>
                    </a:cubicBezTo>
                    <a:cubicBezTo>
                      <a:pt x="58" y="5"/>
                      <a:pt x="58" y="5"/>
                      <a:pt x="58" y="5"/>
                    </a:cubicBezTo>
                    <a:cubicBezTo>
                      <a:pt x="53" y="9"/>
                      <a:pt x="53" y="9"/>
                      <a:pt x="53" y="9"/>
                    </a:cubicBezTo>
                    <a:cubicBezTo>
                      <a:pt x="53" y="9"/>
                      <a:pt x="43" y="10"/>
                      <a:pt x="33" y="10"/>
                    </a:cubicBezTo>
                    <a:cubicBezTo>
                      <a:pt x="24" y="10"/>
                      <a:pt x="11" y="9"/>
                      <a:pt x="11" y="9"/>
                    </a:cubicBez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1" name="Freeform 457"/>
              <p:cNvSpPr>
                <a:spLocks/>
              </p:cNvSpPr>
              <p:nvPr/>
            </p:nvSpPr>
            <p:spPr bwMode="auto">
              <a:xfrm>
                <a:off x="20046950" y="4041776"/>
                <a:ext cx="771525" cy="138113"/>
              </a:xfrm>
              <a:custGeom>
                <a:avLst/>
                <a:gdLst>
                  <a:gd name="T0" fmla="*/ 206 w 206"/>
                  <a:gd name="T1" fmla="*/ 37 h 37"/>
                  <a:gd name="T2" fmla="*/ 2 w 206"/>
                  <a:gd name="T3" fmla="*/ 22 h 37"/>
                  <a:gd name="T4" fmla="*/ 0 w 206"/>
                  <a:gd name="T5" fmla="*/ 17 h 37"/>
                  <a:gd name="T6" fmla="*/ 185 w 206"/>
                  <a:gd name="T7" fmla="*/ 0 h 37"/>
                  <a:gd name="T8" fmla="*/ 189 w 206"/>
                  <a:gd name="T9" fmla="*/ 7 h 37"/>
                  <a:gd name="T10" fmla="*/ 49 w 206"/>
                  <a:gd name="T11" fmla="*/ 19 h 37"/>
                  <a:gd name="T12" fmla="*/ 202 w 206"/>
                  <a:gd name="T13" fmla="*/ 30 h 37"/>
                  <a:gd name="T14" fmla="*/ 206 w 206"/>
                  <a:gd name="T15" fmla="*/ 3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6" h="37">
                    <a:moveTo>
                      <a:pt x="206" y="37"/>
                    </a:moveTo>
                    <a:cubicBezTo>
                      <a:pt x="138" y="32"/>
                      <a:pt x="70" y="27"/>
                      <a:pt x="2" y="22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62" y="11"/>
                      <a:pt x="123" y="5"/>
                      <a:pt x="185" y="0"/>
                    </a:cubicBezTo>
                    <a:cubicBezTo>
                      <a:pt x="189" y="7"/>
                      <a:pt x="189" y="7"/>
                      <a:pt x="189" y="7"/>
                    </a:cubicBezTo>
                    <a:cubicBezTo>
                      <a:pt x="142" y="11"/>
                      <a:pt x="96" y="15"/>
                      <a:pt x="49" y="19"/>
                    </a:cubicBezTo>
                    <a:cubicBezTo>
                      <a:pt x="100" y="23"/>
                      <a:pt x="151" y="26"/>
                      <a:pt x="202" y="30"/>
                    </a:cubicBezTo>
                    <a:lnTo>
                      <a:pt x="206" y="37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2" name="Freeform 458"/>
              <p:cNvSpPr>
                <a:spLocks/>
              </p:cNvSpPr>
              <p:nvPr/>
            </p:nvSpPr>
            <p:spPr bwMode="auto">
              <a:xfrm>
                <a:off x="20523200" y="4503738"/>
                <a:ext cx="228600" cy="71438"/>
              </a:xfrm>
              <a:custGeom>
                <a:avLst/>
                <a:gdLst>
                  <a:gd name="T0" fmla="*/ 61 w 61"/>
                  <a:gd name="T1" fmla="*/ 1 h 19"/>
                  <a:gd name="T2" fmla="*/ 35 w 61"/>
                  <a:gd name="T3" fmla="*/ 19 h 19"/>
                  <a:gd name="T4" fmla="*/ 0 w 61"/>
                  <a:gd name="T5" fmla="*/ 19 h 19"/>
                  <a:gd name="T6" fmla="*/ 11 w 61"/>
                  <a:gd name="T7" fmla="*/ 0 h 19"/>
                  <a:gd name="T8" fmla="*/ 57 w 61"/>
                  <a:gd name="T9" fmla="*/ 0 h 19"/>
                  <a:gd name="T10" fmla="*/ 61 w 61"/>
                  <a:gd name="T11" fmla="*/ 1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1" h="19">
                    <a:moveTo>
                      <a:pt x="61" y="1"/>
                    </a:moveTo>
                    <a:cubicBezTo>
                      <a:pt x="61" y="1"/>
                      <a:pt x="48" y="11"/>
                      <a:pt x="35" y="19"/>
                    </a:cubicBezTo>
                    <a:cubicBezTo>
                      <a:pt x="23" y="19"/>
                      <a:pt x="12" y="19"/>
                      <a:pt x="0" y="19"/>
                    </a:cubicBezTo>
                    <a:cubicBezTo>
                      <a:pt x="6" y="12"/>
                      <a:pt x="11" y="0"/>
                      <a:pt x="11" y="0"/>
                    </a:cubicBezTo>
                    <a:cubicBezTo>
                      <a:pt x="26" y="0"/>
                      <a:pt x="42" y="0"/>
                      <a:pt x="57" y="0"/>
                    </a:cubicBezTo>
                    <a:lnTo>
                      <a:pt x="61" y="1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3" name="Freeform 459"/>
              <p:cNvSpPr>
                <a:spLocks/>
              </p:cNvSpPr>
              <p:nvPr/>
            </p:nvSpPr>
            <p:spPr bwMode="auto">
              <a:xfrm>
                <a:off x="25803225" y="4041776"/>
                <a:ext cx="795338" cy="138113"/>
              </a:xfrm>
              <a:custGeom>
                <a:avLst/>
                <a:gdLst>
                  <a:gd name="T0" fmla="*/ 23 w 212"/>
                  <a:gd name="T1" fmla="*/ 30 h 37"/>
                  <a:gd name="T2" fmla="*/ 162 w 212"/>
                  <a:gd name="T3" fmla="*/ 19 h 37"/>
                  <a:gd name="T4" fmla="*/ 6 w 212"/>
                  <a:gd name="T5" fmla="*/ 7 h 37"/>
                  <a:gd name="T6" fmla="*/ 0 w 212"/>
                  <a:gd name="T7" fmla="*/ 0 h 37"/>
                  <a:gd name="T8" fmla="*/ 209 w 212"/>
                  <a:gd name="T9" fmla="*/ 17 h 37"/>
                  <a:gd name="T10" fmla="*/ 212 w 212"/>
                  <a:gd name="T11" fmla="*/ 22 h 37"/>
                  <a:gd name="T12" fmla="*/ 29 w 212"/>
                  <a:gd name="T13" fmla="*/ 37 h 37"/>
                  <a:gd name="T14" fmla="*/ 23 w 212"/>
                  <a:gd name="T15" fmla="*/ 3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2" h="37">
                    <a:moveTo>
                      <a:pt x="23" y="30"/>
                    </a:moveTo>
                    <a:cubicBezTo>
                      <a:pt x="69" y="26"/>
                      <a:pt x="115" y="23"/>
                      <a:pt x="162" y="19"/>
                    </a:cubicBezTo>
                    <a:cubicBezTo>
                      <a:pt x="109" y="15"/>
                      <a:pt x="57" y="11"/>
                      <a:pt x="6" y="7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0" y="5"/>
                      <a:pt x="139" y="11"/>
                      <a:pt x="209" y="17"/>
                    </a:cubicBezTo>
                    <a:cubicBezTo>
                      <a:pt x="212" y="22"/>
                      <a:pt x="212" y="22"/>
                      <a:pt x="212" y="22"/>
                    </a:cubicBezTo>
                    <a:cubicBezTo>
                      <a:pt x="151" y="27"/>
                      <a:pt x="90" y="32"/>
                      <a:pt x="29" y="37"/>
                    </a:cubicBezTo>
                    <a:lnTo>
                      <a:pt x="23" y="3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4" name="Freeform 460"/>
              <p:cNvSpPr>
                <a:spLocks/>
              </p:cNvSpPr>
              <p:nvPr/>
            </p:nvSpPr>
            <p:spPr bwMode="auto">
              <a:xfrm>
                <a:off x="26441400" y="4495801"/>
                <a:ext cx="223838" cy="46038"/>
              </a:xfrm>
              <a:custGeom>
                <a:avLst/>
                <a:gdLst>
                  <a:gd name="T0" fmla="*/ 0 w 60"/>
                  <a:gd name="T1" fmla="*/ 6 h 12"/>
                  <a:gd name="T2" fmla="*/ 4 w 60"/>
                  <a:gd name="T3" fmla="*/ 2 h 12"/>
                  <a:gd name="T4" fmla="*/ 26 w 60"/>
                  <a:gd name="T5" fmla="*/ 0 h 12"/>
                  <a:gd name="T6" fmla="*/ 49 w 60"/>
                  <a:gd name="T7" fmla="*/ 2 h 12"/>
                  <a:gd name="T8" fmla="*/ 60 w 60"/>
                  <a:gd name="T9" fmla="*/ 6 h 12"/>
                  <a:gd name="T10" fmla="*/ 56 w 60"/>
                  <a:gd name="T11" fmla="*/ 11 h 12"/>
                  <a:gd name="T12" fmla="*/ 34 w 60"/>
                  <a:gd name="T13" fmla="*/ 12 h 12"/>
                  <a:gd name="T14" fmla="*/ 11 w 60"/>
                  <a:gd name="T15" fmla="*/ 11 h 12"/>
                  <a:gd name="T16" fmla="*/ 0 w 60"/>
                  <a:gd name="T17" fmla="*/ 6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0" h="12">
                    <a:moveTo>
                      <a:pt x="0" y="6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16" y="0"/>
                      <a:pt x="26" y="0"/>
                    </a:cubicBezTo>
                    <a:cubicBezTo>
                      <a:pt x="35" y="0"/>
                      <a:pt x="49" y="2"/>
                      <a:pt x="49" y="2"/>
                    </a:cubicBezTo>
                    <a:cubicBezTo>
                      <a:pt x="55" y="3"/>
                      <a:pt x="60" y="6"/>
                      <a:pt x="60" y="6"/>
                    </a:cubicBezTo>
                    <a:cubicBezTo>
                      <a:pt x="56" y="11"/>
                      <a:pt x="56" y="11"/>
                      <a:pt x="56" y="11"/>
                    </a:cubicBezTo>
                    <a:cubicBezTo>
                      <a:pt x="56" y="11"/>
                      <a:pt x="44" y="12"/>
                      <a:pt x="34" y="12"/>
                    </a:cubicBezTo>
                    <a:cubicBezTo>
                      <a:pt x="25" y="12"/>
                      <a:pt x="17" y="12"/>
                      <a:pt x="11" y="11"/>
                    </a:cubicBez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5" name="Freeform 461"/>
              <p:cNvSpPr>
                <a:spLocks noEditPoints="1"/>
              </p:cNvSpPr>
              <p:nvPr/>
            </p:nvSpPr>
            <p:spPr bwMode="auto">
              <a:xfrm>
                <a:off x="31413450" y="4011613"/>
                <a:ext cx="676275" cy="203200"/>
              </a:xfrm>
              <a:custGeom>
                <a:avLst/>
                <a:gdLst>
                  <a:gd name="T0" fmla="*/ 86 w 180"/>
                  <a:gd name="T1" fmla="*/ 37 h 54"/>
                  <a:gd name="T2" fmla="*/ 83 w 180"/>
                  <a:gd name="T3" fmla="*/ 35 h 54"/>
                  <a:gd name="T4" fmla="*/ 85 w 180"/>
                  <a:gd name="T5" fmla="*/ 28 h 54"/>
                  <a:gd name="T6" fmla="*/ 107 w 180"/>
                  <a:gd name="T7" fmla="*/ 23 h 54"/>
                  <a:gd name="T8" fmla="*/ 133 w 180"/>
                  <a:gd name="T9" fmla="*/ 17 h 54"/>
                  <a:gd name="T10" fmla="*/ 135 w 180"/>
                  <a:gd name="T11" fmla="*/ 13 h 54"/>
                  <a:gd name="T12" fmla="*/ 120 w 180"/>
                  <a:gd name="T13" fmla="*/ 8 h 54"/>
                  <a:gd name="T14" fmla="*/ 86 w 180"/>
                  <a:gd name="T15" fmla="*/ 7 h 54"/>
                  <a:gd name="T16" fmla="*/ 52 w 180"/>
                  <a:gd name="T17" fmla="*/ 8 h 54"/>
                  <a:gd name="T18" fmla="*/ 23 w 180"/>
                  <a:gd name="T19" fmla="*/ 10 h 54"/>
                  <a:gd name="T20" fmla="*/ 0 w 180"/>
                  <a:gd name="T21" fmla="*/ 4 h 54"/>
                  <a:gd name="T22" fmla="*/ 82 w 180"/>
                  <a:gd name="T23" fmla="*/ 0 h 54"/>
                  <a:gd name="T24" fmla="*/ 148 w 180"/>
                  <a:gd name="T25" fmla="*/ 3 h 54"/>
                  <a:gd name="T26" fmla="*/ 180 w 180"/>
                  <a:gd name="T27" fmla="*/ 13 h 54"/>
                  <a:gd name="T28" fmla="*/ 180 w 180"/>
                  <a:gd name="T29" fmla="*/ 17 h 54"/>
                  <a:gd name="T30" fmla="*/ 171 w 180"/>
                  <a:gd name="T31" fmla="*/ 21 h 54"/>
                  <a:gd name="T32" fmla="*/ 145 w 180"/>
                  <a:gd name="T33" fmla="*/ 26 h 54"/>
                  <a:gd name="T34" fmla="*/ 125 w 180"/>
                  <a:gd name="T35" fmla="*/ 31 h 54"/>
                  <a:gd name="T36" fmla="*/ 123 w 180"/>
                  <a:gd name="T37" fmla="*/ 35 h 54"/>
                  <a:gd name="T38" fmla="*/ 125 w 180"/>
                  <a:gd name="T39" fmla="*/ 37 h 54"/>
                  <a:gd name="T40" fmla="*/ 86 w 180"/>
                  <a:gd name="T41" fmla="*/ 37 h 54"/>
                  <a:gd name="T42" fmla="*/ 89 w 180"/>
                  <a:gd name="T43" fmla="*/ 49 h 54"/>
                  <a:gd name="T44" fmla="*/ 113 w 180"/>
                  <a:gd name="T45" fmla="*/ 43 h 54"/>
                  <a:gd name="T46" fmla="*/ 136 w 180"/>
                  <a:gd name="T47" fmla="*/ 45 h 54"/>
                  <a:gd name="T48" fmla="*/ 148 w 180"/>
                  <a:gd name="T49" fmla="*/ 49 h 54"/>
                  <a:gd name="T50" fmla="*/ 144 w 180"/>
                  <a:gd name="T51" fmla="*/ 53 h 54"/>
                  <a:gd name="T52" fmla="*/ 124 w 180"/>
                  <a:gd name="T53" fmla="*/ 54 h 54"/>
                  <a:gd name="T54" fmla="*/ 100 w 180"/>
                  <a:gd name="T55" fmla="*/ 53 h 54"/>
                  <a:gd name="T56" fmla="*/ 89 w 180"/>
                  <a:gd name="T57" fmla="*/ 49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80" h="54">
                    <a:moveTo>
                      <a:pt x="86" y="37"/>
                    </a:moveTo>
                    <a:cubicBezTo>
                      <a:pt x="83" y="35"/>
                      <a:pt x="83" y="35"/>
                      <a:pt x="83" y="35"/>
                    </a:cubicBezTo>
                    <a:cubicBezTo>
                      <a:pt x="85" y="28"/>
                      <a:pt x="85" y="28"/>
                      <a:pt x="85" y="28"/>
                    </a:cubicBezTo>
                    <a:cubicBezTo>
                      <a:pt x="85" y="28"/>
                      <a:pt x="96" y="25"/>
                      <a:pt x="107" y="23"/>
                    </a:cubicBezTo>
                    <a:cubicBezTo>
                      <a:pt x="121" y="20"/>
                      <a:pt x="133" y="17"/>
                      <a:pt x="133" y="17"/>
                    </a:cubicBezTo>
                    <a:cubicBezTo>
                      <a:pt x="135" y="13"/>
                      <a:pt x="135" y="13"/>
                      <a:pt x="135" y="13"/>
                    </a:cubicBezTo>
                    <a:cubicBezTo>
                      <a:pt x="135" y="13"/>
                      <a:pt x="128" y="9"/>
                      <a:pt x="120" y="8"/>
                    </a:cubicBezTo>
                    <a:cubicBezTo>
                      <a:pt x="111" y="7"/>
                      <a:pt x="100" y="7"/>
                      <a:pt x="86" y="7"/>
                    </a:cubicBezTo>
                    <a:cubicBezTo>
                      <a:pt x="73" y="7"/>
                      <a:pt x="62" y="7"/>
                      <a:pt x="52" y="8"/>
                    </a:cubicBezTo>
                    <a:cubicBezTo>
                      <a:pt x="42" y="8"/>
                      <a:pt x="32" y="9"/>
                      <a:pt x="23" y="10"/>
                    </a:cubicBezTo>
                    <a:cubicBezTo>
                      <a:pt x="15" y="8"/>
                      <a:pt x="7" y="6"/>
                      <a:pt x="0" y="4"/>
                    </a:cubicBezTo>
                    <a:cubicBezTo>
                      <a:pt x="24" y="1"/>
                      <a:pt x="52" y="0"/>
                      <a:pt x="82" y="0"/>
                    </a:cubicBezTo>
                    <a:cubicBezTo>
                      <a:pt x="108" y="0"/>
                      <a:pt x="130" y="1"/>
                      <a:pt x="148" y="3"/>
                    </a:cubicBezTo>
                    <a:cubicBezTo>
                      <a:pt x="165" y="5"/>
                      <a:pt x="180" y="13"/>
                      <a:pt x="180" y="13"/>
                    </a:cubicBezTo>
                    <a:cubicBezTo>
                      <a:pt x="180" y="17"/>
                      <a:pt x="180" y="17"/>
                      <a:pt x="180" y="17"/>
                    </a:cubicBezTo>
                    <a:cubicBezTo>
                      <a:pt x="171" y="21"/>
                      <a:pt x="171" y="21"/>
                      <a:pt x="171" y="21"/>
                    </a:cubicBezTo>
                    <a:cubicBezTo>
                      <a:pt x="171" y="21"/>
                      <a:pt x="158" y="24"/>
                      <a:pt x="145" y="26"/>
                    </a:cubicBezTo>
                    <a:cubicBezTo>
                      <a:pt x="135" y="28"/>
                      <a:pt x="125" y="31"/>
                      <a:pt x="125" y="31"/>
                    </a:cubicBezTo>
                    <a:cubicBezTo>
                      <a:pt x="123" y="35"/>
                      <a:pt x="123" y="35"/>
                      <a:pt x="123" y="35"/>
                    </a:cubicBezTo>
                    <a:cubicBezTo>
                      <a:pt x="125" y="37"/>
                      <a:pt x="125" y="37"/>
                      <a:pt x="125" y="37"/>
                    </a:cubicBezTo>
                    <a:cubicBezTo>
                      <a:pt x="112" y="37"/>
                      <a:pt x="99" y="37"/>
                      <a:pt x="86" y="37"/>
                    </a:cubicBezTo>
                    <a:close/>
                    <a:moveTo>
                      <a:pt x="89" y="49"/>
                    </a:moveTo>
                    <a:cubicBezTo>
                      <a:pt x="89" y="49"/>
                      <a:pt x="93" y="43"/>
                      <a:pt x="113" y="43"/>
                    </a:cubicBezTo>
                    <a:cubicBezTo>
                      <a:pt x="122" y="43"/>
                      <a:pt x="130" y="44"/>
                      <a:pt x="136" y="45"/>
                    </a:cubicBezTo>
                    <a:cubicBezTo>
                      <a:pt x="148" y="49"/>
                      <a:pt x="148" y="49"/>
                      <a:pt x="148" y="49"/>
                    </a:cubicBezTo>
                    <a:cubicBezTo>
                      <a:pt x="144" y="53"/>
                      <a:pt x="144" y="53"/>
                      <a:pt x="144" y="53"/>
                    </a:cubicBezTo>
                    <a:cubicBezTo>
                      <a:pt x="144" y="53"/>
                      <a:pt x="133" y="54"/>
                      <a:pt x="124" y="54"/>
                    </a:cubicBezTo>
                    <a:cubicBezTo>
                      <a:pt x="114" y="54"/>
                      <a:pt x="100" y="53"/>
                      <a:pt x="100" y="53"/>
                    </a:cubicBezTo>
                    <a:cubicBezTo>
                      <a:pt x="95" y="52"/>
                      <a:pt x="89" y="49"/>
                      <a:pt x="89" y="49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6" name="Freeform 462"/>
              <p:cNvSpPr>
                <a:spLocks/>
              </p:cNvSpPr>
              <p:nvPr/>
            </p:nvSpPr>
            <p:spPr bwMode="auto">
              <a:xfrm>
                <a:off x="31996063" y="4352926"/>
                <a:ext cx="377825" cy="207963"/>
              </a:xfrm>
              <a:custGeom>
                <a:avLst/>
                <a:gdLst>
                  <a:gd name="T0" fmla="*/ 101 w 101"/>
                  <a:gd name="T1" fmla="*/ 0 h 55"/>
                  <a:gd name="T2" fmla="*/ 45 w 101"/>
                  <a:gd name="T3" fmla="*/ 55 h 55"/>
                  <a:gd name="T4" fmla="*/ 0 w 101"/>
                  <a:gd name="T5" fmla="*/ 55 h 55"/>
                  <a:gd name="T6" fmla="*/ 57 w 101"/>
                  <a:gd name="T7" fmla="*/ 0 h 55"/>
                  <a:gd name="T8" fmla="*/ 101 w 101"/>
                  <a:gd name="T9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1" h="55">
                    <a:moveTo>
                      <a:pt x="101" y="0"/>
                    </a:moveTo>
                    <a:cubicBezTo>
                      <a:pt x="83" y="19"/>
                      <a:pt x="64" y="36"/>
                      <a:pt x="45" y="55"/>
                    </a:cubicBezTo>
                    <a:cubicBezTo>
                      <a:pt x="30" y="55"/>
                      <a:pt x="15" y="55"/>
                      <a:pt x="0" y="55"/>
                    </a:cubicBezTo>
                    <a:cubicBezTo>
                      <a:pt x="19" y="36"/>
                      <a:pt x="38" y="19"/>
                      <a:pt x="57" y="0"/>
                    </a:cubicBezTo>
                    <a:cubicBezTo>
                      <a:pt x="72" y="0"/>
                      <a:pt x="87" y="0"/>
                      <a:pt x="10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7" name="Freeform 463"/>
              <p:cNvSpPr>
                <a:spLocks/>
              </p:cNvSpPr>
              <p:nvPr/>
            </p:nvSpPr>
            <p:spPr bwMode="auto">
              <a:xfrm>
                <a:off x="-29290963" y="1304926"/>
                <a:ext cx="700088" cy="30163"/>
              </a:xfrm>
              <a:custGeom>
                <a:avLst/>
                <a:gdLst>
                  <a:gd name="T0" fmla="*/ 47 w 187"/>
                  <a:gd name="T1" fmla="*/ 5 h 8"/>
                  <a:gd name="T2" fmla="*/ 26 w 187"/>
                  <a:gd name="T3" fmla="*/ 5 h 8"/>
                  <a:gd name="T4" fmla="*/ 0 w 187"/>
                  <a:gd name="T5" fmla="*/ 8 h 8"/>
                  <a:gd name="T6" fmla="*/ 8 w 187"/>
                  <a:gd name="T7" fmla="*/ 2 h 8"/>
                  <a:gd name="T8" fmla="*/ 58 w 187"/>
                  <a:gd name="T9" fmla="*/ 0 h 8"/>
                  <a:gd name="T10" fmla="*/ 79 w 187"/>
                  <a:gd name="T11" fmla="*/ 0 h 8"/>
                  <a:gd name="T12" fmla="*/ 103 w 187"/>
                  <a:gd name="T13" fmla="*/ 1 h 8"/>
                  <a:gd name="T14" fmla="*/ 140 w 187"/>
                  <a:gd name="T15" fmla="*/ 3 h 8"/>
                  <a:gd name="T16" fmla="*/ 162 w 187"/>
                  <a:gd name="T17" fmla="*/ 2 h 8"/>
                  <a:gd name="T18" fmla="*/ 187 w 187"/>
                  <a:gd name="T19" fmla="*/ 0 h 8"/>
                  <a:gd name="T20" fmla="*/ 179 w 187"/>
                  <a:gd name="T21" fmla="*/ 5 h 8"/>
                  <a:gd name="T22" fmla="*/ 130 w 187"/>
                  <a:gd name="T23" fmla="*/ 8 h 8"/>
                  <a:gd name="T24" fmla="*/ 108 w 187"/>
                  <a:gd name="T25" fmla="*/ 7 h 8"/>
                  <a:gd name="T26" fmla="*/ 84 w 187"/>
                  <a:gd name="T27" fmla="*/ 6 h 8"/>
                  <a:gd name="T28" fmla="*/ 47 w 187"/>
                  <a:gd name="T2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87" h="8">
                    <a:moveTo>
                      <a:pt x="47" y="5"/>
                    </a:moveTo>
                    <a:cubicBezTo>
                      <a:pt x="47" y="5"/>
                      <a:pt x="34" y="5"/>
                      <a:pt x="26" y="5"/>
                    </a:cubicBezTo>
                    <a:cubicBezTo>
                      <a:pt x="18" y="6"/>
                      <a:pt x="9" y="7"/>
                      <a:pt x="0" y="8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23" y="1"/>
                      <a:pt x="40" y="0"/>
                      <a:pt x="58" y="0"/>
                    </a:cubicBezTo>
                    <a:cubicBezTo>
                      <a:pt x="65" y="0"/>
                      <a:pt x="73" y="0"/>
                      <a:pt x="79" y="0"/>
                    </a:cubicBezTo>
                    <a:cubicBezTo>
                      <a:pt x="86" y="0"/>
                      <a:pt x="94" y="1"/>
                      <a:pt x="103" y="1"/>
                    </a:cubicBezTo>
                    <a:cubicBezTo>
                      <a:pt x="117" y="2"/>
                      <a:pt x="130" y="3"/>
                      <a:pt x="140" y="3"/>
                    </a:cubicBezTo>
                    <a:cubicBezTo>
                      <a:pt x="146" y="3"/>
                      <a:pt x="154" y="2"/>
                      <a:pt x="162" y="2"/>
                    </a:cubicBezTo>
                    <a:cubicBezTo>
                      <a:pt x="170" y="1"/>
                      <a:pt x="179" y="1"/>
                      <a:pt x="187" y="0"/>
                    </a:cubicBezTo>
                    <a:cubicBezTo>
                      <a:pt x="179" y="5"/>
                      <a:pt x="179" y="5"/>
                      <a:pt x="179" y="5"/>
                    </a:cubicBezTo>
                    <a:cubicBezTo>
                      <a:pt x="163" y="7"/>
                      <a:pt x="147" y="8"/>
                      <a:pt x="130" y="8"/>
                    </a:cubicBezTo>
                    <a:cubicBezTo>
                      <a:pt x="122" y="8"/>
                      <a:pt x="115" y="8"/>
                      <a:pt x="108" y="7"/>
                    </a:cubicBezTo>
                    <a:cubicBezTo>
                      <a:pt x="101" y="7"/>
                      <a:pt x="93" y="7"/>
                      <a:pt x="84" y="6"/>
                    </a:cubicBezTo>
                    <a:cubicBezTo>
                      <a:pt x="70" y="5"/>
                      <a:pt x="58" y="5"/>
                      <a:pt x="47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8" name="Freeform 464"/>
              <p:cNvSpPr>
                <a:spLocks/>
              </p:cNvSpPr>
              <p:nvPr/>
            </p:nvSpPr>
            <p:spPr bwMode="auto">
              <a:xfrm>
                <a:off x="-29430663" y="1541463"/>
                <a:ext cx="280988" cy="38100"/>
              </a:xfrm>
              <a:custGeom>
                <a:avLst/>
                <a:gdLst>
                  <a:gd name="T0" fmla="*/ 46 w 75"/>
                  <a:gd name="T1" fmla="*/ 10 h 10"/>
                  <a:gd name="T2" fmla="*/ 21 w 75"/>
                  <a:gd name="T3" fmla="*/ 5 h 10"/>
                  <a:gd name="T4" fmla="*/ 0 w 75"/>
                  <a:gd name="T5" fmla="*/ 1 h 10"/>
                  <a:gd name="T6" fmla="*/ 1 w 75"/>
                  <a:gd name="T7" fmla="*/ 0 h 10"/>
                  <a:gd name="T8" fmla="*/ 50 w 75"/>
                  <a:gd name="T9" fmla="*/ 0 h 10"/>
                  <a:gd name="T10" fmla="*/ 62 w 75"/>
                  <a:gd name="T11" fmla="*/ 5 h 10"/>
                  <a:gd name="T12" fmla="*/ 75 w 75"/>
                  <a:gd name="T13" fmla="*/ 9 h 10"/>
                  <a:gd name="T14" fmla="*/ 74 w 75"/>
                  <a:gd name="T15" fmla="*/ 10 h 10"/>
                  <a:gd name="T16" fmla="*/ 46 w 75"/>
                  <a:gd name="T17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5" h="10">
                    <a:moveTo>
                      <a:pt x="46" y="10"/>
                    </a:moveTo>
                    <a:cubicBezTo>
                      <a:pt x="39" y="8"/>
                      <a:pt x="31" y="7"/>
                      <a:pt x="21" y="5"/>
                    </a:cubicBezTo>
                    <a:cubicBezTo>
                      <a:pt x="11" y="3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8" y="0"/>
                      <a:pt x="34" y="0"/>
                      <a:pt x="50" y="0"/>
                    </a:cubicBezTo>
                    <a:cubicBezTo>
                      <a:pt x="62" y="5"/>
                      <a:pt x="62" y="5"/>
                      <a:pt x="62" y="5"/>
                    </a:cubicBezTo>
                    <a:cubicBezTo>
                      <a:pt x="75" y="9"/>
                      <a:pt x="75" y="9"/>
                      <a:pt x="75" y="9"/>
                    </a:cubicBezTo>
                    <a:cubicBezTo>
                      <a:pt x="74" y="10"/>
                      <a:pt x="74" y="10"/>
                      <a:pt x="74" y="10"/>
                    </a:cubicBezTo>
                    <a:cubicBezTo>
                      <a:pt x="65" y="10"/>
                      <a:pt x="55" y="10"/>
                      <a:pt x="4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9" name="Freeform 465"/>
              <p:cNvSpPr>
                <a:spLocks/>
              </p:cNvSpPr>
              <p:nvPr/>
            </p:nvSpPr>
            <p:spPr bwMode="auto">
              <a:xfrm>
                <a:off x="-24366538" y="1538288"/>
                <a:ext cx="468313" cy="161925"/>
              </a:xfrm>
              <a:custGeom>
                <a:avLst/>
                <a:gdLst>
                  <a:gd name="T0" fmla="*/ 70 w 125"/>
                  <a:gd name="T1" fmla="*/ 43 h 43"/>
                  <a:gd name="T2" fmla="*/ 27 w 125"/>
                  <a:gd name="T3" fmla="*/ 43 h 43"/>
                  <a:gd name="T4" fmla="*/ 63 w 125"/>
                  <a:gd name="T5" fmla="*/ 15 h 43"/>
                  <a:gd name="T6" fmla="*/ 75 w 125"/>
                  <a:gd name="T7" fmla="*/ 7 h 43"/>
                  <a:gd name="T8" fmla="*/ 63 w 125"/>
                  <a:gd name="T9" fmla="*/ 9 h 43"/>
                  <a:gd name="T10" fmla="*/ 15 w 125"/>
                  <a:gd name="T11" fmla="*/ 14 h 43"/>
                  <a:gd name="T12" fmla="*/ 0 w 125"/>
                  <a:gd name="T13" fmla="*/ 10 h 43"/>
                  <a:gd name="T14" fmla="*/ 90 w 125"/>
                  <a:gd name="T15" fmla="*/ 0 h 43"/>
                  <a:gd name="T16" fmla="*/ 125 w 125"/>
                  <a:gd name="T17" fmla="*/ 0 h 43"/>
                  <a:gd name="T18" fmla="*/ 70 w 125"/>
                  <a:gd name="T19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5" h="43">
                    <a:moveTo>
                      <a:pt x="70" y="43"/>
                    </a:moveTo>
                    <a:cubicBezTo>
                      <a:pt x="56" y="43"/>
                      <a:pt x="42" y="43"/>
                      <a:pt x="27" y="43"/>
                    </a:cubicBezTo>
                    <a:cubicBezTo>
                      <a:pt x="39" y="34"/>
                      <a:pt x="51" y="24"/>
                      <a:pt x="63" y="15"/>
                    </a:cubicBezTo>
                    <a:cubicBezTo>
                      <a:pt x="75" y="7"/>
                      <a:pt x="75" y="7"/>
                      <a:pt x="75" y="7"/>
                    </a:cubicBezTo>
                    <a:cubicBezTo>
                      <a:pt x="63" y="9"/>
                      <a:pt x="63" y="9"/>
                      <a:pt x="63" y="9"/>
                    </a:cubicBezTo>
                    <a:cubicBezTo>
                      <a:pt x="63" y="9"/>
                      <a:pt x="42" y="11"/>
                      <a:pt x="15" y="14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30" y="7"/>
                      <a:pt x="60" y="3"/>
                      <a:pt x="90" y="0"/>
                    </a:cubicBezTo>
                    <a:cubicBezTo>
                      <a:pt x="102" y="0"/>
                      <a:pt x="114" y="0"/>
                      <a:pt x="125" y="0"/>
                    </a:cubicBezTo>
                    <a:cubicBezTo>
                      <a:pt x="107" y="14"/>
                      <a:pt x="88" y="29"/>
                      <a:pt x="70" y="4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0" name="Freeform 466"/>
              <p:cNvSpPr>
                <a:spLocks noEditPoints="1"/>
              </p:cNvSpPr>
              <p:nvPr/>
            </p:nvSpPr>
            <p:spPr bwMode="auto">
              <a:xfrm>
                <a:off x="-29400500" y="827088"/>
                <a:ext cx="427038" cy="71438"/>
              </a:xfrm>
              <a:custGeom>
                <a:avLst/>
                <a:gdLst>
                  <a:gd name="T0" fmla="*/ 48 w 114"/>
                  <a:gd name="T1" fmla="*/ 19 h 19"/>
                  <a:gd name="T2" fmla="*/ 8 w 114"/>
                  <a:gd name="T3" fmla="*/ 17 h 19"/>
                  <a:gd name="T4" fmla="*/ 4 w 114"/>
                  <a:gd name="T5" fmla="*/ 10 h 19"/>
                  <a:gd name="T6" fmla="*/ 29 w 114"/>
                  <a:gd name="T7" fmla="*/ 2 h 19"/>
                  <a:gd name="T8" fmla="*/ 73 w 114"/>
                  <a:gd name="T9" fmla="*/ 0 h 19"/>
                  <a:gd name="T10" fmla="*/ 107 w 114"/>
                  <a:gd name="T11" fmla="*/ 2 h 19"/>
                  <a:gd name="T12" fmla="*/ 111 w 114"/>
                  <a:gd name="T13" fmla="*/ 8 h 19"/>
                  <a:gd name="T14" fmla="*/ 108 w 114"/>
                  <a:gd name="T15" fmla="*/ 10 h 19"/>
                  <a:gd name="T16" fmla="*/ 29 w 114"/>
                  <a:gd name="T17" fmla="*/ 10 h 19"/>
                  <a:gd name="T18" fmla="*/ 31 w 114"/>
                  <a:gd name="T19" fmla="*/ 15 h 19"/>
                  <a:gd name="T20" fmla="*/ 54 w 114"/>
                  <a:gd name="T21" fmla="*/ 16 h 19"/>
                  <a:gd name="T22" fmla="*/ 74 w 114"/>
                  <a:gd name="T23" fmla="*/ 16 h 19"/>
                  <a:gd name="T24" fmla="*/ 95 w 114"/>
                  <a:gd name="T25" fmla="*/ 15 h 19"/>
                  <a:gd name="T26" fmla="*/ 90 w 114"/>
                  <a:gd name="T27" fmla="*/ 18 h 19"/>
                  <a:gd name="T28" fmla="*/ 70 w 114"/>
                  <a:gd name="T29" fmla="*/ 19 h 19"/>
                  <a:gd name="T30" fmla="*/ 48 w 114"/>
                  <a:gd name="T31" fmla="*/ 19 h 19"/>
                  <a:gd name="T32" fmla="*/ 69 w 114"/>
                  <a:gd name="T33" fmla="*/ 3 h 19"/>
                  <a:gd name="T34" fmla="*/ 48 w 114"/>
                  <a:gd name="T35" fmla="*/ 4 h 19"/>
                  <a:gd name="T36" fmla="*/ 33 w 114"/>
                  <a:gd name="T37" fmla="*/ 8 h 19"/>
                  <a:gd name="T38" fmla="*/ 87 w 114"/>
                  <a:gd name="T39" fmla="*/ 8 h 19"/>
                  <a:gd name="T40" fmla="*/ 86 w 114"/>
                  <a:gd name="T41" fmla="*/ 4 h 19"/>
                  <a:gd name="T42" fmla="*/ 69 w 114"/>
                  <a:gd name="T43" fmla="*/ 3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14" h="19">
                    <a:moveTo>
                      <a:pt x="48" y="19"/>
                    </a:moveTo>
                    <a:cubicBezTo>
                      <a:pt x="29" y="19"/>
                      <a:pt x="16" y="19"/>
                      <a:pt x="8" y="17"/>
                    </a:cubicBezTo>
                    <a:cubicBezTo>
                      <a:pt x="0" y="15"/>
                      <a:pt x="4" y="10"/>
                      <a:pt x="4" y="10"/>
                    </a:cubicBezTo>
                    <a:cubicBezTo>
                      <a:pt x="4" y="10"/>
                      <a:pt x="17" y="4"/>
                      <a:pt x="29" y="2"/>
                    </a:cubicBezTo>
                    <a:cubicBezTo>
                      <a:pt x="42" y="1"/>
                      <a:pt x="56" y="0"/>
                      <a:pt x="73" y="0"/>
                    </a:cubicBezTo>
                    <a:cubicBezTo>
                      <a:pt x="89" y="0"/>
                      <a:pt x="100" y="0"/>
                      <a:pt x="107" y="2"/>
                    </a:cubicBezTo>
                    <a:cubicBezTo>
                      <a:pt x="114" y="4"/>
                      <a:pt x="111" y="8"/>
                      <a:pt x="111" y="8"/>
                    </a:cubicBezTo>
                    <a:cubicBezTo>
                      <a:pt x="108" y="10"/>
                      <a:pt x="108" y="10"/>
                      <a:pt x="108" y="10"/>
                    </a:cubicBezTo>
                    <a:cubicBezTo>
                      <a:pt x="81" y="10"/>
                      <a:pt x="55" y="10"/>
                      <a:pt x="29" y="10"/>
                    </a:cubicBezTo>
                    <a:cubicBezTo>
                      <a:pt x="31" y="15"/>
                      <a:pt x="31" y="15"/>
                      <a:pt x="31" y="15"/>
                    </a:cubicBezTo>
                    <a:cubicBezTo>
                      <a:pt x="31" y="15"/>
                      <a:pt x="43" y="16"/>
                      <a:pt x="54" y="16"/>
                    </a:cubicBezTo>
                    <a:cubicBezTo>
                      <a:pt x="61" y="16"/>
                      <a:pt x="68" y="16"/>
                      <a:pt x="74" y="16"/>
                    </a:cubicBezTo>
                    <a:cubicBezTo>
                      <a:pt x="80" y="15"/>
                      <a:pt x="87" y="15"/>
                      <a:pt x="95" y="15"/>
                    </a:cubicBezTo>
                    <a:cubicBezTo>
                      <a:pt x="90" y="18"/>
                      <a:pt x="90" y="18"/>
                      <a:pt x="90" y="18"/>
                    </a:cubicBezTo>
                    <a:cubicBezTo>
                      <a:pt x="83" y="19"/>
                      <a:pt x="76" y="19"/>
                      <a:pt x="70" y="19"/>
                    </a:cubicBezTo>
                    <a:cubicBezTo>
                      <a:pt x="63" y="19"/>
                      <a:pt x="56" y="19"/>
                      <a:pt x="48" y="19"/>
                    </a:cubicBezTo>
                    <a:close/>
                    <a:moveTo>
                      <a:pt x="69" y="3"/>
                    </a:moveTo>
                    <a:cubicBezTo>
                      <a:pt x="61" y="3"/>
                      <a:pt x="54" y="3"/>
                      <a:pt x="48" y="4"/>
                    </a:cubicBezTo>
                    <a:cubicBezTo>
                      <a:pt x="33" y="8"/>
                      <a:pt x="33" y="8"/>
                      <a:pt x="33" y="8"/>
                    </a:cubicBezTo>
                    <a:cubicBezTo>
                      <a:pt x="51" y="8"/>
                      <a:pt x="69" y="8"/>
                      <a:pt x="87" y="8"/>
                    </a:cubicBezTo>
                    <a:cubicBezTo>
                      <a:pt x="86" y="4"/>
                      <a:pt x="86" y="4"/>
                      <a:pt x="86" y="4"/>
                    </a:cubicBezTo>
                    <a:cubicBezTo>
                      <a:pt x="86" y="4"/>
                      <a:pt x="77" y="3"/>
                      <a:pt x="69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1" name="Freeform 467"/>
              <p:cNvSpPr>
                <a:spLocks/>
              </p:cNvSpPr>
              <p:nvPr/>
            </p:nvSpPr>
            <p:spPr bwMode="auto">
              <a:xfrm>
                <a:off x="-28960763" y="827088"/>
                <a:ext cx="419100" cy="71438"/>
              </a:xfrm>
              <a:custGeom>
                <a:avLst/>
                <a:gdLst>
                  <a:gd name="T0" fmla="*/ 95 w 112"/>
                  <a:gd name="T1" fmla="*/ 14 h 19"/>
                  <a:gd name="T2" fmla="*/ 75 w 112"/>
                  <a:gd name="T3" fmla="*/ 18 h 19"/>
                  <a:gd name="T4" fmla="*/ 37 w 112"/>
                  <a:gd name="T5" fmla="*/ 19 h 19"/>
                  <a:gd name="T6" fmla="*/ 0 w 112"/>
                  <a:gd name="T7" fmla="*/ 18 h 19"/>
                  <a:gd name="T8" fmla="*/ 6 w 112"/>
                  <a:gd name="T9" fmla="*/ 15 h 19"/>
                  <a:gd name="T10" fmla="*/ 42 w 112"/>
                  <a:gd name="T11" fmla="*/ 16 h 19"/>
                  <a:gd name="T12" fmla="*/ 69 w 112"/>
                  <a:gd name="T13" fmla="*/ 14 h 19"/>
                  <a:gd name="T14" fmla="*/ 68 w 112"/>
                  <a:gd name="T15" fmla="*/ 13 h 19"/>
                  <a:gd name="T16" fmla="*/ 61 w 112"/>
                  <a:gd name="T17" fmla="*/ 12 h 19"/>
                  <a:gd name="T18" fmla="*/ 47 w 112"/>
                  <a:gd name="T19" fmla="*/ 11 h 19"/>
                  <a:gd name="T20" fmla="*/ 23 w 112"/>
                  <a:gd name="T21" fmla="*/ 8 h 19"/>
                  <a:gd name="T22" fmla="*/ 20 w 112"/>
                  <a:gd name="T23" fmla="*/ 5 h 19"/>
                  <a:gd name="T24" fmla="*/ 38 w 112"/>
                  <a:gd name="T25" fmla="*/ 1 h 19"/>
                  <a:gd name="T26" fmla="*/ 74 w 112"/>
                  <a:gd name="T27" fmla="*/ 0 h 19"/>
                  <a:gd name="T28" fmla="*/ 112 w 112"/>
                  <a:gd name="T29" fmla="*/ 1 h 19"/>
                  <a:gd name="T30" fmla="*/ 99 w 112"/>
                  <a:gd name="T31" fmla="*/ 4 h 19"/>
                  <a:gd name="T32" fmla="*/ 68 w 112"/>
                  <a:gd name="T33" fmla="*/ 3 h 19"/>
                  <a:gd name="T34" fmla="*/ 46 w 112"/>
                  <a:gd name="T35" fmla="*/ 5 h 19"/>
                  <a:gd name="T36" fmla="*/ 49 w 112"/>
                  <a:gd name="T37" fmla="*/ 6 h 19"/>
                  <a:gd name="T38" fmla="*/ 69 w 112"/>
                  <a:gd name="T39" fmla="*/ 8 h 19"/>
                  <a:gd name="T40" fmla="*/ 87 w 112"/>
                  <a:gd name="T41" fmla="*/ 9 h 19"/>
                  <a:gd name="T42" fmla="*/ 95 w 112"/>
                  <a:gd name="T43" fmla="*/ 11 h 19"/>
                  <a:gd name="T44" fmla="*/ 95 w 112"/>
                  <a:gd name="T45" fmla="*/ 1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12" h="19">
                    <a:moveTo>
                      <a:pt x="95" y="14"/>
                    </a:moveTo>
                    <a:cubicBezTo>
                      <a:pt x="95" y="14"/>
                      <a:pt x="85" y="17"/>
                      <a:pt x="75" y="18"/>
                    </a:cubicBezTo>
                    <a:cubicBezTo>
                      <a:pt x="65" y="19"/>
                      <a:pt x="52" y="19"/>
                      <a:pt x="37" y="19"/>
                    </a:cubicBezTo>
                    <a:cubicBezTo>
                      <a:pt x="21" y="19"/>
                      <a:pt x="9" y="19"/>
                      <a:pt x="0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18" y="16"/>
                      <a:pt x="30" y="16"/>
                      <a:pt x="42" y="16"/>
                    </a:cubicBezTo>
                    <a:cubicBezTo>
                      <a:pt x="58" y="16"/>
                      <a:pt x="69" y="14"/>
                      <a:pt x="69" y="14"/>
                    </a:cubicBezTo>
                    <a:cubicBezTo>
                      <a:pt x="68" y="13"/>
                      <a:pt x="68" y="13"/>
                      <a:pt x="68" y="13"/>
                    </a:cubicBezTo>
                    <a:cubicBezTo>
                      <a:pt x="61" y="12"/>
                      <a:pt x="61" y="12"/>
                      <a:pt x="61" y="12"/>
                    </a:cubicBezTo>
                    <a:cubicBezTo>
                      <a:pt x="61" y="12"/>
                      <a:pt x="53" y="11"/>
                      <a:pt x="47" y="11"/>
                    </a:cubicBezTo>
                    <a:cubicBezTo>
                      <a:pt x="34" y="10"/>
                      <a:pt x="23" y="8"/>
                      <a:pt x="23" y="8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0" y="5"/>
                      <a:pt x="29" y="2"/>
                      <a:pt x="38" y="1"/>
                    </a:cubicBezTo>
                    <a:cubicBezTo>
                      <a:pt x="48" y="0"/>
                      <a:pt x="60" y="0"/>
                      <a:pt x="74" y="0"/>
                    </a:cubicBezTo>
                    <a:cubicBezTo>
                      <a:pt x="88" y="0"/>
                      <a:pt x="100" y="0"/>
                      <a:pt x="112" y="1"/>
                    </a:cubicBezTo>
                    <a:cubicBezTo>
                      <a:pt x="99" y="4"/>
                      <a:pt x="99" y="4"/>
                      <a:pt x="99" y="4"/>
                    </a:cubicBezTo>
                    <a:cubicBezTo>
                      <a:pt x="87" y="3"/>
                      <a:pt x="77" y="3"/>
                      <a:pt x="68" y="3"/>
                    </a:cubicBezTo>
                    <a:cubicBezTo>
                      <a:pt x="55" y="3"/>
                      <a:pt x="46" y="5"/>
                      <a:pt x="46" y="5"/>
                    </a:cubicBezTo>
                    <a:cubicBezTo>
                      <a:pt x="49" y="6"/>
                      <a:pt x="49" y="6"/>
                      <a:pt x="49" y="6"/>
                    </a:cubicBezTo>
                    <a:cubicBezTo>
                      <a:pt x="49" y="6"/>
                      <a:pt x="58" y="7"/>
                      <a:pt x="69" y="8"/>
                    </a:cubicBezTo>
                    <a:cubicBezTo>
                      <a:pt x="77" y="8"/>
                      <a:pt x="87" y="9"/>
                      <a:pt x="87" y="9"/>
                    </a:cubicBezTo>
                    <a:cubicBezTo>
                      <a:pt x="95" y="11"/>
                      <a:pt x="95" y="11"/>
                      <a:pt x="95" y="11"/>
                    </a:cubicBezTo>
                    <a:lnTo>
                      <a:pt x="95" y="14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2" name="Freeform 468"/>
              <p:cNvSpPr>
                <a:spLocks/>
              </p:cNvSpPr>
              <p:nvPr/>
            </p:nvSpPr>
            <p:spPr bwMode="auto">
              <a:xfrm>
                <a:off x="-28522613" y="827088"/>
                <a:ext cx="404813" cy="71438"/>
              </a:xfrm>
              <a:custGeom>
                <a:avLst/>
                <a:gdLst>
                  <a:gd name="T0" fmla="*/ 44 w 108"/>
                  <a:gd name="T1" fmla="*/ 19 h 19"/>
                  <a:gd name="T2" fmla="*/ 7 w 108"/>
                  <a:gd name="T3" fmla="*/ 17 h 19"/>
                  <a:gd name="T4" fmla="*/ 4 w 108"/>
                  <a:gd name="T5" fmla="*/ 10 h 19"/>
                  <a:gd name="T6" fmla="*/ 29 w 108"/>
                  <a:gd name="T7" fmla="*/ 2 h 19"/>
                  <a:gd name="T8" fmla="*/ 76 w 108"/>
                  <a:gd name="T9" fmla="*/ 0 h 19"/>
                  <a:gd name="T10" fmla="*/ 108 w 108"/>
                  <a:gd name="T11" fmla="*/ 1 h 19"/>
                  <a:gd name="T12" fmla="*/ 95 w 108"/>
                  <a:gd name="T13" fmla="*/ 4 h 19"/>
                  <a:gd name="T14" fmla="*/ 70 w 108"/>
                  <a:gd name="T15" fmla="*/ 3 h 19"/>
                  <a:gd name="T16" fmla="*/ 30 w 108"/>
                  <a:gd name="T17" fmla="*/ 10 h 19"/>
                  <a:gd name="T18" fmla="*/ 30 w 108"/>
                  <a:gd name="T19" fmla="*/ 14 h 19"/>
                  <a:gd name="T20" fmla="*/ 50 w 108"/>
                  <a:gd name="T21" fmla="*/ 16 h 19"/>
                  <a:gd name="T22" fmla="*/ 84 w 108"/>
                  <a:gd name="T23" fmla="*/ 15 h 19"/>
                  <a:gd name="T24" fmla="*/ 79 w 108"/>
                  <a:gd name="T25" fmla="*/ 18 h 19"/>
                  <a:gd name="T26" fmla="*/ 63 w 108"/>
                  <a:gd name="T27" fmla="*/ 19 h 19"/>
                  <a:gd name="T28" fmla="*/ 44 w 108"/>
                  <a:gd name="T29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08" h="19">
                    <a:moveTo>
                      <a:pt x="44" y="19"/>
                    </a:moveTo>
                    <a:cubicBezTo>
                      <a:pt x="26" y="19"/>
                      <a:pt x="14" y="19"/>
                      <a:pt x="7" y="17"/>
                    </a:cubicBezTo>
                    <a:cubicBezTo>
                      <a:pt x="0" y="15"/>
                      <a:pt x="4" y="10"/>
                      <a:pt x="4" y="10"/>
                    </a:cubicBezTo>
                    <a:cubicBezTo>
                      <a:pt x="4" y="10"/>
                      <a:pt x="17" y="4"/>
                      <a:pt x="29" y="2"/>
                    </a:cubicBezTo>
                    <a:cubicBezTo>
                      <a:pt x="42" y="1"/>
                      <a:pt x="57" y="0"/>
                      <a:pt x="76" y="0"/>
                    </a:cubicBezTo>
                    <a:cubicBezTo>
                      <a:pt x="88" y="0"/>
                      <a:pt x="99" y="0"/>
                      <a:pt x="108" y="1"/>
                    </a:cubicBezTo>
                    <a:cubicBezTo>
                      <a:pt x="95" y="4"/>
                      <a:pt x="95" y="4"/>
                      <a:pt x="95" y="4"/>
                    </a:cubicBezTo>
                    <a:cubicBezTo>
                      <a:pt x="86" y="3"/>
                      <a:pt x="77" y="3"/>
                      <a:pt x="70" y="3"/>
                    </a:cubicBezTo>
                    <a:cubicBezTo>
                      <a:pt x="50" y="3"/>
                      <a:pt x="36" y="5"/>
                      <a:pt x="30" y="10"/>
                    </a:cubicBezTo>
                    <a:cubicBezTo>
                      <a:pt x="30" y="14"/>
                      <a:pt x="30" y="14"/>
                      <a:pt x="30" y="14"/>
                    </a:cubicBezTo>
                    <a:cubicBezTo>
                      <a:pt x="30" y="14"/>
                      <a:pt x="41" y="16"/>
                      <a:pt x="50" y="16"/>
                    </a:cubicBezTo>
                    <a:cubicBezTo>
                      <a:pt x="62" y="16"/>
                      <a:pt x="73" y="15"/>
                      <a:pt x="84" y="15"/>
                    </a:cubicBezTo>
                    <a:cubicBezTo>
                      <a:pt x="79" y="18"/>
                      <a:pt x="79" y="18"/>
                      <a:pt x="79" y="18"/>
                    </a:cubicBezTo>
                    <a:cubicBezTo>
                      <a:pt x="63" y="19"/>
                      <a:pt x="63" y="19"/>
                      <a:pt x="63" y="19"/>
                    </a:cubicBezTo>
                    <a:cubicBezTo>
                      <a:pt x="63" y="19"/>
                      <a:pt x="52" y="19"/>
                      <a:pt x="44" y="19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3" name="Freeform 470"/>
              <p:cNvSpPr>
                <a:spLocks/>
              </p:cNvSpPr>
              <p:nvPr/>
            </p:nvSpPr>
            <p:spPr bwMode="auto">
              <a:xfrm>
                <a:off x="-20867688" y="881063"/>
                <a:ext cx="311150" cy="66675"/>
              </a:xfrm>
              <a:custGeom>
                <a:avLst/>
                <a:gdLst>
                  <a:gd name="T0" fmla="*/ 18 w 83"/>
                  <a:gd name="T1" fmla="*/ 18 h 18"/>
                  <a:gd name="T2" fmla="*/ 0 w 83"/>
                  <a:gd name="T3" fmla="*/ 18 h 18"/>
                  <a:gd name="T4" fmla="*/ 21 w 83"/>
                  <a:gd name="T5" fmla="*/ 0 h 18"/>
                  <a:gd name="T6" fmla="*/ 83 w 83"/>
                  <a:gd name="T7" fmla="*/ 0 h 18"/>
                  <a:gd name="T8" fmla="*/ 80 w 83"/>
                  <a:gd name="T9" fmla="*/ 3 h 18"/>
                  <a:gd name="T10" fmla="*/ 36 w 83"/>
                  <a:gd name="T11" fmla="*/ 3 h 18"/>
                  <a:gd name="T12" fmla="*/ 29 w 83"/>
                  <a:gd name="T13" fmla="*/ 8 h 18"/>
                  <a:gd name="T14" fmla="*/ 71 w 83"/>
                  <a:gd name="T15" fmla="*/ 8 h 18"/>
                  <a:gd name="T16" fmla="*/ 68 w 83"/>
                  <a:gd name="T17" fmla="*/ 11 h 18"/>
                  <a:gd name="T18" fmla="*/ 27 w 83"/>
                  <a:gd name="T19" fmla="*/ 11 h 18"/>
                  <a:gd name="T20" fmla="*/ 18 w 83"/>
                  <a:gd name="T21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3" h="18">
                    <a:moveTo>
                      <a:pt x="18" y="18"/>
                    </a:moveTo>
                    <a:cubicBezTo>
                      <a:pt x="0" y="18"/>
                      <a:pt x="0" y="18"/>
                      <a:pt x="0" y="18"/>
                    </a:cubicBezTo>
                    <a:cubicBezTo>
                      <a:pt x="7" y="12"/>
                      <a:pt x="14" y="7"/>
                      <a:pt x="21" y="0"/>
                    </a:cubicBezTo>
                    <a:cubicBezTo>
                      <a:pt x="42" y="0"/>
                      <a:pt x="62" y="0"/>
                      <a:pt x="83" y="0"/>
                    </a:cubicBezTo>
                    <a:cubicBezTo>
                      <a:pt x="80" y="3"/>
                      <a:pt x="80" y="3"/>
                      <a:pt x="80" y="3"/>
                    </a:cubicBezTo>
                    <a:cubicBezTo>
                      <a:pt x="66" y="3"/>
                      <a:pt x="51" y="3"/>
                      <a:pt x="36" y="3"/>
                    </a:cubicBezTo>
                    <a:cubicBezTo>
                      <a:pt x="29" y="8"/>
                      <a:pt x="29" y="8"/>
                      <a:pt x="29" y="8"/>
                    </a:cubicBezTo>
                    <a:cubicBezTo>
                      <a:pt x="43" y="8"/>
                      <a:pt x="57" y="8"/>
                      <a:pt x="71" y="8"/>
                    </a:cubicBezTo>
                    <a:cubicBezTo>
                      <a:pt x="68" y="11"/>
                      <a:pt x="68" y="11"/>
                      <a:pt x="68" y="11"/>
                    </a:cubicBezTo>
                    <a:cubicBezTo>
                      <a:pt x="54" y="11"/>
                      <a:pt x="40" y="11"/>
                      <a:pt x="27" y="11"/>
                    </a:cubicBezTo>
                    <a:lnTo>
                      <a:pt x="18" y="1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4" name="Freeform 471"/>
              <p:cNvSpPr>
                <a:spLocks/>
              </p:cNvSpPr>
              <p:nvPr/>
            </p:nvSpPr>
            <p:spPr bwMode="auto">
              <a:xfrm>
                <a:off x="-20512088" y="881063"/>
                <a:ext cx="200025" cy="66675"/>
              </a:xfrm>
              <a:custGeom>
                <a:avLst/>
                <a:gdLst>
                  <a:gd name="T0" fmla="*/ 32 w 53"/>
                  <a:gd name="T1" fmla="*/ 18 h 18"/>
                  <a:gd name="T2" fmla="*/ 14 w 53"/>
                  <a:gd name="T3" fmla="*/ 18 h 18"/>
                  <a:gd name="T4" fmla="*/ 28 w 53"/>
                  <a:gd name="T5" fmla="*/ 7 h 18"/>
                  <a:gd name="T6" fmla="*/ 32 w 53"/>
                  <a:gd name="T7" fmla="*/ 4 h 18"/>
                  <a:gd name="T8" fmla="*/ 27 w 53"/>
                  <a:gd name="T9" fmla="*/ 4 h 18"/>
                  <a:gd name="T10" fmla="*/ 7 w 53"/>
                  <a:gd name="T11" fmla="*/ 7 h 18"/>
                  <a:gd name="T12" fmla="*/ 0 w 53"/>
                  <a:gd name="T13" fmla="*/ 5 h 18"/>
                  <a:gd name="T14" fmla="*/ 38 w 53"/>
                  <a:gd name="T15" fmla="*/ 0 h 18"/>
                  <a:gd name="T16" fmla="*/ 53 w 53"/>
                  <a:gd name="T17" fmla="*/ 0 h 18"/>
                  <a:gd name="T18" fmla="*/ 32 w 53"/>
                  <a:gd name="T19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3" h="18">
                    <a:moveTo>
                      <a:pt x="32" y="18"/>
                    </a:moveTo>
                    <a:cubicBezTo>
                      <a:pt x="14" y="18"/>
                      <a:pt x="14" y="18"/>
                      <a:pt x="14" y="18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32" y="4"/>
                      <a:pt x="32" y="4"/>
                      <a:pt x="32" y="4"/>
                    </a:cubicBezTo>
                    <a:cubicBezTo>
                      <a:pt x="27" y="4"/>
                      <a:pt x="27" y="4"/>
                      <a:pt x="27" y="4"/>
                    </a:cubicBezTo>
                    <a:cubicBezTo>
                      <a:pt x="27" y="4"/>
                      <a:pt x="18" y="5"/>
                      <a:pt x="7" y="7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3" y="3"/>
                      <a:pt x="25" y="2"/>
                      <a:pt x="38" y="0"/>
                    </a:cubicBezTo>
                    <a:cubicBezTo>
                      <a:pt x="53" y="0"/>
                      <a:pt x="53" y="0"/>
                      <a:pt x="53" y="0"/>
                    </a:cubicBezTo>
                    <a:cubicBezTo>
                      <a:pt x="46" y="7"/>
                      <a:pt x="39" y="12"/>
                      <a:pt x="32" y="1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5" name="Freeform 472"/>
              <p:cNvSpPr>
                <a:spLocks/>
              </p:cNvSpPr>
              <p:nvPr/>
            </p:nvSpPr>
            <p:spPr bwMode="auto">
              <a:xfrm>
                <a:off x="-15794038" y="881063"/>
                <a:ext cx="300038" cy="66675"/>
              </a:xfrm>
              <a:custGeom>
                <a:avLst/>
                <a:gdLst>
                  <a:gd name="T0" fmla="*/ 18 w 80"/>
                  <a:gd name="T1" fmla="*/ 18 h 18"/>
                  <a:gd name="T2" fmla="*/ 0 w 80"/>
                  <a:gd name="T3" fmla="*/ 18 h 18"/>
                  <a:gd name="T4" fmla="*/ 17 w 80"/>
                  <a:gd name="T5" fmla="*/ 0 h 18"/>
                  <a:gd name="T6" fmla="*/ 80 w 80"/>
                  <a:gd name="T7" fmla="*/ 0 h 18"/>
                  <a:gd name="T8" fmla="*/ 77 w 80"/>
                  <a:gd name="T9" fmla="*/ 3 h 18"/>
                  <a:gd name="T10" fmla="*/ 33 w 80"/>
                  <a:gd name="T11" fmla="*/ 3 h 18"/>
                  <a:gd name="T12" fmla="*/ 28 w 80"/>
                  <a:gd name="T13" fmla="*/ 8 h 18"/>
                  <a:gd name="T14" fmla="*/ 69 w 80"/>
                  <a:gd name="T15" fmla="*/ 8 h 18"/>
                  <a:gd name="T16" fmla="*/ 67 w 80"/>
                  <a:gd name="T17" fmla="*/ 11 h 18"/>
                  <a:gd name="T18" fmla="*/ 25 w 80"/>
                  <a:gd name="T19" fmla="*/ 11 h 18"/>
                  <a:gd name="T20" fmla="*/ 18 w 80"/>
                  <a:gd name="T21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0" h="18">
                    <a:moveTo>
                      <a:pt x="18" y="18"/>
                    </a:moveTo>
                    <a:cubicBezTo>
                      <a:pt x="12" y="18"/>
                      <a:pt x="6" y="18"/>
                      <a:pt x="0" y="18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38" y="0"/>
                      <a:pt x="59" y="0"/>
                      <a:pt x="80" y="0"/>
                    </a:cubicBezTo>
                    <a:cubicBezTo>
                      <a:pt x="77" y="3"/>
                      <a:pt x="77" y="3"/>
                      <a:pt x="77" y="3"/>
                    </a:cubicBezTo>
                    <a:cubicBezTo>
                      <a:pt x="63" y="3"/>
                      <a:pt x="48" y="3"/>
                      <a:pt x="33" y="3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42" y="8"/>
                      <a:pt x="56" y="8"/>
                      <a:pt x="69" y="8"/>
                    </a:cubicBezTo>
                    <a:cubicBezTo>
                      <a:pt x="67" y="11"/>
                      <a:pt x="67" y="11"/>
                      <a:pt x="67" y="11"/>
                    </a:cubicBezTo>
                    <a:cubicBezTo>
                      <a:pt x="53" y="11"/>
                      <a:pt x="39" y="11"/>
                      <a:pt x="25" y="11"/>
                    </a:cubicBezTo>
                    <a:lnTo>
                      <a:pt x="18" y="1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6" name="Freeform 473"/>
              <p:cNvSpPr>
                <a:spLocks/>
              </p:cNvSpPr>
              <p:nvPr/>
            </p:nvSpPr>
            <p:spPr bwMode="auto">
              <a:xfrm>
                <a:off x="-15511463" y="881063"/>
                <a:ext cx="314325" cy="66675"/>
              </a:xfrm>
              <a:custGeom>
                <a:avLst/>
                <a:gdLst>
                  <a:gd name="T0" fmla="*/ 76 w 84"/>
                  <a:gd name="T1" fmla="*/ 18 h 18"/>
                  <a:gd name="T2" fmla="*/ 0 w 84"/>
                  <a:gd name="T3" fmla="*/ 18 h 18"/>
                  <a:gd name="T4" fmla="*/ 2 w 84"/>
                  <a:gd name="T5" fmla="*/ 16 h 18"/>
                  <a:gd name="T6" fmla="*/ 35 w 84"/>
                  <a:gd name="T7" fmla="*/ 11 h 18"/>
                  <a:gd name="T8" fmla="*/ 55 w 84"/>
                  <a:gd name="T9" fmla="*/ 9 h 18"/>
                  <a:gd name="T10" fmla="*/ 62 w 84"/>
                  <a:gd name="T11" fmla="*/ 7 h 18"/>
                  <a:gd name="T12" fmla="*/ 66 w 84"/>
                  <a:gd name="T13" fmla="*/ 5 h 18"/>
                  <a:gd name="T14" fmla="*/ 63 w 84"/>
                  <a:gd name="T15" fmla="*/ 3 h 18"/>
                  <a:gd name="T16" fmla="*/ 51 w 84"/>
                  <a:gd name="T17" fmla="*/ 3 h 18"/>
                  <a:gd name="T18" fmla="*/ 38 w 84"/>
                  <a:gd name="T19" fmla="*/ 3 h 18"/>
                  <a:gd name="T20" fmla="*/ 23 w 84"/>
                  <a:gd name="T21" fmla="*/ 5 h 18"/>
                  <a:gd name="T22" fmla="*/ 16 w 84"/>
                  <a:gd name="T23" fmla="*/ 3 h 18"/>
                  <a:gd name="T24" fmla="*/ 35 w 84"/>
                  <a:gd name="T25" fmla="*/ 1 h 18"/>
                  <a:gd name="T26" fmla="*/ 54 w 84"/>
                  <a:gd name="T27" fmla="*/ 0 h 18"/>
                  <a:gd name="T28" fmla="*/ 78 w 84"/>
                  <a:gd name="T29" fmla="*/ 1 h 18"/>
                  <a:gd name="T30" fmla="*/ 84 w 84"/>
                  <a:gd name="T31" fmla="*/ 5 h 18"/>
                  <a:gd name="T32" fmla="*/ 79 w 84"/>
                  <a:gd name="T33" fmla="*/ 7 h 18"/>
                  <a:gd name="T34" fmla="*/ 69 w 84"/>
                  <a:gd name="T35" fmla="*/ 9 h 18"/>
                  <a:gd name="T36" fmla="*/ 47 w 84"/>
                  <a:gd name="T37" fmla="*/ 13 h 18"/>
                  <a:gd name="T38" fmla="*/ 25 w 84"/>
                  <a:gd name="T39" fmla="*/ 15 h 18"/>
                  <a:gd name="T40" fmla="*/ 25 w 84"/>
                  <a:gd name="T41" fmla="*/ 16 h 18"/>
                  <a:gd name="T42" fmla="*/ 78 w 84"/>
                  <a:gd name="T43" fmla="*/ 16 h 18"/>
                  <a:gd name="T44" fmla="*/ 76 w 84"/>
                  <a:gd name="T45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84" h="18">
                    <a:moveTo>
                      <a:pt x="76" y="18"/>
                    </a:moveTo>
                    <a:cubicBezTo>
                      <a:pt x="50" y="18"/>
                      <a:pt x="25" y="18"/>
                      <a:pt x="0" y="18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13" y="15"/>
                      <a:pt x="24" y="13"/>
                      <a:pt x="35" y="11"/>
                    </a:cubicBezTo>
                    <a:cubicBezTo>
                      <a:pt x="45" y="10"/>
                      <a:pt x="55" y="9"/>
                      <a:pt x="55" y="9"/>
                    </a:cubicBezTo>
                    <a:cubicBezTo>
                      <a:pt x="62" y="7"/>
                      <a:pt x="62" y="7"/>
                      <a:pt x="62" y="7"/>
                    </a:cubicBezTo>
                    <a:cubicBezTo>
                      <a:pt x="66" y="5"/>
                      <a:pt x="66" y="5"/>
                      <a:pt x="66" y="5"/>
                    </a:cubicBezTo>
                    <a:cubicBezTo>
                      <a:pt x="63" y="3"/>
                      <a:pt x="63" y="3"/>
                      <a:pt x="63" y="3"/>
                    </a:cubicBezTo>
                    <a:cubicBezTo>
                      <a:pt x="51" y="3"/>
                      <a:pt x="51" y="3"/>
                      <a:pt x="51" y="3"/>
                    </a:cubicBezTo>
                    <a:cubicBezTo>
                      <a:pt x="38" y="3"/>
                      <a:pt x="38" y="3"/>
                      <a:pt x="38" y="3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22" y="2"/>
                      <a:pt x="29" y="1"/>
                      <a:pt x="35" y="1"/>
                    </a:cubicBezTo>
                    <a:cubicBezTo>
                      <a:pt x="41" y="0"/>
                      <a:pt x="48" y="0"/>
                      <a:pt x="54" y="0"/>
                    </a:cubicBezTo>
                    <a:cubicBezTo>
                      <a:pt x="64" y="0"/>
                      <a:pt x="78" y="1"/>
                      <a:pt x="78" y="1"/>
                    </a:cubicBezTo>
                    <a:cubicBezTo>
                      <a:pt x="84" y="5"/>
                      <a:pt x="84" y="5"/>
                      <a:pt x="84" y="5"/>
                    </a:cubicBezTo>
                    <a:cubicBezTo>
                      <a:pt x="79" y="7"/>
                      <a:pt x="79" y="7"/>
                      <a:pt x="79" y="7"/>
                    </a:cubicBezTo>
                    <a:cubicBezTo>
                      <a:pt x="69" y="9"/>
                      <a:pt x="69" y="9"/>
                      <a:pt x="69" y="9"/>
                    </a:cubicBezTo>
                    <a:cubicBezTo>
                      <a:pt x="69" y="9"/>
                      <a:pt x="57" y="11"/>
                      <a:pt x="47" y="13"/>
                    </a:cubicBezTo>
                    <a:cubicBezTo>
                      <a:pt x="40" y="14"/>
                      <a:pt x="33" y="15"/>
                      <a:pt x="25" y="15"/>
                    </a:cubicBezTo>
                    <a:cubicBezTo>
                      <a:pt x="25" y="16"/>
                      <a:pt x="25" y="16"/>
                      <a:pt x="25" y="16"/>
                    </a:cubicBezTo>
                    <a:cubicBezTo>
                      <a:pt x="43" y="16"/>
                      <a:pt x="60" y="16"/>
                      <a:pt x="78" y="16"/>
                    </a:cubicBezTo>
                    <a:lnTo>
                      <a:pt x="76" y="1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7" name="Freeform 474"/>
              <p:cNvSpPr>
                <a:spLocks/>
              </p:cNvSpPr>
              <p:nvPr/>
            </p:nvSpPr>
            <p:spPr bwMode="auto">
              <a:xfrm>
                <a:off x="-10715625" y="881063"/>
                <a:ext cx="280988" cy="66675"/>
              </a:xfrm>
              <a:custGeom>
                <a:avLst/>
                <a:gdLst>
                  <a:gd name="T0" fmla="*/ 18 w 75"/>
                  <a:gd name="T1" fmla="*/ 18 h 18"/>
                  <a:gd name="T2" fmla="*/ 0 w 75"/>
                  <a:gd name="T3" fmla="*/ 18 h 18"/>
                  <a:gd name="T4" fmla="*/ 13 w 75"/>
                  <a:gd name="T5" fmla="*/ 0 h 18"/>
                  <a:gd name="T6" fmla="*/ 75 w 75"/>
                  <a:gd name="T7" fmla="*/ 0 h 18"/>
                  <a:gd name="T8" fmla="*/ 73 w 75"/>
                  <a:gd name="T9" fmla="*/ 3 h 18"/>
                  <a:gd name="T10" fmla="*/ 29 w 75"/>
                  <a:gd name="T11" fmla="*/ 3 h 18"/>
                  <a:gd name="T12" fmla="*/ 25 w 75"/>
                  <a:gd name="T13" fmla="*/ 8 h 18"/>
                  <a:gd name="T14" fmla="*/ 66 w 75"/>
                  <a:gd name="T15" fmla="*/ 8 h 18"/>
                  <a:gd name="T16" fmla="*/ 65 w 75"/>
                  <a:gd name="T17" fmla="*/ 11 h 18"/>
                  <a:gd name="T18" fmla="*/ 23 w 75"/>
                  <a:gd name="T19" fmla="*/ 11 h 18"/>
                  <a:gd name="T20" fmla="*/ 18 w 75"/>
                  <a:gd name="T21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5" h="18">
                    <a:moveTo>
                      <a:pt x="18" y="18"/>
                    </a:moveTo>
                    <a:cubicBezTo>
                      <a:pt x="12" y="18"/>
                      <a:pt x="6" y="18"/>
                      <a:pt x="0" y="18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33" y="0"/>
                      <a:pt x="54" y="0"/>
                      <a:pt x="75" y="0"/>
                    </a:cubicBezTo>
                    <a:cubicBezTo>
                      <a:pt x="73" y="3"/>
                      <a:pt x="73" y="3"/>
                      <a:pt x="73" y="3"/>
                    </a:cubicBezTo>
                    <a:cubicBezTo>
                      <a:pt x="58" y="3"/>
                      <a:pt x="44" y="3"/>
                      <a:pt x="29" y="3"/>
                    </a:cubicBezTo>
                    <a:cubicBezTo>
                      <a:pt x="25" y="8"/>
                      <a:pt x="25" y="8"/>
                      <a:pt x="25" y="8"/>
                    </a:cubicBezTo>
                    <a:cubicBezTo>
                      <a:pt x="39" y="8"/>
                      <a:pt x="53" y="8"/>
                      <a:pt x="66" y="8"/>
                    </a:cubicBezTo>
                    <a:cubicBezTo>
                      <a:pt x="65" y="11"/>
                      <a:pt x="65" y="11"/>
                      <a:pt x="65" y="11"/>
                    </a:cubicBezTo>
                    <a:cubicBezTo>
                      <a:pt x="51" y="11"/>
                      <a:pt x="37" y="11"/>
                      <a:pt x="23" y="11"/>
                    </a:cubicBezTo>
                    <a:lnTo>
                      <a:pt x="18" y="1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8" name="Freeform 475"/>
              <p:cNvSpPr>
                <a:spLocks/>
              </p:cNvSpPr>
              <p:nvPr/>
            </p:nvSpPr>
            <p:spPr bwMode="auto">
              <a:xfrm>
                <a:off x="-10434638" y="881063"/>
                <a:ext cx="300038" cy="66675"/>
              </a:xfrm>
              <a:custGeom>
                <a:avLst/>
                <a:gdLst>
                  <a:gd name="T0" fmla="*/ 80 w 80"/>
                  <a:gd name="T1" fmla="*/ 5 h 18"/>
                  <a:gd name="T2" fmla="*/ 72 w 80"/>
                  <a:gd name="T3" fmla="*/ 7 h 18"/>
                  <a:gd name="T4" fmla="*/ 54 w 80"/>
                  <a:gd name="T5" fmla="*/ 9 h 18"/>
                  <a:gd name="T6" fmla="*/ 54 w 80"/>
                  <a:gd name="T7" fmla="*/ 9 h 18"/>
                  <a:gd name="T8" fmla="*/ 73 w 80"/>
                  <a:gd name="T9" fmla="*/ 10 h 18"/>
                  <a:gd name="T10" fmla="*/ 77 w 80"/>
                  <a:gd name="T11" fmla="*/ 13 h 18"/>
                  <a:gd name="T12" fmla="*/ 63 w 80"/>
                  <a:gd name="T13" fmla="*/ 17 h 18"/>
                  <a:gd name="T14" fmla="*/ 30 w 80"/>
                  <a:gd name="T15" fmla="*/ 18 h 18"/>
                  <a:gd name="T16" fmla="*/ 0 w 80"/>
                  <a:gd name="T17" fmla="*/ 18 h 18"/>
                  <a:gd name="T18" fmla="*/ 2 w 80"/>
                  <a:gd name="T19" fmla="*/ 15 h 18"/>
                  <a:gd name="T20" fmla="*/ 16 w 80"/>
                  <a:gd name="T21" fmla="*/ 16 h 18"/>
                  <a:gd name="T22" fmla="*/ 31 w 80"/>
                  <a:gd name="T23" fmla="*/ 16 h 18"/>
                  <a:gd name="T24" fmla="*/ 51 w 80"/>
                  <a:gd name="T25" fmla="*/ 15 h 18"/>
                  <a:gd name="T26" fmla="*/ 59 w 80"/>
                  <a:gd name="T27" fmla="*/ 13 h 18"/>
                  <a:gd name="T28" fmla="*/ 53 w 80"/>
                  <a:gd name="T29" fmla="*/ 11 h 18"/>
                  <a:gd name="T30" fmla="*/ 31 w 80"/>
                  <a:gd name="T31" fmla="*/ 10 h 18"/>
                  <a:gd name="T32" fmla="*/ 22 w 80"/>
                  <a:gd name="T33" fmla="*/ 10 h 18"/>
                  <a:gd name="T34" fmla="*/ 23 w 80"/>
                  <a:gd name="T35" fmla="*/ 8 h 18"/>
                  <a:gd name="T36" fmla="*/ 33 w 80"/>
                  <a:gd name="T37" fmla="*/ 8 h 18"/>
                  <a:gd name="T38" fmla="*/ 62 w 80"/>
                  <a:gd name="T39" fmla="*/ 5 h 18"/>
                  <a:gd name="T40" fmla="*/ 58 w 80"/>
                  <a:gd name="T41" fmla="*/ 3 h 18"/>
                  <a:gd name="T42" fmla="*/ 45 w 80"/>
                  <a:gd name="T43" fmla="*/ 3 h 18"/>
                  <a:gd name="T44" fmla="*/ 33 w 80"/>
                  <a:gd name="T45" fmla="*/ 3 h 18"/>
                  <a:gd name="T46" fmla="*/ 19 w 80"/>
                  <a:gd name="T47" fmla="*/ 4 h 18"/>
                  <a:gd name="T48" fmla="*/ 11 w 80"/>
                  <a:gd name="T49" fmla="*/ 2 h 18"/>
                  <a:gd name="T50" fmla="*/ 48 w 80"/>
                  <a:gd name="T51" fmla="*/ 0 h 18"/>
                  <a:gd name="T52" fmla="*/ 73 w 80"/>
                  <a:gd name="T53" fmla="*/ 1 h 18"/>
                  <a:gd name="T54" fmla="*/ 80 w 80"/>
                  <a:gd name="T55" fmla="*/ 5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80" h="18">
                    <a:moveTo>
                      <a:pt x="80" y="5"/>
                    </a:moveTo>
                    <a:cubicBezTo>
                      <a:pt x="72" y="7"/>
                      <a:pt x="72" y="7"/>
                      <a:pt x="72" y="7"/>
                    </a:cubicBezTo>
                    <a:cubicBezTo>
                      <a:pt x="72" y="7"/>
                      <a:pt x="61" y="9"/>
                      <a:pt x="54" y="9"/>
                    </a:cubicBezTo>
                    <a:cubicBezTo>
                      <a:pt x="54" y="9"/>
                      <a:pt x="54" y="9"/>
                      <a:pt x="54" y="9"/>
                    </a:cubicBezTo>
                    <a:cubicBezTo>
                      <a:pt x="62" y="9"/>
                      <a:pt x="73" y="10"/>
                      <a:pt x="73" y="10"/>
                    </a:cubicBezTo>
                    <a:cubicBezTo>
                      <a:pt x="77" y="13"/>
                      <a:pt x="77" y="13"/>
                      <a:pt x="77" y="13"/>
                    </a:cubicBezTo>
                    <a:cubicBezTo>
                      <a:pt x="77" y="13"/>
                      <a:pt x="72" y="16"/>
                      <a:pt x="63" y="17"/>
                    </a:cubicBezTo>
                    <a:cubicBezTo>
                      <a:pt x="55" y="18"/>
                      <a:pt x="44" y="18"/>
                      <a:pt x="30" y="18"/>
                    </a:cubicBezTo>
                    <a:cubicBezTo>
                      <a:pt x="18" y="18"/>
                      <a:pt x="8" y="18"/>
                      <a:pt x="0" y="18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16" y="16"/>
                      <a:pt x="16" y="16"/>
                      <a:pt x="16" y="16"/>
                    </a:cubicBezTo>
                    <a:cubicBezTo>
                      <a:pt x="31" y="16"/>
                      <a:pt x="31" y="16"/>
                      <a:pt x="31" y="16"/>
                    </a:cubicBezTo>
                    <a:cubicBezTo>
                      <a:pt x="39" y="16"/>
                      <a:pt x="51" y="15"/>
                      <a:pt x="51" y="15"/>
                    </a:cubicBezTo>
                    <a:cubicBezTo>
                      <a:pt x="59" y="13"/>
                      <a:pt x="59" y="13"/>
                      <a:pt x="59" y="13"/>
                    </a:cubicBezTo>
                    <a:cubicBezTo>
                      <a:pt x="53" y="11"/>
                      <a:pt x="53" y="11"/>
                      <a:pt x="53" y="11"/>
                    </a:cubicBezTo>
                    <a:cubicBezTo>
                      <a:pt x="53" y="11"/>
                      <a:pt x="42" y="10"/>
                      <a:pt x="31" y="10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3" y="8"/>
                      <a:pt x="23" y="8"/>
                      <a:pt x="23" y="8"/>
                    </a:cubicBezTo>
                    <a:cubicBezTo>
                      <a:pt x="33" y="8"/>
                      <a:pt x="33" y="8"/>
                      <a:pt x="33" y="8"/>
                    </a:cubicBezTo>
                    <a:cubicBezTo>
                      <a:pt x="51" y="8"/>
                      <a:pt x="62" y="5"/>
                      <a:pt x="62" y="5"/>
                    </a:cubicBezTo>
                    <a:cubicBezTo>
                      <a:pt x="58" y="3"/>
                      <a:pt x="58" y="3"/>
                      <a:pt x="58" y="3"/>
                    </a:cubicBezTo>
                    <a:cubicBezTo>
                      <a:pt x="58" y="3"/>
                      <a:pt x="51" y="3"/>
                      <a:pt x="45" y="3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22" y="1"/>
                      <a:pt x="34" y="0"/>
                      <a:pt x="48" y="0"/>
                    </a:cubicBezTo>
                    <a:cubicBezTo>
                      <a:pt x="59" y="0"/>
                      <a:pt x="73" y="1"/>
                      <a:pt x="73" y="1"/>
                    </a:cubicBezTo>
                    <a:lnTo>
                      <a:pt x="80" y="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9" name="Freeform 476"/>
              <p:cNvSpPr>
                <a:spLocks/>
              </p:cNvSpPr>
              <p:nvPr/>
            </p:nvSpPr>
            <p:spPr bwMode="auto">
              <a:xfrm>
                <a:off x="-5640388" y="881063"/>
                <a:ext cx="269875" cy="66675"/>
              </a:xfrm>
              <a:custGeom>
                <a:avLst/>
                <a:gdLst>
                  <a:gd name="T0" fmla="*/ 18 w 72"/>
                  <a:gd name="T1" fmla="*/ 18 h 18"/>
                  <a:gd name="T2" fmla="*/ 0 w 72"/>
                  <a:gd name="T3" fmla="*/ 18 h 18"/>
                  <a:gd name="T4" fmla="*/ 9 w 72"/>
                  <a:gd name="T5" fmla="*/ 0 h 18"/>
                  <a:gd name="T6" fmla="*/ 72 w 72"/>
                  <a:gd name="T7" fmla="*/ 0 h 18"/>
                  <a:gd name="T8" fmla="*/ 70 w 72"/>
                  <a:gd name="T9" fmla="*/ 3 h 18"/>
                  <a:gd name="T10" fmla="*/ 26 w 72"/>
                  <a:gd name="T11" fmla="*/ 3 h 18"/>
                  <a:gd name="T12" fmla="*/ 23 w 72"/>
                  <a:gd name="T13" fmla="*/ 8 h 18"/>
                  <a:gd name="T14" fmla="*/ 65 w 72"/>
                  <a:gd name="T15" fmla="*/ 8 h 18"/>
                  <a:gd name="T16" fmla="*/ 63 w 72"/>
                  <a:gd name="T17" fmla="*/ 11 h 18"/>
                  <a:gd name="T18" fmla="*/ 22 w 72"/>
                  <a:gd name="T19" fmla="*/ 11 h 18"/>
                  <a:gd name="T20" fmla="*/ 18 w 72"/>
                  <a:gd name="T21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2" h="18">
                    <a:moveTo>
                      <a:pt x="18" y="18"/>
                    </a:moveTo>
                    <a:cubicBezTo>
                      <a:pt x="12" y="18"/>
                      <a:pt x="6" y="18"/>
                      <a:pt x="0" y="18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30" y="0"/>
                      <a:pt x="51" y="0"/>
                      <a:pt x="72" y="0"/>
                    </a:cubicBezTo>
                    <a:cubicBezTo>
                      <a:pt x="70" y="3"/>
                      <a:pt x="70" y="3"/>
                      <a:pt x="70" y="3"/>
                    </a:cubicBezTo>
                    <a:cubicBezTo>
                      <a:pt x="56" y="3"/>
                      <a:pt x="41" y="3"/>
                      <a:pt x="26" y="3"/>
                    </a:cubicBezTo>
                    <a:cubicBezTo>
                      <a:pt x="23" y="8"/>
                      <a:pt x="23" y="8"/>
                      <a:pt x="23" y="8"/>
                    </a:cubicBezTo>
                    <a:cubicBezTo>
                      <a:pt x="37" y="8"/>
                      <a:pt x="51" y="8"/>
                      <a:pt x="65" y="8"/>
                    </a:cubicBezTo>
                    <a:cubicBezTo>
                      <a:pt x="63" y="11"/>
                      <a:pt x="63" y="11"/>
                      <a:pt x="63" y="11"/>
                    </a:cubicBezTo>
                    <a:cubicBezTo>
                      <a:pt x="50" y="11"/>
                      <a:pt x="36" y="11"/>
                      <a:pt x="22" y="11"/>
                    </a:cubicBezTo>
                    <a:lnTo>
                      <a:pt x="18" y="1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0" name="Freeform 477"/>
              <p:cNvSpPr>
                <a:spLocks noEditPoints="1"/>
              </p:cNvSpPr>
              <p:nvPr/>
            </p:nvSpPr>
            <p:spPr bwMode="auto">
              <a:xfrm>
                <a:off x="-5367338" y="881063"/>
                <a:ext cx="315913" cy="66675"/>
              </a:xfrm>
              <a:custGeom>
                <a:avLst/>
                <a:gdLst>
                  <a:gd name="T0" fmla="*/ 83 w 84"/>
                  <a:gd name="T1" fmla="*/ 14 h 18"/>
                  <a:gd name="T2" fmla="*/ 68 w 84"/>
                  <a:gd name="T3" fmla="*/ 14 h 18"/>
                  <a:gd name="T4" fmla="*/ 66 w 84"/>
                  <a:gd name="T5" fmla="*/ 18 h 18"/>
                  <a:gd name="T6" fmla="*/ 49 w 84"/>
                  <a:gd name="T7" fmla="*/ 18 h 18"/>
                  <a:gd name="T8" fmla="*/ 51 w 84"/>
                  <a:gd name="T9" fmla="*/ 14 h 18"/>
                  <a:gd name="T10" fmla="*/ 0 w 84"/>
                  <a:gd name="T11" fmla="*/ 14 h 18"/>
                  <a:gd name="T12" fmla="*/ 1 w 84"/>
                  <a:gd name="T13" fmla="*/ 12 h 18"/>
                  <a:gd name="T14" fmla="*/ 57 w 84"/>
                  <a:gd name="T15" fmla="*/ 0 h 18"/>
                  <a:gd name="T16" fmla="*/ 75 w 84"/>
                  <a:gd name="T17" fmla="*/ 0 h 18"/>
                  <a:gd name="T18" fmla="*/ 69 w 84"/>
                  <a:gd name="T19" fmla="*/ 12 h 18"/>
                  <a:gd name="T20" fmla="*/ 84 w 84"/>
                  <a:gd name="T21" fmla="*/ 12 h 18"/>
                  <a:gd name="T22" fmla="*/ 83 w 84"/>
                  <a:gd name="T23" fmla="*/ 14 h 18"/>
                  <a:gd name="T24" fmla="*/ 52 w 84"/>
                  <a:gd name="T25" fmla="*/ 12 h 18"/>
                  <a:gd name="T26" fmla="*/ 54 w 84"/>
                  <a:gd name="T27" fmla="*/ 8 h 18"/>
                  <a:gd name="T28" fmla="*/ 57 w 84"/>
                  <a:gd name="T29" fmla="*/ 4 h 18"/>
                  <a:gd name="T30" fmla="*/ 56 w 84"/>
                  <a:gd name="T31" fmla="*/ 4 h 18"/>
                  <a:gd name="T32" fmla="*/ 48 w 84"/>
                  <a:gd name="T33" fmla="*/ 6 h 18"/>
                  <a:gd name="T34" fmla="*/ 18 w 84"/>
                  <a:gd name="T35" fmla="*/ 12 h 18"/>
                  <a:gd name="T36" fmla="*/ 52 w 84"/>
                  <a:gd name="T37" fmla="*/ 1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84" h="18">
                    <a:moveTo>
                      <a:pt x="83" y="14"/>
                    </a:moveTo>
                    <a:cubicBezTo>
                      <a:pt x="68" y="14"/>
                      <a:pt x="68" y="14"/>
                      <a:pt x="68" y="14"/>
                    </a:cubicBezTo>
                    <a:cubicBezTo>
                      <a:pt x="66" y="18"/>
                      <a:pt x="66" y="18"/>
                      <a:pt x="66" y="18"/>
                    </a:cubicBezTo>
                    <a:cubicBezTo>
                      <a:pt x="49" y="18"/>
                      <a:pt x="49" y="18"/>
                      <a:pt x="49" y="18"/>
                    </a:cubicBezTo>
                    <a:cubicBezTo>
                      <a:pt x="51" y="14"/>
                      <a:pt x="51" y="14"/>
                      <a:pt x="51" y="14"/>
                    </a:cubicBezTo>
                    <a:cubicBezTo>
                      <a:pt x="34" y="14"/>
                      <a:pt x="17" y="14"/>
                      <a:pt x="0" y="14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20" y="8"/>
                      <a:pt x="39" y="4"/>
                      <a:pt x="57" y="0"/>
                    </a:cubicBezTo>
                    <a:cubicBezTo>
                      <a:pt x="75" y="0"/>
                      <a:pt x="75" y="0"/>
                      <a:pt x="75" y="0"/>
                    </a:cubicBezTo>
                    <a:cubicBezTo>
                      <a:pt x="69" y="12"/>
                      <a:pt x="69" y="12"/>
                      <a:pt x="69" y="12"/>
                    </a:cubicBezTo>
                    <a:cubicBezTo>
                      <a:pt x="84" y="12"/>
                      <a:pt x="84" y="12"/>
                      <a:pt x="84" y="12"/>
                    </a:cubicBezTo>
                    <a:lnTo>
                      <a:pt x="83" y="14"/>
                    </a:lnTo>
                    <a:close/>
                    <a:moveTo>
                      <a:pt x="52" y="12"/>
                    </a:moveTo>
                    <a:cubicBezTo>
                      <a:pt x="54" y="8"/>
                      <a:pt x="54" y="8"/>
                      <a:pt x="54" y="8"/>
                    </a:cubicBezTo>
                    <a:cubicBezTo>
                      <a:pt x="57" y="4"/>
                      <a:pt x="57" y="4"/>
                      <a:pt x="57" y="4"/>
                    </a:cubicBezTo>
                    <a:cubicBezTo>
                      <a:pt x="56" y="4"/>
                      <a:pt x="56" y="4"/>
                      <a:pt x="56" y="4"/>
                    </a:cubicBezTo>
                    <a:cubicBezTo>
                      <a:pt x="48" y="6"/>
                      <a:pt x="48" y="6"/>
                      <a:pt x="48" y="6"/>
                    </a:cubicBezTo>
                    <a:cubicBezTo>
                      <a:pt x="38" y="8"/>
                      <a:pt x="28" y="10"/>
                      <a:pt x="18" y="12"/>
                    </a:cubicBezTo>
                    <a:cubicBezTo>
                      <a:pt x="29" y="12"/>
                      <a:pt x="40" y="12"/>
                      <a:pt x="52" y="1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1" name="Freeform 478"/>
              <p:cNvSpPr>
                <a:spLocks/>
              </p:cNvSpPr>
              <p:nvPr/>
            </p:nvSpPr>
            <p:spPr bwMode="auto">
              <a:xfrm>
                <a:off x="-566738" y="881063"/>
                <a:ext cx="255588" cy="66675"/>
              </a:xfrm>
              <a:custGeom>
                <a:avLst/>
                <a:gdLst>
                  <a:gd name="T0" fmla="*/ 18 w 68"/>
                  <a:gd name="T1" fmla="*/ 18 h 18"/>
                  <a:gd name="T2" fmla="*/ 0 w 68"/>
                  <a:gd name="T3" fmla="*/ 18 h 18"/>
                  <a:gd name="T4" fmla="*/ 5 w 68"/>
                  <a:gd name="T5" fmla="*/ 0 h 18"/>
                  <a:gd name="T6" fmla="*/ 68 w 68"/>
                  <a:gd name="T7" fmla="*/ 0 h 18"/>
                  <a:gd name="T8" fmla="*/ 67 w 68"/>
                  <a:gd name="T9" fmla="*/ 3 h 18"/>
                  <a:gd name="T10" fmla="*/ 23 w 68"/>
                  <a:gd name="T11" fmla="*/ 3 h 18"/>
                  <a:gd name="T12" fmla="*/ 21 w 68"/>
                  <a:gd name="T13" fmla="*/ 8 h 18"/>
                  <a:gd name="T14" fmla="*/ 63 w 68"/>
                  <a:gd name="T15" fmla="*/ 8 h 18"/>
                  <a:gd name="T16" fmla="*/ 62 w 68"/>
                  <a:gd name="T17" fmla="*/ 11 h 18"/>
                  <a:gd name="T18" fmla="*/ 20 w 68"/>
                  <a:gd name="T19" fmla="*/ 11 h 18"/>
                  <a:gd name="T20" fmla="*/ 18 w 68"/>
                  <a:gd name="T21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8" h="18">
                    <a:moveTo>
                      <a:pt x="18" y="18"/>
                    </a:moveTo>
                    <a:cubicBezTo>
                      <a:pt x="12" y="18"/>
                      <a:pt x="6" y="18"/>
                      <a:pt x="0" y="18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26" y="0"/>
                      <a:pt x="47" y="0"/>
                      <a:pt x="68" y="0"/>
                    </a:cubicBezTo>
                    <a:cubicBezTo>
                      <a:pt x="67" y="3"/>
                      <a:pt x="67" y="3"/>
                      <a:pt x="67" y="3"/>
                    </a:cubicBezTo>
                    <a:cubicBezTo>
                      <a:pt x="52" y="3"/>
                      <a:pt x="38" y="3"/>
                      <a:pt x="23" y="3"/>
                    </a:cubicBezTo>
                    <a:cubicBezTo>
                      <a:pt x="21" y="8"/>
                      <a:pt x="21" y="8"/>
                      <a:pt x="21" y="8"/>
                    </a:cubicBezTo>
                    <a:cubicBezTo>
                      <a:pt x="35" y="8"/>
                      <a:pt x="49" y="8"/>
                      <a:pt x="63" y="8"/>
                    </a:cubicBezTo>
                    <a:cubicBezTo>
                      <a:pt x="62" y="11"/>
                      <a:pt x="62" y="11"/>
                      <a:pt x="62" y="11"/>
                    </a:cubicBezTo>
                    <a:cubicBezTo>
                      <a:pt x="48" y="11"/>
                      <a:pt x="34" y="11"/>
                      <a:pt x="20" y="11"/>
                    </a:cubicBezTo>
                    <a:lnTo>
                      <a:pt x="18" y="1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2" name="Freeform 479"/>
              <p:cNvSpPr>
                <a:spLocks/>
              </p:cNvSpPr>
              <p:nvPr/>
            </p:nvSpPr>
            <p:spPr bwMode="auto">
              <a:xfrm>
                <a:off x="-274638" y="881063"/>
                <a:ext cx="274638" cy="66675"/>
              </a:xfrm>
              <a:custGeom>
                <a:avLst/>
                <a:gdLst>
                  <a:gd name="T0" fmla="*/ 38 w 73"/>
                  <a:gd name="T1" fmla="*/ 7 h 18"/>
                  <a:gd name="T2" fmla="*/ 64 w 73"/>
                  <a:gd name="T3" fmla="*/ 9 h 18"/>
                  <a:gd name="T4" fmla="*/ 73 w 73"/>
                  <a:gd name="T5" fmla="*/ 12 h 18"/>
                  <a:gd name="T6" fmla="*/ 60 w 73"/>
                  <a:gd name="T7" fmla="*/ 17 h 18"/>
                  <a:gd name="T8" fmla="*/ 28 w 73"/>
                  <a:gd name="T9" fmla="*/ 18 h 18"/>
                  <a:gd name="T10" fmla="*/ 0 w 73"/>
                  <a:gd name="T11" fmla="*/ 18 h 18"/>
                  <a:gd name="T12" fmla="*/ 0 w 73"/>
                  <a:gd name="T13" fmla="*/ 15 h 18"/>
                  <a:gd name="T14" fmla="*/ 14 w 73"/>
                  <a:gd name="T15" fmla="*/ 16 h 18"/>
                  <a:gd name="T16" fmla="*/ 29 w 73"/>
                  <a:gd name="T17" fmla="*/ 16 h 18"/>
                  <a:gd name="T18" fmla="*/ 47 w 73"/>
                  <a:gd name="T19" fmla="*/ 15 h 18"/>
                  <a:gd name="T20" fmla="*/ 54 w 73"/>
                  <a:gd name="T21" fmla="*/ 13 h 18"/>
                  <a:gd name="T22" fmla="*/ 30 w 73"/>
                  <a:gd name="T23" fmla="*/ 9 h 18"/>
                  <a:gd name="T24" fmla="*/ 21 w 73"/>
                  <a:gd name="T25" fmla="*/ 10 h 18"/>
                  <a:gd name="T26" fmla="*/ 12 w 73"/>
                  <a:gd name="T27" fmla="*/ 10 h 18"/>
                  <a:gd name="T28" fmla="*/ 4 w 73"/>
                  <a:gd name="T29" fmla="*/ 9 h 18"/>
                  <a:gd name="T30" fmla="*/ 11 w 73"/>
                  <a:gd name="T31" fmla="*/ 0 h 18"/>
                  <a:gd name="T32" fmla="*/ 68 w 73"/>
                  <a:gd name="T33" fmla="*/ 0 h 18"/>
                  <a:gd name="T34" fmla="*/ 67 w 73"/>
                  <a:gd name="T35" fmla="*/ 3 h 18"/>
                  <a:gd name="T36" fmla="*/ 26 w 73"/>
                  <a:gd name="T37" fmla="*/ 3 h 18"/>
                  <a:gd name="T38" fmla="*/ 22 w 73"/>
                  <a:gd name="T39" fmla="*/ 8 h 18"/>
                  <a:gd name="T40" fmla="*/ 29 w 73"/>
                  <a:gd name="T41" fmla="*/ 7 h 18"/>
                  <a:gd name="T42" fmla="*/ 38 w 73"/>
                  <a:gd name="T43" fmla="*/ 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73" h="18">
                    <a:moveTo>
                      <a:pt x="38" y="7"/>
                    </a:moveTo>
                    <a:cubicBezTo>
                      <a:pt x="49" y="7"/>
                      <a:pt x="58" y="8"/>
                      <a:pt x="64" y="9"/>
                    </a:cubicBezTo>
                    <a:cubicBezTo>
                      <a:pt x="70" y="9"/>
                      <a:pt x="73" y="12"/>
                      <a:pt x="73" y="12"/>
                    </a:cubicBezTo>
                    <a:cubicBezTo>
                      <a:pt x="73" y="12"/>
                      <a:pt x="68" y="16"/>
                      <a:pt x="60" y="17"/>
                    </a:cubicBezTo>
                    <a:cubicBezTo>
                      <a:pt x="53" y="18"/>
                      <a:pt x="42" y="18"/>
                      <a:pt x="28" y="18"/>
                    </a:cubicBezTo>
                    <a:cubicBezTo>
                      <a:pt x="16" y="18"/>
                      <a:pt x="6" y="18"/>
                      <a:pt x="0" y="18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14" y="16"/>
                      <a:pt x="14" y="16"/>
                      <a:pt x="14" y="16"/>
                    </a:cubicBezTo>
                    <a:cubicBezTo>
                      <a:pt x="29" y="16"/>
                      <a:pt x="29" y="16"/>
                      <a:pt x="29" y="16"/>
                    </a:cubicBezTo>
                    <a:cubicBezTo>
                      <a:pt x="37" y="16"/>
                      <a:pt x="47" y="15"/>
                      <a:pt x="47" y="15"/>
                    </a:cubicBezTo>
                    <a:cubicBezTo>
                      <a:pt x="54" y="13"/>
                      <a:pt x="54" y="13"/>
                      <a:pt x="54" y="13"/>
                    </a:cubicBezTo>
                    <a:cubicBezTo>
                      <a:pt x="54" y="13"/>
                      <a:pt x="47" y="9"/>
                      <a:pt x="30" y="9"/>
                    </a:cubicBezTo>
                    <a:cubicBezTo>
                      <a:pt x="21" y="10"/>
                      <a:pt x="21" y="10"/>
                      <a:pt x="21" y="10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30" y="0"/>
                      <a:pt x="49" y="0"/>
                      <a:pt x="68" y="0"/>
                    </a:cubicBezTo>
                    <a:cubicBezTo>
                      <a:pt x="67" y="3"/>
                      <a:pt x="67" y="3"/>
                      <a:pt x="67" y="3"/>
                    </a:cubicBezTo>
                    <a:cubicBezTo>
                      <a:pt x="54" y="3"/>
                      <a:pt x="40" y="3"/>
                      <a:pt x="26" y="3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9" y="7"/>
                      <a:pt x="29" y="7"/>
                      <a:pt x="29" y="7"/>
                    </a:cubicBezTo>
                    <a:lnTo>
                      <a:pt x="38" y="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3" name="Freeform 480"/>
              <p:cNvSpPr>
                <a:spLocks/>
              </p:cNvSpPr>
              <p:nvPr/>
            </p:nvSpPr>
            <p:spPr bwMode="auto">
              <a:xfrm>
                <a:off x="4511675" y="881063"/>
                <a:ext cx="236538" cy="66675"/>
              </a:xfrm>
              <a:custGeom>
                <a:avLst/>
                <a:gdLst>
                  <a:gd name="T0" fmla="*/ 18 w 63"/>
                  <a:gd name="T1" fmla="*/ 18 h 18"/>
                  <a:gd name="T2" fmla="*/ 0 w 63"/>
                  <a:gd name="T3" fmla="*/ 18 h 18"/>
                  <a:gd name="T4" fmla="*/ 1 w 63"/>
                  <a:gd name="T5" fmla="*/ 0 h 18"/>
                  <a:gd name="T6" fmla="*/ 63 w 63"/>
                  <a:gd name="T7" fmla="*/ 0 h 18"/>
                  <a:gd name="T8" fmla="*/ 63 w 63"/>
                  <a:gd name="T9" fmla="*/ 3 h 18"/>
                  <a:gd name="T10" fmla="*/ 19 w 63"/>
                  <a:gd name="T11" fmla="*/ 3 h 18"/>
                  <a:gd name="T12" fmla="*/ 18 w 63"/>
                  <a:gd name="T13" fmla="*/ 8 h 18"/>
                  <a:gd name="T14" fmla="*/ 60 w 63"/>
                  <a:gd name="T15" fmla="*/ 8 h 18"/>
                  <a:gd name="T16" fmla="*/ 60 w 63"/>
                  <a:gd name="T17" fmla="*/ 11 h 18"/>
                  <a:gd name="T18" fmla="*/ 18 w 63"/>
                  <a:gd name="T19" fmla="*/ 11 h 18"/>
                  <a:gd name="T20" fmla="*/ 18 w 63"/>
                  <a:gd name="T21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3" h="18">
                    <a:moveTo>
                      <a:pt x="18" y="18"/>
                    </a:moveTo>
                    <a:cubicBezTo>
                      <a:pt x="12" y="18"/>
                      <a:pt x="6" y="18"/>
                      <a:pt x="0" y="18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2" y="0"/>
                      <a:pt x="43" y="0"/>
                      <a:pt x="63" y="0"/>
                    </a:cubicBezTo>
                    <a:cubicBezTo>
                      <a:pt x="63" y="3"/>
                      <a:pt x="63" y="3"/>
                      <a:pt x="63" y="3"/>
                    </a:cubicBezTo>
                    <a:cubicBezTo>
                      <a:pt x="48" y="3"/>
                      <a:pt x="34" y="3"/>
                      <a:pt x="19" y="3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32" y="8"/>
                      <a:pt x="46" y="8"/>
                      <a:pt x="60" y="8"/>
                    </a:cubicBezTo>
                    <a:cubicBezTo>
                      <a:pt x="60" y="11"/>
                      <a:pt x="60" y="11"/>
                      <a:pt x="60" y="11"/>
                    </a:cubicBezTo>
                    <a:cubicBezTo>
                      <a:pt x="46" y="11"/>
                      <a:pt x="32" y="11"/>
                      <a:pt x="18" y="11"/>
                    </a:cubicBezTo>
                    <a:lnTo>
                      <a:pt x="18" y="1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4" name="Freeform 481"/>
              <p:cNvSpPr>
                <a:spLocks noEditPoints="1"/>
              </p:cNvSpPr>
              <p:nvPr/>
            </p:nvSpPr>
            <p:spPr bwMode="auto">
              <a:xfrm>
                <a:off x="4792663" y="881063"/>
                <a:ext cx="280988" cy="66675"/>
              </a:xfrm>
              <a:custGeom>
                <a:avLst/>
                <a:gdLst>
                  <a:gd name="T0" fmla="*/ 0 w 75"/>
                  <a:gd name="T1" fmla="*/ 11 h 18"/>
                  <a:gd name="T2" fmla="*/ 54 w 75"/>
                  <a:gd name="T3" fmla="*/ 0 h 18"/>
                  <a:gd name="T4" fmla="*/ 68 w 75"/>
                  <a:gd name="T5" fmla="*/ 0 h 18"/>
                  <a:gd name="T6" fmla="*/ 68 w 75"/>
                  <a:gd name="T7" fmla="*/ 3 h 18"/>
                  <a:gd name="T8" fmla="*/ 54 w 75"/>
                  <a:gd name="T9" fmla="*/ 3 h 18"/>
                  <a:gd name="T10" fmla="*/ 28 w 75"/>
                  <a:gd name="T11" fmla="*/ 4 h 18"/>
                  <a:gd name="T12" fmla="*/ 18 w 75"/>
                  <a:gd name="T13" fmla="*/ 9 h 18"/>
                  <a:gd name="T14" fmla="*/ 19 w 75"/>
                  <a:gd name="T15" fmla="*/ 9 h 18"/>
                  <a:gd name="T16" fmla="*/ 29 w 75"/>
                  <a:gd name="T17" fmla="*/ 8 h 18"/>
                  <a:gd name="T18" fmla="*/ 44 w 75"/>
                  <a:gd name="T19" fmla="*/ 7 h 18"/>
                  <a:gd name="T20" fmla="*/ 67 w 75"/>
                  <a:gd name="T21" fmla="*/ 8 h 18"/>
                  <a:gd name="T22" fmla="*/ 75 w 75"/>
                  <a:gd name="T23" fmla="*/ 12 h 18"/>
                  <a:gd name="T24" fmla="*/ 66 w 75"/>
                  <a:gd name="T25" fmla="*/ 17 h 18"/>
                  <a:gd name="T26" fmla="*/ 39 w 75"/>
                  <a:gd name="T27" fmla="*/ 18 h 18"/>
                  <a:gd name="T28" fmla="*/ 18 w 75"/>
                  <a:gd name="T29" fmla="*/ 18 h 18"/>
                  <a:gd name="T30" fmla="*/ 5 w 75"/>
                  <a:gd name="T31" fmla="*/ 15 h 18"/>
                  <a:gd name="T32" fmla="*/ 0 w 75"/>
                  <a:gd name="T33" fmla="*/ 11 h 18"/>
                  <a:gd name="T34" fmla="*/ 39 w 75"/>
                  <a:gd name="T35" fmla="*/ 16 h 18"/>
                  <a:gd name="T36" fmla="*/ 53 w 75"/>
                  <a:gd name="T37" fmla="*/ 15 h 18"/>
                  <a:gd name="T38" fmla="*/ 58 w 75"/>
                  <a:gd name="T39" fmla="*/ 12 h 18"/>
                  <a:gd name="T40" fmla="*/ 53 w 75"/>
                  <a:gd name="T41" fmla="*/ 10 h 18"/>
                  <a:gd name="T42" fmla="*/ 39 w 75"/>
                  <a:gd name="T43" fmla="*/ 9 h 18"/>
                  <a:gd name="T44" fmla="*/ 29 w 75"/>
                  <a:gd name="T45" fmla="*/ 10 h 18"/>
                  <a:gd name="T46" fmla="*/ 21 w 75"/>
                  <a:gd name="T47" fmla="*/ 11 h 18"/>
                  <a:gd name="T48" fmla="*/ 18 w 75"/>
                  <a:gd name="T49" fmla="*/ 12 h 18"/>
                  <a:gd name="T50" fmla="*/ 24 w 75"/>
                  <a:gd name="T51" fmla="*/ 15 h 18"/>
                  <a:gd name="T52" fmla="*/ 39 w 75"/>
                  <a:gd name="T53" fmla="*/ 1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75" h="18">
                    <a:moveTo>
                      <a:pt x="0" y="11"/>
                    </a:moveTo>
                    <a:cubicBezTo>
                      <a:pt x="1" y="4"/>
                      <a:pt x="19" y="0"/>
                      <a:pt x="54" y="0"/>
                    </a:cubicBezTo>
                    <a:cubicBezTo>
                      <a:pt x="68" y="0"/>
                      <a:pt x="68" y="0"/>
                      <a:pt x="68" y="0"/>
                    </a:cubicBezTo>
                    <a:cubicBezTo>
                      <a:pt x="68" y="3"/>
                      <a:pt x="68" y="3"/>
                      <a:pt x="68" y="3"/>
                    </a:cubicBezTo>
                    <a:cubicBezTo>
                      <a:pt x="54" y="3"/>
                      <a:pt x="54" y="3"/>
                      <a:pt x="54" y="3"/>
                    </a:cubicBezTo>
                    <a:cubicBezTo>
                      <a:pt x="43" y="3"/>
                      <a:pt x="34" y="3"/>
                      <a:pt x="28" y="4"/>
                    </a:cubicBezTo>
                    <a:cubicBezTo>
                      <a:pt x="22" y="5"/>
                      <a:pt x="18" y="9"/>
                      <a:pt x="18" y="9"/>
                    </a:cubicBezTo>
                    <a:cubicBezTo>
                      <a:pt x="19" y="9"/>
                      <a:pt x="19" y="9"/>
                      <a:pt x="19" y="9"/>
                    </a:cubicBezTo>
                    <a:cubicBezTo>
                      <a:pt x="29" y="8"/>
                      <a:pt x="29" y="8"/>
                      <a:pt x="29" y="8"/>
                    </a:cubicBezTo>
                    <a:cubicBezTo>
                      <a:pt x="44" y="7"/>
                      <a:pt x="44" y="7"/>
                      <a:pt x="44" y="7"/>
                    </a:cubicBezTo>
                    <a:cubicBezTo>
                      <a:pt x="54" y="7"/>
                      <a:pt x="67" y="8"/>
                      <a:pt x="67" y="8"/>
                    </a:cubicBezTo>
                    <a:cubicBezTo>
                      <a:pt x="75" y="12"/>
                      <a:pt x="75" y="12"/>
                      <a:pt x="75" y="12"/>
                    </a:cubicBezTo>
                    <a:cubicBezTo>
                      <a:pt x="75" y="12"/>
                      <a:pt x="72" y="16"/>
                      <a:pt x="66" y="17"/>
                    </a:cubicBezTo>
                    <a:cubicBezTo>
                      <a:pt x="59" y="18"/>
                      <a:pt x="50" y="18"/>
                      <a:pt x="39" y="18"/>
                    </a:cubicBezTo>
                    <a:cubicBezTo>
                      <a:pt x="31" y="18"/>
                      <a:pt x="18" y="18"/>
                      <a:pt x="18" y="18"/>
                    </a:cubicBezTo>
                    <a:cubicBezTo>
                      <a:pt x="5" y="15"/>
                      <a:pt x="5" y="15"/>
                      <a:pt x="5" y="15"/>
                    </a:cubicBezTo>
                    <a:lnTo>
                      <a:pt x="0" y="11"/>
                    </a:lnTo>
                    <a:close/>
                    <a:moveTo>
                      <a:pt x="39" y="16"/>
                    </a:moveTo>
                    <a:cubicBezTo>
                      <a:pt x="45" y="16"/>
                      <a:pt x="53" y="15"/>
                      <a:pt x="53" y="15"/>
                    </a:cubicBezTo>
                    <a:cubicBezTo>
                      <a:pt x="58" y="12"/>
                      <a:pt x="58" y="12"/>
                      <a:pt x="58" y="12"/>
                    </a:cubicBezTo>
                    <a:cubicBezTo>
                      <a:pt x="53" y="10"/>
                      <a:pt x="53" y="10"/>
                      <a:pt x="53" y="10"/>
                    </a:cubicBezTo>
                    <a:cubicBezTo>
                      <a:pt x="53" y="10"/>
                      <a:pt x="46" y="9"/>
                      <a:pt x="39" y="9"/>
                    </a:cubicBezTo>
                    <a:cubicBezTo>
                      <a:pt x="29" y="10"/>
                      <a:pt x="29" y="10"/>
                      <a:pt x="29" y="10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18" y="12"/>
                      <a:pt x="18" y="12"/>
                      <a:pt x="18" y="12"/>
                    </a:cubicBezTo>
                    <a:cubicBezTo>
                      <a:pt x="24" y="15"/>
                      <a:pt x="24" y="15"/>
                      <a:pt x="24" y="15"/>
                    </a:cubicBezTo>
                    <a:cubicBezTo>
                      <a:pt x="24" y="15"/>
                      <a:pt x="33" y="16"/>
                      <a:pt x="39" y="1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5" name="Freeform 482"/>
              <p:cNvSpPr>
                <a:spLocks/>
              </p:cNvSpPr>
              <p:nvPr/>
            </p:nvSpPr>
            <p:spPr bwMode="auto">
              <a:xfrm>
                <a:off x="9574213" y="881063"/>
                <a:ext cx="236538" cy="66675"/>
              </a:xfrm>
              <a:custGeom>
                <a:avLst/>
                <a:gdLst>
                  <a:gd name="T0" fmla="*/ 21 w 63"/>
                  <a:gd name="T1" fmla="*/ 18 h 18"/>
                  <a:gd name="T2" fmla="*/ 3 w 63"/>
                  <a:gd name="T3" fmla="*/ 18 h 18"/>
                  <a:gd name="T4" fmla="*/ 0 w 63"/>
                  <a:gd name="T5" fmla="*/ 0 h 18"/>
                  <a:gd name="T6" fmla="*/ 63 w 63"/>
                  <a:gd name="T7" fmla="*/ 0 h 18"/>
                  <a:gd name="T8" fmla="*/ 63 w 63"/>
                  <a:gd name="T9" fmla="*/ 3 h 18"/>
                  <a:gd name="T10" fmla="*/ 19 w 63"/>
                  <a:gd name="T11" fmla="*/ 3 h 18"/>
                  <a:gd name="T12" fmla="*/ 19 w 63"/>
                  <a:gd name="T13" fmla="*/ 8 h 18"/>
                  <a:gd name="T14" fmla="*/ 61 w 63"/>
                  <a:gd name="T15" fmla="*/ 8 h 18"/>
                  <a:gd name="T16" fmla="*/ 62 w 63"/>
                  <a:gd name="T17" fmla="*/ 11 h 18"/>
                  <a:gd name="T18" fmla="*/ 20 w 63"/>
                  <a:gd name="T19" fmla="*/ 11 h 18"/>
                  <a:gd name="T20" fmla="*/ 21 w 63"/>
                  <a:gd name="T21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3" h="18">
                    <a:moveTo>
                      <a:pt x="21" y="18"/>
                    </a:moveTo>
                    <a:cubicBezTo>
                      <a:pt x="15" y="18"/>
                      <a:pt x="9" y="18"/>
                      <a:pt x="3" y="18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1" y="0"/>
                      <a:pt x="42" y="0"/>
                      <a:pt x="63" y="0"/>
                    </a:cubicBezTo>
                    <a:cubicBezTo>
                      <a:pt x="63" y="3"/>
                      <a:pt x="63" y="3"/>
                      <a:pt x="63" y="3"/>
                    </a:cubicBezTo>
                    <a:cubicBezTo>
                      <a:pt x="48" y="3"/>
                      <a:pt x="34" y="3"/>
                      <a:pt x="19" y="3"/>
                    </a:cubicBezTo>
                    <a:cubicBezTo>
                      <a:pt x="19" y="8"/>
                      <a:pt x="19" y="8"/>
                      <a:pt x="19" y="8"/>
                    </a:cubicBezTo>
                    <a:cubicBezTo>
                      <a:pt x="33" y="8"/>
                      <a:pt x="47" y="8"/>
                      <a:pt x="61" y="8"/>
                    </a:cubicBezTo>
                    <a:cubicBezTo>
                      <a:pt x="62" y="11"/>
                      <a:pt x="62" y="11"/>
                      <a:pt x="62" y="11"/>
                    </a:cubicBezTo>
                    <a:cubicBezTo>
                      <a:pt x="48" y="11"/>
                      <a:pt x="34" y="11"/>
                      <a:pt x="20" y="11"/>
                    </a:cubicBezTo>
                    <a:lnTo>
                      <a:pt x="21" y="1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6" name="Freeform 483"/>
              <p:cNvSpPr>
                <a:spLocks/>
              </p:cNvSpPr>
              <p:nvPr/>
            </p:nvSpPr>
            <p:spPr bwMode="auto">
              <a:xfrm>
                <a:off x="9852025" y="881063"/>
                <a:ext cx="288925" cy="66675"/>
              </a:xfrm>
              <a:custGeom>
                <a:avLst/>
                <a:gdLst>
                  <a:gd name="T0" fmla="*/ 16 w 77"/>
                  <a:gd name="T1" fmla="*/ 18 h 18"/>
                  <a:gd name="T2" fmla="*/ 58 w 77"/>
                  <a:gd name="T3" fmla="*/ 3 h 18"/>
                  <a:gd name="T4" fmla="*/ 0 w 77"/>
                  <a:gd name="T5" fmla="*/ 3 h 18"/>
                  <a:gd name="T6" fmla="*/ 0 w 77"/>
                  <a:gd name="T7" fmla="*/ 0 h 18"/>
                  <a:gd name="T8" fmla="*/ 76 w 77"/>
                  <a:gd name="T9" fmla="*/ 0 h 18"/>
                  <a:gd name="T10" fmla="*/ 77 w 77"/>
                  <a:gd name="T11" fmla="*/ 3 h 18"/>
                  <a:gd name="T12" fmla="*/ 36 w 77"/>
                  <a:gd name="T13" fmla="*/ 18 h 18"/>
                  <a:gd name="T14" fmla="*/ 16 w 77"/>
                  <a:gd name="T15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7" h="18">
                    <a:moveTo>
                      <a:pt x="16" y="18"/>
                    </a:moveTo>
                    <a:cubicBezTo>
                      <a:pt x="30" y="13"/>
                      <a:pt x="44" y="8"/>
                      <a:pt x="58" y="3"/>
                    </a:cubicBezTo>
                    <a:cubicBezTo>
                      <a:pt x="39" y="3"/>
                      <a:pt x="19" y="3"/>
                      <a:pt x="0" y="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5" y="0"/>
                      <a:pt x="51" y="0"/>
                      <a:pt x="76" y="0"/>
                    </a:cubicBezTo>
                    <a:cubicBezTo>
                      <a:pt x="77" y="3"/>
                      <a:pt x="77" y="3"/>
                      <a:pt x="77" y="3"/>
                    </a:cubicBezTo>
                    <a:cubicBezTo>
                      <a:pt x="63" y="8"/>
                      <a:pt x="49" y="13"/>
                      <a:pt x="36" y="18"/>
                    </a:cubicBezTo>
                    <a:cubicBezTo>
                      <a:pt x="29" y="18"/>
                      <a:pt x="23" y="18"/>
                      <a:pt x="16" y="1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7" name="Freeform 484"/>
              <p:cNvSpPr>
                <a:spLocks/>
              </p:cNvSpPr>
              <p:nvPr/>
            </p:nvSpPr>
            <p:spPr bwMode="auto">
              <a:xfrm>
                <a:off x="14638338" y="881063"/>
                <a:ext cx="236538" cy="66675"/>
              </a:xfrm>
              <a:custGeom>
                <a:avLst/>
                <a:gdLst>
                  <a:gd name="T0" fmla="*/ 24 w 63"/>
                  <a:gd name="T1" fmla="*/ 18 h 18"/>
                  <a:gd name="T2" fmla="*/ 6 w 63"/>
                  <a:gd name="T3" fmla="*/ 18 h 18"/>
                  <a:gd name="T4" fmla="*/ 0 w 63"/>
                  <a:gd name="T5" fmla="*/ 0 h 18"/>
                  <a:gd name="T6" fmla="*/ 62 w 63"/>
                  <a:gd name="T7" fmla="*/ 0 h 18"/>
                  <a:gd name="T8" fmla="*/ 63 w 63"/>
                  <a:gd name="T9" fmla="*/ 3 h 18"/>
                  <a:gd name="T10" fmla="*/ 19 w 63"/>
                  <a:gd name="T11" fmla="*/ 3 h 18"/>
                  <a:gd name="T12" fmla="*/ 21 w 63"/>
                  <a:gd name="T13" fmla="*/ 8 h 18"/>
                  <a:gd name="T14" fmla="*/ 63 w 63"/>
                  <a:gd name="T15" fmla="*/ 8 h 18"/>
                  <a:gd name="T16" fmla="*/ 63 w 63"/>
                  <a:gd name="T17" fmla="*/ 11 h 18"/>
                  <a:gd name="T18" fmla="*/ 22 w 63"/>
                  <a:gd name="T19" fmla="*/ 11 h 18"/>
                  <a:gd name="T20" fmla="*/ 24 w 63"/>
                  <a:gd name="T21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3" h="18">
                    <a:moveTo>
                      <a:pt x="24" y="18"/>
                    </a:moveTo>
                    <a:cubicBezTo>
                      <a:pt x="18" y="18"/>
                      <a:pt x="12" y="18"/>
                      <a:pt x="6" y="18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0" y="0"/>
                      <a:pt x="41" y="0"/>
                      <a:pt x="62" y="0"/>
                    </a:cubicBezTo>
                    <a:cubicBezTo>
                      <a:pt x="63" y="3"/>
                      <a:pt x="63" y="3"/>
                      <a:pt x="63" y="3"/>
                    </a:cubicBezTo>
                    <a:cubicBezTo>
                      <a:pt x="48" y="3"/>
                      <a:pt x="34" y="3"/>
                      <a:pt x="19" y="3"/>
                    </a:cubicBezTo>
                    <a:cubicBezTo>
                      <a:pt x="21" y="8"/>
                      <a:pt x="21" y="8"/>
                      <a:pt x="21" y="8"/>
                    </a:cubicBezTo>
                    <a:cubicBezTo>
                      <a:pt x="35" y="8"/>
                      <a:pt x="49" y="8"/>
                      <a:pt x="63" y="8"/>
                    </a:cubicBezTo>
                    <a:cubicBezTo>
                      <a:pt x="63" y="11"/>
                      <a:pt x="63" y="11"/>
                      <a:pt x="63" y="11"/>
                    </a:cubicBezTo>
                    <a:cubicBezTo>
                      <a:pt x="50" y="11"/>
                      <a:pt x="36" y="11"/>
                      <a:pt x="22" y="11"/>
                    </a:cubicBezTo>
                    <a:lnTo>
                      <a:pt x="24" y="1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8" name="Freeform 485"/>
              <p:cNvSpPr>
                <a:spLocks noEditPoints="1"/>
              </p:cNvSpPr>
              <p:nvPr/>
            </p:nvSpPr>
            <p:spPr bwMode="auto">
              <a:xfrm>
                <a:off x="14933613" y="881063"/>
                <a:ext cx="285750" cy="66675"/>
              </a:xfrm>
              <a:custGeom>
                <a:avLst/>
                <a:gdLst>
                  <a:gd name="T0" fmla="*/ 33 w 76"/>
                  <a:gd name="T1" fmla="*/ 0 h 18"/>
                  <a:gd name="T2" fmla="*/ 58 w 76"/>
                  <a:gd name="T3" fmla="*/ 1 h 18"/>
                  <a:gd name="T4" fmla="*/ 68 w 76"/>
                  <a:gd name="T5" fmla="*/ 5 h 18"/>
                  <a:gd name="T6" fmla="*/ 50 w 76"/>
                  <a:gd name="T7" fmla="*/ 9 h 18"/>
                  <a:gd name="T8" fmla="*/ 69 w 76"/>
                  <a:gd name="T9" fmla="*/ 11 h 18"/>
                  <a:gd name="T10" fmla="*/ 76 w 76"/>
                  <a:gd name="T11" fmla="*/ 14 h 18"/>
                  <a:gd name="T12" fmla="*/ 67 w 76"/>
                  <a:gd name="T13" fmla="*/ 17 h 18"/>
                  <a:gd name="T14" fmla="*/ 40 w 76"/>
                  <a:gd name="T15" fmla="*/ 18 h 18"/>
                  <a:gd name="T16" fmla="*/ 12 w 76"/>
                  <a:gd name="T17" fmla="*/ 17 h 18"/>
                  <a:gd name="T18" fmla="*/ 0 w 76"/>
                  <a:gd name="T19" fmla="*/ 14 h 18"/>
                  <a:gd name="T20" fmla="*/ 5 w 76"/>
                  <a:gd name="T21" fmla="*/ 11 h 18"/>
                  <a:gd name="T22" fmla="*/ 21 w 76"/>
                  <a:gd name="T23" fmla="*/ 9 h 18"/>
                  <a:gd name="T24" fmla="*/ 5 w 76"/>
                  <a:gd name="T25" fmla="*/ 7 h 18"/>
                  <a:gd name="T26" fmla="*/ 0 w 76"/>
                  <a:gd name="T27" fmla="*/ 5 h 18"/>
                  <a:gd name="T28" fmla="*/ 9 w 76"/>
                  <a:gd name="T29" fmla="*/ 1 h 18"/>
                  <a:gd name="T30" fmla="*/ 33 w 76"/>
                  <a:gd name="T31" fmla="*/ 0 h 18"/>
                  <a:gd name="T32" fmla="*/ 17 w 76"/>
                  <a:gd name="T33" fmla="*/ 14 h 18"/>
                  <a:gd name="T34" fmla="*/ 24 w 76"/>
                  <a:gd name="T35" fmla="*/ 15 h 18"/>
                  <a:gd name="T36" fmla="*/ 39 w 76"/>
                  <a:gd name="T37" fmla="*/ 16 h 18"/>
                  <a:gd name="T38" fmla="*/ 54 w 76"/>
                  <a:gd name="T39" fmla="*/ 15 h 18"/>
                  <a:gd name="T40" fmla="*/ 59 w 76"/>
                  <a:gd name="T41" fmla="*/ 14 h 18"/>
                  <a:gd name="T42" fmla="*/ 53 w 76"/>
                  <a:gd name="T43" fmla="*/ 12 h 18"/>
                  <a:gd name="T44" fmla="*/ 37 w 76"/>
                  <a:gd name="T45" fmla="*/ 10 h 18"/>
                  <a:gd name="T46" fmla="*/ 35 w 76"/>
                  <a:gd name="T47" fmla="*/ 10 h 18"/>
                  <a:gd name="T48" fmla="*/ 21 w 76"/>
                  <a:gd name="T49" fmla="*/ 12 h 18"/>
                  <a:gd name="T50" fmla="*/ 17 w 76"/>
                  <a:gd name="T51" fmla="*/ 14 h 18"/>
                  <a:gd name="T52" fmla="*/ 33 w 76"/>
                  <a:gd name="T53" fmla="*/ 3 h 18"/>
                  <a:gd name="T54" fmla="*/ 21 w 76"/>
                  <a:gd name="T55" fmla="*/ 3 h 18"/>
                  <a:gd name="T56" fmla="*/ 17 w 76"/>
                  <a:gd name="T57" fmla="*/ 5 h 18"/>
                  <a:gd name="T58" fmla="*/ 20 w 76"/>
                  <a:gd name="T59" fmla="*/ 6 h 18"/>
                  <a:gd name="T60" fmla="*/ 25 w 76"/>
                  <a:gd name="T61" fmla="*/ 7 h 18"/>
                  <a:gd name="T62" fmla="*/ 36 w 76"/>
                  <a:gd name="T63" fmla="*/ 8 h 18"/>
                  <a:gd name="T64" fmla="*/ 48 w 76"/>
                  <a:gd name="T65" fmla="*/ 7 h 18"/>
                  <a:gd name="T66" fmla="*/ 51 w 76"/>
                  <a:gd name="T67" fmla="*/ 5 h 18"/>
                  <a:gd name="T68" fmla="*/ 46 w 76"/>
                  <a:gd name="T69" fmla="*/ 3 h 18"/>
                  <a:gd name="T70" fmla="*/ 33 w 76"/>
                  <a:gd name="T71" fmla="*/ 3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76" h="18">
                    <a:moveTo>
                      <a:pt x="33" y="0"/>
                    </a:moveTo>
                    <a:cubicBezTo>
                      <a:pt x="43" y="0"/>
                      <a:pt x="52" y="1"/>
                      <a:pt x="58" y="1"/>
                    </a:cubicBezTo>
                    <a:cubicBezTo>
                      <a:pt x="65" y="2"/>
                      <a:pt x="68" y="5"/>
                      <a:pt x="68" y="5"/>
                    </a:cubicBezTo>
                    <a:cubicBezTo>
                      <a:pt x="68" y="5"/>
                      <a:pt x="63" y="8"/>
                      <a:pt x="50" y="9"/>
                    </a:cubicBezTo>
                    <a:cubicBezTo>
                      <a:pt x="59" y="9"/>
                      <a:pt x="69" y="11"/>
                      <a:pt x="69" y="11"/>
                    </a:cubicBezTo>
                    <a:cubicBezTo>
                      <a:pt x="76" y="14"/>
                      <a:pt x="76" y="14"/>
                      <a:pt x="76" y="14"/>
                    </a:cubicBezTo>
                    <a:cubicBezTo>
                      <a:pt x="76" y="14"/>
                      <a:pt x="73" y="16"/>
                      <a:pt x="67" y="17"/>
                    </a:cubicBezTo>
                    <a:cubicBezTo>
                      <a:pt x="61" y="18"/>
                      <a:pt x="52" y="18"/>
                      <a:pt x="40" y="18"/>
                    </a:cubicBezTo>
                    <a:cubicBezTo>
                      <a:pt x="28" y="18"/>
                      <a:pt x="19" y="18"/>
                      <a:pt x="12" y="17"/>
                    </a:cubicBezTo>
                    <a:cubicBezTo>
                      <a:pt x="5" y="16"/>
                      <a:pt x="0" y="14"/>
                      <a:pt x="0" y="14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13" y="10"/>
                      <a:pt x="21" y="9"/>
                    </a:cubicBezTo>
                    <a:cubicBezTo>
                      <a:pt x="14" y="8"/>
                      <a:pt x="5" y="7"/>
                      <a:pt x="5" y="7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2" y="2"/>
                      <a:pt x="9" y="1"/>
                    </a:cubicBezTo>
                    <a:cubicBezTo>
                      <a:pt x="14" y="1"/>
                      <a:pt x="23" y="0"/>
                      <a:pt x="33" y="0"/>
                    </a:cubicBezTo>
                    <a:close/>
                    <a:moveTo>
                      <a:pt x="17" y="14"/>
                    </a:moveTo>
                    <a:cubicBezTo>
                      <a:pt x="24" y="15"/>
                      <a:pt x="24" y="15"/>
                      <a:pt x="24" y="15"/>
                    </a:cubicBezTo>
                    <a:cubicBezTo>
                      <a:pt x="24" y="15"/>
                      <a:pt x="33" y="16"/>
                      <a:pt x="39" y="16"/>
                    </a:cubicBezTo>
                    <a:cubicBezTo>
                      <a:pt x="45" y="16"/>
                      <a:pt x="54" y="15"/>
                      <a:pt x="54" y="15"/>
                    </a:cubicBezTo>
                    <a:cubicBezTo>
                      <a:pt x="59" y="14"/>
                      <a:pt x="59" y="14"/>
                      <a:pt x="59" y="14"/>
                    </a:cubicBezTo>
                    <a:cubicBezTo>
                      <a:pt x="53" y="12"/>
                      <a:pt x="53" y="12"/>
                      <a:pt x="53" y="12"/>
                    </a:cubicBezTo>
                    <a:cubicBezTo>
                      <a:pt x="53" y="12"/>
                      <a:pt x="44" y="11"/>
                      <a:pt x="37" y="10"/>
                    </a:cubicBezTo>
                    <a:cubicBezTo>
                      <a:pt x="35" y="10"/>
                      <a:pt x="35" y="10"/>
                      <a:pt x="35" y="10"/>
                    </a:cubicBezTo>
                    <a:cubicBezTo>
                      <a:pt x="29" y="11"/>
                      <a:pt x="21" y="12"/>
                      <a:pt x="21" y="12"/>
                    </a:cubicBezTo>
                    <a:lnTo>
                      <a:pt x="17" y="14"/>
                    </a:lnTo>
                    <a:close/>
                    <a:moveTo>
                      <a:pt x="33" y="3"/>
                    </a:moveTo>
                    <a:cubicBezTo>
                      <a:pt x="21" y="3"/>
                      <a:pt x="21" y="3"/>
                      <a:pt x="21" y="3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25" y="7"/>
                      <a:pt x="25" y="7"/>
                      <a:pt x="25" y="7"/>
                    </a:cubicBezTo>
                    <a:cubicBezTo>
                      <a:pt x="36" y="8"/>
                      <a:pt x="36" y="8"/>
                      <a:pt x="36" y="8"/>
                    </a:cubicBezTo>
                    <a:cubicBezTo>
                      <a:pt x="48" y="7"/>
                      <a:pt x="48" y="7"/>
                      <a:pt x="48" y="7"/>
                    </a:cubicBezTo>
                    <a:cubicBezTo>
                      <a:pt x="51" y="5"/>
                      <a:pt x="51" y="5"/>
                      <a:pt x="51" y="5"/>
                    </a:cubicBezTo>
                    <a:cubicBezTo>
                      <a:pt x="46" y="3"/>
                      <a:pt x="46" y="3"/>
                      <a:pt x="46" y="3"/>
                    </a:cubicBezTo>
                    <a:lnTo>
                      <a:pt x="33" y="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9" name="Freeform 486"/>
              <p:cNvSpPr>
                <a:spLocks/>
              </p:cNvSpPr>
              <p:nvPr/>
            </p:nvSpPr>
            <p:spPr bwMode="auto">
              <a:xfrm>
                <a:off x="19697700" y="881063"/>
                <a:ext cx="247650" cy="66675"/>
              </a:xfrm>
              <a:custGeom>
                <a:avLst/>
                <a:gdLst>
                  <a:gd name="T0" fmla="*/ 29 w 66"/>
                  <a:gd name="T1" fmla="*/ 18 h 18"/>
                  <a:gd name="T2" fmla="*/ 11 w 66"/>
                  <a:gd name="T3" fmla="*/ 18 h 18"/>
                  <a:gd name="T4" fmla="*/ 0 w 66"/>
                  <a:gd name="T5" fmla="*/ 0 h 18"/>
                  <a:gd name="T6" fmla="*/ 63 w 66"/>
                  <a:gd name="T7" fmla="*/ 0 h 18"/>
                  <a:gd name="T8" fmla="*/ 64 w 66"/>
                  <a:gd name="T9" fmla="*/ 3 h 18"/>
                  <a:gd name="T10" fmla="*/ 20 w 66"/>
                  <a:gd name="T11" fmla="*/ 3 h 18"/>
                  <a:gd name="T12" fmla="*/ 23 w 66"/>
                  <a:gd name="T13" fmla="*/ 8 h 18"/>
                  <a:gd name="T14" fmla="*/ 65 w 66"/>
                  <a:gd name="T15" fmla="*/ 8 h 18"/>
                  <a:gd name="T16" fmla="*/ 66 w 66"/>
                  <a:gd name="T17" fmla="*/ 11 h 18"/>
                  <a:gd name="T18" fmla="*/ 24 w 66"/>
                  <a:gd name="T19" fmla="*/ 11 h 18"/>
                  <a:gd name="T20" fmla="*/ 29 w 66"/>
                  <a:gd name="T21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6" h="18">
                    <a:moveTo>
                      <a:pt x="29" y="18"/>
                    </a:moveTo>
                    <a:cubicBezTo>
                      <a:pt x="23" y="18"/>
                      <a:pt x="17" y="18"/>
                      <a:pt x="11" y="18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1" y="0"/>
                      <a:pt x="42" y="0"/>
                      <a:pt x="63" y="0"/>
                    </a:cubicBezTo>
                    <a:cubicBezTo>
                      <a:pt x="64" y="3"/>
                      <a:pt x="64" y="3"/>
                      <a:pt x="64" y="3"/>
                    </a:cubicBezTo>
                    <a:cubicBezTo>
                      <a:pt x="49" y="3"/>
                      <a:pt x="35" y="3"/>
                      <a:pt x="20" y="3"/>
                    </a:cubicBezTo>
                    <a:cubicBezTo>
                      <a:pt x="23" y="8"/>
                      <a:pt x="23" y="8"/>
                      <a:pt x="23" y="8"/>
                    </a:cubicBezTo>
                    <a:cubicBezTo>
                      <a:pt x="37" y="8"/>
                      <a:pt x="51" y="8"/>
                      <a:pt x="65" y="8"/>
                    </a:cubicBezTo>
                    <a:cubicBezTo>
                      <a:pt x="66" y="11"/>
                      <a:pt x="66" y="11"/>
                      <a:pt x="66" y="11"/>
                    </a:cubicBezTo>
                    <a:cubicBezTo>
                      <a:pt x="52" y="11"/>
                      <a:pt x="38" y="11"/>
                      <a:pt x="24" y="11"/>
                    </a:cubicBezTo>
                    <a:lnTo>
                      <a:pt x="29" y="1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0" name="Freeform 487"/>
              <p:cNvSpPr>
                <a:spLocks noEditPoints="1"/>
              </p:cNvSpPr>
              <p:nvPr/>
            </p:nvSpPr>
            <p:spPr bwMode="auto">
              <a:xfrm>
                <a:off x="19989800" y="881063"/>
                <a:ext cx="285750" cy="66675"/>
              </a:xfrm>
              <a:custGeom>
                <a:avLst/>
                <a:gdLst>
                  <a:gd name="T0" fmla="*/ 76 w 76"/>
                  <a:gd name="T1" fmla="*/ 8 h 18"/>
                  <a:gd name="T2" fmla="*/ 68 w 76"/>
                  <a:gd name="T3" fmla="*/ 16 h 18"/>
                  <a:gd name="T4" fmla="*/ 30 w 76"/>
                  <a:gd name="T5" fmla="*/ 18 h 18"/>
                  <a:gd name="T6" fmla="*/ 15 w 76"/>
                  <a:gd name="T7" fmla="*/ 18 h 18"/>
                  <a:gd name="T8" fmla="*/ 14 w 76"/>
                  <a:gd name="T9" fmla="*/ 16 h 18"/>
                  <a:gd name="T10" fmla="*/ 27 w 76"/>
                  <a:gd name="T11" fmla="*/ 16 h 18"/>
                  <a:gd name="T12" fmla="*/ 53 w 76"/>
                  <a:gd name="T13" fmla="*/ 15 h 18"/>
                  <a:gd name="T14" fmla="*/ 60 w 76"/>
                  <a:gd name="T15" fmla="*/ 10 h 18"/>
                  <a:gd name="T16" fmla="*/ 59 w 76"/>
                  <a:gd name="T17" fmla="*/ 10 h 18"/>
                  <a:gd name="T18" fmla="*/ 49 w 76"/>
                  <a:gd name="T19" fmla="*/ 11 h 18"/>
                  <a:gd name="T20" fmla="*/ 35 w 76"/>
                  <a:gd name="T21" fmla="*/ 12 h 18"/>
                  <a:gd name="T22" fmla="*/ 11 w 76"/>
                  <a:gd name="T23" fmla="*/ 10 h 18"/>
                  <a:gd name="T24" fmla="*/ 0 w 76"/>
                  <a:gd name="T25" fmla="*/ 6 h 18"/>
                  <a:gd name="T26" fmla="*/ 7 w 76"/>
                  <a:gd name="T27" fmla="*/ 2 h 18"/>
                  <a:gd name="T28" fmla="*/ 33 w 76"/>
                  <a:gd name="T29" fmla="*/ 0 h 18"/>
                  <a:gd name="T30" fmla="*/ 54 w 76"/>
                  <a:gd name="T31" fmla="*/ 1 h 18"/>
                  <a:gd name="T32" fmla="*/ 69 w 76"/>
                  <a:gd name="T33" fmla="*/ 4 h 18"/>
                  <a:gd name="T34" fmla="*/ 76 w 76"/>
                  <a:gd name="T35" fmla="*/ 8 h 18"/>
                  <a:gd name="T36" fmla="*/ 34 w 76"/>
                  <a:gd name="T37" fmla="*/ 3 h 18"/>
                  <a:gd name="T38" fmla="*/ 21 w 76"/>
                  <a:gd name="T39" fmla="*/ 4 h 18"/>
                  <a:gd name="T40" fmla="*/ 17 w 76"/>
                  <a:gd name="T41" fmla="*/ 6 h 18"/>
                  <a:gd name="T42" fmla="*/ 24 w 76"/>
                  <a:gd name="T43" fmla="*/ 9 h 18"/>
                  <a:gd name="T44" fmla="*/ 38 w 76"/>
                  <a:gd name="T45" fmla="*/ 9 h 18"/>
                  <a:gd name="T46" fmla="*/ 53 w 76"/>
                  <a:gd name="T47" fmla="*/ 9 h 18"/>
                  <a:gd name="T48" fmla="*/ 57 w 76"/>
                  <a:gd name="T49" fmla="*/ 7 h 18"/>
                  <a:gd name="T50" fmla="*/ 54 w 76"/>
                  <a:gd name="T51" fmla="*/ 5 h 18"/>
                  <a:gd name="T52" fmla="*/ 46 w 76"/>
                  <a:gd name="T53" fmla="*/ 3 h 18"/>
                  <a:gd name="T54" fmla="*/ 34 w 76"/>
                  <a:gd name="T55" fmla="*/ 3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76" h="18">
                    <a:moveTo>
                      <a:pt x="76" y="8"/>
                    </a:moveTo>
                    <a:cubicBezTo>
                      <a:pt x="76" y="8"/>
                      <a:pt x="76" y="14"/>
                      <a:pt x="68" y="16"/>
                    </a:cubicBezTo>
                    <a:cubicBezTo>
                      <a:pt x="60" y="18"/>
                      <a:pt x="47" y="18"/>
                      <a:pt x="30" y="18"/>
                    </a:cubicBezTo>
                    <a:cubicBezTo>
                      <a:pt x="23" y="18"/>
                      <a:pt x="15" y="18"/>
                      <a:pt x="15" y="18"/>
                    </a:cubicBezTo>
                    <a:cubicBezTo>
                      <a:pt x="14" y="16"/>
                      <a:pt x="14" y="16"/>
                      <a:pt x="14" y="16"/>
                    </a:cubicBezTo>
                    <a:cubicBezTo>
                      <a:pt x="27" y="16"/>
                      <a:pt x="27" y="16"/>
                      <a:pt x="27" y="16"/>
                    </a:cubicBezTo>
                    <a:cubicBezTo>
                      <a:pt x="39" y="16"/>
                      <a:pt x="53" y="15"/>
                      <a:pt x="53" y="15"/>
                    </a:cubicBezTo>
                    <a:cubicBezTo>
                      <a:pt x="60" y="10"/>
                      <a:pt x="60" y="10"/>
                      <a:pt x="60" y="10"/>
                    </a:cubicBezTo>
                    <a:cubicBezTo>
                      <a:pt x="59" y="10"/>
                      <a:pt x="59" y="10"/>
                      <a:pt x="59" y="10"/>
                    </a:cubicBezTo>
                    <a:cubicBezTo>
                      <a:pt x="49" y="11"/>
                      <a:pt x="49" y="11"/>
                      <a:pt x="49" y="11"/>
                    </a:cubicBezTo>
                    <a:cubicBezTo>
                      <a:pt x="35" y="12"/>
                      <a:pt x="35" y="12"/>
                      <a:pt x="35" y="12"/>
                    </a:cubicBezTo>
                    <a:cubicBezTo>
                      <a:pt x="25" y="12"/>
                      <a:pt x="17" y="11"/>
                      <a:pt x="11" y="10"/>
                    </a:cubicBezTo>
                    <a:cubicBezTo>
                      <a:pt x="5" y="9"/>
                      <a:pt x="0" y="6"/>
                      <a:pt x="0" y="6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21" y="0"/>
                      <a:pt x="33" y="0"/>
                    </a:cubicBezTo>
                    <a:cubicBezTo>
                      <a:pt x="40" y="0"/>
                      <a:pt x="47" y="1"/>
                      <a:pt x="54" y="1"/>
                    </a:cubicBezTo>
                    <a:cubicBezTo>
                      <a:pt x="60" y="2"/>
                      <a:pt x="69" y="4"/>
                      <a:pt x="69" y="4"/>
                    </a:cubicBezTo>
                    <a:lnTo>
                      <a:pt x="76" y="8"/>
                    </a:lnTo>
                    <a:close/>
                    <a:moveTo>
                      <a:pt x="34" y="3"/>
                    </a:moveTo>
                    <a:cubicBezTo>
                      <a:pt x="28" y="3"/>
                      <a:pt x="21" y="4"/>
                      <a:pt x="21" y="4"/>
                    </a:cubicBezTo>
                    <a:cubicBezTo>
                      <a:pt x="17" y="6"/>
                      <a:pt x="17" y="6"/>
                      <a:pt x="17" y="6"/>
                    </a:cubicBezTo>
                    <a:cubicBezTo>
                      <a:pt x="24" y="9"/>
                      <a:pt x="24" y="9"/>
                      <a:pt x="24" y="9"/>
                    </a:cubicBezTo>
                    <a:cubicBezTo>
                      <a:pt x="24" y="9"/>
                      <a:pt x="32" y="9"/>
                      <a:pt x="38" y="9"/>
                    </a:cubicBezTo>
                    <a:cubicBezTo>
                      <a:pt x="44" y="9"/>
                      <a:pt x="53" y="9"/>
                      <a:pt x="53" y="9"/>
                    </a:cubicBezTo>
                    <a:cubicBezTo>
                      <a:pt x="57" y="7"/>
                      <a:pt x="57" y="7"/>
                      <a:pt x="57" y="7"/>
                    </a:cubicBezTo>
                    <a:cubicBezTo>
                      <a:pt x="54" y="5"/>
                      <a:pt x="54" y="5"/>
                      <a:pt x="54" y="5"/>
                    </a:cubicBezTo>
                    <a:cubicBezTo>
                      <a:pt x="46" y="3"/>
                      <a:pt x="46" y="3"/>
                      <a:pt x="46" y="3"/>
                    </a:cubicBezTo>
                    <a:lnTo>
                      <a:pt x="34" y="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1" name="Freeform 488"/>
              <p:cNvSpPr>
                <a:spLocks/>
              </p:cNvSpPr>
              <p:nvPr/>
            </p:nvSpPr>
            <p:spPr bwMode="auto">
              <a:xfrm>
                <a:off x="24591963" y="881063"/>
                <a:ext cx="258763" cy="66675"/>
              </a:xfrm>
              <a:custGeom>
                <a:avLst/>
                <a:gdLst>
                  <a:gd name="T0" fmla="*/ 33 w 69"/>
                  <a:gd name="T1" fmla="*/ 18 h 18"/>
                  <a:gd name="T2" fmla="*/ 15 w 69"/>
                  <a:gd name="T3" fmla="*/ 18 h 18"/>
                  <a:gd name="T4" fmla="*/ 0 w 69"/>
                  <a:gd name="T5" fmla="*/ 0 h 18"/>
                  <a:gd name="T6" fmla="*/ 63 w 69"/>
                  <a:gd name="T7" fmla="*/ 0 h 18"/>
                  <a:gd name="T8" fmla="*/ 65 w 69"/>
                  <a:gd name="T9" fmla="*/ 3 h 18"/>
                  <a:gd name="T10" fmla="*/ 20 w 69"/>
                  <a:gd name="T11" fmla="*/ 3 h 18"/>
                  <a:gd name="T12" fmla="*/ 25 w 69"/>
                  <a:gd name="T13" fmla="*/ 8 h 18"/>
                  <a:gd name="T14" fmla="*/ 67 w 69"/>
                  <a:gd name="T15" fmla="*/ 8 h 18"/>
                  <a:gd name="T16" fmla="*/ 69 w 69"/>
                  <a:gd name="T17" fmla="*/ 11 h 18"/>
                  <a:gd name="T18" fmla="*/ 27 w 69"/>
                  <a:gd name="T19" fmla="*/ 11 h 18"/>
                  <a:gd name="T20" fmla="*/ 33 w 69"/>
                  <a:gd name="T21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9" h="18">
                    <a:moveTo>
                      <a:pt x="33" y="18"/>
                    </a:moveTo>
                    <a:cubicBezTo>
                      <a:pt x="27" y="18"/>
                      <a:pt x="21" y="18"/>
                      <a:pt x="15" y="18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1" y="0"/>
                      <a:pt x="42" y="0"/>
                      <a:pt x="63" y="0"/>
                    </a:cubicBezTo>
                    <a:cubicBezTo>
                      <a:pt x="65" y="3"/>
                      <a:pt x="65" y="3"/>
                      <a:pt x="65" y="3"/>
                    </a:cubicBezTo>
                    <a:cubicBezTo>
                      <a:pt x="50" y="3"/>
                      <a:pt x="35" y="3"/>
                      <a:pt x="20" y="3"/>
                    </a:cubicBezTo>
                    <a:cubicBezTo>
                      <a:pt x="25" y="8"/>
                      <a:pt x="25" y="8"/>
                      <a:pt x="25" y="8"/>
                    </a:cubicBezTo>
                    <a:cubicBezTo>
                      <a:pt x="39" y="8"/>
                      <a:pt x="53" y="8"/>
                      <a:pt x="67" y="8"/>
                    </a:cubicBezTo>
                    <a:cubicBezTo>
                      <a:pt x="69" y="11"/>
                      <a:pt x="69" y="11"/>
                      <a:pt x="69" y="11"/>
                    </a:cubicBezTo>
                    <a:cubicBezTo>
                      <a:pt x="55" y="11"/>
                      <a:pt x="41" y="11"/>
                      <a:pt x="27" y="11"/>
                    </a:cubicBezTo>
                    <a:lnTo>
                      <a:pt x="33" y="1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2" name="Freeform 489"/>
              <p:cNvSpPr>
                <a:spLocks/>
              </p:cNvSpPr>
              <p:nvPr/>
            </p:nvSpPr>
            <p:spPr bwMode="auto">
              <a:xfrm>
                <a:off x="24903113" y="881063"/>
                <a:ext cx="220663" cy="66675"/>
              </a:xfrm>
              <a:custGeom>
                <a:avLst/>
                <a:gdLst>
                  <a:gd name="T0" fmla="*/ 59 w 59"/>
                  <a:gd name="T1" fmla="*/ 18 h 18"/>
                  <a:gd name="T2" fmla="*/ 41 w 59"/>
                  <a:gd name="T3" fmla="*/ 18 h 18"/>
                  <a:gd name="T4" fmla="*/ 32 w 59"/>
                  <a:gd name="T5" fmla="*/ 7 h 18"/>
                  <a:gd name="T6" fmla="*/ 30 w 59"/>
                  <a:gd name="T7" fmla="*/ 4 h 18"/>
                  <a:gd name="T8" fmla="*/ 26 w 59"/>
                  <a:gd name="T9" fmla="*/ 4 h 18"/>
                  <a:gd name="T10" fmla="*/ 11 w 59"/>
                  <a:gd name="T11" fmla="*/ 7 h 18"/>
                  <a:gd name="T12" fmla="*/ 0 w 59"/>
                  <a:gd name="T13" fmla="*/ 5 h 18"/>
                  <a:gd name="T14" fmla="*/ 30 w 59"/>
                  <a:gd name="T15" fmla="*/ 0 h 18"/>
                  <a:gd name="T16" fmla="*/ 44 w 59"/>
                  <a:gd name="T17" fmla="*/ 0 h 18"/>
                  <a:gd name="T18" fmla="*/ 59 w 59"/>
                  <a:gd name="T19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9" h="18">
                    <a:moveTo>
                      <a:pt x="59" y="18"/>
                    </a:moveTo>
                    <a:cubicBezTo>
                      <a:pt x="41" y="18"/>
                      <a:pt x="41" y="18"/>
                      <a:pt x="41" y="18"/>
                    </a:cubicBezTo>
                    <a:cubicBezTo>
                      <a:pt x="32" y="7"/>
                      <a:pt x="32" y="7"/>
                      <a:pt x="32" y="7"/>
                    </a:cubicBezTo>
                    <a:cubicBezTo>
                      <a:pt x="30" y="4"/>
                      <a:pt x="30" y="4"/>
                      <a:pt x="30" y="4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26" y="4"/>
                      <a:pt x="19" y="5"/>
                      <a:pt x="11" y="7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0" y="3"/>
                      <a:pt x="20" y="2"/>
                      <a:pt x="30" y="0"/>
                    </a:cubicBezTo>
                    <a:cubicBezTo>
                      <a:pt x="44" y="0"/>
                      <a:pt x="44" y="0"/>
                      <a:pt x="44" y="0"/>
                    </a:cubicBezTo>
                    <a:lnTo>
                      <a:pt x="59" y="1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3" name="Freeform 490"/>
              <p:cNvSpPr>
                <a:spLocks noEditPoints="1"/>
              </p:cNvSpPr>
              <p:nvPr/>
            </p:nvSpPr>
            <p:spPr bwMode="auto">
              <a:xfrm>
                <a:off x="25233313" y="881063"/>
                <a:ext cx="280988" cy="66675"/>
              </a:xfrm>
              <a:custGeom>
                <a:avLst/>
                <a:gdLst>
                  <a:gd name="T0" fmla="*/ 75 w 75"/>
                  <a:gd name="T1" fmla="*/ 9 h 18"/>
                  <a:gd name="T2" fmla="*/ 71 w 75"/>
                  <a:gd name="T3" fmla="*/ 16 h 18"/>
                  <a:gd name="T4" fmla="*/ 45 w 75"/>
                  <a:gd name="T5" fmla="*/ 18 h 18"/>
                  <a:gd name="T6" fmla="*/ 15 w 75"/>
                  <a:gd name="T7" fmla="*/ 16 h 18"/>
                  <a:gd name="T8" fmla="*/ 0 w 75"/>
                  <a:gd name="T9" fmla="*/ 9 h 18"/>
                  <a:gd name="T10" fmla="*/ 3 w 75"/>
                  <a:gd name="T11" fmla="*/ 3 h 18"/>
                  <a:gd name="T12" fmla="*/ 30 w 75"/>
                  <a:gd name="T13" fmla="*/ 0 h 18"/>
                  <a:gd name="T14" fmla="*/ 60 w 75"/>
                  <a:gd name="T15" fmla="*/ 3 h 18"/>
                  <a:gd name="T16" fmla="*/ 75 w 75"/>
                  <a:gd name="T17" fmla="*/ 9 h 18"/>
                  <a:gd name="T18" fmla="*/ 18 w 75"/>
                  <a:gd name="T19" fmla="*/ 9 h 18"/>
                  <a:gd name="T20" fmla="*/ 27 w 75"/>
                  <a:gd name="T21" fmla="*/ 15 h 18"/>
                  <a:gd name="T22" fmla="*/ 43 w 75"/>
                  <a:gd name="T23" fmla="*/ 16 h 18"/>
                  <a:gd name="T24" fmla="*/ 57 w 75"/>
                  <a:gd name="T25" fmla="*/ 15 h 18"/>
                  <a:gd name="T26" fmla="*/ 57 w 75"/>
                  <a:gd name="T27" fmla="*/ 9 h 18"/>
                  <a:gd name="T28" fmla="*/ 48 w 75"/>
                  <a:gd name="T29" fmla="*/ 4 h 18"/>
                  <a:gd name="T30" fmla="*/ 32 w 75"/>
                  <a:gd name="T31" fmla="*/ 3 h 18"/>
                  <a:gd name="T32" fmla="*/ 18 w 75"/>
                  <a:gd name="T33" fmla="*/ 4 h 18"/>
                  <a:gd name="T34" fmla="*/ 18 w 75"/>
                  <a:gd name="T35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75" h="18">
                    <a:moveTo>
                      <a:pt x="75" y="9"/>
                    </a:moveTo>
                    <a:cubicBezTo>
                      <a:pt x="71" y="16"/>
                      <a:pt x="71" y="16"/>
                      <a:pt x="71" y="16"/>
                    </a:cubicBezTo>
                    <a:cubicBezTo>
                      <a:pt x="71" y="16"/>
                      <a:pt x="58" y="18"/>
                      <a:pt x="45" y="18"/>
                    </a:cubicBezTo>
                    <a:cubicBezTo>
                      <a:pt x="33" y="18"/>
                      <a:pt x="23" y="18"/>
                      <a:pt x="15" y="16"/>
                    </a:cubicBezTo>
                    <a:cubicBezTo>
                      <a:pt x="7" y="15"/>
                      <a:pt x="0" y="9"/>
                      <a:pt x="0" y="9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17" y="0"/>
                      <a:pt x="30" y="0"/>
                    </a:cubicBezTo>
                    <a:cubicBezTo>
                      <a:pt x="42" y="0"/>
                      <a:pt x="52" y="1"/>
                      <a:pt x="60" y="3"/>
                    </a:cubicBezTo>
                    <a:cubicBezTo>
                      <a:pt x="67" y="4"/>
                      <a:pt x="75" y="9"/>
                      <a:pt x="75" y="9"/>
                    </a:cubicBezTo>
                    <a:close/>
                    <a:moveTo>
                      <a:pt x="18" y="9"/>
                    </a:moveTo>
                    <a:cubicBezTo>
                      <a:pt x="27" y="15"/>
                      <a:pt x="27" y="15"/>
                      <a:pt x="27" y="15"/>
                    </a:cubicBezTo>
                    <a:cubicBezTo>
                      <a:pt x="27" y="15"/>
                      <a:pt x="36" y="16"/>
                      <a:pt x="43" y="16"/>
                    </a:cubicBezTo>
                    <a:cubicBezTo>
                      <a:pt x="50" y="16"/>
                      <a:pt x="57" y="15"/>
                      <a:pt x="57" y="15"/>
                    </a:cubicBezTo>
                    <a:cubicBezTo>
                      <a:pt x="57" y="9"/>
                      <a:pt x="57" y="9"/>
                      <a:pt x="57" y="9"/>
                    </a:cubicBezTo>
                    <a:cubicBezTo>
                      <a:pt x="48" y="4"/>
                      <a:pt x="48" y="4"/>
                      <a:pt x="48" y="4"/>
                    </a:cubicBezTo>
                    <a:cubicBezTo>
                      <a:pt x="48" y="4"/>
                      <a:pt x="38" y="3"/>
                      <a:pt x="32" y="3"/>
                    </a:cubicBezTo>
                    <a:cubicBezTo>
                      <a:pt x="25" y="3"/>
                      <a:pt x="18" y="4"/>
                      <a:pt x="18" y="4"/>
                    </a:cubicBezTo>
                    <a:lnTo>
                      <a:pt x="18" y="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4" name="Freeform 491"/>
              <p:cNvSpPr>
                <a:spLocks/>
              </p:cNvSpPr>
              <p:nvPr/>
            </p:nvSpPr>
            <p:spPr bwMode="auto">
              <a:xfrm>
                <a:off x="29654500" y="881063"/>
                <a:ext cx="263525" cy="66675"/>
              </a:xfrm>
              <a:custGeom>
                <a:avLst/>
                <a:gdLst>
                  <a:gd name="T0" fmla="*/ 36 w 70"/>
                  <a:gd name="T1" fmla="*/ 18 h 18"/>
                  <a:gd name="T2" fmla="*/ 18 w 70"/>
                  <a:gd name="T3" fmla="*/ 18 h 18"/>
                  <a:gd name="T4" fmla="*/ 0 w 70"/>
                  <a:gd name="T5" fmla="*/ 0 h 18"/>
                  <a:gd name="T6" fmla="*/ 62 w 70"/>
                  <a:gd name="T7" fmla="*/ 0 h 18"/>
                  <a:gd name="T8" fmla="*/ 65 w 70"/>
                  <a:gd name="T9" fmla="*/ 3 h 18"/>
                  <a:gd name="T10" fmla="*/ 20 w 70"/>
                  <a:gd name="T11" fmla="*/ 3 h 18"/>
                  <a:gd name="T12" fmla="*/ 26 w 70"/>
                  <a:gd name="T13" fmla="*/ 8 h 18"/>
                  <a:gd name="T14" fmla="*/ 68 w 70"/>
                  <a:gd name="T15" fmla="*/ 8 h 18"/>
                  <a:gd name="T16" fmla="*/ 70 w 70"/>
                  <a:gd name="T17" fmla="*/ 11 h 18"/>
                  <a:gd name="T18" fmla="*/ 29 w 70"/>
                  <a:gd name="T19" fmla="*/ 11 h 18"/>
                  <a:gd name="T20" fmla="*/ 36 w 70"/>
                  <a:gd name="T21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0" h="18">
                    <a:moveTo>
                      <a:pt x="36" y="18"/>
                    </a:moveTo>
                    <a:cubicBezTo>
                      <a:pt x="30" y="18"/>
                      <a:pt x="24" y="18"/>
                      <a:pt x="18" y="18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1" y="0"/>
                      <a:pt x="41" y="0"/>
                      <a:pt x="62" y="0"/>
                    </a:cubicBezTo>
                    <a:cubicBezTo>
                      <a:pt x="65" y="3"/>
                      <a:pt x="65" y="3"/>
                      <a:pt x="65" y="3"/>
                    </a:cubicBezTo>
                    <a:cubicBezTo>
                      <a:pt x="50" y="3"/>
                      <a:pt x="35" y="3"/>
                      <a:pt x="20" y="3"/>
                    </a:cubicBezTo>
                    <a:cubicBezTo>
                      <a:pt x="26" y="8"/>
                      <a:pt x="26" y="8"/>
                      <a:pt x="26" y="8"/>
                    </a:cubicBezTo>
                    <a:cubicBezTo>
                      <a:pt x="40" y="8"/>
                      <a:pt x="54" y="8"/>
                      <a:pt x="68" y="8"/>
                    </a:cubicBezTo>
                    <a:cubicBezTo>
                      <a:pt x="70" y="11"/>
                      <a:pt x="70" y="11"/>
                      <a:pt x="70" y="11"/>
                    </a:cubicBezTo>
                    <a:cubicBezTo>
                      <a:pt x="56" y="11"/>
                      <a:pt x="43" y="11"/>
                      <a:pt x="29" y="11"/>
                    </a:cubicBezTo>
                    <a:lnTo>
                      <a:pt x="36" y="1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5" name="Freeform 492"/>
              <p:cNvSpPr>
                <a:spLocks/>
              </p:cNvSpPr>
              <p:nvPr/>
            </p:nvSpPr>
            <p:spPr bwMode="auto">
              <a:xfrm>
                <a:off x="29970413" y="881063"/>
                <a:ext cx="228600" cy="66675"/>
              </a:xfrm>
              <a:custGeom>
                <a:avLst/>
                <a:gdLst>
                  <a:gd name="T0" fmla="*/ 61 w 61"/>
                  <a:gd name="T1" fmla="*/ 18 h 18"/>
                  <a:gd name="T2" fmla="*/ 43 w 61"/>
                  <a:gd name="T3" fmla="*/ 18 h 18"/>
                  <a:gd name="T4" fmla="*/ 32 w 61"/>
                  <a:gd name="T5" fmla="*/ 7 h 18"/>
                  <a:gd name="T6" fmla="*/ 29 w 61"/>
                  <a:gd name="T7" fmla="*/ 4 h 18"/>
                  <a:gd name="T8" fmla="*/ 25 w 61"/>
                  <a:gd name="T9" fmla="*/ 4 h 18"/>
                  <a:gd name="T10" fmla="*/ 11 w 61"/>
                  <a:gd name="T11" fmla="*/ 7 h 18"/>
                  <a:gd name="T12" fmla="*/ 0 w 61"/>
                  <a:gd name="T13" fmla="*/ 5 h 18"/>
                  <a:gd name="T14" fmla="*/ 28 w 61"/>
                  <a:gd name="T15" fmla="*/ 0 h 18"/>
                  <a:gd name="T16" fmla="*/ 43 w 61"/>
                  <a:gd name="T17" fmla="*/ 0 h 18"/>
                  <a:gd name="T18" fmla="*/ 61 w 61"/>
                  <a:gd name="T19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1" h="18">
                    <a:moveTo>
                      <a:pt x="61" y="18"/>
                    </a:moveTo>
                    <a:cubicBezTo>
                      <a:pt x="55" y="18"/>
                      <a:pt x="43" y="18"/>
                      <a:pt x="43" y="18"/>
                    </a:cubicBezTo>
                    <a:cubicBezTo>
                      <a:pt x="32" y="7"/>
                      <a:pt x="32" y="7"/>
                      <a:pt x="32" y="7"/>
                    </a:cubicBezTo>
                    <a:cubicBezTo>
                      <a:pt x="29" y="4"/>
                      <a:pt x="29" y="4"/>
                      <a:pt x="29" y="4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4"/>
                      <a:pt x="19" y="5"/>
                      <a:pt x="11" y="7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9" y="3"/>
                      <a:pt x="19" y="2"/>
                      <a:pt x="28" y="0"/>
                    </a:cubicBezTo>
                    <a:cubicBezTo>
                      <a:pt x="43" y="0"/>
                      <a:pt x="43" y="0"/>
                      <a:pt x="43" y="0"/>
                    </a:cubicBezTo>
                    <a:cubicBezTo>
                      <a:pt x="49" y="7"/>
                      <a:pt x="55" y="12"/>
                      <a:pt x="61" y="1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6" name="Freeform 493"/>
              <p:cNvSpPr>
                <a:spLocks/>
              </p:cNvSpPr>
              <p:nvPr/>
            </p:nvSpPr>
            <p:spPr bwMode="auto">
              <a:xfrm>
                <a:off x="30300613" y="881063"/>
                <a:ext cx="231775" cy="66675"/>
              </a:xfrm>
              <a:custGeom>
                <a:avLst/>
                <a:gdLst>
                  <a:gd name="T0" fmla="*/ 62 w 62"/>
                  <a:gd name="T1" fmla="*/ 18 h 18"/>
                  <a:gd name="T2" fmla="*/ 44 w 62"/>
                  <a:gd name="T3" fmla="*/ 18 h 18"/>
                  <a:gd name="T4" fmla="*/ 32 w 62"/>
                  <a:gd name="T5" fmla="*/ 7 h 18"/>
                  <a:gd name="T6" fmla="*/ 29 w 62"/>
                  <a:gd name="T7" fmla="*/ 4 h 18"/>
                  <a:gd name="T8" fmla="*/ 26 w 62"/>
                  <a:gd name="T9" fmla="*/ 4 h 18"/>
                  <a:gd name="T10" fmla="*/ 11 w 62"/>
                  <a:gd name="T11" fmla="*/ 7 h 18"/>
                  <a:gd name="T12" fmla="*/ 0 w 62"/>
                  <a:gd name="T13" fmla="*/ 5 h 18"/>
                  <a:gd name="T14" fmla="*/ 28 w 62"/>
                  <a:gd name="T15" fmla="*/ 0 h 18"/>
                  <a:gd name="T16" fmla="*/ 43 w 62"/>
                  <a:gd name="T17" fmla="*/ 0 h 18"/>
                  <a:gd name="T18" fmla="*/ 62 w 62"/>
                  <a:gd name="T19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2" h="18">
                    <a:moveTo>
                      <a:pt x="62" y="18"/>
                    </a:moveTo>
                    <a:cubicBezTo>
                      <a:pt x="56" y="18"/>
                      <a:pt x="44" y="18"/>
                      <a:pt x="44" y="18"/>
                    </a:cubicBezTo>
                    <a:cubicBezTo>
                      <a:pt x="32" y="7"/>
                      <a:pt x="32" y="7"/>
                      <a:pt x="32" y="7"/>
                    </a:cubicBezTo>
                    <a:cubicBezTo>
                      <a:pt x="29" y="4"/>
                      <a:pt x="29" y="4"/>
                      <a:pt x="29" y="4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26" y="4"/>
                      <a:pt x="19" y="5"/>
                      <a:pt x="11" y="7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0" y="3"/>
                      <a:pt x="19" y="2"/>
                      <a:pt x="28" y="0"/>
                    </a:cubicBezTo>
                    <a:cubicBezTo>
                      <a:pt x="43" y="0"/>
                      <a:pt x="43" y="0"/>
                      <a:pt x="43" y="0"/>
                    </a:cubicBezTo>
                    <a:cubicBezTo>
                      <a:pt x="49" y="7"/>
                      <a:pt x="56" y="12"/>
                      <a:pt x="62" y="1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7" name="Freeform 494"/>
              <p:cNvSpPr>
                <a:spLocks/>
              </p:cNvSpPr>
              <p:nvPr/>
            </p:nvSpPr>
            <p:spPr bwMode="auto">
              <a:xfrm>
                <a:off x="34713863" y="881063"/>
                <a:ext cx="274638" cy="66675"/>
              </a:xfrm>
              <a:custGeom>
                <a:avLst/>
                <a:gdLst>
                  <a:gd name="T0" fmla="*/ 40 w 73"/>
                  <a:gd name="T1" fmla="*/ 18 h 18"/>
                  <a:gd name="T2" fmla="*/ 22 w 73"/>
                  <a:gd name="T3" fmla="*/ 18 h 18"/>
                  <a:gd name="T4" fmla="*/ 0 w 73"/>
                  <a:gd name="T5" fmla="*/ 0 h 18"/>
                  <a:gd name="T6" fmla="*/ 63 w 73"/>
                  <a:gd name="T7" fmla="*/ 0 h 18"/>
                  <a:gd name="T8" fmla="*/ 66 w 73"/>
                  <a:gd name="T9" fmla="*/ 3 h 18"/>
                  <a:gd name="T10" fmla="*/ 21 w 73"/>
                  <a:gd name="T11" fmla="*/ 3 h 18"/>
                  <a:gd name="T12" fmla="*/ 28 w 73"/>
                  <a:gd name="T13" fmla="*/ 8 h 18"/>
                  <a:gd name="T14" fmla="*/ 70 w 73"/>
                  <a:gd name="T15" fmla="*/ 8 h 18"/>
                  <a:gd name="T16" fmla="*/ 73 w 73"/>
                  <a:gd name="T17" fmla="*/ 11 h 18"/>
                  <a:gd name="T18" fmla="*/ 31 w 73"/>
                  <a:gd name="T19" fmla="*/ 11 h 18"/>
                  <a:gd name="T20" fmla="*/ 40 w 73"/>
                  <a:gd name="T21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3" h="18">
                    <a:moveTo>
                      <a:pt x="40" y="18"/>
                    </a:moveTo>
                    <a:cubicBezTo>
                      <a:pt x="22" y="18"/>
                      <a:pt x="22" y="18"/>
                      <a:pt x="22" y="18"/>
                    </a:cubicBezTo>
                    <a:cubicBezTo>
                      <a:pt x="15" y="12"/>
                      <a:pt x="8" y="7"/>
                      <a:pt x="0" y="0"/>
                    </a:cubicBezTo>
                    <a:cubicBezTo>
                      <a:pt x="21" y="0"/>
                      <a:pt x="42" y="0"/>
                      <a:pt x="63" y="0"/>
                    </a:cubicBezTo>
                    <a:cubicBezTo>
                      <a:pt x="66" y="3"/>
                      <a:pt x="66" y="3"/>
                      <a:pt x="66" y="3"/>
                    </a:cubicBezTo>
                    <a:cubicBezTo>
                      <a:pt x="51" y="3"/>
                      <a:pt x="36" y="3"/>
                      <a:pt x="21" y="3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42" y="8"/>
                      <a:pt x="56" y="8"/>
                      <a:pt x="70" y="8"/>
                    </a:cubicBezTo>
                    <a:cubicBezTo>
                      <a:pt x="73" y="11"/>
                      <a:pt x="73" y="11"/>
                      <a:pt x="73" y="11"/>
                    </a:cubicBezTo>
                    <a:cubicBezTo>
                      <a:pt x="59" y="11"/>
                      <a:pt x="45" y="11"/>
                      <a:pt x="31" y="11"/>
                    </a:cubicBezTo>
                    <a:lnTo>
                      <a:pt x="40" y="1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8" name="Freeform 495"/>
              <p:cNvSpPr>
                <a:spLocks/>
              </p:cNvSpPr>
              <p:nvPr/>
            </p:nvSpPr>
            <p:spPr bwMode="auto">
              <a:xfrm>
                <a:off x="35032950" y="881063"/>
                <a:ext cx="244475" cy="66675"/>
              </a:xfrm>
              <a:custGeom>
                <a:avLst/>
                <a:gdLst>
                  <a:gd name="T0" fmla="*/ 65 w 65"/>
                  <a:gd name="T1" fmla="*/ 18 h 18"/>
                  <a:gd name="T2" fmla="*/ 47 w 65"/>
                  <a:gd name="T3" fmla="*/ 18 h 18"/>
                  <a:gd name="T4" fmla="*/ 32 w 65"/>
                  <a:gd name="T5" fmla="*/ 7 h 18"/>
                  <a:gd name="T6" fmla="*/ 29 w 65"/>
                  <a:gd name="T7" fmla="*/ 4 h 18"/>
                  <a:gd name="T8" fmla="*/ 25 w 65"/>
                  <a:gd name="T9" fmla="*/ 4 h 18"/>
                  <a:gd name="T10" fmla="*/ 11 w 65"/>
                  <a:gd name="T11" fmla="*/ 7 h 18"/>
                  <a:gd name="T12" fmla="*/ 0 w 65"/>
                  <a:gd name="T13" fmla="*/ 5 h 18"/>
                  <a:gd name="T14" fmla="*/ 27 w 65"/>
                  <a:gd name="T15" fmla="*/ 0 h 18"/>
                  <a:gd name="T16" fmla="*/ 42 w 65"/>
                  <a:gd name="T17" fmla="*/ 0 h 18"/>
                  <a:gd name="T18" fmla="*/ 65 w 65"/>
                  <a:gd name="T19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5" h="18">
                    <a:moveTo>
                      <a:pt x="65" y="18"/>
                    </a:moveTo>
                    <a:cubicBezTo>
                      <a:pt x="47" y="18"/>
                      <a:pt x="47" y="18"/>
                      <a:pt x="47" y="18"/>
                    </a:cubicBezTo>
                    <a:cubicBezTo>
                      <a:pt x="32" y="7"/>
                      <a:pt x="32" y="7"/>
                      <a:pt x="32" y="7"/>
                    </a:cubicBezTo>
                    <a:cubicBezTo>
                      <a:pt x="29" y="4"/>
                      <a:pt x="29" y="4"/>
                      <a:pt x="29" y="4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4"/>
                      <a:pt x="19" y="5"/>
                      <a:pt x="11" y="7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9" y="3"/>
                      <a:pt x="18" y="2"/>
                      <a:pt x="27" y="0"/>
                    </a:cubicBezTo>
                    <a:cubicBezTo>
                      <a:pt x="42" y="0"/>
                      <a:pt x="42" y="0"/>
                      <a:pt x="42" y="0"/>
                    </a:cubicBezTo>
                    <a:cubicBezTo>
                      <a:pt x="50" y="7"/>
                      <a:pt x="57" y="12"/>
                      <a:pt x="65" y="1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9" name="Freeform 496"/>
              <p:cNvSpPr>
                <a:spLocks/>
              </p:cNvSpPr>
              <p:nvPr/>
            </p:nvSpPr>
            <p:spPr bwMode="auto">
              <a:xfrm>
                <a:off x="35340925" y="881063"/>
                <a:ext cx="352425" cy="66675"/>
              </a:xfrm>
              <a:custGeom>
                <a:avLst/>
                <a:gdLst>
                  <a:gd name="T0" fmla="*/ 94 w 94"/>
                  <a:gd name="T1" fmla="*/ 18 h 18"/>
                  <a:gd name="T2" fmla="*/ 19 w 94"/>
                  <a:gd name="T3" fmla="*/ 18 h 18"/>
                  <a:gd name="T4" fmla="*/ 16 w 94"/>
                  <a:gd name="T5" fmla="*/ 16 h 18"/>
                  <a:gd name="T6" fmla="*/ 39 w 94"/>
                  <a:gd name="T7" fmla="*/ 11 h 18"/>
                  <a:gd name="T8" fmla="*/ 52 w 94"/>
                  <a:gd name="T9" fmla="*/ 9 h 18"/>
                  <a:gd name="T10" fmla="*/ 56 w 94"/>
                  <a:gd name="T11" fmla="*/ 7 h 18"/>
                  <a:gd name="T12" fmla="*/ 56 w 94"/>
                  <a:gd name="T13" fmla="*/ 5 h 18"/>
                  <a:gd name="T14" fmla="*/ 49 w 94"/>
                  <a:gd name="T15" fmla="*/ 3 h 18"/>
                  <a:gd name="T16" fmla="*/ 35 w 94"/>
                  <a:gd name="T17" fmla="*/ 3 h 18"/>
                  <a:gd name="T18" fmla="*/ 24 w 94"/>
                  <a:gd name="T19" fmla="*/ 3 h 18"/>
                  <a:gd name="T20" fmla="*/ 12 w 94"/>
                  <a:gd name="T21" fmla="*/ 5 h 18"/>
                  <a:gd name="T22" fmla="*/ 0 w 94"/>
                  <a:gd name="T23" fmla="*/ 3 h 18"/>
                  <a:gd name="T24" fmla="*/ 15 w 94"/>
                  <a:gd name="T25" fmla="*/ 1 h 18"/>
                  <a:gd name="T26" fmla="*/ 33 w 94"/>
                  <a:gd name="T27" fmla="*/ 0 h 18"/>
                  <a:gd name="T28" fmla="*/ 60 w 94"/>
                  <a:gd name="T29" fmla="*/ 1 h 18"/>
                  <a:gd name="T30" fmla="*/ 73 w 94"/>
                  <a:gd name="T31" fmla="*/ 5 h 18"/>
                  <a:gd name="T32" fmla="*/ 73 w 94"/>
                  <a:gd name="T33" fmla="*/ 7 h 18"/>
                  <a:gd name="T34" fmla="*/ 68 w 94"/>
                  <a:gd name="T35" fmla="*/ 9 h 18"/>
                  <a:gd name="T36" fmla="*/ 54 w 94"/>
                  <a:gd name="T37" fmla="*/ 13 h 18"/>
                  <a:gd name="T38" fmla="*/ 38 w 94"/>
                  <a:gd name="T39" fmla="*/ 15 h 18"/>
                  <a:gd name="T40" fmla="*/ 38 w 94"/>
                  <a:gd name="T41" fmla="*/ 16 h 18"/>
                  <a:gd name="T42" fmla="*/ 91 w 94"/>
                  <a:gd name="T43" fmla="*/ 16 h 18"/>
                  <a:gd name="T44" fmla="*/ 94 w 94"/>
                  <a:gd name="T45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94" h="18">
                    <a:moveTo>
                      <a:pt x="94" y="18"/>
                    </a:moveTo>
                    <a:cubicBezTo>
                      <a:pt x="69" y="18"/>
                      <a:pt x="44" y="18"/>
                      <a:pt x="19" y="18"/>
                    </a:cubicBezTo>
                    <a:cubicBezTo>
                      <a:pt x="16" y="16"/>
                      <a:pt x="16" y="16"/>
                      <a:pt x="16" y="16"/>
                    </a:cubicBezTo>
                    <a:cubicBezTo>
                      <a:pt x="24" y="15"/>
                      <a:pt x="31" y="13"/>
                      <a:pt x="39" y="11"/>
                    </a:cubicBezTo>
                    <a:cubicBezTo>
                      <a:pt x="46" y="10"/>
                      <a:pt x="52" y="9"/>
                      <a:pt x="52" y="9"/>
                    </a:cubicBezTo>
                    <a:cubicBezTo>
                      <a:pt x="56" y="7"/>
                      <a:pt x="56" y="7"/>
                      <a:pt x="56" y="7"/>
                    </a:cubicBezTo>
                    <a:cubicBezTo>
                      <a:pt x="56" y="5"/>
                      <a:pt x="56" y="5"/>
                      <a:pt x="56" y="5"/>
                    </a:cubicBezTo>
                    <a:cubicBezTo>
                      <a:pt x="49" y="3"/>
                      <a:pt x="49" y="3"/>
                      <a:pt x="49" y="3"/>
                    </a:cubicBezTo>
                    <a:cubicBezTo>
                      <a:pt x="35" y="3"/>
                      <a:pt x="35" y="3"/>
                      <a:pt x="35" y="3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27" y="0"/>
                      <a:pt x="33" y="0"/>
                    </a:cubicBezTo>
                    <a:cubicBezTo>
                      <a:pt x="43" y="0"/>
                      <a:pt x="52" y="1"/>
                      <a:pt x="60" y="1"/>
                    </a:cubicBezTo>
                    <a:cubicBezTo>
                      <a:pt x="67" y="3"/>
                      <a:pt x="73" y="5"/>
                      <a:pt x="73" y="5"/>
                    </a:cubicBezTo>
                    <a:cubicBezTo>
                      <a:pt x="73" y="7"/>
                      <a:pt x="73" y="7"/>
                      <a:pt x="73" y="7"/>
                    </a:cubicBezTo>
                    <a:cubicBezTo>
                      <a:pt x="68" y="9"/>
                      <a:pt x="68" y="9"/>
                      <a:pt x="68" y="9"/>
                    </a:cubicBezTo>
                    <a:cubicBezTo>
                      <a:pt x="68" y="9"/>
                      <a:pt x="60" y="11"/>
                      <a:pt x="54" y="13"/>
                    </a:cubicBezTo>
                    <a:cubicBezTo>
                      <a:pt x="38" y="15"/>
                      <a:pt x="38" y="15"/>
                      <a:pt x="38" y="15"/>
                    </a:cubicBezTo>
                    <a:cubicBezTo>
                      <a:pt x="38" y="16"/>
                      <a:pt x="38" y="16"/>
                      <a:pt x="38" y="16"/>
                    </a:cubicBezTo>
                    <a:cubicBezTo>
                      <a:pt x="56" y="16"/>
                      <a:pt x="73" y="16"/>
                      <a:pt x="91" y="16"/>
                    </a:cubicBezTo>
                    <a:lnTo>
                      <a:pt x="94" y="1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0" name="Freeform 497"/>
              <p:cNvSpPr>
                <a:spLocks noEditPoints="1"/>
              </p:cNvSpPr>
              <p:nvPr/>
            </p:nvSpPr>
            <p:spPr bwMode="auto">
              <a:xfrm>
                <a:off x="-23931563" y="1238251"/>
                <a:ext cx="377825" cy="165100"/>
              </a:xfrm>
              <a:custGeom>
                <a:avLst/>
                <a:gdLst>
                  <a:gd name="T0" fmla="*/ 0 w 101"/>
                  <a:gd name="T1" fmla="*/ 39 h 44"/>
                  <a:gd name="T2" fmla="*/ 11 w 101"/>
                  <a:gd name="T3" fmla="*/ 36 h 44"/>
                  <a:gd name="T4" fmla="*/ 32 w 101"/>
                  <a:gd name="T5" fmla="*/ 35 h 44"/>
                  <a:gd name="T6" fmla="*/ 50 w 101"/>
                  <a:gd name="T7" fmla="*/ 36 h 44"/>
                  <a:gd name="T8" fmla="*/ 53 w 101"/>
                  <a:gd name="T9" fmla="*/ 39 h 44"/>
                  <a:gd name="T10" fmla="*/ 42 w 101"/>
                  <a:gd name="T11" fmla="*/ 42 h 44"/>
                  <a:gd name="T12" fmla="*/ 21 w 101"/>
                  <a:gd name="T13" fmla="*/ 44 h 44"/>
                  <a:gd name="T14" fmla="*/ 2 w 101"/>
                  <a:gd name="T15" fmla="*/ 42 h 44"/>
                  <a:gd name="T16" fmla="*/ 0 w 101"/>
                  <a:gd name="T17" fmla="*/ 39 h 44"/>
                  <a:gd name="T18" fmla="*/ 54 w 101"/>
                  <a:gd name="T19" fmla="*/ 30 h 44"/>
                  <a:gd name="T20" fmla="*/ 23 w 101"/>
                  <a:gd name="T21" fmla="*/ 30 h 44"/>
                  <a:gd name="T22" fmla="*/ 51 w 101"/>
                  <a:gd name="T23" fmla="*/ 0 h 44"/>
                  <a:gd name="T24" fmla="*/ 101 w 101"/>
                  <a:gd name="T25" fmla="*/ 0 h 44"/>
                  <a:gd name="T26" fmla="*/ 54 w 101"/>
                  <a:gd name="T27" fmla="*/ 3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01" h="44">
                    <a:moveTo>
                      <a:pt x="0" y="39"/>
                    </a:moveTo>
                    <a:cubicBezTo>
                      <a:pt x="11" y="36"/>
                      <a:pt x="11" y="36"/>
                      <a:pt x="11" y="36"/>
                    </a:cubicBezTo>
                    <a:cubicBezTo>
                      <a:pt x="11" y="36"/>
                      <a:pt x="24" y="35"/>
                      <a:pt x="32" y="35"/>
                    </a:cubicBezTo>
                    <a:cubicBezTo>
                      <a:pt x="41" y="35"/>
                      <a:pt x="50" y="36"/>
                      <a:pt x="50" y="36"/>
                    </a:cubicBezTo>
                    <a:cubicBezTo>
                      <a:pt x="53" y="39"/>
                      <a:pt x="53" y="39"/>
                      <a:pt x="53" y="39"/>
                    </a:cubicBezTo>
                    <a:cubicBezTo>
                      <a:pt x="42" y="42"/>
                      <a:pt x="42" y="42"/>
                      <a:pt x="42" y="42"/>
                    </a:cubicBezTo>
                    <a:cubicBezTo>
                      <a:pt x="42" y="42"/>
                      <a:pt x="29" y="44"/>
                      <a:pt x="21" y="44"/>
                    </a:cubicBezTo>
                    <a:cubicBezTo>
                      <a:pt x="12" y="44"/>
                      <a:pt x="2" y="42"/>
                      <a:pt x="2" y="42"/>
                    </a:cubicBezTo>
                    <a:lnTo>
                      <a:pt x="0" y="39"/>
                    </a:lnTo>
                    <a:close/>
                    <a:moveTo>
                      <a:pt x="54" y="30"/>
                    </a:moveTo>
                    <a:cubicBezTo>
                      <a:pt x="44" y="30"/>
                      <a:pt x="33" y="30"/>
                      <a:pt x="23" y="30"/>
                    </a:cubicBezTo>
                    <a:cubicBezTo>
                      <a:pt x="32" y="20"/>
                      <a:pt x="42" y="10"/>
                      <a:pt x="51" y="0"/>
                    </a:cubicBezTo>
                    <a:cubicBezTo>
                      <a:pt x="68" y="0"/>
                      <a:pt x="84" y="0"/>
                      <a:pt x="101" y="0"/>
                    </a:cubicBezTo>
                    <a:cubicBezTo>
                      <a:pt x="85" y="10"/>
                      <a:pt x="70" y="20"/>
                      <a:pt x="54" y="3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1" name="Freeform 498"/>
              <p:cNvSpPr>
                <a:spLocks/>
              </p:cNvSpPr>
              <p:nvPr/>
            </p:nvSpPr>
            <p:spPr bwMode="auto">
              <a:xfrm>
                <a:off x="-19251613" y="1535113"/>
                <a:ext cx="765175" cy="165100"/>
              </a:xfrm>
              <a:custGeom>
                <a:avLst/>
                <a:gdLst>
                  <a:gd name="T0" fmla="*/ 179 w 204"/>
                  <a:gd name="T1" fmla="*/ 44 h 44"/>
                  <a:gd name="T2" fmla="*/ 0 w 204"/>
                  <a:gd name="T3" fmla="*/ 44 h 44"/>
                  <a:gd name="T4" fmla="*/ 5 w 204"/>
                  <a:gd name="T5" fmla="*/ 39 h 44"/>
                  <a:gd name="T6" fmla="*/ 86 w 204"/>
                  <a:gd name="T7" fmla="*/ 28 h 44"/>
                  <a:gd name="T8" fmla="*/ 133 w 204"/>
                  <a:gd name="T9" fmla="*/ 20 h 44"/>
                  <a:gd name="T10" fmla="*/ 152 w 204"/>
                  <a:gd name="T11" fmla="*/ 17 h 44"/>
                  <a:gd name="T12" fmla="*/ 161 w 204"/>
                  <a:gd name="T13" fmla="*/ 13 h 44"/>
                  <a:gd name="T14" fmla="*/ 155 w 204"/>
                  <a:gd name="T15" fmla="*/ 8 h 44"/>
                  <a:gd name="T16" fmla="*/ 127 w 204"/>
                  <a:gd name="T17" fmla="*/ 6 h 44"/>
                  <a:gd name="T18" fmla="*/ 96 w 204"/>
                  <a:gd name="T19" fmla="*/ 7 h 44"/>
                  <a:gd name="T20" fmla="*/ 60 w 204"/>
                  <a:gd name="T21" fmla="*/ 10 h 44"/>
                  <a:gd name="T22" fmla="*/ 42 w 204"/>
                  <a:gd name="T23" fmla="*/ 6 h 44"/>
                  <a:gd name="T24" fmla="*/ 90 w 204"/>
                  <a:gd name="T25" fmla="*/ 2 h 44"/>
                  <a:gd name="T26" fmla="*/ 135 w 204"/>
                  <a:gd name="T27" fmla="*/ 0 h 44"/>
                  <a:gd name="T28" fmla="*/ 190 w 204"/>
                  <a:gd name="T29" fmla="*/ 3 h 44"/>
                  <a:gd name="T30" fmla="*/ 204 w 204"/>
                  <a:gd name="T31" fmla="*/ 12 h 44"/>
                  <a:gd name="T32" fmla="*/ 192 w 204"/>
                  <a:gd name="T33" fmla="*/ 17 h 44"/>
                  <a:gd name="T34" fmla="*/ 166 w 204"/>
                  <a:gd name="T35" fmla="*/ 23 h 44"/>
                  <a:gd name="T36" fmla="*/ 114 w 204"/>
                  <a:gd name="T37" fmla="*/ 30 h 44"/>
                  <a:gd name="T38" fmla="*/ 60 w 204"/>
                  <a:gd name="T39" fmla="*/ 38 h 44"/>
                  <a:gd name="T40" fmla="*/ 60 w 204"/>
                  <a:gd name="T41" fmla="*/ 38 h 44"/>
                  <a:gd name="T42" fmla="*/ 186 w 204"/>
                  <a:gd name="T43" fmla="*/ 38 h 44"/>
                  <a:gd name="T44" fmla="*/ 179 w 204"/>
                  <a:gd name="T45" fmla="*/ 4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04" h="44">
                    <a:moveTo>
                      <a:pt x="179" y="44"/>
                    </a:moveTo>
                    <a:cubicBezTo>
                      <a:pt x="120" y="44"/>
                      <a:pt x="59" y="44"/>
                      <a:pt x="0" y="44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32" y="35"/>
                      <a:pt x="59" y="31"/>
                      <a:pt x="86" y="28"/>
                    </a:cubicBezTo>
                    <a:cubicBezTo>
                      <a:pt x="109" y="24"/>
                      <a:pt x="125" y="22"/>
                      <a:pt x="133" y="20"/>
                    </a:cubicBezTo>
                    <a:cubicBezTo>
                      <a:pt x="141" y="19"/>
                      <a:pt x="152" y="17"/>
                      <a:pt x="152" y="17"/>
                    </a:cubicBezTo>
                    <a:cubicBezTo>
                      <a:pt x="161" y="13"/>
                      <a:pt x="161" y="13"/>
                      <a:pt x="161" y="13"/>
                    </a:cubicBezTo>
                    <a:cubicBezTo>
                      <a:pt x="155" y="8"/>
                      <a:pt x="155" y="8"/>
                      <a:pt x="155" y="8"/>
                    </a:cubicBezTo>
                    <a:cubicBezTo>
                      <a:pt x="149" y="7"/>
                      <a:pt x="139" y="6"/>
                      <a:pt x="127" y="6"/>
                    </a:cubicBezTo>
                    <a:cubicBezTo>
                      <a:pt x="117" y="6"/>
                      <a:pt x="107" y="7"/>
                      <a:pt x="96" y="7"/>
                    </a:cubicBezTo>
                    <a:cubicBezTo>
                      <a:pt x="86" y="8"/>
                      <a:pt x="74" y="9"/>
                      <a:pt x="60" y="10"/>
                    </a:cubicBezTo>
                    <a:cubicBezTo>
                      <a:pt x="54" y="9"/>
                      <a:pt x="48" y="7"/>
                      <a:pt x="42" y="6"/>
                    </a:cubicBezTo>
                    <a:cubicBezTo>
                      <a:pt x="59" y="4"/>
                      <a:pt x="75" y="2"/>
                      <a:pt x="90" y="2"/>
                    </a:cubicBezTo>
                    <a:cubicBezTo>
                      <a:pt x="104" y="1"/>
                      <a:pt x="119" y="0"/>
                      <a:pt x="135" y="0"/>
                    </a:cubicBezTo>
                    <a:cubicBezTo>
                      <a:pt x="159" y="0"/>
                      <a:pt x="178" y="1"/>
                      <a:pt x="190" y="3"/>
                    </a:cubicBezTo>
                    <a:cubicBezTo>
                      <a:pt x="203" y="5"/>
                      <a:pt x="204" y="12"/>
                      <a:pt x="204" y="12"/>
                    </a:cubicBezTo>
                    <a:cubicBezTo>
                      <a:pt x="204" y="12"/>
                      <a:pt x="198" y="16"/>
                      <a:pt x="192" y="17"/>
                    </a:cubicBezTo>
                    <a:cubicBezTo>
                      <a:pt x="186" y="19"/>
                      <a:pt x="177" y="21"/>
                      <a:pt x="166" y="23"/>
                    </a:cubicBezTo>
                    <a:cubicBezTo>
                      <a:pt x="155" y="25"/>
                      <a:pt x="138" y="27"/>
                      <a:pt x="114" y="30"/>
                    </a:cubicBezTo>
                    <a:cubicBezTo>
                      <a:pt x="96" y="33"/>
                      <a:pt x="78" y="35"/>
                      <a:pt x="60" y="38"/>
                    </a:cubicBezTo>
                    <a:cubicBezTo>
                      <a:pt x="60" y="38"/>
                      <a:pt x="60" y="38"/>
                      <a:pt x="60" y="38"/>
                    </a:cubicBezTo>
                    <a:cubicBezTo>
                      <a:pt x="102" y="38"/>
                      <a:pt x="144" y="38"/>
                      <a:pt x="186" y="38"/>
                    </a:cubicBezTo>
                    <a:lnTo>
                      <a:pt x="179" y="4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2" name="Freeform 499"/>
              <p:cNvSpPr>
                <a:spLocks noEditPoints="1"/>
              </p:cNvSpPr>
              <p:nvPr/>
            </p:nvSpPr>
            <p:spPr bwMode="auto">
              <a:xfrm>
                <a:off x="-19097625" y="1238251"/>
                <a:ext cx="1136650" cy="179388"/>
              </a:xfrm>
              <a:custGeom>
                <a:avLst/>
                <a:gdLst>
                  <a:gd name="T0" fmla="*/ 300 w 303"/>
                  <a:gd name="T1" fmla="*/ 21 h 48"/>
                  <a:gd name="T2" fmla="*/ 284 w 303"/>
                  <a:gd name="T3" fmla="*/ 29 h 48"/>
                  <a:gd name="T4" fmla="*/ 256 w 303"/>
                  <a:gd name="T5" fmla="*/ 34 h 48"/>
                  <a:gd name="T6" fmla="*/ 220 w 303"/>
                  <a:gd name="T7" fmla="*/ 36 h 48"/>
                  <a:gd name="T8" fmla="*/ 197 w 303"/>
                  <a:gd name="T9" fmla="*/ 35 h 48"/>
                  <a:gd name="T10" fmla="*/ 187 w 303"/>
                  <a:gd name="T11" fmla="*/ 32 h 48"/>
                  <a:gd name="T12" fmla="*/ 184 w 303"/>
                  <a:gd name="T13" fmla="*/ 32 h 48"/>
                  <a:gd name="T14" fmla="*/ 159 w 303"/>
                  <a:gd name="T15" fmla="*/ 35 h 48"/>
                  <a:gd name="T16" fmla="*/ 129 w 303"/>
                  <a:gd name="T17" fmla="*/ 36 h 48"/>
                  <a:gd name="T18" fmla="*/ 86 w 303"/>
                  <a:gd name="T19" fmla="*/ 33 h 48"/>
                  <a:gd name="T20" fmla="*/ 79 w 303"/>
                  <a:gd name="T21" fmla="*/ 25 h 48"/>
                  <a:gd name="T22" fmla="*/ 111 w 303"/>
                  <a:gd name="T23" fmla="*/ 15 h 48"/>
                  <a:gd name="T24" fmla="*/ 174 w 303"/>
                  <a:gd name="T25" fmla="*/ 11 h 48"/>
                  <a:gd name="T26" fmla="*/ 204 w 303"/>
                  <a:gd name="T27" fmla="*/ 12 h 48"/>
                  <a:gd name="T28" fmla="*/ 232 w 303"/>
                  <a:gd name="T29" fmla="*/ 13 h 48"/>
                  <a:gd name="T30" fmla="*/ 214 w 303"/>
                  <a:gd name="T31" fmla="*/ 26 h 48"/>
                  <a:gd name="T32" fmla="*/ 213 w 303"/>
                  <a:gd name="T33" fmla="*/ 27 h 48"/>
                  <a:gd name="T34" fmla="*/ 227 w 303"/>
                  <a:gd name="T35" fmla="*/ 32 h 48"/>
                  <a:gd name="T36" fmla="*/ 252 w 303"/>
                  <a:gd name="T37" fmla="*/ 29 h 48"/>
                  <a:gd name="T38" fmla="*/ 269 w 303"/>
                  <a:gd name="T39" fmla="*/ 21 h 48"/>
                  <a:gd name="T40" fmla="*/ 265 w 303"/>
                  <a:gd name="T41" fmla="*/ 13 h 48"/>
                  <a:gd name="T42" fmla="*/ 236 w 303"/>
                  <a:gd name="T43" fmla="*/ 7 h 48"/>
                  <a:gd name="T44" fmla="*/ 185 w 303"/>
                  <a:gd name="T45" fmla="*/ 5 h 48"/>
                  <a:gd name="T46" fmla="*/ 116 w 303"/>
                  <a:gd name="T47" fmla="*/ 7 h 48"/>
                  <a:gd name="T48" fmla="*/ 66 w 303"/>
                  <a:gd name="T49" fmla="*/ 14 h 48"/>
                  <a:gd name="T50" fmla="*/ 39 w 303"/>
                  <a:gd name="T51" fmla="*/ 25 h 48"/>
                  <a:gd name="T52" fmla="*/ 53 w 303"/>
                  <a:gd name="T53" fmla="*/ 39 h 48"/>
                  <a:gd name="T54" fmla="*/ 128 w 303"/>
                  <a:gd name="T55" fmla="*/ 43 h 48"/>
                  <a:gd name="T56" fmla="*/ 213 w 303"/>
                  <a:gd name="T57" fmla="*/ 41 h 48"/>
                  <a:gd name="T58" fmla="*/ 208 w 303"/>
                  <a:gd name="T59" fmla="*/ 45 h 48"/>
                  <a:gd name="T60" fmla="*/ 124 w 303"/>
                  <a:gd name="T61" fmla="*/ 48 h 48"/>
                  <a:gd name="T62" fmla="*/ 27 w 303"/>
                  <a:gd name="T63" fmla="*/ 42 h 48"/>
                  <a:gd name="T64" fmla="*/ 7 w 303"/>
                  <a:gd name="T65" fmla="*/ 25 h 48"/>
                  <a:gd name="T66" fmla="*/ 41 w 303"/>
                  <a:gd name="T67" fmla="*/ 12 h 48"/>
                  <a:gd name="T68" fmla="*/ 106 w 303"/>
                  <a:gd name="T69" fmla="*/ 3 h 48"/>
                  <a:gd name="T70" fmla="*/ 190 w 303"/>
                  <a:gd name="T71" fmla="*/ 0 h 48"/>
                  <a:gd name="T72" fmla="*/ 255 w 303"/>
                  <a:gd name="T73" fmla="*/ 3 h 48"/>
                  <a:gd name="T74" fmla="*/ 295 w 303"/>
                  <a:gd name="T75" fmla="*/ 10 h 48"/>
                  <a:gd name="T76" fmla="*/ 300 w 303"/>
                  <a:gd name="T77" fmla="*/ 21 h 48"/>
                  <a:gd name="T78" fmla="*/ 113 w 303"/>
                  <a:gd name="T79" fmla="*/ 25 h 48"/>
                  <a:gd name="T80" fmla="*/ 138 w 303"/>
                  <a:gd name="T81" fmla="*/ 32 h 48"/>
                  <a:gd name="T82" fmla="*/ 185 w 303"/>
                  <a:gd name="T83" fmla="*/ 23 h 48"/>
                  <a:gd name="T84" fmla="*/ 194 w 303"/>
                  <a:gd name="T85" fmla="*/ 16 h 48"/>
                  <a:gd name="T86" fmla="*/ 171 w 303"/>
                  <a:gd name="T87" fmla="*/ 16 h 48"/>
                  <a:gd name="T88" fmla="*/ 132 w 303"/>
                  <a:gd name="T89" fmla="*/ 18 h 48"/>
                  <a:gd name="T90" fmla="*/ 113 w 303"/>
                  <a:gd name="T91" fmla="*/ 25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303" h="48">
                    <a:moveTo>
                      <a:pt x="300" y="21"/>
                    </a:moveTo>
                    <a:cubicBezTo>
                      <a:pt x="300" y="21"/>
                      <a:pt x="292" y="27"/>
                      <a:pt x="284" y="29"/>
                    </a:cubicBezTo>
                    <a:cubicBezTo>
                      <a:pt x="276" y="31"/>
                      <a:pt x="267" y="33"/>
                      <a:pt x="256" y="34"/>
                    </a:cubicBezTo>
                    <a:cubicBezTo>
                      <a:pt x="245" y="35"/>
                      <a:pt x="233" y="36"/>
                      <a:pt x="220" y="36"/>
                    </a:cubicBezTo>
                    <a:cubicBezTo>
                      <a:pt x="211" y="36"/>
                      <a:pt x="203" y="35"/>
                      <a:pt x="197" y="35"/>
                    </a:cubicBezTo>
                    <a:cubicBezTo>
                      <a:pt x="191" y="34"/>
                      <a:pt x="187" y="32"/>
                      <a:pt x="187" y="32"/>
                    </a:cubicBezTo>
                    <a:cubicBezTo>
                      <a:pt x="184" y="32"/>
                      <a:pt x="184" y="32"/>
                      <a:pt x="184" y="32"/>
                    </a:cubicBezTo>
                    <a:cubicBezTo>
                      <a:pt x="177" y="33"/>
                      <a:pt x="168" y="34"/>
                      <a:pt x="159" y="35"/>
                    </a:cubicBezTo>
                    <a:cubicBezTo>
                      <a:pt x="150" y="36"/>
                      <a:pt x="140" y="36"/>
                      <a:pt x="129" y="36"/>
                    </a:cubicBezTo>
                    <a:cubicBezTo>
                      <a:pt x="109" y="36"/>
                      <a:pt x="95" y="35"/>
                      <a:pt x="86" y="33"/>
                    </a:cubicBezTo>
                    <a:cubicBezTo>
                      <a:pt x="77" y="31"/>
                      <a:pt x="79" y="25"/>
                      <a:pt x="79" y="25"/>
                    </a:cubicBezTo>
                    <a:cubicBezTo>
                      <a:pt x="79" y="25"/>
                      <a:pt x="94" y="18"/>
                      <a:pt x="111" y="15"/>
                    </a:cubicBezTo>
                    <a:cubicBezTo>
                      <a:pt x="128" y="13"/>
                      <a:pt x="149" y="11"/>
                      <a:pt x="174" y="11"/>
                    </a:cubicBezTo>
                    <a:cubicBezTo>
                      <a:pt x="183" y="11"/>
                      <a:pt x="193" y="12"/>
                      <a:pt x="204" y="12"/>
                    </a:cubicBezTo>
                    <a:cubicBezTo>
                      <a:pt x="214" y="12"/>
                      <a:pt x="224" y="13"/>
                      <a:pt x="232" y="13"/>
                    </a:cubicBezTo>
                    <a:cubicBezTo>
                      <a:pt x="214" y="26"/>
                      <a:pt x="214" y="26"/>
                      <a:pt x="214" y="26"/>
                    </a:cubicBezTo>
                    <a:cubicBezTo>
                      <a:pt x="213" y="27"/>
                      <a:pt x="213" y="27"/>
                      <a:pt x="213" y="27"/>
                    </a:cubicBezTo>
                    <a:cubicBezTo>
                      <a:pt x="213" y="27"/>
                      <a:pt x="215" y="32"/>
                      <a:pt x="227" y="32"/>
                    </a:cubicBezTo>
                    <a:cubicBezTo>
                      <a:pt x="236" y="32"/>
                      <a:pt x="245" y="31"/>
                      <a:pt x="252" y="29"/>
                    </a:cubicBezTo>
                    <a:cubicBezTo>
                      <a:pt x="260" y="27"/>
                      <a:pt x="269" y="21"/>
                      <a:pt x="269" y="21"/>
                    </a:cubicBezTo>
                    <a:cubicBezTo>
                      <a:pt x="265" y="13"/>
                      <a:pt x="265" y="13"/>
                      <a:pt x="265" y="13"/>
                    </a:cubicBezTo>
                    <a:cubicBezTo>
                      <a:pt x="265" y="13"/>
                      <a:pt x="250" y="8"/>
                      <a:pt x="236" y="7"/>
                    </a:cubicBezTo>
                    <a:cubicBezTo>
                      <a:pt x="222" y="5"/>
                      <a:pt x="205" y="5"/>
                      <a:pt x="185" y="5"/>
                    </a:cubicBezTo>
                    <a:cubicBezTo>
                      <a:pt x="160" y="5"/>
                      <a:pt x="137" y="6"/>
                      <a:pt x="116" y="7"/>
                    </a:cubicBezTo>
                    <a:cubicBezTo>
                      <a:pt x="96" y="9"/>
                      <a:pt x="79" y="11"/>
                      <a:pt x="66" y="14"/>
                    </a:cubicBezTo>
                    <a:cubicBezTo>
                      <a:pt x="53" y="18"/>
                      <a:pt x="39" y="25"/>
                      <a:pt x="39" y="25"/>
                    </a:cubicBezTo>
                    <a:cubicBezTo>
                      <a:pt x="39" y="25"/>
                      <a:pt x="38" y="35"/>
                      <a:pt x="53" y="39"/>
                    </a:cubicBezTo>
                    <a:cubicBezTo>
                      <a:pt x="68" y="42"/>
                      <a:pt x="93" y="43"/>
                      <a:pt x="128" y="43"/>
                    </a:cubicBezTo>
                    <a:cubicBezTo>
                      <a:pt x="154" y="43"/>
                      <a:pt x="183" y="42"/>
                      <a:pt x="213" y="41"/>
                    </a:cubicBezTo>
                    <a:cubicBezTo>
                      <a:pt x="208" y="45"/>
                      <a:pt x="208" y="45"/>
                      <a:pt x="208" y="45"/>
                    </a:cubicBezTo>
                    <a:cubicBezTo>
                      <a:pt x="181" y="47"/>
                      <a:pt x="153" y="48"/>
                      <a:pt x="124" y="48"/>
                    </a:cubicBezTo>
                    <a:cubicBezTo>
                      <a:pt x="80" y="48"/>
                      <a:pt x="47" y="46"/>
                      <a:pt x="27" y="42"/>
                    </a:cubicBezTo>
                    <a:cubicBezTo>
                      <a:pt x="6" y="38"/>
                      <a:pt x="0" y="33"/>
                      <a:pt x="7" y="25"/>
                    </a:cubicBezTo>
                    <a:cubicBezTo>
                      <a:pt x="7" y="25"/>
                      <a:pt x="24" y="16"/>
                      <a:pt x="41" y="12"/>
                    </a:cubicBezTo>
                    <a:cubicBezTo>
                      <a:pt x="59" y="8"/>
                      <a:pt x="81" y="5"/>
                      <a:pt x="106" y="3"/>
                    </a:cubicBezTo>
                    <a:cubicBezTo>
                      <a:pt x="132" y="1"/>
                      <a:pt x="160" y="0"/>
                      <a:pt x="190" y="0"/>
                    </a:cubicBezTo>
                    <a:cubicBezTo>
                      <a:pt x="215" y="0"/>
                      <a:pt x="237" y="1"/>
                      <a:pt x="255" y="3"/>
                    </a:cubicBezTo>
                    <a:cubicBezTo>
                      <a:pt x="274" y="4"/>
                      <a:pt x="287" y="7"/>
                      <a:pt x="295" y="10"/>
                    </a:cubicBezTo>
                    <a:cubicBezTo>
                      <a:pt x="303" y="13"/>
                      <a:pt x="300" y="21"/>
                      <a:pt x="300" y="21"/>
                    </a:cubicBezTo>
                    <a:close/>
                    <a:moveTo>
                      <a:pt x="113" y="25"/>
                    </a:moveTo>
                    <a:cubicBezTo>
                      <a:pt x="113" y="25"/>
                      <a:pt x="116" y="32"/>
                      <a:pt x="138" y="32"/>
                    </a:cubicBezTo>
                    <a:cubicBezTo>
                      <a:pt x="161" y="32"/>
                      <a:pt x="177" y="29"/>
                      <a:pt x="185" y="23"/>
                    </a:cubicBezTo>
                    <a:cubicBezTo>
                      <a:pt x="194" y="16"/>
                      <a:pt x="194" y="16"/>
                      <a:pt x="194" y="16"/>
                    </a:cubicBezTo>
                    <a:cubicBezTo>
                      <a:pt x="187" y="16"/>
                      <a:pt x="179" y="16"/>
                      <a:pt x="171" y="16"/>
                    </a:cubicBezTo>
                    <a:cubicBezTo>
                      <a:pt x="155" y="16"/>
                      <a:pt x="143" y="17"/>
                      <a:pt x="132" y="18"/>
                    </a:cubicBezTo>
                    <a:cubicBezTo>
                      <a:pt x="122" y="20"/>
                      <a:pt x="113" y="25"/>
                      <a:pt x="113" y="2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3" name="Freeform 500"/>
              <p:cNvSpPr>
                <a:spLocks/>
              </p:cNvSpPr>
              <p:nvPr/>
            </p:nvSpPr>
            <p:spPr bwMode="auto">
              <a:xfrm>
                <a:off x="-13928725" y="1535113"/>
                <a:ext cx="735013" cy="168275"/>
              </a:xfrm>
              <a:custGeom>
                <a:avLst/>
                <a:gdLst>
                  <a:gd name="T0" fmla="*/ 196 w 196"/>
                  <a:gd name="T1" fmla="*/ 11 h 45"/>
                  <a:gd name="T2" fmla="*/ 176 w 196"/>
                  <a:gd name="T3" fmla="*/ 18 h 45"/>
                  <a:gd name="T4" fmla="*/ 132 w 196"/>
                  <a:gd name="T5" fmla="*/ 21 h 45"/>
                  <a:gd name="T6" fmla="*/ 132 w 196"/>
                  <a:gd name="T7" fmla="*/ 22 h 45"/>
                  <a:gd name="T8" fmla="*/ 177 w 196"/>
                  <a:gd name="T9" fmla="*/ 25 h 45"/>
                  <a:gd name="T10" fmla="*/ 187 w 196"/>
                  <a:gd name="T11" fmla="*/ 32 h 45"/>
                  <a:gd name="T12" fmla="*/ 152 w 196"/>
                  <a:gd name="T13" fmla="*/ 41 h 45"/>
                  <a:gd name="T14" fmla="*/ 72 w 196"/>
                  <a:gd name="T15" fmla="*/ 45 h 45"/>
                  <a:gd name="T16" fmla="*/ 0 w 196"/>
                  <a:gd name="T17" fmla="*/ 42 h 45"/>
                  <a:gd name="T18" fmla="*/ 5 w 196"/>
                  <a:gd name="T19" fmla="*/ 36 h 45"/>
                  <a:gd name="T20" fmla="*/ 39 w 196"/>
                  <a:gd name="T21" fmla="*/ 38 h 45"/>
                  <a:gd name="T22" fmla="*/ 75 w 196"/>
                  <a:gd name="T23" fmla="*/ 39 h 45"/>
                  <a:gd name="T24" fmla="*/ 122 w 196"/>
                  <a:gd name="T25" fmla="*/ 37 h 45"/>
                  <a:gd name="T26" fmla="*/ 142 w 196"/>
                  <a:gd name="T27" fmla="*/ 31 h 45"/>
                  <a:gd name="T28" fmla="*/ 130 w 196"/>
                  <a:gd name="T29" fmla="*/ 26 h 45"/>
                  <a:gd name="T30" fmla="*/ 78 w 196"/>
                  <a:gd name="T31" fmla="*/ 25 h 45"/>
                  <a:gd name="T32" fmla="*/ 56 w 196"/>
                  <a:gd name="T33" fmla="*/ 25 h 45"/>
                  <a:gd name="T34" fmla="*/ 60 w 196"/>
                  <a:gd name="T35" fmla="*/ 19 h 45"/>
                  <a:gd name="T36" fmla="*/ 84 w 196"/>
                  <a:gd name="T37" fmla="*/ 19 h 45"/>
                  <a:gd name="T38" fmla="*/ 153 w 196"/>
                  <a:gd name="T39" fmla="*/ 12 h 45"/>
                  <a:gd name="T40" fmla="*/ 145 w 196"/>
                  <a:gd name="T41" fmla="*/ 8 h 45"/>
                  <a:gd name="T42" fmla="*/ 114 w 196"/>
                  <a:gd name="T43" fmla="*/ 6 h 45"/>
                  <a:gd name="T44" fmla="*/ 85 w 196"/>
                  <a:gd name="T45" fmla="*/ 7 h 45"/>
                  <a:gd name="T46" fmla="*/ 50 w 196"/>
                  <a:gd name="T47" fmla="*/ 9 h 45"/>
                  <a:gd name="T48" fmla="*/ 33 w 196"/>
                  <a:gd name="T49" fmla="*/ 5 h 45"/>
                  <a:gd name="T50" fmla="*/ 121 w 196"/>
                  <a:gd name="T51" fmla="*/ 0 h 45"/>
                  <a:gd name="T52" fmla="*/ 180 w 196"/>
                  <a:gd name="T53" fmla="*/ 3 h 45"/>
                  <a:gd name="T54" fmla="*/ 196 w 196"/>
                  <a:gd name="T55" fmla="*/ 11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6" h="45">
                    <a:moveTo>
                      <a:pt x="196" y="11"/>
                    </a:moveTo>
                    <a:cubicBezTo>
                      <a:pt x="196" y="11"/>
                      <a:pt x="187" y="16"/>
                      <a:pt x="176" y="18"/>
                    </a:cubicBezTo>
                    <a:cubicBezTo>
                      <a:pt x="165" y="19"/>
                      <a:pt x="150" y="20"/>
                      <a:pt x="132" y="21"/>
                    </a:cubicBezTo>
                    <a:cubicBezTo>
                      <a:pt x="132" y="22"/>
                      <a:pt x="132" y="22"/>
                      <a:pt x="132" y="22"/>
                    </a:cubicBezTo>
                    <a:cubicBezTo>
                      <a:pt x="153" y="22"/>
                      <a:pt x="168" y="23"/>
                      <a:pt x="177" y="25"/>
                    </a:cubicBezTo>
                    <a:cubicBezTo>
                      <a:pt x="186" y="27"/>
                      <a:pt x="187" y="32"/>
                      <a:pt x="187" y="32"/>
                    </a:cubicBezTo>
                    <a:cubicBezTo>
                      <a:pt x="187" y="32"/>
                      <a:pt x="172" y="39"/>
                      <a:pt x="152" y="41"/>
                    </a:cubicBezTo>
                    <a:cubicBezTo>
                      <a:pt x="132" y="44"/>
                      <a:pt x="106" y="45"/>
                      <a:pt x="72" y="45"/>
                    </a:cubicBezTo>
                    <a:cubicBezTo>
                      <a:pt x="43" y="45"/>
                      <a:pt x="19" y="44"/>
                      <a:pt x="0" y="42"/>
                    </a:cubicBezTo>
                    <a:cubicBezTo>
                      <a:pt x="5" y="36"/>
                      <a:pt x="5" y="36"/>
                      <a:pt x="5" y="36"/>
                    </a:cubicBezTo>
                    <a:cubicBezTo>
                      <a:pt x="16" y="37"/>
                      <a:pt x="27" y="38"/>
                      <a:pt x="39" y="38"/>
                    </a:cubicBezTo>
                    <a:cubicBezTo>
                      <a:pt x="52" y="39"/>
                      <a:pt x="63" y="39"/>
                      <a:pt x="75" y="39"/>
                    </a:cubicBezTo>
                    <a:cubicBezTo>
                      <a:pt x="95" y="39"/>
                      <a:pt x="111" y="38"/>
                      <a:pt x="122" y="37"/>
                    </a:cubicBezTo>
                    <a:cubicBezTo>
                      <a:pt x="134" y="36"/>
                      <a:pt x="142" y="31"/>
                      <a:pt x="142" y="31"/>
                    </a:cubicBezTo>
                    <a:cubicBezTo>
                      <a:pt x="142" y="31"/>
                      <a:pt x="140" y="27"/>
                      <a:pt x="130" y="26"/>
                    </a:cubicBezTo>
                    <a:cubicBezTo>
                      <a:pt x="120" y="25"/>
                      <a:pt x="103" y="25"/>
                      <a:pt x="78" y="25"/>
                    </a:cubicBezTo>
                    <a:cubicBezTo>
                      <a:pt x="71" y="25"/>
                      <a:pt x="63" y="25"/>
                      <a:pt x="56" y="25"/>
                    </a:cubicBezTo>
                    <a:cubicBezTo>
                      <a:pt x="60" y="19"/>
                      <a:pt x="60" y="19"/>
                      <a:pt x="60" y="19"/>
                    </a:cubicBezTo>
                    <a:cubicBezTo>
                      <a:pt x="68" y="19"/>
                      <a:pt x="76" y="19"/>
                      <a:pt x="84" y="19"/>
                    </a:cubicBezTo>
                    <a:cubicBezTo>
                      <a:pt x="126" y="19"/>
                      <a:pt x="153" y="12"/>
                      <a:pt x="153" y="12"/>
                    </a:cubicBezTo>
                    <a:cubicBezTo>
                      <a:pt x="153" y="12"/>
                      <a:pt x="152" y="9"/>
                      <a:pt x="145" y="8"/>
                    </a:cubicBezTo>
                    <a:cubicBezTo>
                      <a:pt x="139" y="7"/>
                      <a:pt x="128" y="6"/>
                      <a:pt x="114" y="6"/>
                    </a:cubicBezTo>
                    <a:cubicBezTo>
                      <a:pt x="104" y="6"/>
                      <a:pt x="94" y="6"/>
                      <a:pt x="85" y="7"/>
                    </a:cubicBezTo>
                    <a:cubicBezTo>
                      <a:pt x="75" y="7"/>
                      <a:pt x="63" y="8"/>
                      <a:pt x="50" y="9"/>
                    </a:cubicBezTo>
                    <a:cubicBezTo>
                      <a:pt x="33" y="5"/>
                      <a:pt x="33" y="5"/>
                      <a:pt x="33" y="5"/>
                    </a:cubicBezTo>
                    <a:cubicBezTo>
                      <a:pt x="59" y="2"/>
                      <a:pt x="89" y="0"/>
                      <a:pt x="121" y="0"/>
                    </a:cubicBezTo>
                    <a:cubicBezTo>
                      <a:pt x="147" y="0"/>
                      <a:pt x="167" y="1"/>
                      <a:pt x="180" y="3"/>
                    </a:cubicBezTo>
                    <a:cubicBezTo>
                      <a:pt x="194" y="5"/>
                      <a:pt x="196" y="11"/>
                      <a:pt x="196" y="1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4" name="Freeform 501"/>
              <p:cNvSpPr>
                <a:spLocks noEditPoints="1"/>
              </p:cNvSpPr>
              <p:nvPr/>
            </p:nvSpPr>
            <p:spPr bwMode="auto">
              <a:xfrm>
                <a:off x="-13719175" y="1238251"/>
                <a:ext cx="877888" cy="160338"/>
              </a:xfrm>
              <a:custGeom>
                <a:avLst/>
                <a:gdLst>
                  <a:gd name="T0" fmla="*/ 179 w 234"/>
                  <a:gd name="T1" fmla="*/ 18 h 43"/>
                  <a:gd name="T2" fmla="*/ 163 w 234"/>
                  <a:gd name="T3" fmla="*/ 25 h 43"/>
                  <a:gd name="T4" fmla="*/ 211 w 234"/>
                  <a:gd name="T5" fmla="*/ 25 h 43"/>
                  <a:gd name="T6" fmla="*/ 207 w 234"/>
                  <a:gd name="T7" fmla="*/ 30 h 43"/>
                  <a:gd name="T8" fmla="*/ 153 w 234"/>
                  <a:gd name="T9" fmla="*/ 30 h 43"/>
                  <a:gd name="T10" fmla="*/ 129 w 234"/>
                  <a:gd name="T11" fmla="*/ 43 h 43"/>
                  <a:gd name="T12" fmla="*/ 97 w 234"/>
                  <a:gd name="T13" fmla="*/ 43 h 43"/>
                  <a:gd name="T14" fmla="*/ 121 w 234"/>
                  <a:gd name="T15" fmla="*/ 30 h 43"/>
                  <a:gd name="T16" fmla="*/ 77 w 234"/>
                  <a:gd name="T17" fmla="*/ 30 h 43"/>
                  <a:gd name="T18" fmla="*/ 52 w 234"/>
                  <a:gd name="T19" fmla="*/ 43 h 43"/>
                  <a:gd name="T20" fmla="*/ 21 w 234"/>
                  <a:gd name="T21" fmla="*/ 43 h 43"/>
                  <a:gd name="T22" fmla="*/ 45 w 234"/>
                  <a:gd name="T23" fmla="*/ 30 h 43"/>
                  <a:gd name="T24" fmla="*/ 0 w 234"/>
                  <a:gd name="T25" fmla="*/ 30 h 43"/>
                  <a:gd name="T26" fmla="*/ 4 w 234"/>
                  <a:gd name="T27" fmla="*/ 25 h 43"/>
                  <a:gd name="T28" fmla="*/ 55 w 234"/>
                  <a:gd name="T29" fmla="*/ 25 h 43"/>
                  <a:gd name="T30" fmla="*/ 72 w 234"/>
                  <a:gd name="T31" fmla="*/ 18 h 43"/>
                  <a:gd name="T32" fmla="*/ 25 w 234"/>
                  <a:gd name="T33" fmla="*/ 18 h 43"/>
                  <a:gd name="T34" fmla="*/ 29 w 234"/>
                  <a:gd name="T35" fmla="*/ 13 h 43"/>
                  <a:gd name="T36" fmla="*/ 81 w 234"/>
                  <a:gd name="T37" fmla="*/ 13 h 43"/>
                  <a:gd name="T38" fmla="*/ 106 w 234"/>
                  <a:gd name="T39" fmla="*/ 0 h 43"/>
                  <a:gd name="T40" fmla="*/ 138 w 234"/>
                  <a:gd name="T41" fmla="*/ 0 h 43"/>
                  <a:gd name="T42" fmla="*/ 113 w 234"/>
                  <a:gd name="T43" fmla="*/ 13 h 43"/>
                  <a:gd name="T44" fmla="*/ 158 w 234"/>
                  <a:gd name="T45" fmla="*/ 13 h 43"/>
                  <a:gd name="T46" fmla="*/ 182 w 234"/>
                  <a:gd name="T47" fmla="*/ 0 h 43"/>
                  <a:gd name="T48" fmla="*/ 213 w 234"/>
                  <a:gd name="T49" fmla="*/ 0 h 43"/>
                  <a:gd name="T50" fmla="*/ 189 w 234"/>
                  <a:gd name="T51" fmla="*/ 13 h 43"/>
                  <a:gd name="T52" fmla="*/ 234 w 234"/>
                  <a:gd name="T53" fmla="*/ 13 h 43"/>
                  <a:gd name="T54" fmla="*/ 230 w 234"/>
                  <a:gd name="T55" fmla="*/ 18 h 43"/>
                  <a:gd name="T56" fmla="*/ 179 w 234"/>
                  <a:gd name="T57" fmla="*/ 18 h 43"/>
                  <a:gd name="T58" fmla="*/ 86 w 234"/>
                  <a:gd name="T59" fmla="*/ 25 h 43"/>
                  <a:gd name="T60" fmla="*/ 131 w 234"/>
                  <a:gd name="T61" fmla="*/ 25 h 43"/>
                  <a:gd name="T62" fmla="*/ 148 w 234"/>
                  <a:gd name="T63" fmla="*/ 18 h 43"/>
                  <a:gd name="T64" fmla="*/ 103 w 234"/>
                  <a:gd name="T65" fmla="*/ 18 h 43"/>
                  <a:gd name="T66" fmla="*/ 86 w 234"/>
                  <a:gd name="T67" fmla="*/ 25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34" h="43">
                    <a:moveTo>
                      <a:pt x="179" y="18"/>
                    </a:moveTo>
                    <a:cubicBezTo>
                      <a:pt x="163" y="25"/>
                      <a:pt x="163" y="25"/>
                      <a:pt x="163" y="25"/>
                    </a:cubicBezTo>
                    <a:cubicBezTo>
                      <a:pt x="179" y="25"/>
                      <a:pt x="195" y="25"/>
                      <a:pt x="211" y="25"/>
                    </a:cubicBezTo>
                    <a:cubicBezTo>
                      <a:pt x="207" y="30"/>
                      <a:pt x="207" y="30"/>
                      <a:pt x="207" y="30"/>
                    </a:cubicBezTo>
                    <a:cubicBezTo>
                      <a:pt x="189" y="30"/>
                      <a:pt x="171" y="30"/>
                      <a:pt x="153" y="30"/>
                    </a:cubicBezTo>
                    <a:cubicBezTo>
                      <a:pt x="145" y="35"/>
                      <a:pt x="137" y="39"/>
                      <a:pt x="129" y="43"/>
                    </a:cubicBezTo>
                    <a:cubicBezTo>
                      <a:pt x="118" y="43"/>
                      <a:pt x="107" y="43"/>
                      <a:pt x="97" y="43"/>
                    </a:cubicBezTo>
                    <a:cubicBezTo>
                      <a:pt x="105" y="39"/>
                      <a:pt x="113" y="35"/>
                      <a:pt x="121" y="30"/>
                    </a:cubicBezTo>
                    <a:cubicBezTo>
                      <a:pt x="106" y="30"/>
                      <a:pt x="92" y="30"/>
                      <a:pt x="77" y="30"/>
                    </a:cubicBezTo>
                    <a:cubicBezTo>
                      <a:pt x="69" y="35"/>
                      <a:pt x="60" y="39"/>
                      <a:pt x="52" y="43"/>
                    </a:cubicBezTo>
                    <a:cubicBezTo>
                      <a:pt x="42" y="43"/>
                      <a:pt x="31" y="43"/>
                      <a:pt x="21" y="43"/>
                    </a:cubicBezTo>
                    <a:cubicBezTo>
                      <a:pt x="29" y="39"/>
                      <a:pt x="37" y="35"/>
                      <a:pt x="45" y="30"/>
                    </a:cubicBezTo>
                    <a:cubicBezTo>
                      <a:pt x="30" y="30"/>
                      <a:pt x="15" y="30"/>
                      <a:pt x="0" y="30"/>
                    </a:cubicBezTo>
                    <a:cubicBezTo>
                      <a:pt x="4" y="25"/>
                      <a:pt x="4" y="25"/>
                      <a:pt x="4" y="25"/>
                    </a:cubicBezTo>
                    <a:cubicBezTo>
                      <a:pt x="21" y="25"/>
                      <a:pt x="38" y="25"/>
                      <a:pt x="55" y="25"/>
                    </a:cubicBezTo>
                    <a:cubicBezTo>
                      <a:pt x="72" y="18"/>
                      <a:pt x="72" y="18"/>
                      <a:pt x="72" y="18"/>
                    </a:cubicBezTo>
                    <a:cubicBezTo>
                      <a:pt x="56" y="18"/>
                      <a:pt x="41" y="18"/>
                      <a:pt x="25" y="18"/>
                    </a:cubicBezTo>
                    <a:cubicBezTo>
                      <a:pt x="29" y="13"/>
                      <a:pt x="29" y="13"/>
                      <a:pt x="29" y="13"/>
                    </a:cubicBezTo>
                    <a:cubicBezTo>
                      <a:pt x="47" y="13"/>
                      <a:pt x="64" y="13"/>
                      <a:pt x="81" y="13"/>
                    </a:cubicBezTo>
                    <a:cubicBezTo>
                      <a:pt x="89" y="9"/>
                      <a:pt x="98" y="4"/>
                      <a:pt x="106" y="0"/>
                    </a:cubicBezTo>
                    <a:cubicBezTo>
                      <a:pt x="116" y="0"/>
                      <a:pt x="127" y="0"/>
                      <a:pt x="138" y="0"/>
                    </a:cubicBezTo>
                    <a:cubicBezTo>
                      <a:pt x="129" y="4"/>
                      <a:pt x="121" y="9"/>
                      <a:pt x="113" y="13"/>
                    </a:cubicBezTo>
                    <a:cubicBezTo>
                      <a:pt x="128" y="13"/>
                      <a:pt x="143" y="13"/>
                      <a:pt x="158" y="13"/>
                    </a:cubicBezTo>
                    <a:cubicBezTo>
                      <a:pt x="166" y="9"/>
                      <a:pt x="174" y="4"/>
                      <a:pt x="182" y="0"/>
                    </a:cubicBezTo>
                    <a:cubicBezTo>
                      <a:pt x="193" y="0"/>
                      <a:pt x="203" y="0"/>
                      <a:pt x="213" y="0"/>
                    </a:cubicBezTo>
                    <a:cubicBezTo>
                      <a:pt x="205" y="4"/>
                      <a:pt x="197" y="9"/>
                      <a:pt x="189" y="13"/>
                    </a:cubicBezTo>
                    <a:cubicBezTo>
                      <a:pt x="204" y="13"/>
                      <a:pt x="219" y="13"/>
                      <a:pt x="234" y="13"/>
                    </a:cubicBezTo>
                    <a:cubicBezTo>
                      <a:pt x="230" y="18"/>
                      <a:pt x="230" y="18"/>
                      <a:pt x="230" y="18"/>
                    </a:cubicBezTo>
                    <a:cubicBezTo>
                      <a:pt x="213" y="18"/>
                      <a:pt x="196" y="18"/>
                      <a:pt x="179" y="18"/>
                    </a:cubicBezTo>
                    <a:close/>
                    <a:moveTo>
                      <a:pt x="86" y="25"/>
                    </a:moveTo>
                    <a:cubicBezTo>
                      <a:pt x="101" y="25"/>
                      <a:pt x="116" y="25"/>
                      <a:pt x="131" y="25"/>
                    </a:cubicBezTo>
                    <a:cubicBezTo>
                      <a:pt x="148" y="18"/>
                      <a:pt x="148" y="18"/>
                      <a:pt x="148" y="18"/>
                    </a:cubicBezTo>
                    <a:cubicBezTo>
                      <a:pt x="133" y="18"/>
                      <a:pt x="118" y="18"/>
                      <a:pt x="103" y="18"/>
                    </a:cubicBezTo>
                    <a:lnTo>
                      <a:pt x="86" y="2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5" name="Freeform 502"/>
              <p:cNvSpPr>
                <a:spLocks noEditPoints="1"/>
              </p:cNvSpPr>
              <p:nvPr/>
            </p:nvSpPr>
            <p:spPr bwMode="auto">
              <a:xfrm>
                <a:off x="-8840788" y="1538288"/>
                <a:ext cx="754063" cy="161925"/>
              </a:xfrm>
              <a:custGeom>
                <a:avLst/>
                <a:gdLst>
                  <a:gd name="T0" fmla="*/ 198 w 201"/>
                  <a:gd name="T1" fmla="*/ 34 h 43"/>
                  <a:gd name="T2" fmla="*/ 162 w 201"/>
                  <a:gd name="T3" fmla="*/ 34 h 43"/>
                  <a:gd name="T4" fmla="*/ 156 w 201"/>
                  <a:gd name="T5" fmla="*/ 43 h 43"/>
                  <a:gd name="T6" fmla="*/ 115 w 201"/>
                  <a:gd name="T7" fmla="*/ 43 h 43"/>
                  <a:gd name="T8" fmla="*/ 121 w 201"/>
                  <a:gd name="T9" fmla="*/ 34 h 43"/>
                  <a:gd name="T10" fmla="*/ 0 w 201"/>
                  <a:gd name="T11" fmla="*/ 34 h 43"/>
                  <a:gd name="T12" fmla="*/ 3 w 201"/>
                  <a:gd name="T13" fmla="*/ 28 h 43"/>
                  <a:gd name="T14" fmla="*/ 141 w 201"/>
                  <a:gd name="T15" fmla="*/ 0 h 43"/>
                  <a:gd name="T16" fmla="*/ 183 w 201"/>
                  <a:gd name="T17" fmla="*/ 0 h 43"/>
                  <a:gd name="T18" fmla="*/ 166 w 201"/>
                  <a:gd name="T19" fmla="*/ 28 h 43"/>
                  <a:gd name="T20" fmla="*/ 201 w 201"/>
                  <a:gd name="T21" fmla="*/ 28 h 43"/>
                  <a:gd name="T22" fmla="*/ 198 w 201"/>
                  <a:gd name="T23" fmla="*/ 34 h 43"/>
                  <a:gd name="T24" fmla="*/ 124 w 201"/>
                  <a:gd name="T25" fmla="*/ 28 h 43"/>
                  <a:gd name="T26" fmla="*/ 131 w 201"/>
                  <a:gd name="T27" fmla="*/ 17 h 43"/>
                  <a:gd name="T28" fmla="*/ 139 w 201"/>
                  <a:gd name="T29" fmla="*/ 8 h 43"/>
                  <a:gd name="T30" fmla="*/ 137 w 201"/>
                  <a:gd name="T31" fmla="*/ 8 h 43"/>
                  <a:gd name="T32" fmla="*/ 118 w 201"/>
                  <a:gd name="T33" fmla="*/ 12 h 43"/>
                  <a:gd name="T34" fmla="*/ 43 w 201"/>
                  <a:gd name="T35" fmla="*/ 28 h 43"/>
                  <a:gd name="T36" fmla="*/ 124 w 201"/>
                  <a:gd name="T37" fmla="*/ 28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01" h="43">
                    <a:moveTo>
                      <a:pt x="198" y="34"/>
                    </a:moveTo>
                    <a:cubicBezTo>
                      <a:pt x="186" y="34"/>
                      <a:pt x="174" y="34"/>
                      <a:pt x="162" y="34"/>
                    </a:cubicBezTo>
                    <a:cubicBezTo>
                      <a:pt x="156" y="43"/>
                      <a:pt x="156" y="43"/>
                      <a:pt x="156" y="43"/>
                    </a:cubicBezTo>
                    <a:cubicBezTo>
                      <a:pt x="143" y="43"/>
                      <a:pt x="129" y="43"/>
                      <a:pt x="115" y="43"/>
                    </a:cubicBezTo>
                    <a:cubicBezTo>
                      <a:pt x="121" y="34"/>
                      <a:pt x="121" y="34"/>
                      <a:pt x="121" y="34"/>
                    </a:cubicBezTo>
                    <a:cubicBezTo>
                      <a:pt x="80" y="34"/>
                      <a:pt x="40" y="34"/>
                      <a:pt x="0" y="34"/>
                    </a:cubicBezTo>
                    <a:cubicBezTo>
                      <a:pt x="3" y="28"/>
                      <a:pt x="3" y="28"/>
                      <a:pt x="3" y="28"/>
                    </a:cubicBezTo>
                    <a:cubicBezTo>
                      <a:pt x="49" y="19"/>
                      <a:pt x="96" y="9"/>
                      <a:pt x="141" y="0"/>
                    </a:cubicBezTo>
                    <a:cubicBezTo>
                      <a:pt x="155" y="0"/>
                      <a:pt x="169" y="0"/>
                      <a:pt x="183" y="0"/>
                    </a:cubicBezTo>
                    <a:cubicBezTo>
                      <a:pt x="177" y="9"/>
                      <a:pt x="171" y="18"/>
                      <a:pt x="166" y="28"/>
                    </a:cubicBezTo>
                    <a:cubicBezTo>
                      <a:pt x="178" y="28"/>
                      <a:pt x="189" y="28"/>
                      <a:pt x="201" y="28"/>
                    </a:cubicBezTo>
                    <a:lnTo>
                      <a:pt x="198" y="34"/>
                    </a:lnTo>
                    <a:close/>
                    <a:moveTo>
                      <a:pt x="124" y="28"/>
                    </a:moveTo>
                    <a:cubicBezTo>
                      <a:pt x="131" y="17"/>
                      <a:pt x="131" y="17"/>
                      <a:pt x="131" y="17"/>
                    </a:cubicBezTo>
                    <a:cubicBezTo>
                      <a:pt x="139" y="8"/>
                      <a:pt x="139" y="8"/>
                      <a:pt x="139" y="8"/>
                    </a:cubicBezTo>
                    <a:cubicBezTo>
                      <a:pt x="137" y="8"/>
                      <a:pt x="137" y="8"/>
                      <a:pt x="137" y="8"/>
                    </a:cubicBezTo>
                    <a:cubicBezTo>
                      <a:pt x="137" y="8"/>
                      <a:pt x="127" y="11"/>
                      <a:pt x="118" y="12"/>
                    </a:cubicBezTo>
                    <a:cubicBezTo>
                      <a:pt x="93" y="17"/>
                      <a:pt x="68" y="23"/>
                      <a:pt x="43" y="28"/>
                    </a:cubicBezTo>
                    <a:cubicBezTo>
                      <a:pt x="70" y="28"/>
                      <a:pt x="97" y="28"/>
                      <a:pt x="124" y="2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6" name="Freeform 503"/>
              <p:cNvSpPr>
                <a:spLocks noEditPoints="1"/>
              </p:cNvSpPr>
              <p:nvPr/>
            </p:nvSpPr>
            <p:spPr bwMode="auto">
              <a:xfrm>
                <a:off x="-8615363" y="1230313"/>
                <a:ext cx="698500" cy="179388"/>
              </a:xfrm>
              <a:custGeom>
                <a:avLst/>
                <a:gdLst>
                  <a:gd name="T0" fmla="*/ 176 w 186"/>
                  <a:gd name="T1" fmla="*/ 31 h 48"/>
                  <a:gd name="T2" fmla="*/ 153 w 186"/>
                  <a:gd name="T3" fmla="*/ 39 h 48"/>
                  <a:gd name="T4" fmla="*/ 96 w 186"/>
                  <a:gd name="T5" fmla="*/ 42 h 48"/>
                  <a:gd name="T6" fmla="*/ 92 w 186"/>
                  <a:gd name="T7" fmla="*/ 48 h 48"/>
                  <a:gd name="T8" fmla="*/ 68 w 186"/>
                  <a:gd name="T9" fmla="*/ 48 h 48"/>
                  <a:gd name="T10" fmla="*/ 72 w 186"/>
                  <a:gd name="T11" fmla="*/ 42 h 48"/>
                  <a:gd name="T12" fmla="*/ 0 w 186"/>
                  <a:gd name="T13" fmla="*/ 40 h 48"/>
                  <a:gd name="T14" fmla="*/ 4 w 186"/>
                  <a:gd name="T15" fmla="*/ 34 h 48"/>
                  <a:gd name="T16" fmla="*/ 39 w 186"/>
                  <a:gd name="T17" fmla="*/ 36 h 48"/>
                  <a:gd name="T18" fmla="*/ 75 w 186"/>
                  <a:gd name="T19" fmla="*/ 37 h 48"/>
                  <a:gd name="T20" fmla="*/ 82 w 186"/>
                  <a:gd name="T21" fmla="*/ 26 h 48"/>
                  <a:gd name="T22" fmla="*/ 68 w 186"/>
                  <a:gd name="T23" fmla="*/ 25 h 48"/>
                  <a:gd name="T24" fmla="*/ 28 w 186"/>
                  <a:gd name="T25" fmla="*/ 21 h 48"/>
                  <a:gd name="T26" fmla="*/ 18 w 186"/>
                  <a:gd name="T27" fmla="*/ 14 h 48"/>
                  <a:gd name="T28" fmla="*/ 41 w 186"/>
                  <a:gd name="T29" fmla="*/ 8 h 48"/>
                  <a:gd name="T30" fmla="*/ 95 w 186"/>
                  <a:gd name="T31" fmla="*/ 5 h 48"/>
                  <a:gd name="T32" fmla="*/ 98 w 186"/>
                  <a:gd name="T33" fmla="*/ 0 h 48"/>
                  <a:gd name="T34" fmla="*/ 122 w 186"/>
                  <a:gd name="T35" fmla="*/ 0 h 48"/>
                  <a:gd name="T36" fmla="*/ 119 w 186"/>
                  <a:gd name="T37" fmla="*/ 5 h 48"/>
                  <a:gd name="T38" fmla="*/ 186 w 186"/>
                  <a:gd name="T39" fmla="*/ 7 h 48"/>
                  <a:gd name="T40" fmla="*/ 170 w 186"/>
                  <a:gd name="T41" fmla="*/ 12 h 48"/>
                  <a:gd name="T42" fmla="*/ 115 w 186"/>
                  <a:gd name="T43" fmla="*/ 10 h 48"/>
                  <a:gd name="T44" fmla="*/ 109 w 186"/>
                  <a:gd name="T45" fmla="*/ 21 h 48"/>
                  <a:gd name="T46" fmla="*/ 122 w 186"/>
                  <a:gd name="T47" fmla="*/ 21 h 48"/>
                  <a:gd name="T48" fmla="*/ 166 w 186"/>
                  <a:gd name="T49" fmla="*/ 26 h 48"/>
                  <a:gd name="T50" fmla="*/ 176 w 186"/>
                  <a:gd name="T51" fmla="*/ 31 h 48"/>
                  <a:gd name="T52" fmla="*/ 60 w 186"/>
                  <a:gd name="T53" fmla="*/ 14 h 48"/>
                  <a:gd name="T54" fmla="*/ 65 w 186"/>
                  <a:gd name="T55" fmla="*/ 17 h 48"/>
                  <a:gd name="T56" fmla="*/ 86 w 186"/>
                  <a:gd name="T57" fmla="*/ 19 h 48"/>
                  <a:gd name="T58" fmla="*/ 92 w 186"/>
                  <a:gd name="T59" fmla="*/ 10 h 48"/>
                  <a:gd name="T60" fmla="*/ 69 w 186"/>
                  <a:gd name="T61" fmla="*/ 11 h 48"/>
                  <a:gd name="T62" fmla="*/ 60 w 186"/>
                  <a:gd name="T63" fmla="*/ 14 h 48"/>
                  <a:gd name="T64" fmla="*/ 133 w 186"/>
                  <a:gd name="T65" fmla="*/ 32 h 48"/>
                  <a:gd name="T66" fmla="*/ 128 w 186"/>
                  <a:gd name="T67" fmla="*/ 29 h 48"/>
                  <a:gd name="T68" fmla="*/ 105 w 186"/>
                  <a:gd name="T69" fmla="*/ 27 h 48"/>
                  <a:gd name="T70" fmla="*/ 99 w 186"/>
                  <a:gd name="T71" fmla="*/ 36 h 48"/>
                  <a:gd name="T72" fmla="*/ 133 w 186"/>
                  <a:gd name="T73" fmla="*/ 32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86" h="48">
                    <a:moveTo>
                      <a:pt x="176" y="31"/>
                    </a:moveTo>
                    <a:cubicBezTo>
                      <a:pt x="176" y="31"/>
                      <a:pt x="167" y="37"/>
                      <a:pt x="153" y="39"/>
                    </a:cubicBezTo>
                    <a:cubicBezTo>
                      <a:pt x="139" y="40"/>
                      <a:pt x="120" y="41"/>
                      <a:pt x="96" y="42"/>
                    </a:cubicBezTo>
                    <a:cubicBezTo>
                      <a:pt x="92" y="48"/>
                      <a:pt x="92" y="48"/>
                      <a:pt x="92" y="48"/>
                    </a:cubicBezTo>
                    <a:cubicBezTo>
                      <a:pt x="84" y="48"/>
                      <a:pt x="76" y="48"/>
                      <a:pt x="68" y="48"/>
                    </a:cubicBezTo>
                    <a:cubicBezTo>
                      <a:pt x="72" y="42"/>
                      <a:pt x="72" y="42"/>
                      <a:pt x="72" y="42"/>
                    </a:cubicBezTo>
                    <a:cubicBezTo>
                      <a:pt x="43" y="42"/>
                      <a:pt x="19" y="41"/>
                      <a:pt x="0" y="40"/>
                    </a:cubicBezTo>
                    <a:cubicBezTo>
                      <a:pt x="4" y="34"/>
                      <a:pt x="4" y="34"/>
                      <a:pt x="4" y="34"/>
                    </a:cubicBezTo>
                    <a:cubicBezTo>
                      <a:pt x="14" y="35"/>
                      <a:pt x="26" y="35"/>
                      <a:pt x="39" y="36"/>
                    </a:cubicBezTo>
                    <a:cubicBezTo>
                      <a:pt x="53" y="36"/>
                      <a:pt x="65" y="36"/>
                      <a:pt x="75" y="37"/>
                    </a:cubicBezTo>
                    <a:cubicBezTo>
                      <a:pt x="82" y="26"/>
                      <a:pt x="82" y="26"/>
                      <a:pt x="82" y="26"/>
                    </a:cubicBezTo>
                    <a:cubicBezTo>
                      <a:pt x="68" y="25"/>
                      <a:pt x="68" y="25"/>
                      <a:pt x="68" y="25"/>
                    </a:cubicBezTo>
                    <a:cubicBezTo>
                      <a:pt x="49" y="24"/>
                      <a:pt x="36" y="22"/>
                      <a:pt x="28" y="21"/>
                    </a:cubicBezTo>
                    <a:cubicBezTo>
                      <a:pt x="20" y="19"/>
                      <a:pt x="18" y="14"/>
                      <a:pt x="18" y="14"/>
                    </a:cubicBezTo>
                    <a:cubicBezTo>
                      <a:pt x="18" y="14"/>
                      <a:pt x="28" y="9"/>
                      <a:pt x="41" y="8"/>
                    </a:cubicBezTo>
                    <a:cubicBezTo>
                      <a:pt x="55" y="6"/>
                      <a:pt x="73" y="5"/>
                      <a:pt x="95" y="5"/>
                    </a:cubicBezTo>
                    <a:cubicBezTo>
                      <a:pt x="98" y="0"/>
                      <a:pt x="98" y="0"/>
                      <a:pt x="98" y="0"/>
                    </a:cubicBezTo>
                    <a:cubicBezTo>
                      <a:pt x="106" y="0"/>
                      <a:pt x="114" y="0"/>
                      <a:pt x="122" y="0"/>
                    </a:cubicBezTo>
                    <a:cubicBezTo>
                      <a:pt x="119" y="5"/>
                      <a:pt x="119" y="5"/>
                      <a:pt x="119" y="5"/>
                    </a:cubicBezTo>
                    <a:cubicBezTo>
                      <a:pt x="143" y="5"/>
                      <a:pt x="165" y="5"/>
                      <a:pt x="186" y="7"/>
                    </a:cubicBezTo>
                    <a:cubicBezTo>
                      <a:pt x="170" y="12"/>
                      <a:pt x="170" y="12"/>
                      <a:pt x="170" y="12"/>
                    </a:cubicBezTo>
                    <a:cubicBezTo>
                      <a:pt x="152" y="11"/>
                      <a:pt x="134" y="10"/>
                      <a:pt x="115" y="10"/>
                    </a:cubicBezTo>
                    <a:cubicBezTo>
                      <a:pt x="109" y="21"/>
                      <a:pt x="109" y="21"/>
                      <a:pt x="109" y="21"/>
                    </a:cubicBezTo>
                    <a:cubicBezTo>
                      <a:pt x="122" y="21"/>
                      <a:pt x="122" y="21"/>
                      <a:pt x="122" y="21"/>
                    </a:cubicBezTo>
                    <a:cubicBezTo>
                      <a:pt x="144" y="23"/>
                      <a:pt x="159" y="24"/>
                      <a:pt x="166" y="26"/>
                    </a:cubicBezTo>
                    <a:cubicBezTo>
                      <a:pt x="174" y="27"/>
                      <a:pt x="176" y="31"/>
                      <a:pt x="176" y="31"/>
                    </a:cubicBezTo>
                    <a:close/>
                    <a:moveTo>
                      <a:pt x="60" y="14"/>
                    </a:moveTo>
                    <a:cubicBezTo>
                      <a:pt x="65" y="17"/>
                      <a:pt x="65" y="17"/>
                      <a:pt x="65" y="17"/>
                    </a:cubicBezTo>
                    <a:cubicBezTo>
                      <a:pt x="65" y="17"/>
                      <a:pt x="76" y="18"/>
                      <a:pt x="86" y="19"/>
                    </a:cubicBezTo>
                    <a:cubicBezTo>
                      <a:pt x="92" y="10"/>
                      <a:pt x="92" y="10"/>
                      <a:pt x="92" y="10"/>
                    </a:cubicBezTo>
                    <a:cubicBezTo>
                      <a:pt x="82" y="10"/>
                      <a:pt x="69" y="11"/>
                      <a:pt x="69" y="11"/>
                    </a:cubicBezTo>
                    <a:lnTo>
                      <a:pt x="60" y="14"/>
                    </a:lnTo>
                    <a:close/>
                    <a:moveTo>
                      <a:pt x="133" y="32"/>
                    </a:moveTo>
                    <a:cubicBezTo>
                      <a:pt x="128" y="29"/>
                      <a:pt x="128" y="29"/>
                      <a:pt x="128" y="29"/>
                    </a:cubicBezTo>
                    <a:cubicBezTo>
                      <a:pt x="128" y="29"/>
                      <a:pt x="116" y="28"/>
                      <a:pt x="105" y="27"/>
                    </a:cubicBezTo>
                    <a:cubicBezTo>
                      <a:pt x="99" y="36"/>
                      <a:pt x="99" y="36"/>
                      <a:pt x="99" y="36"/>
                    </a:cubicBezTo>
                    <a:cubicBezTo>
                      <a:pt x="121" y="36"/>
                      <a:pt x="133" y="32"/>
                      <a:pt x="133" y="3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7" name="Freeform 504"/>
              <p:cNvSpPr>
                <a:spLocks/>
              </p:cNvSpPr>
              <p:nvPr/>
            </p:nvSpPr>
            <p:spPr bwMode="auto">
              <a:xfrm>
                <a:off x="-3506788" y="1538288"/>
                <a:ext cx="663575" cy="165100"/>
              </a:xfrm>
              <a:custGeom>
                <a:avLst/>
                <a:gdLst>
                  <a:gd name="T0" fmla="*/ 95 w 177"/>
                  <a:gd name="T1" fmla="*/ 16 h 44"/>
                  <a:gd name="T2" fmla="*/ 157 w 177"/>
                  <a:gd name="T3" fmla="*/ 19 h 44"/>
                  <a:gd name="T4" fmla="*/ 177 w 177"/>
                  <a:gd name="T5" fmla="*/ 29 h 44"/>
                  <a:gd name="T6" fmla="*/ 146 w 177"/>
                  <a:gd name="T7" fmla="*/ 40 h 44"/>
                  <a:gd name="T8" fmla="*/ 69 w 177"/>
                  <a:gd name="T9" fmla="*/ 44 h 44"/>
                  <a:gd name="T10" fmla="*/ 0 w 177"/>
                  <a:gd name="T11" fmla="*/ 41 h 44"/>
                  <a:gd name="T12" fmla="*/ 3 w 177"/>
                  <a:gd name="T13" fmla="*/ 35 h 44"/>
                  <a:gd name="T14" fmla="*/ 35 w 177"/>
                  <a:gd name="T15" fmla="*/ 37 h 44"/>
                  <a:gd name="T16" fmla="*/ 70 w 177"/>
                  <a:gd name="T17" fmla="*/ 38 h 44"/>
                  <a:gd name="T18" fmla="*/ 115 w 177"/>
                  <a:gd name="T19" fmla="*/ 36 h 44"/>
                  <a:gd name="T20" fmla="*/ 133 w 177"/>
                  <a:gd name="T21" fmla="*/ 30 h 44"/>
                  <a:gd name="T22" fmla="*/ 75 w 177"/>
                  <a:gd name="T23" fmla="*/ 22 h 44"/>
                  <a:gd name="T24" fmla="*/ 54 w 177"/>
                  <a:gd name="T25" fmla="*/ 22 h 44"/>
                  <a:gd name="T26" fmla="*/ 32 w 177"/>
                  <a:gd name="T27" fmla="*/ 23 h 44"/>
                  <a:gd name="T28" fmla="*/ 14 w 177"/>
                  <a:gd name="T29" fmla="*/ 21 h 44"/>
                  <a:gd name="T30" fmla="*/ 32 w 177"/>
                  <a:gd name="T31" fmla="*/ 0 h 44"/>
                  <a:gd name="T32" fmla="*/ 169 w 177"/>
                  <a:gd name="T33" fmla="*/ 0 h 44"/>
                  <a:gd name="T34" fmla="*/ 167 w 177"/>
                  <a:gd name="T35" fmla="*/ 6 h 44"/>
                  <a:gd name="T36" fmla="*/ 67 w 177"/>
                  <a:gd name="T37" fmla="*/ 6 h 44"/>
                  <a:gd name="T38" fmla="*/ 57 w 177"/>
                  <a:gd name="T39" fmla="*/ 17 h 44"/>
                  <a:gd name="T40" fmla="*/ 73 w 177"/>
                  <a:gd name="T41" fmla="*/ 16 h 44"/>
                  <a:gd name="T42" fmla="*/ 95 w 177"/>
                  <a:gd name="T43" fmla="*/ 16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77" h="44">
                    <a:moveTo>
                      <a:pt x="95" y="16"/>
                    </a:moveTo>
                    <a:cubicBezTo>
                      <a:pt x="122" y="16"/>
                      <a:pt x="142" y="17"/>
                      <a:pt x="157" y="19"/>
                    </a:cubicBezTo>
                    <a:cubicBezTo>
                      <a:pt x="172" y="22"/>
                      <a:pt x="177" y="29"/>
                      <a:pt x="177" y="29"/>
                    </a:cubicBezTo>
                    <a:cubicBezTo>
                      <a:pt x="177" y="29"/>
                      <a:pt x="165" y="37"/>
                      <a:pt x="146" y="40"/>
                    </a:cubicBezTo>
                    <a:cubicBezTo>
                      <a:pt x="127" y="42"/>
                      <a:pt x="102" y="44"/>
                      <a:pt x="69" y="44"/>
                    </a:cubicBezTo>
                    <a:cubicBezTo>
                      <a:pt x="39" y="44"/>
                      <a:pt x="16" y="43"/>
                      <a:pt x="0" y="41"/>
                    </a:cubicBezTo>
                    <a:cubicBezTo>
                      <a:pt x="3" y="35"/>
                      <a:pt x="3" y="35"/>
                      <a:pt x="3" y="35"/>
                    </a:cubicBezTo>
                    <a:cubicBezTo>
                      <a:pt x="12" y="36"/>
                      <a:pt x="23" y="37"/>
                      <a:pt x="35" y="37"/>
                    </a:cubicBezTo>
                    <a:cubicBezTo>
                      <a:pt x="48" y="38"/>
                      <a:pt x="60" y="38"/>
                      <a:pt x="70" y="38"/>
                    </a:cubicBezTo>
                    <a:cubicBezTo>
                      <a:pt x="90" y="38"/>
                      <a:pt x="105" y="37"/>
                      <a:pt x="115" y="36"/>
                    </a:cubicBezTo>
                    <a:cubicBezTo>
                      <a:pt x="126" y="34"/>
                      <a:pt x="133" y="30"/>
                      <a:pt x="133" y="30"/>
                    </a:cubicBezTo>
                    <a:cubicBezTo>
                      <a:pt x="133" y="30"/>
                      <a:pt x="116" y="22"/>
                      <a:pt x="75" y="22"/>
                    </a:cubicBezTo>
                    <a:cubicBezTo>
                      <a:pt x="75" y="22"/>
                      <a:pt x="63" y="22"/>
                      <a:pt x="54" y="22"/>
                    </a:cubicBezTo>
                    <a:cubicBezTo>
                      <a:pt x="46" y="22"/>
                      <a:pt x="38" y="23"/>
                      <a:pt x="32" y="23"/>
                    </a:cubicBezTo>
                    <a:cubicBezTo>
                      <a:pt x="26" y="22"/>
                      <a:pt x="20" y="22"/>
                      <a:pt x="14" y="21"/>
                    </a:cubicBezTo>
                    <a:cubicBezTo>
                      <a:pt x="20" y="14"/>
                      <a:pt x="26" y="7"/>
                      <a:pt x="32" y="0"/>
                    </a:cubicBezTo>
                    <a:cubicBezTo>
                      <a:pt x="78" y="0"/>
                      <a:pt x="124" y="0"/>
                      <a:pt x="169" y="0"/>
                    </a:cubicBezTo>
                    <a:cubicBezTo>
                      <a:pt x="167" y="6"/>
                      <a:pt x="167" y="6"/>
                      <a:pt x="167" y="6"/>
                    </a:cubicBezTo>
                    <a:cubicBezTo>
                      <a:pt x="134" y="6"/>
                      <a:pt x="100" y="6"/>
                      <a:pt x="67" y="6"/>
                    </a:cubicBezTo>
                    <a:cubicBezTo>
                      <a:pt x="57" y="17"/>
                      <a:pt x="57" y="17"/>
                      <a:pt x="57" y="17"/>
                    </a:cubicBezTo>
                    <a:cubicBezTo>
                      <a:pt x="57" y="17"/>
                      <a:pt x="67" y="17"/>
                      <a:pt x="73" y="16"/>
                    </a:cubicBezTo>
                    <a:cubicBezTo>
                      <a:pt x="79" y="16"/>
                      <a:pt x="86" y="16"/>
                      <a:pt x="95" y="1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8" name="Freeform 505"/>
              <p:cNvSpPr>
                <a:spLocks noEditPoints="1"/>
              </p:cNvSpPr>
              <p:nvPr/>
            </p:nvSpPr>
            <p:spPr bwMode="auto">
              <a:xfrm>
                <a:off x="-3562350" y="1238251"/>
                <a:ext cx="1041400" cy="160338"/>
              </a:xfrm>
              <a:custGeom>
                <a:avLst/>
                <a:gdLst>
                  <a:gd name="T0" fmla="*/ 115 w 278"/>
                  <a:gd name="T1" fmla="*/ 13 h 43"/>
                  <a:gd name="T2" fmla="*/ 96 w 278"/>
                  <a:gd name="T3" fmla="*/ 23 h 43"/>
                  <a:gd name="T4" fmla="*/ 52 w 278"/>
                  <a:gd name="T5" fmla="*/ 26 h 43"/>
                  <a:gd name="T6" fmla="*/ 11 w 278"/>
                  <a:gd name="T7" fmla="*/ 23 h 43"/>
                  <a:gd name="T8" fmla="*/ 0 w 278"/>
                  <a:gd name="T9" fmla="*/ 13 h 43"/>
                  <a:gd name="T10" fmla="*/ 62 w 278"/>
                  <a:gd name="T11" fmla="*/ 0 h 43"/>
                  <a:gd name="T12" fmla="*/ 104 w 278"/>
                  <a:gd name="T13" fmla="*/ 3 h 43"/>
                  <a:gd name="T14" fmla="*/ 115 w 278"/>
                  <a:gd name="T15" fmla="*/ 13 h 43"/>
                  <a:gd name="T16" fmla="*/ 35 w 278"/>
                  <a:gd name="T17" fmla="*/ 13 h 43"/>
                  <a:gd name="T18" fmla="*/ 37 w 278"/>
                  <a:gd name="T19" fmla="*/ 19 h 43"/>
                  <a:gd name="T20" fmla="*/ 53 w 278"/>
                  <a:gd name="T21" fmla="*/ 22 h 43"/>
                  <a:gd name="T22" fmla="*/ 80 w 278"/>
                  <a:gd name="T23" fmla="*/ 13 h 43"/>
                  <a:gd name="T24" fmla="*/ 60 w 278"/>
                  <a:gd name="T25" fmla="*/ 4 h 43"/>
                  <a:gd name="T26" fmla="*/ 43 w 278"/>
                  <a:gd name="T27" fmla="*/ 7 h 43"/>
                  <a:gd name="T28" fmla="*/ 35 w 278"/>
                  <a:gd name="T29" fmla="*/ 13 h 43"/>
                  <a:gd name="T30" fmla="*/ 236 w 278"/>
                  <a:gd name="T31" fmla="*/ 0 h 43"/>
                  <a:gd name="T32" fmla="*/ 75 w 278"/>
                  <a:gd name="T33" fmla="*/ 43 h 43"/>
                  <a:gd name="T34" fmla="*/ 40 w 278"/>
                  <a:gd name="T35" fmla="*/ 43 h 43"/>
                  <a:gd name="T36" fmla="*/ 202 w 278"/>
                  <a:gd name="T37" fmla="*/ 0 h 43"/>
                  <a:gd name="T38" fmla="*/ 236 w 278"/>
                  <a:gd name="T39" fmla="*/ 0 h 43"/>
                  <a:gd name="T40" fmla="*/ 278 w 278"/>
                  <a:gd name="T41" fmla="*/ 30 h 43"/>
                  <a:gd name="T42" fmla="*/ 260 w 278"/>
                  <a:gd name="T43" fmla="*/ 40 h 43"/>
                  <a:gd name="T44" fmla="*/ 215 w 278"/>
                  <a:gd name="T45" fmla="*/ 43 h 43"/>
                  <a:gd name="T46" fmla="*/ 174 w 278"/>
                  <a:gd name="T47" fmla="*/ 40 h 43"/>
                  <a:gd name="T48" fmla="*/ 163 w 278"/>
                  <a:gd name="T49" fmla="*/ 30 h 43"/>
                  <a:gd name="T50" fmla="*/ 225 w 278"/>
                  <a:gd name="T51" fmla="*/ 17 h 43"/>
                  <a:gd name="T52" fmla="*/ 267 w 278"/>
                  <a:gd name="T53" fmla="*/ 20 h 43"/>
                  <a:gd name="T54" fmla="*/ 278 w 278"/>
                  <a:gd name="T55" fmla="*/ 30 h 43"/>
                  <a:gd name="T56" fmla="*/ 198 w 278"/>
                  <a:gd name="T57" fmla="*/ 30 h 43"/>
                  <a:gd name="T58" fmla="*/ 201 w 278"/>
                  <a:gd name="T59" fmla="*/ 36 h 43"/>
                  <a:gd name="T60" fmla="*/ 217 w 278"/>
                  <a:gd name="T61" fmla="*/ 39 h 43"/>
                  <a:gd name="T62" fmla="*/ 244 w 278"/>
                  <a:gd name="T63" fmla="*/ 30 h 43"/>
                  <a:gd name="T64" fmla="*/ 224 w 278"/>
                  <a:gd name="T65" fmla="*/ 22 h 43"/>
                  <a:gd name="T66" fmla="*/ 206 w 278"/>
                  <a:gd name="T67" fmla="*/ 24 h 43"/>
                  <a:gd name="T68" fmla="*/ 198 w 278"/>
                  <a:gd name="T69" fmla="*/ 3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78" h="43">
                    <a:moveTo>
                      <a:pt x="115" y="13"/>
                    </a:moveTo>
                    <a:cubicBezTo>
                      <a:pt x="115" y="13"/>
                      <a:pt x="107" y="21"/>
                      <a:pt x="96" y="23"/>
                    </a:cubicBezTo>
                    <a:cubicBezTo>
                      <a:pt x="86" y="25"/>
                      <a:pt x="70" y="26"/>
                      <a:pt x="52" y="26"/>
                    </a:cubicBezTo>
                    <a:cubicBezTo>
                      <a:pt x="33" y="26"/>
                      <a:pt x="20" y="25"/>
                      <a:pt x="11" y="23"/>
                    </a:cubicBezTo>
                    <a:cubicBezTo>
                      <a:pt x="2" y="20"/>
                      <a:pt x="0" y="13"/>
                      <a:pt x="0" y="13"/>
                    </a:cubicBezTo>
                    <a:cubicBezTo>
                      <a:pt x="4" y="4"/>
                      <a:pt x="24" y="0"/>
                      <a:pt x="62" y="0"/>
                    </a:cubicBezTo>
                    <a:cubicBezTo>
                      <a:pt x="81" y="0"/>
                      <a:pt x="95" y="1"/>
                      <a:pt x="104" y="3"/>
                    </a:cubicBezTo>
                    <a:cubicBezTo>
                      <a:pt x="113" y="5"/>
                      <a:pt x="115" y="13"/>
                      <a:pt x="115" y="13"/>
                    </a:cubicBezTo>
                    <a:close/>
                    <a:moveTo>
                      <a:pt x="35" y="13"/>
                    </a:moveTo>
                    <a:cubicBezTo>
                      <a:pt x="37" y="19"/>
                      <a:pt x="37" y="19"/>
                      <a:pt x="37" y="19"/>
                    </a:cubicBezTo>
                    <a:cubicBezTo>
                      <a:pt x="37" y="19"/>
                      <a:pt x="45" y="22"/>
                      <a:pt x="53" y="22"/>
                    </a:cubicBezTo>
                    <a:cubicBezTo>
                      <a:pt x="69" y="22"/>
                      <a:pt x="80" y="13"/>
                      <a:pt x="80" y="13"/>
                    </a:cubicBezTo>
                    <a:cubicBezTo>
                      <a:pt x="80" y="13"/>
                      <a:pt x="76" y="4"/>
                      <a:pt x="60" y="4"/>
                    </a:cubicBezTo>
                    <a:cubicBezTo>
                      <a:pt x="53" y="4"/>
                      <a:pt x="43" y="7"/>
                      <a:pt x="43" y="7"/>
                    </a:cubicBezTo>
                    <a:lnTo>
                      <a:pt x="35" y="13"/>
                    </a:lnTo>
                    <a:close/>
                    <a:moveTo>
                      <a:pt x="236" y="0"/>
                    </a:moveTo>
                    <a:cubicBezTo>
                      <a:pt x="183" y="14"/>
                      <a:pt x="129" y="29"/>
                      <a:pt x="75" y="43"/>
                    </a:cubicBezTo>
                    <a:cubicBezTo>
                      <a:pt x="64" y="43"/>
                      <a:pt x="52" y="43"/>
                      <a:pt x="40" y="43"/>
                    </a:cubicBezTo>
                    <a:cubicBezTo>
                      <a:pt x="95" y="29"/>
                      <a:pt x="148" y="14"/>
                      <a:pt x="202" y="0"/>
                    </a:cubicBezTo>
                    <a:cubicBezTo>
                      <a:pt x="213" y="0"/>
                      <a:pt x="225" y="0"/>
                      <a:pt x="236" y="0"/>
                    </a:cubicBezTo>
                    <a:close/>
                    <a:moveTo>
                      <a:pt x="278" y="30"/>
                    </a:moveTo>
                    <a:cubicBezTo>
                      <a:pt x="278" y="30"/>
                      <a:pt x="271" y="38"/>
                      <a:pt x="260" y="40"/>
                    </a:cubicBezTo>
                    <a:cubicBezTo>
                      <a:pt x="249" y="42"/>
                      <a:pt x="234" y="43"/>
                      <a:pt x="215" y="43"/>
                    </a:cubicBezTo>
                    <a:cubicBezTo>
                      <a:pt x="197" y="43"/>
                      <a:pt x="184" y="42"/>
                      <a:pt x="174" y="40"/>
                    </a:cubicBezTo>
                    <a:cubicBezTo>
                      <a:pt x="165" y="38"/>
                      <a:pt x="163" y="30"/>
                      <a:pt x="163" y="30"/>
                    </a:cubicBezTo>
                    <a:cubicBezTo>
                      <a:pt x="166" y="21"/>
                      <a:pt x="187" y="17"/>
                      <a:pt x="225" y="17"/>
                    </a:cubicBezTo>
                    <a:cubicBezTo>
                      <a:pt x="244" y="17"/>
                      <a:pt x="257" y="18"/>
                      <a:pt x="267" y="20"/>
                    </a:cubicBezTo>
                    <a:cubicBezTo>
                      <a:pt x="276" y="22"/>
                      <a:pt x="278" y="30"/>
                      <a:pt x="278" y="30"/>
                    </a:cubicBezTo>
                    <a:close/>
                    <a:moveTo>
                      <a:pt x="198" y="30"/>
                    </a:moveTo>
                    <a:cubicBezTo>
                      <a:pt x="201" y="36"/>
                      <a:pt x="201" y="36"/>
                      <a:pt x="201" y="36"/>
                    </a:cubicBezTo>
                    <a:cubicBezTo>
                      <a:pt x="201" y="36"/>
                      <a:pt x="209" y="39"/>
                      <a:pt x="217" y="39"/>
                    </a:cubicBezTo>
                    <a:cubicBezTo>
                      <a:pt x="233" y="39"/>
                      <a:pt x="244" y="30"/>
                      <a:pt x="244" y="30"/>
                    </a:cubicBezTo>
                    <a:cubicBezTo>
                      <a:pt x="244" y="30"/>
                      <a:pt x="239" y="22"/>
                      <a:pt x="224" y="22"/>
                    </a:cubicBezTo>
                    <a:cubicBezTo>
                      <a:pt x="216" y="22"/>
                      <a:pt x="206" y="24"/>
                      <a:pt x="206" y="24"/>
                    </a:cubicBezTo>
                    <a:lnTo>
                      <a:pt x="198" y="3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9" name="Freeform 506"/>
              <p:cNvSpPr>
                <a:spLocks noEditPoints="1"/>
              </p:cNvSpPr>
              <p:nvPr/>
            </p:nvSpPr>
            <p:spPr bwMode="auto">
              <a:xfrm>
                <a:off x="1709738" y="1535113"/>
                <a:ext cx="671513" cy="168275"/>
              </a:xfrm>
              <a:custGeom>
                <a:avLst/>
                <a:gdLst>
                  <a:gd name="T0" fmla="*/ 0 w 179"/>
                  <a:gd name="T1" fmla="*/ 26 h 45"/>
                  <a:gd name="T2" fmla="*/ 131 w 179"/>
                  <a:gd name="T3" fmla="*/ 0 h 45"/>
                  <a:gd name="T4" fmla="*/ 164 w 179"/>
                  <a:gd name="T5" fmla="*/ 1 h 45"/>
                  <a:gd name="T6" fmla="*/ 163 w 179"/>
                  <a:gd name="T7" fmla="*/ 7 h 45"/>
                  <a:gd name="T8" fmla="*/ 131 w 179"/>
                  <a:gd name="T9" fmla="*/ 6 h 45"/>
                  <a:gd name="T10" fmla="*/ 67 w 179"/>
                  <a:gd name="T11" fmla="*/ 10 h 45"/>
                  <a:gd name="T12" fmla="*/ 42 w 179"/>
                  <a:gd name="T13" fmla="*/ 22 h 45"/>
                  <a:gd name="T14" fmla="*/ 44 w 179"/>
                  <a:gd name="T15" fmla="*/ 22 h 45"/>
                  <a:gd name="T16" fmla="*/ 69 w 179"/>
                  <a:gd name="T17" fmla="*/ 18 h 45"/>
                  <a:gd name="T18" fmla="*/ 105 w 179"/>
                  <a:gd name="T19" fmla="*/ 17 h 45"/>
                  <a:gd name="T20" fmla="*/ 160 w 179"/>
                  <a:gd name="T21" fmla="*/ 20 h 45"/>
                  <a:gd name="T22" fmla="*/ 179 w 179"/>
                  <a:gd name="T23" fmla="*/ 30 h 45"/>
                  <a:gd name="T24" fmla="*/ 154 w 179"/>
                  <a:gd name="T25" fmla="*/ 41 h 45"/>
                  <a:gd name="T26" fmla="*/ 90 w 179"/>
                  <a:gd name="T27" fmla="*/ 45 h 45"/>
                  <a:gd name="T28" fmla="*/ 40 w 179"/>
                  <a:gd name="T29" fmla="*/ 43 h 45"/>
                  <a:gd name="T30" fmla="*/ 9 w 179"/>
                  <a:gd name="T31" fmla="*/ 36 h 45"/>
                  <a:gd name="T32" fmla="*/ 0 w 179"/>
                  <a:gd name="T33" fmla="*/ 26 h 45"/>
                  <a:gd name="T34" fmla="*/ 90 w 179"/>
                  <a:gd name="T35" fmla="*/ 39 h 45"/>
                  <a:gd name="T36" fmla="*/ 124 w 179"/>
                  <a:gd name="T37" fmla="*/ 37 h 45"/>
                  <a:gd name="T38" fmla="*/ 137 w 179"/>
                  <a:gd name="T39" fmla="*/ 30 h 45"/>
                  <a:gd name="T40" fmla="*/ 127 w 179"/>
                  <a:gd name="T41" fmla="*/ 24 h 45"/>
                  <a:gd name="T42" fmla="*/ 94 w 179"/>
                  <a:gd name="T43" fmla="*/ 22 h 45"/>
                  <a:gd name="T44" fmla="*/ 68 w 179"/>
                  <a:gd name="T45" fmla="*/ 23 h 45"/>
                  <a:gd name="T46" fmla="*/ 50 w 179"/>
                  <a:gd name="T47" fmla="*/ 26 h 45"/>
                  <a:gd name="T48" fmla="*/ 42 w 179"/>
                  <a:gd name="T49" fmla="*/ 29 h 45"/>
                  <a:gd name="T50" fmla="*/ 55 w 179"/>
                  <a:gd name="T51" fmla="*/ 36 h 45"/>
                  <a:gd name="T52" fmla="*/ 90 w 179"/>
                  <a:gd name="T53" fmla="*/ 39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79" h="45">
                    <a:moveTo>
                      <a:pt x="0" y="26"/>
                    </a:moveTo>
                    <a:cubicBezTo>
                      <a:pt x="3" y="9"/>
                      <a:pt x="47" y="0"/>
                      <a:pt x="131" y="0"/>
                    </a:cubicBezTo>
                    <a:cubicBezTo>
                      <a:pt x="144" y="0"/>
                      <a:pt x="155" y="0"/>
                      <a:pt x="164" y="1"/>
                    </a:cubicBezTo>
                    <a:cubicBezTo>
                      <a:pt x="163" y="7"/>
                      <a:pt x="163" y="7"/>
                      <a:pt x="163" y="7"/>
                    </a:cubicBezTo>
                    <a:cubicBezTo>
                      <a:pt x="154" y="6"/>
                      <a:pt x="143" y="6"/>
                      <a:pt x="131" y="6"/>
                    </a:cubicBezTo>
                    <a:cubicBezTo>
                      <a:pt x="103" y="6"/>
                      <a:pt x="82" y="7"/>
                      <a:pt x="67" y="10"/>
                    </a:cubicBezTo>
                    <a:cubicBezTo>
                      <a:pt x="53" y="12"/>
                      <a:pt x="42" y="22"/>
                      <a:pt x="42" y="22"/>
                    </a:cubicBezTo>
                    <a:cubicBezTo>
                      <a:pt x="44" y="22"/>
                      <a:pt x="44" y="22"/>
                      <a:pt x="44" y="22"/>
                    </a:cubicBezTo>
                    <a:cubicBezTo>
                      <a:pt x="50" y="20"/>
                      <a:pt x="58" y="19"/>
                      <a:pt x="69" y="18"/>
                    </a:cubicBezTo>
                    <a:cubicBezTo>
                      <a:pt x="79" y="17"/>
                      <a:pt x="91" y="17"/>
                      <a:pt x="105" y="17"/>
                    </a:cubicBezTo>
                    <a:cubicBezTo>
                      <a:pt x="129" y="17"/>
                      <a:pt x="147" y="18"/>
                      <a:pt x="160" y="20"/>
                    </a:cubicBezTo>
                    <a:cubicBezTo>
                      <a:pt x="173" y="23"/>
                      <a:pt x="179" y="30"/>
                      <a:pt x="179" y="30"/>
                    </a:cubicBezTo>
                    <a:cubicBezTo>
                      <a:pt x="179" y="30"/>
                      <a:pt x="170" y="38"/>
                      <a:pt x="154" y="41"/>
                    </a:cubicBezTo>
                    <a:cubicBezTo>
                      <a:pt x="138" y="43"/>
                      <a:pt x="116" y="45"/>
                      <a:pt x="90" y="45"/>
                    </a:cubicBezTo>
                    <a:cubicBezTo>
                      <a:pt x="71" y="45"/>
                      <a:pt x="54" y="44"/>
                      <a:pt x="40" y="43"/>
                    </a:cubicBezTo>
                    <a:cubicBezTo>
                      <a:pt x="27" y="41"/>
                      <a:pt x="16" y="39"/>
                      <a:pt x="9" y="36"/>
                    </a:cubicBezTo>
                    <a:cubicBezTo>
                      <a:pt x="2" y="33"/>
                      <a:pt x="0" y="26"/>
                      <a:pt x="0" y="26"/>
                    </a:cubicBezTo>
                    <a:close/>
                    <a:moveTo>
                      <a:pt x="90" y="39"/>
                    </a:moveTo>
                    <a:cubicBezTo>
                      <a:pt x="104" y="39"/>
                      <a:pt x="116" y="38"/>
                      <a:pt x="124" y="37"/>
                    </a:cubicBezTo>
                    <a:cubicBezTo>
                      <a:pt x="132" y="35"/>
                      <a:pt x="137" y="30"/>
                      <a:pt x="137" y="30"/>
                    </a:cubicBezTo>
                    <a:cubicBezTo>
                      <a:pt x="137" y="30"/>
                      <a:pt x="134" y="25"/>
                      <a:pt x="127" y="24"/>
                    </a:cubicBezTo>
                    <a:cubicBezTo>
                      <a:pt x="120" y="23"/>
                      <a:pt x="109" y="22"/>
                      <a:pt x="94" y="22"/>
                    </a:cubicBezTo>
                    <a:cubicBezTo>
                      <a:pt x="85" y="22"/>
                      <a:pt x="76" y="22"/>
                      <a:pt x="68" y="23"/>
                    </a:cubicBezTo>
                    <a:cubicBezTo>
                      <a:pt x="61" y="24"/>
                      <a:pt x="50" y="26"/>
                      <a:pt x="50" y="26"/>
                    </a:cubicBezTo>
                    <a:cubicBezTo>
                      <a:pt x="42" y="29"/>
                      <a:pt x="42" y="29"/>
                      <a:pt x="42" y="29"/>
                    </a:cubicBezTo>
                    <a:cubicBezTo>
                      <a:pt x="42" y="29"/>
                      <a:pt x="46" y="34"/>
                      <a:pt x="55" y="36"/>
                    </a:cubicBezTo>
                    <a:cubicBezTo>
                      <a:pt x="64" y="38"/>
                      <a:pt x="76" y="39"/>
                      <a:pt x="90" y="3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0" name="Freeform 507"/>
              <p:cNvSpPr>
                <a:spLocks/>
              </p:cNvSpPr>
              <p:nvPr/>
            </p:nvSpPr>
            <p:spPr bwMode="auto">
              <a:xfrm>
                <a:off x="1743075" y="1238251"/>
                <a:ext cx="698500" cy="100013"/>
              </a:xfrm>
              <a:custGeom>
                <a:avLst/>
                <a:gdLst>
                  <a:gd name="T0" fmla="*/ 0 w 186"/>
                  <a:gd name="T1" fmla="*/ 27 h 27"/>
                  <a:gd name="T2" fmla="*/ 83 w 186"/>
                  <a:gd name="T3" fmla="*/ 0 h 27"/>
                  <a:gd name="T4" fmla="*/ 104 w 186"/>
                  <a:gd name="T5" fmla="*/ 0 h 27"/>
                  <a:gd name="T6" fmla="*/ 186 w 186"/>
                  <a:gd name="T7" fmla="*/ 27 h 27"/>
                  <a:gd name="T8" fmla="*/ 151 w 186"/>
                  <a:gd name="T9" fmla="*/ 27 h 27"/>
                  <a:gd name="T10" fmla="*/ 93 w 186"/>
                  <a:gd name="T11" fmla="*/ 7 h 27"/>
                  <a:gd name="T12" fmla="*/ 34 w 186"/>
                  <a:gd name="T13" fmla="*/ 27 h 27"/>
                  <a:gd name="T14" fmla="*/ 0 w 186"/>
                  <a:gd name="T15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6" h="27">
                    <a:moveTo>
                      <a:pt x="0" y="27"/>
                    </a:moveTo>
                    <a:cubicBezTo>
                      <a:pt x="28" y="18"/>
                      <a:pt x="55" y="9"/>
                      <a:pt x="83" y="0"/>
                    </a:cubicBezTo>
                    <a:cubicBezTo>
                      <a:pt x="90" y="0"/>
                      <a:pt x="97" y="0"/>
                      <a:pt x="104" y="0"/>
                    </a:cubicBezTo>
                    <a:cubicBezTo>
                      <a:pt x="131" y="9"/>
                      <a:pt x="159" y="18"/>
                      <a:pt x="186" y="27"/>
                    </a:cubicBezTo>
                    <a:cubicBezTo>
                      <a:pt x="175" y="27"/>
                      <a:pt x="163" y="27"/>
                      <a:pt x="151" y="27"/>
                    </a:cubicBezTo>
                    <a:cubicBezTo>
                      <a:pt x="132" y="20"/>
                      <a:pt x="112" y="14"/>
                      <a:pt x="93" y="7"/>
                    </a:cubicBezTo>
                    <a:cubicBezTo>
                      <a:pt x="73" y="14"/>
                      <a:pt x="54" y="20"/>
                      <a:pt x="34" y="27"/>
                    </a:cubicBezTo>
                    <a:cubicBezTo>
                      <a:pt x="23" y="27"/>
                      <a:pt x="11" y="27"/>
                      <a:pt x="0" y="2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1" name="Freeform 508"/>
              <p:cNvSpPr>
                <a:spLocks/>
              </p:cNvSpPr>
              <p:nvPr/>
            </p:nvSpPr>
            <p:spPr bwMode="auto">
              <a:xfrm>
                <a:off x="6919913" y="1538288"/>
                <a:ext cx="682625" cy="161925"/>
              </a:xfrm>
              <a:custGeom>
                <a:avLst/>
                <a:gdLst>
                  <a:gd name="T0" fmla="*/ 35 w 182"/>
                  <a:gd name="T1" fmla="*/ 43 h 43"/>
                  <a:gd name="T2" fmla="*/ 137 w 182"/>
                  <a:gd name="T3" fmla="*/ 6 h 43"/>
                  <a:gd name="T4" fmla="*/ 0 w 182"/>
                  <a:gd name="T5" fmla="*/ 6 h 43"/>
                  <a:gd name="T6" fmla="*/ 0 w 182"/>
                  <a:gd name="T7" fmla="*/ 0 h 43"/>
                  <a:gd name="T8" fmla="*/ 182 w 182"/>
                  <a:gd name="T9" fmla="*/ 0 h 43"/>
                  <a:gd name="T10" fmla="*/ 182 w 182"/>
                  <a:gd name="T11" fmla="*/ 5 h 43"/>
                  <a:gd name="T12" fmla="*/ 81 w 182"/>
                  <a:gd name="T13" fmla="*/ 43 h 43"/>
                  <a:gd name="T14" fmla="*/ 35 w 182"/>
                  <a:gd name="T15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2" h="43">
                    <a:moveTo>
                      <a:pt x="35" y="43"/>
                    </a:moveTo>
                    <a:cubicBezTo>
                      <a:pt x="69" y="31"/>
                      <a:pt x="103" y="18"/>
                      <a:pt x="137" y="6"/>
                    </a:cubicBezTo>
                    <a:cubicBezTo>
                      <a:pt x="92" y="6"/>
                      <a:pt x="46" y="6"/>
                      <a:pt x="0" y="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61" y="0"/>
                      <a:pt x="121" y="0"/>
                      <a:pt x="182" y="0"/>
                    </a:cubicBezTo>
                    <a:cubicBezTo>
                      <a:pt x="182" y="5"/>
                      <a:pt x="182" y="5"/>
                      <a:pt x="182" y="5"/>
                    </a:cubicBezTo>
                    <a:cubicBezTo>
                      <a:pt x="148" y="17"/>
                      <a:pt x="115" y="30"/>
                      <a:pt x="81" y="43"/>
                    </a:cubicBezTo>
                    <a:cubicBezTo>
                      <a:pt x="65" y="43"/>
                      <a:pt x="50" y="43"/>
                      <a:pt x="35" y="4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2" name="Freeform 509"/>
              <p:cNvSpPr>
                <a:spLocks noEditPoints="1"/>
              </p:cNvSpPr>
              <p:nvPr/>
            </p:nvSpPr>
            <p:spPr bwMode="auto">
              <a:xfrm>
                <a:off x="6810375" y="1238251"/>
                <a:ext cx="952500" cy="160338"/>
              </a:xfrm>
              <a:custGeom>
                <a:avLst/>
                <a:gdLst>
                  <a:gd name="T0" fmla="*/ 0 w 254"/>
                  <a:gd name="T1" fmla="*/ 32 h 43"/>
                  <a:gd name="T2" fmla="*/ 11 w 254"/>
                  <a:gd name="T3" fmla="*/ 25 h 43"/>
                  <a:gd name="T4" fmla="*/ 53 w 254"/>
                  <a:gd name="T5" fmla="*/ 19 h 43"/>
                  <a:gd name="T6" fmla="*/ 29 w 254"/>
                  <a:gd name="T7" fmla="*/ 14 h 43"/>
                  <a:gd name="T8" fmla="*/ 23 w 254"/>
                  <a:gd name="T9" fmla="*/ 9 h 43"/>
                  <a:gd name="T10" fmla="*/ 42 w 254"/>
                  <a:gd name="T11" fmla="*/ 2 h 43"/>
                  <a:gd name="T12" fmla="*/ 94 w 254"/>
                  <a:gd name="T13" fmla="*/ 0 h 43"/>
                  <a:gd name="T14" fmla="*/ 143 w 254"/>
                  <a:gd name="T15" fmla="*/ 2 h 43"/>
                  <a:gd name="T16" fmla="*/ 162 w 254"/>
                  <a:gd name="T17" fmla="*/ 9 h 43"/>
                  <a:gd name="T18" fmla="*/ 150 w 254"/>
                  <a:gd name="T19" fmla="*/ 15 h 43"/>
                  <a:gd name="T20" fmla="*/ 110 w 254"/>
                  <a:gd name="T21" fmla="*/ 20 h 43"/>
                  <a:gd name="T22" fmla="*/ 172 w 254"/>
                  <a:gd name="T23" fmla="*/ 30 h 43"/>
                  <a:gd name="T24" fmla="*/ 196 w 254"/>
                  <a:gd name="T25" fmla="*/ 21 h 43"/>
                  <a:gd name="T26" fmla="*/ 239 w 254"/>
                  <a:gd name="T27" fmla="*/ 21 h 43"/>
                  <a:gd name="T28" fmla="*/ 200 w 254"/>
                  <a:gd name="T29" fmla="*/ 34 h 43"/>
                  <a:gd name="T30" fmla="*/ 254 w 254"/>
                  <a:gd name="T31" fmla="*/ 43 h 43"/>
                  <a:gd name="T32" fmla="*/ 200 w 254"/>
                  <a:gd name="T33" fmla="*/ 43 h 43"/>
                  <a:gd name="T34" fmla="*/ 173 w 254"/>
                  <a:gd name="T35" fmla="*/ 39 h 43"/>
                  <a:gd name="T36" fmla="*/ 134 w 254"/>
                  <a:gd name="T37" fmla="*/ 42 h 43"/>
                  <a:gd name="T38" fmla="*/ 89 w 254"/>
                  <a:gd name="T39" fmla="*/ 43 h 43"/>
                  <a:gd name="T40" fmla="*/ 24 w 254"/>
                  <a:gd name="T41" fmla="*/ 40 h 43"/>
                  <a:gd name="T42" fmla="*/ 0 w 254"/>
                  <a:gd name="T43" fmla="*/ 32 h 43"/>
                  <a:gd name="T44" fmla="*/ 91 w 254"/>
                  <a:gd name="T45" fmla="*/ 37 h 43"/>
                  <a:gd name="T46" fmla="*/ 147 w 254"/>
                  <a:gd name="T47" fmla="*/ 34 h 43"/>
                  <a:gd name="T48" fmla="*/ 78 w 254"/>
                  <a:gd name="T49" fmla="*/ 23 h 43"/>
                  <a:gd name="T50" fmla="*/ 52 w 254"/>
                  <a:gd name="T51" fmla="*/ 27 h 43"/>
                  <a:gd name="T52" fmla="*/ 45 w 254"/>
                  <a:gd name="T53" fmla="*/ 31 h 43"/>
                  <a:gd name="T54" fmla="*/ 57 w 254"/>
                  <a:gd name="T55" fmla="*/ 35 h 43"/>
                  <a:gd name="T56" fmla="*/ 91 w 254"/>
                  <a:gd name="T57" fmla="*/ 37 h 43"/>
                  <a:gd name="T58" fmla="*/ 63 w 254"/>
                  <a:gd name="T59" fmla="*/ 9 h 43"/>
                  <a:gd name="T60" fmla="*/ 69 w 254"/>
                  <a:gd name="T61" fmla="*/ 13 h 43"/>
                  <a:gd name="T62" fmla="*/ 86 w 254"/>
                  <a:gd name="T63" fmla="*/ 16 h 43"/>
                  <a:gd name="T64" fmla="*/ 114 w 254"/>
                  <a:gd name="T65" fmla="*/ 13 h 43"/>
                  <a:gd name="T66" fmla="*/ 122 w 254"/>
                  <a:gd name="T67" fmla="*/ 9 h 43"/>
                  <a:gd name="T68" fmla="*/ 114 w 254"/>
                  <a:gd name="T69" fmla="*/ 6 h 43"/>
                  <a:gd name="T70" fmla="*/ 93 w 254"/>
                  <a:gd name="T71" fmla="*/ 5 h 43"/>
                  <a:gd name="T72" fmla="*/ 71 w 254"/>
                  <a:gd name="T73" fmla="*/ 7 h 43"/>
                  <a:gd name="T74" fmla="*/ 63 w 254"/>
                  <a:gd name="T75" fmla="*/ 9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54" h="43">
                    <a:moveTo>
                      <a:pt x="0" y="32"/>
                    </a:moveTo>
                    <a:cubicBezTo>
                      <a:pt x="0" y="32"/>
                      <a:pt x="4" y="27"/>
                      <a:pt x="11" y="25"/>
                    </a:cubicBezTo>
                    <a:cubicBezTo>
                      <a:pt x="19" y="23"/>
                      <a:pt x="33" y="21"/>
                      <a:pt x="53" y="19"/>
                    </a:cubicBezTo>
                    <a:cubicBezTo>
                      <a:pt x="41" y="17"/>
                      <a:pt x="29" y="14"/>
                      <a:pt x="29" y="14"/>
                    </a:cubicBezTo>
                    <a:cubicBezTo>
                      <a:pt x="23" y="9"/>
                      <a:pt x="23" y="9"/>
                      <a:pt x="23" y="9"/>
                    </a:cubicBezTo>
                    <a:cubicBezTo>
                      <a:pt x="23" y="9"/>
                      <a:pt x="29" y="4"/>
                      <a:pt x="42" y="2"/>
                    </a:cubicBezTo>
                    <a:cubicBezTo>
                      <a:pt x="55" y="1"/>
                      <a:pt x="72" y="0"/>
                      <a:pt x="94" y="0"/>
                    </a:cubicBezTo>
                    <a:cubicBezTo>
                      <a:pt x="115" y="0"/>
                      <a:pt x="131" y="1"/>
                      <a:pt x="143" y="2"/>
                    </a:cubicBezTo>
                    <a:cubicBezTo>
                      <a:pt x="155" y="4"/>
                      <a:pt x="162" y="9"/>
                      <a:pt x="162" y="9"/>
                    </a:cubicBezTo>
                    <a:cubicBezTo>
                      <a:pt x="162" y="9"/>
                      <a:pt x="158" y="13"/>
                      <a:pt x="150" y="15"/>
                    </a:cubicBezTo>
                    <a:cubicBezTo>
                      <a:pt x="142" y="17"/>
                      <a:pt x="129" y="19"/>
                      <a:pt x="110" y="20"/>
                    </a:cubicBezTo>
                    <a:cubicBezTo>
                      <a:pt x="131" y="23"/>
                      <a:pt x="152" y="27"/>
                      <a:pt x="172" y="30"/>
                    </a:cubicBezTo>
                    <a:cubicBezTo>
                      <a:pt x="182" y="28"/>
                      <a:pt x="190" y="25"/>
                      <a:pt x="196" y="21"/>
                    </a:cubicBezTo>
                    <a:cubicBezTo>
                      <a:pt x="210" y="21"/>
                      <a:pt x="225" y="21"/>
                      <a:pt x="239" y="21"/>
                    </a:cubicBezTo>
                    <a:cubicBezTo>
                      <a:pt x="231" y="26"/>
                      <a:pt x="218" y="31"/>
                      <a:pt x="200" y="34"/>
                    </a:cubicBezTo>
                    <a:cubicBezTo>
                      <a:pt x="218" y="37"/>
                      <a:pt x="236" y="40"/>
                      <a:pt x="254" y="43"/>
                    </a:cubicBezTo>
                    <a:cubicBezTo>
                      <a:pt x="236" y="43"/>
                      <a:pt x="218" y="43"/>
                      <a:pt x="200" y="43"/>
                    </a:cubicBezTo>
                    <a:cubicBezTo>
                      <a:pt x="191" y="41"/>
                      <a:pt x="182" y="40"/>
                      <a:pt x="173" y="39"/>
                    </a:cubicBezTo>
                    <a:cubicBezTo>
                      <a:pt x="161" y="40"/>
                      <a:pt x="148" y="41"/>
                      <a:pt x="134" y="42"/>
                    </a:cubicBezTo>
                    <a:cubicBezTo>
                      <a:pt x="121" y="43"/>
                      <a:pt x="106" y="43"/>
                      <a:pt x="89" y="43"/>
                    </a:cubicBezTo>
                    <a:cubicBezTo>
                      <a:pt x="61" y="43"/>
                      <a:pt x="40" y="42"/>
                      <a:pt x="24" y="40"/>
                    </a:cubicBezTo>
                    <a:cubicBezTo>
                      <a:pt x="8" y="38"/>
                      <a:pt x="0" y="32"/>
                      <a:pt x="0" y="32"/>
                    </a:cubicBezTo>
                    <a:close/>
                    <a:moveTo>
                      <a:pt x="91" y="37"/>
                    </a:moveTo>
                    <a:cubicBezTo>
                      <a:pt x="112" y="37"/>
                      <a:pt x="131" y="36"/>
                      <a:pt x="147" y="34"/>
                    </a:cubicBezTo>
                    <a:cubicBezTo>
                      <a:pt x="123" y="31"/>
                      <a:pt x="100" y="27"/>
                      <a:pt x="78" y="23"/>
                    </a:cubicBezTo>
                    <a:cubicBezTo>
                      <a:pt x="65" y="25"/>
                      <a:pt x="52" y="27"/>
                      <a:pt x="52" y="27"/>
                    </a:cubicBezTo>
                    <a:cubicBezTo>
                      <a:pt x="45" y="31"/>
                      <a:pt x="45" y="31"/>
                      <a:pt x="45" y="31"/>
                    </a:cubicBezTo>
                    <a:cubicBezTo>
                      <a:pt x="45" y="31"/>
                      <a:pt x="49" y="34"/>
                      <a:pt x="57" y="35"/>
                    </a:cubicBezTo>
                    <a:cubicBezTo>
                      <a:pt x="65" y="37"/>
                      <a:pt x="77" y="37"/>
                      <a:pt x="91" y="37"/>
                    </a:cubicBezTo>
                    <a:close/>
                    <a:moveTo>
                      <a:pt x="63" y="9"/>
                    </a:moveTo>
                    <a:cubicBezTo>
                      <a:pt x="69" y="13"/>
                      <a:pt x="69" y="13"/>
                      <a:pt x="69" y="13"/>
                    </a:cubicBezTo>
                    <a:cubicBezTo>
                      <a:pt x="69" y="13"/>
                      <a:pt x="79" y="15"/>
                      <a:pt x="86" y="16"/>
                    </a:cubicBezTo>
                    <a:cubicBezTo>
                      <a:pt x="99" y="15"/>
                      <a:pt x="114" y="13"/>
                      <a:pt x="114" y="13"/>
                    </a:cubicBezTo>
                    <a:cubicBezTo>
                      <a:pt x="122" y="9"/>
                      <a:pt x="122" y="9"/>
                      <a:pt x="122" y="9"/>
                    </a:cubicBezTo>
                    <a:cubicBezTo>
                      <a:pt x="114" y="6"/>
                      <a:pt x="114" y="6"/>
                      <a:pt x="114" y="6"/>
                    </a:cubicBezTo>
                    <a:cubicBezTo>
                      <a:pt x="114" y="6"/>
                      <a:pt x="102" y="5"/>
                      <a:pt x="93" y="5"/>
                    </a:cubicBezTo>
                    <a:cubicBezTo>
                      <a:pt x="84" y="5"/>
                      <a:pt x="71" y="7"/>
                      <a:pt x="71" y="7"/>
                    </a:cubicBezTo>
                    <a:lnTo>
                      <a:pt x="63" y="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3" name="Freeform 510"/>
              <p:cNvSpPr>
                <a:spLocks noEditPoints="1"/>
              </p:cNvSpPr>
              <p:nvPr/>
            </p:nvSpPr>
            <p:spPr bwMode="auto">
              <a:xfrm>
                <a:off x="12144375" y="1535113"/>
                <a:ext cx="674688" cy="168275"/>
              </a:xfrm>
              <a:custGeom>
                <a:avLst/>
                <a:gdLst>
                  <a:gd name="T0" fmla="*/ 81 w 180"/>
                  <a:gd name="T1" fmla="*/ 0 h 45"/>
                  <a:gd name="T2" fmla="*/ 142 w 180"/>
                  <a:gd name="T3" fmla="*/ 3 h 45"/>
                  <a:gd name="T4" fmla="*/ 165 w 180"/>
                  <a:gd name="T5" fmla="*/ 10 h 45"/>
                  <a:gd name="T6" fmla="*/ 120 w 180"/>
                  <a:gd name="T7" fmla="*/ 21 h 45"/>
                  <a:gd name="T8" fmla="*/ 165 w 180"/>
                  <a:gd name="T9" fmla="*/ 27 h 45"/>
                  <a:gd name="T10" fmla="*/ 180 w 180"/>
                  <a:gd name="T11" fmla="*/ 33 h 45"/>
                  <a:gd name="T12" fmla="*/ 159 w 180"/>
                  <a:gd name="T13" fmla="*/ 42 h 45"/>
                  <a:gd name="T14" fmla="*/ 94 w 180"/>
                  <a:gd name="T15" fmla="*/ 45 h 45"/>
                  <a:gd name="T16" fmla="*/ 26 w 180"/>
                  <a:gd name="T17" fmla="*/ 42 h 45"/>
                  <a:gd name="T18" fmla="*/ 0 w 180"/>
                  <a:gd name="T19" fmla="*/ 33 h 45"/>
                  <a:gd name="T20" fmla="*/ 11 w 180"/>
                  <a:gd name="T21" fmla="*/ 27 h 45"/>
                  <a:gd name="T22" fmla="*/ 51 w 180"/>
                  <a:gd name="T23" fmla="*/ 22 h 45"/>
                  <a:gd name="T24" fmla="*/ 15 w 180"/>
                  <a:gd name="T25" fmla="*/ 17 h 45"/>
                  <a:gd name="T26" fmla="*/ 3 w 180"/>
                  <a:gd name="T27" fmla="*/ 10 h 45"/>
                  <a:gd name="T28" fmla="*/ 23 w 180"/>
                  <a:gd name="T29" fmla="*/ 3 h 45"/>
                  <a:gd name="T30" fmla="*/ 81 w 180"/>
                  <a:gd name="T31" fmla="*/ 0 h 45"/>
                  <a:gd name="T32" fmla="*/ 41 w 180"/>
                  <a:gd name="T33" fmla="*/ 33 h 45"/>
                  <a:gd name="T34" fmla="*/ 56 w 180"/>
                  <a:gd name="T35" fmla="*/ 38 h 45"/>
                  <a:gd name="T36" fmla="*/ 92 w 180"/>
                  <a:gd name="T37" fmla="*/ 39 h 45"/>
                  <a:gd name="T38" fmla="*/ 128 w 180"/>
                  <a:gd name="T39" fmla="*/ 38 h 45"/>
                  <a:gd name="T40" fmla="*/ 139 w 180"/>
                  <a:gd name="T41" fmla="*/ 33 h 45"/>
                  <a:gd name="T42" fmla="*/ 126 w 180"/>
                  <a:gd name="T43" fmla="*/ 28 h 45"/>
                  <a:gd name="T44" fmla="*/ 89 w 180"/>
                  <a:gd name="T45" fmla="*/ 25 h 45"/>
                  <a:gd name="T46" fmla="*/ 84 w 180"/>
                  <a:gd name="T47" fmla="*/ 24 h 45"/>
                  <a:gd name="T48" fmla="*/ 51 w 180"/>
                  <a:gd name="T49" fmla="*/ 28 h 45"/>
                  <a:gd name="T50" fmla="*/ 41 w 180"/>
                  <a:gd name="T51" fmla="*/ 33 h 45"/>
                  <a:gd name="T52" fmla="*/ 83 w 180"/>
                  <a:gd name="T53" fmla="*/ 6 h 45"/>
                  <a:gd name="T54" fmla="*/ 54 w 180"/>
                  <a:gd name="T55" fmla="*/ 7 h 45"/>
                  <a:gd name="T56" fmla="*/ 44 w 180"/>
                  <a:gd name="T57" fmla="*/ 11 h 45"/>
                  <a:gd name="T58" fmla="*/ 49 w 180"/>
                  <a:gd name="T59" fmla="*/ 14 h 45"/>
                  <a:gd name="T60" fmla="*/ 61 w 180"/>
                  <a:gd name="T61" fmla="*/ 16 h 45"/>
                  <a:gd name="T62" fmla="*/ 87 w 180"/>
                  <a:gd name="T63" fmla="*/ 18 h 45"/>
                  <a:gd name="T64" fmla="*/ 117 w 180"/>
                  <a:gd name="T65" fmla="*/ 15 h 45"/>
                  <a:gd name="T66" fmla="*/ 125 w 180"/>
                  <a:gd name="T67" fmla="*/ 11 h 45"/>
                  <a:gd name="T68" fmla="*/ 112 w 180"/>
                  <a:gd name="T69" fmla="*/ 7 h 45"/>
                  <a:gd name="T70" fmla="*/ 83 w 180"/>
                  <a:gd name="T71" fmla="*/ 6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80" h="45">
                    <a:moveTo>
                      <a:pt x="81" y="0"/>
                    </a:moveTo>
                    <a:cubicBezTo>
                      <a:pt x="106" y="0"/>
                      <a:pt x="126" y="1"/>
                      <a:pt x="142" y="3"/>
                    </a:cubicBezTo>
                    <a:cubicBezTo>
                      <a:pt x="157" y="5"/>
                      <a:pt x="165" y="10"/>
                      <a:pt x="165" y="10"/>
                    </a:cubicBezTo>
                    <a:cubicBezTo>
                      <a:pt x="165" y="10"/>
                      <a:pt x="151" y="19"/>
                      <a:pt x="120" y="21"/>
                    </a:cubicBezTo>
                    <a:cubicBezTo>
                      <a:pt x="141" y="23"/>
                      <a:pt x="156" y="25"/>
                      <a:pt x="165" y="27"/>
                    </a:cubicBezTo>
                    <a:cubicBezTo>
                      <a:pt x="175" y="28"/>
                      <a:pt x="180" y="33"/>
                      <a:pt x="180" y="33"/>
                    </a:cubicBezTo>
                    <a:cubicBezTo>
                      <a:pt x="180" y="33"/>
                      <a:pt x="174" y="39"/>
                      <a:pt x="159" y="42"/>
                    </a:cubicBezTo>
                    <a:cubicBezTo>
                      <a:pt x="143" y="44"/>
                      <a:pt x="122" y="45"/>
                      <a:pt x="94" y="45"/>
                    </a:cubicBezTo>
                    <a:cubicBezTo>
                      <a:pt x="66" y="45"/>
                      <a:pt x="43" y="44"/>
                      <a:pt x="26" y="42"/>
                    </a:cubicBezTo>
                    <a:cubicBezTo>
                      <a:pt x="10" y="40"/>
                      <a:pt x="0" y="33"/>
                      <a:pt x="0" y="33"/>
                    </a:cubicBezTo>
                    <a:cubicBezTo>
                      <a:pt x="0" y="33"/>
                      <a:pt x="3" y="28"/>
                      <a:pt x="11" y="27"/>
                    </a:cubicBezTo>
                    <a:cubicBezTo>
                      <a:pt x="19" y="25"/>
                      <a:pt x="32" y="23"/>
                      <a:pt x="51" y="22"/>
                    </a:cubicBezTo>
                    <a:cubicBezTo>
                      <a:pt x="34" y="20"/>
                      <a:pt x="22" y="18"/>
                      <a:pt x="15" y="17"/>
                    </a:cubicBezTo>
                    <a:cubicBezTo>
                      <a:pt x="7" y="15"/>
                      <a:pt x="3" y="10"/>
                      <a:pt x="3" y="10"/>
                    </a:cubicBezTo>
                    <a:cubicBezTo>
                      <a:pt x="3" y="10"/>
                      <a:pt x="9" y="5"/>
                      <a:pt x="23" y="3"/>
                    </a:cubicBezTo>
                    <a:cubicBezTo>
                      <a:pt x="38" y="1"/>
                      <a:pt x="57" y="0"/>
                      <a:pt x="81" y="0"/>
                    </a:cubicBezTo>
                    <a:close/>
                    <a:moveTo>
                      <a:pt x="41" y="33"/>
                    </a:moveTo>
                    <a:cubicBezTo>
                      <a:pt x="41" y="33"/>
                      <a:pt x="47" y="37"/>
                      <a:pt x="56" y="38"/>
                    </a:cubicBezTo>
                    <a:cubicBezTo>
                      <a:pt x="65" y="39"/>
                      <a:pt x="77" y="39"/>
                      <a:pt x="92" y="39"/>
                    </a:cubicBezTo>
                    <a:cubicBezTo>
                      <a:pt x="108" y="39"/>
                      <a:pt x="120" y="39"/>
                      <a:pt x="128" y="38"/>
                    </a:cubicBezTo>
                    <a:cubicBezTo>
                      <a:pt x="136" y="37"/>
                      <a:pt x="139" y="33"/>
                      <a:pt x="139" y="33"/>
                    </a:cubicBezTo>
                    <a:cubicBezTo>
                      <a:pt x="139" y="33"/>
                      <a:pt x="135" y="30"/>
                      <a:pt x="126" y="28"/>
                    </a:cubicBezTo>
                    <a:cubicBezTo>
                      <a:pt x="118" y="27"/>
                      <a:pt x="106" y="26"/>
                      <a:pt x="89" y="25"/>
                    </a:cubicBezTo>
                    <a:cubicBezTo>
                      <a:pt x="84" y="24"/>
                      <a:pt x="84" y="24"/>
                      <a:pt x="84" y="24"/>
                    </a:cubicBezTo>
                    <a:cubicBezTo>
                      <a:pt x="68" y="25"/>
                      <a:pt x="57" y="27"/>
                      <a:pt x="51" y="28"/>
                    </a:cubicBezTo>
                    <a:cubicBezTo>
                      <a:pt x="44" y="29"/>
                      <a:pt x="41" y="33"/>
                      <a:pt x="41" y="33"/>
                    </a:cubicBezTo>
                    <a:close/>
                    <a:moveTo>
                      <a:pt x="83" y="6"/>
                    </a:moveTo>
                    <a:cubicBezTo>
                      <a:pt x="71" y="6"/>
                      <a:pt x="61" y="6"/>
                      <a:pt x="54" y="7"/>
                    </a:cubicBezTo>
                    <a:cubicBezTo>
                      <a:pt x="47" y="8"/>
                      <a:pt x="44" y="11"/>
                      <a:pt x="44" y="11"/>
                    </a:cubicBezTo>
                    <a:cubicBezTo>
                      <a:pt x="49" y="14"/>
                      <a:pt x="49" y="14"/>
                      <a:pt x="49" y="14"/>
                    </a:cubicBezTo>
                    <a:cubicBezTo>
                      <a:pt x="61" y="16"/>
                      <a:pt x="61" y="16"/>
                      <a:pt x="61" y="16"/>
                    </a:cubicBezTo>
                    <a:cubicBezTo>
                      <a:pt x="61" y="16"/>
                      <a:pt x="75" y="18"/>
                      <a:pt x="87" y="18"/>
                    </a:cubicBezTo>
                    <a:cubicBezTo>
                      <a:pt x="101" y="17"/>
                      <a:pt x="117" y="15"/>
                      <a:pt x="117" y="15"/>
                    </a:cubicBezTo>
                    <a:cubicBezTo>
                      <a:pt x="125" y="11"/>
                      <a:pt x="125" y="11"/>
                      <a:pt x="125" y="11"/>
                    </a:cubicBezTo>
                    <a:cubicBezTo>
                      <a:pt x="125" y="11"/>
                      <a:pt x="120" y="8"/>
                      <a:pt x="112" y="7"/>
                    </a:cubicBezTo>
                    <a:cubicBezTo>
                      <a:pt x="105" y="6"/>
                      <a:pt x="95" y="6"/>
                      <a:pt x="83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4" name="Freeform 511"/>
              <p:cNvSpPr>
                <a:spLocks/>
              </p:cNvSpPr>
              <p:nvPr/>
            </p:nvSpPr>
            <p:spPr bwMode="auto">
              <a:xfrm>
                <a:off x="12053888" y="1230313"/>
                <a:ext cx="649288" cy="101600"/>
              </a:xfrm>
              <a:custGeom>
                <a:avLst/>
                <a:gdLst>
                  <a:gd name="T0" fmla="*/ 103 w 173"/>
                  <a:gd name="T1" fmla="*/ 0 h 27"/>
                  <a:gd name="T2" fmla="*/ 99 w 173"/>
                  <a:gd name="T3" fmla="*/ 11 h 27"/>
                  <a:gd name="T4" fmla="*/ 167 w 173"/>
                  <a:gd name="T5" fmla="*/ 8 h 27"/>
                  <a:gd name="T6" fmla="*/ 173 w 173"/>
                  <a:gd name="T7" fmla="*/ 14 h 27"/>
                  <a:gd name="T8" fmla="*/ 110 w 173"/>
                  <a:gd name="T9" fmla="*/ 15 h 27"/>
                  <a:gd name="T10" fmla="*/ 154 w 173"/>
                  <a:gd name="T11" fmla="*/ 24 h 27"/>
                  <a:gd name="T12" fmla="*/ 119 w 173"/>
                  <a:gd name="T13" fmla="*/ 27 h 27"/>
                  <a:gd name="T14" fmla="*/ 87 w 173"/>
                  <a:gd name="T15" fmla="*/ 17 h 27"/>
                  <a:gd name="T16" fmla="*/ 63 w 173"/>
                  <a:gd name="T17" fmla="*/ 27 h 27"/>
                  <a:gd name="T18" fmla="*/ 26 w 173"/>
                  <a:gd name="T19" fmla="*/ 24 h 27"/>
                  <a:gd name="T20" fmla="*/ 65 w 173"/>
                  <a:gd name="T21" fmla="*/ 15 h 27"/>
                  <a:gd name="T22" fmla="*/ 0 w 173"/>
                  <a:gd name="T23" fmla="*/ 14 h 27"/>
                  <a:gd name="T24" fmla="*/ 5 w 173"/>
                  <a:gd name="T25" fmla="*/ 8 h 27"/>
                  <a:gd name="T26" fmla="*/ 73 w 173"/>
                  <a:gd name="T27" fmla="*/ 11 h 27"/>
                  <a:gd name="T28" fmla="*/ 63 w 173"/>
                  <a:gd name="T29" fmla="*/ 0 h 27"/>
                  <a:gd name="T30" fmla="*/ 103 w 173"/>
                  <a:gd name="T31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73" h="27">
                    <a:moveTo>
                      <a:pt x="103" y="0"/>
                    </a:moveTo>
                    <a:cubicBezTo>
                      <a:pt x="99" y="11"/>
                      <a:pt x="99" y="11"/>
                      <a:pt x="99" y="11"/>
                    </a:cubicBezTo>
                    <a:cubicBezTo>
                      <a:pt x="122" y="10"/>
                      <a:pt x="144" y="9"/>
                      <a:pt x="167" y="8"/>
                    </a:cubicBezTo>
                    <a:cubicBezTo>
                      <a:pt x="173" y="14"/>
                      <a:pt x="173" y="14"/>
                      <a:pt x="173" y="14"/>
                    </a:cubicBezTo>
                    <a:cubicBezTo>
                      <a:pt x="152" y="14"/>
                      <a:pt x="131" y="14"/>
                      <a:pt x="110" y="15"/>
                    </a:cubicBezTo>
                    <a:cubicBezTo>
                      <a:pt x="124" y="18"/>
                      <a:pt x="139" y="21"/>
                      <a:pt x="154" y="24"/>
                    </a:cubicBezTo>
                    <a:cubicBezTo>
                      <a:pt x="143" y="25"/>
                      <a:pt x="131" y="26"/>
                      <a:pt x="119" y="27"/>
                    </a:cubicBezTo>
                    <a:cubicBezTo>
                      <a:pt x="109" y="24"/>
                      <a:pt x="98" y="20"/>
                      <a:pt x="87" y="17"/>
                    </a:cubicBezTo>
                    <a:cubicBezTo>
                      <a:pt x="79" y="20"/>
                      <a:pt x="71" y="24"/>
                      <a:pt x="63" y="27"/>
                    </a:cubicBezTo>
                    <a:cubicBezTo>
                      <a:pt x="51" y="26"/>
                      <a:pt x="38" y="25"/>
                      <a:pt x="26" y="24"/>
                    </a:cubicBezTo>
                    <a:cubicBezTo>
                      <a:pt x="39" y="21"/>
                      <a:pt x="52" y="18"/>
                      <a:pt x="65" y="15"/>
                    </a:cubicBezTo>
                    <a:cubicBezTo>
                      <a:pt x="43" y="14"/>
                      <a:pt x="22" y="14"/>
                      <a:pt x="0" y="14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28" y="9"/>
                      <a:pt x="50" y="10"/>
                      <a:pt x="73" y="11"/>
                    </a:cubicBezTo>
                    <a:cubicBezTo>
                      <a:pt x="63" y="0"/>
                      <a:pt x="63" y="0"/>
                      <a:pt x="63" y="0"/>
                    </a:cubicBezTo>
                    <a:cubicBezTo>
                      <a:pt x="76" y="0"/>
                      <a:pt x="90" y="0"/>
                      <a:pt x="10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5" name="Freeform 512"/>
              <p:cNvSpPr>
                <a:spLocks noEditPoints="1"/>
              </p:cNvSpPr>
              <p:nvPr/>
            </p:nvSpPr>
            <p:spPr bwMode="auto">
              <a:xfrm>
                <a:off x="17305338" y="1535113"/>
                <a:ext cx="696913" cy="168275"/>
              </a:xfrm>
              <a:custGeom>
                <a:avLst/>
                <a:gdLst>
                  <a:gd name="T0" fmla="*/ 182 w 186"/>
                  <a:gd name="T1" fmla="*/ 19 h 45"/>
                  <a:gd name="T2" fmla="*/ 160 w 186"/>
                  <a:gd name="T3" fmla="*/ 38 h 45"/>
                  <a:gd name="T4" fmla="*/ 68 w 186"/>
                  <a:gd name="T5" fmla="*/ 45 h 45"/>
                  <a:gd name="T6" fmla="*/ 33 w 186"/>
                  <a:gd name="T7" fmla="*/ 44 h 45"/>
                  <a:gd name="T8" fmla="*/ 30 w 186"/>
                  <a:gd name="T9" fmla="*/ 38 h 45"/>
                  <a:gd name="T10" fmla="*/ 63 w 186"/>
                  <a:gd name="T11" fmla="*/ 39 h 45"/>
                  <a:gd name="T12" fmla="*/ 125 w 186"/>
                  <a:gd name="T13" fmla="*/ 35 h 45"/>
                  <a:gd name="T14" fmla="*/ 143 w 186"/>
                  <a:gd name="T15" fmla="*/ 23 h 45"/>
                  <a:gd name="T16" fmla="*/ 141 w 186"/>
                  <a:gd name="T17" fmla="*/ 23 h 45"/>
                  <a:gd name="T18" fmla="*/ 117 w 186"/>
                  <a:gd name="T19" fmla="*/ 27 h 45"/>
                  <a:gd name="T20" fmla="*/ 82 w 186"/>
                  <a:gd name="T21" fmla="*/ 28 h 45"/>
                  <a:gd name="T22" fmla="*/ 25 w 186"/>
                  <a:gd name="T23" fmla="*/ 25 h 45"/>
                  <a:gd name="T24" fmla="*/ 0 w 186"/>
                  <a:gd name="T25" fmla="*/ 15 h 45"/>
                  <a:gd name="T26" fmla="*/ 18 w 186"/>
                  <a:gd name="T27" fmla="*/ 4 h 45"/>
                  <a:gd name="T28" fmla="*/ 79 w 186"/>
                  <a:gd name="T29" fmla="*/ 0 h 45"/>
                  <a:gd name="T30" fmla="*/ 130 w 186"/>
                  <a:gd name="T31" fmla="*/ 3 h 45"/>
                  <a:gd name="T32" fmla="*/ 165 w 186"/>
                  <a:gd name="T33" fmla="*/ 9 h 45"/>
                  <a:gd name="T34" fmla="*/ 182 w 186"/>
                  <a:gd name="T35" fmla="*/ 19 h 45"/>
                  <a:gd name="T36" fmla="*/ 83 w 186"/>
                  <a:gd name="T37" fmla="*/ 6 h 45"/>
                  <a:gd name="T38" fmla="*/ 51 w 186"/>
                  <a:gd name="T39" fmla="*/ 8 h 45"/>
                  <a:gd name="T40" fmla="*/ 42 w 186"/>
                  <a:gd name="T41" fmla="*/ 15 h 45"/>
                  <a:gd name="T42" fmla="*/ 56 w 186"/>
                  <a:gd name="T43" fmla="*/ 21 h 45"/>
                  <a:gd name="T44" fmla="*/ 90 w 186"/>
                  <a:gd name="T45" fmla="*/ 23 h 45"/>
                  <a:gd name="T46" fmla="*/ 125 w 186"/>
                  <a:gd name="T47" fmla="*/ 21 h 45"/>
                  <a:gd name="T48" fmla="*/ 137 w 186"/>
                  <a:gd name="T49" fmla="*/ 16 h 45"/>
                  <a:gd name="T50" fmla="*/ 128 w 186"/>
                  <a:gd name="T51" fmla="*/ 11 h 45"/>
                  <a:gd name="T52" fmla="*/ 109 w 186"/>
                  <a:gd name="T53" fmla="*/ 7 h 45"/>
                  <a:gd name="T54" fmla="*/ 83 w 186"/>
                  <a:gd name="T55" fmla="*/ 6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86" h="45">
                    <a:moveTo>
                      <a:pt x="182" y="19"/>
                    </a:moveTo>
                    <a:cubicBezTo>
                      <a:pt x="186" y="28"/>
                      <a:pt x="179" y="34"/>
                      <a:pt x="160" y="38"/>
                    </a:cubicBezTo>
                    <a:cubicBezTo>
                      <a:pt x="141" y="43"/>
                      <a:pt x="110" y="45"/>
                      <a:pt x="68" y="45"/>
                    </a:cubicBezTo>
                    <a:cubicBezTo>
                      <a:pt x="52" y="45"/>
                      <a:pt x="40" y="45"/>
                      <a:pt x="33" y="44"/>
                    </a:cubicBezTo>
                    <a:cubicBezTo>
                      <a:pt x="30" y="38"/>
                      <a:pt x="30" y="38"/>
                      <a:pt x="30" y="38"/>
                    </a:cubicBezTo>
                    <a:cubicBezTo>
                      <a:pt x="41" y="39"/>
                      <a:pt x="52" y="39"/>
                      <a:pt x="63" y="39"/>
                    </a:cubicBezTo>
                    <a:cubicBezTo>
                      <a:pt x="92" y="39"/>
                      <a:pt x="112" y="38"/>
                      <a:pt x="125" y="35"/>
                    </a:cubicBezTo>
                    <a:cubicBezTo>
                      <a:pt x="138" y="33"/>
                      <a:pt x="143" y="23"/>
                      <a:pt x="143" y="23"/>
                    </a:cubicBezTo>
                    <a:cubicBezTo>
                      <a:pt x="141" y="23"/>
                      <a:pt x="141" y="23"/>
                      <a:pt x="141" y="23"/>
                    </a:cubicBezTo>
                    <a:cubicBezTo>
                      <a:pt x="134" y="25"/>
                      <a:pt x="126" y="27"/>
                      <a:pt x="117" y="27"/>
                    </a:cubicBezTo>
                    <a:cubicBezTo>
                      <a:pt x="107" y="28"/>
                      <a:pt x="95" y="28"/>
                      <a:pt x="82" y="28"/>
                    </a:cubicBezTo>
                    <a:cubicBezTo>
                      <a:pt x="59" y="28"/>
                      <a:pt x="40" y="27"/>
                      <a:pt x="25" y="25"/>
                    </a:cubicBezTo>
                    <a:cubicBezTo>
                      <a:pt x="11" y="22"/>
                      <a:pt x="0" y="15"/>
                      <a:pt x="0" y="15"/>
                    </a:cubicBezTo>
                    <a:cubicBezTo>
                      <a:pt x="0" y="15"/>
                      <a:pt x="4" y="7"/>
                      <a:pt x="18" y="4"/>
                    </a:cubicBezTo>
                    <a:cubicBezTo>
                      <a:pt x="32" y="2"/>
                      <a:pt x="53" y="0"/>
                      <a:pt x="79" y="0"/>
                    </a:cubicBezTo>
                    <a:cubicBezTo>
                      <a:pt x="98" y="0"/>
                      <a:pt x="115" y="1"/>
                      <a:pt x="130" y="3"/>
                    </a:cubicBezTo>
                    <a:cubicBezTo>
                      <a:pt x="144" y="4"/>
                      <a:pt x="156" y="6"/>
                      <a:pt x="165" y="9"/>
                    </a:cubicBezTo>
                    <a:cubicBezTo>
                      <a:pt x="174" y="12"/>
                      <a:pt x="182" y="19"/>
                      <a:pt x="182" y="19"/>
                    </a:cubicBezTo>
                    <a:close/>
                    <a:moveTo>
                      <a:pt x="83" y="6"/>
                    </a:moveTo>
                    <a:cubicBezTo>
                      <a:pt x="68" y="6"/>
                      <a:pt x="57" y="7"/>
                      <a:pt x="51" y="8"/>
                    </a:cubicBezTo>
                    <a:cubicBezTo>
                      <a:pt x="43" y="10"/>
                      <a:pt x="42" y="15"/>
                      <a:pt x="42" y="15"/>
                    </a:cubicBezTo>
                    <a:cubicBezTo>
                      <a:pt x="42" y="15"/>
                      <a:pt x="48" y="19"/>
                      <a:pt x="56" y="21"/>
                    </a:cubicBezTo>
                    <a:cubicBezTo>
                      <a:pt x="64" y="22"/>
                      <a:pt x="75" y="23"/>
                      <a:pt x="90" y="23"/>
                    </a:cubicBezTo>
                    <a:cubicBezTo>
                      <a:pt x="104" y="23"/>
                      <a:pt x="116" y="22"/>
                      <a:pt x="125" y="21"/>
                    </a:cubicBezTo>
                    <a:cubicBezTo>
                      <a:pt x="134" y="19"/>
                      <a:pt x="137" y="16"/>
                      <a:pt x="137" y="16"/>
                    </a:cubicBezTo>
                    <a:cubicBezTo>
                      <a:pt x="128" y="11"/>
                      <a:pt x="128" y="11"/>
                      <a:pt x="128" y="11"/>
                    </a:cubicBezTo>
                    <a:cubicBezTo>
                      <a:pt x="128" y="11"/>
                      <a:pt x="117" y="8"/>
                      <a:pt x="109" y="7"/>
                    </a:cubicBezTo>
                    <a:cubicBezTo>
                      <a:pt x="101" y="7"/>
                      <a:pt x="93" y="6"/>
                      <a:pt x="83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6" name="Freeform 513"/>
              <p:cNvSpPr>
                <a:spLocks/>
              </p:cNvSpPr>
              <p:nvPr/>
            </p:nvSpPr>
            <p:spPr bwMode="auto">
              <a:xfrm>
                <a:off x="17357725" y="1238251"/>
                <a:ext cx="385763" cy="195263"/>
              </a:xfrm>
              <a:custGeom>
                <a:avLst/>
                <a:gdLst>
                  <a:gd name="T0" fmla="*/ 0 w 103"/>
                  <a:gd name="T1" fmla="*/ 27 h 52"/>
                  <a:gd name="T2" fmla="*/ 7 w 103"/>
                  <a:gd name="T3" fmla="*/ 12 h 52"/>
                  <a:gd name="T4" fmla="*/ 41 w 103"/>
                  <a:gd name="T5" fmla="*/ 0 h 52"/>
                  <a:gd name="T6" fmla="*/ 77 w 103"/>
                  <a:gd name="T7" fmla="*/ 0 h 52"/>
                  <a:gd name="T8" fmla="*/ 45 w 103"/>
                  <a:gd name="T9" fmla="*/ 13 h 52"/>
                  <a:gd name="T10" fmla="*/ 39 w 103"/>
                  <a:gd name="T11" fmla="*/ 26 h 52"/>
                  <a:gd name="T12" fmla="*/ 59 w 103"/>
                  <a:gd name="T13" fmla="*/ 40 h 52"/>
                  <a:gd name="T14" fmla="*/ 103 w 103"/>
                  <a:gd name="T15" fmla="*/ 52 h 52"/>
                  <a:gd name="T16" fmla="*/ 66 w 103"/>
                  <a:gd name="T17" fmla="*/ 52 h 52"/>
                  <a:gd name="T18" fmla="*/ 20 w 103"/>
                  <a:gd name="T19" fmla="*/ 41 h 52"/>
                  <a:gd name="T20" fmla="*/ 0 w 103"/>
                  <a:gd name="T21" fmla="*/ 27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03" h="52">
                    <a:moveTo>
                      <a:pt x="0" y="27"/>
                    </a:moveTo>
                    <a:cubicBezTo>
                      <a:pt x="0" y="27"/>
                      <a:pt x="0" y="17"/>
                      <a:pt x="7" y="12"/>
                    </a:cubicBezTo>
                    <a:cubicBezTo>
                      <a:pt x="14" y="8"/>
                      <a:pt x="25" y="4"/>
                      <a:pt x="41" y="0"/>
                    </a:cubicBezTo>
                    <a:cubicBezTo>
                      <a:pt x="53" y="0"/>
                      <a:pt x="65" y="0"/>
                      <a:pt x="77" y="0"/>
                    </a:cubicBezTo>
                    <a:cubicBezTo>
                      <a:pt x="63" y="4"/>
                      <a:pt x="52" y="8"/>
                      <a:pt x="45" y="13"/>
                    </a:cubicBezTo>
                    <a:cubicBezTo>
                      <a:pt x="39" y="17"/>
                      <a:pt x="39" y="26"/>
                      <a:pt x="39" y="26"/>
                    </a:cubicBezTo>
                    <a:cubicBezTo>
                      <a:pt x="39" y="26"/>
                      <a:pt x="48" y="35"/>
                      <a:pt x="59" y="40"/>
                    </a:cubicBezTo>
                    <a:cubicBezTo>
                      <a:pt x="70" y="44"/>
                      <a:pt x="85" y="49"/>
                      <a:pt x="103" y="52"/>
                    </a:cubicBezTo>
                    <a:cubicBezTo>
                      <a:pt x="91" y="52"/>
                      <a:pt x="78" y="52"/>
                      <a:pt x="66" y="52"/>
                    </a:cubicBezTo>
                    <a:cubicBezTo>
                      <a:pt x="47" y="49"/>
                      <a:pt x="32" y="45"/>
                      <a:pt x="20" y="41"/>
                    </a:cubicBezTo>
                    <a:cubicBezTo>
                      <a:pt x="9" y="36"/>
                      <a:pt x="0" y="27"/>
                      <a:pt x="0" y="2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7" name="Freeform 514"/>
              <p:cNvSpPr>
                <a:spLocks noEditPoints="1"/>
              </p:cNvSpPr>
              <p:nvPr/>
            </p:nvSpPr>
            <p:spPr bwMode="auto">
              <a:xfrm>
                <a:off x="22582188" y="1535113"/>
                <a:ext cx="715963" cy="168275"/>
              </a:xfrm>
              <a:custGeom>
                <a:avLst/>
                <a:gdLst>
                  <a:gd name="T0" fmla="*/ 185 w 191"/>
                  <a:gd name="T1" fmla="*/ 22 h 45"/>
                  <a:gd name="T2" fmla="*/ 175 w 191"/>
                  <a:gd name="T3" fmla="*/ 39 h 45"/>
                  <a:gd name="T4" fmla="*/ 111 w 191"/>
                  <a:gd name="T5" fmla="*/ 45 h 45"/>
                  <a:gd name="T6" fmla="*/ 40 w 191"/>
                  <a:gd name="T7" fmla="*/ 39 h 45"/>
                  <a:gd name="T8" fmla="*/ 6 w 191"/>
                  <a:gd name="T9" fmla="*/ 22 h 45"/>
                  <a:gd name="T10" fmla="*/ 16 w 191"/>
                  <a:gd name="T11" fmla="*/ 5 h 45"/>
                  <a:gd name="T12" fmla="*/ 79 w 191"/>
                  <a:gd name="T13" fmla="*/ 0 h 45"/>
                  <a:gd name="T14" fmla="*/ 150 w 191"/>
                  <a:gd name="T15" fmla="*/ 6 h 45"/>
                  <a:gd name="T16" fmla="*/ 185 w 191"/>
                  <a:gd name="T17" fmla="*/ 22 h 45"/>
                  <a:gd name="T18" fmla="*/ 49 w 191"/>
                  <a:gd name="T19" fmla="*/ 22 h 45"/>
                  <a:gd name="T20" fmla="*/ 69 w 191"/>
                  <a:gd name="T21" fmla="*/ 35 h 45"/>
                  <a:gd name="T22" fmla="*/ 107 w 191"/>
                  <a:gd name="T23" fmla="*/ 39 h 45"/>
                  <a:gd name="T24" fmla="*/ 140 w 191"/>
                  <a:gd name="T25" fmla="*/ 35 h 45"/>
                  <a:gd name="T26" fmla="*/ 142 w 191"/>
                  <a:gd name="T27" fmla="*/ 22 h 45"/>
                  <a:gd name="T28" fmla="*/ 122 w 191"/>
                  <a:gd name="T29" fmla="*/ 10 h 45"/>
                  <a:gd name="T30" fmla="*/ 83 w 191"/>
                  <a:gd name="T31" fmla="*/ 6 h 45"/>
                  <a:gd name="T32" fmla="*/ 51 w 191"/>
                  <a:gd name="T33" fmla="*/ 10 h 45"/>
                  <a:gd name="T34" fmla="*/ 49 w 191"/>
                  <a:gd name="T35" fmla="*/ 22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91" h="45">
                    <a:moveTo>
                      <a:pt x="185" y="22"/>
                    </a:moveTo>
                    <a:cubicBezTo>
                      <a:pt x="191" y="30"/>
                      <a:pt x="187" y="35"/>
                      <a:pt x="175" y="39"/>
                    </a:cubicBezTo>
                    <a:cubicBezTo>
                      <a:pt x="163" y="43"/>
                      <a:pt x="142" y="45"/>
                      <a:pt x="111" y="45"/>
                    </a:cubicBezTo>
                    <a:cubicBezTo>
                      <a:pt x="82" y="45"/>
                      <a:pt x="58" y="43"/>
                      <a:pt x="40" y="39"/>
                    </a:cubicBezTo>
                    <a:cubicBezTo>
                      <a:pt x="22" y="35"/>
                      <a:pt x="11" y="30"/>
                      <a:pt x="6" y="22"/>
                    </a:cubicBezTo>
                    <a:cubicBezTo>
                      <a:pt x="0" y="15"/>
                      <a:pt x="4" y="9"/>
                      <a:pt x="16" y="5"/>
                    </a:cubicBezTo>
                    <a:cubicBezTo>
                      <a:pt x="28" y="2"/>
                      <a:pt x="49" y="0"/>
                      <a:pt x="79" y="0"/>
                    </a:cubicBezTo>
                    <a:cubicBezTo>
                      <a:pt x="109" y="0"/>
                      <a:pt x="132" y="2"/>
                      <a:pt x="150" y="6"/>
                    </a:cubicBezTo>
                    <a:cubicBezTo>
                      <a:pt x="168" y="10"/>
                      <a:pt x="180" y="15"/>
                      <a:pt x="185" y="22"/>
                    </a:cubicBezTo>
                    <a:close/>
                    <a:moveTo>
                      <a:pt x="49" y="22"/>
                    </a:moveTo>
                    <a:cubicBezTo>
                      <a:pt x="49" y="22"/>
                      <a:pt x="60" y="33"/>
                      <a:pt x="69" y="35"/>
                    </a:cubicBezTo>
                    <a:cubicBezTo>
                      <a:pt x="78" y="38"/>
                      <a:pt x="91" y="39"/>
                      <a:pt x="107" y="39"/>
                    </a:cubicBezTo>
                    <a:cubicBezTo>
                      <a:pt x="123" y="39"/>
                      <a:pt x="140" y="35"/>
                      <a:pt x="140" y="35"/>
                    </a:cubicBezTo>
                    <a:cubicBezTo>
                      <a:pt x="142" y="22"/>
                      <a:pt x="142" y="22"/>
                      <a:pt x="142" y="22"/>
                    </a:cubicBezTo>
                    <a:cubicBezTo>
                      <a:pt x="142" y="22"/>
                      <a:pt x="131" y="13"/>
                      <a:pt x="122" y="10"/>
                    </a:cubicBezTo>
                    <a:cubicBezTo>
                      <a:pt x="113" y="7"/>
                      <a:pt x="100" y="6"/>
                      <a:pt x="83" y="6"/>
                    </a:cubicBezTo>
                    <a:cubicBezTo>
                      <a:pt x="67" y="6"/>
                      <a:pt x="51" y="10"/>
                      <a:pt x="51" y="10"/>
                    </a:cubicBezTo>
                    <a:lnTo>
                      <a:pt x="49" y="2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8" name="Freeform 515"/>
              <p:cNvSpPr>
                <a:spLocks/>
              </p:cNvSpPr>
              <p:nvPr/>
            </p:nvSpPr>
            <p:spPr bwMode="auto">
              <a:xfrm>
                <a:off x="22491700" y="1238251"/>
                <a:ext cx="420688" cy="195263"/>
              </a:xfrm>
              <a:custGeom>
                <a:avLst/>
                <a:gdLst>
                  <a:gd name="T0" fmla="*/ 109 w 112"/>
                  <a:gd name="T1" fmla="*/ 27 h 52"/>
                  <a:gd name="T2" fmla="*/ 106 w 112"/>
                  <a:gd name="T3" fmla="*/ 41 h 52"/>
                  <a:gd name="T4" fmla="*/ 74 w 112"/>
                  <a:gd name="T5" fmla="*/ 52 h 52"/>
                  <a:gd name="T6" fmla="*/ 37 w 112"/>
                  <a:gd name="T7" fmla="*/ 52 h 52"/>
                  <a:gd name="T8" fmla="*/ 67 w 112"/>
                  <a:gd name="T9" fmla="*/ 40 h 52"/>
                  <a:gd name="T10" fmla="*/ 70 w 112"/>
                  <a:gd name="T11" fmla="*/ 26 h 52"/>
                  <a:gd name="T12" fmla="*/ 47 w 112"/>
                  <a:gd name="T13" fmla="*/ 13 h 52"/>
                  <a:gd name="T14" fmla="*/ 0 w 112"/>
                  <a:gd name="T15" fmla="*/ 0 h 52"/>
                  <a:gd name="T16" fmla="*/ 37 w 112"/>
                  <a:gd name="T17" fmla="*/ 0 h 52"/>
                  <a:gd name="T18" fmla="*/ 85 w 112"/>
                  <a:gd name="T19" fmla="*/ 12 h 52"/>
                  <a:gd name="T20" fmla="*/ 109 w 112"/>
                  <a:gd name="T21" fmla="*/ 27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2" h="52">
                    <a:moveTo>
                      <a:pt x="109" y="27"/>
                    </a:moveTo>
                    <a:cubicBezTo>
                      <a:pt x="109" y="27"/>
                      <a:pt x="112" y="36"/>
                      <a:pt x="106" y="41"/>
                    </a:cubicBezTo>
                    <a:cubicBezTo>
                      <a:pt x="100" y="45"/>
                      <a:pt x="89" y="49"/>
                      <a:pt x="74" y="52"/>
                    </a:cubicBezTo>
                    <a:cubicBezTo>
                      <a:pt x="62" y="52"/>
                      <a:pt x="50" y="52"/>
                      <a:pt x="37" y="52"/>
                    </a:cubicBezTo>
                    <a:cubicBezTo>
                      <a:pt x="51" y="49"/>
                      <a:pt x="67" y="40"/>
                      <a:pt x="67" y="40"/>
                    </a:cubicBezTo>
                    <a:cubicBezTo>
                      <a:pt x="70" y="26"/>
                      <a:pt x="70" y="26"/>
                      <a:pt x="70" y="26"/>
                    </a:cubicBezTo>
                    <a:cubicBezTo>
                      <a:pt x="70" y="26"/>
                      <a:pt x="59" y="17"/>
                      <a:pt x="47" y="13"/>
                    </a:cubicBezTo>
                    <a:cubicBezTo>
                      <a:pt x="35" y="8"/>
                      <a:pt x="19" y="4"/>
                      <a:pt x="0" y="0"/>
                    </a:cubicBezTo>
                    <a:cubicBezTo>
                      <a:pt x="13" y="0"/>
                      <a:pt x="25" y="0"/>
                      <a:pt x="37" y="0"/>
                    </a:cubicBezTo>
                    <a:cubicBezTo>
                      <a:pt x="57" y="4"/>
                      <a:pt x="73" y="8"/>
                      <a:pt x="85" y="12"/>
                    </a:cubicBezTo>
                    <a:cubicBezTo>
                      <a:pt x="98" y="17"/>
                      <a:pt x="109" y="27"/>
                      <a:pt x="109" y="2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9" name="Freeform 516"/>
              <p:cNvSpPr>
                <a:spLocks/>
              </p:cNvSpPr>
              <p:nvPr/>
            </p:nvSpPr>
            <p:spPr bwMode="auto">
              <a:xfrm>
                <a:off x="27955875" y="1628776"/>
                <a:ext cx="371475" cy="22225"/>
              </a:xfrm>
              <a:custGeom>
                <a:avLst/>
                <a:gdLst>
                  <a:gd name="T0" fmla="*/ 6 w 99"/>
                  <a:gd name="T1" fmla="*/ 6 h 6"/>
                  <a:gd name="T2" fmla="*/ 0 w 99"/>
                  <a:gd name="T3" fmla="*/ 0 h 6"/>
                  <a:gd name="T4" fmla="*/ 93 w 99"/>
                  <a:gd name="T5" fmla="*/ 0 h 6"/>
                  <a:gd name="T6" fmla="*/ 99 w 99"/>
                  <a:gd name="T7" fmla="*/ 6 h 6"/>
                  <a:gd name="T8" fmla="*/ 6 w 99"/>
                  <a:gd name="T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9" h="6">
                    <a:moveTo>
                      <a:pt x="6" y="6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31" y="0"/>
                      <a:pt x="62" y="0"/>
                      <a:pt x="93" y="0"/>
                    </a:cubicBezTo>
                    <a:cubicBezTo>
                      <a:pt x="99" y="6"/>
                      <a:pt x="99" y="6"/>
                      <a:pt x="99" y="6"/>
                    </a:cubicBezTo>
                    <a:cubicBezTo>
                      <a:pt x="68" y="6"/>
                      <a:pt x="37" y="6"/>
                      <a:pt x="6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0" name="Freeform 517"/>
              <p:cNvSpPr>
                <a:spLocks/>
              </p:cNvSpPr>
              <p:nvPr/>
            </p:nvSpPr>
            <p:spPr bwMode="auto">
              <a:xfrm>
                <a:off x="27614563" y="1392238"/>
                <a:ext cx="611188" cy="14288"/>
              </a:xfrm>
              <a:custGeom>
                <a:avLst/>
                <a:gdLst>
                  <a:gd name="T0" fmla="*/ 163 w 163"/>
                  <a:gd name="T1" fmla="*/ 4 h 4"/>
                  <a:gd name="T2" fmla="*/ 4 w 163"/>
                  <a:gd name="T3" fmla="*/ 4 h 4"/>
                  <a:gd name="T4" fmla="*/ 0 w 163"/>
                  <a:gd name="T5" fmla="*/ 0 h 4"/>
                  <a:gd name="T6" fmla="*/ 159 w 163"/>
                  <a:gd name="T7" fmla="*/ 0 h 4"/>
                  <a:gd name="T8" fmla="*/ 163 w 163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3" h="4">
                    <a:moveTo>
                      <a:pt x="163" y="4"/>
                    </a:moveTo>
                    <a:cubicBezTo>
                      <a:pt x="110" y="4"/>
                      <a:pt x="57" y="4"/>
                      <a:pt x="4" y="4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53" y="0"/>
                      <a:pt x="106" y="0"/>
                      <a:pt x="159" y="0"/>
                    </a:cubicBezTo>
                    <a:lnTo>
                      <a:pt x="163" y="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1" name="Freeform 518"/>
              <p:cNvSpPr>
                <a:spLocks noEditPoints="1"/>
              </p:cNvSpPr>
              <p:nvPr/>
            </p:nvSpPr>
            <p:spPr bwMode="auto">
              <a:xfrm>
                <a:off x="33023175" y="1587501"/>
                <a:ext cx="727075" cy="63500"/>
              </a:xfrm>
              <a:custGeom>
                <a:avLst/>
                <a:gdLst>
                  <a:gd name="T0" fmla="*/ 6 w 194"/>
                  <a:gd name="T1" fmla="*/ 5 h 17"/>
                  <a:gd name="T2" fmla="*/ 0 w 194"/>
                  <a:gd name="T3" fmla="*/ 0 h 17"/>
                  <a:gd name="T4" fmla="*/ 174 w 194"/>
                  <a:gd name="T5" fmla="*/ 0 h 17"/>
                  <a:gd name="T6" fmla="*/ 180 w 194"/>
                  <a:gd name="T7" fmla="*/ 5 h 17"/>
                  <a:gd name="T8" fmla="*/ 6 w 194"/>
                  <a:gd name="T9" fmla="*/ 5 h 17"/>
                  <a:gd name="T10" fmla="*/ 20 w 194"/>
                  <a:gd name="T11" fmla="*/ 17 h 17"/>
                  <a:gd name="T12" fmla="*/ 14 w 194"/>
                  <a:gd name="T13" fmla="*/ 12 h 17"/>
                  <a:gd name="T14" fmla="*/ 188 w 194"/>
                  <a:gd name="T15" fmla="*/ 12 h 17"/>
                  <a:gd name="T16" fmla="*/ 194 w 194"/>
                  <a:gd name="T17" fmla="*/ 17 h 17"/>
                  <a:gd name="T18" fmla="*/ 20 w 194"/>
                  <a:gd name="T19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94" h="17">
                    <a:moveTo>
                      <a:pt x="6" y="5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58" y="0"/>
                      <a:pt x="116" y="0"/>
                      <a:pt x="174" y="0"/>
                    </a:cubicBezTo>
                    <a:cubicBezTo>
                      <a:pt x="180" y="5"/>
                      <a:pt x="180" y="5"/>
                      <a:pt x="180" y="5"/>
                    </a:cubicBezTo>
                    <a:cubicBezTo>
                      <a:pt x="122" y="5"/>
                      <a:pt x="64" y="5"/>
                      <a:pt x="6" y="5"/>
                    </a:cubicBezTo>
                    <a:close/>
                    <a:moveTo>
                      <a:pt x="20" y="17"/>
                    </a:moveTo>
                    <a:cubicBezTo>
                      <a:pt x="14" y="12"/>
                      <a:pt x="14" y="12"/>
                      <a:pt x="14" y="12"/>
                    </a:cubicBezTo>
                    <a:cubicBezTo>
                      <a:pt x="72" y="12"/>
                      <a:pt x="130" y="12"/>
                      <a:pt x="188" y="12"/>
                    </a:cubicBezTo>
                    <a:cubicBezTo>
                      <a:pt x="194" y="17"/>
                      <a:pt x="194" y="17"/>
                      <a:pt x="194" y="17"/>
                    </a:cubicBezTo>
                    <a:cubicBezTo>
                      <a:pt x="136" y="17"/>
                      <a:pt x="78" y="17"/>
                      <a:pt x="20" y="1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2" name="Freeform 519"/>
              <p:cNvSpPr>
                <a:spLocks/>
              </p:cNvSpPr>
              <p:nvPr/>
            </p:nvSpPr>
            <p:spPr bwMode="auto">
              <a:xfrm>
                <a:off x="32704088" y="1263651"/>
                <a:ext cx="674688" cy="109538"/>
              </a:xfrm>
              <a:custGeom>
                <a:avLst/>
                <a:gdLst>
                  <a:gd name="T0" fmla="*/ 77 w 180"/>
                  <a:gd name="T1" fmla="*/ 17 h 29"/>
                  <a:gd name="T2" fmla="*/ 6 w 180"/>
                  <a:gd name="T3" fmla="*/ 17 h 29"/>
                  <a:gd name="T4" fmla="*/ 0 w 180"/>
                  <a:gd name="T5" fmla="*/ 12 h 29"/>
                  <a:gd name="T6" fmla="*/ 71 w 180"/>
                  <a:gd name="T7" fmla="*/ 12 h 29"/>
                  <a:gd name="T8" fmla="*/ 57 w 180"/>
                  <a:gd name="T9" fmla="*/ 0 h 29"/>
                  <a:gd name="T10" fmla="*/ 89 w 180"/>
                  <a:gd name="T11" fmla="*/ 0 h 29"/>
                  <a:gd name="T12" fmla="*/ 103 w 180"/>
                  <a:gd name="T13" fmla="*/ 12 h 29"/>
                  <a:gd name="T14" fmla="*/ 174 w 180"/>
                  <a:gd name="T15" fmla="*/ 12 h 29"/>
                  <a:gd name="T16" fmla="*/ 180 w 180"/>
                  <a:gd name="T17" fmla="*/ 17 h 29"/>
                  <a:gd name="T18" fmla="*/ 109 w 180"/>
                  <a:gd name="T19" fmla="*/ 17 h 29"/>
                  <a:gd name="T20" fmla="*/ 122 w 180"/>
                  <a:gd name="T21" fmla="*/ 29 h 29"/>
                  <a:gd name="T22" fmla="*/ 90 w 180"/>
                  <a:gd name="T23" fmla="*/ 29 h 29"/>
                  <a:gd name="T24" fmla="*/ 77 w 180"/>
                  <a:gd name="T25" fmla="*/ 1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80" h="29">
                    <a:moveTo>
                      <a:pt x="77" y="17"/>
                    </a:moveTo>
                    <a:cubicBezTo>
                      <a:pt x="53" y="17"/>
                      <a:pt x="29" y="17"/>
                      <a:pt x="6" y="17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23" y="12"/>
                      <a:pt x="47" y="12"/>
                      <a:pt x="71" y="12"/>
                    </a:cubicBezTo>
                    <a:cubicBezTo>
                      <a:pt x="57" y="0"/>
                      <a:pt x="57" y="0"/>
                      <a:pt x="57" y="0"/>
                    </a:cubicBezTo>
                    <a:cubicBezTo>
                      <a:pt x="68" y="0"/>
                      <a:pt x="79" y="0"/>
                      <a:pt x="89" y="0"/>
                    </a:cubicBezTo>
                    <a:cubicBezTo>
                      <a:pt x="103" y="12"/>
                      <a:pt x="103" y="12"/>
                      <a:pt x="103" y="12"/>
                    </a:cubicBezTo>
                    <a:cubicBezTo>
                      <a:pt x="127" y="12"/>
                      <a:pt x="150" y="12"/>
                      <a:pt x="174" y="12"/>
                    </a:cubicBezTo>
                    <a:cubicBezTo>
                      <a:pt x="180" y="17"/>
                      <a:pt x="180" y="17"/>
                      <a:pt x="180" y="17"/>
                    </a:cubicBezTo>
                    <a:cubicBezTo>
                      <a:pt x="156" y="17"/>
                      <a:pt x="133" y="17"/>
                      <a:pt x="109" y="17"/>
                    </a:cubicBezTo>
                    <a:cubicBezTo>
                      <a:pt x="122" y="29"/>
                      <a:pt x="122" y="29"/>
                      <a:pt x="122" y="29"/>
                    </a:cubicBezTo>
                    <a:cubicBezTo>
                      <a:pt x="112" y="29"/>
                      <a:pt x="101" y="29"/>
                      <a:pt x="90" y="29"/>
                    </a:cubicBezTo>
                    <a:lnTo>
                      <a:pt x="77" y="1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3" name="Freeform 520"/>
              <p:cNvSpPr>
                <a:spLocks noEditPoints="1"/>
              </p:cNvSpPr>
              <p:nvPr/>
            </p:nvSpPr>
            <p:spPr bwMode="auto">
              <a:xfrm>
                <a:off x="33323213" y="3011488"/>
                <a:ext cx="484188" cy="63500"/>
              </a:xfrm>
              <a:custGeom>
                <a:avLst/>
                <a:gdLst>
                  <a:gd name="T0" fmla="*/ 0 w 129"/>
                  <a:gd name="T1" fmla="*/ 16 h 17"/>
                  <a:gd name="T2" fmla="*/ 6 w 129"/>
                  <a:gd name="T3" fmla="*/ 8 h 17"/>
                  <a:gd name="T4" fmla="*/ 16 w 129"/>
                  <a:gd name="T5" fmla="*/ 0 h 17"/>
                  <a:gd name="T6" fmla="*/ 49 w 129"/>
                  <a:gd name="T7" fmla="*/ 0 h 17"/>
                  <a:gd name="T8" fmla="*/ 48 w 129"/>
                  <a:gd name="T9" fmla="*/ 17 h 17"/>
                  <a:gd name="T10" fmla="*/ 3 w 129"/>
                  <a:gd name="T11" fmla="*/ 17 h 17"/>
                  <a:gd name="T12" fmla="*/ 0 w 129"/>
                  <a:gd name="T13" fmla="*/ 16 h 17"/>
                  <a:gd name="T14" fmla="*/ 80 w 129"/>
                  <a:gd name="T15" fmla="*/ 16 h 17"/>
                  <a:gd name="T16" fmla="*/ 96 w 129"/>
                  <a:gd name="T17" fmla="*/ 0 h 17"/>
                  <a:gd name="T18" fmla="*/ 129 w 129"/>
                  <a:gd name="T19" fmla="*/ 0 h 17"/>
                  <a:gd name="T20" fmla="*/ 128 w 129"/>
                  <a:gd name="T21" fmla="*/ 17 h 17"/>
                  <a:gd name="T22" fmla="*/ 83 w 129"/>
                  <a:gd name="T23" fmla="*/ 17 h 17"/>
                  <a:gd name="T24" fmla="*/ 80 w 129"/>
                  <a:gd name="T25" fmla="*/ 1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29" h="17">
                    <a:moveTo>
                      <a:pt x="0" y="16"/>
                    </a:moveTo>
                    <a:cubicBezTo>
                      <a:pt x="6" y="8"/>
                      <a:pt x="6" y="8"/>
                      <a:pt x="6" y="8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27" y="0"/>
                      <a:pt x="38" y="0"/>
                      <a:pt x="49" y="0"/>
                    </a:cubicBezTo>
                    <a:cubicBezTo>
                      <a:pt x="48" y="17"/>
                      <a:pt x="48" y="17"/>
                      <a:pt x="48" y="17"/>
                    </a:cubicBezTo>
                    <a:cubicBezTo>
                      <a:pt x="33" y="17"/>
                      <a:pt x="18" y="17"/>
                      <a:pt x="3" y="17"/>
                    </a:cubicBezTo>
                    <a:lnTo>
                      <a:pt x="0" y="16"/>
                    </a:lnTo>
                    <a:close/>
                    <a:moveTo>
                      <a:pt x="80" y="16"/>
                    </a:moveTo>
                    <a:cubicBezTo>
                      <a:pt x="80" y="16"/>
                      <a:pt x="87" y="6"/>
                      <a:pt x="96" y="0"/>
                    </a:cubicBezTo>
                    <a:cubicBezTo>
                      <a:pt x="107" y="0"/>
                      <a:pt x="118" y="0"/>
                      <a:pt x="129" y="0"/>
                    </a:cubicBezTo>
                    <a:cubicBezTo>
                      <a:pt x="127" y="7"/>
                      <a:pt x="128" y="17"/>
                      <a:pt x="128" y="17"/>
                    </a:cubicBezTo>
                    <a:cubicBezTo>
                      <a:pt x="113" y="17"/>
                      <a:pt x="98" y="17"/>
                      <a:pt x="83" y="17"/>
                    </a:cubicBezTo>
                    <a:lnTo>
                      <a:pt x="80" y="1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4" name="Freeform 521"/>
              <p:cNvSpPr>
                <a:spLocks/>
              </p:cNvSpPr>
              <p:nvPr/>
            </p:nvSpPr>
            <p:spPr bwMode="auto">
              <a:xfrm>
                <a:off x="33851850" y="3341688"/>
                <a:ext cx="184150" cy="65088"/>
              </a:xfrm>
              <a:custGeom>
                <a:avLst/>
                <a:gdLst>
                  <a:gd name="T0" fmla="*/ 3 w 49"/>
                  <a:gd name="T1" fmla="*/ 17 h 17"/>
                  <a:gd name="T2" fmla="*/ 0 w 49"/>
                  <a:gd name="T3" fmla="*/ 16 h 17"/>
                  <a:gd name="T4" fmla="*/ 5 w 49"/>
                  <a:gd name="T5" fmla="*/ 9 h 17"/>
                  <a:gd name="T6" fmla="*/ 16 w 49"/>
                  <a:gd name="T7" fmla="*/ 0 h 17"/>
                  <a:gd name="T8" fmla="*/ 49 w 49"/>
                  <a:gd name="T9" fmla="*/ 0 h 17"/>
                  <a:gd name="T10" fmla="*/ 48 w 49"/>
                  <a:gd name="T11" fmla="*/ 17 h 17"/>
                  <a:gd name="T12" fmla="*/ 3 w 49"/>
                  <a:gd name="T13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9" h="17">
                    <a:moveTo>
                      <a:pt x="3" y="17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27" y="0"/>
                      <a:pt x="38" y="0"/>
                      <a:pt x="49" y="0"/>
                    </a:cubicBezTo>
                    <a:cubicBezTo>
                      <a:pt x="48" y="17"/>
                      <a:pt x="48" y="17"/>
                      <a:pt x="48" y="17"/>
                    </a:cubicBezTo>
                    <a:cubicBezTo>
                      <a:pt x="33" y="17"/>
                      <a:pt x="18" y="17"/>
                      <a:pt x="3" y="1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5" name="Freeform 522"/>
              <p:cNvSpPr>
                <a:spLocks/>
              </p:cNvSpPr>
              <p:nvPr/>
            </p:nvSpPr>
            <p:spPr bwMode="auto">
              <a:xfrm>
                <a:off x="36480750" y="2105026"/>
                <a:ext cx="611188" cy="211138"/>
              </a:xfrm>
              <a:custGeom>
                <a:avLst/>
                <a:gdLst>
                  <a:gd name="T0" fmla="*/ 136 w 163"/>
                  <a:gd name="T1" fmla="*/ 46 h 56"/>
                  <a:gd name="T2" fmla="*/ 126 w 163"/>
                  <a:gd name="T3" fmla="*/ 53 h 56"/>
                  <a:gd name="T4" fmla="*/ 70 w 163"/>
                  <a:gd name="T5" fmla="*/ 56 h 56"/>
                  <a:gd name="T6" fmla="*/ 63 w 163"/>
                  <a:gd name="T7" fmla="*/ 50 h 56"/>
                  <a:gd name="T8" fmla="*/ 89 w 163"/>
                  <a:gd name="T9" fmla="*/ 49 h 56"/>
                  <a:gd name="T10" fmla="*/ 93 w 163"/>
                  <a:gd name="T11" fmla="*/ 45 h 56"/>
                  <a:gd name="T12" fmla="*/ 83 w 163"/>
                  <a:gd name="T13" fmla="*/ 37 h 56"/>
                  <a:gd name="T14" fmla="*/ 85 w 163"/>
                  <a:gd name="T15" fmla="*/ 31 h 56"/>
                  <a:gd name="T16" fmla="*/ 115 w 163"/>
                  <a:gd name="T17" fmla="*/ 28 h 56"/>
                  <a:gd name="T18" fmla="*/ 114 w 163"/>
                  <a:gd name="T19" fmla="*/ 27 h 56"/>
                  <a:gd name="T20" fmla="*/ 62 w 163"/>
                  <a:gd name="T21" fmla="*/ 20 h 56"/>
                  <a:gd name="T22" fmla="*/ 51 w 163"/>
                  <a:gd name="T23" fmla="*/ 11 h 56"/>
                  <a:gd name="T24" fmla="*/ 37 w 163"/>
                  <a:gd name="T25" fmla="*/ 7 h 56"/>
                  <a:gd name="T26" fmla="*/ 7 w 163"/>
                  <a:gd name="T27" fmla="*/ 6 h 56"/>
                  <a:gd name="T28" fmla="*/ 0 w 163"/>
                  <a:gd name="T29" fmla="*/ 0 h 56"/>
                  <a:gd name="T30" fmla="*/ 62 w 163"/>
                  <a:gd name="T31" fmla="*/ 3 h 56"/>
                  <a:gd name="T32" fmla="*/ 90 w 163"/>
                  <a:gd name="T33" fmla="*/ 10 h 56"/>
                  <a:gd name="T34" fmla="*/ 101 w 163"/>
                  <a:gd name="T35" fmla="*/ 19 h 56"/>
                  <a:gd name="T36" fmla="*/ 119 w 163"/>
                  <a:gd name="T37" fmla="*/ 24 h 56"/>
                  <a:gd name="T38" fmla="*/ 155 w 163"/>
                  <a:gd name="T39" fmla="*/ 25 h 56"/>
                  <a:gd name="T40" fmla="*/ 163 w 163"/>
                  <a:gd name="T41" fmla="*/ 31 h 56"/>
                  <a:gd name="T42" fmla="*/ 130 w 163"/>
                  <a:gd name="T43" fmla="*/ 32 h 56"/>
                  <a:gd name="T44" fmla="*/ 123 w 163"/>
                  <a:gd name="T45" fmla="*/ 37 h 56"/>
                  <a:gd name="T46" fmla="*/ 136 w 163"/>
                  <a:gd name="T47" fmla="*/ 4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63" h="56">
                    <a:moveTo>
                      <a:pt x="136" y="46"/>
                    </a:moveTo>
                    <a:cubicBezTo>
                      <a:pt x="136" y="46"/>
                      <a:pt x="137" y="52"/>
                      <a:pt x="126" y="53"/>
                    </a:cubicBezTo>
                    <a:cubicBezTo>
                      <a:pt x="116" y="55"/>
                      <a:pt x="97" y="56"/>
                      <a:pt x="70" y="56"/>
                    </a:cubicBezTo>
                    <a:cubicBezTo>
                      <a:pt x="63" y="50"/>
                      <a:pt x="63" y="50"/>
                      <a:pt x="63" y="50"/>
                    </a:cubicBezTo>
                    <a:cubicBezTo>
                      <a:pt x="74" y="50"/>
                      <a:pt x="89" y="49"/>
                      <a:pt x="89" y="49"/>
                    </a:cubicBezTo>
                    <a:cubicBezTo>
                      <a:pt x="93" y="45"/>
                      <a:pt x="93" y="45"/>
                      <a:pt x="93" y="45"/>
                    </a:cubicBezTo>
                    <a:cubicBezTo>
                      <a:pt x="83" y="37"/>
                      <a:pt x="83" y="37"/>
                      <a:pt x="83" y="37"/>
                    </a:cubicBezTo>
                    <a:cubicBezTo>
                      <a:pt x="85" y="31"/>
                      <a:pt x="85" y="31"/>
                      <a:pt x="85" y="31"/>
                    </a:cubicBezTo>
                    <a:cubicBezTo>
                      <a:pt x="85" y="31"/>
                      <a:pt x="100" y="28"/>
                      <a:pt x="115" y="28"/>
                    </a:cubicBezTo>
                    <a:cubicBezTo>
                      <a:pt x="114" y="27"/>
                      <a:pt x="114" y="27"/>
                      <a:pt x="114" y="27"/>
                    </a:cubicBezTo>
                    <a:cubicBezTo>
                      <a:pt x="85" y="27"/>
                      <a:pt x="62" y="20"/>
                      <a:pt x="62" y="20"/>
                    </a:cubicBezTo>
                    <a:cubicBezTo>
                      <a:pt x="51" y="11"/>
                      <a:pt x="51" y="11"/>
                      <a:pt x="51" y="11"/>
                    </a:cubicBezTo>
                    <a:cubicBezTo>
                      <a:pt x="51" y="11"/>
                      <a:pt x="44" y="8"/>
                      <a:pt x="37" y="7"/>
                    </a:cubicBezTo>
                    <a:cubicBezTo>
                      <a:pt x="31" y="6"/>
                      <a:pt x="20" y="6"/>
                      <a:pt x="7" y="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7" y="0"/>
                      <a:pt x="48" y="1"/>
                      <a:pt x="62" y="3"/>
                    </a:cubicBezTo>
                    <a:cubicBezTo>
                      <a:pt x="76" y="4"/>
                      <a:pt x="90" y="10"/>
                      <a:pt x="90" y="10"/>
                    </a:cubicBezTo>
                    <a:cubicBezTo>
                      <a:pt x="101" y="19"/>
                      <a:pt x="101" y="19"/>
                      <a:pt x="101" y="19"/>
                    </a:cubicBezTo>
                    <a:cubicBezTo>
                      <a:pt x="101" y="19"/>
                      <a:pt x="110" y="22"/>
                      <a:pt x="119" y="24"/>
                    </a:cubicBezTo>
                    <a:cubicBezTo>
                      <a:pt x="128" y="24"/>
                      <a:pt x="140" y="25"/>
                      <a:pt x="155" y="25"/>
                    </a:cubicBezTo>
                    <a:cubicBezTo>
                      <a:pt x="163" y="31"/>
                      <a:pt x="163" y="31"/>
                      <a:pt x="163" y="31"/>
                    </a:cubicBezTo>
                    <a:cubicBezTo>
                      <a:pt x="147" y="31"/>
                      <a:pt x="136" y="31"/>
                      <a:pt x="130" y="32"/>
                    </a:cubicBezTo>
                    <a:cubicBezTo>
                      <a:pt x="123" y="33"/>
                      <a:pt x="123" y="37"/>
                      <a:pt x="123" y="37"/>
                    </a:cubicBezTo>
                    <a:lnTo>
                      <a:pt x="136" y="4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6" name="Freeform 523"/>
              <p:cNvSpPr>
                <a:spLocks/>
              </p:cNvSpPr>
              <p:nvPr/>
            </p:nvSpPr>
            <p:spPr bwMode="auto">
              <a:xfrm>
                <a:off x="36915725" y="2414588"/>
                <a:ext cx="600075" cy="214313"/>
              </a:xfrm>
              <a:custGeom>
                <a:avLst/>
                <a:gdLst>
                  <a:gd name="T0" fmla="*/ 64 w 160"/>
                  <a:gd name="T1" fmla="*/ 51 h 57"/>
                  <a:gd name="T2" fmla="*/ 113 w 160"/>
                  <a:gd name="T3" fmla="*/ 51 h 57"/>
                  <a:gd name="T4" fmla="*/ 55 w 160"/>
                  <a:gd name="T5" fmla="*/ 6 h 57"/>
                  <a:gd name="T6" fmla="*/ 7 w 160"/>
                  <a:gd name="T7" fmla="*/ 6 h 57"/>
                  <a:gd name="T8" fmla="*/ 0 w 160"/>
                  <a:gd name="T9" fmla="*/ 0 h 57"/>
                  <a:gd name="T10" fmla="*/ 87 w 160"/>
                  <a:gd name="T11" fmla="*/ 0 h 57"/>
                  <a:gd name="T12" fmla="*/ 160 w 160"/>
                  <a:gd name="T13" fmla="*/ 57 h 57"/>
                  <a:gd name="T14" fmla="*/ 71 w 160"/>
                  <a:gd name="T15" fmla="*/ 57 h 57"/>
                  <a:gd name="T16" fmla="*/ 64 w 160"/>
                  <a:gd name="T17" fmla="*/ 51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0" h="57">
                    <a:moveTo>
                      <a:pt x="64" y="51"/>
                    </a:moveTo>
                    <a:cubicBezTo>
                      <a:pt x="80" y="51"/>
                      <a:pt x="97" y="51"/>
                      <a:pt x="113" y="51"/>
                    </a:cubicBezTo>
                    <a:cubicBezTo>
                      <a:pt x="93" y="36"/>
                      <a:pt x="74" y="21"/>
                      <a:pt x="55" y="6"/>
                    </a:cubicBezTo>
                    <a:cubicBezTo>
                      <a:pt x="38" y="6"/>
                      <a:pt x="23" y="6"/>
                      <a:pt x="7" y="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9" y="0"/>
                      <a:pt x="58" y="0"/>
                      <a:pt x="87" y="0"/>
                    </a:cubicBezTo>
                    <a:cubicBezTo>
                      <a:pt x="111" y="19"/>
                      <a:pt x="136" y="38"/>
                      <a:pt x="160" y="57"/>
                    </a:cubicBezTo>
                    <a:cubicBezTo>
                      <a:pt x="131" y="57"/>
                      <a:pt x="101" y="57"/>
                      <a:pt x="71" y="57"/>
                    </a:cubicBezTo>
                    <a:lnTo>
                      <a:pt x="64" y="5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7" name="Freeform 524"/>
              <p:cNvSpPr>
                <a:spLocks/>
              </p:cNvSpPr>
              <p:nvPr/>
            </p:nvSpPr>
            <p:spPr bwMode="auto">
              <a:xfrm>
                <a:off x="41903650" y="2093913"/>
                <a:ext cx="481013" cy="241300"/>
              </a:xfrm>
              <a:custGeom>
                <a:avLst/>
                <a:gdLst>
                  <a:gd name="T0" fmla="*/ 0 w 128"/>
                  <a:gd name="T1" fmla="*/ 0 h 64"/>
                  <a:gd name="T2" fmla="*/ 33 w 128"/>
                  <a:gd name="T3" fmla="*/ 0 h 64"/>
                  <a:gd name="T4" fmla="*/ 128 w 128"/>
                  <a:gd name="T5" fmla="*/ 64 h 64"/>
                  <a:gd name="T6" fmla="*/ 94 w 128"/>
                  <a:gd name="T7" fmla="*/ 64 h 64"/>
                  <a:gd name="T8" fmla="*/ 0 w 128"/>
                  <a:gd name="T9" fmla="*/ 0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8" h="64">
                    <a:moveTo>
                      <a:pt x="0" y="0"/>
                    </a:moveTo>
                    <a:cubicBezTo>
                      <a:pt x="11" y="0"/>
                      <a:pt x="22" y="0"/>
                      <a:pt x="33" y="0"/>
                    </a:cubicBezTo>
                    <a:cubicBezTo>
                      <a:pt x="65" y="21"/>
                      <a:pt x="96" y="42"/>
                      <a:pt x="128" y="64"/>
                    </a:cubicBezTo>
                    <a:cubicBezTo>
                      <a:pt x="117" y="64"/>
                      <a:pt x="105" y="64"/>
                      <a:pt x="94" y="64"/>
                    </a:cubicBezTo>
                    <a:cubicBezTo>
                      <a:pt x="63" y="42"/>
                      <a:pt x="31" y="21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8" name="Freeform 525"/>
              <p:cNvSpPr>
                <a:spLocks/>
              </p:cNvSpPr>
              <p:nvPr/>
            </p:nvSpPr>
            <p:spPr bwMode="auto">
              <a:xfrm>
                <a:off x="42186225" y="2414588"/>
                <a:ext cx="798513" cy="173038"/>
              </a:xfrm>
              <a:custGeom>
                <a:avLst/>
                <a:gdLst>
                  <a:gd name="T0" fmla="*/ 41 w 213"/>
                  <a:gd name="T1" fmla="*/ 0 h 46"/>
                  <a:gd name="T2" fmla="*/ 213 w 213"/>
                  <a:gd name="T3" fmla="*/ 46 h 46"/>
                  <a:gd name="T4" fmla="*/ 171 w 213"/>
                  <a:gd name="T5" fmla="*/ 46 h 46"/>
                  <a:gd name="T6" fmla="*/ 0 w 213"/>
                  <a:gd name="T7" fmla="*/ 0 h 46"/>
                  <a:gd name="T8" fmla="*/ 41 w 213"/>
                  <a:gd name="T9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3" h="46">
                    <a:moveTo>
                      <a:pt x="41" y="0"/>
                    </a:moveTo>
                    <a:cubicBezTo>
                      <a:pt x="98" y="15"/>
                      <a:pt x="155" y="31"/>
                      <a:pt x="213" y="46"/>
                    </a:cubicBezTo>
                    <a:cubicBezTo>
                      <a:pt x="199" y="46"/>
                      <a:pt x="185" y="46"/>
                      <a:pt x="171" y="46"/>
                    </a:cubicBezTo>
                    <a:cubicBezTo>
                      <a:pt x="114" y="31"/>
                      <a:pt x="57" y="15"/>
                      <a:pt x="0" y="0"/>
                    </a:cubicBezTo>
                    <a:cubicBezTo>
                      <a:pt x="14" y="0"/>
                      <a:pt x="28" y="0"/>
                      <a:pt x="4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9" name="Freeform 526"/>
              <p:cNvSpPr>
                <a:spLocks/>
              </p:cNvSpPr>
              <p:nvPr/>
            </p:nvSpPr>
            <p:spPr bwMode="auto">
              <a:xfrm>
                <a:off x="40100250" y="5018088"/>
                <a:ext cx="746125" cy="120650"/>
              </a:xfrm>
              <a:custGeom>
                <a:avLst/>
                <a:gdLst>
                  <a:gd name="T0" fmla="*/ 0 w 199"/>
                  <a:gd name="T1" fmla="*/ 32 h 32"/>
                  <a:gd name="T2" fmla="*/ 59 w 199"/>
                  <a:gd name="T3" fmla="*/ 0 h 32"/>
                  <a:gd name="T4" fmla="*/ 199 w 199"/>
                  <a:gd name="T5" fmla="*/ 32 h 32"/>
                  <a:gd name="T6" fmla="*/ 0 w 199"/>
                  <a:gd name="T7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9" h="32">
                    <a:moveTo>
                      <a:pt x="0" y="32"/>
                    </a:moveTo>
                    <a:cubicBezTo>
                      <a:pt x="19" y="21"/>
                      <a:pt x="39" y="11"/>
                      <a:pt x="59" y="0"/>
                    </a:cubicBezTo>
                    <a:cubicBezTo>
                      <a:pt x="105" y="11"/>
                      <a:pt x="152" y="21"/>
                      <a:pt x="199" y="32"/>
                    </a:cubicBezTo>
                    <a:cubicBezTo>
                      <a:pt x="133" y="32"/>
                      <a:pt x="66" y="32"/>
                      <a:pt x="0" y="3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0" name="Freeform 527"/>
              <p:cNvSpPr>
                <a:spLocks/>
              </p:cNvSpPr>
              <p:nvPr/>
            </p:nvSpPr>
            <p:spPr bwMode="auto">
              <a:xfrm>
                <a:off x="40659050" y="5586413"/>
                <a:ext cx="757238" cy="128588"/>
              </a:xfrm>
              <a:custGeom>
                <a:avLst/>
                <a:gdLst>
                  <a:gd name="T0" fmla="*/ 202 w 202"/>
                  <a:gd name="T1" fmla="*/ 0 h 34"/>
                  <a:gd name="T2" fmla="*/ 144 w 202"/>
                  <a:gd name="T3" fmla="*/ 34 h 34"/>
                  <a:gd name="T4" fmla="*/ 0 w 202"/>
                  <a:gd name="T5" fmla="*/ 0 h 34"/>
                  <a:gd name="T6" fmla="*/ 202 w 202"/>
                  <a:gd name="T7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2" h="34">
                    <a:moveTo>
                      <a:pt x="202" y="0"/>
                    </a:moveTo>
                    <a:cubicBezTo>
                      <a:pt x="183" y="11"/>
                      <a:pt x="164" y="22"/>
                      <a:pt x="144" y="34"/>
                    </a:cubicBezTo>
                    <a:cubicBezTo>
                      <a:pt x="96" y="22"/>
                      <a:pt x="48" y="11"/>
                      <a:pt x="0" y="0"/>
                    </a:cubicBezTo>
                    <a:cubicBezTo>
                      <a:pt x="67" y="0"/>
                      <a:pt x="135" y="0"/>
                      <a:pt x="20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1" name="Freeform 528"/>
              <p:cNvSpPr>
                <a:spLocks/>
              </p:cNvSpPr>
              <p:nvPr/>
            </p:nvSpPr>
            <p:spPr bwMode="auto">
              <a:xfrm>
                <a:off x="46505813" y="5311776"/>
                <a:ext cx="762000" cy="147638"/>
              </a:xfrm>
              <a:custGeom>
                <a:avLst/>
                <a:gdLst>
                  <a:gd name="T0" fmla="*/ 0 w 203"/>
                  <a:gd name="T1" fmla="*/ 0 h 39"/>
                  <a:gd name="T2" fmla="*/ 203 w 203"/>
                  <a:gd name="T3" fmla="*/ 20 h 39"/>
                  <a:gd name="T4" fmla="*/ 57 w 203"/>
                  <a:gd name="T5" fmla="*/ 39 h 39"/>
                  <a:gd name="T6" fmla="*/ 0 w 203"/>
                  <a:gd name="T7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3" h="39">
                    <a:moveTo>
                      <a:pt x="0" y="0"/>
                    </a:moveTo>
                    <a:cubicBezTo>
                      <a:pt x="68" y="7"/>
                      <a:pt x="135" y="13"/>
                      <a:pt x="203" y="20"/>
                    </a:cubicBezTo>
                    <a:cubicBezTo>
                      <a:pt x="154" y="26"/>
                      <a:pt x="105" y="32"/>
                      <a:pt x="57" y="39"/>
                    </a:cubicBezTo>
                    <a:cubicBezTo>
                      <a:pt x="38" y="26"/>
                      <a:pt x="19" y="1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2" name="Freeform 529"/>
              <p:cNvSpPr>
                <a:spLocks/>
              </p:cNvSpPr>
              <p:nvPr/>
            </p:nvSpPr>
            <p:spPr bwMode="auto">
              <a:xfrm>
                <a:off x="34286825" y="5311776"/>
                <a:ext cx="731838" cy="147638"/>
              </a:xfrm>
              <a:custGeom>
                <a:avLst/>
                <a:gdLst>
                  <a:gd name="T0" fmla="*/ 195 w 195"/>
                  <a:gd name="T1" fmla="*/ 39 h 39"/>
                  <a:gd name="T2" fmla="*/ 0 w 195"/>
                  <a:gd name="T3" fmla="*/ 19 h 39"/>
                  <a:gd name="T4" fmla="*/ 155 w 195"/>
                  <a:gd name="T5" fmla="*/ 0 h 39"/>
                  <a:gd name="T6" fmla="*/ 195 w 195"/>
                  <a:gd name="T7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5" h="39">
                    <a:moveTo>
                      <a:pt x="195" y="39"/>
                    </a:moveTo>
                    <a:cubicBezTo>
                      <a:pt x="130" y="32"/>
                      <a:pt x="65" y="26"/>
                      <a:pt x="0" y="19"/>
                    </a:cubicBezTo>
                    <a:cubicBezTo>
                      <a:pt x="52" y="13"/>
                      <a:pt x="103" y="7"/>
                      <a:pt x="155" y="0"/>
                    </a:cubicBezTo>
                    <a:cubicBezTo>
                      <a:pt x="168" y="13"/>
                      <a:pt x="182" y="26"/>
                      <a:pt x="195" y="3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</p:grpSp>
      <p:pic>
        <p:nvPicPr>
          <p:cNvPr id="303" name="Picture 302"/>
          <p:cNvPicPr>
            <a:picLocks noChangeAspect="1"/>
          </p:cNvPicPr>
          <p:nvPr/>
        </p:nvPicPr>
        <p:blipFill rotWithShape="1">
          <a:blip r:embed="rId2"/>
          <a:srcRect l="3190" t="17791" r="699" b="13902"/>
          <a:stretch/>
        </p:blipFill>
        <p:spPr>
          <a:xfrm>
            <a:off x="5175460" y="2863703"/>
            <a:ext cx="2822213" cy="1337192"/>
          </a:xfrm>
          <a:prstGeom prst="rect">
            <a:avLst/>
          </a:prstGeom>
        </p:spPr>
      </p:pic>
      <p:sp>
        <p:nvSpPr>
          <p:cNvPr id="304" name="TextBox 303"/>
          <p:cNvSpPr txBox="1"/>
          <p:nvPr/>
        </p:nvSpPr>
        <p:spPr>
          <a:xfrm>
            <a:off x="5174692" y="2507174"/>
            <a:ext cx="2823748" cy="369332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b="1" dirty="0" smtClean="0">
                <a:solidFill>
                  <a:schemeClr val="accent1">
                    <a:lumMod val="50000"/>
                  </a:schemeClr>
                </a:solidFill>
              </a:rPr>
              <a:t>StandsSIM.sd</a:t>
            </a:r>
            <a:endParaRPr lang="pt-PT" b="1" dirty="0">
              <a:solidFill>
                <a:schemeClr val="accent1">
                  <a:lumMod val="50000"/>
                </a:schemeClr>
              </a:solidFill>
            </a:endParaRPr>
          </a:p>
        </p:txBody>
      </p:sp>
      <p:sp>
        <p:nvSpPr>
          <p:cNvPr id="309" name="Rectangle 9"/>
          <p:cNvSpPr>
            <a:spLocks noChangeArrowheads="1"/>
          </p:cNvSpPr>
          <p:nvPr/>
        </p:nvSpPr>
        <p:spPr bwMode="auto">
          <a:xfrm flipH="1">
            <a:off x="9460958" y="3949150"/>
            <a:ext cx="2546549" cy="1008812"/>
          </a:xfrm>
          <a:prstGeom prst="rect">
            <a:avLst/>
          </a:prstGeom>
          <a:solidFill>
            <a:schemeClr val="accent1"/>
          </a:solidFill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ctr"/>
            <a:r>
              <a:rPr lang="en-US" sz="2200" dirty="0" smtClean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Forest Management Approach</a:t>
            </a:r>
            <a:endParaRPr lang="en-US" sz="2200" dirty="0">
              <a:solidFill>
                <a:schemeClr val="bg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10" name="Freeform 10"/>
          <p:cNvSpPr>
            <a:spLocks/>
          </p:cNvSpPr>
          <p:nvPr/>
        </p:nvSpPr>
        <p:spPr bwMode="auto">
          <a:xfrm flipH="1">
            <a:off x="7720816" y="3830342"/>
            <a:ext cx="1739391" cy="1124405"/>
          </a:xfrm>
          <a:custGeom>
            <a:avLst/>
            <a:gdLst>
              <a:gd name="T0" fmla="*/ 0 w 669"/>
              <a:gd name="T1" fmla="*/ 642 h 642"/>
              <a:gd name="T2" fmla="*/ 669 w 669"/>
              <a:gd name="T3" fmla="*/ 0 h 642"/>
              <a:gd name="T4" fmla="*/ 0 w 669"/>
              <a:gd name="T5" fmla="*/ 66 h 642"/>
              <a:gd name="T6" fmla="*/ 0 w 669"/>
              <a:gd name="T7" fmla="*/ 642 h 6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669" h="642">
                <a:moveTo>
                  <a:pt x="0" y="642"/>
                </a:moveTo>
                <a:lnTo>
                  <a:pt x="669" y="0"/>
                </a:lnTo>
                <a:lnTo>
                  <a:pt x="0" y="66"/>
                </a:lnTo>
                <a:lnTo>
                  <a:pt x="0" y="642"/>
                </a:lnTo>
                <a:close/>
              </a:path>
            </a:pathLst>
          </a:custGeom>
          <a:solidFill>
            <a:schemeClr val="accent1">
              <a:lumMod val="40000"/>
              <a:lumOff val="60000"/>
            </a:schemeClr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11" name="Rectangle 11"/>
          <p:cNvSpPr>
            <a:spLocks noChangeArrowheads="1"/>
          </p:cNvSpPr>
          <p:nvPr/>
        </p:nvSpPr>
        <p:spPr bwMode="auto">
          <a:xfrm flipH="1">
            <a:off x="9455481" y="5421889"/>
            <a:ext cx="2546549" cy="1008812"/>
          </a:xfrm>
          <a:prstGeom prst="rect">
            <a:avLst/>
          </a:prstGeom>
          <a:solidFill>
            <a:schemeClr val="bg1">
              <a:lumMod val="50000"/>
            </a:schemeClr>
          </a:solidFill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 smtClean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ctr"/>
            <a:r>
              <a:rPr lang="en-US" sz="2400" dirty="0" smtClean="0">
                <a:latin typeface="Arial" panose="020B0604020202020204" pitchFamily="34" charset="0"/>
                <a:cs typeface="Arial" panose="020B0604020202020204" pitchFamily="34" charset="0"/>
              </a:rPr>
              <a:t>NFI </a:t>
            </a:r>
            <a:r>
              <a:rPr lang="en-US" sz="2200" dirty="0" smtClean="0">
                <a:latin typeface="Arial" panose="020B0604020202020204" pitchFamily="34" charset="0"/>
                <a:cs typeface="Arial" panose="020B0604020202020204" pitchFamily="34" charset="0"/>
              </a:rPr>
              <a:t>1995-1997</a:t>
            </a:r>
          </a:p>
          <a:p>
            <a:endParaRPr lang="en-US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12" name="Freeform 12"/>
          <p:cNvSpPr>
            <a:spLocks/>
          </p:cNvSpPr>
          <p:nvPr/>
        </p:nvSpPr>
        <p:spPr bwMode="auto">
          <a:xfrm flipH="1">
            <a:off x="7744549" y="4082583"/>
            <a:ext cx="1712105" cy="2355646"/>
          </a:xfrm>
          <a:custGeom>
            <a:avLst/>
            <a:gdLst>
              <a:gd name="T0" fmla="*/ 0 w 672"/>
              <a:gd name="T1" fmla="*/ 1345 h 1345"/>
              <a:gd name="T2" fmla="*/ 672 w 672"/>
              <a:gd name="T3" fmla="*/ 0 h 1345"/>
              <a:gd name="T4" fmla="*/ 0 w 672"/>
              <a:gd name="T5" fmla="*/ 769 h 1345"/>
              <a:gd name="T6" fmla="*/ 0 w 672"/>
              <a:gd name="T7" fmla="*/ 1345 h 13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672" h="1345">
                <a:moveTo>
                  <a:pt x="0" y="1345"/>
                </a:moveTo>
                <a:lnTo>
                  <a:pt x="672" y="0"/>
                </a:lnTo>
                <a:lnTo>
                  <a:pt x="0" y="769"/>
                </a:lnTo>
                <a:lnTo>
                  <a:pt x="0" y="1345"/>
                </a:lnTo>
                <a:close/>
              </a:path>
            </a:pathLst>
          </a:custGeom>
          <a:solidFill>
            <a:schemeClr val="bg1">
              <a:lumMod val="65000"/>
            </a:schemeClr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13" name="Freeform 6"/>
          <p:cNvSpPr>
            <a:spLocks/>
          </p:cNvSpPr>
          <p:nvPr/>
        </p:nvSpPr>
        <p:spPr bwMode="auto">
          <a:xfrm flipH="1">
            <a:off x="7733288" y="986921"/>
            <a:ext cx="1722194" cy="2347552"/>
          </a:xfrm>
          <a:custGeom>
            <a:avLst/>
            <a:gdLst>
              <a:gd name="T0" fmla="*/ 0 w 672"/>
              <a:gd name="T1" fmla="*/ 576 h 1357"/>
              <a:gd name="T2" fmla="*/ 672 w 672"/>
              <a:gd name="T3" fmla="*/ 1357 h 1357"/>
              <a:gd name="T4" fmla="*/ 0 w 672"/>
              <a:gd name="T5" fmla="*/ 0 h 1357"/>
              <a:gd name="T6" fmla="*/ 0 w 672"/>
              <a:gd name="T7" fmla="*/ 576 h 13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672" h="1357">
                <a:moveTo>
                  <a:pt x="0" y="576"/>
                </a:moveTo>
                <a:lnTo>
                  <a:pt x="672" y="1357"/>
                </a:lnTo>
                <a:lnTo>
                  <a:pt x="0" y="0"/>
                </a:lnTo>
                <a:lnTo>
                  <a:pt x="0" y="576"/>
                </a:lnTo>
                <a:close/>
              </a:path>
            </a:pathLst>
          </a:custGeom>
          <a:solidFill>
            <a:schemeClr val="bg1">
              <a:lumMod val="65000"/>
            </a:schemeClr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14" name="Rectangle 9"/>
          <p:cNvSpPr>
            <a:spLocks noChangeArrowheads="1"/>
          </p:cNvSpPr>
          <p:nvPr/>
        </p:nvSpPr>
        <p:spPr bwMode="auto">
          <a:xfrm flipH="1">
            <a:off x="9450276" y="970553"/>
            <a:ext cx="2546549" cy="1008812"/>
          </a:xfrm>
          <a:prstGeom prst="rect">
            <a:avLst/>
          </a:prstGeom>
          <a:solidFill>
            <a:schemeClr val="bg1">
              <a:lumMod val="50000"/>
            </a:schemeClr>
          </a:solidFill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ctr"/>
            <a:endParaRPr lang="en-US" sz="800" dirty="0" smtClean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ctr"/>
            <a:r>
              <a:rPr lang="en-US" sz="2200" dirty="0" smtClean="0">
                <a:latin typeface="Arial" panose="020B0604020202020204" pitchFamily="34" charset="0"/>
                <a:cs typeface="Arial" panose="020B0604020202020204" pitchFamily="34" charset="0"/>
              </a:rPr>
              <a:t>Simulation Parameters</a:t>
            </a:r>
            <a:endParaRPr lang="en-US" sz="22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15" name="Rectangle 7"/>
          <p:cNvSpPr>
            <a:spLocks noChangeArrowheads="1"/>
          </p:cNvSpPr>
          <p:nvPr/>
        </p:nvSpPr>
        <p:spPr bwMode="auto">
          <a:xfrm flipH="1">
            <a:off x="9455481" y="2271222"/>
            <a:ext cx="2546549" cy="1210567"/>
          </a:xfrm>
          <a:prstGeom prst="rect">
            <a:avLst/>
          </a:prstGeom>
          <a:solidFill>
            <a:schemeClr val="bg1">
              <a:lumMod val="50000"/>
            </a:schemeClr>
          </a:solidFill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r>
              <a:rPr lang="en-US" sz="2400" dirty="0" smtClean="0">
                <a:latin typeface="Arial" panose="020B0604020202020204" pitchFamily="34" charset="0"/>
                <a:cs typeface="Arial" panose="020B0604020202020204" pitchFamily="34" charset="0"/>
              </a:rPr>
              <a:t>Historic Scenario</a:t>
            </a:r>
          </a:p>
          <a:p>
            <a:pPr algn="ctr"/>
            <a:r>
              <a:rPr lang="en-US" dirty="0" smtClean="0">
                <a:latin typeface="Arial" panose="020B0604020202020204" pitchFamily="34" charset="0"/>
                <a:cs typeface="Arial" panose="020B0604020202020204" pitchFamily="34" charset="0"/>
              </a:rPr>
              <a:t>Annual volume </a:t>
            </a:r>
            <a:r>
              <a:rPr lang="en-US" dirty="0" err="1" smtClean="0">
                <a:latin typeface="Arial" panose="020B0604020202020204" pitchFamily="34" charset="0"/>
                <a:cs typeface="Arial" panose="020B0604020202020204" pitchFamily="34" charset="0"/>
              </a:rPr>
              <a:t>harv</a:t>
            </a:r>
            <a:r>
              <a:rPr lang="en-US" dirty="0" smtClean="0">
                <a:latin typeface="Arial" panose="020B0604020202020204" pitchFamily="34" charset="0"/>
                <a:cs typeface="Arial" panose="020B0604020202020204" pitchFamily="34" charset="0"/>
              </a:rPr>
              <a:t>. Annual burnt area, </a:t>
            </a:r>
          </a:p>
          <a:p>
            <a:pPr algn="ctr"/>
            <a:r>
              <a:rPr lang="el-GR" dirty="0" smtClean="0">
                <a:latin typeface="Arial" panose="020B0604020202020204" pitchFamily="34" charset="0"/>
                <a:cs typeface="Arial" panose="020B0604020202020204" pitchFamily="34" charset="0"/>
              </a:rPr>
              <a:t>Δ</a:t>
            </a:r>
            <a:r>
              <a:rPr lang="en-US" dirty="0" smtClean="0">
                <a:latin typeface="Arial" panose="020B0604020202020204" pitchFamily="34" charset="0"/>
                <a:cs typeface="Arial" panose="020B0604020202020204" pitchFamily="34" charset="0"/>
              </a:rPr>
              <a:t> Annual LUC</a:t>
            </a:r>
            <a:endParaRPr lang="en-US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16" name="Freeform 8"/>
          <p:cNvSpPr>
            <a:spLocks/>
          </p:cNvSpPr>
          <p:nvPr/>
        </p:nvSpPr>
        <p:spPr bwMode="auto">
          <a:xfrm flipH="1">
            <a:off x="7761252" y="2255767"/>
            <a:ext cx="1690805" cy="1368558"/>
          </a:xfrm>
          <a:custGeom>
            <a:avLst/>
            <a:gdLst>
              <a:gd name="T0" fmla="*/ 0 w 669"/>
              <a:gd name="T1" fmla="*/ 575 h 647"/>
              <a:gd name="T2" fmla="*/ 669 w 669"/>
              <a:gd name="T3" fmla="*/ 647 h 647"/>
              <a:gd name="T4" fmla="*/ 0 w 669"/>
              <a:gd name="T5" fmla="*/ 0 h 647"/>
              <a:gd name="T6" fmla="*/ 0 w 669"/>
              <a:gd name="T7" fmla="*/ 575 h 6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669" h="647">
                <a:moveTo>
                  <a:pt x="0" y="575"/>
                </a:moveTo>
                <a:lnTo>
                  <a:pt x="669" y="647"/>
                </a:lnTo>
                <a:lnTo>
                  <a:pt x="0" y="0"/>
                </a:lnTo>
                <a:lnTo>
                  <a:pt x="0" y="575"/>
                </a:lnTo>
                <a:close/>
              </a:path>
            </a:pathLst>
          </a:custGeom>
          <a:solidFill>
            <a:schemeClr val="bg1">
              <a:lumMod val="65000"/>
            </a:schemeClr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317" name="Picture 5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676" y="955854"/>
            <a:ext cx="3736666" cy="25998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" name="Rectangle 1"/>
          <p:cNvSpPr/>
          <p:nvPr/>
        </p:nvSpPr>
        <p:spPr>
          <a:xfrm>
            <a:off x="856293" y="2947945"/>
            <a:ext cx="2787650" cy="22225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 err="1" smtClean="0"/>
              <a:t>V_thinn</a:t>
            </a:r>
            <a:endParaRPr lang="pt-PT" dirty="0"/>
          </a:p>
        </p:txBody>
      </p:sp>
      <p:cxnSp>
        <p:nvCxnSpPr>
          <p:cNvPr id="319" name="Straight Connector 318"/>
          <p:cNvCxnSpPr/>
          <p:nvPr/>
        </p:nvCxnSpPr>
        <p:spPr>
          <a:xfrm>
            <a:off x="4033901" y="590550"/>
            <a:ext cx="31768" cy="6192000"/>
          </a:xfrm>
          <a:prstGeom prst="line">
            <a:avLst/>
          </a:prstGeom>
          <a:ln w="76200"/>
        </p:spPr>
        <p:style>
          <a:lnRef idx="3">
            <a:schemeClr val="accent3"/>
          </a:lnRef>
          <a:fillRef idx="0">
            <a:schemeClr val="accent3"/>
          </a:fillRef>
          <a:effectRef idx="2">
            <a:schemeClr val="accent3"/>
          </a:effectRef>
          <a:fontRef idx="minor">
            <a:schemeClr val="tx1"/>
          </a:fontRef>
        </p:style>
      </p:cxnSp>
      <p:cxnSp>
        <p:nvCxnSpPr>
          <p:cNvPr id="320" name="Straight Connector 319"/>
          <p:cNvCxnSpPr/>
          <p:nvPr/>
        </p:nvCxnSpPr>
        <p:spPr>
          <a:xfrm>
            <a:off x="20944" y="590550"/>
            <a:ext cx="31768" cy="6192000"/>
          </a:xfrm>
          <a:prstGeom prst="line">
            <a:avLst/>
          </a:prstGeom>
          <a:ln w="76200"/>
        </p:spPr>
        <p:style>
          <a:lnRef idx="3">
            <a:schemeClr val="accent3"/>
          </a:lnRef>
          <a:fillRef idx="0">
            <a:schemeClr val="accent3"/>
          </a:fillRef>
          <a:effectRef idx="2">
            <a:schemeClr val="accent3"/>
          </a:effectRef>
          <a:fontRef idx="minor">
            <a:schemeClr val="tx1"/>
          </a:fontRef>
        </p:style>
      </p:cxnSp>
      <p:sp>
        <p:nvSpPr>
          <p:cNvPr id="321" name="Rounded Rectangle 320"/>
          <p:cNvSpPr/>
          <p:nvPr/>
        </p:nvSpPr>
        <p:spPr>
          <a:xfrm>
            <a:off x="50800" y="3759200"/>
            <a:ext cx="3983032" cy="3023350"/>
          </a:xfrm>
          <a:prstGeom prst="roundRect">
            <a:avLst>
              <a:gd name="adj" fmla="val 4107"/>
            </a:avLst>
          </a:prstGeom>
          <a:ln/>
        </p:spPr>
        <p:style>
          <a:lnRef idx="1">
            <a:schemeClr val="accent3"/>
          </a:lnRef>
          <a:fillRef idx="3">
            <a:schemeClr val="accent3"/>
          </a:fillRef>
          <a:effectRef idx="2">
            <a:schemeClr val="accent3"/>
          </a:effectRef>
          <a:fontRef idx="minor">
            <a:schemeClr val="lt1"/>
          </a:fontRef>
        </p:style>
        <p:txBody>
          <a:bodyPr rtlCol="0" anchor="t"/>
          <a:lstStyle/>
          <a:p>
            <a:pPr marL="0" lvl="1" defTabSz="762000">
              <a:spcBef>
                <a:spcPts val="600"/>
              </a:spcBef>
              <a:buClr>
                <a:srgbClr val="CCCC00"/>
              </a:buClr>
              <a:buSzPct val="75000"/>
            </a:pPr>
            <a:endParaRPr lang="en-GB" sz="800" dirty="0" smtClean="0">
              <a:latin typeface="Arial" charset="0"/>
              <a:cs typeface="Arial" charset="0"/>
            </a:endParaRPr>
          </a:p>
          <a:p>
            <a:pPr marL="0" lvl="1" algn="ctr" defTabSz="762000">
              <a:spcBef>
                <a:spcPts val="600"/>
              </a:spcBef>
              <a:buClr>
                <a:srgbClr val="CCCC00"/>
              </a:buClr>
              <a:buSzPct val="75000"/>
            </a:pPr>
            <a:r>
              <a:rPr lang="en-GB" b="1" dirty="0" smtClean="0">
                <a:latin typeface="Arial" charset="0"/>
                <a:cs typeface="Arial" charset="0"/>
              </a:rPr>
              <a:t>MANAGEMENT</a:t>
            </a:r>
          </a:p>
          <a:p>
            <a:pPr marL="0" lvl="1" defTabSz="762000">
              <a:spcBef>
                <a:spcPts val="600"/>
              </a:spcBef>
              <a:buClr>
                <a:srgbClr val="CCCC00"/>
              </a:buClr>
              <a:buSzPct val="75000"/>
            </a:pPr>
            <a:r>
              <a:rPr lang="en-GB" dirty="0" smtClean="0">
                <a:latin typeface="Arial" charset="0"/>
                <a:cs typeface="Arial" charset="0"/>
              </a:rPr>
              <a:t>After </a:t>
            </a:r>
            <a:r>
              <a:rPr lang="en-GB" dirty="0">
                <a:latin typeface="Arial" charset="0"/>
                <a:cs typeface="Arial" charset="0"/>
              </a:rPr>
              <a:t>final harvest sands can be abandoned or </a:t>
            </a:r>
            <a:r>
              <a:rPr lang="en-GB" dirty="0" smtClean="0">
                <a:latin typeface="Arial" charset="0"/>
                <a:cs typeface="Arial" charset="0"/>
              </a:rPr>
              <a:t>replanted;</a:t>
            </a:r>
          </a:p>
          <a:p>
            <a:pPr marL="0" lvl="1" defTabSz="762000">
              <a:spcBef>
                <a:spcPts val="600"/>
              </a:spcBef>
              <a:buClr>
                <a:srgbClr val="CCCC00"/>
              </a:buClr>
              <a:buSzPct val="75000"/>
            </a:pPr>
            <a:r>
              <a:rPr lang="en-GB" dirty="0" smtClean="0">
                <a:latin typeface="Arial" charset="0"/>
                <a:cs typeface="Arial" charset="0"/>
              </a:rPr>
              <a:t>Final </a:t>
            </a:r>
            <a:r>
              <a:rPr lang="en-GB" dirty="0">
                <a:latin typeface="Arial" charset="0"/>
                <a:cs typeface="Arial" charset="0"/>
              </a:rPr>
              <a:t>harvest </a:t>
            </a:r>
            <a:r>
              <a:rPr lang="en-GB" dirty="0" smtClean="0">
                <a:latin typeface="Arial" charset="0"/>
                <a:cs typeface="Arial" charset="0"/>
              </a:rPr>
              <a:t>(and fire) occur when </a:t>
            </a:r>
            <a:r>
              <a:rPr lang="en-GB" dirty="0">
                <a:latin typeface="Arial" charset="0"/>
                <a:cs typeface="Arial" charset="0"/>
              </a:rPr>
              <a:t>half of the annual growth </a:t>
            </a:r>
            <a:r>
              <a:rPr lang="en-GB" dirty="0" smtClean="0">
                <a:latin typeface="Arial" charset="0"/>
                <a:cs typeface="Arial" charset="0"/>
              </a:rPr>
              <a:t>is attained;</a:t>
            </a:r>
          </a:p>
          <a:p>
            <a:pPr marL="0" lvl="1" defTabSz="762000">
              <a:spcBef>
                <a:spcPts val="600"/>
              </a:spcBef>
              <a:buClr>
                <a:srgbClr val="CCCC00"/>
              </a:buClr>
              <a:buSzPct val="75000"/>
            </a:pPr>
            <a:r>
              <a:rPr lang="en-GB" dirty="0" smtClean="0">
                <a:latin typeface="Arial" charset="0"/>
                <a:cs typeface="Arial" charset="0"/>
              </a:rPr>
              <a:t>Constant </a:t>
            </a:r>
            <a:r>
              <a:rPr lang="en-GB" dirty="0">
                <a:latin typeface="Arial" charset="0"/>
                <a:cs typeface="Arial" charset="0"/>
              </a:rPr>
              <a:t>area of gaps and </a:t>
            </a:r>
            <a:r>
              <a:rPr lang="en-GB" dirty="0" smtClean="0">
                <a:latin typeface="Arial" charset="0"/>
                <a:cs typeface="Arial" charset="0"/>
              </a:rPr>
              <a:t>clumps;</a:t>
            </a:r>
          </a:p>
          <a:p>
            <a:pPr marL="0" lvl="1" defTabSz="762000">
              <a:spcBef>
                <a:spcPts val="600"/>
              </a:spcBef>
              <a:buClr>
                <a:srgbClr val="CCCC00"/>
              </a:buClr>
              <a:buSzPct val="75000"/>
            </a:pPr>
            <a:r>
              <a:rPr lang="en-GB" dirty="0" smtClean="0">
                <a:latin typeface="Arial" charset="0"/>
                <a:cs typeface="Arial" charset="0"/>
              </a:rPr>
              <a:t>No conversion of even-aged stands to uneven-aged stands; </a:t>
            </a:r>
          </a:p>
        </p:txBody>
      </p:sp>
    </p:spTree>
    <p:extLst>
      <p:ext uri="{BB962C8B-B14F-4D97-AF65-F5344CB8AC3E}">
        <p14:creationId xmlns:p14="http://schemas.microsoft.com/office/powerpoint/2010/main" val="14401154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9" name="Oval 318"/>
          <p:cNvSpPr/>
          <p:nvPr/>
        </p:nvSpPr>
        <p:spPr>
          <a:xfrm>
            <a:off x="2036668" y="4881404"/>
            <a:ext cx="9099798" cy="592815"/>
          </a:xfrm>
          <a:prstGeom prst="ellipse">
            <a:avLst/>
          </a:prstGeom>
          <a:gradFill flip="none" rotWithShape="1">
            <a:gsLst>
              <a:gs pos="0">
                <a:schemeClr val="bg1">
                  <a:lumMod val="65000"/>
                </a:schemeClr>
              </a:gs>
              <a:gs pos="100000">
                <a:sysClr val="window" lastClr="FFFFFF">
                  <a:alpha val="0"/>
                  <a:lumMod val="100000"/>
                </a:sysClr>
              </a:gs>
            </a:gsLst>
            <a:path path="shape">
              <a:fillToRect l="50000" t="50000" r="50000" b="50000"/>
            </a:path>
            <a:tileRect/>
          </a:gradFill>
          <a:ln w="25400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algn="ctr" defTabSz="914400">
              <a:defRPr/>
            </a:pPr>
            <a:endParaRPr lang="en-US" sz="1800" kern="0">
              <a:solidFill>
                <a:sysClr val="window" lastClr="FFFFFF"/>
              </a:solidFill>
              <a:latin typeface="Calibri"/>
            </a:endParaRPr>
          </a:p>
        </p:txBody>
      </p:sp>
      <p:sp>
        <p:nvSpPr>
          <p:cNvPr id="4" name="Rectangle 3"/>
          <p:cNvSpPr/>
          <p:nvPr/>
        </p:nvSpPr>
        <p:spPr>
          <a:xfrm>
            <a:off x="26134" y="14352"/>
            <a:ext cx="12165865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pt-PT" sz="3600" b="1" dirty="0" err="1" smtClean="0">
                <a:solidFill>
                  <a:schemeClr val="bg2"/>
                </a:solidFill>
                <a:latin typeface="Corbel" pitchFamily="34" charset="0"/>
              </a:rPr>
              <a:t>The</a:t>
            </a:r>
            <a:r>
              <a:rPr lang="pt-PT" sz="3600" b="1" dirty="0" smtClean="0">
                <a:solidFill>
                  <a:schemeClr val="bg2"/>
                </a:solidFill>
                <a:latin typeface="Corbel" pitchFamily="34" charset="0"/>
              </a:rPr>
              <a:t> </a:t>
            </a:r>
            <a:r>
              <a:rPr lang="pt-PT" sz="3600" b="1" dirty="0">
                <a:solidFill>
                  <a:schemeClr val="bg2"/>
                </a:solidFill>
                <a:latin typeface="Corbel" pitchFamily="34" charset="0"/>
              </a:rPr>
              <a:t>simulador - </a:t>
            </a:r>
            <a:r>
              <a:rPr lang="pt-PT" sz="3600" b="1" dirty="0" err="1">
                <a:solidFill>
                  <a:schemeClr val="bg2"/>
                </a:solidFill>
                <a:latin typeface="Corbel" pitchFamily="34" charset="0"/>
              </a:rPr>
              <a:t>functioning</a:t>
            </a:r>
            <a:endParaRPr lang="pt-PT" sz="3600" b="1" dirty="0">
              <a:solidFill>
                <a:schemeClr val="bg2"/>
              </a:solidFill>
              <a:latin typeface="Corbel" pitchFamily="34" charset="0"/>
            </a:endParaRPr>
          </a:p>
        </p:txBody>
      </p:sp>
      <p:grpSp>
        <p:nvGrpSpPr>
          <p:cNvPr id="6" name="Group 5"/>
          <p:cNvGrpSpPr>
            <a:grpSpLocks noChangeAspect="1"/>
          </p:cNvGrpSpPr>
          <p:nvPr/>
        </p:nvGrpSpPr>
        <p:grpSpPr>
          <a:xfrm>
            <a:off x="4097436" y="2393210"/>
            <a:ext cx="5021992" cy="2519712"/>
            <a:chOff x="2400300" y="1981200"/>
            <a:chExt cx="7391400" cy="3708528"/>
          </a:xfrm>
        </p:grpSpPr>
        <p:sp>
          <p:nvSpPr>
            <p:cNvPr id="7" name="Freeform 547"/>
            <p:cNvSpPr>
              <a:spLocks/>
            </p:cNvSpPr>
            <p:nvPr/>
          </p:nvSpPr>
          <p:spPr bwMode="auto">
            <a:xfrm>
              <a:off x="3669130" y="1981200"/>
              <a:ext cx="4853741" cy="3147584"/>
            </a:xfrm>
            <a:custGeom>
              <a:avLst/>
              <a:gdLst>
                <a:gd name="T0" fmla="*/ 1760 w 1760"/>
                <a:gd name="T1" fmla="*/ 1140 h 1140"/>
                <a:gd name="T2" fmla="*/ 1760 w 1760"/>
                <a:gd name="T3" fmla="*/ 57 h 1140"/>
                <a:gd name="T4" fmla="*/ 1703 w 1760"/>
                <a:gd name="T5" fmla="*/ 0 h 1140"/>
                <a:gd name="T6" fmla="*/ 58 w 1760"/>
                <a:gd name="T7" fmla="*/ 0 h 1140"/>
                <a:gd name="T8" fmla="*/ 0 w 1760"/>
                <a:gd name="T9" fmla="*/ 57 h 1140"/>
                <a:gd name="T10" fmla="*/ 0 w 1760"/>
                <a:gd name="T11" fmla="*/ 1140 h 1140"/>
                <a:gd name="T12" fmla="*/ 1760 w 1760"/>
                <a:gd name="T13" fmla="*/ 1140 h 1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60" h="1140">
                  <a:moveTo>
                    <a:pt x="1760" y="1140"/>
                  </a:moveTo>
                  <a:cubicBezTo>
                    <a:pt x="1760" y="57"/>
                    <a:pt x="1760" y="57"/>
                    <a:pt x="1760" y="57"/>
                  </a:cubicBezTo>
                  <a:cubicBezTo>
                    <a:pt x="1760" y="25"/>
                    <a:pt x="1734" y="0"/>
                    <a:pt x="1703" y="0"/>
                  </a:cubicBezTo>
                  <a:cubicBezTo>
                    <a:pt x="58" y="0"/>
                    <a:pt x="58" y="0"/>
                    <a:pt x="58" y="0"/>
                  </a:cubicBezTo>
                  <a:cubicBezTo>
                    <a:pt x="26" y="0"/>
                    <a:pt x="0" y="25"/>
                    <a:pt x="0" y="57"/>
                  </a:cubicBezTo>
                  <a:cubicBezTo>
                    <a:pt x="0" y="1140"/>
                    <a:pt x="0" y="1140"/>
                    <a:pt x="0" y="1140"/>
                  </a:cubicBezTo>
                  <a:lnTo>
                    <a:pt x="1760" y="114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" name="Rectangle 548"/>
            <p:cNvSpPr>
              <a:spLocks noChangeArrowheads="1"/>
            </p:cNvSpPr>
            <p:nvPr/>
          </p:nvSpPr>
          <p:spPr bwMode="auto">
            <a:xfrm>
              <a:off x="3846976" y="2160797"/>
              <a:ext cx="4498048" cy="2584307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9" name="Freeform 549"/>
            <p:cNvSpPr>
              <a:spLocks/>
            </p:cNvSpPr>
            <p:nvPr/>
          </p:nvSpPr>
          <p:spPr bwMode="auto">
            <a:xfrm>
              <a:off x="2400300" y="4924700"/>
              <a:ext cx="7391400" cy="745205"/>
            </a:xfrm>
            <a:custGeom>
              <a:avLst/>
              <a:gdLst>
                <a:gd name="T0" fmla="*/ 2672 w 2680"/>
                <a:gd name="T1" fmla="*/ 234 h 270"/>
                <a:gd name="T2" fmla="*/ 2219 w 2680"/>
                <a:gd name="T3" fmla="*/ 0 h 270"/>
                <a:gd name="T4" fmla="*/ 1497 w 2680"/>
                <a:gd name="T5" fmla="*/ 0 h 270"/>
                <a:gd name="T6" fmla="*/ 1183 w 2680"/>
                <a:gd name="T7" fmla="*/ 0 h 270"/>
                <a:gd name="T8" fmla="*/ 460 w 2680"/>
                <a:gd name="T9" fmla="*/ 0 h 270"/>
                <a:gd name="T10" fmla="*/ 7 w 2680"/>
                <a:gd name="T11" fmla="*/ 234 h 270"/>
                <a:gd name="T12" fmla="*/ 54 w 2680"/>
                <a:gd name="T13" fmla="*/ 270 h 270"/>
                <a:gd name="T14" fmla="*/ 1183 w 2680"/>
                <a:gd name="T15" fmla="*/ 270 h 270"/>
                <a:gd name="T16" fmla="*/ 1497 w 2680"/>
                <a:gd name="T17" fmla="*/ 270 h 270"/>
                <a:gd name="T18" fmla="*/ 2626 w 2680"/>
                <a:gd name="T19" fmla="*/ 270 h 270"/>
                <a:gd name="T20" fmla="*/ 2672 w 2680"/>
                <a:gd name="T21" fmla="*/ 234 h 2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680" h="270">
                  <a:moveTo>
                    <a:pt x="2672" y="234"/>
                  </a:moveTo>
                  <a:cubicBezTo>
                    <a:pt x="2219" y="0"/>
                    <a:pt x="2219" y="0"/>
                    <a:pt x="2219" y="0"/>
                  </a:cubicBezTo>
                  <a:cubicBezTo>
                    <a:pt x="1497" y="0"/>
                    <a:pt x="1497" y="0"/>
                    <a:pt x="1497" y="0"/>
                  </a:cubicBezTo>
                  <a:cubicBezTo>
                    <a:pt x="1183" y="0"/>
                    <a:pt x="1183" y="0"/>
                    <a:pt x="1183" y="0"/>
                  </a:cubicBezTo>
                  <a:cubicBezTo>
                    <a:pt x="460" y="0"/>
                    <a:pt x="460" y="0"/>
                    <a:pt x="460" y="0"/>
                  </a:cubicBezTo>
                  <a:cubicBezTo>
                    <a:pt x="7" y="234"/>
                    <a:pt x="7" y="234"/>
                    <a:pt x="7" y="234"/>
                  </a:cubicBezTo>
                  <a:cubicBezTo>
                    <a:pt x="7" y="234"/>
                    <a:pt x="0" y="270"/>
                    <a:pt x="54" y="270"/>
                  </a:cubicBezTo>
                  <a:cubicBezTo>
                    <a:pt x="1183" y="270"/>
                    <a:pt x="1183" y="270"/>
                    <a:pt x="1183" y="270"/>
                  </a:cubicBezTo>
                  <a:cubicBezTo>
                    <a:pt x="1497" y="270"/>
                    <a:pt x="1497" y="270"/>
                    <a:pt x="1497" y="270"/>
                  </a:cubicBezTo>
                  <a:cubicBezTo>
                    <a:pt x="2626" y="270"/>
                    <a:pt x="2626" y="270"/>
                    <a:pt x="2626" y="270"/>
                  </a:cubicBezTo>
                  <a:cubicBezTo>
                    <a:pt x="2680" y="270"/>
                    <a:pt x="2672" y="234"/>
                    <a:pt x="2672" y="234"/>
                  </a:cubicBezTo>
                </a:path>
              </a:pathLst>
            </a:custGeom>
            <a:gradFill>
              <a:gsLst>
                <a:gs pos="0">
                  <a:schemeClr val="bg1">
                    <a:lumMod val="85000"/>
                  </a:schemeClr>
                </a:gs>
                <a:gs pos="33000">
                  <a:schemeClr val="bg1">
                    <a:lumMod val="85000"/>
                  </a:schemeClr>
                </a:gs>
                <a:gs pos="75000">
                  <a:schemeClr val="bg1">
                    <a:lumMod val="75000"/>
                  </a:schemeClr>
                </a:gs>
                <a:gs pos="100000">
                  <a:schemeClr val="bg1">
                    <a:lumMod val="65000"/>
                  </a:schemeClr>
                </a:gs>
              </a:gsLst>
              <a:lin ang="5400000" scaled="1"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0" name="Freeform 550"/>
            <p:cNvSpPr>
              <a:spLocks/>
            </p:cNvSpPr>
            <p:nvPr/>
          </p:nvSpPr>
          <p:spPr bwMode="auto">
            <a:xfrm>
              <a:off x="2419543" y="5584770"/>
              <a:ext cx="7352915" cy="104958"/>
            </a:xfrm>
            <a:custGeom>
              <a:avLst/>
              <a:gdLst>
                <a:gd name="T0" fmla="*/ 2586 w 2666"/>
                <a:gd name="T1" fmla="*/ 10 h 38"/>
                <a:gd name="T2" fmla="*/ 1505 w 2666"/>
                <a:gd name="T3" fmla="*/ 10 h 38"/>
                <a:gd name="T4" fmla="*/ 1161 w 2666"/>
                <a:gd name="T5" fmla="*/ 10 h 38"/>
                <a:gd name="T6" fmla="*/ 87 w 2666"/>
                <a:gd name="T7" fmla="*/ 10 h 38"/>
                <a:gd name="T8" fmla="*/ 22 w 2666"/>
                <a:gd name="T9" fmla="*/ 10 h 38"/>
                <a:gd name="T10" fmla="*/ 0 w 2666"/>
                <a:gd name="T11" fmla="*/ 0 h 38"/>
                <a:gd name="T12" fmla="*/ 0 w 2666"/>
                <a:gd name="T13" fmla="*/ 3 h 38"/>
                <a:gd name="T14" fmla="*/ 47 w 2666"/>
                <a:gd name="T15" fmla="*/ 38 h 38"/>
                <a:gd name="T16" fmla="*/ 1176 w 2666"/>
                <a:gd name="T17" fmla="*/ 38 h 38"/>
                <a:gd name="T18" fmla="*/ 1490 w 2666"/>
                <a:gd name="T19" fmla="*/ 38 h 38"/>
                <a:gd name="T20" fmla="*/ 2597 w 2666"/>
                <a:gd name="T21" fmla="*/ 38 h 38"/>
                <a:gd name="T22" fmla="*/ 2666 w 2666"/>
                <a:gd name="T23" fmla="*/ 4 h 38"/>
                <a:gd name="T24" fmla="*/ 2665 w 2666"/>
                <a:gd name="T25" fmla="*/ 0 h 38"/>
                <a:gd name="T26" fmla="*/ 2586 w 2666"/>
                <a:gd name="T27" fmla="*/ 1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666" h="38">
                  <a:moveTo>
                    <a:pt x="2586" y="10"/>
                  </a:moveTo>
                  <a:cubicBezTo>
                    <a:pt x="2512" y="10"/>
                    <a:pt x="1505" y="10"/>
                    <a:pt x="1505" y="10"/>
                  </a:cubicBezTo>
                  <a:cubicBezTo>
                    <a:pt x="1161" y="10"/>
                    <a:pt x="1161" y="10"/>
                    <a:pt x="1161" y="10"/>
                  </a:cubicBezTo>
                  <a:cubicBezTo>
                    <a:pt x="87" y="10"/>
                    <a:pt x="87" y="10"/>
                    <a:pt x="87" y="10"/>
                  </a:cubicBezTo>
                  <a:cubicBezTo>
                    <a:pt x="87" y="10"/>
                    <a:pt x="40" y="10"/>
                    <a:pt x="22" y="10"/>
                  </a:cubicBezTo>
                  <a:cubicBezTo>
                    <a:pt x="5" y="9"/>
                    <a:pt x="0" y="0"/>
                    <a:pt x="0" y="0"/>
                  </a:cubicBezTo>
                  <a:cubicBezTo>
                    <a:pt x="0" y="0"/>
                    <a:pt x="0" y="1"/>
                    <a:pt x="0" y="3"/>
                  </a:cubicBezTo>
                  <a:cubicBezTo>
                    <a:pt x="0" y="14"/>
                    <a:pt x="5" y="38"/>
                    <a:pt x="47" y="38"/>
                  </a:cubicBezTo>
                  <a:cubicBezTo>
                    <a:pt x="1176" y="38"/>
                    <a:pt x="1176" y="38"/>
                    <a:pt x="1176" y="38"/>
                  </a:cubicBezTo>
                  <a:cubicBezTo>
                    <a:pt x="1490" y="38"/>
                    <a:pt x="1490" y="38"/>
                    <a:pt x="1490" y="38"/>
                  </a:cubicBezTo>
                  <a:cubicBezTo>
                    <a:pt x="2597" y="38"/>
                    <a:pt x="2597" y="38"/>
                    <a:pt x="2597" y="38"/>
                  </a:cubicBezTo>
                  <a:cubicBezTo>
                    <a:pt x="2657" y="38"/>
                    <a:pt x="2666" y="16"/>
                    <a:pt x="2666" y="4"/>
                  </a:cubicBezTo>
                  <a:cubicBezTo>
                    <a:pt x="2666" y="2"/>
                    <a:pt x="2665" y="0"/>
                    <a:pt x="2665" y="0"/>
                  </a:cubicBezTo>
                  <a:cubicBezTo>
                    <a:pt x="2665" y="0"/>
                    <a:pt x="2661" y="10"/>
                    <a:pt x="2586" y="10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1" name="Freeform 812"/>
            <p:cNvSpPr>
              <a:spLocks/>
            </p:cNvSpPr>
            <p:nvPr/>
          </p:nvSpPr>
          <p:spPr bwMode="auto">
            <a:xfrm>
              <a:off x="5154290" y="5403585"/>
              <a:ext cx="1883420" cy="151606"/>
            </a:xfrm>
            <a:custGeom>
              <a:avLst/>
              <a:gdLst>
                <a:gd name="T0" fmla="*/ 1518 w 1615"/>
                <a:gd name="T1" fmla="*/ 0 h 130"/>
                <a:gd name="T2" fmla="*/ 97 w 1615"/>
                <a:gd name="T3" fmla="*/ 0 h 130"/>
                <a:gd name="T4" fmla="*/ 0 w 1615"/>
                <a:gd name="T5" fmla="*/ 130 h 130"/>
                <a:gd name="T6" fmla="*/ 1615 w 1615"/>
                <a:gd name="T7" fmla="*/ 130 h 130"/>
                <a:gd name="T8" fmla="*/ 1518 w 1615"/>
                <a:gd name="T9" fmla="*/ 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15" h="130">
                  <a:moveTo>
                    <a:pt x="1518" y="0"/>
                  </a:moveTo>
                  <a:lnTo>
                    <a:pt x="97" y="0"/>
                  </a:lnTo>
                  <a:lnTo>
                    <a:pt x="0" y="130"/>
                  </a:lnTo>
                  <a:lnTo>
                    <a:pt x="1615" y="130"/>
                  </a:lnTo>
                  <a:lnTo>
                    <a:pt x="1518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2" name="Freeform 813"/>
            <p:cNvSpPr>
              <a:spLocks/>
            </p:cNvSpPr>
            <p:nvPr/>
          </p:nvSpPr>
          <p:spPr bwMode="auto">
            <a:xfrm>
              <a:off x="5154290" y="5358526"/>
              <a:ext cx="1883420" cy="151606"/>
            </a:xfrm>
            <a:custGeom>
              <a:avLst/>
              <a:gdLst>
                <a:gd name="T0" fmla="*/ 1518 w 1615"/>
                <a:gd name="T1" fmla="*/ 0 h 130"/>
                <a:gd name="T2" fmla="*/ 97 w 1615"/>
                <a:gd name="T3" fmla="*/ 0 h 130"/>
                <a:gd name="T4" fmla="*/ 0 w 1615"/>
                <a:gd name="T5" fmla="*/ 130 h 130"/>
                <a:gd name="T6" fmla="*/ 1615 w 1615"/>
                <a:gd name="T7" fmla="*/ 130 h 130"/>
                <a:gd name="T8" fmla="*/ 1518 w 1615"/>
                <a:gd name="T9" fmla="*/ 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15" h="130">
                  <a:moveTo>
                    <a:pt x="1518" y="0"/>
                  </a:moveTo>
                  <a:lnTo>
                    <a:pt x="97" y="0"/>
                  </a:lnTo>
                  <a:lnTo>
                    <a:pt x="0" y="130"/>
                  </a:lnTo>
                  <a:lnTo>
                    <a:pt x="1615" y="130"/>
                  </a:lnTo>
                  <a:lnTo>
                    <a:pt x="1518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3" name="Freeform 814"/>
            <p:cNvSpPr>
              <a:spLocks/>
            </p:cNvSpPr>
            <p:nvPr/>
          </p:nvSpPr>
          <p:spPr bwMode="auto">
            <a:xfrm>
              <a:off x="5577622" y="5601097"/>
              <a:ext cx="1036756" cy="46648"/>
            </a:xfrm>
            <a:custGeom>
              <a:avLst/>
              <a:gdLst>
                <a:gd name="T0" fmla="*/ 19 w 376"/>
                <a:gd name="T1" fmla="*/ 17 h 17"/>
                <a:gd name="T2" fmla="*/ 0 w 376"/>
                <a:gd name="T3" fmla="*/ 0 h 17"/>
                <a:gd name="T4" fmla="*/ 376 w 376"/>
                <a:gd name="T5" fmla="*/ 0 h 17"/>
                <a:gd name="T6" fmla="*/ 357 w 376"/>
                <a:gd name="T7" fmla="*/ 17 h 17"/>
                <a:gd name="T8" fmla="*/ 19 w 376"/>
                <a:gd name="T9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6" h="17">
                  <a:moveTo>
                    <a:pt x="19" y="17"/>
                  </a:moveTo>
                  <a:cubicBezTo>
                    <a:pt x="9" y="17"/>
                    <a:pt x="1" y="10"/>
                    <a:pt x="0" y="0"/>
                  </a:cubicBezTo>
                  <a:cubicBezTo>
                    <a:pt x="376" y="0"/>
                    <a:pt x="376" y="0"/>
                    <a:pt x="376" y="0"/>
                  </a:cubicBezTo>
                  <a:cubicBezTo>
                    <a:pt x="375" y="10"/>
                    <a:pt x="366" y="17"/>
                    <a:pt x="357" y="17"/>
                  </a:cubicBezTo>
                  <a:lnTo>
                    <a:pt x="19" y="17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14" name="Group 13"/>
            <p:cNvGrpSpPr/>
            <p:nvPr/>
          </p:nvGrpSpPr>
          <p:grpSpPr>
            <a:xfrm>
              <a:off x="3279986" y="4972152"/>
              <a:ext cx="5632028" cy="345917"/>
              <a:chOff x="-38360350" y="696913"/>
              <a:chExt cx="88912701" cy="5461000"/>
            </a:xfrm>
          </p:grpSpPr>
          <p:sp>
            <p:nvSpPr>
              <p:cNvPr id="43" name="Freeform 269"/>
              <p:cNvSpPr>
                <a:spLocks noEditPoints="1"/>
              </p:cNvSpPr>
              <p:nvPr/>
            </p:nvSpPr>
            <p:spPr bwMode="auto">
              <a:xfrm>
                <a:off x="-38360350" y="744538"/>
                <a:ext cx="88898413" cy="5413375"/>
              </a:xfrm>
              <a:custGeom>
                <a:avLst/>
                <a:gdLst>
                  <a:gd name="T0" fmla="*/ 22368 w 23703"/>
                  <a:gd name="T1" fmla="*/ 562 h 1440"/>
                  <a:gd name="T2" fmla="*/ 20270 w 23703"/>
                  <a:gd name="T3" fmla="*/ 8 h 1440"/>
                  <a:gd name="T4" fmla="*/ 18930 w 23703"/>
                  <a:gd name="T5" fmla="*/ 8 h 1440"/>
                  <a:gd name="T6" fmla="*/ 17590 w 23703"/>
                  <a:gd name="T7" fmla="*/ 8 h 1440"/>
                  <a:gd name="T8" fmla="*/ 16251 w 23703"/>
                  <a:gd name="T9" fmla="*/ 8 h 1440"/>
                  <a:gd name="T10" fmla="*/ 14911 w 23703"/>
                  <a:gd name="T11" fmla="*/ 8 h 1440"/>
                  <a:gd name="T12" fmla="*/ 13571 w 23703"/>
                  <a:gd name="T13" fmla="*/ 8 h 1440"/>
                  <a:gd name="T14" fmla="*/ 12231 w 23703"/>
                  <a:gd name="T15" fmla="*/ 8 h 1440"/>
                  <a:gd name="T16" fmla="*/ 10879 w 23703"/>
                  <a:gd name="T17" fmla="*/ 82 h 1440"/>
                  <a:gd name="T18" fmla="*/ 9523 w 23703"/>
                  <a:gd name="T19" fmla="*/ 82 h 1440"/>
                  <a:gd name="T20" fmla="*/ 8167 w 23703"/>
                  <a:gd name="T21" fmla="*/ 82 h 1440"/>
                  <a:gd name="T22" fmla="*/ 6811 w 23703"/>
                  <a:gd name="T23" fmla="*/ 82 h 1440"/>
                  <a:gd name="T24" fmla="*/ 5455 w 23703"/>
                  <a:gd name="T25" fmla="*/ 82 h 1440"/>
                  <a:gd name="T26" fmla="*/ 4099 w 23703"/>
                  <a:gd name="T27" fmla="*/ 82 h 1440"/>
                  <a:gd name="T28" fmla="*/ 2087 w 23703"/>
                  <a:gd name="T29" fmla="*/ 82 h 1440"/>
                  <a:gd name="T30" fmla="*/ 938 w 23703"/>
                  <a:gd name="T31" fmla="*/ 803 h 1440"/>
                  <a:gd name="T32" fmla="*/ 13 w 23703"/>
                  <a:gd name="T33" fmla="*/ 1407 h 1440"/>
                  <a:gd name="T34" fmla="*/ 1656 w 23703"/>
                  <a:gd name="T35" fmla="*/ 1399 h 1440"/>
                  <a:gd name="T36" fmla="*/ 3298 w 23703"/>
                  <a:gd name="T37" fmla="*/ 1390 h 1440"/>
                  <a:gd name="T38" fmla="*/ 4941 w 23703"/>
                  <a:gd name="T39" fmla="*/ 1382 h 1440"/>
                  <a:gd name="T40" fmla="*/ 7023 w 23703"/>
                  <a:gd name="T41" fmla="*/ 1137 h 1440"/>
                  <a:gd name="T42" fmla="*/ 6990 w 23703"/>
                  <a:gd name="T43" fmla="*/ 1399 h 1440"/>
                  <a:gd name="T44" fmla="*/ 15040 w 23703"/>
                  <a:gd name="T45" fmla="*/ 1382 h 1440"/>
                  <a:gd name="T46" fmla="*/ 15083 w 23703"/>
                  <a:gd name="T47" fmla="*/ 1149 h 1440"/>
                  <a:gd name="T48" fmla="*/ 17050 w 23703"/>
                  <a:gd name="T49" fmla="*/ 1140 h 1440"/>
                  <a:gd name="T50" fmla="*/ 18638 w 23703"/>
                  <a:gd name="T51" fmla="*/ 1137 h 1440"/>
                  <a:gd name="T52" fmla="*/ 20371 w 23703"/>
                  <a:gd name="T53" fmla="*/ 1382 h 1440"/>
                  <a:gd name="T54" fmla="*/ 22016 w 23703"/>
                  <a:gd name="T55" fmla="*/ 1432 h 1440"/>
                  <a:gd name="T56" fmla="*/ 21849 w 23703"/>
                  <a:gd name="T57" fmla="*/ 1137 h 1440"/>
                  <a:gd name="T58" fmla="*/ 19769 w 23703"/>
                  <a:gd name="T59" fmla="*/ 1107 h 1440"/>
                  <a:gd name="T60" fmla="*/ 18065 w 23703"/>
                  <a:gd name="T61" fmla="*/ 1095 h 1440"/>
                  <a:gd name="T62" fmla="*/ 16346 w 23703"/>
                  <a:gd name="T63" fmla="*/ 861 h 1440"/>
                  <a:gd name="T64" fmla="*/ 5611 w 23703"/>
                  <a:gd name="T65" fmla="*/ 1107 h 1440"/>
                  <a:gd name="T66" fmla="*/ 3678 w 23703"/>
                  <a:gd name="T67" fmla="*/ 618 h 1440"/>
                  <a:gd name="T68" fmla="*/ 3557 w 23703"/>
                  <a:gd name="T69" fmla="*/ 545 h 1440"/>
                  <a:gd name="T70" fmla="*/ 11560 w 23703"/>
                  <a:gd name="T71" fmla="*/ 304 h 1440"/>
                  <a:gd name="T72" fmla="*/ 20090 w 23703"/>
                  <a:gd name="T73" fmla="*/ 819 h 1440"/>
                  <a:gd name="T74" fmla="*/ 8033 w 23703"/>
                  <a:gd name="T75" fmla="*/ 363 h 1440"/>
                  <a:gd name="T76" fmla="*/ 5015 w 23703"/>
                  <a:gd name="T77" fmla="*/ 562 h 1440"/>
                  <a:gd name="T78" fmla="*/ 9384 w 23703"/>
                  <a:gd name="T79" fmla="*/ 562 h 1440"/>
                  <a:gd name="T80" fmla="*/ 12287 w 23703"/>
                  <a:gd name="T81" fmla="*/ 363 h 1440"/>
                  <a:gd name="T82" fmla="*/ 11148 w 23703"/>
                  <a:gd name="T83" fmla="*/ 803 h 1440"/>
                  <a:gd name="T84" fmla="*/ 9557 w 23703"/>
                  <a:gd name="T85" fmla="*/ 626 h 1440"/>
                  <a:gd name="T86" fmla="*/ 13610 w 23703"/>
                  <a:gd name="T87" fmla="*/ 554 h 1440"/>
                  <a:gd name="T88" fmla="*/ 19449 w 23703"/>
                  <a:gd name="T89" fmla="*/ 562 h 1440"/>
                  <a:gd name="T90" fmla="*/ 16522 w 23703"/>
                  <a:gd name="T91" fmla="*/ 363 h 1440"/>
                  <a:gd name="T92" fmla="*/ 15202 w 23703"/>
                  <a:gd name="T93" fmla="*/ 568 h 1440"/>
                  <a:gd name="T94" fmla="*/ 5156 w 23703"/>
                  <a:gd name="T95" fmla="*/ 626 h 1440"/>
                  <a:gd name="T96" fmla="*/ 18573 w 23703"/>
                  <a:gd name="T97" fmla="*/ 811 h 1440"/>
                  <a:gd name="T98" fmla="*/ 6598 w 23703"/>
                  <a:gd name="T99" fmla="*/ 811 h 1440"/>
                  <a:gd name="T100" fmla="*/ 10237 w 23703"/>
                  <a:gd name="T101" fmla="*/ 875 h 1440"/>
                  <a:gd name="T102" fmla="*/ 11914 w 23703"/>
                  <a:gd name="T103" fmla="*/ 861 h 1440"/>
                  <a:gd name="T104" fmla="*/ 19853 w 23703"/>
                  <a:gd name="T105" fmla="*/ 304 h 1440"/>
                  <a:gd name="T106" fmla="*/ 17014 w 23703"/>
                  <a:gd name="T107" fmla="*/ 153 h 1440"/>
                  <a:gd name="T108" fmla="*/ 15630 w 23703"/>
                  <a:gd name="T109" fmla="*/ 313 h 1440"/>
                  <a:gd name="T110" fmla="*/ 12932 w 23703"/>
                  <a:gd name="T111" fmla="*/ 144 h 1440"/>
                  <a:gd name="T112" fmla="*/ 10068 w 23703"/>
                  <a:gd name="T113" fmla="*/ 153 h 1440"/>
                  <a:gd name="T114" fmla="*/ 8749 w 23703"/>
                  <a:gd name="T115" fmla="*/ 313 h 1440"/>
                  <a:gd name="T116" fmla="*/ 5986 w 23703"/>
                  <a:gd name="T117" fmla="*/ 161 h 1440"/>
                  <a:gd name="T118" fmla="*/ 4720 w 23703"/>
                  <a:gd name="T119" fmla="*/ 140 h 1440"/>
                  <a:gd name="T120" fmla="*/ 8088 w 23703"/>
                  <a:gd name="T121" fmla="*/ 610 h 1440"/>
                  <a:gd name="T122" fmla="*/ 8761 w 23703"/>
                  <a:gd name="T123" fmla="*/ 1104 h 1440"/>
                  <a:gd name="T124" fmla="*/ 13435 w 23703"/>
                  <a:gd name="T125" fmla="*/ 875 h 14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3703" h="1440">
                    <a:moveTo>
                      <a:pt x="23690" y="1382"/>
                    </a:moveTo>
                    <a:cubicBezTo>
                      <a:pt x="23694" y="1382"/>
                      <a:pt x="23699" y="1382"/>
                      <a:pt x="23703" y="1382"/>
                    </a:cubicBezTo>
                    <a:cubicBezTo>
                      <a:pt x="23553" y="1288"/>
                      <a:pt x="23407" y="1196"/>
                      <a:pt x="23264" y="1107"/>
                    </a:cubicBezTo>
                    <a:cubicBezTo>
                      <a:pt x="23246" y="1107"/>
                      <a:pt x="23228" y="1107"/>
                      <a:pt x="23211" y="1107"/>
                    </a:cubicBezTo>
                    <a:cubicBezTo>
                      <a:pt x="23209" y="1106"/>
                      <a:pt x="23208" y="1105"/>
                      <a:pt x="23206" y="1104"/>
                    </a:cubicBezTo>
                    <a:cubicBezTo>
                      <a:pt x="23210" y="1104"/>
                      <a:pt x="23215" y="1104"/>
                      <a:pt x="23219" y="1104"/>
                    </a:cubicBezTo>
                    <a:cubicBezTo>
                      <a:pt x="23215" y="1101"/>
                      <a:pt x="23210" y="1098"/>
                      <a:pt x="23206" y="1095"/>
                    </a:cubicBezTo>
                    <a:cubicBezTo>
                      <a:pt x="23210" y="1095"/>
                      <a:pt x="23215" y="1095"/>
                      <a:pt x="23219" y="1095"/>
                    </a:cubicBezTo>
                    <a:cubicBezTo>
                      <a:pt x="23215" y="1092"/>
                      <a:pt x="23210" y="1090"/>
                      <a:pt x="23206" y="1087"/>
                    </a:cubicBezTo>
                    <a:cubicBezTo>
                      <a:pt x="23210" y="1087"/>
                      <a:pt x="23215" y="1087"/>
                      <a:pt x="23219" y="1087"/>
                    </a:cubicBezTo>
                    <a:cubicBezTo>
                      <a:pt x="23215" y="1084"/>
                      <a:pt x="23210" y="1081"/>
                      <a:pt x="23206" y="1079"/>
                    </a:cubicBezTo>
                    <a:cubicBezTo>
                      <a:pt x="23210" y="1079"/>
                      <a:pt x="23215" y="1079"/>
                      <a:pt x="23219" y="1079"/>
                    </a:cubicBezTo>
                    <a:cubicBezTo>
                      <a:pt x="23081" y="992"/>
                      <a:pt x="22946" y="907"/>
                      <a:pt x="22815" y="825"/>
                    </a:cubicBezTo>
                    <a:cubicBezTo>
                      <a:pt x="22801" y="825"/>
                      <a:pt x="22788" y="825"/>
                      <a:pt x="22775" y="825"/>
                    </a:cubicBezTo>
                    <a:cubicBezTo>
                      <a:pt x="22771" y="823"/>
                      <a:pt x="22768" y="821"/>
                      <a:pt x="22765" y="819"/>
                    </a:cubicBezTo>
                    <a:cubicBezTo>
                      <a:pt x="22770" y="819"/>
                      <a:pt x="22774" y="819"/>
                      <a:pt x="22779" y="819"/>
                    </a:cubicBezTo>
                    <a:cubicBezTo>
                      <a:pt x="22774" y="816"/>
                      <a:pt x="22770" y="814"/>
                      <a:pt x="22765" y="811"/>
                    </a:cubicBezTo>
                    <a:cubicBezTo>
                      <a:pt x="22770" y="811"/>
                      <a:pt x="22774" y="811"/>
                      <a:pt x="22779" y="811"/>
                    </a:cubicBezTo>
                    <a:cubicBezTo>
                      <a:pt x="22774" y="808"/>
                      <a:pt x="22770" y="805"/>
                      <a:pt x="22765" y="803"/>
                    </a:cubicBezTo>
                    <a:cubicBezTo>
                      <a:pt x="22770" y="803"/>
                      <a:pt x="22774" y="803"/>
                      <a:pt x="22779" y="803"/>
                    </a:cubicBezTo>
                    <a:cubicBezTo>
                      <a:pt x="22651" y="722"/>
                      <a:pt x="22526" y="644"/>
                      <a:pt x="22404" y="568"/>
                    </a:cubicBezTo>
                    <a:cubicBezTo>
                      <a:pt x="22391" y="568"/>
                      <a:pt x="22378" y="568"/>
                      <a:pt x="22364" y="568"/>
                    </a:cubicBezTo>
                    <a:cubicBezTo>
                      <a:pt x="22361" y="566"/>
                      <a:pt x="22358" y="564"/>
                      <a:pt x="22355" y="562"/>
                    </a:cubicBezTo>
                    <a:cubicBezTo>
                      <a:pt x="22359" y="562"/>
                      <a:pt x="22363" y="562"/>
                      <a:pt x="22368" y="562"/>
                    </a:cubicBezTo>
                    <a:cubicBezTo>
                      <a:pt x="22363" y="559"/>
                      <a:pt x="22359" y="556"/>
                      <a:pt x="22355" y="554"/>
                    </a:cubicBezTo>
                    <a:cubicBezTo>
                      <a:pt x="22359" y="554"/>
                      <a:pt x="22363" y="554"/>
                      <a:pt x="22368" y="554"/>
                    </a:cubicBezTo>
                    <a:cubicBezTo>
                      <a:pt x="22363" y="551"/>
                      <a:pt x="22359" y="548"/>
                      <a:pt x="22355" y="545"/>
                    </a:cubicBezTo>
                    <a:cubicBezTo>
                      <a:pt x="22359" y="545"/>
                      <a:pt x="22363" y="545"/>
                      <a:pt x="22368" y="545"/>
                    </a:cubicBezTo>
                    <a:cubicBezTo>
                      <a:pt x="22250" y="471"/>
                      <a:pt x="22134" y="398"/>
                      <a:pt x="22021" y="327"/>
                    </a:cubicBezTo>
                    <a:cubicBezTo>
                      <a:pt x="22007" y="327"/>
                      <a:pt x="21994" y="327"/>
                      <a:pt x="21981" y="327"/>
                    </a:cubicBezTo>
                    <a:cubicBezTo>
                      <a:pt x="21977" y="325"/>
                      <a:pt x="21974" y="323"/>
                      <a:pt x="21971" y="321"/>
                    </a:cubicBezTo>
                    <a:cubicBezTo>
                      <a:pt x="21975" y="321"/>
                      <a:pt x="21980" y="321"/>
                      <a:pt x="21984" y="321"/>
                    </a:cubicBezTo>
                    <a:cubicBezTo>
                      <a:pt x="21980" y="318"/>
                      <a:pt x="21975" y="316"/>
                      <a:pt x="21971" y="313"/>
                    </a:cubicBezTo>
                    <a:cubicBezTo>
                      <a:pt x="21975" y="313"/>
                      <a:pt x="21980" y="313"/>
                      <a:pt x="21984" y="313"/>
                    </a:cubicBezTo>
                    <a:cubicBezTo>
                      <a:pt x="21980" y="310"/>
                      <a:pt x="21975" y="307"/>
                      <a:pt x="21971" y="304"/>
                    </a:cubicBezTo>
                    <a:cubicBezTo>
                      <a:pt x="21975" y="304"/>
                      <a:pt x="21980" y="304"/>
                      <a:pt x="21984" y="304"/>
                    </a:cubicBezTo>
                    <a:cubicBezTo>
                      <a:pt x="21874" y="236"/>
                      <a:pt x="21767" y="168"/>
                      <a:pt x="21661" y="102"/>
                    </a:cubicBezTo>
                    <a:cubicBezTo>
                      <a:pt x="21648" y="102"/>
                      <a:pt x="21635" y="102"/>
                      <a:pt x="21622" y="102"/>
                    </a:cubicBezTo>
                    <a:cubicBezTo>
                      <a:pt x="21620" y="101"/>
                      <a:pt x="21618" y="100"/>
                      <a:pt x="21615" y="99"/>
                    </a:cubicBezTo>
                    <a:cubicBezTo>
                      <a:pt x="21620" y="99"/>
                      <a:pt x="21624" y="99"/>
                      <a:pt x="21629" y="99"/>
                    </a:cubicBezTo>
                    <a:cubicBezTo>
                      <a:pt x="21624" y="96"/>
                      <a:pt x="21620" y="93"/>
                      <a:pt x="21615" y="90"/>
                    </a:cubicBezTo>
                    <a:cubicBezTo>
                      <a:pt x="21620" y="90"/>
                      <a:pt x="21624" y="90"/>
                      <a:pt x="21629" y="90"/>
                    </a:cubicBezTo>
                    <a:cubicBezTo>
                      <a:pt x="21624" y="87"/>
                      <a:pt x="21620" y="85"/>
                      <a:pt x="21615" y="82"/>
                    </a:cubicBezTo>
                    <a:cubicBezTo>
                      <a:pt x="21620" y="82"/>
                      <a:pt x="21624" y="82"/>
                      <a:pt x="21629" y="82"/>
                    </a:cubicBezTo>
                    <a:cubicBezTo>
                      <a:pt x="21585" y="54"/>
                      <a:pt x="21541" y="27"/>
                      <a:pt x="21498" y="0"/>
                    </a:cubicBezTo>
                    <a:cubicBezTo>
                      <a:pt x="21088" y="0"/>
                      <a:pt x="20679" y="0"/>
                      <a:pt x="20270" y="0"/>
                    </a:cubicBezTo>
                    <a:cubicBezTo>
                      <a:pt x="20274" y="2"/>
                      <a:pt x="20278" y="5"/>
                      <a:pt x="20282" y="8"/>
                    </a:cubicBezTo>
                    <a:cubicBezTo>
                      <a:pt x="20278" y="8"/>
                      <a:pt x="20274" y="8"/>
                      <a:pt x="20270" y="8"/>
                    </a:cubicBezTo>
                    <a:cubicBezTo>
                      <a:pt x="20274" y="11"/>
                      <a:pt x="20278" y="14"/>
                      <a:pt x="20282" y="16"/>
                    </a:cubicBezTo>
                    <a:cubicBezTo>
                      <a:pt x="20278" y="16"/>
                      <a:pt x="20274" y="16"/>
                      <a:pt x="20270" y="16"/>
                    </a:cubicBezTo>
                    <a:cubicBezTo>
                      <a:pt x="20274" y="19"/>
                      <a:pt x="20278" y="22"/>
                      <a:pt x="20282" y="25"/>
                    </a:cubicBezTo>
                    <a:cubicBezTo>
                      <a:pt x="20278" y="25"/>
                      <a:pt x="20274" y="25"/>
                      <a:pt x="20270" y="25"/>
                    </a:cubicBezTo>
                    <a:cubicBezTo>
                      <a:pt x="20274" y="27"/>
                      <a:pt x="20278" y="30"/>
                      <a:pt x="20282" y="33"/>
                    </a:cubicBezTo>
                    <a:cubicBezTo>
                      <a:pt x="20278" y="33"/>
                      <a:pt x="20274" y="33"/>
                      <a:pt x="20270" y="33"/>
                    </a:cubicBezTo>
                    <a:cubicBezTo>
                      <a:pt x="20274" y="36"/>
                      <a:pt x="20278" y="39"/>
                      <a:pt x="20282" y="41"/>
                    </a:cubicBezTo>
                    <a:cubicBezTo>
                      <a:pt x="20278" y="41"/>
                      <a:pt x="20274" y="41"/>
                      <a:pt x="20270" y="41"/>
                    </a:cubicBezTo>
                    <a:cubicBezTo>
                      <a:pt x="20274" y="44"/>
                      <a:pt x="20278" y="47"/>
                      <a:pt x="20282" y="50"/>
                    </a:cubicBezTo>
                    <a:cubicBezTo>
                      <a:pt x="20278" y="50"/>
                      <a:pt x="20274" y="50"/>
                      <a:pt x="20270" y="50"/>
                    </a:cubicBezTo>
                    <a:cubicBezTo>
                      <a:pt x="20274" y="52"/>
                      <a:pt x="20278" y="55"/>
                      <a:pt x="20282" y="58"/>
                    </a:cubicBezTo>
                    <a:cubicBezTo>
                      <a:pt x="20278" y="58"/>
                      <a:pt x="20274" y="58"/>
                      <a:pt x="20270" y="58"/>
                    </a:cubicBezTo>
                    <a:cubicBezTo>
                      <a:pt x="20290" y="73"/>
                      <a:pt x="20311" y="88"/>
                      <a:pt x="20332" y="102"/>
                    </a:cubicBezTo>
                    <a:cubicBezTo>
                      <a:pt x="20309" y="102"/>
                      <a:pt x="20287" y="102"/>
                      <a:pt x="20265" y="102"/>
                    </a:cubicBezTo>
                    <a:cubicBezTo>
                      <a:pt x="20263" y="101"/>
                      <a:pt x="20261" y="100"/>
                      <a:pt x="20259" y="99"/>
                    </a:cubicBezTo>
                    <a:cubicBezTo>
                      <a:pt x="20263" y="99"/>
                      <a:pt x="20267" y="99"/>
                      <a:pt x="20271" y="99"/>
                    </a:cubicBezTo>
                    <a:cubicBezTo>
                      <a:pt x="20267" y="96"/>
                      <a:pt x="20263" y="93"/>
                      <a:pt x="20259" y="90"/>
                    </a:cubicBezTo>
                    <a:cubicBezTo>
                      <a:pt x="20263" y="90"/>
                      <a:pt x="20267" y="90"/>
                      <a:pt x="20271" y="90"/>
                    </a:cubicBezTo>
                    <a:cubicBezTo>
                      <a:pt x="20267" y="87"/>
                      <a:pt x="20263" y="85"/>
                      <a:pt x="20259" y="82"/>
                    </a:cubicBezTo>
                    <a:cubicBezTo>
                      <a:pt x="20263" y="82"/>
                      <a:pt x="20267" y="82"/>
                      <a:pt x="20271" y="82"/>
                    </a:cubicBezTo>
                    <a:cubicBezTo>
                      <a:pt x="20233" y="54"/>
                      <a:pt x="20195" y="27"/>
                      <a:pt x="20158" y="0"/>
                    </a:cubicBezTo>
                    <a:cubicBezTo>
                      <a:pt x="19749" y="0"/>
                      <a:pt x="19339" y="0"/>
                      <a:pt x="18930" y="0"/>
                    </a:cubicBezTo>
                    <a:cubicBezTo>
                      <a:pt x="18933" y="2"/>
                      <a:pt x="18937" y="5"/>
                      <a:pt x="18940" y="8"/>
                    </a:cubicBezTo>
                    <a:cubicBezTo>
                      <a:pt x="18937" y="8"/>
                      <a:pt x="18933" y="8"/>
                      <a:pt x="18930" y="8"/>
                    </a:cubicBezTo>
                    <a:cubicBezTo>
                      <a:pt x="18933" y="11"/>
                      <a:pt x="18937" y="14"/>
                      <a:pt x="18940" y="16"/>
                    </a:cubicBezTo>
                    <a:cubicBezTo>
                      <a:pt x="18937" y="16"/>
                      <a:pt x="18933" y="16"/>
                      <a:pt x="18930" y="16"/>
                    </a:cubicBezTo>
                    <a:cubicBezTo>
                      <a:pt x="18933" y="19"/>
                      <a:pt x="18937" y="22"/>
                      <a:pt x="18940" y="25"/>
                    </a:cubicBezTo>
                    <a:cubicBezTo>
                      <a:pt x="18937" y="25"/>
                      <a:pt x="18933" y="25"/>
                      <a:pt x="18930" y="25"/>
                    </a:cubicBezTo>
                    <a:cubicBezTo>
                      <a:pt x="18933" y="27"/>
                      <a:pt x="18937" y="30"/>
                      <a:pt x="18940" y="33"/>
                    </a:cubicBezTo>
                    <a:cubicBezTo>
                      <a:pt x="18937" y="33"/>
                      <a:pt x="18933" y="33"/>
                      <a:pt x="18930" y="33"/>
                    </a:cubicBezTo>
                    <a:cubicBezTo>
                      <a:pt x="18933" y="36"/>
                      <a:pt x="18937" y="39"/>
                      <a:pt x="18940" y="41"/>
                    </a:cubicBezTo>
                    <a:cubicBezTo>
                      <a:pt x="18937" y="41"/>
                      <a:pt x="18933" y="41"/>
                      <a:pt x="18930" y="41"/>
                    </a:cubicBezTo>
                    <a:cubicBezTo>
                      <a:pt x="18933" y="44"/>
                      <a:pt x="18937" y="47"/>
                      <a:pt x="18940" y="50"/>
                    </a:cubicBezTo>
                    <a:cubicBezTo>
                      <a:pt x="18937" y="50"/>
                      <a:pt x="18933" y="50"/>
                      <a:pt x="18930" y="50"/>
                    </a:cubicBezTo>
                    <a:cubicBezTo>
                      <a:pt x="18933" y="52"/>
                      <a:pt x="18937" y="55"/>
                      <a:pt x="18940" y="58"/>
                    </a:cubicBezTo>
                    <a:cubicBezTo>
                      <a:pt x="18937" y="58"/>
                      <a:pt x="18933" y="58"/>
                      <a:pt x="18930" y="58"/>
                    </a:cubicBezTo>
                    <a:cubicBezTo>
                      <a:pt x="18947" y="73"/>
                      <a:pt x="18965" y="88"/>
                      <a:pt x="18982" y="102"/>
                    </a:cubicBezTo>
                    <a:cubicBezTo>
                      <a:pt x="18957" y="102"/>
                      <a:pt x="18932" y="102"/>
                      <a:pt x="18907" y="102"/>
                    </a:cubicBezTo>
                    <a:cubicBezTo>
                      <a:pt x="18906" y="101"/>
                      <a:pt x="18904" y="100"/>
                      <a:pt x="18903" y="99"/>
                    </a:cubicBezTo>
                    <a:cubicBezTo>
                      <a:pt x="18906" y="99"/>
                      <a:pt x="18909" y="99"/>
                      <a:pt x="18913" y="99"/>
                    </a:cubicBezTo>
                    <a:cubicBezTo>
                      <a:pt x="18909" y="96"/>
                      <a:pt x="18906" y="93"/>
                      <a:pt x="18903" y="90"/>
                    </a:cubicBezTo>
                    <a:cubicBezTo>
                      <a:pt x="18906" y="90"/>
                      <a:pt x="18909" y="90"/>
                      <a:pt x="18913" y="90"/>
                    </a:cubicBezTo>
                    <a:cubicBezTo>
                      <a:pt x="18909" y="87"/>
                      <a:pt x="18906" y="85"/>
                      <a:pt x="18903" y="82"/>
                    </a:cubicBezTo>
                    <a:cubicBezTo>
                      <a:pt x="18906" y="82"/>
                      <a:pt x="18909" y="82"/>
                      <a:pt x="18913" y="82"/>
                    </a:cubicBezTo>
                    <a:cubicBezTo>
                      <a:pt x="18881" y="54"/>
                      <a:pt x="18849" y="27"/>
                      <a:pt x="18818" y="0"/>
                    </a:cubicBezTo>
                    <a:cubicBezTo>
                      <a:pt x="18409" y="0"/>
                      <a:pt x="18000" y="0"/>
                      <a:pt x="17590" y="0"/>
                    </a:cubicBezTo>
                    <a:cubicBezTo>
                      <a:pt x="17593" y="2"/>
                      <a:pt x="17596" y="5"/>
                      <a:pt x="17598" y="8"/>
                    </a:cubicBezTo>
                    <a:cubicBezTo>
                      <a:pt x="17596" y="8"/>
                      <a:pt x="17593" y="8"/>
                      <a:pt x="17590" y="8"/>
                    </a:cubicBezTo>
                    <a:cubicBezTo>
                      <a:pt x="17593" y="11"/>
                      <a:pt x="17596" y="14"/>
                      <a:pt x="17598" y="16"/>
                    </a:cubicBezTo>
                    <a:cubicBezTo>
                      <a:pt x="17596" y="16"/>
                      <a:pt x="17593" y="16"/>
                      <a:pt x="17590" y="16"/>
                    </a:cubicBezTo>
                    <a:cubicBezTo>
                      <a:pt x="17593" y="19"/>
                      <a:pt x="17596" y="22"/>
                      <a:pt x="17598" y="25"/>
                    </a:cubicBezTo>
                    <a:cubicBezTo>
                      <a:pt x="17596" y="25"/>
                      <a:pt x="17593" y="25"/>
                      <a:pt x="17590" y="25"/>
                    </a:cubicBezTo>
                    <a:cubicBezTo>
                      <a:pt x="17593" y="27"/>
                      <a:pt x="17596" y="30"/>
                      <a:pt x="17598" y="33"/>
                    </a:cubicBezTo>
                    <a:cubicBezTo>
                      <a:pt x="17596" y="33"/>
                      <a:pt x="17593" y="33"/>
                      <a:pt x="17590" y="33"/>
                    </a:cubicBezTo>
                    <a:cubicBezTo>
                      <a:pt x="17593" y="36"/>
                      <a:pt x="17596" y="39"/>
                      <a:pt x="17598" y="41"/>
                    </a:cubicBezTo>
                    <a:cubicBezTo>
                      <a:pt x="17596" y="41"/>
                      <a:pt x="17593" y="41"/>
                      <a:pt x="17590" y="41"/>
                    </a:cubicBezTo>
                    <a:cubicBezTo>
                      <a:pt x="17593" y="44"/>
                      <a:pt x="17596" y="47"/>
                      <a:pt x="17598" y="50"/>
                    </a:cubicBezTo>
                    <a:cubicBezTo>
                      <a:pt x="17596" y="50"/>
                      <a:pt x="17593" y="50"/>
                      <a:pt x="17590" y="50"/>
                    </a:cubicBezTo>
                    <a:cubicBezTo>
                      <a:pt x="17593" y="52"/>
                      <a:pt x="17596" y="55"/>
                      <a:pt x="17598" y="58"/>
                    </a:cubicBezTo>
                    <a:cubicBezTo>
                      <a:pt x="17596" y="58"/>
                      <a:pt x="17593" y="58"/>
                      <a:pt x="17590" y="58"/>
                    </a:cubicBezTo>
                    <a:cubicBezTo>
                      <a:pt x="17604" y="73"/>
                      <a:pt x="17618" y="88"/>
                      <a:pt x="17633" y="102"/>
                    </a:cubicBezTo>
                    <a:cubicBezTo>
                      <a:pt x="17605" y="102"/>
                      <a:pt x="17578" y="102"/>
                      <a:pt x="17550" y="102"/>
                    </a:cubicBezTo>
                    <a:cubicBezTo>
                      <a:pt x="17549" y="101"/>
                      <a:pt x="17548" y="100"/>
                      <a:pt x="17547" y="99"/>
                    </a:cubicBezTo>
                    <a:cubicBezTo>
                      <a:pt x="17549" y="99"/>
                      <a:pt x="17552" y="99"/>
                      <a:pt x="17555" y="99"/>
                    </a:cubicBezTo>
                    <a:cubicBezTo>
                      <a:pt x="17552" y="96"/>
                      <a:pt x="17549" y="93"/>
                      <a:pt x="17547" y="90"/>
                    </a:cubicBezTo>
                    <a:cubicBezTo>
                      <a:pt x="17549" y="90"/>
                      <a:pt x="17552" y="90"/>
                      <a:pt x="17555" y="90"/>
                    </a:cubicBezTo>
                    <a:cubicBezTo>
                      <a:pt x="17552" y="87"/>
                      <a:pt x="17549" y="85"/>
                      <a:pt x="17547" y="82"/>
                    </a:cubicBezTo>
                    <a:cubicBezTo>
                      <a:pt x="17549" y="82"/>
                      <a:pt x="17552" y="82"/>
                      <a:pt x="17555" y="82"/>
                    </a:cubicBezTo>
                    <a:cubicBezTo>
                      <a:pt x="17529" y="54"/>
                      <a:pt x="17503" y="27"/>
                      <a:pt x="17478" y="0"/>
                    </a:cubicBezTo>
                    <a:cubicBezTo>
                      <a:pt x="17069" y="0"/>
                      <a:pt x="16660" y="0"/>
                      <a:pt x="16251" y="0"/>
                    </a:cubicBezTo>
                    <a:cubicBezTo>
                      <a:pt x="16253" y="2"/>
                      <a:pt x="16255" y="5"/>
                      <a:pt x="16257" y="8"/>
                    </a:cubicBezTo>
                    <a:cubicBezTo>
                      <a:pt x="16255" y="8"/>
                      <a:pt x="16253" y="8"/>
                      <a:pt x="16251" y="8"/>
                    </a:cubicBezTo>
                    <a:cubicBezTo>
                      <a:pt x="16253" y="11"/>
                      <a:pt x="16255" y="14"/>
                      <a:pt x="16257" y="16"/>
                    </a:cubicBezTo>
                    <a:cubicBezTo>
                      <a:pt x="16255" y="16"/>
                      <a:pt x="16253" y="16"/>
                      <a:pt x="16251" y="16"/>
                    </a:cubicBezTo>
                    <a:cubicBezTo>
                      <a:pt x="16253" y="19"/>
                      <a:pt x="16255" y="22"/>
                      <a:pt x="16257" y="25"/>
                    </a:cubicBezTo>
                    <a:cubicBezTo>
                      <a:pt x="16255" y="25"/>
                      <a:pt x="16253" y="25"/>
                      <a:pt x="16251" y="25"/>
                    </a:cubicBezTo>
                    <a:cubicBezTo>
                      <a:pt x="16253" y="27"/>
                      <a:pt x="16255" y="30"/>
                      <a:pt x="16257" y="33"/>
                    </a:cubicBezTo>
                    <a:cubicBezTo>
                      <a:pt x="16255" y="33"/>
                      <a:pt x="16253" y="33"/>
                      <a:pt x="16251" y="33"/>
                    </a:cubicBezTo>
                    <a:cubicBezTo>
                      <a:pt x="16253" y="36"/>
                      <a:pt x="16255" y="39"/>
                      <a:pt x="16257" y="41"/>
                    </a:cubicBezTo>
                    <a:cubicBezTo>
                      <a:pt x="16255" y="41"/>
                      <a:pt x="16253" y="41"/>
                      <a:pt x="16251" y="41"/>
                    </a:cubicBezTo>
                    <a:cubicBezTo>
                      <a:pt x="16253" y="44"/>
                      <a:pt x="16255" y="47"/>
                      <a:pt x="16257" y="50"/>
                    </a:cubicBezTo>
                    <a:cubicBezTo>
                      <a:pt x="16255" y="50"/>
                      <a:pt x="16253" y="50"/>
                      <a:pt x="16251" y="50"/>
                    </a:cubicBezTo>
                    <a:cubicBezTo>
                      <a:pt x="16253" y="52"/>
                      <a:pt x="16255" y="55"/>
                      <a:pt x="16257" y="58"/>
                    </a:cubicBezTo>
                    <a:cubicBezTo>
                      <a:pt x="16255" y="58"/>
                      <a:pt x="16253" y="58"/>
                      <a:pt x="16251" y="58"/>
                    </a:cubicBezTo>
                    <a:cubicBezTo>
                      <a:pt x="16261" y="73"/>
                      <a:pt x="16272" y="88"/>
                      <a:pt x="16283" y="102"/>
                    </a:cubicBezTo>
                    <a:cubicBezTo>
                      <a:pt x="16253" y="102"/>
                      <a:pt x="16223" y="102"/>
                      <a:pt x="16193" y="102"/>
                    </a:cubicBezTo>
                    <a:cubicBezTo>
                      <a:pt x="16192" y="101"/>
                      <a:pt x="16191" y="100"/>
                      <a:pt x="16191" y="99"/>
                    </a:cubicBezTo>
                    <a:cubicBezTo>
                      <a:pt x="16193" y="99"/>
                      <a:pt x="16194" y="99"/>
                      <a:pt x="16196" y="99"/>
                    </a:cubicBezTo>
                    <a:cubicBezTo>
                      <a:pt x="16194" y="96"/>
                      <a:pt x="16193" y="93"/>
                      <a:pt x="16191" y="90"/>
                    </a:cubicBezTo>
                    <a:cubicBezTo>
                      <a:pt x="16193" y="90"/>
                      <a:pt x="16194" y="90"/>
                      <a:pt x="16196" y="90"/>
                    </a:cubicBezTo>
                    <a:cubicBezTo>
                      <a:pt x="16194" y="87"/>
                      <a:pt x="16193" y="85"/>
                      <a:pt x="16191" y="82"/>
                    </a:cubicBezTo>
                    <a:cubicBezTo>
                      <a:pt x="16193" y="82"/>
                      <a:pt x="16194" y="82"/>
                      <a:pt x="16196" y="82"/>
                    </a:cubicBezTo>
                    <a:cubicBezTo>
                      <a:pt x="16177" y="54"/>
                      <a:pt x="16157" y="27"/>
                      <a:pt x="16138" y="0"/>
                    </a:cubicBezTo>
                    <a:cubicBezTo>
                      <a:pt x="15729" y="0"/>
                      <a:pt x="15320" y="0"/>
                      <a:pt x="14911" y="0"/>
                    </a:cubicBezTo>
                    <a:cubicBezTo>
                      <a:pt x="14912" y="2"/>
                      <a:pt x="14913" y="5"/>
                      <a:pt x="14915" y="8"/>
                    </a:cubicBezTo>
                    <a:cubicBezTo>
                      <a:pt x="14913" y="8"/>
                      <a:pt x="14912" y="8"/>
                      <a:pt x="14911" y="8"/>
                    </a:cubicBezTo>
                    <a:cubicBezTo>
                      <a:pt x="14912" y="11"/>
                      <a:pt x="14913" y="14"/>
                      <a:pt x="14915" y="16"/>
                    </a:cubicBezTo>
                    <a:cubicBezTo>
                      <a:pt x="14913" y="16"/>
                      <a:pt x="14912" y="16"/>
                      <a:pt x="14911" y="16"/>
                    </a:cubicBezTo>
                    <a:cubicBezTo>
                      <a:pt x="14912" y="19"/>
                      <a:pt x="14913" y="22"/>
                      <a:pt x="14915" y="25"/>
                    </a:cubicBezTo>
                    <a:cubicBezTo>
                      <a:pt x="14913" y="25"/>
                      <a:pt x="14912" y="25"/>
                      <a:pt x="14911" y="25"/>
                    </a:cubicBezTo>
                    <a:cubicBezTo>
                      <a:pt x="14912" y="27"/>
                      <a:pt x="14913" y="30"/>
                      <a:pt x="14915" y="33"/>
                    </a:cubicBezTo>
                    <a:cubicBezTo>
                      <a:pt x="14913" y="33"/>
                      <a:pt x="14912" y="33"/>
                      <a:pt x="14911" y="33"/>
                    </a:cubicBezTo>
                    <a:cubicBezTo>
                      <a:pt x="14912" y="36"/>
                      <a:pt x="14913" y="39"/>
                      <a:pt x="14915" y="41"/>
                    </a:cubicBezTo>
                    <a:cubicBezTo>
                      <a:pt x="14913" y="41"/>
                      <a:pt x="14912" y="41"/>
                      <a:pt x="14911" y="41"/>
                    </a:cubicBezTo>
                    <a:cubicBezTo>
                      <a:pt x="14912" y="44"/>
                      <a:pt x="14913" y="47"/>
                      <a:pt x="14915" y="50"/>
                    </a:cubicBezTo>
                    <a:cubicBezTo>
                      <a:pt x="14913" y="50"/>
                      <a:pt x="14912" y="50"/>
                      <a:pt x="14911" y="50"/>
                    </a:cubicBezTo>
                    <a:cubicBezTo>
                      <a:pt x="14912" y="52"/>
                      <a:pt x="14913" y="55"/>
                      <a:pt x="14915" y="58"/>
                    </a:cubicBezTo>
                    <a:cubicBezTo>
                      <a:pt x="14913" y="58"/>
                      <a:pt x="14912" y="58"/>
                      <a:pt x="14911" y="58"/>
                    </a:cubicBezTo>
                    <a:cubicBezTo>
                      <a:pt x="14918" y="73"/>
                      <a:pt x="14926" y="88"/>
                      <a:pt x="14933" y="102"/>
                    </a:cubicBezTo>
                    <a:cubicBezTo>
                      <a:pt x="14901" y="102"/>
                      <a:pt x="14869" y="102"/>
                      <a:pt x="14836" y="102"/>
                    </a:cubicBezTo>
                    <a:cubicBezTo>
                      <a:pt x="14835" y="101"/>
                      <a:pt x="14835" y="100"/>
                      <a:pt x="14834" y="99"/>
                    </a:cubicBezTo>
                    <a:cubicBezTo>
                      <a:pt x="14836" y="99"/>
                      <a:pt x="14837" y="99"/>
                      <a:pt x="14838" y="99"/>
                    </a:cubicBezTo>
                    <a:cubicBezTo>
                      <a:pt x="14837" y="96"/>
                      <a:pt x="14836" y="93"/>
                      <a:pt x="14834" y="90"/>
                    </a:cubicBezTo>
                    <a:cubicBezTo>
                      <a:pt x="14836" y="90"/>
                      <a:pt x="14837" y="90"/>
                      <a:pt x="14838" y="90"/>
                    </a:cubicBezTo>
                    <a:cubicBezTo>
                      <a:pt x="14837" y="87"/>
                      <a:pt x="14836" y="85"/>
                      <a:pt x="14834" y="82"/>
                    </a:cubicBezTo>
                    <a:cubicBezTo>
                      <a:pt x="14836" y="82"/>
                      <a:pt x="14837" y="82"/>
                      <a:pt x="14838" y="82"/>
                    </a:cubicBezTo>
                    <a:cubicBezTo>
                      <a:pt x="14825" y="54"/>
                      <a:pt x="14812" y="27"/>
                      <a:pt x="14798" y="0"/>
                    </a:cubicBezTo>
                    <a:cubicBezTo>
                      <a:pt x="14389" y="0"/>
                      <a:pt x="13980" y="0"/>
                      <a:pt x="13571" y="0"/>
                    </a:cubicBezTo>
                    <a:cubicBezTo>
                      <a:pt x="13572" y="2"/>
                      <a:pt x="13572" y="5"/>
                      <a:pt x="13573" y="8"/>
                    </a:cubicBezTo>
                    <a:cubicBezTo>
                      <a:pt x="13572" y="8"/>
                      <a:pt x="13572" y="8"/>
                      <a:pt x="13571" y="8"/>
                    </a:cubicBezTo>
                    <a:cubicBezTo>
                      <a:pt x="13572" y="11"/>
                      <a:pt x="13572" y="14"/>
                      <a:pt x="13573" y="16"/>
                    </a:cubicBezTo>
                    <a:cubicBezTo>
                      <a:pt x="13572" y="16"/>
                      <a:pt x="13572" y="16"/>
                      <a:pt x="13571" y="16"/>
                    </a:cubicBezTo>
                    <a:cubicBezTo>
                      <a:pt x="13572" y="19"/>
                      <a:pt x="13572" y="22"/>
                      <a:pt x="13573" y="25"/>
                    </a:cubicBezTo>
                    <a:cubicBezTo>
                      <a:pt x="13572" y="25"/>
                      <a:pt x="13572" y="25"/>
                      <a:pt x="13571" y="25"/>
                    </a:cubicBezTo>
                    <a:cubicBezTo>
                      <a:pt x="13572" y="27"/>
                      <a:pt x="13572" y="30"/>
                      <a:pt x="13573" y="33"/>
                    </a:cubicBezTo>
                    <a:cubicBezTo>
                      <a:pt x="13572" y="33"/>
                      <a:pt x="13572" y="33"/>
                      <a:pt x="13571" y="33"/>
                    </a:cubicBezTo>
                    <a:cubicBezTo>
                      <a:pt x="13572" y="36"/>
                      <a:pt x="13572" y="39"/>
                      <a:pt x="13573" y="41"/>
                    </a:cubicBezTo>
                    <a:cubicBezTo>
                      <a:pt x="13572" y="41"/>
                      <a:pt x="13572" y="41"/>
                      <a:pt x="13571" y="41"/>
                    </a:cubicBezTo>
                    <a:cubicBezTo>
                      <a:pt x="13572" y="44"/>
                      <a:pt x="13572" y="47"/>
                      <a:pt x="13573" y="50"/>
                    </a:cubicBezTo>
                    <a:cubicBezTo>
                      <a:pt x="13572" y="50"/>
                      <a:pt x="13572" y="50"/>
                      <a:pt x="13571" y="50"/>
                    </a:cubicBezTo>
                    <a:cubicBezTo>
                      <a:pt x="13572" y="52"/>
                      <a:pt x="13572" y="55"/>
                      <a:pt x="13573" y="58"/>
                    </a:cubicBezTo>
                    <a:cubicBezTo>
                      <a:pt x="13572" y="58"/>
                      <a:pt x="13572" y="58"/>
                      <a:pt x="13571" y="58"/>
                    </a:cubicBezTo>
                    <a:cubicBezTo>
                      <a:pt x="13575" y="73"/>
                      <a:pt x="13579" y="88"/>
                      <a:pt x="13584" y="102"/>
                    </a:cubicBezTo>
                    <a:cubicBezTo>
                      <a:pt x="13549" y="102"/>
                      <a:pt x="13514" y="102"/>
                      <a:pt x="13479" y="102"/>
                    </a:cubicBezTo>
                    <a:cubicBezTo>
                      <a:pt x="13479" y="101"/>
                      <a:pt x="13479" y="100"/>
                      <a:pt x="13478" y="99"/>
                    </a:cubicBezTo>
                    <a:cubicBezTo>
                      <a:pt x="13479" y="99"/>
                      <a:pt x="13480" y="99"/>
                      <a:pt x="13481" y="99"/>
                    </a:cubicBezTo>
                    <a:cubicBezTo>
                      <a:pt x="13480" y="96"/>
                      <a:pt x="13479" y="93"/>
                      <a:pt x="13478" y="90"/>
                    </a:cubicBezTo>
                    <a:cubicBezTo>
                      <a:pt x="13479" y="90"/>
                      <a:pt x="13480" y="90"/>
                      <a:pt x="13481" y="90"/>
                    </a:cubicBezTo>
                    <a:cubicBezTo>
                      <a:pt x="13480" y="87"/>
                      <a:pt x="13479" y="85"/>
                      <a:pt x="13478" y="82"/>
                    </a:cubicBezTo>
                    <a:cubicBezTo>
                      <a:pt x="13479" y="82"/>
                      <a:pt x="13480" y="82"/>
                      <a:pt x="13481" y="82"/>
                    </a:cubicBezTo>
                    <a:cubicBezTo>
                      <a:pt x="13473" y="54"/>
                      <a:pt x="13466" y="27"/>
                      <a:pt x="13459" y="0"/>
                    </a:cubicBezTo>
                    <a:cubicBezTo>
                      <a:pt x="13049" y="0"/>
                      <a:pt x="12640" y="0"/>
                      <a:pt x="12231" y="0"/>
                    </a:cubicBezTo>
                    <a:cubicBezTo>
                      <a:pt x="12231" y="2"/>
                      <a:pt x="12231" y="5"/>
                      <a:pt x="12231" y="8"/>
                    </a:cubicBezTo>
                    <a:cubicBezTo>
                      <a:pt x="12231" y="8"/>
                      <a:pt x="12231" y="8"/>
                      <a:pt x="12231" y="8"/>
                    </a:cubicBezTo>
                    <a:cubicBezTo>
                      <a:pt x="12231" y="11"/>
                      <a:pt x="12231" y="14"/>
                      <a:pt x="12231" y="16"/>
                    </a:cubicBezTo>
                    <a:cubicBezTo>
                      <a:pt x="12231" y="16"/>
                      <a:pt x="12231" y="16"/>
                      <a:pt x="12231" y="16"/>
                    </a:cubicBezTo>
                    <a:cubicBezTo>
                      <a:pt x="12231" y="19"/>
                      <a:pt x="12231" y="22"/>
                      <a:pt x="12231" y="25"/>
                    </a:cubicBezTo>
                    <a:cubicBezTo>
                      <a:pt x="12231" y="25"/>
                      <a:pt x="12231" y="25"/>
                      <a:pt x="12231" y="25"/>
                    </a:cubicBezTo>
                    <a:cubicBezTo>
                      <a:pt x="12231" y="27"/>
                      <a:pt x="12231" y="30"/>
                      <a:pt x="12231" y="33"/>
                    </a:cubicBezTo>
                    <a:cubicBezTo>
                      <a:pt x="12231" y="33"/>
                      <a:pt x="12231" y="33"/>
                      <a:pt x="12231" y="33"/>
                    </a:cubicBezTo>
                    <a:cubicBezTo>
                      <a:pt x="12231" y="36"/>
                      <a:pt x="12231" y="39"/>
                      <a:pt x="12231" y="41"/>
                    </a:cubicBezTo>
                    <a:cubicBezTo>
                      <a:pt x="12231" y="41"/>
                      <a:pt x="12231" y="41"/>
                      <a:pt x="12231" y="41"/>
                    </a:cubicBezTo>
                    <a:cubicBezTo>
                      <a:pt x="12231" y="44"/>
                      <a:pt x="12231" y="47"/>
                      <a:pt x="12231" y="50"/>
                    </a:cubicBezTo>
                    <a:cubicBezTo>
                      <a:pt x="12231" y="50"/>
                      <a:pt x="12231" y="50"/>
                      <a:pt x="12231" y="50"/>
                    </a:cubicBezTo>
                    <a:cubicBezTo>
                      <a:pt x="12231" y="52"/>
                      <a:pt x="12231" y="55"/>
                      <a:pt x="12231" y="58"/>
                    </a:cubicBezTo>
                    <a:cubicBezTo>
                      <a:pt x="12231" y="58"/>
                      <a:pt x="12231" y="58"/>
                      <a:pt x="12231" y="58"/>
                    </a:cubicBezTo>
                    <a:cubicBezTo>
                      <a:pt x="12232" y="73"/>
                      <a:pt x="12233" y="88"/>
                      <a:pt x="12234" y="102"/>
                    </a:cubicBezTo>
                    <a:cubicBezTo>
                      <a:pt x="12197" y="102"/>
                      <a:pt x="12159" y="102"/>
                      <a:pt x="12122" y="102"/>
                    </a:cubicBezTo>
                    <a:cubicBezTo>
                      <a:pt x="12122" y="101"/>
                      <a:pt x="12122" y="100"/>
                      <a:pt x="12122" y="99"/>
                    </a:cubicBezTo>
                    <a:cubicBezTo>
                      <a:pt x="12122" y="99"/>
                      <a:pt x="12122" y="99"/>
                      <a:pt x="12122" y="99"/>
                    </a:cubicBezTo>
                    <a:cubicBezTo>
                      <a:pt x="12122" y="96"/>
                      <a:pt x="12122" y="93"/>
                      <a:pt x="12122" y="90"/>
                    </a:cubicBezTo>
                    <a:cubicBezTo>
                      <a:pt x="12122" y="90"/>
                      <a:pt x="12122" y="90"/>
                      <a:pt x="12122" y="90"/>
                    </a:cubicBezTo>
                    <a:cubicBezTo>
                      <a:pt x="12122" y="87"/>
                      <a:pt x="12122" y="85"/>
                      <a:pt x="12122" y="82"/>
                    </a:cubicBezTo>
                    <a:cubicBezTo>
                      <a:pt x="12122" y="82"/>
                      <a:pt x="12122" y="82"/>
                      <a:pt x="12122" y="82"/>
                    </a:cubicBezTo>
                    <a:cubicBezTo>
                      <a:pt x="12121" y="54"/>
                      <a:pt x="12120" y="27"/>
                      <a:pt x="12119" y="0"/>
                    </a:cubicBezTo>
                    <a:cubicBezTo>
                      <a:pt x="11710" y="0"/>
                      <a:pt x="11300" y="0"/>
                      <a:pt x="10891" y="0"/>
                    </a:cubicBezTo>
                    <a:cubicBezTo>
                      <a:pt x="10887" y="27"/>
                      <a:pt x="10883" y="54"/>
                      <a:pt x="10878" y="82"/>
                    </a:cubicBezTo>
                    <a:cubicBezTo>
                      <a:pt x="10879" y="82"/>
                      <a:pt x="10879" y="82"/>
                      <a:pt x="10879" y="82"/>
                    </a:cubicBezTo>
                    <a:cubicBezTo>
                      <a:pt x="10879" y="85"/>
                      <a:pt x="10879" y="87"/>
                      <a:pt x="10878" y="90"/>
                    </a:cubicBezTo>
                    <a:cubicBezTo>
                      <a:pt x="10879" y="90"/>
                      <a:pt x="10879" y="90"/>
                      <a:pt x="10879" y="90"/>
                    </a:cubicBezTo>
                    <a:cubicBezTo>
                      <a:pt x="10879" y="93"/>
                      <a:pt x="10879" y="96"/>
                      <a:pt x="10878" y="99"/>
                    </a:cubicBezTo>
                    <a:cubicBezTo>
                      <a:pt x="10879" y="99"/>
                      <a:pt x="10879" y="99"/>
                      <a:pt x="10879" y="99"/>
                    </a:cubicBezTo>
                    <a:cubicBezTo>
                      <a:pt x="10879" y="100"/>
                      <a:pt x="10879" y="101"/>
                      <a:pt x="10879" y="102"/>
                    </a:cubicBezTo>
                    <a:cubicBezTo>
                      <a:pt x="10843" y="102"/>
                      <a:pt x="10807" y="102"/>
                      <a:pt x="10771" y="102"/>
                    </a:cubicBezTo>
                    <a:cubicBezTo>
                      <a:pt x="10774" y="88"/>
                      <a:pt x="10776" y="73"/>
                      <a:pt x="10779" y="58"/>
                    </a:cubicBezTo>
                    <a:cubicBezTo>
                      <a:pt x="10778" y="58"/>
                      <a:pt x="10778" y="58"/>
                      <a:pt x="10777" y="58"/>
                    </a:cubicBezTo>
                    <a:cubicBezTo>
                      <a:pt x="10778" y="55"/>
                      <a:pt x="10778" y="52"/>
                      <a:pt x="10779" y="50"/>
                    </a:cubicBezTo>
                    <a:cubicBezTo>
                      <a:pt x="10778" y="50"/>
                      <a:pt x="10778" y="50"/>
                      <a:pt x="10777" y="50"/>
                    </a:cubicBezTo>
                    <a:cubicBezTo>
                      <a:pt x="10778" y="47"/>
                      <a:pt x="10778" y="44"/>
                      <a:pt x="10779" y="41"/>
                    </a:cubicBezTo>
                    <a:cubicBezTo>
                      <a:pt x="10778" y="41"/>
                      <a:pt x="10778" y="41"/>
                      <a:pt x="10777" y="41"/>
                    </a:cubicBezTo>
                    <a:cubicBezTo>
                      <a:pt x="10778" y="39"/>
                      <a:pt x="10778" y="36"/>
                      <a:pt x="10779" y="33"/>
                    </a:cubicBezTo>
                    <a:cubicBezTo>
                      <a:pt x="10778" y="33"/>
                      <a:pt x="10778" y="33"/>
                      <a:pt x="10777" y="33"/>
                    </a:cubicBezTo>
                    <a:cubicBezTo>
                      <a:pt x="10778" y="30"/>
                      <a:pt x="10778" y="27"/>
                      <a:pt x="10779" y="25"/>
                    </a:cubicBezTo>
                    <a:cubicBezTo>
                      <a:pt x="10778" y="25"/>
                      <a:pt x="10778" y="25"/>
                      <a:pt x="10777" y="25"/>
                    </a:cubicBezTo>
                    <a:cubicBezTo>
                      <a:pt x="10778" y="22"/>
                      <a:pt x="10778" y="19"/>
                      <a:pt x="10779" y="16"/>
                    </a:cubicBezTo>
                    <a:cubicBezTo>
                      <a:pt x="10778" y="16"/>
                      <a:pt x="10778" y="16"/>
                      <a:pt x="10777" y="16"/>
                    </a:cubicBezTo>
                    <a:cubicBezTo>
                      <a:pt x="10778" y="14"/>
                      <a:pt x="10778" y="11"/>
                      <a:pt x="10779" y="8"/>
                    </a:cubicBezTo>
                    <a:cubicBezTo>
                      <a:pt x="10778" y="8"/>
                      <a:pt x="10778" y="8"/>
                      <a:pt x="10777" y="8"/>
                    </a:cubicBezTo>
                    <a:cubicBezTo>
                      <a:pt x="10778" y="5"/>
                      <a:pt x="10778" y="2"/>
                      <a:pt x="10779" y="0"/>
                    </a:cubicBezTo>
                    <a:cubicBezTo>
                      <a:pt x="10370" y="0"/>
                      <a:pt x="9961" y="0"/>
                      <a:pt x="9552" y="0"/>
                    </a:cubicBezTo>
                    <a:cubicBezTo>
                      <a:pt x="9541" y="27"/>
                      <a:pt x="9531" y="54"/>
                      <a:pt x="9520" y="82"/>
                    </a:cubicBezTo>
                    <a:cubicBezTo>
                      <a:pt x="9521" y="82"/>
                      <a:pt x="9522" y="82"/>
                      <a:pt x="9523" y="82"/>
                    </a:cubicBezTo>
                    <a:cubicBezTo>
                      <a:pt x="9522" y="85"/>
                      <a:pt x="9521" y="87"/>
                      <a:pt x="9520" y="90"/>
                    </a:cubicBezTo>
                    <a:cubicBezTo>
                      <a:pt x="9521" y="90"/>
                      <a:pt x="9522" y="90"/>
                      <a:pt x="9523" y="90"/>
                    </a:cubicBezTo>
                    <a:cubicBezTo>
                      <a:pt x="9522" y="93"/>
                      <a:pt x="9521" y="96"/>
                      <a:pt x="9520" y="99"/>
                    </a:cubicBezTo>
                    <a:cubicBezTo>
                      <a:pt x="9521" y="99"/>
                      <a:pt x="9522" y="99"/>
                      <a:pt x="9523" y="99"/>
                    </a:cubicBezTo>
                    <a:cubicBezTo>
                      <a:pt x="9523" y="100"/>
                      <a:pt x="9522" y="101"/>
                      <a:pt x="9522" y="102"/>
                    </a:cubicBezTo>
                    <a:cubicBezTo>
                      <a:pt x="9488" y="102"/>
                      <a:pt x="9455" y="102"/>
                      <a:pt x="9421" y="102"/>
                    </a:cubicBezTo>
                    <a:cubicBezTo>
                      <a:pt x="9427" y="88"/>
                      <a:pt x="9433" y="73"/>
                      <a:pt x="9439" y="58"/>
                    </a:cubicBezTo>
                    <a:cubicBezTo>
                      <a:pt x="9438" y="58"/>
                      <a:pt x="9437" y="58"/>
                      <a:pt x="9436" y="58"/>
                    </a:cubicBezTo>
                    <a:cubicBezTo>
                      <a:pt x="9437" y="55"/>
                      <a:pt x="9438" y="52"/>
                      <a:pt x="9439" y="50"/>
                    </a:cubicBezTo>
                    <a:cubicBezTo>
                      <a:pt x="9438" y="50"/>
                      <a:pt x="9437" y="50"/>
                      <a:pt x="9436" y="50"/>
                    </a:cubicBezTo>
                    <a:cubicBezTo>
                      <a:pt x="9437" y="47"/>
                      <a:pt x="9438" y="44"/>
                      <a:pt x="9439" y="41"/>
                    </a:cubicBezTo>
                    <a:cubicBezTo>
                      <a:pt x="9438" y="41"/>
                      <a:pt x="9437" y="41"/>
                      <a:pt x="9436" y="41"/>
                    </a:cubicBezTo>
                    <a:cubicBezTo>
                      <a:pt x="9437" y="39"/>
                      <a:pt x="9438" y="36"/>
                      <a:pt x="9439" y="33"/>
                    </a:cubicBezTo>
                    <a:cubicBezTo>
                      <a:pt x="9438" y="33"/>
                      <a:pt x="9437" y="33"/>
                      <a:pt x="9436" y="33"/>
                    </a:cubicBezTo>
                    <a:cubicBezTo>
                      <a:pt x="9437" y="30"/>
                      <a:pt x="9438" y="27"/>
                      <a:pt x="9439" y="25"/>
                    </a:cubicBezTo>
                    <a:cubicBezTo>
                      <a:pt x="9438" y="25"/>
                      <a:pt x="9437" y="25"/>
                      <a:pt x="9436" y="25"/>
                    </a:cubicBezTo>
                    <a:cubicBezTo>
                      <a:pt x="9437" y="22"/>
                      <a:pt x="9438" y="19"/>
                      <a:pt x="9439" y="16"/>
                    </a:cubicBezTo>
                    <a:cubicBezTo>
                      <a:pt x="9438" y="16"/>
                      <a:pt x="9437" y="16"/>
                      <a:pt x="9436" y="16"/>
                    </a:cubicBezTo>
                    <a:cubicBezTo>
                      <a:pt x="9437" y="14"/>
                      <a:pt x="9438" y="11"/>
                      <a:pt x="9439" y="8"/>
                    </a:cubicBezTo>
                    <a:cubicBezTo>
                      <a:pt x="9438" y="8"/>
                      <a:pt x="9437" y="8"/>
                      <a:pt x="9436" y="8"/>
                    </a:cubicBezTo>
                    <a:cubicBezTo>
                      <a:pt x="9437" y="5"/>
                      <a:pt x="9438" y="2"/>
                      <a:pt x="9439" y="0"/>
                    </a:cubicBezTo>
                    <a:cubicBezTo>
                      <a:pt x="9030" y="0"/>
                      <a:pt x="8621" y="0"/>
                      <a:pt x="8212" y="0"/>
                    </a:cubicBezTo>
                    <a:cubicBezTo>
                      <a:pt x="8195" y="27"/>
                      <a:pt x="8179" y="54"/>
                      <a:pt x="8162" y="82"/>
                    </a:cubicBezTo>
                    <a:cubicBezTo>
                      <a:pt x="8164" y="82"/>
                      <a:pt x="8166" y="82"/>
                      <a:pt x="8167" y="82"/>
                    </a:cubicBezTo>
                    <a:cubicBezTo>
                      <a:pt x="8165" y="85"/>
                      <a:pt x="8164" y="87"/>
                      <a:pt x="8162" y="90"/>
                    </a:cubicBezTo>
                    <a:cubicBezTo>
                      <a:pt x="8164" y="90"/>
                      <a:pt x="8166" y="90"/>
                      <a:pt x="8167" y="90"/>
                    </a:cubicBezTo>
                    <a:cubicBezTo>
                      <a:pt x="8165" y="93"/>
                      <a:pt x="8164" y="96"/>
                      <a:pt x="8162" y="99"/>
                    </a:cubicBezTo>
                    <a:cubicBezTo>
                      <a:pt x="8164" y="99"/>
                      <a:pt x="8166" y="99"/>
                      <a:pt x="8167" y="99"/>
                    </a:cubicBezTo>
                    <a:cubicBezTo>
                      <a:pt x="8166" y="100"/>
                      <a:pt x="8166" y="101"/>
                      <a:pt x="8165" y="102"/>
                    </a:cubicBezTo>
                    <a:cubicBezTo>
                      <a:pt x="8134" y="102"/>
                      <a:pt x="8103" y="102"/>
                      <a:pt x="8072" y="102"/>
                    </a:cubicBezTo>
                    <a:cubicBezTo>
                      <a:pt x="8081" y="88"/>
                      <a:pt x="8090" y="73"/>
                      <a:pt x="8099" y="58"/>
                    </a:cubicBezTo>
                    <a:cubicBezTo>
                      <a:pt x="8098" y="58"/>
                      <a:pt x="8096" y="58"/>
                      <a:pt x="8094" y="58"/>
                    </a:cubicBezTo>
                    <a:cubicBezTo>
                      <a:pt x="8096" y="55"/>
                      <a:pt x="8098" y="52"/>
                      <a:pt x="8099" y="50"/>
                    </a:cubicBezTo>
                    <a:cubicBezTo>
                      <a:pt x="8098" y="50"/>
                      <a:pt x="8096" y="50"/>
                      <a:pt x="8094" y="50"/>
                    </a:cubicBezTo>
                    <a:cubicBezTo>
                      <a:pt x="8096" y="47"/>
                      <a:pt x="8098" y="44"/>
                      <a:pt x="8099" y="41"/>
                    </a:cubicBezTo>
                    <a:cubicBezTo>
                      <a:pt x="8098" y="41"/>
                      <a:pt x="8096" y="41"/>
                      <a:pt x="8094" y="41"/>
                    </a:cubicBezTo>
                    <a:cubicBezTo>
                      <a:pt x="8096" y="39"/>
                      <a:pt x="8098" y="36"/>
                      <a:pt x="8099" y="33"/>
                    </a:cubicBezTo>
                    <a:cubicBezTo>
                      <a:pt x="8098" y="33"/>
                      <a:pt x="8096" y="33"/>
                      <a:pt x="8094" y="33"/>
                    </a:cubicBezTo>
                    <a:cubicBezTo>
                      <a:pt x="8096" y="30"/>
                      <a:pt x="8098" y="27"/>
                      <a:pt x="8099" y="25"/>
                    </a:cubicBezTo>
                    <a:cubicBezTo>
                      <a:pt x="8098" y="25"/>
                      <a:pt x="8096" y="25"/>
                      <a:pt x="8094" y="25"/>
                    </a:cubicBezTo>
                    <a:cubicBezTo>
                      <a:pt x="8096" y="22"/>
                      <a:pt x="8098" y="19"/>
                      <a:pt x="8099" y="16"/>
                    </a:cubicBezTo>
                    <a:cubicBezTo>
                      <a:pt x="8098" y="16"/>
                      <a:pt x="8096" y="16"/>
                      <a:pt x="8094" y="16"/>
                    </a:cubicBezTo>
                    <a:cubicBezTo>
                      <a:pt x="8096" y="14"/>
                      <a:pt x="8098" y="11"/>
                      <a:pt x="8099" y="8"/>
                    </a:cubicBezTo>
                    <a:cubicBezTo>
                      <a:pt x="8098" y="8"/>
                      <a:pt x="8096" y="8"/>
                      <a:pt x="8094" y="8"/>
                    </a:cubicBezTo>
                    <a:cubicBezTo>
                      <a:pt x="8096" y="5"/>
                      <a:pt x="8098" y="2"/>
                      <a:pt x="8099" y="0"/>
                    </a:cubicBezTo>
                    <a:cubicBezTo>
                      <a:pt x="7690" y="0"/>
                      <a:pt x="7281" y="0"/>
                      <a:pt x="6872" y="0"/>
                    </a:cubicBezTo>
                    <a:cubicBezTo>
                      <a:pt x="6849" y="27"/>
                      <a:pt x="6827" y="54"/>
                      <a:pt x="6804" y="82"/>
                    </a:cubicBezTo>
                    <a:cubicBezTo>
                      <a:pt x="6806" y="82"/>
                      <a:pt x="6809" y="82"/>
                      <a:pt x="6811" y="82"/>
                    </a:cubicBezTo>
                    <a:cubicBezTo>
                      <a:pt x="6809" y="85"/>
                      <a:pt x="6806" y="87"/>
                      <a:pt x="6804" y="90"/>
                    </a:cubicBezTo>
                    <a:cubicBezTo>
                      <a:pt x="6806" y="90"/>
                      <a:pt x="6809" y="90"/>
                      <a:pt x="6811" y="90"/>
                    </a:cubicBezTo>
                    <a:cubicBezTo>
                      <a:pt x="6809" y="93"/>
                      <a:pt x="6806" y="96"/>
                      <a:pt x="6804" y="99"/>
                    </a:cubicBezTo>
                    <a:cubicBezTo>
                      <a:pt x="6806" y="99"/>
                      <a:pt x="6809" y="99"/>
                      <a:pt x="6811" y="99"/>
                    </a:cubicBezTo>
                    <a:cubicBezTo>
                      <a:pt x="6810" y="100"/>
                      <a:pt x="6809" y="101"/>
                      <a:pt x="6808" y="102"/>
                    </a:cubicBezTo>
                    <a:cubicBezTo>
                      <a:pt x="6779" y="102"/>
                      <a:pt x="6750" y="102"/>
                      <a:pt x="6722" y="102"/>
                    </a:cubicBezTo>
                    <a:cubicBezTo>
                      <a:pt x="6734" y="88"/>
                      <a:pt x="6747" y="73"/>
                      <a:pt x="6759" y="58"/>
                    </a:cubicBezTo>
                    <a:cubicBezTo>
                      <a:pt x="6757" y="58"/>
                      <a:pt x="6754" y="58"/>
                      <a:pt x="6752" y="58"/>
                    </a:cubicBezTo>
                    <a:cubicBezTo>
                      <a:pt x="6754" y="55"/>
                      <a:pt x="6757" y="52"/>
                      <a:pt x="6759" y="50"/>
                    </a:cubicBezTo>
                    <a:cubicBezTo>
                      <a:pt x="6757" y="50"/>
                      <a:pt x="6754" y="50"/>
                      <a:pt x="6752" y="50"/>
                    </a:cubicBezTo>
                    <a:cubicBezTo>
                      <a:pt x="6754" y="47"/>
                      <a:pt x="6757" y="44"/>
                      <a:pt x="6759" y="41"/>
                    </a:cubicBezTo>
                    <a:cubicBezTo>
                      <a:pt x="6757" y="41"/>
                      <a:pt x="6754" y="41"/>
                      <a:pt x="6752" y="41"/>
                    </a:cubicBezTo>
                    <a:cubicBezTo>
                      <a:pt x="6754" y="39"/>
                      <a:pt x="6757" y="36"/>
                      <a:pt x="6759" y="33"/>
                    </a:cubicBezTo>
                    <a:cubicBezTo>
                      <a:pt x="6757" y="33"/>
                      <a:pt x="6754" y="33"/>
                      <a:pt x="6752" y="33"/>
                    </a:cubicBezTo>
                    <a:cubicBezTo>
                      <a:pt x="6754" y="30"/>
                      <a:pt x="6757" y="27"/>
                      <a:pt x="6759" y="25"/>
                    </a:cubicBezTo>
                    <a:cubicBezTo>
                      <a:pt x="6757" y="25"/>
                      <a:pt x="6754" y="25"/>
                      <a:pt x="6752" y="25"/>
                    </a:cubicBezTo>
                    <a:cubicBezTo>
                      <a:pt x="6754" y="22"/>
                      <a:pt x="6757" y="19"/>
                      <a:pt x="6759" y="16"/>
                    </a:cubicBezTo>
                    <a:cubicBezTo>
                      <a:pt x="6757" y="16"/>
                      <a:pt x="6754" y="16"/>
                      <a:pt x="6752" y="16"/>
                    </a:cubicBezTo>
                    <a:cubicBezTo>
                      <a:pt x="6754" y="14"/>
                      <a:pt x="6757" y="11"/>
                      <a:pt x="6759" y="8"/>
                    </a:cubicBezTo>
                    <a:cubicBezTo>
                      <a:pt x="6757" y="8"/>
                      <a:pt x="6754" y="8"/>
                      <a:pt x="6752" y="8"/>
                    </a:cubicBezTo>
                    <a:cubicBezTo>
                      <a:pt x="6754" y="5"/>
                      <a:pt x="6757" y="2"/>
                      <a:pt x="6759" y="0"/>
                    </a:cubicBezTo>
                    <a:cubicBezTo>
                      <a:pt x="6350" y="0"/>
                      <a:pt x="5941" y="0"/>
                      <a:pt x="5532" y="0"/>
                    </a:cubicBezTo>
                    <a:cubicBezTo>
                      <a:pt x="5504" y="27"/>
                      <a:pt x="5475" y="54"/>
                      <a:pt x="5446" y="82"/>
                    </a:cubicBezTo>
                    <a:cubicBezTo>
                      <a:pt x="5449" y="82"/>
                      <a:pt x="5452" y="82"/>
                      <a:pt x="5455" y="82"/>
                    </a:cubicBezTo>
                    <a:cubicBezTo>
                      <a:pt x="5452" y="85"/>
                      <a:pt x="5449" y="87"/>
                      <a:pt x="5446" y="90"/>
                    </a:cubicBezTo>
                    <a:cubicBezTo>
                      <a:pt x="5449" y="90"/>
                      <a:pt x="5452" y="90"/>
                      <a:pt x="5455" y="90"/>
                    </a:cubicBezTo>
                    <a:cubicBezTo>
                      <a:pt x="5452" y="93"/>
                      <a:pt x="5449" y="96"/>
                      <a:pt x="5446" y="99"/>
                    </a:cubicBezTo>
                    <a:cubicBezTo>
                      <a:pt x="5449" y="99"/>
                      <a:pt x="5452" y="99"/>
                      <a:pt x="5455" y="99"/>
                    </a:cubicBezTo>
                    <a:cubicBezTo>
                      <a:pt x="5453" y="100"/>
                      <a:pt x="5452" y="101"/>
                      <a:pt x="5451" y="102"/>
                    </a:cubicBezTo>
                    <a:cubicBezTo>
                      <a:pt x="5425" y="102"/>
                      <a:pt x="5398" y="102"/>
                      <a:pt x="5372" y="102"/>
                    </a:cubicBezTo>
                    <a:cubicBezTo>
                      <a:pt x="5388" y="88"/>
                      <a:pt x="5404" y="73"/>
                      <a:pt x="5420" y="58"/>
                    </a:cubicBezTo>
                    <a:cubicBezTo>
                      <a:pt x="5417" y="58"/>
                      <a:pt x="5414" y="58"/>
                      <a:pt x="5411" y="58"/>
                    </a:cubicBezTo>
                    <a:cubicBezTo>
                      <a:pt x="5414" y="55"/>
                      <a:pt x="5417" y="52"/>
                      <a:pt x="5420" y="50"/>
                    </a:cubicBezTo>
                    <a:cubicBezTo>
                      <a:pt x="5417" y="50"/>
                      <a:pt x="5414" y="50"/>
                      <a:pt x="5411" y="50"/>
                    </a:cubicBezTo>
                    <a:cubicBezTo>
                      <a:pt x="5414" y="47"/>
                      <a:pt x="5417" y="44"/>
                      <a:pt x="5420" y="41"/>
                    </a:cubicBezTo>
                    <a:cubicBezTo>
                      <a:pt x="5417" y="41"/>
                      <a:pt x="5414" y="41"/>
                      <a:pt x="5411" y="41"/>
                    </a:cubicBezTo>
                    <a:cubicBezTo>
                      <a:pt x="5414" y="39"/>
                      <a:pt x="5417" y="36"/>
                      <a:pt x="5420" y="33"/>
                    </a:cubicBezTo>
                    <a:cubicBezTo>
                      <a:pt x="5417" y="33"/>
                      <a:pt x="5414" y="33"/>
                      <a:pt x="5411" y="33"/>
                    </a:cubicBezTo>
                    <a:cubicBezTo>
                      <a:pt x="5414" y="30"/>
                      <a:pt x="5417" y="27"/>
                      <a:pt x="5420" y="25"/>
                    </a:cubicBezTo>
                    <a:cubicBezTo>
                      <a:pt x="5417" y="25"/>
                      <a:pt x="5414" y="25"/>
                      <a:pt x="5411" y="25"/>
                    </a:cubicBezTo>
                    <a:cubicBezTo>
                      <a:pt x="5414" y="22"/>
                      <a:pt x="5417" y="19"/>
                      <a:pt x="5420" y="16"/>
                    </a:cubicBezTo>
                    <a:cubicBezTo>
                      <a:pt x="5417" y="16"/>
                      <a:pt x="5414" y="16"/>
                      <a:pt x="5411" y="16"/>
                    </a:cubicBezTo>
                    <a:cubicBezTo>
                      <a:pt x="5414" y="14"/>
                      <a:pt x="5417" y="11"/>
                      <a:pt x="5420" y="8"/>
                    </a:cubicBezTo>
                    <a:cubicBezTo>
                      <a:pt x="5417" y="8"/>
                      <a:pt x="5414" y="8"/>
                      <a:pt x="5411" y="8"/>
                    </a:cubicBezTo>
                    <a:cubicBezTo>
                      <a:pt x="5414" y="5"/>
                      <a:pt x="5417" y="2"/>
                      <a:pt x="5420" y="0"/>
                    </a:cubicBezTo>
                    <a:cubicBezTo>
                      <a:pt x="5010" y="0"/>
                      <a:pt x="4601" y="0"/>
                      <a:pt x="4192" y="0"/>
                    </a:cubicBezTo>
                    <a:cubicBezTo>
                      <a:pt x="4158" y="27"/>
                      <a:pt x="4123" y="54"/>
                      <a:pt x="4088" y="82"/>
                    </a:cubicBezTo>
                    <a:cubicBezTo>
                      <a:pt x="4091" y="82"/>
                      <a:pt x="4095" y="82"/>
                      <a:pt x="4099" y="82"/>
                    </a:cubicBezTo>
                    <a:cubicBezTo>
                      <a:pt x="4095" y="85"/>
                      <a:pt x="4092" y="87"/>
                      <a:pt x="4088" y="90"/>
                    </a:cubicBezTo>
                    <a:cubicBezTo>
                      <a:pt x="4091" y="90"/>
                      <a:pt x="4095" y="90"/>
                      <a:pt x="4099" y="90"/>
                    </a:cubicBezTo>
                    <a:cubicBezTo>
                      <a:pt x="4095" y="93"/>
                      <a:pt x="4092" y="96"/>
                      <a:pt x="4088" y="99"/>
                    </a:cubicBezTo>
                    <a:cubicBezTo>
                      <a:pt x="4091" y="99"/>
                      <a:pt x="4095" y="99"/>
                      <a:pt x="4099" y="99"/>
                    </a:cubicBezTo>
                    <a:cubicBezTo>
                      <a:pt x="4097" y="100"/>
                      <a:pt x="4095" y="101"/>
                      <a:pt x="4094" y="102"/>
                    </a:cubicBezTo>
                    <a:cubicBezTo>
                      <a:pt x="4065" y="102"/>
                      <a:pt x="4036" y="102"/>
                      <a:pt x="4007" y="102"/>
                    </a:cubicBezTo>
                    <a:cubicBezTo>
                      <a:pt x="4026" y="88"/>
                      <a:pt x="4045" y="73"/>
                      <a:pt x="4064" y="58"/>
                    </a:cubicBezTo>
                    <a:cubicBezTo>
                      <a:pt x="4061" y="58"/>
                      <a:pt x="4057" y="58"/>
                      <a:pt x="4053" y="58"/>
                    </a:cubicBezTo>
                    <a:cubicBezTo>
                      <a:pt x="4057" y="55"/>
                      <a:pt x="4061" y="52"/>
                      <a:pt x="4064" y="50"/>
                    </a:cubicBezTo>
                    <a:cubicBezTo>
                      <a:pt x="4061" y="50"/>
                      <a:pt x="4057" y="50"/>
                      <a:pt x="4053" y="50"/>
                    </a:cubicBezTo>
                    <a:cubicBezTo>
                      <a:pt x="4057" y="47"/>
                      <a:pt x="4061" y="44"/>
                      <a:pt x="4064" y="41"/>
                    </a:cubicBezTo>
                    <a:cubicBezTo>
                      <a:pt x="4061" y="41"/>
                      <a:pt x="4057" y="41"/>
                      <a:pt x="4053" y="41"/>
                    </a:cubicBezTo>
                    <a:cubicBezTo>
                      <a:pt x="4057" y="39"/>
                      <a:pt x="4061" y="36"/>
                      <a:pt x="4064" y="33"/>
                    </a:cubicBezTo>
                    <a:cubicBezTo>
                      <a:pt x="4061" y="33"/>
                      <a:pt x="4057" y="33"/>
                      <a:pt x="4053" y="33"/>
                    </a:cubicBezTo>
                    <a:cubicBezTo>
                      <a:pt x="4057" y="30"/>
                      <a:pt x="4061" y="27"/>
                      <a:pt x="4064" y="25"/>
                    </a:cubicBezTo>
                    <a:cubicBezTo>
                      <a:pt x="4061" y="25"/>
                      <a:pt x="4057" y="25"/>
                      <a:pt x="4053" y="25"/>
                    </a:cubicBezTo>
                    <a:cubicBezTo>
                      <a:pt x="4057" y="22"/>
                      <a:pt x="4061" y="19"/>
                      <a:pt x="4064" y="16"/>
                    </a:cubicBezTo>
                    <a:cubicBezTo>
                      <a:pt x="4061" y="16"/>
                      <a:pt x="4057" y="16"/>
                      <a:pt x="4053" y="16"/>
                    </a:cubicBezTo>
                    <a:cubicBezTo>
                      <a:pt x="4057" y="14"/>
                      <a:pt x="4061" y="11"/>
                      <a:pt x="4064" y="8"/>
                    </a:cubicBezTo>
                    <a:cubicBezTo>
                      <a:pt x="4061" y="8"/>
                      <a:pt x="4057" y="8"/>
                      <a:pt x="4053" y="8"/>
                    </a:cubicBezTo>
                    <a:cubicBezTo>
                      <a:pt x="4057" y="5"/>
                      <a:pt x="4061" y="2"/>
                      <a:pt x="4064" y="0"/>
                    </a:cubicBezTo>
                    <a:cubicBezTo>
                      <a:pt x="3445" y="0"/>
                      <a:pt x="2825" y="0"/>
                      <a:pt x="2205" y="0"/>
                    </a:cubicBezTo>
                    <a:cubicBezTo>
                      <a:pt x="2162" y="27"/>
                      <a:pt x="2118" y="54"/>
                      <a:pt x="2074" y="82"/>
                    </a:cubicBezTo>
                    <a:cubicBezTo>
                      <a:pt x="2078" y="82"/>
                      <a:pt x="2083" y="82"/>
                      <a:pt x="2087" y="82"/>
                    </a:cubicBezTo>
                    <a:cubicBezTo>
                      <a:pt x="2083" y="85"/>
                      <a:pt x="2079" y="87"/>
                      <a:pt x="2074" y="90"/>
                    </a:cubicBezTo>
                    <a:cubicBezTo>
                      <a:pt x="2078" y="90"/>
                      <a:pt x="2083" y="90"/>
                      <a:pt x="2087" y="90"/>
                    </a:cubicBezTo>
                    <a:cubicBezTo>
                      <a:pt x="2083" y="93"/>
                      <a:pt x="2079" y="96"/>
                      <a:pt x="2074" y="99"/>
                    </a:cubicBezTo>
                    <a:cubicBezTo>
                      <a:pt x="2078" y="99"/>
                      <a:pt x="2083" y="99"/>
                      <a:pt x="2087" y="99"/>
                    </a:cubicBezTo>
                    <a:cubicBezTo>
                      <a:pt x="2085" y="100"/>
                      <a:pt x="2083" y="101"/>
                      <a:pt x="2081" y="102"/>
                    </a:cubicBezTo>
                    <a:cubicBezTo>
                      <a:pt x="2068" y="102"/>
                      <a:pt x="2055" y="102"/>
                      <a:pt x="2041" y="102"/>
                    </a:cubicBezTo>
                    <a:cubicBezTo>
                      <a:pt x="1936" y="168"/>
                      <a:pt x="1829" y="236"/>
                      <a:pt x="1719" y="304"/>
                    </a:cubicBezTo>
                    <a:cubicBezTo>
                      <a:pt x="1723" y="304"/>
                      <a:pt x="1728" y="304"/>
                      <a:pt x="1732" y="304"/>
                    </a:cubicBezTo>
                    <a:cubicBezTo>
                      <a:pt x="1728" y="307"/>
                      <a:pt x="1723" y="310"/>
                      <a:pt x="1719" y="313"/>
                    </a:cubicBezTo>
                    <a:cubicBezTo>
                      <a:pt x="1723" y="313"/>
                      <a:pt x="1728" y="313"/>
                      <a:pt x="1732" y="313"/>
                    </a:cubicBezTo>
                    <a:cubicBezTo>
                      <a:pt x="1728" y="316"/>
                      <a:pt x="1723" y="318"/>
                      <a:pt x="1719" y="321"/>
                    </a:cubicBezTo>
                    <a:cubicBezTo>
                      <a:pt x="1723" y="321"/>
                      <a:pt x="1728" y="321"/>
                      <a:pt x="1732" y="321"/>
                    </a:cubicBezTo>
                    <a:cubicBezTo>
                      <a:pt x="1729" y="323"/>
                      <a:pt x="1725" y="325"/>
                      <a:pt x="1722" y="327"/>
                    </a:cubicBezTo>
                    <a:cubicBezTo>
                      <a:pt x="1709" y="327"/>
                      <a:pt x="1695" y="327"/>
                      <a:pt x="1682" y="327"/>
                    </a:cubicBezTo>
                    <a:cubicBezTo>
                      <a:pt x="1569" y="398"/>
                      <a:pt x="1453" y="471"/>
                      <a:pt x="1335" y="545"/>
                    </a:cubicBezTo>
                    <a:cubicBezTo>
                      <a:pt x="1339" y="545"/>
                      <a:pt x="1344" y="545"/>
                      <a:pt x="1348" y="545"/>
                    </a:cubicBezTo>
                    <a:cubicBezTo>
                      <a:pt x="1344" y="548"/>
                      <a:pt x="1339" y="551"/>
                      <a:pt x="1335" y="554"/>
                    </a:cubicBezTo>
                    <a:cubicBezTo>
                      <a:pt x="1339" y="554"/>
                      <a:pt x="1344" y="554"/>
                      <a:pt x="1348" y="554"/>
                    </a:cubicBezTo>
                    <a:cubicBezTo>
                      <a:pt x="1344" y="556"/>
                      <a:pt x="1339" y="559"/>
                      <a:pt x="1335" y="562"/>
                    </a:cubicBezTo>
                    <a:cubicBezTo>
                      <a:pt x="1339" y="562"/>
                      <a:pt x="1344" y="562"/>
                      <a:pt x="1348" y="562"/>
                    </a:cubicBezTo>
                    <a:cubicBezTo>
                      <a:pt x="1345" y="564"/>
                      <a:pt x="1342" y="566"/>
                      <a:pt x="1338" y="568"/>
                    </a:cubicBezTo>
                    <a:cubicBezTo>
                      <a:pt x="1325" y="568"/>
                      <a:pt x="1312" y="568"/>
                      <a:pt x="1299" y="568"/>
                    </a:cubicBezTo>
                    <a:cubicBezTo>
                      <a:pt x="1177" y="644"/>
                      <a:pt x="1052" y="723"/>
                      <a:pt x="924" y="803"/>
                    </a:cubicBezTo>
                    <a:cubicBezTo>
                      <a:pt x="929" y="803"/>
                      <a:pt x="933" y="803"/>
                      <a:pt x="938" y="803"/>
                    </a:cubicBezTo>
                    <a:cubicBezTo>
                      <a:pt x="933" y="805"/>
                      <a:pt x="929" y="808"/>
                      <a:pt x="924" y="811"/>
                    </a:cubicBezTo>
                    <a:cubicBezTo>
                      <a:pt x="929" y="811"/>
                      <a:pt x="933" y="811"/>
                      <a:pt x="938" y="811"/>
                    </a:cubicBezTo>
                    <a:cubicBezTo>
                      <a:pt x="933" y="814"/>
                      <a:pt x="929" y="816"/>
                      <a:pt x="924" y="819"/>
                    </a:cubicBezTo>
                    <a:cubicBezTo>
                      <a:pt x="929" y="819"/>
                      <a:pt x="933" y="819"/>
                      <a:pt x="938" y="819"/>
                    </a:cubicBezTo>
                    <a:cubicBezTo>
                      <a:pt x="934" y="821"/>
                      <a:pt x="931" y="823"/>
                      <a:pt x="928" y="825"/>
                    </a:cubicBezTo>
                    <a:cubicBezTo>
                      <a:pt x="915" y="825"/>
                      <a:pt x="902" y="825"/>
                      <a:pt x="888" y="825"/>
                    </a:cubicBezTo>
                    <a:cubicBezTo>
                      <a:pt x="757" y="908"/>
                      <a:pt x="622" y="992"/>
                      <a:pt x="484" y="1079"/>
                    </a:cubicBezTo>
                    <a:cubicBezTo>
                      <a:pt x="488" y="1079"/>
                      <a:pt x="492" y="1079"/>
                      <a:pt x="497" y="1079"/>
                    </a:cubicBezTo>
                    <a:cubicBezTo>
                      <a:pt x="492" y="1081"/>
                      <a:pt x="488" y="1084"/>
                      <a:pt x="484" y="1087"/>
                    </a:cubicBezTo>
                    <a:cubicBezTo>
                      <a:pt x="488" y="1087"/>
                      <a:pt x="492" y="1087"/>
                      <a:pt x="497" y="1087"/>
                    </a:cubicBezTo>
                    <a:cubicBezTo>
                      <a:pt x="492" y="1090"/>
                      <a:pt x="488" y="1092"/>
                      <a:pt x="484" y="1095"/>
                    </a:cubicBezTo>
                    <a:cubicBezTo>
                      <a:pt x="488" y="1095"/>
                      <a:pt x="492" y="1095"/>
                      <a:pt x="497" y="1095"/>
                    </a:cubicBezTo>
                    <a:cubicBezTo>
                      <a:pt x="492" y="1098"/>
                      <a:pt x="488" y="1101"/>
                      <a:pt x="484" y="1104"/>
                    </a:cubicBezTo>
                    <a:cubicBezTo>
                      <a:pt x="488" y="1104"/>
                      <a:pt x="492" y="1104"/>
                      <a:pt x="497" y="1104"/>
                    </a:cubicBezTo>
                    <a:cubicBezTo>
                      <a:pt x="495" y="1105"/>
                      <a:pt x="494" y="1106"/>
                      <a:pt x="492" y="1107"/>
                    </a:cubicBezTo>
                    <a:cubicBezTo>
                      <a:pt x="474" y="1107"/>
                      <a:pt x="457" y="1107"/>
                      <a:pt x="439" y="1107"/>
                    </a:cubicBezTo>
                    <a:cubicBezTo>
                      <a:pt x="296" y="1196"/>
                      <a:pt x="150" y="1288"/>
                      <a:pt x="0" y="1382"/>
                    </a:cubicBezTo>
                    <a:cubicBezTo>
                      <a:pt x="4" y="1382"/>
                      <a:pt x="9" y="1382"/>
                      <a:pt x="13" y="1382"/>
                    </a:cubicBezTo>
                    <a:cubicBezTo>
                      <a:pt x="8" y="1385"/>
                      <a:pt x="4" y="1387"/>
                      <a:pt x="0" y="1390"/>
                    </a:cubicBezTo>
                    <a:cubicBezTo>
                      <a:pt x="4" y="1390"/>
                      <a:pt x="9" y="1390"/>
                      <a:pt x="13" y="1390"/>
                    </a:cubicBezTo>
                    <a:cubicBezTo>
                      <a:pt x="8" y="1393"/>
                      <a:pt x="4" y="1396"/>
                      <a:pt x="0" y="1399"/>
                    </a:cubicBezTo>
                    <a:cubicBezTo>
                      <a:pt x="4" y="1399"/>
                      <a:pt x="9" y="1399"/>
                      <a:pt x="13" y="1399"/>
                    </a:cubicBezTo>
                    <a:cubicBezTo>
                      <a:pt x="8" y="1402"/>
                      <a:pt x="4" y="1404"/>
                      <a:pt x="0" y="1407"/>
                    </a:cubicBezTo>
                    <a:cubicBezTo>
                      <a:pt x="4" y="1407"/>
                      <a:pt x="9" y="1407"/>
                      <a:pt x="13" y="1407"/>
                    </a:cubicBezTo>
                    <a:cubicBezTo>
                      <a:pt x="8" y="1410"/>
                      <a:pt x="4" y="1413"/>
                      <a:pt x="0" y="1415"/>
                    </a:cubicBezTo>
                    <a:cubicBezTo>
                      <a:pt x="4" y="1415"/>
                      <a:pt x="9" y="1415"/>
                      <a:pt x="13" y="1415"/>
                    </a:cubicBezTo>
                    <a:cubicBezTo>
                      <a:pt x="8" y="1418"/>
                      <a:pt x="4" y="1421"/>
                      <a:pt x="0" y="1424"/>
                    </a:cubicBezTo>
                    <a:cubicBezTo>
                      <a:pt x="4" y="1424"/>
                      <a:pt x="9" y="1424"/>
                      <a:pt x="13" y="1424"/>
                    </a:cubicBezTo>
                    <a:cubicBezTo>
                      <a:pt x="8" y="1427"/>
                      <a:pt x="4" y="1429"/>
                      <a:pt x="0" y="1432"/>
                    </a:cubicBezTo>
                    <a:cubicBezTo>
                      <a:pt x="4" y="1432"/>
                      <a:pt x="9" y="1432"/>
                      <a:pt x="13" y="1432"/>
                    </a:cubicBezTo>
                    <a:cubicBezTo>
                      <a:pt x="8" y="1435"/>
                      <a:pt x="4" y="1438"/>
                      <a:pt x="0" y="1440"/>
                    </a:cubicBezTo>
                    <a:cubicBezTo>
                      <a:pt x="492" y="1440"/>
                      <a:pt x="984" y="1440"/>
                      <a:pt x="1477" y="1440"/>
                    </a:cubicBezTo>
                    <a:cubicBezTo>
                      <a:pt x="1608" y="1346"/>
                      <a:pt x="1736" y="1255"/>
                      <a:pt x="1861" y="1165"/>
                    </a:cubicBezTo>
                    <a:cubicBezTo>
                      <a:pt x="1857" y="1165"/>
                      <a:pt x="1853" y="1165"/>
                      <a:pt x="1850" y="1165"/>
                    </a:cubicBezTo>
                    <a:cubicBezTo>
                      <a:pt x="1853" y="1163"/>
                      <a:pt x="1857" y="1159"/>
                      <a:pt x="1861" y="1157"/>
                    </a:cubicBezTo>
                    <a:cubicBezTo>
                      <a:pt x="1857" y="1157"/>
                      <a:pt x="1853" y="1157"/>
                      <a:pt x="1850" y="1157"/>
                    </a:cubicBezTo>
                    <a:cubicBezTo>
                      <a:pt x="1853" y="1154"/>
                      <a:pt x="1857" y="1151"/>
                      <a:pt x="1861" y="1149"/>
                    </a:cubicBezTo>
                    <a:cubicBezTo>
                      <a:pt x="1857" y="1149"/>
                      <a:pt x="1853" y="1149"/>
                      <a:pt x="1850" y="1149"/>
                    </a:cubicBezTo>
                    <a:cubicBezTo>
                      <a:pt x="1853" y="1146"/>
                      <a:pt x="1857" y="1143"/>
                      <a:pt x="1861" y="1140"/>
                    </a:cubicBezTo>
                    <a:cubicBezTo>
                      <a:pt x="1857" y="1140"/>
                      <a:pt x="1853" y="1140"/>
                      <a:pt x="1850" y="1140"/>
                    </a:cubicBezTo>
                    <a:cubicBezTo>
                      <a:pt x="1851" y="1139"/>
                      <a:pt x="1852" y="1138"/>
                      <a:pt x="1854" y="1137"/>
                    </a:cubicBezTo>
                    <a:cubicBezTo>
                      <a:pt x="1896" y="1137"/>
                      <a:pt x="1938" y="1137"/>
                      <a:pt x="1981" y="1137"/>
                    </a:cubicBezTo>
                    <a:cubicBezTo>
                      <a:pt x="1871" y="1217"/>
                      <a:pt x="1759" y="1298"/>
                      <a:pt x="1644" y="1382"/>
                    </a:cubicBezTo>
                    <a:cubicBezTo>
                      <a:pt x="1648" y="1382"/>
                      <a:pt x="1652" y="1382"/>
                      <a:pt x="1656" y="1382"/>
                    </a:cubicBezTo>
                    <a:cubicBezTo>
                      <a:pt x="1652" y="1385"/>
                      <a:pt x="1648" y="1387"/>
                      <a:pt x="1644" y="1390"/>
                    </a:cubicBezTo>
                    <a:cubicBezTo>
                      <a:pt x="1648" y="1390"/>
                      <a:pt x="1652" y="1390"/>
                      <a:pt x="1656" y="1390"/>
                    </a:cubicBezTo>
                    <a:cubicBezTo>
                      <a:pt x="1652" y="1393"/>
                      <a:pt x="1648" y="1396"/>
                      <a:pt x="1644" y="1399"/>
                    </a:cubicBezTo>
                    <a:cubicBezTo>
                      <a:pt x="1648" y="1399"/>
                      <a:pt x="1652" y="1399"/>
                      <a:pt x="1656" y="1399"/>
                    </a:cubicBezTo>
                    <a:cubicBezTo>
                      <a:pt x="1652" y="1402"/>
                      <a:pt x="1648" y="1404"/>
                      <a:pt x="1644" y="1407"/>
                    </a:cubicBezTo>
                    <a:cubicBezTo>
                      <a:pt x="1648" y="1407"/>
                      <a:pt x="1652" y="1407"/>
                      <a:pt x="1656" y="1407"/>
                    </a:cubicBezTo>
                    <a:cubicBezTo>
                      <a:pt x="1652" y="1410"/>
                      <a:pt x="1648" y="1413"/>
                      <a:pt x="1644" y="1415"/>
                    </a:cubicBezTo>
                    <a:cubicBezTo>
                      <a:pt x="1648" y="1415"/>
                      <a:pt x="1652" y="1415"/>
                      <a:pt x="1656" y="1415"/>
                    </a:cubicBezTo>
                    <a:cubicBezTo>
                      <a:pt x="1652" y="1418"/>
                      <a:pt x="1648" y="1421"/>
                      <a:pt x="1644" y="1424"/>
                    </a:cubicBezTo>
                    <a:cubicBezTo>
                      <a:pt x="1648" y="1424"/>
                      <a:pt x="1652" y="1424"/>
                      <a:pt x="1656" y="1424"/>
                    </a:cubicBezTo>
                    <a:cubicBezTo>
                      <a:pt x="1652" y="1427"/>
                      <a:pt x="1648" y="1429"/>
                      <a:pt x="1644" y="1432"/>
                    </a:cubicBezTo>
                    <a:cubicBezTo>
                      <a:pt x="1648" y="1432"/>
                      <a:pt x="1652" y="1432"/>
                      <a:pt x="1656" y="1432"/>
                    </a:cubicBezTo>
                    <a:cubicBezTo>
                      <a:pt x="1652" y="1435"/>
                      <a:pt x="1648" y="1438"/>
                      <a:pt x="1644" y="1440"/>
                    </a:cubicBezTo>
                    <a:cubicBezTo>
                      <a:pt x="2137" y="1440"/>
                      <a:pt x="2629" y="1440"/>
                      <a:pt x="3121" y="1440"/>
                    </a:cubicBezTo>
                    <a:cubicBezTo>
                      <a:pt x="3232" y="1346"/>
                      <a:pt x="3340" y="1255"/>
                      <a:pt x="3445" y="1165"/>
                    </a:cubicBezTo>
                    <a:cubicBezTo>
                      <a:pt x="3441" y="1165"/>
                      <a:pt x="3438" y="1165"/>
                      <a:pt x="3435" y="1165"/>
                    </a:cubicBezTo>
                    <a:cubicBezTo>
                      <a:pt x="3438" y="1163"/>
                      <a:pt x="3442" y="1159"/>
                      <a:pt x="3445" y="1157"/>
                    </a:cubicBezTo>
                    <a:cubicBezTo>
                      <a:pt x="3441" y="1157"/>
                      <a:pt x="3438" y="1157"/>
                      <a:pt x="3435" y="1157"/>
                    </a:cubicBezTo>
                    <a:cubicBezTo>
                      <a:pt x="3438" y="1154"/>
                      <a:pt x="3442" y="1151"/>
                      <a:pt x="3445" y="1149"/>
                    </a:cubicBezTo>
                    <a:cubicBezTo>
                      <a:pt x="3441" y="1149"/>
                      <a:pt x="3438" y="1149"/>
                      <a:pt x="3435" y="1149"/>
                    </a:cubicBezTo>
                    <a:cubicBezTo>
                      <a:pt x="3438" y="1146"/>
                      <a:pt x="3442" y="1143"/>
                      <a:pt x="3445" y="1140"/>
                    </a:cubicBezTo>
                    <a:cubicBezTo>
                      <a:pt x="3441" y="1140"/>
                      <a:pt x="3438" y="1140"/>
                      <a:pt x="3435" y="1140"/>
                    </a:cubicBezTo>
                    <a:cubicBezTo>
                      <a:pt x="3436" y="1139"/>
                      <a:pt x="3437" y="1138"/>
                      <a:pt x="3439" y="1137"/>
                    </a:cubicBezTo>
                    <a:cubicBezTo>
                      <a:pt x="3483" y="1137"/>
                      <a:pt x="3527" y="1137"/>
                      <a:pt x="3571" y="1137"/>
                    </a:cubicBezTo>
                    <a:cubicBezTo>
                      <a:pt x="3479" y="1217"/>
                      <a:pt x="3385" y="1298"/>
                      <a:pt x="3289" y="1382"/>
                    </a:cubicBezTo>
                    <a:cubicBezTo>
                      <a:pt x="3292" y="1382"/>
                      <a:pt x="3295" y="1382"/>
                      <a:pt x="3298" y="1382"/>
                    </a:cubicBezTo>
                    <a:cubicBezTo>
                      <a:pt x="3295" y="1385"/>
                      <a:pt x="3292" y="1387"/>
                      <a:pt x="3289" y="1390"/>
                    </a:cubicBezTo>
                    <a:cubicBezTo>
                      <a:pt x="3292" y="1390"/>
                      <a:pt x="3295" y="1390"/>
                      <a:pt x="3298" y="1390"/>
                    </a:cubicBezTo>
                    <a:cubicBezTo>
                      <a:pt x="3295" y="1393"/>
                      <a:pt x="3292" y="1396"/>
                      <a:pt x="3289" y="1399"/>
                    </a:cubicBezTo>
                    <a:cubicBezTo>
                      <a:pt x="3292" y="1399"/>
                      <a:pt x="3295" y="1399"/>
                      <a:pt x="3298" y="1399"/>
                    </a:cubicBezTo>
                    <a:cubicBezTo>
                      <a:pt x="3295" y="1402"/>
                      <a:pt x="3292" y="1404"/>
                      <a:pt x="3289" y="1407"/>
                    </a:cubicBezTo>
                    <a:cubicBezTo>
                      <a:pt x="3292" y="1407"/>
                      <a:pt x="3295" y="1407"/>
                      <a:pt x="3298" y="1407"/>
                    </a:cubicBezTo>
                    <a:cubicBezTo>
                      <a:pt x="3295" y="1410"/>
                      <a:pt x="3292" y="1413"/>
                      <a:pt x="3289" y="1415"/>
                    </a:cubicBezTo>
                    <a:cubicBezTo>
                      <a:pt x="3292" y="1415"/>
                      <a:pt x="3295" y="1415"/>
                      <a:pt x="3298" y="1415"/>
                    </a:cubicBezTo>
                    <a:cubicBezTo>
                      <a:pt x="3295" y="1418"/>
                      <a:pt x="3292" y="1421"/>
                      <a:pt x="3289" y="1424"/>
                    </a:cubicBezTo>
                    <a:cubicBezTo>
                      <a:pt x="3292" y="1424"/>
                      <a:pt x="3295" y="1424"/>
                      <a:pt x="3298" y="1424"/>
                    </a:cubicBezTo>
                    <a:cubicBezTo>
                      <a:pt x="3295" y="1427"/>
                      <a:pt x="3292" y="1429"/>
                      <a:pt x="3289" y="1432"/>
                    </a:cubicBezTo>
                    <a:cubicBezTo>
                      <a:pt x="3292" y="1432"/>
                      <a:pt x="3295" y="1432"/>
                      <a:pt x="3298" y="1432"/>
                    </a:cubicBezTo>
                    <a:cubicBezTo>
                      <a:pt x="3295" y="1435"/>
                      <a:pt x="3292" y="1438"/>
                      <a:pt x="3289" y="1440"/>
                    </a:cubicBezTo>
                    <a:cubicBezTo>
                      <a:pt x="3781" y="1440"/>
                      <a:pt x="4274" y="1440"/>
                      <a:pt x="4766" y="1440"/>
                    </a:cubicBezTo>
                    <a:cubicBezTo>
                      <a:pt x="4856" y="1347"/>
                      <a:pt x="4943" y="1255"/>
                      <a:pt x="5028" y="1165"/>
                    </a:cubicBezTo>
                    <a:cubicBezTo>
                      <a:pt x="5026" y="1165"/>
                      <a:pt x="5023" y="1165"/>
                      <a:pt x="5020" y="1165"/>
                    </a:cubicBezTo>
                    <a:cubicBezTo>
                      <a:pt x="5023" y="1163"/>
                      <a:pt x="5026" y="1159"/>
                      <a:pt x="5028" y="1157"/>
                    </a:cubicBezTo>
                    <a:cubicBezTo>
                      <a:pt x="5026" y="1157"/>
                      <a:pt x="5023" y="1157"/>
                      <a:pt x="5020" y="1157"/>
                    </a:cubicBezTo>
                    <a:cubicBezTo>
                      <a:pt x="5023" y="1154"/>
                      <a:pt x="5026" y="1151"/>
                      <a:pt x="5028" y="1149"/>
                    </a:cubicBezTo>
                    <a:cubicBezTo>
                      <a:pt x="5026" y="1149"/>
                      <a:pt x="5023" y="1149"/>
                      <a:pt x="5020" y="1149"/>
                    </a:cubicBezTo>
                    <a:cubicBezTo>
                      <a:pt x="5023" y="1146"/>
                      <a:pt x="5026" y="1143"/>
                      <a:pt x="5028" y="1140"/>
                    </a:cubicBezTo>
                    <a:cubicBezTo>
                      <a:pt x="5026" y="1140"/>
                      <a:pt x="5023" y="1140"/>
                      <a:pt x="5020" y="1140"/>
                    </a:cubicBezTo>
                    <a:cubicBezTo>
                      <a:pt x="5021" y="1139"/>
                      <a:pt x="5022" y="1138"/>
                      <a:pt x="5023" y="1137"/>
                    </a:cubicBezTo>
                    <a:cubicBezTo>
                      <a:pt x="5069" y="1137"/>
                      <a:pt x="5115" y="1137"/>
                      <a:pt x="5161" y="1137"/>
                    </a:cubicBezTo>
                    <a:cubicBezTo>
                      <a:pt x="5087" y="1217"/>
                      <a:pt x="5011" y="1298"/>
                      <a:pt x="4933" y="1382"/>
                    </a:cubicBezTo>
                    <a:cubicBezTo>
                      <a:pt x="4936" y="1382"/>
                      <a:pt x="4938" y="1382"/>
                      <a:pt x="4941" y="1382"/>
                    </a:cubicBezTo>
                    <a:cubicBezTo>
                      <a:pt x="4938" y="1385"/>
                      <a:pt x="4936" y="1387"/>
                      <a:pt x="4933" y="1390"/>
                    </a:cubicBezTo>
                    <a:cubicBezTo>
                      <a:pt x="4936" y="1390"/>
                      <a:pt x="4938" y="1390"/>
                      <a:pt x="4941" y="1390"/>
                    </a:cubicBezTo>
                    <a:cubicBezTo>
                      <a:pt x="4938" y="1393"/>
                      <a:pt x="4936" y="1396"/>
                      <a:pt x="4933" y="1399"/>
                    </a:cubicBezTo>
                    <a:cubicBezTo>
                      <a:pt x="4936" y="1399"/>
                      <a:pt x="4938" y="1399"/>
                      <a:pt x="4941" y="1399"/>
                    </a:cubicBezTo>
                    <a:cubicBezTo>
                      <a:pt x="4938" y="1402"/>
                      <a:pt x="4936" y="1404"/>
                      <a:pt x="4933" y="1407"/>
                    </a:cubicBezTo>
                    <a:cubicBezTo>
                      <a:pt x="4936" y="1407"/>
                      <a:pt x="4938" y="1407"/>
                      <a:pt x="4941" y="1407"/>
                    </a:cubicBezTo>
                    <a:cubicBezTo>
                      <a:pt x="4938" y="1410"/>
                      <a:pt x="4936" y="1413"/>
                      <a:pt x="4933" y="1415"/>
                    </a:cubicBezTo>
                    <a:cubicBezTo>
                      <a:pt x="4936" y="1415"/>
                      <a:pt x="4938" y="1415"/>
                      <a:pt x="4941" y="1415"/>
                    </a:cubicBezTo>
                    <a:cubicBezTo>
                      <a:pt x="4938" y="1418"/>
                      <a:pt x="4936" y="1421"/>
                      <a:pt x="4933" y="1424"/>
                    </a:cubicBezTo>
                    <a:cubicBezTo>
                      <a:pt x="4936" y="1424"/>
                      <a:pt x="4938" y="1424"/>
                      <a:pt x="4941" y="1424"/>
                    </a:cubicBezTo>
                    <a:cubicBezTo>
                      <a:pt x="4938" y="1427"/>
                      <a:pt x="4936" y="1429"/>
                      <a:pt x="4933" y="1432"/>
                    </a:cubicBezTo>
                    <a:cubicBezTo>
                      <a:pt x="4936" y="1432"/>
                      <a:pt x="4938" y="1432"/>
                      <a:pt x="4941" y="1432"/>
                    </a:cubicBezTo>
                    <a:cubicBezTo>
                      <a:pt x="4938" y="1435"/>
                      <a:pt x="4936" y="1438"/>
                      <a:pt x="4933" y="1440"/>
                    </a:cubicBezTo>
                    <a:cubicBezTo>
                      <a:pt x="5561" y="1440"/>
                      <a:pt x="6190" y="1440"/>
                      <a:pt x="6818" y="1440"/>
                    </a:cubicBezTo>
                    <a:cubicBezTo>
                      <a:pt x="6882" y="1347"/>
                      <a:pt x="6944" y="1255"/>
                      <a:pt x="7004" y="1165"/>
                    </a:cubicBezTo>
                    <a:cubicBezTo>
                      <a:pt x="7003" y="1165"/>
                      <a:pt x="7001" y="1165"/>
                      <a:pt x="6999" y="1165"/>
                    </a:cubicBezTo>
                    <a:cubicBezTo>
                      <a:pt x="7001" y="1163"/>
                      <a:pt x="7003" y="1159"/>
                      <a:pt x="7004" y="1157"/>
                    </a:cubicBezTo>
                    <a:cubicBezTo>
                      <a:pt x="7003" y="1157"/>
                      <a:pt x="7001" y="1157"/>
                      <a:pt x="6999" y="1157"/>
                    </a:cubicBezTo>
                    <a:cubicBezTo>
                      <a:pt x="7001" y="1154"/>
                      <a:pt x="7003" y="1151"/>
                      <a:pt x="7004" y="1149"/>
                    </a:cubicBezTo>
                    <a:cubicBezTo>
                      <a:pt x="7003" y="1149"/>
                      <a:pt x="7001" y="1149"/>
                      <a:pt x="6999" y="1149"/>
                    </a:cubicBezTo>
                    <a:cubicBezTo>
                      <a:pt x="7001" y="1146"/>
                      <a:pt x="7003" y="1143"/>
                      <a:pt x="7004" y="1140"/>
                    </a:cubicBezTo>
                    <a:cubicBezTo>
                      <a:pt x="7003" y="1140"/>
                      <a:pt x="7001" y="1140"/>
                      <a:pt x="6999" y="1140"/>
                    </a:cubicBezTo>
                    <a:cubicBezTo>
                      <a:pt x="6999" y="1139"/>
                      <a:pt x="7000" y="1138"/>
                      <a:pt x="7001" y="1137"/>
                    </a:cubicBezTo>
                    <a:cubicBezTo>
                      <a:pt x="7008" y="1137"/>
                      <a:pt x="7016" y="1137"/>
                      <a:pt x="7023" y="1137"/>
                    </a:cubicBezTo>
                    <a:cubicBezTo>
                      <a:pt x="7082" y="1051"/>
                      <a:pt x="7139" y="966"/>
                      <a:pt x="7195" y="883"/>
                    </a:cubicBezTo>
                    <a:cubicBezTo>
                      <a:pt x="7193" y="883"/>
                      <a:pt x="7192" y="883"/>
                      <a:pt x="7190" y="883"/>
                    </a:cubicBezTo>
                    <a:cubicBezTo>
                      <a:pt x="7191" y="881"/>
                      <a:pt x="7193" y="878"/>
                      <a:pt x="7195" y="875"/>
                    </a:cubicBezTo>
                    <a:cubicBezTo>
                      <a:pt x="7193" y="875"/>
                      <a:pt x="7192" y="875"/>
                      <a:pt x="7190" y="875"/>
                    </a:cubicBezTo>
                    <a:cubicBezTo>
                      <a:pt x="7191" y="872"/>
                      <a:pt x="7193" y="869"/>
                      <a:pt x="7195" y="867"/>
                    </a:cubicBezTo>
                    <a:cubicBezTo>
                      <a:pt x="7193" y="867"/>
                      <a:pt x="7192" y="867"/>
                      <a:pt x="7190" y="867"/>
                    </a:cubicBezTo>
                    <a:cubicBezTo>
                      <a:pt x="7191" y="865"/>
                      <a:pt x="7192" y="863"/>
                      <a:pt x="7193" y="861"/>
                    </a:cubicBezTo>
                    <a:cubicBezTo>
                      <a:pt x="7238" y="861"/>
                      <a:pt x="7282" y="861"/>
                      <a:pt x="7327" y="861"/>
                    </a:cubicBezTo>
                    <a:cubicBezTo>
                      <a:pt x="7280" y="932"/>
                      <a:pt x="7233" y="1004"/>
                      <a:pt x="7184" y="1079"/>
                    </a:cubicBezTo>
                    <a:cubicBezTo>
                      <a:pt x="7186" y="1079"/>
                      <a:pt x="7188" y="1079"/>
                      <a:pt x="7189" y="1079"/>
                    </a:cubicBezTo>
                    <a:cubicBezTo>
                      <a:pt x="7188" y="1081"/>
                      <a:pt x="7186" y="1084"/>
                      <a:pt x="7184" y="1087"/>
                    </a:cubicBezTo>
                    <a:cubicBezTo>
                      <a:pt x="7186" y="1087"/>
                      <a:pt x="7188" y="1087"/>
                      <a:pt x="7189" y="1087"/>
                    </a:cubicBezTo>
                    <a:cubicBezTo>
                      <a:pt x="7188" y="1090"/>
                      <a:pt x="7186" y="1092"/>
                      <a:pt x="7184" y="1095"/>
                    </a:cubicBezTo>
                    <a:cubicBezTo>
                      <a:pt x="7186" y="1095"/>
                      <a:pt x="7188" y="1095"/>
                      <a:pt x="7189" y="1095"/>
                    </a:cubicBezTo>
                    <a:cubicBezTo>
                      <a:pt x="7188" y="1098"/>
                      <a:pt x="7186" y="1101"/>
                      <a:pt x="7184" y="1104"/>
                    </a:cubicBezTo>
                    <a:cubicBezTo>
                      <a:pt x="7186" y="1104"/>
                      <a:pt x="7188" y="1104"/>
                      <a:pt x="7189" y="1104"/>
                    </a:cubicBezTo>
                    <a:cubicBezTo>
                      <a:pt x="7189" y="1105"/>
                      <a:pt x="7188" y="1106"/>
                      <a:pt x="7187" y="1107"/>
                    </a:cubicBezTo>
                    <a:cubicBezTo>
                      <a:pt x="7180" y="1107"/>
                      <a:pt x="7173" y="1107"/>
                      <a:pt x="7165" y="1107"/>
                    </a:cubicBezTo>
                    <a:cubicBezTo>
                      <a:pt x="7106" y="1196"/>
                      <a:pt x="7046" y="1288"/>
                      <a:pt x="6985" y="1382"/>
                    </a:cubicBezTo>
                    <a:cubicBezTo>
                      <a:pt x="6987" y="1382"/>
                      <a:pt x="6988" y="1382"/>
                      <a:pt x="6990" y="1382"/>
                    </a:cubicBezTo>
                    <a:cubicBezTo>
                      <a:pt x="6988" y="1385"/>
                      <a:pt x="6987" y="1387"/>
                      <a:pt x="6985" y="1390"/>
                    </a:cubicBezTo>
                    <a:cubicBezTo>
                      <a:pt x="6987" y="1390"/>
                      <a:pt x="6988" y="1390"/>
                      <a:pt x="6990" y="1390"/>
                    </a:cubicBezTo>
                    <a:cubicBezTo>
                      <a:pt x="6988" y="1393"/>
                      <a:pt x="6987" y="1396"/>
                      <a:pt x="6985" y="1399"/>
                    </a:cubicBezTo>
                    <a:cubicBezTo>
                      <a:pt x="6987" y="1399"/>
                      <a:pt x="6988" y="1399"/>
                      <a:pt x="6990" y="1399"/>
                    </a:cubicBezTo>
                    <a:cubicBezTo>
                      <a:pt x="6988" y="1402"/>
                      <a:pt x="6987" y="1404"/>
                      <a:pt x="6985" y="1407"/>
                    </a:cubicBezTo>
                    <a:cubicBezTo>
                      <a:pt x="6987" y="1407"/>
                      <a:pt x="6988" y="1407"/>
                      <a:pt x="6990" y="1407"/>
                    </a:cubicBezTo>
                    <a:cubicBezTo>
                      <a:pt x="6988" y="1410"/>
                      <a:pt x="6987" y="1413"/>
                      <a:pt x="6985" y="1415"/>
                    </a:cubicBezTo>
                    <a:cubicBezTo>
                      <a:pt x="6987" y="1415"/>
                      <a:pt x="6988" y="1415"/>
                      <a:pt x="6990" y="1415"/>
                    </a:cubicBezTo>
                    <a:cubicBezTo>
                      <a:pt x="6988" y="1418"/>
                      <a:pt x="6987" y="1421"/>
                      <a:pt x="6985" y="1424"/>
                    </a:cubicBezTo>
                    <a:cubicBezTo>
                      <a:pt x="6987" y="1424"/>
                      <a:pt x="6988" y="1424"/>
                      <a:pt x="6990" y="1424"/>
                    </a:cubicBezTo>
                    <a:cubicBezTo>
                      <a:pt x="6988" y="1427"/>
                      <a:pt x="6987" y="1429"/>
                      <a:pt x="6985" y="1432"/>
                    </a:cubicBezTo>
                    <a:cubicBezTo>
                      <a:pt x="6987" y="1432"/>
                      <a:pt x="6988" y="1432"/>
                      <a:pt x="6990" y="1432"/>
                    </a:cubicBezTo>
                    <a:cubicBezTo>
                      <a:pt x="6988" y="1435"/>
                      <a:pt x="6987" y="1438"/>
                      <a:pt x="6985" y="1440"/>
                    </a:cubicBezTo>
                    <a:cubicBezTo>
                      <a:pt x="9670" y="1440"/>
                      <a:pt x="12355" y="1440"/>
                      <a:pt x="15040" y="1440"/>
                    </a:cubicBezTo>
                    <a:cubicBezTo>
                      <a:pt x="15039" y="1438"/>
                      <a:pt x="15038" y="1435"/>
                      <a:pt x="15037" y="1432"/>
                    </a:cubicBezTo>
                    <a:cubicBezTo>
                      <a:pt x="15038" y="1432"/>
                      <a:pt x="15039" y="1432"/>
                      <a:pt x="15040" y="1432"/>
                    </a:cubicBezTo>
                    <a:cubicBezTo>
                      <a:pt x="15039" y="1429"/>
                      <a:pt x="15038" y="1427"/>
                      <a:pt x="15037" y="1424"/>
                    </a:cubicBezTo>
                    <a:cubicBezTo>
                      <a:pt x="15038" y="1424"/>
                      <a:pt x="15039" y="1424"/>
                      <a:pt x="15040" y="1424"/>
                    </a:cubicBezTo>
                    <a:cubicBezTo>
                      <a:pt x="15039" y="1421"/>
                      <a:pt x="15038" y="1418"/>
                      <a:pt x="15037" y="1415"/>
                    </a:cubicBezTo>
                    <a:cubicBezTo>
                      <a:pt x="15038" y="1415"/>
                      <a:pt x="15039" y="1415"/>
                      <a:pt x="15040" y="1415"/>
                    </a:cubicBezTo>
                    <a:cubicBezTo>
                      <a:pt x="15039" y="1413"/>
                      <a:pt x="15038" y="1410"/>
                      <a:pt x="15037" y="1407"/>
                    </a:cubicBezTo>
                    <a:cubicBezTo>
                      <a:pt x="15038" y="1407"/>
                      <a:pt x="15039" y="1407"/>
                      <a:pt x="15040" y="1407"/>
                    </a:cubicBezTo>
                    <a:cubicBezTo>
                      <a:pt x="15039" y="1404"/>
                      <a:pt x="15038" y="1402"/>
                      <a:pt x="15037" y="1399"/>
                    </a:cubicBezTo>
                    <a:cubicBezTo>
                      <a:pt x="15038" y="1399"/>
                      <a:pt x="15039" y="1399"/>
                      <a:pt x="15040" y="1399"/>
                    </a:cubicBezTo>
                    <a:cubicBezTo>
                      <a:pt x="15039" y="1396"/>
                      <a:pt x="15038" y="1393"/>
                      <a:pt x="15037" y="1390"/>
                    </a:cubicBezTo>
                    <a:cubicBezTo>
                      <a:pt x="15038" y="1390"/>
                      <a:pt x="15039" y="1390"/>
                      <a:pt x="15040" y="1390"/>
                    </a:cubicBezTo>
                    <a:cubicBezTo>
                      <a:pt x="15039" y="1387"/>
                      <a:pt x="15038" y="1385"/>
                      <a:pt x="15037" y="1382"/>
                    </a:cubicBezTo>
                    <a:cubicBezTo>
                      <a:pt x="15038" y="1382"/>
                      <a:pt x="15039" y="1382"/>
                      <a:pt x="15040" y="1382"/>
                    </a:cubicBezTo>
                    <a:cubicBezTo>
                      <a:pt x="15000" y="1288"/>
                      <a:pt x="14961" y="1196"/>
                      <a:pt x="14922" y="1107"/>
                    </a:cubicBezTo>
                    <a:cubicBezTo>
                      <a:pt x="14917" y="1107"/>
                      <a:pt x="14913" y="1107"/>
                      <a:pt x="14908" y="1107"/>
                    </a:cubicBezTo>
                    <a:cubicBezTo>
                      <a:pt x="14907" y="1106"/>
                      <a:pt x="14907" y="1105"/>
                      <a:pt x="14907" y="1104"/>
                    </a:cubicBezTo>
                    <a:cubicBezTo>
                      <a:pt x="14908" y="1104"/>
                      <a:pt x="14909" y="1104"/>
                      <a:pt x="14910" y="1104"/>
                    </a:cubicBezTo>
                    <a:cubicBezTo>
                      <a:pt x="14909" y="1101"/>
                      <a:pt x="14908" y="1098"/>
                      <a:pt x="14907" y="1095"/>
                    </a:cubicBezTo>
                    <a:cubicBezTo>
                      <a:pt x="14908" y="1095"/>
                      <a:pt x="14909" y="1095"/>
                      <a:pt x="14910" y="1095"/>
                    </a:cubicBezTo>
                    <a:cubicBezTo>
                      <a:pt x="14909" y="1092"/>
                      <a:pt x="14908" y="1090"/>
                      <a:pt x="14907" y="1087"/>
                    </a:cubicBezTo>
                    <a:cubicBezTo>
                      <a:pt x="14908" y="1087"/>
                      <a:pt x="14909" y="1087"/>
                      <a:pt x="14910" y="1087"/>
                    </a:cubicBezTo>
                    <a:cubicBezTo>
                      <a:pt x="14909" y="1084"/>
                      <a:pt x="14908" y="1081"/>
                      <a:pt x="14907" y="1079"/>
                    </a:cubicBezTo>
                    <a:cubicBezTo>
                      <a:pt x="14908" y="1079"/>
                      <a:pt x="14909" y="1079"/>
                      <a:pt x="14910" y="1079"/>
                    </a:cubicBezTo>
                    <a:cubicBezTo>
                      <a:pt x="14878" y="1005"/>
                      <a:pt x="14847" y="932"/>
                      <a:pt x="14817" y="861"/>
                    </a:cubicBezTo>
                    <a:cubicBezTo>
                      <a:pt x="14863" y="861"/>
                      <a:pt x="14910" y="861"/>
                      <a:pt x="14957" y="861"/>
                    </a:cubicBezTo>
                    <a:cubicBezTo>
                      <a:pt x="14958" y="863"/>
                      <a:pt x="14959" y="865"/>
                      <a:pt x="14960" y="867"/>
                    </a:cubicBezTo>
                    <a:cubicBezTo>
                      <a:pt x="14958" y="867"/>
                      <a:pt x="14957" y="867"/>
                      <a:pt x="14956" y="867"/>
                    </a:cubicBezTo>
                    <a:cubicBezTo>
                      <a:pt x="14957" y="869"/>
                      <a:pt x="14958" y="872"/>
                      <a:pt x="14960" y="875"/>
                    </a:cubicBezTo>
                    <a:cubicBezTo>
                      <a:pt x="14958" y="875"/>
                      <a:pt x="14957" y="875"/>
                      <a:pt x="14956" y="875"/>
                    </a:cubicBezTo>
                    <a:cubicBezTo>
                      <a:pt x="14957" y="878"/>
                      <a:pt x="14958" y="881"/>
                      <a:pt x="14960" y="883"/>
                    </a:cubicBezTo>
                    <a:cubicBezTo>
                      <a:pt x="14958" y="883"/>
                      <a:pt x="14957" y="883"/>
                      <a:pt x="14956" y="883"/>
                    </a:cubicBezTo>
                    <a:cubicBezTo>
                      <a:pt x="14993" y="966"/>
                      <a:pt x="15031" y="1050"/>
                      <a:pt x="15071" y="1137"/>
                    </a:cubicBezTo>
                    <a:cubicBezTo>
                      <a:pt x="15076" y="1137"/>
                      <a:pt x="15081" y="1137"/>
                      <a:pt x="15086" y="1137"/>
                    </a:cubicBezTo>
                    <a:cubicBezTo>
                      <a:pt x="15086" y="1138"/>
                      <a:pt x="15087" y="1139"/>
                      <a:pt x="15087" y="1140"/>
                    </a:cubicBezTo>
                    <a:cubicBezTo>
                      <a:pt x="15086" y="1140"/>
                      <a:pt x="15085" y="1140"/>
                      <a:pt x="15083" y="1140"/>
                    </a:cubicBezTo>
                    <a:cubicBezTo>
                      <a:pt x="15084" y="1143"/>
                      <a:pt x="15086" y="1146"/>
                      <a:pt x="15087" y="1149"/>
                    </a:cubicBezTo>
                    <a:cubicBezTo>
                      <a:pt x="15086" y="1149"/>
                      <a:pt x="15085" y="1149"/>
                      <a:pt x="15083" y="1149"/>
                    </a:cubicBezTo>
                    <a:cubicBezTo>
                      <a:pt x="15084" y="1151"/>
                      <a:pt x="15086" y="1154"/>
                      <a:pt x="15087" y="1157"/>
                    </a:cubicBezTo>
                    <a:cubicBezTo>
                      <a:pt x="15086" y="1157"/>
                      <a:pt x="15085" y="1157"/>
                      <a:pt x="15083" y="1157"/>
                    </a:cubicBezTo>
                    <a:cubicBezTo>
                      <a:pt x="15084" y="1159"/>
                      <a:pt x="15086" y="1163"/>
                      <a:pt x="15087" y="1165"/>
                    </a:cubicBezTo>
                    <a:cubicBezTo>
                      <a:pt x="15086" y="1165"/>
                      <a:pt x="15085" y="1165"/>
                      <a:pt x="15083" y="1165"/>
                    </a:cubicBezTo>
                    <a:cubicBezTo>
                      <a:pt x="15124" y="1255"/>
                      <a:pt x="15165" y="1347"/>
                      <a:pt x="15208" y="1440"/>
                    </a:cubicBezTo>
                    <a:cubicBezTo>
                      <a:pt x="15836" y="1440"/>
                      <a:pt x="16464" y="1440"/>
                      <a:pt x="17092" y="1440"/>
                    </a:cubicBezTo>
                    <a:cubicBezTo>
                      <a:pt x="17090" y="1438"/>
                      <a:pt x="17088" y="1435"/>
                      <a:pt x="17086" y="1432"/>
                    </a:cubicBezTo>
                    <a:cubicBezTo>
                      <a:pt x="17088" y="1432"/>
                      <a:pt x="17090" y="1432"/>
                      <a:pt x="17092" y="1432"/>
                    </a:cubicBezTo>
                    <a:cubicBezTo>
                      <a:pt x="17090" y="1429"/>
                      <a:pt x="17088" y="1427"/>
                      <a:pt x="17086" y="1424"/>
                    </a:cubicBezTo>
                    <a:cubicBezTo>
                      <a:pt x="17088" y="1424"/>
                      <a:pt x="17090" y="1424"/>
                      <a:pt x="17092" y="1424"/>
                    </a:cubicBezTo>
                    <a:cubicBezTo>
                      <a:pt x="17090" y="1421"/>
                      <a:pt x="17088" y="1418"/>
                      <a:pt x="17086" y="1415"/>
                    </a:cubicBezTo>
                    <a:cubicBezTo>
                      <a:pt x="17088" y="1415"/>
                      <a:pt x="17090" y="1415"/>
                      <a:pt x="17092" y="1415"/>
                    </a:cubicBezTo>
                    <a:cubicBezTo>
                      <a:pt x="17090" y="1413"/>
                      <a:pt x="17088" y="1410"/>
                      <a:pt x="17086" y="1407"/>
                    </a:cubicBezTo>
                    <a:cubicBezTo>
                      <a:pt x="17088" y="1407"/>
                      <a:pt x="17090" y="1407"/>
                      <a:pt x="17092" y="1407"/>
                    </a:cubicBezTo>
                    <a:cubicBezTo>
                      <a:pt x="17090" y="1404"/>
                      <a:pt x="17088" y="1402"/>
                      <a:pt x="17086" y="1399"/>
                    </a:cubicBezTo>
                    <a:cubicBezTo>
                      <a:pt x="17088" y="1399"/>
                      <a:pt x="17090" y="1399"/>
                      <a:pt x="17092" y="1399"/>
                    </a:cubicBezTo>
                    <a:cubicBezTo>
                      <a:pt x="17090" y="1396"/>
                      <a:pt x="17088" y="1393"/>
                      <a:pt x="17086" y="1390"/>
                    </a:cubicBezTo>
                    <a:cubicBezTo>
                      <a:pt x="17088" y="1390"/>
                      <a:pt x="17090" y="1390"/>
                      <a:pt x="17092" y="1390"/>
                    </a:cubicBezTo>
                    <a:cubicBezTo>
                      <a:pt x="17090" y="1387"/>
                      <a:pt x="17088" y="1385"/>
                      <a:pt x="17086" y="1382"/>
                    </a:cubicBezTo>
                    <a:cubicBezTo>
                      <a:pt x="17088" y="1382"/>
                      <a:pt x="17090" y="1382"/>
                      <a:pt x="17092" y="1382"/>
                    </a:cubicBezTo>
                    <a:cubicBezTo>
                      <a:pt x="17033" y="1298"/>
                      <a:pt x="16976" y="1217"/>
                      <a:pt x="16920" y="1137"/>
                    </a:cubicBezTo>
                    <a:cubicBezTo>
                      <a:pt x="16964" y="1137"/>
                      <a:pt x="17009" y="1137"/>
                      <a:pt x="17054" y="1137"/>
                    </a:cubicBezTo>
                    <a:cubicBezTo>
                      <a:pt x="17054" y="1138"/>
                      <a:pt x="17055" y="1139"/>
                      <a:pt x="17056" y="1140"/>
                    </a:cubicBezTo>
                    <a:cubicBezTo>
                      <a:pt x="17054" y="1140"/>
                      <a:pt x="17052" y="1140"/>
                      <a:pt x="17050" y="1140"/>
                    </a:cubicBezTo>
                    <a:cubicBezTo>
                      <a:pt x="17052" y="1143"/>
                      <a:pt x="17054" y="1146"/>
                      <a:pt x="17056" y="1149"/>
                    </a:cubicBezTo>
                    <a:cubicBezTo>
                      <a:pt x="17054" y="1149"/>
                      <a:pt x="17052" y="1149"/>
                      <a:pt x="17050" y="1149"/>
                    </a:cubicBezTo>
                    <a:cubicBezTo>
                      <a:pt x="17052" y="1151"/>
                      <a:pt x="17054" y="1154"/>
                      <a:pt x="17056" y="1157"/>
                    </a:cubicBezTo>
                    <a:cubicBezTo>
                      <a:pt x="17054" y="1157"/>
                      <a:pt x="17052" y="1157"/>
                      <a:pt x="17050" y="1157"/>
                    </a:cubicBezTo>
                    <a:cubicBezTo>
                      <a:pt x="17052" y="1159"/>
                      <a:pt x="17054" y="1163"/>
                      <a:pt x="17056" y="1165"/>
                    </a:cubicBezTo>
                    <a:cubicBezTo>
                      <a:pt x="17054" y="1165"/>
                      <a:pt x="17052" y="1165"/>
                      <a:pt x="17050" y="1165"/>
                    </a:cubicBezTo>
                    <a:cubicBezTo>
                      <a:pt x="17115" y="1255"/>
                      <a:pt x="17181" y="1347"/>
                      <a:pt x="17250" y="1440"/>
                    </a:cubicBezTo>
                    <a:cubicBezTo>
                      <a:pt x="17742" y="1440"/>
                      <a:pt x="18234" y="1440"/>
                      <a:pt x="18727" y="1440"/>
                    </a:cubicBezTo>
                    <a:cubicBezTo>
                      <a:pt x="18724" y="1438"/>
                      <a:pt x="18722" y="1435"/>
                      <a:pt x="18719" y="1432"/>
                    </a:cubicBezTo>
                    <a:cubicBezTo>
                      <a:pt x="18722" y="1432"/>
                      <a:pt x="18724" y="1432"/>
                      <a:pt x="18727" y="1432"/>
                    </a:cubicBezTo>
                    <a:cubicBezTo>
                      <a:pt x="18724" y="1429"/>
                      <a:pt x="18722" y="1427"/>
                      <a:pt x="18719" y="1424"/>
                    </a:cubicBezTo>
                    <a:cubicBezTo>
                      <a:pt x="18722" y="1424"/>
                      <a:pt x="18724" y="1424"/>
                      <a:pt x="18727" y="1424"/>
                    </a:cubicBezTo>
                    <a:cubicBezTo>
                      <a:pt x="18724" y="1421"/>
                      <a:pt x="18722" y="1418"/>
                      <a:pt x="18719" y="1415"/>
                    </a:cubicBezTo>
                    <a:cubicBezTo>
                      <a:pt x="18722" y="1415"/>
                      <a:pt x="18724" y="1415"/>
                      <a:pt x="18727" y="1415"/>
                    </a:cubicBezTo>
                    <a:cubicBezTo>
                      <a:pt x="18724" y="1413"/>
                      <a:pt x="18722" y="1410"/>
                      <a:pt x="18719" y="1407"/>
                    </a:cubicBezTo>
                    <a:cubicBezTo>
                      <a:pt x="18722" y="1407"/>
                      <a:pt x="18724" y="1407"/>
                      <a:pt x="18727" y="1407"/>
                    </a:cubicBezTo>
                    <a:cubicBezTo>
                      <a:pt x="18724" y="1404"/>
                      <a:pt x="18722" y="1402"/>
                      <a:pt x="18719" y="1399"/>
                    </a:cubicBezTo>
                    <a:cubicBezTo>
                      <a:pt x="18722" y="1399"/>
                      <a:pt x="18724" y="1399"/>
                      <a:pt x="18727" y="1399"/>
                    </a:cubicBezTo>
                    <a:cubicBezTo>
                      <a:pt x="18724" y="1396"/>
                      <a:pt x="18722" y="1393"/>
                      <a:pt x="18719" y="1390"/>
                    </a:cubicBezTo>
                    <a:cubicBezTo>
                      <a:pt x="18722" y="1390"/>
                      <a:pt x="18724" y="1390"/>
                      <a:pt x="18727" y="1390"/>
                    </a:cubicBezTo>
                    <a:cubicBezTo>
                      <a:pt x="18724" y="1387"/>
                      <a:pt x="18722" y="1385"/>
                      <a:pt x="18719" y="1382"/>
                    </a:cubicBezTo>
                    <a:cubicBezTo>
                      <a:pt x="18722" y="1382"/>
                      <a:pt x="18724" y="1382"/>
                      <a:pt x="18727" y="1382"/>
                    </a:cubicBezTo>
                    <a:cubicBezTo>
                      <a:pt x="18649" y="1298"/>
                      <a:pt x="18574" y="1217"/>
                      <a:pt x="18500" y="1137"/>
                    </a:cubicBezTo>
                    <a:cubicBezTo>
                      <a:pt x="18546" y="1137"/>
                      <a:pt x="18592" y="1137"/>
                      <a:pt x="18638" y="1137"/>
                    </a:cubicBezTo>
                    <a:cubicBezTo>
                      <a:pt x="18639" y="1138"/>
                      <a:pt x="18640" y="1139"/>
                      <a:pt x="18641" y="1140"/>
                    </a:cubicBezTo>
                    <a:cubicBezTo>
                      <a:pt x="18639" y="1140"/>
                      <a:pt x="18636" y="1140"/>
                      <a:pt x="18633" y="1140"/>
                    </a:cubicBezTo>
                    <a:cubicBezTo>
                      <a:pt x="18636" y="1143"/>
                      <a:pt x="18639" y="1146"/>
                      <a:pt x="18641" y="1149"/>
                    </a:cubicBezTo>
                    <a:cubicBezTo>
                      <a:pt x="18639" y="1149"/>
                      <a:pt x="18636" y="1149"/>
                      <a:pt x="18633" y="1149"/>
                    </a:cubicBezTo>
                    <a:cubicBezTo>
                      <a:pt x="18636" y="1151"/>
                      <a:pt x="18639" y="1154"/>
                      <a:pt x="18641" y="1157"/>
                    </a:cubicBezTo>
                    <a:cubicBezTo>
                      <a:pt x="18639" y="1157"/>
                      <a:pt x="18636" y="1157"/>
                      <a:pt x="18633" y="1157"/>
                    </a:cubicBezTo>
                    <a:cubicBezTo>
                      <a:pt x="18636" y="1159"/>
                      <a:pt x="18639" y="1163"/>
                      <a:pt x="18641" y="1165"/>
                    </a:cubicBezTo>
                    <a:cubicBezTo>
                      <a:pt x="18639" y="1165"/>
                      <a:pt x="18636" y="1165"/>
                      <a:pt x="18633" y="1165"/>
                    </a:cubicBezTo>
                    <a:cubicBezTo>
                      <a:pt x="18718" y="1255"/>
                      <a:pt x="18805" y="1347"/>
                      <a:pt x="18894" y="1440"/>
                    </a:cubicBezTo>
                    <a:cubicBezTo>
                      <a:pt x="19387" y="1440"/>
                      <a:pt x="19879" y="1440"/>
                      <a:pt x="20371" y="1440"/>
                    </a:cubicBezTo>
                    <a:cubicBezTo>
                      <a:pt x="20368" y="1438"/>
                      <a:pt x="20365" y="1435"/>
                      <a:pt x="20362" y="1432"/>
                    </a:cubicBezTo>
                    <a:cubicBezTo>
                      <a:pt x="20365" y="1432"/>
                      <a:pt x="20368" y="1432"/>
                      <a:pt x="20371" y="1432"/>
                    </a:cubicBezTo>
                    <a:cubicBezTo>
                      <a:pt x="20368" y="1429"/>
                      <a:pt x="20365" y="1427"/>
                      <a:pt x="20362" y="1424"/>
                    </a:cubicBezTo>
                    <a:cubicBezTo>
                      <a:pt x="20365" y="1424"/>
                      <a:pt x="20368" y="1424"/>
                      <a:pt x="20371" y="1424"/>
                    </a:cubicBezTo>
                    <a:cubicBezTo>
                      <a:pt x="20368" y="1421"/>
                      <a:pt x="20365" y="1418"/>
                      <a:pt x="20362" y="1415"/>
                    </a:cubicBezTo>
                    <a:cubicBezTo>
                      <a:pt x="20365" y="1415"/>
                      <a:pt x="20368" y="1415"/>
                      <a:pt x="20371" y="1415"/>
                    </a:cubicBezTo>
                    <a:cubicBezTo>
                      <a:pt x="20368" y="1413"/>
                      <a:pt x="20365" y="1410"/>
                      <a:pt x="20362" y="1407"/>
                    </a:cubicBezTo>
                    <a:cubicBezTo>
                      <a:pt x="20365" y="1407"/>
                      <a:pt x="20368" y="1407"/>
                      <a:pt x="20371" y="1407"/>
                    </a:cubicBezTo>
                    <a:cubicBezTo>
                      <a:pt x="20368" y="1404"/>
                      <a:pt x="20365" y="1402"/>
                      <a:pt x="20362" y="1399"/>
                    </a:cubicBezTo>
                    <a:cubicBezTo>
                      <a:pt x="20365" y="1399"/>
                      <a:pt x="20368" y="1399"/>
                      <a:pt x="20371" y="1399"/>
                    </a:cubicBezTo>
                    <a:cubicBezTo>
                      <a:pt x="20368" y="1396"/>
                      <a:pt x="20365" y="1393"/>
                      <a:pt x="20362" y="1390"/>
                    </a:cubicBezTo>
                    <a:cubicBezTo>
                      <a:pt x="20365" y="1390"/>
                      <a:pt x="20368" y="1390"/>
                      <a:pt x="20371" y="1390"/>
                    </a:cubicBezTo>
                    <a:cubicBezTo>
                      <a:pt x="20368" y="1387"/>
                      <a:pt x="20365" y="1385"/>
                      <a:pt x="20362" y="1382"/>
                    </a:cubicBezTo>
                    <a:cubicBezTo>
                      <a:pt x="20365" y="1382"/>
                      <a:pt x="20368" y="1382"/>
                      <a:pt x="20371" y="1382"/>
                    </a:cubicBezTo>
                    <a:cubicBezTo>
                      <a:pt x="20275" y="1298"/>
                      <a:pt x="20182" y="1217"/>
                      <a:pt x="20090" y="1137"/>
                    </a:cubicBezTo>
                    <a:cubicBezTo>
                      <a:pt x="20135" y="1137"/>
                      <a:pt x="20179" y="1137"/>
                      <a:pt x="20223" y="1137"/>
                    </a:cubicBezTo>
                    <a:cubicBezTo>
                      <a:pt x="20224" y="1138"/>
                      <a:pt x="20225" y="1139"/>
                      <a:pt x="20227" y="1140"/>
                    </a:cubicBezTo>
                    <a:cubicBezTo>
                      <a:pt x="20223" y="1140"/>
                      <a:pt x="20220" y="1140"/>
                      <a:pt x="20217" y="1140"/>
                    </a:cubicBezTo>
                    <a:cubicBezTo>
                      <a:pt x="20220" y="1143"/>
                      <a:pt x="20223" y="1146"/>
                      <a:pt x="20227" y="1149"/>
                    </a:cubicBezTo>
                    <a:cubicBezTo>
                      <a:pt x="20223" y="1149"/>
                      <a:pt x="20220" y="1149"/>
                      <a:pt x="20217" y="1149"/>
                    </a:cubicBezTo>
                    <a:cubicBezTo>
                      <a:pt x="20220" y="1151"/>
                      <a:pt x="20223" y="1154"/>
                      <a:pt x="20227" y="1157"/>
                    </a:cubicBezTo>
                    <a:cubicBezTo>
                      <a:pt x="20223" y="1157"/>
                      <a:pt x="20220" y="1157"/>
                      <a:pt x="20217" y="1157"/>
                    </a:cubicBezTo>
                    <a:cubicBezTo>
                      <a:pt x="20220" y="1160"/>
                      <a:pt x="20223" y="1163"/>
                      <a:pt x="20227" y="1165"/>
                    </a:cubicBezTo>
                    <a:cubicBezTo>
                      <a:pt x="20223" y="1165"/>
                      <a:pt x="20220" y="1165"/>
                      <a:pt x="20217" y="1165"/>
                    </a:cubicBezTo>
                    <a:cubicBezTo>
                      <a:pt x="20262" y="1204"/>
                      <a:pt x="20308" y="1243"/>
                      <a:pt x="20354" y="1282"/>
                    </a:cubicBezTo>
                    <a:cubicBezTo>
                      <a:pt x="20367" y="1282"/>
                      <a:pt x="20380" y="1282"/>
                      <a:pt x="20393" y="1282"/>
                    </a:cubicBezTo>
                    <a:cubicBezTo>
                      <a:pt x="20395" y="1284"/>
                      <a:pt x="20397" y="1286"/>
                      <a:pt x="20399" y="1288"/>
                    </a:cubicBezTo>
                    <a:cubicBezTo>
                      <a:pt x="20396" y="1288"/>
                      <a:pt x="20393" y="1288"/>
                      <a:pt x="20390" y="1288"/>
                    </a:cubicBezTo>
                    <a:cubicBezTo>
                      <a:pt x="20393" y="1291"/>
                      <a:pt x="20396" y="1293"/>
                      <a:pt x="20399" y="1296"/>
                    </a:cubicBezTo>
                    <a:cubicBezTo>
                      <a:pt x="20396" y="1296"/>
                      <a:pt x="20393" y="1296"/>
                      <a:pt x="20390" y="1296"/>
                    </a:cubicBezTo>
                    <a:cubicBezTo>
                      <a:pt x="20393" y="1299"/>
                      <a:pt x="20396" y="1302"/>
                      <a:pt x="20399" y="1305"/>
                    </a:cubicBezTo>
                    <a:cubicBezTo>
                      <a:pt x="20396" y="1305"/>
                      <a:pt x="20393" y="1305"/>
                      <a:pt x="20390" y="1305"/>
                    </a:cubicBezTo>
                    <a:cubicBezTo>
                      <a:pt x="20393" y="1307"/>
                      <a:pt x="20396" y="1310"/>
                      <a:pt x="20399" y="1313"/>
                    </a:cubicBezTo>
                    <a:cubicBezTo>
                      <a:pt x="20396" y="1313"/>
                      <a:pt x="20393" y="1313"/>
                      <a:pt x="20390" y="1313"/>
                    </a:cubicBezTo>
                    <a:cubicBezTo>
                      <a:pt x="20439" y="1355"/>
                      <a:pt x="20488" y="1397"/>
                      <a:pt x="20539" y="1440"/>
                    </a:cubicBezTo>
                    <a:cubicBezTo>
                      <a:pt x="21031" y="1440"/>
                      <a:pt x="21523" y="1440"/>
                      <a:pt x="22016" y="1440"/>
                    </a:cubicBezTo>
                    <a:cubicBezTo>
                      <a:pt x="22012" y="1438"/>
                      <a:pt x="22008" y="1435"/>
                      <a:pt x="22004" y="1432"/>
                    </a:cubicBezTo>
                    <a:cubicBezTo>
                      <a:pt x="22008" y="1432"/>
                      <a:pt x="22012" y="1432"/>
                      <a:pt x="22016" y="1432"/>
                    </a:cubicBezTo>
                    <a:cubicBezTo>
                      <a:pt x="22012" y="1429"/>
                      <a:pt x="22008" y="1426"/>
                      <a:pt x="22004" y="1424"/>
                    </a:cubicBezTo>
                    <a:cubicBezTo>
                      <a:pt x="22008" y="1424"/>
                      <a:pt x="22012" y="1424"/>
                      <a:pt x="22016" y="1424"/>
                    </a:cubicBezTo>
                    <a:cubicBezTo>
                      <a:pt x="22012" y="1421"/>
                      <a:pt x="22008" y="1418"/>
                      <a:pt x="22004" y="1415"/>
                    </a:cubicBezTo>
                    <a:cubicBezTo>
                      <a:pt x="22008" y="1415"/>
                      <a:pt x="22012" y="1415"/>
                      <a:pt x="22016" y="1415"/>
                    </a:cubicBezTo>
                    <a:cubicBezTo>
                      <a:pt x="22012" y="1413"/>
                      <a:pt x="22008" y="1410"/>
                      <a:pt x="22004" y="1407"/>
                    </a:cubicBezTo>
                    <a:cubicBezTo>
                      <a:pt x="22008" y="1407"/>
                      <a:pt x="22012" y="1407"/>
                      <a:pt x="22016" y="1407"/>
                    </a:cubicBezTo>
                    <a:cubicBezTo>
                      <a:pt x="22012" y="1404"/>
                      <a:pt x="22008" y="1401"/>
                      <a:pt x="22004" y="1399"/>
                    </a:cubicBezTo>
                    <a:cubicBezTo>
                      <a:pt x="22008" y="1399"/>
                      <a:pt x="22012" y="1399"/>
                      <a:pt x="22016" y="1399"/>
                    </a:cubicBezTo>
                    <a:cubicBezTo>
                      <a:pt x="22012" y="1396"/>
                      <a:pt x="22008" y="1393"/>
                      <a:pt x="22004" y="1390"/>
                    </a:cubicBezTo>
                    <a:cubicBezTo>
                      <a:pt x="22008" y="1390"/>
                      <a:pt x="22012" y="1390"/>
                      <a:pt x="22016" y="1390"/>
                    </a:cubicBezTo>
                    <a:cubicBezTo>
                      <a:pt x="22012" y="1387"/>
                      <a:pt x="22008" y="1385"/>
                      <a:pt x="22004" y="1382"/>
                    </a:cubicBezTo>
                    <a:cubicBezTo>
                      <a:pt x="22008" y="1382"/>
                      <a:pt x="22012" y="1382"/>
                      <a:pt x="22016" y="1382"/>
                    </a:cubicBezTo>
                    <a:cubicBezTo>
                      <a:pt x="21957" y="1339"/>
                      <a:pt x="21899" y="1297"/>
                      <a:pt x="21841" y="1254"/>
                    </a:cubicBezTo>
                    <a:cubicBezTo>
                      <a:pt x="21826" y="1254"/>
                      <a:pt x="21811" y="1254"/>
                      <a:pt x="21796" y="1254"/>
                    </a:cubicBezTo>
                    <a:cubicBezTo>
                      <a:pt x="21793" y="1253"/>
                      <a:pt x="21791" y="1251"/>
                      <a:pt x="21788" y="1249"/>
                    </a:cubicBezTo>
                    <a:cubicBezTo>
                      <a:pt x="21792" y="1249"/>
                      <a:pt x="21795" y="1249"/>
                      <a:pt x="21799" y="1249"/>
                    </a:cubicBezTo>
                    <a:cubicBezTo>
                      <a:pt x="21795" y="1246"/>
                      <a:pt x="21792" y="1243"/>
                      <a:pt x="21788" y="1240"/>
                    </a:cubicBezTo>
                    <a:cubicBezTo>
                      <a:pt x="21792" y="1240"/>
                      <a:pt x="21795" y="1240"/>
                      <a:pt x="21799" y="1240"/>
                    </a:cubicBezTo>
                    <a:cubicBezTo>
                      <a:pt x="21795" y="1238"/>
                      <a:pt x="21792" y="1235"/>
                      <a:pt x="21788" y="1232"/>
                    </a:cubicBezTo>
                    <a:cubicBezTo>
                      <a:pt x="21792" y="1232"/>
                      <a:pt x="21795" y="1232"/>
                      <a:pt x="21799" y="1232"/>
                    </a:cubicBezTo>
                    <a:cubicBezTo>
                      <a:pt x="21795" y="1229"/>
                      <a:pt x="21792" y="1227"/>
                      <a:pt x="21788" y="1224"/>
                    </a:cubicBezTo>
                    <a:cubicBezTo>
                      <a:pt x="21792" y="1224"/>
                      <a:pt x="21795" y="1224"/>
                      <a:pt x="21799" y="1224"/>
                    </a:cubicBezTo>
                    <a:cubicBezTo>
                      <a:pt x="21759" y="1195"/>
                      <a:pt x="21720" y="1166"/>
                      <a:pt x="21681" y="1137"/>
                    </a:cubicBezTo>
                    <a:cubicBezTo>
                      <a:pt x="21737" y="1137"/>
                      <a:pt x="21793" y="1137"/>
                      <a:pt x="21849" y="1137"/>
                    </a:cubicBezTo>
                    <a:cubicBezTo>
                      <a:pt x="21850" y="1138"/>
                      <a:pt x="21852" y="1139"/>
                      <a:pt x="21853" y="1140"/>
                    </a:cubicBezTo>
                    <a:cubicBezTo>
                      <a:pt x="21849" y="1140"/>
                      <a:pt x="21846" y="1140"/>
                      <a:pt x="21842" y="1140"/>
                    </a:cubicBezTo>
                    <a:cubicBezTo>
                      <a:pt x="21845" y="1143"/>
                      <a:pt x="21850" y="1146"/>
                      <a:pt x="21853" y="1149"/>
                    </a:cubicBezTo>
                    <a:cubicBezTo>
                      <a:pt x="21849" y="1149"/>
                      <a:pt x="21846" y="1149"/>
                      <a:pt x="21842" y="1149"/>
                    </a:cubicBezTo>
                    <a:cubicBezTo>
                      <a:pt x="21845" y="1151"/>
                      <a:pt x="21850" y="1154"/>
                      <a:pt x="21853" y="1157"/>
                    </a:cubicBezTo>
                    <a:cubicBezTo>
                      <a:pt x="21849" y="1157"/>
                      <a:pt x="21846" y="1157"/>
                      <a:pt x="21842" y="1157"/>
                    </a:cubicBezTo>
                    <a:cubicBezTo>
                      <a:pt x="21845" y="1159"/>
                      <a:pt x="21850" y="1163"/>
                      <a:pt x="21853" y="1165"/>
                    </a:cubicBezTo>
                    <a:cubicBezTo>
                      <a:pt x="21849" y="1165"/>
                      <a:pt x="21846" y="1165"/>
                      <a:pt x="21842" y="1165"/>
                    </a:cubicBezTo>
                    <a:cubicBezTo>
                      <a:pt x="21967" y="1255"/>
                      <a:pt x="22095" y="1346"/>
                      <a:pt x="22226" y="1440"/>
                    </a:cubicBezTo>
                    <a:cubicBezTo>
                      <a:pt x="22718" y="1440"/>
                      <a:pt x="23211" y="1440"/>
                      <a:pt x="23703" y="1440"/>
                    </a:cubicBezTo>
                    <a:cubicBezTo>
                      <a:pt x="23699" y="1438"/>
                      <a:pt x="23694" y="1435"/>
                      <a:pt x="23690" y="1432"/>
                    </a:cubicBezTo>
                    <a:cubicBezTo>
                      <a:pt x="23694" y="1432"/>
                      <a:pt x="23699" y="1432"/>
                      <a:pt x="23703" y="1432"/>
                    </a:cubicBezTo>
                    <a:cubicBezTo>
                      <a:pt x="23699" y="1429"/>
                      <a:pt x="23694" y="1427"/>
                      <a:pt x="23690" y="1424"/>
                    </a:cubicBezTo>
                    <a:cubicBezTo>
                      <a:pt x="23694" y="1424"/>
                      <a:pt x="23699" y="1424"/>
                      <a:pt x="23703" y="1424"/>
                    </a:cubicBezTo>
                    <a:cubicBezTo>
                      <a:pt x="23699" y="1421"/>
                      <a:pt x="23694" y="1418"/>
                      <a:pt x="23690" y="1415"/>
                    </a:cubicBezTo>
                    <a:cubicBezTo>
                      <a:pt x="23694" y="1415"/>
                      <a:pt x="23699" y="1415"/>
                      <a:pt x="23703" y="1415"/>
                    </a:cubicBezTo>
                    <a:cubicBezTo>
                      <a:pt x="23699" y="1413"/>
                      <a:pt x="23694" y="1410"/>
                      <a:pt x="23690" y="1407"/>
                    </a:cubicBezTo>
                    <a:cubicBezTo>
                      <a:pt x="23694" y="1407"/>
                      <a:pt x="23699" y="1407"/>
                      <a:pt x="23703" y="1407"/>
                    </a:cubicBezTo>
                    <a:cubicBezTo>
                      <a:pt x="23699" y="1404"/>
                      <a:pt x="23694" y="1402"/>
                      <a:pt x="23690" y="1399"/>
                    </a:cubicBezTo>
                    <a:cubicBezTo>
                      <a:pt x="23694" y="1399"/>
                      <a:pt x="23699" y="1399"/>
                      <a:pt x="23703" y="1399"/>
                    </a:cubicBezTo>
                    <a:cubicBezTo>
                      <a:pt x="23699" y="1396"/>
                      <a:pt x="23694" y="1393"/>
                      <a:pt x="23690" y="1390"/>
                    </a:cubicBezTo>
                    <a:cubicBezTo>
                      <a:pt x="23694" y="1390"/>
                      <a:pt x="23699" y="1390"/>
                      <a:pt x="23703" y="1390"/>
                    </a:cubicBezTo>
                    <a:cubicBezTo>
                      <a:pt x="23699" y="1387"/>
                      <a:pt x="23694" y="1385"/>
                      <a:pt x="23690" y="1382"/>
                    </a:cubicBezTo>
                    <a:close/>
                    <a:moveTo>
                      <a:pt x="19769" y="1107"/>
                    </a:moveTo>
                    <a:cubicBezTo>
                      <a:pt x="19725" y="1107"/>
                      <a:pt x="19680" y="1107"/>
                      <a:pt x="19636" y="1107"/>
                    </a:cubicBezTo>
                    <a:cubicBezTo>
                      <a:pt x="19635" y="1106"/>
                      <a:pt x="19634" y="1105"/>
                      <a:pt x="19633" y="1104"/>
                    </a:cubicBezTo>
                    <a:cubicBezTo>
                      <a:pt x="19636" y="1104"/>
                      <a:pt x="19639" y="1104"/>
                      <a:pt x="19642" y="1104"/>
                    </a:cubicBezTo>
                    <a:cubicBezTo>
                      <a:pt x="19639" y="1101"/>
                      <a:pt x="19636" y="1098"/>
                      <a:pt x="19633" y="1095"/>
                    </a:cubicBezTo>
                    <a:cubicBezTo>
                      <a:pt x="19636" y="1095"/>
                      <a:pt x="19639" y="1095"/>
                      <a:pt x="19642" y="1095"/>
                    </a:cubicBezTo>
                    <a:cubicBezTo>
                      <a:pt x="19639" y="1092"/>
                      <a:pt x="19636" y="1090"/>
                      <a:pt x="19633" y="1087"/>
                    </a:cubicBezTo>
                    <a:cubicBezTo>
                      <a:pt x="19636" y="1087"/>
                      <a:pt x="19639" y="1087"/>
                      <a:pt x="19642" y="1087"/>
                    </a:cubicBezTo>
                    <a:cubicBezTo>
                      <a:pt x="19639" y="1084"/>
                      <a:pt x="19636" y="1081"/>
                      <a:pt x="19633" y="1079"/>
                    </a:cubicBezTo>
                    <a:cubicBezTo>
                      <a:pt x="19636" y="1079"/>
                      <a:pt x="19639" y="1079"/>
                      <a:pt x="19642" y="1079"/>
                    </a:cubicBezTo>
                    <a:cubicBezTo>
                      <a:pt x="19561" y="1004"/>
                      <a:pt x="19482" y="932"/>
                      <a:pt x="19404" y="861"/>
                    </a:cubicBezTo>
                    <a:cubicBezTo>
                      <a:pt x="19443" y="861"/>
                      <a:pt x="19483" y="861"/>
                      <a:pt x="19522" y="861"/>
                    </a:cubicBezTo>
                    <a:cubicBezTo>
                      <a:pt x="19525" y="863"/>
                      <a:pt x="19527" y="865"/>
                      <a:pt x="19529" y="867"/>
                    </a:cubicBezTo>
                    <a:cubicBezTo>
                      <a:pt x="19526" y="867"/>
                      <a:pt x="19523" y="867"/>
                      <a:pt x="19520" y="867"/>
                    </a:cubicBezTo>
                    <a:cubicBezTo>
                      <a:pt x="19523" y="869"/>
                      <a:pt x="19526" y="872"/>
                      <a:pt x="19529" y="875"/>
                    </a:cubicBezTo>
                    <a:cubicBezTo>
                      <a:pt x="19526" y="875"/>
                      <a:pt x="19523" y="875"/>
                      <a:pt x="19520" y="875"/>
                    </a:cubicBezTo>
                    <a:cubicBezTo>
                      <a:pt x="19523" y="878"/>
                      <a:pt x="19526" y="881"/>
                      <a:pt x="19529" y="883"/>
                    </a:cubicBezTo>
                    <a:cubicBezTo>
                      <a:pt x="19526" y="883"/>
                      <a:pt x="19523" y="883"/>
                      <a:pt x="19520" y="883"/>
                    </a:cubicBezTo>
                    <a:cubicBezTo>
                      <a:pt x="19600" y="956"/>
                      <a:pt x="19684" y="1031"/>
                      <a:pt x="19769" y="1107"/>
                    </a:cubicBezTo>
                    <a:close/>
                    <a:moveTo>
                      <a:pt x="18198" y="1107"/>
                    </a:moveTo>
                    <a:cubicBezTo>
                      <a:pt x="18152" y="1107"/>
                      <a:pt x="18106" y="1107"/>
                      <a:pt x="18060" y="1107"/>
                    </a:cubicBezTo>
                    <a:cubicBezTo>
                      <a:pt x="18059" y="1106"/>
                      <a:pt x="18058" y="1105"/>
                      <a:pt x="18057" y="1104"/>
                    </a:cubicBezTo>
                    <a:cubicBezTo>
                      <a:pt x="18060" y="1104"/>
                      <a:pt x="18062" y="1104"/>
                      <a:pt x="18065" y="1104"/>
                    </a:cubicBezTo>
                    <a:cubicBezTo>
                      <a:pt x="18062" y="1101"/>
                      <a:pt x="18060" y="1098"/>
                      <a:pt x="18057" y="1095"/>
                    </a:cubicBezTo>
                    <a:cubicBezTo>
                      <a:pt x="18060" y="1095"/>
                      <a:pt x="18062" y="1095"/>
                      <a:pt x="18065" y="1095"/>
                    </a:cubicBezTo>
                    <a:cubicBezTo>
                      <a:pt x="18062" y="1092"/>
                      <a:pt x="18060" y="1090"/>
                      <a:pt x="18057" y="1087"/>
                    </a:cubicBezTo>
                    <a:cubicBezTo>
                      <a:pt x="18060" y="1087"/>
                      <a:pt x="18062" y="1087"/>
                      <a:pt x="18065" y="1087"/>
                    </a:cubicBezTo>
                    <a:cubicBezTo>
                      <a:pt x="18062" y="1084"/>
                      <a:pt x="18060" y="1081"/>
                      <a:pt x="18057" y="1079"/>
                    </a:cubicBezTo>
                    <a:cubicBezTo>
                      <a:pt x="18060" y="1079"/>
                      <a:pt x="18062" y="1079"/>
                      <a:pt x="18065" y="1079"/>
                    </a:cubicBezTo>
                    <a:cubicBezTo>
                      <a:pt x="18000" y="1005"/>
                      <a:pt x="17937" y="932"/>
                      <a:pt x="17875" y="861"/>
                    </a:cubicBezTo>
                    <a:cubicBezTo>
                      <a:pt x="17917" y="861"/>
                      <a:pt x="17959" y="861"/>
                      <a:pt x="18001" y="861"/>
                    </a:cubicBezTo>
                    <a:cubicBezTo>
                      <a:pt x="18002" y="863"/>
                      <a:pt x="18004" y="865"/>
                      <a:pt x="18006" y="867"/>
                    </a:cubicBezTo>
                    <a:cubicBezTo>
                      <a:pt x="18003" y="867"/>
                      <a:pt x="18001" y="867"/>
                      <a:pt x="17998" y="867"/>
                    </a:cubicBezTo>
                    <a:cubicBezTo>
                      <a:pt x="18001" y="869"/>
                      <a:pt x="18003" y="872"/>
                      <a:pt x="18006" y="875"/>
                    </a:cubicBezTo>
                    <a:cubicBezTo>
                      <a:pt x="18003" y="875"/>
                      <a:pt x="18001" y="875"/>
                      <a:pt x="17998" y="875"/>
                    </a:cubicBezTo>
                    <a:cubicBezTo>
                      <a:pt x="18001" y="878"/>
                      <a:pt x="18003" y="881"/>
                      <a:pt x="18006" y="883"/>
                    </a:cubicBezTo>
                    <a:cubicBezTo>
                      <a:pt x="18003" y="883"/>
                      <a:pt x="18001" y="883"/>
                      <a:pt x="17998" y="883"/>
                    </a:cubicBezTo>
                    <a:cubicBezTo>
                      <a:pt x="18063" y="956"/>
                      <a:pt x="18130" y="1031"/>
                      <a:pt x="18198" y="1107"/>
                    </a:cubicBezTo>
                    <a:close/>
                    <a:moveTo>
                      <a:pt x="16627" y="1107"/>
                    </a:moveTo>
                    <a:cubicBezTo>
                      <a:pt x="16580" y="1107"/>
                      <a:pt x="16532" y="1107"/>
                      <a:pt x="16484" y="1107"/>
                    </a:cubicBezTo>
                    <a:cubicBezTo>
                      <a:pt x="16483" y="1106"/>
                      <a:pt x="16483" y="1105"/>
                      <a:pt x="16482" y="1104"/>
                    </a:cubicBezTo>
                    <a:cubicBezTo>
                      <a:pt x="16484" y="1104"/>
                      <a:pt x="16486" y="1104"/>
                      <a:pt x="16487" y="1104"/>
                    </a:cubicBezTo>
                    <a:cubicBezTo>
                      <a:pt x="16486" y="1101"/>
                      <a:pt x="16484" y="1098"/>
                      <a:pt x="16482" y="1095"/>
                    </a:cubicBezTo>
                    <a:cubicBezTo>
                      <a:pt x="16484" y="1095"/>
                      <a:pt x="16486" y="1095"/>
                      <a:pt x="16487" y="1095"/>
                    </a:cubicBezTo>
                    <a:cubicBezTo>
                      <a:pt x="16486" y="1092"/>
                      <a:pt x="16484" y="1090"/>
                      <a:pt x="16482" y="1087"/>
                    </a:cubicBezTo>
                    <a:cubicBezTo>
                      <a:pt x="16484" y="1087"/>
                      <a:pt x="16486" y="1087"/>
                      <a:pt x="16487" y="1087"/>
                    </a:cubicBezTo>
                    <a:cubicBezTo>
                      <a:pt x="16486" y="1084"/>
                      <a:pt x="16484" y="1081"/>
                      <a:pt x="16482" y="1079"/>
                    </a:cubicBezTo>
                    <a:cubicBezTo>
                      <a:pt x="16484" y="1079"/>
                      <a:pt x="16486" y="1079"/>
                      <a:pt x="16487" y="1079"/>
                    </a:cubicBezTo>
                    <a:cubicBezTo>
                      <a:pt x="16439" y="1005"/>
                      <a:pt x="16392" y="932"/>
                      <a:pt x="16346" y="861"/>
                    </a:cubicBezTo>
                    <a:cubicBezTo>
                      <a:pt x="16390" y="861"/>
                      <a:pt x="16434" y="861"/>
                      <a:pt x="16479" y="861"/>
                    </a:cubicBezTo>
                    <a:cubicBezTo>
                      <a:pt x="16480" y="863"/>
                      <a:pt x="16482" y="865"/>
                      <a:pt x="16483" y="867"/>
                    </a:cubicBezTo>
                    <a:cubicBezTo>
                      <a:pt x="16481" y="867"/>
                      <a:pt x="16479" y="867"/>
                      <a:pt x="16477" y="867"/>
                    </a:cubicBezTo>
                    <a:cubicBezTo>
                      <a:pt x="16479" y="869"/>
                      <a:pt x="16481" y="872"/>
                      <a:pt x="16483" y="875"/>
                    </a:cubicBezTo>
                    <a:cubicBezTo>
                      <a:pt x="16481" y="875"/>
                      <a:pt x="16479" y="875"/>
                      <a:pt x="16477" y="875"/>
                    </a:cubicBezTo>
                    <a:cubicBezTo>
                      <a:pt x="16479" y="878"/>
                      <a:pt x="16481" y="881"/>
                      <a:pt x="16483" y="883"/>
                    </a:cubicBezTo>
                    <a:cubicBezTo>
                      <a:pt x="16481" y="883"/>
                      <a:pt x="16479" y="883"/>
                      <a:pt x="16477" y="883"/>
                    </a:cubicBezTo>
                    <a:cubicBezTo>
                      <a:pt x="16526" y="956"/>
                      <a:pt x="16576" y="1031"/>
                      <a:pt x="16627" y="1107"/>
                    </a:cubicBezTo>
                    <a:close/>
                    <a:moveTo>
                      <a:pt x="5667" y="883"/>
                    </a:moveTo>
                    <a:cubicBezTo>
                      <a:pt x="5669" y="881"/>
                      <a:pt x="5672" y="878"/>
                      <a:pt x="5674" y="875"/>
                    </a:cubicBezTo>
                    <a:cubicBezTo>
                      <a:pt x="5671" y="875"/>
                      <a:pt x="5669" y="875"/>
                      <a:pt x="5667" y="875"/>
                    </a:cubicBezTo>
                    <a:cubicBezTo>
                      <a:pt x="5669" y="872"/>
                      <a:pt x="5672" y="869"/>
                      <a:pt x="5674" y="867"/>
                    </a:cubicBezTo>
                    <a:cubicBezTo>
                      <a:pt x="5671" y="867"/>
                      <a:pt x="5669" y="867"/>
                      <a:pt x="5667" y="867"/>
                    </a:cubicBezTo>
                    <a:cubicBezTo>
                      <a:pt x="5668" y="865"/>
                      <a:pt x="5670" y="863"/>
                      <a:pt x="5672" y="861"/>
                    </a:cubicBezTo>
                    <a:cubicBezTo>
                      <a:pt x="5714" y="861"/>
                      <a:pt x="5756" y="861"/>
                      <a:pt x="5797" y="861"/>
                    </a:cubicBezTo>
                    <a:cubicBezTo>
                      <a:pt x="5735" y="932"/>
                      <a:pt x="5672" y="1004"/>
                      <a:pt x="5607" y="1079"/>
                    </a:cubicBezTo>
                    <a:cubicBezTo>
                      <a:pt x="5609" y="1079"/>
                      <a:pt x="5612" y="1079"/>
                      <a:pt x="5614" y="1079"/>
                    </a:cubicBezTo>
                    <a:cubicBezTo>
                      <a:pt x="5612" y="1081"/>
                      <a:pt x="5609" y="1084"/>
                      <a:pt x="5607" y="1087"/>
                    </a:cubicBezTo>
                    <a:cubicBezTo>
                      <a:pt x="5609" y="1087"/>
                      <a:pt x="5612" y="1087"/>
                      <a:pt x="5614" y="1087"/>
                    </a:cubicBezTo>
                    <a:cubicBezTo>
                      <a:pt x="5612" y="1090"/>
                      <a:pt x="5609" y="1092"/>
                      <a:pt x="5607" y="1095"/>
                    </a:cubicBezTo>
                    <a:cubicBezTo>
                      <a:pt x="5609" y="1095"/>
                      <a:pt x="5612" y="1095"/>
                      <a:pt x="5614" y="1095"/>
                    </a:cubicBezTo>
                    <a:cubicBezTo>
                      <a:pt x="5612" y="1098"/>
                      <a:pt x="5609" y="1101"/>
                      <a:pt x="5607" y="1104"/>
                    </a:cubicBezTo>
                    <a:cubicBezTo>
                      <a:pt x="5609" y="1104"/>
                      <a:pt x="5612" y="1104"/>
                      <a:pt x="5614" y="1104"/>
                    </a:cubicBezTo>
                    <a:cubicBezTo>
                      <a:pt x="5613" y="1105"/>
                      <a:pt x="5612" y="1106"/>
                      <a:pt x="5611" y="1107"/>
                    </a:cubicBezTo>
                    <a:cubicBezTo>
                      <a:pt x="5565" y="1107"/>
                      <a:pt x="5519" y="1107"/>
                      <a:pt x="5473" y="1107"/>
                    </a:cubicBezTo>
                    <a:cubicBezTo>
                      <a:pt x="5541" y="1031"/>
                      <a:pt x="5609" y="956"/>
                      <a:pt x="5674" y="883"/>
                    </a:cubicBezTo>
                    <a:cubicBezTo>
                      <a:pt x="5671" y="883"/>
                      <a:pt x="5669" y="883"/>
                      <a:pt x="5667" y="883"/>
                    </a:cubicBezTo>
                    <a:close/>
                    <a:moveTo>
                      <a:pt x="4157" y="883"/>
                    </a:moveTo>
                    <a:cubicBezTo>
                      <a:pt x="4160" y="881"/>
                      <a:pt x="4163" y="878"/>
                      <a:pt x="4166" y="875"/>
                    </a:cubicBezTo>
                    <a:cubicBezTo>
                      <a:pt x="4163" y="875"/>
                      <a:pt x="4160" y="875"/>
                      <a:pt x="4157" y="875"/>
                    </a:cubicBezTo>
                    <a:cubicBezTo>
                      <a:pt x="4160" y="872"/>
                      <a:pt x="4163" y="869"/>
                      <a:pt x="4166" y="867"/>
                    </a:cubicBezTo>
                    <a:cubicBezTo>
                      <a:pt x="4163" y="867"/>
                      <a:pt x="4160" y="867"/>
                      <a:pt x="4157" y="867"/>
                    </a:cubicBezTo>
                    <a:cubicBezTo>
                      <a:pt x="4159" y="865"/>
                      <a:pt x="4161" y="863"/>
                      <a:pt x="4163" y="861"/>
                    </a:cubicBezTo>
                    <a:cubicBezTo>
                      <a:pt x="4198" y="861"/>
                      <a:pt x="4233" y="861"/>
                      <a:pt x="4268" y="861"/>
                    </a:cubicBezTo>
                    <a:cubicBezTo>
                      <a:pt x="4190" y="932"/>
                      <a:pt x="4111" y="1005"/>
                      <a:pt x="4029" y="1079"/>
                    </a:cubicBezTo>
                    <a:cubicBezTo>
                      <a:pt x="4032" y="1079"/>
                      <a:pt x="4035" y="1079"/>
                      <a:pt x="4038" y="1079"/>
                    </a:cubicBezTo>
                    <a:cubicBezTo>
                      <a:pt x="4035" y="1081"/>
                      <a:pt x="4032" y="1084"/>
                      <a:pt x="4029" y="1087"/>
                    </a:cubicBezTo>
                    <a:cubicBezTo>
                      <a:pt x="4032" y="1087"/>
                      <a:pt x="4035" y="1087"/>
                      <a:pt x="4038" y="1087"/>
                    </a:cubicBezTo>
                    <a:cubicBezTo>
                      <a:pt x="4035" y="1090"/>
                      <a:pt x="4032" y="1092"/>
                      <a:pt x="4029" y="1095"/>
                    </a:cubicBezTo>
                    <a:cubicBezTo>
                      <a:pt x="4032" y="1095"/>
                      <a:pt x="4035" y="1095"/>
                      <a:pt x="4038" y="1095"/>
                    </a:cubicBezTo>
                    <a:cubicBezTo>
                      <a:pt x="4035" y="1098"/>
                      <a:pt x="4032" y="1101"/>
                      <a:pt x="4029" y="1104"/>
                    </a:cubicBezTo>
                    <a:cubicBezTo>
                      <a:pt x="4032" y="1104"/>
                      <a:pt x="4035" y="1104"/>
                      <a:pt x="4038" y="1104"/>
                    </a:cubicBezTo>
                    <a:cubicBezTo>
                      <a:pt x="4037" y="1105"/>
                      <a:pt x="4036" y="1106"/>
                      <a:pt x="4035" y="1107"/>
                    </a:cubicBezTo>
                    <a:cubicBezTo>
                      <a:pt x="3996" y="1107"/>
                      <a:pt x="3956" y="1107"/>
                      <a:pt x="3917" y="1107"/>
                    </a:cubicBezTo>
                    <a:cubicBezTo>
                      <a:pt x="4002" y="1031"/>
                      <a:pt x="4085" y="956"/>
                      <a:pt x="4166" y="883"/>
                    </a:cubicBezTo>
                    <a:cubicBezTo>
                      <a:pt x="4163" y="883"/>
                      <a:pt x="4160" y="883"/>
                      <a:pt x="4157" y="883"/>
                    </a:cubicBezTo>
                    <a:close/>
                    <a:moveTo>
                      <a:pt x="3668" y="626"/>
                    </a:moveTo>
                    <a:cubicBezTo>
                      <a:pt x="3671" y="624"/>
                      <a:pt x="3675" y="621"/>
                      <a:pt x="3678" y="618"/>
                    </a:cubicBezTo>
                    <a:cubicBezTo>
                      <a:pt x="3675" y="618"/>
                      <a:pt x="3672" y="618"/>
                      <a:pt x="3668" y="618"/>
                    </a:cubicBezTo>
                    <a:cubicBezTo>
                      <a:pt x="3671" y="615"/>
                      <a:pt x="3675" y="613"/>
                      <a:pt x="3678" y="610"/>
                    </a:cubicBezTo>
                    <a:cubicBezTo>
                      <a:pt x="3675" y="610"/>
                      <a:pt x="3672" y="610"/>
                      <a:pt x="3668" y="610"/>
                    </a:cubicBezTo>
                    <a:cubicBezTo>
                      <a:pt x="3671" y="608"/>
                      <a:pt x="3673" y="606"/>
                      <a:pt x="3676" y="604"/>
                    </a:cubicBezTo>
                    <a:cubicBezTo>
                      <a:pt x="3719" y="604"/>
                      <a:pt x="3763" y="604"/>
                      <a:pt x="3806" y="604"/>
                    </a:cubicBezTo>
                    <a:cubicBezTo>
                      <a:pt x="3727" y="669"/>
                      <a:pt x="3648" y="735"/>
                      <a:pt x="3566" y="803"/>
                    </a:cubicBezTo>
                    <a:cubicBezTo>
                      <a:pt x="3569" y="803"/>
                      <a:pt x="3572" y="803"/>
                      <a:pt x="3576" y="803"/>
                    </a:cubicBezTo>
                    <a:cubicBezTo>
                      <a:pt x="3572" y="805"/>
                      <a:pt x="3569" y="808"/>
                      <a:pt x="3566" y="811"/>
                    </a:cubicBezTo>
                    <a:cubicBezTo>
                      <a:pt x="3569" y="811"/>
                      <a:pt x="3572" y="811"/>
                      <a:pt x="3576" y="811"/>
                    </a:cubicBezTo>
                    <a:cubicBezTo>
                      <a:pt x="3572" y="814"/>
                      <a:pt x="3569" y="816"/>
                      <a:pt x="3566" y="819"/>
                    </a:cubicBezTo>
                    <a:cubicBezTo>
                      <a:pt x="3569" y="819"/>
                      <a:pt x="3572" y="819"/>
                      <a:pt x="3576" y="819"/>
                    </a:cubicBezTo>
                    <a:cubicBezTo>
                      <a:pt x="3573" y="821"/>
                      <a:pt x="3571" y="823"/>
                      <a:pt x="3569" y="825"/>
                    </a:cubicBezTo>
                    <a:cubicBezTo>
                      <a:pt x="3523" y="825"/>
                      <a:pt x="3478" y="825"/>
                      <a:pt x="3433" y="825"/>
                    </a:cubicBezTo>
                    <a:cubicBezTo>
                      <a:pt x="3516" y="758"/>
                      <a:pt x="3599" y="691"/>
                      <a:pt x="3678" y="626"/>
                    </a:cubicBezTo>
                    <a:cubicBezTo>
                      <a:pt x="3675" y="626"/>
                      <a:pt x="3672" y="626"/>
                      <a:pt x="3668" y="626"/>
                    </a:cubicBezTo>
                    <a:close/>
                    <a:moveTo>
                      <a:pt x="3666" y="386"/>
                    </a:moveTo>
                    <a:cubicBezTo>
                      <a:pt x="3670" y="383"/>
                      <a:pt x="3674" y="380"/>
                      <a:pt x="3677" y="378"/>
                    </a:cubicBezTo>
                    <a:cubicBezTo>
                      <a:pt x="3674" y="378"/>
                      <a:pt x="3670" y="378"/>
                      <a:pt x="3666" y="378"/>
                    </a:cubicBezTo>
                    <a:cubicBezTo>
                      <a:pt x="3670" y="375"/>
                      <a:pt x="3674" y="372"/>
                      <a:pt x="3677" y="369"/>
                    </a:cubicBezTo>
                    <a:cubicBezTo>
                      <a:pt x="3674" y="369"/>
                      <a:pt x="3670" y="369"/>
                      <a:pt x="3666" y="369"/>
                    </a:cubicBezTo>
                    <a:cubicBezTo>
                      <a:pt x="3669" y="367"/>
                      <a:pt x="3672" y="365"/>
                      <a:pt x="3674" y="363"/>
                    </a:cubicBezTo>
                    <a:cubicBezTo>
                      <a:pt x="3708" y="363"/>
                      <a:pt x="3742" y="363"/>
                      <a:pt x="3776" y="363"/>
                    </a:cubicBezTo>
                    <a:cubicBezTo>
                      <a:pt x="3701" y="423"/>
                      <a:pt x="3625" y="483"/>
                      <a:pt x="3547" y="545"/>
                    </a:cubicBezTo>
                    <a:cubicBezTo>
                      <a:pt x="3550" y="545"/>
                      <a:pt x="3554" y="545"/>
                      <a:pt x="3557" y="545"/>
                    </a:cubicBezTo>
                    <a:cubicBezTo>
                      <a:pt x="3554" y="548"/>
                      <a:pt x="3550" y="551"/>
                      <a:pt x="3547" y="554"/>
                    </a:cubicBezTo>
                    <a:cubicBezTo>
                      <a:pt x="3550" y="554"/>
                      <a:pt x="3554" y="554"/>
                      <a:pt x="3557" y="554"/>
                    </a:cubicBezTo>
                    <a:cubicBezTo>
                      <a:pt x="3554" y="556"/>
                      <a:pt x="3550" y="559"/>
                      <a:pt x="3547" y="562"/>
                    </a:cubicBezTo>
                    <a:cubicBezTo>
                      <a:pt x="3550" y="562"/>
                      <a:pt x="3554" y="562"/>
                      <a:pt x="3557" y="562"/>
                    </a:cubicBezTo>
                    <a:cubicBezTo>
                      <a:pt x="3555" y="564"/>
                      <a:pt x="3552" y="566"/>
                      <a:pt x="3549" y="568"/>
                    </a:cubicBezTo>
                    <a:cubicBezTo>
                      <a:pt x="3514" y="568"/>
                      <a:pt x="3479" y="568"/>
                      <a:pt x="3444" y="568"/>
                    </a:cubicBezTo>
                    <a:cubicBezTo>
                      <a:pt x="3523" y="506"/>
                      <a:pt x="3601" y="445"/>
                      <a:pt x="3677" y="386"/>
                    </a:cubicBezTo>
                    <a:cubicBezTo>
                      <a:pt x="3674" y="386"/>
                      <a:pt x="3670" y="386"/>
                      <a:pt x="3666" y="386"/>
                    </a:cubicBezTo>
                    <a:close/>
                    <a:moveTo>
                      <a:pt x="11561" y="304"/>
                    </a:moveTo>
                    <a:cubicBezTo>
                      <a:pt x="11561" y="307"/>
                      <a:pt x="11561" y="310"/>
                      <a:pt x="11560" y="313"/>
                    </a:cubicBezTo>
                    <a:cubicBezTo>
                      <a:pt x="11561" y="313"/>
                      <a:pt x="11561" y="313"/>
                      <a:pt x="11561" y="313"/>
                    </a:cubicBezTo>
                    <a:cubicBezTo>
                      <a:pt x="11561" y="316"/>
                      <a:pt x="11561" y="318"/>
                      <a:pt x="11560" y="321"/>
                    </a:cubicBezTo>
                    <a:cubicBezTo>
                      <a:pt x="11561" y="321"/>
                      <a:pt x="11561" y="321"/>
                      <a:pt x="11561" y="321"/>
                    </a:cubicBezTo>
                    <a:cubicBezTo>
                      <a:pt x="11561" y="323"/>
                      <a:pt x="11561" y="325"/>
                      <a:pt x="11561" y="327"/>
                    </a:cubicBezTo>
                    <a:cubicBezTo>
                      <a:pt x="11514" y="327"/>
                      <a:pt x="11467" y="327"/>
                      <a:pt x="11420" y="327"/>
                    </a:cubicBezTo>
                    <a:cubicBezTo>
                      <a:pt x="11424" y="271"/>
                      <a:pt x="11427" y="215"/>
                      <a:pt x="11431" y="161"/>
                    </a:cubicBezTo>
                    <a:cubicBezTo>
                      <a:pt x="11431" y="161"/>
                      <a:pt x="11431" y="161"/>
                      <a:pt x="11431" y="161"/>
                    </a:cubicBezTo>
                    <a:cubicBezTo>
                      <a:pt x="11431" y="158"/>
                      <a:pt x="11431" y="155"/>
                      <a:pt x="11431" y="153"/>
                    </a:cubicBezTo>
                    <a:cubicBezTo>
                      <a:pt x="11431" y="153"/>
                      <a:pt x="11431" y="153"/>
                      <a:pt x="11431" y="153"/>
                    </a:cubicBezTo>
                    <a:cubicBezTo>
                      <a:pt x="11431" y="150"/>
                      <a:pt x="11431" y="147"/>
                      <a:pt x="11431" y="144"/>
                    </a:cubicBezTo>
                    <a:cubicBezTo>
                      <a:pt x="11431" y="144"/>
                      <a:pt x="11431" y="144"/>
                      <a:pt x="11431" y="144"/>
                    </a:cubicBezTo>
                    <a:cubicBezTo>
                      <a:pt x="11431" y="143"/>
                      <a:pt x="11431" y="141"/>
                      <a:pt x="11431" y="140"/>
                    </a:cubicBezTo>
                    <a:cubicBezTo>
                      <a:pt x="11477" y="140"/>
                      <a:pt x="11522" y="140"/>
                      <a:pt x="11568" y="140"/>
                    </a:cubicBezTo>
                    <a:cubicBezTo>
                      <a:pt x="11565" y="194"/>
                      <a:pt x="11563" y="249"/>
                      <a:pt x="11560" y="304"/>
                    </a:cubicBezTo>
                    <a:lnTo>
                      <a:pt x="11561" y="304"/>
                    </a:lnTo>
                    <a:close/>
                    <a:moveTo>
                      <a:pt x="20765" y="386"/>
                    </a:moveTo>
                    <a:cubicBezTo>
                      <a:pt x="20761" y="386"/>
                      <a:pt x="20757" y="386"/>
                      <a:pt x="20753" y="386"/>
                    </a:cubicBezTo>
                    <a:cubicBezTo>
                      <a:pt x="20836" y="445"/>
                      <a:pt x="20921" y="506"/>
                      <a:pt x="21007" y="568"/>
                    </a:cubicBezTo>
                    <a:cubicBezTo>
                      <a:pt x="20974" y="568"/>
                      <a:pt x="20940" y="568"/>
                      <a:pt x="20906" y="568"/>
                    </a:cubicBezTo>
                    <a:cubicBezTo>
                      <a:pt x="20903" y="566"/>
                      <a:pt x="20900" y="564"/>
                      <a:pt x="20897" y="562"/>
                    </a:cubicBezTo>
                    <a:cubicBezTo>
                      <a:pt x="20901" y="562"/>
                      <a:pt x="20905" y="562"/>
                      <a:pt x="20909" y="562"/>
                    </a:cubicBezTo>
                    <a:cubicBezTo>
                      <a:pt x="20905" y="559"/>
                      <a:pt x="20901" y="556"/>
                      <a:pt x="20897" y="554"/>
                    </a:cubicBezTo>
                    <a:cubicBezTo>
                      <a:pt x="20901" y="554"/>
                      <a:pt x="20905" y="554"/>
                      <a:pt x="20909" y="554"/>
                    </a:cubicBezTo>
                    <a:cubicBezTo>
                      <a:pt x="20905" y="551"/>
                      <a:pt x="20901" y="548"/>
                      <a:pt x="20897" y="545"/>
                    </a:cubicBezTo>
                    <a:cubicBezTo>
                      <a:pt x="20901" y="545"/>
                      <a:pt x="20905" y="545"/>
                      <a:pt x="20909" y="545"/>
                    </a:cubicBezTo>
                    <a:cubicBezTo>
                      <a:pt x="20824" y="483"/>
                      <a:pt x="20741" y="423"/>
                      <a:pt x="20659" y="363"/>
                    </a:cubicBezTo>
                    <a:cubicBezTo>
                      <a:pt x="20691" y="363"/>
                      <a:pt x="20724" y="363"/>
                      <a:pt x="20756" y="363"/>
                    </a:cubicBezTo>
                    <a:cubicBezTo>
                      <a:pt x="20759" y="365"/>
                      <a:pt x="20762" y="367"/>
                      <a:pt x="20765" y="369"/>
                    </a:cubicBezTo>
                    <a:cubicBezTo>
                      <a:pt x="20761" y="369"/>
                      <a:pt x="20757" y="369"/>
                      <a:pt x="20753" y="369"/>
                    </a:cubicBezTo>
                    <a:cubicBezTo>
                      <a:pt x="20757" y="372"/>
                      <a:pt x="20761" y="375"/>
                      <a:pt x="20765" y="378"/>
                    </a:cubicBezTo>
                    <a:cubicBezTo>
                      <a:pt x="20761" y="378"/>
                      <a:pt x="20757" y="378"/>
                      <a:pt x="20753" y="378"/>
                    </a:cubicBezTo>
                    <a:cubicBezTo>
                      <a:pt x="20757" y="380"/>
                      <a:pt x="20761" y="383"/>
                      <a:pt x="20765" y="386"/>
                    </a:cubicBezTo>
                    <a:close/>
                    <a:moveTo>
                      <a:pt x="19967" y="626"/>
                    </a:moveTo>
                    <a:cubicBezTo>
                      <a:pt x="19963" y="626"/>
                      <a:pt x="19960" y="626"/>
                      <a:pt x="19956" y="626"/>
                    </a:cubicBezTo>
                    <a:cubicBezTo>
                      <a:pt x="20036" y="691"/>
                      <a:pt x="20117" y="758"/>
                      <a:pt x="20200" y="825"/>
                    </a:cubicBezTo>
                    <a:cubicBezTo>
                      <a:pt x="20162" y="825"/>
                      <a:pt x="20124" y="825"/>
                      <a:pt x="20086" y="825"/>
                    </a:cubicBezTo>
                    <a:cubicBezTo>
                      <a:pt x="20084" y="823"/>
                      <a:pt x="20082" y="821"/>
                      <a:pt x="20079" y="819"/>
                    </a:cubicBezTo>
                    <a:cubicBezTo>
                      <a:pt x="20083" y="819"/>
                      <a:pt x="20086" y="819"/>
                      <a:pt x="20090" y="819"/>
                    </a:cubicBezTo>
                    <a:cubicBezTo>
                      <a:pt x="20086" y="816"/>
                      <a:pt x="20083" y="814"/>
                      <a:pt x="20079" y="811"/>
                    </a:cubicBezTo>
                    <a:cubicBezTo>
                      <a:pt x="20083" y="811"/>
                      <a:pt x="20086" y="811"/>
                      <a:pt x="20090" y="811"/>
                    </a:cubicBezTo>
                    <a:cubicBezTo>
                      <a:pt x="20086" y="808"/>
                      <a:pt x="20083" y="805"/>
                      <a:pt x="20079" y="803"/>
                    </a:cubicBezTo>
                    <a:cubicBezTo>
                      <a:pt x="20083" y="803"/>
                      <a:pt x="20086" y="803"/>
                      <a:pt x="20090" y="803"/>
                    </a:cubicBezTo>
                    <a:cubicBezTo>
                      <a:pt x="20008" y="735"/>
                      <a:pt x="19929" y="669"/>
                      <a:pt x="19850" y="604"/>
                    </a:cubicBezTo>
                    <a:cubicBezTo>
                      <a:pt x="19886" y="604"/>
                      <a:pt x="19923" y="604"/>
                      <a:pt x="19959" y="604"/>
                    </a:cubicBezTo>
                    <a:cubicBezTo>
                      <a:pt x="19961" y="606"/>
                      <a:pt x="19964" y="608"/>
                      <a:pt x="19967" y="610"/>
                    </a:cubicBezTo>
                    <a:cubicBezTo>
                      <a:pt x="19963" y="610"/>
                      <a:pt x="19960" y="610"/>
                      <a:pt x="19956" y="610"/>
                    </a:cubicBezTo>
                    <a:cubicBezTo>
                      <a:pt x="19960" y="613"/>
                      <a:pt x="19963" y="615"/>
                      <a:pt x="19967" y="618"/>
                    </a:cubicBezTo>
                    <a:cubicBezTo>
                      <a:pt x="19963" y="618"/>
                      <a:pt x="19960" y="618"/>
                      <a:pt x="19956" y="618"/>
                    </a:cubicBezTo>
                    <a:cubicBezTo>
                      <a:pt x="19960" y="621"/>
                      <a:pt x="19963" y="624"/>
                      <a:pt x="19967" y="626"/>
                    </a:cubicBezTo>
                    <a:close/>
                    <a:moveTo>
                      <a:pt x="7929" y="554"/>
                    </a:moveTo>
                    <a:cubicBezTo>
                      <a:pt x="7928" y="556"/>
                      <a:pt x="7926" y="559"/>
                      <a:pt x="7924" y="562"/>
                    </a:cubicBezTo>
                    <a:cubicBezTo>
                      <a:pt x="7926" y="562"/>
                      <a:pt x="7928" y="562"/>
                      <a:pt x="7929" y="562"/>
                    </a:cubicBezTo>
                    <a:cubicBezTo>
                      <a:pt x="7928" y="564"/>
                      <a:pt x="7927" y="566"/>
                      <a:pt x="7926" y="568"/>
                    </a:cubicBezTo>
                    <a:cubicBezTo>
                      <a:pt x="7883" y="568"/>
                      <a:pt x="7840" y="568"/>
                      <a:pt x="7798" y="568"/>
                    </a:cubicBezTo>
                    <a:cubicBezTo>
                      <a:pt x="7836" y="506"/>
                      <a:pt x="7874" y="445"/>
                      <a:pt x="7910" y="386"/>
                    </a:cubicBezTo>
                    <a:cubicBezTo>
                      <a:pt x="7909" y="386"/>
                      <a:pt x="7907" y="386"/>
                      <a:pt x="7905" y="386"/>
                    </a:cubicBezTo>
                    <a:cubicBezTo>
                      <a:pt x="7907" y="383"/>
                      <a:pt x="7909" y="380"/>
                      <a:pt x="7910" y="378"/>
                    </a:cubicBezTo>
                    <a:cubicBezTo>
                      <a:pt x="7909" y="378"/>
                      <a:pt x="7907" y="378"/>
                      <a:pt x="7905" y="378"/>
                    </a:cubicBezTo>
                    <a:cubicBezTo>
                      <a:pt x="7907" y="375"/>
                      <a:pt x="7909" y="372"/>
                      <a:pt x="7910" y="369"/>
                    </a:cubicBezTo>
                    <a:cubicBezTo>
                      <a:pt x="7909" y="369"/>
                      <a:pt x="7907" y="369"/>
                      <a:pt x="7905" y="369"/>
                    </a:cubicBezTo>
                    <a:cubicBezTo>
                      <a:pt x="7906" y="367"/>
                      <a:pt x="7908" y="365"/>
                      <a:pt x="7909" y="363"/>
                    </a:cubicBezTo>
                    <a:cubicBezTo>
                      <a:pt x="7950" y="363"/>
                      <a:pt x="7992" y="363"/>
                      <a:pt x="8033" y="363"/>
                    </a:cubicBezTo>
                    <a:cubicBezTo>
                      <a:pt x="7997" y="423"/>
                      <a:pt x="7961" y="483"/>
                      <a:pt x="7924" y="545"/>
                    </a:cubicBezTo>
                    <a:cubicBezTo>
                      <a:pt x="7926" y="545"/>
                      <a:pt x="7928" y="545"/>
                      <a:pt x="7929" y="545"/>
                    </a:cubicBezTo>
                    <a:cubicBezTo>
                      <a:pt x="7928" y="548"/>
                      <a:pt x="7926" y="551"/>
                      <a:pt x="7924" y="554"/>
                    </a:cubicBezTo>
                    <a:cubicBezTo>
                      <a:pt x="7926" y="554"/>
                      <a:pt x="7928" y="554"/>
                      <a:pt x="7929" y="554"/>
                    </a:cubicBezTo>
                    <a:close/>
                    <a:moveTo>
                      <a:pt x="6472" y="554"/>
                    </a:moveTo>
                    <a:cubicBezTo>
                      <a:pt x="6470" y="556"/>
                      <a:pt x="6468" y="559"/>
                      <a:pt x="6465" y="562"/>
                    </a:cubicBezTo>
                    <a:cubicBezTo>
                      <a:pt x="6467" y="562"/>
                      <a:pt x="6470" y="562"/>
                      <a:pt x="6472" y="562"/>
                    </a:cubicBezTo>
                    <a:cubicBezTo>
                      <a:pt x="6470" y="564"/>
                      <a:pt x="6469" y="566"/>
                      <a:pt x="6467" y="568"/>
                    </a:cubicBezTo>
                    <a:cubicBezTo>
                      <a:pt x="6427" y="568"/>
                      <a:pt x="6387" y="568"/>
                      <a:pt x="6346" y="568"/>
                    </a:cubicBezTo>
                    <a:cubicBezTo>
                      <a:pt x="6398" y="506"/>
                      <a:pt x="6450" y="445"/>
                      <a:pt x="6499" y="386"/>
                    </a:cubicBezTo>
                    <a:cubicBezTo>
                      <a:pt x="6497" y="386"/>
                      <a:pt x="6495" y="386"/>
                      <a:pt x="6492" y="386"/>
                    </a:cubicBezTo>
                    <a:cubicBezTo>
                      <a:pt x="6495" y="383"/>
                      <a:pt x="6497" y="380"/>
                      <a:pt x="6499" y="378"/>
                    </a:cubicBezTo>
                    <a:cubicBezTo>
                      <a:pt x="6497" y="378"/>
                      <a:pt x="6495" y="378"/>
                      <a:pt x="6492" y="378"/>
                    </a:cubicBezTo>
                    <a:cubicBezTo>
                      <a:pt x="6495" y="375"/>
                      <a:pt x="6497" y="372"/>
                      <a:pt x="6499" y="369"/>
                    </a:cubicBezTo>
                    <a:cubicBezTo>
                      <a:pt x="6497" y="369"/>
                      <a:pt x="6495" y="369"/>
                      <a:pt x="6492" y="369"/>
                    </a:cubicBezTo>
                    <a:cubicBezTo>
                      <a:pt x="6494" y="367"/>
                      <a:pt x="6496" y="365"/>
                      <a:pt x="6498" y="363"/>
                    </a:cubicBezTo>
                    <a:cubicBezTo>
                      <a:pt x="6536" y="363"/>
                      <a:pt x="6575" y="363"/>
                      <a:pt x="6614" y="363"/>
                    </a:cubicBezTo>
                    <a:cubicBezTo>
                      <a:pt x="6565" y="423"/>
                      <a:pt x="6516" y="483"/>
                      <a:pt x="6465" y="545"/>
                    </a:cubicBezTo>
                    <a:cubicBezTo>
                      <a:pt x="6467" y="545"/>
                      <a:pt x="6470" y="545"/>
                      <a:pt x="6472" y="545"/>
                    </a:cubicBezTo>
                    <a:cubicBezTo>
                      <a:pt x="6470" y="548"/>
                      <a:pt x="6468" y="551"/>
                      <a:pt x="6465" y="554"/>
                    </a:cubicBezTo>
                    <a:cubicBezTo>
                      <a:pt x="6467" y="554"/>
                      <a:pt x="6470" y="554"/>
                      <a:pt x="6472" y="554"/>
                    </a:cubicBezTo>
                    <a:close/>
                    <a:moveTo>
                      <a:pt x="5015" y="554"/>
                    </a:moveTo>
                    <a:cubicBezTo>
                      <a:pt x="5012" y="556"/>
                      <a:pt x="5009" y="559"/>
                      <a:pt x="5006" y="562"/>
                    </a:cubicBezTo>
                    <a:cubicBezTo>
                      <a:pt x="5009" y="562"/>
                      <a:pt x="5012" y="562"/>
                      <a:pt x="5015" y="562"/>
                    </a:cubicBezTo>
                    <a:cubicBezTo>
                      <a:pt x="5013" y="564"/>
                      <a:pt x="5011" y="566"/>
                      <a:pt x="5008" y="568"/>
                    </a:cubicBezTo>
                    <a:cubicBezTo>
                      <a:pt x="4971" y="568"/>
                      <a:pt x="4933" y="568"/>
                      <a:pt x="4895" y="568"/>
                    </a:cubicBezTo>
                    <a:cubicBezTo>
                      <a:pt x="4960" y="506"/>
                      <a:pt x="5025" y="445"/>
                      <a:pt x="5088" y="386"/>
                    </a:cubicBezTo>
                    <a:cubicBezTo>
                      <a:pt x="5085" y="386"/>
                      <a:pt x="5082" y="386"/>
                      <a:pt x="5079" y="386"/>
                    </a:cubicBezTo>
                    <a:cubicBezTo>
                      <a:pt x="5082" y="383"/>
                      <a:pt x="5085" y="380"/>
                      <a:pt x="5088" y="378"/>
                    </a:cubicBezTo>
                    <a:cubicBezTo>
                      <a:pt x="5085" y="378"/>
                      <a:pt x="5082" y="378"/>
                      <a:pt x="5079" y="378"/>
                    </a:cubicBezTo>
                    <a:cubicBezTo>
                      <a:pt x="5082" y="375"/>
                      <a:pt x="5085" y="372"/>
                      <a:pt x="5088" y="369"/>
                    </a:cubicBezTo>
                    <a:cubicBezTo>
                      <a:pt x="5085" y="369"/>
                      <a:pt x="5082" y="369"/>
                      <a:pt x="5079" y="369"/>
                    </a:cubicBezTo>
                    <a:cubicBezTo>
                      <a:pt x="5082" y="367"/>
                      <a:pt x="5084" y="365"/>
                      <a:pt x="5086" y="363"/>
                    </a:cubicBezTo>
                    <a:cubicBezTo>
                      <a:pt x="5122" y="363"/>
                      <a:pt x="5159" y="363"/>
                      <a:pt x="5195" y="363"/>
                    </a:cubicBezTo>
                    <a:cubicBezTo>
                      <a:pt x="5133" y="423"/>
                      <a:pt x="5070" y="483"/>
                      <a:pt x="5006" y="545"/>
                    </a:cubicBezTo>
                    <a:cubicBezTo>
                      <a:pt x="5009" y="545"/>
                      <a:pt x="5012" y="545"/>
                      <a:pt x="5015" y="545"/>
                    </a:cubicBezTo>
                    <a:cubicBezTo>
                      <a:pt x="5012" y="548"/>
                      <a:pt x="5009" y="551"/>
                      <a:pt x="5006" y="554"/>
                    </a:cubicBezTo>
                    <a:cubicBezTo>
                      <a:pt x="5009" y="554"/>
                      <a:pt x="5012" y="554"/>
                      <a:pt x="5015" y="554"/>
                    </a:cubicBezTo>
                    <a:close/>
                    <a:moveTo>
                      <a:pt x="9318" y="378"/>
                    </a:moveTo>
                    <a:cubicBezTo>
                      <a:pt x="9319" y="375"/>
                      <a:pt x="9320" y="372"/>
                      <a:pt x="9321" y="369"/>
                    </a:cubicBezTo>
                    <a:cubicBezTo>
                      <a:pt x="9320" y="369"/>
                      <a:pt x="9319" y="369"/>
                      <a:pt x="9318" y="369"/>
                    </a:cubicBezTo>
                    <a:cubicBezTo>
                      <a:pt x="9319" y="367"/>
                      <a:pt x="9320" y="365"/>
                      <a:pt x="9320" y="363"/>
                    </a:cubicBezTo>
                    <a:cubicBezTo>
                      <a:pt x="9364" y="363"/>
                      <a:pt x="9408" y="363"/>
                      <a:pt x="9452" y="363"/>
                    </a:cubicBezTo>
                    <a:cubicBezTo>
                      <a:pt x="9429" y="423"/>
                      <a:pt x="9407" y="483"/>
                      <a:pt x="9384" y="545"/>
                    </a:cubicBezTo>
                    <a:cubicBezTo>
                      <a:pt x="9385" y="545"/>
                      <a:pt x="9386" y="545"/>
                      <a:pt x="9387" y="545"/>
                    </a:cubicBezTo>
                    <a:cubicBezTo>
                      <a:pt x="9386" y="548"/>
                      <a:pt x="9385" y="551"/>
                      <a:pt x="9384" y="554"/>
                    </a:cubicBezTo>
                    <a:cubicBezTo>
                      <a:pt x="9385" y="554"/>
                      <a:pt x="9386" y="554"/>
                      <a:pt x="9387" y="554"/>
                    </a:cubicBezTo>
                    <a:cubicBezTo>
                      <a:pt x="9386" y="556"/>
                      <a:pt x="9385" y="559"/>
                      <a:pt x="9384" y="562"/>
                    </a:cubicBezTo>
                    <a:cubicBezTo>
                      <a:pt x="9385" y="562"/>
                      <a:pt x="9386" y="562"/>
                      <a:pt x="9387" y="562"/>
                    </a:cubicBezTo>
                    <a:cubicBezTo>
                      <a:pt x="9386" y="564"/>
                      <a:pt x="9385" y="566"/>
                      <a:pt x="9384" y="568"/>
                    </a:cubicBezTo>
                    <a:cubicBezTo>
                      <a:pt x="9339" y="568"/>
                      <a:pt x="9294" y="568"/>
                      <a:pt x="9249" y="568"/>
                    </a:cubicBezTo>
                    <a:cubicBezTo>
                      <a:pt x="9274" y="506"/>
                      <a:pt x="9298" y="445"/>
                      <a:pt x="9321" y="386"/>
                    </a:cubicBezTo>
                    <a:cubicBezTo>
                      <a:pt x="9320" y="386"/>
                      <a:pt x="9319" y="386"/>
                      <a:pt x="9318" y="386"/>
                    </a:cubicBezTo>
                    <a:cubicBezTo>
                      <a:pt x="9319" y="383"/>
                      <a:pt x="9320" y="380"/>
                      <a:pt x="9321" y="378"/>
                    </a:cubicBezTo>
                    <a:cubicBezTo>
                      <a:pt x="9320" y="378"/>
                      <a:pt x="9319" y="378"/>
                      <a:pt x="9318" y="378"/>
                    </a:cubicBezTo>
                    <a:close/>
                    <a:moveTo>
                      <a:pt x="12287" y="363"/>
                    </a:moveTo>
                    <a:cubicBezTo>
                      <a:pt x="12287" y="365"/>
                      <a:pt x="12288" y="367"/>
                      <a:pt x="12288" y="369"/>
                    </a:cubicBezTo>
                    <a:cubicBezTo>
                      <a:pt x="12288" y="369"/>
                      <a:pt x="12287" y="369"/>
                      <a:pt x="12287" y="369"/>
                    </a:cubicBezTo>
                    <a:cubicBezTo>
                      <a:pt x="12287" y="372"/>
                      <a:pt x="12288" y="375"/>
                      <a:pt x="12288" y="378"/>
                    </a:cubicBezTo>
                    <a:cubicBezTo>
                      <a:pt x="12288" y="378"/>
                      <a:pt x="12287" y="378"/>
                      <a:pt x="12287" y="378"/>
                    </a:cubicBezTo>
                    <a:cubicBezTo>
                      <a:pt x="12287" y="380"/>
                      <a:pt x="12288" y="383"/>
                      <a:pt x="12288" y="386"/>
                    </a:cubicBezTo>
                    <a:cubicBezTo>
                      <a:pt x="12288" y="386"/>
                      <a:pt x="12287" y="386"/>
                      <a:pt x="12287" y="386"/>
                    </a:cubicBezTo>
                    <a:cubicBezTo>
                      <a:pt x="12291" y="445"/>
                      <a:pt x="12295" y="506"/>
                      <a:pt x="12300" y="568"/>
                    </a:cubicBezTo>
                    <a:cubicBezTo>
                      <a:pt x="12251" y="568"/>
                      <a:pt x="12202" y="568"/>
                      <a:pt x="12153" y="568"/>
                    </a:cubicBezTo>
                    <a:cubicBezTo>
                      <a:pt x="12153" y="566"/>
                      <a:pt x="12153" y="564"/>
                      <a:pt x="12153" y="562"/>
                    </a:cubicBezTo>
                    <a:cubicBezTo>
                      <a:pt x="12153" y="562"/>
                      <a:pt x="12153" y="562"/>
                      <a:pt x="12153" y="562"/>
                    </a:cubicBezTo>
                    <a:cubicBezTo>
                      <a:pt x="12153" y="559"/>
                      <a:pt x="12153" y="556"/>
                      <a:pt x="12153" y="554"/>
                    </a:cubicBezTo>
                    <a:cubicBezTo>
                      <a:pt x="12153" y="554"/>
                      <a:pt x="12153" y="554"/>
                      <a:pt x="12153" y="554"/>
                    </a:cubicBezTo>
                    <a:cubicBezTo>
                      <a:pt x="12153" y="551"/>
                      <a:pt x="12153" y="548"/>
                      <a:pt x="12153" y="545"/>
                    </a:cubicBezTo>
                    <a:cubicBezTo>
                      <a:pt x="12153" y="545"/>
                      <a:pt x="12153" y="545"/>
                      <a:pt x="12153" y="545"/>
                    </a:cubicBezTo>
                    <a:cubicBezTo>
                      <a:pt x="12151" y="483"/>
                      <a:pt x="12148" y="423"/>
                      <a:pt x="12145" y="363"/>
                    </a:cubicBezTo>
                    <a:cubicBezTo>
                      <a:pt x="12192" y="363"/>
                      <a:pt x="12240" y="363"/>
                      <a:pt x="12287" y="363"/>
                    </a:cubicBezTo>
                    <a:close/>
                    <a:moveTo>
                      <a:pt x="10844" y="554"/>
                    </a:moveTo>
                    <a:cubicBezTo>
                      <a:pt x="10844" y="556"/>
                      <a:pt x="10843" y="559"/>
                      <a:pt x="10843" y="562"/>
                    </a:cubicBezTo>
                    <a:cubicBezTo>
                      <a:pt x="10843" y="562"/>
                      <a:pt x="10844" y="562"/>
                      <a:pt x="10844" y="562"/>
                    </a:cubicBezTo>
                    <a:cubicBezTo>
                      <a:pt x="10844" y="564"/>
                      <a:pt x="10843" y="566"/>
                      <a:pt x="10843" y="568"/>
                    </a:cubicBezTo>
                    <a:cubicBezTo>
                      <a:pt x="10795" y="568"/>
                      <a:pt x="10748" y="568"/>
                      <a:pt x="10700" y="568"/>
                    </a:cubicBezTo>
                    <a:cubicBezTo>
                      <a:pt x="10711" y="506"/>
                      <a:pt x="10722" y="445"/>
                      <a:pt x="10733" y="386"/>
                    </a:cubicBezTo>
                    <a:cubicBezTo>
                      <a:pt x="10732" y="386"/>
                      <a:pt x="10732" y="386"/>
                      <a:pt x="10731" y="386"/>
                    </a:cubicBezTo>
                    <a:cubicBezTo>
                      <a:pt x="10732" y="383"/>
                      <a:pt x="10732" y="380"/>
                      <a:pt x="10733" y="378"/>
                    </a:cubicBezTo>
                    <a:cubicBezTo>
                      <a:pt x="10732" y="378"/>
                      <a:pt x="10732" y="378"/>
                      <a:pt x="10731" y="378"/>
                    </a:cubicBezTo>
                    <a:cubicBezTo>
                      <a:pt x="10732" y="375"/>
                      <a:pt x="10732" y="372"/>
                      <a:pt x="10733" y="369"/>
                    </a:cubicBezTo>
                    <a:cubicBezTo>
                      <a:pt x="10732" y="369"/>
                      <a:pt x="10732" y="369"/>
                      <a:pt x="10731" y="369"/>
                    </a:cubicBezTo>
                    <a:cubicBezTo>
                      <a:pt x="10731" y="367"/>
                      <a:pt x="10732" y="365"/>
                      <a:pt x="10732" y="363"/>
                    </a:cubicBezTo>
                    <a:cubicBezTo>
                      <a:pt x="10778" y="363"/>
                      <a:pt x="10824" y="363"/>
                      <a:pt x="10870" y="363"/>
                    </a:cubicBezTo>
                    <a:cubicBezTo>
                      <a:pt x="10861" y="423"/>
                      <a:pt x="10852" y="483"/>
                      <a:pt x="10843" y="545"/>
                    </a:cubicBezTo>
                    <a:cubicBezTo>
                      <a:pt x="10843" y="545"/>
                      <a:pt x="10844" y="545"/>
                      <a:pt x="10844" y="545"/>
                    </a:cubicBezTo>
                    <a:cubicBezTo>
                      <a:pt x="10844" y="548"/>
                      <a:pt x="10843" y="551"/>
                      <a:pt x="10843" y="554"/>
                    </a:cubicBezTo>
                    <a:cubicBezTo>
                      <a:pt x="10843" y="554"/>
                      <a:pt x="10844" y="554"/>
                      <a:pt x="10844" y="554"/>
                    </a:cubicBezTo>
                    <a:close/>
                    <a:moveTo>
                      <a:pt x="11021" y="618"/>
                    </a:moveTo>
                    <a:cubicBezTo>
                      <a:pt x="11021" y="615"/>
                      <a:pt x="11021" y="613"/>
                      <a:pt x="11022" y="610"/>
                    </a:cubicBezTo>
                    <a:cubicBezTo>
                      <a:pt x="11021" y="610"/>
                      <a:pt x="11021" y="610"/>
                      <a:pt x="11021" y="610"/>
                    </a:cubicBezTo>
                    <a:cubicBezTo>
                      <a:pt x="11021" y="608"/>
                      <a:pt x="11021" y="606"/>
                      <a:pt x="11021" y="604"/>
                    </a:cubicBezTo>
                    <a:cubicBezTo>
                      <a:pt x="11070" y="604"/>
                      <a:pt x="11119" y="604"/>
                      <a:pt x="11167" y="604"/>
                    </a:cubicBezTo>
                    <a:cubicBezTo>
                      <a:pt x="11160" y="669"/>
                      <a:pt x="11154" y="735"/>
                      <a:pt x="11147" y="803"/>
                    </a:cubicBezTo>
                    <a:cubicBezTo>
                      <a:pt x="11147" y="803"/>
                      <a:pt x="11147" y="803"/>
                      <a:pt x="11148" y="803"/>
                    </a:cubicBezTo>
                    <a:cubicBezTo>
                      <a:pt x="11147" y="805"/>
                      <a:pt x="11147" y="808"/>
                      <a:pt x="11147" y="811"/>
                    </a:cubicBezTo>
                    <a:cubicBezTo>
                      <a:pt x="11147" y="811"/>
                      <a:pt x="11147" y="811"/>
                      <a:pt x="11148" y="811"/>
                    </a:cubicBezTo>
                    <a:cubicBezTo>
                      <a:pt x="11147" y="814"/>
                      <a:pt x="11147" y="816"/>
                      <a:pt x="11147" y="819"/>
                    </a:cubicBezTo>
                    <a:cubicBezTo>
                      <a:pt x="11147" y="819"/>
                      <a:pt x="11147" y="819"/>
                      <a:pt x="11148" y="819"/>
                    </a:cubicBezTo>
                    <a:cubicBezTo>
                      <a:pt x="11147" y="821"/>
                      <a:pt x="11147" y="823"/>
                      <a:pt x="11147" y="825"/>
                    </a:cubicBezTo>
                    <a:cubicBezTo>
                      <a:pt x="11097" y="825"/>
                      <a:pt x="11047" y="825"/>
                      <a:pt x="10997" y="825"/>
                    </a:cubicBezTo>
                    <a:cubicBezTo>
                      <a:pt x="11005" y="758"/>
                      <a:pt x="11014" y="691"/>
                      <a:pt x="11022" y="626"/>
                    </a:cubicBezTo>
                    <a:cubicBezTo>
                      <a:pt x="11021" y="626"/>
                      <a:pt x="11021" y="626"/>
                      <a:pt x="11021" y="626"/>
                    </a:cubicBezTo>
                    <a:cubicBezTo>
                      <a:pt x="11021" y="624"/>
                      <a:pt x="11021" y="621"/>
                      <a:pt x="11022" y="618"/>
                    </a:cubicBezTo>
                    <a:cubicBezTo>
                      <a:pt x="11021" y="618"/>
                      <a:pt x="11021" y="618"/>
                      <a:pt x="11021" y="618"/>
                    </a:cubicBezTo>
                    <a:close/>
                    <a:moveTo>
                      <a:pt x="9555" y="618"/>
                    </a:moveTo>
                    <a:cubicBezTo>
                      <a:pt x="9556" y="615"/>
                      <a:pt x="9557" y="613"/>
                      <a:pt x="9557" y="610"/>
                    </a:cubicBezTo>
                    <a:cubicBezTo>
                      <a:pt x="9557" y="610"/>
                      <a:pt x="9556" y="610"/>
                      <a:pt x="9555" y="610"/>
                    </a:cubicBezTo>
                    <a:cubicBezTo>
                      <a:pt x="9555" y="608"/>
                      <a:pt x="9556" y="606"/>
                      <a:pt x="9557" y="604"/>
                    </a:cubicBezTo>
                    <a:cubicBezTo>
                      <a:pt x="9603" y="604"/>
                      <a:pt x="9649" y="604"/>
                      <a:pt x="9695" y="604"/>
                    </a:cubicBezTo>
                    <a:cubicBezTo>
                      <a:pt x="9674" y="669"/>
                      <a:pt x="9653" y="735"/>
                      <a:pt x="9630" y="803"/>
                    </a:cubicBezTo>
                    <a:cubicBezTo>
                      <a:pt x="9631" y="803"/>
                      <a:pt x="9632" y="803"/>
                      <a:pt x="9633" y="803"/>
                    </a:cubicBezTo>
                    <a:cubicBezTo>
                      <a:pt x="9632" y="805"/>
                      <a:pt x="9631" y="808"/>
                      <a:pt x="9630" y="811"/>
                    </a:cubicBezTo>
                    <a:cubicBezTo>
                      <a:pt x="9631" y="811"/>
                      <a:pt x="9632" y="811"/>
                      <a:pt x="9633" y="811"/>
                    </a:cubicBezTo>
                    <a:cubicBezTo>
                      <a:pt x="9632" y="814"/>
                      <a:pt x="9631" y="816"/>
                      <a:pt x="9630" y="819"/>
                    </a:cubicBezTo>
                    <a:cubicBezTo>
                      <a:pt x="9631" y="819"/>
                      <a:pt x="9632" y="819"/>
                      <a:pt x="9633" y="819"/>
                    </a:cubicBezTo>
                    <a:cubicBezTo>
                      <a:pt x="9633" y="821"/>
                      <a:pt x="9632" y="823"/>
                      <a:pt x="9631" y="825"/>
                    </a:cubicBezTo>
                    <a:cubicBezTo>
                      <a:pt x="9584" y="825"/>
                      <a:pt x="9536" y="825"/>
                      <a:pt x="9489" y="825"/>
                    </a:cubicBezTo>
                    <a:cubicBezTo>
                      <a:pt x="9512" y="758"/>
                      <a:pt x="9535" y="691"/>
                      <a:pt x="9557" y="626"/>
                    </a:cubicBezTo>
                    <a:cubicBezTo>
                      <a:pt x="9557" y="626"/>
                      <a:pt x="9556" y="626"/>
                      <a:pt x="9555" y="626"/>
                    </a:cubicBezTo>
                    <a:cubicBezTo>
                      <a:pt x="9556" y="624"/>
                      <a:pt x="9557" y="621"/>
                      <a:pt x="9557" y="618"/>
                    </a:cubicBezTo>
                    <a:cubicBezTo>
                      <a:pt x="9557" y="618"/>
                      <a:pt x="9556" y="618"/>
                      <a:pt x="9555" y="618"/>
                    </a:cubicBezTo>
                    <a:close/>
                    <a:moveTo>
                      <a:pt x="12508" y="825"/>
                    </a:moveTo>
                    <a:cubicBezTo>
                      <a:pt x="12508" y="823"/>
                      <a:pt x="12508" y="821"/>
                      <a:pt x="12508" y="819"/>
                    </a:cubicBezTo>
                    <a:cubicBezTo>
                      <a:pt x="12508" y="819"/>
                      <a:pt x="12508" y="819"/>
                      <a:pt x="12508" y="819"/>
                    </a:cubicBezTo>
                    <a:cubicBezTo>
                      <a:pt x="12508" y="816"/>
                      <a:pt x="12508" y="814"/>
                      <a:pt x="12508" y="811"/>
                    </a:cubicBezTo>
                    <a:cubicBezTo>
                      <a:pt x="12508" y="811"/>
                      <a:pt x="12508" y="811"/>
                      <a:pt x="12508" y="811"/>
                    </a:cubicBezTo>
                    <a:cubicBezTo>
                      <a:pt x="12508" y="808"/>
                      <a:pt x="12508" y="805"/>
                      <a:pt x="12508" y="803"/>
                    </a:cubicBezTo>
                    <a:cubicBezTo>
                      <a:pt x="12508" y="803"/>
                      <a:pt x="12508" y="803"/>
                      <a:pt x="12508" y="803"/>
                    </a:cubicBezTo>
                    <a:cubicBezTo>
                      <a:pt x="12502" y="735"/>
                      <a:pt x="12496" y="669"/>
                      <a:pt x="12489" y="604"/>
                    </a:cubicBezTo>
                    <a:cubicBezTo>
                      <a:pt x="12538" y="604"/>
                      <a:pt x="12587" y="604"/>
                      <a:pt x="12635" y="604"/>
                    </a:cubicBezTo>
                    <a:cubicBezTo>
                      <a:pt x="12636" y="606"/>
                      <a:pt x="12636" y="608"/>
                      <a:pt x="12636" y="610"/>
                    </a:cubicBezTo>
                    <a:cubicBezTo>
                      <a:pt x="12636" y="610"/>
                      <a:pt x="12635" y="610"/>
                      <a:pt x="12635" y="610"/>
                    </a:cubicBezTo>
                    <a:cubicBezTo>
                      <a:pt x="12635" y="613"/>
                      <a:pt x="12636" y="615"/>
                      <a:pt x="12636" y="618"/>
                    </a:cubicBezTo>
                    <a:cubicBezTo>
                      <a:pt x="12636" y="618"/>
                      <a:pt x="12635" y="618"/>
                      <a:pt x="12635" y="618"/>
                    </a:cubicBezTo>
                    <a:cubicBezTo>
                      <a:pt x="12635" y="621"/>
                      <a:pt x="12636" y="624"/>
                      <a:pt x="12636" y="626"/>
                    </a:cubicBezTo>
                    <a:cubicBezTo>
                      <a:pt x="12636" y="626"/>
                      <a:pt x="12635" y="626"/>
                      <a:pt x="12635" y="626"/>
                    </a:cubicBezTo>
                    <a:cubicBezTo>
                      <a:pt x="12643" y="691"/>
                      <a:pt x="12651" y="758"/>
                      <a:pt x="12659" y="825"/>
                    </a:cubicBezTo>
                    <a:cubicBezTo>
                      <a:pt x="12609" y="825"/>
                      <a:pt x="12558" y="825"/>
                      <a:pt x="12508" y="825"/>
                    </a:cubicBezTo>
                    <a:close/>
                    <a:moveTo>
                      <a:pt x="13612" y="568"/>
                    </a:moveTo>
                    <a:cubicBezTo>
                      <a:pt x="13612" y="566"/>
                      <a:pt x="13611" y="564"/>
                      <a:pt x="13610" y="562"/>
                    </a:cubicBezTo>
                    <a:cubicBezTo>
                      <a:pt x="13611" y="562"/>
                      <a:pt x="13612" y="562"/>
                      <a:pt x="13613" y="562"/>
                    </a:cubicBezTo>
                    <a:cubicBezTo>
                      <a:pt x="13612" y="559"/>
                      <a:pt x="13611" y="556"/>
                      <a:pt x="13610" y="554"/>
                    </a:cubicBezTo>
                    <a:cubicBezTo>
                      <a:pt x="13611" y="554"/>
                      <a:pt x="13612" y="554"/>
                      <a:pt x="13613" y="554"/>
                    </a:cubicBezTo>
                    <a:cubicBezTo>
                      <a:pt x="13612" y="551"/>
                      <a:pt x="13611" y="548"/>
                      <a:pt x="13610" y="545"/>
                    </a:cubicBezTo>
                    <a:cubicBezTo>
                      <a:pt x="13611" y="545"/>
                      <a:pt x="13612" y="545"/>
                      <a:pt x="13613" y="545"/>
                    </a:cubicBezTo>
                    <a:cubicBezTo>
                      <a:pt x="13596" y="483"/>
                      <a:pt x="13580" y="423"/>
                      <a:pt x="13564" y="363"/>
                    </a:cubicBezTo>
                    <a:cubicBezTo>
                      <a:pt x="13609" y="363"/>
                      <a:pt x="13654" y="363"/>
                      <a:pt x="13699" y="363"/>
                    </a:cubicBezTo>
                    <a:cubicBezTo>
                      <a:pt x="13699" y="365"/>
                      <a:pt x="13700" y="367"/>
                      <a:pt x="13701" y="369"/>
                    </a:cubicBezTo>
                    <a:cubicBezTo>
                      <a:pt x="13700" y="369"/>
                      <a:pt x="13699" y="369"/>
                      <a:pt x="13698" y="369"/>
                    </a:cubicBezTo>
                    <a:cubicBezTo>
                      <a:pt x="13699" y="372"/>
                      <a:pt x="13700" y="375"/>
                      <a:pt x="13701" y="378"/>
                    </a:cubicBezTo>
                    <a:cubicBezTo>
                      <a:pt x="13700" y="378"/>
                      <a:pt x="13699" y="378"/>
                      <a:pt x="13698" y="378"/>
                    </a:cubicBezTo>
                    <a:cubicBezTo>
                      <a:pt x="13699" y="380"/>
                      <a:pt x="13700" y="383"/>
                      <a:pt x="13701" y="386"/>
                    </a:cubicBezTo>
                    <a:cubicBezTo>
                      <a:pt x="13700" y="386"/>
                      <a:pt x="13699" y="386"/>
                      <a:pt x="13698" y="386"/>
                    </a:cubicBezTo>
                    <a:cubicBezTo>
                      <a:pt x="13715" y="445"/>
                      <a:pt x="13733" y="506"/>
                      <a:pt x="13751" y="568"/>
                    </a:cubicBezTo>
                    <a:cubicBezTo>
                      <a:pt x="13705" y="568"/>
                      <a:pt x="13658" y="568"/>
                      <a:pt x="13612" y="568"/>
                    </a:cubicBezTo>
                    <a:close/>
                    <a:moveTo>
                      <a:pt x="19345" y="363"/>
                    </a:moveTo>
                    <a:cubicBezTo>
                      <a:pt x="19347" y="365"/>
                      <a:pt x="19350" y="367"/>
                      <a:pt x="19352" y="369"/>
                    </a:cubicBezTo>
                    <a:cubicBezTo>
                      <a:pt x="19349" y="369"/>
                      <a:pt x="19346" y="369"/>
                      <a:pt x="19342" y="369"/>
                    </a:cubicBezTo>
                    <a:cubicBezTo>
                      <a:pt x="19346" y="372"/>
                      <a:pt x="19349" y="375"/>
                      <a:pt x="19352" y="378"/>
                    </a:cubicBezTo>
                    <a:cubicBezTo>
                      <a:pt x="19349" y="378"/>
                      <a:pt x="19346" y="378"/>
                      <a:pt x="19342" y="378"/>
                    </a:cubicBezTo>
                    <a:cubicBezTo>
                      <a:pt x="19346" y="380"/>
                      <a:pt x="19349" y="383"/>
                      <a:pt x="19352" y="386"/>
                    </a:cubicBezTo>
                    <a:cubicBezTo>
                      <a:pt x="19349" y="386"/>
                      <a:pt x="19346" y="386"/>
                      <a:pt x="19342" y="386"/>
                    </a:cubicBezTo>
                    <a:cubicBezTo>
                      <a:pt x="19412" y="445"/>
                      <a:pt x="19484" y="506"/>
                      <a:pt x="19556" y="568"/>
                    </a:cubicBezTo>
                    <a:cubicBezTo>
                      <a:pt x="19520" y="568"/>
                      <a:pt x="19483" y="568"/>
                      <a:pt x="19447" y="568"/>
                    </a:cubicBezTo>
                    <a:cubicBezTo>
                      <a:pt x="19444" y="566"/>
                      <a:pt x="19442" y="564"/>
                      <a:pt x="19440" y="562"/>
                    </a:cubicBezTo>
                    <a:cubicBezTo>
                      <a:pt x="19443" y="562"/>
                      <a:pt x="19446" y="562"/>
                      <a:pt x="19449" y="562"/>
                    </a:cubicBezTo>
                    <a:cubicBezTo>
                      <a:pt x="19446" y="559"/>
                      <a:pt x="19443" y="556"/>
                      <a:pt x="19440" y="554"/>
                    </a:cubicBezTo>
                    <a:cubicBezTo>
                      <a:pt x="19443" y="554"/>
                      <a:pt x="19446" y="554"/>
                      <a:pt x="19449" y="554"/>
                    </a:cubicBezTo>
                    <a:cubicBezTo>
                      <a:pt x="19446" y="551"/>
                      <a:pt x="19443" y="548"/>
                      <a:pt x="19440" y="545"/>
                    </a:cubicBezTo>
                    <a:cubicBezTo>
                      <a:pt x="19443" y="545"/>
                      <a:pt x="19446" y="545"/>
                      <a:pt x="19449" y="545"/>
                    </a:cubicBezTo>
                    <a:cubicBezTo>
                      <a:pt x="19378" y="483"/>
                      <a:pt x="19308" y="423"/>
                      <a:pt x="19240" y="363"/>
                    </a:cubicBezTo>
                    <a:cubicBezTo>
                      <a:pt x="19275" y="363"/>
                      <a:pt x="19310" y="363"/>
                      <a:pt x="19345" y="363"/>
                    </a:cubicBezTo>
                    <a:close/>
                    <a:moveTo>
                      <a:pt x="17933" y="363"/>
                    </a:moveTo>
                    <a:cubicBezTo>
                      <a:pt x="17935" y="365"/>
                      <a:pt x="17937" y="367"/>
                      <a:pt x="17939" y="369"/>
                    </a:cubicBezTo>
                    <a:cubicBezTo>
                      <a:pt x="17936" y="369"/>
                      <a:pt x="17934" y="369"/>
                      <a:pt x="17931" y="369"/>
                    </a:cubicBezTo>
                    <a:cubicBezTo>
                      <a:pt x="17934" y="372"/>
                      <a:pt x="17937" y="375"/>
                      <a:pt x="17939" y="378"/>
                    </a:cubicBezTo>
                    <a:cubicBezTo>
                      <a:pt x="17936" y="378"/>
                      <a:pt x="17934" y="378"/>
                      <a:pt x="17931" y="378"/>
                    </a:cubicBezTo>
                    <a:cubicBezTo>
                      <a:pt x="17934" y="380"/>
                      <a:pt x="17937" y="383"/>
                      <a:pt x="17939" y="386"/>
                    </a:cubicBezTo>
                    <a:cubicBezTo>
                      <a:pt x="17936" y="386"/>
                      <a:pt x="17934" y="386"/>
                      <a:pt x="17931" y="386"/>
                    </a:cubicBezTo>
                    <a:cubicBezTo>
                      <a:pt x="17988" y="445"/>
                      <a:pt x="18046" y="506"/>
                      <a:pt x="18105" y="568"/>
                    </a:cubicBezTo>
                    <a:cubicBezTo>
                      <a:pt x="18066" y="568"/>
                      <a:pt x="18027" y="568"/>
                      <a:pt x="17988" y="568"/>
                    </a:cubicBezTo>
                    <a:cubicBezTo>
                      <a:pt x="17986" y="566"/>
                      <a:pt x="17984" y="564"/>
                      <a:pt x="17983" y="562"/>
                    </a:cubicBezTo>
                    <a:cubicBezTo>
                      <a:pt x="17985" y="562"/>
                      <a:pt x="17988" y="562"/>
                      <a:pt x="17990" y="562"/>
                    </a:cubicBezTo>
                    <a:cubicBezTo>
                      <a:pt x="17988" y="559"/>
                      <a:pt x="17985" y="556"/>
                      <a:pt x="17983" y="554"/>
                    </a:cubicBezTo>
                    <a:cubicBezTo>
                      <a:pt x="17985" y="554"/>
                      <a:pt x="17988" y="554"/>
                      <a:pt x="17990" y="554"/>
                    </a:cubicBezTo>
                    <a:cubicBezTo>
                      <a:pt x="17988" y="551"/>
                      <a:pt x="17985" y="548"/>
                      <a:pt x="17983" y="545"/>
                    </a:cubicBezTo>
                    <a:cubicBezTo>
                      <a:pt x="17985" y="545"/>
                      <a:pt x="17988" y="545"/>
                      <a:pt x="17990" y="545"/>
                    </a:cubicBezTo>
                    <a:cubicBezTo>
                      <a:pt x="17932" y="483"/>
                      <a:pt x="17876" y="423"/>
                      <a:pt x="17821" y="363"/>
                    </a:cubicBezTo>
                    <a:cubicBezTo>
                      <a:pt x="17858" y="363"/>
                      <a:pt x="17896" y="363"/>
                      <a:pt x="17933" y="363"/>
                    </a:cubicBezTo>
                    <a:close/>
                    <a:moveTo>
                      <a:pt x="16522" y="363"/>
                    </a:moveTo>
                    <a:cubicBezTo>
                      <a:pt x="16523" y="365"/>
                      <a:pt x="16525" y="367"/>
                      <a:pt x="16526" y="369"/>
                    </a:cubicBezTo>
                    <a:cubicBezTo>
                      <a:pt x="16524" y="369"/>
                      <a:pt x="16522" y="369"/>
                      <a:pt x="16520" y="369"/>
                    </a:cubicBezTo>
                    <a:cubicBezTo>
                      <a:pt x="16522" y="372"/>
                      <a:pt x="16524" y="375"/>
                      <a:pt x="16526" y="378"/>
                    </a:cubicBezTo>
                    <a:cubicBezTo>
                      <a:pt x="16524" y="378"/>
                      <a:pt x="16522" y="378"/>
                      <a:pt x="16520" y="378"/>
                    </a:cubicBezTo>
                    <a:cubicBezTo>
                      <a:pt x="16522" y="380"/>
                      <a:pt x="16524" y="383"/>
                      <a:pt x="16526" y="386"/>
                    </a:cubicBezTo>
                    <a:cubicBezTo>
                      <a:pt x="16524" y="386"/>
                      <a:pt x="16522" y="386"/>
                      <a:pt x="16520" y="386"/>
                    </a:cubicBezTo>
                    <a:cubicBezTo>
                      <a:pt x="16564" y="445"/>
                      <a:pt x="16609" y="506"/>
                      <a:pt x="16654" y="568"/>
                    </a:cubicBezTo>
                    <a:cubicBezTo>
                      <a:pt x="16612" y="568"/>
                      <a:pt x="16571" y="568"/>
                      <a:pt x="16529" y="568"/>
                    </a:cubicBezTo>
                    <a:cubicBezTo>
                      <a:pt x="16528" y="566"/>
                      <a:pt x="16527" y="564"/>
                      <a:pt x="16525" y="562"/>
                    </a:cubicBezTo>
                    <a:cubicBezTo>
                      <a:pt x="16527" y="562"/>
                      <a:pt x="16529" y="562"/>
                      <a:pt x="16531" y="562"/>
                    </a:cubicBezTo>
                    <a:cubicBezTo>
                      <a:pt x="16529" y="559"/>
                      <a:pt x="16527" y="556"/>
                      <a:pt x="16525" y="554"/>
                    </a:cubicBezTo>
                    <a:cubicBezTo>
                      <a:pt x="16527" y="554"/>
                      <a:pt x="16529" y="554"/>
                      <a:pt x="16531" y="554"/>
                    </a:cubicBezTo>
                    <a:cubicBezTo>
                      <a:pt x="16529" y="551"/>
                      <a:pt x="16527" y="548"/>
                      <a:pt x="16525" y="545"/>
                    </a:cubicBezTo>
                    <a:cubicBezTo>
                      <a:pt x="16527" y="545"/>
                      <a:pt x="16529" y="545"/>
                      <a:pt x="16531" y="545"/>
                    </a:cubicBezTo>
                    <a:cubicBezTo>
                      <a:pt x="16487" y="483"/>
                      <a:pt x="16444" y="423"/>
                      <a:pt x="16402" y="363"/>
                    </a:cubicBezTo>
                    <a:cubicBezTo>
                      <a:pt x="16442" y="363"/>
                      <a:pt x="16482" y="363"/>
                      <a:pt x="16522" y="363"/>
                    </a:cubicBezTo>
                    <a:close/>
                    <a:moveTo>
                      <a:pt x="15110" y="363"/>
                    </a:moveTo>
                    <a:cubicBezTo>
                      <a:pt x="15111" y="365"/>
                      <a:pt x="15112" y="367"/>
                      <a:pt x="15113" y="369"/>
                    </a:cubicBezTo>
                    <a:cubicBezTo>
                      <a:pt x="15112" y="369"/>
                      <a:pt x="15111" y="369"/>
                      <a:pt x="15109" y="369"/>
                    </a:cubicBezTo>
                    <a:cubicBezTo>
                      <a:pt x="15111" y="372"/>
                      <a:pt x="15112" y="375"/>
                      <a:pt x="15113" y="378"/>
                    </a:cubicBezTo>
                    <a:cubicBezTo>
                      <a:pt x="15112" y="378"/>
                      <a:pt x="15111" y="378"/>
                      <a:pt x="15109" y="378"/>
                    </a:cubicBezTo>
                    <a:cubicBezTo>
                      <a:pt x="15111" y="380"/>
                      <a:pt x="15112" y="383"/>
                      <a:pt x="15113" y="386"/>
                    </a:cubicBezTo>
                    <a:cubicBezTo>
                      <a:pt x="15112" y="386"/>
                      <a:pt x="15111" y="386"/>
                      <a:pt x="15109" y="386"/>
                    </a:cubicBezTo>
                    <a:cubicBezTo>
                      <a:pt x="15140" y="445"/>
                      <a:pt x="15171" y="506"/>
                      <a:pt x="15202" y="568"/>
                    </a:cubicBezTo>
                    <a:cubicBezTo>
                      <a:pt x="15158" y="568"/>
                      <a:pt x="15114" y="568"/>
                      <a:pt x="15071" y="568"/>
                    </a:cubicBezTo>
                    <a:cubicBezTo>
                      <a:pt x="15070" y="566"/>
                      <a:pt x="15069" y="564"/>
                      <a:pt x="15068" y="562"/>
                    </a:cubicBezTo>
                    <a:cubicBezTo>
                      <a:pt x="15069" y="562"/>
                      <a:pt x="15070" y="562"/>
                      <a:pt x="15072" y="562"/>
                    </a:cubicBezTo>
                    <a:cubicBezTo>
                      <a:pt x="15070" y="559"/>
                      <a:pt x="15069" y="556"/>
                      <a:pt x="15068" y="554"/>
                    </a:cubicBezTo>
                    <a:cubicBezTo>
                      <a:pt x="15069" y="554"/>
                      <a:pt x="15070" y="554"/>
                      <a:pt x="15072" y="554"/>
                    </a:cubicBezTo>
                    <a:cubicBezTo>
                      <a:pt x="15070" y="551"/>
                      <a:pt x="15069" y="548"/>
                      <a:pt x="15068" y="545"/>
                    </a:cubicBezTo>
                    <a:cubicBezTo>
                      <a:pt x="15069" y="545"/>
                      <a:pt x="15070" y="545"/>
                      <a:pt x="15072" y="545"/>
                    </a:cubicBezTo>
                    <a:cubicBezTo>
                      <a:pt x="15042" y="483"/>
                      <a:pt x="15012" y="423"/>
                      <a:pt x="14983" y="363"/>
                    </a:cubicBezTo>
                    <a:cubicBezTo>
                      <a:pt x="15025" y="363"/>
                      <a:pt x="15068" y="363"/>
                      <a:pt x="15110" y="363"/>
                    </a:cubicBezTo>
                    <a:close/>
                    <a:moveTo>
                      <a:pt x="5156" y="618"/>
                    </a:moveTo>
                    <a:cubicBezTo>
                      <a:pt x="5159" y="615"/>
                      <a:pt x="5162" y="613"/>
                      <a:pt x="5165" y="610"/>
                    </a:cubicBezTo>
                    <a:cubicBezTo>
                      <a:pt x="5162" y="610"/>
                      <a:pt x="5159" y="610"/>
                      <a:pt x="5156" y="610"/>
                    </a:cubicBezTo>
                    <a:cubicBezTo>
                      <a:pt x="5158" y="608"/>
                      <a:pt x="5160" y="606"/>
                      <a:pt x="5162" y="604"/>
                    </a:cubicBezTo>
                    <a:cubicBezTo>
                      <a:pt x="5201" y="604"/>
                      <a:pt x="5240" y="604"/>
                      <a:pt x="5279" y="604"/>
                    </a:cubicBezTo>
                    <a:cubicBezTo>
                      <a:pt x="5214" y="669"/>
                      <a:pt x="5149" y="735"/>
                      <a:pt x="5082" y="803"/>
                    </a:cubicBezTo>
                    <a:cubicBezTo>
                      <a:pt x="5085" y="803"/>
                      <a:pt x="5087" y="803"/>
                      <a:pt x="5090" y="803"/>
                    </a:cubicBezTo>
                    <a:cubicBezTo>
                      <a:pt x="5087" y="805"/>
                      <a:pt x="5085" y="808"/>
                      <a:pt x="5082" y="811"/>
                    </a:cubicBezTo>
                    <a:cubicBezTo>
                      <a:pt x="5085" y="811"/>
                      <a:pt x="5087" y="811"/>
                      <a:pt x="5090" y="811"/>
                    </a:cubicBezTo>
                    <a:cubicBezTo>
                      <a:pt x="5087" y="814"/>
                      <a:pt x="5085" y="816"/>
                      <a:pt x="5082" y="819"/>
                    </a:cubicBezTo>
                    <a:cubicBezTo>
                      <a:pt x="5085" y="819"/>
                      <a:pt x="5087" y="819"/>
                      <a:pt x="5090" y="819"/>
                    </a:cubicBezTo>
                    <a:cubicBezTo>
                      <a:pt x="5088" y="821"/>
                      <a:pt x="5086" y="823"/>
                      <a:pt x="5084" y="825"/>
                    </a:cubicBezTo>
                    <a:cubicBezTo>
                      <a:pt x="5044" y="825"/>
                      <a:pt x="5004" y="825"/>
                      <a:pt x="4964" y="825"/>
                    </a:cubicBezTo>
                    <a:cubicBezTo>
                      <a:pt x="5032" y="758"/>
                      <a:pt x="5099" y="691"/>
                      <a:pt x="5165" y="626"/>
                    </a:cubicBezTo>
                    <a:cubicBezTo>
                      <a:pt x="5162" y="626"/>
                      <a:pt x="5159" y="626"/>
                      <a:pt x="5156" y="626"/>
                    </a:cubicBezTo>
                    <a:cubicBezTo>
                      <a:pt x="5159" y="624"/>
                      <a:pt x="5162" y="621"/>
                      <a:pt x="5165" y="618"/>
                    </a:cubicBezTo>
                    <a:cubicBezTo>
                      <a:pt x="5162" y="618"/>
                      <a:pt x="5159" y="618"/>
                      <a:pt x="5156" y="618"/>
                    </a:cubicBezTo>
                    <a:close/>
                    <a:moveTo>
                      <a:pt x="17055" y="825"/>
                    </a:moveTo>
                    <a:cubicBezTo>
                      <a:pt x="17054" y="823"/>
                      <a:pt x="17052" y="821"/>
                      <a:pt x="17051" y="819"/>
                    </a:cubicBezTo>
                    <a:cubicBezTo>
                      <a:pt x="17053" y="819"/>
                      <a:pt x="17055" y="819"/>
                      <a:pt x="17057" y="819"/>
                    </a:cubicBezTo>
                    <a:cubicBezTo>
                      <a:pt x="17055" y="816"/>
                      <a:pt x="17053" y="814"/>
                      <a:pt x="17051" y="811"/>
                    </a:cubicBezTo>
                    <a:cubicBezTo>
                      <a:pt x="17053" y="811"/>
                      <a:pt x="17055" y="811"/>
                      <a:pt x="17057" y="811"/>
                    </a:cubicBezTo>
                    <a:cubicBezTo>
                      <a:pt x="17055" y="808"/>
                      <a:pt x="17053" y="805"/>
                      <a:pt x="17051" y="803"/>
                    </a:cubicBezTo>
                    <a:cubicBezTo>
                      <a:pt x="17053" y="803"/>
                      <a:pt x="17055" y="803"/>
                      <a:pt x="17057" y="803"/>
                    </a:cubicBezTo>
                    <a:cubicBezTo>
                      <a:pt x="17006" y="735"/>
                      <a:pt x="16955" y="669"/>
                      <a:pt x="16906" y="604"/>
                    </a:cubicBezTo>
                    <a:cubicBezTo>
                      <a:pt x="16947" y="604"/>
                      <a:pt x="16988" y="604"/>
                      <a:pt x="17030" y="604"/>
                    </a:cubicBezTo>
                    <a:cubicBezTo>
                      <a:pt x="17031" y="606"/>
                      <a:pt x="17033" y="608"/>
                      <a:pt x="17034" y="610"/>
                    </a:cubicBezTo>
                    <a:cubicBezTo>
                      <a:pt x="17032" y="610"/>
                      <a:pt x="17030" y="610"/>
                      <a:pt x="17028" y="610"/>
                    </a:cubicBezTo>
                    <a:cubicBezTo>
                      <a:pt x="17030" y="613"/>
                      <a:pt x="17032" y="615"/>
                      <a:pt x="17034" y="618"/>
                    </a:cubicBezTo>
                    <a:cubicBezTo>
                      <a:pt x="17032" y="618"/>
                      <a:pt x="17030" y="618"/>
                      <a:pt x="17028" y="618"/>
                    </a:cubicBezTo>
                    <a:cubicBezTo>
                      <a:pt x="17030" y="621"/>
                      <a:pt x="17032" y="624"/>
                      <a:pt x="17034" y="626"/>
                    </a:cubicBezTo>
                    <a:cubicBezTo>
                      <a:pt x="17032" y="626"/>
                      <a:pt x="17030" y="626"/>
                      <a:pt x="17028" y="626"/>
                    </a:cubicBezTo>
                    <a:cubicBezTo>
                      <a:pt x="17079" y="691"/>
                      <a:pt x="17131" y="758"/>
                      <a:pt x="17183" y="825"/>
                    </a:cubicBezTo>
                    <a:cubicBezTo>
                      <a:pt x="17141" y="825"/>
                      <a:pt x="17098" y="825"/>
                      <a:pt x="17055" y="825"/>
                    </a:cubicBezTo>
                    <a:close/>
                    <a:moveTo>
                      <a:pt x="18571" y="825"/>
                    </a:moveTo>
                    <a:cubicBezTo>
                      <a:pt x="18569" y="823"/>
                      <a:pt x="18567" y="821"/>
                      <a:pt x="18565" y="819"/>
                    </a:cubicBezTo>
                    <a:cubicBezTo>
                      <a:pt x="18568" y="819"/>
                      <a:pt x="18571" y="819"/>
                      <a:pt x="18573" y="819"/>
                    </a:cubicBezTo>
                    <a:cubicBezTo>
                      <a:pt x="18571" y="816"/>
                      <a:pt x="18568" y="814"/>
                      <a:pt x="18565" y="811"/>
                    </a:cubicBezTo>
                    <a:cubicBezTo>
                      <a:pt x="18568" y="811"/>
                      <a:pt x="18571" y="811"/>
                      <a:pt x="18573" y="811"/>
                    </a:cubicBezTo>
                    <a:cubicBezTo>
                      <a:pt x="18571" y="808"/>
                      <a:pt x="18568" y="805"/>
                      <a:pt x="18565" y="803"/>
                    </a:cubicBezTo>
                    <a:cubicBezTo>
                      <a:pt x="18568" y="803"/>
                      <a:pt x="18571" y="803"/>
                      <a:pt x="18573" y="803"/>
                    </a:cubicBezTo>
                    <a:cubicBezTo>
                      <a:pt x="18507" y="735"/>
                      <a:pt x="18442" y="669"/>
                      <a:pt x="18378" y="604"/>
                    </a:cubicBezTo>
                    <a:cubicBezTo>
                      <a:pt x="18417" y="604"/>
                      <a:pt x="18456" y="604"/>
                      <a:pt x="18494" y="604"/>
                    </a:cubicBezTo>
                    <a:cubicBezTo>
                      <a:pt x="18496" y="606"/>
                      <a:pt x="18498" y="608"/>
                      <a:pt x="18500" y="610"/>
                    </a:cubicBezTo>
                    <a:cubicBezTo>
                      <a:pt x="18498" y="610"/>
                      <a:pt x="18495" y="610"/>
                      <a:pt x="18492" y="610"/>
                    </a:cubicBezTo>
                    <a:cubicBezTo>
                      <a:pt x="18495" y="613"/>
                      <a:pt x="18498" y="615"/>
                      <a:pt x="18500" y="618"/>
                    </a:cubicBezTo>
                    <a:cubicBezTo>
                      <a:pt x="18498" y="618"/>
                      <a:pt x="18495" y="618"/>
                      <a:pt x="18492" y="618"/>
                    </a:cubicBezTo>
                    <a:cubicBezTo>
                      <a:pt x="18495" y="621"/>
                      <a:pt x="18498" y="624"/>
                      <a:pt x="18500" y="626"/>
                    </a:cubicBezTo>
                    <a:cubicBezTo>
                      <a:pt x="18498" y="626"/>
                      <a:pt x="18495" y="626"/>
                      <a:pt x="18492" y="626"/>
                    </a:cubicBezTo>
                    <a:cubicBezTo>
                      <a:pt x="18557" y="691"/>
                      <a:pt x="18624" y="758"/>
                      <a:pt x="18692" y="825"/>
                    </a:cubicBezTo>
                    <a:cubicBezTo>
                      <a:pt x="18651" y="825"/>
                      <a:pt x="18611" y="825"/>
                      <a:pt x="18571" y="825"/>
                    </a:cubicBezTo>
                    <a:close/>
                    <a:moveTo>
                      <a:pt x="6472" y="825"/>
                    </a:moveTo>
                    <a:cubicBezTo>
                      <a:pt x="6525" y="758"/>
                      <a:pt x="6578" y="691"/>
                      <a:pt x="6629" y="626"/>
                    </a:cubicBezTo>
                    <a:cubicBezTo>
                      <a:pt x="6627" y="626"/>
                      <a:pt x="6625" y="626"/>
                      <a:pt x="6622" y="626"/>
                    </a:cubicBezTo>
                    <a:cubicBezTo>
                      <a:pt x="6625" y="624"/>
                      <a:pt x="6627" y="621"/>
                      <a:pt x="6629" y="618"/>
                    </a:cubicBezTo>
                    <a:cubicBezTo>
                      <a:pt x="6627" y="618"/>
                      <a:pt x="6625" y="618"/>
                      <a:pt x="6622" y="618"/>
                    </a:cubicBezTo>
                    <a:cubicBezTo>
                      <a:pt x="6625" y="615"/>
                      <a:pt x="6627" y="613"/>
                      <a:pt x="6629" y="610"/>
                    </a:cubicBezTo>
                    <a:cubicBezTo>
                      <a:pt x="6627" y="610"/>
                      <a:pt x="6625" y="610"/>
                      <a:pt x="6622" y="610"/>
                    </a:cubicBezTo>
                    <a:cubicBezTo>
                      <a:pt x="6624" y="608"/>
                      <a:pt x="6626" y="606"/>
                      <a:pt x="6627" y="604"/>
                    </a:cubicBezTo>
                    <a:cubicBezTo>
                      <a:pt x="6668" y="604"/>
                      <a:pt x="6709" y="604"/>
                      <a:pt x="6751" y="604"/>
                    </a:cubicBezTo>
                    <a:cubicBezTo>
                      <a:pt x="6701" y="669"/>
                      <a:pt x="6650" y="735"/>
                      <a:pt x="6598" y="803"/>
                    </a:cubicBezTo>
                    <a:cubicBezTo>
                      <a:pt x="6600" y="803"/>
                      <a:pt x="6602" y="803"/>
                      <a:pt x="6605" y="803"/>
                    </a:cubicBezTo>
                    <a:cubicBezTo>
                      <a:pt x="6602" y="805"/>
                      <a:pt x="6600" y="808"/>
                      <a:pt x="6598" y="811"/>
                    </a:cubicBezTo>
                    <a:cubicBezTo>
                      <a:pt x="6600" y="811"/>
                      <a:pt x="6602" y="811"/>
                      <a:pt x="6605" y="811"/>
                    </a:cubicBezTo>
                    <a:cubicBezTo>
                      <a:pt x="6602" y="814"/>
                      <a:pt x="6600" y="816"/>
                      <a:pt x="6598" y="819"/>
                    </a:cubicBezTo>
                    <a:cubicBezTo>
                      <a:pt x="6600" y="819"/>
                      <a:pt x="6602" y="819"/>
                      <a:pt x="6605" y="819"/>
                    </a:cubicBezTo>
                    <a:cubicBezTo>
                      <a:pt x="6603" y="821"/>
                      <a:pt x="6602" y="823"/>
                      <a:pt x="6600" y="825"/>
                    </a:cubicBezTo>
                    <a:cubicBezTo>
                      <a:pt x="6557" y="825"/>
                      <a:pt x="6515" y="825"/>
                      <a:pt x="6472" y="825"/>
                    </a:cubicBezTo>
                    <a:close/>
                    <a:moveTo>
                      <a:pt x="15536" y="811"/>
                    </a:moveTo>
                    <a:cubicBezTo>
                      <a:pt x="15538" y="811"/>
                      <a:pt x="15540" y="811"/>
                      <a:pt x="15541" y="811"/>
                    </a:cubicBezTo>
                    <a:cubicBezTo>
                      <a:pt x="15539" y="808"/>
                      <a:pt x="15538" y="805"/>
                      <a:pt x="15536" y="803"/>
                    </a:cubicBezTo>
                    <a:cubicBezTo>
                      <a:pt x="15538" y="803"/>
                      <a:pt x="15540" y="803"/>
                      <a:pt x="15541" y="803"/>
                    </a:cubicBezTo>
                    <a:cubicBezTo>
                      <a:pt x="15504" y="735"/>
                      <a:pt x="15469" y="669"/>
                      <a:pt x="15434" y="604"/>
                    </a:cubicBezTo>
                    <a:cubicBezTo>
                      <a:pt x="15477" y="604"/>
                      <a:pt x="15521" y="604"/>
                      <a:pt x="15565" y="604"/>
                    </a:cubicBezTo>
                    <a:cubicBezTo>
                      <a:pt x="15566" y="606"/>
                      <a:pt x="15567" y="608"/>
                      <a:pt x="15568" y="610"/>
                    </a:cubicBezTo>
                    <a:cubicBezTo>
                      <a:pt x="15567" y="610"/>
                      <a:pt x="15565" y="610"/>
                      <a:pt x="15564" y="610"/>
                    </a:cubicBezTo>
                    <a:cubicBezTo>
                      <a:pt x="15565" y="613"/>
                      <a:pt x="15567" y="615"/>
                      <a:pt x="15568" y="618"/>
                    </a:cubicBezTo>
                    <a:cubicBezTo>
                      <a:pt x="15567" y="618"/>
                      <a:pt x="15565" y="618"/>
                      <a:pt x="15564" y="618"/>
                    </a:cubicBezTo>
                    <a:cubicBezTo>
                      <a:pt x="15565" y="621"/>
                      <a:pt x="15567" y="624"/>
                      <a:pt x="15568" y="626"/>
                    </a:cubicBezTo>
                    <a:cubicBezTo>
                      <a:pt x="15567" y="626"/>
                      <a:pt x="15565" y="626"/>
                      <a:pt x="15564" y="626"/>
                    </a:cubicBezTo>
                    <a:cubicBezTo>
                      <a:pt x="15600" y="691"/>
                      <a:pt x="15637" y="758"/>
                      <a:pt x="15675" y="825"/>
                    </a:cubicBezTo>
                    <a:cubicBezTo>
                      <a:pt x="15630" y="825"/>
                      <a:pt x="15585" y="825"/>
                      <a:pt x="15540" y="825"/>
                    </a:cubicBezTo>
                    <a:cubicBezTo>
                      <a:pt x="15539" y="823"/>
                      <a:pt x="15537" y="821"/>
                      <a:pt x="15536" y="819"/>
                    </a:cubicBezTo>
                    <a:cubicBezTo>
                      <a:pt x="15538" y="819"/>
                      <a:pt x="15540" y="819"/>
                      <a:pt x="15541" y="819"/>
                    </a:cubicBezTo>
                    <a:cubicBezTo>
                      <a:pt x="15539" y="816"/>
                      <a:pt x="15538" y="814"/>
                      <a:pt x="15536" y="811"/>
                    </a:cubicBezTo>
                    <a:close/>
                    <a:moveTo>
                      <a:pt x="10236" y="883"/>
                    </a:moveTo>
                    <a:cubicBezTo>
                      <a:pt x="10236" y="881"/>
                      <a:pt x="10237" y="878"/>
                      <a:pt x="10237" y="875"/>
                    </a:cubicBezTo>
                    <a:cubicBezTo>
                      <a:pt x="10237" y="875"/>
                      <a:pt x="10236" y="875"/>
                      <a:pt x="10236" y="875"/>
                    </a:cubicBezTo>
                    <a:cubicBezTo>
                      <a:pt x="10236" y="872"/>
                      <a:pt x="10237" y="869"/>
                      <a:pt x="10237" y="867"/>
                    </a:cubicBezTo>
                    <a:cubicBezTo>
                      <a:pt x="10237" y="867"/>
                      <a:pt x="10236" y="867"/>
                      <a:pt x="10236" y="867"/>
                    </a:cubicBezTo>
                    <a:cubicBezTo>
                      <a:pt x="10236" y="865"/>
                      <a:pt x="10236" y="863"/>
                      <a:pt x="10237" y="861"/>
                    </a:cubicBezTo>
                    <a:cubicBezTo>
                      <a:pt x="10286" y="861"/>
                      <a:pt x="10336" y="861"/>
                      <a:pt x="10385" y="861"/>
                    </a:cubicBezTo>
                    <a:cubicBezTo>
                      <a:pt x="10370" y="932"/>
                      <a:pt x="10354" y="1004"/>
                      <a:pt x="10339" y="1079"/>
                    </a:cubicBezTo>
                    <a:cubicBezTo>
                      <a:pt x="10339" y="1079"/>
                      <a:pt x="10340" y="1079"/>
                      <a:pt x="10340" y="1079"/>
                    </a:cubicBezTo>
                    <a:cubicBezTo>
                      <a:pt x="10340" y="1081"/>
                      <a:pt x="10339" y="1084"/>
                      <a:pt x="10339" y="1087"/>
                    </a:cubicBezTo>
                    <a:cubicBezTo>
                      <a:pt x="10339" y="1087"/>
                      <a:pt x="10340" y="1087"/>
                      <a:pt x="10340" y="1087"/>
                    </a:cubicBezTo>
                    <a:cubicBezTo>
                      <a:pt x="10340" y="1090"/>
                      <a:pt x="10339" y="1092"/>
                      <a:pt x="10339" y="1095"/>
                    </a:cubicBezTo>
                    <a:cubicBezTo>
                      <a:pt x="10339" y="1095"/>
                      <a:pt x="10340" y="1095"/>
                      <a:pt x="10340" y="1095"/>
                    </a:cubicBezTo>
                    <a:cubicBezTo>
                      <a:pt x="10340" y="1098"/>
                      <a:pt x="10339" y="1101"/>
                      <a:pt x="10339" y="1104"/>
                    </a:cubicBezTo>
                    <a:cubicBezTo>
                      <a:pt x="10339" y="1104"/>
                      <a:pt x="10340" y="1104"/>
                      <a:pt x="10340" y="1104"/>
                    </a:cubicBezTo>
                    <a:cubicBezTo>
                      <a:pt x="10340" y="1105"/>
                      <a:pt x="10340" y="1106"/>
                      <a:pt x="10340" y="1107"/>
                    </a:cubicBezTo>
                    <a:cubicBezTo>
                      <a:pt x="10288" y="1107"/>
                      <a:pt x="10237" y="1107"/>
                      <a:pt x="10185" y="1107"/>
                    </a:cubicBezTo>
                    <a:cubicBezTo>
                      <a:pt x="10203" y="1031"/>
                      <a:pt x="10221" y="956"/>
                      <a:pt x="10237" y="883"/>
                    </a:cubicBezTo>
                    <a:cubicBezTo>
                      <a:pt x="10237" y="883"/>
                      <a:pt x="10236" y="883"/>
                      <a:pt x="10236" y="883"/>
                    </a:cubicBezTo>
                    <a:close/>
                    <a:moveTo>
                      <a:pt x="11759" y="883"/>
                    </a:moveTo>
                    <a:cubicBezTo>
                      <a:pt x="11759" y="881"/>
                      <a:pt x="11759" y="878"/>
                      <a:pt x="11759" y="875"/>
                    </a:cubicBezTo>
                    <a:cubicBezTo>
                      <a:pt x="11759" y="875"/>
                      <a:pt x="11759" y="875"/>
                      <a:pt x="11759" y="875"/>
                    </a:cubicBezTo>
                    <a:cubicBezTo>
                      <a:pt x="11759" y="872"/>
                      <a:pt x="11759" y="869"/>
                      <a:pt x="11759" y="867"/>
                    </a:cubicBezTo>
                    <a:cubicBezTo>
                      <a:pt x="11759" y="867"/>
                      <a:pt x="11759" y="867"/>
                      <a:pt x="11759" y="867"/>
                    </a:cubicBezTo>
                    <a:cubicBezTo>
                      <a:pt x="11759" y="865"/>
                      <a:pt x="11759" y="863"/>
                      <a:pt x="11759" y="861"/>
                    </a:cubicBezTo>
                    <a:cubicBezTo>
                      <a:pt x="11810" y="861"/>
                      <a:pt x="11862" y="861"/>
                      <a:pt x="11914" y="861"/>
                    </a:cubicBezTo>
                    <a:cubicBezTo>
                      <a:pt x="11914" y="863"/>
                      <a:pt x="11914" y="865"/>
                      <a:pt x="11914" y="867"/>
                    </a:cubicBezTo>
                    <a:cubicBezTo>
                      <a:pt x="11914" y="867"/>
                      <a:pt x="11914" y="867"/>
                      <a:pt x="11914" y="867"/>
                    </a:cubicBezTo>
                    <a:cubicBezTo>
                      <a:pt x="11914" y="869"/>
                      <a:pt x="11914" y="872"/>
                      <a:pt x="11914" y="875"/>
                    </a:cubicBezTo>
                    <a:cubicBezTo>
                      <a:pt x="11914" y="875"/>
                      <a:pt x="11914" y="875"/>
                      <a:pt x="11914" y="875"/>
                    </a:cubicBezTo>
                    <a:cubicBezTo>
                      <a:pt x="11914" y="878"/>
                      <a:pt x="11914" y="881"/>
                      <a:pt x="11914" y="883"/>
                    </a:cubicBezTo>
                    <a:cubicBezTo>
                      <a:pt x="11914" y="883"/>
                      <a:pt x="11914" y="883"/>
                      <a:pt x="11914" y="883"/>
                    </a:cubicBezTo>
                    <a:cubicBezTo>
                      <a:pt x="11914" y="956"/>
                      <a:pt x="11915" y="1031"/>
                      <a:pt x="11916" y="1107"/>
                    </a:cubicBezTo>
                    <a:cubicBezTo>
                      <a:pt x="11862" y="1107"/>
                      <a:pt x="11809" y="1107"/>
                      <a:pt x="11756" y="1107"/>
                    </a:cubicBezTo>
                    <a:cubicBezTo>
                      <a:pt x="11757" y="1031"/>
                      <a:pt x="11758" y="956"/>
                      <a:pt x="11759" y="883"/>
                    </a:cubicBezTo>
                    <a:close/>
                    <a:moveTo>
                      <a:pt x="19743" y="140"/>
                    </a:moveTo>
                    <a:cubicBezTo>
                      <a:pt x="19744" y="141"/>
                      <a:pt x="19746" y="143"/>
                      <a:pt x="19747" y="144"/>
                    </a:cubicBezTo>
                    <a:cubicBezTo>
                      <a:pt x="19744" y="144"/>
                      <a:pt x="19740" y="144"/>
                      <a:pt x="19737" y="144"/>
                    </a:cubicBezTo>
                    <a:cubicBezTo>
                      <a:pt x="19740" y="147"/>
                      <a:pt x="19744" y="150"/>
                      <a:pt x="19747" y="153"/>
                    </a:cubicBezTo>
                    <a:cubicBezTo>
                      <a:pt x="19744" y="153"/>
                      <a:pt x="19740" y="153"/>
                      <a:pt x="19737" y="153"/>
                    </a:cubicBezTo>
                    <a:cubicBezTo>
                      <a:pt x="19740" y="155"/>
                      <a:pt x="19744" y="158"/>
                      <a:pt x="19747" y="161"/>
                    </a:cubicBezTo>
                    <a:cubicBezTo>
                      <a:pt x="19744" y="161"/>
                      <a:pt x="19740" y="161"/>
                      <a:pt x="19737" y="161"/>
                    </a:cubicBezTo>
                    <a:cubicBezTo>
                      <a:pt x="19807" y="215"/>
                      <a:pt x="19878" y="271"/>
                      <a:pt x="19950" y="327"/>
                    </a:cubicBezTo>
                    <a:cubicBezTo>
                      <a:pt x="19917" y="327"/>
                      <a:pt x="19884" y="327"/>
                      <a:pt x="19850" y="327"/>
                    </a:cubicBezTo>
                    <a:cubicBezTo>
                      <a:pt x="19848" y="325"/>
                      <a:pt x="19845" y="323"/>
                      <a:pt x="19843" y="321"/>
                    </a:cubicBezTo>
                    <a:cubicBezTo>
                      <a:pt x="19846" y="321"/>
                      <a:pt x="19850" y="321"/>
                      <a:pt x="19853" y="321"/>
                    </a:cubicBezTo>
                    <a:cubicBezTo>
                      <a:pt x="19850" y="318"/>
                      <a:pt x="19846" y="316"/>
                      <a:pt x="19843" y="313"/>
                    </a:cubicBezTo>
                    <a:cubicBezTo>
                      <a:pt x="19846" y="313"/>
                      <a:pt x="19850" y="313"/>
                      <a:pt x="19853" y="313"/>
                    </a:cubicBezTo>
                    <a:cubicBezTo>
                      <a:pt x="19850" y="310"/>
                      <a:pt x="19846" y="307"/>
                      <a:pt x="19843" y="304"/>
                    </a:cubicBezTo>
                    <a:cubicBezTo>
                      <a:pt x="19846" y="304"/>
                      <a:pt x="19850" y="304"/>
                      <a:pt x="19853" y="304"/>
                    </a:cubicBezTo>
                    <a:cubicBezTo>
                      <a:pt x="19783" y="249"/>
                      <a:pt x="19714" y="194"/>
                      <a:pt x="19646" y="140"/>
                    </a:cubicBezTo>
                    <a:cubicBezTo>
                      <a:pt x="19678" y="140"/>
                      <a:pt x="19710" y="140"/>
                      <a:pt x="19743" y="140"/>
                    </a:cubicBezTo>
                    <a:close/>
                    <a:moveTo>
                      <a:pt x="18380" y="140"/>
                    </a:moveTo>
                    <a:cubicBezTo>
                      <a:pt x="18382" y="141"/>
                      <a:pt x="18383" y="143"/>
                      <a:pt x="18385" y="144"/>
                    </a:cubicBezTo>
                    <a:cubicBezTo>
                      <a:pt x="18382" y="144"/>
                      <a:pt x="18379" y="144"/>
                      <a:pt x="18376" y="144"/>
                    </a:cubicBezTo>
                    <a:cubicBezTo>
                      <a:pt x="18379" y="147"/>
                      <a:pt x="18382" y="150"/>
                      <a:pt x="18385" y="153"/>
                    </a:cubicBezTo>
                    <a:cubicBezTo>
                      <a:pt x="18382" y="153"/>
                      <a:pt x="18379" y="153"/>
                      <a:pt x="18376" y="153"/>
                    </a:cubicBezTo>
                    <a:cubicBezTo>
                      <a:pt x="18379" y="155"/>
                      <a:pt x="18382" y="158"/>
                      <a:pt x="18385" y="161"/>
                    </a:cubicBezTo>
                    <a:cubicBezTo>
                      <a:pt x="18382" y="161"/>
                      <a:pt x="18379" y="161"/>
                      <a:pt x="18376" y="161"/>
                    </a:cubicBezTo>
                    <a:cubicBezTo>
                      <a:pt x="18433" y="215"/>
                      <a:pt x="18493" y="271"/>
                      <a:pt x="18553" y="327"/>
                    </a:cubicBezTo>
                    <a:cubicBezTo>
                      <a:pt x="18517" y="327"/>
                      <a:pt x="18481" y="327"/>
                      <a:pt x="18445" y="327"/>
                    </a:cubicBezTo>
                    <a:cubicBezTo>
                      <a:pt x="18443" y="325"/>
                      <a:pt x="18441" y="323"/>
                      <a:pt x="18438" y="321"/>
                    </a:cubicBezTo>
                    <a:cubicBezTo>
                      <a:pt x="18441" y="321"/>
                      <a:pt x="18444" y="321"/>
                      <a:pt x="18447" y="321"/>
                    </a:cubicBezTo>
                    <a:cubicBezTo>
                      <a:pt x="18444" y="318"/>
                      <a:pt x="18441" y="316"/>
                      <a:pt x="18438" y="313"/>
                    </a:cubicBezTo>
                    <a:cubicBezTo>
                      <a:pt x="18441" y="313"/>
                      <a:pt x="18444" y="313"/>
                      <a:pt x="18447" y="313"/>
                    </a:cubicBezTo>
                    <a:cubicBezTo>
                      <a:pt x="18444" y="310"/>
                      <a:pt x="18441" y="307"/>
                      <a:pt x="18438" y="304"/>
                    </a:cubicBezTo>
                    <a:cubicBezTo>
                      <a:pt x="18441" y="304"/>
                      <a:pt x="18444" y="304"/>
                      <a:pt x="18447" y="304"/>
                    </a:cubicBezTo>
                    <a:cubicBezTo>
                      <a:pt x="18389" y="249"/>
                      <a:pt x="18333" y="194"/>
                      <a:pt x="18277" y="140"/>
                    </a:cubicBezTo>
                    <a:cubicBezTo>
                      <a:pt x="18311" y="140"/>
                      <a:pt x="18346" y="140"/>
                      <a:pt x="18380" y="140"/>
                    </a:cubicBezTo>
                    <a:close/>
                    <a:moveTo>
                      <a:pt x="17018" y="140"/>
                    </a:moveTo>
                    <a:cubicBezTo>
                      <a:pt x="17019" y="141"/>
                      <a:pt x="17020" y="143"/>
                      <a:pt x="17022" y="144"/>
                    </a:cubicBezTo>
                    <a:cubicBezTo>
                      <a:pt x="17019" y="144"/>
                      <a:pt x="17017" y="144"/>
                      <a:pt x="17014" y="144"/>
                    </a:cubicBezTo>
                    <a:cubicBezTo>
                      <a:pt x="17017" y="147"/>
                      <a:pt x="17019" y="150"/>
                      <a:pt x="17022" y="153"/>
                    </a:cubicBezTo>
                    <a:cubicBezTo>
                      <a:pt x="17019" y="153"/>
                      <a:pt x="17017" y="153"/>
                      <a:pt x="17014" y="153"/>
                    </a:cubicBezTo>
                    <a:cubicBezTo>
                      <a:pt x="17017" y="155"/>
                      <a:pt x="17019" y="158"/>
                      <a:pt x="17022" y="161"/>
                    </a:cubicBezTo>
                    <a:cubicBezTo>
                      <a:pt x="17019" y="161"/>
                      <a:pt x="17017" y="161"/>
                      <a:pt x="17014" y="161"/>
                    </a:cubicBezTo>
                    <a:cubicBezTo>
                      <a:pt x="17060" y="215"/>
                      <a:pt x="17107" y="271"/>
                      <a:pt x="17154" y="327"/>
                    </a:cubicBezTo>
                    <a:cubicBezTo>
                      <a:pt x="17116" y="327"/>
                      <a:pt x="17078" y="327"/>
                      <a:pt x="17039" y="327"/>
                    </a:cubicBezTo>
                    <a:cubicBezTo>
                      <a:pt x="17038" y="325"/>
                      <a:pt x="17036" y="323"/>
                      <a:pt x="17034" y="321"/>
                    </a:cubicBezTo>
                    <a:cubicBezTo>
                      <a:pt x="17037" y="321"/>
                      <a:pt x="17039" y="321"/>
                      <a:pt x="17041" y="321"/>
                    </a:cubicBezTo>
                    <a:cubicBezTo>
                      <a:pt x="17039" y="318"/>
                      <a:pt x="17037" y="316"/>
                      <a:pt x="17034" y="313"/>
                    </a:cubicBezTo>
                    <a:cubicBezTo>
                      <a:pt x="17037" y="313"/>
                      <a:pt x="17039" y="313"/>
                      <a:pt x="17041" y="313"/>
                    </a:cubicBezTo>
                    <a:cubicBezTo>
                      <a:pt x="17039" y="310"/>
                      <a:pt x="17037" y="307"/>
                      <a:pt x="17034" y="304"/>
                    </a:cubicBezTo>
                    <a:cubicBezTo>
                      <a:pt x="17037" y="304"/>
                      <a:pt x="17039" y="304"/>
                      <a:pt x="17041" y="304"/>
                    </a:cubicBezTo>
                    <a:cubicBezTo>
                      <a:pt x="16995" y="249"/>
                      <a:pt x="16951" y="194"/>
                      <a:pt x="16907" y="140"/>
                    </a:cubicBezTo>
                    <a:cubicBezTo>
                      <a:pt x="16944" y="140"/>
                      <a:pt x="16981" y="140"/>
                      <a:pt x="17018" y="140"/>
                    </a:cubicBezTo>
                    <a:close/>
                    <a:moveTo>
                      <a:pt x="15656" y="140"/>
                    </a:moveTo>
                    <a:cubicBezTo>
                      <a:pt x="15657" y="141"/>
                      <a:pt x="15658" y="143"/>
                      <a:pt x="15658" y="144"/>
                    </a:cubicBezTo>
                    <a:cubicBezTo>
                      <a:pt x="15657" y="144"/>
                      <a:pt x="15655" y="144"/>
                      <a:pt x="15653" y="144"/>
                    </a:cubicBezTo>
                    <a:cubicBezTo>
                      <a:pt x="15655" y="147"/>
                      <a:pt x="15657" y="150"/>
                      <a:pt x="15658" y="153"/>
                    </a:cubicBezTo>
                    <a:cubicBezTo>
                      <a:pt x="15657" y="153"/>
                      <a:pt x="15655" y="153"/>
                      <a:pt x="15653" y="153"/>
                    </a:cubicBezTo>
                    <a:cubicBezTo>
                      <a:pt x="15655" y="155"/>
                      <a:pt x="15657" y="158"/>
                      <a:pt x="15658" y="161"/>
                    </a:cubicBezTo>
                    <a:cubicBezTo>
                      <a:pt x="15657" y="161"/>
                      <a:pt x="15655" y="161"/>
                      <a:pt x="15653" y="161"/>
                    </a:cubicBezTo>
                    <a:cubicBezTo>
                      <a:pt x="15687" y="215"/>
                      <a:pt x="15721" y="271"/>
                      <a:pt x="15756" y="327"/>
                    </a:cubicBezTo>
                    <a:cubicBezTo>
                      <a:pt x="15716" y="327"/>
                      <a:pt x="15675" y="327"/>
                      <a:pt x="15634" y="327"/>
                    </a:cubicBezTo>
                    <a:cubicBezTo>
                      <a:pt x="15633" y="325"/>
                      <a:pt x="15631" y="323"/>
                      <a:pt x="15630" y="321"/>
                    </a:cubicBezTo>
                    <a:cubicBezTo>
                      <a:pt x="15632" y="321"/>
                      <a:pt x="15634" y="321"/>
                      <a:pt x="15635" y="321"/>
                    </a:cubicBezTo>
                    <a:cubicBezTo>
                      <a:pt x="15634" y="318"/>
                      <a:pt x="15632" y="316"/>
                      <a:pt x="15630" y="313"/>
                    </a:cubicBezTo>
                    <a:cubicBezTo>
                      <a:pt x="15632" y="313"/>
                      <a:pt x="15634" y="313"/>
                      <a:pt x="15635" y="313"/>
                    </a:cubicBezTo>
                    <a:cubicBezTo>
                      <a:pt x="15634" y="310"/>
                      <a:pt x="15632" y="307"/>
                      <a:pt x="15630" y="304"/>
                    </a:cubicBezTo>
                    <a:cubicBezTo>
                      <a:pt x="15632" y="304"/>
                      <a:pt x="15634" y="304"/>
                      <a:pt x="15635" y="304"/>
                    </a:cubicBezTo>
                    <a:cubicBezTo>
                      <a:pt x="15602" y="249"/>
                      <a:pt x="15570" y="194"/>
                      <a:pt x="15537" y="140"/>
                    </a:cubicBezTo>
                    <a:cubicBezTo>
                      <a:pt x="15577" y="140"/>
                      <a:pt x="15616" y="140"/>
                      <a:pt x="15656" y="140"/>
                    </a:cubicBezTo>
                    <a:close/>
                    <a:moveTo>
                      <a:pt x="14294" y="140"/>
                    </a:moveTo>
                    <a:cubicBezTo>
                      <a:pt x="14294" y="141"/>
                      <a:pt x="14295" y="143"/>
                      <a:pt x="14295" y="144"/>
                    </a:cubicBezTo>
                    <a:cubicBezTo>
                      <a:pt x="14294" y="144"/>
                      <a:pt x="14293" y="144"/>
                      <a:pt x="14292" y="144"/>
                    </a:cubicBezTo>
                    <a:cubicBezTo>
                      <a:pt x="14293" y="147"/>
                      <a:pt x="14294" y="150"/>
                      <a:pt x="14295" y="153"/>
                    </a:cubicBezTo>
                    <a:cubicBezTo>
                      <a:pt x="14294" y="153"/>
                      <a:pt x="14293" y="153"/>
                      <a:pt x="14292" y="153"/>
                    </a:cubicBezTo>
                    <a:cubicBezTo>
                      <a:pt x="14293" y="155"/>
                      <a:pt x="14294" y="158"/>
                      <a:pt x="14295" y="161"/>
                    </a:cubicBezTo>
                    <a:cubicBezTo>
                      <a:pt x="14294" y="161"/>
                      <a:pt x="14293" y="161"/>
                      <a:pt x="14292" y="161"/>
                    </a:cubicBezTo>
                    <a:cubicBezTo>
                      <a:pt x="14314" y="215"/>
                      <a:pt x="14336" y="271"/>
                      <a:pt x="14358" y="327"/>
                    </a:cubicBezTo>
                    <a:cubicBezTo>
                      <a:pt x="14315" y="327"/>
                      <a:pt x="14272" y="327"/>
                      <a:pt x="14229" y="327"/>
                    </a:cubicBezTo>
                    <a:cubicBezTo>
                      <a:pt x="14228" y="325"/>
                      <a:pt x="14227" y="323"/>
                      <a:pt x="14226" y="321"/>
                    </a:cubicBezTo>
                    <a:cubicBezTo>
                      <a:pt x="14227" y="321"/>
                      <a:pt x="14228" y="321"/>
                      <a:pt x="14229" y="321"/>
                    </a:cubicBezTo>
                    <a:cubicBezTo>
                      <a:pt x="14228" y="318"/>
                      <a:pt x="14227" y="316"/>
                      <a:pt x="14226" y="313"/>
                    </a:cubicBezTo>
                    <a:cubicBezTo>
                      <a:pt x="14227" y="313"/>
                      <a:pt x="14228" y="313"/>
                      <a:pt x="14229" y="313"/>
                    </a:cubicBezTo>
                    <a:cubicBezTo>
                      <a:pt x="14228" y="310"/>
                      <a:pt x="14227" y="307"/>
                      <a:pt x="14226" y="304"/>
                    </a:cubicBezTo>
                    <a:cubicBezTo>
                      <a:pt x="14227" y="304"/>
                      <a:pt x="14228" y="304"/>
                      <a:pt x="14229" y="304"/>
                    </a:cubicBezTo>
                    <a:cubicBezTo>
                      <a:pt x="14208" y="249"/>
                      <a:pt x="14188" y="194"/>
                      <a:pt x="14168" y="140"/>
                    </a:cubicBezTo>
                    <a:cubicBezTo>
                      <a:pt x="14210" y="140"/>
                      <a:pt x="14252" y="140"/>
                      <a:pt x="14294" y="140"/>
                    </a:cubicBezTo>
                    <a:close/>
                    <a:moveTo>
                      <a:pt x="12932" y="140"/>
                    </a:moveTo>
                    <a:cubicBezTo>
                      <a:pt x="12932" y="141"/>
                      <a:pt x="12932" y="143"/>
                      <a:pt x="12932" y="144"/>
                    </a:cubicBezTo>
                    <a:cubicBezTo>
                      <a:pt x="12932" y="144"/>
                      <a:pt x="12931" y="144"/>
                      <a:pt x="12931" y="144"/>
                    </a:cubicBezTo>
                    <a:cubicBezTo>
                      <a:pt x="12931" y="147"/>
                      <a:pt x="12932" y="150"/>
                      <a:pt x="12932" y="153"/>
                    </a:cubicBezTo>
                    <a:cubicBezTo>
                      <a:pt x="12932" y="153"/>
                      <a:pt x="12931" y="153"/>
                      <a:pt x="12931" y="153"/>
                    </a:cubicBezTo>
                    <a:cubicBezTo>
                      <a:pt x="12931" y="155"/>
                      <a:pt x="12932" y="158"/>
                      <a:pt x="12932" y="161"/>
                    </a:cubicBezTo>
                    <a:cubicBezTo>
                      <a:pt x="12932" y="161"/>
                      <a:pt x="12931" y="161"/>
                      <a:pt x="12931" y="161"/>
                    </a:cubicBezTo>
                    <a:cubicBezTo>
                      <a:pt x="12940" y="215"/>
                      <a:pt x="12950" y="271"/>
                      <a:pt x="12960" y="327"/>
                    </a:cubicBezTo>
                    <a:cubicBezTo>
                      <a:pt x="12914" y="327"/>
                      <a:pt x="12869" y="327"/>
                      <a:pt x="12823" y="327"/>
                    </a:cubicBezTo>
                    <a:cubicBezTo>
                      <a:pt x="12823" y="325"/>
                      <a:pt x="12822" y="323"/>
                      <a:pt x="12822" y="321"/>
                    </a:cubicBezTo>
                    <a:cubicBezTo>
                      <a:pt x="12822" y="321"/>
                      <a:pt x="12823" y="321"/>
                      <a:pt x="12823" y="321"/>
                    </a:cubicBezTo>
                    <a:cubicBezTo>
                      <a:pt x="12823" y="318"/>
                      <a:pt x="12822" y="316"/>
                      <a:pt x="12822" y="313"/>
                    </a:cubicBezTo>
                    <a:cubicBezTo>
                      <a:pt x="12822" y="313"/>
                      <a:pt x="12823" y="313"/>
                      <a:pt x="12823" y="313"/>
                    </a:cubicBezTo>
                    <a:cubicBezTo>
                      <a:pt x="12823" y="310"/>
                      <a:pt x="12822" y="307"/>
                      <a:pt x="12822" y="304"/>
                    </a:cubicBezTo>
                    <a:cubicBezTo>
                      <a:pt x="12822" y="304"/>
                      <a:pt x="12823" y="304"/>
                      <a:pt x="12823" y="304"/>
                    </a:cubicBezTo>
                    <a:cubicBezTo>
                      <a:pt x="12815" y="249"/>
                      <a:pt x="12806" y="194"/>
                      <a:pt x="12798" y="140"/>
                    </a:cubicBezTo>
                    <a:cubicBezTo>
                      <a:pt x="12843" y="140"/>
                      <a:pt x="12887" y="140"/>
                      <a:pt x="12932" y="140"/>
                    </a:cubicBezTo>
                    <a:close/>
                    <a:moveTo>
                      <a:pt x="10157" y="313"/>
                    </a:moveTo>
                    <a:cubicBezTo>
                      <a:pt x="10156" y="316"/>
                      <a:pt x="10155" y="318"/>
                      <a:pt x="10155" y="321"/>
                    </a:cubicBezTo>
                    <a:cubicBezTo>
                      <a:pt x="10155" y="321"/>
                      <a:pt x="10156" y="321"/>
                      <a:pt x="10157" y="321"/>
                    </a:cubicBezTo>
                    <a:cubicBezTo>
                      <a:pt x="10156" y="323"/>
                      <a:pt x="10156" y="325"/>
                      <a:pt x="10155" y="327"/>
                    </a:cubicBezTo>
                    <a:cubicBezTo>
                      <a:pt x="10111" y="327"/>
                      <a:pt x="10066" y="327"/>
                      <a:pt x="10022" y="327"/>
                    </a:cubicBezTo>
                    <a:cubicBezTo>
                      <a:pt x="10038" y="271"/>
                      <a:pt x="10054" y="215"/>
                      <a:pt x="10070" y="161"/>
                    </a:cubicBezTo>
                    <a:cubicBezTo>
                      <a:pt x="10069" y="161"/>
                      <a:pt x="10068" y="161"/>
                      <a:pt x="10068" y="161"/>
                    </a:cubicBezTo>
                    <a:cubicBezTo>
                      <a:pt x="10068" y="158"/>
                      <a:pt x="10069" y="155"/>
                      <a:pt x="10070" y="153"/>
                    </a:cubicBezTo>
                    <a:cubicBezTo>
                      <a:pt x="10069" y="153"/>
                      <a:pt x="10068" y="153"/>
                      <a:pt x="10068" y="153"/>
                    </a:cubicBezTo>
                    <a:cubicBezTo>
                      <a:pt x="10068" y="150"/>
                      <a:pt x="10069" y="147"/>
                      <a:pt x="10070" y="144"/>
                    </a:cubicBezTo>
                    <a:cubicBezTo>
                      <a:pt x="10069" y="144"/>
                      <a:pt x="10068" y="144"/>
                      <a:pt x="10068" y="144"/>
                    </a:cubicBezTo>
                    <a:cubicBezTo>
                      <a:pt x="10068" y="143"/>
                      <a:pt x="10068" y="141"/>
                      <a:pt x="10069" y="140"/>
                    </a:cubicBezTo>
                    <a:cubicBezTo>
                      <a:pt x="10112" y="140"/>
                      <a:pt x="10155" y="140"/>
                      <a:pt x="10198" y="140"/>
                    </a:cubicBezTo>
                    <a:cubicBezTo>
                      <a:pt x="10184" y="194"/>
                      <a:pt x="10169" y="249"/>
                      <a:pt x="10155" y="304"/>
                    </a:cubicBezTo>
                    <a:cubicBezTo>
                      <a:pt x="10155" y="304"/>
                      <a:pt x="10156" y="304"/>
                      <a:pt x="10157" y="304"/>
                    </a:cubicBezTo>
                    <a:cubicBezTo>
                      <a:pt x="10156" y="307"/>
                      <a:pt x="10155" y="310"/>
                      <a:pt x="10155" y="313"/>
                    </a:cubicBezTo>
                    <a:cubicBezTo>
                      <a:pt x="10155" y="313"/>
                      <a:pt x="10156" y="313"/>
                      <a:pt x="10157" y="313"/>
                    </a:cubicBezTo>
                    <a:close/>
                    <a:moveTo>
                      <a:pt x="8753" y="313"/>
                    </a:moveTo>
                    <a:cubicBezTo>
                      <a:pt x="8751" y="316"/>
                      <a:pt x="8750" y="318"/>
                      <a:pt x="8749" y="321"/>
                    </a:cubicBezTo>
                    <a:cubicBezTo>
                      <a:pt x="8750" y="321"/>
                      <a:pt x="8751" y="321"/>
                      <a:pt x="8753" y="321"/>
                    </a:cubicBezTo>
                    <a:cubicBezTo>
                      <a:pt x="8752" y="323"/>
                      <a:pt x="8751" y="325"/>
                      <a:pt x="8749" y="327"/>
                    </a:cubicBezTo>
                    <a:cubicBezTo>
                      <a:pt x="8708" y="327"/>
                      <a:pt x="8666" y="327"/>
                      <a:pt x="8624" y="327"/>
                    </a:cubicBezTo>
                    <a:cubicBezTo>
                      <a:pt x="8652" y="271"/>
                      <a:pt x="8681" y="215"/>
                      <a:pt x="8709" y="161"/>
                    </a:cubicBezTo>
                    <a:cubicBezTo>
                      <a:pt x="8707" y="161"/>
                      <a:pt x="8706" y="161"/>
                      <a:pt x="8704" y="161"/>
                    </a:cubicBezTo>
                    <a:cubicBezTo>
                      <a:pt x="8706" y="158"/>
                      <a:pt x="8707" y="155"/>
                      <a:pt x="8709" y="153"/>
                    </a:cubicBezTo>
                    <a:cubicBezTo>
                      <a:pt x="8707" y="153"/>
                      <a:pt x="8706" y="153"/>
                      <a:pt x="8704" y="153"/>
                    </a:cubicBezTo>
                    <a:cubicBezTo>
                      <a:pt x="8706" y="150"/>
                      <a:pt x="8707" y="147"/>
                      <a:pt x="8709" y="144"/>
                    </a:cubicBezTo>
                    <a:cubicBezTo>
                      <a:pt x="8707" y="144"/>
                      <a:pt x="8706" y="144"/>
                      <a:pt x="8704" y="144"/>
                    </a:cubicBezTo>
                    <a:cubicBezTo>
                      <a:pt x="8705" y="143"/>
                      <a:pt x="8706" y="141"/>
                      <a:pt x="8706" y="140"/>
                    </a:cubicBezTo>
                    <a:cubicBezTo>
                      <a:pt x="8747" y="140"/>
                      <a:pt x="8788" y="140"/>
                      <a:pt x="8829" y="140"/>
                    </a:cubicBezTo>
                    <a:cubicBezTo>
                      <a:pt x="8802" y="194"/>
                      <a:pt x="8776" y="249"/>
                      <a:pt x="8749" y="304"/>
                    </a:cubicBezTo>
                    <a:cubicBezTo>
                      <a:pt x="8750" y="304"/>
                      <a:pt x="8751" y="304"/>
                      <a:pt x="8753" y="304"/>
                    </a:cubicBezTo>
                    <a:cubicBezTo>
                      <a:pt x="8751" y="307"/>
                      <a:pt x="8750" y="310"/>
                      <a:pt x="8749" y="313"/>
                    </a:cubicBezTo>
                    <a:cubicBezTo>
                      <a:pt x="8750" y="313"/>
                      <a:pt x="8751" y="313"/>
                      <a:pt x="8753" y="313"/>
                    </a:cubicBezTo>
                    <a:close/>
                    <a:moveTo>
                      <a:pt x="7348" y="313"/>
                    </a:moveTo>
                    <a:cubicBezTo>
                      <a:pt x="7347" y="316"/>
                      <a:pt x="7345" y="318"/>
                      <a:pt x="7343" y="321"/>
                    </a:cubicBezTo>
                    <a:cubicBezTo>
                      <a:pt x="7345" y="321"/>
                      <a:pt x="7347" y="321"/>
                      <a:pt x="7348" y="321"/>
                    </a:cubicBezTo>
                    <a:cubicBezTo>
                      <a:pt x="7347" y="323"/>
                      <a:pt x="7346" y="325"/>
                      <a:pt x="7344" y="327"/>
                    </a:cubicBezTo>
                    <a:cubicBezTo>
                      <a:pt x="7305" y="327"/>
                      <a:pt x="7265" y="327"/>
                      <a:pt x="7225" y="327"/>
                    </a:cubicBezTo>
                    <a:cubicBezTo>
                      <a:pt x="7267" y="271"/>
                      <a:pt x="7308" y="215"/>
                      <a:pt x="7348" y="161"/>
                    </a:cubicBezTo>
                    <a:cubicBezTo>
                      <a:pt x="7345" y="161"/>
                      <a:pt x="7343" y="161"/>
                      <a:pt x="7341" y="161"/>
                    </a:cubicBezTo>
                    <a:cubicBezTo>
                      <a:pt x="7343" y="158"/>
                      <a:pt x="7345" y="155"/>
                      <a:pt x="7348" y="153"/>
                    </a:cubicBezTo>
                    <a:cubicBezTo>
                      <a:pt x="7345" y="153"/>
                      <a:pt x="7343" y="153"/>
                      <a:pt x="7341" y="153"/>
                    </a:cubicBezTo>
                    <a:cubicBezTo>
                      <a:pt x="7343" y="150"/>
                      <a:pt x="7345" y="147"/>
                      <a:pt x="7348" y="144"/>
                    </a:cubicBezTo>
                    <a:cubicBezTo>
                      <a:pt x="7345" y="144"/>
                      <a:pt x="7343" y="144"/>
                      <a:pt x="7341" y="144"/>
                    </a:cubicBezTo>
                    <a:cubicBezTo>
                      <a:pt x="7342" y="143"/>
                      <a:pt x="7343" y="141"/>
                      <a:pt x="7344" y="140"/>
                    </a:cubicBezTo>
                    <a:cubicBezTo>
                      <a:pt x="7383" y="140"/>
                      <a:pt x="7421" y="140"/>
                      <a:pt x="7459" y="140"/>
                    </a:cubicBezTo>
                    <a:cubicBezTo>
                      <a:pt x="7421" y="194"/>
                      <a:pt x="7382" y="249"/>
                      <a:pt x="7343" y="304"/>
                    </a:cubicBezTo>
                    <a:cubicBezTo>
                      <a:pt x="7345" y="304"/>
                      <a:pt x="7347" y="304"/>
                      <a:pt x="7348" y="304"/>
                    </a:cubicBezTo>
                    <a:cubicBezTo>
                      <a:pt x="7347" y="307"/>
                      <a:pt x="7345" y="310"/>
                      <a:pt x="7343" y="313"/>
                    </a:cubicBezTo>
                    <a:cubicBezTo>
                      <a:pt x="7345" y="313"/>
                      <a:pt x="7347" y="313"/>
                      <a:pt x="7348" y="313"/>
                    </a:cubicBezTo>
                    <a:close/>
                    <a:moveTo>
                      <a:pt x="5944" y="313"/>
                    </a:moveTo>
                    <a:cubicBezTo>
                      <a:pt x="5942" y="316"/>
                      <a:pt x="5939" y="318"/>
                      <a:pt x="5937" y="321"/>
                    </a:cubicBezTo>
                    <a:cubicBezTo>
                      <a:pt x="5939" y="321"/>
                      <a:pt x="5942" y="321"/>
                      <a:pt x="5944" y="321"/>
                    </a:cubicBezTo>
                    <a:cubicBezTo>
                      <a:pt x="5942" y="323"/>
                      <a:pt x="5941" y="325"/>
                      <a:pt x="5939" y="327"/>
                    </a:cubicBezTo>
                    <a:cubicBezTo>
                      <a:pt x="5902" y="327"/>
                      <a:pt x="5864" y="327"/>
                      <a:pt x="5827" y="327"/>
                    </a:cubicBezTo>
                    <a:cubicBezTo>
                      <a:pt x="5881" y="271"/>
                      <a:pt x="5934" y="215"/>
                      <a:pt x="5986" y="161"/>
                    </a:cubicBezTo>
                    <a:cubicBezTo>
                      <a:pt x="5984" y="161"/>
                      <a:pt x="5981" y="161"/>
                      <a:pt x="5978" y="161"/>
                    </a:cubicBezTo>
                    <a:cubicBezTo>
                      <a:pt x="5981" y="158"/>
                      <a:pt x="5984" y="155"/>
                      <a:pt x="5986" y="153"/>
                    </a:cubicBezTo>
                    <a:cubicBezTo>
                      <a:pt x="5984" y="153"/>
                      <a:pt x="5981" y="153"/>
                      <a:pt x="5978" y="153"/>
                    </a:cubicBezTo>
                    <a:cubicBezTo>
                      <a:pt x="5981" y="150"/>
                      <a:pt x="5984" y="147"/>
                      <a:pt x="5986" y="144"/>
                    </a:cubicBezTo>
                    <a:cubicBezTo>
                      <a:pt x="5984" y="144"/>
                      <a:pt x="5981" y="144"/>
                      <a:pt x="5978" y="144"/>
                    </a:cubicBezTo>
                    <a:cubicBezTo>
                      <a:pt x="5980" y="143"/>
                      <a:pt x="5981" y="141"/>
                      <a:pt x="5982" y="140"/>
                    </a:cubicBezTo>
                    <a:cubicBezTo>
                      <a:pt x="6018" y="140"/>
                      <a:pt x="6054" y="140"/>
                      <a:pt x="6090" y="140"/>
                    </a:cubicBezTo>
                    <a:cubicBezTo>
                      <a:pt x="6039" y="194"/>
                      <a:pt x="5989" y="249"/>
                      <a:pt x="5937" y="304"/>
                    </a:cubicBezTo>
                    <a:cubicBezTo>
                      <a:pt x="5939" y="304"/>
                      <a:pt x="5942" y="304"/>
                      <a:pt x="5944" y="304"/>
                    </a:cubicBezTo>
                    <a:cubicBezTo>
                      <a:pt x="5942" y="307"/>
                      <a:pt x="5939" y="310"/>
                      <a:pt x="5937" y="313"/>
                    </a:cubicBezTo>
                    <a:cubicBezTo>
                      <a:pt x="5939" y="313"/>
                      <a:pt x="5942" y="313"/>
                      <a:pt x="5944" y="313"/>
                    </a:cubicBezTo>
                    <a:close/>
                    <a:moveTo>
                      <a:pt x="4540" y="313"/>
                    </a:moveTo>
                    <a:cubicBezTo>
                      <a:pt x="4537" y="316"/>
                      <a:pt x="4534" y="318"/>
                      <a:pt x="4531" y="321"/>
                    </a:cubicBezTo>
                    <a:cubicBezTo>
                      <a:pt x="4534" y="321"/>
                      <a:pt x="4537" y="321"/>
                      <a:pt x="4540" y="321"/>
                    </a:cubicBezTo>
                    <a:cubicBezTo>
                      <a:pt x="4538" y="323"/>
                      <a:pt x="4536" y="325"/>
                      <a:pt x="4533" y="327"/>
                    </a:cubicBezTo>
                    <a:cubicBezTo>
                      <a:pt x="4498" y="327"/>
                      <a:pt x="4464" y="327"/>
                      <a:pt x="4429" y="327"/>
                    </a:cubicBezTo>
                    <a:cubicBezTo>
                      <a:pt x="4495" y="271"/>
                      <a:pt x="4561" y="215"/>
                      <a:pt x="4625" y="161"/>
                    </a:cubicBezTo>
                    <a:cubicBezTo>
                      <a:pt x="4622" y="161"/>
                      <a:pt x="4619" y="161"/>
                      <a:pt x="4615" y="161"/>
                    </a:cubicBezTo>
                    <a:cubicBezTo>
                      <a:pt x="4618" y="158"/>
                      <a:pt x="4622" y="155"/>
                      <a:pt x="4625" y="153"/>
                    </a:cubicBezTo>
                    <a:cubicBezTo>
                      <a:pt x="4622" y="153"/>
                      <a:pt x="4619" y="153"/>
                      <a:pt x="4615" y="153"/>
                    </a:cubicBezTo>
                    <a:cubicBezTo>
                      <a:pt x="4618" y="150"/>
                      <a:pt x="4622" y="147"/>
                      <a:pt x="4625" y="144"/>
                    </a:cubicBezTo>
                    <a:cubicBezTo>
                      <a:pt x="4622" y="144"/>
                      <a:pt x="4619" y="144"/>
                      <a:pt x="4615" y="144"/>
                    </a:cubicBezTo>
                    <a:cubicBezTo>
                      <a:pt x="4617" y="143"/>
                      <a:pt x="4618" y="141"/>
                      <a:pt x="4620" y="140"/>
                    </a:cubicBezTo>
                    <a:cubicBezTo>
                      <a:pt x="4653" y="140"/>
                      <a:pt x="4687" y="140"/>
                      <a:pt x="4720" y="140"/>
                    </a:cubicBezTo>
                    <a:cubicBezTo>
                      <a:pt x="4658" y="194"/>
                      <a:pt x="4595" y="249"/>
                      <a:pt x="4531" y="304"/>
                    </a:cubicBezTo>
                    <a:cubicBezTo>
                      <a:pt x="4534" y="304"/>
                      <a:pt x="4537" y="304"/>
                      <a:pt x="4540" y="304"/>
                    </a:cubicBezTo>
                    <a:cubicBezTo>
                      <a:pt x="4537" y="307"/>
                      <a:pt x="4534" y="310"/>
                      <a:pt x="4531" y="313"/>
                    </a:cubicBezTo>
                    <a:cubicBezTo>
                      <a:pt x="4534" y="313"/>
                      <a:pt x="4537" y="313"/>
                      <a:pt x="4540" y="313"/>
                    </a:cubicBezTo>
                    <a:close/>
                    <a:moveTo>
                      <a:pt x="3136" y="313"/>
                    </a:moveTo>
                    <a:cubicBezTo>
                      <a:pt x="3132" y="316"/>
                      <a:pt x="3128" y="318"/>
                      <a:pt x="3125" y="321"/>
                    </a:cubicBezTo>
                    <a:cubicBezTo>
                      <a:pt x="3128" y="321"/>
                      <a:pt x="3132" y="321"/>
                      <a:pt x="3136" y="321"/>
                    </a:cubicBezTo>
                    <a:cubicBezTo>
                      <a:pt x="3133" y="323"/>
                      <a:pt x="3130" y="325"/>
                      <a:pt x="3128" y="327"/>
                    </a:cubicBezTo>
                    <a:cubicBezTo>
                      <a:pt x="3095" y="327"/>
                      <a:pt x="3063" y="327"/>
                      <a:pt x="3031" y="327"/>
                    </a:cubicBezTo>
                    <a:cubicBezTo>
                      <a:pt x="3110" y="271"/>
                      <a:pt x="3188" y="215"/>
                      <a:pt x="3264" y="161"/>
                    </a:cubicBezTo>
                    <a:cubicBezTo>
                      <a:pt x="3260" y="161"/>
                      <a:pt x="3256" y="161"/>
                      <a:pt x="3252" y="161"/>
                    </a:cubicBezTo>
                    <a:cubicBezTo>
                      <a:pt x="3256" y="158"/>
                      <a:pt x="3260" y="155"/>
                      <a:pt x="3264" y="153"/>
                    </a:cubicBezTo>
                    <a:cubicBezTo>
                      <a:pt x="3260" y="153"/>
                      <a:pt x="3256" y="153"/>
                      <a:pt x="3252" y="153"/>
                    </a:cubicBezTo>
                    <a:cubicBezTo>
                      <a:pt x="3256" y="150"/>
                      <a:pt x="3260" y="147"/>
                      <a:pt x="3264" y="144"/>
                    </a:cubicBezTo>
                    <a:cubicBezTo>
                      <a:pt x="3260" y="144"/>
                      <a:pt x="3256" y="144"/>
                      <a:pt x="3252" y="144"/>
                    </a:cubicBezTo>
                    <a:cubicBezTo>
                      <a:pt x="3254" y="143"/>
                      <a:pt x="3256" y="141"/>
                      <a:pt x="3258" y="140"/>
                    </a:cubicBezTo>
                    <a:cubicBezTo>
                      <a:pt x="3289" y="140"/>
                      <a:pt x="3320" y="140"/>
                      <a:pt x="3350" y="140"/>
                    </a:cubicBezTo>
                    <a:cubicBezTo>
                      <a:pt x="3276" y="194"/>
                      <a:pt x="3201" y="249"/>
                      <a:pt x="3125" y="304"/>
                    </a:cubicBezTo>
                    <a:cubicBezTo>
                      <a:pt x="3128" y="304"/>
                      <a:pt x="3132" y="304"/>
                      <a:pt x="3136" y="304"/>
                    </a:cubicBezTo>
                    <a:cubicBezTo>
                      <a:pt x="3132" y="307"/>
                      <a:pt x="3128" y="310"/>
                      <a:pt x="3125" y="313"/>
                    </a:cubicBezTo>
                    <a:cubicBezTo>
                      <a:pt x="3128" y="313"/>
                      <a:pt x="3132" y="313"/>
                      <a:pt x="3136" y="313"/>
                    </a:cubicBezTo>
                    <a:close/>
                    <a:moveTo>
                      <a:pt x="8088" y="618"/>
                    </a:moveTo>
                    <a:cubicBezTo>
                      <a:pt x="8090" y="615"/>
                      <a:pt x="8092" y="613"/>
                      <a:pt x="8093" y="610"/>
                    </a:cubicBezTo>
                    <a:cubicBezTo>
                      <a:pt x="8092" y="610"/>
                      <a:pt x="8090" y="610"/>
                      <a:pt x="8088" y="610"/>
                    </a:cubicBezTo>
                    <a:cubicBezTo>
                      <a:pt x="8090" y="608"/>
                      <a:pt x="8091" y="606"/>
                      <a:pt x="8092" y="604"/>
                    </a:cubicBezTo>
                    <a:cubicBezTo>
                      <a:pt x="8135" y="604"/>
                      <a:pt x="8179" y="604"/>
                      <a:pt x="8223" y="604"/>
                    </a:cubicBezTo>
                    <a:cubicBezTo>
                      <a:pt x="8187" y="669"/>
                      <a:pt x="8151" y="735"/>
                      <a:pt x="8114" y="803"/>
                    </a:cubicBezTo>
                    <a:cubicBezTo>
                      <a:pt x="8116" y="803"/>
                      <a:pt x="8117" y="803"/>
                      <a:pt x="8119" y="803"/>
                    </a:cubicBezTo>
                    <a:cubicBezTo>
                      <a:pt x="8117" y="805"/>
                      <a:pt x="8116" y="808"/>
                      <a:pt x="8114" y="811"/>
                    </a:cubicBezTo>
                    <a:cubicBezTo>
                      <a:pt x="8116" y="811"/>
                      <a:pt x="8117" y="811"/>
                      <a:pt x="8119" y="811"/>
                    </a:cubicBezTo>
                    <a:cubicBezTo>
                      <a:pt x="8117" y="814"/>
                      <a:pt x="8116" y="816"/>
                      <a:pt x="8114" y="819"/>
                    </a:cubicBezTo>
                    <a:cubicBezTo>
                      <a:pt x="8116" y="819"/>
                      <a:pt x="8117" y="819"/>
                      <a:pt x="8119" y="819"/>
                    </a:cubicBezTo>
                    <a:cubicBezTo>
                      <a:pt x="8118" y="821"/>
                      <a:pt x="8117" y="823"/>
                      <a:pt x="8116" y="825"/>
                    </a:cubicBezTo>
                    <a:cubicBezTo>
                      <a:pt x="8071" y="825"/>
                      <a:pt x="8025" y="825"/>
                      <a:pt x="7980" y="825"/>
                    </a:cubicBezTo>
                    <a:cubicBezTo>
                      <a:pt x="8019" y="758"/>
                      <a:pt x="8057" y="691"/>
                      <a:pt x="8093" y="626"/>
                    </a:cubicBezTo>
                    <a:cubicBezTo>
                      <a:pt x="8092" y="626"/>
                      <a:pt x="8090" y="626"/>
                      <a:pt x="8088" y="626"/>
                    </a:cubicBezTo>
                    <a:cubicBezTo>
                      <a:pt x="8090" y="624"/>
                      <a:pt x="8092" y="621"/>
                      <a:pt x="8093" y="618"/>
                    </a:cubicBezTo>
                    <a:cubicBezTo>
                      <a:pt x="8092" y="618"/>
                      <a:pt x="8090" y="618"/>
                      <a:pt x="8088" y="618"/>
                    </a:cubicBezTo>
                    <a:close/>
                    <a:moveTo>
                      <a:pt x="8712" y="867"/>
                    </a:moveTo>
                    <a:cubicBezTo>
                      <a:pt x="8713" y="865"/>
                      <a:pt x="8714" y="863"/>
                      <a:pt x="8715" y="861"/>
                    </a:cubicBezTo>
                    <a:cubicBezTo>
                      <a:pt x="8762" y="861"/>
                      <a:pt x="8809" y="861"/>
                      <a:pt x="8856" y="861"/>
                    </a:cubicBezTo>
                    <a:cubicBezTo>
                      <a:pt x="8825" y="932"/>
                      <a:pt x="8794" y="1004"/>
                      <a:pt x="8761" y="1079"/>
                    </a:cubicBezTo>
                    <a:cubicBezTo>
                      <a:pt x="8762" y="1079"/>
                      <a:pt x="8764" y="1079"/>
                      <a:pt x="8765" y="1079"/>
                    </a:cubicBezTo>
                    <a:cubicBezTo>
                      <a:pt x="8764" y="1081"/>
                      <a:pt x="8762" y="1084"/>
                      <a:pt x="8761" y="1087"/>
                    </a:cubicBezTo>
                    <a:cubicBezTo>
                      <a:pt x="8762" y="1087"/>
                      <a:pt x="8764" y="1087"/>
                      <a:pt x="8765" y="1087"/>
                    </a:cubicBezTo>
                    <a:cubicBezTo>
                      <a:pt x="8764" y="1090"/>
                      <a:pt x="8762" y="1092"/>
                      <a:pt x="8761" y="1095"/>
                    </a:cubicBezTo>
                    <a:cubicBezTo>
                      <a:pt x="8762" y="1095"/>
                      <a:pt x="8764" y="1095"/>
                      <a:pt x="8765" y="1095"/>
                    </a:cubicBezTo>
                    <a:cubicBezTo>
                      <a:pt x="8764" y="1098"/>
                      <a:pt x="8762" y="1101"/>
                      <a:pt x="8761" y="1104"/>
                    </a:cubicBezTo>
                    <a:cubicBezTo>
                      <a:pt x="8762" y="1104"/>
                      <a:pt x="8764" y="1104"/>
                      <a:pt x="8765" y="1104"/>
                    </a:cubicBezTo>
                    <a:cubicBezTo>
                      <a:pt x="8764" y="1105"/>
                      <a:pt x="8764" y="1106"/>
                      <a:pt x="8764" y="1107"/>
                    </a:cubicBezTo>
                    <a:cubicBezTo>
                      <a:pt x="8714" y="1107"/>
                      <a:pt x="8664" y="1107"/>
                      <a:pt x="8615" y="1107"/>
                    </a:cubicBezTo>
                    <a:cubicBezTo>
                      <a:pt x="8649" y="1031"/>
                      <a:pt x="8683" y="956"/>
                      <a:pt x="8716" y="883"/>
                    </a:cubicBezTo>
                    <a:cubicBezTo>
                      <a:pt x="8715" y="883"/>
                      <a:pt x="8714" y="883"/>
                      <a:pt x="8712" y="883"/>
                    </a:cubicBezTo>
                    <a:cubicBezTo>
                      <a:pt x="8714" y="881"/>
                      <a:pt x="8715" y="878"/>
                      <a:pt x="8716" y="875"/>
                    </a:cubicBezTo>
                    <a:cubicBezTo>
                      <a:pt x="8715" y="875"/>
                      <a:pt x="8714" y="875"/>
                      <a:pt x="8712" y="875"/>
                    </a:cubicBezTo>
                    <a:cubicBezTo>
                      <a:pt x="8714" y="872"/>
                      <a:pt x="8715" y="869"/>
                      <a:pt x="8716" y="867"/>
                    </a:cubicBezTo>
                    <a:cubicBezTo>
                      <a:pt x="8715" y="867"/>
                      <a:pt x="8714" y="867"/>
                      <a:pt x="8712" y="867"/>
                    </a:cubicBezTo>
                    <a:close/>
                    <a:moveTo>
                      <a:pt x="13332" y="1107"/>
                    </a:moveTo>
                    <a:cubicBezTo>
                      <a:pt x="13331" y="1106"/>
                      <a:pt x="13331" y="1105"/>
                      <a:pt x="13331" y="1104"/>
                    </a:cubicBezTo>
                    <a:cubicBezTo>
                      <a:pt x="13332" y="1104"/>
                      <a:pt x="13332" y="1104"/>
                      <a:pt x="13333" y="1104"/>
                    </a:cubicBezTo>
                    <a:cubicBezTo>
                      <a:pt x="13332" y="1101"/>
                      <a:pt x="13332" y="1098"/>
                      <a:pt x="13331" y="1095"/>
                    </a:cubicBezTo>
                    <a:cubicBezTo>
                      <a:pt x="13332" y="1095"/>
                      <a:pt x="13332" y="1095"/>
                      <a:pt x="13333" y="1095"/>
                    </a:cubicBezTo>
                    <a:cubicBezTo>
                      <a:pt x="13332" y="1092"/>
                      <a:pt x="13332" y="1090"/>
                      <a:pt x="13331" y="1087"/>
                    </a:cubicBezTo>
                    <a:cubicBezTo>
                      <a:pt x="13332" y="1087"/>
                      <a:pt x="13332" y="1087"/>
                      <a:pt x="13333" y="1087"/>
                    </a:cubicBezTo>
                    <a:cubicBezTo>
                      <a:pt x="13332" y="1084"/>
                      <a:pt x="13332" y="1081"/>
                      <a:pt x="13331" y="1079"/>
                    </a:cubicBezTo>
                    <a:cubicBezTo>
                      <a:pt x="13332" y="1079"/>
                      <a:pt x="13332" y="1079"/>
                      <a:pt x="13333" y="1079"/>
                    </a:cubicBezTo>
                    <a:cubicBezTo>
                      <a:pt x="13317" y="1004"/>
                      <a:pt x="13302" y="932"/>
                      <a:pt x="13288" y="861"/>
                    </a:cubicBezTo>
                    <a:cubicBezTo>
                      <a:pt x="13337" y="861"/>
                      <a:pt x="13386" y="861"/>
                      <a:pt x="13435" y="861"/>
                    </a:cubicBezTo>
                    <a:cubicBezTo>
                      <a:pt x="13436" y="863"/>
                      <a:pt x="13436" y="865"/>
                      <a:pt x="13437" y="867"/>
                    </a:cubicBezTo>
                    <a:cubicBezTo>
                      <a:pt x="13436" y="867"/>
                      <a:pt x="13435" y="867"/>
                      <a:pt x="13435" y="867"/>
                    </a:cubicBezTo>
                    <a:cubicBezTo>
                      <a:pt x="13435" y="869"/>
                      <a:pt x="13436" y="872"/>
                      <a:pt x="13437" y="875"/>
                    </a:cubicBezTo>
                    <a:cubicBezTo>
                      <a:pt x="13436" y="875"/>
                      <a:pt x="13435" y="875"/>
                      <a:pt x="13435" y="875"/>
                    </a:cubicBezTo>
                    <a:cubicBezTo>
                      <a:pt x="13435" y="878"/>
                      <a:pt x="13436" y="881"/>
                      <a:pt x="13437" y="883"/>
                    </a:cubicBezTo>
                    <a:cubicBezTo>
                      <a:pt x="13436" y="883"/>
                      <a:pt x="13435" y="883"/>
                      <a:pt x="13435" y="883"/>
                    </a:cubicBezTo>
                    <a:cubicBezTo>
                      <a:pt x="13452" y="956"/>
                      <a:pt x="13469" y="1031"/>
                      <a:pt x="13486" y="1107"/>
                    </a:cubicBezTo>
                    <a:cubicBezTo>
                      <a:pt x="13435" y="1107"/>
                      <a:pt x="13383" y="1107"/>
                      <a:pt x="13332" y="1107"/>
                    </a:cubicBezTo>
                    <a:close/>
                    <a:moveTo>
                      <a:pt x="14024" y="825"/>
                    </a:moveTo>
                    <a:cubicBezTo>
                      <a:pt x="14023" y="823"/>
                      <a:pt x="14023" y="821"/>
                      <a:pt x="14022" y="819"/>
                    </a:cubicBezTo>
                    <a:cubicBezTo>
                      <a:pt x="14023" y="819"/>
                      <a:pt x="14024" y="819"/>
                      <a:pt x="14025" y="819"/>
                    </a:cubicBezTo>
                    <a:cubicBezTo>
                      <a:pt x="14024" y="816"/>
                      <a:pt x="14023" y="814"/>
                      <a:pt x="14022" y="811"/>
                    </a:cubicBezTo>
                    <a:cubicBezTo>
                      <a:pt x="14023" y="811"/>
                      <a:pt x="14024" y="811"/>
                      <a:pt x="14025" y="811"/>
                    </a:cubicBezTo>
                    <a:cubicBezTo>
                      <a:pt x="14024" y="808"/>
                      <a:pt x="14023" y="805"/>
                      <a:pt x="14022" y="803"/>
                    </a:cubicBezTo>
                    <a:cubicBezTo>
                      <a:pt x="14023" y="803"/>
                      <a:pt x="14024" y="803"/>
                      <a:pt x="14025" y="803"/>
                    </a:cubicBezTo>
                    <a:cubicBezTo>
                      <a:pt x="14003" y="735"/>
                      <a:pt x="13982" y="669"/>
                      <a:pt x="13962" y="604"/>
                    </a:cubicBezTo>
                    <a:cubicBezTo>
                      <a:pt x="14008" y="604"/>
                      <a:pt x="14054" y="604"/>
                      <a:pt x="14100" y="604"/>
                    </a:cubicBezTo>
                    <a:cubicBezTo>
                      <a:pt x="14101" y="606"/>
                      <a:pt x="14102" y="608"/>
                      <a:pt x="14102" y="610"/>
                    </a:cubicBezTo>
                    <a:cubicBezTo>
                      <a:pt x="14101" y="610"/>
                      <a:pt x="14100" y="610"/>
                      <a:pt x="14099" y="610"/>
                    </a:cubicBezTo>
                    <a:cubicBezTo>
                      <a:pt x="14100" y="613"/>
                      <a:pt x="14101" y="615"/>
                      <a:pt x="14102" y="618"/>
                    </a:cubicBezTo>
                    <a:cubicBezTo>
                      <a:pt x="14101" y="618"/>
                      <a:pt x="14100" y="618"/>
                      <a:pt x="14099" y="618"/>
                    </a:cubicBezTo>
                    <a:cubicBezTo>
                      <a:pt x="14100" y="621"/>
                      <a:pt x="14101" y="624"/>
                      <a:pt x="14102" y="626"/>
                    </a:cubicBezTo>
                    <a:cubicBezTo>
                      <a:pt x="14101" y="626"/>
                      <a:pt x="14100" y="626"/>
                      <a:pt x="14099" y="626"/>
                    </a:cubicBezTo>
                    <a:cubicBezTo>
                      <a:pt x="14121" y="691"/>
                      <a:pt x="14144" y="758"/>
                      <a:pt x="14167" y="825"/>
                    </a:cubicBezTo>
                    <a:cubicBezTo>
                      <a:pt x="14119" y="825"/>
                      <a:pt x="14072" y="825"/>
                      <a:pt x="14024" y="825"/>
                    </a:cubicBezTo>
                    <a:close/>
                  </a:path>
                </a:pathLst>
              </a:custGeom>
              <a:solidFill>
                <a:srgbClr val="01010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4" name="Freeform 270"/>
              <p:cNvSpPr>
                <a:spLocks/>
              </p:cNvSpPr>
              <p:nvPr/>
            </p:nvSpPr>
            <p:spPr bwMode="auto">
              <a:xfrm>
                <a:off x="-31902400" y="1082676"/>
                <a:ext cx="5799138" cy="760413"/>
              </a:xfrm>
              <a:custGeom>
                <a:avLst/>
                <a:gdLst>
                  <a:gd name="T0" fmla="*/ 1263 w 1546"/>
                  <a:gd name="T1" fmla="*/ 202 h 202"/>
                  <a:gd name="T2" fmla="*/ 0 w 1546"/>
                  <a:gd name="T3" fmla="*/ 202 h 202"/>
                  <a:gd name="T4" fmla="*/ 323 w 1546"/>
                  <a:gd name="T5" fmla="*/ 0 h 202"/>
                  <a:gd name="T6" fmla="*/ 1546 w 1546"/>
                  <a:gd name="T7" fmla="*/ 0 h 202"/>
                  <a:gd name="T8" fmla="*/ 1263 w 1546"/>
                  <a:gd name="T9" fmla="*/ 202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46" h="202">
                    <a:moveTo>
                      <a:pt x="1263" y="202"/>
                    </a:moveTo>
                    <a:cubicBezTo>
                      <a:pt x="842" y="202"/>
                      <a:pt x="421" y="202"/>
                      <a:pt x="0" y="202"/>
                    </a:cubicBezTo>
                    <a:cubicBezTo>
                      <a:pt x="110" y="134"/>
                      <a:pt x="218" y="66"/>
                      <a:pt x="323" y="0"/>
                    </a:cubicBezTo>
                    <a:cubicBezTo>
                      <a:pt x="731" y="0"/>
                      <a:pt x="1138" y="0"/>
                      <a:pt x="1546" y="0"/>
                    </a:cubicBezTo>
                    <a:cubicBezTo>
                      <a:pt x="1453" y="66"/>
                      <a:pt x="1359" y="134"/>
                      <a:pt x="1263" y="202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5" name="Freeform 271"/>
              <p:cNvSpPr>
                <a:spLocks/>
              </p:cNvSpPr>
              <p:nvPr/>
            </p:nvSpPr>
            <p:spPr bwMode="auto">
              <a:xfrm>
                <a:off x="-30567313" y="696913"/>
                <a:ext cx="7464425" cy="311150"/>
              </a:xfrm>
              <a:custGeom>
                <a:avLst/>
                <a:gdLst>
                  <a:gd name="T0" fmla="*/ 1884 w 1990"/>
                  <a:gd name="T1" fmla="*/ 83 h 83"/>
                  <a:gd name="T2" fmla="*/ 0 w 1990"/>
                  <a:gd name="T3" fmla="*/ 83 h 83"/>
                  <a:gd name="T4" fmla="*/ 131 w 1990"/>
                  <a:gd name="T5" fmla="*/ 0 h 83"/>
                  <a:gd name="T6" fmla="*/ 1990 w 1990"/>
                  <a:gd name="T7" fmla="*/ 0 h 83"/>
                  <a:gd name="T8" fmla="*/ 1884 w 1990"/>
                  <a:gd name="T9" fmla="*/ 83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90" h="83">
                    <a:moveTo>
                      <a:pt x="1884" y="83"/>
                    </a:moveTo>
                    <a:cubicBezTo>
                      <a:pt x="1256" y="83"/>
                      <a:pt x="628" y="83"/>
                      <a:pt x="0" y="83"/>
                    </a:cubicBezTo>
                    <a:cubicBezTo>
                      <a:pt x="44" y="55"/>
                      <a:pt x="88" y="28"/>
                      <a:pt x="131" y="0"/>
                    </a:cubicBezTo>
                    <a:cubicBezTo>
                      <a:pt x="751" y="0"/>
                      <a:pt x="1370" y="0"/>
                      <a:pt x="1990" y="0"/>
                    </a:cubicBezTo>
                    <a:cubicBezTo>
                      <a:pt x="1955" y="28"/>
                      <a:pt x="1920" y="55"/>
                      <a:pt x="1884" y="83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6" name="Freeform 272"/>
              <p:cNvSpPr>
                <a:spLocks/>
              </p:cNvSpPr>
              <p:nvPr/>
            </p:nvSpPr>
            <p:spPr bwMode="auto">
              <a:xfrm>
                <a:off x="37677725" y="696913"/>
                <a:ext cx="5092700" cy="311150"/>
              </a:xfrm>
              <a:custGeom>
                <a:avLst/>
                <a:gdLst>
                  <a:gd name="T0" fmla="*/ 1358 w 1358"/>
                  <a:gd name="T1" fmla="*/ 83 h 83"/>
                  <a:gd name="T2" fmla="*/ 114 w 1358"/>
                  <a:gd name="T3" fmla="*/ 83 h 83"/>
                  <a:gd name="T4" fmla="*/ 0 w 1358"/>
                  <a:gd name="T5" fmla="*/ 0 h 83"/>
                  <a:gd name="T6" fmla="*/ 1227 w 1358"/>
                  <a:gd name="T7" fmla="*/ 0 h 83"/>
                  <a:gd name="T8" fmla="*/ 1358 w 1358"/>
                  <a:gd name="T9" fmla="*/ 83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58" h="83">
                    <a:moveTo>
                      <a:pt x="1358" y="83"/>
                    </a:moveTo>
                    <a:cubicBezTo>
                      <a:pt x="944" y="83"/>
                      <a:pt x="529" y="83"/>
                      <a:pt x="114" y="83"/>
                    </a:cubicBezTo>
                    <a:cubicBezTo>
                      <a:pt x="76" y="55"/>
                      <a:pt x="37" y="28"/>
                      <a:pt x="0" y="0"/>
                    </a:cubicBezTo>
                    <a:cubicBezTo>
                      <a:pt x="409" y="0"/>
                      <a:pt x="818" y="0"/>
                      <a:pt x="1227" y="0"/>
                    </a:cubicBezTo>
                    <a:cubicBezTo>
                      <a:pt x="1270" y="28"/>
                      <a:pt x="1314" y="55"/>
                      <a:pt x="1358" y="83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7" name="Freeform 273"/>
              <p:cNvSpPr>
                <a:spLocks/>
              </p:cNvSpPr>
              <p:nvPr/>
            </p:nvSpPr>
            <p:spPr bwMode="auto">
              <a:xfrm>
                <a:off x="32651700" y="696913"/>
                <a:ext cx="5026025" cy="311150"/>
              </a:xfrm>
              <a:custGeom>
                <a:avLst/>
                <a:gdLst>
                  <a:gd name="T0" fmla="*/ 1340 w 1340"/>
                  <a:gd name="T1" fmla="*/ 83 h 83"/>
                  <a:gd name="T2" fmla="*/ 96 w 1340"/>
                  <a:gd name="T3" fmla="*/ 83 h 83"/>
                  <a:gd name="T4" fmla="*/ 0 w 1340"/>
                  <a:gd name="T5" fmla="*/ 0 h 83"/>
                  <a:gd name="T6" fmla="*/ 1227 w 1340"/>
                  <a:gd name="T7" fmla="*/ 0 h 83"/>
                  <a:gd name="T8" fmla="*/ 1340 w 1340"/>
                  <a:gd name="T9" fmla="*/ 83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40" h="83">
                    <a:moveTo>
                      <a:pt x="1340" y="83"/>
                    </a:moveTo>
                    <a:cubicBezTo>
                      <a:pt x="926" y="83"/>
                      <a:pt x="511" y="83"/>
                      <a:pt x="96" y="83"/>
                    </a:cubicBezTo>
                    <a:cubicBezTo>
                      <a:pt x="64" y="55"/>
                      <a:pt x="32" y="28"/>
                      <a:pt x="0" y="0"/>
                    </a:cubicBezTo>
                    <a:cubicBezTo>
                      <a:pt x="409" y="0"/>
                      <a:pt x="818" y="0"/>
                      <a:pt x="1227" y="0"/>
                    </a:cubicBezTo>
                    <a:cubicBezTo>
                      <a:pt x="1265" y="28"/>
                      <a:pt x="1302" y="55"/>
                      <a:pt x="1340" y="83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8" name="Freeform 274"/>
              <p:cNvSpPr>
                <a:spLocks/>
              </p:cNvSpPr>
              <p:nvPr/>
            </p:nvSpPr>
            <p:spPr bwMode="auto">
              <a:xfrm>
                <a:off x="27625675" y="696913"/>
                <a:ext cx="4957763" cy="311150"/>
              </a:xfrm>
              <a:custGeom>
                <a:avLst/>
                <a:gdLst>
                  <a:gd name="T0" fmla="*/ 1322 w 1322"/>
                  <a:gd name="T1" fmla="*/ 83 h 83"/>
                  <a:gd name="T2" fmla="*/ 78 w 1322"/>
                  <a:gd name="T3" fmla="*/ 83 h 83"/>
                  <a:gd name="T4" fmla="*/ 0 w 1322"/>
                  <a:gd name="T5" fmla="*/ 0 h 83"/>
                  <a:gd name="T6" fmla="*/ 1228 w 1322"/>
                  <a:gd name="T7" fmla="*/ 0 h 83"/>
                  <a:gd name="T8" fmla="*/ 1322 w 1322"/>
                  <a:gd name="T9" fmla="*/ 83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2" h="83">
                    <a:moveTo>
                      <a:pt x="1322" y="83"/>
                    </a:moveTo>
                    <a:cubicBezTo>
                      <a:pt x="907" y="83"/>
                      <a:pt x="493" y="83"/>
                      <a:pt x="78" y="83"/>
                    </a:cubicBezTo>
                    <a:cubicBezTo>
                      <a:pt x="52" y="55"/>
                      <a:pt x="26" y="28"/>
                      <a:pt x="0" y="0"/>
                    </a:cubicBezTo>
                    <a:cubicBezTo>
                      <a:pt x="409" y="0"/>
                      <a:pt x="818" y="0"/>
                      <a:pt x="1228" y="0"/>
                    </a:cubicBezTo>
                    <a:cubicBezTo>
                      <a:pt x="1259" y="28"/>
                      <a:pt x="1290" y="55"/>
                      <a:pt x="1322" y="83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9" name="Freeform 275"/>
              <p:cNvSpPr>
                <a:spLocks/>
              </p:cNvSpPr>
              <p:nvPr/>
            </p:nvSpPr>
            <p:spPr bwMode="auto">
              <a:xfrm>
                <a:off x="22599650" y="696913"/>
                <a:ext cx="4891088" cy="311150"/>
              </a:xfrm>
              <a:custGeom>
                <a:avLst/>
                <a:gdLst>
                  <a:gd name="T0" fmla="*/ 1304 w 1304"/>
                  <a:gd name="T1" fmla="*/ 83 h 83"/>
                  <a:gd name="T2" fmla="*/ 60 w 1304"/>
                  <a:gd name="T3" fmla="*/ 83 h 83"/>
                  <a:gd name="T4" fmla="*/ 0 w 1304"/>
                  <a:gd name="T5" fmla="*/ 0 h 83"/>
                  <a:gd name="T6" fmla="*/ 1228 w 1304"/>
                  <a:gd name="T7" fmla="*/ 0 h 83"/>
                  <a:gd name="T8" fmla="*/ 1304 w 1304"/>
                  <a:gd name="T9" fmla="*/ 83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04" h="83">
                    <a:moveTo>
                      <a:pt x="1304" y="83"/>
                    </a:moveTo>
                    <a:cubicBezTo>
                      <a:pt x="890" y="83"/>
                      <a:pt x="475" y="83"/>
                      <a:pt x="60" y="83"/>
                    </a:cubicBezTo>
                    <a:cubicBezTo>
                      <a:pt x="40" y="55"/>
                      <a:pt x="20" y="28"/>
                      <a:pt x="0" y="0"/>
                    </a:cubicBezTo>
                    <a:cubicBezTo>
                      <a:pt x="409" y="0"/>
                      <a:pt x="819" y="0"/>
                      <a:pt x="1228" y="0"/>
                    </a:cubicBezTo>
                    <a:cubicBezTo>
                      <a:pt x="1253" y="28"/>
                      <a:pt x="1278" y="55"/>
                      <a:pt x="1304" y="83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0" name="Freeform 276"/>
              <p:cNvSpPr>
                <a:spLocks/>
              </p:cNvSpPr>
              <p:nvPr/>
            </p:nvSpPr>
            <p:spPr bwMode="auto">
              <a:xfrm>
                <a:off x="17575213" y="696913"/>
                <a:ext cx="4822825" cy="311150"/>
              </a:xfrm>
              <a:custGeom>
                <a:avLst/>
                <a:gdLst>
                  <a:gd name="T0" fmla="*/ 1286 w 1286"/>
                  <a:gd name="T1" fmla="*/ 83 h 83"/>
                  <a:gd name="T2" fmla="*/ 42 w 1286"/>
                  <a:gd name="T3" fmla="*/ 83 h 83"/>
                  <a:gd name="T4" fmla="*/ 0 w 1286"/>
                  <a:gd name="T5" fmla="*/ 0 h 83"/>
                  <a:gd name="T6" fmla="*/ 1228 w 1286"/>
                  <a:gd name="T7" fmla="*/ 0 h 83"/>
                  <a:gd name="T8" fmla="*/ 1286 w 1286"/>
                  <a:gd name="T9" fmla="*/ 83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86" h="83">
                    <a:moveTo>
                      <a:pt x="1286" y="83"/>
                    </a:moveTo>
                    <a:cubicBezTo>
                      <a:pt x="871" y="83"/>
                      <a:pt x="457" y="83"/>
                      <a:pt x="42" y="83"/>
                    </a:cubicBezTo>
                    <a:cubicBezTo>
                      <a:pt x="28" y="55"/>
                      <a:pt x="14" y="28"/>
                      <a:pt x="0" y="0"/>
                    </a:cubicBezTo>
                    <a:cubicBezTo>
                      <a:pt x="410" y="0"/>
                      <a:pt x="819" y="0"/>
                      <a:pt x="1228" y="0"/>
                    </a:cubicBezTo>
                    <a:cubicBezTo>
                      <a:pt x="1247" y="28"/>
                      <a:pt x="1267" y="55"/>
                      <a:pt x="1286" y="83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1" name="Freeform 277"/>
              <p:cNvSpPr>
                <a:spLocks/>
              </p:cNvSpPr>
              <p:nvPr/>
            </p:nvSpPr>
            <p:spPr bwMode="auto">
              <a:xfrm>
                <a:off x="12552363" y="696913"/>
                <a:ext cx="4752975" cy="311150"/>
              </a:xfrm>
              <a:custGeom>
                <a:avLst/>
                <a:gdLst>
                  <a:gd name="T0" fmla="*/ 1267 w 1267"/>
                  <a:gd name="T1" fmla="*/ 83 h 83"/>
                  <a:gd name="T2" fmla="*/ 23 w 1267"/>
                  <a:gd name="T3" fmla="*/ 83 h 83"/>
                  <a:gd name="T4" fmla="*/ 0 w 1267"/>
                  <a:gd name="T5" fmla="*/ 0 h 83"/>
                  <a:gd name="T6" fmla="*/ 1227 w 1267"/>
                  <a:gd name="T7" fmla="*/ 0 h 83"/>
                  <a:gd name="T8" fmla="*/ 1267 w 1267"/>
                  <a:gd name="T9" fmla="*/ 83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67" h="83">
                    <a:moveTo>
                      <a:pt x="1267" y="83"/>
                    </a:moveTo>
                    <a:cubicBezTo>
                      <a:pt x="852" y="83"/>
                      <a:pt x="438" y="83"/>
                      <a:pt x="23" y="83"/>
                    </a:cubicBezTo>
                    <a:cubicBezTo>
                      <a:pt x="15" y="55"/>
                      <a:pt x="7" y="28"/>
                      <a:pt x="0" y="0"/>
                    </a:cubicBezTo>
                    <a:cubicBezTo>
                      <a:pt x="409" y="0"/>
                      <a:pt x="818" y="0"/>
                      <a:pt x="1227" y="0"/>
                    </a:cubicBezTo>
                    <a:cubicBezTo>
                      <a:pt x="1240" y="28"/>
                      <a:pt x="1254" y="55"/>
                      <a:pt x="1267" y="83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2" name="Freeform 278"/>
              <p:cNvSpPr>
                <a:spLocks/>
              </p:cNvSpPr>
              <p:nvPr/>
            </p:nvSpPr>
            <p:spPr bwMode="auto">
              <a:xfrm>
                <a:off x="7526338" y="696913"/>
                <a:ext cx="4684713" cy="311150"/>
              </a:xfrm>
              <a:custGeom>
                <a:avLst/>
                <a:gdLst>
                  <a:gd name="T0" fmla="*/ 1249 w 1249"/>
                  <a:gd name="T1" fmla="*/ 83 h 83"/>
                  <a:gd name="T2" fmla="*/ 5 w 1249"/>
                  <a:gd name="T3" fmla="*/ 83 h 83"/>
                  <a:gd name="T4" fmla="*/ 0 w 1249"/>
                  <a:gd name="T5" fmla="*/ 0 h 83"/>
                  <a:gd name="T6" fmla="*/ 1227 w 1249"/>
                  <a:gd name="T7" fmla="*/ 0 h 83"/>
                  <a:gd name="T8" fmla="*/ 1249 w 1249"/>
                  <a:gd name="T9" fmla="*/ 83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49" h="83">
                    <a:moveTo>
                      <a:pt x="1249" y="83"/>
                    </a:moveTo>
                    <a:cubicBezTo>
                      <a:pt x="834" y="83"/>
                      <a:pt x="420" y="83"/>
                      <a:pt x="5" y="83"/>
                    </a:cubicBezTo>
                    <a:cubicBezTo>
                      <a:pt x="3" y="55"/>
                      <a:pt x="1" y="28"/>
                      <a:pt x="0" y="0"/>
                    </a:cubicBezTo>
                    <a:cubicBezTo>
                      <a:pt x="409" y="0"/>
                      <a:pt x="818" y="0"/>
                      <a:pt x="1227" y="0"/>
                    </a:cubicBezTo>
                    <a:cubicBezTo>
                      <a:pt x="1234" y="28"/>
                      <a:pt x="1242" y="55"/>
                      <a:pt x="1249" y="83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3" name="Freeform 279"/>
              <p:cNvSpPr>
                <a:spLocks/>
              </p:cNvSpPr>
              <p:nvPr/>
            </p:nvSpPr>
            <p:spPr bwMode="auto">
              <a:xfrm>
                <a:off x="2452688" y="696913"/>
                <a:ext cx="4665663" cy="311150"/>
              </a:xfrm>
              <a:custGeom>
                <a:avLst/>
                <a:gdLst>
                  <a:gd name="T0" fmla="*/ 1244 w 1244"/>
                  <a:gd name="T1" fmla="*/ 83 h 83"/>
                  <a:gd name="T2" fmla="*/ 0 w 1244"/>
                  <a:gd name="T3" fmla="*/ 83 h 83"/>
                  <a:gd name="T4" fmla="*/ 13 w 1244"/>
                  <a:gd name="T5" fmla="*/ 0 h 83"/>
                  <a:gd name="T6" fmla="*/ 1240 w 1244"/>
                  <a:gd name="T7" fmla="*/ 0 h 83"/>
                  <a:gd name="T8" fmla="*/ 1244 w 1244"/>
                  <a:gd name="T9" fmla="*/ 83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44" h="83">
                    <a:moveTo>
                      <a:pt x="1244" y="83"/>
                    </a:moveTo>
                    <a:cubicBezTo>
                      <a:pt x="829" y="83"/>
                      <a:pt x="414" y="83"/>
                      <a:pt x="0" y="83"/>
                    </a:cubicBezTo>
                    <a:cubicBezTo>
                      <a:pt x="4" y="55"/>
                      <a:pt x="8" y="28"/>
                      <a:pt x="13" y="0"/>
                    </a:cubicBezTo>
                    <a:cubicBezTo>
                      <a:pt x="422" y="0"/>
                      <a:pt x="831" y="0"/>
                      <a:pt x="1240" y="0"/>
                    </a:cubicBezTo>
                    <a:cubicBezTo>
                      <a:pt x="1242" y="28"/>
                      <a:pt x="1243" y="55"/>
                      <a:pt x="1244" y="83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4" name="Freeform 280"/>
              <p:cNvSpPr>
                <a:spLocks/>
              </p:cNvSpPr>
              <p:nvPr/>
            </p:nvSpPr>
            <p:spPr bwMode="auto">
              <a:xfrm>
                <a:off x="-2640013" y="696913"/>
                <a:ext cx="4718050" cy="311150"/>
              </a:xfrm>
              <a:custGeom>
                <a:avLst/>
                <a:gdLst>
                  <a:gd name="T0" fmla="*/ 1244 w 1258"/>
                  <a:gd name="T1" fmla="*/ 83 h 83"/>
                  <a:gd name="T2" fmla="*/ 0 w 1258"/>
                  <a:gd name="T3" fmla="*/ 83 h 83"/>
                  <a:gd name="T4" fmla="*/ 31 w 1258"/>
                  <a:gd name="T5" fmla="*/ 0 h 83"/>
                  <a:gd name="T6" fmla="*/ 1258 w 1258"/>
                  <a:gd name="T7" fmla="*/ 0 h 83"/>
                  <a:gd name="T8" fmla="*/ 1244 w 1258"/>
                  <a:gd name="T9" fmla="*/ 83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58" h="83">
                    <a:moveTo>
                      <a:pt x="1244" y="83"/>
                    </a:moveTo>
                    <a:cubicBezTo>
                      <a:pt x="829" y="83"/>
                      <a:pt x="415" y="83"/>
                      <a:pt x="0" y="83"/>
                    </a:cubicBezTo>
                    <a:cubicBezTo>
                      <a:pt x="10" y="55"/>
                      <a:pt x="21" y="28"/>
                      <a:pt x="31" y="0"/>
                    </a:cubicBezTo>
                    <a:cubicBezTo>
                      <a:pt x="440" y="0"/>
                      <a:pt x="849" y="0"/>
                      <a:pt x="1258" y="0"/>
                    </a:cubicBezTo>
                    <a:cubicBezTo>
                      <a:pt x="1254" y="28"/>
                      <a:pt x="1249" y="55"/>
                      <a:pt x="1244" y="83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5" name="Freeform 281"/>
              <p:cNvSpPr>
                <a:spLocks/>
              </p:cNvSpPr>
              <p:nvPr/>
            </p:nvSpPr>
            <p:spPr bwMode="auto">
              <a:xfrm>
                <a:off x="-7734300" y="696913"/>
                <a:ext cx="4789488" cy="311150"/>
              </a:xfrm>
              <a:custGeom>
                <a:avLst/>
                <a:gdLst>
                  <a:gd name="T0" fmla="*/ 1244 w 1277"/>
                  <a:gd name="T1" fmla="*/ 83 h 83"/>
                  <a:gd name="T2" fmla="*/ 0 w 1277"/>
                  <a:gd name="T3" fmla="*/ 83 h 83"/>
                  <a:gd name="T4" fmla="*/ 49 w 1277"/>
                  <a:gd name="T5" fmla="*/ 0 h 83"/>
                  <a:gd name="T6" fmla="*/ 1277 w 1277"/>
                  <a:gd name="T7" fmla="*/ 0 h 83"/>
                  <a:gd name="T8" fmla="*/ 1244 w 1277"/>
                  <a:gd name="T9" fmla="*/ 83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77" h="83">
                    <a:moveTo>
                      <a:pt x="1244" y="83"/>
                    </a:moveTo>
                    <a:cubicBezTo>
                      <a:pt x="829" y="83"/>
                      <a:pt x="415" y="83"/>
                      <a:pt x="0" y="83"/>
                    </a:cubicBezTo>
                    <a:cubicBezTo>
                      <a:pt x="16" y="55"/>
                      <a:pt x="33" y="28"/>
                      <a:pt x="49" y="0"/>
                    </a:cubicBezTo>
                    <a:cubicBezTo>
                      <a:pt x="458" y="0"/>
                      <a:pt x="868" y="0"/>
                      <a:pt x="1277" y="0"/>
                    </a:cubicBezTo>
                    <a:cubicBezTo>
                      <a:pt x="1266" y="28"/>
                      <a:pt x="1255" y="55"/>
                      <a:pt x="1244" y="83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6" name="Freeform 282"/>
              <p:cNvSpPr>
                <a:spLocks/>
              </p:cNvSpPr>
              <p:nvPr/>
            </p:nvSpPr>
            <p:spPr bwMode="auto">
              <a:xfrm>
                <a:off x="-12827000" y="696913"/>
                <a:ext cx="4857750" cy="311150"/>
              </a:xfrm>
              <a:custGeom>
                <a:avLst/>
                <a:gdLst>
                  <a:gd name="T0" fmla="*/ 1244 w 1295"/>
                  <a:gd name="T1" fmla="*/ 83 h 83"/>
                  <a:gd name="T2" fmla="*/ 0 w 1295"/>
                  <a:gd name="T3" fmla="*/ 83 h 83"/>
                  <a:gd name="T4" fmla="*/ 67 w 1295"/>
                  <a:gd name="T5" fmla="*/ 0 h 83"/>
                  <a:gd name="T6" fmla="*/ 1295 w 1295"/>
                  <a:gd name="T7" fmla="*/ 0 h 83"/>
                  <a:gd name="T8" fmla="*/ 1244 w 1295"/>
                  <a:gd name="T9" fmla="*/ 83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95" h="83">
                    <a:moveTo>
                      <a:pt x="1244" y="83"/>
                    </a:moveTo>
                    <a:cubicBezTo>
                      <a:pt x="829" y="83"/>
                      <a:pt x="414" y="83"/>
                      <a:pt x="0" y="83"/>
                    </a:cubicBezTo>
                    <a:cubicBezTo>
                      <a:pt x="22" y="55"/>
                      <a:pt x="45" y="28"/>
                      <a:pt x="67" y="0"/>
                    </a:cubicBezTo>
                    <a:cubicBezTo>
                      <a:pt x="477" y="0"/>
                      <a:pt x="886" y="0"/>
                      <a:pt x="1295" y="0"/>
                    </a:cubicBezTo>
                    <a:cubicBezTo>
                      <a:pt x="1278" y="28"/>
                      <a:pt x="1261" y="55"/>
                      <a:pt x="1244" y="83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7" name="Freeform 283"/>
              <p:cNvSpPr>
                <a:spLocks/>
              </p:cNvSpPr>
              <p:nvPr/>
            </p:nvSpPr>
            <p:spPr bwMode="auto">
              <a:xfrm>
                <a:off x="-17919700" y="696913"/>
                <a:ext cx="4924425" cy="311150"/>
              </a:xfrm>
              <a:custGeom>
                <a:avLst/>
                <a:gdLst>
                  <a:gd name="T0" fmla="*/ 1244 w 1313"/>
                  <a:gd name="T1" fmla="*/ 83 h 83"/>
                  <a:gd name="T2" fmla="*/ 0 w 1313"/>
                  <a:gd name="T3" fmla="*/ 83 h 83"/>
                  <a:gd name="T4" fmla="*/ 86 w 1313"/>
                  <a:gd name="T5" fmla="*/ 0 h 83"/>
                  <a:gd name="T6" fmla="*/ 1313 w 1313"/>
                  <a:gd name="T7" fmla="*/ 0 h 83"/>
                  <a:gd name="T8" fmla="*/ 1244 w 1313"/>
                  <a:gd name="T9" fmla="*/ 83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13" h="83">
                    <a:moveTo>
                      <a:pt x="1244" y="83"/>
                    </a:moveTo>
                    <a:cubicBezTo>
                      <a:pt x="829" y="83"/>
                      <a:pt x="414" y="83"/>
                      <a:pt x="0" y="83"/>
                    </a:cubicBezTo>
                    <a:cubicBezTo>
                      <a:pt x="29" y="55"/>
                      <a:pt x="57" y="28"/>
                      <a:pt x="86" y="0"/>
                    </a:cubicBezTo>
                    <a:cubicBezTo>
                      <a:pt x="495" y="0"/>
                      <a:pt x="904" y="0"/>
                      <a:pt x="1313" y="0"/>
                    </a:cubicBezTo>
                    <a:cubicBezTo>
                      <a:pt x="1290" y="28"/>
                      <a:pt x="1267" y="55"/>
                      <a:pt x="1244" y="83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8" name="Freeform 284"/>
              <p:cNvSpPr>
                <a:spLocks/>
              </p:cNvSpPr>
              <p:nvPr/>
            </p:nvSpPr>
            <p:spPr bwMode="auto">
              <a:xfrm>
                <a:off x="-23013988" y="696913"/>
                <a:ext cx="4992688" cy="311150"/>
              </a:xfrm>
              <a:custGeom>
                <a:avLst/>
                <a:gdLst>
                  <a:gd name="T0" fmla="*/ 1244 w 1331"/>
                  <a:gd name="T1" fmla="*/ 83 h 83"/>
                  <a:gd name="T2" fmla="*/ 0 w 1331"/>
                  <a:gd name="T3" fmla="*/ 83 h 83"/>
                  <a:gd name="T4" fmla="*/ 104 w 1331"/>
                  <a:gd name="T5" fmla="*/ 0 h 83"/>
                  <a:gd name="T6" fmla="*/ 1331 w 1331"/>
                  <a:gd name="T7" fmla="*/ 0 h 83"/>
                  <a:gd name="T8" fmla="*/ 1244 w 1331"/>
                  <a:gd name="T9" fmla="*/ 83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31" h="83">
                    <a:moveTo>
                      <a:pt x="1244" y="83"/>
                    </a:moveTo>
                    <a:cubicBezTo>
                      <a:pt x="829" y="83"/>
                      <a:pt x="414" y="83"/>
                      <a:pt x="0" y="83"/>
                    </a:cubicBezTo>
                    <a:cubicBezTo>
                      <a:pt x="35" y="55"/>
                      <a:pt x="69" y="28"/>
                      <a:pt x="104" y="0"/>
                    </a:cubicBezTo>
                    <a:cubicBezTo>
                      <a:pt x="513" y="0"/>
                      <a:pt x="922" y="0"/>
                      <a:pt x="1331" y="0"/>
                    </a:cubicBezTo>
                    <a:cubicBezTo>
                      <a:pt x="1302" y="28"/>
                      <a:pt x="1273" y="55"/>
                      <a:pt x="1244" y="83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9" name="Freeform 285"/>
              <p:cNvSpPr>
                <a:spLocks/>
              </p:cNvSpPr>
              <p:nvPr/>
            </p:nvSpPr>
            <p:spPr bwMode="auto">
              <a:xfrm>
                <a:off x="-26628725" y="1082676"/>
                <a:ext cx="5629275" cy="760413"/>
              </a:xfrm>
              <a:custGeom>
                <a:avLst/>
                <a:gdLst>
                  <a:gd name="T0" fmla="*/ 1263 w 1501"/>
                  <a:gd name="T1" fmla="*/ 202 h 202"/>
                  <a:gd name="T2" fmla="*/ 0 w 1501"/>
                  <a:gd name="T3" fmla="*/ 202 h 202"/>
                  <a:gd name="T4" fmla="*/ 278 w 1501"/>
                  <a:gd name="T5" fmla="*/ 0 h 202"/>
                  <a:gd name="T6" fmla="*/ 1501 w 1501"/>
                  <a:gd name="T7" fmla="*/ 0 h 202"/>
                  <a:gd name="T8" fmla="*/ 1263 w 1501"/>
                  <a:gd name="T9" fmla="*/ 202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01" h="202">
                    <a:moveTo>
                      <a:pt x="1263" y="202"/>
                    </a:moveTo>
                    <a:cubicBezTo>
                      <a:pt x="842" y="202"/>
                      <a:pt x="421" y="202"/>
                      <a:pt x="0" y="202"/>
                    </a:cubicBezTo>
                    <a:cubicBezTo>
                      <a:pt x="95" y="134"/>
                      <a:pt x="187" y="66"/>
                      <a:pt x="278" y="0"/>
                    </a:cubicBezTo>
                    <a:cubicBezTo>
                      <a:pt x="686" y="0"/>
                      <a:pt x="1093" y="0"/>
                      <a:pt x="1501" y="0"/>
                    </a:cubicBezTo>
                    <a:cubicBezTo>
                      <a:pt x="1423" y="66"/>
                      <a:pt x="1344" y="134"/>
                      <a:pt x="1263" y="202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0" name="Freeform 286"/>
              <p:cNvSpPr>
                <a:spLocks/>
              </p:cNvSpPr>
              <p:nvPr/>
            </p:nvSpPr>
            <p:spPr bwMode="auto">
              <a:xfrm>
                <a:off x="-21355050" y="1082676"/>
                <a:ext cx="5461000" cy="760413"/>
              </a:xfrm>
              <a:custGeom>
                <a:avLst/>
                <a:gdLst>
                  <a:gd name="T0" fmla="*/ 1263 w 1456"/>
                  <a:gd name="T1" fmla="*/ 202 h 202"/>
                  <a:gd name="T2" fmla="*/ 0 w 1456"/>
                  <a:gd name="T3" fmla="*/ 202 h 202"/>
                  <a:gd name="T4" fmla="*/ 233 w 1456"/>
                  <a:gd name="T5" fmla="*/ 0 h 202"/>
                  <a:gd name="T6" fmla="*/ 1456 w 1456"/>
                  <a:gd name="T7" fmla="*/ 0 h 202"/>
                  <a:gd name="T8" fmla="*/ 1263 w 1456"/>
                  <a:gd name="T9" fmla="*/ 202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56" h="202">
                    <a:moveTo>
                      <a:pt x="1263" y="202"/>
                    </a:moveTo>
                    <a:cubicBezTo>
                      <a:pt x="842" y="202"/>
                      <a:pt x="421" y="202"/>
                      <a:pt x="0" y="202"/>
                    </a:cubicBezTo>
                    <a:cubicBezTo>
                      <a:pt x="80" y="134"/>
                      <a:pt x="157" y="66"/>
                      <a:pt x="233" y="0"/>
                    </a:cubicBezTo>
                    <a:cubicBezTo>
                      <a:pt x="641" y="0"/>
                      <a:pt x="1048" y="0"/>
                      <a:pt x="1456" y="0"/>
                    </a:cubicBezTo>
                    <a:cubicBezTo>
                      <a:pt x="1393" y="66"/>
                      <a:pt x="1329" y="134"/>
                      <a:pt x="1263" y="202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1" name="Freeform 287"/>
              <p:cNvSpPr>
                <a:spLocks/>
              </p:cNvSpPr>
              <p:nvPr/>
            </p:nvSpPr>
            <p:spPr bwMode="auto">
              <a:xfrm>
                <a:off x="-16082963" y="1082676"/>
                <a:ext cx="5292725" cy="760413"/>
              </a:xfrm>
              <a:custGeom>
                <a:avLst/>
                <a:gdLst>
                  <a:gd name="T0" fmla="*/ 1263 w 1411"/>
                  <a:gd name="T1" fmla="*/ 202 h 202"/>
                  <a:gd name="T2" fmla="*/ 0 w 1411"/>
                  <a:gd name="T3" fmla="*/ 202 h 202"/>
                  <a:gd name="T4" fmla="*/ 189 w 1411"/>
                  <a:gd name="T5" fmla="*/ 0 h 202"/>
                  <a:gd name="T6" fmla="*/ 1411 w 1411"/>
                  <a:gd name="T7" fmla="*/ 0 h 202"/>
                  <a:gd name="T8" fmla="*/ 1263 w 1411"/>
                  <a:gd name="T9" fmla="*/ 202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11" h="202">
                    <a:moveTo>
                      <a:pt x="1263" y="202"/>
                    </a:moveTo>
                    <a:cubicBezTo>
                      <a:pt x="842" y="202"/>
                      <a:pt x="421" y="202"/>
                      <a:pt x="0" y="202"/>
                    </a:cubicBezTo>
                    <a:cubicBezTo>
                      <a:pt x="64" y="134"/>
                      <a:pt x="127" y="66"/>
                      <a:pt x="189" y="0"/>
                    </a:cubicBezTo>
                    <a:cubicBezTo>
                      <a:pt x="596" y="0"/>
                      <a:pt x="1004" y="0"/>
                      <a:pt x="1411" y="0"/>
                    </a:cubicBezTo>
                    <a:cubicBezTo>
                      <a:pt x="1363" y="66"/>
                      <a:pt x="1313" y="134"/>
                      <a:pt x="1263" y="202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2" name="Freeform 288"/>
              <p:cNvSpPr>
                <a:spLocks/>
              </p:cNvSpPr>
              <p:nvPr/>
            </p:nvSpPr>
            <p:spPr bwMode="auto">
              <a:xfrm>
                <a:off x="-38349238" y="4860926"/>
                <a:ext cx="6983413" cy="1033463"/>
              </a:xfrm>
              <a:custGeom>
                <a:avLst/>
                <a:gdLst>
                  <a:gd name="T0" fmla="*/ 1478 w 1862"/>
                  <a:gd name="T1" fmla="*/ 275 h 275"/>
                  <a:gd name="T2" fmla="*/ 0 w 1862"/>
                  <a:gd name="T3" fmla="*/ 275 h 275"/>
                  <a:gd name="T4" fmla="*/ 440 w 1862"/>
                  <a:gd name="T5" fmla="*/ 0 h 275"/>
                  <a:gd name="T6" fmla="*/ 1862 w 1862"/>
                  <a:gd name="T7" fmla="*/ 0 h 275"/>
                  <a:gd name="T8" fmla="*/ 1478 w 1862"/>
                  <a:gd name="T9" fmla="*/ 275 h 2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62" h="275">
                    <a:moveTo>
                      <a:pt x="1478" y="275"/>
                    </a:moveTo>
                    <a:cubicBezTo>
                      <a:pt x="985" y="275"/>
                      <a:pt x="493" y="275"/>
                      <a:pt x="0" y="275"/>
                    </a:cubicBezTo>
                    <a:cubicBezTo>
                      <a:pt x="150" y="181"/>
                      <a:pt x="297" y="89"/>
                      <a:pt x="440" y="0"/>
                    </a:cubicBezTo>
                    <a:cubicBezTo>
                      <a:pt x="914" y="0"/>
                      <a:pt x="1388" y="0"/>
                      <a:pt x="1862" y="0"/>
                    </a:cubicBezTo>
                    <a:cubicBezTo>
                      <a:pt x="1737" y="89"/>
                      <a:pt x="1609" y="181"/>
                      <a:pt x="1478" y="275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3" name="Freeform 289"/>
              <p:cNvSpPr>
                <a:spLocks/>
              </p:cNvSpPr>
              <p:nvPr/>
            </p:nvSpPr>
            <p:spPr bwMode="auto">
              <a:xfrm>
                <a:off x="-32180213" y="4860926"/>
                <a:ext cx="6751638" cy="1033463"/>
              </a:xfrm>
              <a:custGeom>
                <a:avLst/>
                <a:gdLst>
                  <a:gd name="T0" fmla="*/ 1477 w 1800"/>
                  <a:gd name="T1" fmla="*/ 275 h 275"/>
                  <a:gd name="T2" fmla="*/ 0 w 1800"/>
                  <a:gd name="T3" fmla="*/ 275 h 275"/>
                  <a:gd name="T4" fmla="*/ 378 w 1800"/>
                  <a:gd name="T5" fmla="*/ 0 h 275"/>
                  <a:gd name="T6" fmla="*/ 1800 w 1800"/>
                  <a:gd name="T7" fmla="*/ 0 h 275"/>
                  <a:gd name="T8" fmla="*/ 1477 w 1800"/>
                  <a:gd name="T9" fmla="*/ 275 h 2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00" h="275">
                    <a:moveTo>
                      <a:pt x="1477" y="275"/>
                    </a:moveTo>
                    <a:cubicBezTo>
                      <a:pt x="985" y="275"/>
                      <a:pt x="492" y="275"/>
                      <a:pt x="0" y="275"/>
                    </a:cubicBezTo>
                    <a:cubicBezTo>
                      <a:pt x="129" y="181"/>
                      <a:pt x="255" y="89"/>
                      <a:pt x="378" y="0"/>
                    </a:cubicBezTo>
                    <a:cubicBezTo>
                      <a:pt x="852" y="0"/>
                      <a:pt x="1326" y="0"/>
                      <a:pt x="1800" y="0"/>
                    </a:cubicBezTo>
                    <a:cubicBezTo>
                      <a:pt x="1695" y="89"/>
                      <a:pt x="1587" y="181"/>
                      <a:pt x="1477" y="275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4" name="Freeform 290"/>
              <p:cNvSpPr>
                <a:spLocks/>
              </p:cNvSpPr>
              <p:nvPr/>
            </p:nvSpPr>
            <p:spPr bwMode="auto">
              <a:xfrm>
                <a:off x="-26014363" y="4860926"/>
                <a:ext cx="6526213" cy="1033463"/>
              </a:xfrm>
              <a:custGeom>
                <a:avLst/>
                <a:gdLst>
                  <a:gd name="T0" fmla="*/ 1477 w 1740"/>
                  <a:gd name="T1" fmla="*/ 275 h 275"/>
                  <a:gd name="T2" fmla="*/ 0 w 1740"/>
                  <a:gd name="T3" fmla="*/ 275 h 275"/>
                  <a:gd name="T4" fmla="*/ 318 w 1740"/>
                  <a:gd name="T5" fmla="*/ 0 h 275"/>
                  <a:gd name="T6" fmla="*/ 1740 w 1740"/>
                  <a:gd name="T7" fmla="*/ 0 h 275"/>
                  <a:gd name="T8" fmla="*/ 1477 w 1740"/>
                  <a:gd name="T9" fmla="*/ 275 h 2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40" h="275">
                    <a:moveTo>
                      <a:pt x="1477" y="275"/>
                    </a:moveTo>
                    <a:cubicBezTo>
                      <a:pt x="985" y="275"/>
                      <a:pt x="493" y="275"/>
                      <a:pt x="0" y="275"/>
                    </a:cubicBezTo>
                    <a:cubicBezTo>
                      <a:pt x="109" y="181"/>
                      <a:pt x="214" y="89"/>
                      <a:pt x="318" y="0"/>
                    </a:cubicBezTo>
                    <a:cubicBezTo>
                      <a:pt x="792" y="0"/>
                      <a:pt x="1266" y="0"/>
                      <a:pt x="1740" y="0"/>
                    </a:cubicBezTo>
                    <a:cubicBezTo>
                      <a:pt x="1655" y="89"/>
                      <a:pt x="1567" y="181"/>
                      <a:pt x="1477" y="275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5" name="Freeform 291"/>
              <p:cNvSpPr>
                <a:spLocks/>
              </p:cNvSpPr>
              <p:nvPr/>
            </p:nvSpPr>
            <p:spPr bwMode="auto">
              <a:xfrm>
                <a:off x="25596850" y="4860926"/>
                <a:ext cx="6289675" cy="1033463"/>
              </a:xfrm>
              <a:custGeom>
                <a:avLst/>
                <a:gdLst>
                  <a:gd name="T0" fmla="*/ 1677 w 1677"/>
                  <a:gd name="T1" fmla="*/ 275 h 275"/>
                  <a:gd name="T2" fmla="*/ 200 w 1677"/>
                  <a:gd name="T3" fmla="*/ 275 h 275"/>
                  <a:gd name="T4" fmla="*/ 0 w 1677"/>
                  <a:gd name="T5" fmla="*/ 0 h 275"/>
                  <a:gd name="T6" fmla="*/ 1423 w 1677"/>
                  <a:gd name="T7" fmla="*/ 0 h 275"/>
                  <a:gd name="T8" fmla="*/ 1677 w 1677"/>
                  <a:gd name="T9" fmla="*/ 275 h 2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77" h="275">
                    <a:moveTo>
                      <a:pt x="1677" y="275"/>
                    </a:moveTo>
                    <a:cubicBezTo>
                      <a:pt x="1185" y="275"/>
                      <a:pt x="693" y="275"/>
                      <a:pt x="200" y="275"/>
                    </a:cubicBezTo>
                    <a:cubicBezTo>
                      <a:pt x="132" y="181"/>
                      <a:pt x="65" y="89"/>
                      <a:pt x="0" y="0"/>
                    </a:cubicBezTo>
                    <a:cubicBezTo>
                      <a:pt x="474" y="0"/>
                      <a:pt x="949" y="0"/>
                      <a:pt x="1423" y="0"/>
                    </a:cubicBezTo>
                    <a:cubicBezTo>
                      <a:pt x="1506" y="89"/>
                      <a:pt x="1590" y="181"/>
                      <a:pt x="1677" y="275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6" name="Freeform 292"/>
              <p:cNvSpPr>
                <a:spLocks/>
              </p:cNvSpPr>
              <p:nvPr/>
            </p:nvSpPr>
            <p:spPr bwMode="auto">
              <a:xfrm>
                <a:off x="31537275" y="4860926"/>
                <a:ext cx="6518275" cy="1033463"/>
              </a:xfrm>
              <a:custGeom>
                <a:avLst/>
                <a:gdLst>
                  <a:gd name="T0" fmla="*/ 1738 w 1738"/>
                  <a:gd name="T1" fmla="*/ 275 h 275"/>
                  <a:gd name="T2" fmla="*/ 261 w 1738"/>
                  <a:gd name="T3" fmla="*/ 275 h 275"/>
                  <a:gd name="T4" fmla="*/ 0 w 1738"/>
                  <a:gd name="T5" fmla="*/ 0 h 275"/>
                  <a:gd name="T6" fmla="*/ 1422 w 1738"/>
                  <a:gd name="T7" fmla="*/ 0 h 275"/>
                  <a:gd name="T8" fmla="*/ 1738 w 1738"/>
                  <a:gd name="T9" fmla="*/ 275 h 2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38" h="275">
                    <a:moveTo>
                      <a:pt x="1738" y="275"/>
                    </a:moveTo>
                    <a:cubicBezTo>
                      <a:pt x="1246" y="275"/>
                      <a:pt x="753" y="275"/>
                      <a:pt x="261" y="275"/>
                    </a:cubicBezTo>
                    <a:cubicBezTo>
                      <a:pt x="172" y="181"/>
                      <a:pt x="85" y="89"/>
                      <a:pt x="0" y="0"/>
                    </a:cubicBezTo>
                    <a:cubicBezTo>
                      <a:pt x="474" y="0"/>
                      <a:pt x="948" y="0"/>
                      <a:pt x="1422" y="0"/>
                    </a:cubicBezTo>
                    <a:cubicBezTo>
                      <a:pt x="1525" y="89"/>
                      <a:pt x="1630" y="181"/>
                      <a:pt x="1738" y="275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7" name="Freeform 293"/>
              <p:cNvSpPr>
                <a:spLocks/>
              </p:cNvSpPr>
              <p:nvPr/>
            </p:nvSpPr>
            <p:spPr bwMode="auto">
              <a:xfrm>
                <a:off x="37479288" y="4860926"/>
                <a:ext cx="5932488" cy="436563"/>
              </a:xfrm>
              <a:custGeom>
                <a:avLst/>
                <a:gdLst>
                  <a:gd name="T0" fmla="*/ 1582 w 1582"/>
                  <a:gd name="T1" fmla="*/ 116 h 116"/>
                  <a:gd name="T2" fmla="*/ 136 w 1582"/>
                  <a:gd name="T3" fmla="*/ 116 h 116"/>
                  <a:gd name="T4" fmla="*/ 0 w 1582"/>
                  <a:gd name="T5" fmla="*/ 0 h 116"/>
                  <a:gd name="T6" fmla="*/ 1422 w 1582"/>
                  <a:gd name="T7" fmla="*/ 0 h 116"/>
                  <a:gd name="T8" fmla="*/ 1582 w 1582"/>
                  <a:gd name="T9" fmla="*/ 116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82" h="116">
                    <a:moveTo>
                      <a:pt x="1582" y="116"/>
                    </a:moveTo>
                    <a:cubicBezTo>
                      <a:pt x="1100" y="116"/>
                      <a:pt x="618" y="116"/>
                      <a:pt x="136" y="116"/>
                    </a:cubicBezTo>
                    <a:cubicBezTo>
                      <a:pt x="90" y="77"/>
                      <a:pt x="45" y="38"/>
                      <a:pt x="0" y="0"/>
                    </a:cubicBezTo>
                    <a:cubicBezTo>
                      <a:pt x="474" y="0"/>
                      <a:pt x="948" y="0"/>
                      <a:pt x="1422" y="0"/>
                    </a:cubicBezTo>
                    <a:cubicBezTo>
                      <a:pt x="1475" y="38"/>
                      <a:pt x="1528" y="77"/>
                      <a:pt x="1582" y="116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8" name="Freeform 294"/>
              <p:cNvSpPr>
                <a:spLocks/>
              </p:cNvSpPr>
              <p:nvPr/>
            </p:nvSpPr>
            <p:spPr bwMode="auto">
              <a:xfrm>
                <a:off x="38123813" y="5413376"/>
                <a:ext cx="6097588" cy="481013"/>
              </a:xfrm>
              <a:custGeom>
                <a:avLst/>
                <a:gdLst>
                  <a:gd name="T0" fmla="*/ 1626 w 1626"/>
                  <a:gd name="T1" fmla="*/ 128 h 128"/>
                  <a:gd name="T2" fmla="*/ 149 w 1626"/>
                  <a:gd name="T3" fmla="*/ 128 h 128"/>
                  <a:gd name="T4" fmla="*/ 0 w 1626"/>
                  <a:gd name="T5" fmla="*/ 0 h 128"/>
                  <a:gd name="T6" fmla="*/ 1452 w 1626"/>
                  <a:gd name="T7" fmla="*/ 0 h 128"/>
                  <a:gd name="T8" fmla="*/ 1626 w 1626"/>
                  <a:gd name="T9" fmla="*/ 128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26" h="128">
                    <a:moveTo>
                      <a:pt x="1626" y="128"/>
                    </a:moveTo>
                    <a:cubicBezTo>
                      <a:pt x="1134" y="128"/>
                      <a:pt x="642" y="128"/>
                      <a:pt x="149" y="128"/>
                    </a:cubicBezTo>
                    <a:cubicBezTo>
                      <a:pt x="99" y="85"/>
                      <a:pt x="49" y="42"/>
                      <a:pt x="0" y="0"/>
                    </a:cubicBezTo>
                    <a:cubicBezTo>
                      <a:pt x="484" y="0"/>
                      <a:pt x="968" y="0"/>
                      <a:pt x="1452" y="0"/>
                    </a:cubicBezTo>
                    <a:cubicBezTo>
                      <a:pt x="1509" y="42"/>
                      <a:pt x="1568" y="85"/>
                      <a:pt x="1626" y="128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9" name="Freeform 295"/>
              <p:cNvSpPr>
                <a:spLocks/>
              </p:cNvSpPr>
              <p:nvPr/>
            </p:nvSpPr>
            <p:spPr bwMode="auto">
              <a:xfrm>
                <a:off x="43568938" y="4860926"/>
                <a:ext cx="6983413" cy="1033463"/>
              </a:xfrm>
              <a:custGeom>
                <a:avLst/>
                <a:gdLst>
                  <a:gd name="T0" fmla="*/ 1862 w 1862"/>
                  <a:gd name="T1" fmla="*/ 275 h 275"/>
                  <a:gd name="T2" fmla="*/ 385 w 1862"/>
                  <a:gd name="T3" fmla="*/ 275 h 275"/>
                  <a:gd name="T4" fmla="*/ 0 w 1862"/>
                  <a:gd name="T5" fmla="*/ 0 h 275"/>
                  <a:gd name="T6" fmla="*/ 1423 w 1862"/>
                  <a:gd name="T7" fmla="*/ 0 h 275"/>
                  <a:gd name="T8" fmla="*/ 1862 w 1862"/>
                  <a:gd name="T9" fmla="*/ 275 h 2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62" h="275">
                    <a:moveTo>
                      <a:pt x="1862" y="275"/>
                    </a:moveTo>
                    <a:cubicBezTo>
                      <a:pt x="1369" y="275"/>
                      <a:pt x="877" y="275"/>
                      <a:pt x="385" y="275"/>
                    </a:cubicBezTo>
                    <a:cubicBezTo>
                      <a:pt x="253" y="181"/>
                      <a:pt x="125" y="89"/>
                      <a:pt x="0" y="0"/>
                    </a:cubicBezTo>
                    <a:cubicBezTo>
                      <a:pt x="474" y="0"/>
                      <a:pt x="948" y="0"/>
                      <a:pt x="1423" y="0"/>
                    </a:cubicBezTo>
                    <a:cubicBezTo>
                      <a:pt x="1566" y="89"/>
                      <a:pt x="1712" y="181"/>
                      <a:pt x="1862" y="275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0" name="Freeform 296"/>
              <p:cNvSpPr>
                <a:spLocks/>
              </p:cNvSpPr>
              <p:nvPr/>
            </p:nvSpPr>
            <p:spPr bwMode="auto">
              <a:xfrm>
                <a:off x="-19843750" y="4860926"/>
                <a:ext cx="7767638" cy="1033463"/>
              </a:xfrm>
              <a:custGeom>
                <a:avLst/>
                <a:gdLst>
                  <a:gd name="T0" fmla="*/ 1885 w 2071"/>
                  <a:gd name="T1" fmla="*/ 275 h 275"/>
                  <a:gd name="T2" fmla="*/ 0 w 2071"/>
                  <a:gd name="T3" fmla="*/ 275 h 275"/>
                  <a:gd name="T4" fmla="*/ 256 w 2071"/>
                  <a:gd name="T5" fmla="*/ 0 h 275"/>
                  <a:gd name="T6" fmla="*/ 2071 w 2071"/>
                  <a:gd name="T7" fmla="*/ 0 h 275"/>
                  <a:gd name="T8" fmla="*/ 1885 w 2071"/>
                  <a:gd name="T9" fmla="*/ 275 h 2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71" h="275">
                    <a:moveTo>
                      <a:pt x="1885" y="275"/>
                    </a:moveTo>
                    <a:cubicBezTo>
                      <a:pt x="1256" y="275"/>
                      <a:pt x="628" y="275"/>
                      <a:pt x="0" y="275"/>
                    </a:cubicBezTo>
                    <a:cubicBezTo>
                      <a:pt x="87" y="181"/>
                      <a:pt x="173" y="89"/>
                      <a:pt x="256" y="0"/>
                    </a:cubicBezTo>
                    <a:cubicBezTo>
                      <a:pt x="861" y="0"/>
                      <a:pt x="1466" y="0"/>
                      <a:pt x="2071" y="0"/>
                    </a:cubicBezTo>
                    <a:cubicBezTo>
                      <a:pt x="2010" y="89"/>
                      <a:pt x="1948" y="181"/>
                      <a:pt x="1885" y="275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1" name="Freeform 297"/>
              <p:cNvSpPr>
                <a:spLocks/>
              </p:cNvSpPr>
              <p:nvPr/>
            </p:nvSpPr>
            <p:spPr bwMode="auto">
              <a:xfrm>
                <a:off x="18222913" y="4860926"/>
                <a:ext cx="7535863" cy="1033463"/>
              </a:xfrm>
              <a:custGeom>
                <a:avLst/>
                <a:gdLst>
                  <a:gd name="T0" fmla="*/ 2009 w 2009"/>
                  <a:gd name="T1" fmla="*/ 275 h 275"/>
                  <a:gd name="T2" fmla="*/ 124 w 2009"/>
                  <a:gd name="T3" fmla="*/ 275 h 275"/>
                  <a:gd name="T4" fmla="*/ 0 w 2009"/>
                  <a:gd name="T5" fmla="*/ 0 h 275"/>
                  <a:gd name="T6" fmla="*/ 1815 w 2009"/>
                  <a:gd name="T7" fmla="*/ 0 h 275"/>
                  <a:gd name="T8" fmla="*/ 2009 w 2009"/>
                  <a:gd name="T9" fmla="*/ 275 h 2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09" h="275">
                    <a:moveTo>
                      <a:pt x="2009" y="275"/>
                    </a:moveTo>
                    <a:cubicBezTo>
                      <a:pt x="1381" y="275"/>
                      <a:pt x="752" y="275"/>
                      <a:pt x="124" y="275"/>
                    </a:cubicBezTo>
                    <a:cubicBezTo>
                      <a:pt x="82" y="181"/>
                      <a:pt x="40" y="89"/>
                      <a:pt x="0" y="0"/>
                    </a:cubicBezTo>
                    <a:cubicBezTo>
                      <a:pt x="605" y="0"/>
                      <a:pt x="1210" y="0"/>
                      <a:pt x="1815" y="0"/>
                    </a:cubicBezTo>
                    <a:cubicBezTo>
                      <a:pt x="1878" y="89"/>
                      <a:pt x="1943" y="181"/>
                      <a:pt x="2009" y="275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2" name="Freeform 298"/>
              <p:cNvSpPr>
                <a:spLocks/>
              </p:cNvSpPr>
              <p:nvPr/>
            </p:nvSpPr>
            <p:spPr bwMode="auto">
              <a:xfrm>
                <a:off x="-10809288" y="1082676"/>
                <a:ext cx="5122863" cy="760413"/>
              </a:xfrm>
              <a:custGeom>
                <a:avLst/>
                <a:gdLst>
                  <a:gd name="T0" fmla="*/ 1263 w 1366"/>
                  <a:gd name="T1" fmla="*/ 202 h 202"/>
                  <a:gd name="T2" fmla="*/ 0 w 1366"/>
                  <a:gd name="T3" fmla="*/ 202 h 202"/>
                  <a:gd name="T4" fmla="*/ 144 w 1366"/>
                  <a:gd name="T5" fmla="*/ 0 h 202"/>
                  <a:gd name="T6" fmla="*/ 1366 w 1366"/>
                  <a:gd name="T7" fmla="*/ 0 h 202"/>
                  <a:gd name="T8" fmla="*/ 1263 w 1366"/>
                  <a:gd name="T9" fmla="*/ 202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66" h="202">
                    <a:moveTo>
                      <a:pt x="1263" y="202"/>
                    </a:moveTo>
                    <a:cubicBezTo>
                      <a:pt x="842" y="202"/>
                      <a:pt x="421" y="202"/>
                      <a:pt x="0" y="202"/>
                    </a:cubicBezTo>
                    <a:cubicBezTo>
                      <a:pt x="49" y="134"/>
                      <a:pt x="97" y="66"/>
                      <a:pt x="144" y="0"/>
                    </a:cubicBezTo>
                    <a:cubicBezTo>
                      <a:pt x="551" y="0"/>
                      <a:pt x="959" y="0"/>
                      <a:pt x="1366" y="0"/>
                    </a:cubicBezTo>
                    <a:cubicBezTo>
                      <a:pt x="1333" y="66"/>
                      <a:pt x="1298" y="134"/>
                      <a:pt x="1263" y="202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3" name="Freeform 299"/>
              <p:cNvSpPr>
                <a:spLocks/>
              </p:cNvSpPr>
              <p:nvPr/>
            </p:nvSpPr>
            <p:spPr bwMode="auto">
              <a:xfrm>
                <a:off x="-5535613" y="1082676"/>
                <a:ext cx="4957763" cy="760413"/>
              </a:xfrm>
              <a:custGeom>
                <a:avLst/>
                <a:gdLst>
                  <a:gd name="T0" fmla="*/ 1263 w 1322"/>
                  <a:gd name="T1" fmla="*/ 202 h 202"/>
                  <a:gd name="T2" fmla="*/ 0 w 1322"/>
                  <a:gd name="T3" fmla="*/ 202 h 202"/>
                  <a:gd name="T4" fmla="*/ 99 w 1322"/>
                  <a:gd name="T5" fmla="*/ 0 h 202"/>
                  <a:gd name="T6" fmla="*/ 1322 w 1322"/>
                  <a:gd name="T7" fmla="*/ 0 h 202"/>
                  <a:gd name="T8" fmla="*/ 1263 w 1322"/>
                  <a:gd name="T9" fmla="*/ 202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2" h="202">
                    <a:moveTo>
                      <a:pt x="1263" y="202"/>
                    </a:moveTo>
                    <a:cubicBezTo>
                      <a:pt x="842" y="202"/>
                      <a:pt x="421" y="202"/>
                      <a:pt x="0" y="202"/>
                    </a:cubicBezTo>
                    <a:cubicBezTo>
                      <a:pt x="34" y="134"/>
                      <a:pt x="67" y="66"/>
                      <a:pt x="99" y="0"/>
                    </a:cubicBezTo>
                    <a:cubicBezTo>
                      <a:pt x="506" y="0"/>
                      <a:pt x="914" y="0"/>
                      <a:pt x="1322" y="0"/>
                    </a:cubicBezTo>
                    <a:cubicBezTo>
                      <a:pt x="1302" y="66"/>
                      <a:pt x="1283" y="134"/>
                      <a:pt x="1263" y="202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4" name="Freeform 300"/>
              <p:cNvSpPr>
                <a:spLocks/>
              </p:cNvSpPr>
              <p:nvPr/>
            </p:nvSpPr>
            <p:spPr bwMode="auto">
              <a:xfrm>
                <a:off x="-261938" y="1082676"/>
                <a:ext cx="4787900" cy="760413"/>
              </a:xfrm>
              <a:custGeom>
                <a:avLst/>
                <a:gdLst>
                  <a:gd name="T0" fmla="*/ 1263 w 1277"/>
                  <a:gd name="T1" fmla="*/ 202 h 202"/>
                  <a:gd name="T2" fmla="*/ 0 w 1277"/>
                  <a:gd name="T3" fmla="*/ 202 h 202"/>
                  <a:gd name="T4" fmla="*/ 54 w 1277"/>
                  <a:gd name="T5" fmla="*/ 0 h 202"/>
                  <a:gd name="T6" fmla="*/ 1277 w 1277"/>
                  <a:gd name="T7" fmla="*/ 0 h 202"/>
                  <a:gd name="T8" fmla="*/ 1263 w 1277"/>
                  <a:gd name="T9" fmla="*/ 202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77" h="202">
                    <a:moveTo>
                      <a:pt x="1263" y="202"/>
                    </a:moveTo>
                    <a:cubicBezTo>
                      <a:pt x="842" y="202"/>
                      <a:pt x="421" y="202"/>
                      <a:pt x="0" y="202"/>
                    </a:cubicBezTo>
                    <a:cubicBezTo>
                      <a:pt x="19" y="134"/>
                      <a:pt x="36" y="66"/>
                      <a:pt x="54" y="0"/>
                    </a:cubicBezTo>
                    <a:cubicBezTo>
                      <a:pt x="462" y="0"/>
                      <a:pt x="869" y="0"/>
                      <a:pt x="1277" y="0"/>
                    </a:cubicBezTo>
                    <a:cubicBezTo>
                      <a:pt x="1272" y="66"/>
                      <a:pt x="1268" y="134"/>
                      <a:pt x="1263" y="202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5" name="Freeform 301"/>
              <p:cNvSpPr>
                <a:spLocks/>
              </p:cNvSpPr>
              <p:nvPr/>
            </p:nvSpPr>
            <p:spPr bwMode="auto">
              <a:xfrm>
                <a:off x="5010150" y="1082676"/>
                <a:ext cx="4737100" cy="760413"/>
              </a:xfrm>
              <a:custGeom>
                <a:avLst/>
                <a:gdLst>
                  <a:gd name="T0" fmla="*/ 1263 w 1263"/>
                  <a:gd name="T1" fmla="*/ 202 h 202"/>
                  <a:gd name="T2" fmla="*/ 0 w 1263"/>
                  <a:gd name="T3" fmla="*/ 202 h 202"/>
                  <a:gd name="T4" fmla="*/ 9 w 1263"/>
                  <a:gd name="T5" fmla="*/ 0 h 202"/>
                  <a:gd name="T6" fmla="*/ 1232 w 1263"/>
                  <a:gd name="T7" fmla="*/ 0 h 202"/>
                  <a:gd name="T8" fmla="*/ 1263 w 1263"/>
                  <a:gd name="T9" fmla="*/ 202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63" h="202">
                    <a:moveTo>
                      <a:pt x="1263" y="202"/>
                    </a:moveTo>
                    <a:cubicBezTo>
                      <a:pt x="842" y="202"/>
                      <a:pt x="421" y="202"/>
                      <a:pt x="0" y="202"/>
                    </a:cubicBezTo>
                    <a:cubicBezTo>
                      <a:pt x="3" y="134"/>
                      <a:pt x="6" y="66"/>
                      <a:pt x="9" y="0"/>
                    </a:cubicBezTo>
                    <a:cubicBezTo>
                      <a:pt x="417" y="0"/>
                      <a:pt x="824" y="0"/>
                      <a:pt x="1232" y="0"/>
                    </a:cubicBezTo>
                    <a:cubicBezTo>
                      <a:pt x="1242" y="66"/>
                      <a:pt x="1252" y="134"/>
                      <a:pt x="1263" y="202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6" name="Freeform 302"/>
              <p:cNvSpPr>
                <a:spLocks/>
              </p:cNvSpPr>
              <p:nvPr/>
            </p:nvSpPr>
            <p:spPr bwMode="auto">
              <a:xfrm>
                <a:off x="10152063" y="1082676"/>
                <a:ext cx="4868863" cy="760413"/>
              </a:xfrm>
              <a:custGeom>
                <a:avLst/>
                <a:gdLst>
                  <a:gd name="T0" fmla="*/ 1298 w 1298"/>
                  <a:gd name="T1" fmla="*/ 202 h 202"/>
                  <a:gd name="T2" fmla="*/ 35 w 1298"/>
                  <a:gd name="T3" fmla="*/ 202 h 202"/>
                  <a:gd name="T4" fmla="*/ 0 w 1298"/>
                  <a:gd name="T5" fmla="*/ 0 h 202"/>
                  <a:gd name="T6" fmla="*/ 1222 w 1298"/>
                  <a:gd name="T7" fmla="*/ 0 h 202"/>
                  <a:gd name="T8" fmla="*/ 1298 w 1298"/>
                  <a:gd name="T9" fmla="*/ 202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98" h="202">
                    <a:moveTo>
                      <a:pt x="1298" y="202"/>
                    </a:moveTo>
                    <a:cubicBezTo>
                      <a:pt x="877" y="202"/>
                      <a:pt x="456" y="202"/>
                      <a:pt x="35" y="202"/>
                    </a:cubicBezTo>
                    <a:cubicBezTo>
                      <a:pt x="23" y="134"/>
                      <a:pt x="11" y="66"/>
                      <a:pt x="0" y="0"/>
                    </a:cubicBezTo>
                    <a:cubicBezTo>
                      <a:pt x="407" y="0"/>
                      <a:pt x="815" y="0"/>
                      <a:pt x="1222" y="0"/>
                    </a:cubicBezTo>
                    <a:cubicBezTo>
                      <a:pt x="1247" y="66"/>
                      <a:pt x="1272" y="134"/>
                      <a:pt x="1298" y="202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7" name="Freeform 303"/>
              <p:cNvSpPr>
                <a:spLocks/>
              </p:cNvSpPr>
              <p:nvPr/>
            </p:nvSpPr>
            <p:spPr bwMode="auto">
              <a:xfrm>
                <a:off x="15257463" y="1082676"/>
                <a:ext cx="5037138" cy="760413"/>
              </a:xfrm>
              <a:custGeom>
                <a:avLst/>
                <a:gdLst>
                  <a:gd name="T0" fmla="*/ 1343 w 1343"/>
                  <a:gd name="T1" fmla="*/ 202 h 202"/>
                  <a:gd name="T2" fmla="*/ 80 w 1343"/>
                  <a:gd name="T3" fmla="*/ 202 h 202"/>
                  <a:gd name="T4" fmla="*/ 0 w 1343"/>
                  <a:gd name="T5" fmla="*/ 0 h 202"/>
                  <a:gd name="T6" fmla="*/ 1222 w 1343"/>
                  <a:gd name="T7" fmla="*/ 0 h 202"/>
                  <a:gd name="T8" fmla="*/ 1343 w 1343"/>
                  <a:gd name="T9" fmla="*/ 202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43" h="202">
                    <a:moveTo>
                      <a:pt x="1343" y="202"/>
                    </a:moveTo>
                    <a:cubicBezTo>
                      <a:pt x="922" y="202"/>
                      <a:pt x="501" y="202"/>
                      <a:pt x="80" y="202"/>
                    </a:cubicBezTo>
                    <a:cubicBezTo>
                      <a:pt x="53" y="134"/>
                      <a:pt x="26" y="66"/>
                      <a:pt x="0" y="0"/>
                    </a:cubicBezTo>
                    <a:cubicBezTo>
                      <a:pt x="407" y="0"/>
                      <a:pt x="815" y="0"/>
                      <a:pt x="1222" y="0"/>
                    </a:cubicBezTo>
                    <a:cubicBezTo>
                      <a:pt x="1262" y="66"/>
                      <a:pt x="1302" y="134"/>
                      <a:pt x="1343" y="202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8" name="Freeform 304"/>
              <p:cNvSpPr>
                <a:spLocks/>
              </p:cNvSpPr>
              <p:nvPr/>
            </p:nvSpPr>
            <p:spPr bwMode="auto">
              <a:xfrm>
                <a:off x="20361275" y="1082676"/>
                <a:ext cx="5205413" cy="760413"/>
              </a:xfrm>
              <a:custGeom>
                <a:avLst/>
                <a:gdLst>
                  <a:gd name="T0" fmla="*/ 1388 w 1388"/>
                  <a:gd name="T1" fmla="*/ 202 h 202"/>
                  <a:gd name="T2" fmla="*/ 125 w 1388"/>
                  <a:gd name="T3" fmla="*/ 202 h 202"/>
                  <a:gd name="T4" fmla="*/ 0 w 1388"/>
                  <a:gd name="T5" fmla="*/ 0 h 202"/>
                  <a:gd name="T6" fmla="*/ 1223 w 1388"/>
                  <a:gd name="T7" fmla="*/ 0 h 202"/>
                  <a:gd name="T8" fmla="*/ 1388 w 1388"/>
                  <a:gd name="T9" fmla="*/ 202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88" h="202">
                    <a:moveTo>
                      <a:pt x="1388" y="202"/>
                    </a:moveTo>
                    <a:cubicBezTo>
                      <a:pt x="967" y="202"/>
                      <a:pt x="546" y="202"/>
                      <a:pt x="125" y="202"/>
                    </a:cubicBezTo>
                    <a:cubicBezTo>
                      <a:pt x="82" y="134"/>
                      <a:pt x="41" y="66"/>
                      <a:pt x="0" y="0"/>
                    </a:cubicBezTo>
                    <a:cubicBezTo>
                      <a:pt x="408" y="0"/>
                      <a:pt x="815" y="0"/>
                      <a:pt x="1223" y="0"/>
                    </a:cubicBezTo>
                    <a:cubicBezTo>
                      <a:pt x="1276" y="66"/>
                      <a:pt x="1332" y="134"/>
                      <a:pt x="1388" y="202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9" name="Freeform 305"/>
              <p:cNvSpPr>
                <a:spLocks/>
              </p:cNvSpPr>
              <p:nvPr/>
            </p:nvSpPr>
            <p:spPr bwMode="auto">
              <a:xfrm>
                <a:off x="25465088" y="1082676"/>
                <a:ext cx="5375275" cy="760413"/>
              </a:xfrm>
              <a:custGeom>
                <a:avLst/>
                <a:gdLst>
                  <a:gd name="T0" fmla="*/ 1433 w 1433"/>
                  <a:gd name="T1" fmla="*/ 202 h 202"/>
                  <a:gd name="T2" fmla="*/ 170 w 1433"/>
                  <a:gd name="T3" fmla="*/ 202 h 202"/>
                  <a:gd name="T4" fmla="*/ 0 w 1433"/>
                  <a:gd name="T5" fmla="*/ 0 h 202"/>
                  <a:gd name="T6" fmla="*/ 1223 w 1433"/>
                  <a:gd name="T7" fmla="*/ 0 h 202"/>
                  <a:gd name="T8" fmla="*/ 1433 w 1433"/>
                  <a:gd name="T9" fmla="*/ 202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33" h="202">
                    <a:moveTo>
                      <a:pt x="1433" y="202"/>
                    </a:moveTo>
                    <a:cubicBezTo>
                      <a:pt x="1012" y="202"/>
                      <a:pt x="591" y="202"/>
                      <a:pt x="170" y="202"/>
                    </a:cubicBezTo>
                    <a:cubicBezTo>
                      <a:pt x="112" y="134"/>
                      <a:pt x="56" y="66"/>
                      <a:pt x="0" y="0"/>
                    </a:cubicBezTo>
                    <a:cubicBezTo>
                      <a:pt x="408" y="0"/>
                      <a:pt x="815" y="0"/>
                      <a:pt x="1223" y="0"/>
                    </a:cubicBezTo>
                    <a:cubicBezTo>
                      <a:pt x="1291" y="66"/>
                      <a:pt x="1361" y="134"/>
                      <a:pt x="1433" y="202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0" name="Freeform 306"/>
              <p:cNvSpPr>
                <a:spLocks/>
              </p:cNvSpPr>
              <p:nvPr/>
            </p:nvSpPr>
            <p:spPr bwMode="auto">
              <a:xfrm>
                <a:off x="30570488" y="1082676"/>
                <a:ext cx="5543550" cy="760413"/>
              </a:xfrm>
              <a:custGeom>
                <a:avLst/>
                <a:gdLst>
                  <a:gd name="T0" fmla="*/ 1478 w 1478"/>
                  <a:gd name="T1" fmla="*/ 202 h 202"/>
                  <a:gd name="T2" fmla="*/ 215 w 1478"/>
                  <a:gd name="T3" fmla="*/ 202 h 202"/>
                  <a:gd name="T4" fmla="*/ 0 w 1478"/>
                  <a:gd name="T5" fmla="*/ 0 h 202"/>
                  <a:gd name="T6" fmla="*/ 1223 w 1478"/>
                  <a:gd name="T7" fmla="*/ 0 h 202"/>
                  <a:gd name="T8" fmla="*/ 1478 w 1478"/>
                  <a:gd name="T9" fmla="*/ 202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78" h="202">
                    <a:moveTo>
                      <a:pt x="1478" y="202"/>
                    </a:moveTo>
                    <a:cubicBezTo>
                      <a:pt x="1057" y="202"/>
                      <a:pt x="636" y="202"/>
                      <a:pt x="215" y="202"/>
                    </a:cubicBezTo>
                    <a:cubicBezTo>
                      <a:pt x="142" y="134"/>
                      <a:pt x="70" y="66"/>
                      <a:pt x="0" y="0"/>
                    </a:cubicBezTo>
                    <a:cubicBezTo>
                      <a:pt x="408" y="0"/>
                      <a:pt x="815" y="0"/>
                      <a:pt x="1223" y="0"/>
                    </a:cubicBezTo>
                    <a:cubicBezTo>
                      <a:pt x="1306" y="66"/>
                      <a:pt x="1391" y="134"/>
                      <a:pt x="1478" y="202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1" name="Freeform 307"/>
              <p:cNvSpPr>
                <a:spLocks/>
              </p:cNvSpPr>
              <p:nvPr/>
            </p:nvSpPr>
            <p:spPr bwMode="auto">
              <a:xfrm>
                <a:off x="35679063" y="1082676"/>
                <a:ext cx="8426450" cy="760413"/>
              </a:xfrm>
              <a:custGeom>
                <a:avLst/>
                <a:gdLst>
                  <a:gd name="T0" fmla="*/ 2247 w 2247"/>
                  <a:gd name="T1" fmla="*/ 202 h 202"/>
                  <a:gd name="T2" fmla="*/ 259 w 2247"/>
                  <a:gd name="T3" fmla="*/ 202 h 202"/>
                  <a:gd name="T4" fmla="*/ 0 w 2247"/>
                  <a:gd name="T5" fmla="*/ 0 h 202"/>
                  <a:gd name="T6" fmla="*/ 1924 w 2247"/>
                  <a:gd name="T7" fmla="*/ 0 h 202"/>
                  <a:gd name="T8" fmla="*/ 2247 w 2247"/>
                  <a:gd name="T9" fmla="*/ 202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47" h="202">
                    <a:moveTo>
                      <a:pt x="2247" y="202"/>
                    </a:moveTo>
                    <a:cubicBezTo>
                      <a:pt x="1584" y="202"/>
                      <a:pt x="922" y="202"/>
                      <a:pt x="259" y="202"/>
                    </a:cubicBezTo>
                    <a:cubicBezTo>
                      <a:pt x="171" y="134"/>
                      <a:pt x="84" y="66"/>
                      <a:pt x="0" y="0"/>
                    </a:cubicBezTo>
                    <a:cubicBezTo>
                      <a:pt x="641" y="0"/>
                      <a:pt x="1283" y="0"/>
                      <a:pt x="1924" y="0"/>
                    </a:cubicBezTo>
                    <a:cubicBezTo>
                      <a:pt x="2029" y="66"/>
                      <a:pt x="2137" y="134"/>
                      <a:pt x="2247" y="202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2" name="Freeform 308"/>
              <p:cNvSpPr>
                <a:spLocks/>
              </p:cNvSpPr>
              <p:nvPr/>
            </p:nvSpPr>
            <p:spPr bwMode="auto">
              <a:xfrm>
                <a:off x="39489063" y="1933576"/>
                <a:ext cx="6056313" cy="814388"/>
              </a:xfrm>
              <a:custGeom>
                <a:avLst/>
                <a:gdLst>
                  <a:gd name="T0" fmla="*/ 0 w 1615"/>
                  <a:gd name="T1" fmla="*/ 0 h 217"/>
                  <a:gd name="T2" fmla="*/ 1267 w 1615"/>
                  <a:gd name="T3" fmla="*/ 0 h 217"/>
                  <a:gd name="T4" fmla="*/ 1615 w 1615"/>
                  <a:gd name="T5" fmla="*/ 217 h 217"/>
                  <a:gd name="T6" fmla="*/ 304 w 1615"/>
                  <a:gd name="T7" fmla="*/ 217 h 217"/>
                  <a:gd name="T8" fmla="*/ 0 w 1615"/>
                  <a:gd name="T9" fmla="*/ 0 h 2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5" h="217">
                    <a:moveTo>
                      <a:pt x="0" y="0"/>
                    </a:moveTo>
                    <a:cubicBezTo>
                      <a:pt x="423" y="0"/>
                      <a:pt x="845" y="0"/>
                      <a:pt x="1267" y="0"/>
                    </a:cubicBezTo>
                    <a:cubicBezTo>
                      <a:pt x="1380" y="70"/>
                      <a:pt x="1496" y="143"/>
                      <a:pt x="1615" y="217"/>
                    </a:cubicBezTo>
                    <a:cubicBezTo>
                      <a:pt x="1178" y="217"/>
                      <a:pt x="741" y="217"/>
                      <a:pt x="304" y="217"/>
                    </a:cubicBezTo>
                    <a:cubicBezTo>
                      <a:pt x="200" y="143"/>
                      <a:pt x="99" y="70"/>
                      <a:pt x="0" y="0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3" name="Freeform 309"/>
              <p:cNvSpPr>
                <a:spLocks/>
              </p:cNvSpPr>
              <p:nvPr/>
            </p:nvSpPr>
            <p:spPr bwMode="auto">
              <a:xfrm>
                <a:off x="34196338" y="1933576"/>
                <a:ext cx="5873750" cy="814388"/>
              </a:xfrm>
              <a:custGeom>
                <a:avLst/>
                <a:gdLst>
                  <a:gd name="T0" fmla="*/ 0 w 1566"/>
                  <a:gd name="T1" fmla="*/ 0 h 217"/>
                  <a:gd name="T2" fmla="*/ 1267 w 1566"/>
                  <a:gd name="T3" fmla="*/ 0 h 217"/>
                  <a:gd name="T4" fmla="*/ 1566 w 1566"/>
                  <a:gd name="T5" fmla="*/ 217 h 217"/>
                  <a:gd name="T6" fmla="*/ 256 w 1566"/>
                  <a:gd name="T7" fmla="*/ 217 h 217"/>
                  <a:gd name="T8" fmla="*/ 0 w 1566"/>
                  <a:gd name="T9" fmla="*/ 0 h 2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66" h="217">
                    <a:moveTo>
                      <a:pt x="0" y="0"/>
                    </a:moveTo>
                    <a:cubicBezTo>
                      <a:pt x="422" y="0"/>
                      <a:pt x="845" y="0"/>
                      <a:pt x="1267" y="0"/>
                    </a:cubicBezTo>
                    <a:cubicBezTo>
                      <a:pt x="1365" y="70"/>
                      <a:pt x="1465" y="143"/>
                      <a:pt x="1566" y="217"/>
                    </a:cubicBezTo>
                    <a:cubicBezTo>
                      <a:pt x="1130" y="217"/>
                      <a:pt x="693" y="217"/>
                      <a:pt x="256" y="217"/>
                    </a:cubicBezTo>
                    <a:cubicBezTo>
                      <a:pt x="169" y="143"/>
                      <a:pt x="83" y="70"/>
                      <a:pt x="0" y="0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4" name="Freeform 310"/>
              <p:cNvSpPr>
                <a:spLocks/>
              </p:cNvSpPr>
              <p:nvPr/>
            </p:nvSpPr>
            <p:spPr bwMode="auto">
              <a:xfrm>
                <a:off x="28905200" y="1933576"/>
                <a:ext cx="5692775" cy="814388"/>
              </a:xfrm>
              <a:custGeom>
                <a:avLst/>
                <a:gdLst>
                  <a:gd name="T0" fmla="*/ 0 w 1518"/>
                  <a:gd name="T1" fmla="*/ 0 h 217"/>
                  <a:gd name="T2" fmla="*/ 1267 w 1518"/>
                  <a:gd name="T3" fmla="*/ 0 h 217"/>
                  <a:gd name="T4" fmla="*/ 1518 w 1518"/>
                  <a:gd name="T5" fmla="*/ 217 h 217"/>
                  <a:gd name="T6" fmla="*/ 207 w 1518"/>
                  <a:gd name="T7" fmla="*/ 217 h 217"/>
                  <a:gd name="T8" fmla="*/ 0 w 1518"/>
                  <a:gd name="T9" fmla="*/ 0 h 2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18" h="217">
                    <a:moveTo>
                      <a:pt x="0" y="0"/>
                    </a:moveTo>
                    <a:cubicBezTo>
                      <a:pt x="422" y="0"/>
                      <a:pt x="845" y="0"/>
                      <a:pt x="1267" y="0"/>
                    </a:cubicBezTo>
                    <a:cubicBezTo>
                      <a:pt x="1349" y="70"/>
                      <a:pt x="1433" y="143"/>
                      <a:pt x="1518" y="217"/>
                    </a:cubicBezTo>
                    <a:cubicBezTo>
                      <a:pt x="1081" y="217"/>
                      <a:pt x="644" y="217"/>
                      <a:pt x="207" y="217"/>
                    </a:cubicBezTo>
                    <a:cubicBezTo>
                      <a:pt x="137" y="143"/>
                      <a:pt x="68" y="70"/>
                      <a:pt x="0" y="0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5" name="Freeform 311"/>
              <p:cNvSpPr>
                <a:spLocks/>
              </p:cNvSpPr>
              <p:nvPr/>
            </p:nvSpPr>
            <p:spPr bwMode="auto">
              <a:xfrm>
                <a:off x="23612475" y="1933576"/>
                <a:ext cx="5513388" cy="814388"/>
              </a:xfrm>
              <a:custGeom>
                <a:avLst/>
                <a:gdLst>
                  <a:gd name="T0" fmla="*/ 0 w 1470"/>
                  <a:gd name="T1" fmla="*/ 0 h 217"/>
                  <a:gd name="T2" fmla="*/ 1267 w 1470"/>
                  <a:gd name="T3" fmla="*/ 0 h 217"/>
                  <a:gd name="T4" fmla="*/ 1470 w 1470"/>
                  <a:gd name="T5" fmla="*/ 217 h 217"/>
                  <a:gd name="T6" fmla="*/ 159 w 1470"/>
                  <a:gd name="T7" fmla="*/ 217 h 217"/>
                  <a:gd name="T8" fmla="*/ 0 w 1470"/>
                  <a:gd name="T9" fmla="*/ 0 h 2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70" h="217">
                    <a:moveTo>
                      <a:pt x="0" y="0"/>
                    </a:moveTo>
                    <a:cubicBezTo>
                      <a:pt x="422" y="0"/>
                      <a:pt x="845" y="0"/>
                      <a:pt x="1267" y="0"/>
                    </a:cubicBezTo>
                    <a:cubicBezTo>
                      <a:pt x="1333" y="70"/>
                      <a:pt x="1401" y="143"/>
                      <a:pt x="1470" y="217"/>
                    </a:cubicBezTo>
                    <a:cubicBezTo>
                      <a:pt x="1033" y="217"/>
                      <a:pt x="596" y="217"/>
                      <a:pt x="159" y="217"/>
                    </a:cubicBezTo>
                    <a:cubicBezTo>
                      <a:pt x="105" y="143"/>
                      <a:pt x="52" y="70"/>
                      <a:pt x="0" y="0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6" name="Freeform 312"/>
              <p:cNvSpPr>
                <a:spLocks/>
              </p:cNvSpPr>
              <p:nvPr/>
            </p:nvSpPr>
            <p:spPr bwMode="auto">
              <a:xfrm>
                <a:off x="18321338" y="1933576"/>
                <a:ext cx="5332413" cy="814388"/>
              </a:xfrm>
              <a:custGeom>
                <a:avLst/>
                <a:gdLst>
                  <a:gd name="T0" fmla="*/ 0 w 1422"/>
                  <a:gd name="T1" fmla="*/ 0 h 217"/>
                  <a:gd name="T2" fmla="*/ 1267 w 1422"/>
                  <a:gd name="T3" fmla="*/ 0 h 217"/>
                  <a:gd name="T4" fmla="*/ 1422 w 1422"/>
                  <a:gd name="T5" fmla="*/ 217 h 217"/>
                  <a:gd name="T6" fmla="*/ 111 w 1422"/>
                  <a:gd name="T7" fmla="*/ 217 h 217"/>
                  <a:gd name="T8" fmla="*/ 0 w 1422"/>
                  <a:gd name="T9" fmla="*/ 0 h 2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22" h="217">
                    <a:moveTo>
                      <a:pt x="0" y="0"/>
                    </a:moveTo>
                    <a:cubicBezTo>
                      <a:pt x="422" y="0"/>
                      <a:pt x="845" y="0"/>
                      <a:pt x="1267" y="0"/>
                    </a:cubicBezTo>
                    <a:cubicBezTo>
                      <a:pt x="1317" y="70"/>
                      <a:pt x="1369" y="143"/>
                      <a:pt x="1422" y="217"/>
                    </a:cubicBezTo>
                    <a:cubicBezTo>
                      <a:pt x="985" y="217"/>
                      <a:pt x="548" y="217"/>
                      <a:pt x="111" y="217"/>
                    </a:cubicBezTo>
                    <a:cubicBezTo>
                      <a:pt x="73" y="143"/>
                      <a:pt x="36" y="70"/>
                      <a:pt x="0" y="0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7" name="Freeform 313"/>
              <p:cNvSpPr>
                <a:spLocks/>
              </p:cNvSpPr>
              <p:nvPr/>
            </p:nvSpPr>
            <p:spPr bwMode="auto">
              <a:xfrm>
                <a:off x="13028613" y="1933576"/>
                <a:ext cx="5153025" cy="814388"/>
              </a:xfrm>
              <a:custGeom>
                <a:avLst/>
                <a:gdLst>
                  <a:gd name="T0" fmla="*/ 0 w 1374"/>
                  <a:gd name="T1" fmla="*/ 0 h 217"/>
                  <a:gd name="T2" fmla="*/ 1267 w 1374"/>
                  <a:gd name="T3" fmla="*/ 0 h 217"/>
                  <a:gd name="T4" fmla="*/ 1374 w 1374"/>
                  <a:gd name="T5" fmla="*/ 217 h 217"/>
                  <a:gd name="T6" fmla="*/ 63 w 1374"/>
                  <a:gd name="T7" fmla="*/ 217 h 217"/>
                  <a:gd name="T8" fmla="*/ 0 w 1374"/>
                  <a:gd name="T9" fmla="*/ 0 h 2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74" h="217">
                    <a:moveTo>
                      <a:pt x="0" y="0"/>
                    </a:moveTo>
                    <a:cubicBezTo>
                      <a:pt x="422" y="0"/>
                      <a:pt x="845" y="0"/>
                      <a:pt x="1267" y="0"/>
                    </a:cubicBezTo>
                    <a:cubicBezTo>
                      <a:pt x="1302" y="70"/>
                      <a:pt x="1337" y="143"/>
                      <a:pt x="1374" y="217"/>
                    </a:cubicBezTo>
                    <a:cubicBezTo>
                      <a:pt x="937" y="217"/>
                      <a:pt x="500" y="217"/>
                      <a:pt x="63" y="217"/>
                    </a:cubicBezTo>
                    <a:cubicBezTo>
                      <a:pt x="41" y="143"/>
                      <a:pt x="20" y="70"/>
                      <a:pt x="0" y="0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8" name="Freeform 314"/>
              <p:cNvSpPr>
                <a:spLocks/>
              </p:cNvSpPr>
              <p:nvPr/>
            </p:nvSpPr>
            <p:spPr bwMode="auto">
              <a:xfrm>
                <a:off x="7737475" y="1933576"/>
                <a:ext cx="4968875" cy="814388"/>
              </a:xfrm>
              <a:custGeom>
                <a:avLst/>
                <a:gdLst>
                  <a:gd name="T0" fmla="*/ 0 w 1325"/>
                  <a:gd name="T1" fmla="*/ 0 h 217"/>
                  <a:gd name="T2" fmla="*/ 1267 w 1325"/>
                  <a:gd name="T3" fmla="*/ 0 h 217"/>
                  <a:gd name="T4" fmla="*/ 1325 w 1325"/>
                  <a:gd name="T5" fmla="*/ 217 h 217"/>
                  <a:gd name="T6" fmla="*/ 15 w 1325"/>
                  <a:gd name="T7" fmla="*/ 217 h 217"/>
                  <a:gd name="T8" fmla="*/ 0 w 1325"/>
                  <a:gd name="T9" fmla="*/ 0 h 2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5" h="217">
                    <a:moveTo>
                      <a:pt x="0" y="0"/>
                    </a:moveTo>
                    <a:cubicBezTo>
                      <a:pt x="422" y="0"/>
                      <a:pt x="845" y="0"/>
                      <a:pt x="1267" y="0"/>
                    </a:cubicBezTo>
                    <a:cubicBezTo>
                      <a:pt x="1286" y="70"/>
                      <a:pt x="1306" y="143"/>
                      <a:pt x="1325" y="217"/>
                    </a:cubicBezTo>
                    <a:cubicBezTo>
                      <a:pt x="888" y="217"/>
                      <a:pt x="452" y="217"/>
                      <a:pt x="15" y="217"/>
                    </a:cubicBezTo>
                    <a:cubicBezTo>
                      <a:pt x="10" y="143"/>
                      <a:pt x="5" y="70"/>
                      <a:pt x="0" y="0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9" name="Freeform 315"/>
              <p:cNvSpPr>
                <a:spLocks/>
              </p:cNvSpPr>
              <p:nvPr/>
            </p:nvSpPr>
            <p:spPr bwMode="auto">
              <a:xfrm>
                <a:off x="2317750" y="1933576"/>
                <a:ext cx="4916488" cy="814388"/>
              </a:xfrm>
              <a:custGeom>
                <a:avLst/>
                <a:gdLst>
                  <a:gd name="T0" fmla="*/ 34 w 1311"/>
                  <a:gd name="T1" fmla="*/ 0 h 217"/>
                  <a:gd name="T2" fmla="*/ 1301 w 1311"/>
                  <a:gd name="T3" fmla="*/ 0 h 217"/>
                  <a:gd name="T4" fmla="*/ 1311 w 1311"/>
                  <a:gd name="T5" fmla="*/ 217 h 217"/>
                  <a:gd name="T6" fmla="*/ 0 w 1311"/>
                  <a:gd name="T7" fmla="*/ 217 h 217"/>
                  <a:gd name="T8" fmla="*/ 34 w 1311"/>
                  <a:gd name="T9" fmla="*/ 0 h 2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11" h="217">
                    <a:moveTo>
                      <a:pt x="34" y="0"/>
                    </a:moveTo>
                    <a:cubicBezTo>
                      <a:pt x="456" y="0"/>
                      <a:pt x="879" y="0"/>
                      <a:pt x="1301" y="0"/>
                    </a:cubicBezTo>
                    <a:cubicBezTo>
                      <a:pt x="1304" y="70"/>
                      <a:pt x="1308" y="143"/>
                      <a:pt x="1311" y="217"/>
                    </a:cubicBezTo>
                    <a:cubicBezTo>
                      <a:pt x="874" y="217"/>
                      <a:pt x="437" y="217"/>
                      <a:pt x="0" y="217"/>
                    </a:cubicBezTo>
                    <a:cubicBezTo>
                      <a:pt x="12" y="143"/>
                      <a:pt x="23" y="70"/>
                      <a:pt x="34" y="0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0" name="Freeform 316"/>
              <p:cNvSpPr>
                <a:spLocks/>
              </p:cNvSpPr>
              <p:nvPr/>
            </p:nvSpPr>
            <p:spPr bwMode="auto">
              <a:xfrm>
                <a:off x="-3154363" y="1933576"/>
                <a:ext cx="5059363" cy="814388"/>
              </a:xfrm>
              <a:custGeom>
                <a:avLst/>
                <a:gdLst>
                  <a:gd name="T0" fmla="*/ 82 w 1349"/>
                  <a:gd name="T1" fmla="*/ 0 h 217"/>
                  <a:gd name="T2" fmla="*/ 1349 w 1349"/>
                  <a:gd name="T3" fmla="*/ 0 h 217"/>
                  <a:gd name="T4" fmla="*/ 1311 w 1349"/>
                  <a:gd name="T5" fmla="*/ 217 h 217"/>
                  <a:gd name="T6" fmla="*/ 0 w 1349"/>
                  <a:gd name="T7" fmla="*/ 217 h 217"/>
                  <a:gd name="T8" fmla="*/ 82 w 1349"/>
                  <a:gd name="T9" fmla="*/ 0 h 2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49" h="217">
                    <a:moveTo>
                      <a:pt x="82" y="0"/>
                    </a:moveTo>
                    <a:cubicBezTo>
                      <a:pt x="504" y="0"/>
                      <a:pt x="927" y="0"/>
                      <a:pt x="1349" y="0"/>
                    </a:cubicBezTo>
                    <a:cubicBezTo>
                      <a:pt x="1337" y="70"/>
                      <a:pt x="1324" y="143"/>
                      <a:pt x="1311" y="217"/>
                    </a:cubicBezTo>
                    <a:cubicBezTo>
                      <a:pt x="874" y="217"/>
                      <a:pt x="437" y="217"/>
                      <a:pt x="0" y="217"/>
                    </a:cubicBezTo>
                    <a:cubicBezTo>
                      <a:pt x="28" y="143"/>
                      <a:pt x="55" y="70"/>
                      <a:pt x="82" y="0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1" name="Freeform 317"/>
              <p:cNvSpPr>
                <a:spLocks/>
              </p:cNvSpPr>
              <p:nvPr/>
            </p:nvSpPr>
            <p:spPr bwMode="auto">
              <a:xfrm>
                <a:off x="-8626475" y="1933576"/>
                <a:ext cx="5240338" cy="814388"/>
              </a:xfrm>
              <a:custGeom>
                <a:avLst/>
                <a:gdLst>
                  <a:gd name="T0" fmla="*/ 130 w 1397"/>
                  <a:gd name="T1" fmla="*/ 0 h 217"/>
                  <a:gd name="T2" fmla="*/ 1397 w 1397"/>
                  <a:gd name="T3" fmla="*/ 0 h 217"/>
                  <a:gd name="T4" fmla="*/ 1311 w 1397"/>
                  <a:gd name="T5" fmla="*/ 217 h 217"/>
                  <a:gd name="T6" fmla="*/ 0 w 1397"/>
                  <a:gd name="T7" fmla="*/ 217 h 217"/>
                  <a:gd name="T8" fmla="*/ 130 w 1397"/>
                  <a:gd name="T9" fmla="*/ 0 h 2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97" h="217">
                    <a:moveTo>
                      <a:pt x="130" y="0"/>
                    </a:moveTo>
                    <a:cubicBezTo>
                      <a:pt x="552" y="0"/>
                      <a:pt x="975" y="0"/>
                      <a:pt x="1397" y="0"/>
                    </a:cubicBezTo>
                    <a:cubicBezTo>
                      <a:pt x="1369" y="70"/>
                      <a:pt x="1340" y="143"/>
                      <a:pt x="1311" y="217"/>
                    </a:cubicBezTo>
                    <a:cubicBezTo>
                      <a:pt x="874" y="217"/>
                      <a:pt x="437" y="217"/>
                      <a:pt x="0" y="217"/>
                    </a:cubicBezTo>
                    <a:cubicBezTo>
                      <a:pt x="44" y="143"/>
                      <a:pt x="87" y="70"/>
                      <a:pt x="130" y="0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2" name="Freeform 318"/>
              <p:cNvSpPr>
                <a:spLocks/>
              </p:cNvSpPr>
              <p:nvPr/>
            </p:nvSpPr>
            <p:spPr bwMode="auto">
              <a:xfrm>
                <a:off x="-14098588" y="1933576"/>
                <a:ext cx="5419725" cy="814388"/>
              </a:xfrm>
              <a:custGeom>
                <a:avLst/>
                <a:gdLst>
                  <a:gd name="T0" fmla="*/ 178 w 1445"/>
                  <a:gd name="T1" fmla="*/ 0 h 217"/>
                  <a:gd name="T2" fmla="*/ 1445 w 1445"/>
                  <a:gd name="T3" fmla="*/ 0 h 217"/>
                  <a:gd name="T4" fmla="*/ 1310 w 1445"/>
                  <a:gd name="T5" fmla="*/ 217 h 217"/>
                  <a:gd name="T6" fmla="*/ 0 w 1445"/>
                  <a:gd name="T7" fmla="*/ 217 h 217"/>
                  <a:gd name="T8" fmla="*/ 178 w 1445"/>
                  <a:gd name="T9" fmla="*/ 0 h 2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45" h="217">
                    <a:moveTo>
                      <a:pt x="178" y="0"/>
                    </a:moveTo>
                    <a:cubicBezTo>
                      <a:pt x="600" y="0"/>
                      <a:pt x="1023" y="0"/>
                      <a:pt x="1445" y="0"/>
                    </a:cubicBezTo>
                    <a:cubicBezTo>
                      <a:pt x="1401" y="70"/>
                      <a:pt x="1356" y="143"/>
                      <a:pt x="1310" y="217"/>
                    </a:cubicBezTo>
                    <a:cubicBezTo>
                      <a:pt x="874" y="217"/>
                      <a:pt x="437" y="217"/>
                      <a:pt x="0" y="217"/>
                    </a:cubicBezTo>
                    <a:cubicBezTo>
                      <a:pt x="60" y="143"/>
                      <a:pt x="120" y="70"/>
                      <a:pt x="178" y="0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3" name="Freeform 319"/>
              <p:cNvSpPr>
                <a:spLocks/>
              </p:cNvSpPr>
              <p:nvPr/>
            </p:nvSpPr>
            <p:spPr bwMode="auto">
              <a:xfrm>
                <a:off x="-19570700" y="1933576"/>
                <a:ext cx="5600700" cy="814388"/>
              </a:xfrm>
              <a:custGeom>
                <a:avLst/>
                <a:gdLst>
                  <a:gd name="T0" fmla="*/ 226 w 1493"/>
                  <a:gd name="T1" fmla="*/ 0 h 217"/>
                  <a:gd name="T2" fmla="*/ 1493 w 1493"/>
                  <a:gd name="T3" fmla="*/ 0 h 217"/>
                  <a:gd name="T4" fmla="*/ 1310 w 1493"/>
                  <a:gd name="T5" fmla="*/ 217 h 217"/>
                  <a:gd name="T6" fmla="*/ 0 w 1493"/>
                  <a:gd name="T7" fmla="*/ 217 h 217"/>
                  <a:gd name="T8" fmla="*/ 226 w 1493"/>
                  <a:gd name="T9" fmla="*/ 0 h 2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93" h="217">
                    <a:moveTo>
                      <a:pt x="226" y="0"/>
                    </a:moveTo>
                    <a:cubicBezTo>
                      <a:pt x="648" y="0"/>
                      <a:pt x="1070" y="0"/>
                      <a:pt x="1493" y="0"/>
                    </a:cubicBezTo>
                    <a:cubicBezTo>
                      <a:pt x="1433" y="70"/>
                      <a:pt x="1373" y="143"/>
                      <a:pt x="1310" y="217"/>
                    </a:cubicBezTo>
                    <a:cubicBezTo>
                      <a:pt x="873" y="217"/>
                      <a:pt x="436" y="217"/>
                      <a:pt x="0" y="217"/>
                    </a:cubicBezTo>
                    <a:cubicBezTo>
                      <a:pt x="77" y="143"/>
                      <a:pt x="152" y="70"/>
                      <a:pt x="226" y="0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4" name="Freeform 320"/>
              <p:cNvSpPr>
                <a:spLocks/>
              </p:cNvSpPr>
              <p:nvPr/>
            </p:nvSpPr>
            <p:spPr bwMode="auto">
              <a:xfrm>
                <a:off x="-25045988" y="1933576"/>
                <a:ext cx="5783263" cy="814388"/>
              </a:xfrm>
              <a:custGeom>
                <a:avLst/>
                <a:gdLst>
                  <a:gd name="T0" fmla="*/ 275 w 1542"/>
                  <a:gd name="T1" fmla="*/ 0 h 217"/>
                  <a:gd name="T2" fmla="*/ 1542 w 1542"/>
                  <a:gd name="T3" fmla="*/ 0 h 217"/>
                  <a:gd name="T4" fmla="*/ 1311 w 1542"/>
                  <a:gd name="T5" fmla="*/ 217 h 217"/>
                  <a:gd name="T6" fmla="*/ 0 w 1542"/>
                  <a:gd name="T7" fmla="*/ 217 h 217"/>
                  <a:gd name="T8" fmla="*/ 275 w 1542"/>
                  <a:gd name="T9" fmla="*/ 0 h 2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42" h="217">
                    <a:moveTo>
                      <a:pt x="275" y="0"/>
                    </a:moveTo>
                    <a:cubicBezTo>
                      <a:pt x="697" y="0"/>
                      <a:pt x="1119" y="0"/>
                      <a:pt x="1542" y="0"/>
                    </a:cubicBezTo>
                    <a:cubicBezTo>
                      <a:pt x="1467" y="70"/>
                      <a:pt x="1390" y="143"/>
                      <a:pt x="1311" y="217"/>
                    </a:cubicBezTo>
                    <a:cubicBezTo>
                      <a:pt x="874" y="217"/>
                      <a:pt x="437" y="217"/>
                      <a:pt x="0" y="217"/>
                    </a:cubicBezTo>
                    <a:cubicBezTo>
                      <a:pt x="94" y="143"/>
                      <a:pt x="185" y="70"/>
                      <a:pt x="275" y="0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5" name="Freeform 321"/>
              <p:cNvSpPr>
                <a:spLocks/>
              </p:cNvSpPr>
              <p:nvPr/>
            </p:nvSpPr>
            <p:spPr bwMode="auto">
              <a:xfrm>
                <a:off x="-33342263" y="1933576"/>
                <a:ext cx="8788400" cy="814388"/>
              </a:xfrm>
              <a:custGeom>
                <a:avLst/>
                <a:gdLst>
                  <a:gd name="T0" fmla="*/ 348 w 2343"/>
                  <a:gd name="T1" fmla="*/ 0 h 217"/>
                  <a:gd name="T2" fmla="*/ 2343 w 2343"/>
                  <a:gd name="T3" fmla="*/ 0 h 217"/>
                  <a:gd name="T4" fmla="*/ 2064 w 2343"/>
                  <a:gd name="T5" fmla="*/ 217 h 217"/>
                  <a:gd name="T6" fmla="*/ 0 w 2343"/>
                  <a:gd name="T7" fmla="*/ 217 h 217"/>
                  <a:gd name="T8" fmla="*/ 348 w 2343"/>
                  <a:gd name="T9" fmla="*/ 0 h 2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43" h="217">
                    <a:moveTo>
                      <a:pt x="348" y="0"/>
                    </a:moveTo>
                    <a:cubicBezTo>
                      <a:pt x="1013" y="0"/>
                      <a:pt x="1678" y="0"/>
                      <a:pt x="2343" y="0"/>
                    </a:cubicBezTo>
                    <a:cubicBezTo>
                      <a:pt x="2252" y="70"/>
                      <a:pt x="2159" y="143"/>
                      <a:pt x="2064" y="217"/>
                    </a:cubicBezTo>
                    <a:cubicBezTo>
                      <a:pt x="1376" y="217"/>
                      <a:pt x="688" y="217"/>
                      <a:pt x="0" y="217"/>
                    </a:cubicBezTo>
                    <a:cubicBezTo>
                      <a:pt x="119" y="143"/>
                      <a:pt x="234" y="70"/>
                      <a:pt x="348" y="0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6" name="Freeform 322"/>
              <p:cNvSpPr>
                <a:spLocks/>
              </p:cNvSpPr>
              <p:nvPr/>
            </p:nvSpPr>
            <p:spPr bwMode="auto">
              <a:xfrm>
                <a:off x="36499800" y="2835276"/>
                <a:ext cx="10583863" cy="879475"/>
              </a:xfrm>
              <a:custGeom>
                <a:avLst/>
                <a:gdLst>
                  <a:gd name="T0" fmla="*/ 0 w 2822"/>
                  <a:gd name="T1" fmla="*/ 0 h 234"/>
                  <a:gd name="T2" fmla="*/ 2448 w 2822"/>
                  <a:gd name="T3" fmla="*/ 0 h 234"/>
                  <a:gd name="T4" fmla="*/ 2822 w 2822"/>
                  <a:gd name="T5" fmla="*/ 234 h 234"/>
                  <a:gd name="T6" fmla="*/ 287 w 2822"/>
                  <a:gd name="T7" fmla="*/ 234 h 234"/>
                  <a:gd name="T8" fmla="*/ 0 w 2822"/>
                  <a:gd name="T9" fmla="*/ 0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22" h="234">
                    <a:moveTo>
                      <a:pt x="0" y="0"/>
                    </a:moveTo>
                    <a:cubicBezTo>
                      <a:pt x="816" y="0"/>
                      <a:pt x="1632" y="0"/>
                      <a:pt x="2448" y="0"/>
                    </a:cubicBezTo>
                    <a:cubicBezTo>
                      <a:pt x="2570" y="76"/>
                      <a:pt x="2695" y="154"/>
                      <a:pt x="2822" y="234"/>
                    </a:cubicBezTo>
                    <a:cubicBezTo>
                      <a:pt x="1977" y="234"/>
                      <a:pt x="1132" y="234"/>
                      <a:pt x="287" y="234"/>
                    </a:cubicBezTo>
                    <a:cubicBezTo>
                      <a:pt x="189" y="154"/>
                      <a:pt x="94" y="76"/>
                      <a:pt x="0" y="0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7" name="Freeform 323"/>
              <p:cNvSpPr>
                <a:spLocks/>
              </p:cNvSpPr>
              <p:nvPr/>
            </p:nvSpPr>
            <p:spPr bwMode="auto">
              <a:xfrm>
                <a:off x="31008638" y="2835276"/>
                <a:ext cx="5989638" cy="879475"/>
              </a:xfrm>
              <a:custGeom>
                <a:avLst/>
                <a:gdLst>
                  <a:gd name="T0" fmla="*/ 0 w 1597"/>
                  <a:gd name="T1" fmla="*/ 0 h 234"/>
                  <a:gd name="T2" fmla="*/ 1315 w 1597"/>
                  <a:gd name="T3" fmla="*/ 0 h 234"/>
                  <a:gd name="T4" fmla="*/ 1597 w 1597"/>
                  <a:gd name="T5" fmla="*/ 234 h 234"/>
                  <a:gd name="T6" fmla="*/ 235 w 1597"/>
                  <a:gd name="T7" fmla="*/ 234 h 234"/>
                  <a:gd name="T8" fmla="*/ 0 w 1597"/>
                  <a:gd name="T9" fmla="*/ 0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97" h="234">
                    <a:moveTo>
                      <a:pt x="0" y="0"/>
                    </a:moveTo>
                    <a:cubicBezTo>
                      <a:pt x="438" y="0"/>
                      <a:pt x="876" y="0"/>
                      <a:pt x="1315" y="0"/>
                    </a:cubicBezTo>
                    <a:cubicBezTo>
                      <a:pt x="1407" y="76"/>
                      <a:pt x="1501" y="154"/>
                      <a:pt x="1597" y="234"/>
                    </a:cubicBezTo>
                    <a:cubicBezTo>
                      <a:pt x="1143" y="234"/>
                      <a:pt x="689" y="234"/>
                      <a:pt x="235" y="234"/>
                    </a:cubicBezTo>
                    <a:cubicBezTo>
                      <a:pt x="155" y="154"/>
                      <a:pt x="76" y="76"/>
                      <a:pt x="0" y="0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8" name="Freeform 324"/>
              <p:cNvSpPr>
                <a:spLocks/>
              </p:cNvSpPr>
              <p:nvPr/>
            </p:nvSpPr>
            <p:spPr bwMode="auto">
              <a:xfrm>
                <a:off x="25514300" y="2835276"/>
                <a:ext cx="5799138" cy="879475"/>
              </a:xfrm>
              <a:custGeom>
                <a:avLst/>
                <a:gdLst>
                  <a:gd name="T0" fmla="*/ 0 w 1546"/>
                  <a:gd name="T1" fmla="*/ 0 h 234"/>
                  <a:gd name="T2" fmla="*/ 1316 w 1546"/>
                  <a:gd name="T3" fmla="*/ 0 h 234"/>
                  <a:gd name="T4" fmla="*/ 1546 w 1546"/>
                  <a:gd name="T5" fmla="*/ 234 h 234"/>
                  <a:gd name="T6" fmla="*/ 184 w 1546"/>
                  <a:gd name="T7" fmla="*/ 234 h 234"/>
                  <a:gd name="T8" fmla="*/ 0 w 1546"/>
                  <a:gd name="T9" fmla="*/ 0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46" h="234">
                    <a:moveTo>
                      <a:pt x="0" y="0"/>
                    </a:moveTo>
                    <a:cubicBezTo>
                      <a:pt x="439" y="0"/>
                      <a:pt x="877" y="0"/>
                      <a:pt x="1316" y="0"/>
                    </a:cubicBezTo>
                    <a:cubicBezTo>
                      <a:pt x="1391" y="76"/>
                      <a:pt x="1467" y="154"/>
                      <a:pt x="1546" y="234"/>
                    </a:cubicBezTo>
                    <a:cubicBezTo>
                      <a:pt x="1092" y="234"/>
                      <a:pt x="638" y="234"/>
                      <a:pt x="184" y="234"/>
                    </a:cubicBezTo>
                    <a:cubicBezTo>
                      <a:pt x="121" y="154"/>
                      <a:pt x="60" y="76"/>
                      <a:pt x="0" y="0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9" name="Freeform 325"/>
              <p:cNvSpPr>
                <a:spLocks/>
              </p:cNvSpPr>
              <p:nvPr/>
            </p:nvSpPr>
            <p:spPr bwMode="auto">
              <a:xfrm>
                <a:off x="20023138" y="2835276"/>
                <a:ext cx="5603875" cy="879475"/>
              </a:xfrm>
              <a:custGeom>
                <a:avLst/>
                <a:gdLst>
                  <a:gd name="T0" fmla="*/ 0 w 1494"/>
                  <a:gd name="T1" fmla="*/ 0 h 234"/>
                  <a:gd name="T2" fmla="*/ 1315 w 1494"/>
                  <a:gd name="T3" fmla="*/ 0 h 234"/>
                  <a:gd name="T4" fmla="*/ 1494 w 1494"/>
                  <a:gd name="T5" fmla="*/ 234 h 234"/>
                  <a:gd name="T6" fmla="*/ 132 w 1494"/>
                  <a:gd name="T7" fmla="*/ 234 h 234"/>
                  <a:gd name="T8" fmla="*/ 0 w 1494"/>
                  <a:gd name="T9" fmla="*/ 0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94" h="234">
                    <a:moveTo>
                      <a:pt x="0" y="0"/>
                    </a:moveTo>
                    <a:cubicBezTo>
                      <a:pt x="439" y="0"/>
                      <a:pt x="877" y="0"/>
                      <a:pt x="1315" y="0"/>
                    </a:cubicBezTo>
                    <a:cubicBezTo>
                      <a:pt x="1373" y="76"/>
                      <a:pt x="1433" y="154"/>
                      <a:pt x="1494" y="234"/>
                    </a:cubicBezTo>
                    <a:cubicBezTo>
                      <a:pt x="1040" y="234"/>
                      <a:pt x="586" y="234"/>
                      <a:pt x="132" y="234"/>
                    </a:cubicBezTo>
                    <a:cubicBezTo>
                      <a:pt x="87" y="154"/>
                      <a:pt x="43" y="76"/>
                      <a:pt x="0" y="0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0" name="Freeform 326"/>
              <p:cNvSpPr>
                <a:spLocks/>
              </p:cNvSpPr>
              <p:nvPr/>
            </p:nvSpPr>
            <p:spPr bwMode="auto">
              <a:xfrm>
                <a:off x="14533563" y="2835276"/>
                <a:ext cx="5407025" cy="879475"/>
              </a:xfrm>
              <a:custGeom>
                <a:avLst/>
                <a:gdLst>
                  <a:gd name="T0" fmla="*/ 0 w 1442"/>
                  <a:gd name="T1" fmla="*/ 0 h 234"/>
                  <a:gd name="T2" fmla="*/ 1315 w 1442"/>
                  <a:gd name="T3" fmla="*/ 0 h 234"/>
                  <a:gd name="T4" fmla="*/ 1442 w 1442"/>
                  <a:gd name="T5" fmla="*/ 234 h 234"/>
                  <a:gd name="T6" fmla="*/ 80 w 1442"/>
                  <a:gd name="T7" fmla="*/ 234 h 234"/>
                  <a:gd name="T8" fmla="*/ 0 w 1442"/>
                  <a:gd name="T9" fmla="*/ 0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42" h="234">
                    <a:moveTo>
                      <a:pt x="0" y="0"/>
                    </a:moveTo>
                    <a:cubicBezTo>
                      <a:pt x="438" y="0"/>
                      <a:pt x="877" y="0"/>
                      <a:pt x="1315" y="0"/>
                    </a:cubicBezTo>
                    <a:cubicBezTo>
                      <a:pt x="1356" y="76"/>
                      <a:pt x="1398" y="154"/>
                      <a:pt x="1442" y="234"/>
                    </a:cubicBezTo>
                    <a:cubicBezTo>
                      <a:pt x="988" y="234"/>
                      <a:pt x="534" y="234"/>
                      <a:pt x="80" y="234"/>
                    </a:cubicBezTo>
                    <a:cubicBezTo>
                      <a:pt x="53" y="154"/>
                      <a:pt x="26" y="76"/>
                      <a:pt x="0" y="0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1" name="Freeform 327"/>
              <p:cNvSpPr>
                <a:spLocks/>
              </p:cNvSpPr>
              <p:nvPr/>
            </p:nvSpPr>
            <p:spPr bwMode="auto">
              <a:xfrm>
                <a:off x="9042400" y="2835276"/>
                <a:ext cx="5208588" cy="879475"/>
              </a:xfrm>
              <a:custGeom>
                <a:avLst/>
                <a:gdLst>
                  <a:gd name="T0" fmla="*/ 0 w 1389"/>
                  <a:gd name="T1" fmla="*/ 0 h 234"/>
                  <a:gd name="T2" fmla="*/ 1315 w 1389"/>
                  <a:gd name="T3" fmla="*/ 0 h 234"/>
                  <a:gd name="T4" fmla="*/ 1389 w 1389"/>
                  <a:gd name="T5" fmla="*/ 234 h 234"/>
                  <a:gd name="T6" fmla="*/ 28 w 1389"/>
                  <a:gd name="T7" fmla="*/ 234 h 234"/>
                  <a:gd name="T8" fmla="*/ 0 w 1389"/>
                  <a:gd name="T9" fmla="*/ 0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89" h="234">
                    <a:moveTo>
                      <a:pt x="0" y="0"/>
                    </a:moveTo>
                    <a:cubicBezTo>
                      <a:pt x="438" y="0"/>
                      <a:pt x="877" y="0"/>
                      <a:pt x="1315" y="0"/>
                    </a:cubicBezTo>
                    <a:cubicBezTo>
                      <a:pt x="1339" y="76"/>
                      <a:pt x="1364" y="154"/>
                      <a:pt x="1389" y="234"/>
                    </a:cubicBezTo>
                    <a:cubicBezTo>
                      <a:pt x="936" y="234"/>
                      <a:pt x="481" y="234"/>
                      <a:pt x="28" y="234"/>
                    </a:cubicBezTo>
                    <a:cubicBezTo>
                      <a:pt x="18" y="154"/>
                      <a:pt x="9" y="76"/>
                      <a:pt x="0" y="0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2" name="Freeform 328"/>
              <p:cNvSpPr>
                <a:spLocks/>
              </p:cNvSpPr>
              <p:nvPr/>
            </p:nvSpPr>
            <p:spPr bwMode="auto">
              <a:xfrm>
                <a:off x="3457575" y="2835276"/>
                <a:ext cx="5108575" cy="879475"/>
              </a:xfrm>
              <a:custGeom>
                <a:avLst/>
                <a:gdLst>
                  <a:gd name="T0" fmla="*/ 25 w 1362"/>
                  <a:gd name="T1" fmla="*/ 0 h 234"/>
                  <a:gd name="T2" fmla="*/ 1340 w 1362"/>
                  <a:gd name="T3" fmla="*/ 0 h 234"/>
                  <a:gd name="T4" fmla="*/ 1362 w 1362"/>
                  <a:gd name="T5" fmla="*/ 234 h 234"/>
                  <a:gd name="T6" fmla="*/ 0 w 1362"/>
                  <a:gd name="T7" fmla="*/ 234 h 234"/>
                  <a:gd name="T8" fmla="*/ 25 w 1362"/>
                  <a:gd name="T9" fmla="*/ 0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62" h="234">
                    <a:moveTo>
                      <a:pt x="25" y="0"/>
                    </a:moveTo>
                    <a:cubicBezTo>
                      <a:pt x="463" y="0"/>
                      <a:pt x="901" y="0"/>
                      <a:pt x="1340" y="0"/>
                    </a:cubicBezTo>
                    <a:cubicBezTo>
                      <a:pt x="1347" y="76"/>
                      <a:pt x="1355" y="154"/>
                      <a:pt x="1362" y="234"/>
                    </a:cubicBezTo>
                    <a:cubicBezTo>
                      <a:pt x="908" y="234"/>
                      <a:pt x="454" y="234"/>
                      <a:pt x="0" y="234"/>
                    </a:cubicBezTo>
                    <a:cubicBezTo>
                      <a:pt x="9" y="154"/>
                      <a:pt x="17" y="76"/>
                      <a:pt x="25" y="0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3" name="Freeform 329"/>
              <p:cNvSpPr>
                <a:spLocks/>
              </p:cNvSpPr>
              <p:nvPr/>
            </p:nvSpPr>
            <p:spPr bwMode="auto">
              <a:xfrm>
                <a:off x="-2227263" y="2835276"/>
                <a:ext cx="5216525" cy="879475"/>
              </a:xfrm>
              <a:custGeom>
                <a:avLst/>
                <a:gdLst>
                  <a:gd name="T0" fmla="*/ 76 w 1391"/>
                  <a:gd name="T1" fmla="*/ 0 h 234"/>
                  <a:gd name="T2" fmla="*/ 1391 w 1391"/>
                  <a:gd name="T3" fmla="*/ 0 h 234"/>
                  <a:gd name="T4" fmla="*/ 1362 w 1391"/>
                  <a:gd name="T5" fmla="*/ 234 h 234"/>
                  <a:gd name="T6" fmla="*/ 0 w 1391"/>
                  <a:gd name="T7" fmla="*/ 234 h 234"/>
                  <a:gd name="T8" fmla="*/ 76 w 1391"/>
                  <a:gd name="T9" fmla="*/ 0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91" h="234">
                    <a:moveTo>
                      <a:pt x="76" y="0"/>
                    </a:moveTo>
                    <a:cubicBezTo>
                      <a:pt x="515" y="0"/>
                      <a:pt x="953" y="0"/>
                      <a:pt x="1391" y="0"/>
                    </a:cubicBezTo>
                    <a:cubicBezTo>
                      <a:pt x="1382" y="76"/>
                      <a:pt x="1372" y="154"/>
                      <a:pt x="1362" y="234"/>
                    </a:cubicBezTo>
                    <a:cubicBezTo>
                      <a:pt x="908" y="234"/>
                      <a:pt x="454" y="234"/>
                      <a:pt x="0" y="234"/>
                    </a:cubicBezTo>
                    <a:cubicBezTo>
                      <a:pt x="26" y="154"/>
                      <a:pt x="51" y="76"/>
                      <a:pt x="76" y="0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4" name="Freeform 330"/>
              <p:cNvSpPr>
                <a:spLocks/>
              </p:cNvSpPr>
              <p:nvPr/>
            </p:nvSpPr>
            <p:spPr bwMode="auto">
              <a:xfrm>
                <a:off x="-7913688" y="2835276"/>
                <a:ext cx="5411788" cy="879475"/>
              </a:xfrm>
              <a:custGeom>
                <a:avLst/>
                <a:gdLst>
                  <a:gd name="T0" fmla="*/ 128 w 1443"/>
                  <a:gd name="T1" fmla="*/ 0 h 234"/>
                  <a:gd name="T2" fmla="*/ 1443 w 1443"/>
                  <a:gd name="T3" fmla="*/ 0 h 234"/>
                  <a:gd name="T4" fmla="*/ 1362 w 1443"/>
                  <a:gd name="T5" fmla="*/ 234 h 234"/>
                  <a:gd name="T6" fmla="*/ 0 w 1443"/>
                  <a:gd name="T7" fmla="*/ 234 h 234"/>
                  <a:gd name="T8" fmla="*/ 128 w 1443"/>
                  <a:gd name="T9" fmla="*/ 0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43" h="234">
                    <a:moveTo>
                      <a:pt x="128" y="0"/>
                    </a:moveTo>
                    <a:cubicBezTo>
                      <a:pt x="566" y="0"/>
                      <a:pt x="1005" y="0"/>
                      <a:pt x="1443" y="0"/>
                    </a:cubicBezTo>
                    <a:cubicBezTo>
                      <a:pt x="1417" y="76"/>
                      <a:pt x="1389" y="154"/>
                      <a:pt x="1362" y="234"/>
                    </a:cubicBezTo>
                    <a:cubicBezTo>
                      <a:pt x="908" y="234"/>
                      <a:pt x="454" y="234"/>
                      <a:pt x="0" y="234"/>
                    </a:cubicBezTo>
                    <a:cubicBezTo>
                      <a:pt x="44" y="154"/>
                      <a:pt x="86" y="76"/>
                      <a:pt x="128" y="0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5" name="Freeform 331"/>
              <p:cNvSpPr>
                <a:spLocks/>
              </p:cNvSpPr>
              <p:nvPr/>
            </p:nvSpPr>
            <p:spPr bwMode="auto">
              <a:xfrm>
                <a:off x="-13600113" y="2835276"/>
                <a:ext cx="5607050" cy="879475"/>
              </a:xfrm>
              <a:custGeom>
                <a:avLst/>
                <a:gdLst>
                  <a:gd name="T0" fmla="*/ 180 w 1495"/>
                  <a:gd name="T1" fmla="*/ 0 h 234"/>
                  <a:gd name="T2" fmla="*/ 1495 w 1495"/>
                  <a:gd name="T3" fmla="*/ 0 h 234"/>
                  <a:gd name="T4" fmla="*/ 1362 w 1495"/>
                  <a:gd name="T5" fmla="*/ 234 h 234"/>
                  <a:gd name="T6" fmla="*/ 0 w 1495"/>
                  <a:gd name="T7" fmla="*/ 234 h 234"/>
                  <a:gd name="T8" fmla="*/ 180 w 1495"/>
                  <a:gd name="T9" fmla="*/ 0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95" h="234">
                    <a:moveTo>
                      <a:pt x="180" y="0"/>
                    </a:moveTo>
                    <a:cubicBezTo>
                      <a:pt x="618" y="0"/>
                      <a:pt x="1057" y="0"/>
                      <a:pt x="1495" y="0"/>
                    </a:cubicBezTo>
                    <a:cubicBezTo>
                      <a:pt x="1451" y="76"/>
                      <a:pt x="1407" y="154"/>
                      <a:pt x="1362" y="234"/>
                    </a:cubicBezTo>
                    <a:cubicBezTo>
                      <a:pt x="908" y="234"/>
                      <a:pt x="454" y="234"/>
                      <a:pt x="0" y="234"/>
                    </a:cubicBezTo>
                    <a:cubicBezTo>
                      <a:pt x="61" y="154"/>
                      <a:pt x="121" y="76"/>
                      <a:pt x="180" y="0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6" name="Freeform 332"/>
              <p:cNvSpPr>
                <a:spLocks/>
              </p:cNvSpPr>
              <p:nvPr/>
            </p:nvSpPr>
            <p:spPr bwMode="auto">
              <a:xfrm>
                <a:off x="-19284950" y="2835276"/>
                <a:ext cx="5802313" cy="879475"/>
              </a:xfrm>
              <a:custGeom>
                <a:avLst/>
                <a:gdLst>
                  <a:gd name="T0" fmla="*/ 231 w 1547"/>
                  <a:gd name="T1" fmla="*/ 0 h 234"/>
                  <a:gd name="T2" fmla="*/ 1547 w 1547"/>
                  <a:gd name="T3" fmla="*/ 0 h 234"/>
                  <a:gd name="T4" fmla="*/ 1361 w 1547"/>
                  <a:gd name="T5" fmla="*/ 234 h 234"/>
                  <a:gd name="T6" fmla="*/ 0 w 1547"/>
                  <a:gd name="T7" fmla="*/ 234 h 234"/>
                  <a:gd name="T8" fmla="*/ 231 w 1547"/>
                  <a:gd name="T9" fmla="*/ 0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47" h="234">
                    <a:moveTo>
                      <a:pt x="231" y="0"/>
                    </a:moveTo>
                    <a:cubicBezTo>
                      <a:pt x="670" y="0"/>
                      <a:pt x="1108" y="0"/>
                      <a:pt x="1547" y="0"/>
                    </a:cubicBezTo>
                    <a:cubicBezTo>
                      <a:pt x="1486" y="76"/>
                      <a:pt x="1425" y="154"/>
                      <a:pt x="1361" y="234"/>
                    </a:cubicBezTo>
                    <a:cubicBezTo>
                      <a:pt x="907" y="234"/>
                      <a:pt x="453" y="234"/>
                      <a:pt x="0" y="234"/>
                    </a:cubicBezTo>
                    <a:cubicBezTo>
                      <a:pt x="79" y="154"/>
                      <a:pt x="156" y="76"/>
                      <a:pt x="231" y="0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7" name="Freeform 333"/>
              <p:cNvSpPr>
                <a:spLocks/>
              </p:cNvSpPr>
              <p:nvPr/>
            </p:nvSpPr>
            <p:spPr bwMode="auto">
              <a:xfrm>
                <a:off x="-24974550" y="2835276"/>
                <a:ext cx="5997575" cy="879475"/>
              </a:xfrm>
              <a:custGeom>
                <a:avLst/>
                <a:gdLst>
                  <a:gd name="T0" fmla="*/ 284 w 1599"/>
                  <a:gd name="T1" fmla="*/ 0 h 234"/>
                  <a:gd name="T2" fmla="*/ 1599 w 1599"/>
                  <a:gd name="T3" fmla="*/ 0 h 234"/>
                  <a:gd name="T4" fmla="*/ 1362 w 1599"/>
                  <a:gd name="T5" fmla="*/ 234 h 234"/>
                  <a:gd name="T6" fmla="*/ 0 w 1599"/>
                  <a:gd name="T7" fmla="*/ 234 h 234"/>
                  <a:gd name="T8" fmla="*/ 284 w 1599"/>
                  <a:gd name="T9" fmla="*/ 0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99" h="234">
                    <a:moveTo>
                      <a:pt x="284" y="0"/>
                    </a:moveTo>
                    <a:cubicBezTo>
                      <a:pt x="723" y="0"/>
                      <a:pt x="1161" y="0"/>
                      <a:pt x="1599" y="0"/>
                    </a:cubicBezTo>
                    <a:cubicBezTo>
                      <a:pt x="1522" y="76"/>
                      <a:pt x="1443" y="154"/>
                      <a:pt x="1362" y="234"/>
                    </a:cubicBezTo>
                    <a:cubicBezTo>
                      <a:pt x="908" y="234"/>
                      <a:pt x="454" y="234"/>
                      <a:pt x="0" y="234"/>
                    </a:cubicBezTo>
                    <a:cubicBezTo>
                      <a:pt x="97" y="154"/>
                      <a:pt x="192" y="76"/>
                      <a:pt x="284" y="0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8" name="Freeform 334"/>
              <p:cNvSpPr>
                <a:spLocks/>
              </p:cNvSpPr>
              <p:nvPr/>
            </p:nvSpPr>
            <p:spPr bwMode="auto">
              <a:xfrm>
                <a:off x="-34880550" y="2835276"/>
                <a:ext cx="10329863" cy="879475"/>
              </a:xfrm>
              <a:custGeom>
                <a:avLst/>
                <a:gdLst>
                  <a:gd name="T0" fmla="*/ 374 w 2754"/>
                  <a:gd name="T1" fmla="*/ 0 h 234"/>
                  <a:gd name="T2" fmla="*/ 2754 w 2754"/>
                  <a:gd name="T3" fmla="*/ 0 h 234"/>
                  <a:gd name="T4" fmla="*/ 2464 w 2754"/>
                  <a:gd name="T5" fmla="*/ 234 h 234"/>
                  <a:gd name="T6" fmla="*/ 0 w 2754"/>
                  <a:gd name="T7" fmla="*/ 234 h 234"/>
                  <a:gd name="T8" fmla="*/ 374 w 2754"/>
                  <a:gd name="T9" fmla="*/ 0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54" h="234">
                    <a:moveTo>
                      <a:pt x="374" y="0"/>
                    </a:moveTo>
                    <a:cubicBezTo>
                      <a:pt x="1167" y="0"/>
                      <a:pt x="1961" y="0"/>
                      <a:pt x="2754" y="0"/>
                    </a:cubicBezTo>
                    <a:cubicBezTo>
                      <a:pt x="2660" y="76"/>
                      <a:pt x="2563" y="154"/>
                      <a:pt x="2464" y="234"/>
                    </a:cubicBezTo>
                    <a:cubicBezTo>
                      <a:pt x="1643" y="234"/>
                      <a:pt x="821" y="234"/>
                      <a:pt x="0" y="234"/>
                    </a:cubicBezTo>
                    <a:cubicBezTo>
                      <a:pt x="128" y="154"/>
                      <a:pt x="252" y="76"/>
                      <a:pt x="374" y="0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9" name="Freeform 335"/>
              <p:cNvSpPr>
                <a:spLocks/>
              </p:cNvSpPr>
              <p:nvPr/>
            </p:nvSpPr>
            <p:spPr bwMode="auto">
              <a:xfrm>
                <a:off x="34861500" y="3800476"/>
                <a:ext cx="13876338" cy="950913"/>
              </a:xfrm>
              <a:custGeom>
                <a:avLst/>
                <a:gdLst>
                  <a:gd name="T0" fmla="*/ 0 w 3700"/>
                  <a:gd name="T1" fmla="*/ 0 h 253"/>
                  <a:gd name="T2" fmla="*/ 3295 w 3700"/>
                  <a:gd name="T3" fmla="*/ 0 h 253"/>
                  <a:gd name="T4" fmla="*/ 3700 w 3700"/>
                  <a:gd name="T5" fmla="*/ 253 h 253"/>
                  <a:gd name="T6" fmla="*/ 283 w 3700"/>
                  <a:gd name="T7" fmla="*/ 253 h 253"/>
                  <a:gd name="T8" fmla="*/ 0 w 3700"/>
                  <a:gd name="T9" fmla="*/ 0 h 2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00" h="253">
                    <a:moveTo>
                      <a:pt x="0" y="0"/>
                    </a:moveTo>
                    <a:cubicBezTo>
                      <a:pt x="1099" y="0"/>
                      <a:pt x="2197" y="0"/>
                      <a:pt x="3295" y="0"/>
                    </a:cubicBezTo>
                    <a:cubicBezTo>
                      <a:pt x="3427" y="82"/>
                      <a:pt x="3562" y="167"/>
                      <a:pt x="3700" y="253"/>
                    </a:cubicBezTo>
                    <a:cubicBezTo>
                      <a:pt x="2561" y="253"/>
                      <a:pt x="1422" y="253"/>
                      <a:pt x="283" y="253"/>
                    </a:cubicBezTo>
                    <a:cubicBezTo>
                      <a:pt x="187" y="167"/>
                      <a:pt x="92" y="83"/>
                      <a:pt x="0" y="0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0" name="Freeform 336"/>
              <p:cNvSpPr>
                <a:spLocks/>
              </p:cNvSpPr>
              <p:nvPr/>
            </p:nvSpPr>
            <p:spPr bwMode="auto">
              <a:xfrm>
                <a:off x="29156025" y="3800476"/>
                <a:ext cx="6165850" cy="950913"/>
              </a:xfrm>
              <a:custGeom>
                <a:avLst/>
                <a:gdLst>
                  <a:gd name="T0" fmla="*/ 0 w 1644"/>
                  <a:gd name="T1" fmla="*/ 0 h 253"/>
                  <a:gd name="T2" fmla="*/ 1366 w 1644"/>
                  <a:gd name="T3" fmla="*/ 0 h 253"/>
                  <a:gd name="T4" fmla="*/ 1644 w 1644"/>
                  <a:gd name="T5" fmla="*/ 253 h 253"/>
                  <a:gd name="T6" fmla="*/ 227 w 1644"/>
                  <a:gd name="T7" fmla="*/ 253 h 253"/>
                  <a:gd name="T8" fmla="*/ 0 w 1644"/>
                  <a:gd name="T9" fmla="*/ 0 h 2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44" h="253">
                    <a:moveTo>
                      <a:pt x="0" y="0"/>
                    </a:moveTo>
                    <a:cubicBezTo>
                      <a:pt x="456" y="0"/>
                      <a:pt x="911" y="0"/>
                      <a:pt x="1366" y="0"/>
                    </a:cubicBezTo>
                    <a:cubicBezTo>
                      <a:pt x="1457" y="83"/>
                      <a:pt x="1549" y="167"/>
                      <a:pt x="1644" y="253"/>
                    </a:cubicBezTo>
                    <a:cubicBezTo>
                      <a:pt x="1171" y="253"/>
                      <a:pt x="699" y="253"/>
                      <a:pt x="227" y="253"/>
                    </a:cubicBezTo>
                    <a:cubicBezTo>
                      <a:pt x="149" y="167"/>
                      <a:pt x="74" y="82"/>
                      <a:pt x="0" y="0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1" name="Freeform 337"/>
              <p:cNvSpPr>
                <a:spLocks/>
              </p:cNvSpPr>
              <p:nvPr/>
            </p:nvSpPr>
            <p:spPr bwMode="auto">
              <a:xfrm>
                <a:off x="23452138" y="3800476"/>
                <a:ext cx="5951538" cy="950913"/>
              </a:xfrm>
              <a:custGeom>
                <a:avLst/>
                <a:gdLst>
                  <a:gd name="T0" fmla="*/ 0 w 1587"/>
                  <a:gd name="T1" fmla="*/ 0 h 253"/>
                  <a:gd name="T2" fmla="*/ 1366 w 1587"/>
                  <a:gd name="T3" fmla="*/ 0 h 253"/>
                  <a:gd name="T4" fmla="*/ 1587 w 1587"/>
                  <a:gd name="T5" fmla="*/ 253 h 253"/>
                  <a:gd name="T6" fmla="*/ 171 w 1587"/>
                  <a:gd name="T7" fmla="*/ 253 h 253"/>
                  <a:gd name="T8" fmla="*/ 0 w 1587"/>
                  <a:gd name="T9" fmla="*/ 0 h 2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87" h="253">
                    <a:moveTo>
                      <a:pt x="0" y="0"/>
                    </a:moveTo>
                    <a:cubicBezTo>
                      <a:pt x="455" y="0"/>
                      <a:pt x="911" y="0"/>
                      <a:pt x="1366" y="0"/>
                    </a:cubicBezTo>
                    <a:cubicBezTo>
                      <a:pt x="1438" y="82"/>
                      <a:pt x="1512" y="167"/>
                      <a:pt x="1587" y="253"/>
                    </a:cubicBezTo>
                    <a:cubicBezTo>
                      <a:pt x="1115" y="253"/>
                      <a:pt x="643" y="253"/>
                      <a:pt x="171" y="253"/>
                    </a:cubicBezTo>
                    <a:cubicBezTo>
                      <a:pt x="112" y="167"/>
                      <a:pt x="55" y="82"/>
                      <a:pt x="0" y="0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2" name="Freeform 338"/>
              <p:cNvSpPr>
                <a:spLocks/>
              </p:cNvSpPr>
              <p:nvPr/>
            </p:nvSpPr>
            <p:spPr bwMode="auto">
              <a:xfrm>
                <a:off x="17746663" y="3800476"/>
                <a:ext cx="5741988" cy="950913"/>
              </a:xfrm>
              <a:custGeom>
                <a:avLst/>
                <a:gdLst>
                  <a:gd name="T0" fmla="*/ 0 w 1531"/>
                  <a:gd name="T1" fmla="*/ 0 h 253"/>
                  <a:gd name="T2" fmla="*/ 1366 w 1531"/>
                  <a:gd name="T3" fmla="*/ 0 h 253"/>
                  <a:gd name="T4" fmla="*/ 1531 w 1531"/>
                  <a:gd name="T5" fmla="*/ 253 h 253"/>
                  <a:gd name="T6" fmla="*/ 114 w 1531"/>
                  <a:gd name="T7" fmla="*/ 253 h 253"/>
                  <a:gd name="T8" fmla="*/ 0 w 1531"/>
                  <a:gd name="T9" fmla="*/ 0 h 2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31" h="253">
                    <a:moveTo>
                      <a:pt x="0" y="0"/>
                    </a:moveTo>
                    <a:cubicBezTo>
                      <a:pt x="455" y="0"/>
                      <a:pt x="911" y="0"/>
                      <a:pt x="1366" y="0"/>
                    </a:cubicBezTo>
                    <a:cubicBezTo>
                      <a:pt x="1420" y="82"/>
                      <a:pt x="1475" y="167"/>
                      <a:pt x="1531" y="253"/>
                    </a:cubicBezTo>
                    <a:cubicBezTo>
                      <a:pt x="1059" y="253"/>
                      <a:pt x="587" y="253"/>
                      <a:pt x="114" y="253"/>
                    </a:cubicBezTo>
                    <a:cubicBezTo>
                      <a:pt x="75" y="167"/>
                      <a:pt x="37" y="82"/>
                      <a:pt x="0" y="0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3" name="Freeform 339"/>
              <p:cNvSpPr>
                <a:spLocks/>
              </p:cNvSpPr>
              <p:nvPr/>
            </p:nvSpPr>
            <p:spPr bwMode="auto">
              <a:xfrm>
                <a:off x="12039600" y="3800476"/>
                <a:ext cx="5535613" cy="950913"/>
              </a:xfrm>
              <a:custGeom>
                <a:avLst/>
                <a:gdLst>
                  <a:gd name="T0" fmla="*/ 0 w 1476"/>
                  <a:gd name="T1" fmla="*/ 0 h 253"/>
                  <a:gd name="T2" fmla="*/ 1367 w 1476"/>
                  <a:gd name="T3" fmla="*/ 0 h 253"/>
                  <a:gd name="T4" fmla="*/ 1476 w 1476"/>
                  <a:gd name="T5" fmla="*/ 253 h 253"/>
                  <a:gd name="T6" fmla="*/ 59 w 1476"/>
                  <a:gd name="T7" fmla="*/ 253 h 253"/>
                  <a:gd name="T8" fmla="*/ 0 w 1476"/>
                  <a:gd name="T9" fmla="*/ 0 h 2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76" h="253">
                    <a:moveTo>
                      <a:pt x="0" y="0"/>
                    </a:moveTo>
                    <a:cubicBezTo>
                      <a:pt x="456" y="0"/>
                      <a:pt x="911" y="0"/>
                      <a:pt x="1367" y="0"/>
                    </a:cubicBezTo>
                    <a:cubicBezTo>
                      <a:pt x="1402" y="82"/>
                      <a:pt x="1438" y="167"/>
                      <a:pt x="1476" y="253"/>
                    </a:cubicBezTo>
                    <a:cubicBezTo>
                      <a:pt x="1004" y="253"/>
                      <a:pt x="531" y="253"/>
                      <a:pt x="59" y="253"/>
                    </a:cubicBezTo>
                    <a:cubicBezTo>
                      <a:pt x="39" y="167"/>
                      <a:pt x="20" y="82"/>
                      <a:pt x="0" y="0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4" name="Freeform 340"/>
              <p:cNvSpPr>
                <a:spLocks/>
              </p:cNvSpPr>
              <p:nvPr/>
            </p:nvSpPr>
            <p:spPr bwMode="auto">
              <a:xfrm>
                <a:off x="6334125" y="3800476"/>
                <a:ext cx="5322888" cy="950913"/>
              </a:xfrm>
              <a:custGeom>
                <a:avLst/>
                <a:gdLst>
                  <a:gd name="T0" fmla="*/ 0 w 1419"/>
                  <a:gd name="T1" fmla="*/ 0 h 253"/>
                  <a:gd name="T2" fmla="*/ 1367 w 1419"/>
                  <a:gd name="T3" fmla="*/ 0 h 253"/>
                  <a:gd name="T4" fmla="*/ 1419 w 1419"/>
                  <a:gd name="T5" fmla="*/ 253 h 253"/>
                  <a:gd name="T6" fmla="*/ 3 w 1419"/>
                  <a:gd name="T7" fmla="*/ 253 h 253"/>
                  <a:gd name="T8" fmla="*/ 0 w 1419"/>
                  <a:gd name="T9" fmla="*/ 0 h 2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19" h="253">
                    <a:moveTo>
                      <a:pt x="0" y="0"/>
                    </a:moveTo>
                    <a:cubicBezTo>
                      <a:pt x="456" y="0"/>
                      <a:pt x="911" y="0"/>
                      <a:pt x="1367" y="0"/>
                    </a:cubicBezTo>
                    <a:cubicBezTo>
                      <a:pt x="1384" y="82"/>
                      <a:pt x="1401" y="167"/>
                      <a:pt x="1419" y="253"/>
                    </a:cubicBezTo>
                    <a:cubicBezTo>
                      <a:pt x="947" y="253"/>
                      <a:pt x="475" y="253"/>
                      <a:pt x="3" y="253"/>
                    </a:cubicBezTo>
                    <a:cubicBezTo>
                      <a:pt x="2" y="167"/>
                      <a:pt x="1" y="82"/>
                      <a:pt x="0" y="0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5" name="Freeform 341"/>
              <p:cNvSpPr>
                <a:spLocks/>
              </p:cNvSpPr>
              <p:nvPr/>
            </p:nvSpPr>
            <p:spPr bwMode="auto">
              <a:xfrm>
                <a:off x="427038" y="3800476"/>
                <a:ext cx="5329238" cy="950913"/>
              </a:xfrm>
              <a:custGeom>
                <a:avLst/>
                <a:gdLst>
                  <a:gd name="T0" fmla="*/ 54 w 1421"/>
                  <a:gd name="T1" fmla="*/ 0 h 253"/>
                  <a:gd name="T2" fmla="*/ 1421 w 1421"/>
                  <a:gd name="T3" fmla="*/ 0 h 253"/>
                  <a:gd name="T4" fmla="*/ 1417 w 1421"/>
                  <a:gd name="T5" fmla="*/ 253 h 253"/>
                  <a:gd name="T6" fmla="*/ 0 w 1421"/>
                  <a:gd name="T7" fmla="*/ 253 h 253"/>
                  <a:gd name="T8" fmla="*/ 54 w 1421"/>
                  <a:gd name="T9" fmla="*/ 0 h 2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21" h="253">
                    <a:moveTo>
                      <a:pt x="54" y="0"/>
                    </a:moveTo>
                    <a:cubicBezTo>
                      <a:pt x="510" y="0"/>
                      <a:pt x="965" y="0"/>
                      <a:pt x="1421" y="0"/>
                    </a:cubicBezTo>
                    <a:cubicBezTo>
                      <a:pt x="1419" y="82"/>
                      <a:pt x="1418" y="167"/>
                      <a:pt x="1417" y="253"/>
                    </a:cubicBezTo>
                    <a:cubicBezTo>
                      <a:pt x="945" y="253"/>
                      <a:pt x="473" y="253"/>
                      <a:pt x="0" y="253"/>
                    </a:cubicBezTo>
                    <a:cubicBezTo>
                      <a:pt x="19" y="167"/>
                      <a:pt x="37" y="82"/>
                      <a:pt x="54" y="0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6" name="Freeform 342"/>
              <p:cNvSpPr>
                <a:spLocks/>
              </p:cNvSpPr>
              <p:nvPr/>
            </p:nvSpPr>
            <p:spPr bwMode="auto">
              <a:xfrm>
                <a:off x="-5486400" y="3800476"/>
                <a:ext cx="5535613" cy="950913"/>
              </a:xfrm>
              <a:custGeom>
                <a:avLst/>
                <a:gdLst>
                  <a:gd name="T0" fmla="*/ 110 w 1476"/>
                  <a:gd name="T1" fmla="*/ 0 h 253"/>
                  <a:gd name="T2" fmla="*/ 1476 w 1476"/>
                  <a:gd name="T3" fmla="*/ 0 h 253"/>
                  <a:gd name="T4" fmla="*/ 1417 w 1476"/>
                  <a:gd name="T5" fmla="*/ 253 h 253"/>
                  <a:gd name="T6" fmla="*/ 0 w 1476"/>
                  <a:gd name="T7" fmla="*/ 253 h 253"/>
                  <a:gd name="T8" fmla="*/ 110 w 1476"/>
                  <a:gd name="T9" fmla="*/ 0 h 2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76" h="253">
                    <a:moveTo>
                      <a:pt x="110" y="0"/>
                    </a:moveTo>
                    <a:cubicBezTo>
                      <a:pt x="565" y="0"/>
                      <a:pt x="1021" y="0"/>
                      <a:pt x="1476" y="0"/>
                    </a:cubicBezTo>
                    <a:cubicBezTo>
                      <a:pt x="1457" y="82"/>
                      <a:pt x="1437" y="167"/>
                      <a:pt x="1417" y="253"/>
                    </a:cubicBezTo>
                    <a:cubicBezTo>
                      <a:pt x="944" y="253"/>
                      <a:pt x="472" y="253"/>
                      <a:pt x="0" y="253"/>
                    </a:cubicBezTo>
                    <a:cubicBezTo>
                      <a:pt x="37" y="167"/>
                      <a:pt x="74" y="83"/>
                      <a:pt x="110" y="0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7" name="Freeform 343"/>
              <p:cNvSpPr>
                <a:spLocks/>
              </p:cNvSpPr>
              <p:nvPr/>
            </p:nvSpPr>
            <p:spPr bwMode="auto">
              <a:xfrm>
                <a:off x="-11401425" y="3800476"/>
                <a:ext cx="5745163" cy="950913"/>
              </a:xfrm>
              <a:custGeom>
                <a:avLst/>
                <a:gdLst>
                  <a:gd name="T0" fmla="*/ 166 w 1532"/>
                  <a:gd name="T1" fmla="*/ 0 h 253"/>
                  <a:gd name="T2" fmla="*/ 1532 w 1532"/>
                  <a:gd name="T3" fmla="*/ 0 h 253"/>
                  <a:gd name="T4" fmla="*/ 1416 w 1532"/>
                  <a:gd name="T5" fmla="*/ 253 h 253"/>
                  <a:gd name="T6" fmla="*/ 0 w 1532"/>
                  <a:gd name="T7" fmla="*/ 253 h 253"/>
                  <a:gd name="T8" fmla="*/ 166 w 1532"/>
                  <a:gd name="T9" fmla="*/ 0 h 2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32" h="253">
                    <a:moveTo>
                      <a:pt x="166" y="0"/>
                    </a:moveTo>
                    <a:cubicBezTo>
                      <a:pt x="621" y="0"/>
                      <a:pt x="1077" y="0"/>
                      <a:pt x="1532" y="0"/>
                    </a:cubicBezTo>
                    <a:cubicBezTo>
                      <a:pt x="1494" y="82"/>
                      <a:pt x="1456" y="167"/>
                      <a:pt x="1416" y="253"/>
                    </a:cubicBezTo>
                    <a:cubicBezTo>
                      <a:pt x="944" y="253"/>
                      <a:pt x="472" y="253"/>
                      <a:pt x="0" y="253"/>
                    </a:cubicBezTo>
                    <a:cubicBezTo>
                      <a:pt x="56" y="167"/>
                      <a:pt x="112" y="83"/>
                      <a:pt x="166" y="0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8" name="Freeform 344"/>
              <p:cNvSpPr>
                <a:spLocks/>
              </p:cNvSpPr>
              <p:nvPr/>
            </p:nvSpPr>
            <p:spPr bwMode="auto">
              <a:xfrm>
                <a:off x="-12152313" y="4860926"/>
                <a:ext cx="30214888" cy="1033463"/>
              </a:xfrm>
              <a:custGeom>
                <a:avLst/>
                <a:gdLst>
                  <a:gd name="T0" fmla="*/ 181 w 8056"/>
                  <a:gd name="T1" fmla="*/ 0 h 275"/>
                  <a:gd name="T2" fmla="*/ 7938 w 8056"/>
                  <a:gd name="T3" fmla="*/ 0 h 275"/>
                  <a:gd name="T4" fmla="*/ 8056 w 8056"/>
                  <a:gd name="T5" fmla="*/ 275 h 275"/>
                  <a:gd name="T6" fmla="*/ 0 w 8056"/>
                  <a:gd name="T7" fmla="*/ 275 h 275"/>
                  <a:gd name="T8" fmla="*/ 181 w 8056"/>
                  <a:gd name="T9" fmla="*/ 0 h 2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056" h="275">
                    <a:moveTo>
                      <a:pt x="181" y="0"/>
                    </a:moveTo>
                    <a:cubicBezTo>
                      <a:pt x="2766" y="0"/>
                      <a:pt x="5352" y="0"/>
                      <a:pt x="7938" y="0"/>
                    </a:cubicBezTo>
                    <a:cubicBezTo>
                      <a:pt x="7976" y="89"/>
                      <a:pt x="8015" y="181"/>
                      <a:pt x="8056" y="275"/>
                    </a:cubicBezTo>
                    <a:cubicBezTo>
                      <a:pt x="5371" y="275"/>
                      <a:pt x="2686" y="275"/>
                      <a:pt x="0" y="275"/>
                    </a:cubicBezTo>
                    <a:cubicBezTo>
                      <a:pt x="62" y="181"/>
                      <a:pt x="122" y="89"/>
                      <a:pt x="181" y="0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9" name="Freeform 345"/>
              <p:cNvSpPr>
                <a:spLocks/>
              </p:cNvSpPr>
              <p:nvPr/>
            </p:nvSpPr>
            <p:spPr bwMode="auto">
              <a:xfrm>
                <a:off x="-17319625" y="3800476"/>
                <a:ext cx="5959475" cy="950913"/>
              </a:xfrm>
              <a:custGeom>
                <a:avLst/>
                <a:gdLst>
                  <a:gd name="T0" fmla="*/ 223 w 1589"/>
                  <a:gd name="T1" fmla="*/ 0 h 253"/>
                  <a:gd name="T2" fmla="*/ 1589 w 1589"/>
                  <a:gd name="T3" fmla="*/ 0 h 253"/>
                  <a:gd name="T4" fmla="*/ 1417 w 1589"/>
                  <a:gd name="T5" fmla="*/ 253 h 253"/>
                  <a:gd name="T6" fmla="*/ 0 w 1589"/>
                  <a:gd name="T7" fmla="*/ 253 h 253"/>
                  <a:gd name="T8" fmla="*/ 223 w 1589"/>
                  <a:gd name="T9" fmla="*/ 0 h 2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89" h="253">
                    <a:moveTo>
                      <a:pt x="223" y="0"/>
                    </a:moveTo>
                    <a:cubicBezTo>
                      <a:pt x="678" y="0"/>
                      <a:pt x="1133" y="0"/>
                      <a:pt x="1589" y="0"/>
                    </a:cubicBezTo>
                    <a:cubicBezTo>
                      <a:pt x="1533" y="83"/>
                      <a:pt x="1476" y="167"/>
                      <a:pt x="1417" y="253"/>
                    </a:cubicBezTo>
                    <a:cubicBezTo>
                      <a:pt x="945" y="253"/>
                      <a:pt x="473" y="253"/>
                      <a:pt x="0" y="253"/>
                    </a:cubicBezTo>
                    <a:cubicBezTo>
                      <a:pt x="76" y="167"/>
                      <a:pt x="150" y="82"/>
                      <a:pt x="223" y="0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0" name="Freeform 346"/>
              <p:cNvSpPr>
                <a:spLocks/>
              </p:cNvSpPr>
              <p:nvPr/>
            </p:nvSpPr>
            <p:spPr bwMode="auto">
              <a:xfrm>
                <a:off x="-23234650" y="3800476"/>
                <a:ext cx="6169025" cy="950913"/>
              </a:xfrm>
              <a:custGeom>
                <a:avLst/>
                <a:gdLst>
                  <a:gd name="T0" fmla="*/ 278 w 1645"/>
                  <a:gd name="T1" fmla="*/ 0 h 253"/>
                  <a:gd name="T2" fmla="*/ 1645 w 1645"/>
                  <a:gd name="T3" fmla="*/ 0 h 253"/>
                  <a:gd name="T4" fmla="*/ 1417 w 1645"/>
                  <a:gd name="T5" fmla="*/ 253 h 253"/>
                  <a:gd name="T6" fmla="*/ 0 w 1645"/>
                  <a:gd name="T7" fmla="*/ 253 h 253"/>
                  <a:gd name="T8" fmla="*/ 278 w 1645"/>
                  <a:gd name="T9" fmla="*/ 0 h 2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45" h="253">
                    <a:moveTo>
                      <a:pt x="278" y="0"/>
                    </a:moveTo>
                    <a:cubicBezTo>
                      <a:pt x="734" y="0"/>
                      <a:pt x="1189" y="0"/>
                      <a:pt x="1645" y="0"/>
                    </a:cubicBezTo>
                    <a:cubicBezTo>
                      <a:pt x="1571" y="83"/>
                      <a:pt x="1495" y="167"/>
                      <a:pt x="1417" y="253"/>
                    </a:cubicBezTo>
                    <a:cubicBezTo>
                      <a:pt x="944" y="253"/>
                      <a:pt x="472" y="253"/>
                      <a:pt x="0" y="253"/>
                    </a:cubicBezTo>
                    <a:cubicBezTo>
                      <a:pt x="95" y="167"/>
                      <a:pt x="188" y="83"/>
                      <a:pt x="278" y="0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1" name="Freeform 347"/>
              <p:cNvSpPr>
                <a:spLocks/>
              </p:cNvSpPr>
              <p:nvPr/>
            </p:nvSpPr>
            <p:spPr bwMode="auto">
              <a:xfrm>
                <a:off x="-36533138" y="3800476"/>
                <a:ext cx="13812838" cy="950913"/>
              </a:xfrm>
              <a:custGeom>
                <a:avLst/>
                <a:gdLst>
                  <a:gd name="T0" fmla="*/ 405 w 3683"/>
                  <a:gd name="T1" fmla="*/ 0 h 253"/>
                  <a:gd name="T2" fmla="*/ 3683 w 3683"/>
                  <a:gd name="T3" fmla="*/ 0 h 253"/>
                  <a:gd name="T4" fmla="*/ 3399 w 3683"/>
                  <a:gd name="T5" fmla="*/ 253 h 253"/>
                  <a:gd name="T6" fmla="*/ 0 w 3683"/>
                  <a:gd name="T7" fmla="*/ 253 h 253"/>
                  <a:gd name="T8" fmla="*/ 405 w 3683"/>
                  <a:gd name="T9" fmla="*/ 0 h 2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683" h="253">
                    <a:moveTo>
                      <a:pt x="405" y="0"/>
                    </a:moveTo>
                    <a:cubicBezTo>
                      <a:pt x="1498" y="0"/>
                      <a:pt x="2590" y="0"/>
                      <a:pt x="3683" y="0"/>
                    </a:cubicBezTo>
                    <a:cubicBezTo>
                      <a:pt x="3591" y="82"/>
                      <a:pt x="3496" y="167"/>
                      <a:pt x="3399" y="253"/>
                    </a:cubicBezTo>
                    <a:cubicBezTo>
                      <a:pt x="2266" y="253"/>
                      <a:pt x="1133" y="253"/>
                      <a:pt x="0" y="253"/>
                    </a:cubicBezTo>
                    <a:cubicBezTo>
                      <a:pt x="138" y="167"/>
                      <a:pt x="273" y="83"/>
                      <a:pt x="405" y="0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2" name="Freeform 348"/>
              <p:cNvSpPr>
                <a:spLocks noEditPoints="1"/>
              </p:cNvSpPr>
              <p:nvPr/>
            </p:nvSpPr>
            <p:spPr bwMode="auto">
              <a:xfrm>
                <a:off x="-22725063" y="2203451"/>
                <a:ext cx="1241425" cy="263525"/>
              </a:xfrm>
              <a:custGeom>
                <a:avLst/>
                <a:gdLst>
                  <a:gd name="T0" fmla="*/ 321 w 331"/>
                  <a:gd name="T1" fmla="*/ 28 h 70"/>
                  <a:gd name="T2" fmla="*/ 278 w 331"/>
                  <a:gd name="T3" fmla="*/ 45 h 70"/>
                  <a:gd name="T4" fmla="*/ 200 w 331"/>
                  <a:gd name="T5" fmla="*/ 55 h 70"/>
                  <a:gd name="T6" fmla="*/ 263 w 331"/>
                  <a:gd name="T7" fmla="*/ 70 h 70"/>
                  <a:gd name="T8" fmla="*/ 190 w 331"/>
                  <a:gd name="T9" fmla="*/ 70 h 70"/>
                  <a:gd name="T10" fmla="*/ 141 w 331"/>
                  <a:gd name="T11" fmla="*/ 57 h 70"/>
                  <a:gd name="T12" fmla="*/ 132 w 331"/>
                  <a:gd name="T13" fmla="*/ 57 h 70"/>
                  <a:gd name="T14" fmla="*/ 26 w 331"/>
                  <a:gd name="T15" fmla="*/ 50 h 70"/>
                  <a:gd name="T16" fmla="*/ 11 w 331"/>
                  <a:gd name="T17" fmla="*/ 28 h 70"/>
                  <a:gd name="T18" fmla="*/ 76 w 331"/>
                  <a:gd name="T19" fmla="*/ 7 h 70"/>
                  <a:gd name="T20" fmla="*/ 200 w 331"/>
                  <a:gd name="T21" fmla="*/ 0 h 70"/>
                  <a:gd name="T22" fmla="*/ 305 w 331"/>
                  <a:gd name="T23" fmla="*/ 7 h 70"/>
                  <a:gd name="T24" fmla="*/ 321 w 331"/>
                  <a:gd name="T25" fmla="*/ 28 h 70"/>
                  <a:gd name="T26" fmla="*/ 68 w 331"/>
                  <a:gd name="T27" fmla="*/ 28 h 70"/>
                  <a:gd name="T28" fmla="*/ 75 w 331"/>
                  <a:gd name="T29" fmla="*/ 44 h 70"/>
                  <a:gd name="T30" fmla="*/ 142 w 331"/>
                  <a:gd name="T31" fmla="*/ 49 h 70"/>
                  <a:gd name="T32" fmla="*/ 221 w 331"/>
                  <a:gd name="T33" fmla="*/ 44 h 70"/>
                  <a:gd name="T34" fmla="*/ 263 w 331"/>
                  <a:gd name="T35" fmla="*/ 28 h 70"/>
                  <a:gd name="T36" fmla="*/ 257 w 331"/>
                  <a:gd name="T37" fmla="*/ 13 h 70"/>
                  <a:gd name="T38" fmla="*/ 191 w 331"/>
                  <a:gd name="T39" fmla="*/ 8 h 70"/>
                  <a:gd name="T40" fmla="*/ 111 w 331"/>
                  <a:gd name="T41" fmla="*/ 13 h 70"/>
                  <a:gd name="T42" fmla="*/ 68 w 331"/>
                  <a:gd name="T43" fmla="*/ 28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31" h="70">
                    <a:moveTo>
                      <a:pt x="321" y="28"/>
                    </a:moveTo>
                    <a:cubicBezTo>
                      <a:pt x="313" y="35"/>
                      <a:pt x="299" y="41"/>
                      <a:pt x="278" y="45"/>
                    </a:cubicBezTo>
                    <a:cubicBezTo>
                      <a:pt x="258" y="50"/>
                      <a:pt x="232" y="53"/>
                      <a:pt x="200" y="55"/>
                    </a:cubicBezTo>
                    <a:cubicBezTo>
                      <a:pt x="221" y="60"/>
                      <a:pt x="242" y="65"/>
                      <a:pt x="263" y="70"/>
                    </a:cubicBezTo>
                    <a:cubicBezTo>
                      <a:pt x="239" y="70"/>
                      <a:pt x="214" y="70"/>
                      <a:pt x="190" y="70"/>
                    </a:cubicBezTo>
                    <a:cubicBezTo>
                      <a:pt x="173" y="66"/>
                      <a:pt x="157" y="62"/>
                      <a:pt x="141" y="57"/>
                    </a:cubicBezTo>
                    <a:cubicBezTo>
                      <a:pt x="132" y="57"/>
                      <a:pt x="132" y="57"/>
                      <a:pt x="132" y="57"/>
                    </a:cubicBezTo>
                    <a:cubicBezTo>
                      <a:pt x="82" y="57"/>
                      <a:pt x="47" y="55"/>
                      <a:pt x="26" y="50"/>
                    </a:cubicBezTo>
                    <a:cubicBezTo>
                      <a:pt x="5" y="45"/>
                      <a:pt x="0" y="38"/>
                      <a:pt x="11" y="28"/>
                    </a:cubicBezTo>
                    <a:cubicBezTo>
                      <a:pt x="22" y="19"/>
                      <a:pt x="44" y="12"/>
                      <a:pt x="76" y="7"/>
                    </a:cubicBezTo>
                    <a:cubicBezTo>
                      <a:pt x="109" y="2"/>
                      <a:pt x="150" y="0"/>
                      <a:pt x="200" y="0"/>
                    </a:cubicBezTo>
                    <a:cubicBezTo>
                      <a:pt x="249" y="0"/>
                      <a:pt x="284" y="2"/>
                      <a:pt x="305" y="7"/>
                    </a:cubicBezTo>
                    <a:cubicBezTo>
                      <a:pt x="326" y="12"/>
                      <a:pt x="331" y="19"/>
                      <a:pt x="321" y="28"/>
                    </a:cubicBezTo>
                    <a:close/>
                    <a:moveTo>
                      <a:pt x="68" y="28"/>
                    </a:moveTo>
                    <a:cubicBezTo>
                      <a:pt x="60" y="35"/>
                      <a:pt x="62" y="40"/>
                      <a:pt x="75" y="44"/>
                    </a:cubicBezTo>
                    <a:cubicBezTo>
                      <a:pt x="87" y="48"/>
                      <a:pt x="109" y="49"/>
                      <a:pt x="142" y="49"/>
                    </a:cubicBezTo>
                    <a:cubicBezTo>
                      <a:pt x="174" y="49"/>
                      <a:pt x="200" y="48"/>
                      <a:pt x="221" y="44"/>
                    </a:cubicBezTo>
                    <a:cubicBezTo>
                      <a:pt x="241" y="41"/>
                      <a:pt x="256" y="35"/>
                      <a:pt x="263" y="28"/>
                    </a:cubicBezTo>
                    <a:cubicBezTo>
                      <a:pt x="271" y="22"/>
                      <a:pt x="269" y="17"/>
                      <a:pt x="257" y="13"/>
                    </a:cubicBezTo>
                    <a:cubicBezTo>
                      <a:pt x="245" y="9"/>
                      <a:pt x="223" y="8"/>
                      <a:pt x="191" y="8"/>
                    </a:cubicBezTo>
                    <a:cubicBezTo>
                      <a:pt x="158" y="8"/>
                      <a:pt x="132" y="9"/>
                      <a:pt x="111" y="13"/>
                    </a:cubicBezTo>
                    <a:cubicBezTo>
                      <a:pt x="91" y="17"/>
                      <a:pt x="76" y="22"/>
                      <a:pt x="68" y="28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3" name="Freeform 349"/>
              <p:cNvSpPr>
                <a:spLocks/>
              </p:cNvSpPr>
              <p:nvPr/>
            </p:nvSpPr>
            <p:spPr bwMode="auto">
              <a:xfrm>
                <a:off x="-17537113" y="2206626"/>
                <a:ext cx="1616075" cy="211138"/>
              </a:xfrm>
              <a:custGeom>
                <a:avLst/>
                <a:gdLst>
                  <a:gd name="T0" fmla="*/ 293 w 431"/>
                  <a:gd name="T1" fmla="*/ 56 h 56"/>
                  <a:gd name="T2" fmla="*/ 234 w 431"/>
                  <a:gd name="T3" fmla="*/ 56 h 56"/>
                  <a:gd name="T4" fmla="*/ 209 w 431"/>
                  <a:gd name="T5" fmla="*/ 22 h 56"/>
                  <a:gd name="T6" fmla="*/ 206 w 431"/>
                  <a:gd name="T7" fmla="*/ 16 h 56"/>
                  <a:gd name="T8" fmla="*/ 205 w 431"/>
                  <a:gd name="T9" fmla="*/ 10 h 56"/>
                  <a:gd name="T10" fmla="*/ 191 w 431"/>
                  <a:gd name="T11" fmla="*/ 17 h 56"/>
                  <a:gd name="T12" fmla="*/ 178 w 431"/>
                  <a:gd name="T13" fmla="*/ 22 h 56"/>
                  <a:gd name="T14" fmla="*/ 91 w 431"/>
                  <a:gd name="T15" fmla="*/ 56 h 56"/>
                  <a:gd name="T16" fmla="*/ 32 w 431"/>
                  <a:gd name="T17" fmla="*/ 56 h 56"/>
                  <a:gd name="T18" fmla="*/ 16 w 431"/>
                  <a:gd name="T19" fmla="*/ 27 h 56"/>
                  <a:gd name="T20" fmla="*/ 0 w 431"/>
                  <a:gd name="T21" fmla="*/ 0 h 56"/>
                  <a:gd name="T22" fmla="*/ 55 w 431"/>
                  <a:gd name="T23" fmla="*/ 0 h 56"/>
                  <a:gd name="T24" fmla="*/ 71 w 431"/>
                  <a:gd name="T25" fmla="*/ 32 h 56"/>
                  <a:gd name="T26" fmla="*/ 73 w 431"/>
                  <a:gd name="T27" fmla="*/ 46 h 56"/>
                  <a:gd name="T28" fmla="*/ 88 w 431"/>
                  <a:gd name="T29" fmla="*/ 39 h 56"/>
                  <a:gd name="T30" fmla="*/ 103 w 431"/>
                  <a:gd name="T31" fmla="*/ 32 h 56"/>
                  <a:gd name="T32" fmla="*/ 188 w 431"/>
                  <a:gd name="T33" fmla="*/ 0 h 56"/>
                  <a:gd name="T34" fmla="*/ 241 w 431"/>
                  <a:gd name="T35" fmla="*/ 0 h 56"/>
                  <a:gd name="T36" fmla="*/ 266 w 431"/>
                  <a:gd name="T37" fmla="*/ 32 h 56"/>
                  <a:gd name="T38" fmla="*/ 270 w 431"/>
                  <a:gd name="T39" fmla="*/ 46 h 56"/>
                  <a:gd name="T40" fmla="*/ 299 w 431"/>
                  <a:gd name="T41" fmla="*/ 32 h 56"/>
                  <a:gd name="T42" fmla="*/ 376 w 431"/>
                  <a:gd name="T43" fmla="*/ 0 h 56"/>
                  <a:gd name="T44" fmla="*/ 431 w 431"/>
                  <a:gd name="T45" fmla="*/ 0 h 56"/>
                  <a:gd name="T46" fmla="*/ 293 w 431"/>
                  <a:gd name="T47" fmla="*/ 5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31" h="56">
                    <a:moveTo>
                      <a:pt x="293" y="56"/>
                    </a:moveTo>
                    <a:cubicBezTo>
                      <a:pt x="273" y="56"/>
                      <a:pt x="254" y="56"/>
                      <a:pt x="234" y="56"/>
                    </a:cubicBezTo>
                    <a:cubicBezTo>
                      <a:pt x="226" y="44"/>
                      <a:pt x="217" y="33"/>
                      <a:pt x="209" y="22"/>
                    </a:cubicBezTo>
                    <a:cubicBezTo>
                      <a:pt x="206" y="16"/>
                      <a:pt x="206" y="16"/>
                      <a:pt x="206" y="16"/>
                    </a:cubicBezTo>
                    <a:cubicBezTo>
                      <a:pt x="205" y="10"/>
                      <a:pt x="205" y="10"/>
                      <a:pt x="205" y="10"/>
                    </a:cubicBezTo>
                    <a:cubicBezTo>
                      <a:pt x="191" y="17"/>
                      <a:pt x="191" y="17"/>
                      <a:pt x="191" y="17"/>
                    </a:cubicBezTo>
                    <a:cubicBezTo>
                      <a:pt x="178" y="22"/>
                      <a:pt x="178" y="22"/>
                      <a:pt x="178" y="22"/>
                    </a:cubicBezTo>
                    <a:cubicBezTo>
                      <a:pt x="149" y="33"/>
                      <a:pt x="120" y="44"/>
                      <a:pt x="91" y="56"/>
                    </a:cubicBezTo>
                    <a:cubicBezTo>
                      <a:pt x="71" y="56"/>
                      <a:pt x="52" y="56"/>
                      <a:pt x="32" y="56"/>
                    </a:cubicBezTo>
                    <a:cubicBezTo>
                      <a:pt x="27" y="46"/>
                      <a:pt x="21" y="37"/>
                      <a:pt x="16" y="27"/>
                    </a:cubicBezTo>
                    <a:cubicBezTo>
                      <a:pt x="11" y="18"/>
                      <a:pt x="5" y="9"/>
                      <a:pt x="0" y="0"/>
                    </a:cubicBezTo>
                    <a:cubicBezTo>
                      <a:pt x="18" y="0"/>
                      <a:pt x="37" y="0"/>
                      <a:pt x="55" y="0"/>
                    </a:cubicBezTo>
                    <a:cubicBezTo>
                      <a:pt x="60" y="11"/>
                      <a:pt x="65" y="21"/>
                      <a:pt x="71" y="32"/>
                    </a:cubicBezTo>
                    <a:cubicBezTo>
                      <a:pt x="73" y="46"/>
                      <a:pt x="73" y="46"/>
                      <a:pt x="73" y="46"/>
                    </a:cubicBezTo>
                    <a:cubicBezTo>
                      <a:pt x="88" y="39"/>
                      <a:pt x="88" y="39"/>
                      <a:pt x="88" y="39"/>
                    </a:cubicBezTo>
                    <a:cubicBezTo>
                      <a:pt x="94" y="36"/>
                      <a:pt x="103" y="32"/>
                      <a:pt x="103" y="32"/>
                    </a:cubicBezTo>
                    <a:cubicBezTo>
                      <a:pt x="132" y="21"/>
                      <a:pt x="160" y="11"/>
                      <a:pt x="188" y="0"/>
                    </a:cubicBezTo>
                    <a:cubicBezTo>
                      <a:pt x="206" y="0"/>
                      <a:pt x="224" y="0"/>
                      <a:pt x="241" y="0"/>
                    </a:cubicBezTo>
                    <a:cubicBezTo>
                      <a:pt x="249" y="11"/>
                      <a:pt x="258" y="21"/>
                      <a:pt x="266" y="32"/>
                    </a:cubicBezTo>
                    <a:cubicBezTo>
                      <a:pt x="266" y="32"/>
                      <a:pt x="270" y="40"/>
                      <a:pt x="270" y="46"/>
                    </a:cubicBezTo>
                    <a:cubicBezTo>
                      <a:pt x="270" y="46"/>
                      <a:pt x="285" y="38"/>
                      <a:pt x="299" y="32"/>
                    </a:cubicBezTo>
                    <a:cubicBezTo>
                      <a:pt x="325" y="21"/>
                      <a:pt x="350" y="11"/>
                      <a:pt x="376" y="0"/>
                    </a:cubicBezTo>
                    <a:cubicBezTo>
                      <a:pt x="394" y="0"/>
                      <a:pt x="412" y="0"/>
                      <a:pt x="431" y="0"/>
                    </a:cubicBezTo>
                    <a:cubicBezTo>
                      <a:pt x="385" y="18"/>
                      <a:pt x="339" y="37"/>
                      <a:pt x="293" y="5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4" name="Freeform 350"/>
              <p:cNvSpPr>
                <a:spLocks/>
              </p:cNvSpPr>
              <p:nvPr/>
            </p:nvSpPr>
            <p:spPr bwMode="auto">
              <a:xfrm>
                <a:off x="-11869738" y="2206626"/>
                <a:ext cx="850900" cy="211138"/>
              </a:xfrm>
              <a:custGeom>
                <a:avLst/>
                <a:gdLst>
                  <a:gd name="T0" fmla="*/ 188 w 227"/>
                  <a:gd name="T1" fmla="*/ 56 h 56"/>
                  <a:gd name="T2" fmla="*/ 0 w 227"/>
                  <a:gd name="T3" fmla="*/ 56 h 56"/>
                  <a:gd name="T4" fmla="*/ 41 w 227"/>
                  <a:gd name="T5" fmla="*/ 0 h 56"/>
                  <a:gd name="T6" fmla="*/ 227 w 227"/>
                  <a:gd name="T7" fmla="*/ 0 h 56"/>
                  <a:gd name="T8" fmla="*/ 222 w 227"/>
                  <a:gd name="T9" fmla="*/ 7 h 56"/>
                  <a:gd name="T10" fmla="*/ 89 w 227"/>
                  <a:gd name="T11" fmla="*/ 7 h 56"/>
                  <a:gd name="T12" fmla="*/ 78 w 227"/>
                  <a:gd name="T13" fmla="*/ 22 h 56"/>
                  <a:gd name="T14" fmla="*/ 203 w 227"/>
                  <a:gd name="T15" fmla="*/ 22 h 56"/>
                  <a:gd name="T16" fmla="*/ 198 w 227"/>
                  <a:gd name="T17" fmla="*/ 30 h 56"/>
                  <a:gd name="T18" fmla="*/ 73 w 227"/>
                  <a:gd name="T19" fmla="*/ 30 h 56"/>
                  <a:gd name="T20" fmla="*/ 60 w 227"/>
                  <a:gd name="T21" fmla="*/ 48 h 56"/>
                  <a:gd name="T22" fmla="*/ 194 w 227"/>
                  <a:gd name="T23" fmla="*/ 48 h 56"/>
                  <a:gd name="T24" fmla="*/ 188 w 227"/>
                  <a:gd name="T25" fmla="*/ 5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7" h="56">
                    <a:moveTo>
                      <a:pt x="188" y="56"/>
                    </a:moveTo>
                    <a:cubicBezTo>
                      <a:pt x="125" y="56"/>
                      <a:pt x="63" y="56"/>
                      <a:pt x="0" y="56"/>
                    </a:cubicBezTo>
                    <a:cubicBezTo>
                      <a:pt x="14" y="37"/>
                      <a:pt x="28" y="18"/>
                      <a:pt x="41" y="0"/>
                    </a:cubicBezTo>
                    <a:cubicBezTo>
                      <a:pt x="103" y="0"/>
                      <a:pt x="166" y="0"/>
                      <a:pt x="227" y="0"/>
                    </a:cubicBezTo>
                    <a:cubicBezTo>
                      <a:pt x="222" y="7"/>
                      <a:pt x="222" y="7"/>
                      <a:pt x="222" y="7"/>
                    </a:cubicBezTo>
                    <a:cubicBezTo>
                      <a:pt x="178" y="7"/>
                      <a:pt x="134" y="7"/>
                      <a:pt x="89" y="7"/>
                    </a:cubicBezTo>
                    <a:cubicBezTo>
                      <a:pt x="78" y="22"/>
                      <a:pt x="78" y="22"/>
                      <a:pt x="78" y="22"/>
                    </a:cubicBezTo>
                    <a:cubicBezTo>
                      <a:pt x="120" y="22"/>
                      <a:pt x="162" y="22"/>
                      <a:pt x="203" y="22"/>
                    </a:cubicBezTo>
                    <a:cubicBezTo>
                      <a:pt x="198" y="30"/>
                      <a:pt x="198" y="30"/>
                      <a:pt x="198" y="30"/>
                    </a:cubicBezTo>
                    <a:cubicBezTo>
                      <a:pt x="156" y="30"/>
                      <a:pt x="115" y="30"/>
                      <a:pt x="73" y="30"/>
                    </a:cubicBezTo>
                    <a:cubicBezTo>
                      <a:pt x="60" y="48"/>
                      <a:pt x="60" y="48"/>
                      <a:pt x="60" y="48"/>
                    </a:cubicBezTo>
                    <a:cubicBezTo>
                      <a:pt x="105" y="48"/>
                      <a:pt x="149" y="48"/>
                      <a:pt x="194" y="48"/>
                    </a:cubicBezTo>
                    <a:lnTo>
                      <a:pt x="188" y="56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5" name="Freeform 351"/>
              <p:cNvSpPr>
                <a:spLocks noEditPoints="1"/>
              </p:cNvSpPr>
              <p:nvPr/>
            </p:nvSpPr>
            <p:spPr bwMode="auto">
              <a:xfrm>
                <a:off x="-6499225" y="2206626"/>
                <a:ext cx="933450" cy="211138"/>
              </a:xfrm>
              <a:custGeom>
                <a:avLst/>
                <a:gdLst>
                  <a:gd name="T0" fmla="*/ 66 w 249"/>
                  <a:gd name="T1" fmla="*/ 33 h 56"/>
                  <a:gd name="T2" fmla="*/ 54 w 249"/>
                  <a:gd name="T3" fmla="*/ 56 h 56"/>
                  <a:gd name="T4" fmla="*/ 0 w 249"/>
                  <a:gd name="T5" fmla="*/ 56 h 56"/>
                  <a:gd name="T6" fmla="*/ 29 w 249"/>
                  <a:gd name="T7" fmla="*/ 0 h 56"/>
                  <a:gd name="T8" fmla="*/ 122 w 249"/>
                  <a:gd name="T9" fmla="*/ 0 h 56"/>
                  <a:gd name="T10" fmla="*/ 214 w 249"/>
                  <a:gd name="T11" fmla="*/ 4 h 56"/>
                  <a:gd name="T12" fmla="*/ 239 w 249"/>
                  <a:gd name="T13" fmla="*/ 16 h 56"/>
                  <a:gd name="T14" fmla="*/ 167 w 249"/>
                  <a:gd name="T15" fmla="*/ 31 h 56"/>
                  <a:gd name="T16" fmla="*/ 249 w 249"/>
                  <a:gd name="T17" fmla="*/ 56 h 56"/>
                  <a:gd name="T18" fmla="*/ 187 w 249"/>
                  <a:gd name="T19" fmla="*/ 56 h 56"/>
                  <a:gd name="T20" fmla="*/ 119 w 249"/>
                  <a:gd name="T21" fmla="*/ 33 h 56"/>
                  <a:gd name="T22" fmla="*/ 66 w 249"/>
                  <a:gd name="T23" fmla="*/ 33 h 56"/>
                  <a:gd name="T24" fmla="*/ 69 w 249"/>
                  <a:gd name="T25" fmla="*/ 26 h 56"/>
                  <a:gd name="T26" fmla="*/ 107 w 249"/>
                  <a:gd name="T27" fmla="*/ 26 h 56"/>
                  <a:gd name="T28" fmla="*/ 163 w 249"/>
                  <a:gd name="T29" fmla="*/ 23 h 56"/>
                  <a:gd name="T30" fmla="*/ 183 w 249"/>
                  <a:gd name="T31" fmla="*/ 16 h 56"/>
                  <a:gd name="T32" fmla="*/ 168 w 249"/>
                  <a:gd name="T33" fmla="*/ 9 h 56"/>
                  <a:gd name="T34" fmla="*/ 114 w 249"/>
                  <a:gd name="T35" fmla="*/ 7 h 56"/>
                  <a:gd name="T36" fmla="*/ 79 w 249"/>
                  <a:gd name="T37" fmla="*/ 7 h 56"/>
                  <a:gd name="T38" fmla="*/ 69 w 249"/>
                  <a:gd name="T39" fmla="*/ 2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49" h="56">
                    <a:moveTo>
                      <a:pt x="66" y="33"/>
                    </a:moveTo>
                    <a:cubicBezTo>
                      <a:pt x="62" y="41"/>
                      <a:pt x="58" y="48"/>
                      <a:pt x="54" y="56"/>
                    </a:cubicBezTo>
                    <a:cubicBezTo>
                      <a:pt x="36" y="56"/>
                      <a:pt x="18" y="56"/>
                      <a:pt x="0" y="56"/>
                    </a:cubicBezTo>
                    <a:cubicBezTo>
                      <a:pt x="10" y="37"/>
                      <a:pt x="19" y="18"/>
                      <a:pt x="29" y="0"/>
                    </a:cubicBezTo>
                    <a:cubicBezTo>
                      <a:pt x="60" y="0"/>
                      <a:pt x="91" y="0"/>
                      <a:pt x="122" y="0"/>
                    </a:cubicBezTo>
                    <a:cubicBezTo>
                      <a:pt x="164" y="0"/>
                      <a:pt x="195" y="1"/>
                      <a:pt x="214" y="4"/>
                    </a:cubicBezTo>
                    <a:cubicBezTo>
                      <a:pt x="233" y="7"/>
                      <a:pt x="239" y="16"/>
                      <a:pt x="239" y="16"/>
                    </a:cubicBezTo>
                    <a:cubicBezTo>
                      <a:pt x="236" y="23"/>
                      <a:pt x="212" y="28"/>
                      <a:pt x="167" y="31"/>
                    </a:cubicBezTo>
                    <a:cubicBezTo>
                      <a:pt x="195" y="39"/>
                      <a:pt x="222" y="47"/>
                      <a:pt x="249" y="56"/>
                    </a:cubicBezTo>
                    <a:cubicBezTo>
                      <a:pt x="228" y="56"/>
                      <a:pt x="208" y="56"/>
                      <a:pt x="187" y="56"/>
                    </a:cubicBezTo>
                    <a:cubicBezTo>
                      <a:pt x="164" y="48"/>
                      <a:pt x="142" y="41"/>
                      <a:pt x="119" y="33"/>
                    </a:cubicBezTo>
                    <a:cubicBezTo>
                      <a:pt x="101" y="33"/>
                      <a:pt x="83" y="33"/>
                      <a:pt x="66" y="33"/>
                    </a:cubicBezTo>
                    <a:close/>
                    <a:moveTo>
                      <a:pt x="69" y="26"/>
                    </a:moveTo>
                    <a:cubicBezTo>
                      <a:pt x="82" y="26"/>
                      <a:pt x="94" y="26"/>
                      <a:pt x="107" y="26"/>
                    </a:cubicBezTo>
                    <a:cubicBezTo>
                      <a:pt x="132" y="26"/>
                      <a:pt x="151" y="25"/>
                      <a:pt x="163" y="23"/>
                    </a:cubicBezTo>
                    <a:cubicBezTo>
                      <a:pt x="175" y="22"/>
                      <a:pt x="183" y="16"/>
                      <a:pt x="183" y="16"/>
                    </a:cubicBezTo>
                    <a:cubicBezTo>
                      <a:pt x="183" y="16"/>
                      <a:pt x="180" y="11"/>
                      <a:pt x="168" y="9"/>
                    </a:cubicBezTo>
                    <a:cubicBezTo>
                      <a:pt x="157" y="8"/>
                      <a:pt x="139" y="7"/>
                      <a:pt x="114" y="7"/>
                    </a:cubicBezTo>
                    <a:cubicBezTo>
                      <a:pt x="102" y="7"/>
                      <a:pt x="91" y="7"/>
                      <a:pt x="79" y="7"/>
                    </a:cubicBezTo>
                    <a:cubicBezTo>
                      <a:pt x="76" y="13"/>
                      <a:pt x="72" y="19"/>
                      <a:pt x="69" y="2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6" name="Freeform 352"/>
              <p:cNvSpPr>
                <a:spLocks/>
              </p:cNvSpPr>
              <p:nvPr/>
            </p:nvSpPr>
            <p:spPr bwMode="auto">
              <a:xfrm>
                <a:off x="-1144588" y="2206626"/>
                <a:ext cx="938213" cy="211138"/>
              </a:xfrm>
              <a:custGeom>
                <a:avLst/>
                <a:gdLst>
                  <a:gd name="T0" fmla="*/ 138 w 250"/>
                  <a:gd name="T1" fmla="*/ 56 h 56"/>
                  <a:gd name="T2" fmla="*/ 84 w 250"/>
                  <a:gd name="T3" fmla="*/ 56 h 56"/>
                  <a:gd name="T4" fmla="*/ 97 w 250"/>
                  <a:gd name="T5" fmla="*/ 7 h 56"/>
                  <a:gd name="T6" fmla="*/ 0 w 250"/>
                  <a:gd name="T7" fmla="*/ 7 h 56"/>
                  <a:gd name="T8" fmla="*/ 3 w 250"/>
                  <a:gd name="T9" fmla="*/ 0 h 56"/>
                  <a:gd name="T10" fmla="*/ 250 w 250"/>
                  <a:gd name="T11" fmla="*/ 0 h 56"/>
                  <a:gd name="T12" fmla="*/ 248 w 250"/>
                  <a:gd name="T13" fmla="*/ 7 h 56"/>
                  <a:gd name="T14" fmla="*/ 151 w 250"/>
                  <a:gd name="T15" fmla="*/ 7 h 56"/>
                  <a:gd name="T16" fmla="*/ 138 w 250"/>
                  <a:gd name="T17" fmla="*/ 5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50" h="56">
                    <a:moveTo>
                      <a:pt x="138" y="56"/>
                    </a:moveTo>
                    <a:cubicBezTo>
                      <a:pt x="120" y="56"/>
                      <a:pt x="102" y="56"/>
                      <a:pt x="84" y="56"/>
                    </a:cubicBezTo>
                    <a:cubicBezTo>
                      <a:pt x="88" y="39"/>
                      <a:pt x="93" y="23"/>
                      <a:pt x="97" y="7"/>
                    </a:cubicBezTo>
                    <a:cubicBezTo>
                      <a:pt x="65" y="7"/>
                      <a:pt x="33" y="7"/>
                      <a:pt x="0" y="7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85" y="0"/>
                      <a:pt x="168" y="0"/>
                      <a:pt x="250" y="0"/>
                    </a:cubicBezTo>
                    <a:cubicBezTo>
                      <a:pt x="248" y="7"/>
                      <a:pt x="248" y="7"/>
                      <a:pt x="248" y="7"/>
                    </a:cubicBezTo>
                    <a:cubicBezTo>
                      <a:pt x="216" y="7"/>
                      <a:pt x="184" y="7"/>
                      <a:pt x="151" y="7"/>
                    </a:cubicBezTo>
                    <a:cubicBezTo>
                      <a:pt x="147" y="23"/>
                      <a:pt x="142" y="39"/>
                      <a:pt x="138" y="5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7" name="Freeform 353"/>
              <p:cNvSpPr>
                <a:spLocks/>
              </p:cNvSpPr>
              <p:nvPr/>
            </p:nvSpPr>
            <p:spPr bwMode="auto">
              <a:xfrm>
                <a:off x="4090988" y="2206626"/>
                <a:ext cx="1023938" cy="211138"/>
              </a:xfrm>
              <a:custGeom>
                <a:avLst/>
                <a:gdLst>
                  <a:gd name="T0" fmla="*/ 135 w 273"/>
                  <a:gd name="T1" fmla="*/ 25 h 56"/>
                  <a:gd name="T2" fmla="*/ 215 w 273"/>
                  <a:gd name="T3" fmla="*/ 0 h 56"/>
                  <a:gd name="T4" fmla="*/ 273 w 273"/>
                  <a:gd name="T5" fmla="*/ 0 h 56"/>
                  <a:gd name="T6" fmla="*/ 161 w 273"/>
                  <a:gd name="T7" fmla="*/ 34 h 56"/>
                  <a:gd name="T8" fmla="*/ 160 w 273"/>
                  <a:gd name="T9" fmla="*/ 56 h 56"/>
                  <a:gd name="T10" fmla="*/ 105 w 273"/>
                  <a:gd name="T11" fmla="*/ 56 h 56"/>
                  <a:gd name="T12" fmla="*/ 107 w 273"/>
                  <a:gd name="T13" fmla="*/ 34 h 56"/>
                  <a:gd name="T14" fmla="*/ 0 w 273"/>
                  <a:gd name="T15" fmla="*/ 0 h 56"/>
                  <a:gd name="T16" fmla="*/ 59 w 273"/>
                  <a:gd name="T17" fmla="*/ 0 h 56"/>
                  <a:gd name="T18" fmla="*/ 135 w 273"/>
                  <a:gd name="T19" fmla="*/ 25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73" h="56">
                    <a:moveTo>
                      <a:pt x="135" y="25"/>
                    </a:moveTo>
                    <a:cubicBezTo>
                      <a:pt x="162" y="17"/>
                      <a:pt x="188" y="8"/>
                      <a:pt x="215" y="0"/>
                    </a:cubicBezTo>
                    <a:cubicBezTo>
                      <a:pt x="234" y="0"/>
                      <a:pt x="254" y="0"/>
                      <a:pt x="273" y="0"/>
                    </a:cubicBezTo>
                    <a:cubicBezTo>
                      <a:pt x="236" y="11"/>
                      <a:pt x="199" y="22"/>
                      <a:pt x="161" y="34"/>
                    </a:cubicBezTo>
                    <a:cubicBezTo>
                      <a:pt x="161" y="41"/>
                      <a:pt x="160" y="48"/>
                      <a:pt x="160" y="56"/>
                    </a:cubicBezTo>
                    <a:cubicBezTo>
                      <a:pt x="142" y="56"/>
                      <a:pt x="124" y="56"/>
                      <a:pt x="105" y="56"/>
                    </a:cubicBezTo>
                    <a:cubicBezTo>
                      <a:pt x="106" y="48"/>
                      <a:pt x="106" y="41"/>
                      <a:pt x="107" y="34"/>
                    </a:cubicBezTo>
                    <a:cubicBezTo>
                      <a:pt x="71" y="23"/>
                      <a:pt x="36" y="11"/>
                      <a:pt x="0" y="0"/>
                    </a:cubicBezTo>
                    <a:cubicBezTo>
                      <a:pt x="20" y="0"/>
                      <a:pt x="39" y="0"/>
                      <a:pt x="59" y="0"/>
                    </a:cubicBezTo>
                    <a:cubicBezTo>
                      <a:pt x="84" y="8"/>
                      <a:pt x="109" y="17"/>
                      <a:pt x="135" y="2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8" name="Freeform 354"/>
              <p:cNvSpPr>
                <a:spLocks/>
              </p:cNvSpPr>
              <p:nvPr/>
            </p:nvSpPr>
            <p:spPr bwMode="auto">
              <a:xfrm>
                <a:off x="9548813" y="2206626"/>
                <a:ext cx="1001713" cy="211138"/>
              </a:xfrm>
              <a:custGeom>
                <a:avLst/>
                <a:gdLst>
                  <a:gd name="T0" fmla="*/ 261 w 267"/>
                  <a:gd name="T1" fmla="*/ 0 h 56"/>
                  <a:gd name="T2" fmla="*/ 267 w 267"/>
                  <a:gd name="T3" fmla="*/ 36 h 56"/>
                  <a:gd name="T4" fmla="*/ 254 w 267"/>
                  <a:gd name="T5" fmla="*/ 47 h 56"/>
                  <a:gd name="T6" fmla="*/ 209 w 267"/>
                  <a:gd name="T7" fmla="*/ 54 h 56"/>
                  <a:gd name="T8" fmla="*/ 138 w 267"/>
                  <a:gd name="T9" fmla="*/ 56 h 56"/>
                  <a:gd name="T10" fmla="*/ 41 w 267"/>
                  <a:gd name="T11" fmla="*/ 51 h 56"/>
                  <a:gd name="T12" fmla="*/ 5 w 267"/>
                  <a:gd name="T13" fmla="*/ 36 h 56"/>
                  <a:gd name="T14" fmla="*/ 0 w 267"/>
                  <a:gd name="T15" fmla="*/ 0 h 56"/>
                  <a:gd name="T16" fmla="*/ 54 w 267"/>
                  <a:gd name="T17" fmla="*/ 0 h 56"/>
                  <a:gd name="T18" fmla="*/ 59 w 267"/>
                  <a:gd name="T19" fmla="*/ 35 h 56"/>
                  <a:gd name="T20" fmla="*/ 80 w 267"/>
                  <a:gd name="T21" fmla="*/ 45 h 56"/>
                  <a:gd name="T22" fmla="*/ 139 w 267"/>
                  <a:gd name="T23" fmla="*/ 48 h 56"/>
                  <a:gd name="T24" fmla="*/ 213 w 267"/>
                  <a:gd name="T25" fmla="*/ 35 h 56"/>
                  <a:gd name="T26" fmla="*/ 207 w 267"/>
                  <a:gd name="T27" fmla="*/ 0 h 56"/>
                  <a:gd name="T28" fmla="*/ 261 w 267"/>
                  <a:gd name="T29" fmla="*/ 0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67" h="56">
                    <a:moveTo>
                      <a:pt x="261" y="0"/>
                    </a:moveTo>
                    <a:cubicBezTo>
                      <a:pt x="263" y="12"/>
                      <a:pt x="265" y="24"/>
                      <a:pt x="267" y="36"/>
                    </a:cubicBezTo>
                    <a:cubicBezTo>
                      <a:pt x="267" y="36"/>
                      <a:pt x="264" y="43"/>
                      <a:pt x="254" y="47"/>
                    </a:cubicBezTo>
                    <a:cubicBezTo>
                      <a:pt x="244" y="50"/>
                      <a:pt x="229" y="52"/>
                      <a:pt x="209" y="54"/>
                    </a:cubicBezTo>
                    <a:cubicBezTo>
                      <a:pt x="190" y="55"/>
                      <a:pt x="166" y="56"/>
                      <a:pt x="138" y="56"/>
                    </a:cubicBezTo>
                    <a:cubicBezTo>
                      <a:pt x="97" y="56"/>
                      <a:pt x="65" y="54"/>
                      <a:pt x="41" y="51"/>
                    </a:cubicBezTo>
                    <a:cubicBezTo>
                      <a:pt x="18" y="47"/>
                      <a:pt x="6" y="42"/>
                      <a:pt x="5" y="36"/>
                    </a:cubicBezTo>
                    <a:cubicBezTo>
                      <a:pt x="3" y="24"/>
                      <a:pt x="1" y="12"/>
                      <a:pt x="0" y="0"/>
                    </a:cubicBezTo>
                    <a:cubicBezTo>
                      <a:pt x="18" y="0"/>
                      <a:pt x="36" y="0"/>
                      <a:pt x="54" y="0"/>
                    </a:cubicBezTo>
                    <a:cubicBezTo>
                      <a:pt x="55" y="11"/>
                      <a:pt x="57" y="23"/>
                      <a:pt x="59" y="35"/>
                    </a:cubicBezTo>
                    <a:cubicBezTo>
                      <a:pt x="59" y="35"/>
                      <a:pt x="67" y="43"/>
                      <a:pt x="80" y="45"/>
                    </a:cubicBezTo>
                    <a:cubicBezTo>
                      <a:pt x="93" y="47"/>
                      <a:pt x="112" y="48"/>
                      <a:pt x="139" y="48"/>
                    </a:cubicBezTo>
                    <a:cubicBezTo>
                      <a:pt x="190" y="48"/>
                      <a:pt x="215" y="44"/>
                      <a:pt x="213" y="35"/>
                    </a:cubicBezTo>
                    <a:cubicBezTo>
                      <a:pt x="211" y="23"/>
                      <a:pt x="209" y="11"/>
                      <a:pt x="207" y="0"/>
                    </a:cubicBezTo>
                    <a:cubicBezTo>
                      <a:pt x="225" y="0"/>
                      <a:pt x="243" y="0"/>
                      <a:pt x="26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9" name="Freeform 355"/>
              <p:cNvSpPr>
                <a:spLocks/>
              </p:cNvSpPr>
              <p:nvPr/>
            </p:nvSpPr>
            <p:spPr bwMode="auto">
              <a:xfrm>
                <a:off x="15249525" y="2206626"/>
                <a:ext cx="284163" cy="211138"/>
              </a:xfrm>
              <a:custGeom>
                <a:avLst/>
                <a:gdLst>
                  <a:gd name="T0" fmla="*/ 21 w 76"/>
                  <a:gd name="T1" fmla="*/ 56 h 56"/>
                  <a:gd name="T2" fmla="*/ 0 w 76"/>
                  <a:gd name="T3" fmla="*/ 0 h 56"/>
                  <a:gd name="T4" fmla="*/ 54 w 76"/>
                  <a:gd name="T5" fmla="*/ 0 h 56"/>
                  <a:gd name="T6" fmla="*/ 76 w 76"/>
                  <a:gd name="T7" fmla="*/ 56 h 56"/>
                  <a:gd name="T8" fmla="*/ 21 w 76"/>
                  <a:gd name="T9" fmla="*/ 5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6" h="56">
                    <a:moveTo>
                      <a:pt x="21" y="56"/>
                    </a:moveTo>
                    <a:cubicBezTo>
                      <a:pt x="14" y="37"/>
                      <a:pt x="7" y="18"/>
                      <a:pt x="0" y="0"/>
                    </a:cubicBezTo>
                    <a:cubicBezTo>
                      <a:pt x="18" y="0"/>
                      <a:pt x="36" y="0"/>
                      <a:pt x="54" y="0"/>
                    </a:cubicBezTo>
                    <a:cubicBezTo>
                      <a:pt x="61" y="18"/>
                      <a:pt x="68" y="37"/>
                      <a:pt x="76" y="56"/>
                    </a:cubicBezTo>
                    <a:cubicBezTo>
                      <a:pt x="57" y="56"/>
                      <a:pt x="39" y="56"/>
                      <a:pt x="21" y="5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0" name="Freeform 356"/>
              <p:cNvSpPr>
                <a:spLocks noEditPoints="1"/>
              </p:cNvSpPr>
              <p:nvPr/>
            </p:nvSpPr>
            <p:spPr bwMode="auto">
              <a:xfrm>
                <a:off x="20226338" y="2203451"/>
                <a:ext cx="1203325" cy="214313"/>
              </a:xfrm>
              <a:custGeom>
                <a:avLst/>
                <a:gdLst>
                  <a:gd name="T0" fmla="*/ 315 w 321"/>
                  <a:gd name="T1" fmla="*/ 28 h 57"/>
                  <a:gd name="T2" fmla="*/ 288 w 321"/>
                  <a:gd name="T3" fmla="*/ 50 h 57"/>
                  <a:gd name="T4" fmla="*/ 178 w 321"/>
                  <a:gd name="T5" fmla="*/ 57 h 57"/>
                  <a:gd name="T6" fmla="*/ 58 w 321"/>
                  <a:gd name="T7" fmla="*/ 50 h 57"/>
                  <a:gd name="T8" fmla="*/ 5 w 321"/>
                  <a:gd name="T9" fmla="*/ 28 h 57"/>
                  <a:gd name="T10" fmla="*/ 33 w 321"/>
                  <a:gd name="T11" fmla="*/ 7 h 57"/>
                  <a:gd name="T12" fmla="*/ 144 w 321"/>
                  <a:gd name="T13" fmla="*/ 0 h 57"/>
                  <a:gd name="T14" fmla="*/ 262 w 321"/>
                  <a:gd name="T15" fmla="*/ 7 h 57"/>
                  <a:gd name="T16" fmla="*/ 315 w 321"/>
                  <a:gd name="T17" fmla="*/ 28 h 57"/>
                  <a:gd name="T18" fmla="*/ 63 w 321"/>
                  <a:gd name="T19" fmla="*/ 28 h 57"/>
                  <a:gd name="T20" fmla="*/ 97 w 321"/>
                  <a:gd name="T21" fmla="*/ 44 h 57"/>
                  <a:gd name="T22" fmla="*/ 173 w 321"/>
                  <a:gd name="T23" fmla="*/ 49 h 57"/>
                  <a:gd name="T24" fmla="*/ 243 w 321"/>
                  <a:gd name="T25" fmla="*/ 44 h 57"/>
                  <a:gd name="T26" fmla="*/ 258 w 321"/>
                  <a:gd name="T27" fmla="*/ 28 h 57"/>
                  <a:gd name="T28" fmla="*/ 224 w 321"/>
                  <a:gd name="T29" fmla="*/ 13 h 57"/>
                  <a:gd name="T30" fmla="*/ 148 w 321"/>
                  <a:gd name="T31" fmla="*/ 8 h 57"/>
                  <a:gd name="T32" fmla="*/ 78 w 321"/>
                  <a:gd name="T33" fmla="*/ 13 h 57"/>
                  <a:gd name="T34" fmla="*/ 63 w 321"/>
                  <a:gd name="T35" fmla="*/ 28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21" h="57">
                    <a:moveTo>
                      <a:pt x="315" y="28"/>
                    </a:moveTo>
                    <a:cubicBezTo>
                      <a:pt x="321" y="38"/>
                      <a:pt x="312" y="45"/>
                      <a:pt x="288" y="50"/>
                    </a:cubicBezTo>
                    <a:cubicBezTo>
                      <a:pt x="264" y="55"/>
                      <a:pt x="228" y="57"/>
                      <a:pt x="178" y="57"/>
                    </a:cubicBezTo>
                    <a:cubicBezTo>
                      <a:pt x="128" y="57"/>
                      <a:pt x="88" y="55"/>
                      <a:pt x="58" y="50"/>
                    </a:cubicBezTo>
                    <a:cubicBezTo>
                      <a:pt x="28" y="45"/>
                      <a:pt x="11" y="38"/>
                      <a:pt x="5" y="28"/>
                    </a:cubicBezTo>
                    <a:cubicBezTo>
                      <a:pt x="0" y="19"/>
                      <a:pt x="9" y="12"/>
                      <a:pt x="33" y="7"/>
                    </a:cubicBezTo>
                    <a:cubicBezTo>
                      <a:pt x="57" y="2"/>
                      <a:pt x="94" y="0"/>
                      <a:pt x="144" y="0"/>
                    </a:cubicBezTo>
                    <a:cubicBezTo>
                      <a:pt x="193" y="0"/>
                      <a:pt x="232" y="2"/>
                      <a:pt x="262" y="7"/>
                    </a:cubicBezTo>
                    <a:cubicBezTo>
                      <a:pt x="292" y="12"/>
                      <a:pt x="310" y="19"/>
                      <a:pt x="315" y="28"/>
                    </a:cubicBezTo>
                    <a:close/>
                    <a:moveTo>
                      <a:pt x="63" y="28"/>
                    </a:moveTo>
                    <a:cubicBezTo>
                      <a:pt x="67" y="35"/>
                      <a:pt x="78" y="40"/>
                      <a:pt x="97" y="44"/>
                    </a:cubicBezTo>
                    <a:cubicBezTo>
                      <a:pt x="115" y="48"/>
                      <a:pt x="141" y="49"/>
                      <a:pt x="173" y="49"/>
                    </a:cubicBezTo>
                    <a:cubicBezTo>
                      <a:pt x="205" y="49"/>
                      <a:pt x="229" y="48"/>
                      <a:pt x="243" y="44"/>
                    </a:cubicBezTo>
                    <a:cubicBezTo>
                      <a:pt x="257" y="41"/>
                      <a:pt x="262" y="35"/>
                      <a:pt x="258" y="28"/>
                    </a:cubicBezTo>
                    <a:cubicBezTo>
                      <a:pt x="254" y="22"/>
                      <a:pt x="243" y="17"/>
                      <a:pt x="224" y="13"/>
                    </a:cubicBezTo>
                    <a:cubicBezTo>
                      <a:pt x="206" y="9"/>
                      <a:pt x="180" y="8"/>
                      <a:pt x="148" y="8"/>
                    </a:cubicBezTo>
                    <a:cubicBezTo>
                      <a:pt x="116" y="8"/>
                      <a:pt x="93" y="9"/>
                      <a:pt x="78" y="13"/>
                    </a:cubicBezTo>
                    <a:cubicBezTo>
                      <a:pt x="64" y="17"/>
                      <a:pt x="59" y="22"/>
                      <a:pt x="63" y="28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1" name="Freeform 357"/>
              <p:cNvSpPr>
                <a:spLocks noEditPoints="1"/>
              </p:cNvSpPr>
              <p:nvPr/>
            </p:nvSpPr>
            <p:spPr bwMode="auto">
              <a:xfrm>
                <a:off x="-22659975" y="3165476"/>
                <a:ext cx="1200150" cy="230188"/>
              </a:xfrm>
              <a:custGeom>
                <a:avLst/>
                <a:gdLst>
                  <a:gd name="T0" fmla="*/ 260 w 320"/>
                  <a:gd name="T1" fmla="*/ 61 h 61"/>
                  <a:gd name="T2" fmla="*/ 244 w 320"/>
                  <a:gd name="T3" fmla="*/ 44 h 61"/>
                  <a:gd name="T4" fmla="*/ 113 w 320"/>
                  <a:gd name="T5" fmla="*/ 44 h 61"/>
                  <a:gd name="T6" fmla="*/ 60 w 320"/>
                  <a:gd name="T7" fmla="*/ 61 h 61"/>
                  <a:gd name="T8" fmla="*/ 0 w 320"/>
                  <a:gd name="T9" fmla="*/ 61 h 61"/>
                  <a:gd name="T10" fmla="*/ 197 w 320"/>
                  <a:gd name="T11" fmla="*/ 0 h 61"/>
                  <a:gd name="T12" fmla="*/ 258 w 320"/>
                  <a:gd name="T13" fmla="*/ 0 h 61"/>
                  <a:gd name="T14" fmla="*/ 320 w 320"/>
                  <a:gd name="T15" fmla="*/ 61 h 61"/>
                  <a:gd name="T16" fmla="*/ 260 w 320"/>
                  <a:gd name="T17" fmla="*/ 61 h 61"/>
                  <a:gd name="T18" fmla="*/ 239 w 320"/>
                  <a:gd name="T19" fmla="*/ 35 h 61"/>
                  <a:gd name="T20" fmla="*/ 225 w 320"/>
                  <a:gd name="T21" fmla="*/ 19 h 61"/>
                  <a:gd name="T22" fmla="*/ 221 w 320"/>
                  <a:gd name="T23" fmla="*/ 14 h 61"/>
                  <a:gd name="T24" fmla="*/ 218 w 320"/>
                  <a:gd name="T25" fmla="*/ 9 h 61"/>
                  <a:gd name="T26" fmla="*/ 187 w 320"/>
                  <a:gd name="T27" fmla="*/ 20 h 61"/>
                  <a:gd name="T28" fmla="*/ 139 w 320"/>
                  <a:gd name="T29" fmla="*/ 35 h 61"/>
                  <a:gd name="T30" fmla="*/ 239 w 320"/>
                  <a:gd name="T31" fmla="*/ 35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20" h="61">
                    <a:moveTo>
                      <a:pt x="260" y="61"/>
                    </a:moveTo>
                    <a:cubicBezTo>
                      <a:pt x="244" y="44"/>
                      <a:pt x="244" y="44"/>
                      <a:pt x="244" y="44"/>
                    </a:cubicBezTo>
                    <a:cubicBezTo>
                      <a:pt x="200" y="44"/>
                      <a:pt x="156" y="44"/>
                      <a:pt x="113" y="44"/>
                    </a:cubicBezTo>
                    <a:cubicBezTo>
                      <a:pt x="95" y="50"/>
                      <a:pt x="78" y="55"/>
                      <a:pt x="60" y="61"/>
                    </a:cubicBezTo>
                    <a:cubicBezTo>
                      <a:pt x="40" y="61"/>
                      <a:pt x="20" y="61"/>
                      <a:pt x="0" y="61"/>
                    </a:cubicBezTo>
                    <a:cubicBezTo>
                      <a:pt x="66" y="40"/>
                      <a:pt x="132" y="20"/>
                      <a:pt x="197" y="0"/>
                    </a:cubicBezTo>
                    <a:cubicBezTo>
                      <a:pt x="217" y="0"/>
                      <a:pt x="238" y="0"/>
                      <a:pt x="258" y="0"/>
                    </a:cubicBezTo>
                    <a:cubicBezTo>
                      <a:pt x="279" y="20"/>
                      <a:pt x="299" y="41"/>
                      <a:pt x="320" y="61"/>
                    </a:cubicBezTo>
                    <a:cubicBezTo>
                      <a:pt x="300" y="61"/>
                      <a:pt x="280" y="61"/>
                      <a:pt x="260" y="61"/>
                    </a:cubicBezTo>
                    <a:close/>
                    <a:moveTo>
                      <a:pt x="239" y="35"/>
                    </a:moveTo>
                    <a:cubicBezTo>
                      <a:pt x="225" y="19"/>
                      <a:pt x="225" y="19"/>
                      <a:pt x="225" y="19"/>
                    </a:cubicBezTo>
                    <a:cubicBezTo>
                      <a:pt x="221" y="14"/>
                      <a:pt x="221" y="14"/>
                      <a:pt x="221" y="14"/>
                    </a:cubicBezTo>
                    <a:cubicBezTo>
                      <a:pt x="218" y="9"/>
                      <a:pt x="218" y="9"/>
                      <a:pt x="218" y="9"/>
                    </a:cubicBezTo>
                    <a:cubicBezTo>
                      <a:pt x="210" y="12"/>
                      <a:pt x="200" y="16"/>
                      <a:pt x="187" y="20"/>
                    </a:cubicBezTo>
                    <a:cubicBezTo>
                      <a:pt x="171" y="25"/>
                      <a:pt x="155" y="30"/>
                      <a:pt x="139" y="35"/>
                    </a:cubicBezTo>
                    <a:cubicBezTo>
                      <a:pt x="172" y="35"/>
                      <a:pt x="206" y="35"/>
                      <a:pt x="239" y="3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2" name="Freeform 358"/>
              <p:cNvSpPr>
                <a:spLocks/>
              </p:cNvSpPr>
              <p:nvPr/>
            </p:nvSpPr>
            <p:spPr bwMode="auto">
              <a:xfrm>
                <a:off x="-16952913" y="3165476"/>
                <a:ext cx="990600" cy="233363"/>
              </a:xfrm>
              <a:custGeom>
                <a:avLst/>
                <a:gdLst>
                  <a:gd name="T0" fmla="*/ 234 w 264"/>
                  <a:gd name="T1" fmla="*/ 44 h 62"/>
                  <a:gd name="T2" fmla="*/ 189 w 264"/>
                  <a:gd name="T3" fmla="*/ 57 h 62"/>
                  <a:gd name="T4" fmla="*/ 93 w 264"/>
                  <a:gd name="T5" fmla="*/ 62 h 62"/>
                  <a:gd name="T6" fmla="*/ 0 w 264"/>
                  <a:gd name="T7" fmla="*/ 58 h 62"/>
                  <a:gd name="T8" fmla="*/ 9 w 264"/>
                  <a:gd name="T9" fmla="*/ 49 h 62"/>
                  <a:gd name="T10" fmla="*/ 56 w 264"/>
                  <a:gd name="T11" fmla="*/ 52 h 62"/>
                  <a:gd name="T12" fmla="*/ 105 w 264"/>
                  <a:gd name="T13" fmla="*/ 53 h 62"/>
                  <a:gd name="T14" fmla="*/ 156 w 264"/>
                  <a:gd name="T15" fmla="*/ 51 h 62"/>
                  <a:gd name="T16" fmla="*/ 177 w 264"/>
                  <a:gd name="T17" fmla="*/ 45 h 62"/>
                  <a:gd name="T18" fmla="*/ 168 w 264"/>
                  <a:gd name="T19" fmla="*/ 39 h 62"/>
                  <a:gd name="T20" fmla="*/ 112 w 264"/>
                  <a:gd name="T21" fmla="*/ 34 h 62"/>
                  <a:gd name="T22" fmla="*/ 53 w 264"/>
                  <a:gd name="T23" fmla="*/ 26 h 62"/>
                  <a:gd name="T24" fmla="*/ 43 w 264"/>
                  <a:gd name="T25" fmla="*/ 16 h 62"/>
                  <a:gd name="T26" fmla="*/ 84 w 264"/>
                  <a:gd name="T27" fmla="*/ 4 h 62"/>
                  <a:gd name="T28" fmla="*/ 170 w 264"/>
                  <a:gd name="T29" fmla="*/ 0 h 62"/>
                  <a:gd name="T30" fmla="*/ 264 w 264"/>
                  <a:gd name="T31" fmla="*/ 4 h 62"/>
                  <a:gd name="T32" fmla="*/ 240 w 264"/>
                  <a:gd name="T33" fmla="*/ 11 h 62"/>
                  <a:gd name="T34" fmla="*/ 161 w 264"/>
                  <a:gd name="T35" fmla="*/ 8 h 62"/>
                  <a:gd name="T36" fmla="*/ 118 w 264"/>
                  <a:gd name="T37" fmla="*/ 10 h 62"/>
                  <a:gd name="T38" fmla="*/ 99 w 264"/>
                  <a:gd name="T39" fmla="*/ 16 h 62"/>
                  <a:gd name="T40" fmla="*/ 101 w 264"/>
                  <a:gd name="T41" fmla="*/ 20 h 62"/>
                  <a:gd name="T42" fmla="*/ 117 w 264"/>
                  <a:gd name="T43" fmla="*/ 23 h 62"/>
                  <a:gd name="T44" fmla="*/ 160 w 264"/>
                  <a:gd name="T45" fmla="*/ 27 h 62"/>
                  <a:gd name="T46" fmla="*/ 211 w 264"/>
                  <a:gd name="T47" fmla="*/ 32 h 62"/>
                  <a:gd name="T48" fmla="*/ 232 w 264"/>
                  <a:gd name="T49" fmla="*/ 37 h 62"/>
                  <a:gd name="T50" fmla="*/ 234 w 264"/>
                  <a:gd name="T51" fmla="*/ 44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64" h="62">
                    <a:moveTo>
                      <a:pt x="234" y="44"/>
                    </a:moveTo>
                    <a:cubicBezTo>
                      <a:pt x="234" y="44"/>
                      <a:pt x="214" y="54"/>
                      <a:pt x="189" y="57"/>
                    </a:cubicBezTo>
                    <a:cubicBezTo>
                      <a:pt x="164" y="60"/>
                      <a:pt x="132" y="62"/>
                      <a:pt x="93" y="62"/>
                    </a:cubicBezTo>
                    <a:cubicBezTo>
                      <a:pt x="54" y="62"/>
                      <a:pt x="23" y="61"/>
                      <a:pt x="0" y="58"/>
                    </a:cubicBezTo>
                    <a:cubicBezTo>
                      <a:pt x="9" y="49"/>
                      <a:pt x="9" y="49"/>
                      <a:pt x="9" y="49"/>
                    </a:cubicBezTo>
                    <a:cubicBezTo>
                      <a:pt x="23" y="50"/>
                      <a:pt x="39" y="51"/>
                      <a:pt x="56" y="52"/>
                    </a:cubicBezTo>
                    <a:cubicBezTo>
                      <a:pt x="73" y="53"/>
                      <a:pt x="89" y="53"/>
                      <a:pt x="105" y="53"/>
                    </a:cubicBezTo>
                    <a:cubicBezTo>
                      <a:pt x="127" y="53"/>
                      <a:pt x="144" y="53"/>
                      <a:pt x="156" y="51"/>
                    </a:cubicBezTo>
                    <a:cubicBezTo>
                      <a:pt x="168" y="50"/>
                      <a:pt x="177" y="45"/>
                      <a:pt x="177" y="45"/>
                    </a:cubicBezTo>
                    <a:cubicBezTo>
                      <a:pt x="177" y="45"/>
                      <a:pt x="176" y="41"/>
                      <a:pt x="168" y="39"/>
                    </a:cubicBezTo>
                    <a:cubicBezTo>
                      <a:pt x="159" y="38"/>
                      <a:pt x="141" y="36"/>
                      <a:pt x="112" y="34"/>
                    </a:cubicBezTo>
                    <a:cubicBezTo>
                      <a:pt x="83" y="31"/>
                      <a:pt x="63" y="29"/>
                      <a:pt x="53" y="26"/>
                    </a:cubicBezTo>
                    <a:cubicBezTo>
                      <a:pt x="43" y="23"/>
                      <a:pt x="43" y="16"/>
                      <a:pt x="43" y="16"/>
                    </a:cubicBezTo>
                    <a:cubicBezTo>
                      <a:pt x="43" y="16"/>
                      <a:pt x="61" y="7"/>
                      <a:pt x="84" y="4"/>
                    </a:cubicBezTo>
                    <a:cubicBezTo>
                      <a:pt x="107" y="1"/>
                      <a:pt x="136" y="0"/>
                      <a:pt x="170" y="0"/>
                    </a:cubicBezTo>
                    <a:cubicBezTo>
                      <a:pt x="203" y="0"/>
                      <a:pt x="234" y="1"/>
                      <a:pt x="264" y="4"/>
                    </a:cubicBezTo>
                    <a:cubicBezTo>
                      <a:pt x="256" y="6"/>
                      <a:pt x="248" y="9"/>
                      <a:pt x="240" y="11"/>
                    </a:cubicBezTo>
                    <a:cubicBezTo>
                      <a:pt x="211" y="9"/>
                      <a:pt x="185" y="8"/>
                      <a:pt x="161" y="8"/>
                    </a:cubicBezTo>
                    <a:cubicBezTo>
                      <a:pt x="143" y="8"/>
                      <a:pt x="128" y="9"/>
                      <a:pt x="118" y="10"/>
                    </a:cubicBezTo>
                    <a:cubicBezTo>
                      <a:pt x="107" y="11"/>
                      <a:pt x="99" y="16"/>
                      <a:pt x="99" y="16"/>
                    </a:cubicBezTo>
                    <a:cubicBezTo>
                      <a:pt x="101" y="20"/>
                      <a:pt x="101" y="20"/>
                      <a:pt x="101" y="20"/>
                    </a:cubicBezTo>
                    <a:cubicBezTo>
                      <a:pt x="101" y="20"/>
                      <a:pt x="109" y="22"/>
                      <a:pt x="117" y="23"/>
                    </a:cubicBezTo>
                    <a:cubicBezTo>
                      <a:pt x="124" y="24"/>
                      <a:pt x="139" y="25"/>
                      <a:pt x="160" y="27"/>
                    </a:cubicBezTo>
                    <a:cubicBezTo>
                      <a:pt x="183" y="29"/>
                      <a:pt x="200" y="30"/>
                      <a:pt x="211" y="32"/>
                    </a:cubicBezTo>
                    <a:cubicBezTo>
                      <a:pt x="221" y="33"/>
                      <a:pt x="232" y="37"/>
                      <a:pt x="232" y="37"/>
                    </a:cubicBezTo>
                    <a:lnTo>
                      <a:pt x="234" y="44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3" name="Freeform 359"/>
              <p:cNvSpPr>
                <a:spLocks noEditPoints="1"/>
              </p:cNvSpPr>
              <p:nvPr/>
            </p:nvSpPr>
            <p:spPr bwMode="auto">
              <a:xfrm>
                <a:off x="-11450638" y="3165476"/>
                <a:ext cx="1150938" cy="230188"/>
              </a:xfrm>
              <a:custGeom>
                <a:avLst/>
                <a:gdLst>
                  <a:gd name="T0" fmla="*/ 301 w 307"/>
                  <a:gd name="T1" fmla="*/ 30 h 61"/>
                  <a:gd name="T2" fmla="*/ 239 w 307"/>
                  <a:gd name="T3" fmla="*/ 53 h 61"/>
                  <a:gd name="T4" fmla="*/ 97 w 307"/>
                  <a:gd name="T5" fmla="*/ 61 h 61"/>
                  <a:gd name="T6" fmla="*/ 0 w 307"/>
                  <a:gd name="T7" fmla="*/ 61 h 61"/>
                  <a:gd name="T8" fmla="*/ 42 w 307"/>
                  <a:gd name="T9" fmla="*/ 0 h 61"/>
                  <a:gd name="T10" fmla="*/ 148 w 307"/>
                  <a:gd name="T11" fmla="*/ 0 h 61"/>
                  <a:gd name="T12" fmla="*/ 270 w 307"/>
                  <a:gd name="T13" fmla="*/ 8 h 61"/>
                  <a:gd name="T14" fmla="*/ 301 w 307"/>
                  <a:gd name="T15" fmla="*/ 30 h 61"/>
                  <a:gd name="T16" fmla="*/ 242 w 307"/>
                  <a:gd name="T17" fmla="*/ 30 h 61"/>
                  <a:gd name="T18" fmla="*/ 141 w 307"/>
                  <a:gd name="T19" fmla="*/ 9 h 61"/>
                  <a:gd name="T20" fmla="*/ 92 w 307"/>
                  <a:gd name="T21" fmla="*/ 9 h 61"/>
                  <a:gd name="T22" fmla="*/ 62 w 307"/>
                  <a:gd name="T23" fmla="*/ 53 h 61"/>
                  <a:gd name="T24" fmla="*/ 103 w 307"/>
                  <a:gd name="T25" fmla="*/ 53 h 61"/>
                  <a:gd name="T26" fmla="*/ 242 w 307"/>
                  <a:gd name="T27" fmla="*/ 30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07" h="61">
                    <a:moveTo>
                      <a:pt x="301" y="30"/>
                    </a:moveTo>
                    <a:cubicBezTo>
                      <a:pt x="295" y="40"/>
                      <a:pt x="274" y="47"/>
                      <a:pt x="239" y="53"/>
                    </a:cubicBezTo>
                    <a:cubicBezTo>
                      <a:pt x="204" y="58"/>
                      <a:pt x="156" y="61"/>
                      <a:pt x="97" y="61"/>
                    </a:cubicBezTo>
                    <a:cubicBezTo>
                      <a:pt x="65" y="61"/>
                      <a:pt x="32" y="61"/>
                      <a:pt x="0" y="61"/>
                    </a:cubicBezTo>
                    <a:cubicBezTo>
                      <a:pt x="14" y="41"/>
                      <a:pt x="28" y="20"/>
                      <a:pt x="42" y="0"/>
                    </a:cubicBezTo>
                    <a:cubicBezTo>
                      <a:pt x="77" y="0"/>
                      <a:pt x="113" y="0"/>
                      <a:pt x="148" y="0"/>
                    </a:cubicBezTo>
                    <a:cubicBezTo>
                      <a:pt x="202" y="0"/>
                      <a:pt x="243" y="3"/>
                      <a:pt x="270" y="8"/>
                    </a:cubicBezTo>
                    <a:cubicBezTo>
                      <a:pt x="297" y="13"/>
                      <a:pt x="307" y="21"/>
                      <a:pt x="301" y="30"/>
                    </a:cubicBezTo>
                    <a:close/>
                    <a:moveTo>
                      <a:pt x="242" y="30"/>
                    </a:moveTo>
                    <a:cubicBezTo>
                      <a:pt x="251" y="16"/>
                      <a:pt x="218" y="9"/>
                      <a:pt x="141" y="9"/>
                    </a:cubicBezTo>
                    <a:cubicBezTo>
                      <a:pt x="125" y="9"/>
                      <a:pt x="108" y="9"/>
                      <a:pt x="92" y="9"/>
                    </a:cubicBezTo>
                    <a:cubicBezTo>
                      <a:pt x="82" y="23"/>
                      <a:pt x="72" y="38"/>
                      <a:pt x="62" y="53"/>
                    </a:cubicBezTo>
                    <a:cubicBezTo>
                      <a:pt x="76" y="53"/>
                      <a:pt x="89" y="53"/>
                      <a:pt x="103" y="53"/>
                    </a:cubicBezTo>
                    <a:cubicBezTo>
                      <a:pt x="186" y="53"/>
                      <a:pt x="232" y="45"/>
                      <a:pt x="242" y="3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4" name="Freeform 360"/>
              <p:cNvSpPr>
                <a:spLocks/>
              </p:cNvSpPr>
              <p:nvPr/>
            </p:nvSpPr>
            <p:spPr bwMode="auto">
              <a:xfrm>
                <a:off x="-5607050" y="3165476"/>
                <a:ext cx="828675" cy="230188"/>
              </a:xfrm>
              <a:custGeom>
                <a:avLst/>
                <a:gdLst>
                  <a:gd name="T0" fmla="*/ 56 w 221"/>
                  <a:gd name="T1" fmla="*/ 61 h 61"/>
                  <a:gd name="T2" fmla="*/ 0 w 221"/>
                  <a:gd name="T3" fmla="*/ 61 h 61"/>
                  <a:gd name="T4" fmla="*/ 28 w 221"/>
                  <a:gd name="T5" fmla="*/ 0 h 61"/>
                  <a:gd name="T6" fmla="*/ 221 w 221"/>
                  <a:gd name="T7" fmla="*/ 0 h 61"/>
                  <a:gd name="T8" fmla="*/ 217 w 221"/>
                  <a:gd name="T9" fmla="*/ 9 h 61"/>
                  <a:gd name="T10" fmla="*/ 79 w 221"/>
                  <a:gd name="T11" fmla="*/ 9 h 61"/>
                  <a:gd name="T12" fmla="*/ 71 w 221"/>
                  <a:gd name="T13" fmla="*/ 27 h 61"/>
                  <a:gd name="T14" fmla="*/ 200 w 221"/>
                  <a:gd name="T15" fmla="*/ 27 h 61"/>
                  <a:gd name="T16" fmla="*/ 197 w 221"/>
                  <a:gd name="T17" fmla="*/ 36 h 61"/>
                  <a:gd name="T18" fmla="*/ 67 w 221"/>
                  <a:gd name="T19" fmla="*/ 36 h 61"/>
                  <a:gd name="T20" fmla="*/ 56 w 221"/>
                  <a:gd name="T21" fmla="*/ 61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21" h="61">
                    <a:moveTo>
                      <a:pt x="56" y="61"/>
                    </a:moveTo>
                    <a:cubicBezTo>
                      <a:pt x="37" y="61"/>
                      <a:pt x="18" y="61"/>
                      <a:pt x="0" y="61"/>
                    </a:cubicBezTo>
                    <a:cubicBezTo>
                      <a:pt x="9" y="41"/>
                      <a:pt x="18" y="21"/>
                      <a:pt x="28" y="0"/>
                    </a:cubicBezTo>
                    <a:cubicBezTo>
                      <a:pt x="92" y="0"/>
                      <a:pt x="156" y="0"/>
                      <a:pt x="221" y="0"/>
                    </a:cubicBezTo>
                    <a:cubicBezTo>
                      <a:pt x="217" y="9"/>
                      <a:pt x="217" y="9"/>
                      <a:pt x="217" y="9"/>
                    </a:cubicBezTo>
                    <a:cubicBezTo>
                      <a:pt x="171" y="9"/>
                      <a:pt x="125" y="9"/>
                      <a:pt x="79" y="9"/>
                    </a:cubicBezTo>
                    <a:cubicBezTo>
                      <a:pt x="77" y="15"/>
                      <a:pt x="74" y="21"/>
                      <a:pt x="71" y="27"/>
                    </a:cubicBezTo>
                    <a:cubicBezTo>
                      <a:pt x="114" y="27"/>
                      <a:pt x="157" y="27"/>
                      <a:pt x="200" y="27"/>
                    </a:cubicBezTo>
                    <a:cubicBezTo>
                      <a:pt x="197" y="36"/>
                      <a:pt x="197" y="36"/>
                      <a:pt x="197" y="36"/>
                    </a:cubicBezTo>
                    <a:cubicBezTo>
                      <a:pt x="153" y="36"/>
                      <a:pt x="110" y="36"/>
                      <a:pt x="67" y="36"/>
                    </a:cubicBezTo>
                    <a:cubicBezTo>
                      <a:pt x="63" y="44"/>
                      <a:pt x="59" y="53"/>
                      <a:pt x="56" y="6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5" name="Freeform 361"/>
              <p:cNvSpPr>
                <a:spLocks/>
              </p:cNvSpPr>
              <p:nvPr/>
            </p:nvSpPr>
            <p:spPr bwMode="auto">
              <a:xfrm>
                <a:off x="-233363" y="3165476"/>
                <a:ext cx="1084263" cy="233363"/>
              </a:xfrm>
              <a:custGeom>
                <a:avLst/>
                <a:gdLst>
                  <a:gd name="T0" fmla="*/ 160 w 289"/>
                  <a:gd name="T1" fmla="*/ 28 h 62"/>
                  <a:gd name="T2" fmla="*/ 287 w 289"/>
                  <a:gd name="T3" fmla="*/ 28 h 62"/>
                  <a:gd name="T4" fmla="*/ 281 w 289"/>
                  <a:gd name="T5" fmla="*/ 58 h 62"/>
                  <a:gd name="T6" fmla="*/ 220 w 289"/>
                  <a:gd name="T7" fmla="*/ 61 h 62"/>
                  <a:gd name="T8" fmla="*/ 158 w 289"/>
                  <a:gd name="T9" fmla="*/ 62 h 62"/>
                  <a:gd name="T10" fmla="*/ 39 w 289"/>
                  <a:gd name="T11" fmla="*/ 54 h 62"/>
                  <a:gd name="T12" fmla="*/ 2 w 289"/>
                  <a:gd name="T13" fmla="*/ 31 h 62"/>
                  <a:gd name="T14" fmla="*/ 55 w 289"/>
                  <a:gd name="T15" fmla="*/ 8 h 62"/>
                  <a:gd name="T16" fmla="*/ 188 w 289"/>
                  <a:gd name="T17" fmla="*/ 0 h 62"/>
                  <a:gd name="T18" fmla="*/ 289 w 289"/>
                  <a:gd name="T19" fmla="*/ 3 h 62"/>
                  <a:gd name="T20" fmla="*/ 268 w 289"/>
                  <a:gd name="T21" fmla="*/ 11 h 62"/>
                  <a:gd name="T22" fmla="*/ 185 w 289"/>
                  <a:gd name="T23" fmla="*/ 8 h 62"/>
                  <a:gd name="T24" fmla="*/ 97 w 289"/>
                  <a:gd name="T25" fmla="*/ 14 h 62"/>
                  <a:gd name="T26" fmla="*/ 61 w 289"/>
                  <a:gd name="T27" fmla="*/ 31 h 62"/>
                  <a:gd name="T28" fmla="*/ 86 w 289"/>
                  <a:gd name="T29" fmla="*/ 47 h 62"/>
                  <a:gd name="T30" fmla="*/ 168 w 289"/>
                  <a:gd name="T31" fmla="*/ 53 h 62"/>
                  <a:gd name="T32" fmla="*/ 226 w 289"/>
                  <a:gd name="T33" fmla="*/ 52 h 62"/>
                  <a:gd name="T34" fmla="*/ 230 w 289"/>
                  <a:gd name="T35" fmla="*/ 36 h 62"/>
                  <a:gd name="T36" fmla="*/ 159 w 289"/>
                  <a:gd name="T37" fmla="*/ 36 h 62"/>
                  <a:gd name="T38" fmla="*/ 160 w 289"/>
                  <a:gd name="T39" fmla="*/ 28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89" h="62">
                    <a:moveTo>
                      <a:pt x="160" y="28"/>
                    </a:moveTo>
                    <a:cubicBezTo>
                      <a:pt x="203" y="28"/>
                      <a:pt x="245" y="28"/>
                      <a:pt x="287" y="28"/>
                    </a:cubicBezTo>
                    <a:cubicBezTo>
                      <a:pt x="285" y="38"/>
                      <a:pt x="283" y="48"/>
                      <a:pt x="281" y="58"/>
                    </a:cubicBezTo>
                    <a:cubicBezTo>
                      <a:pt x="259" y="60"/>
                      <a:pt x="239" y="60"/>
                      <a:pt x="220" y="61"/>
                    </a:cubicBezTo>
                    <a:cubicBezTo>
                      <a:pt x="201" y="61"/>
                      <a:pt x="180" y="62"/>
                      <a:pt x="158" y="62"/>
                    </a:cubicBezTo>
                    <a:cubicBezTo>
                      <a:pt x="106" y="62"/>
                      <a:pt x="66" y="59"/>
                      <a:pt x="39" y="54"/>
                    </a:cubicBezTo>
                    <a:cubicBezTo>
                      <a:pt x="12" y="48"/>
                      <a:pt x="0" y="40"/>
                      <a:pt x="2" y="31"/>
                    </a:cubicBezTo>
                    <a:cubicBezTo>
                      <a:pt x="5" y="21"/>
                      <a:pt x="22" y="13"/>
                      <a:pt x="55" y="8"/>
                    </a:cubicBezTo>
                    <a:cubicBezTo>
                      <a:pt x="88" y="2"/>
                      <a:pt x="133" y="0"/>
                      <a:pt x="188" y="0"/>
                    </a:cubicBezTo>
                    <a:cubicBezTo>
                      <a:pt x="224" y="0"/>
                      <a:pt x="258" y="1"/>
                      <a:pt x="289" y="3"/>
                    </a:cubicBezTo>
                    <a:cubicBezTo>
                      <a:pt x="282" y="6"/>
                      <a:pt x="275" y="9"/>
                      <a:pt x="268" y="11"/>
                    </a:cubicBezTo>
                    <a:cubicBezTo>
                      <a:pt x="240" y="9"/>
                      <a:pt x="213" y="8"/>
                      <a:pt x="185" y="8"/>
                    </a:cubicBezTo>
                    <a:cubicBezTo>
                      <a:pt x="148" y="8"/>
                      <a:pt x="119" y="10"/>
                      <a:pt x="97" y="14"/>
                    </a:cubicBezTo>
                    <a:cubicBezTo>
                      <a:pt x="75" y="18"/>
                      <a:pt x="63" y="24"/>
                      <a:pt x="61" y="31"/>
                    </a:cubicBezTo>
                    <a:cubicBezTo>
                      <a:pt x="59" y="38"/>
                      <a:pt x="67" y="44"/>
                      <a:pt x="86" y="47"/>
                    </a:cubicBezTo>
                    <a:cubicBezTo>
                      <a:pt x="104" y="51"/>
                      <a:pt x="131" y="53"/>
                      <a:pt x="168" y="53"/>
                    </a:cubicBezTo>
                    <a:cubicBezTo>
                      <a:pt x="186" y="53"/>
                      <a:pt x="206" y="53"/>
                      <a:pt x="226" y="52"/>
                    </a:cubicBezTo>
                    <a:cubicBezTo>
                      <a:pt x="230" y="36"/>
                      <a:pt x="230" y="36"/>
                      <a:pt x="230" y="36"/>
                    </a:cubicBezTo>
                    <a:cubicBezTo>
                      <a:pt x="206" y="36"/>
                      <a:pt x="182" y="36"/>
                      <a:pt x="159" y="36"/>
                    </a:cubicBezTo>
                    <a:lnTo>
                      <a:pt x="160" y="2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6" name="Freeform 362"/>
              <p:cNvSpPr>
                <a:spLocks/>
              </p:cNvSpPr>
              <p:nvPr/>
            </p:nvSpPr>
            <p:spPr bwMode="auto">
              <a:xfrm>
                <a:off x="5318125" y="3165476"/>
                <a:ext cx="1023938" cy="230188"/>
              </a:xfrm>
              <a:custGeom>
                <a:avLst/>
                <a:gdLst>
                  <a:gd name="T0" fmla="*/ 273 w 273"/>
                  <a:gd name="T1" fmla="*/ 61 h 61"/>
                  <a:gd name="T2" fmla="*/ 216 w 273"/>
                  <a:gd name="T3" fmla="*/ 61 h 61"/>
                  <a:gd name="T4" fmla="*/ 216 w 273"/>
                  <a:gd name="T5" fmla="*/ 34 h 61"/>
                  <a:gd name="T6" fmla="*/ 57 w 273"/>
                  <a:gd name="T7" fmla="*/ 34 h 61"/>
                  <a:gd name="T8" fmla="*/ 57 w 273"/>
                  <a:gd name="T9" fmla="*/ 61 h 61"/>
                  <a:gd name="T10" fmla="*/ 0 w 273"/>
                  <a:gd name="T11" fmla="*/ 61 h 61"/>
                  <a:gd name="T12" fmla="*/ 2 w 273"/>
                  <a:gd name="T13" fmla="*/ 0 h 61"/>
                  <a:gd name="T14" fmla="*/ 58 w 273"/>
                  <a:gd name="T15" fmla="*/ 0 h 61"/>
                  <a:gd name="T16" fmla="*/ 57 w 273"/>
                  <a:gd name="T17" fmla="*/ 25 h 61"/>
                  <a:gd name="T18" fmla="*/ 216 w 273"/>
                  <a:gd name="T19" fmla="*/ 25 h 61"/>
                  <a:gd name="T20" fmla="*/ 216 w 273"/>
                  <a:gd name="T21" fmla="*/ 0 h 61"/>
                  <a:gd name="T22" fmla="*/ 272 w 273"/>
                  <a:gd name="T23" fmla="*/ 0 h 61"/>
                  <a:gd name="T24" fmla="*/ 273 w 273"/>
                  <a:gd name="T25" fmla="*/ 61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73" h="61">
                    <a:moveTo>
                      <a:pt x="273" y="61"/>
                    </a:moveTo>
                    <a:cubicBezTo>
                      <a:pt x="254" y="61"/>
                      <a:pt x="235" y="61"/>
                      <a:pt x="216" y="61"/>
                    </a:cubicBezTo>
                    <a:cubicBezTo>
                      <a:pt x="216" y="52"/>
                      <a:pt x="216" y="43"/>
                      <a:pt x="216" y="34"/>
                    </a:cubicBezTo>
                    <a:cubicBezTo>
                      <a:pt x="163" y="34"/>
                      <a:pt x="110" y="34"/>
                      <a:pt x="57" y="34"/>
                    </a:cubicBezTo>
                    <a:cubicBezTo>
                      <a:pt x="57" y="43"/>
                      <a:pt x="57" y="52"/>
                      <a:pt x="57" y="61"/>
                    </a:cubicBezTo>
                    <a:cubicBezTo>
                      <a:pt x="38" y="61"/>
                      <a:pt x="19" y="61"/>
                      <a:pt x="0" y="61"/>
                    </a:cubicBezTo>
                    <a:cubicBezTo>
                      <a:pt x="1" y="41"/>
                      <a:pt x="2" y="21"/>
                      <a:pt x="2" y="0"/>
                    </a:cubicBezTo>
                    <a:cubicBezTo>
                      <a:pt x="21" y="0"/>
                      <a:pt x="39" y="0"/>
                      <a:pt x="58" y="0"/>
                    </a:cubicBezTo>
                    <a:cubicBezTo>
                      <a:pt x="58" y="9"/>
                      <a:pt x="58" y="17"/>
                      <a:pt x="57" y="25"/>
                    </a:cubicBezTo>
                    <a:cubicBezTo>
                      <a:pt x="110" y="25"/>
                      <a:pt x="163" y="25"/>
                      <a:pt x="216" y="25"/>
                    </a:cubicBezTo>
                    <a:cubicBezTo>
                      <a:pt x="216" y="17"/>
                      <a:pt x="216" y="9"/>
                      <a:pt x="216" y="0"/>
                    </a:cubicBezTo>
                    <a:cubicBezTo>
                      <a:pt x="235" y="0"/>
                      <a:pt x="253" y="0"/>
                      <a:pt x="272" y="0"/>
                    </a:cubicBezTo>
                    <a:cubicBezTo>
                      <a:pt x="272" y="21"/>
                      <a:pt x="273" y="41"/>
                      <a:pt x="273" y="6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7" name="Freeform 363"/>
              <p:cNvSpPr>
                <a:spLocks/>
              </p:cNvSpPr>
              <p:nvPr/>
            </p:nvSpPr>
            <p:spPr bwMode="auto">
              <a:xfrm>
                <a:off x="11128375" y="3165476"/>
                <a:ext cx="512763" cy="293688"/>
              </a:xfrm>
              <a:custGeom>
                <a:avLst/>
                <a:gdLst>
                  <a:gd name="T0" fmla="*/ 40 w 137"/>
                  <a:gd name="T1" fmla="*/ 78 h 78"/>
                  <a:gd name="T2" fmla="*/ 1 w 137"/>
                  <a:gd name="T3" fmla="*/ 77 h 78"/>
                  <a:gd name="T4" fmla="*/ 0 w 137"/>
                  <a:gd name="T5" fmla="*/ 68 h 78"/>
                  <a:gd name="T6" fmla="*/ 34 w 137"/>
                  <a:gd name="T7" fmla="*/ 69 h 78"/>
                  <a:gd name="T8" fmla="*/ 79 w 137"/>
                  <a:gd name="T9" fmla="*/ 59 h 78"/>
                  <a:gd name="T10" fmla="*/ 66 w 137"/>
                  <a:gd name="T11" fmla="*/ 0 h 78"/>
                  <a:gd name="T12" fmla="*/ 123 w 137"/>
                  <a:gd name="T13" fmla="*/ 0 h 78"/>
                  <a:gd name="T14" fmla="*/ 135 w 137"/>
                  <a:gd name="T15" fmla="*/ 59 h 78"/>
                  <a:gd name="T16" fmla="*/ 113 w 137"/>
                  <a:gd name="T17" fmla="*/ 73 h 78"/>
                  <a:gd name="T18" fmla="*/ 40 w 137"/>
                  <a:gd name="T19" fmla="*/ 78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37" h="78">
                    <a:moveTo>
                      <a:pt x="40" y="78"/>
                    </a:moveTo>
                    <a:cubicBezTo>
                      <a:pt x="25" y="78"/>
                      <a:pt x="12" y="78"/>
                      <a:pt x="1" y="77"/>
                    </a:cubicBezTo>
                    <a:cubicBezTo>
                      <a:pt x="0" y="68"/>
                      <a:pt x="0" y="68"/>
                      <a:pt x="0" y="68"/>
                    </a:cubicBezTo>
                    <a:cubicBezTo>
                      <a:pt x="13" y="69"/>
                      <a:pt x="25" y="69"/>
                      <a:pt x="34" y="69"/>
                    </a:cubicBezTo>
                    <a:cubicBezTo>
                      <a:pt x="65" y="69"/>
                      <a:pt x="80" y="66"/>
                      <a:pt x="79" y="59"/>
                    </a:cubicBezTo>
                    <a:cubicBezTo>
                      <a:pt x="75" y="39"/>
                      <a:pt x="70" y="20"/>
                      <a:pt x="66" y="0"/>
                    </a:cubicBezTo>
                    <a:cubicBezTo>
                      <a:pt x="85" y="0"/>
                      <a:pt x="104" y="0"/>
                      <a:pt x="123" y="0"/>
                    </a:cubicBezTo>
                    <a:cubicBezTo>
                      <a:pt x="127" y="20"/>
                      <a:pt x="131" y="39"/>
                      <a:pt x="135" y="59"/>
                    </a:cubicBezTo>
                    <a:cubicBezTo>
                      <a:pt x="137" y="65"/>
                      <a:pt x="129" y="70"/>
                      <a:pt x="113" y="73"/>
                    </a:cubicBezTo>
                    <a:cubicBezTo>
                      <a:pt x="97" y="76"/>
                      <a:pt x="73" y="78"/>
                      <a:pt x="40" y="78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8" name="Freeform 364"/>
              <p:cNvSpPr>
                <a:spLocks/>
              </p:cNvSpPr>
              <p:nvPr/>
            </p:nvSpPr>
            <p:spPr bwMode="auto">
              <a:xfrm>
                <a:off x="16598900" y="3165476"/>
                <a:ext cx="1084263" cy="230188"/>
              </a:xfrm>
              <a:custGeom>
                <a:avLst/>
                <a:gdLst>
                  <a:gd name="T0" fmla="*/ 289 w 289"/>
                  <a:gd name="T1" fmla="*/ 61 h 61"/>
                  <a:gd name="T2" fmla="*/ 224 w 289"/>
                  <a:gd name="T3" fmla="*/ 61 h 61"/>
                  <a:gd name="T4" fmla="*/ 103 w 289"/>
                  <a:gd name="T5" fmla="*/ 33 h 61"/>
                  <a:gd name="T6" fmla="*/ 72 w 289"/>
                  <a:gd name="T7" fmla="*/ 38 h 61"/>
                  <a:gd name="T8" fmla="*/ 82 w 289"/>
                  <a:gd name="T9" fmla="*/ 61 h 61"/>
                  <a:gd name="T10" fmla="*/ 26 w 289"/>
                  <a:gd name="T11" fmla="*/ 61 h 61"/>
                  <a:gd name="T12" fmla="*/ 0 w 289"/>
                  <a:gd name="T13" fmla="*/ 0 h 61"/>
                  <a:gd name="T14" fmla="*/ 56 w 289"/>
                  <a:gd name="T15" fmla="*/ 0 h 61"/>
                  <a:gd name="T16" fmla="*/ 68 w 289"/>
                  <a:gd name="T17" fmla="*/ 29 h 61"/>
                  <a:gd name="T18" fmla="*/ 110 w 289"/>
                  <a:gd name="T19" fmla="*/ 20 h 61"/>
                  <a:gd name="T20" fmla="*/ 194 w 289"/>
                  <a:gd name="T21" fmla="*/ 0 h 61"/>
                  <a:gd name="T22" fmla="*/ 258 w 289"/>
                  <a:gd name="T23" fmla="*/ 0 h 61"/>
                  <a:gd name="T24" fmla="*/ 141 w 289"/>
                  <a:gd name="T25" fmla="*/ 27 h 61"/>
                  <a:gd name="T26" fmla="*/ 289 w 289"/>
                  <a:gd name="T27" fmla="*/ 61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89" h="61">
                    <a:moveTo>
                      <a:pt x="289" y="61"/>
                    </a:moveTo>
                    <a:cubicBezTo>
                      <a:pt x="267" y="61"/>
                      <a:pt x="246" y="61"/>
                      <a:pt x="224" y="61"/>
                    </a:cubicBezTo>
                    <a:cubicBezTo>
                      <a:pt x="184" y="52"/>
                      <a:pt x="144" y="43"/>
                      <a:pt x="103" y="33"/>
                    </a:cubicBezTo>
                    <a:cubicBezTo>
                      <a:pt x="93" y="35"/>
                      <a:pt x="83" y="36"/>
                      <a:pt x="72" y="38"/>
                    </a:cubicBezTo>
                    <a:cubicBezTo>
                      <a:pt x="75" y="46"/>
                      <a:pt x="79" y="53"/>
                      <a:pt x="82" y="61"/>
                    </a:cubicBezTo>
                    <a:cubicBezTo>
                      <a:pt x="63" y="61"/>
                      <a:pt x="44" y="61"/>
                      <a:pt x="26" y="61"/>
                    </a:cubicBezTo>
                    <a:cubicBezTo>
                      <a:pt x="17" y="41"/>
                      <a:pt x="9" y="21"/>
                      <a:pt x="0" y="0"/>
                    </a:cubicBezTo>
                    <a:cubicBezTo>
                      <a:pt x="19" y="0"/>
                      <a:pt x="38" y="0"/>
                      <a:pt x="56" y="0"/>
                    </a:cubicBezTo>
                    <a:cubicBezTo>
                      <a:pt x="60" y="10"/>
                      <a:pt x="64" y="20"/>
                      <a:pt x="68" y="29"/>
                    </a:cubicBezTo>
                    <a:cubicBezTo>
                      <a:pt x="82" y="26"/>
                      <a:pt x="96" y="23"/>
                      <a:pt x="110" y="20"/>
                    </a:cubicBezTo>
                    <a:cubicBezTo>
                      <a:pt x="138" y="13"/>
                      <a:pt x="166" y="7"/>
                      <a:pt x="194" y="0"/>
                    </a:cubicBezTo>
                    <a:cubicBezTo>
                      <a:pt x="216" y="0"/>
                      <a:pt x="237" y="0"/>
                      <a:pt x="258" y="0"/>
                    </a:cubicBezTo>
                    <a:cubicBezTo>
                      <a:pt x="204" y="13"/>
                      <a:pt x="165" y="22"/>
                      <a:pt x="141" y="27"/>
                    </a:cubicBezTo>
                    <a:cubicBezTo>
                      <a:pt x="190" y="38"/>
                      <a:pt x="240" y="49"/>
                      <a:pt x="289" y="6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9" name="Freeform 365"/>
              <p:cNvSpPr>
                <a:spLocks/>
              </p:cNvSpPr>
              <p:nvPr/>
            </p:nvSpPr>
            <p:spPr bwMode="auto">
              <a:xfrm>
                <a:off x="-20694650" y="4135438"/>
                <a:ext cx="1181100" cy="244475"/>
              </a:xfrm>
              <a:custGeom>
                <a:avLst/>
                <a:gdLst>
                  <a:gd name="T0" fmla="*/ 256 w 315"/>
                  <a:gd name="T1" fmla="*/ 65 h 65"/>
                  <a:gd name="T2" fmla="*/ 0 w 315"/>
                  <a:gd name="T3" fmla="*/ 65 h 65"/>
                  <a:gd name="T4" fmla="*/ 7 w 315"/>
                  <a:gd name="T5" fmla="*/ 57 h 65"/>
                  <a:gd name="T6" fmla="*/ 236 w 315"/>
                  <a:gd name="T7" fmla="*/ 9 h 65"/>
                  <a:gd name="T8" fmla="*/ 62 w 315"/>
                  <a:gd name="T9" fmla="*/ 9 h 65"/>
                  <a:gd name="T10" fmla="*/ 71 w 315"/>
                  <a:gd name="T11" fmla="*/ 0 h 65"/>
                  <a:gd name="T12" fmla="*/ 315 w 315"/>
                  <a:gd name="T13" fmla="*/ 0 h 65"/>
                  <a:gd name="T14" fmla="*/ 308 w 315"/>
                  <a:gd name="T15" fmla="*/ 7 h 65"/>
                  <a:gd name="T16" fmla="*/ 79 w 315"/>
                  <a:gd name="T17" fmla="*/ 55 h 65"/>
                  <a:gd name="T18" fmla="*/ 266 w 315"/>
                  <a:gd name="T19" fmla="*/ 55 h 65"/>
                  <a:gd name="T20" fmla="*/ 256 w 315"/>
                  <a:gd name="T21" fmla="*/ 6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15" h="65">
                    <a:moveTo>
                      <a:pt x="256" y="65"/>
                    </a:moveTo>
                    <a:cubicBezTo>
                      <a:pt x="171" y="65"/>
                      <a:pt x="85" y="65"/>
                      <a:pt x="0" y="65"/>
                    </a:cubicBezTo>
                    <a:cubicBezTo>
                      <a:pt x="7" y="57"/>
                      <a:pt x="7" y="57"/>
                      <a:pt x="7" y="57"/>
                    </a:cubicBezTo>
                    <a:cubicBezTo>
                      <a:pt x="84" y="41"/>
                      <a:pt x="160" y="25"/>
                      <a:pt x="236" y="9"/>
                    </a:cubicBezTo>
                    <a:cubicBezTo>
                      <a:pt x="178" y="9"/>
                      <a:pt x="120" y="9"/>
                      <a:pt x="62" y="9"/>
                    </a:cubicBezTo>
                    <a:cubicBezTo>
                      <a:pt x="71" y="0"/>
                      <a:pt x="71" y="0"/>
                      <a:pt x="71" y="0"/>
                    </a:cubicBezTo>
                    <a:cubicBezTo>
                      <a:pt x="152" y="0"/>
                      <a:pt x="234" y="0"/>
                      <a:pt x="315" y="0"/>
                    </a:cubicBezTo>
                    <a:cubicBezTo>
                      <a:pt x="308" y="7"/>
                      <a:pt x="308" y="7"/>
                      <a:pt x="308" y="7"/>
                    </a:cubicBezTo>
                    <a:cubicBezTo>
                      <a:pt x="232" y="23"/>
                      <a:pt x="156" y="40"/>
                      <a:pt x="79" y="55"/>
                    </a:cubicBezTo>
                    <a:cubicBezTo>
                      <a:pt x="141" y="55"/>
                      <a:pt x="203" y="55"/>
                      <a:pt x="266" y="55"/>
                    </a:cubicBezTo>
                    <a:lnTo>
                      <a:pt x="256" y="65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0" name="Freeform 366"/>
              <p:cNvSpPr>
                <a:spLocks/>
              </p:cNvSpPr>
              <p:nvPr/>
            </p:nvSpPr>
            <p:spPr bwMode="auto">
              <a:xfrm>
                <a:off x="-35247263" y="4481513"/>
                <a:ext cx="569913" cy="112713"/>
              </a:xfrm>
              <a:custGeom>
                <a:avLst/>
                <a:gdLst>
                  <a:gd name="T0" fmla="*/ 126 w 152"/>
                  <a:gd name="T1" fmla="*/ 21 h 30"/>
                  <a:gd name="T2" fmla="*/ 99 w 152"/>
                  <a:gd name="T3" fmla="*/ 28 h 30"/>
                  <a:gd name="T4" fmla="*/ 47 w 152"/>
                  <a:gd name="T5" fmla="*/ 30 h 30"/>
                  <a:gd name="T6" fmla="*/ 0 w 152"/>
                  <a:gd name="T7" fmla="*/ 28 h 30"/>
                  <a:gd name="T8" fmla="*/ 8 w 152"/>
                  <a:gd name="T9" fmla="*/ 23 h 30"/>
                  <a:gd name="T10" fmla="*/ 56 w 152"/>
                  <a:gd name="T11" fmla="*/ 25 h 30"/>
                  <a:gd name="T12" fmla="*/ 92 w 152"/>
                  <a:gd name="T13" fmla="*/ 22 h 30"/>
                  <a:gd name="T14" fmla="*/ 91 w 152"/>
                  <a:gd name="T15" fmla="*/ 20 h 30"/>
                  <a:gd name="T16" fmla="*/ 83 w 152"/>
                  <a:gd name="T17" fmla="*/ 18 h 30"/>
                  <a:gd name="T18" fmla="*/ 64 w 152"/>
                  <a:gd name="T19" fmla="*/ 17 h 30"/>
                  <a:gd name="T20" fmla="*/ 33 w 152"/>
                  <a:gd name="T21" fmla="*/ 13 h 30"/>
                  <a:gd name="T22" fmla="*/ 31 w 152"/>
                  <a:gd name="T23" fmla="*/ 8 h 30"/>
                  <a:gd name="T24" fmla="*/ 56 w 152"/>
                  <a:gd name="T25" fmla="*/ 2 h 30"/>
                  <a:gd name="T26" fmla="*/ 103 w 152"/>
                  <a:gd name="T27" fmla="*/ 0 h 30"/>
                  <a:gd name="T28" fmla="*/ 152 w 152"/>
                  <a:gd name="T29" fmla="*/ 2 h 30"/>
                  <a:gd name="T30" fmla="*/ 135 w 152"/>
                  <a:gd name="T31" fmla="*/ 7 h 30"/>
                  <a:gd name="T32" fmla="*/ 95 w 152"/>
                  <a:gd name="T33" fmla="*/ 5 h 30"/>
                  <a:gd name="T34" fmla="*/ 64 w 152"/>
                  <a:gd name="T35" fmla="*/ 7 h 30"/>
                  <a:gd name="T36" fmla="*/ 68 w 152"/>
                  <a:gd name="T37" fmla="*/ 10 h 30"/>
                  <a:gd name="T38" fmla="*/ 94 w 152"/>
                  <a:gd name="T39" fmla="*/ 12 h 30"/>
                  <a:gd name="T40" fmla="*/ 118 w 152"/>
                  <a:gd name="T41" fmla="*/ 15 h 30"/>
                  <a:gd name="T42" fmla="*/ 127 w 152"/>
                  <a:gd name="T43" fmla="*/ 17 h 30"/>
                  <a:gd name="T44" fmla="*/ 126 w 152"/>
                  <a:gd name="T45" fmla="*/ 21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52" h="30">
                    <a:moveTo>
                      <a:pt x="126" y="21"/>
                    </a:moveTo>
                    <a:cubicBezTo>
                      <a:pt x="126" y="21"/>
                      <a:pt x="112" y="26"/>
                      <a:pt x="99" y="28"/>
                    </a:cubicBezTo>
                    <a:cubicBezTo>
                      <a:pt x="85" y="29"/>
                      <a:pt x="68" y="30"/>
                      <a:pt x="47" y="30"/>
                    </a:cubicBezTo>
                    <a:cubicBezTo>
                      <a:pt x="26" y="30"/>
                      <a:pt x="10" y="29"/>
                      <a:pt x="0" y="28"/>
                    </a:cubicBezTo>
                    <a:cubicBezTo>
                      <a:pt x="8" y="23"/>
                      <a:pt x="8" y="23"/>
                      <a:pt x="8" y="23"/>
                    </a:cubicBezTo>
                    <a:cubicBezTo>
                      <a:pt x="24" y="24"/>
                      <a:pt x="40" y="25"/>
                      <a:pt x="56" y="25"/>
                    </a:cubicBezTo>
                    <a:cubicBezTo>
                      <a:pt x="76" y="25"/>
                      <a:pt x="92" y="22"/>
                      <a:pt x="92" y="22"/>
                    </a:cubicBezTo>
                    <a:cubicBezTo>
                      <a:pt x="91" y="20"/>
                      <a:pt x="91" y="20"/>
                      <a:pt x="91" y="20"/>
                    </a:cubicBezTo>
                    <a:cubicBezTo>
                      <a:pt x="83" y="18"/>
                      <a:pt x="83" y="18"/>
                      <a:pt x="83" y="18"/>
                    </a:cubicBezTo>
                    <a:cubicBezTo>
                      <a:pt x="83" y="18"/>
                      <a:pt x="72" y="17"/>
                      <a:pt x="64" y="17"/>
                    </a:cubicBezTo>
                    <a:cubicBezTo>
                      <a:pt x="47" y="15"/>
                      <a:pt x="33" y="13"/>
                      <a:pt x="33" y="13"/>
                    </a:cubicBezTo>
                    <a:cubicBezTo>
                      <a:pt x="31" y="8"/>
                      <a:pt x="31" y="8"/>
                      <a:pt x="31" y="8"/>
                    </a:cubicBezTo>
                    <a:cubicBezTo>
                      <a:pt x="31" y="8"/>
                      <a:pt x="43" y="3"/>
                      <a:pt x="56" y="2"/>
                    </a:cubicBezTo>
                    <a:cubicBezTo>
                      <a:pt x="69" y="1"/>
                      <a:pt x="85" y="0"/>
                      <a:pt x="103" y="0"/>
                    </a:cubicBezTo>
                    <a:cubicBezTo>
                      <a:pt x="122" y="0"/>
                      <a:pt x="138" y="1"/>
                      <a:pt x="152" y="2"/>
                    </a:cubicBezTo>
                    <a:cubicBezTo>
                      <a:pt x="146" y="3"/>
                      <a:pt x="135" y="7"/>
                      <a:pt x="135" y="7"/>
                    </a:cubicBezTo>
                    <a:cubicBezTo>
                      <a:pt x="120" y="5"/>
                      <a:pt x="106" y="5"/>
                      <a:pt x="95" y="5"/>
                    </a:cubicBezTo>
                    <a:cubicBezTo>
                      <a:pt x="77" y="5"/>
                      <a:pt x="64" y="7"/>
                      <a:pt x="64" y="7"/>
                    </a:cubicBezTo>
                    <a:cubicBezTo>
                      <a:pt x="68" y="10"/>
                      <a:pt x="68" y="10"/>
                      <a:pt x="68" y="10"/>
                    </a:cubicBezTo>
                    <a:cubicBezTo>
                      <a:pt x="68" y="10"/>
                      <a:pt x="80" y="11"/>
                      <a:pt x="94" y="12"/>
                    </a:cubicBezTo>
                    <a:cubicBezTo>
                      <a:pt x="105" y="13"/>
                      <a:pt x="118" y="15"/>
                      <a:pt x="118" y="15"/>
                    </a:cubicBezTo>
                    <a:cubicBezTo>
                      <a:pt x="127" y="17"/>
                      <a:pt x="127" y="17"/>
                      <a:pt x="127" y="17"/>
                    </a:cubicBezTo>
                    <a:lnTo>
                      <a:pt x="126" y="21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1" name="Freeform 367"/>
              <p:cNvSpPr>
                <a:spLocks/>
              </p:cNvSpPr>
              <p:nvPr/>
            </p:nvSpPr>
            <p:spPr bwMode="auto">
              <a:xfrm>
                <a:off x="-34688463" y="4440238"/>
                <a:ext cx="668338" cy="150813"/>
              </a:xfrm>
              <a:custGeom>
                <a:avLst/>
                <a:gdLst>
                  <a:gd name="T0" fmla="*/ 138 w 178"/>
                  <a:gd name="T1" fmla="*/ 40 h 40"/>
                  <a:gd name="T2" fmla="*/ 105 w 178"/>
                  <a:gd name="T3" fmla="*/ 40 h 40"/>
                  <a:gd name="T4" fmla="*/ 132 w 178"/>
                  <a:gd name="T5" fmla="*/ 23 h 40"/>
                  <a:gd name="T6" fmla="*/ 132 w 178"/>
                  <a:gd name="T7" fmla="*/ 18 h 40"/>
                  <a:gd name="T8" fmla="*/ 111 w 178"/>
                  <a:gd name="T9" fmla="*/ 16 h 40"/>
                  <a:gd name="T10" fmla="*/ 77 w 178"/>
                  <a:gd name="T11" fmla="*/ 18 h 40"/>
                  <a:gd name="T12" fmla="*/ 55 w 178"/>
                  <a:gd name="T13" fmla="*/ 26 h 40"/>
                  <a:gd name="T14" fmla="*/ 33 w 178"/>
                  <a:gd name="T15" fmla="*/ 40 h 40"/>
                  <a:gd name="T16" fmla="*/ 0 w 178"/>
                  <a:gd name="T17" fmla="*/ 40 h 40"/>
                  <a:gd name="T18" fmla="*/ 62 w 178"/>
                  <a:gd name="T19" fmla="*/ 0 h 40"/>
                  <a:gd name="T20" fmla="*/ 95 w 178"/>
                  <a:gd name="T21" fmla="*/ 0 h 40"/>
                  <a:gd name="T22" fmla="*/ 80 w 178"/>
                  <a:gd name="T23" fmla="*/ 10 h 40"/>
                  <a:gd name="T24" fmla="*/ 70 w 178"/>
                  <a:gd name="T25" fmla="*/ 15 h 40"/>
                  <a:gd name="T26" fmla="*/ 72 w 178"/>
                  <a:gd name="T27" fmla="*/ 15 h 40"/>
                  <a:gd name="T28" fmla="*/ 96 w 178"/>
                  <a:gd name="T29" fmla="*/ 12 h 40"/>
                  <a:gd name="T30" fmla="*/ 126 w 178"/>
                  <a:gd name="T31" fmla="*/ 11 h 40"/>
                  <a:gd name="T32" fmla="*/ 167 w 178"/>
                  <a:gd name="T33" fmla="*/ 22 h 40"/>
                  <a:gd name="T34" fmla="*/ 138 w 178"/>
                  <a:gd name="T3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78" h="40">
                    <a:moveTo>
                      <a:pt x="138" y="40"/>
                    </a:moveTo>
                    <a:cubicBezTo>
                      <a:pt x="127" y="40"/>
                      <a:pt x="116" y="40"/>
                      <a:pt x="105" y="40"/>
                    </a:cubicBezTo>
                    <a:cubicBezTo>
                      <a:pt x="114" y="34"/>
                      <a:pt x="123" y="29"/>
                      <a:pt x="132" y="23"/>
                    </a:cubicBezTo>
                    <a:cubicBezTo>
                      <a:pt x="132" y="18"/>
                      <a:pt x="132" y="18"/>
                      <a:pt x="132" y="18"/>
                    </a:cubicBezTo>
                    <a:cubicBezTo>
                      <a:pt x="132" y="18"/>
                      <a:pt x="122" y="16"/>
                      <a:pt x="111" y="16"/>
                    </a:cubicBezTo>
                    <a:cubicBezTo>
                      <a:pt x="97" y="16"/>
                      <a:pt x="86" y="17"/>
                      <a:pt x="77" y="18"/>
                    </a:cubicBezTo>
                    <a:cubicBezTo>
                      <a:pt x="68" y="20"/>
                      <a:pt x="55" y="26"/>
                      <a:pt x="55" y="26"/>
                    </a:cubicBezTo>
                    <a:cubicBezTo>
                      <a:pt x="48" y="30"/>
                      <a:pt x="41" y="36"/>
                      <a:pt x="33" y="40"/>
                    </a:cubicBezTo>
                    <a:cubicBezTo>
                      <a:pt x="22" y="40"/>
                      <a:pt x="11" y="40"/>
                      <a:pt x="0" y="40"/>
                    </a:cubicBezTo>
                    <a:cubicBezTo>
                      <a:pt x="21" y="27"/>
                      <a:pt x="41" y="13"/>
                      <a:pt x="62" y="0"/>
                    </a:cubicBezTo>
                    <a:cubicBezTo>
                      <a:pt x="73" y="0"/>
                      <a:pt x="84" y="0"/>
                      <a:pt x="95" y="0"/>
                    </a:cubicBezTo>
                    <a:cubicBezTo>
                      <a:pt x="80" y="10"/>
                      <a:pt x="80" y="10"/>
                      <a:pt x="80" y="10"/>
                    </a:cubicBezTo>
                    <a:cubicBezTo>
                      <a:pt x="70" y="15"/>
                      <a:pt x="70" y="15"/>
                      <a:pt x="70" y="15"/>
                    </a:cubicBezTo>
                    <a:cubicBezTo>
                      <a:pt x="72" y="15"/>
                      <a:pt x="72" y="15"/>
                      <a:pt x="72" y="15"/>
                    </a:cubicBezTo>
                    <a:cubicBezTo>
                      <a:pt x="79" y="14"/>
                      <a:pt x="87" y="13"/>
                      <a:pt x="96" y="12"/>
                    </a:cubicBezTo>
                    <a:cubicBezTo>
                      <a:pt x="105" y="11"/>
                      <a:pt x="115" y="11"/>
                      <a:pt x="126" y="11"/>
                    </a:cubicBezTo>
                    <a:cubicBezTo>
                      <a:pt x="164" y="11"/>
                      <a:pt x="178" y="14"/>
                      <a:pt x="167" y="22"/>
                    </a:cubicBezTo>
                    <a:cubicBezTo>
                      <a:pt x="157" y="28"/>
                      <a:pt x="148" y="34"/>
                      <a:pt x="138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2" name="Freeform 368"/>
              <p:cNvSpPr>
                <a:spLocks noEditPoints="1"/>
              </p:cNvSpPr>
              <p:nvPr/>
            </p:nvSpPr>
            <p:spPr bwMode="auto">
              <a:xfrm>
                <a:off x="-33994725" y="4440238"/>
                <a:ext cx="338138" cy="150813"/>
              </a:xfrm>
              <a:custGeom>
                <a:avLst/>
                <a:gdLst>
                  <a:gd name="T0" fmla="*/ 53 w 90"/>
                  <a:gd name="T1" fmla="*/ 4 h 40"/>
                  <a:gd name="T2" fmla="*/ 62 w 90"/>
                  <a:gd name="T3" fmla="*/ 1 h 40"/>
                  <a:gd name="T4" fmla="*/ 77 w 90"/>
                  <a:gd name="T5" fmla="*/ 0 h 40"/>
                  <a:gd name="T6" fmla="*/ 89 w 90"/>
                  <a:gd name="T7" fmla="*/ 1 h 40"/>
                  <a:gd name="T8" fmla="*/ 90 w 90"/>
                  <a:gd name="T9" fmla="*/ 4 h 40"/>
                  <a:gd name="T10" fmla="*/ 82 w 90"/>
                  <a:gd name="T11" fmla="*/ 6 h 40"/>
                  <a:gd name="T12" fmla="*/ 66 w 90"/>
                  <a:gd name="T13" fmla="*/ 7 h 40"/>
                  <a:gd name="T14" fmla="*/ 54 w 90"/>
                  <a:gd name="T15" fmla="*/ 6 h 40"/>
                  <a:gd name="T16" fmla="*/ 53 w 90"/>
                  <a:gd name="T17" fmla="*/ 4 h 40"/>
                  <a:gd name="T18" fmla="*/ 33 w 90"/>
                  <a:gd name="T19" fmla="*/ 40 h 40"/>
                  <a:gd name="T20" fmla="*/ 0 w 90"/>
                  <a:gd name="T21" fmla="*/ 40 h 40"/>
                  <a:gd name="T22" fmla="*/ 43 w 90"/>
                  <a:gd name="T23" fmla="*/ 12 h 40"/>
                  <a:gd name="T24" fmla="*/ 76 w 90"/>
                  <a:gd name="T25" fmla="*/ 12 h 40"/>
                  <a:gd name="T26" fmla="*/ 33 w 90"/>
                  <a:gd name="T27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0" h="40">
                    <a:moveTo>
                      <a:pt x="53" y="4"/>
                    </a:moveTo>
                    <a:cubicBezTo>
                      <a:pt x="62" y="1"/>
                      <a:pt x="62" y="1"/>
                      <a:pt x="62" y="1"/>
                    </a:cubicBezTo>
                    <a:cubicBezTo>
                      <a:pt x="62" y="1"/>
                      <a:pt x="71" y="0"/>
                      <a:pt x="77" y="0"/>
                    </a:cubicBezTo>
                    <a:cubicBezTo>
                      <a:pt x="89" y="1"/>
                      <a:pt x="89" y="1"/>
                      <a:pt x="89" y="1"/>
                    </a:cubicBezTo>
                    <a:cubicBezTo>
                      <a:pt x="90" y="4"/>
                      <a:pt x="90" y="4"/>
                      <a:pt x="90" y="4"/>
                    </a:cubicBezTo>
                    <a:cubicBezTo>
                      <a:pt x="82" y="6"/>
                      <a:pt x="82" y="6"/>
                      <a:pt x="82" y="6"/>
                    </a:cubicBezTo>
                    <a:cubicBezTo>
                      <a:pt x="66" y="7"/>
                      <a:pt x="66" y="7"/>
                      <a:pt x="66" y="7"/>
                    </a:cubicBezTo>
                    <a:cubicBezTo>
                      <a:pt x="54" y="6"/>
                      <a:pt x="54" y="6"/>
                      <a:pt x="54" y="6"/>
                    </a:cubicBezTo>
                    <a:lnTo>
                      <a:pt x="53" y="4"/>
                    </a:lnTo>
                    <a:close/>
                    <a:moveTo>
                      <a:pt x="33" y="40"/>
                    </a:moveTo>
                    <a:cubicBezTo>
                      <a:pt x="22" y="40"/>
                      <a:pt x="11" y="40"/>
                      <a:pt x="0" y="40"/>
                    </a:cubicBezTo>
                    <a:cubicBezTo>
                      <a:pt x="14" y="31"/>
                      <a:pt x="29" y="21"/>
                      <a:pt x="43" y="12"/>
                    </a:cubicBezTo>
                    <a:cubicBezTo>
                      <a:pt x="54" y="12"/>
                      <a:pt x="65" y="12"/>
                      <a:pt x="76" y="12"/>
                    </a:cubicBezTo>
                    <a:cubicBezTo>
                      <a:pt x="62" y="21"/>
                      <a:pt x="48" y="31"/>
                      <a:pt x="33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3" name="Freeform 369"/>
              <p:cNvSpPr>
                <a:spLocks/>
              </p:cNvSpPr>
              <p:nvPr/>
            </p:nvSpPr>
            <p:spPr bwMode="auto">
              <a:xfrm>
                <a:off x="-33664525" y="4435476"/>
                <a:ext cx="547688" cy="155575"/>
              </a:xfrm>
              <a:custGeom>
                <a:avLst/>
                <a:gdLst>
                  <a:gd name="T0" fmla="*/ 108 w 146"/>
                  <a:gd name="T1" fmla="*/ 17 h 41"/>
                  <a:gd name="T2" fmla="*/ 69 w 146"/>
                  <a:gd name="T3" fmla="*/ 17 h 41"/>
                  <a:gd name="T4" fmla="*/ 33 w 146"/>
                  <a:gd name="T5" fmla="*/ 41 h 41"/>
                  <a:gd name="T6" fmla="*/ 0 w 146"/>
                  <a:gd name="T7" fmla="*/ 41 h 41"/>
                  <a:gd name="T8" fmla="*/ 36 w 146"/>
                  <a:gd name="T9" fmla="*/ 17 h 41"/>
                  <a:gd name="T10" fmla="*/ 10 w 146"/>
                  <a:gd name="T11" fmla="*/ 17 h 41"/>
                  <a:gd name="T12" fmla="*/ 15 w 146"/>
                  <a:gd name="T13" fmla="*/ 14 h 41"/>
                  <a:gd name="T14" fmla="*/ 43 w 146"/>
                  <a:gd name="T15" fmla="*/ 12 h 41"/>
                  <a:gd name="T16" fmla="*/ 46 w 146"/>
                  <a:gd name="T17" fmla="*/ 10 h 41"/>
                  <a:gd name="T18" fmla="*/ 70 w 146"/>
                  <a:gd name="T19" fmla="*/ 3 h 41"/>
                  <a:gd name="T20" fmla="*/ 114 w 146"/>
                  <a:gd name="T21" fmla="*/ 0 h 41"/>
                  <a:gd name="T22" fmla="*/ 146 w 146"/>
                  <a:gd name="T23" fmla="*/ 1 h 41"/>
                  <a:gd name="T24" fmla="*/ 131 w 146"/>
                  <a:gd name="T25" fmla="*/ 6 h 41"/>
                  <a:gd name="T26" fmla="*/ 108 w 146"/>
                  <a:gd name="T27" fmla="*/ 5 h 41"/>
                  <a:gd name="T28" fmla="*/ 90 w 146"/>
                  <a:gd name="T29" fmla="*/ 7 h 41"/>
                  <a:gd name="T30" fmla="*/ 79 w 146"/>
                  <a:gd name="T31" fmla="*/ 11 h 41"/>
                  <a:gd name="T32" fmla="*/ 76 w 146"/>
                  <a:gd name="T33" fmla="*/ 13 h 41"/>
                  <a:gd name="T34" fmla="*/ 115 w 146"/>
                  <a:gd name="T35" fmla="*/ 13 h 41"/>
                  <a:gd name="T36" fmla="*/ 108 w 146"/>
                  <a:gd name="T37" fmla="*/ 17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46" h="41">
                    <a:moveTo>
                      <a:pt x="108" y="17"/>
                    </a:moveTo>
                    <a:cubicBezTo>
                      <a:pt x="95" y="17"/>
                      <a:pt x="82" y="17"/>
                      <a:pt x="69" y="17"/>
                    </a:cubicBezTo>
                    <a:cubicBezTo>
                      <a:pt x="57" y="25"/>
                      <a:pt x="45" y="33"/>
                      <a:pt x="33" y="41"/>
                    </a:cubicBezTo>
                    <a:cubicBezTo>
                      <a:pt x="22" y="41"/>
                      <a:pt x="11" y="41"/>
                      <a:pt x="0" y="41"/>
                    </a:cubicBezTo>
                    <a:cubicBezTo>
                      <a:pt x="12" y="33"/>
                      <a:pt x="24" y="25"/>
                      <a:pt x="36" y="17"/>
                    </a:cubicBezTo>
                    <a:cubicBezTo>
                      <a:pt x="27" y="17"/>
                      <a:pt x="19" y="17"/>
                      <a:pt x="10" y="17"/>
                    </a:cubicBezTo>
                    <a:cubicBezTo>
                      <a:pt x="15" y="14"/>
                      <a:pt x="15" y="14"/>
                      <a:pt x="15" y="14"/>
                    </a:cubicBezTo>
                    <a:cubicBezTo>
                      <a:pt x="24" y="14"/>
                      <a:pt x="34" y="13"/>
                      <a:pt x="43" y="12"/>
                    </a:cubicBezTo>
                    <a:cubicBezTo>
                      <a:pt x="46" y="10"/>
                      <a:pt x="46" y="10"/>
                      <a:pt x="46" y="10"/>
                    </a:cubicBezTo>
                    <a:cubicBezTo>
                      <a:pt x="46" y="10"/>
                      <a:pt x="59" y="5"/>
                      <a:pt x="70" y="3"/>
                    </a:cubicBezTo>
                    <a:cubicBezTo>
                      <a:pt x="81" y="1"/>
                      <a:pt x="96" y="0"/>
                      <a:pt x="114" y="0"/>
                    </a:cubicBezTo>
                    <a:cubicBezTo>
                      <a:pt x="125" y="0"/>
                      <a:pt x="136" y="1"/>
                      <a:pt x="146" y="1"/>
                    </a:cubicBezTo>
                    <a:cubicBezTo>
                      <a:pt x="131" y="6"/>
                      <a:pt x="131" y="6"/>
                      <a:pt x="131" y="6"/>
                    </a:cubicBezTo>
                    <a:cubicBezTo>
                      <a:pt x="123" y="6"/>
                      <a:pt x="116" y="5"/>
                      <a:pt x="108" y="5"/>
                    </a:cubicBezTo>
                    <a:cubicBezTo>
                      <a:pt x="101" y="5"/>
                      <a:pt x="90" y="7"/>
                      <a:pt x="90" y="7"/>
                    </a:cubicBezTo>
                    <a:cubicBezTo>
                      <a:pt x="79" y="11"/>
                      <a:pt x="79" y="11"/>
                      <a:pt x="79" y="11"/>
                    </a:cubicBezTo>
                    <a:cubicBezTo>
                      <a:pt x="76" y="13"/>
                      <a:pt x="76" y="13"/>
                      <a:pt x="76" y="13"/>
                    </a:cubicBezTo>
                    <a:cubicBezTo>
                      <a:pt x="89" y="13"/>
                      <a:pt x="102" y="13"/>
                      <a:pt x="115" y="13"/>
                    </a:cubicBezTo>
                    <a:lnTo>
                      <a:pt x="108" y="17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4" name="Freeform 370"/>
              <p:cNvSpPr>
                <a:spLocks/>
              </p:cNvSpPr>
              <p:nvPr/>
            </p:nvSpPr>
            <p:spPr bwMode="auto">
              <a:xfrm>
                <a:off x="-33270825" y="4459288"/>
                <a:ext cx="438150" cy="134938"/>
              </a:xfrm>
              <a:custGeom>
                <a:avLst/>
                <a:gdLst>
                  <a:gd name="T0" fmla="*/ 58 w 117"/>
                  <a:gd name="T1" fmla="*/ 31 h 36"/>
                  <a:gd name="T2" fmla="*/ 84 w 117"/>
                  <a:gd name="T3" fmla="*/ 30 h 36"/>
                  <a:gd name="T4" fmla="*/ 77 w 117"/>
                  <a:gd name="T5" fmla="*/ 35 h 36"/>
                  <a:gd name="T6" fmla="*/ 62 w 117"/>
                  <a:gd name="T7" fmla="*/ 36 h 36"/>
                  <a:gd name="T8" fmla="*/ 43 w 117"/>
                  <a:gd name="T9" fmla="*/ 36 h 36"/>
                  <a:gd name="T10" fmla="*/ 9 w 117"/>
                  <a:gd name="T11" fmla="*/ 27 h 36"/>
                  <a:gd name="T12" fmla="*/ 32 w 117"/>
                  <a:gd name="T13" fmla="*/ 11 h 36"/>
                  <a:gd name="T14" fmla="*/ 11 w 117"/>
                  <a:gd name="T15" fmla="*/ 11 h 36"/>
                  <a:gd name="T16" fmla="*/ 15 w 117"/>
                  <a:gd name="T17" fmla="*/ 8 h 36"/>
                  <a:gd name="T18" fmla="*/ 41 w 117"/>
                  <a:gd name="T19" fmla="*/ 6 h 36"/>
                  <a:gd name="T20" fmla="*/ 62 w 117"/>
                  <a:gd name="T21" fmla="*/ 0 h 36"/>
                  <a:gd name="T22" fmla="*/ 82 w 117"/>
                  <a:gd name="T23" fmla="*/ 0 h 36"/>
                  <a:gd name="T24" fmla="*/ 73 w 117"/>
                  <a:gd name="T25" fmla="*/ 7 h 36"/>
                  <a:gd name="T26" fmla="*/ 117 w 117"/>
                  <a:gd name="T27" fmla="*/ 7 h 36"/>
                  <a:gd name="T28" fmla="*/ 110 w 117"/>
                  <a:gd name="T29" fmla="*/ 11 h 36"/>
                  <a:gd name="T30" fmla="*/ 66 w 117"/>
                  <a:gd name="T31" fmla="*/ 11 h 36"/>
                  <a:gd name="T32" fmla="*/ 43 w 117"/>
                  <a:gd name="T33" fmla="*/ 27 h 36"/>
                  <a:gd name="T34" fmla="*/ 44 w 117"/>
                  <a:gd name="T35" fmla="*/ 30 h 36"/>
                  <a:gd name="T36" fmla="*/ 58 w 117"/>
                  <a:gd name="T37" fmla="*/ 31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17" h="36">
                    <a:moveTo>
                      <a:pt x="58" y="31"/>
                    </a:moveTo>
                    <a:cubicBezTo>
                      <a:pt x="66" y="31"/>
                      <a:pt x="75" y="31"/>
                      <a:pt x="84" y="30"/>
                    </a:cubicBezTo>
                    <a:cubicBezTo>
                      <a:pt x="77" y="35"/>
                      <a:pt x="77" y="35"/>
                      <a:pt x="77" y="35"/>
                    </a:cubicBezTo>
                    <a:cubicBezTo>
                      <a:pt x="77" y="35"/>
                      <a:pt x="68" y="35"/>
                      <a:pt x="62" y="36"/>
                    </a:cubicBezTo>
                    <a:cubicBezTo>
                      <a:pt x="56" y="36"/>
                      <a:pt x="49" y="36"/>
                      <a:pt x="43" y="36"/>
                    </a:cubicBezTo>
                    <a:cubicBezTo>
                      <a:pt x="11" y="36"/>
                      <a:pt x="0" y="33"/>
                      <a:pt x="9" y="27"/>
                    </a:cubicBezTo>
                    <a:cubicBezTo>
                      <a:pt x="17" y="21"/>
                      <a:pt x="25" y="16"/>
                      <a:pt x="32" y="11"/>
                    </a:cubicBezTo>
                    <a:cubicBezTo>
                      <a:pt x="25" y="11"/>
                      <a:pt x="18" y="11"/>
                      <a:pt x="11" y="11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24" y="8"/>
                      <a:pt x="33" y="7"/>
                      <a:pt x="41" y="6"/>
                    </a:cubicBezTo>
                    <a:cubicBezTo>
                      <a:pt x="48" y="4"/>
                      <a:pt x="55" y="2"/>
                      <a:pt x="62" y="0"/>
                    </a:cubicBezTo>
                    <a:cubicBezTo>
                      <a:pt x="68" y="0"/>
                      <a:pt x="75" y="0"/>
                      <a:pt x="82" y="0"/>
                    </a:cubicBezTo>
                    <a:cubicBezTo>
                      <a:pt x="73" y="7"/>
                      <a:pt x="73" y="7"/>
                      <a:pt x="73" y="7"/>
                    </a:cubicBezTo>
                    <a:cubicBezTo>
                      <a:pt x="88" y="7"/>
                      <a:pt x="102" y="7"/>
                      <a:pt x="117" y="7"/>
                    </a:cubicBezTo>
                    <a:cubicBezTo>
                      <a:pt x="110" y="11"/>
                      <a:pt x="110" y="11"/>
                      <a:pt x="110" y="11"/>
                    </a:cubicBezTo>
                    <a:cubicBezTo>
                      <a:pt x="96" y="11"/>
                      <a:pt x="81" y="11"/>
                      <a:pt x="66" y="11"/>
                    </a:cubicBezTo>
                    <a:cubicBezTo>
                      <a:pt x="58" y="16"/>
                      <a:pt x="51" y="21"/>
                      <a:pt x="43" y="27"/>
                    </a:cubicBezTo>
                    <a:cubicBezTo>
                      <a:pt x="44" y="30"/>
                      <a:pt x="44" y="30"/>
                      <a:pt x="44" y="30"/>
                    </a:cubicBezTo>
                    <a:cubicBezTo>
                      <a:pt x="44" y="30"/>
                      <a:pt x="52" y="31"/>
                      <a:pt x="58" y="3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5" name="Freeform 371"/>
              <p:cNvSpPr>
                <a:spLocks/>
              </p:cNvSpPr>
              <p:nvPr/>
            </p:nvSpPr>
            <p:spPr bwMode="auto">
              <a:xfrm>
                <a:off x="44938950" y="4481513"/>
                <a:ext cx="512763" cy="112713"/>
              </a:xfrm>
              <a:custGeom>
                <a:avLst/>
                <a:gdLst>
                  <a:gd name="T0" fmla="*/ 136 w 137"/>
                  <a:gd name="T1" fmla="*/ 21 h 30"/>
                  <a:gd name="T2" fmla="*/ 128 w 137"/>
                  <a:gd name="T3" fmla="*/ 28 h 30"/>
                  <a:gd name="T4" fmla="*/ 84 w 137"/>
                  <a:gd name="T5" fmla="*/ 30 h 30"/>
                  <a:gd name="T6" fmla="*/ 31 w 137"/>
                  <a:gd name="T7" fmla="*/ 28 h 30"/>
                  <a:gd name="T8" fmla="*/ 23 w 137"/>
                  <a:gd name="T9" fmla="*/ 23 h 30"/>
                  <a:gd name="T10" fmla="*/ 78 w 137"/>
                  <a:gd name="T11" fmla="*/ 25 h 30"/>
                  <a:gd name="T12" fmla="*/ 104 w 137"/>
                  <a:gd name="T13" fmla="*/ 22 h 30"/>
                  <a:gd name="T14" fmla="*/ 97 w 137"/>
                  <a:gd name="T15" fmla="*/ 20 h 30"/>
                  <a:gd name="T16" fmla="*/ 84 w 137"/>
                  <a:gd name="T17" fmla="*/ 18 h 30"/>
                  <a:gd name="T18" fmla="*/ 60 w 137"/>
                  <a:gd name="T19" fmla="*/ 17 h 30"/>
                  <a:gd name="T20" fmla="*/ 18 w 137"/>
                  <a:gd name="T21" fmla="*/ 13 h 30"/>
                  <a:gd name="T22" fmla="*/ 1 w 137"/>
                  <a:gd name="T23" fmla="*/ 8 h 30"/>
                  <a:gd name="T24" fmla="*/ 8 w 137"/>
                  <a:gd name="T25" fmla="*/ 2 h 30"/>
                  <a:gd name="T26" fmla="*/ 49 w 137"/>
                  <a:gd name="T27" fmla="*/ 0 h 30"/>
                  <a:gd name="T28" fmla="*/ 105 w 137"/>
                  <a:gd name="T29" fmla="*/ 2 h 30"/>
                  <a:gd name="T30" fmla="*/ 101 w 137"/>
                  <a:gd name="T31" fmla="*/ 7 h 30"/>
                  <a:gd name="T32" fmla="*/ 55 w 137"/>
                  <a:gd name="T33" fmla="*/ 5 h 30"/>
                  <a:gd name="T34" fmla="*/ 33 w 137"/>
                  <a:gd name="T35" fmla="*/ 7 h 30"/>
                  <a:gd name="T36" fmla="*/ 43 w 137"/>
                  <a:gd name="T37" fmla="*/ 10 h 30"/>
                  <a:gd name="T38" fmla="*/ 77 w 137"/>
                  <a:gd name="T39" fmla="*/ 12 h 30"/>
                  <a:gd name="T40" fmla="*/ 109 w 137"/>
                  <a:gd name="T41" fmla="*/ 15 h 30"/>
                  <a:gd name="T42" fmla="*/ 126 w 137"/>
                  <a:gd name="T43" fmla="*/ 17 h 30"/>
                  <a:gd name="T44" fmla="*/ 136 w 137"/>
                  <a:gd name="T45" fmla="*/ 21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7" h="30">
                    <a:moveTo>
                      <a:pt x="136" y="21"/>
                    </a:moveTo>
                    <a:cubicBezTo>
                      <a:pt x="136" y="21"/>
                      <a:pt x="137" y="26"/>
                      <a:pt x="128" y="28"/>
                    </a:cubicBezTo>
                    <a:cubicBezTo>
                      <a:pt x="119" y="29"/>
                      <a:pt x="105" y="30"/>
                      <a:pt x="84" y="30"/>
                    </a:cubicBezTo>
                    <a:cubicBezTo>
                      <a:pt x="63" y="30"/>
                      <a:pt x="45" y="29"/>
                      <a:pt x="31" y="28"/>
                    </a:cubicBezTo>
                    <a:cubicBezTo>
                      <a:pt x="23" y="23"/>
                      <a:pt x="23" y="23"/>
                      <a:pt x="23" y="23"/>
                    </a:cubicBezTo>
                    <a:cubicBezTo>
                      <a:pt x="44" y="24"/>
                      <a:pt x="62" y="25"/>
                      <a:pt x="78" y="25"/>
                    </a:cubicBezTo>
                    <a:cubicBezTo>
                      <a:pt x="98" y="25"/>
                      <a:pt x="104" y="22"/>
                      <a:pt x="104" y="22"/>
                    </a:cubicBezTo>
                    <a:cubicBezTo>
                      <a:pt x="97" y="20"/>
                      <a:pt x="97" y="20"/>
                      <a:pt x="97" y="20"/>
                    </a:cubicBezTo>
                    <a:cubicBezTo>
                      <a:pt x="84" y="18"/>
                      <a:pt x="84" y="18"/>
                      <a:pt x="84" y="18"/>
                    </a:cubicBezTo>
                    <a:cubicBezTo>
                      <a:pt x="78" y="18"/>
                      <a:pt x="70" y="17"/>
                      <a:pt x="60" y="17"/>
                    </a:cubicBezTo>
                    <a:cubicBezTo>
                      <a:pt x="40" y="15"/>
                      <a:pt x="26" y="14"/>
                      <a:pt x="18" y="13"/>
                    </a:cubicBezTo>
                    <a:cubicBezTo>
                      <a:pt x="9" y="11"/>
                      <a:pt x="1" y="8"/>
                      <a:pt x="1" y="8"/>
                    </a:cubicBezTo>
                    <a:cubicBezTo>
                      <a:pt x="1" y="8"/>
                      <a:pt x="0" y="3"/>
                      <a:pt x="8" y="2"/>
                    </a:cubicBezTo>
                    <a:cubicBezTo>
                      <a:pt x="17" y="1"/>
                      <a:pt x="31" y="0"/>
                      <a:pt x="49" y="0"/>
                    </a:cubicBezTo>
                    <a:cubicBezTo>
                      <a:pt x="68" y="0"/>
                      <a:pt x="86" y="1"/>
                      <a:pt x="105" y="2"/>
                    </a:cubicBezTo>
                    <a:cubicBezTo>
                      <a:pt x="101" y="7"/>
                      <a:pt x="101" y="7"/>
                      <a:pt x="101" y="7"/>
                    </a:cubicBezTo>
                    <a:cubicBezTo>
                      <a:pt x="82" y="5"/>
                      <a:pt x="67" y="5"/>
                      <a:pt x="55" y="5"/>
                    </a:cubicBezTo>
                    <a:cubicBezTo>
                      <a:pt x="38" y="5"/>
                      <a:pt x="33" y="7"/>
                      <a:pt x="33" y="7"/>
                    </a:cubicBezTo>
                    <a:cubicBezTo>
                      <a:pt x="43" y="10"/>
                      <a:pt x="43" y="10"/>
                      <a:pt x="43" y="10"/>
                    </a:cubicBezTo>
                    <a:cubicBezTo>
                      <a:pt x="43" y="10"/>
                      <a:pt x="60" y="11"/>
                      <a:pt x="77" y="12"/>
                    </a:cubicBezTo>
                    <a:cubicBezTo>
                      <a:pt x="91" y="13"/>
                      <a:pt x="102" y="14"/>
                      <a:pt x="109" y="15"/>
                    </a:cubicBezTo>
                    <a:cubicBezTo>
                      <a:pt x="116" y="16"/>
                      <a:pt x="126" y="17"/>
                      <a:pt x="126" y="17"/>
                    </a:cubicBezTo>
                    <a:lnTo>
                      <a:pt x="136" y="21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6" name="Freeform 372"/>
              <p:cNvSpPr>
                <a:spLocks/>
              </p:cNvSpPr>
              <p:nvPr/>
            </p:nvSpPr>
            <p:spPr bwMode="auto">
              <a:xfrm>
                <a:off x="45399325" y="4440238"/>
                <a:ext cx="746125" cy="150813"/>
              </a:xfrm>
              <a:custGeom>
                <a:avLst/>
                <a:gdLst>
                  <a:gd name="T0" fmla="*/ 199 w 199"/>
                  <a:gd name="T1" fmla="*/ 40 h 40"/>
                  <a:gd name="T2" fmla="*/ 166 w 199"/>
                  <a:gd name="T3" fmla="*/ 40 h 40"/>
                  <a:gd name="T4" fmla="*/ 139 w 199"/>
                  <a:gd name="T5" fmla="*/ 23 h 40"/>
                  <a:gd name="T6" fmla="*/ 124 w 199"/>
                  <a:gd name="T7" fmla="*/ 18 h 40"/>
                  <a:gd name="T8" fmla="*/ 98 w 199"/>
                  <a:gd name="T9" fmla="*/ 16 h 40"/>
                  <a:gd name="T10" fmla="*/ 71 w 199"/>
                  <a:gd name="T11" fmla="*/ 18 h 40"/>
                  <a:gd name="T12" fmla="*/ 73 w 199"/>
                  <a:gd name="T13" fmla="*/ 26 h 40"/>
                  <a:gd name="T14" fmla="*/ 94 w 199"/>
                  <a:gd name="T15" fmla="*/ 40 h 40"/>
                  <a:gd name="T16" fmla="*/ 61 w 199"/>
                  <a:gd name="T17" fmla="*/ 40 h 40"/>
                  <a:gd name="T18" fmla="*/ 0 w 199"/>
                  <a:gd name="T19" fmla="*/ 0 h 40"/>
                  <a:gd name="T20" fmla="*/ 34 w 199"/>
                  <a:gd name="T21" fmla="*/ 0 h 40"/>
                  <a:gd name="T22" fmla="*/ 49 w 199"/>
                  <a:gd name="T23" fmla="*/ 10 h 40"/>
                  <a:gd name="T24" fmla="*/ 55 w 199"/>
                  <a:gd name="T25" fmla="*/ 15 h 40"/>
                  <a:gd name="T26" fmla="*/ 57 w 199"/>
                  <a:gd name="T27" fmla="*/ 15 h 40"/>
                  <a:gd name="T28" fmla="*/ 71 w 199"/>
                  <a:gd name="T29" fmla="*/ 12 h 40"/>
                  <a:gd name="T30" fmla="*/ 98 w 199"/>
                  <a:gd name="T31" fmla="*/ 11 h 40"/>
                  <a:gd name="T32" fmla="*/ 171 w 199"/>
                  <a:gd name="T33" fmla="*/ 22 h 40"/>
                  <a:gd name="T34" fmla="*/ 199 w 199"/>
                  <a:gd name="T3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99" h="40">
                    <a:moveTo>
                      <a:pt x="199" y="40"/>
                    </a:moveTo>
                    <a:cubicBezTo>
                      <a:pt x="188" y="40"/>
                      <a:pt x="177" y="40"/>
                      <a:pt x="166" y="40"/>
                    </a:cubicBezTo>
                    <a:cubicBezTo>
                      <a:pt x="157" y="34"/>
                      <a:pt x="148" y="28"/>
                      <a:pt x="139" y="23"/>
                    </a:cubicBezTo>
                    <a:cubicBezTo>
                      <a:pt x="139" y="23"/>
                      <a:pt x="130" y="19"/>
                      <a:pt x="124" y="18"/>
                    </a:cubicBezTo>
                    <a:cubicBezTo>
                      <a:pt x="118" y="17"/>
                      <a:pt x="109" y="16"/>
                      <a:pt x="98" y="16"/>
                    </a:cubicBezTo>
                    <a:cubicBezTo>
                      <a:pt x="85" y="16"/>
                      <a:pt x="71" y="18"/>
                      <a:pt x="71" y="18"/>
                    </a:cubicBezTo>
                    <a:cubicBezTo>
                      <a:pt x="73" y="26"/>
                      <a:pt x="73" y="26"/>
                      <a:pt x="73" y="26"/>
                    </a:cubicBezTo>
                    <a:cubicBezTo>
                      <a:pt x="80" y="30"/>
                      <a:pt x="87" y="36"/>
                      <a:pt x="94" y="40"/>
                    </a:cubicBezTo>
                    <a:cubicBezTo>
                      <a:pt x="83" y="40"/>
                      <a:pt x="72" y="40"/>
                      <a:pt x="61" y="40"/>
                    </a:cubicBezTo>
                    <a:cubicBezTo>
                      <a:pt x="41" y="27"/>
                      <a:pt x="21" y="13"/>
                      <a:pt x="0" y="0"/>
                    </a:cubicBezTo>
                    <a:cubicBezTo>
                      <a:pt x="12" y="0"/>
                      <a:pt x="23" y="0"/>
                      <a:pt x="34" y="0"/>
                    </a:cubicBezTo>
                    <a:cubicBezTo>
                      <a:pt x="49" y="10"/>
                      <a:pt x="49" y="10"/>
                      <a:pt x="49" y="10"/>
                    </a:cubicBezTo>
                    <a:cubicBezTo>
                      <a:pt x="55" y="15"/>
                      <a:pt x="55" y="15"/>
                      <a:pt x="55" y="15"/>
                    </a:cubicBezTo>
                    <a:cubicBezTo>
                      <a:pt x="57" y="15"/>
                      <a:pt x="57" y="15"/>
                      <a:pt x="57" y="15"/>
                    </a:cubicBezTo>
                    <a:cubicBezTo>
                      <a:pt x="57" y="15"/>
                      <a:pt x="65" y="13"/>
                      <a:pt x="71" y="12"/>
                    </a:cubicBezTo>
                    <a:cubicBezTo>
                      <a:pt x="78" y="11"/>
                      <a:pt x="87" y="11"/>
                      <a:pt x="98" y="11"/>
                    </a:cubicBezTo>
                    <a:cubicBezTo>
                      <a:pt x="136" y="11"/>
                      <a:pt x="160" y="14"/>
                      <a:pt x="171" y="22"/>
                    </a:cubicBezTo>
                    <a:cubicBezTo>
                      <a:pt x="180" y="28"/>
                      <a:pt x="190" y="34"/>
                      <a:pt x="199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7" name="Freeform 373"/>
              <p:cNvSpPr>
                <a:spLocks noEditPoints="1"/>
              </p:cNvSpPr>
              <p:nvPr/>
            </p:nvSpPr>
            <p:spPr bwMode="auto">
              <a:xfrm>
                <a:off x="46104175" y="4440238"/>
                <a:ext cx="341313" cy="150813"/>
              </a:xfrm>
              <a:custGeom>
                <a:avLst/>
                <a:gdLst>
                  <a:gd name="T0" fmla="*/ 0 w 91"/>
                  <a:gd name="T1" fmla="*/ 4 h 40"/>
                  <a:gd name="T2" fmla="*/ 1 w 91"/>
                  <a:gd name="T3" fmla="*/ 1 h 40"/>
                  <a:gd name="T4" fmla="*/ 14 w 91"/>
                  <a:gd name="T5" fmla="*/ 0 h 40"/>
                  <a:gd name="T6" fmla="*/ 29 w 91"/>
                  <a:gd name="T7" fmla="*/ 1 h 40"/>
                  <a:gd name="T8" fmla="*/ 38 w 91"/>
                  <a:gd name="T9" fmla="*/ 4 h 40"/>
                  <a:gd name="T10" fmla="*/ 37 w 91"/>
                  <a:gd name="T11" fmla="*/ 6 h 40"/>
                  <a:gd name="T12" fmla="*/ 24 w 91"/>
                  <a:gd name="T13" fmla="*/ 7 h 40"/>
                  <a:gd name="T14" fmla="*/ 9 w 91"/>
                  <a:gd name="T15" fmla="*/ 6 h 40"/>
                  <a:gd name="T16" fmla="*/ 0 w 91"/>
                  <a:gd name="T17" fmla="*/ 4 h 40"/>
                  <a:gd name="T18" fmla="*/ 91 w 91"/>
                  <a:gd name="T19" fmla="*/ 40 h 40"/>
                  <a:gd name="T20" fmla="*/ 58 w 91"/>
                  <a:gd name="T21" fmla="*/ 40 h 40"/>
                  <a:gd name="T22" fmla="*/ 14 w 91"/>
                  <a:gd name="T23" fmla="*/ 12 h 40"/>
                  <a:gd name="T24" fmla="*/ 47 w 91"/>
                  <a:gd name="T25" fmla="*/ 12 h 40"/>
                  <a:gd name="T26" fmla="*/ 91 w 91"/>
                  <a:gd name="T27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1" h="40">
                    <a:moveTo>
                      <a:pt x="0" y="4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20" y="0"/>
                      <a:pt x="29" y="1"/>
                      <a:pt x="29" y="1"/>
                    </a:cubicBezTo>
                    <a:cubicBezTo>
                      <a:pt x="38" y="4"/>
                      <a:pt x="38" y="4"/>
                      <a:pt x="38" y="4"/>
                    </a:cubicBezTo>
                    <a:cubicBezTo>
                      <a:pt x="37" y="6"/>
                      <a:pt x="37" y="6"/>
                      <a:pt x="37" y="6"/>
                    </a:cubicBezTo>
                    <a:cubicBezTo>
                      <a:pt x="37" y="6"/>
                      <a:pt x="30" y="7"/>
                      <a:pt x="24" y="7"/>
                    </a:cubicBezTo>
                    <a:cubicBezTo>
                      <a:pt x="9" y="6"/>
                      <a:pt x="9" y="6"/>
                      <a:pt x="9" y="6"/>
                    </a:cubicBezTo>
                    <a:lnTo>
                      <a:pt x="0" y="4"/>
                    </a:lnTo>
                    <a:close/>
                    <a:moveTo>
                      <a:pt x="91" y="40"/>
                    </a:moveTo>
                    <a:cubicBezTo>
                      <a:pt x="80" y="40"/>
                      <a:pt x="69" y="40"/>
                      <a:pt x="58" y="40"/>
                    </a:cubicBezTo>
                    <a:cubicBezTo>
                      <a:pt x="43" y="31"/>
                      <a:pt x="28" y="21"/>
                      <a:pt x="14" y="12"/>
                    </a:cubicBezTo>
                    <a:cubicBezTo>
                      <a:pt x="25" y="12"/>
                      <a:pt x="36" y="12"/>
                      <a:pt x="47" y="12"/>
                    </a:cubicBezTo>
                    <a:cubicBezTo>
                      <a:pt x="62" y="21"/>
                      <a:pt x="76" y="31"/>
                      <a:pt x="91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8" name="Freeform 374"/>
              <p:cNvSpPr>
                <a:spLocks/>
              </p:cNvSpPr>
              <p:nvPr/>
            </p:nvSpPr>
            <p:spPr bwMode="auto">
              <a:xfrm>
                <a:off x="46397863" y="4435476"/>
                <a:ext cx="382588" cy="155575"/>
              </a:xfrm>
              <a:custGeom>
                <a:avLst/>
                <a:gdLst>
                  <a:gd name="T0" fmla="*/ 102 w 102"/>
                  <a:gd name="T1" fmla="*/ 17 h 41"/>
                  <a:gd name="T2" fmla="*/ 64 w 102"/>
                  <a:gd name="T3" fmla="*/ 17 h 41"/>
                  <a:gd name="T4" fmla="*/ 101 w 102"/>
                  <a:gd name="T5" fmla="*/ 41 h 41"/>
                  <a:gd name="T6" fmla="*/ 68 w 102"/>
                  <a:gd name="T7" fmla="*/ 41 h 41"/>
                  <a:gd name="T8" fmla="*/ 30 w 102"/>
                  <a:gd name="T9" fmla="*/ 17 h 41"/>
                  <a:gd name="T10" fmla="*/ 5 w 102"/>
                  <a:gd name="T11" fmla="*/ 17 h 41"/>
                  <a:gd name="T12" fmla="*/ 0 w 102"/>
                  <a:gd name="T13" fmla="*/ 14 h 41"/>
                  <a:gd name="T14" fmla="*/ 23 w 102"/>
                  <a:gd name="T15" fmla="*/ 12 h 41"/>
                  <a:gd name="T16" fmla="*/ 20 w 102"/>
                  <a:gd name="T17" fmla="*/ 10 h 41"/>
                  <a:gd name="T18" fmla="*/ 22 w 102"/>
                  <a:gd name="T19" fmla="*/ 3 h 41"/>
                  <a:gd name="T20" fmla="*/ 58 w 102"/>
                  <a:gd name="T21" fmla="*/ 0 h 41"/>
                  <a:gd name="T22" fmla="*/ 94 w 102"/>
                  <a:gd name="T23" fmla="*/ 1 h 41"/>
                  <a:gd name="T24" fmla="*/ 92 w 102"/>
                  <a:gd name="T25" fmla="*/ 6 h 41"/>
                  <a:gd name="T26" fmla="*/ 68 w 102"/>
                  <a:gd name="T27" fmla="*/ 5 h 41"/>
                  <a:gd name="T28" fmla="*/ 53 w 102"/>
                  <a:gd name="T29" fmla="*/ 7 h 41"/>
                  <a:gd name="T30" fmla="*/ 54 w 102"/>
                  <a:gd name="T31" fmla="*/ 11 h 41"/>
                  <a:gd name="T32" fmla="*/ 57 w 102"/>
                  <a:gd name="T33" fmla="*/ 13 h 41"/>
                  <a:gd name="T34" fmla="*/ 95 w 102"/>
                  <a:gd name="T35" fmla="*/ 13 h 41"/>
                  <a:gd name="T36" fmla="*/ 102 w 102"/>
                  <a:gd name="T37" fmla="*/ 17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02" h="41">
                    <a:moveTo>
                      <a:pt x="102" y="17"/>
                    </a:moveTo>
                    <a:cubicBezTo>
                      <a:pt x="89" y="17"/>
                      <a:pt x="77" y="17"/>
                      <a:pt x="64" y="17"/>
                    </a:cubicBezTo>
                    <a:cubicBezTo>
                      <a:pt x="76" y="25"/>
                      <a:pt x="89" y="33"/>
                      <a:pt x="101" y="41"/>
                    </a:cubicBezTo>
                    <a:cubicBezTo>
                      <a:pt x="90" y="41"/>
                      <a:pt x="79" y="41"/>
                      <a:pt x="68" y="41"/>
                    </a:cubicBezTo>
                    <a:cubicBezTo>
                      <a:pt x="55" y="33"/>
                      <a:pt x="43" y="25"/>
                      <a:pt x="30" y="17"/>
                    </a:cubicBezTo>
                    <a:cubicBezTo>
                      <a:pt x="22" y="17"/>
                      <a:pt x="13" y="17"/>
                      <a:pt x="5" y="17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8" y="14"/>
                      <a:pt x="16" y="13"/>
                      <a:pt x="23" y="12"/>
                    </a:cubicBezTo>
                    <a:cubicBezTo>
                      <a:pt x="20" y="10"/>
                      <a:pt x="20" y="10"/>
                      <a:pt x="20" y="10"/>
                    </a:cubicBezTo>
                    <a:cubicBezTo>
                      <a:pt x="20" y="10"/>
                      <a:pt x="16" y="5"/>
                      <a:pt x="22" y="3"/>
                    </a:cubicBezTo>
                    <a:cubicBezTo>
                      <a:pt x="28" y="1"/>
                      <a:pt x="40" y="0"/>
                      <a:pt x="58" y="0"/>
                    </a:cubicBezTo>
                    <a:cubicBezTo>
                      <a:pt x="70" y="0"/>
                      <a:pt x="82" y="1"/>
                      <a:pt x="94" y="1"/>
                    </a:cubicBezTo>
                    <a:cubicBezTo>
                      <a:pt x="92" y="6"/>
                      <a:pt x="92" y="6"/>
                      <a:pt x="92" y="6"/>
                    </a:cubicBezTo>
                    <a:cubicBezTo>
                      <a:pt x="83" y="6"/>
                      <a:pt x="75" y="5"/>
                      <a:pt x="68" y="5"/>
                    </a:cubicBezTo>
                    <a:cubicBezTo>
                      <a:pt x="60" y="5"/>
                      <a:pt x="53" y="7"/>
                      <a:pt x="53" y="7"/>
                    </a:cubicBezTo>
                    <a:cubicBezTo>
                      <a:pt x="54" y="11"/>
                      <a:pt x="54" y="11"/>
                      <a:pt x="54" y="11"/>
                    </a:cubicBezTo>
                    <a:cubicBezTo>
                      <a:pt x="57" y="13"/>
                      <a:pt x="57" y="13"/>
                      <a:pt x="57" y="13"/>
                    </a:cubicBezTo>
                    <a:cubicBezTo>
                      <a:pt x="70" y="13"/>
                      <a:pt x="82" y="13"/>
                      <a:pt x="95" y="13"/>
                    </a:cubicBezTo>
                    <a:lnTo>
                      <a:pt x="102" y="17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9" name="Freeform 375"/>
              <p:cNvSpPr>
                <a:spLocks/>
              </p:cNvSpPr>
              <p:nvPr/>
            </p:nvSpPr>
            <p:spPr bwMode="auto">
              <a:xfrm>
                <a:off x="46794738" y="4459288"/>
                <a:ext cx="533400" cy="134938"/>
              </a:xfrm>
              <a:custGeom>
                <a:avLst/>
                <a:gdLst>
                  <a:gd name="T0" fmla="*/ 112 w 142"/>
                  <a:gd name="T1" fmla="*/ 31 h 36"/>
                  <a:gd name="T2" fmla="*/ 135 w 142"/>
                  <a:gd name="T3" fmla="*/ 30 h 36"/>
                  <a:gd name="T4" fmla="*/ 142 w 142"/>
                  <a:gd name="T5" fmla="*/ 35 h 36"/>
                  <a:gd name="T6" fmla="*/ 129 w 142"/>
                  <a:gd name="T7" fmla="*/ 36 h 36"/>
                  <a:gd name="T8" fmla="*/ 112 w 142"/>
                  <a:gd name="T9" fmla="*/ 36 h 36"/>
                  <a:gd name="T10" fmla="*/ 50 w 142"/>
                  <a:gd name="T11" fmla="*/ 27 h 36"/>
                  <a:gd name="T12" fmla="*/ 26 w 142"/>
                  <a:gd name="T13" fmla="*/ 11 h 36"/>
                  <a:gd name="T14" fmla="*/ 5 w 142"/>
                  <a:gd name="T15" fmla="*/ 11 h 36"/>
                  <a:gd name="T16" fmla="*/ 0 w 142"/>
                  <a:gd name="T17" fmla="*/ 8 h 36"/>
                  <a:gd name="T18" fmla="*/ 20 w 142"/>
                  <a:gd name="T19" fmla="*/ 6 h 36"/>
                  <a:gd name="T20" fmla="*/ 22 w 142"/>
                  <a:gd name="T21" fmla="*/ 0 h 36"/>
                  <a:gd name="T22" fmla="*/ 42 w 142"/>
                  <a:gd name="T23" fmla="*/ 0 h 36"/>
                  <a:gd name="T24" fmla="*/ 52 w 142"/>
                  <a:gd name="T25" fmla="*/ 7 h 36"/>
                  <a:gd name="T26" fmla="*/ 97 w 142"/>
                  <a:gd name="T27" fmla="*/ 7 h 36"/>
                  <a:gd name="T28" fmla="*/ 104 w 142"/>
                  <a:gd name="T29" fmla="*/ 11 h 36"/>
                  <a:gd name="T30" fmla="*/ 60 w 142"/>
                  <a:gd name="T31" fmla="*/ 11 h 36"/>
                  <a:gd name="T32" fmla="*/ 83 w 142"/>
                  <a:gd name="T33" fmla="*/ 27 h 36"/>
                  <a:gd name="T34" fmla="*/ 94 w 142"/>
                  <a:gd name="T35" fmla="*/ 30 h 36"/>
                  <a:gd name="T36" fmla="*/ 112 w 142"/>
                  <a:gd name="T37" fmla="*/ 31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42" h="36">
                    <a:moveTo>
                      <a:pt x="112" y="31"/>
                    </a:moveTo>
                    <a:cubicBezTo>
                      <a:pt x="120" y="31"/>
                      <a:pt x="128" y="31"/>
                      <a:pt x="135" y="30"/>
                    </a:cubicBezTo>
                    <a:cubicBezTo>
                      <a:pt x="142" y="35"/>
                      <a:pt x="142" y="35"/>
                      <a:pt x="142" y="35"/>
                    </a:cubicBezTo>
                    <a:cubicBezTo>
                      <a:pt x="129" y="36"/>
                      <a:pt x="129" y="36"/>
                      <a:pt x="129" y="36"/>
                    </a:cubicBezTo>
                    <a:cubicBezTo>
                      <a:pt x="129" y="36"/>
                      <a:pt x="118" y="36"/>
                      <a:pt x="112" y="36"/>
                    </a:cubicBezTo>
                    <a:cubicBezTo>
                      <a:pt x="80" y="36"/>
                      <a:pt x="59" y="33"/>
                      <a:pt x="50" y="27"/>
                    </a:cubicBezTo>
                    <a:cubicBezTo>
                      <a:pt x="42" y="22"/>
                      <a:pt x="34" y="16"/>
                      <a:pt x="26" y="11"/>
                    </a:cubicBezTo>
                    <a:cubicBezTo>
                      <a:pt x="19" y="11"/>
                      <a:pt x="12" y="11"/>
                      <a:pt x="5" y="11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7" y="8"/>
                      <a:pt x="13" y="7"/>
                      <a:pt x="20" y="6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29" y="0"/>
                      <a:pt x="36" y="0"/>
                      <a:pt x="42" y="0"/>
                    </a:cubicBezTo>
                    <a:cubicBezTo>
                      <a:pt x="52" y="7"/>
                      <a:pt x="52" y="7"/>
                      <a:pt x="52" y="7"/>
                    </a:cubicBezTo>
                    <a:cubicBezTo>
                      <a:pt x="67" y="7"/>
                      <a:pt x="82" y="7"/>
                      <a:pt x="97" y="7"/>
                    </a:cubicBezTo>
                    <a:cubicBezTo>
                      <a:pt x="104" y="11"/>
                      <a:pt x="104" y="11"/>
                      <a:pt x="104" y="11"/>
                    </a:cubicBezTo>
                    <a:cubicBezTo>
                      <a:pt x="89" y="11"/>
                      <a:pt x="74" y="11"/>
                      <a:pt x="60" y="11"/>
                    </a:cubicBezTo>
                    <a:cubicBezTo>
                      <a:pt x="67" y="16"/>
                      <a:pt x="75" y="22"/>
                      <a:pt x="83" y="27"/>
                    </a:cubicBezTo>
                    <a:cubicBezTo>
                      <a:pt x="94" y="30"/>
                      <a:pt x="94" y="30"/>
                      <a:pt x="94" y="30"/>
                    </a:cubicBezTo>
                    <a:cubicBezTo>
                      <a:pt x="94" y="30"/>
                      <a:pt x="105" y="31"/>
                      <a:pt x="112" y="3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0" name="Freeform 376"/>
              <p:cNvSpPr>
                <a:spLocks/>
              </p:cNvSpPr>
              <p:nvPr/>
            </p:nvSpPr>
            <p:spPr bwMode="auto">
              <a:xfrm>
                <a:off x="-36898263" y="5526088"/>
                <a:ext cx="593725" cy="165100"/>
              </a:xfrm>
              <a:custGeom>
                <a:avLst/>
                <a:gdLst>
                  <a:gd name="T0" fmla="*/ 115 w 158"/>
                  <a:gd name="T1" fmla="*/ 17 h 44"/>
                  <a:gd name="T2" fmla="*/ 75 w 158"/>
                  <a:gd name="T3" fmla="*/ 17 h 44"/>
                  <a:gd name="T4" fmla="*/ 34 w 158"/>
                  <a:gd name="T5" fmla="*/ 44 h 44"/>
                  <a:gd name="T6" fmla="*/ 0 w 158"/>
                  <a:gd name="T7" fmla="*/ 44 h 44"/>
                  <a:gd name="T8" fmla="*/ 40 w 158"/>
                  <a:gd name="T9" fmla="*/ 17 h 44"/>
                  <a:gd name="T10" fmla="*/ 14 w 158"/>
                  <a:gd name="T11" fmla="*/ 17 h 44"/>
                  <a:gd name="T12" fmla="*/ 18 w 158"/>
                  <a:gd name="T13" fmla="*/ 14 h 44"/>
                  <a:gd name="T14" fmla="*/ 48 w 158"/>
                  <a:gd name="T15" fmla="*/ 12 h 44"/>
                  <a:gd name="T16" fmla="*/ 52 w 158"/>
                  <a:gd name="T17" fmla="*/ 10 h 44"/>
                  <a:gd name="T18" fmla="*/ 78 w 158"/>
                  <a:gd name="T19" fmla="*/ 2 h 44"/>
                  <a:gd name="T20" fmla="*/ 123 w 158"/>
                  <a:gd name="T21" fmla="*/ 0 h 44"/>
                  <a:gd name="T22" fmla="*/ 158 w 158"/>
                  <a:gd name="T23" fmla="*/ 1 h 44"/>
                  <a:gd name="T24" fmla="*/ 140 w 158"/>
                  <a:gd name="T25" fmla="*/ 6 h 44"/>
                  <a:gd name="T26" fmla="*/ 117 w 158"/>
                  <a:gd name="T27" fmla="*/ 5 h 44"/>
                  <a:gd name="T28" fmla="*/ 98 w 158"/>
                  <a:gd name="T29" fmla="*/ 6 h 44"/>
                  <a:gd name="T30" fmla="*/ 86 w 158"/>
                  <a:gd name="T31" fmla="*/ 10 h 44"/>
                  <a:gd name="T32" fmla="*/ 83 w 158"/>
                  <a:gd name="T33" fmla="*/ 12 h 44"/>
                  <a:gd name="T34" fmla="*/ 123 w 158"/>
                  <a:gd name="T35" fmla="*/ 12 h 44"/>
                  <a:gd name="T36" fmla="*/ 115 w 158"/>
                  <a:gd name="T37" fmla="*/ 17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58" h="44">
                    <a:moveTo>
                      <a:pt x="115" y="17"/>
                    </a:moveTo>
                    <a:cubicBezTo>
                      <a:pt x="102" y="17"/>
                      <a:pt x="89" y="17"/>
                      <a:pt x="75" y="17"/>
                    </a:cubicBezTo>
                    <a:cubicBezTo>
                      <a:pt x="62" y="26"/>
                      <a:pt x="48" y="35"/>
                      <a:pt x="34" y="44"/>
                    </a:cubicBezTo>
                    <a:cubicBezTo>
                      <a:pt x="23" y="44"/>
                      <a:pt x="11" y="44"/>
                      <a:pt x="0" y="44"/>
                    </a:cubicBezTo>
                    <a:cubicBezTo>
                      <a:pt x="13" y="35"/>
                      <a:pt x="27" y="26"/>
                      <a:pt x="40" y="17"/>
                    </a:cubicBezTo>
                    <a:cubicBezTo>
                      <a:pt x="31" y="17"/>
                      <a:pt x="22" y="17"/>
                      <a:pt x="14" y="17"/>
                    </a:cubicBezTo>
                    <a:cubicBezTo>
                      <a:pt x="18" y="14"/>
                      <a:pt x="18" y="14"/>
                      <a:pt x="18" y="14"/>
                    </a:cubicBezTo>
                    <a:cubicBezTo>
                      <a:pt x="28" y="14"/>
                      <a:pt x="38" y="13"/>
                      <a:pt x="48" y="12"/>
                    </a:cubicBezTo>
                    <a:cubicBezTo>
                      <a:pt x="52" y="10"/>
                      <a:pt x="52" y="10"/>
                      <a:pt x="52" y="10"/>
                    </a:cubicBezTo>
                    <a:cubicBezTo>
                      <a:pt x="52" y="10"/>
                      <a:pt x="66" y="4"/>
                      <a:pt x="78" y="2"/>
                    </a:cubicBezTo>
                    <a:cubicBezTo>
                      <a:pt x="90" y="0"/>
                      <a:pt x="105" y="0"/>
                      <a:pt x="123" y="0"/>
                    </a:cubicBezTo>
                    <a:cubicBezTo>
                      <a:pt x="135" y="0"/>
                      <a:pt x="147" y="0"/>
                      <a:pt x="158" y="1"/>
                    </a:cubicBezTo>
                    <a:cubicBezTo>
                      <a:pt x="140" y="6"/>
                      <a:pt x="140" y="6"/>
                      <a:pt x="140" y="6"/>
                    </a:cubicBezTo>
                    <a:cubicBezTo>
                      <a:pt x="133" y="5"/>
                      <a:pt x="125" y="5"/>
                      <a:pt x="117" y="5"/>
                    </a:cubicBezTo>
                    <a:cubicBezTo>
                      <a:pt x="109" y="5"/>
                      <a:pt x="98" y="6"/>
                      <a:pt x="98" y="6"/>
                    </a:cubicBezTo>
                    <a:cubicBezTo>
                      <a:pt x="86" y="10"/>
                      <a:pt x="86" y="10"/>
                      <a:pt x="86" y="10"/>
                    </a:cubicBezTo>
                    <a:cubicBezTo>
                      <a:pt x="83" y="12"/>
                      <a:pt x="83" y="12"/>
                      <a:pt x="83" y="12"/>
                    </a:cubicBezTo>
                    <a:cubicBezTo>
                      <a:pt x="96" y="12"/>
                      <a:pt x="110" y="12"/>
                      <a:pt x="123" y="12"/>
                    </a:cubicBezTo>
                    <a:lnTo>
                      <a:pt x="115" y="17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1" name="Freeform 377"/>
              <p:cNvSpPr>
                <a:spLocks/>
              </p:cNvSpPr>
              <p:nvPr/>
            </p:nvSpPr>
            <p:spPr bwMode="auto">
              <a:xfrm>
                <a:off x="-36515675" y="5572126"/>
                <a:ext cx="701675" cy="119063"/>
              </a:xfrm>
              <a:custGeom>
                <a:avLst/>
                <a:gdLst>
                  <a:gd name="T0" fmla="*/ 144 w 187"/>
                  <a:gd name="T1" fmla="*/ 32 h 32"/>
                  <a:gd name="T2" fmla="*/ 109 w 187"/>
                  <a:gd name="T3" fmla="*/ 32 h 32"/>
                  <a:gd name="T4" fmla="*/ 139 w 187"/>
                  <a:gd name="T5" fmla="*/ 13 h 32"/>
                  <a:gd name="T6" fmla="*/ 139 w 187"/>
                  <a:gd name="T7" fmla="*/ 7 h 32"/>
                  <a:gd name="T8" fmla="*/ 118 w 187"/>
                  <a:gd name="T9" fmla="*/ 5 h 32"/>
                  <a:gd name="T10" fmla="*/ 82 w 187"/>
                  <a:gd name="T11" fmla="*/ 8 h 32"/>
                  <a:gd name="T12" fmla="*/ 59 w 187"/>
                  <a:gd name="T13" fmla="*/ 16 h 32"/>
                  <a:gd name="T14" fmla="*/ 35 w 187"/>
                  <a:gd name="T15" fmla="*/ 32 h 32"/>
                  <a:gd name="T16" fmla="*/ 0 w 187"/>
                  <a:gd name="T17" fmla="*/ 32 h 32"/>
                  <a:gd name="T18" fmla="*/ 48 w 187"/>
                  <a:gd name="T19" fmla="*/ 0 h 32"/>
                  <a:gd name="T20" fmla="*/ 76 w 187"/>
                  <a:gd name="T21" fmla="*/ 0 h 32"/>
                  <a:gd name="T22" fmla="*/ 74 w 187"/>
                  <a:gd name="T23" fmla="*/ 5 h 32"/>
                  <a:gd name="T24" fmla="*/ 76 w 187"/>
                  <a:gd name="T25" fmla="*/ 5 h 32"/>
                  <a:gd name="T26" fmla="*/ 102 w 187"/>
                  <a:gd name="T27" fmla="*/ 1 h 32"/>
                  <a:gd name="T28" fmla="*/ 134 w 187"/>
                  <a:gd name="T29" fmla="*/ 0 h 32"/>
                  <a:gd name="T30" fmla="*/ 175 w 187"/>
                  <a:gd name="T31" fmla="*/ 11 h 32"/>
                  <a:gd name="T32" fmla="*/ 144 w 187"/>
                  <a:gd name="T33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87" h="32">
                    <a:moveTo>
                      <a:pt x="144" y="32"/>
                    </a:moveTo>
                    <a:cubicBezTo>
                      <a:pt x="133" y="32"/>
                      <a:pt x="121" y="32"/>
                      <a:pt x="109" y="32"/>
                    </a:cubicBezTo>
                    <a:cubicBezTo>
                      <a:pt x="119" y="25"/>
                      <a:pt x="129" y="19"/>
                      <a:pt x="139" y="13"/>
                    </a:cubicBezTo>
                    <a:cubicBezTo>
                      <a:pt x="139" y="7"/>
                      <a:pt x="139" y="7"/>
                      <a:pt x="139" y="7"/>
                    </a:cubicBezTo>
                    <a:cubicBezTo>
                      <a:pt x="139" y="7"/>
                      <a:pt x="129" y="5"/>
                      <a:pt x="118" y="5"/>
                    </a:cubicBezTo>
                    <a:cubicBezTo>
                      <a:pt x="103" y="5"/>
                      <a:pt x="91" y="6"/>
                      <a:pt x="82" y="8"/>
                    </a:cubicBezTo>
                    <a:cubicBezTo>
                      <a:pt x="73" y="9"/>
                      <a:pt x="65" y="12"/>
                      <a:pt x="59" y="16"/>
                    </a:cubicBezTo>
                    <a:cubicBezTo>
                      <a:pt x="51" y="21"/>
                      <a:pt x="43" y="26"/>
                      <a:pt x="35" y="32"/>
                    </a:cubicBezTo>
                    <a:cubicBezTo>
                      <a:pt x="23" y="32"/>
                      <a:pt x="12" y="32"/>
                      <a:pt x="0" y="32"/>
                    </a:cubicBezTo>
                    <a:cubicBezTo>
                      <a:pt x="16" y="21"/>
                      <a:pt x="32" y="11"/>
                      <a:pt x="48" y="0"/>
                    </a:cubicBezTo>
                    <a:cubicBezTo>
                      <a:pt x="58" y="0"/>
                      <a:pt x="67" y="0"/>
                      <a:pt x="76" y="0"/>
                    </a:cubicBezTo>
                    <a:cubicBezTo>
                      <a:pt x="74" y="5"/>
                      <a:pt x="74" y="5"/>
                      <a:pt x="74" y="5"/>
                    </a:cubicBezTo>
                    <a:cubicBezTo>
                      <a:pt x="76" y="5"/>
                      <a:pt x="76" y="5"/>
                      <a:pt x="76" y="5"/>
                    </a:cubicBezTo>
                    <a:cubicBezTo>
                      <a:pt x="83" y="3"/>
                      <a:pt x="92" y="2"/>
                      <a:pt x="102" y="1"/>
                    </a:cubicBezTo>
                    <a:cubicBezTo>
                      <a:pt x="112" y="0"/>
                      <a:pt x="123" y="0"/>
                      <a:pt x="134" y="0"/>
                    </a:cubicBezTo>
                    <a:cubicBezTo>
                      <a:pt x="173" y="0"/>
                      <a:pt x="187" y="4"/>
                      <a:pt x="175" y="11"/>
                    </a:cubicBezTo>
                    <a:cubicBezTo>
                      <a:pt x="165" y="18"/>
                      <a:pt x="154" y="25"/>
                      <a:pt x="144" y="3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2" name="Freeform 378"/>
              <p:cNvSpPr>
                <a:spLocks/>
              </p:cNvSpPr>
              <p:nvPr/>
            </p:nvSpPr>
            <p:spPr bwMode="auto">
              <a:xfrm>
                <a:off x="-31016575" y="5572126"/>
                <a:ext cx="566738" cy="119063"/>
              </a:xfrm>
              <a:custGeom>
                <a:avLst/>
                <a:gdLst>
                  <a:gd name="T0" fmla="*/ 61 w 151"/>
                  <a:gd name="T1" fmla="*/ 32 h 32"/>
                  <a:gd name="T2" fmla="*/ 10 w 151"/>
                  <a:gd name="T3" fmla="*/ 28 h 32"/>
                  <a:gd name="T4" fmla="*/ 7 w 151"/>
                  <a:gd name="T5" fmla="*/ 16 h 32"/>
                  <a:gd name="T6" fmla="*/ 43 w 151"/>
                  <a:gd name="T7" fmla="*/ 4 h 32"/>
                  <a:gd name="T8" fmla="*/ 107 w 151"/>
                  <a:gd name="T9" fmla="*/ 0 h 32"/>
                  <a:gd name="T10" fmla="*/ 151 w 151"/>
                  <a:gd name="T11" fmla="*/ 2 h 32"/>
                  <a:gd name="T12" fmla="*/ 134 w 151"/>
                  <a:gd name="T13" fmla="*/ 7 h 32"/>
                  <a:gd name="T14" fmla="*/ 99 w 151"/>
                  <a:gd name="T15" fmla="*/ 5 h 32"/>
                  <a:gd name="T16" fmla="*/ 43 w 151"/>
                  <a:gd name="T17" fmla="*/ 16 h 32"/>
                  <a:gd name="T18" fmla="*/ 43 w 151"/>
                  <a:gd name="T19" fmla="*/ 24 h 32"/>
                  <a:gd name="T20" fmla="*/ 70 w 151"/>
                  <a:gd name="T21" fmla="*/ 27 h 32"/>
                  <a:gd name="T22" fmla="*/ 117 w 151"/>
                  <a:gd name="T23" fmla="*/ 25 h 32"/>
                  <a:gd name="T24" fmla="*/ 109 w 151"/>
                  <a:gd name="T25" fmla="*/ 30 h 32"/>
                  <a:gd name="T26" fmla="*/ 87 w 151"/>
                  <a:gd name="T27" fmla="*/ 32 h 32"/>
                  <a:gd name="T28" fmla="*/ 61 w 151"/>
                  <a:gd name="T29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51" h="32">
                    <a:moveTo>
                      <a:pt x="61" y="32"/>
                    </a:moveTo>
                    <a:cubicBezTo>
                      <a:pt x="36" y="32"/>
                      <a:pt x="19" y="31"/>
                      <a:pt x="10" y="28"/>
                    </a:cubicBezTo>
                    <a:cubicBezTo>
                      <a:pt x="1" y="25"/>
                      <a:pt x="0" y="21"/>
                      <a:pt x="7" y="16"/>
                    </a:cubicBezTo>
                    <a:cubicBezTo>
                      <a:pt x="14" y="11"/>
                      <a:pt x="26" y="7"/>
                      <a:pt x="43" y="4"/>
                    </a:cubicBezTo>
                    <a:cubicBezTo>
                      <a:pt x="60" y="1"/>
                      <a:pt x="82" y="0"/>
                      <a:pt x="107" y="0"/>
                    </a:cubicBezTo>
                    <a:cubicBezTo>
                      <a:pt x="124" y="0"/>
                      <a:pt x="139" y="0"/>
                      <a:pt x="151" y="2"/>
                    </a:cubicBezTo>
                    <a:cubicBezTo>
                      <a:pt x="134" y="7"/>
                      <a:pt x="134" y="7"/>
                      <a:pt x="134" y="7"/>
                    </a:cubicBezTo>
                    <a:cubicBezTo>
                      <a:pt x="120" y="6"/>
                      <a:pt x="109" y="5"/>
                      <a:pt x="99" y="5"/>
                    </a:cubicBezTo>
                    <a:cubicBezTo>
                      <a:pt x="71" y="5"/>
                      <a:pt x="52" y="9"/>
                      <a:pt x="43" y="16"/>
                    </a:cubicBezTo>
                    <a:cubicBezTo>
                      <a:pt x="43" y="24"/>
                      <a:pt x="43" y="24"/>
                      <a:pt x="43" y="24"/>
                    </a:cubicBezTo>
                    <a:cubicBezTo>
                      <a:pt x="43" y="24"/>
                      <a:pt x="56" y="27"/>
                      <a:pt x="70" y="27"/>
                    </a:cubicBezTo>
                    <a:cubicBezTo>
                      <a:pt x="86" y="27"/>
                      <a:pt x="101" y="26"/>
                      <a:pt x="117" y="25"/>
                    </a:cubicBezTo>
                    <a:cubicBezTo>
                      <a:pt x="109" y="30"/>
                      <a:pt x="109" y="30"/>
                      <a:pt x="109" y="30"/>
                    </a:cubicBezTo>
                    <a:cubicBezTo>
                      <a:pt x="102" y="31"/>
                      <a:pt x="95" y="32"/>
                      <a:pt x="87" y="32"/>
                    </a:cubicBezTo>
                    <a:cubicBezTo>
                      <a:pt x="80" y="32"/>
                      <a:pt x="71" y="32"/>
                      <a:pt x="61" y="3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3" name="Freeform 379"/>
              <p:cNvSpPr>
                <a:spLocks noEditPoints="1"/>
              </p:cNvSpPr>
              <p:nvPr/>
            </p:nvSpPr>
            <p:spPr bwMode="auto">
              <a:xfrm>
                <a:off x="-30435550" y="5572126"/>
                <a:ext cx="611188" cy="119063"/>
              </a:xfrm>
              <a:custGeom>
                <a:avLst/>
                <a:gdLst>
                  <a:gd name="T0" fmla="*/ 156 w 163"/>
                  <a:gd name="T1" fmla="*/ 16 h 32"/>
                  <a:gd name="T2" fmla="*/ 120 w 163"/>
                  <a:gd name="T3" fmla="*/ 28 h 32"/>
                  <a:gd name="T4" fmla="*/ 57 w 163"/>
                  <a:gd name="T5" fmla="*/ 32 h 32"/>
                  <a:gd name="T6" fmla="*/ 19 w 163"/>
                  <a:gd name="T7" fmla="*/ 30 h 32"/>
                  <a:gd name="T8" fmla="*/ 0 w 163"/>
                  <a:gd name="T9" fmla="*/ 25 h 32"/>
                  <a:gd name="T10" fmla="*/ 2 w 163"/>
                  <a:gd name="T11" fmla="*/ 16 h 32"/>
                  <a:gd name="T12" fmla="*/ 38 w 163"/>
                  <a:gd name="T13" fmla="*/ 4 h 32"/>
                  <a:gd name="T14" fmla="*/ 101 w 163"/>
                  <a:gd name="T15" fmla="*/ 0 h 32"/>
                  <a:gd name="T16" fmla="*/ 151 w 163"/>
                  <a:gd name="T17" fmla="*/ 4 h 32"/>
                  <a:gd name="T18" fmla="*/ 156 w 163"/>
                  <a:gd name="T19" fmla="*/ 16 h 32"/>
                  <a:gd name="T20" fmla="*/ 38 w 163"/>
                  <a:gd name="T21" fmla="*/ 16 h 32"/>
                  <a:gd name="T22" fmla="*/ 65 w 163"/>
                  <a:gd name="T23" fmla="*/ 27 h 32"/>
                  <a:gd name="T24" fmla="*/ 121 w 163"/>
                  <a:gd name="T25" fmla="*/ 16 h 32"/>
                  <a:gd name="T26" fmla="*/ 93 w 163"/>
                  <a:gd name="T27" fmla="*/ 5 h 32"/>
                  <a:gd name="T28" fmla="*/ 58 w 163"/>
                  <a:gd name="T29" fmla="*/ 8 h 32"/>
                  <a:gd name="T30" fmla="*/ 38 w 163"/>
                  <a:gd name="T31" fmla="*/ 1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63" h="32">
                    <a:moveTo>
                      <a:pt x="156" y="16"/>
                    </a:moveTo>
                    <a:cubicBezTo>
                      <a:pt x="150" y="21"/>
                      <a:pt x="138" y="25"/>
                      <a:pt x="120" y="28"/>
                    </a:cubicBezTo>
                    <a:cubicBezTo>
                      <a:pt x="103" y="31"/>
                      <a:pt x="82" y="32"/>
                      <a:pt x="57" y="32"/>
                    </a:cubicBezTo>
                    <a:cubicBezTo>
                      <a:pt x="42" y="32"/>
                      <a:pt x="29" y="32"/>
                      <a:pt x="19" y="30"/>
                    </a:cubicBezTo>
                    <a:cubicBezTo>
                      <a:pt x="9" y="29"/>
                      <a:pt x="0" y="25"/>
                      <a:pt x="0" y="25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9" y="11"/>
                      <a:pt x="20" y="7"/>
                      <a:pt x="38" y="4"/>
                    </a:cubicBezTo>
                    <a:cubicBezTo>
                      <a:pt x="55" y="1"/>
                      <a:pt x="76" y="0"/>
                      <a:pt x="101" y="0"/>
                    </a:cubicBezTo>
                    <a:cubicBezTo>
                      <a:pt x="124" y="0"/>
                      <a:pt x="141" y="1"/>
                      <a:pt x="151" y="4"/>
                    </a:cubicBezTo>
                    <a:cubicBezTo>
                      <a:pt x="161" y="7"/>
                      <a:pt x="163" y="11"/>
                      <a:pt x="156" y="16"/>
                    </a:cubicBezTo>
                    <a:close/>
                    <a:moveTo>
                      <a:pt x="38" y="16"/>
                    </a:moveTo>
                    <a:cubicBezTo>
                      <a:pt x="28" y="23"/>
                      <a:pt x="37" y="27"/>
                      <a:pt x="65" y="27"/>
                    </a:cubicBezTo>
                    <a:cubicBezTo>
                      <a:pt x="93" y="27"/>
                      <a:pt x="111" y="23"/>
                      <a:pt x="121" y="16"/>
                    </a:cubicBezTo>
                    <a:cubicBezTo>
                      <a:pt x="130" y="9"/>
                      <a:pt x="121" y="5"/>
                      <a:pt x="93" y="5"/>
                    </a:cubicBezTo>
                    <a:cubicBezTo>
                      <a:pt x="79" y="5"/>
                      <a:pt x="67" y="6"/>
                      <a:pt x="58" y="8"/>
                    </a:cubicBezTo>
                    <a:cubicBezTo>
                      <a:pt x="49" y="10"/>
                      <a:pt x="38" y="16"/>
                      <a:pt x="38" y="1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4" name="Freeform 380"/>
              <p:cNvSpPr>
                <a:spLocks/>
              </p:cNvSpPr>
              <p:nvPr/>
            </p:nvSpPr>
            <p:spPr bwMode="auto">
              <a:xfrm>
                <a:off x="-29775150" y="5572126"/>
                <a:ext cx="674688" cy="119063"/>
              </a:xfrm>
              <a:custGeom>
                <a:avLst/>
                <a:gdLst>
                  <a:gd name="T0" fmla="*/ 144 w 180"/>
                  <a:gd name="T1" fmla="*/ 32 h 32"/>
                  <a:gd name="T2" fmla="*/ 109 w 180"/>
                  <a:gd name="T3" fmla="*/ 32 h 32"/>
                  <a:gd name="T4" fmla="*/ 134 w 180"/>
                  <a:gd name="T5" fmla="*/ 13 h 32"/>
                  <a:gd name="T6" fmla="*/ 133 w 180"/>
                  <a:gd name="T7" fmla="*/ 7 h 32"/>
                  <a:gd name="T8" fmla="*/ 111 w 180"/>
                  <a:gd name="T9" fmla="*/ 5 h 32"/>
                  <a:gd name="T10" fmla="*/ 76 w 180"/>
                  <a:gd name="T11" fmla="*/ 8 h 32"/>
                  <a:gd name="T12" fmla="*/ 55 w 180"/>
                  <a:gd name="T13" fmla="*/ 16 h 32"/>
                  <a:gd name="T14" fmla="*/ 35 w 180"/>
                  <a:gd name="T15" fmla="*/ 32 h 32"/>
                  <a:gd name="T16" fmla="*/ 0 w 180"/>
                  <a:gd name="T17" fmla="*/ 32 h 32"/>
                  <a:gd name="T18" fmla="*/ 40 w 180"/>
                  <a:gd name="T19" fmla="*/ 0 h 32"/>
                  <a:gd name="T20" fmla="*/ 68 w 180"/>
                  <a:gd name="T21" fmla="*/ 0 h 32"/>
                  <a:gd name="T22" fmla="*/ 67 w 180"/>
                  <a:gd name="T23" fmla="*/ 5 h 32"/>
                  <a:gd name="T24" fmla="*/ 69 w 180"/>
                  <a:gd name="T25" fmla="*/ 5 h 32"/>
                  <a:gd name="T26" fmla="*/ 94 w 180"/>
                  <a:gd name="T27" fmla="*/ 1 h 32"/>
                  <a:gd name="T28" fmla="*/ 126 w 180"/>
                  <a:gd name="T29" fmla="*/ 0 h 32"/>
                  <a:gd name="T30" fmla="*/ 170 w 180"/>
                  <a:gd name="T31" fmla="*/ 11 h 32"/>
                  <a:gd name="T32" fmla="*/ 144 w 180"/>
                  <a:gd name="T33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80" h="32">
                    <a:moveTo>
                      <a:pt x="144" y="32"/>
                    </a:moveTo>
                    <a:cubicBezTo>
                      <a:pt x="132" y="32"/>
                      <a:pt x="120" y="32"/>
                      <a:pt x="109" y="32"/>
                    </a:cubicBezTo>
                    <a:cubicBezTo>
                      <a:pt x="117" y="25"/>
                      <a:pt x="126" y="19"/>
                      <a:pt x="134" y="13"/>
                    </a:cubicBezTo>
                    <a:cubicBezTo>
                      <a:pt x="133" y="7"/>
                      <a:pt x="133" y="7"/>
                      <a:pt x="133" y="7"/>
                    </a:cubicBezTo>
                    <a:cubicBezTo>
                      <a:pt x="133" y="7"/>
                      <a:pt x="122" y="5"/>
                      <a:pt x="111" y="5"/>
                    </a:cubicBezTo>
                    <a:cubicBezTo>
                      <a:pt x="96" y="5"/>
                      <a:pt x="85" y="6"/>
                      <a:pt x="76" y="8"/>
                    </a:cubicBezTo>
                    <a:cubicBezTo>
                      <a:pt x="67" y="9"/>
                      <a:pt x="55" y="16"/>
                      <a:pt x="55" y="16"/>
                    </a:cubicBezTo>
                    <a:cubicBezTo>
                      <a:pt x="48" y="21"/>
                      <a:pt x="41" y="27"/>
                      <a:pt x="35" y="32"/>
                    </a:cubicBezTo>
                    <a:cubicBezTo>
                      <a:pt x="23" y="32"/>
                      <a:pt x="11" y="32"/>
                      <a:pt x="0" y="32"/>
                    </a:cubicBezTo>
                    <a:cubicBezTo>
                      <a:pt x="13" y="21"/>
                      <a:pt x="27" y="11"/>
                      <a:pt x="40" y="0"/>
                    </a:cubicBezTo>
                    <a:cubicBezTo>
                      <a:pt x="50" y="0"/>
                      <a:pt x="58" y="0"/>
                      <a:pt x="68" y="0"/>
                    </a:cubicBezTo>
                    <a:cubicBezTo>
                      <a:pt x="67" y="5"/>
                      <a:pt x="67" y="5"/>
                      <a:pt x="67" y="5"/>
                    </a:cubicBezTo>
                    <a:cubicBezTo>
                      <a:pt x="69" y="5"/>
                      <a:pt x="69" y="5"/>
                      <a:pt x="69" y="5"/>
                    </a:cubicBezTo>
                    <a:cubicBezTo>
                      <a:pt x="76" y="3"/>
                      <a:pt x="84" y="2"/>
                      <a:pt x="94" y="1"/>
                    </a:cubicBezTo>
                    <a:cubicBezTo>
                      <a:pt x="104" y="0"/>
                      <a:pt x="115" y="0"/>
                      <a:pt x="126" y="0"/>
                    </a:cubicBezTo>
                    <a:cubicBezTo>
                      <a:pt x="165" y="0"/>
                      <a:pt x="180" y="4"/>
                      <a:pt x="170" y="11"/>
                    </a:cubicBezTo>
                    <a:cubicBezTo>
                      <a:pt x="161" y="18"/>
                      <a:pt x="153" y="25"/>
                      <a:pt x="144" y="3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5" name="Freeform 381"/>
              <p:cNvSpPr>
                <a:spLocks/>
              </p:cNvSpPr>
              <p:nvPr/>
            </p:nvSpPr>
            <p:spPr bwMode="auto">
              <a:xfrm>
                <a:off x="-29029025" y="5548313"/>
                <a:ext cx="438150" cy="142875"/>
              </a:xfrm>
              <a:custGeom>
                <a:avLst/>
                <a:gdLst>
                  <a:gd name="T0" fmla="*/ 60 w 117"/>
                  <a:gd name="T1" fmla="*/ 33 h 38"/>
                  <a:gd name="T2" fmla="*/ 87 w 117"/>
                  <a:gd name="T3" fmla="*/ 32 h 38"/>
                  <a:gd name="T4" fmla="*/ 80 w 117"/>
                  <a:gd name="T5" fmla="*/ 37 h 38"/>
                  <a:gd name="T6" fmla="*/ 64 w 117"/>
                  <a:gd name="T7" fmla="*/ 38 h 38"/>
                  <a:gd name="T8" fmla="*/ 45 w 117"/>
                  <a:gd name="T9" fmla="*/ 38 h 38"/>
                  <a:gd name="T10" fmla="*/ 8 w 117"/>
                  <a:gd name="T11" fmla="*/ 29 h 38"/>
                  <a:gd name="T12" fmla="*/ 30 w 117"/>
                  <a:gd name="T13" fmla="*/ 11 h 38"/>
                  <a:gd name="T14" fmla="*/ 7 w 117"/>
                  <a:gd name="T15" fmla="*/ 11 h 38"/>
                  <a:gd name="T16" fmla="*/ 11 w 117"/>
                  <a:gd name="T17" fmla="*/ 9 h 38"/>
                  <a:gd name="T18" fmla="*/ 38 w 117"/>
                  <a:gd name="T19" fmla="*/ 6 h 38"/>
                  <a:gd name="T20" fmla="*/ 58 w 117"/>
                  <a:gd name="T21" fmla="*/ 0 h 38"/>
                  <a:gd name="T22" fmla="*/ 80 w 117"/>
                  <a:gd name="T23" fmla="*/ 0 h 38"/>
                  <a:gd name="T24" fmla="*/ 71 w 117"/>
                  <a:gd name="T25" fmla="*/ 6 h 38"/>
                  <a:gd name="T26" fmla="*/ 117 w 117"/>
                  <a:gd name="T27" fmla="*/ 6 h 38"/>
                  <a:gd name="T28" fmla="*/ 111 w 117"/>
                  <a:gd name="T29" fmla="*/ 11 h 38"/>
                  <a:gd name="T30" fmla="*/ 65 w 117"/>
                  <a:gd name="T31" fmla="*/ 11 h 38"/>
                  <a:gd name="T32" fmla="*/ 43 w 117"/>
                  <a:gd name="T33" fmla="*/ 28 h 38"/>
                  <a:gd name="T34" fmla="*/ 45 w 117"/>
                  <a:gd name="T35" fmla="*/ 32 h 38"/>
                  <a:gd name="T36" fmla="*/ 60 w 117"/>
                  <a:gd name="T37" fmla="*/ 33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17" h="38">
                    <a:moveTo>
                      <a:pt x="60" y="33"/>
                    </a:moveTo>
                    <a:cubicBezTo>
                      <a:pt x="69" y="33"/>
                      <a:pt x="77" y="32"/>
                      <a:pt x="87" y="32"/>
                    </a:cubicBezTo>
                    <a:cubicBezTo>
                      <a:pt x="80" y="37"/>
                      <a:pt x="80" y="37"/>
                      <a:pt x="80" y="37"/>
                    </a:cubicBezTo>
                    <a:cubicBezTo>
                      <a:pt x="64" y="38"/>
                      <a:pt x="64" y="38"/>
                      <a:pt x="64" y="38"/>
                    </a:cubicBezTo>
                    <a:cubicBezTo>
                      <a:pt x="58" y="38"/>
                      <a:pt x="52" y="38"/>
                      <a:pt x="45" y="38"/>
                    </a:cubicBezTo>
                    <a:cubicBezTo>
                      <a:pt x="12" y="38"/>
                      <a:pt x="0" y="35"/>
                      <a:pt x="8" y="29"/>
                    </a:cubicBezTo>
                    <a:cubicBezTo>
                      <a:pt x="16" y="23"/>
                      <a:pt x="23" y="17"/>
                      <a:pt x="30" y="11"/>
                    </a:cubicBezTo>
                    <a:cubicBezTo>
                      <a:pt x="22" y="11"/>
                      <a:pt x="15" y="11"/>
                      <a:pt x="7" y="11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20" y="8"/>
                      <a:pt x="29" y="7"/>
                      <a:pt x="38" y="6"/>
                    </a:cubicBezTo>
                    <a:cubicBezTo>
                      <a:pt x="45" y="4"/>
                      <a:pt x="52" y="2"/>
                      <a:pt x="58" y="0"/>
                    </a:cubicBezTo>
                    <a:cubicBezTo>
                      <a:pt x="65" y="0"/>
                      <a:pt x="73" y="0"/>
                      <a:pt x="80" y="0"/>
                    </a:cubicBezTo>
                    <a:cubicBezTo>
                      <a:pt x="71" y="6"/>
                      <a:pt x="71" y="6"/>
                      <a:pt x="71" y="6"/>
                    </a:cubicBezTo>
                    <a:cubicBezTo>
                      <a:pt x="86" y="6"/>
                      <a:pt x="102" y="6"/>
                      <a:pt x="117" y="6"/>
                    </a:cubicBezTo>
                    <a:cubicBezTo>
                      <a:pt x="111" y="11"/>
                      <a:pt x="111" y="11"/>
                      <a:pt x="111" y="11"/>
                    </a:cubicBezTo>
                    <a:cubicBezTo>
                      <a:pt x="95" y="11"/>
                      <a:pt x="80" y="11"/>
                      <a:pt x="65" y="11"/>
                    </a:cubicBezTo>
                    <a:cubicBezTo>
                      <a:pt x="57" y="17"/>
                      <a:pt x="50" y="23"/>
                      <a:pt x="43" y="28"/>
                    </a:cubicBezTo>
                    <a:cubicBezTo>
                      <a:pt x="45" y="32"/>
                      <a:pt x="45" y="32"/>
                      <a:pt x="45" y="32"/>
                    </a:cubicBezTo>
                    <a:cubicBezTo>
                      <a:pt x="45" y="32"/>
                      <a:pt x="53" y="33"/>
                      <a:pt x="60" y="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6" name="Freeform 382"/>
              <p:cNvSpPr>
                <a:spLocks/>
              </p:cNvSpPr>
              <p:nvPr/>
            </p:nvSpPr>
            <p:spPr bwMode="auto">
              <a:xfrm>
                <a:off x="-28608338" y="5572126"/>
                <a:ext cx="523875" cy="119063"/>
              </a:xfrm>
              <a:custGeom>
                <a:avLst/>
                <a:gdLst>
                  <a:gd name="T0" fmla="*/ 123 w 140"/>
                  <a:gd name="T1" fmla="*/ 0 h 32"/>
                  <a:gd name="T2" fmla="*/ 140 w 140"/>
                  <a:gd name="T3" fmla="*/ 0 h 32"/>
                  <a:gd name="T4" fmla="*/ 129 w 140"/>
                  <a:gd name="T5" fmla="*/ 6 h 32"/>
                  <a:gd name="T6" fmla="*/ 114 w 140"/>
                  <a:gd name="T7" fmla="*/ 6 h 32"/>
                  <a:gd name="T8" fmla="*/ 77 w 140"/>
                  <a:gd name="T9" fmla="*/ 9 h 32"/>
                  <a:gd name="T10" fmla="*/ 55 w 140"/>
                  <a:gd name="T11" fmla="*/ 15 h 32"/>
                  <a:gd name="T12" fmla="*/ 35 w 140"/>
                  <a:gd name="T13" fmla="*/ 32 h 32"/>
                  <a:gd name="T14" fmla="*/ 0 w 140"/>
                  <a:gd name="T15" fmla="*/ 32 h 32"/>
                  <a:gd name="T16" fmla="*/ 39 w 140"/>
                  <a:gd name="T17" fmla="*/ 0 h 32"/>
                  <a:gd name="T18" fmla="*/ 67 w 140"/>
                  <a:gd name="T19" fmla="*/ 0 h 32"/>
                  <a:gd name="T20" fmla="*/ 64 w 140"/>
                  <a:gd name="T21" fmla="*/ 6 h 32"/>
                  <a:gd name="T22" fmla="*/ 66 w 140"/>
                  <a:gd name="T23" fmla="*/ 6 h 32"/>
                  <a:gd name="T24" fmla="*/ 93 w 140"/>
                  <a:gd name="T25" fmla="*/ 1 h 32"/>
                  <a:gd name="T26" fmla="*/ 123 w 140"/>
                  <a:gd name="T27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40" h="32">
                    <a:moveTo>
                      <a:pt x="123" y="0"/>
                    </a:moveTo>
                    <a:cubicBezTo>
                      <a:pt x="130" y="0"/>
                      <a:pt x="140" y="0"/>
                      <a:pt x="140" y="0"/>
                    </a:cubicBezTo>
                    <a:cubicBezTo>
                      <a:pt x="129" y="6"/>
                      <a:pt x="129" y="6"/>
                      <a:pt x="129" y="6"/>
                    </a:cubicBezTo>
                    <a:cubicBezTo>
                      <a:pt x="114" y="6"/>
                      <a:pt x="114" y="6"/>
                      <a:pt x="114" y="6"/>
                    </a:cubicBezTo>
                    <a:cubicBezTo>
                      <a:pt x="100" y="6"/>
                      <a:pt x="88" y="7"/>
                      <a:pt x="77" y="9"/>
                    </a:cubicBezTo>
                    <a:cubicBezTo>
                      <a:pt x="66" y="10"/>
                      <a:pt x="55" y="15"/>
                      <a:pt x="55" y="15"/>
                    </a:cubicBezTo>
                    <a:cubicBezTo>
                      <a:pt x="49" y="21"/>
                      <a:pt x="42" y="26"/>
                      <a:pt x="35" y="32"/>
                    </a:cubicBezTo>
                    <a:cubicBezTo>
                      <a:pt x="23" y="32"/>
                      <a:pt x="12" y="32"/>
                      <a:pt x="0" y="32"/>
                    </a:cubicBezTo>
                    <a:cubicBezTo>
                      <a:pt x="13" y="21"/>
                      <a:pt x="26" y="11"/>
                      <a:pt x="39" y="0"/>
                    </a:cubicBezTo>
                    <a:cubicBezTo>
                      <a:pt x="49" y="0"/>
                      <a:pt x="58" y="0"/>
                      <a:pt x="67" y="0"/>
                    </a:cubicBezTo>
                    <a:cubicBezTo>
                      <a:pt x="64" y="6"/>
                      <a:pt x="64" y="6"/>
                      <a:pt x="64" y="6"/>
                    </a:cubicBezTo>
                    <a:cubicBezTo>
                      <a:pt x="66" y="6"/>
                      <a:pt x="66" y="6"/>
                      <a:pt x="66" y="6"/>
                    </a:cubicBezTo>
                    <a:cubicBezTo>
                      <a:pt x="74" y="4"/>
                      <a:pt x="83" y="3"/>
                      <a:pt x="93" y="1"/>
                    </a:cubicBezTo>
                    <a:cubicBezTo>
                      <a:pt x="103" y="0"/>
                      <a:pt x="113" y="0"/>
                      <a:pt x="12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7" name="Freeform 383"/>
              <p:cNvSpPr>
                <a:spLocks noEditPoints="1"/>
              </p:cNvSpPr>
              <p:nvPr/>
            </p:nvSpPr>
            <p:spPr bwMode="auto">
              <a:xfrm>
                <a:off x="-28087638" y="5572126"/>
                <a:ext cx="608013" cy="119063"/>
              </a:xfrm>
              <a:custGeom>
                <a:avLst/>
                <a:gdLst>
                  <a:gd name="T0" fmla="*/ 156 w 162"/>
                  <a:gd name="T1" fmla="*/ 16 h 32"/>
                  <a:gd name="T2" fmla="*/ 121 w 162"/>
                  <a:gd name="T3" fmla="*/ 28 h 32"/>
                  <a:gd name="T4" fmla="*/ 58 w 162"/>
                  <a:gd name="T5" fmla="*/ 32 h 32"/>
                  <a:gd name="T6" fmla="*/ 20 w 162"/>
                  <a:gd name="T7" fmla="*/ 30 h 32"/>
                  <a:gd name="T8" fmla="*/ 0 w 162"/>
                  <a:gd name="T9" fmla="*/ 25 h 32"/>
                  <a:gd name="T10" fmla="*/ 2 w 162"/>
                  <a:gd name="T11" fmla="*/ 16 h 32"/>
                  <a:gd name="T12" fmla="*/ 37 w 162"/>
                  <a:gd name="T13" fmla="*/ 4 h 32"/>
                  <a:gd name="T14" fmla="*/ 99 w 162"/>
                  <a:gd name="T15" fmla="*/ 0 h 32"/>
                  <a:gd name="T16" fmla="*/ 150 w 162"/>
                  <a:gd name="T17" fmla="*/ 4 h 32"/>
                  <a:gd name="T18" fmla="*/ 156 w 162"/>
                  <a:gd name="T19" fmla="*/ 16 h 32"/>
                  <a:gd name="T20" fmla="*/ 37 w 162"/>
                  <a:gd name="T21" fmla="*/ 16 h 32"/>
                  <a:gd name="T22" fmla="*/ 66 w 162"/>
                  <a:gd name="T23" fmla="*/ 27 h 32"/>
                  <a:gd name="T24" fmla="*/ 120 w 162"/>
                  <a:gd name="T25" fmla="*/ 16 h 32"/>
                  <a:gd name="T26" fmla="*/ 92 w 162"/>
                  <a:gd name="T27" fmla="*/ 5 h 32"/>
                  <a:gd name="T28" fmla="*/ 57 w 162"/>
                  <a:gd name="T29" fmla="*/ 8 h 32"/>
                  <a:gd name="T30" fmla="*/ 37 w 162"/>
                  <a:gd name="T31" fmla="*/ 1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62" h="32">
                    <a:moveTo>
                      <a:pt x="156" y="16"/>
                    </a:moveTo>
                    <a:cubicBezTo>
                      <a:pt x="150" y="21"/>
                      <a:pt x="138" y="25"/>
                      <a:pt x="121" y="28"/>
                    </a:cubicBezTo>
                    <a:cubicBezTo>
                      <a:pt x="104" y="31"/>
                      <a:pt x="83" y="32"/>
                      <a:pt x="58" y="32"/>
                    </a:cubicBezTo>
                    <a:cubicBezTo>
                      <a:pt x="43" y="32"/>
                      <a:pt x="30" y="32"/>
                      <a:pt x="20" y="30"/>
                    </a:cubicBezTo>
                    <a:cubicBezTo>
                      <a:pt x="10" y="29"/>
                      <a:pt x="0" y="25"/>
                      <a:pt x="0" y="25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8" y="11"/>
                      <a:pt x="20" y="7"/>
                      <a:pt x="37" y="4"/>
                    </a:cubicBezTo>
                    <a:cubicBezTo>
                      <a:pt x="54" y="1"/>
                      <a:pt x="75" y="0"/>
                      <a:pt x="99" y="0"/>
                    </a:cubicBezTo>
                    <a:cubicBezTo>
                      <a:pt x="123" y="0"/>
                      <a:pt x="140" y="1"/>
                      <a:pt x="150" y="4"/>
                    </a:cubicBezTo>
                    <a:cubicBezTo>
                      <a:pt x="160" y="7"/>
                      <a:pt x="162" y="11"/>
                      <a:pt x="156" y="16"/>
                    </a:cubicBezTo>
                    <a:close/>
                    <a:moveTo>
                      <a:pt x="37" y="16"/>
                    </a:moveTo>
                    <a:cubicBezTo>
                      <a:pt x="28" y="23"/>
                      <a:pt x="38" y="27"/>
                      <a:pt x="66" y="27"/>
                    </a:cubicBezTo>
                    <a:cubicBezTo>
                      <a:pt x="93" y="27"/>
                      <a:pt x="111" y="23"/>
                      <a:pt x="120" y="16"/>
                    </a:cubicBezTo>
                    <a:cubicBezTo>
                      <a:pt x="129" y="9"/>
                      <a:pt x="120" y="5"/>
                      <a:pt x="92" y="5"/>
                    </a:cubicBezTo>
                    <a:cubicBezTo>
                      <a:pt x="77" y="5"/>
                      <a:pt x="66" y="6"/>
                      <a:pt x="57" y="8"/>
                    </a:cubicBezTo>
                    <a:cubicBezTo>
                      <a:pt x="48" y="10"/>
                      <a:pt x="37" y="16"/>
                      <a:pt x="37" y="1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8" name="Freeform 384"/>
              <p:cNvSpPr>
                <a:spLocks/>
              </p:cNvSpPr>
              <p:nvPr/>
            </p:nvSpPr>
            <p:spPr bwMode="auto">
              <a:xfrm>
                <a:off x="-27424063" y="5526088"/>
                <a:ext cx="330200" cy="165100"/>
              </a:xfrm>
              <a:custGeom>
                <a:avLst/>
                <a:gdLst>
                  <a:gd name="T0" fmla="*/ 35 w 88"/>
                  <a:gd name="T1" fmla="*/ 44 h 44"/>
                  <a:gd name="T2" fmla="*/ 0 w 88"/>
                  <a:gd name="T3" fmla="*/ 44 h 44"/>
                  <a:gd name="T4" fmla="*/ 53 w 88"/>
                  <a:gd name="T5" fmla="*/ 0 h 44"/>
                  <a:gd name="T6" fmla="*/ 88 w 88"/>
                  <a:gd name="T7" fmla="*/ 0 h 44"/>
                  <a:gd name="T8" fmla="*/ 35 w 88"/>
                  <a:gd name="T9" fmla="*/ 4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8" h="44">
                    <a:moveTo>
                      <a:pt x="35" y="44"/>
                    </a:moveTo>
                    <a:cubicBezTo>
                      <a:pt x="23" y="44"/>
                      <a:pt x="11" y="44"/>
                      <a:pt x="0" y="44"/>
                    </a:cubicBezTo>
                    <a:cubicBezTo>
                      <a:pt x="18" y="29"/>
                      <a:pt x="36" y="15"/>
                      <a:pt x="53" y="0"/>
                    </a:cubicBezTo>
                    <a:cubicBezTo>
                      <a:pt x="65" y="0"/>
                      <a:pt x="76" y="0"/>
                      <a:pt x="88" y="0"/>
                    </a:cubicBezTo>
                    <a:cubicBezTo>
                      <a:pt x="70" y="14"/>
                      <a:pt x="52" y="29"/>
                      <a:pt x="35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9" name="Freeform 385"/>
              <p:cNvSpPr>
                <a:spLocks noEditPoints="1"/>
              </p:cNvSpPr>
              <p:nvPr/>
            </p:nvSpPr>
            <p:spPr bwMode="auto">
              <a:xfrm>
                <a:off x="-24663400" y="5572126"/>
                <a:ext cx="592138" cy="119063"/>
              </a:xfrm>
              <a:custGeom>
                <a:avLst/>
                <a:gdLst>
                  <a:gd name="T0" fmla="*/ 155 w 158"/>
                  <a:gd name="T1" fmla="*/ 16 h 32"/>
                  <a:gd name="T2" fmla="*/ 121 w 158"/>
                  <a:gd name="T3" fmla="*/ 28 h 32"/>
                  <a:gd name="T4" fmla="*/ 59 w 158"/>
                  <a:gd name="T5" fmla="*/ 32 h 32"/>
                  <a:gd name="T6" fmla="*/ 21 w 158"/>
                  <a:gd name="T7" fmla="*/ 30 h 32"/>
                  <a:gd name="T8" fmla="*/ 0 w 158"/>
                  <a:gd name="T9" fmla="*/ 25 h 32"/>
                  <a:gd name="T10" fmla="*/ 0 w 158"/>
                  <a:gd name="T11" fmla="*/ 16 h 32"/>
                  <a:gd name="T12" fmla="*/ 34 w 158"/>
                  <a:gd name="T13" fmla="*/ 4 h 32"/>
                  <a:gd name="T14" fmla="*/ 96 w 158"/>
                  <a:gd name="T15" fmla="*/ 0 h 32"/>
                  <a:gd name="T16" fmla="*/ 147 w 158"/>
                  <a:gd name="T17" fmla="*/ 4 h 32"/>
                  <a:gd name="T18" fmla="*/ 155 w 158"/>
                  <a:gd name="T19" fmla="*/ 16 h 32"/>
                  <a:gd name="T20" fmla="*/ 36 w 158"/>
                  <a:gd name="T21" fmla="*/ 16 h 32"/>
                  <a:gd name="T22" fmla="*/ 66 w 158"/>
                  <a:gd name="T23" fmla="*/ 27 h 32"/>
                  <a:gd name="T24" fmla="*/ 119 w 158"/>
                  <a:gd name="T25" fmla="*/ 16 h 32"/>
                  <a:gd name="T26" fmla="*/ 89 w 158"/>
                  <a:gd name="T27" fmla="*/ 5 h 32"/>
                  <a:gd name="T28" fmla="*/ 55 w 158"/>
                  <a:gd name="T29" fmla="*/ 8 h 32"/>
                  <a:gd name="T30" fmla="*/ 36 w 158"/>
                  <a:gd name="T31" fmla="*/ 1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8" h="32">
                    <a:moveTo>
                      <a:pt x="155" y="16"/>
                    </a:moveTo>
                    <a:cubicBezTo>
                      <a:pt x="155" y="16"/>
                      <a:pt x="138" y="25"/>
                      <a:pt x="121" y="28"/>
                    </a:cubicBezTo>
                    <a:cubicBezTo>
                      <a:pt x="105" y="31"/>
                      <a:pt x="84" y="32"/>
                      <a:pt x="59" y="32"/>
                    </a:cubicBezTo>
                    <a:cubicBezTo>
                      <a:pt x="44" y="32"/>
                      <a:pt x="31" y="32"/>
                      <a:pt x="21" y="30"/>
                    </a:cubicBezTo>
                    <a:cubicBezTo>
                      <a:pt x="11" y="29"/>
                      <a:pt x="0" y="25"/>
                      <a:pt x="0" y="25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17" y="7"/>
                      <a:pt x="34" y="4"/>
                    </a:cubicBezTo>
                    <a:cubicBezTo>
                      <a:pt x="51" y="1"/>
                      <a:pt x="71" y="0"/>
                      <a:pt x="96" y="0"/>
                    </a:cubicBezTo>
                    <a:cubicBezTo>
                      <a:pt x="119" y="0"/>
                      <a:pt x="137" y="1"/>
                      <a:pt x="147" y="4"/>
                    </a:cubicBezTo>
                    <a:cubicBezTo>
                      <a:pt x="158" y="7"/>
                      <a:pt x="155" y="16"/>
                      <a:pt x="155" y="16"/>
                    </a:cubicBezTo>
                    <a:close/>
                    <a:moveTo>
                      <a:pt x="36" y="16"/>
                    </a:moveTo>
                    <a:cubicBezTo>
                      <a:pt x="28" y="23"/>
                      <a:pt x="38" y="27"/>
                      <a:pt x="66" y="27"/>
                    </a:cubicBezTo>
                    <a:cubicBezTo>
                      <a:pt x="93" y="27"/>
                      <a:pt x="111" y="23"/>
                      <a:pt x="119" y="16"/>
                    </a:cubicBezTo>
                    <a:cubicBezTo>
                      <a:pt x="127" y="9"/>
                      <a:pt x="117" y="5"/>
                      <a:pt x="89" y="5"/>
                    </a:cubicBezTo>
                    <a:cubicBezTo>
                      <a:pt x="75" y="5"/>
                      <a:pt x="63" y="6"/>
                      <a:pt x="55" y="8"/>
                    </a:cubicBezTo>
                    <a:cubicBezTo>
                      <a:pt x="46" y="10"/>
                      <a:pt x="36" y="16"/>
                      <a:pt x="36" y="1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0" name="Freeform 386"/>
              <p:cNvSpPr>
                <a:spLocks noEditPoints="1"/>
              </p:cNvSpPr>
              <p:nvPr/>
            </p:nvSpPr>
            <p:spPr bwMode="auto">
              <a:xfrm>
                <a:off x="-24055388" y="5572126"/>
                <a:ext cx="693738" cy="171450"/>
              </a:xfrm>
              <a:custGeom>
                <a:avLst/>
                <a:gdLst>
                  <a:gd name="T0" fmla="*/ 98 w 185"/>
                  <a:gd name="T1" fmla="*/ 32 h 46"/>
                  <a:gd name="T2" fmla="*/ 55 w 185"/>
                  <a:gd name="T3" fmla="*/ 28 h 46"/>
                  <a:gd name="T4" fmla="*/ 52 w 185"/>
                  <a:gd name="T5" fmla="*/ 28 h 46"/>
                  <a:gd name="T6" fmla="*/ 49 w 185"/>
                  <a:gd name="T7" fmla="*/ 33 h 46"/>
                  <a:gd name="T8" fmla="*/ 35 w 185"/>
                  <a:gd name="T9" fmla="*/ 46 h 46"/>
                  <a:gd name="T10" fmla="*/ 0 w 185"/>
                  <a:gd name="T11" fmla="*/ 46 h 46"/>
                  <a:gd name="T12" fmla="*/ 50 w 185"/>
                  <a:gd name="T13" fmla="*/ 0 h 46"/>
                  <a:gd name="T14" fmla="*/ 78 w 185"/>
                  <a:gd name="T15" fmla="*/ 0 h 46"/>
                  <a:gd name="T16" fmla="*/ 78 w 185"/>
                  <a:gd name="T17" fmla="*/ 5 h 46"/>
                  <a:gd name="T18" fmla="*/ 80 w 185"/>
                  <a:gd name="T19" fmla="*/ 5 h 46"/>
                  <a:gd name="T20" fmla="*/ 134 w 185"/>
                  <a:gd name="T21" fmla="*/ 0 h 46"/>
                  <a:gd name="T22" fmla="*/ 177 w 185"/>
                  <a:gd name="T23" fmla="*/ 4 h 46"/>
                  <a:gd name="T24" fmla="*/ 181 w 185"/>
                  <a:gd name="T25" fmla="*/ 16 h 46"/>
                  <a:gd name="T26" fmla="*/ 151 w 185"/>
                  <a:gd name="T27" fmla="*/ 28 h 46"/>
                  <a:gd name="T28" fmla="*/ 98 w 185"/>
                  <a:gd name="T29" fmla="*/ 32 h 46"/>
                  <a:gd name="T30" fmla="*/ 119 w 185"/>
                  <a:gd name="T31" fmla="*/ 5 h 46"/>
                  <a:gd name="T32" fmla="*/ 86 w 185"/>
                  <a:gd name="T33" fmla="*/ 8 h 46"/>
                  <a:gd name="T34" fmla="*/ 69 w 185"/>
                  <a:gd name="T35" fmla="*/ 15 h 46"/>
                  <a:gd name="T36" fmla="*/ 67 w 185"/>
                  <a:gd name="T37" fmla="*/ 16 h 46"/>
                  <a:gd name="T38" fmla="*/ 68 w 185"/>
                  <a:gd name="T39" fmla="*/ 24 h 46"/>
                  <a:gd name="T40" fmla="*/ 96 w 185"/>
                  <a:gd name="T41" fmla="*/ 27 h 46"/>
                  <a:gd name="T42" fmla="*/ 127 w 185"/>
                  <a:gd name="T43" fmla="*/ 24 h 46"/>
                  <a:gd name="T44" fmla="*/ 145 w 185"/>
                  <a:gd name="T45" fmla="*/ 16 h 46"/>
                  <a:gd name="T46" fmla="*/ 144 w 185"/>
                  <a:gd name="T47" fmla="*/ 8 h 46"/>
                  <a:gd name="T48" fmla="*/ 119 w 185"/>
                  <a:gd name="T49" fmla="*/ 5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85" h="46">
                    <a:moveTo>
                      <a:pt x="98" y="32"/>
                    </a:moveTo>
                    <a:cubicBezTo>
                      <a:pt x="77" y="32"/>
                      <a:pt x="63" y="31"/>
                      <a:pt x="55" y="28"/>
                    </a:cubicBezTo>
                    <a:cubicBezTo>
                      <a:pt x="52" y="28"/>
                      <a:pt x="52" y="28"/>
                      <a:pt x="52" y="28"/>
                    </a:cubicBezTo>
                    <a:cubicBezTo>
                      <a:pt x="49" y="33"/>
                      <a:pt x="49" y="33"/>
                      <a:pt x="49" y="33"/>
                    </a:cubicBezTo>
                    <a:cubicBezTo>
                      <a:pt x="35" y="46"/>
                      <a:pt x="35" y="46"/>
                      <a:pt x="35" y="46"/>
                    </a:cubicBezTo>
                    <a:cubicBezTo>
                      <a:pt x="24" y="46"/>
                      <a:pt x="12" y="46"/>
                      <a:pt x="0" y="46"/>
                    </a:cubicBezTo>
                    <a:cubicBezTo>
                      <a:pt x="17" y="31"/>
                      <a:pt x="33" y="15"/>
                      <a:pt x="50" y="0"/>
                    </a:cubicBezTo>
                    <a:cubicBezTo>
                      <a:pt x="59" y="0"/>
                      <a:pt x="68" y="0"/>
                      <a:pt x="78" y="0"/>
                    </a:cubicBezTo>
                    <a:cubicBezTo>
                      <a:pt x="78" y="5"/>
                      <a:pt x="78" y="5"/>
                      <a:pt x="78" y="5"/>
                    </a:cubicBezTo>
                    <a:cubicBezTo>
                      <a:pt x="80" y="5"/>
                      <a:pt x="80" y="5"/>
                      <a:pt x="80" y="5"/>
                    </a:cubicBezTo>
                    <a:cubicBezTo>
                      <a:pt x="94" y="1"/>
                      <a:pt x="112" y="0"/>
                      <a:pt x="134" y="0"/>
                    </a:cubicBezTo>
                    <a:cubicBezTo>
                      <a:pt x="154" y="0"/>
                      <a:pt x="168" y="1"/>
                      <a:pt x="177" y="4"/>
                    </a:cubicBezTo>
                    <a:cubicBezTo>
                      <a:pt x="185" y="7"/>
                      <a:pt x="181" y="16"/>
                      <a:pt x="181" y="16"/>
                    </a:cubicBezTo>
                    <a:cubicBezTo>
                      <a:pt x="181" y="16"/>
                      <a:pt x="165" y="25"/>
                      <a:pt x="151" y="28"/>
                    </a:cubicBezTo>
                    <a:cubicBezTo>
                      <a:pt x="136" y="31"/>
                      <a:pt x="118" y="32"/>
                      <a:pt x="98" y="32"/>
                    </a:cubicBezTo>
                    <a:close/>
                    <a:moveTo>
                      <a:pt x="119" y="5"/>
                    </a:moveTo>
                    <a:cubicBezTo>
                      <a:pt x="105" y="5"/>
                      <a:pt x="94" y="6"/>
                      <a:pt x="86" y="8"/>
                    </a:cubicBezTo>
                    <a:cubicBezTo>
                      <a:pt x="78" y="9"/>
                      <a:pt x="69" y="15"/>
                      <a:pt x="69" y="15"/>
                    </a:cubicBezTo>
                    <a:cubicBezTo>
                      <a:pt x="67" y="16"/>
                      <a:pt x="67" y="16"/>
                      <a:pt x="67" y="16"/>
                    </a:cubicBezTo>
                    <a:cubicBezTo>
                      <a:pt x="68" y="24"/>
                      <a:pt x="68" y="24"/>
                      <a:pt x="68" y="24"/>
                    </a:cubicBezTo>
                    <a:cubicBezTo>
                      <a:pt x="68" y="24"/>
                      <a:pt x="82" y="27"/>
                      <a:pt x="96" y="27"/>
                    </a:cubicBezTo>
                    <a:cubicBezTo>
                      <a:pt x="108" y="27"/>
                      <a:pt x="118" y="26"/>
                      <a:pt x="127" y="24"/>
                    </a:cubicBezTo>
                    <a:cubicBezTo>
                      <a:pt x="135" y="22"/>
                      <a:pt x="145" y="16"/>
                      <a:pt x="145" y="16"/>
                    </a:cubicBezTo>
                    <a:cubicBezTo>
                      <a:pt x="144" y="8"/>
                      <a:pt x="144" y="8"/>
                      <a:pt x="144" y="8"/>
                    </a:cubicBezTo>
                    <a:cubicBezTo>
                      <a:pt x="144" y="8"/>
                      <a:pt x="131" y="5"/>
                      <a:pt x="119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1" name="Freeform 387"/>
              <p:cNvSpPr>
                <a:spLocks/>
              </p:cNvSpPr>
              <p:nvPr/>
            </p:nvSpPr>
            <p:spPr bwMode="auto">
              <a:xfrm>
                <a:off x="-23264813" y="5548313"/>
                <a:ext cx="415925" cy="142875"/>
              </a:xfrm>
              <a:custGeom>
                <a:avLst/>
                <a:gdLst>
                  <a:gd name="T0" fmla="*/ 59 w 111"/>
                  <a:gd name="T1" fmla="*/ 33 h 38"/>
                  <a:gd name="T2" fmla="*/ 86 w 111"/>
                  <a:gd name="T3" fmla="*/ 32 h 38"/>
                  <a:gd name="T4" fmla="*/ 80 w 111"/>
                  <a:gd name="T5" fmla="*/ 37 h 38"/>
                  <a:gd name="T6" fmla="*/ 65 w 111"/>
                  <a:gd name="T7" fmla="*/ 38 h 38"/>
                  <a:gd name="T8" fmla="*/ 45 w 111"/>
                  <a:gd name="T9" fmla="*/ 38 h 38"/>
                  <a:gd name="T10" fmla="*/ 7 w 111"/>
                  <a:gd name="T11" fmla="*/ 29 h 38"/>
                  <a:gd name="T12" fmla="*/ 25 w 111"/>
                  <a:gd name="T13" fmla="*/ 11 h 38"/>
                  <a:gd name="T14" fmla="*/ 2 w 111"/>
                  <a:gd name="T15" fmla="*/ 11 h 38"/>
                  <a:gd name="T16" fmla="*/ 5 w 111"/>
                  <a:gd name="T17" fmla="*/ 9 h 38"/>
                  <a:gd name="T18" fmla="*/ 32 w 111"/>
                  <a:gd name="T19" fmla="*/ 6 h 38"/>
                  <a:gd name="T20" fmla="*/ 51 w 111"/>
                  <a:gd name="T21" fmla="*/ 0 h 38"/>
                  <a:gd name="T22" fmla="*/ 72 w 111"/>
                  <a:gd name="T23" fmla="*/ 0 h 38"/>
                  <a:gd name="T24" fmla="*/ 65 w 111"/>
                  <a:gd name="T25" fmla="*/ 6 h 38"/>
                  <a:gd name="T26" fmla="*/ 111 w 111"/>
                  <a:gd name="T27" fmla="*/ 6 h 38"/>
                  <a:gd name="T28" fmla="*/ 106 w 111"/>
                  <a:gd name="T29" fmla="*/ 11 h 38"/>
                  <a:gd name="T30" fmla="*/ 59 w 111"/>
                  <a:gd name="T31" fmla="*/ 11 h 38"/>
                  <a:gd name="T32" fmla="*/ 42 w 111"/>
                  <a:gd name="T33" fmla="*/ 28 h 38"/>
                  <a:gd name="T34" fmla="*/ 44 w 111"/>
                  <a:gd name="T35" fmla="*/ 32 h 38"/>
                  <a:gd name="T36" fmla="*/ 59 w 111"/>
                  <a:gd name="T37" fmla="*/ 33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11" h="38">
                    <a:moveTo>
                      <a:pt x="59" y="33"/>
                    </a:moveTo>
                    <a:cubicBezTo>
                      <a:pt x="68" y="33"/>
                      <a:pt x="77" y="33"/>
                      <a:pt x="86" y="32"/>
                    </a:cubicBezTo>
                    <a:cubicBezTo>
                      <a:pt x="80" y="37"/>
                      <a:pt x="80" y="37"/>
                      <a:pt x="80" y="37"/>
                    </a:cubicBezTo>
                    <a:cubicBezTo>
                      <a:pt x="80" y="37"/>
                      <a:pt x="71" y="38"/>
                      <a:pt x="65" y="38"/>
                    </a:cubicBezTo>
                    <a:cubicBezTo>
                      <a:pt x="58" y="38"/>
                      <a:pt x="52" y="38"/>
                      <a:pt x="45" y="38"/>
                    </a:cubicBezTo>
                    <a:cubicBezTo>
                      <a:pt x="13" y="38"/>
                      <a:pt x="0" y="35"/>
                      <a:pt x="7" y="29"/>
                    </a:cubicBezTo>
                    <a:cubicBezTo>
                      <a:pt x="13" y="23"/>
                      <a:pt x="25" y="11"/>
                      <a:pt x="25" y="11"/>
                    </a:cubicBezTo>
                    <a:cubicBezTo>
                      <a:pt x="17" y="11"/>
                      <a:pt x="10" y="11"/>
                      <a:pt x="2" y="11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14" y="8"/>
                      <a:pt x="23" y="7"/>
                      <a:pt x="32" y="6"/>
                    </a:cubicBezTo>
                    <a:cubicBezTo>
                      <a:pt x="38" y="4"/>
                      <a:pt x="45" y="2"/>
                      <a:pt x="51" y="0"/>
                    </a:cubicBezTo>
                    <a:cubicBezTo>
                      <a:pt x="58" y="0"/>
                      <a:pt x="65" y="0"/>
                      <a:pt x="72" y="0"/>
                    </a:cubicBezTo>
                    <a:cubicBezTo>
                      <a:pt x="65" y="6"/>
                      <a:pt x="65" y="6"/>
                      <a:pt x="65" y="6"/>
                    </a:cubicBezTo>
                    <a:cubicBezTo>
                      <a:pt x="80" y="6"/>
                      <a:pt x="96" y="6"/>
                      <a:pt x="111" y="6"/>
                    </a:cubicBezTo>
                    <a:cubicBezTo>
                      <a:pt x="106" y="11"/>
                      <a:pt x="106" y="11"/>
                      <a:pt x="106" y="11"/>
                    </a:cubicBezTo>
                    <a:cubicBezTo>
                      <a:pt x="90" y="11"/>
                      <a:pt x="75" y="11"/>
                      <a:pt x="59" y="11"/>
                    </a:cubicBezTo>
                    <a:cubicBezTo>
                      <a:pt x="59" y="11"/>
                      <a:pt x="48" y="23"/>
                      <a:pt x="42" y="28"/>
                    </a:cubicBezTo>
                    <a:cubicBezTo>
                      <a:pt x="44" y="32"/>
                      <a:pt x="44" y="32"/>
                      <a:pt x="44" y="32"/>
                    </a:cubicBezTo>
                    <a:cubicBezTo>
                      <a:pt x="44" y="32"/>
                      <a:pt x="53" y="33"/>
                      <a:pt x="59" y="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2" name="Freeform 388"/>
              <p:cNvSpPr>
                <a:spLocks noEditPoints="1"/>
              </p:cNvSpPr>
              <p:nvPr/>
            </p:nvSpPr>
            <p:spPr bwMode="auto">
              <a:xfrm>
                <a:off x="-22840950" y="5530851"/>
                <a:ext cx="292100" cy="160338"/>
              </a:xfrm>
              <a:custGeom>
                <a:avLst/>
                <a:gdLst>
                  <a:gd name="T0" fmla="*/ 39 w 78"/>
                  <a:gd name="T1" fmla="*/ 3 h 43"/>
                  <a:gd name="T2" fmla="*/ 47 w 78"/>
                  <a:gd name="T3" fmla="*/ 0 h 43"/>
                  <a:gd name="T4" fmla="*/ 62 w 78"/>
                  <a:gd name="T5" fmla="*/ 0 h 43"/>
                  <a:gd name="T6" fmla="*/ 75 w 78"/>
                  <a:gd name="T7" fmla="*/ 0 h 43"/>
                  <a:gd name="T8" fmla="*/ 78 w 78"/>
                  <a:gd name="T9" fmla="*/ 3 h 43"/>
                  <a:gd name="T10" fmla="*/ 70 w 78"/>
                  <a:gd name="T11" fmla="*/ 6 h 43"/>
                  <a:gd name="T12" fmla="*/ 55 w 78"/>
                  <a:gd name="T13" fmla="*/ 7 h 43"/>
                  <a:gd name="T14" fmla="*/ 41 w 78"/>
                  <a:gd name="T15" fmla="*/ 6 h 43"/>
                  <a:gd name="T16" fmla="*/ 39 w 78"/>
                  <a:gd name="T17" fmla="*/ 3 h 43"/>
                  <a:gd name="T18" fmla="*/ 34 w 78"/>
                  <a:gd name="T19" fmla="*/ 43 h 43"/>
                  <a:gd name="T20" fmla="*/ 0 w 78"/>
                  <a:gd name="T21" fmla="*/ 43 h 43"/>
                  <a:gd name="T22" fmla="*/ 32 w 78"/>
                  <a:gd name="T23" fmla="*/ 11 h 43"/>
                  <a:gd name="T24" fmla="*/ 67 w 78"/>
                  <a:gd name="T25" fmla="*/ 11 h 43"/>
                  <a:gd name="T26" fmla="*/ 34 w 78"/>
                  <a:gd name="T2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8" h="43">
                    <a:moveTo>
                      <a:pt x="39" y="3"/>
                    </a:moveTo>
                    <a:cubicBezTo>
                      <a:pt x="47" y="0"/>
                      <a:pt x="47" y="0"/>
                      <a:pt x="47" y="0"/>
                    </a:cubicBezTo>
                    <a:cubicBezTo>
                      <a:pt x="47" y="0"/>
                      <a:pt x="56" y="0"/>
                      <a:pt x="62" y="0"/>
                    </a:cubicBezTo>
                    <a:cubicBezTo>
                      <a:pt x="68" y="0"/>
                      <a:pt x="75" y="0"/>
                      <a:pt x="75" y="0"/>
                    </a:cubicBezTo>
                    <a:cubicBezTo>
                      <a:pt x="78" y="3"/>
                      <a:pt x="78" y="3"/>
                      <a:pt x="78" y="3"/>
                    </a:cubicBezTo>
                    <a:cubicBezTo>
                      <a:pt x="70" y="6"/>
                      <a:pt x="70" y="6"/>
                      <a:pt x="70" y="6"/>
                    </a:cubicBezTo>
                    <a:cubicBezTo>
                      <a:pt x="70" y="6"/>
                      <a:pt x="61" y="7"/>
                      <a:pt x="55" y="7"/>
                    </a:cubicBezTo>
                    <a:cubicBezTo>
                      <a:pt x="48" y="7"/>
                      <a:pt x="41" y="6"/>
                      <a:pt x="41" y="6"/>
                    </a:cubicBezTo>
                    <a:lnTo>
                      <a:pt x="39" y="3"/>
                    </a:lnTo>
                    <a:close/>
                    <a:moveTo>
                      <a:pt x="34" y="43"/>
                    </a:moveTo>
                    <a:cubicBezTo>
                      <a:pt x="23" y="43"/>
                      <a:pt x="11" y="43"/>
                      <a:pt x="0" y="43"/>
                    </a:cubicBezTo>
                    <a:cubicBezTo>
                      <a:pt x="10" y="32"/>
                      <a:pt x="21" y="22"/>
                      <a:pt x="32" y="11"/>
                    </a:cubicBezTo>
                    <a:cubicBezTo>
                      <a:pt x="44" y="11"/>
                      <a:pt x="55" y="11"/>
                      <a:pt x="67" y="11"/>
                    </a:cubicBezTo>
                    <a:cubicBezTo>
                      <a:pt x="56" y="22"/>
                      <a:pt x="45" y="32"/>
                      <a:pt x="34" y="4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3" name="Freeform 389"/>
              <p:cNvSpPr>
                <a:spLocks noEditPoints="1"/>
              </p:cNvSpPr>
              <p:nvPr/>
            </p:nvSpPr>
            <p:spPr bwMode="auto">
              <a:xfrm>
                <a:off x="-22499638" y="5572126"/>
                <a:ext cx="585788" cy="119063"/>
              </a:xfrm>
              <a:custGeom>
                <a:avLst/>
                <a:gdLst>
                  <a:gd name="T0" fmla="*/ 154 w 156"/>
                  <a:gd name="T1" fmla="*/ 16 h 32"/>
                  <a:gd name="T2" fmla="*/ 121 w 156"/>
                  <a:gd name="T3" fmla="*/ 28 h 32"/>
                  <a:gd name="T4" fmla="*/ 60 w 156"/>
                  <a:gd name="T5" fmla="*/ 32 h 32"/>
                  <a:gd name="T6" fmla="*/ 21 w 156"/>
                  <a:gd name="T7" fmla="*/ 30 h 32"/>
                  <a:gd name="T8" fmla="*/ 0 w 156"/>
                  <a:gd name="T9" fmla="*/ 25 h 32"/>
                  <a:gd name="T10" fmla="*/ 0 w 156"/>
                  <a:gd name="T11" fmla="*/ 16 h 32"/>
                  <a:gd name="T12" fmla="*/ 32 w 156"/>
                  <a:gd name="T13" fmla="*/ 4 h 32"/>
                  <a:gd name="T14" fmla="*/ 94 w 156"/>
                  <a:gd name="T15" fmla="*/ 0 h 32"/>
                  <a:gd name="T16" fmla="*/ 145 w 156"/>
                  <a:gd name="T17" fmla="*/ 4 h 32"/>
                  <a:gd name="T18" fmla="*/ 154 w 156"/>
                  <a:gd name="T19" fmla="*/ 16 h 32"/>
                  <a:gd name="T20" fmla="*/ 35 w 156"/>
                  <a:gd name="T21" fmla="*/ 16 h 32"/>
                  <a:gd name="T22" fmla="*/ 66 w 156"/>
                  <a:gd name="T23" fmla="*/ 27 h 32"/>
                  <a:gd name="T24" fmla="*/ 118 w 156"/>
                  <a:gd name="T25" fmla="*/ 16 h 32"/>
                  <a:gd name="T26" fmla="*/ 88 w 156"/>
                  <a:gd name="T27" fmla="*/ 5 h 32"/>
                  <a:gd name="T28" fmla="*/ 53 w 156"/>
                  <a:gd name="T29" fmla="*/ 8 h 32"/>
                  <a:gd name="T30" fmla="*/ 35 w 156"/>
                  <a:gd name="T31" fmla="*/ 1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6" h="32">
                    <a:moveTo>
                      <a:pt x="154" y="16"/>
                    </a:moveTo>
                    <a:cubicBezTo>
                      <a:pt x="154" y="16"/>
                      <a:pt x="138" y="25"/>
                      <a:pt x="121" y="28"/>
                    </a:cubicBezTo>
                    <a:cubicBezTo>
                      <a:pt x="105" y="31"/>
                      <a:pt x="84" y="32"/>
                      <a:pt x="60" y="32"/>
                    </a:cubicBezTo>
                    <a:cubicBezTo>
                      <a:pt x="45" y="32"/>
                      <a:pt x="32" y="32"/>
                      <a:pt x="21" y="30"/>
                    </a:cubicBezTo>
                    <a:cubicBezTo>
                      <a:pt x="11" y="29"/>
                      <a:pt x="0" y="25"/>
                      <a:pt x="0" y="25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16" y="7"/>
                      <a:pt x="32" y="4"/>
                    </a:cubicBezTo>
                    <a:cubicBezTo>
                      <a:pt x="49" y="1"/>
                      <a:pt x="69" y="0"/>
                      <a:pt x="94" y="0"/>
                    </a:cubicBezTo>
                    <a:cubicBezTo>
                      <a:pt x="117" y="0"/>
                      <a:pt x="135" y="1"/>
                      <a:pt x="145" y="4"/>
                    </a:cubicBezTo>
                    <a:cubicBezTo>
                      <a:pt x="156" y="7"/>
                      <a:pt x="154" y="16"/>
                      <a:pt x="154" y="16"/>
                    </a:cubicBezTo>
                    <a:close/>
                    <a:moveTo>
                      <a:pt x="35" y="16"/>
                    </a:moveTo>
                    <a:cubicBezTo>
                      <a:pt x="28" y="23"/>
                      <a:pt x="38" y="27"/>
                      <a:pt x="66" y="27"/>
                    </a:cubicBezTo>
                    <a:cubicBezTo>
                      <a:pt x="94" y="27"/>
                      <a:pt x="111" y="23"/>
                      <a:pt x="118" y="16"/>
                    </a:cubicBezTo>
                    <a:cubicBezTo>
                      <a:pt x="126" y="9"/>
                      <a:pt x="115" y="5"/>
                      <a:pt x="88" y="5"/>
                    </a:cubicBezTo>
                    <a:cubicBezTo>
                      <a:pt x="73" y="5"/>
                      <a:pt x="62" y="6"/>
                      <a:pt x="53" y="8"/>
                    </a:cubicBezTo>
                    <a:cubicBezTo>
                      <a:pt x="45" y="10"/>
                      <a:pt x="35" y="16"/>
                      <a:pt x="35" y="1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4" name="Freeform 390"/>
              <p:cNvSpPr>
                <a:spLocks/>
              </p:cNvSpPr>
              <p:nvPr/>
            </p:nvSpPr>
            <p:spPr bwMode="auto">
              <a:xfrm>
                <a:off x="-21831300" y="5572126"/>
                <a:ext cx="644525" cy="119063"/>
              </a:xfrm>
              <a:custGeom>
                <a:avLst/>
                <a:gdLst>
                  <a:gd name="T0" fmla="*/ 144 w 172"/>
                  <a:gd name="T1" fmla="*/ 32 h 32"/>
                  <a:gd name="T2" fmla="*/ 109 w 172"/>
                  <a:gd name="T3" fmla="*/ 32 h 32"/>
                  <a:gd name="T4" fmla="*/ 128 w 172"/>
                  <a:gd name="T5" fmla="*/ 13 h 32"/>
                  <a:gd name="T6" fmla="*/ 126 w 172"/>
                  <a:gd name="T7" fmla="*/ 7 h 32"/>
                  <a:gd name="T8" fmla="*/ 104 w 172"/>
                  <a:gd name="T9" fmla="*/ 5 h 32"/>
                  <a:gd name="T10" fmla="*/ 69 w 172"/>
                  <a:gd name="T11" fmla="*/ 8 h 32"/>
                  <a:gd name="T12" fmla="*/ 51 w 172"/>
                  <a:gd name="T13" fmla="*/ 16 h 32"/>
                  <a:gd name="T14" fmla="*/ 35 w 172"/>
                  <a:gd name="T15" fmla="*/ 32 h 32"/>
                  <a:gd name="T16" fmla="*/ 0 w 172"/>
                  <a:gd name="T17" fmla="*/ 32 h 32"/>
                  <a:gd name="T18" fmla="*/ 32 w 172"/>
                  <a:gd name="T19" fmla="*/ 0 h 32"/>
                  <a:gd name="T20" fmla="*/ 59 w 172"/>
                  <a:gd name="T21" fmla="*/ 0 h 32"/>
                  <a:gd name="T22" fmla="*/ 60 w 172"/>
                  <a:gd name="T23" fmla="*/ 5 h 32"/>
                  <a:gd name="T24" fmla="*/ 61 w 172"/>
                  <a:gd name="T25" fmla="*/ 5 h 32"/>
                  <a:gd name="T26" fmla="*/ 86 w 172"/>
                  <a:gd name="T27" fmla="*/ 1 h 32"/>
                  <a:gd name="T28" fmla="*/ 117 w 172"/>
                  <a:gd name="T29" fmla="*/ 0 h 32"/>
                  <a:gd name="T30" fmla="*/ 164 w 172"/>
                  <a:gd name="T31" fmla="*/ 11 h 32"/>
                  <a:gd name="T32" fmla="*/ 144 w 172"/>
                  <a:gd name="T33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72" h="32">
                    <a:moveTo>
                      <a:pt x="144" y="32"/>
                    </a:moveTo>
                    <a:cubicBezTo>
                      <a:pt x="132" y="32"/>
                      <a:pt x="121" y="32"/>
                      <a:pt x="109" y="32"/>
                    </a:cubicBezTo>
                    <a:cubicBezTo>
                      <a:pt x="116" y="25"/>
                      <a:pt x="122" y="19"/>
                      <a:pt x="128" y="13"/>
                    </a:cubicBezTo>
                    <a:cubicBezTo>
                      <a:pt x="126" y="7"/>
                      <a:pt x="126" y="7"/>
                      <a:pt x="126" y="7"/>
                    </a:cubicBezTo>
                    <a:cubicBezTo>
                      <a:pt x="126" y="7"/>
                      <a:pt x="115" y="5"/>
                      <a:pt x="104" y="5"/>
                    </a:cubicBezTo>
                    <a:cubicBezTo>
                      <a:pt x="89" y="5"/>
                      <a:pt x="78" y="6"/>
                      <a:pt x="69" y="8"/>
                    </a:cubicBezTo>
                    <a:cubicBezTo>
                      <a:pt x="61" y="9"/>
                      <a:pt x="51" y="16"/>
                      <a:pt x="51" y="16"/>
                    </a:cubicBezTo>
                    <a:cubicBezTo>
                      <a:pt x="35" y="32"/>
                      <a:pt x="35" y="32"/>
                      <a:pt x="35" y="32"/>
                    </a:cubicBezTo>
                    <a:cubicBezTo>
                      <a:pt x="23" y="32"/>
                      <a:pt x="12" y="32"/>
                      <a:pt x="0" y="32"/>
                    </a:cubicBezTo>
                    <a:cubicBezTo>
                      <a:pt x="11" y="21"/>
                      <a:pt x="21" y="11"/>
                      <a:pt x="32" y="0"/>
                    </a:cubicBezTo>
                    <a:cubicBezTo>
                      <a:pt x="41" y="0"/>
                      <a:pt x="50" y="0"/>
                      <a:pt x="59" y="0"/>
                    </a:cubicBezTo>
                    <a:cubicBezTo>
                      <a:pt x="60" y="5"/>
                      <a:pt x="60" y="5"/>
                      <a:pt x="60" y="5"/>
                    </a:cubicBezTo>
                    <a:cubicBezTo>
                      <a:pt x="61" y="5"/>
                      <a:pt x="61" y="5"/>
                      <a:pt x="61" y="5"/>
                    </a:cubicBezTo>
                    <a:cubicBezTo>
                      <a:pt x="68" y="3"/>
                      <a:pt x="76" y="2"/>
                      <a:pt x="86" y="1"/>
                    </a:cubicBezTo>
                    <a:cubicBezTo>
                      <a:pt x="96" y="0"/>
                      <a:pt x="106" y="0"/>
                      <a:pt x="117" y="0"/>
                    </a:cubicBezTo>
                    <a:cubicBezTo>
                      <a:pt x="156" y="0"/>
                      <a:pt x="172" y="4"/>
                      <a:pt x="164" y="11"/>
                    </a:cubicBezTo>
                    <a:cubicBezTo>
                      <a:pt x="157" y="18"/>
                      <a:pt x="151" y="25"/>
                      <a:pt x="144" y="3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5" name="Freeform 391"/>
              <p:cNvSpPr>
                <a:spLocks noEditPoints="1"/>
              </p:cNvSpPr>
              <p:nvPr/>
            </p:nvSpPr>
            <p:spPr bwMode="auto">
              <a:xfrm>
                <a:off x="-21850350" y="5045076"/>
                <a:ext cx="460375" cy="93663"/>
              </a:xfrm>
              <a:custGeom>
                <a:avLst/>
                <a:gdLst>
                  <a:gd name="T0" fmla="*/ 85 w 123"/>
                  <a:gd name="T1" fmla="*/ 25 h 25"/>
                  <a:gd name="T2" fmla="*/ 83 w 123"/>
                  <a:gd name="T3" fmla="*/ 22 h 25"/>
                  <a:gd name="T4" fmla="*/ 82 w 123"/>
                  <a:gd name="T5" fmla="*/ 22 h 25"/>
                  <a:gd name="T6" fmla="*/ 60 w 123"/>
                  <a:gd name="T7" fmla="*/ 25 h 25"/>
                  <a:gd name="T8" fmla="*/ 34 w 123"/>
                  <a:gd name="T9" fmla="*/ 25 h 25"/>
                  <a:gd name="T10" fmla="*/ 6 w 123"/>
                  <a:gd name="T11" fmla="*/ 24 h 25"/>
                  <a:gd name="T12" fmla="*/ 0 w 123"/>
                  <a:gd name="T13" fmla="*/ 18 h 25"/>
                  <a:gd name="T14" fmla="*/ 22 w 123"/>
                  <a:gd name="T15" fmla="*/ 12 h 25"/>
                  <a:gd name="T16" fmla="*/ 70 w 123"/>
                  <a:gd name="T17" fmla="*/ 10 h 25"/>
                  <a:gd name="T18" fmla="*/ 93 w 123"/>
                  <a:gd name="T19" fmla="*/ 10 h 25"/>
                  <a:gd name="T20" fmla="*/ 94 w 123"/>
                  <a:gd name="T21" fmla="*/ 9 h 25"/>
                  <a:gd name="T22" fmla="*/ 92 w 123"/>
                  <a:gd name="T23" fmla="*/ 5 h 25"/>
                  <a:gd name="T24" fmla="*/ 75 w 123"/>
                  <a:gd name="T25" fmla="*/ 4 h 25"/>
                  <a:gd name="T26" fmla="*/ 55 w 123"/>
                  <a:gd name="T27" fmla="*/ 4 h 25"/>
                  <a:gd name="T28" fmla="*/ 36 w 123"/>
                  <a:gd name="T29" fmla="*/ 6 h 25"/>
                  <a:gd name="T30" fmla="*/ 31 w 123"/>
                  <a:gd name="T31" fmla="*/ 2 h 25"/>
                  <a:gd name="T32" fmla="*/ 56 w 123"/>
                  <a:gd name="T33" fmla="*/ 0 h 25"/>
                  <a:gd name="T34" fmla="*/ 80 w 123"/>
                  <a:gd name="T35" fmla="*/ 0 h 25"/>
                  <a:gd name="T36" fmla="*/ 116 w 123"/>
                  <a:gd name="T37" fmla="*/ 2 h 25"/>
                  <a:gd name="T38" fmla="*/ 122 w 123"/>
                  <a:gd name="T39" fmla="*/ 8 h 25"/>
                  <a:gd name="T40" fmla="*/ 105 w 123"/>
                  <a:gd name="T41" fmla="*/ 25 h 25"/>
                  <a:gd name="T42" fmla="*/ 85 w 123"/>
                  <a:gd name="T43" fmla="*/ 25 h 25"/>
                  <a:gd name="T44" fmla="*/ 47 w 123"/>
                  <a:gd name="T45" fmla="*/ 21 h 25"/>
                  <a:gd name="T46" fmla="*/ 73 w 123"/>
                  <a:gd name="T47" fmla="*/ 20 h 25"/>
                  <a:gd name="T48" fmla="*/ 87 w 123"/>
                  <a:gd name="T49" fmla="*/ 15 h 25"/>
                  <a:gd name="T50" fmla="*/ 89 w 123"/>
                  <a:gd name="T51" fmla="*/ 13 h 25"/>
                  <a:gd name="T52" fmla="*/ 72 w 123"/>
                  <a:gd name="T53" fmla="*/ 13 h 25"/>
                  <a:gd name="T54" fmla="*/ 42 w 123"/>
                  <a:gd name="T55" fmla="*/ 14 h 25"/>
                  <a:gd name="T56" fmla="*/ 30 w 123"/>
                  <a:gd name="T57" fmla="*/ 18 h 25"/>
                  <a:gd name="T58" fmla="*/ 32 w 123"/>
                  <a:gd name="T59" fmla="*/ 20 h 25"/>
                  <a:gd name="T60" fmla="*/ 47 w 123"/>
                  <a:gd name="T61" fmla="*/ 2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23" h="25">
                    <a:moveTo>
                      <a:pt x="85" y="25"/>
                    </a:moveTo>
                    <a:cubicBezTo>
                      <a:pt x="83" y="22"/>
                      <a:pt x="83" y="22"/>
                      <a:pt x="83" y="22"/>
                    </a:cubicBezTo>
                    <a:cubicBezTo>
                      <a:pt x="82" y="22"/>
                      <a:pt x="82" y="22"/>
                      <a:pt x="82" y="22"/>
                    </a:cubicBezTo>
                    <a:cubicBezTo>
                      <a:pt x="74" y="23"/>
                      <a:pt x="67" y="24"/>
                      <a:pt x="60" y="25"/>
                    </a:cubicBezTo>
                    <a:cubicBezTo>
                      <a:pt x="53" y="25"/>
                      <a:pt x="44" y="25"/>
                      <a:pt x="34" y="25"/>
                    </a:cubicBezTo>
                    <a:cubicBezTo>
                      <a:pt x="21" y="25"/>
                      <a:pt x="12" y="25"/>
                      <a:pt x="6" y="24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10" y="13"/>
                      <a:pt x="22" y="12"/>
                    </a:cubicBezTo>
                    <a:cubicBezTo>
                      <a:pt x="33" y="11"/>
                      <a:pt x="49" y="10"/>
                      <a:pt x="70" y="10"/>
                    </a:cubicBezTo>
                    <a:cubicBezTo>
                      <a:pt x="78" y="10"/>
                      <a:pt x="85" y="10"/>
                      <a:pt x="93" y="10"/>
                    </a:cubicBezTo>
                    <a:cubicBezTo>
                      <a:pt x="94" y="9"/>
                      <a:pt x="94" y="9"/>
                      <a:pt x="94" y="9"/>
                    </a:cubicBezTo>
                    <a:cubicBezTo>
                      <a:pt x="92" y="5"/>
                      <a:pt x="92" y="5"/>
                      <a:pt x="92" y="5"/>
                    </a:cubicBezTo>
                    <a:cubicBezTo>
                      <a:pt x="92" y="5"/>
                      <a:pt x="83" y="4"/>
                      <a:pt x="75" y="4"/>
                    </a:cubicBezTo>
                    <a:cubicBezTo>
                      <a:pt x="68" y="4"/>
                      <a:pt x="62" y="4"/>
                      <a:pt x="55" y="4"/>
                    </a:cubicBezTo>
                    <a:cubicBezTo>
                      <a:pt x="48" y="5"/>
                      <a:pt x="42" y="5"/>
                      <a:pt x="36" y="6"/>
                    </a:cubicBezTo>
                    <a:cubicBezTo>
                      <a:pt x="31" y="2"/>
                      <a:pt x="31" y="2"/>
                      <a:pt x="31" y="2"/>
                    </a:cubicBezTo>
                    <a:cubicBezTo>
                      <a:pt x="38" y="1"/>
                      <a:pt x="47" y="0"/>
                      <a:pt x="56" y="0"/>
                    </a:cubicBezTo>
                    <a:cubicBezTo>
                      <a:pt x="64" y="0"/>
                      <a:pt x="73" y="0"/>
                      <a:pt x="80" y="0"/>
                    </a:cubicBezTo>
                    <a:cubicBezTo>
                      <a:pt x="97" y="0"/>
                      <a:pt x="109" y="0"/>
                      <a:pt x="116" y="2"/>
                    </a:cubicBezTo>
                    <a:cubicBezTo>
                      <a:pt x="123" y="3"/>
                      <a:pt x="122" y="8"/>
                      <a:pt x="122" y="8"/>
                    </a:cubicBezTo>
                    <a:cubicBezTo>
                      <a:pt x="105" y="25"/>
                      <a:pt x="105" y="25"/>
                      <a:pt x="105" y="25"/>
                    </a:cubicBezTo>
                    <a:cubicBezTo>
                      <a:pt x="99" y="25"/>
                      <a:pt x="92" y="25"/>
                      <a:pt x="85" y="25"/>
                    </a:cubicBezTo>
                    <a:close/>
                    <a:moveTo>
                      <a:pt x="47" y="21"/>
                    </a:moveTo>
                    <a:cubicBezTo>
                      <a:pt x="57" y="21"/>
                      <a:pt x="66" y="21"/>
                      <a:pt x="73" y="20"/>
                    </a:cubicBezTo>
                    <a:cubicBezTo>
                      <a:pt x="81" y="19"/>
                      <a:pt x="87" y="15"/>
                      <a:pt x="87" y="15"/>
                    </a:cubicBezTo>
                    <a:cubicBezTo>
                      <a:pt x="89" y="13"/>
                      <a:pt x="89" y="13"/>
                      <a:pt x="89" y="13"/>
                    </a:cubicBezTo>
                    <a:cubicBezTo>
                      <a:pt x="72" y="13"/>
                      <a:pt x="72" y="13"/>
                      <a:pt x="72" y="13"/>
                    </a:cubicBezTo>
                    <a:cubicBezTo>
                      <a:pt x="59" y="13"/>
                      <a:pt x="49" y="14"/>
                      <a:pt x="42" y="14"/>
                    </a:cubicBezTo>
                    <a:cubicBezTo>
                      <a:pt x="35" y="15"/>
                      <a:pt x="30" y="18"/>
                      <a:pt x="30" y="18"/>
                    </a:cubicBezTo>
                    <a:cubicBezTo>
                      <a:pt x="32" y="20"/>
                      <a:pt x="32" y="20"/>
                      <a:pt x="32" y="20"/>
                    </a:cubicBezTo>
                    <a:cubicBezTo>
                      <a:pt x="32" y="20"/>
                      <a:pt x="40" y="21"/>
                      <a:pt x="47" y="2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6" name="Freeform 392"/>
              <p:cNvSpPr>
                <a:spLocks/>
              </p:cNvSpPr>
              <p:nvPr/>
            </p:nvSpPr>
            <p:spPr bwMode="auto">
              <a:xfrm>
                <a:off x="-21307425" y="5006976"/>
                <a:ext cx="236538" cy="131763"/>
              </a:xfrm>
              <a:custGeom>
                <a:avLst/>
                <a:gdLst>
                  <a:gd name="T0" fmla="*/ 28 w 63"/>
                  <a:gd name="T1" fmla="*/ 35 h 35"/>
                  <a:gd name="T2" fmla="*/ 0 w 63"/>
                  <a:gd name="T3" fmla="*/ 35 h 35"/>
                  <a:gd name="T4" fmla="*/ 35 w 63"/>
                  <a:gd name="T5" fmla="*/ 0 h 35"/>
                  <a:gd name="T6" fmla="*/ 63 w 63"/>
                  <a:gd name="T7" fmla="*/ 0 h 35"/>
                  <a:gd name="T8" fmla="*/ 28 w 63"/>
                  <a:gd name="T9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3" h="35">
                    <a:moveTo>
                      <a:pt x="28" y="35"/>
                    </a:moveTo>
                    <a:cubicBezTo>
                      <a:pt x="18" y="35"/>
                      <a:pt x="9" y="35"/>
                      <a:pt x="0" y="35"/>
                    </a:cubicBezTo>
                    <a:cubicBezTo>
                      <a:pt x="11" y="23"/>
                      <a:pt x="23" y="12"/>
                      <a:pt x="35" y="0"/>
                    </a:cubicBezTo>
                    <a:cubicBezTo>
                      <a:pt x="44" y="0"/>
                      <a:pt x="54" y="0"/>
                      <a:pt x="63" y="0"/>
                    </a:cubicBezTo>
                    <a:cubicBezTo>
                      <a:pt x="51" y="12"/>
                      <a:pt x="39" y="23"/>
                      <a:pt x="28" y="3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7" name="Freeform 393"/>
              <p:cNvSpPr>
                <a:spLocks/>
              </p:cNvSpPr>
              <p:nvPr/>
            </p:nvSpPr>
            <p:spPr bwMode="auto">
              <a:xfrm>
                <a:off x="-21032788" y="5026026"/>
                <a:ext cx="330200" cy="112713"/>
              </a:xfrm>
              <a:custGeom>
                <a:avLst/>
                <a:gdLst>
                  <a:gd name="T0" fmla="*/ 48 w 88"/>
                  <a:gd name="T1" fmla="*/ 26 h 30"/>
                  <a:gd name="T2" fmla="*/ 69 w 88"/>
                  <a:gd name="T3" fmla="*/ 26 h 30"/>
                  <a:gd name="T4" fmla="*/ 65 w 88"/>
                  <a:gd name="T5" fmla="*/ 30 h 30"/>
                  <a:gd name="T6" fmla="*/ 53 w 88"/>
                  <a:gd name="T7" fmla="*/ 30 h 30"/>
                  <a:gd name="T8" fmla="*/ 37 w 88"/>
                  <a:gd name="T9" fmla="*/ 30 h 30"/>
                  <a:gd name="T10" fmla="*/ 5 w 88"/>
                  <a:gd name="T11" fmla="*/ 22 h 30"/>
                  <a:gd name="T12" fmla="*/ 18 w 88"/>
                  <a:gd name="T13" fmla="*/ 9 h 30"/>
                  <a:gd name="T14" fmla="*/ 0 w 88"/>
                  <a:gd name="T15" fmla="*/ 9 h 30"/>
                  <a:gd name="T16" fmla="*/ 3 w 88"/>
                  <a:gd name="T17" fmla="*/ 7 h 30"/>
                  <a:gd name="T18" fmla="*/ 24 w 88"/>
                  <a:gd name="T19" fmla="*/ 5 h 30"/>
                  <a:gd name="T20" fmla="*/ 39 w 88"/>
                  <a:gd name="T21" fmla="*/ 0 h 30"/>
                  <a:gd name="T22" fmla="*/ 56 w 88"/>
                  <a:gd name="T23" fmla="*/ 0 h 30"/>
                  <a:gd name="T24" fmla="*/ 51 w 88"/>
                  <a:gd name="T25" fmla="*/ 5 h 30"/>
                  <a:gd name="T26" fmla="*/ 88 w 88"/>
                  <a:gd name="T27" fmla="*/ 5 h 30"/>
                  <a:gd name="T28" fmla="*/ 84 w 88"/>
                  <a:gd name="T29" fmla="*/ 9 h 30"/>
                  <a:gd name="T30" fmla="*/ 47 w 88"/>
                  <a:gd name="T31" fmla="*/ 9 h 30"/>
                  <a:gd name="T32" fmla="*/ 33 w 88"/>
                  <a:gd name="T33" fmla="*/ 22 h 30"/>
                  <a:gd name="T34" fmla="*/ 36 w 88"/>
                  <a:gd name="T35" fmla="*/ 25 h 30"/>
                  <a:gd name="T36" fmla="*/ 48 w 88"/>
                  <a:gd name="T37" fmla="*/ 26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88" h="30">
                    <a:moveTo>
                      <a:pt x="48" y="26"/>
                    </a:moveTo>
                    <a:cubicBezTo>
                      <a:pt x="55" y="26"/>
                      <a:pt x="62" y="26"/>
                      <a:pt x="69" y="26"/>
                    </a:cubicBezTo>
                    <a:cubicBezTo>
                      <a:pt x="65" y="30"/>
                      <a:pt x="65" y="30"/>
                      <a:pt x="65" y="30"/>
                    </a:cubicBezTo>
                    <a:cubicBezTo>
                      <a:pt x="53" y="30"/>
                      <a:pt x="53" y="30"/>
                      <a:pt x="53" y="30"/>
                    </a:cubicBezTo>
                    <a:cubicBezTo>
                      <a:pt x="37" y="30"/>
                      <a:pt x="37" y="30"/>
                      <a:pt x="37" y="30"/>
                    </a:cubicBezTo>
                    <a:cubicBezTo>
                      <a:pt x="11" y="30"/>
                      <a:pt x="5" y="22"/>
                      <a:pt x="5" y="22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3" y="9"/>
                      <a:pt x="6" y="9"/>
                      <a:pt x="0" y="9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10" y="6"/>
                      <a:pt x="17" y="5"/>
                      <a:pt x="24" y="5"/>
                    </a:cubicBezTo>
                    <a:cubicBezTo>
                      <a:pt x="39" y="0"/>
                      <a:pt x="39" y="0"/>
                      <a:pt x="39" y="0"/>
                    </a:cubicBezTo>
                    <a:cubicBezTo>
                      <a:pt x="56" y="0"/>
                      <a:pt x="56" y="0"/>
                      <a:pt x="56" y="0"/>
                    </a:cubicBezTo>
                    <a:cubicBezTo>
                      <a:pt x="51" y="5"/>
                      <a:pt x="51" y="5"/>
                      <a:pt x="51" y="5"/>
                    </a:cubicBezTo>
                    <a:cubicBezTo>
                      <a:pt x="63" y="5"/>
                      <a:pt x="76" y="5"/>
                      <a:pt x="88" y="5"/>
                    </a:cubicBezTo>
                    <a:cubicBezTo>
                      <a:pt x="84" y="9"/>
                      <a:pt x="84" y="9"/>
                      <a:pt x="84" y="9"/>
                    </a:cubicBezTo>
                    <a:cubicBezTo>
                      <a:pt x="72" y="9"/>
                      <a:pt x="59" y="9"/>
                      <a:pt x="47" y="9"/>
                    </a:cubicBezTo>
                    <a:cubicBezTo>
                      <a:pt x="33" y="22"/>
                      <a:pt x="33" y="22"/>
                      <a:pt x="33" y="22"/>
                    </a:cubicBezTo>
                    <a:cubicBezTo>
                      <a:pt x="36" y="25"/>
                      <a:pt x="36" y="25"/>
                      <a:pt x="36" y="25"/>
                    </a:cubicBezTo>
                    <a:lnTo>
                      <a:pt x="48" y="26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8" name="Freeform 394"/>
              <p:cNvSpPr>
                <a:spLocks noEditPoints="1"/>
              </p:cNvSpPr>
              <p:nvPr/>
            </p:nvSpPr>
            <p:spPr bwMode="auto">
              <a:xfrm>
                <a:off x="26538238" y="5045076"/>
                <a:ext cx="439738" cy="93663"/>
              </a:xfrm>
              <a:custGeom>
                <a:avLst/>
                <a:gdLst>
                  <a:gd name="T0" fmla="*/ 97 w 117"/>
                  <a:gd name="T1" fmla="*/ 25 h 25"/>
                  <a:gd name="T2" fmla="*/ 89 w 117"/>
                  <a:gd name="T3" fmla="*/ 22 h 25"/>
                  <a:gd name="T4" fmla="*/ 88 w 117"/>
                  <a:gd name="T5" fmla="*/ 22 h 25"/>
                  <a:gd name="T6" fmla="*/ 71 w 117"/>
                  <a:gd name="T7" fmla="*/ 25 h 25"/>
                  <a:gd name="T8" fmla="*/ 47 w 117"/>
                  <a:gd name="T9" fmla="*/ 25 h 25"/>
                  <a:gd name="T10" fmla="*/ 15 w 117"/>
                  <a:gd name="T11" fmla="*/ 24 h 25"/>
                  <a:gd name="T12" fmla="*/ 0 w 117"/>
                  <a:gd name="T13" fmla="*/ 18 h 25"/>
                  <a:gd name="T14" fmla="*/ 10 w 117"/>
                  <a:gd name="T15" fmla="*/ 12 h 25"/>
                  <a:gd name="T16" fmla="*/ 55 w 117"/>
                  <a:gd name="T17" fmla="*/ 10 h 25"/>
                  <a:gd name="T18" fmla="*/ 78 w 117"/>
                  <a:gd name="T19" fmla="*/ 10 h 25"/>
                  <a:gd name="T20" fmla="*/ 77 w 117"/>
                  <a:gd name="T21" fmla="*/ 9 h 25"/>
                  <a:gd name="T22" fmla="*/ 68 w 117"/>
                  <a:gd name="T23" fmla="*/ 5 h 25"/>
                  <a:gd name="T24" fmla="*/ 49 w 117"/>
                  <a:gd name="T25" fmla="*/ 4 h 25"/>
                  <a:gd name="T26" fmla="*/ 30 w 117"/>
                  <a:gd name="T27" fmla="*/ 4 h 25"/>
                  <a:gd name="T28" fmla="*/ 13 w 117"/>
                  <a:gd name="T29" fmla="*/ 6 h 25"/>
                  <a:gd name="T30" fmla="*/ 1 w 117"/>
                  <a:gd name="T31" fmla="*/ 2 h 25"/>
                  <a:gd name="T32" fmla="*/ 23 w 117"/>
                  <a:gd name="T33" fmla="*/ 0 h 25"/>
                  <a:gd name="T34" fmla="*/ 47 w 117"/>
                  <a:gd name="T35" fmla="*/ 0 h 25"/>
                  <a:gd name="T36" fmla="*/ 87 w 117"/>
                  <a:gd name="T37" fmla="*/ 2 h 25"/>
                  <a:gd name="T38" fmla="*/ 105 w 117"/>
                  <a:gd name="T39" fmla="*/ 8 h 25"/>
                  <a:gd name="T40" fmla="*/ 117 w 117"/>
                  <a:gd name="T41" fmla="*/ 25 h 25"/>
                  <a:gd name="T42" fmla="*/ 97 w 117"/>
                  <a:gd name="T43" fmla="*/ 25 h 25"/>
                  <a:gd name="T44" fmla="*/ 52 w 117"/>
                  <a:gd name="T45" fmla="*/ 21 h 25"/>
                  <a:gd name="T46" fmla="*/ 76 w 117"/>
                  <a:gd name="T47" fmla="*/ 20 h 25"/>
                  <a:gd name="T48" fmla="*/ 82 w 117"/>
                  <a:gd name="T49" fmla="*/ 15 h 25"/>
                  <a:gd name="T50" fmla="*/ 80 w 117"/>
                  <a:gd name="T51" fmla="*/ 13 h 25"/>
                  <a:gd name="T52" fmla="*/ 63 w 117"/>
                  <a:gd name="T53" fmla="*/ 13 h 25"/>
                  <a:gd name="T54" fmla="*/ 35 w 117"/>
                  <a:gd name="T55" fmla="*/ 14 h 25"/>
                  <a:gd name="T56" fmla="*/ 29 w 117"/>
                  <a:gd name="T57" fmla="*/ 18 h 25"/>
                  <a:gd name="T58" fmla="*/ 36 w 117"/>
                  <a:gd name="T59" fmla="*/ 20 h 25"/>
                  <a:gd name="T60" fmla="*/ 52 w 117"/>
                  <a:gd name="T61" fmla="*/ 2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17" h="25">
                    <a:moveTo>
                      <a:pt x="97" y="25"/>
                    </a:moveTo>
                    <a:cubicBezTo>
                      <a:pt x="89" y="22"/>
                      <a:pt x="89" y="22"/>
                      <a:pt x="89" y="22"/>
                    </a:cubicBezTo>
                    <a:cubicBezTo>
                      <a:pt x="88" y="22"/>
                      <a:pt x="88" y="22"/>
                      <a:pt x="88" y="22"/>
                    </a:cubicBezTo>
                    <a:cubicBezTo>
                      <a:pt x="88" y="22"/>
                      <a:pt x="77" y="24"/>
                      <a:pt x="71" y="25"/>
                    </a:cubicBezTo>
                    <a:cubicBezTo>
                      <a:pt x="65" y="25"/>
                      <a:pt x="57" y="25"/>
                      <a:pt x="47" y="25"/>
                    </a:cubicBezTo>
                    <a:cubicBezTo>
                      <a:pt x="34" y="25"/>
                      <a:pt x="23" y="25"/>
                      <a:pt x="15" y="24"/>
                    </a:cubicBezTo>
                    <a:cubicBezTo>
                      <a:pt x="7" y="22"/>
                      <a:pt x="0" y="18"/>
                      <a:pt x="0" y="18"/>
                    </a:cubicBezTo>
                    <a:cubicBezTo>
                      <a:pt x="0" y="18"/>
                      <a:pt x="1" y="13"/>
                      <a:pt x="10" y="12"/>
                    </a:cubicBezTo>
                    <a:cubicBezTo>
                      <a:pt x="20" y="11"/>
                      <a:pt x="34" y="10"/>
                      <a:pt x="55" y="10"/>
                    </a:cubicBezTo>
                    <a:cubicBezTo>
                      <a:pt x="63" y="10"/>
                      <a:pt x="70" y="10"/>
                      <a:pt x="78" y="10"/>
                    </a:cubicBezTo>
                    <a:cubicBezTo>
                      <a:pt x="77" y="9"/>
                      <a:pt x="77" y="9"/>
                      <a:pt x="77" y="9"/>
                    </a:cubicBezTo>
                    <a:cubicBezTo>
                      <a:pt x="68" y="5"/>
                      <a:pt x="68" y="5"/>
                      <a:pt x="68" y="5"/>
                    </a:cubicBezTo>
                    <a:cubicBezTo>
                      <a:pt x="68" y="5"/>
                      <a:pt x="57" y="4"/>
                      <a:pt x="49" y="4"/>
                    </a:cubicBezTo>
                    <a:cubicBezTo>
                      <a:pt x="42" y="4"/>
                      <a:pt x="30" y="4"/>
                      <a:pt x="30" y="4"/>
                    </a:cubicBezTo>
                    <a:cubicBezTo>
                      <a:pt x="24" y="5"/>
                      <a:pt x="13" y="6"/>
                      <a:pt x="13" y="6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8" y="1"/>
                      <a:pt x="15" y="0"/>
                      <a:pt x="23" y="0"/>
                    </a:cubicBezTo>
                    <a:cubicBezTo>
                      <a:pt x="31" y="0"/>
                      <a:pt x="39" y="0"/>
                      <a:pt x="47" y="0"/>
                    </a:cubicBezTo>
                    <a:cubicBezTo>
                      <a:pt x="64" y="0"/>
                      <a:pt x="77" y="0"/>
                      <a:pt x="87" y="2"/>
                    </a:cubicBezTo>
                    <a:cubicBezTo>
                      <a:pt x="96" y="3"/>
                      <a:pt x="105" y="8"/>
                      <a:pt x="105" y="8"/>
                    </a:cubicBezTo>
                    <a:cubicBezTo>
                      <a:pt x="117" y="25"/>
                      <a:pt x="117" y="25"/>
                      <a:pt x="117" y="25"/>
                    </a:cubicBezTo>
                    <a:cubicBezTo>
                      <a:pt x="111" y="25"/>
                      <a:pt x="104" y="25"/>
                      <a:pt x="97" y="25"/>
                    </a:cubicBezTo>
                    <a:close/>
                    <a:moveTo>
                      <a:pt x="52" y="21"/>
                    </a:moveTo>
                    <a:cubicBezTo>
                      <a:pt x="63" y="21"/>
                      <a:pt x="76" y="20"/>
                      <a:pt x="76" y="20"/>
                    </a:cubicBezTo>
                    <a:cubicBezTo>
                      <a:pt x="82" y="15"/>
                      <a:pt x="82" y="15"/>
                      <a:pt x="82" y="15"/>
                    </a:cubicBezTo>
                    <a:cubicBezTo>
                      <a:pt x="80" y="13"/>
                      <a:pt x="80" y="13"/>
                      <a:pt x="80" y="13"/>
                    </a:cubicBezTo>
                    <a:cubicBezTo>
                      <a:pt x="63" y="13"/>
                      <a:pt x="63" y="13"/>
                      <a:pt x="63" y="13"/>
                    </a:cubicBezTo>
                    <a:cubicBezTo>
                      <a:pt x="50" y="13"/>
                      <a:pt x="35" y="14"/>
                      <a:pt x="35" y="14"/>
                    </a:cubicBezTo>
                    <a:cubicBezTo>
                      <a:pt x="29" y="18"/>
                      <a:pt x="29" y="18"/>
                      <a:pt x="29" y="18"/>
                    </a:cubicBezTo>
                    <a:cubicBezTo>
                      <a:pt x="36" y="20"/>
                      <a:pt x="36" y="20"/>
                      <a:pt x="36" y="20"/>
                    </a:cubicBezTo>
                    <a:cubicBezTo>
                      <a:pt x="36" y="20"/>
                      <a:pt x="46" y="21"/>
                      <a:pt x="52" y="2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9" name="Freeform 395"/>
              <p:cNvSpPr>
                <a:spLocks/>
              </p:cNvSpPr>
              <p:nvPr/>
            </p:nvSpPr>
            <p:spPr bwMode="auto">
              <a:xfrm>
                <a:off x="27025600" y="5006976"/>
                <a:ext cx="206375" cy="131763"/>
              </a:xfrm>
              <a:custGeom>
                <a:avLst/>
                <a:gdLst>
                  <a:gd name="T0" fmla="*/ 55 w 55"/>
                  <a:gd name="T1" fmla="*/ 35 h 35"/>
                  <a:gd name="T2" fmla="*/ 27 w 55"/>
                  <a:gd name="T3" fmla="*/ 35 h 35"/>
                  <a:gd name="T4" fmla="*/ 0 w 55"/>
                  <a:gd name="T5" fmla="*/ 0 h 35"/>
                  <a:gd name="T6" fmla="*/ 28 w 55"/>
                  <a:gd name="T7" fmla="*/ 0 h 35"/>
                  <a:gd name="T8" fmla="*/ 55 w 55"/>
                  <a:gd name="T9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5" h="35">
                    <a:moveTo>
                      <a:pt x="55" y="35"/>
                    </a:moveTo>
                    <a:cubicBezTo>
                      <a:pt x="45" y="35"/>
                      <a:pt x="36" y="35"/>
                      <a:pt x="27" y="35"/>
                    </a:cubicBezTo>
                    <a:cubicBezTo>
                      <a:pt x="17" y="24"/>
                      <a:pt x="8" y="12"/>
                      <a:pt x="0" y="0"/>
                    </a:cubicBezTo>
                    <a:cubicBezTo>
                      <a:pt x="9" y="0"/>
                      <a:pt x="18" y="0"/>
                      <a:pt x="28" y="0"/>
                    </a:cubicBezTo>
                    <a:cubicBezTo>
                      <a:pt x="37" y="12"/>
                      <a:pt x="46" y="24"/>
                      <a:pt x="55" y="3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0" name="Freeform 396"/>
              <p:cNvSpPr>
                <a:spLocks/>
              </p:cNvSpPr>
              <p:nvPr/>
            </p:nvSpPr>
            <p:spPr bwMode="auto">
              <a:xfrm>
                <a:off x="27254200" y="5026026"/>
                <a:ext cx="387350" cy="112713"/>
              </a:xfrm>
              <a:custGeom>
                <a:avLst/>
                <a:gdLst>
                  <a:gd name="T0" fmla="*/ 80 w 103"/>
                  <a:gd name="T1" fmla="*/ 26 h 30"/>
                  <a:gd name="T2" fmla="*/ 100 w 103"/>
                  <a:gd name="T3" fmla="*/ 26 h 30"/>
                  <a:gd name="T4" fmla="*/ 103 w 103"/>
                  <a:gd name="T5" fmla="*/ 30 h 30"/>
                  <a:gd name="T6" fmla="*/ 92 w 103"/>
                  <a:gd name="T7" fmla="*/ 30 h 30"/>
                  <a:gd name="T8" fmla="*/ 77 w 103"/>
                  <a:gd name="T9" fmla="*/ 30 h 30"/>
                  <a:gd name="T10" fmla="*/ 31 w 103"/>
                  <a:gd name="T11" fmla="*/ 22 h 30"/>
                  <a:gd name="T12" fmla="*/ 20 w 103"/>
                  <a:gd name="T13" fmla="*/ 9 h 30"/>
                  <a:gd name="T14" fmla="*/ 2 w 103"/>
                  <a:gd name="T15" fmla="*/ 9 h 30"/>
                  <a:gd name="T16" fmla="*/ 0 w 103"/>
                  <a:gd name="T17" fmla="*/ 7 h 30"/>
                  <a:gd name="T18" fmla="*/ 18 w 103"/>
                  <a:gd name="T19" fmla="*/ 5 h 30"/>
                  <a:gd name="T20" fmla="*/ 24 w 103"/>
                  <a:gd name="T21" fmla="*/ 0 h 30"/>
                  <a:gd name="T22" fmla="*/ 41 w 103"/>
                  <a:gd name="T23" fmla="*/ 0 h 30"/>
                  <a:gd name="T24" fmla="*/ 45 w 103"/>
                  <a:gd name="T25" fmla="*/ 5 h 30"/>
                  <a:gd name="T26" fmla="*/ 83 w 103"/>
                  <a:gd name="T27" fmla="*/ 5 h 30"/>
                  <a:gd name="T28" fmla="*/ 86 w 103"/>
                  <a:gd name="T29" fmla="*/ 9 h 30"/>
                  <a:gd name="T30" fmla="*/ 48 w 103"/>
                  <a:gd name="T31" fmla="*/ 9 h 30"/>
                  <a:gd name="T32" fmla="*/ 59 w 103"/>
                  <a:gd name="T33" fmla="*/ 22 h 30"/>
                  <a:gd name="T34" fmla="*/ 66 w 103"/>
                  <a:gd name="T35" fmla="*/ 25 h 30"/>
                  <a:gd name="T36" fmla="*/ 80 w 103"/>
                  <a:gd name="T37" fmla="*/ 26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03" h="30">
                    <a:moveTo>
                      <a:pt x="80" y="26"/>
                    </a:moveTo>
                    <a:cubicBezTo>
                      <a:pt x="87" y="26"/>
                      <a:pt x="94" y="26"/>
                      <a:pt x="100" y="26"/>
                    </a:cubicBezTo>
                    <a:cubicBezTo>
                      <a:pt x="103" y="30"/>
                      <a:pt x="103" y="30"/>
                      <a:pt x="103" y="30"/>
                    </a:cubicBezTo>
                    <a:cubicBezTo>
                      <a:pt x="92" y="30"/>
                      <a:pt x="92" y="30"/>
                      <a:pt x="92" y="30"/>
                    </a:cubicBezTo>
                    <a:cubicBezTo>
                      <a:pt x="77" y="30"/>
                      <a:pt x="77" y="30"/>
                      <a:pt x="77" y="30"/>
                    </a:cubicBezTo>
                    <a:cubicBezTo>
                      <a:pt x="50" y="30"/>
                      <a:pt x="31" y="22"/>
                      <a:pt x="31" y="22"/>
                    </a:cubicBezTo>
                    <a:cubicBezTo>
                      <a:pt x="20" y="9"/>
                      <a:pt x="20" y="9"/>
                      <a:pt x="20" y="9"/>
                    </a:cubicBezTo>
                    <a:cubicBezTo>
                      <a:pt x="14" y="9"/>
                      <a:pt x="8" y="9"/>
                      <a:pt x="2" y="9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6" y="6"/>
                      <a:pt x="12" y="5"/>
                      <a:pt x="18" y="5"/>
                    </a:cubicBezTo>
                    <a:cubicBezTo>
                      <a:pt x="24" y="0"/>
                      <a:pt x="24" y="0"/>
                      <a:pt x="24" y="0"/>
                    </a:cubicBezTo>
                    <a:cubicBezTo>
                      <a:pt x="41" y="0"/>
                      <a:pt x="41" y="0"/>
                      <a:pt x="41" y="0"/>
                    </a:cubicBezTo>
                    <a:cubicBezTo>
                      <a:pt x="45" y="5"/>
                      <a:pt x="45" y="5"/>
                      <a:pt x="45" y="5"/>
                    </a:cubicBezTo>
                    <a:cubicBezTo>
                      <a:pt x="58" y="5"/>
                      <a:pt x="70" y="5"/>
                      <a:pt x="83" y="5"/>
                    </a:cubicBezTo>
                    <a:cubicBezTo>
                      <a:pt x="86" y="9"/>
                      <a:pt x="86" y="9"/>
                      <a:pt x="86" y="9"/>
                    </a:cubicBezTo>
                    <a:cubicBezTo>
                      <a:pt x="73" y="9"/>
                      <a:pt x="61" y="9"/>
                      <a:pt x="48" y="9"/>
                    </a:cubicBezTo>
                    <a:cubicBezTo>
                      <a:pt x="59" y="22"/>
                      <a:pt x="59" y="22"/>
                      <a:pt x="59" y="22"/>
                    </a:cubicBezTo>
                    <a:cubicBezTo>
                      <a:pt x="66" y="25"/>
                      <a:pt x="66" y="25"/>
                      <a:pt x="66" y="25"/>
                    </a:cubicBezTo>
                    <a:lnTo>
                      <a:pt x="80" y="26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1" name="Freeform 397"/>
              <p:cNvSpPr>
                <a:spLocks noEditPoints="1"/>
              </p:cNvSpPr>
              <p:nvPr/>
            </p:nvSpPr>
            <p:spPr bwMode="auto">
              <a:xfrm>
                <a:off x="27093863" y="5572126"/>
                <a:ext cx="581025" cy="119063"/>
              </a:xfrm>
              <a:custGeom>
                <a:avLst/>
                <a:gdLst>
                  <a:gd name="T0" fmla="*/ 155 w 155"/>
                  <a:gd name="T1" fmla="*/ 16 h 32"/>
                  <a:gd name="T2" fmla="*/ 144 w 155"/>
                  <a:gd name="T3" fmla="*/ 28 h 32"/>
                  <a:gd name="T4" fmla="*/ 90 w 155"/>
                  <a:gd name="T5" fmla="*/ 32 h 32"/>
                  <a:gd name="T6" fmla="*/ 48 w 155"/>
                  <a:gd name="T7" fmla="*/ 30 h 32"/>
                  <a:gd name="T8" fmla="*/ 16 w 155"/>
                  <a:gd name="T9" fmla="*/ 25 h 32"/>
                  <a:gd name="T10" fmla="*/ 0 w 155"/>
                  <a:gd name="T11" fmla="*/ 16 h 32"/>
                  <a:gd name="T12" fmla="*/ 12 w 155"/>
                  <a:gd name="T13" fmla="*/ 4 h 32"/>
                  <a:gd name="T14" fmla="*/ 66 w 155"/>
                  <a:gd name="T15" fmla="*/ 0 h 32"/>
                  <a:gd name="T16" fmla="*/ 125 w 155"/>
                  <a:gd name="T17" fmla="*/ 4 h 32"/>
                  <a:gd name="T18" fmla="*/ 155 w 155"/>
                  <a:gd name="T19" fmla="*/ 16 h 32"/>
                  <a:gd name="T20" fmla="*/ 36 w 155"/>
                  <a:gd name="T21" fmla="*/ 16 h 32"/>
                  <a:gd name="T22" fmla="*/ 86 w 155"/>
                  <a:gd name="T23" fmla="*/ 27 h 32"/>
                  <a:gd name="T24" fmla="*/ 119 w 155"/>
                  <a:gd name="T25" fmla="*/ 16 h 32"/>
                  <a:gd name="T26" fmla="*/ 69 w 155"/>
                  <a:gd name="T27" fmla="*/ 5 h 32"/>
                  <a:gd name="T28" fmla="*/ 40 w 155"/>
                  <a:gd name="T29" fmla="*/ 8 h 32"/>
                  <a:gd name="T30" fmla="*/ 36 w 155"/>
                  <a:gd name="T31" fmla="*/ 1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5" h="32">
                    <a:moveTo>
                      <a:pt x="155" y="16"/>
                    </a:moveTo>
                    <a:cubicBezTo>
                      <a:pt x="155" y="16"/>
                      <a:pt x="155" y="25"/>
                      <a:pt x="144" y="28"/>
                    </a:cubicBezTo>
                    <a:cubicBezTo>
                      <a:pt x="132" y="31"/>
                      <a:pt x="114" y="32"/>
                      <a:pt x="90" y="32"/>
                    </a:cubicBezTo>
                    <a:cubicBezTo>
                      <a:pt x="74" y="32"/>
                      <a:pt x="60" y="32"/>
                      <a:pt x="48" y="30"/>
                    </a:cubicBezTo>
                    <a:cubicBezTo>
                      <a:pt x="35" y="29"/>
                      <a:pt x="25" y="27"/>
                      <a:pt x="16" y="25"/>
                    </a:cubicBezTo>
                    <a:cubicBezTo>
                      <a:pt x="8" y="22"/>
                      <a:pt x="0" y="16"/>
                      <a:pt x="0" y="16"/>
                    </a:cubicBezTo>
                    <a:cubicBezTo>
                      <a:pt x="0" y="16"/>
                      <a:pt x="0" y="7"/>
                      <a:pt x="12" y="4"/>
                    </a:cubicBezTo>
                    <a:cubicBezTo>
                      <a:pt x="23" y="1"/>
                      <a:pt x="41" y="0"/>
                      <a:pt x="66" y="0"/>
                    </a:cubicBezTo>
                    <a:cubicBezTo>
                      <a:pt x="89" y="0"/>
                      <a:pt x="109" y="1"/>
                      <a:pt x="125" y="4"/>
                    </a:cubicBezTo>
                    <a:cubicBezTo>
                      <a:pt x="141" y="7"/>
                      <a:pt x="155" y="16"/>
                      <a:pt x="155" y="16"/>
                    </a:cubicBezTo>
                    <a:close/>
                    <a:moveTo>
                      <a:pt x="36" y="16"/>
                    </a:moveTo>
                    <a:cubicBezTo>
                      <a:pt x="42" y="23"/>
                      <a:pt x="58" y="27"/>
                      <a:pt x="86" y="27"/>
                    </a:cubicBezTo>
                    <a:cubicBezTo>
                      <a:pt x="114" y="27"/>
                      <a:pt x="125" y="23"/>
                      <a:pt x="119" y="16"/>
                    </a:cubicBezTo>
                    <a:cubicBezTo>
                      <a:pt x="114" y="9"/>
                      <a:pt x="97" y="5"/>
                      <a:pt x="69" y="5"/>
                    </a:cubicBezTo>
                    <a:cubicBezTo>
                      <a:pt x="55" y="5"/>
                      <a:pt x="40" y="8"/>
                      <a:pt x="40" y="8"/>
                    </a:cubicBezTo>
                    <a:lnTo>
                      <a:pt x="36" y="16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2" name="Freeform 398"/>
              <p:cNvSpPr>
                <a:spLocks noEditPoints="1"/>
              </p:cNvSpPr>
              <p:nvPr/>
            </p:nvSpPr>
            <p:spPr bwMode="auto">
              <a:xfrm>
                <a:off x="27776488" y="5572126"/>
                <a:ext cx="606425" cy="171450"/>
              </a:xfrm>
              <a:custGeom>
                <a:avLst/>
                <a:gdLst>
                  <a:gd name="T0" fmla="*/ 108 w 162"/>
                  <a:gd name="T1" fmla="*/ 32 h 46"/>
                  <a:gd name="T2" fmla="*/ 57 w 162"/>
                  <a:gd name="T3" fmla="*/ 28 h 46"/>
                  <a:gd name="T4" fmla="*/ 55 w 162"/>
                  <a:gd name="T5" fmla="*/ 28 h 46"/>
                  <a:gd name="T6" fmla="*/ 61 w 162"/>
                  <a:gd name="T7" fmla="*/ 33 h 46"/>
                  <a:gd name="T8" fmla="*/ 71 w 162"/>
                  <a:gd name="T9" fmla="*/ 46 h 46"/>
                  <a:gd name="T10" fmla="*/ 36 w 162"/>
                  <a:gd name="T11" fmla="*/ 46 h 46"/>
                  <a:gd name="T12" fmla="*/ 0 w 162"/>
                  <a:gd name="T13" fmla="*/ 0 h 46"/>
                  <a:gd name="T14" fmla="*/ 28 w 162"/>
                  <a:gd name="T15" fmla="*/ 0 h 46"/>
                  <a:gd name="T16" fmla="*/ 36 w 162"/>
                  <a:gd name="T17" fmla="*/ 5 h 46"/>
                  <a:gd name="T18" fmla="*/ 38 w 162"/>
                  <a:gd name="T19" fmla="*/ 5 h 46"/>
                  <a:gd name="T20" fmla="*/ 83 w 162"/>
                  <a:gd name="T21" fmla="*/ 0 h 46"/>
                  <a:gd name="T22" fmla="*/ 134 w 162"/>
                  <a:gd name="T23" fmla="*/ 4 h 46"/>
                  <a:gd name="T24" fmla="*/ 160 w 162"/>
                  <a:gd name="T25" fmla="*/ 16 h 46"/>
                  <a:gd name="T26" fmla="*/ 153 w 162"/>
                  <a:gd name="T27" fmla="*/ 28 h 46"/>
                  <a:gd name="T28" fmla="*/ 108 w 162"/>
                  <a:gd name="T29" fmla="*/ 32 h 46"/>
                  <a:gd name="T30" fmla="*/ 79 w 162"/>
                  <a:gd name="T31" fmla="*/ 5 h 46"/>
                  <a:gd name="T32" fmla="*/ 50 w 162"/>
                  <a:gd name="T33" fmla="*/ 8 h 46"/>
                  <a:gd name="T34" fmla="*/ 47 w 162"/>
                  <a:gd name="T35" fmla="*/ 15 h 46"/>
                  <a:gd name="T36" fmla="*/ 47 w 162"/>
                  <a:gd name="T37" fmla="*/ 16 h 46"/>
                  <a:gd name="T38" fmla="*/ 63 w 162"/>
                  <a:gd name="T39" fmla="*/ 24 h 46"/>
                  <a:gd name="T40" fmla="*/ 96 w 162"/>
                  <a:gd name="T41" fmla="*/ 27 h 46"/>
                  <a:gd name="T42" fmla="*/ 122 w 162"/>
                  <a:gd name="T43" fmla="*/ 24 h 46"/>
                  <a:gd name="T44" fmla="*/ 125 w 162"/>
                  <a:gd name="T45" fmla="*/ 16 h 46"/>
                  <a:gd name="T46" fmla="*/ 109 w 162"/>
                  <a:gd name="T47" fmla="*/ 8 h 46"/>
                  <a:gd name="T48" fmla="*/ 79 w 162"/>
                  <a:gd name="T49" fmla="*/ 5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62" h="46">
                    <a:moveTo>
                      <a:pt x="108" y="32"/>
                    </a:moveTo>
                    <a:cubicBezTo>
                      <a:pt x="88" y="32"/>
                      <a:pt x="71" y="31"/>
                      <a:pt x="57" y="28"/>
                    </a:cubicBezTo>
                    <a:cubicBezTo>
                      <a:pt x="55" y="28"/>
                      <a:pt x="55" y="28"/>
                      <a:pt x="55" y="28"/>
                    </a:cubicBezTo>
                    <a:cubicBezTo>
                      <a:pt x="61" y="33"/>
                      <a:pt x="61" y="33"/>
                      <a:pt x="61" y="33"/>
                    </a:cubicBezTo>
                    <a:cubicBezTo>
                      <a:pt x="71" y="46"/>
                      <a:pt x="71" y="46"/>
                      <a:pt x="71" y="46"/>
                    </a:cubicBezTo>
                    <a:cubicBezTo>
                      <a:pt x="59" y="46"/>
                      <a:pt x="48" y="46"/>
                      <a:pt x="36" y="46"/>
                    </a:cubicBezTo>
                    <a:cubicBezTo>
                      <a:pt x="24" y="31"/>
                      <a:pt x="12" y="15"/>
                      <a:pt x="0" y="0"/>
                    </a:cubicBezTo>
                    <a:cubicBezTo>
                      <a:pt x="10" y="0"/>
                      <a:pt x="19" y="0"/>
                      <a:pt x="28" y="0"/>
                    </a:cubicBezTo>
                    <a:cubicBezTo>
                      <a:pt x="36" y="5"/>
                      <a:pt x="36" y="5"/>
                      <a:pt x="36" y="5"/>
                    </a:cubicBezTo>
                    <a:cubicBezTo>
                      <a:pt x="38" y="5"/>
                      <a:pt x="38" y="5"/>
                      <a:pt x="38" y="5"/>
                    </a:cubicBezTo>
                    <a:cubicBezTo>
                      <a:pt x="47" y="1"/>
                      <a:pt x="62" y="0"/>
                      <a:pt x="83" y="0"/>
                    </a:cubicBezTo>
                    <a:cubicBezTo>
                      <a:pt x="103" y="0"/>
                      <a:pt x="120" y="1"/>
                      <a:pt x="134" y="4"/>
                    </a:cubicBezTo>
                    <a:cubicBezTo>
                      <a:pt x="148" y="7"/>
                      <a:pt x="160" y="16"/>
                      <a:pt x="160" y="16"/>
                    </a:cubicBezTo>
                    <a:cubicBezTo>
                      <a:pt x="160" y="16"/>
                      <a:pt x="162" y="25"/>
                      <a:pt x="153" y="28"/>
                    </a:cubicBezTo>
                    <a:cubicBezTo>
                      <a:pt x="144" y="31"/>
                      <a:pt x="129" y="32"/>
                      <a:pt x="108" y="32"/>
                    </a:cubicBezTo>
                    <a:close/>
                    <a:moveTo>
                      <a:pt x="79" y="5"/>
                    </a:moveTo>
                    <a:cubicBezTo>
                      <a:pt x="65" y="5"/>
                      <a:pt x="50" y="8"/>
                      <a:pt x="50" y="8"/>
                    </a:cubicBezTo>
                    <a:cubicBezTo>
                      <a:pt x="47" y="15"/>
                      <a:pt x="47" y="15"/>
                      <a:pt x="47" y="15"/>
                    </a:cubicBezTo>
                    <a:cubicBezTo>
                      <a:pt x="47" y="16"/>
                      <a:pt x="47" y="16"/>
                      <a:pt x="47" y="16"/>
                    </a:cubicBezTo>
                    <a:cubicBezTo>
                      <a:pt x="47" y="16"/>
                      <a:pt x="56" y="23"/>
                      <a:pt x="63" y="24"/>
                    </a:cubicBezTo>
                    <a:cubicBezTo>
                      <a:pt x="71" y="26"/>
                      <a:pt x="82" y="27"/>
                      <a:pt x="96" y="27"/>
                    </a:cubicBezTo>
                    <a:cubicBezTo>
                      <a:pt x="108" y="27"/>
                      <a:pt x="122" y="24"/>
                      <a:pt x="122" y="24"/>
                    </a:cubicBezTo>
                    <a:cubicBezTo>
                      <a:pt x="125" y="16"/>
                      <a:pt x="125" y="16"/>
                      <a:pt x="125" y="16"/>
                    </a:cubicBezTo>
                    <a:cubicBezTo>
                      <a:pt x="125" y="16"/>
                      <a:pt x="117" y="10"/>
                      <a:pt x="109" y="8"/>
                    </a:cubicBezTo>
                    <a:cubicBezTo>
                      <a:pt x="101" y="6"/>
                      <a:pt x="91" y="5"/>
                      <a:pt x="79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3" name="Freeform 399"/>
              <p:cNvSpPr>
                <a:spLocks/>
              </p:cNvSpPr>
              <p:nvPr/>
            </p:nvSpPr>
            <p:spPr bwMode="auto">
              <a:xfrm>
                <a:off x="28417838" y="5548313"/>
                <a:ext cx="482600" cy="142875"/>
              </a:xfrm>
              <a:custGeom>
                <a:avLst/>
                <a:gdLst>
                  <a:gd name="T0" fmla="*/ 100 w 129"/>
                  <a:gd name="T1" fmla="*/ 33 h 38"/>
                  <a:gd name="T2" fmla="*/ 125 w 129"/>
                  <a:gd name="T3" fmla="*/ 32 h 38"/>
                  <a:gd name="T4" fmla="*/ 129 w 129"/>
                  <a:gd name="T5" fmla="*/ 37 h 38"/>
                  <a:gd name="T6" fmla="*/ 114 w 129"/>
                  <a:gd name="T7" fmla="*/ 38 h 38"/>
                  <a:gd name="T8" fmla="*/ 96 w 129"/>
                  <a:gd name="T9" fmla="*/ 38 h 38"/>
                  <a:gd name="T10" fmla="*/ 38 w 129"/>
                  <a:gd name="T11" fmla="*/ 29 h 38"/>
                  <a:gd name="T12" fmla="*/ 25 w 129"/>
                  <a:gd name="T13" fmla="*/ 11 h 38"/>
                  <a:gd name="T14" fmla="*/ 2 w 129"/>
                  <a:gd name="T15" fmla="*/ 11 h 38"/>
                  <a:gd name="T16" fmla="*/ 0 w 129"/>
                  <a:gd name="T17" fmla="*/ 9 h 38"/>
                  <a:gd name="T18" fmla="*/ 22 w 129"/>
                  <a:gd name="T19" fmla="*/ 6 h 38"/>
                  <a:gd name="T20" fmla="*/ 28 w 129"/>
                  <a:gd name="T21" fmla="*/ 0 h 38"/>
                  <a:gd name="T22" fmla="*/ 50 w 129"/>
                  <a:gd name="T23" fmla="*/ 0 h 38"/>
                  <a:gd name="T24" fmla="*/ 55 w 129"/>
                  <a:gd name="T25" fmla="*/ 6 h 38"/>
                  <a:gd name="T26" fmla="*/ 102 w 129"/>
                  <a:gd name="T27" fmla="*/ 6 h 38"/>
                  <a:gd name="T28" fmla="*/ 106 w 129"/>
                  <a:gd name="T29" fmla="*/ 11 h 38"/>
                  <a:gd name="T30" fmla="*/ 59 w 129"/>
                  <a:gd name="T31" fmla="*/ 11 h 38"/>
                  <a:gd name="T32" fmla="*/ 73 w 129"/>
                  <a:gd name="T33" fmla="*/ 28 h 38"/>
                  <a:gd name="T34" fmla="*/ 82 w 129"/>
                  <a:gd name="T35" fmla="*/ 32 h 38"/>
                  <a:gd name="T36" fmla="*/ 100 w 129"/>
                  <a:gd name="T37" fmla="*/ 33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29" h="38">
                    <a:moveTo>
                      <a:pt x="100" y="33"/>
                    </a:moveTo>
                    <a:cubicBezTo>
                      <a:pt x="108" y="33"/>
                      <a:pt x="116" y="33"/>
                      <a:pt x="125" y="32"/>
                    </a:cubicBezTo>
                    <a:cubicBezTo>
                      <a:pt x="129" y="37"/>
                      <a:pt x="129" y="37"/>
                      <a:pt x="129" y="37"/>
                    </a:cubicBezTo>
                    <a:cubicBezTo>
                      <a:pt x="114" y="38"/>
                      <a:pt x="114" y="38"/>
                      <a:pt x="114" y="38"/>
                    </a:cubicBezTo>
                    <a:cubicBezTo>
                      <a:pt x="114" y="38"/>
                      <a:pt x="102" y="38"/>
                      <a:pt x="96" y="38"/>
                    </a:cubicBezTo>
                    <a:cubicBezTo>
                      <a:pt x="63" y="38"/>
                      <a:pt x="44" y="35"/>
                      <a:pt x="38" y="29"/>
                    </a:cubicBezTo>
                    <a:cubicBezTo>
                      <a:pt x="25" y="11"/>
                      <a:pt x="25" y="11"/>
                      <a:pt x="25" y="11"/>
                    </a:cubicBezTo>
                    <a:cubicBezTo>
                      <a:pt x="17" y="11"/>
                      <a:pt x="10" y="11"/>
                      <a:pt x="2" y="11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7" y="8"/>
                      <a:pt x="15" y="7"/>
                      <a:pt x="22" y="6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35" y="0"/>
                      <a:pt x="43" y="0"/>
                      <a:pt x="50" y="0"/>
                    </a:cubicBezTo>
                    <a:cubicBezTo>
                      <a:pt x="55" y="6"/>
                      <a:pt x="55" y="6"/>
                      <a:pt x="55" y="6"/>
                    </a:cubicBezTo>
                    <a:cubicBezTo>
                      <a:pt x="71" y="6"/>
                      <a:pt x="86" y="6"/>
                      <a:pt x="102" y="6"/>
                    </a:cubicBezTo>
                    <a:cubicBezTo>
                      <a:pt x="106" y="11"/>
                      <a:pt x="106" y="11"/>
                      <a:pt x="106" y="11"/>
                    </a:cubicBezTo>
                    <a:cubicBezTo>
                      <a:pt x="90" y="11"/>
                      <a:pt x="75" y="11"/>
                      <a:pt x="59" y="11"/>
                    </a:cubicBezTo>
                    <a:cubicBezTo>
                      <a:pt x="73" y="28"/>
                      <a:pt x="73" y="28"/>
                      <a:pt x="73" y="28"/>
                    </a:cubicBezTo>
                    <a:cubicBezTo>
                      <a:pt x="82" y="32"/>
                      <a:pt x="82" y="32"/>
                      <a:pt x="82" y="32"/>
                    </a:cubicBezTo>
                    <a:cubicBezTo>
                      <a:pt x="82" y="32"/>
                      <a:pt x="93" y="33"/>
                      <a:pt x="100" y="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4" name="Freeform 400"/>
              <p:cNvSpPr>
                <a:spLocks noEditPoints="1"/>
              </p:cNvSpPr>
              <p:nvPr/>
            </p:nvSpPr>
            <p:spPr bwMode="auto">
              <a:xfrm>
                <a:off x="28894088" y="5530851"/>
                <a:ext cx="261938" cy="160338"/>
              </a:xfrm>
              <a:custGeom>
                <a:avLst/>
                <a:gdLst>
                  <a:gd name="T0" fmla="*/ 0 w 70"/>
                  <a:gd name="T1" fmla="*/ 3 h 43"/>
                  <a:gd name="T2" fmla="*/ 3 w 70"/>
                  <a:gd name="T3" fmla="*/ 0 h 43"/>
                  <a:gd name="T4" fmla="*/ 17 w 70"/>
                  <a:gd name="T5" fmla="*/ 0 h 43"/>
                  <a:gd name="T6" fmla="*/ 31 w 70"/>
                  <a:gd name="T7" fmla="*/ 0 h 43"/>
                  <a:gd name="T8" fmla="*/ 39 w 70"/>
                  <a:gd name="T9" fmla="*/ 3 h 43"/>
                  <a:gd name="T10" fmla="*/ 36 w 70"/>
                  <a:gd name="T11" fmla="*/ 6 h 43"/>
                  <a:gd name="T12" fmla="*/ 23 w 70"/>
                  <a:gd name="T13" fmla="*/ 7 h 43"/>
                  <a:gd name="T14" fmla="*/ 7 w 70"/>
                  <a:gd name="T15" fmla="*/ 6 h 43"/>
                  <a:gd name="T16" fmla="*/ 0 w 70"/>
                  <a:gd name="T17" fmla="*/ 3 h 43"/>
                  <a:gd name="T18" fmla="*/ 70 w 70"/>
                  <a:gd name="T19" fmla="*/ 43 h 43"/>
                  <a:gd name="T20" fmla="*/ 35 w 70"/>
                  <a:gd name="T21" fmla="*/ 43 h 43"/>
                  <a:gd name="T22" fmla="*/ 9 w 70"/>
                  <a:gd name="T23" fmla="*/ 11 h 43"/>
                  <a:gd name="T24" fmla="*/ 43 w 70"/>
                  <a:gd name="T25" fmla="*/ 11 h 43"/>
                  <a:gd name="T26" fmla="*/ 70 w 70"/>
                  <a:gd name="T2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0" h="43">
                    <a:moveTo>
                      <a:pt x="0" y="3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10" y="0"/>
                      <a:pt x="17" y="0"/>
                    </a:cubicBezTo>
                    <a:cubicBezTo>
                      <a:pt x="23" y="0"/>
                      <a:pt x="31" y="0"/>
                      <a:pt x="31" y="0"/>
                    </a:cubicBezTo>
                    <a:cubicBezTo>
                      <a:pt x="39" y="3"/>
                      <a:pt x="39" y="3"/>
                      <a:pt x="39" y="3"/>
                    </a:cubicBezTo>
                    <a:cubicBezTo>
                      <a:pt x="36" y="6"/>
                      <a:pt x="36" y="6"/>
                      <a:pt x="36" y="6"/>
                    </a:cubicBezTo>
                    <a:cubicBezTo>
                      <a:pt x="36" y="6"/>
                      <a:pt x="29" y="7"/>
                      <a:pt x="23" y="7"/>
                    </a:cubicBezTo>
                    <a:cubicBezTo>
                      <a:pt x="16" y="7"/>
                      <a:pt x="7" y="6"/>
                      <a:pt x="7" y="6"/>
                    </a:cubicBezTo>
                    <a:lnTo>
                      <a:pt x="0" y="3"/>
                    </a:lnTo>
                    <a:close/>
                    <a:moveTo>
                      <a:pt x="70" y="43"/>
                    </a:moveTo>
                    <a:cubicBezTo>
                      <a:pt x="58" y="43"/>
                      <a:pt x="46" y="43"/>
                      <a:pt x="35" y="43"/>
                    </a:cubicBezTo>
                    <a:cubicBezTo>
                      <a:pt x="26" y="32"/>
                      <a:pt x="17" y="22"/>
                      <a:pt x="9" y="11"/>
                    </a:cubicBezTo>
                    <a:cubicBezTo>
                      <a:pt x="20" y="11"/>
                      <a:pt x="32" y="11"/>
                      <a:pt x="43" y="11"/>
                    </a:cubicBezTo>
                    <a:cubicBezTo>
                      <a:pt x="52" y="22"/>
                      <a:pt x="61" y="32"/>
                      <a:pt x="70" y="4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5" name="Freeform 401"/>
              <p:cNvSpPr>
                <a:spLocks noEditPoints="1"/>
              </p:cNvSpPr>
              <p:nvPr/>
            </p:nvSpPr>
            <p:spPr bwMode="auto">
              <a:xfrm>
                <a:off x="29254450" y="5572126"/>
                <a:ext cx="584200" cy="119063"/>
              </a:xfrm>
              <a:custGeom>
                <a:avLst/>
                <a:gdLst>
                  <a:gd name="T0" fmla="*/ 155 w 156"/>
                  <a:gd name="T1" fmla="*/ 16 h 32"/>
                  <a:gd name="T2" fmla="*/ 145 w 156"/>
                  <a:gd name="T3" fmla="*/ 28 h 32"/>
                  <a:gd name="T4" fmla="*/ 91 w 156"/>
                  <a:gd name="T5" fmla="*/ 32 h 32"/>
                  <a:gd name="T6" fmla="*/ 49 w 156"/>
                  <a:gd name="T7" fmla="*/ 30 h 32"/>
                  <a:gd name="T8" fmla="*/ 17 w 156"/>
                  <a:gd name="T9" fmla="*/ 25 h 32"/>
                  <a:gd name="T10" fmla="*/ 0 w 156"/>
                  <a:gd name="T11" fmla="*/ 16 h 32"/>
                  <a:gd name="T12" fmla="*/ 11 w 156"/>
                  <a:gd name="T13" fmla="*/ 4 h 32"/>
                  <a:gd name="T14" fmla="*/ 65 w 156"/>
                  <a:gd name="T15" fmla="*/ 0 h 32"/>
                  <a:gd name="T16" fmla="*/ 124 w 156"/>
                  <a:gd name="T17" fmla="*/ 4 h 32"/>
                  <a:gd name="T18" fmla="*/ 155 w 156"/>
                  <a:gd name="T19" fmla="*/ 16 h 32"/>
                  <a:gd name="T20" fmla="*/ 36 w 156"/>
                  <a:gd name="T21" fmla="*/ 16 h 32"/>
                  <a:gd name="T22" fmla="*/ 87 w 156"/>
                  <a:gd name="T23" fmla="*/ 27 h 32"/>
                  <a:gd name="T24" fmla="*/ 119 w 156"/>
                  <a:gd name="T25" fmla="*/ 16 h 32"/>
                  <a:gd name="T26" fmla="*/ 68 w 156"/>
                  <a:gd name="T27" fmla="*/ 5 h 32"/>
                  <a:gd name="T28" fmla="*/ 39 w 156"/>
                  <a:gd name="T29" fmla="*/ 8 h 32"/>
                  <a:gd name="T30" fmla="*/ 36 w 156"/>
                  <a:gd name="T31" fmla="*/ 1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6" h="32">
                    <a:moveTo>
                      <a:pt x="155" y="16"/>
                    </a:moveTo>
                    <a:cubicBezTo>
                      <a:pt x="155" y="16"/>
                      <a:pt x="156" y="25"/>
                      <a:pt x="145" y="28"/>
                    </a:cubicBezTo>
                    <a:cubicBezTo>
                      <a:pt x="133" y="31"/>
                      <a:pt x="115" y="32"/>
                      <a:pt x="91" y="32"/>
                    </a:cubicBezTo>
                    <a:cubicBezTo>
                      <a:pt x="76" y="32"/>
                      <a:pt x="62" y="32"/>
                      <a:pt x="49" y="30"/>
                    </a:cubicBezTo>
                    <a:cubicBezTo>
                      <a:pt x="36" y="29"/>
                      <a:pt x="25" y="27"/>
                      <a:pt x="17" y="25"/>
                    </a:cubicBezTo>
                    <a:cubicBezTo>
                      <a:pt x="9" y="22"/>
                      <a:pt x="0" y="16"/>
                      <a:pt x="0" y="16"/>
                    </a:cubicBezTo>
                    <a:cubicBezTo>
                      <a:pt x="0" y="16"/>
                      <a:pt x="0" y="7"/>
                      <a:pt x="11" y="4"/>
                    </a:cubicBezTo>
                    <a:cubicBezTo>
                      <a:pt x="22" y="1"/>
                      <a:pt x="40" y="0"/>
                      <a:pt x="65" y="0"/>
                    </a:cubicBezTo>
                    <a:cubicBezTo>
                      <a:pt x="88" y="0"/>
                      <a:pt x="108" y="1"/>
                      <a:pt x="124" y="4"/>
                    </a:cubicBezTo>
                    <a:cubicBezTo>
                      <a:pt x="140" y="7"/>
                      <a:pt x="155" y="16"/>
                      <a:pt x="155" y="16"/>
                    </a:cubicBezTo>
                    <a:close/>
                    <a:moveTo>
                      <a:pt x="36" y="16"/>
                    </a:moveTo>
                    <a:cubicBezTo>
                      <a:pt x="42" y="23"/>
                      <a:pt x="59" y="27"/>
                      <a:pt x="87" y="27"/>
                    </a:cubicBezTo>
                    <a:cubicBezTo>
                      <a:pt x="115" y="27"/>
                      <a:pt x="126" y="23"/>
                      <a:pt x="119" y="16"/>
                    </a:cubicBezTo>
                    <a:cubicBezTo>
                      <a:pt x="113" y="9"/>
                      <a:pt x="96" y="5"/>
                      <a:pt x="68" y="5"/>
                    </a:cubicBezTo>
                    <a:cubicBezTo>
                      <a:pt x="54" y="5"/>
                      <a:pt x="39" y="8"/>
                      <a:pt x="39" y="8"/>
                    </a:cubicBezTo>
                    <a:lnTo>
                      <a:pt x="36" y="16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6" name="Freeform 402"/>
              <p:cNvSpPr>
                <a:spLocks/>
              </p:cNvSpPr>
              <p:nvPr/>
            </p:nvSpPr>
            <p:spPr bwMode="auto">
              <a:xfrm>
                <a:off x="29932313" y="5572126"/>
                <a:ext cx="641350" cy="119063"/>
              </a:xfrm>
              <a:custGeom>
                <a:avLst/>
                <a:gdLst>
                  <a:gd name="T0" fmla="*/ 171 w 171"/>
                  <a:gd name="T1" fmla="*/ 32 h 32"/>
                  <a:gd name="T2" fmla="*/ 136 w 171"/>
                  <a:gd name="T3" fmla="*/ 32 h 32"/>
                  <a:gd name="T4" fmla="*/ 119 w 171"/>
                  <a:gd name="T5" fmla="*/ 13 h 32"/>
                  <a:gd name="T6" fmla="*/ 107 w 171"/>
                  <a:gd name="T7" fmla="*/ 7 h 32"/>
                  <a:gd name="T8" fmla="*/ 81 w 171"/>
                  <a:gd name="T9" fmla="*/ 5 h 32"/>
                  <a:gd name="T10" fmla="*/ 51 w 171"/>
                  <a:gd name="T11" fmla="*/ 8 h 32"/>
                  <a:gd name="T12" fmla="*/ 49 w 171"/>
                  <a:gd name="T13" fmla="*/ 16 h 32"/>
                  <a:gd name="T14" fmla="*/ 62 w 171"/>
                  <a:gd name="T15" fmla="*/ 32 h 32"/>
                  <a:gd name="T16" fmla="*/ 27 w 171"/>
                  <a:gd name="T17" fmla="*/ 32 h 32"/>
                  <a:gd name="T18" fmla="*/ 0 w 171"/>
                  <a:gd name="T19" fmla="*/ 0 h 32"/>
                  <a:gd name="T20" fmla="*/ 27 w 171"/>
                  <a:gd name="T21" fmla="*/ 0 h 32"/>
                  <a:gd name="T22" fmla="*/ 36 w 171"/>
                  <a:gd name="T23" fmla="*/ 5 h 32"/>
                  <a:gd name="T24" fmla="*/ 38 w 171"/>
                  <a:gd name="T25" fmla="*/ 5 h 32"/>
                  <a:gd name="T26" fmla="*/ 55 w 171"/>
                  <a:gd name="T27" fmla="*/ 1 h 32"/>
                  <a:gd name="T28" fmla="*/ 85 w 171"/>
                  <a:gd name="T29" fmla="*/ 0 h 32"/>
                  <a:gd name="T30" fmla="*/ 153 w 171"/>
                  <a:gd name="T31" fmla="*/ 11 h 32"/>
                  <a:gd name="T32" fmla="*/ 171 w 171"/>
                  <a:gd name="T33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71" h="32">
                    <a:moveTo>
                      <a:pt x="171" y="32"/>
                    </a:moveTo>
                    <a:cubicBezTo>
                      <a:pt x="160" y="32"/>
                      <a:pt x="148" y="32"/>
                      <a:pt x="136" y="32"/>
                    </a:cubicBezTo>
                    <a:cubicBezTo>
                      <a:pt x="131" y="25"/>
                      <a:pt x="125" y="19"/>
                      <a:pt x="119" y="13"/>
                    </a:cubicBezTo>
                    <a:cubicBezTo>
                      <a:pt x="119" y="13"/>
                      <a:pt x="113" y="8"/>
                      <a:pt x="107" y="7"/>
                    </a:cubicBezTo>
                    <a:cubicBezTo>
                      <a:pt x="107" y="7"/>
                      <a:pt x="93" y="5"/>
                      <a:pt x="81" y="5"/>
                    </a:cubicBezTo>
                    <a:cubicBezTo>
                      <a:pt x="67" y="5"/>
                      <a:pt x="51" y="8"/>
                      <a:pt x="51" y="8"/>
                    </a:cubicBezTo>
                    <a:cubicBezTo>
                      <a:pt x="49" y="16"/>
                      <a:pt x="49" y="16"/>
                      <a:pt x="49" y="16"/>
                    </a:cubicBezTo>
                    <a:cubicBezTo>
                      <a:pt x="62" y="32"/>
                      <a:pt x="62" y="32"/>
                      <a:pt x="62" y="32"/>
                    </a:cubicBezTo>
                    <a:cubicBezTo>
                      <a:pt x="51" y="32"/>
                      <a:pt x="39" y="32"/>
                      <a:pt x="27" y="32"/>
                    </a:cubicBezTo>
                    <a:cubicBezTo>
                      <a:pt x="18" y="21"/>
                      <a:pt x="9" y="11"/>
                      <a:pt x="0" y="0"/>
                    </a:cubicBezTo>
                    <a:cubicBezTo>
                      <a:pt x="9" y="0"/>
                      <a:pt x="18" y="0"/>
                      <a:pt x="27" y="0"/>
                    </a:cubicBezTo>
                    <a:cubicBezTo>
                      <a:pt x="36" y="5"/>
                      <a:pt x="36" y="5"/>
                      <a:pt x="36" y="5"/>
                    </a:cubicBezTo>
                    <a:cubicBezTo>
                      <a:pt x="38" y="5"/>
                      <a:pt x="38" y="5"/>
                      <a:pt x="38" y="5"/>
                    </a:cubicBezTo>
                    <a:cubicBezTo>
                      <a:pt x="38" y="5"/>
                      <a:pt x="47" y="2"/>
                      <a:pt x="55" y="1"/>
                    </a:cubicBezTo>
                    <a:cubicBezTo>
                      <a:pt x="64" y="0"/>
                      <a:pt x="74" y="0"/>
                      <a:pt x="85" y="0"/>
                    </a:cubicBezTo>
                    <a:cubicBezTo>
                      <a:pt x="123" y="0"/>
                      <a:pt x="146" y="4"/>
                      <a:pt x="153" y="11"/>
                    </a:cubicBezTo>
                    <a:cubicBezTo>
                      <a:pt x="159" y="18"/>
                      <a:pt x="165" y="25"/>
                      <a:pt x="171" y="3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7" name="Freeform 403"/>
              <p:cNvSpPr>
                <a:spLocks/>
              </p:cNvSpPr>
              <p:nvPr/>
            </p:nvSpPr>
            <p:spPr bwMode="auto">
              <a:xfrm>
                <a:off x="-18764250" y="5572126"/>
                <a:ext cx="522288" cy="119063"/>
              </a:xfrm>
              <a:custGeom>
                <a:avLst/>
                <a:gdLst>
                  <a:gd name="T0" fmla="*/ 63 w 139"/>
                  <a:gd name="T1" fmla="*/ 32 h 32"/>
                  <a:gd name="T2" fmla="*/ 10 w 139"/>
                  <a:gd name="T3" fmla="*/ 28 h 32"/>
                  <a:gd name="T4" fmla="*/ 2 w 139"/>
                  <a:gd name="T5" fmla="*/ 16 h 32"/>
                  <a:gd name="T6" fmla="*/ 33 w 139"/>
                  <a:gd name="T7" fmla="*/ 4 h 32"/>
                  <a:gd name="T8" fmla="*/ 95 w 139"/>
                  <a:gd name="T9" fmla="*/ 0 h 32"/>
                  <a:gd name="T10" fmla="*/ 139 w 139"/>
                  <a:gd name="T11" fmla="*/ 2 h 32"/>
                  <a:gd name="T12" fmla="*/ 124 w 139"/>
                  <a:gd name="T13" fmla="*/ 7 h 32"/>
                  <a:gd name="T14" fmla="*/ 89 w 139"/>
                  <a:gd name="T15" fmla="*/ 5 h 32"/>
                  <a:gd name="T16" fmla="*/ 37 w 139"/>
                  <a:gd name="T17" fmla="*/ 16 h 32"/>
                  <a:gd name="T18" fmla="*/ 41 w 139"/>
                  <a:gd name="T19" fmla="*/ 24 h 32"/>
                  <a:gd name="T20" fmla="*/ 69 w 139"/>
                  <a:gd name="T21" fmla="*/ 27 h 32"/>
                  <a:gd name="T22" fmla="*/ 115 w 139"/>
                  <a:gd name="T23" fmla="*/ 25 h 32"/>
                  <a:gd name="T24" fmla="*/ 110 w 139"/>
                  <a:gd name="T25" fmla="*/ 30 h 32"/>
                  <a:gd name="T26" fmla="*/ 89 w 139"/>
                  <a:gd name="T27" fmla="*/ 32 h 32"/>
                  <a:gd name="T28" fmla="*/ 63 w 139"/>
                  <a:gd name="T29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39" h="32">
                    <a:moveTo>
                      <a:pt x="63" y="32"/>
                    </a:moveTo>
                    <a:cubicBezTo>
                      <a:pt x="38" y="32"/>
                      <a:pt x="21" y="31"/>
                      <a:pt x="10" y="28"/>
                    </a:cubicBezTo>
                    <a:cubicBezTo>
                      <a:pt x="0" y="25"/>
                      <a:pt x="2" y="16"/>
                      <a:pt x="2" y="16"/>
                    </a:cubicBezTo>
                    <a:cubicBezTo>
                      <a:pt x="2" y="16"/>
                      <a:pt x="17" y="7"/>
                      <a:pt x="33" y="4"/>
                    </a:cubicBezTo>
                    <a:cubicBezTo>
                      <a:pt x="49" y="1"/>
                      <a:pt x="69" y="0"/>
                      <a:pt x="95" y="0"/>
                    </a:cubicBezTo>
                    <a:cubicBezTo>
                      <a:pt x="112" y="0"/>
                      <a:pt x="127" y="1"/>
                      <a:pt x="139" y="2"/>
                    </a:cubicBezTo>
                    <a:cubicBezTo>
                      <a:pt x="124" y="7"/>
                      <a:pt x="124" y="7"/>
                      <a:pt x="124" y="7"/>
                    </a:cubicBezTo>
                    <a:cubicBezTo>
                      <a:pt x="110" y="6"/>
                      <a:pt x="99" y="5"/>
                      <a:pt x="89" y="5"/>
                    </a:cubicBezTo>
                    <a:cubicBezTo>
                      <a:pt x="61" y="5"/>
                      <a:pt x="44" y="9"/>
                      <a:pt x="37" y="16"/>
                    </a:cubicBezTo>
                    <a:cubicBezTo>
                      <a:pt x="41" y="24"/>
                      <a:pt x="41" y="24"/>
                      <a:pt x="41" y="24"/>
                    </a:cubicBezTo>
                    <a:cubicBezTo>
                      <a:pt x="41" y="24"/>
                      <a:pt x="56" y="27"/>
                      <a:pt x="69" y="27"/>
                    </a:cubicBezTo>
                    <a:cubicBezTo>
                      <a:pt x="85" y="27"/>
                      <a:pt x="100" y="26"/>
                      <a:pt x="115" y="25"/>
                    </a:cubicBezTo>
                    <a:cubicBezTo>
                      <a:pt x="110" y="30"/>
                      <a:pt x="110" y="30"/>
                      <a:pt x="110" y="30"/>
                    </a:cubicBezTo>
                    <a:cubicBezTo>
                      <a:pt x="103" y="31"/>
                      <a:pt x="96" y="32"/>
                      <a:pt x="89" y="32"/>
                    </a:cubicBezTo>
                    <a:cubicBezTo>
                      <a:pt x="82" y="32"/>
                      <a:pt x="73" y="32"/>
                      <a:pt x="63" y="3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8" name="Freeform 404"/>
              <p:cNvSpPr>
                <a:spLocks noEditPoints="1"/>
              </p:cNvSpPr>
              <p:nvPr/>
            </p:nvSpPr>
            <p:spPr bwMode="auto">
              <a:xfrm>
                <a:off x="-18197513" y="5572126"/>
                <a:ext cx="585788" cy="119063"/>
              </a:xfrm>
              <a:custGeom>
                <a:avLst/>
                <a:gdLst>
                  <a:gd name="T0" fmla="*/ 155 w 156"/>
                  <a:gd name="T1" fmla="*/ 16 h 32"/>
                  <a:gd name="T2" fmla="*/ 124 w 156"/>
                  <a:gd name="T3" fmla="*/ 28 h 32"/>
                  <a:gd name="T4" fmla="*/ 63 w 156"/>
                  <a:gd name="T5" fmla="*/ 32 h 32"/>
                  <a:gd name="T6" fmla="*/ 24 w 156"/>
                  <a:gd name="T7" fmla="*/ 30 h 32"/>
                  <a:gd name="T8" fmla="*/ 2 w 156"/>
                  <a:gd name="T9" fmla="*/ 25 h 32"/>
                  <a:gd name="T10" fmla="*/ 0 w 156"/>
                  <a:gd name="T11" fmla="*/ 16 h 32"/>
                  <a:gd name="T12" fmla="*/ 31 w 156"/>
                  <a:gd name="T13" fmla="*/ 4 h 32"/>
                  <a:gd name="T14" fmla="*/ 92 w 156"/>
                  <a:gd name="T15" fmla="*/ 0 h 32"/>
                  <a:gd name="T16" fmla="*/ 145 w 156"/>
                  <a:gd name="T17" fmla="*/ 4 h 32"/>
                  <a:gd name="T18" fmla="*/ 155 w 156"/>
                  <a:gd name="T19" fmla="*/ 16 h 32"/>
                  <a:gd name="T20" fmla="*/ 36 w 156"/>
                  <a:gd name="T21" fmla="*/ 16 h 32"/>
                  <a:gd name="T22" fmla="*/ 69 w 156"/>
                  <a:gd name="T23" fmla="*/ 27 h 32"/>
                  <a:gd name="T24" fmla="*/ 119 w 156"/>
                  <a:gd name="T25" fmla="*/ 16 h 32"/>
                  <a:gd name="T26" fmla="*/ 87 w 156"/>
                  <a:gd name="T27" fmla="*/ 5 h 32"/>
                  <a:gd name="T28" fmla="*/ 53 w 156"/>
                  <a:gd name="T29" fmla="*/ 8 h 32"/>
                  <a:gd name="T30" fmla="*/ 36 w 156"/>
                  <a:gd name="T31" fmla="*/ 1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6" h="32">
                    <a:moveTo>
                      <a:pt x="155" y="16"/>
                    </a:moveTo>
                    <a:cubicBezTo>
                      <a:pt x="155" y="16"/>
                      <a:pt x="140" y="25"/>
                      <a:pt x="124" y="28"/>
                    </a:cubicBezTo>
                    <a:cubicBezTo>
                      <a:pt x="108" y="31"/>
                      <a:pt x="88" y="32"/>
                      <a:pt x="63" y="32"/>
                    </a:cubicBezTo>
                    <a:cubicBezTo>
                      <a:pt x="48" y="32"/>
                      <a:pt x="35" y="32"/>
                      <a:pt x="24" y="30"/>
                    </a:cubicBezTo>
                    <a:cubicBezTo>
                      <a:pt x="14" y="29"/>
                      <a:pt x="2" y="25"/>
                      <a:pt x="2" y="25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15" y="7"/>
                      <a:pt x="31" y="4"/>
                    </a:cubicBezTo>
                    <a:cubicBezTo>
                      <a:pt x="47" y="1"/>
                      <a:pt x="68" y="0"/>
                      <a:pt x="92" y="0"/>
                    </a:cubicBezTo>
                    <a:cubicBezTo>
                      <a:pt x="116" y="0"/>
                      <a:pt x="133" y="1"/>
                      <a:pt x="145" y="4"/>
                    </a:cubicBezTo>
                    <a:cubicBezTo>
                      <a:pt x="156" y="7"/>
                      <a:pt x="155" y="16"/>
                      <a:pt x="155" y="16"/>
                    </a:cubicBezTo>
                    <a:close/>
                    <a:moveTo>
                      <a:pt x="36" y="16"/>
                    </a:moveTo>
                    <a:cubicBezTo>
                      <a:pt x="30" y="23"/>
                      <a:pt x="41" y="27"/>
                      <a:pt x="69" y="27"/>
                    </a:cubicBezTo>
                    <a:cubicBezTo>
                      <a:pt x="96" y="27"/>
                      <a:pt x="113" y="23"/>
                      <a:pt x="119" y="16"/>
                    </a:cubicBezTo>
                    <a:cubicBezTo>
                      <a:pt x="126" y="9"/>
                      <a:pt x="115" y="5"/>
                      <a:pt x="87" y="5"/>
                    </a:cubicBezTo>
                    <a:cubicBezTo>
                      <a:pt x="73" y="5"/>
                      <a:pt x="61" y="6"/>
                      <a:pt x="53" y="8"/>
                    </a:cubicBezTo>
                    <a:cubicBezTo>
                      <a:pt x="45" y="10"/>
                      <a:pt x="36" y="16"/>
                      <a:pt x="36" y="1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9" name="Freeform 405"/>
              <p:cNvSpPr>
                <a:spLocks/>
              </p:cNvSpPr>
              <p:nvPr/>
            </p:nvSpPr>
            <p:spPr bwMode="auto">
              <a:xfrm>
                <a:off x="-17514888" y="5572126"/>
                <a:ext cx="971550" cy="119063"/>
              </a:xfrm>
              <a:custGeom>
                <a:avLst/>
                <a:gdLst>
                  <a:gd name="T0" fmla="*/ 137 w 259"/>
                  <a:gd name="T1" fmla="*/ 32 h 32"/>
                  <a:gd name="T2" fmla="*/ 102 w 259"/>
                  <a:gd name="T3" fmla="*/ 32 h 32"/>
                  <a:gd name="T4" fmla="*/ 119 w 259"/>
                  <a:gd name="T5" fmla="*/ 13 h 32"/>
                  <a:gd name="T6" fmla="*/ 116 w 259"/>
                  <a:gd name="T7" fmla="*/ 7 h 32"/>
                  <a:gd name="T8" fmla="*/ 95 w 259"/>
                  <a:gd name="T9" fmla="*/ 5 h 32"/>
                  <a:gd name="T10" fmla="*/ 64 w 259"/>
                  <a:gd name="T11" fmla="*/ 8 h 32"/>
                  <a:gd name="T12" fmla="*/ 48 w 259"/>
                  <a:gd name="T13" fmla="*/ 16 h 32"/>
                  <a:gd name="T14" fmla="*/ 34 w 259"/>
                  <a:gd name="T15" fmla="*/ 32 h 32"/>
                  <a:gd name="T16" fmla="*/ 0 w 259"/>
                  <a:gd name="T17" fmla="*/ 32 h 32"/>
                  <a:gd name="T18" fmla="*/ 26 w 259"/>
                  <a:gd name="T19" fmla="*/ 0 h 32"/>
                  <a:gd name="T20" fmla="*/ 54 w 259"/>
                  <a:gd name="T21" fmla="*/ 0 h 32"/>
                  <a:gd name="T22" fmla="*/ 55 w 259"/>
                  <a:gd name="T23" fmla="*/ 5 h 32"/>
                  <a:gd name="T24" fmla="*/ 57 w 259"/>
                  <a:gd name="T25" fmla="*/ 5 h 32"/>
                  <a:gd name="T26" fmla="*/ 79 w 259"/>
                  <a:gd name="T27" fmla="*/ 1 h 32"/>
                  <a:gd name="T28" fmla="*/ 109 w 259"/>
                  <a:gd name="T29" fmla="*/ 0 h 32"/>
                  <a:gd name="T30" fmla="*/ 154 w 259"/>
                  <a:gd name="T31" fmla="*/ 5 h 32"/>
                  <a:gd name="T32" fmla="*/ 157 w 259"/>
                  <a:gd name="T33" fmla="*/ 5 h 32"/>
                  <a:gd name="T34" fmla="*/ 180 w 259"/>
                  <a:gd name="T35" fmla="*/ 1 h 32"/>
                  <a:gd name="T36" fmla="*/ 211 w 259"/>
                  <a:gd name="T37" fmla="*/ 0 h 32"/>
                  <a:gd name="T38" fmla="*/ 251 w 259"/>
                  <a:gd name="T39" fmla="*/ 3 h 32"/>
                  <a:gd name="T40" fmla="*/ 258 w 259"/>
                  <a:gd name="T41" fmla="*/ 11 h 32"/>
                  <a:gd name="T42" fmla="*/ 241 w 259"/>
                  <a:gd name="T43" fmla="*/ 32 h 32"/>
                  <a:gd name="T44" fmla="*/ 206 w 259"/>
                  <a:gd name="T45" fmla="*/ 32 h 32"/>
                  <a:gd name="T46" fmla="*/ 222 w 259"/>
                  <a:gd name="T47" fmla="*/ 13 h 32"/>
                  <a:gd name="T48" fmla="*/ 219 w 259"/>
                  <a:gd name="T49" fmla="*/ 7 h 32"/>
                  <a:gd name="T50" fmla="*/ 198 w 259"/>
                  <a:gd name="T51" fmla="*/ 5 h 32"/>
                  <a:gd name="T52" fmla="*/ 167 w 259"/>
                  <a:gd name="T53" fmla="*/ 8 h 32"/>
                  <a:gd name="T54" fmla="*/ 151 w 259"/>
                  <a:gd name="T55" fmla="*/ 15 h 32"/>
                  <a:gd name="T56" fmla="*/ 137 w 259"/>
                  <a:gd name="T57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259" h="32">
                    <a:moveTo>
                      <a:pt x="137" y="32"/>
                    </a:moveTo>
                    <a:cubicBezTo>
                      <a:pt x="126" y="32"/>
                      <a:pt x="114" y="32"/>
                      <a:pt x="102" y="32"/>
                    </a:cubicBezTo>
                    <a:cubicBezTo>
                      <a:pt x="108" y="25"/>
                      <a:pt x="113" y="19"/>
                      <a:pt x="119" y="13"/>
                    </a:cubicBezTo>
                    <a:cubicBezTo>
                      <a:pt x="116" y="7"/>
                      <a:pt x="116" y="7"/>
                      <a:pt x="116" y="7"/>
                    </a:cubicBezTo>
                    <a:cubicBezTo>
                      <a:pt x="116" y="7"/>
                      <a:pt x="106" y="5"/>
                      <a:pt x="95" y="5"/>
                    </a:cubicBezTo>
                    <a:cubicBezTo>
                      <a:pt x="82" y="5"/>
                      <a:pt x="72" y="6"/>
                      <a:pt x="64" y="8"/>
                    </a:cubicBezTo>
                    <a:cubicBezTo>
                      <a:pt x="56" y="9"/>
                      <a:pt x="48" y="16"/>
                      <a:pt x="48" y="16"/>
                    </a:cubicBezTo>
                    <a:cubicBezTo>
                      <a:pt x="34" y="32"/>
                      <a:pt x="34" y="32"/>
                      <a:pt x="34" y="32"/>
                    </a:cubicBezTo>
                    <a:cubicBezTo>
                      <a:pt x="23" y="32"/>
                      <a:pt x="11" y="32"/>
                      <a:pt x="0" y="32"/>
                    </a:cubicBezTo>
                    <a:cubicBezTo>
                      <a:pt x="9" y="21"/>
                      <a:pt x="18" y="11"/>
                      <a:pt x="26" y="0"/>
                    </a:cubicBezTo>
                    <a:cubicBezTo>
                      <a:pt x="35" y="0"/>
                      <a:pt x="44" y="0"/>
                      <a:pt x="54" y="0"/>
                    </a:cubicBezTo>
                    <a:cubicBezTo>
                      <a:pt x="55" y="5"/>
                      <a:pt x="55" y="5"/>
                      <a:pt x="55" y="5"/>
                    </a:cubicBezTo>
                    <a:cubicBezTo>
                      <a:pt x="57" y="5"/>
                      <a:pt x="57" y="5"/>
                      <a:pt x="57" y="5"/>
                    </a:cubicBezTo>
                    <a:cubicBezTo>
                      <a:pt x="57" y="5"/>
                      <a:pt x="70" y="2"/>
                      <a:pt x="79" y="1"/>
                    </a:cubicBezTo>
                    <a:cubicBezTo>
                      <a:pt x="88" y="0"/>
                      <a:pt x="98" y="0"/>
                      <a:pt x="109" y="0"/>
                    </a:cubicBezTo>
                    <a:cubicBezTo>
                      <a:pt x="133" y="0"/>
                      <a:pt x="154" y="5"/>
                      <a:pt x="154" y="5"/>
                    </a:cubicBezTo>
                    <a:cubicBezTo>
                      <a:pt x="157" y="5"/>
                      <a:pt x="157" y="5"/>
                      <a:pt x="157" y="5"/>
                    </a:cubicBezTo>
                    <a:cubicBezTo>
                      <a:pt x="163" y="3"/>
                      <a:pt x="170" y="2"/>
                      <a:pt x="180" y="1"/>
                    </a:cubicBezTo>
                    <a:cubicBezTo>
                      <a:pt x="189" y="0"/>
                      <a:pt x="200" y="0"/>
                      <a:pt x="211" y="0"/>
                    </a:cubicBezTo>
                    <a:cubicBezTo>
                      <a:pt x="230" y="0"/>
                      <a:pt x="244" y="1"/>
                      <a:pt x="251" y="3"/>
                    </a:cubicBezTo>
                    <a:cubicBezTo>
                      <a:pt x="259" y="5"/>
                      <a:pt x="258" y="11"/>
                      <a:pt x="258" y="11"/>
                    </a:cubicBezTo>
                    <a:cubicBezTo>
                      <a:pt x="252" y="18"/>
                      <a:pt x="246" y="25"/>
                      <a:pt x="241" y="32"/>
                    </a:cubicBezTo>
                    <a:cubicBezTo>
                      <a:pt x="229" y="32"/>
                      <a:pt x="218" y="32"/>
                      <a:pt x="206" y="32"/>
                    </a:cubicBezTo>
                    <a:cubicBezTo>
                      <a:pt x="211" y="25"/>
                      <a:pt x="217" y="19"/>
                      <a:pt x="222" y="13"/>
                    </a:cubicBezTo>
                    <a:cubicBezTo>
                      <a:pt x="219" y="7"/>
                      <a:pt x="219" y="7"/>
                      <a:pt x="219" y="7"/>
                    </a:cubicBezTo>
                    <a:cubicBezTo>
                      <a:pt x="219" y="7"/>
                      <a:pt x="208" y="5"/>
                      <a:pt x="198" y="5"/>
                    </a:cubicBezTo>
                    <a:cubicBezTo>
                      <a:pt x="185" y="5"/>
                      <a:pt x="174" y="6"/>
                      <a:pt x="167" y="8"/>
                    </a:cubicBezTo>
                    <a:cubicBezTo>
                      <a:pt x="159" y="9"/>
                      <a:pt x="151" y="15"/>
                      <a:pt x="151" y="15"/>
                    </a:cubicBezTo>
                    <a:lnTo>
                      <a:pt x="137" y="32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0" name="Freeform 406"/>
              <p:cNvSpPr>
                <a:spLocks/>
              </p:cNvSpPr>
              <p:nvPr/>
            </p:nvSpPr>
            <p:spPr bwMode="auto">
              <a:xfrm>
                <a:off x="-16430625" y="5572126"/>
                <a:ext cx="966788" cy="119063"/>
              </a:xfrm>
              <a:custGeom>
                <a:avLst/>
                <a:gdLst>
                  <a:gd name="T0" fmla="*/ 138 w 258"/>
                  <a:gd name="T1" fmla="*/ 32 h 32"/>
                  <a:gd name="T2" fmla="*/ 103 w 258"/>
                  <a:gd name="T3" fmla="*/ 32 h 32"/>
                  <a:gd name="T4" fmla="*/ 119 w 258"/>
                  <a:gd name="T5" fmla="*/ 13 h 32"/>
                  <a:gd name="T6" fmla="*/ 116 w 258"/>
                  <a:gd name="T7" fmla="*/ 7 h 32"/>
                  <a:gd name="T8" fmla="*/ 95 w 258"/>
                  <a:gd name="T9" fmla="*/ 5 h 32"/>
                  <a:gd name="T10" fmla="*/ 64 w 258"/>
                  <a:gd name="T11" fmla="*/ 8 h 32"/>
                  <a:gd name="T12" fmla="*/ 47 w 258"/>
                  <a:gd name="T13" fmla="*/ 16 h 32"/>
                  <a:gd name="T14" fmla="*/ 35 w 258"/>
                  <a:gd name="T15" fmla="*/ 32 h 32"/>
                  <a:gd name="T16" fmla="*/ 0 w 258"/>
                  <a:gd name="T17" fmla="*/ 32 h 32"/>
                  <a:gd name="T18" fmla="*/ 26 w 258"/>
                  <a:gd name="T19" fmla="*/ 0 h 32"/>
                  <a:gd name="T20" fmla="*/ 53 w 258"/>
                  <a:gd name="T21" fmla="*/ 0 h 32"/>
                  <a:gd name="T22" fmla="*/ 54 w 258"/>
                  <a:gd name="T23" fmla="*/ 5 h 32"/>
                  <a:gd name="T24" fmla="*/ 56 w 258"/>
                  <a:gd name="T25" fmla="*/ 5 h 32"/>
                  <a:gd name="T26" fmla="*/ 78 w 258"/>
                  <a:gd name="T27" fmla="*/ 1 h 32"/>
                  <a:gd name="T28" fmla="*/ 108 w 258"/>
                  <a:gd name="T29" fmla="*/ 0 h 32"/>
                  <a:gd name="T30" fmla="*/ 154 w 258"/>
                  <a:gd name="T31" fmla="*/ 5 h 32"/>
                  <a:gd name="T32" fmla="*/ 156 w 258"/>
                  <a:gd name="T33" fmla="*/ 5 h 32"/>
                  <a:gd name="T34" fmla="*/ 179 w 258"/>
                  <a:gd name="T35" fmla="*/ 1 h 32"/>
                  <a:gd name="T36" fmla="*/ 210 w 258"/>
                  <a:gd name="T37" fmla="*/ 0 h 32"/>
                  <a:gd name="T38" fmla="*/ 251 w 258"/>
                  <a:gd name="T39" fmla="*/ 3 h 32"/>
                  <a:gd name="T40" fmla="*/ 257 w 258"/>
                  <a:gd name="T41" fmla="*/ 11 h 32"/>
                  <a:gd name="T42" fmla="*/ 241 w 258"/>
                  <a:gd name="T43" fmla="*/ 32 h 32"/>
                  <a:gd name="T44" fmla="*/ 206 w 258"/>
                  <a:gd name="T45" fmla="*/ 32 h 32"/>
                  <a:gd name="T46" fmla="*/ 222 w 258"/>
                  <a:gd name="T47" fmla="*/ 13 h 32"/>
                  <a:gd name="T48" fmla="*/ 219 w 258"/>
                  <a:gd name="T49" fmla="*/ 7 h 32"/>
                  <a:gd name="T50" fmla="*/ 198 w 258"/>
                  <a:gd name="T51" fmla="*/ 5 h 32"/>
                  <a:gd name="T52" fmla="*/ 166 w 258"/>
                  <a:gd name="T53" fmla="*/ 8 h 32"/>
                  <a:gd name="T54" fmla="*/ 151 w 258"/>
                  <a:gd name="T55" fmla="*/ 15 h 32"/>
                  <a:gd name="T56" fmla="*/ 138 w 258"/>
                  <a:gd name="T57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258" h="32">
                    <a:moveTo>
                      <a:pt x="138" y="32"/>
                    </a:moveTo>
                    <a:cubicBezTo>
                      <a:pt x="126" y="32"/>
                      <a:pt x="115" y="32"/>
                      <a:pt x="103" y="32"/>
                    </a:cubicBezTo>
                    <a:cubicBezTo>
                      <a:pt x="108" y="25"/>
                      <a:pt x="113" y="19"/>
                      <a:pt x="119" y="13"/>
                    </a:cubicBezTo>
                    <a:cubicBezTo>
                      <a:pt x="116" y="7"/>
                      <a:pt x="116" y="7"/>
                      <a:pt x="116" y="7"/>
                    </a:cubicBezTo>
                    <a:cubicBezTo>
                      <a:pt x="116" y="7"/>
                      <a:pt x="105" y="5"/>
                      <a:pt x="95" y="5"/>
                    </a:cubicBezTo>
                    <a:cubicBezTo>
                      <a:pt x="82" y="5"/>
                      <a:pt x="71" y="6"/>
                      <a:pt x="64" y="8"/>
                    </a:cubicBezTo>
                    <a:cubicBezTo>
                      <a:pt x="56" y="9"/>
                      <a:pt x="47" y="16"/>
                      <a:pt x="47" y="16"/>
                    </a:cubicBezTo>
                    <a:cubicBezTo>
                      <a:pt x="35" y="32"/>
                      <a:pt x="35" y="32"/>
                      <a:pt x="35" y="32"/>
                    </a:cubicBezTo>
                    <a:cubicBezTo>
                      <a:pt x="23" y="32"/>
                      <a:pt x="12" y="32"/>
                      <a:pt x="0" y="32"/>
                    </a:cubicBezTo>
                    <a:cubicBezTo>
                      <a:pt x="9" y="21"/>
                      <a:pt x="17" y="11"/>
                      <a:pt x="26" y="0"/>
                    </a:cubicBezTo>
                    <a:cubicBezTo>
                      <a:pt x="35" y="0"/>
                      <a:pt x="44" y="0"/>
                      <a:pt x="53" y="0"/>
                    </a:cubicBezTo>
                    <a:cubicBezTo>
                      <a:pt x="54" y="5"/>
                      <a:pt x="54" y="5"/>
                      <a:pt x="54" y="5"/>
                    </a:cubicBezTo>
                    <a:cubicBezTo>
                      <a:pt x="56" y="5"/>
                      <a:pt x="56" y="5"/>
                      <a:pt x="56" y="5"/>
                    </a:cubicBezTo>
                    <a:cubicBezTo>
                      <a:pt x="56" y="5"/>
                      <a:pt x="69" y="2"/>
                      <a:pt x="78" y="1"/>
                    </a:cubicBezTo>
                    <a:cubicBezTo>
                      <a:pt x="88" y="0"/>
                      <a:pt x="97" y="0"/>
                      <a:pt x="108" y="0"/>
                    </a:cubicBezTo>
                    <a:cubicBezTo>
                      <a:pt x="133" y="0"/>
                      <a:pt x="154" y="5"/>
                      <a:pt x="154" y="5"/>
                    </a:cubicBezTo>
                    <a:cubicBezTo>
                      <a:pt x="156" y="5"/>
                      <a:pt x="156" y="5"/>
                      <a:pt x="156" y="5"/>
                    </a:cubicBezTo>
                    <a:cubicBezTo>
                      <a:pt x="156" y="5"/>
                      <a:pt x="170" y="2"/>
                      <a:pt x="179" y="1"/>
                    </a:cubicBezTo>
                    <a:cubicBezTo>
                      <a:pt x="189" y="0"/>
                      <a:pt x="199" y="0"/>
                      <a:pt x="210" y="0"/>
                    </a:cubicBezTo>
                    <a:cubicBezTo>
                      <a:pt x="230" y="0"/>
                      <a:pt x="243" y="1"/>
                      <a:pt x="251" y="3"/>
                    </a:cubicBezTo>
                    <a:cubicBezTo>
                      <a:pt x="258" y="5"/>
                      <a:pt x="257" y="11"/>
                      <a:pt x="257" y="11"/>
                    </a:cubicBezTo>
                    <a:cubicBezTo>
                      <a:pt x="252" y="18"/>
                      <a:pt x="247" y="25"/>
                      <a:pt x="241" y="32"/>
                    </a:cubicBezTo>
                    <a:cubicBezTo>
                      <a:pt x="230" y="32"/>
                      <a:pt x="218" y="32"/>
                      <a:pt x="206" y="32"/>
                    </a:cubicBezTo>
                    <a:cubicBezTo>
                      <a:pt x="212" y="25"/>
                      <a:pt x="217" y="19"/>
                      <a:pt x="222" y="13"/>
                    </a:cubicBezTo>
                    <a:cubicBezTo>
                      <a:pt x="219" y="7"/>
                      <a:pt x="219" y="7"/>
                      <a:pt x="219" y="7"/>
                    </a:cubicBezTo>
                    <a:cubicBezTo>
                      <a:pt x="219" y="7"/>
                      <a:pt x="208" y="5"/>
                      <a:pt x="198" y="5"/>
                    </a:cubicBezTo>
                    <a:cubicBezTo>
                      <a:pt x="184" y="5"/>
                      <a:pt x="174" y="6"/>
                      <a:pt x="166" y="8"/>
                    </a:cubicBezTo>
                    <a:cubicBezTo>
                      <a:pt x="159" y="9"/>
                      <a:pt x="151" y="15"/>
                      <a:pt x="151" y="15"/>
                    </a:cubicBezTo>
                    <a:lnTo>
                      <a:pt x="138" y="32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1" name="Freeform 407"/>
              <p:cNvSpPr>
                <a:spLocks noEditPoints="1"/>
              </p:cNvSpPr>
              <p:nvPr/>
            </p:nvSpPr>
            <p:spPr bwMode="auto">
              <a:xfrm>
                <a:off x="-15362238" y="5572126"/>
                <a:ext cx="555625" cy="119063"/>
              </a:xfrm>
              <a:custGeom>
                <a:avLst/>
                <a:gdLst>
                  <a:gd name="T0" fmla="*/ 107 w 148"/>
                  <a:gd name="T1" fmla="*/ 32 h 32"/>
                  <a:gd name="T2" fmla="*/ 103 w 148"/>
                  <a:gd name="T3" fmla="*/ 27 h 32"/>
                  <a:gd name="T4" fmla="*/ 102 w 148"/>
                  <a:gd name="T5" fmla="*/ 27 h 32"/>
                  <a:gd name="T6" fmla="*/ 76 w 148"/>
                  <a:gd name="T7" fmla="*/ 32 h 32"/>
                  <a:gd name="T8" fmla="*/ 44 w 148"/>
                  <a:gd name="T9" fmla="*/ 32 h 32"/>
                  <a:gd name="T10" fmla="*/ 8 w 148"/>
                  <a:gd name="T11" fmla="*/ 30 h 32"/>
                  <a:gd name="T12" fmla="*/ 0 w 148"/>
                  <a:gd name="T13" fmla="*/ 23 h 32"/>
                  <a:gd name="T14" fmla="*/ 25 w 148"/>
                  <a:gd name="T15" fmla="*/ 15 h 32"/>
                  <a:gd name="T16" fmla="*/ 84 w 148"/>
                  <a:gd name="T17" fmla="*/ 13 h 32"/>
                  <a:gd name="T18" fmla="*/ 112 w 148"/>
                  <a:gd name="T19" fmla="*/ 13 h 32"/>
                  <a:gd name="T20" fmla="*/ 113 w 148"/>
                  <a:gd name="T21" fmla="*/ 11 h 32"/>
                  <a:gd name="T22" fmla="*/ 110 w 148"/>
                  <a:gd name="T23" fmla="*/ 6 h 32"/>
                  <a:gd name="T24" fmla="*/ 88 w 148"/>
                  <a:gd name="T25" fmla="*/ 5 h 32"/>
                  <a:gd name="T26" fmla="*/ 63 w 148"/>
                  <a:gd name="T27" fmla="*/ 6 h 32"/>
                  <a:gd name="T28" fmla="*/ 40 w 148"/>
                  <a:gd name="T29" fmla="*/ 7 h 32"/>
                  <a:gd name="T30" fmla="*/ 32 w 148"/>
                  <a:gd name="T31" fmla="*/ 3 h 32"/>
                  <a:gd name="T32" fmla="*/ 63 w 148"/>
                  <a:gd name="T33" fmla="*/ 1 h 32"/>
                  <a:gd name="T34" fmla="*/ 93 w 148"/>
                  <a:gd name="T35" fmla="*/ 0 h 32"/>
                  <a:gd name="T36" fmla="*/ 138 w 148"/>
                  <a:gd name="T37" fmla="*/ 3 h 32"/>
                  <a:gd name="T38" fmla="*/ 148 w 148"/>
                  <a:gd name="T39" fmla="*/ 11 h 32"/>
                  <a:gd name="T40" fmla="*/ 132 w 148"/>
                  <a:gd name="T41" fmla="*/ 32 h 32"/>
                  <a:gd name="T42" fmla="*/ 107 w 148"/>
                  <a:gd name="T43" fmla="*/ 32 h 32"/>
                  <a:gd name="T44" fmla="*/ 59 w 148"/>
                  <a:gd name="T45" fmla="*/ 27 h 32"/>
                  <a:gd name="T46" fmla="*/ 91 w 148"/>
                  <a:gd name="T47" fmla="*/ 25 h 32"/>
                  <a:gd name="T48" fmla="*/ 107 w 148"/>
                  <a:gd name="T49" fmla="*/ 19 h 32"/>
                  <a:gd name="T50" fmla="*/ 109 w 148"/>
                  <a:gd name="T51" fmla="*/ 17 h 32"/>
                  <a:gd name="T52" fmla="*/ 88 w 148"/>
                  <a:gd name="T53" fmla="*/ 17 h 32"/>
                  <a:gd name="T54" fmla="*/ 51 w 148"/>
                  <a:gd name="T55" fmla="*/ 18 h 32"/>
                  <a:gd name="T56" fmla="*/ 36 w 148"/>
                  <a:gd name="T57" fmla="*/ 23 h 32"/>
                  <a:gd name="T58" fmla="*/ 40 w 148"/>
                  <a:gd name="T59" fmla="*/ 26 h 32"/>
                  <a:gd name="T60" fmla="*/ 59 w 148"/>
                  <a:gd name="T61" fmla="*/ 2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48" h="32">
                    <a:moveTo>
                      <a:pt x="107" y="32"/>
                    </a:moveTo>
                    <a:cubicBezTo>
                      <a:pt x="103" y="27"/>
                      <a:pt x="103" y="27"/>
                      <a:pt x="103" y="27"/>
                    </a:cubicBezTo>
                    <a:cubicBezTo>
                      <a:pt x="102" y="27"/>
                      <a:pt x="102" y="27"/>
                      <a:pt x="102" y="27"/>
                    </a:cubicBezTo>
                    <a:cubicBezTo>
                      <a:pt x="93" y="29"/>
                      <a:pt x="84" y="31"/>
                      <a:pt x="76" y="32"/>
                    </a:cubicBezTo>
                    <a:cubicBezTo>
                      <a:pt x="67" y="32"/>
                      <a:pt x="56" y="32"/>
                      <a:pt x="44" y="32"/>
                    </a:cubicBezTo>
                    <a:cubicBezTo>
                      <a:pt x="28" y="32"/>
                      <a:pt x="16" y="32"/>
                      <a:pt x="8" y="30"/>
                    </a:cubicBezTo>
                    <a:cubicBezTo>
                      <a:pt x="0" y="28"/>
                      <a:pt x="0" y="23"/>
                      <a:pt x="0" y="23"/>
                    </a:cubicBezTo>
                    <a:cubicBezTo>
                      <a:pt x="0" y="23"/>
                      <a:pt x="11" y="17"/>
                      <a:pt x="25" y="15"/>
                    </a:cubicBezTo>
                    <a:cubicBezTo>
                      <a:pt x="39" y="14"/>
                      <a:pt x="58" y="13"/>
                      <a:pt x="84" y="13"/>
                    </a:cubicBezTo>
                    <a:cubicBezTo>
                      <a:pt x="93" y="13"/>
                      <a:pt x="103" y="13"/>
                      <a:pt x="112" y="13"/>
                    </a:cubicBezTo>
                    <a:cubicBezTo>
                      <a:pt x="113" y="11"/>
                      <a:pt x="113" y="11"/>
                      <a:pt x="113" y="11"/>
                    </a:cubicBezTo>
                    <a:cubicBezTo>
                      <a:pt x="110" y="6"/>
                      <a:pt x="110" y="6"/>
                      <a:pt x="110" y="6"/>
                    </a:cubicBezTo>
                    <a:cubicBezTo>
                      <a:pt x="110" y="6"/>
                      <a:pt x="98" y="5"/>
                      <a:pt x="88" y="5"/>
                    </a:cubicBezTo>
                    <a:cubicBezTo>
                      <a:pt x="80" y="5"/>
                      <a:pt x="72" y="5"/>
                      <a:pt x="63" y="6"/>
                    </a:cubicBezTo>
                    <a:cubicBezTo>
                      <a:pt x="55" y="6"/>
                      <a:pt x="48" y="7"/>
                      <a:pt x="40" y="7"/>
                    </a:cubicBezTo>
                    <a:cubicBezTo>
                      <a:pt x="32" y="3"/>
                      <a:pt x="32" y="3"/>
                      <a:pt x="32" y="3"/>
                    </a:cubicBezTo>
                    <a:cubicBezTo>
                      <a:pt x="42" y="2"/>
                      <a:pt x="52" y="1"/>
                      <a:pt x="63" y="1"/>
                    </a:cubicBezTo>
                    <a:cubicBezTo>
                      <a:pt x="74" y="0"/>
                      <a:pt x="84" y="0"/>
                      <a:pt x="93" y="0"/>
                    </a:cubicBezTo>
                    <a:cubicBezTo>
                      <a:pt x="114" y="0"/>
                      <a:pt x="129" y="1"/>
                      <a:pt x="138" y="3"/>
                    </a:cubicBezTo>
                    <a:cubicBezTo>
                      <a:pt x="148" y="4"/>
                      <a:pt x="148" y="11"/>
                      <a:pt x="148" y="11"/>
                    </a:cubicBezTo>
                    <a:cubicBezTo>
                      <a:pt x="143" y="18"/>
                      <a:pt x="137" y="25"/>
                      <a:pt x="132" y="32"/>
                    </a:cubicBezTo>
                    <a:cubicBezTo>
                      <a:pt x="124" y="32"/>
                      <a:pt x="115" y="32"/>
                      <a:pt x="107" y="32"/>
                    </a:cubicBezTo>
                    <a:close/>
                    <a:moveTo>
                      <a:pt x="59" y="27"/>
                    </a:moveTo>
                    <a:cubicBezTo>
                      <a:pt x="72" y="27"/>
                      <a:pt x="82" y="26"/>
                      <a:pt x="91" y="25"/>
                    </a:cubicBezTo>
                    <a:cubicBezTo>
                      <a:pt x="99" y="24"/>
                      <a:pt x="107" y="19"/>
                      <a:pt x="107" y="19"/>
                    </a:cubicBezTo>
                    <a:cubicBezTo>
                      <a:pt x="109" y="17"/>
                      <a:pt x="109" y="17"/>
                      <a:pt x="109" y="17"/>
                    </a:cubicBezTo>
                    <a:cubicBezTo>
                      <a:pt x="102" y="17"/>
                      <a:pt x="95" y="17"/>
                      <a:pt x="88" y="17"/>
                    </a:cubicBezTo>
                    <a:cubicBezTo>
                      <a:pt x="71" y="17"/>
                      <a:pt x="59" y="18"/>
                      <a:pt x="51" y="18"/>
                    </a:cubicBezTo>
                    <a:cubicBezTo>
                      <a:pt x="42" y="19"/>
                      <a:pt x="36" y="23"/>
                      <a:pt x="36" y="23"/>
                    </a:cubicBezTo>
                    <a:cubicBezTo>
                      <a:pt x="40" y="26"/>
                      <a:pt x="40" y="26"/>
                      <a:pt x="40" y="26"/>
                    </a:cubicBezTo>
                    <a:cubicBezTo>
                      <a:pt x="40" y="26"/>
                      <a:pt x="50" y="27"/>
                      <a:pt x="59" y="27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2" name="Freeform 408"/>
              <p:cNvSpPr>
                <a:spLocks/>
              </p:cNvSpPr>
              <p:nvPr/>
            </p:nvSpPr>
            <p:spPr bwMode="auto">
              <a:xfrm>
                <a:off x="-14682788" y="5572126"/>
                <a:ext cx="614363" cy="119063"/>
              </a:xfrm>
              <a:custGeom>
                <a:avLst/>
                <a:gdLst>
                  <a:gd name="T0" fmla="*/ 144 w 164"/>
                  <a:gd name="T1" fmla="*/ 32 h 32"/>
                  <a:gd name="T2" fmla="*/ 109 w 164"/>
                  <a:gd name="T3" fmla="*/ 32 h 32"/>
                  <a:gd name="T4" fmla="*/ 123 w 164"/>
                  <a:gd name="T5" fmla="*/ 13 h 32"/>
                  <a:gd name="T6" fmla="*/ 119 w 164"/>
                  <a:gd name="T7" fmla="*/ 7 h 32"/>
                  <a:gd name="T8" fmla="*/ 96 w 164"/>
                  <a:gd name="T9" fmla="*/ 5 h 32"/>
                  <a:gd name="T10" fmla="*/ 62 w 164"/>
                  <a:gd name="T11" fmla="*/ 8 h 32"/>
                  <a:gd name="T12" fmla="*/ 46 w 164"/>
                  <a:gd name="T13" fmla="*/ 16 h 32"/>
                  <a:gd name="T14" fmla="*/ 34 w 164"/>
                  <a:gd name="T15" fmla="*/ 32 h 32"/>
                  <a:gd name="T16" fmla="*/ 0 w 164"/>
                  <a:gd name="T17" fmla="*/ 32 h 32"/>
                  <a:gd name="T18" fmla="*/ 23 w 164"/>
                  <a:gd name="T19" fmla="*/ 0 h 32"/>
                  <a:gd name="T20" fmla="*/ 50 w 164"/>
                  <a:gd name="T21" fmla="*/ 0 h 32"/>
                  <a:gd name="T22" fmla="*/ 52 w 164"/>
                  <a:gd name="T23" fmla="*/ 5 h 32"/>
                  <a:gd name="T24" fmla="*/ 54 w 164"/>
                  <a:gd name="T25" fmla="*/ 5 h 32"/>
                  <a:gd name="T26" fmla="*/ 77 w 164"/>
                  <a:gd name="T27" fmla="*/ 1 h 32"/>
                  <a:gd name="T28" fmla="*/ 108 w 164"/>
                  <a:gd name="T29" fmla="*/ 0 h 32"/>
                  <a:gd name="T30" fmla="*/ 158 w 164"/>
                  <a:gd name="T31" fmla="*/ 11 h 32"/>
                  <a:gd name="T32" fmla="*/ 144 w 164"/>
                  <a:gd name="T33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64" h="32">
                    <a:moveTo>
                      <a:pt x="144" y="32"/>
                    </a:moveTo>
                    <a:cubicBezTo>
                      <a:pt x="132" y="32"/>
                      <a:pt x="120" y="32"/>
                      <a:pt x="109" y="32"/>
                    </a:cubicBezTo>
                    <a:cubicBezTo>
                      <a:pt x="113" y="25"/>
                      <a:pt x="118" y="19"/>
                      <a:pt x="123" y="13"/>
                    </a:cubicBezTo>
                    <a:cubicBezTo>
                      <a:pt x="119" y="7"/>
                      <a:pt x="119" y="7"/>
                      <a:pt x="119" y="7"/>
                    </a:cubicBezTo>
                    <a:cubicBezTo>
                      <a:pt x="119" y="7"/>
                      <a:pt x="107" y="5"/>
                      <a:pt x="96" y="5"/>
                    </a:cubicBezTo>
                    <a:cubicBezTo>
                      <a:pt x="82" y="5"/>
                      <a:pt x="70" y="6"/>
                      <a:pt x="62" y="8"/>
                    </a:cubicBezTo>
                    <a:cubicBezTo>
                      <a:pt x="54" y="9"/>
                      <a:pt x="46" y="16"/>
                      <a:pt x="46" y="16"/>
                    </a:cubicBezTo>
                    <a:cubicBezTo>
                      <a:pt x="34" y="32"/>
                      <a:pt x="34" y="32"/>
                      <a:pt x="34" y="32"/>
                    </a:cubicBezTo>
                    <a:cubicBezTo>
                      <a:pt x="23" y="32"/>
                      <a:pt x="11" y="32"/>
                      <a:pt x="0" y="32"/>
                    </a:cubicBezTo>
                    <a:cubicBezTo>
                      <a:pt x="7" y="21"/>
                      <a:pt x="15" y="11"/>
                      <a:pt x="23" y="0"/>
                    </a:cubicBezTo>
                    <a:cubicBezTo>
                      <a:pt x="32" y="0"/>
                      <a:pt x="41" y="0"/>
                      <a:pt x="50" y="0"/>
                    </a:cubicBezTo>
                    <a:cubicBezTo>
                      <a:pt x="52" y="5"/>
                      <a:pt x="52" y="5"/>
                      <a:pt x="52" y="5"/>
                    </a:cubicBezTo>
                    <a:cubicBezTo>
                      <a:pt x="54" y="5"/>
                      <a:pt x="54" y="5"/>
                      <a:pt x="54" y="5"/>
                    </a:cubicBezTo>
                    <a:cubicBezTo>
                      <a:pt x="60" y="3"/>
                      <a:pt x="68" y="2"/>
                      <a:pt x="77" y="1"/>
                    </a:cubicBezTo>
                    <a:cubicBezTo>
                      <a:pt x="87" y="0"/>
                      <a:pt x="97" y="0"/>
                      <a:pt x="108" y="0"/>
                    </a:cubicBezTo>
                    <a:cubicBezTo>
                      <a:pt x="147" y="0"/>
                      <a:pt x="164" y="4"/>
                      <a:pt x="158" y="11"/>
                    </a:cubicBezTo>
                    <a:cubicBezTo>
                      <a:pt x="153" y="18"/>
                      <a:pt x="149" y="25"/>
                      <a:pt x="144" y="3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3" name="Freeform 409"/>
              <p:cNvSpPr>
                <a:spLocks noEditPoints="1"/>
              </p:cNvSpPr>
              <p:nvPr/>
            </p:nvSpPr>
            <p:spPr bwMode="auto">
              <a:xfrm>
                <a:off x="-13963650" y="5526088"/>
                <a:ext cx="638175" cy="165100"/>
              </a:xfrm>
              <a:custGeom>
                <a:avLst/>
                <a:gdLst>
                  <a:gd name="T0" fmla="*/ 54 w 170"/>
                  <a:gd name="T1" fmla="*/ 44 h 44"/>
                  <a:gd name="T2" fmla="*/ 10 w 170"/>
                  <a:gd name="T3" fmla="*/ 40 h 44"/>
                  <a:gd name="T4" fmla="*/ 1 w 170"/>
                  <a:gd name="T5" fmla="*/ 28 h 44"/>
                  <a:gd name="T6" fmla="*/ 27 w 170"/>
                  <a:gd name="T7" fmla="*/ 16 h 44"/>
                  <a:gd name="T8" fmla="*/ 78 w 170"/>
                  <a:gd name="T9" fmla="*/ 12 h 44"/>
                  <a:gd name="T10" fmla="*/ 124 w 170"/>
                  <a:gd name="T11" fmla="*/ 16 h 44"/>
                  <a:gd name="T12" fmla="*/ 126 w 170"/>
                  <a:gd name="T13" fmla="*/ 16 h 44"/>
                  <a:gd name="T14" fmla="*/ 127 w 170"/>
                  <a:gd name="T15" fmla="*/ 11 h 44"/>
                  <a:gd name="T16" fmla="*/ 135 w 170"/>
                  <a:gd name="T17" fmla="*/ 0 h 44"/>
                  <a:gd name="T18" fmla="*/ 170 w 170"/>
                  <a:gd name="T19" fmla="*/ 0 h 44"/>
                  <a:gd name="T20" fmla="*/ 139 w 170"/>
                  <a:gd name="T21" fmla="*/ 44 h 44"/>
                  <a:gd name="T22" fmla="*/ 112 w 170"/>
                  <a:gd name="T23" fmla="*/ 44 h 44"/>
                  <a:gd name="T24" fmla="*/ 108 w 170"/>
                  <a:gd name="T25" fmla="*/ 40 h 44"/>
                  <a:gd name="T26" fmla="*/ 107 w 170"/>
                  <a:gd name="T27" fmla="*/ 40 h 44"/>
                  <a:gd name="T28" fmla="*/ 54 w 170"/>
                  <a:gd name="T29" fmla="*/ 44 h 44"/>
                  <a:gd name="T30" fmla="*/ 68 w 170"/>
                  <a:gd name="T31" fmla="*/ 39 h 44"/>
                  <a:gd name="T32" fmla="*/ 101 w 170"/>
                  <a:gd name="T33" fmla="*/ 37 h 44"/>
                  <a:gd name="T34" fmla="*/ 116 w 170"/>
                  <a:gd name="T35" fmla="*/ 29 h 44"/>
                  <a:gd name="T36" fmla="*/ 117 w 170"/>
                  <a:gd name="T37" fmla="*/ 28 h 44"/>
                  <a:gd name="T38" fmla="*/ 113 w 170"/>
                  <a:gd name="T39" fmla="*/ 20 h 44"/>
                  <a:gd name="T40" fmla="*/ 83 w 170"/>
                  <a:gd name="T41" fmla="*/ 17 h 44"/>
                  <a:gd name="T42" fmla="*/ 53 w 170"/>
                  <a:gd name="T43" fmla="*/ 20 h 44"/>
                  <a:gd name="T44" fmla="*/ 37 w 170"/>
                  <a:gd name="T45" fmla="*/ 28 h 44"/>
                  <a:gd name="T46" fmla="*/ 41 w 170"/>
                  <a:gd name="T47" fmla="*/ 36 h 44"/>
                  <a:gd name="T48" fmla="*/ 68 w 170"/>
                  <a:gd name="T49" fmla="*/ 39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70" h="44">
                    <a:moveTo>
                      <a:pt x="54" y="44"/>
                    </a:moveTo>
                    <a:cubicBezTo>
                      <a:pt x="34" y="44"/>
                      <a:pt x="19" y="43"/>
                      <a:pt x="10" y="40"/>
                    </a:cubicBezTo>
                    <a:cubicBezTo>
                      <a:pt x="0" y="37"/>
                      <a:pt x="1" y="28"/>
                      <a:pt x="1" y="28"/>
                    </a:cubicBezTo>
                    <a:cubicBezTo>
                      <a:pt x="1" y="28"/>
                      <a:pt x="14" y="19"/>
                      <a:pt x="27" y="16"/>
                    </a:cubicBezTo>
                    <a:cubicBezTo>
                      <a:pt x="41" y="13"/>
                      <a:pt x="58" y="12"/>
                      <a:pt x="78" y="12"/>
                    </a:cubicBezTo>
                    <a:cubicBezTo>
                      <a:pt x="100" y="12"/>
                      <a:pt x="115" y="13"/>
                      <a:pt x="124" y="16"/>
                    </a:cubicBezTo>
                    <a:cubicBezTo>
                      <a:pt x="126" y="16"/>
                      <a:pt x="126" y="16"/>
                      <a:pt x="126" y="16"/>
                    </a:cubicBezTo>
                    <a:cubicBezTo>
                      <a:pt x="127" y="11"/>
                      <a:pt x="127" y="11"/>
                      <a:pt x="127" y="11"/>
                    </a:cubicBezTo>
                    <a:cubicBezTo>
                      <a:pt x="135" y="0"/>
                      <a:pt x="135" y="0"/>
                      <a:pt x="135" y="0"/>
                    </a:cubicBezTo>
                    <a:cubicBezTo>
                      <a:pt x="147" y="0"/>
                      <a:pt x="158" y="0"/>
                      <a:pt x="170" y="0"/>
                    </a:cubicBezTo>
                    <a:cubicBezTo>
                      <a:pt x="160" y="15"/>
                      <a:pt x="149" y="29"/>
                      <a:pt x="139" y="44"/>
                    </a:cubicBezTo>
                    <a:cubicBezTo>
                      <a:pt x="130" y="44"/>
                      <a:pt x="121" y="44"/>
                      <a:pt x="112" y="44"/>
                    </a:cubicBezTo>
                    <a:cubicBezTo>
                      <a:pt x="108" y="40"/>
                      <a:pt x="108" y="40"/>
                      <a:pt x="108" y="40"/>
                    </a:cubicBezTo>
                    <a:cubicBezTo>
                      <a:pt x="107" y="40"/>
                      <a:pt x="107" y="40"/>
                      <a:pt x="107" y="40"/>
                    </a:cubicBezTo>
                    <a:cubicBezTo>
                      <a:pt x="94" y="43"/>
                      <a:pt x="76" y="44"/>
                      <a:pt x="54" y="44"/>
                    </a:cubicBezTo>
                    <a:close/>
                    <a:moveTo>
                      <a:pt x="68" y="39"/>
                    </a:moveTo>
                    <a:cubicBezTo>
                      <a:pt x="82" y="39"/>
                      <a:pt x="93" y="38"/>
                      <a:pt x="101" y="37"/>
                    </a:cubicBezTo>
                    <a:cubicBezTo>
                      <a:pt x="108" y="35"/>
                      <a:pt x="116" y="29"/>
                      <a:pt x="116" y="29"/>
                    </a:cubicBezTo>
                    <a:cubicBezTo>
                      <a:pt x="117" y="28"/>
                      <a:pt x="117" y="28"/>
                      <a:pt x="117" y="28"/>
                    </a:cubicBezTo>
                    <a:cubicBezTo>
                      <a:pt x="113" y="20"/>
                      <a:pt x="113" y="20"/>
                      <a:pt x="113" y="20"/>
                    </a:cubicBezTo>
                    <a:cubicBezTo>
                      <a:pt x="113" y="20"/>
                      <a:pt x="97" y="17"/>
                      <a:pt x="83" y="17"/>
                    </a:cubicBezTo>
                    <a:cubicBezTo>
                      <a:pt x="71" y="17"/>
                      <a:pt x="61" y="18"/>
                      <a:pt x="53" y="20"/>
                    </a:cubicBezTo>
                    <a:cubicBezTo>
                      <a:pt x="45" y="22"/>
                      <a:pt x="37" y="28"/>
                      <a:pt x="37" y="28"/>
                    </a:cubicBezTo>
                    <a:cubicBezTo>
                      <a:pt x="41" y="36"/>
                      <a:pt x="41" y="36"/>
                      <a:pt x="41" y="36"/>
                    </a:cubicBezTo>
                    <a:cubicBezTo>
                      <a:pt x="41" y="36"/>
                      <a:pt x="55" y="39"/>
                      <a:pt x="68" y="39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4" name="Freeform 410"/>
              <p:cNvSpPr>
                <a:spLocks/>
              </p:cNvSpPr>
              <p:nvPr/>
            </p:nvSpPr>
            <p:spPr bwMode="auto">
              <a:xfrm>
                <a:off x="19243675" y="5572126"/>
                <a:ext cx="479425" cy="119063"/>
              </a:xfrm>
              <a:custGeom>
                <a:avLst/>
                <a:gdLst>
                  <a:gd name="T0" fmla="*/ 83 w 128"/>
                  <a:gd name="T1" fmla="*/ 32 h 32"/>
                  <a:gd name="T2" fmla="*/ 25 w 128"/>
                  <a:gd name="T3" fmla="*/ 28 h 32"/>
                  <a:gd name="T4" fmla="*/ 0 w 128"/>
                  <a:gd name="T5" fmla="*/ 16 h 32"/>
                  <a:gd name="T6" fmla="*/ 14 w 128"/>
                  <a:gd name="T7" fmla="*/ 4 h 32"/>
                  <a:gd name="T8" fmla="*/ 70 w 128"/>
                  <a:gd name="T9" fmla="*/ 0 h 32"/>
                  <a:gd name="T10" fmla="*/ 117 w 128"/>
                  <a:gd name="T11" fmla="*/ 2 h 32"/>
                  <a:gd name="T12" fmla="*/ 110 w 128"/>
                  <a:gd name="T13" fmla="*/ 7 h 32"/>
                  <a:gd name="T14" fmla="*/ 72 w 128"/>
                  <a:gd name="T15" fmla="*/ 5 h 32"/>
                  <a:gd name="T16" fmla="*/ 35 w 128"/>
                  <a:gd name="T17" fmla="*/ 16 h 32"/>
                  <a:gd name="T18" fmla="*/ 50 w 128"/>
                  <a:gd name="T19" fmla="*/ 24 h 32"/>
                  <a:gd name="T20" fmla="*/ 82 w 128"/>
                  <a:gd name="T21" fmla="*/ 27 h 32"/>
                  <a:gd name="T22" fmla="*/ 125 w 128"/>
                  <a:gd name="T23" fmla="*/ 25 h 32"/>
                  <a:gd name="T24" fmla="*/ 128 w 128"/>
                  <a:gd name="T25" fmla="*/ 30 h 32"/>
                  <a:gd name="T26" fmla="*/ 108 w 128"/>
                  <a:gd name="T27" fmla="*/ 32 h 32"/>
                  <a:gd name="T28" fmla="*/ 83 w 128"/>
                  <a:gd name="T29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28" h="32">
                    <a:moveTo>
                      <a:pt x="83" y="32"/>
                    </a:moveTo>
                    <a:cubicBezTo>
                      <a:pt x="58" y="32"/>
                      <a:pt x="39" y="31"/>
                      <a:pt x="25" y="28"/>
                    </a:cubicBezTo>
                    <a:cubicBezTo>
                      <a:pt x="10" y="25"/>
                      <a:pt x="0" y="16"/>
                      <a:pt x="0" y="16"/>
                    </a:cubicBezTo>
                    <a:cubicBezTo>
                      <a:pt x="0" y="16"/>
                      <a:pt x="2" y="7"/>
                      <a:pt x="14" y="4"/>
                    </a:cubicBezTo>
                    <a:cubicBezTo>
                      <a:pt x="26" y="1"/>
                      <a:pt x="45" y="0"/>
                      <a:pt x="70" y="0"/>
                    </a:cubicBezTo>
                    <a:cubicBezTo>
                      <a:pt x="87" y="0"/>
                      <a:pt x="103" y="0"/>
                      <a:pt x="117" y="2"/>
                    </a:cubicBezTo>
                    <a:cubicBezTo>
                      <a:pt x="110" y="7"/>
                      <a:pt x="110" y="7"/>
                      <a:pt x="110" y="7"/>
                    </a:cubicBezTo>
                    <a:cubicBezTo>
                      <a:pt x="94" y="6"/>
                      <a:pt x="82" y="5"/>
                      <a:pt x="72" y="5"/>
                    </a:cubicBezTo>
                    <a:cubicBezTo>
                      <a:pt x="44" y="5"/>
                      <a:pt x="32" y="9"/>
                      <a:pt x="35" y="16"/>
                    </a:cubicBezTo>
                    <a:cubicBezTo>
                      <a:pt x="35" y="16"/>
                      <a:pt x="42" y="23"/>
                      <a:pt x="50" y="24"/>
                    </a:cubicBezTo>
                    <a:cubicBezTo>
                      <a:pt x="58" y="26"/>
                      <a:pt x="68" y="27"/>
                      <a:pt x="82" y="27"/>
                    </a:cubicBezTo>
                    <a:cubicBezTo>
                      <a:pt x="97" y="27"/>
                      <a:pt x="112" y="26"/>
                      <a:pt x="125" y="25"/>
                    </a:cubicBezTo>
                    <a:cubicBezTo>
                      <a:pt x="128" y="30"/>
                      <a:pt x="128" y="30"/>
                      <a:pt x="128" y="30"/>
                    </a:cubicBezTo>
                    <a:cubicBezTo>
                      <a:pt x="122" y="31"/>
                      <a:pt x="115" y="32"/>
                      <a:pt x="108" y="32"/>
                    </a:cubicBezTo>
                    <a:cubicBezTo>
                      <a:pt x="102" y="32"/>
                      <a:pt x="93" y="32"/>
                      <a:pt x="83" y="3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5" name="Freeform 411"/>
              <p:cNvSpPr>
                <a:spLocks noEditPoints="1"/>
              </p:cNvSpPr>
              <p:nvPr/>
            </p:nvSpPr>
            <p:spPr bwMode="auto">
              <a:xfrm>
                <a:off x="19802475" y="5572126"/>
                <a:ext cx="581025" cy="119063"/>
              </a:xfrm>
              <a:custGeom>
                <a:avLst/>
                <a:gdLst>
                  <a:gd name="T0" fmla="*/ 155 w 155"/>
                  <a:gd name="T1" fmla="*/ 16 h 32"/>
                  <a:gd name="T2" fmla="*/ 140 w 155"/>
                  <a:gd name="T3" fmla="*/ 28 h 32"/>
                  <a:gd name="T4" fmla="*/ 85 w 155"/>
                  <a:gd name="T5" fmla="*/ 32 h 32"/>
                  <a:gd name="T6" fmla="*/ 44 w 155"/>
                  <a:gd name="T7" fmla="*/ 30 h 32"/>
                  <a:gd name="T8" fmla="*/ 14 w 155"/>
                  <a:gd name="T9" fmla="*/ 25 h 32"/>
                  <a:gd name="T10" fmla="*/ 0 w 155"/>
                  <a:gd name="T11" fmla="*/ 16 h 32"/>
                  <a:gd name="T12" fmla="*/ 15 w 155"/>
                  <a:gd name="T13" fmla="*/ 4 h 32"/>
                  <a:gd name="T14" fmla="*/ 70 w 155"/>
                  <a:gd name="T15" fmla="*/ 0 h 32"/>
                  <a:gd name="T16" fmla="*/ 128 w 155"/>
                  <a:gd name="T17" fmla="*/ 4 h 32"/>
                  <a:gd name="T18" fmla="*/ 155 w 155"/>
                  <a:gd name="T19" fmla="*/ 16 h 32"/>
                  <a:gd name="T20" fmla="*/ 36 w 155"/>
                  <a:gd name="T21" fmla="*/ 16 h 32"/>
                  <a:gd name="T22" fmla="*/ 83 w 155"/>
                  <a:gd name="T23" fmla="*/ 27 h 32"/>
                  <a:gd name="T24" fmla="*/ 119 w 155"/>
                  <a:gd name="T25" fmla="*/ 16 h 32"/>
                  <a:gd name="T26" fmla="*/ 72 w 155"/>
                  <a:gd name="T27" fmla="*/ 5 h 32"/>
                  <a:gd name="T28" fmla="*/ 42 w 155"/>
                  <a:gd name="T29" fmla="*/ 8 h 32"/>
                  <a:gd name="T30" fmla="*/ 36 w 155"/>
                  <a:gd name="T31" fmla="*/ 1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5" h="32">
                    <a:moveTo>
                      <a:pt x="155" y="16"/>
                    </a:moveTo>
                    <a:cubicBezTo>
                      <a:pt x="155" y="16"/>
                      <a:pt x="152" y="25"/>
                      <a:pt x="140" y="28"/>
                    </a:cubicBezTo>
                    <a:cubicBezTo>
                      <a:pt x="128" y="31"/>
                      <a:pt x="110" y="32"/>
                      <a:pt x="85" y="32"/>
                    </a:cubicBezTo>
                    <a:cubicBezTo>
                      <a:pt x="70" y="32"/>
                      <a:pt x="56" y="32"/>
                      <a:pt x="44" y="30"/>
                    </a:cubicBezTo>
                    <a:cubicBezTo>
                      <a:pt x="31" y="29"/>
                      <a:pt x="22" y="27"/>
                      <a:pt x="14" y="25"/>
                    </a:cubicBezTo>
                    <a:cubicBezTo>
                      <a:pt x="6" y="22"/>
                      <a:pt x="0" y="16"/>
                      <a:pt x="0" y="16"/>
                    </a:cubicBezTo>
                    <a:cubicBezTo>
                      <a:pt x="0" y="16"/>
                      <a:pt x="2" y="7"/>
                      <a:pt x="15" y="4"/>
                    </a:cubicBezTo>
                    <a:cubicBezTo>
                      <a:pt x="27" y="1"/>
                      <a:pt x="45" y="0"/>
                      <a:pt x="70" y="0"/>
                    </a:cubicBezTo>
                    <a:cubicBezTo>
                      <a:pt x="93" y="0"/>
                      <a:pt x="113" y="1"/>
                      <a:pt x="128" y="4"/>
                    </a:cubicBezTo>
                    <a:cubicBezTo>
                      <a:pt x="143" y="7"/>
                      <a:pt x="155" y="16"/>
                      <a:pt x="155" y="16"/>
                    </a:cubicBezTo>
                    <a:close/>
                    <a:moveTo>
                      <a:pt x="36" y="16"/>
                    </a:moveTo>
                    <a:cubicBezTo>
                      <a:pt x="40" y="23"/>
                      <a:pt x="55" y="27"/>
                      <a:pt x="83" y="27"/>
                    </a:cubicBezTo>
                    <a:cubicBezTo>
                      <a:pt x="111" y="27"/>
                      <a:pt x="123" y="23"/>
                      <a:pt x="119" y="16"/>
                    </a:cubicBezTo>
                    <a:cubicBezTo>
                      <a:pt x="115" y="9"/>
                      <a:pt x="100" y="5"/>
                      <a:pt x="72" y="5"/>
                    </a:cubicBezTo>
                    <a:cubicBezTo>
                      <a:pt x="57" y="5"/>
                      <a:pt x="42" y="8"/>
                      <a:pt x="42" y="8"/>
                    </a:cubicBezTo>
                    <a:lnTo>
                      <a:pt x="36" y="16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6" name="Freeform 412"/>
              <p:cNvSpPr>
                <a:spLocks/>
              </p:cNvSpPr>
              <p:nvPr/>
            </p:nvSpPr>
            <p:spPr bwMode="auto">
              <a:xfrm>
                <a:off x="20499388" y="5572126"/>
                <a:ext cx="968375" cy="119063"/>
              </a:xfrm>
              <a:custGeom>
                <a:avLst/>
                <a:gdLst>
                  <a:gd name="T0" fmla="*/ 155 w 258"/>
                  <a:gd name="T1" fmla="*/ 32 h 32"/>
                  <a:gd name="T2" fmla="*/ 120 w 258"/>
                  <a:gd name="T3" fmla="*/ 32 h 32"/>
                  <a:gd name="T4" fmla="*/ 110 w 258"/>
                  <a:gd name="T5" fmla="*/ 13 h 32"/>
                  <a:gd name="T6" fmla="*/ 100 w 258"/>
                  <a:gd name="T7" fmla="*/ 7 h 32"/>
                  <a:gd name="T8" fmla="*/ 76 w 258"/>
                  <a:gd name="T9" fmla="*/ 5 h 32"/>
                  <a:gd name="T10" fmla="*/ 48 w 258"/>
                  <a:gd name="T11" fmla="*/ 8 h 32"/>
                  <a:gd name="T12" fmla="*/ 43 w 258"/>
                  <a:gd name="T13" fmla="*/ 16 h 32"/>
                  <a:gd name="T14" fmla="*/ 52 w 258"/>
                  <a:gd name="T15" fmla="*/ 32 h 32"/>
                  <a:gd name="T16" fmla="*/ 17 w 258"/>
                  <a:gd name="T17" fmla="*/ 32 h 32"/>
                  <a:gd name="T18" fmla="*/ 0 w 258"/>
                  <a:gd name="T19" fmla="*/ 0 h 32"/>
                  <a:gd name="T20" fmla="*/ 28 w 258"/>
                  <a:gd name="T21" fmla="*/ 0 h 32"/>
                  <a:gd name="T22" fmla="*/ 35 w 258"/>
                  <a:gd name="T23" fmla="*/ 5 h 32"/>
                  <a:gd name="T24" fmla="*/ 36 w 258"/>
                  <a:gd name="T25" fmla="*/ 5 h 32"/>
                  <a:gd name="T26" fmla="*/ 54 w 258"/>
                  <a:gd name="T27" fmla="*/ 1 h 32"/>
                  <a:gd name="T28" fmla="*/ 82 w 258"/>
                  <a:gd name="T29" fmla="*/ 0 h 32"/>
                  <a:gd name="T30" fmla="*/ 134 w 258"/>
                  <a:gd name="T31" fmla="*/ 5 h 32"/>
                  <a:gd name="T32" fmla="*/ 137 w 258"/>
                  <a:gd name="T33" fmla="*/ 5 h 32"/>
                  <a:gd name="T34" fmla="*/ 155 w 258"/>
                  <a:gd name="T35" fmla="*/ 1 h 32"/>
                  <a:gd name="T36" fmla="*/ 185 w 258"/>
                  <a:gd name="T37" fmla="*/ 0 h 32"/>
                  <a:gd name="T38" fmla="*/ 229 w 258"/>
                  <a:gd name="T39" fmla="*/ 3 h 32"/>
                  <a:gd name="T40" fmla="*/ 247 w 258"/>
                  <a:gd name="T41" fmla="*/ 11 h 32"/>
                  <a:gd name="T42" fmla="*/ 258 w 258"/>
                  <a:gd name="T43" fmla="*/ 32 h 32"/>
                  <a:gd name="T44" fmla="*/ 223 w 258"/>
                  <a:gd name="T45" fmla="*/ 32 h 32"/>
                  <a:gd name="T46" fmla="*/ 213 w 258"/>
                  <a:gd name="T47" fmla="*/ 13 h 32"/>
                  <a:gd name="T48" fmla="*/ 202 w 258"/>
                  <a:gd name="T49" fmla="*/ 7 h 32"/>
                  <a:gd name="T50" fmla="*/ 179 w 258"/>
                  <a:gd name="T51" fmla="*/ 5 h 32"/>
                  <a:gd name="T52" fmla="*/ 151 w 258"/>
                  <a:gd name="T53" fmla="*/ 8 h 32"/>
                  <a:gd name="T54" fmla="*/ 146 w 258"/>
                  <a:gd name="T55" fmla="*/ 15 h 32"/>
                  <a:gd name="T56" fmla="*/ 155 w 258"/>
                  <a:gd name="T57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258" h="32">
                    <a:moveTo>
                      <a:pt x="155" y="32"/>
                    </a:moveTo>
                    <a:cubicBezTo>
                      <a:pt x="143" y="32"/>
                      <a:pt x="132" y="32"/>
                      <a:pt x="120" y="32"/>
                    </a:cubicBezTo>
                    <a:cubicBezTo>
                      <a:pt x="116" y="25"/>
                      <a:pt x="113" y="19"/>
                      <a:pt x="110" y="13"/>
                    </a:cubicBezTo>
                    <a:cubicBezTo>
                      <a:pt x="100" y="7"/>
                      <a:pt x="100" y="7"/>
                      <a:pt x="100" y="7"/>
                    </a:cubicBezTo>
                    <a:cubicBezTo>
                      <a:pt x="100" y="7"/>
                      <a:pt x="86" y="5"/>
                      <a:pt x="76" y="5"/>
                    </a:cubicBezTo>
                    <a:cubicBezTo>
                      <a:pt x="63" y="5"/>
                      <a:pt x="48" y="8"/>
                      <a:pt x="48" y="8"/>
                    </a:cubicBezTo>
                    <a:cubicBezTo>
                      <a:pt x="43" y="16"/>
                      <a:pt x="43" y="16"/>
                      <a:pt x="43" y="16"/>
                    </a:cubicBezTo>
                    <a:cubicBezTo>
                      <a:pt x="52" y="32"/>
                      <a:pt x="52" y="32"/>
                      <a:pt x="52" y="32"/>
                    </a:cubicBezTo>
                    <a:cubicBezTo>
                      <a:pt x="40" y="32"/>
                      <a:pt x="28" y="32"/>
                      <a:pt x="17" y="32"/>
                    </a:cubicBezTo>
                    <a:cubicBezTo>
                      <a:pt x="11" y="21"/>
                      <a:pt x="6" y="11"/>
                      <a:pt x="0" y="0"/>
                    </a:cubicBezTo>
                    <a:cubicBezTo>
                      <a:pt x="9" y="0"/>
                      <a:pt x="19" y="0"/>
                      <a:pt x="28" y="0"/>
                    </a:cubicBezTo>
                    <a:cubicBezTo>
                      <a:pt x="35" y="5"/>
                      <a:pt x="35" y="5"/>
                      <a:pt x="35" y="5"/>
                    </a:cubicBezTo>
                    <a:cubicBezTo>
                      <a:pt x="36" y="5"/>
                      <a:pt x="36" y="5"/>
                      <a:pt x="36" y="5"/>
                    </a:cubicBezTo>
                    <a:cubicBezTo>
                      <a:pt x="36" y="5"/>
                      <a:pt x="46" y="2"/>
                      <a:pt x="54" y="1"/>
                    </a:cubicBezTo>
                    <a:cubicBezTo>
                      <a:pt x="62" y="0"/>
                      <a:pt x="72" y="0"/>
                      <a:pt x="82" y="0"/>
                    </a:cubicBezTo>
                    <a:cubicBezTo>
                      <a:pt x="107" y="0"/>
                      <a:pt x="124" y="1"/>
                      <a:pt x="134" y="5"/>
                    </a:cubicBezTo>
                    <a:cubicBezTo>
                      <a:pt x="137" y="5"/>
                      <a:pt x="137" y="5"/>
                      <a:pt x="137" y="5"/>
                    </a:cubicBezTo>
                    <a:cubicBezTo>
                      <a:pt x="137" y="5"/>
                      <a:pt x="147" y="2"/>
                      <a:pt x="155" y="1"/>
                    </a:cubicBezTo>
                    <a:cubicBezTo>
                      <a:pt x="163" y="0"/>
                      <a:pt x="173" y="0"/>
                      <a:pt x="185" y="0"/>
                    </a:cubicBezTo>
                    <a:cubicBezTo>
                      <a:pt x="204" y="0"/>
                      <a:pt x="219" y="1"/>
                      <a:pt x="229" y="3"/>
                    </a:cubicBezTo>
                    <a:cubicBezTo>
                      <a:pt x="238" y="5"/>
                      <a:pt x="247" y="11"/>
                      <a:pt x="247" y="11"/>
                    </a:cubicBezTo>
                    <a:cubicBezTo>
                      <a:pt x="250" y="18"/>
                      <a:pt x="254" y="25"/>
                      <a:pt x="258" y="32"/>
                    </a:cubicBezTo>
                    <a:cubicBezTo>
                      <a:pt x="246" y="32"/>
                      <a:pt x="235" y="32"/>
                      <a:pt x="223" y="32"/>
                    </a:cubicBezTo>
                    <a:cubicBezTo>
                      <a:pt x="220" y="25"/>
                      <a:pt x="216" y="19"/>
                      <a:pt x="213" y="13"/>
                    </a:cubicBezTo>
                    <a:cubicBezTo>
                      <a:pt x="202" y="7"/>
                      <a:pt x="202" y="7"/>
                      <a:pt x="202" y="7"/>
                    </a:cubicBezTo>
                    <a:cubicBezTo>
                      <a:pt x="202" y="7"/>
                      <a:pt x="189" y="5"/>
                      <a:pt x="179" y="5"/>
                    </a:cubicBezTo>
                    <a:cubicBezTo>
                      <a:pt x="166" y="5"/>
                      <a:pt x="151" y="8"/>
                      <a:pt x="151" y="8"/>
                    </a:cubicBezTo>
                    <a:cubicBezTo>
                      <a:pt x="146" y="15"/>
                      <a:pt x="146" y="15"/>
                      <a:pt x="146" y="15"/>
                    </a:cubicBezTo>
                    <a:lnTo>
                      <a:pt x="155" y="32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7" name="Freeform 413"/>
              <p:cNvSpPr>
                <a:spLocks/>
              </p:cNvSpPr>
              <p:nvPr/>
            </p:nvSpPr>
            <p:spPr bwMode="auto">
              <a:xfrm>
                <a:off x="21583650" y="5572126"/>
                <a:ext cx="971550" cy="119063"/>
              </a:xfrm>
              <a:custGeom>
                <a:avLst/>
                <a:gdLst>
                  <a:gd name="T0" fmla="*/ 155 w 259"/>
                  <a:gd name="T1" fmla="*/ 32 h 32"/>
                  <a:gd name="T2" fmla="*/ 120 w 259"/>
                  <a:gd name="T3" fmla="*/ 32 h 32"/>
                  <a:gd name="T4" fmla="*/ 109 w 259"/>
                  <a:gd name="T5" fmla="*/ 13 h 32"/>
                  <a:gd name="T6" fmla="*/ 99 w 259"/>
                  <a:gd name="T7" fmla="*/ 7 h 32"/>
                  <a:gd name="T8" fmla="*/ 76 w 259"/>
                  <a:gd name="T9" fmla="*/ 5 h 32"/>
                  <a:gd name="T10" fmla="*/ 48 w 259"/>
                  <a:gd name="T11" fmla="*/ 8 h 32"/>
                  <a:gd name="T12" fmla="*/ 43 w 259"/>
                  <a:gd name="T13" fmla="*/ 16 h 32"/>
                  <a:gd name="T14" fmla="*/ 52 w 259"/>
                  <a:gd name="T15" fmla="*/ 32 h 32"/>
                  <a:gd name="T16" fmla="*/ 17 w 259"/>
                  <a:gd name="T17" fmla="*/ 32 h 32"/>
                  <a:gd name="T18" fmla="*/ 0 w 259"/>
                  <a:gd name="T19" fmla="*/ 0 h 32"/>
                  <a:gd name="T20" fmla="*/ 27 w 259"/>
                  <a:gd name="T21" fmla="*/ 0 h 32"/>
                  <a:gd name="T22" fmla="*/ 34 w 259"/>
                  <a:gd name="T23" fmla="*/ 5 h 32"/>
                  <a:gd name="T24" fmla="*/ 36 w 259"/>
                  <a:gd name="T25" fmla="*/ 5 h 32"/>
                  <a:gd name="T26" fmla="*/ 53 w 259"/>
                  <a:gd name="T27" fmla="*/ 1 h 32"/>
                  <a:gd name="T28" fmla="*/ 81 w 259"/>
                  <a:gd name="T29" fmla="*/ 0 h 32"/>
                  <a:gd name="T30" fmla="*/ 134 w 259"/>
                  <a:gd name="T31" fmla="*/ 5 h 32"/>
                  <a:gd name="T32" fmla="*/ 136 w 259"/>
                  <a:gd name="T33" fmla="*/ 5 h 32"/>
                  <a:gd name="T34" fmla="*/ 155 w 259"/>
                  <a:gd name="T35" fmla="*/ 1 h 32"/>
                  <a:gd name="T36" fmla="*/ 184 w 259"/>
                  <a:gd name="T37" fmla="*/ 0 h 32"/>
                  <a:gd name="T38" fmla="*/ 228 w 259"/>
                  <a:gd name="T39" fmla="*/ 3 h 32"/>
                  <a:gd name="T40" fmla="*/ 246 w 259"/>
                  <a:gd name="T41" fmla="*/ 11 h 32"/>
                  <a:gd name="T42" fmla="*/ 259 w 259"/>
                  <a:gd name="T43" fmla="*/ 32 h 32"/>
                  <a:gd name="T44" fmla="*/ 224 w 259"/>
                  <a:gd name="T45" fmla="*/ 32 h 32"/>
                  <a:gd name="T46" fmla="*/ 212 w 259"/>
                  <a:gd name="T47" fmla="*/ 13 h 32"/>
                  <a:gd name="T48" fmla="*/ 202 w 259"/>
                  <a:gd name="T49" fmla="*/ 7 h 32"/>
                  <a:gd name="T50" fmla="*/ 179 w 259"/>
                  <a:gd name="T51" fmla="*/ 5 h 32"/>
                  <a:gd name="T52" fmla="*/ 151 w 259"/>
                  <a:gd name="T53" fmla="*/ 8 h 32"/>
                  <a:gd name="T54" fmla="*/ 146 w 259"/>
                  <a:gd name="T55" fmla="*/ 15 h 32"/>
                  <a:gd name="T56" fmla="*/ 155 w 259"/>
                  <a:gd name="T57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259" h="32">
                    <a:moveTo>
                      <a:pt x="155" y="32"/>
                    </a:moveTo>
                    <a:cubicBezTo>
                      <a:pt x="144" y="32"/>
                      <a:pt x="132" y="32"/>
                      <a:pt x="120" y="32"/>
                    </a:cubicBezTo>
                    <a:cubicBezTo>
                      <a:pt x="117" y="25"/>
                      <a:pt x="113" y="19"/>
                      <a:pt x="109" y="13"/>
                    </a:cubicBezTo>
                    <a:cubicBezTo>
                      <a:pt x="99" y="7"/>
                      <a:pt x="99" y="7"/>
                      <a:pt x="99" y="7"/>
                    </a:cubicBezTo>
                    <a:cubicBezTo>
                      <a:pt x="99" y="7"/>
                      <a:pt x="86" y="5"/>
                      <a:pt x="76" y="5"/>
                    </a:cubicBezTo>
                    <a:cubicBezTo>
                      <a:pt x="63" y="5"/>
                      <a:pt x="48" y="8"/>
                      <a:pt x="48" y="8"/>
                    </a:cubicBezTo>
                    <a:cubicBezTo>
                      <a:pt x="43" y="16"/>
                      <a:pt x="43" y="16"/>
                      <a:pt x="43" y="16"/>
                    </a:cubicBezTo>
                    <a:cubicBezTo>
                      <a:pt x="52" y="32"/>
                      <a:pt x="52" y="32"/>
                      <a:pt x="52" y="32"/>
                    </a:cubicBezTo>
                    <a:cubicBezTo>
                      <a:pt x="41" y="32"/>
                      <a:pt x="29" y="32"/>
                      <a:pt x="17" y="32"/>
                    </a:cubicBezTo>
                    <a:cubicBezTo>
                      <a:pt x="12" y="21"/>
                      <a:pt x="6" y="11"/>
                      <a:pt x="0" y="0"/>
                    </a:cubicBezTo>
                    <a:cubicBezTo>
                      <a:pt x="9" y="0"/>
                      <a:pt x="18" y="0"/>
                      <a:pt x="27" y="0"/>
                    </a:cubicBezTo>
                    <a:cubicBezTo>
                      <a:pt x="34" y="5"/>
                      <a:pt x="34" y="5"/>
                      <a:pt x="34" y="5"/>
                    </a:cubicBezTo>
                    <a:cubicBezTo>
                      <a:pt x="36" y="5"/>
                      <a:pt x="36" y="5"/>
                      <a:pt x="36" y="5"/>
                    </a:cubicBezTo>
                    <a:cubicBezTo>
                      <a:pt x="36" y="5"/>
                      <a:pt x="46" y="2"/>
                      <a:pt x="53" y="1"/>
                    </a:cubicBezTo>
                    <a:cubicBezTo>
                      <a:pt x="62" y="0"/>
                      <a:pt x="71" y="0"/>
                      <a:pt x="81" y="0"/>
                    </a:cubicBezTo>
                    <a:cubicBezTo>
                      <a:pt x="106" y="0"/>
                      <a:pt x="124" y="1"/>
                      <a:pt x="134" y="5"/>
                    </a:cubicBezTo>
                    <a:cubicBezTo>
                      <a:pt x="136" y="5"/>
                      <a:pt x="136" y="5"/>
                      <a:pt x="136" y="5"/>
                    </a:cubicBezTo>
                    <a:cubicBezTo>
                      <a:pt x="136" y="5"/>
                      <a:pt x="146" y="2"/>
                      <a:pt x="155" y="1"/>
                    </a:cubicBezTo>
                    <a:cubicBezTo>
                      <a:pt x="163" y="0"/>
                      <a:pt x="173" y="0"/>
                      <a:pt x="184" y="0"/>
                    </a:cubicBezTo>
                    <a:cubicBezTo>
                      <a:pt x="203" y="0"/>
                      <a:pt x="218" y="1"/>
                      <a:pt x="228" y="3"/>
                    </a:cubicBezTo>
                    <a:cubicBezTo>
                      <a:pt x="238" y="5"/>
                      <a:pt x="246" y="11"/>
                      <a:pt x="246" y="11"/>
                    </a:cubicBezTo>
                    <a:cubicBezTo>
                      <a:pt x="250" y="18"/>
                      <a:pt x="254" y="25"/>
                      <a:pt x="259" y="32"/>
                    </a:cubicBezTo>
                    <a:cubicBezTo>
                      <a:pt x="247" y="32"/>
                      <a:pt x="235" y="32"/>
                      <a:pt x="224" y="32"/>
                    </a:cubicBezTo>
                    <a:cubicBezTo>
                      <a:pt x="220" y="25"/>
                      <a:pt x="216" y="19"/>
                      <a:pt x="212" y="13"/>
                    </a:cubicBezTo>
                    <a:cubicBezTo>
                      <a:pt x="202" y="7"/>
                      <a:pt x="202" y="7"/>
                      <a:pt x="202" y="7"/>
                    </a:cubicBezTo>
                    <a:cubicBezTo>
                      <a:pt x="202" y="7"/>
                      <a:pt x="189" y="5"/>
                      <a:pt x="179" y="5"/>
                    </a:cubicBezTo>
                    <a:cubicBezTo>
                      <a:pt x="165" y="5"/>
                      <a:pt x="151" y="8"/>
                      <a:pt x="151" y="8"/>
                    </a:cubicBezTo>
                    <a:cubicBezTo>
                      <a:pt x="146" y="15"/>
                      <a:pt x="146" y="15"/>
                      <a:pt x="146" y="15"/>
                    </a:cubicBezTo>
                    <a:lnTo>
                      <a:pt x="155" y="32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8" name="Freeform 414"/>
              <p:cNvSpPr>
                <a:spLocks noEditPoints="1"/>
              </p:cNvSpPr>
              <p:nvPr/>
            </p:nvSpPr>
            <p:spPr bwMode="auto">
              <a:xfrm>
                <a:off x="22671088" y="5572126"/>
                <a:ext cx="541338" cy="119063"/>
              </a:xfrm>
              <a:custGeom>
                <a:avLst/>
                <a:gdLst>
                  <a:gd name="T0" fmla="*/ 119 w 144"/>
                  <a:gd name="T1" fmla="*/ 32 h 32"/>
                  <a:gd name="T2" fmla="*/ 110 w 144"/>
                  <a:gd name="T3" fmla="*/ 27 h 32"/>
                  <a:gd name="T4" fmla="*/ 109 w 144"/>
                  <a:gd name="T5" fmla="*/ 27 h 32"/>
                  <a:gd name="T6" fmla="*/ 87 w 144"/>
                  <a:gd name="T7" fmla="*/ 32 h 32"/>
                  <a:gd name="T8" fmla="*/ 57 w 144"/>
                  <a:gd name="T9" fmla="*/ 32 h 32"/>
                  <a:gd name="T10" fmla="*/ 18 w 144"/>
                  <a:gd name="T11" fmla="*/ 30 h 32"/>
                  <a:gd name="T12" fmla="*/ 0 w 144"/>
                  <a:gd name="T13" fmla="*/ 23 h 32"/>
                  <a:gd name="T14" fmla="*/ 14 w 144"/>
                  <a:gd name="T15" fmla="*/ 15 h 32"/>
                  <a:gd name="T16" fmla="*/ 70 w 144"/>
                  <a:gd name="T17" fmla="*/ 13 h 32"/>
                  <a:gd name="T18" fmla="*/ 98 w 144"/>
                  <a:gd name="T19" fmla="*/ 13 h 32"/>
                  <a:gd name="T20" fmla="*/ 97 w 144"/>
                  <a:gd name="T21" fmla="*/ 11 h 32"/>
                  <a:gd name="T22" fmla="*/ 87 w 144"/>
                  <a:gd name="T23" fmla="*/ 6 h 32"/>
                  <a:gd name="T24" fmla="*/ 64 w 144"/>
                  <a:gd name="T25" fmla="*/ 5 h 32"/>
                  <a:gd name="T26" fmla="*/ 40 w 144"/>
                  <a:gd name="T27" fmla="*/ 6 h 32"/>
                  <a:gd name="T28" fmla="*/ 19 w 144"/>
                  <a:gd name="T29" fmla="*/ 7 h 32"/>
                  <a:gd name="T30" fmla="*/ 5 w 144"/>
                  <a:gd name="T31" fmla="*/ 3 h 32"/>
                  <a:gd name="T32" fmla="*/ 33 w 144"/>
                  <a:gd name="T33" fmla="*/ 1 h 32"/>
                  <a:gd name="T34" fmla="*/ 62 w 144"/>
                  <a:gd name="T35" fmla="*/ 0 h 32"/>
                  <a:gd name="T36" fmla="*/ 110 w 144"/>
                  <a:gd name="T37" fmla="*/ 3 h 32"/>
                  <a:gd name="T38" fmla="*/ 131 w 144"/>
                  <a:gd name="T39" fmla="*/ 11 h 32"/>
                  <a:gd name="T40" fmla="*/ 144 w 144"/>
                  <a:gd name="T41" fmla="*/ 32 h 32"/>
                  <a:gd name="T42" fmla="*/ 119 w 144"/>
                  <a:gd name="T43" fmla="*/ 32 h 32"/>
                  <a:gd name="T44" fmla="*/ 65 w 144"/>
                  <a:gd name="T45" fmla="*/ 27 h 32"/>
                  <a:gd name="T46" fmla="*/ 94 w 144"/>
                  <a:gd name="T47" fmla="*/ 25 h 32"/>
                  <a:gd name="T48" fmla="*/ 102 w 144"/>
                  <a:gd name="T49" fmla="*/ 19 h 32"/>
                  <a:gd name="T50" fmla="*/ 100 w 144"/>
                  <a:gd name="T51" fmla="*/ 17 h 32"/>
                  <a:gd name="T52" fmla="*/ 79 w 144"/>
                  <a:gd name="T53" fmla="*/ 17 h 32"/>
                  <a:gd name="T54" fmla="*/ 45 w 144"/>
                  <a:gd name="T55" fmla="*/ 18 h 32"/>
                  <a:gd name="T56" fmla="*/ 36 w 144"/>
                  <a:gd name="T57" fmla="*/ 23 h 32"/>
                  <a:gd name="T58" fmla="*/ 45 w 144"/>
                  <a:gd name="T59" fmla="*/ 26 h 32"/>
                  <a:gd name="T60" fmla="*/ 65 w 144"/>
                  <a:gd name="T61" fmla="*/ 2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44" h="32">
                    <a:moveTo>
                      <a:pt x="119" y="32"/>
                    </a:moveTo>
                    <a:cubicBezTo>
                      <a:pt x="110" y="27"/>
                      <a:pt x="110" y="27"/>
                      <a:pt x="110" y="27"/>
                    </a:cubicBezTo>
                    <a:cubicBezTo>
                      <a:pt x="109" y="27"/>
                      <a:pt x="109" y="27"/>
                      <a:pt x="109" y="27"/>
                    </a:cubicBezTo>
                    <a:cubicBezTo>
                      <a:pt x="102" y="29"/>
                      <a:pt x="95" y="31"/>
                      <a:pt x="87" y="32"/>
                    </a:cubicBezTo>
                    <a:cubicBezTo>
                      <a:pt x="80" y="32"/>
                      <a:pt x="70" y="32"/>
                      <a:pt x="57" y="32"/>
                    </a:cubicBezTo>
                    <a:cubicBezTo>
                      <a:pt x="41" y="32"/>
                      <a:pt x="28" y="32"/>
                      <a:pt x="18" y="30"/>
                    </a:cubicBezTo>
                    <a:cubicBezTo>
                      <a:pt x="8" y="28"/>
                      <a:pt x="0" y="23"/>
                      <a:pt x="0" y="23"/>
                    </a:cubicBezTo>
                    <a:cubicBezTo>
                      <a:pt x="0" y="23"/>
                      <a:pt x="3" y="17"/>
                      <a:pt x="14" y="15"/>
                    </a:cubicBezTo>
                    <a:cubicBezTo>
                      <a:pt x="26" y="14"/>
                      <a:pt x="44" y="13"/>
                      <a:pt x="70" y="13"/>
                    </a:cubicBezTo>
                    <a:cubicBezTo>
                      <a:pt x="79" y="13"/>
                      <a:pt x="89" y="13"/>
                      <a:pt x="98" y="13"/>
                    </a:cubicBezTo>
                    <a:cubicBezTo>
                      <a:pt x="97" y="11"/>
                      <a:pt x="97" y="11"/>
                      <a:pt x="97" y="11"/>
                    </a:cubicBezTo>
                    <a:cubicBezTo>
                      <a:pt x="87" y="6"/>
                      <a:pt x="87" y="6"/>
                      <a:pt x="87" y="6"/>
                    </a:cubicBezTo>
                    <a:cubicBezTo>
                      <a:pt x="87" y="6"/>
                      <a:pt x="74" y="5"/>
                      <a:pt x="64" y="5"/>
                    </a:cubicBezTo>
                    <a:cubicBezTo>
                      <a:pt x="55" y="5"/>
                      <a:pt x="47" y="5"/>
                      <a:pt x="40" y="6"/>
                    </a:cubicBezTo>
                    <a:cubicBezTo>
                      <a:pt x="32" y="6"/>
                      <a:pt x="25" y="7"/>
                      <a:pt x="19" y="7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13" y="2"/>
                      <a:pt x="22" y="1"/>
                      <a:pt x="33" y="1"/>
                    </a:cubicBezTo>
                    <a:cubicBezTo>
                      <a:pt x="43" y="0"/>
                      <a:pt x="53" y="0"/>
                      <a:pt x="62" y="0"/>
                    </a:cubicBezTo>
                    <a:cubicBezTo>
                      <a:pt x="83" y="0"/>
                      <a:pt x="99" y="1"/>
                      <a:pt x="110" y="3"/>
                    </a:cubicBezTo>
                    <a:cubicBezTo>
                      <a:pt x="122" y="4"/>
                      <a:pt x="131" y="11"/>
                      <a:pt x="131" y="11"/>
                    </a:cubicBezTo>
                    <a:cubicBezTo>
                      <a:pt x="136" y="18"/>
                      <a:pt x="140" y="25"/>
                      <a:pt x="144" y="32"/>
                    </a:cubicBezTo>
                    <a:cubicBezTo>
                      <a:pt x="136" y="32"/>
                      <a:pt x="128" y="32"/>
                      <a:pt x="119" y="32"/>
                    </a:cubicBezTo>
                    <a:close/>
                    <a:moveTo>
                      <a:pt x="65" y="27"/>
                    </a:moveTo>
                    <a:cubicBezTo>
                      <a:pt x="78" y="27"/>
                      <a:pt x="87" y="26"/>
                      <a:pt x="94" y="25"/>
                    </a:cubicBezTo>
                    <a:cubicBezTo>
                      <a:pt x="101" y="24"/>
                      <a:pt x="102" y="19"/>
                      <a:pt x="102" y="19"/>
                    </a:cubicBezTo>
                    <a:cubicBezTo>
                      <a:pt x="100" y="17"/>
                      <a:pt x="100" y="17"/>
                      <a:pt x="100" y="17"/>
                    </a:cubicBezTo>
                    <a:cubicBezTo>
                      <a:pt x="93" y="17"/>
                      <a:pt x="86" y="17"/>
                      <a:pt x="79" y="17"/>
                    </a:cubicBezTo>
                    <a:cubicBezTo>
                      <a:pt x="63" y="17"/>
                      <a:pt x="52" y="18"/>
                      <a:pt x="45" y="18"/>
                    </a:cubicBezTo>
                    <a:cubicBezTo>
                      <a:pt x="38" y="19"/>
                      <a:pt x="36" y="23"/>
                      <a:pt x="36" y="23"/>
                    </a:cubicBezTo>
                    <a:cubicBezTo>
                      <a:pt x="45" y="26"/>
                      <a:pt x="45" y="26"/>
                      <a:pt x="45" y="26"/>
                    </a:cubicBezTo>
                    <a:cubicBezTo>
                      <a:pt x="45" y="26"/>
                      <a:pt x="56" y="27"/>
                      <a:pt x="65" y="27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9" name="Freeform 415"/>
              <p:cNvSpPr>
                <a:spLocks/>
              </p:cNvSpPr>
              <p:nvPr/>
            </p:nvSpPr>
            <p:spPr bwMode="auto">
              <a:xfrm>
                <a:off x="23320375" y="5572126"/>
                <a:ext cx="615950" cy="119063"/>
              </a:xfrm>
              <a:custGeom>
                <a:avLst/>
                <a:gdLst>
                  <a:gd name="T0" fmla="*/ 164 w 164"/>
                  <a:gd name="T1" fmla="*/ 32 h 32"/>
                  <a:gd name="T2" fmla="*/ 129 w 164"/>
                  <a:gd name="T3" fmla="*/ 32 h 32"/>
                  <a:gd name="T4" fmla="*/ 117 w 164"/>
                  <a:gd name="T5" fmla="*/ 13 h 32"/>
                  <a:gd name="T6" fmla="*/ 105 w 164"/>
                  <a:gd name="T7" fmla="*/ 7 h 32"/>
                  <a:gd name="T8" fmla="*/ 80 w 164"/>
                  <a:gd name="T9" fmla="*/ 5 h 32"/>
                  <a:gd name="T10" fmla="*/ 50 w 164"/>
                  <a:gd name="T11" fmla="*/ 8 h 32"/>
                  <a:gd name="T12" fmla="*/ 45 w 164"/>
                  <a:gd name="T13" fmla="*/ 16 h 32"/>
                  <a:gd name="T14" fmla="*/ 55 w 164"/>
                  <a:gd name="T15" fmla="*/ 32 h 32"/>
                  <a:gd name="T16" fmla="*/ 20 w 164"/>
                  <a:gd name="T17" fmla="*/ 32 h 32"/>
                  <a:gd name="T18" fmla="*/ 0 w 164"/>
                  <a:gd name="T19" fmla="*/ 0 h 32"/>
                  <a:gd name="T20" fmla="*/ 27 w 164"/>
                  <a:gd name="T21" fmla="*/ 0 h 32"/>
                  <a:gd name="T22" fmla="*/ 35 w 164"/>
                  <a:gd name="T23" fmla="*/ 5 h 32"/>
                  <a:gd name="T24" fmla="*/ 37 w 164"/>
                  <a:gd name="T25" fmla="*/ 5 h 32"/>
                  <a:gd name="T26" fmla="*/ 55 w 164"/>
                  <a:gd name="T27" fmla="*/ 1 h 32"/>
                  <a:gd name="T28" fmla="*/ 85 w 164"/>
                  <a:gd name="T29" fmla="*/ 0 h 32"/>
                  <a:gd name="T30" fmla="*/ 151 w 164"/>
                  <a:gd name="T31" fmla="*/ 11 h 32"/>
                  <a:gd name="T32" fmla="*/ 164 w 164"/>
                  <a:gd name="T33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64" h="32">
                    <a:moveTo>
                      <a:pt x="164" y="32"/>
                    </a:moveTo>
                    <a:cubicBezTo>
                      <a:pt x="152" y="32"/>
                      <a:pt x="141" y="32"/>
                      <a:pt x="129" y="32"/>
                    </a:cubicBezTo>
                    <a:cubicBezTo>
                      <a:pt x="125" y="25"/>
                      <a:pt x="121" y="19"/>
                      <a:pt x="117" y="13"/>
                    </a:cubicBezTo>
                    <a:cubicBezTo>
                      <a:pt x="105" y="7"/>
                      <a:pt x="105" y="7"/>
                      <a:pt x="105" y="7"/>
                    </a:cubicBezTo>
                    <a:cubicBezTo>
                      <a:pt x="100" y="6"/>
                      <a:pt x="91" y="5"/>
                      <a:pt x="80" y="5"/>
                    </a:cubicBezTo>
                    <a:cubicBezTo>
                      <a:pt x="66" y="5"/>
                      <a:pt x="56" y="6"/>
                      <a:pt x="50" y="8"/>
                    </a:cubicBezTo>
                    <a:cubicBezTo>
                      <a:pt x="45" y="16"/>
                      <a:pt x="45" y="16"/>
                      <a:pt x="45" y="16"/>
                    </a:cubicBezTo>
                    <a:cubicBezTo>
                      <a:pt x="55" y="32"/>
                      <a:pt x="55" y="32"/>
                      <a:pt x="55" y="32"/>
                    </a:cubicBezTo>
                    <a:cubicBezTo>
                      <a:pt x="43" y="32"/>
                      <a:pt x="31" y="32"/>
                      <a:pt x="20" y="32"/>
                    </a:cubicBezTo>
                    <a:cubicBezTo>
                      <a:pt x="13" y="21"/>
                      <a:pt x="7" y="11"/>
                      <a:pt x="0" y="0"/>
                    </a:cubicBezTo>
                    <a:cubicBezTo>
                      <a:pt x="9" y="0"/>
                      <a:pt x="18" y="0"/>
                      <a:pt x="27" y="0"/>
                    </a:cubicBezTo>
                    <a:cubicBezTo>
                      <a:pt x="35" y="5"/>
                      <a:pt x="35" y="5"/>
                      <a:pt x="35" y="5"/>
                    </a:cubicBezTo>
                    <a:cubicBezTo>
                      <a:pt x="37" y="5"/>
                      <a:pt x="37" y="5"/>
                      <a:pt x="37" y="5"/>
                    </a:cubicBezTo>
                    <a:cubicBezTo>
                      <a:pt x="37" y="5"/>
                      <a:pt x="47" y="2"/>
                      <a:pt x="55" y="1"/>
                    </a:cubicBezTo>
                    <a:cubicBezTo>
                      <a:pt x="64" y="0"/>
                      <a:pt x="74" y="0"/>
                      <a:pt x="85" y="0"/>
                    </a:cubicBezTo>
                    <a:cubicBezTo>
                      <a:pt x="124" y="0"/>
                      <a:pt x="146" y="4"/>
                      <a:pt x="151" y="11"/>
                    </a:cubicBezTo>
                    <a:cubicBezTo>
                      <a:pt x="155" y="18"/>
                      <a:pt x="159" y="25"/>
                      <a:pt x="164" y="3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0" name="Freeform 416"/>
              <p:cNvSpPr>
                <a:spLocks noEditPoints="1"/>
              </p:cNvSpPr>
              <p:nvPr/>
            </p:nvSpPr>
            <p:spPr bwMode="auto">
              <a:xfrm>
                <a:off x="24041100" y="5526088"/>
                <a:ext cx="595313" cy="165100"/>
              </a:xfrm>
              <a:custGeom>
                <a:avLst/>
                <a:gdLst>
                  <a:gd name="T0" fmla="*/ 76 w 159"/>
                  <a:gd name="T1" fmla="*/ 44 h 44"/>
                  <a:gd name="T2" fmla="*/ 25 w 159"/>
                  <a:gd name="T3" fmla="*/ 40 h 44"/>
                  <a:gd name="T4" fmla="*/ 0 w 159"/>
                  <a:gd name="T5" fmla="*/ 28 h 44"/>
                  <a:gd name="T6" fmla="*/ 10 w 159"/>
                  <a:gd name="T7" fmla="*/ 16 h 44"/>
                  <a:gd name="T8" fmla="*/ 55 w 159"/>
                  <a:gd name="T9" fmla="*/ 12 h 44"/>
                  <a:gd name="T10" fmla="*/ 107 w 159"/>
                  <a:gd name="T11" fmla="*/ 16 h 44"/>
                  <a:gd name="T12" fmla="*/ 109 w 159"/>
                  <a:gd name="T13" fmla="*/ 16 h 44"/>
                  <a:gd name="T14" fmla="*/ 103 w 159"/>
                  <a:gd name="T15" fmla="*/ 11 h 44"/>
                  <a:gd name="T16" fmla="*/ 95 w 159"/>
                  <a:gd name="T17" fmla="*/ 0 h 44"/>
                  <a:gd name="T18" fmla="*/ 130 w 159"/>
                  <a:gd name="T19" fmla="*/ 0 h 44"/>
                  <a:gd name="T20" fmla="*/ 159 w 159"/>
                  <a:gd name="T21" fmla="*/ 44 h 44"/>
                  <a:gd name="T22" fmla="*/ 132 w 159"/>
                  <a:gd name="T23" fmla="*/ 44 h 44"/>
                  <a:gd name="T24" fmla="*/ 123 w 159"/>
                  <a:gd name="T25" fmla="*/ 40 h 44"/>
                  <a:gd name="T26" fmla="*/ 122 w 159"/>
                  <a:gd name="T27" fmla="*/ 40 h 44"/>
                  <a:gd name="T28" fmla="*/ 76 w 159"/>
                  <a:gd name="T29" fmla="*/ 44 h 44"/>
                  <a:gd name="T30" fmla="*/ 81 w 159"/>
                  <a:gd name="T31" fmla="*/ 39 h 44"/>
                  <a:gd name="T32" fmla="*/ 111 w 159"/>
                  <a:gd name="T33" fmla="*/ 37 h 44"/>
                  <a:gd name="T34" fmla="*/ 116 w 159"/>
                  <a:gd name="T35" fmla="*/ 29 h 44"/>
                  <a:gd name="T36" fmla="*/ 115 w 159"/>
                  <a:gd name="T37" fmla="*/ 28 h 44"/>
                  <a:gd name="T38" fmla="*/ 100 w 159"/>
                  <a:gd name="T39" fmla="*/ 20 h 44"/>
                  <a:gd name="T40" fmla="*/ 67 w 159"/>
                  <a:gd name="T41" fmla="*/ 17 h 44"/>
                  <a:gd name="T42" fmla="*/ 41 w 159"/>
                  <a:gd name="T43" fmla="*/ 20 h 44"/>
                  <a:gd name="T44" fmla="*/ 36 w 159"/>
                  <a:gd name="T45" fmla="*/ 28 h 44"/>
                  <a:gd name="T46" fmla="*/ 51 w 159"/>
                  <a:gd name="T47" fmla="*/ 36 h 44"/>
                  <a:gd name="T48" fmla="*/ 81 w 159"/>
                  <a:gd name="T49" fmla="*/ 39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59" h="44">
                    <a:moveTo>
                      <a:pt x="76" y="44"/>
                    </a:moveTo>
                    <a:cubicBezTo>
                      <a:pt x="55" y="44"/>
                      <a:pt x="38" y="43"/>
                      <a:pt x="25" y="40"/>
                    </a:cubicBezTo>
                    <a:cubicBezTo>
                      <a:pt x="12" y="37"/>
                      <a:pt x="0" y="28"/>
                      <a:pt x="0" y="28"/>
                    </a:cubicBezTo>
                    <a:cubicBezTo>
                      <a:pt x="0" y="28"/>
                      <a:pt x="0" y="19"/>
                      <a:pt x="10" y="16"/>
                    </a:cubicBezTo>
                    <a:cubicBezTo>
                      <a:pt x="19" y="13"/>
                      <a:pt x="34" y="12"/>
                      <a:pt x="55" y="12"/>
                    </a:cubicBezTo>
                    <a:cubicBezTo>
                      <a:pt x="76" y="12"/>
                      <a:pt x="94" y="13"/>
                      <a:pt x="107" y="16"/>
                    </a:cubicBezTo>
                    <a:cubicBezTo>
                      <a:pt x="109" y="16"/>
                      <a:pt x="109" y="16"/>
                      <a:pt x="109" y="16"/>
                    </a:cubicBezTo>
                    <a:cubicBezTo>
                      <a:pt x="103" y="11"/>
                      <a:pt x="103" y="11"/>
                      <a:pt x="103" y="11"/>
                    </a:cubicBezTo>
                    <a:cubicBezTo>
                      <a:pt x="95" y="0"/>
                      <a:pt x="95" y="0"/>
                      <a:pt x="95" y="0"/>
                    </a:cubicBezTo>
                    <a:cubicBezTo>
                      <a:pt x="107" y="0"/>
                      <a:pt x="118" y="0"/>
                      <a:pt x="130" y="0"/>
                    </a:cubicBezTo>
                    <a:cubicBezTo>
                      <a:pt x="140" y="15"/>
                      <a:pt x="149" y="29"/>
                      <a:pt x="159" y="44"/>
                    </a:cubicBezTo>
                    <a:cubicBezTo>
                      <a:pt x="150" y="44"/>
                      <a:pt x="141" y="44"/>
                      <a:pt x="132" y="44"/>
                    </a:cubicBezTo>
                    <a:cubicBezTo>
                      <a:pt x="123" y="40"/>
                      <a:pt x="123" y="40"/>
                      <a:pt x="123" y="40"/>
                    </a:cubicBezTo>
                    <a:cubicBezTo>
                      <a:pt x="122" y="40"/>
                      <a:pt x="122" y="40"/>
                      <a:pt x="122" y="40"/>
                    </a:cubicBezTo>
                    <a:cubicBezTo>
                      <a:pt x="112" y="43"/>
                      <a:pt x="97" y="44"/>
                      <a:pt x="76" y="44"/>
                    </a:cubicBezTo>
                    <a:close/>
                    <a:moveTo>
                      <a:pt x="81" y="39"/>
                    </a:moveTo>
                    <a:cubicBezTo>
                      <a:pt x="96" y="39"/>
                      <a:pt x="111" y="37"/>
                      <a:pt x="111" y="37"/>
                    </a:cubicBezTo>
                    <a:cubicBezTo>
                      <a:pt x="116" y="29"/>
                      <a:pt x="116" y="29"/>
                      <a:pt x="116" y="29"/>
                    </a:cubicBezTo>
                    <a:cubicBezTo>
                      <a:pt x="115" y="28"/>
                      <a:pt x="115" y="28"/>
                      <a:pt x="115" y="28"/>
                    </a:cubicBezTo>
                    <a:cubicBezTo>
                      <a:pt x="115" y="28"/>
                      <a:pt x="108" y="21"/>
                      <a:pt x="100" y="20"/>
                    </a:cubicBezTo>
                    <a:cubicBezTo>
                      <a:pt x="92" y="18"/>
                      <a:pt x="81" y="17"/>
                      <a:pt x="67" y="17"/>
                    </a:cubicBezTo>
                    <a:cubicBezTo>
                      <a:pt x="55" y="17"/>
                      <a:pt x="41" y="20"/>
                      <a:pt x="41" y="20"/>
                    </a:cubicBezTo>
                    <a:cubicBezTo>
                      <a:pt x="36" y="28"/>
                      <a:pt x="36" y="28"/>
                      <a:pt x="36" y="28"/>
                    </a:cubicBezTo>
                    <a:cubicBezTo>
                      <a:pt x="36" y="28"/>
                      <a:pt x="43" y="35"/>
                      <a:pt x="51" y="36"/>
                    </a:cubicBezTo>
                    <a:cubicBezTo>
                      <a:pt x="58" y="38"/>
                      <a:pt x="69" y="39"/>
                      <a:pt x="81" y="39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1" name="Freeform 417"/>
              <p:cNvSpPr>
                <a:spLocks/>
              </p:cNvSpPr>
              <p:nvPr/>
            </p:nvSpPr>
            <p:spPr bwMode="auto">
              <a:xfrm>
                <a:off x="-33608963" y="3462338"/>
                <a:ext cx="528638" cy="106363"/>
              </a:xfrm>
              <a:custGeom>
                <a:avLst/>
                <a:gdLst>
                  <a:gd name="T0" fmla="*/ 55 w 141"/>
                  <a:gd name="T1" fmla="*/ 28 h 28"/>
                  <a:gd name="T2" fmla="*/ 8 w 141"/>
                  <a:gd name="T3" fmla="*/ 24 h 28"/>
                  <a:gd name="T4" fmla="*/ 6 w 141"/>
                  <a:gd name="T5" fmla="*/ 14 h 28"/>
                  <a:gd name="T6" fmla="*/ 41 w 141"/>
                  <a:gd name="T7" fmla="*/ 4 h 28"/>
                  <a:gd name="T8" fmla="*/ 100 w 141"/>
                  <a:gd name="T9" fmla="*/ 0 h 28"/>
                  <a:gd name="T10" fmla="*/ 141 w 141"/>
                  <a:gd name="T11" fmla="*/ 2 h 28"/>
                  <a:gd name="T12" fmla="*/ 124 w 141"/>
                  <a:gd name="T13" fmla="*/ 6 h 28"/>
                  <a:gd name="T14" fmla="*/ 93 w 141"/>
                  <a:gd name="T15" fmla="*/ 5 h 28"/>
                  <a:gd name="T16" fmla="*/ 40 w 141"/>
                  <a:gd name="T17" fmla="*/ 14 h 28"/>
                  <a:gd name="T18" fmla="*/ 39 w 141"/>
                  <a:gd name="T19" fmla="*/ 21 h 28"/>
                  <a:gd name="T20" fmla="*/ 64 w 141"/>
                  <a:gd name="T21" fmla="*/ 23 h 28"/>
                  <a:gd name="T22" fmla="*/ 107 w 141"/>
                  <a:gd name="T23" fmla="*/ 21 h 28"/>
                  <a:gd name="T24" fmla="*/ 100 w 141"/>
                  <a:gd name="T25" fmla="*/ 26 h 28"/>
                  <a:gd name="T26" fmla="*/ 79 w 141"/>
                  <a:gd name="T27" fmla="*/ 28 h 28"/>
                  <a:gd name="T28" fmla="*/ 55 w 141"/>
                  <a:gd name="T29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41" h="28">
                    <a:moveTo>
                      <a:pt x="55" y="28"/>
                    </a:moveTo>
                    <a:cubicBezTo>
                      <a:pt x="32" y="28"/>
                      <a:pt x="17" y="27"/>
                      <a:pt x="8" y="24"/>
                    </a:cubicBezTo>
                    <a:cubicBezTo>
                      <a:pt x="0" y="22"/>
                      <a:pt x="0" y="19"/>
                      <a:pt x="6" y="14"/>
                    </a:cubicBezTo>
                    <a:cubicBezTo>
                      <a:pt x="13" y="10"/>
                      <a:pt x="25" y="6"/>
                      <a:pt x="41" y="4"/>
                    </a:cubicBezTo>
                    <a:cubicBezTo>
                      <a:pt x="57" y="1"/>
                      <a:pt x="77" y="0"/>
                      <a:pt x="100" y="0"/>
                    </a:cubicBezTo>
                    <a:cubicBezTo>
                      <a:pt x="116" y="0"/>
                      <a:pt x="130" y="1"/>
                      <a:pt x="141" y="2"/>
                    </a:cubicBezTo>
                    <a:cubicBezTo>
                      <a:pt x="124" y="6"/>
                      <a:pt x="124" y="6"/>
                      <a:pt x="124" y="6"/>
                    </a:cubicBezTo>
                    <a:cubicBezTo>
                      <a:pt x="112" y="5"/>
                      <a:pt x="102" y="5"/>
                      <a:pt x="93" y="5"/>
                    </a:cubicBezTo>
                    <a:cubicBezTo>
                      <a:pt x="67" y="5"/>
                      <a:pt x="49" y="8"/>
                      <a:pt x="40" y="14"/>
                    </a:cubicBezTo>
                    <a:cubicBezTo>
                      <a:pt x="39" y="21"/>
                      <a:pt x="39" y="21"/>
                      <a:pt x="39" y="21"/>
                    </a:cubicBezTo>
                    <a:cubicBezTo>
                      <a:pt x="39" y="21"/>
                      <a:pt x="51" y="23"/>
                      <a:pt x="64" y="23"/>
                    </a:cubicBezTo>
                    <a:cubicBezTo>
                      <a:pt x="78" y="23"/>
                      <a:pt x="93" y="22"/>
                      <a:pt x="107" y="21"/>
                    </a:cubicBezTo>
                    <a:cubicBezTo>
                      <a:pt x="100" y="26"/>
                      <a:pt x="100" y="26"/>
                      <a:pt x="100" y="26"/>
                    </a:cubicBezTo>
                    <a:cubicBezTo>
                      <a:pt x="93" y="27"/>
                      <a:pt x="86" y="27"/>
                      <a:pt x="79" y="28"/>
                    </a:cubicBezTo>
                    <a:cubicBezTo>
                      <a:pt x="72" y="28"/>
                      <a:pt x="64" y="28"/>
                      <a:pt x="55" y="28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2" name="Freeform 418"/>
              <p:cNvSpPr>
                <a:spLocks noEditPoints="1"/>
              </p:cNvSpPr>
              <p:nvPr/>
            </p:nvSpPr>
            <p:spPr bwMode="auto">
              <a:xfrm>
                <a:off x="-33113663" y="3462338"/>
                <a:ext cx="563563" cy="106363"/>
              </a:xfrm>
              <a:custGeom>
                <a:avLst/>
                <a:gdLst>
                  <a:gd name="T0" fmla="*/ 96 w 150"/>
                  <a:gd name="T1" fmla="*/ 27 h 28"/>
                  <a:gd name="T2" fmla="*/ 95 w 150"/>
                  <a:gd name="T3" fmla="*/ 24 h 28"/>
                  <a:gd name="T4" fmla="*/ 94 w 150"/>
                  <a:gd name="T5" fmla="*/ 24 h 28"/>
                  <a:gd name="T6" fmla="*/ 67 w 150"/>
                  <a:gd name="T7" fmla="*/ 27 h 28"/>
                  <a:gd name="T8" fmla="*/ 37 w 150"/>
                  <a:gd name="T9" fmla="*/ 28 h 28"/>
                  <a:gd name="T10" fmla="*/ 6 w 150"/>
                  <a:gd name="T11" fmla="*/ 26 h 28"/>
                  <a:gd name="T12" fmla="*/ 2 w 150"/>
                  <a:gd name="T13" fmla="*/ 20 h 28"/>
                  <a:gd name="T14" fmla="*/ 29 w 150"/>
                  <a:gd name="T15" fmla="*/ 14 h 28"/>
                  <a:gd name="T16" fmla="*/ 86 w 150"/>
                  <a:gd name="T17" fmla="*/ 11 h 28"/>
                  <a:gd name="T18" fmla="*/ 112 w 150"/>
                  <a:gd name="T19" fmla="*/ 11 h 28"/>
                  <a:gd name="T20" fmla="*/ 114 w 150"/>
                  <a:gd name="T21" fmla="*/ 10 h 28"/>
                  <a:gd name="T22" fmla="*/ 113 w 150"/>
                  <a:gd name="T23" fmla="*/ 6 h 28"/>
                  <a:gd name="T24" fmla="*/ 94 w 150"/>
                  <a:gd name="T25" fmla="*/ 5 h 28"/>
                  <a:gd name="T26" fmla="*/ 71 w 150"/>
                  <a:gd name="T27" fmla="*/ 5 h 28"/>
                  <a:gd name="T28" fmla="*/ 49 w 150"/>
                  <a:gd name="T29" fmla="*/ 7 h 28"/>
                  <a:gd name="T30" fmla="*/ 44 w 150"/>
                  <a:gd name="T31" fmla="*/ 3 h 28"/>
                  <a:gd name="T32" fmla="*/ 74 w 150"/>
                  <a:gd name="T33" fmla="*/ 1 h 28"/>
                  <a:gd name="T34" fmla="*/ 102 w 150"/>
                  <a:gd name="T35" fmla="*/ 0 h 28"/>
                  <a:gd name="T36" fmla="*/ 142 w 150"/>
                  <a:gd name="T37" fmla="*/ 2 h 28"/>
                  <a:gd name="T38" fmla="*/ 146 w 150"/>
                  <a:gd name="T39" fmla="*/ 10 h 28"/>
                  <a:gd name="T40" fmla="*/ 119 w 150"/>
                  <a:gd name="T41" fmla="*/ 27 h 28"/>
                  <a:gd name="T42" fmla="*/ 96 w 150"/>
                  <a:gd name="T43" fmla="*/ 27 h 28"/>
                  <a:gd name="T44" fmla="*/ 54 w 150"/>
                  <a:gd name="T45" fmla="*/ 24 h 28"/>
                  <a:gd name="T46" fmla="*/ 85 w 150"/>
                  <a:gd name="T47" fmla="*/ 22 h 28"/>
                  <a:gd name="T48" fmla="*/ 103 w 150"/>
                  <a:gd name="T49" fmla="*/ 17 h 28"/>
                  <a:gd name="T50" fmla="*/ 106 w 150"/>
                  <a:gd name="T51" fmla="*/ 15 h 28"/>
                  <a:gd name="T52" fmla="*/ 87 w 150"/>
                  <a:gd name="T53" fmla="*/ 15 h 28"/>
                  <a:gd name="T54" fmla="*/ 52 w 150"/>
                  <a:gd name="T55" fmla="*/ 16 h 28"/>
                  <a:gd name="T56" fmla="*/ 36 w 150"/>
                  <a:gd name="T57" fmla="*/ 20 h 28"/>
                  <a:gd name="T58" fmla="*/ 37 w 150"/>
                  <a:gd name="T59" fmla="*/ 22 h 28"/>
                  <a:gd name="T60" fmla="*/ 54 w 150"/>
                  <a:gd name="T61" fmla="*/ 2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50" h="28">
                    <a:moveTo>
                      <a:pt x="96" y="27"/>
                    </a:moveTo>
                    <a:cubicBezTo>
                      <a:pt x="95" y="24"/>
                      <a:pt x="95" y="24"/>
                      <a:pt x="95" y="24"/>
                    </a:cubicBezTo>
                    <a:cubicBezTo>
                      <a:pt x="94" y="24"/>
                      <a:pt x="94" y="24"/>
                      <a:pt x="94" y="24"/>
                    </a:cubicBezTo>
                    <a:cubicBezTo>
                      <a:pt x="84" y="25"/>
                      <a:pt x="75" y="26"/>
                      <a:pt x="67" y="27"/>
                    </a:cubicBezTo>
                    <a:cubicBezTo>
                      <a:pt x="59" y="28"/>
                      <a:pt x="49" y="28"/>
                      <a:pt x="37" y="28"/>
                    </a:cubicBezTo>
                    <a:cubicBezTo>
                      <a:pt x="22" y="28"/>
                      <a:pt x="6" y="26"/>
                      <a:pt x="6" y="26"/>
                    </a:cubicBezTo>
                    <a:cubicBezTo>
                      <a:pt x="0" y="24"/>
                      <a:pt x="2" y="20"/>
                      <a:pt x="2" y="20"/>
                    </a:cubicBezTo>
                    <a:cubicBezTo>
                      <a:pt x="2" y="20"/>
                      <a:pt x="16" y="15"/>
                      <a:pt x="29" y="14"/>
                    </a:cubicBezTo>
                    <a:cubicBezTo>
                      <a:pt x="43" y="12"/>
                      <a:pt x="62" y="11"/>
                      <a:pt x="86" y="11"/>
                    </a:cubicBezTo>
                    <a:cubicBezTo>
                      <a:pt x="94" y="11"/>
                      <a:pt x="103" y="11"/>
                      <a:pt x="112" y="11"/>
                    </a:cubicBezTo>
                    <a:cubicBezTo>
                      <a:pt x="114" y="10"/>
                      <a:pt x="114" y="10"/>
                      <a:pt x="114" y="10"/>
                    </a:cubicBezTo>
                    <a:cubicBezTo>
                      <a:pt x="113" y="6"/>
                      <a:pt x="113" y="6"/>
                      <a:pt x="113" y="6"/>
                    </a:cubicBezTo>
                    <a:cubicBezTo>
                      <a:pt x="113" y="6"/>
                      <a:pt x="104" y="5"/>
                      <a:pt x="94" y="5"/>
                    </a:cubicBezTo>
                    <a:cubicBezTo>
                      <a:pt x="86" y="5"/>
                      <a:pt x="79" y="5"/>
                      <a:pt x="71" y="5"/>
                    </a:cubicBezTo>
                    <a:cubicBezTo>
                      <a:pt x="63" y="6"/>
                      <a:pt x="56" y="6"/>
                      <a:pt x="49" y="7"/>
                    </a:cubicBezTo>
                    <a:cubicBezTo>
                      <a:pt x="44" y="3"/>
                      <a:pt x="44" y="3"/>
                      <a:pt x="44" y="3"/>
                    </a:cubicBezTo>
                    <a:cubicBezTo>
                      <a:pt x="54" y="2"/>
                      <a:pt x="63" y="1"/>
                      <a:pt x="74" y="1"/>
                    </a:cubicBezTo>
                    <a:cubicBezTo>
                      <a:pt x="84" y="0"/>
                      <a:pt x="94" y="0"/>
                      <a:pt x="102" y="0"/>
                    </a:cubicBezTo>
                    <a:cubicBezTo>
                      <a:pt x="121" y="0"/>
                      <a:pt x="135" y="1"/>
                      <a:pt x="142" y="2"/>
                    </a:cubicBezTo>
                    <a:cubicBezTo>
                      <a:pt x="150" y="4"/>
                      <a:pt x="146" y="10"/>
                      <a:pt x="146" y="10"/>
                    </a:cubicBezTo>
                    <a:cubicBezTo>
                      <a:pt x="137" y="16"/>
                      <a:pt x="128" y="21"/>
                      <a:pt x="119" y="27"/>
                    </a:cubicBezTo>
                    <a:cubicBezTo>
                      <a:pt x="111" y="27"/>
                      <a:pt x="104" y="27"/>
                      <a:pt x="96" y="27"/>
                    </a:cubicBezTo>
                    <a:close/>
                    <a:moveTo>
                      <a:pt x="54" y="24"/>
                    </a:moveTo>
                    <a:cubicBezTo>
                      <a:pt x="66" y="24"/>
                      <a:pt x="76" y="23"/>
                      <a:pt x="85" y="22"/>
                    </a:cubicBezTo>
                    <a:cubicBezTo>
                      <a:pt x="94" y="21"/>
                      <a:pt x="103" y="17"/>
                      <a:pt x="103" y="17"/>
                    </a:cubicBezTo>
                    <a:cubicBezTo>
                      <a:pt x="106" y="15"/>
                      <a:pt x="106" y="15"/>
                      <a:pt x="106" y="15"/>
                    </a:cubicBezTo>
                    <a:cubicBezTo>
                      <a:pt x="100" y="15"/>
                      <a:pt x="93" y="15"/>
                      <a:pt x="87" y="15"/>
                    </a:cubicBezTo>
                    <a:cubicBezTo>
                      <a:pt x="71" y="15"/>
                      <a:pt x="60" y="15"/>
                      <a:pt x="52" y="16"/>
                    </a:cubicBezTo>
                    <a:cubicBezTo>
                      <a:pt x="44" y="17"/>
                      <a:pt x="36" y="20"/>
                      <a:pt x="36" y="20"/>
                    </a:cubicBezTo>
                    <a:cubicBezTo>
                      <a:pt x="37" y="22"/>
                      <a:pt x="37" y="22"/>
                      <a:pt x="37" y="22"/>
                    </a:cubicBezTo>
                    <a:cubicBezTo>
                      <a:pt x="37" y="22"/>
                      <a:pt x="46" y="24"/>
                      <a:pt x="54" y="2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3" name="Freeform 419"/>
              <p:cNvSpPr>
                <a:spLocks noEditPoints="1"/>
              </p:cNvSpPr>
              <p:nvPr/>
            </p:nvSpPr>
            <p:spPr bwMode="auto">
              <a:xfrm>
                <a:off x="-32565975" y="3462338"/>
                <a:ext cx="679450" cy="147638"/>
              </a:xfrm>
              <a:custGeom>
                <a:avLst/>
                <a:gdLst>
                  <a:gd name="T0" fmla="*/ 94 w 181"/>
                  <a:gd name="T1" fmla="*/ 28 h 39"/>
                  <a:gd name="T2" fmla="*/ 54 w 181"/>
                  <a:gd name="T3" fmla="*/ 24 h 39"/>
                  <a:gd name="T4" fmla="*/ 52 w 181"/>
                  <a:gd name="T5" fmla="*/ 24 h 39"/>
                  <a:gd name="T6" fmla="*/ 48 w 181"/>
                  <a:gd name="T7" fmla="*/ 29 h 39"/>
                  <a:gd name="T8" fmla="*/ 32 w 181"/>
                  <a:gd name="T9" fmla="*/ 39 h 39"/>
                  <a:gd name="T10" fmla="*/ 0 w 181"/>
                  <a:gd name="T11" fmla="*/ 39 h 39"/>
                  <a:gd name="T12" fmla="*/ 58 w 181"/>
                  <a:gd name="T13" fmla="*/ 1 h 39"/>
                  <a:gd name="T14" fmla="*/ 84 w 181"/>
                  <a:gd name="T15" fmla="*/ 1 h 39"/>
                  <a:gd name="T16" fmla="*/ 83 w 181"/>
                  <a:gd name="T17" fmla="*/ 4 h 39"/>
                  <a:gd name="T18" fmla="*/ 85 w 181"/>
                  <a:gd name="T19" fmla="*/ 4 h 39"/>
                  <a:gd name="T20" fmla="*/ 136 w 181"/>
                  <a:gd name="T21" fmla="*/ 0 h 39"/>
                  <a:gd name="T22" fmla="*/ 174 w 181"/>
                  <a:gd name="T23" fmla="*/ 4 h 39"/>
                  <a:gd name="T24" fmla="*/ 175 w 181"/>
                  <a:gd name="T25" fmla="*/ 14 h 39"/>
                  <a:gd name="T26" fmla="*/ 143 w 181"/>
                  <a:gd name="T27" fmla="*/ 24 h 39"/>
                  <a:gd name="T28" fmla="*/ 94 w 181"/>
                  <a:gd name="T29" fmla="*/ 28 h 39"/>
                  <a:gd name="T30" fmla="*/ 120 w 181"/>
                  <a:gd name="T31" fmla="*/ 5 h 39"/>
                  <a:gd name="T32" fmla="*/ 90 w 181"/>
                  <a:gd name="T33" fmla="*/ 7 h 39"/>
                  <a:gd name="T34" fmla="*/ 71 w 181"/>
                  <a:gd name="T35" fmla="*/ 13 h 39"/>
                  <a:gd name="T36" fmla="*/ 70 w 181"/>
                  <a:gd name="T37" fmla="*/ 14 h 39"/>
                  <a:gd name="T38" fmla="*/ 68 w 181"/>
                  <a:gd name="T39" fmla="*/ 21 h 39"/>
                  <a:gd name="T40" fmla="*/ 93 w 181"/>
                  <a:gd name="T41" fmla="*/ 23 h 39"/>
                  <a:gd name="T42" fmla="*/ 123 w 181"/>
                  <a:gd name="T43" fmla="*/ 21 h 39"/>
                  <a:gd name="T44" fmla="*/ 142 w 181"/>
                  <a:gd name="T45" fmla="*/ 14 h 39"/>
                  <a:gd name="T46" fmla="*/ 143 w 181"/>
                  <a:gd name="T47" fmla="*/ 7 h 39"/>
                  <a:gd name="T48" fmla="*/ 120 w 181"/>
                  <a:gd name="T49" fmla="*/ 5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81" h="39">
                    <a:moveTo>
                      <a:pt x="94" y="28"/>
                    </a:moveTo>
                    <a:cubicBezTo>
                      <a:pt x="74" y="28"/>
                      <a:pt x="61" y="27"/>
                      <a:pt x="54" y="24"/>
                    </a:cubicBezTo>
                    <a:cubicBezTo>
                      <a:pt x="52" y="24"/>
                      <a:pt x="52" y="24"/>
                      <a:pt x="52" y="24"/>
                    </a:cubicBezTo>
                    <a:cubicBezTo>
                      <a:pt x="48" y="29"/>
                      <a:pt x="48" y="29"/>
                      <a:pt x="48" y="29"/>
                    </a:cubicBezTo>
                    <a:cubicBezTo>
                      <a:pt x="32" y="39"/>
                      <a:pt x="32" y="39"/>
                      <a:pt x="32" y="39"/>
                    </a:cubicBezTo>
                    <a:cubicBezTo>
                      <a:pt x="21" y="39"/>
                      <a:pt x="10" y="39"/>
                      <a:pt x="0" y="39"/>
                    </a:cubicBezTo>
                    <a:cubicBezTo>
                      <a:pt x="19" y="26"/>
                      <a:pt x="39" y="14"/>
                      <a:pt x="58" y="1"/>
                    </a:cubicBezTo>
                    <a:cubicBezTo>
                      <a:pt x="67" y="1"/>
                      <a:pt x="75" y="1"/>
                      <a:pt x="84" y="1"/>
                    </a:cubicBezTo>
                    <a:cubicBezTo>
                      <a:pt x="83" y="4"/>
                      <a:pt x="83" y="4"/>
                      <a:pt x="83" y="4"/>
                    </a:cubicBezTo>
                    <a:cubicBezTo>
                      <a:pt x="85" y="4"/>
                      <a:pt x="85" y="4"/>
                      <a:pt x="85" y="4"/>
                    </a:cubicBezTo>
                    <a:cubicBezTo>
                      <a:pt x="99" y="2"/>
                      <a:pt x="116" y="0"/>
                      <a:pt x="136" y="0"/>
                    </a:cubicBezTo>
                    <a:cubicBezTo>
                      <a:pt x="154" y="0"/>
                      <a:pt x="167" y="1"/>
                      <a:pt x="174" y="4"/>
                    </a:cubicBezTo>
                    <a:cubicBezTo>
                      <a:pt x="181" y="6"/>
                      <a:pt x="181" y="10"/>
                      <a:pt x="175" y="14"/>
                    </a:cubicBezTo>
                    <a:cubicBezTo>
                      <a:pt x="168" y="18"/>
                      <a:pt x="158" y="22"/>
                      <a:pt x="143" y="24"/>
                    </a:cubicBezTo>
                    <a:cubicBezTo>
                      <a:pt x="129" y="27"/>
                      <a:pt x="112" y="28"/>
                      <a:pt x="94" y="28"/>
                    </a:cubicBezTo>
                    <a:close/>
                    <a:moveTo>
                      <a:pt x="120" y="5"/>
                    </a:moveTo>
                    <a:cubicBezTo>
                      <a:pt x="108" y="5"/>
                      <a:pt x="97" y="5"/>
                      <a:pt x="90" y="7"/>
                    </a:cubicBezTo>
                    <a:cubicBezTo>
                      <a:pt x="82" y="8"/>
                      <a:pt x="71" y="13"/>
                      <a:pt x="71" y="13"/>
                    </a:cubicBezTo>
                    <a:cubicBezTo>
                      <a:pt x="70" y="14"/>
                      <a:pt x="70" y="14"/>
                      <a:pt x="70" y="14"/>
                    </a:cubicBezTo>
                    <a:cubicBezTo>
                      <a:pt x="68" y="21"/>
                      <a:pt x="68" y="21"/>
                      <a:pt x="68" y="21"/>
                    </a:cubicBezTo>
                    <a:cubicBezTo>
                      <a:pt x="68" y="21"/>
                      <a:pt x="80" y="23"/>
                      <a:pt x="93" y="23"/>
                    </a:cubicBezTo>
                    <a:cubicBezTo>
                      <a:pt x="104" y="23"/>
                      <a:pt x="114" y="22"/>
                      <a:pt x="123" y="21"/>
                    </a:cubicBezTo>
                    <a:cubicBezTo>
                      <a:pt x="131" y="19"/>
                      <a:pt x="142" y="14"/>
                      <a:pt x="142" y="14"/>
                    </a:cubicBezTo>
                    <a:cubicBezTo>
                      <a:pt x="143" y="7"/>
                      <a:pt x="143" y="7"/>
                      <a:pt x="143" y="7"/>
                    </a:cubicBezTo>
                    <a:cubicBezTo>
                      <a:pt x="143" y="7"/>
                      <a:pt x="132" y="5"/>
                      <a:pt x="120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4" name="Freeform 420"/>
              <p:cNvSpPr>
                <a:spLocks/>
              </p:cNvSpPr>
              <p:nvPr/>
            </p:nvSpPr>
            <p:spPr bwMode="auto">
              <a:xfrm>
                <a:off x="-31875413" y="3462338"/>
                <a:ext cx="539750" cy="106363"/>
              </a:xfrm>
              <a:custGeom>
                <a:avLst/>
                <a:gdLst>
                  <a:gd name="T0" fmla="*/ 121 w 144"/>
                  <a:gd name="T1" fmla="*/ 20 h 28"/>
                  <a:gd name="T2" fmla="*/ 96 w 144"/>
                  <a:gd name="T3" fmla="*/ 26 h 28"/>
                  <a:gd name="T4" fmla="*/ 46 w 144"/>
                  <a:gd name="T5" fmla="*/ 28 h 28"/>
                  <a:gd name="T6" fmla="*/ 0 w 144"/>
                  <a:gd name="T7" fmla="*/ 26 h 28"/>
                  <a:gd name="T8" fmla="*/ 8 w 144"/>
                  <a:gd name="T9" fmla="*/ 21 h 28"/>
                  <a:gd name="T10" fmla="*/ 54 w 144"/>
                  <a:gd name="T11" fmla="*/ 24 h 28"/>
                  <a:gd name="T12" fmla="*/ 88 w 144"/>
                  <a:gd name="T13" fmla="*/ 20 h 28"/>
                  <a:gd name="T14" fmla="*/ 87 w 144"/>
                  <a:gd name="T15" fmla="*/ 19 h 28"/>
                  <a:gd name="T16" fmla="*/ 79 w 144"/>
                  <a:gd name="T17" fmla="*/ 17 h 28"/>
                  <a:gd name="T18" fmla="*/ 60 w 144"/>
                  <a:gd name="T19" fmla="*/ 16 h 28"/>
                  <a:gd name="T20" fmla="*/ 30 w 144"/>
                  <a:gd name="T21" fmla="*/ 12 h 28"/>
                  <a:gd name="T22" fmla="*/ 28 w 144"/>
                  <a:gd name="T23" fmla="*/ 7 h 28"/>
                  <a:gd name="T24" fmla="*/ 52 w 144"/>
                  <a:gd name="T25" fmla="*/ 2 h 28"/>
                  <a:gd name="T26" fmla="*/ 97 w 144"/>
                  <a:gd name="T27" fmla="*/ 0 h 28"/>
                  <a:gd name="T28" fmla="*/ 144 w 144"/>
                  <a:gd name="T29" fmla="*/ 2 h 28"/>
                  <a:gd name="T30" fmla="*/ 128 w 144"/>
                  <a:gd name="T31" fmla="*/ 6 h 28"/>
                  <a:gd name="T32" fmla="*/ 89 w 144"/>
                  <a:gd name="T33" fmla="*/ 5 h 28"/>
                  <a:gd name="T34" fmla="*/ 60 w 144"/>
                  <a:gd name="T35" fmla="*/ 7 h 28"/>
                  <a:gd name="T36" fmla="*/ 64 w 144"/>
                  <a:gd name="T37" fmla="*/ 9 h 28"/>
                  <a:gd name="T38" fmla="*/ 89 w 144"/>
                  <a:gd name="T39" fmla="*/ 12 h 28"/>
                  <a:gd name="T40" fmla="*/ 112 w 144"/>
                  <a:gd name="T41" fmla="*/ 14 h 28"/>
                  <a:gd name="T42" fmla="*/ 121 w 144"/>
                  <a:gd name="T43" fmla="*/ 17 h 28"/>
                  <a:gd name="T44" fmla="*/ 121 w 144"/>
                  <a:gd name="T45" fmla="*/ 2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4" h="28">
                    <a:moveTo>
                      <a:pt x="121" y="20"/>
                    </a:moveTo>
                    <a:cubicBezTo>
                      <a:pt x="121" y="20"/>
                      <a:pt x="108" y="24"/>
                      <a:pt x="96" y="26"/>
                    </a:cubicBezTo>
                    <a:cubicBezTo>
                      <a:pt x="83" y="27"/>
                      <a:pt x="66" y="28"/>
                      <a:pt x="46" y="28"/>
                    </a:cubicBezTo>
                    <a:cubicBezTo>
                      <a:pt x="26" y="28"/>
                      <a:pt x="11" y="27"/>
                      <a:pt x="0" y="26"/>
                    </a:cubicBezTo>
                    <a:cubicBezTo>
                      <a:pt x="8" y="21"/>
                      <a:pt x="8" y="21"/>
                      <a:pt x="8" y="21"/>
                    </a:cubicBezTo>
                    <a:cubicBezTo>
                      <a:pt x="23" y="23"/>
                      <a:pt x="39" y="24"/>
                      <a:pt x="54" y="24"/>
                    </a:cubicBezTo>
                    <a:cubicBezTo>
                      <a:pt x="74" y="24"/>
                      <a:pt x="88" y="20"/>
                      <a:pt x="88" y="20"/>
                    </a:cubicBezTo>
                    <a:cubicBezTo>
                      <a:pt x="87" y="19"/>
                      <a:pt x="87" y="19"/>
                      <a:pt x="87" y="19"/>
                    </a:cubicBezTo>
                    <a:cubicBezTo>
                      <a:pt x="79" y="17"/>
                      <a:pt x="79" y="17"/>
                      <a:pt x="79" y="17"/>
                    </a:cubicBezTo>
                    <a:cubicBezTo>
                      <a:pt x="79" y="17"/>
                      <a:pt x="68" y="16"/>
                      <a:pt x="60" y="16"/>
                    </a:cubicBezTo>
                    <a:cubicBezTo>
                      <a:pt x="45" y="15"/>
                      <a:pt x="30" y="12"/>
                      <a:pt x="30" y="12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8" y="7"/>
                      <a:pt x="39" y="4"/>
                      <a:pt x="52" y="2"/>
                    </a:cubicBezTo>
                    <a:cubicBezTo>
                      <a:pt x="64" y="1"/>
                      <a:pt x="79" y="0"/>
                      <a:pt x="97" y="0"/>
                    </a:cubicBezTo>
                    <a:cubicBezTo>
                      <a:pt x="114" y="0"/>
                      <a:pt x="130" y="1"/>
                      <a:pt x="144" y="2"/>
                    </a:cubicBezTo>
                    <a:cubicBezTo>
                      <a:pt x="128" y="6"/>
                      <a:pt x="128" y="6"/>
                      <a:pt x="128" y="6"/>
                    </a:cubicBezTo>
                    <a:cubicBezTo>
                      <a:pt x="113" y="5"/>
                      <a:pt x="100" y="5"/>
                      <a:pt x="89" y="5"/>
                    </a:cubicBezTo>
                    <a:cubicBezTo>
                      <a:pt x="72" y="5"/>
                      <a:pt x="60" y="7"/>
                      <a:pt x="60" y="7"/>
                    </a:cubicBezTo>
                    <a:cubicBezTo>
                      <a:pt x="64" y="9"/>
                      <a:pt x="64" y="9"/>
                      <a:pt x="64" y="9"/>
                    </a:cubicBezTo>
                    <a:cubicBezTo>
                      <a:pt x="64" y="9"/>
                      <a:pt x="76" y="11"/>
                      <a:pt x="89" y="12"/>
                    </a:cubicBezTo>
                    <a:cubicBezTo>
                      <a:pt x="100" y="12"/>
                      <a:pt x="112" y="14"/>
                      <a:pt x="112" y="14"/>
                    </a:cubicBezTo>
                    <a:cubicBezTo>
                      <a:pt x="121" y="17"/>
                      <a:pt x="121" y="17"/>
                      <a:pt x="121" y="17"/>
                    </a:cubicBezTo>
                    <a:lnTo>
                      <a:pt x="121" y="2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5" name="Freeform 421"/>
              <p:cNvSpPr>
                <a:spLocks/>
              </p:cNvSpPr>
              <p:nvPr/>
            </p:nvSpPr>
            <p:spPr bwMode="auto">
              <a:xfrm>
                <a:off x="-31335663" y="3425826"/>
                <a:ext cx="327025" cy="138113"/>
              </a:xfrm>
              <a:custGeom>
                <a:avLst/>
                <a:gdLst>
                  <a:gd name="T0" fmla="*/ 32 w 87"/>
                  <a:gd name="T1" fmla="*/ 37 h 37"/>
                  <a:gd name="T2" fmla="*/ 0 w 87"/>
                  <a:gd name="T3" fmla="*/ 37 h 37"/>
                  <a:gd name="T4" fmla="*/ 55 w 87"/>
                  <a:gd name="T5" fmla="*/ 0 h 37"/>
                  <a:gd name="T6" fmla="*/ 87 w 87"/>
                  <a:gd name="T7" fmla="*/ 0 h 37"/>
                  <a:gd name="T8" fmla="*/ 32 w 87"/>
                  <a:gd name="T9" fmla="*/ 3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7" h="37">
                    <a:moveTo>
                      <a:pt x="32" y="37"/>
                    </a:moveTo>
                    <a:cubicBezTo>
                      <a:pt x="21" y="37"/>
                      <a:pt x="11" y="37"/>
                      <a:pt x="0" y="37"/>
                    </a:cubicBezTo>
                    <a:cubicBezTo>
                      <a:pt x="19" y="25"/>
                      <a:pt x="37" y="13"/>
                      <a:pt x="55" y="0"/>
                    </a:cubicBezTo>
                    <a:cubicBezTo>
                      <a:pt x="66" y="0"/>
                      <a:pt x="76" y="0"/>
                      <a:pt x="87" y="0"/>
                    </a:cubicBezTo>
                    <a:cubicBezTo>
                      <a:pt x="69" y="13"/>
                      <a:pt x="51" y="25"/>
                      <a:pt x="32" y="37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6" name="Freeform 422"/>
              <p:cNvSpPr>
                <a:spLocks noEditPoints="1"/>
              </p:cNvSpPr>
              <p:nvPr/>
            </p:nvSpPr>
            <p:spPr bwMode="auto">
              <a:xfrm>
                <a:off x="-31008638" y="3462338"/>
                <a:ext cx="558800" cy="106363"/>
              </a:xfrm>
              <a:custGeom>
                <a:avLst/>
                <a:gdLst>
                  <a:gd name="T0" fmla="*/ 144 w 149"/>
                  <a:gd name="T1" fmla="*/ 14 h 28"/>
                  <a:gd name="T2" fmla="*/ 111 w 149"/>
                  <a:gd name="T3" fmla="*/ 24 h 28"/>
                  <a:gd name="T4" fmla="*/ 52 w 149"/>
                  <a:gd name="T5" fmla="*/ 28 h 28"/>
                  <a:gd name="T6" fmla="*/ 17 w 149"/>
                  <a:gd name="T7" fmla="*/ 26 h 28"/>
                  <a:gd name="T8" fmla="*/ 0 w 149"/>
                  <a:gd name="T9" fmla="*/ 21 h 28"/>
                  <a:gd name="T10" fmla="*/ 2 w 149"/>
                  <a:gd name="T11" fmla="*/ 14 h 28"/>
                  <a:gd name="T12" fmla="*/ 35 w 149"/>
                  <a:gd name="T13" fmla="*/ 4 h 28"/>
                  <a:gd name="T14" fmla="*/ 93 w 149"/>
                  <a:gd name="T15" fmla="*/ 0 h 28"/>
                  <a:gd name="T16" fmla="*/ 140 w 149"/>
                  <a:gd name="T17" fmla="*/ 4 h 28"/>
                  <a:gd name="T18" fmla="*/ 144 w 149"/>
                  <a:gd name="T19" fmla="*/ 14 h 28"/>
                  <a:gd name="T20" fmla="*/ 35 w 149"/>
                  <a:gd name="T21" fmla="*/ 14 h 28"/>
                  <a:gd name="T22" fmla="*/ 60 w 149"/>
                  <a:gd name="T23" fmla="*/ 23 h 28"/>
                  <a:gd name="T24" fmla="*/ 111 w 149"/>
                  <a:gd name="T25" fmla="*/ 14 h 28"/>
                  <a:gd name="T26" fmla="*/ 86 w 149"/>
                  <a:gd name="T27" fmla="*/ 5 h 28"/>
                  <a:gd name="T28" fmla="*/ 53 w 149"/>
                  <a:gd name="T29" fmla="*/ 7 h 28"/>
                  <a:gd name="T30" fmla="*/ 35 w 149"/>
                  <a:gd name="T31" fmla="*/ 1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49" h="28">
                    <a:moveTo>
                      <a:pt x="144" y="14"/>
                    </a:moveTo>
                    <a:cubicBezTo>
                      <a:pt x="138" y="18"/>
                      <a:pt x="127" y="22"/>
                      <a:pt x="111" y="24"/>
                    </a:cubicBezTo>
                    <a:cubicBezTo>
                      <a:pt x="95" y="27"/>
                      <a:pt x="75" y="28"/>
                      <a:pt x="52" y="28"/>
                    </a:cubicBezTo>
                    <a:cubicBezTo>
                      <a:pt x="38" y="28"/>
                      <a:pt x="27" y="27"/>
                      <a:pt x="17" y="26"/>
                    </a:cubicBezTo>
                    <a:cubicBezTo>
                      <a:pt x="8" y="25"/>
                      <a:pt x="0" y="21"/>
                      <a:pt x="0" y="21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8" y="10"/>
                      <a:pt x="19" y="6"/>
                      <a:pt x="35" y="4"/>
                    </a:cubicBezTo>
                    <a:cubicBezTo>
                      <a:pt x="51" y="1"/>
                      <a:pt x="70" y="0"/>
                      <a:pt x="93" y="0"/>
                    </a:cubicBezTo>
                    <a:cubicBezTo>
                      <a:pt x="115" y="0"/>
                      <a:pt x="130" y="1"/>
                      <a:pt x="140" y="4"/>
                    </a:cubicBezTo>
                    <a:cubicBezTo>
                      <a:pt x="149" y="6"/>
                      <a:pt x="144" y="14"/>
                      <a:pt x="144" y="14"/>
                    </a:cubicBezTo>
                    <a:close/>
                    <a:moveTo>
                      <a:pt x="35" y="14"/>
                    </a:moveTo>
                    <a:cubicBezTo>
                      <a:pt x="26" y="20"/>
                      <a:pt x="34" y="23"/>
                      <a:pt x="60" y="23"/>
                    </a:cubicBezTo>
                    <a:cubicBezTo>
                      <a:pt x="85" y="23"/>
                      <a:pt x="102" y="20"/>
                      <a:pt x="111" y="14"/>
                    </a:cubicBezTo>
                    <a:cubicBezTo>
                      <a:pt x="120" y="8"/>
                      <a:pt x="112" y="5"/>
                      <a:pt x="86" y="5"/>
                    </a:cubicBezTo>
                    <a:cubicBezTo>
                      <a:pt x="73" y="5"/>
                      <a:pt x="62" y="6"/>
                      <a:pt x="53" y="7"/>
                    </a:cubicBezTo>
                    <a:cubicBezTo>
                      <a:pt x="45" y="9"/>
                      <a:pt x="35" y="14"/>
                      <a:pt x="35" y="1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7" name="Freeform 423"/>
              <p:cNvSpPr>
                <a:spLocks/>
              </p:cNvSpPr>
              <p:nvPr/>
            </p:nvSpPr>
            <p:spPr bwMode="auto">
              <a:xfrm>
                <a:off x="-30386338" y="3462338"/>
                <a:ext cx="520700" cy="106363"/>
              </a:xfrm>
              <a:custGeom>
                <a:avLst/>
                <a:gdLst>
                  <a:gd name="T0" fmla="*/ 56 w 139"/>
                  <a:gd name="T1" fmla="*/ 28 h 28"/>
                  <a:gd name="T2" fmla="*/ 9 w 139"/>
                  <a:gd name="T3" fmla="*/ 24 h 28"/>
                  <a:gd name="T4" fmla="*/ 6 w 139"/>
                  <a:gd name="T5" fmla="*/ 14 h 28"/>
                  <a:gd name="T6" fmla="*/ 39 w 139"/>
                  <a:gd name="T7" fmla="*/ 4 h 28"/>
                  <a:gd name="T8" fmla="*/ 98 w 139"/>
                  <a:gd name="T9" fmla="*/ 0 h 28"/>
                  <a:gd name="T10" fmla="*/ 139 w 139"/>
                  <a:gd name="T11" fmla="*/ 2 h 28"/>
                  <a:gd name="T12" fmla="*/ 123 w 139"/>
                  <a:gd name="T13" fmla="*/ 6 h 28"/>
                  <a:gd name="T14" fmla="*/ 91 w 139"/>
                  <a:gd name="T15" fmla="*/ 5 h 28"/>
                  <a:gd name="T16" fmla="*/ 39 w 139"/>
                  <a:gd name="T17" fmla="*/ 14 h 28"/>
                  <a:gd name="T18" fmla="*/ 39 w 139"/>
                  <a:gd name="T19" fmla="*/ 21 h 28"/>
                  <a:gd name="T20" fmla="*/ 64 w 139"/>
                  <a:gd name="T21" fmla="*/ 23 h 28"/>
                  <a:gd name="T22" fmla="*/ 108 w 139"/>
                  <a:gd name="T23" fmla="*/ 21 h 28"/>
                  <a:gd name="T24" fmla="*/ 101 w 139"/>
                  <a:gd name="T25" fmla="*/ 26 h 28"/>
                  <a:gd name="T26" fmla="*/ 80 w 139"/>
                  <a:gd name="T27" fmla="*/ 28 h 28"/>
                  <a:gd name="T28" fmla="*/ 56 w 139"/>
                  <a:gd name="T29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39" h="28">
                    <a:moveTo>
                      <a:pt x="56" y="28"/>
                    </a:moveTo>
                    <a:cubicBezTo>
                      <a:pt x="33" y="28"/>
                      <a:pt x="18" y="27"/>
                      <a:pt x="9" y="24"/>
                    </a:cubicBezTo>
                    <a:cubicBezTo>
                      <a:pt x="1" y="22"/>
                      <a:pt x="0" y="19"/>
                      <a:pt x="6" y="14"/>
                    </a:cubicBezTo>
                    <a:cubicBezTo>
                      <a:pt x="12" y="10"/>
                      <a:pt x="23" y="6"/>
                      <a:pt x="39" y="4"/>
                    </a:cubicBezTo>
                    <a:cubicBezTo>
                      <a:pt x="55" y="1"/>
                      <a:pt x="75" y="0"/>
                      <a:pt x="98" y="0"/>
                    </a:cubicBezTo>
                    <a:cubicBezTo>
                      <a:pt x="114" y="0"/>
                      <a:pt x="127" y="1"/>
                      <a:pt x="139" y="2"/>
                    </a:cubicBezTo>
                    <a:cubicBezTo>
                      <a:pt x="123" y="6"/>
                      <a:pt x="123" y="6"/>
                      <a:pt x="123" y="6"/>
                    </a:cubicBezTo>
                    <a:cubicBezTo>
                      <a:pt x="110" y="5"/>
                      <a:pt x="100" y="5"/>
                      <a:pt x="91" y="5"/>
                    </a:cubicBezTo>
                    <a:cubicBezTo>
                      <a:pt x="65" y="5"/>
                      <a:pt x="48" y="8"/>
                      <a:pt x="39" y="14"/>
                    </a:cubicBezTo>
                    <a:cubicBezTo>
                      <a:pt x="39" y="21"/>
                      <a:pt x="39" y="21"/>
                      <a:pt x="39" y="21"/>
                    </a:cubicBezTo>
                    <a:cubicBezTo>
                      <a:pt x="39" y="21"/>
                      <a:pt x="52" y="23"/>
                      <a:pt x="64" y="23"/>
                    </a:cubicBezTo>
                    <a:cubicBezTo>
                      <a:pt x="79" y="23"/>
                      <a:pt x="93" y="22"/>
                      <a:pt x="108" y="21"/>
                    </a:cubicBezTo>
                    <a:cubicBezTo>
                      <a:pt x="101" y="26"/>
                      <a:pt x="101" y="26"/>
                      <a:pt x="101" y="26"/>
                    </a:cubicBezTo>
                    <a:cubicBezTo>
                      <a:pt x="94" y="27"/>
                      <a:pt x="87" y="27"/>
                      <a:pt x="80" y="28"/>
                    </a:cubicBezTo>
                    <a:cubicBezTo>
                      <a:pt x="74" y="28"/>
                      <a:pt x="65" y="28"/>
                      <a:pt x="56" y="28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8" name="Freeform 424"/>
              <p:cNvSpPr>
                <a:spLocks/>
              </p:cNvSpPr>
              <p:nvPr/>
            </p:nvSpPr>
            <p:spPr bwMode="auto">
              <a:xfrm>
                <a:off x="-29879925" y="3425826"/>
                <a:ext cx="630238" cy="138113"/>
              </a:xfrm>
              <a:custGeom>
                <a:avLst/>
                <a:gdLst>
                  <a:gd name="T0" fmla="*/ 50 w 168"/>
                  <a:gd name="T1" fmla="*/ 23 h 37"/>
                  <a:gd name="T2" fmla="*/ 74 w 168"/>
                  <a:gd name="T3" fmla="*/ 19 h 37"/>
                  <a:gd name="T4" fmla="*/ 132 w 168"/>
                  <a:gd name="T5" fmla="*/ 11 h 37"/>
                  <a:gd name="T6" fmla="*/ 168 w 168"/>
                  <a:gd name="T7" fmla="*/ 11 h 37"/>
                  <a:gd name="T8" fmla="*/ 92 w 168"/>
                  <a:gd name="T9" fmla="*/ 22 h 37"/>
                  <a:gd name="T10" fmla="*/ 135 w 168"/>
                  <a:gd name="T11" fmla="*/ 37 h 37"/>
                  <a:gd name="T12" fmla="*/ 97 w 168"/>
                  <a:gd name="T13" fmla="*/ 37 h 37"/>
                  <a:gd name="T14" fmla="*/ 65 w 168"/>
                  <a:gd name="T15" fmla="*/ 26 h 37"/>
                  <a:gd name="T16" fmla="*/ 44 w 168"/>
                  <a:gd name="T17" fmla="*/ 28 h 37"/>
                  <a:gd name="T18" fmla="*/ 31 w 168"/>
                  <a:gd name="T19" fmla="*/ 37 h 37"/>
                  <a:gd name="T20" fmla="*/ 0 w 168"/>
                  <a:gd name="T21" fmla="*/ 37 h 37"/>
                  <a:gd name="T22" fmla="*/ 52 w 168"/>
                  <a:gd name="T23" fmla="*/ 0 h 37"/>
                  <a:gd name="T24" fmla="*/ 84 w 168"/>
                  <a:gd name="T25" fmla="*/ 0 h 37"/>
                  <a:gd name="T26" fmla="*/ 58 w 168"/>
                  <a:gd name="T27" fmla="*/ 18 h 37"/>
                  <a:gd name="T28" fmla="*/ 49 w 168"/>
                  <a:gd name="T29" fmla="*/ 23 h 37"/>
                  <a:gd name="T30" fmla="*/ 50 w 168"/>
                  <a:gd name="T31" fmla="*/ 23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68" h="37">
                    <a:moveTo>
                      <a:pt x="50" y="23"/>
                    </a:moveTo>
                    <a:cubicBezTo>
                      <a:pt x="58" y="22"/>
                      <a:pt x="66" y="21"/>
                      <a:pt x="74" y="19"/>
                    </a:cubicBezTo>
                    <a:cubicBezTo>
                      <a:pt x="93" y="16"/>
                      <a:pt x="112" y="14"/>
                      <a:pt x="132" y="11"/>
                    </a:cubicBezTo>
                    <a:cubicBezTo>
                      <a:pt x="144" y="11"/>
                      <a:pt x="156" y="11"/>
                      <a:pt x="168" y="11"/>
                    </a:cubicBezTo>
                    <a:cubicBezTo>
                      <a:pt x="143" y="15"/>
                      <a:pt x="117" y="18"/>
                      <a:pt x="92" y="22"/>
                    </a:cubicBezTo>
                    <a:cubicBezTo>
                      <a:pt x="106" y="27"/>
                      <a:pt x="121" y="32"/>
                      <a:pt x="135" y="37"/>
                    </a:cubicBezTo>
                    <a:cubicBezTo>
                      <a:pt x="123" y="37"/>
                      <a:pt x="110" y="37"/>
                      <a:pt x="97" y="37"/>
                    </a:cubicBezTo>
                    <a:cubicBezTo>
                      <a:pt x="87" y="34"/>
                      <a:pt x="76" y="30"/>
                      <a:pt x="65" y="26"/>
                    </a:cubicBezTo>
                    <a:cubicBezTo>
                      <a:pt x="58" y="27"/>
                      <a:pt x="51" y="27"/>
                      <a:pt x="44" y="28"/>
                    </a:cubicBezTo>
                    <a:cubicBezTo>
                      <a:pt x="31" y="37"/>
                      <a:pt x="31" y="37"/>
                      <a:pt x="31" y="37"/>
                    </a:cubicBezTo>
                    <a:cubicBezTo>
                      <a:pt x="21" y="37"/>
                      <a:pt x="10" y="37"/>
                      <a:pt x="0" y="37"/>
                    </a:cubicBezTo>
                    <a:cubicBezTo>
                      <a:pt x="17" y="25"/>
                      <a:pt x="35" y="13"/>
                      <a:pt x="52" y="0"/>
                    </a:cubicBezTo>
                    <a:cubicBezTo>
                      <a:pt x="63" y="0"/>
                      <a:pt x="73" y="0"/>
                      <a:pt x="84" y="0"/>
                    </a:cubicBezTo>
                    <a:cubicBezTo>
                      <a:pt x="75" y="6"/>
                      <a:pt x="67" y="12"/>
                      <a:pt x="58" y="18"/>
                    </a:cubicBezTo>
                    <a:cubicBezTo>
                      <a:pt x="49" y="23"/>
                      <a:pt x="49" y="23"/>
                      <a:pt x="49" y="23"/>
                    </a:cubicBezTo>
                    <a:lnTo>
                      <a:pt x="50" y="23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9" name="Freeform 425"/>
              <p:cNvSpPr>
                <a:spLocks noEditPoints="1"/>
              </p:cNvSpPr>
              <p:nvPr/>
            </p:nvSpPr>
            <p:spPr bwMode="auto">
              <a:xfrm>
                <a:off x="39901813" y="1576388"/>
                <a:ext cx="558800" cy="123825"/>
              </a:xfrm>
              <a:custGeom>
                <a:avLst/>
                <a:gdLst>
                  <a:gd name="T0" fmla="*/ 77 w 149"/>
                  <a:gd name="T1" fmla="*/ 33 h 33"/>
                  <a:gd name="T2" fmla="*/ 32 w 149"/>
                  <a:gd name="T3" fmla="*/ 29 h 33"/>
                  <a:gd name="T4" fmla="*/ 5 w 149"/>
                  <a:gd name="T5" fmla="*/ 21 h 33"/>
                  <a:gd name="T6" fmla="*/ 7 w 149"/>
                  <a:gd name="T7" fmla="*/ 12 h 33"/>
                  <a:gd name="T8" fmla="*/ 44 w 149"/>
                  <a:gd name="T9" fmla="*/ 9 h 33"/>
                  <a:gd name="T10" fmla="*/ 91 w 149"/>
                  <a:gd name="T11" fmla="*/ 12 h 33"/>
                  <a:gd name="T12" fmla="*/ 92 w 149"/>
                  <a:gd name="T13" fmla="*/ 12 h 33"/>
                  <a:gd name="T14" fmla="*/ 84 w 149"/>
                  <a:gd name="T15" fmla="*/ 8 h 33"/>
                  <a:gd name="T16" fmla="*/ 72 w 149"/>
                  <a:gd name="T17" fmla="*/ 0 h 33"/>
                  <a:gd name="T18" fmla="*/ 102 w 149"/>
                  <a:gd name="T19" fmla="*/ 0 h 33"/>
                  <a:gd name="T20" fmla="*/ 149 w 149"/>
                  <a:gd name="T21" fmla="*/ 32 h 33"/>
                  <a:gd name="T22" fmla="*/ 126 w 149"/>
                  <a:gd name="T23" fmla="*/ 32 h 33"/>
                  <a:gd name="T24" fmla="*/ 116 w 149"/>
                  <a:gd name="T25" fmla="*/ 29 h 33"/>
                  <a:gd name="T26" fmla="*/ 115 w 149"/>
                  <a:gd name="T27" fmla="*/ 29 h 33"/>
                  <a:gd name="T28" fmla="*/ 77 w 149"/>
                  <a:gd name="T29" fmla="*/ 33 h 33"/>
                  <a:gd name="T30" fmla="*/ 80 w 149"/>
                  <a:gd name="T31" fmla="*/ 29 h 33"/>
                  <a:gd name="T32" fmla="*/ 104 w 149"/>
                  <a:gd name="T33" fmla="*/ 27 h 33"/>
                  <a:gd name="T34" fmla="*/ 105 w 149"/>
                  <a:gd name="T35" fmla="*/ 22 h 33"/>
                  <a:gd name="T36" fmla="*/ 104 w 149"/>
                  <a:gd name="T37" fmla="*/ 21 h 33"/>
                  <a:gd name="T38" fmla="*/ 86 w 149"/>
                  <a:gd name="T39" fmla="*/ 15 h 33"/>
                  <a:gd name="T40" fmla="*/ 57 w 149"/>
                  <a:gd name="T41" fmla="*/ 13 h 33"/>
                  <a:gd name="T42" fmla="*/ 36 w 149"/>
                  <a:gd name="T43" fmla="*/ 15 h 33"/>
                  <a:gd name="T44" fmla="*/ 36 w 149"/>
                  <a:gd name="T45" fmla="*/ 21 h 33"/>
                  <a:gd name="T46" fmla="*/ 52 w 149"/>
                  <a:gd name="T47" fmla="*/ 27 h 33"/>
                  <a:gd name="T48" fmla="*/ 80 w 149"/>
                  <a:gd name="T49" fmla="*/ 29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49" h="33">
                    <a:moveTo>
                      <a:pt x="77" y="33"/>
                    </a:moveTo>
                    <a:cubicBezTo>
                      <a:pt x="60" y="33"/>
                      <a:pt x="45" y="32"/>
                      <a:pt x="32" y="29"/>
                    </a:cubicBezTo>
                    <a:cubicBezTo>
                      <a:pt x="19" y="27"/>
                      <a:pt x="5" y="21"/>
                      <a:pt x="5" y="21"/>
                    </a:cubicBezTo>
                    <a:cubicBezTo>
                      <a:pt x="5" y="21"/>
                      <a:pt x="0" y="14"/>
                      <a:pt x="7" y="12"/>
                    </a:cubicBezTo>
                    <a:cubicBezTo>
                      <a:pt x="14" y="10"/>
                      <a:pt x="26" y="9"/>
                      <a:pt x="44" y="9"/>
                    </a:cubicBezTo>
                    <a:cubicBezTo>
                      <a:pt x="62" y="9"/>
                      <a:pt x="78" y="10"/>
                      <a:pt x="91" y="12"/>
                    </a:cubicBezTo>
                    <a:cubicBezTo>
                      <a:pt x="92" y="12"/>
                      <a:pt x="92" y="12"/>
                      <a:pt x="92" y="12"/>
                    </a:cubicBezTo>
                    <a:cubicBezTo>
                      <a:pt x="84" y="8"/>
                      <a:pt x="84" y="8"/>
                      <a:pt x="84" y="8"/>
                    </a:cubicBezTo>
                    <a:cubicBezTo>
                      <a:pt x="72" y="0"/>
                      <a:pt x="72" y="0"/>
                      <a:pt x="72" y="0"/>
                    </a:cubicBezTo>
                    <a:cubicBezTo>
                      <a:pt x="82" y="0"/>
                      <a:pt x="92" y="0"/>
                      <a:pt x="102" y="0"/>
                    </a:cubicBezTo>
                    <a:cubicBezTo>
                      <a:pt x="118" y="11"/>
                      <a:pt x="133" y="22"/>
                      <a:pt x="149" y="32"/>
                    </a:cubicBezTo>
                    <a:cubicBezTo>
                      <a:pt x="141" y="32"/>
                      <a:pt x="133" y="32"/>
                      <a:pt x="126" y="32"/>
                    </a:cubicBezTo>
                    <a:cubicBezTo>
                      <a:pt x="116" y="29"/>
                      <a:pt x="116" y="29"/>
                      <a:pt x="116" y="29"/>
                    </a:cubicBezTo>
                    <a:cubicBezTo>
                      <a:pt x="115" y="29"/>
                      <a:pt x="115" y="29"/>
                      <a:pt x="115" y="29"/>
                    </a:cubicBezTo>
                    <a:cubicBezTo>
                      <a:pt x="108" y="31"/>
                      <a:pt x="96" y="33"/>
                      <a:pt x="77" y="33"/>
                    </a:cubicBezTo>
                    <a:close/>
                    <a:moveTo>
                      <a:pt x="80" y="29"/>
                    </a:moveTo>
                    <a:cubicBezTo>
                      <a:pt x="92" y="29"/>
                      <a:pt x="104" y="27"/>
                      <a:pt x="104" y="27"/>
                    </a:cubicBezTo>
                    <a:cubicBezTo>
                      <a:pt x="105" y="22"/>
                      <a:pt x="105" y="22"/>
                      <a:pt x="105" y="22"/>
                    </a:cubicBezTo>
                    <a:cubicBezTo>
                      <a:pt x="104" y="21"/>
                      <a:pt x="104" y="21"/>
                      <a:pt x="104" y="21"/>
                    </a:cubicBezTo>
                    <a:cubicBezTo>
                      <a:pt x="104" y="21"/>
                      <a:pt x="94" y="16"/>
                      <a:pt x="86" y="15"/>
                    </a:cubicBezTo>
                    <a:cubicBezTo>
                      <a:pt x="79" y="13"/>
                      <a:pt x="69" y="13"/>
                      <a:pt x="57" y="13"/>
                    </a:cubicBezTo>
                    <a:cubicBezTo>
                      <a:pt x="46" y="13"/>
                      <a:pt x="36" y="15"/>
                      <a:pt x="36" y="15"/>
                    </a:cubicBezTo>
                    <a:cubicBezTo>
                      <a:pt x="36" y="21"/>
                      <a:pt x="36" y="21"/>
                      <a:pt x="36" y="21"/>
                    </a:cubicBezTo>
                    <a:cubicBezTo>
                      <a:pt x="36" y="21"/>
                      <a:pt x="45" y="26"/>
                      <a:pt x="52" y="27"/>
                    </a:cubicBezTo>
                    <a:cubicBezTo>
                      <a:pt x="60" y="28"/>
                      <a:pt x="69" y="29"/>
                      <a:pt x="80" y="29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0" name="Freeform 426"/>
              <p:cNvSpPr>
                <a:spLocks noEditPoints="1"/>
              </p:cNvSpPr>
              <p:nvPr/>
            </p:nvSpPr>
            <p:spPr bwMode="auto">
              <a:xfrm>
                <a:off x="40508238" y="1609726"/>
                <a:ext cx="511175" cy="90488"/>
              </a:xfrm>
              <a:custGeom>
                <a:avLst/>
                <a:gdLst>
                  <a:gd name="T0" fmla="*/ 91 w 136"/>
                  <a:gd name="T1" fmla="*/ 24 h 24"/>
                  <a:gd name="T2" fmla="*/ 35 w 136"/>
                  <a:gd name="T3" fmla="*/ 20 h 24"/>
                  <a:gd name="T4" fmla="*/ 4 w 136"/>
                  <a:gd name="T5" fmla="*/ 12 h 24"/>
                  <a:gd name="T6" fmla="*/ 9 w 136"/>
                  <a:gd name="T7" fmla="*/ 3 h 24"/>
                  <a:gd name="T8" fmla="*/ 51 w 136"/>
                  <a:gd name="T9" fmla="*/ 0 h 24"/>
                  <a:gd name="T10" fmla="*/ 98 w 136"/>
                  <a:gd name="T11" fmla="*/ 3 h 24"/>
                  <a:gd name="T12" fmla="*/ 126 w 136"/>
                  <a:gd name="T13" fmla="*/ 10 h 24"/>
                  <a:gd name="T14" fmla="*/ 129 w 136"/>
                  <a:gd name="T15" fmla="*/ 13 h 24"/>
                  <a:gd name="T16" fmla="*/ 36 w 136"/>
                  <a:gd name="T17" fmla="*/ 13 h 24"/>
                  <a:gd name="T18" fmla="*/ 55 w 136"/>
                  <a:gd name="T19" fmla="*/ 18 h 24"/>
                  <a:gd name="T20" fmla="*/ 87 w 136"/>
                  <a:gd name="T21" fmla="*/ 20 h 24"/>
                  <a:gd name="T22" fmla="*/ 109 w 136"/>
                  <a:gd name="T23" fmla="*/ 19 h 24"/>
                  <a:gd name="T24" fmla="*/ 130 w 136"/>
                  <a:gd name="T25" fmla="*/ 18 h 24"/>
                  <a:gd name="T26" fmla="*/ 136 w 136"/>
                  <a:gd name="T27" fmla="*/ 22 h 24"/>
                  <a:gd name="T28" fmla="*/ 116 w 136"/>
                  <a:gd name="T29" fmla="*/ 23 h 24"/>
                  <a:gd name="T30" fmla="*/ 91 w 136"/>
                  <a:gd name="T31" fmla="*/ 24 h 24"/>
                  <a:gd name="T32" fmla="*/ 56 w 136"/>
                  <a:gd name="T33" fmla="*/ 4 h 24"/>
                  <a:gd name="T34" fmla="*/ 36 w 136"/>
                  <a:gd name="T35" fmla="*/ 5 h 24"/>
                  <a:gd name="T36" fmla="*/ 32 w 136"/>
                  <a:gd name="T37" fmla="*/ 9 h 24"/>
                  <a:gd name="T38" fmla="*/ 95 w 136"/>
                  <a:gd name="T39" fmla="*/ 9 h 24"/>
                  <a:gd name="T40" fmla="*/ 80 w 136"/>
                  <a:gd name="T41" fmla="*/ 5 h 24"/>
                  <a:gd name="T42" fmla="*/ 56 w 136"/>
                  <a:gd name="T43" fmla="*/ 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6" h="24">
                    <a:moveTo>
                      <a:pt x="91" y="24"/>
                    </a:moveTo>
                    <a:cubicBezTo>
                      <a:pt x="69" y="24"/>
                      <a:pt x="51" y="23"/>
                      <a:pt x="35" y="20"/>
                    </a:cubicBezTo>
                    <a:cubicBezTo>
                      <a:pt x="20" y="18"/>
                      <a:pt x="4" y="12"/>
                      <a:pt x="4" y="12"/>
                    </a:cubicBezTo>
                    <a:cubicBezTo>
                      <a:pt x="4" y="12"/>
                      <a:pt x="0" y="5"/>
                      <a:pt x="9" y="3"/>
                    </a:cubicBezTo>
                    <a:cubicBezTo>
                      <a:pt x="17" y="1"/>
                      <a:pt x="31" y="0"/>
                      <a:pt x="51" y="0"/>
                    </a:cubicBezTo>
                    <a:cubicBezTo>
                      <a:pt x="69" y="0"/>
                      <a:pt x="85" y="1"/>
                      <a:pt x="98" y="3"/>
                    </a:cubicBezTo>
                    <a:cubicBezTo>
                      <a:pt x="112" y="4"/>
                      <a:pt x="126" y="10"/>
                      <a:pt x="126" y="10"/>
                    </a:cubicBezTo>
                    <a:cubicBezTo>
                      <a:pt x="129" y="13"/>
                      <a:pt x="129" y="13"/>
                      <a:pt x="129" y="13"/>
                    </a:cubicBezTo>
                    <a:cubicBezTo>
                      <a:pt x="98" y="13"/>
                      <a:pt x="67" y="13"/>
                      <a:pt x="36" y="13"/>
                    </a:cubicBezTo>
                    <a:cubicBezTo>
                      <a:pt x="36" y="13"/>
                      <a:pt x="46" y="17"/>
                      <a:pt x="55" y="18"/>
                    </a:cubicBezTo>
                    <a:cubicBezTo>
                      <a:pt x="63" y="19"/>
                      <a:pt x="74" y="20"/>
                      <a:pt x="87" y="20"/>
                    </a:cubicBezTo>
                    <a:cubicBezTo>
                      <a:pt x="95" y="20"/>
                      <a:pt x="103" y="20"/>
                      <a:pt x="109" y="19"/>
                    </a:cubicBezTo>
                    <a:cubicBezTo>
                      <a:pt x="116" y="19"/>
                      <a:pt x="123" y="19"/>
                      <a:pt x="130" y="18"/>
                    </a:cubicBezTo>
                    <a:cubicBezTo>
                      <a:pt x="136" y="22"/>
                      <a:pt x="136" y="22"/>
                      <a:pt x="136" y="22"/>
                    </a:cubicBezTo>
                    <a:cubicBezTo>
                      <a:pt x="130" y="23"/>
                      <a:pt x="123" y="23"/>
                      <a:pt x="116" y="23"/>
                    </a:cubicBezTo>
                    <a:cubicBezTo>
                      <a:pt x="109" y="23"/>
                      <a:pt x="101" y="24"/>
                      <a:pt x="91" y="24"/>
                    </a:cubicBezTo>
                    <a:close/>
                    <a:moveTo>
                      <a:pt x="56" y="4"/>
                    </a:moveTo>
                    <a:cubicBezTo>
                      <a:pt x="47" y="4"/>
                      <a:pt x="36" y="5"/>
                      <a:pt x="36" y="5"/>
                    </a:cubicBezTo>
                    <a:cubicBezTo>
                      <a:pt x="32" y="9"/>
                      <a:pt x="32" y="9"/>
                      <a:pt x="32" y="9"/>
                    </a:cubicBezTo>
                    <a:cubicBezTo>
                      <a:pt x="53" y="9"/>
                      <a:pt x="74" y="9"/>
                      <a:pt x="95" y="9"/>
                    </a:cubicBezTo>
                    <a:cubicBezTo>
                      <a:pt x="95" y="9"/>
                      <a:pt x="87" y="6"/>
                      <a:pt x="80" y="5"/>
                    </a:cubicBezTo>
                    <a:cubicBezTo>
                      <a:pt x="74" y="4"/>
                      <a:pt x="66" y="4"/>
                      <a:pt x="56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1" name="Freeform 427"/>
              <p:cNvSpPr>
                <a:spLocks/>
              </p:cNvSpPr>
              <p:nvPr/>
            </p:nvSpPr>
            <p:spPr bwMode="auto">
              <a:xfrm>
                <a:off x="41000363" y="1576388"/>
                <a:ext cx="288925" cy="119063"/>
              </a:xfrm>
              <a:custGeom>
                <a:avLst/>
                <a:gdLst>
                  <a:gd name="T0" fmla="*/ 77 w 77"/>
                  <a:gd name="T1" fmla="*/ 32 h 32"/>
                  <a:gd name="T2" fmla="*/ 48 w 77"/>
                  <a:gd name="T3" fmla="*/ 32 h 32"/>
                  <a:gd name="T4" fmla="*/ 0 w 77"/>
                  <a:gd name="T5" fmla="*/ 0 h 32"/>
                  <a:gd name="T6" fmla="*/ 30 w 77"/>
                  <a:gd name="T7" fmla="*/ 0 h 32"/>
                  <a:gd name="T8" fmla="*/ 77 w 77"/>
                  <a:gd name="T9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7" h="32">
                    <a:moveTo>
                      <a:pt x="77" y="32"/>
                    </a:moveTo>
                    <a:cubicBezTo>
                      <a:pt x="68" y="32"/>
                      <a:pt x="58" y="32"/>
                      <a:pt x="48" y="32"/>
                    </a:cubicBezTo>
                    <a:cubicBezTo>
                      <a:pt x="32" y="21"/>
                      <a:pt x="16" y="11"/>
                      <a:pt x="0" y="0"/>
                    </a:cubicBezTo>
                    <a:cubicBezTo>
                      <a:pt x="10" y="0"/>
                      <a:pt x="20" y="0"/>
                      <a:pt x="30" y="0"/>
                    </a:cubicBezTo>
                    <a:cubicBezTo>
                      <a:pt x="45" y="11"/>
                      <a:pt x="61" y="22"/>
                      <a:pt x="77" y="3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2" name="Freeform 428"/>
              <p:cNvSpPr>
                <a:spLocks noEditPoints="1"/>
              </p:cNvSpPr>
              <p:nvPr/>
            </p:nvSpPr>
            <p:spPr bwMode="auto">
              <a:xfrm>
                <a:off x="41341675" y="1609726"/>
                <a:ext cx="509588" cy="90488"/>
              </a:xfrm>
              <a:custGeom>
                <a:avLst/>
                <a:gdLst>
                  <a:gd name="T0" fmla="*/ 91 w 136"/>
                  <a:gd name="T1" fmla="*/ 24 h 24"/>
                  <a:gd name="T2" fmla="*/ 35 w 136"/>
                  <a:gd name="T3" fmla="*/ 20 h 24"/>
                  <a:gd name="T4" fmla="*/ 4 w 136"/>
                  <a:gd name="T5" fmla="*/ 12 h 24"/>
                  <a:gd name="T6" fmla="*/ 8 w 136"/>
                  <a:gd name="T7" fmla="*/ 3 h 24"/>
                  <a:gd name="T8" fmla="*/ 50 w 136"/>
                  <a:gd name="T9" fmla="*/ 0 h 24"/>
                  <a:gd name="T10" fmla="*/ 97 w 136"/>
                  <a:gd name="T11" fmla="*/ 3 h 24"/>
                  <a:gd name="T12" fmla="*/ 125 w 136"/>
                  <a:gd name="T13" fmla="*/ 10 h 24"/>
                  <a:gd name="T14" fmla="*/ 129 w 136"/>
                  <a:gd name="T15" fmla="*/ 13 h 24"/>
                  <a:gd name="T16" fmla="*/ 36 w 136"/>
                  <a:gd name="T17" fmla="*/ 13 h 24"/>
                  <a:gd name="T18" fmla="*/ 54 w 136"/>
                  <a:gd name="T19" fmla="*/ 18 h 24"/>
                  <a:gd name="T20" fmla="*/ 86 w 136"/>
                  <a:gd name="T21" fmla="*/ 20 h 24"/>
                  <a:gd name="T22" fmla="*/ 109 w 136"/>
                  <a:gd name="T23" fmla="*/ 19 h 24"/>
                  <a:gd name="T24" fmla="*/ 130 w 136"/>
                  <a:gd name="T25" fmla="*/ 18 h 24"/>
                  <a:gd name="T26" fmla="*/ 136 w 136"/>
                  <a:gd name="T27" fmla="*/ 22 h 24"/>
                  <a:gd name="T28" fmla="*/ 116 w 136"/>
                  <a:gd name="T29" fmla="*/ 23 h 24"/>
                  <a:gd name="T30" fmla="*/ 91 w 136"/>
                  <a:gd name="T31" fmla="*/ 24 h 24"/>
                  <a:gd name="T32" fmla="*/ 55 w 136"/>
                  <a:gd name="T33" fmla="*/ 4 h 24"/>
                  <a:gd name="T34" fmla="*/ 35 w 136"/>
                  <a:gd name="T35" fmla="*/ 5 h 24"/>
                  <a:gd name="T36" fmla="*/ 31 w 136"/>
                  <a:gd name="T37" fmla="*/ 9 h 24"/>
                  <a:gd name="T38" fmla="*/ 94 w 136"/>
                  <a:gd name="T39" fmla="*/ 9 h 24"/>
                  <a:gd name="T40" fmla="*/ 80 w 136"/>
                  <a:gd name="T41" fmla="*/ 5 h 24"/>
                  <a:gd name="T42" fmla="*/ 55 w 136"/>
                  <a:gd name="T43" fmla="*/ 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6" h="24">
                    <a:moveTo>
                      <a:pt x="91" y="24"/>
                    </a:moveTo>
                    <a:cubicBezTo>
                      <a:pt x="69" y="24"/>
                      <a:pt x="50" y="23"/>
                      <a:pt x="35" y="20"/>
                    </a:cubicBezTo>
                    <a:cubicBezTo>
                      <a:pt x="20" y="18"/>
                      <a:pt x="4" y="12"/>
                      <a:pt x="4" y="12"/>
                    </a:cubicBezTo>
                    <a:cubicBezTo>
                      <a:pt x="4" y="12"/>
                      <a:pt x="0" y="5"/>
                      <a:pt x="8" y="3"/>
                    </a:cubicBezTo>
                    <a:cubicBezTo>
                      <a:pt x="16" y="1"/>
                      <a:pt x="30" y="0"/>
                      <a:pt x="50" y="0"/>
                    </a:cubicBezTo>
                    <a:cubicBezTo>
                      <a:pt x="68" y="0"/>
                      <a:pt x="84" y="1"/>
                      <a:pt x="97" y="3"/>
                    </a:cubicBezTo>
                    <a:cubicBezTo>
                      <a:pt x="111" y="4"/>
                      <a:pt x="125" y="10"/>
                      <a:pt x="125" y="10"/>
                    </a:cubicBezTo>
                    <a:cubicBezTo>
                      <a:pt x="129" y="13"/>
                      <a:pt x="129" y="13"/>
                      <a:pt x="129" y="13"/>
                    </a:cubicBezTo>
                    <a:cubicBezTo>
                      <a:pt x="98" y="13"/>
                      <a:pt x="67" y="13"/>
                      <a:pt x="36" y="13"/>
                    </a:cubicBezTo>
                    <a:cubicBezTo>
                      <a:pt x="36" y="13"/>
                      <a:pt x="46" y="17"/>
                      <a:pt x="54" y="18"/>
                    </a:cubicBezTo>
                    <a:cubicBezTo>
                      <a:pt x="63" y="19"/>
                      <a:pt x="74" y="20"/>
                      <a:pt x="86" y="20"/>
                    </a:cubicBezTo>
                    <a:cubicBezTo>
                      <a:pt x="95" y="20"/>
                      <a:pt x="102" y="20"/>
                      <a:pt x="109" y="19"/>
                    </a:cubicBezTo>
                    <a:cubicBezTo>
                      <a:pt x="115" y="19"/>
                      <a:pt x="123" y="19"/>
                      <a:pt x="130" y="18"/>
                    </a:cubicBezTo>
                    <a:cubicBezTo>
                      <a:pt x="136" y="22"/>
                      <a:pt x="136" y="22"/>
                      <a:pt x="136" y="22"/>
                    </a:cubicBezTo>
                    <a:cubicBezTo>
                      <a:pt x="130" y="23"/>
                      <a:pt x="123" y="23"/>
                      <a:pt x="116" y="23"/>
                    </a:cubicBezTo>
                    <a:cubicBezTo>
                      <a:pt x="109" y="23"/>
                      <a:pt x="100" y="24"/>
                      <a:pt x="91" y="24"/>
                    </a:cubicBezTo>
                    <a:close/>
                    <a:moveTo>
                      <a:pt x="55" y="4"/>
                    </a:moveTo>
                    <a:cubicBezTo>
                      <a:pt x="46" y="4"/>
                      <a:pt x="35" y="5"/>
                      <a:pt x="35" y="5"/>
                    </a:cubicBezTo>
                    <a:cubicBezTo>
                      <a:pt x="31" y="9"/>
                      <a:pt x="31" y="9"/>
                      <a:pt x="31" y="9"/>
                    </a:cubicBezTo>
                    <a:cubicBezTo>
                      <a:pt x="52" y="9"/>
                      <a:pt x="73" y="9"/>
                      <a:pt x="94" y="9"/>
                    </a:cubicBezTo>
                    <a:cubicBezTo>
                      <a:pt x="94" y="9"/>
                      <a:pt x="86" y="6"/>
                      <a:pt x="80" y="5"/>
                    </a:cubicBezTo>
                    <a:cubicBezTo>
                      <a:pt x="73" y="4"/>
                      <a:pt x="65" y="4"/>
                      <a:pt x="55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3" name="Freeform 429"/>
              <p:cNvSpPr>
                <a:spLocks/>
              </p:cNvSpPr>
              <p:nvPr/>
            </p:nvSpPr>
            <p:spPr bwMode="auto">
              <a:xfrm>
                <a:off x="41829038" y="1590676"/>
                <a:ext cx="457200" cy="109538"/>
              </a:xfrm>
              <a:custGeom>
                <a:avLst/>
                <a:gdLst>
                  <a:gd name="T0" fmla="*/ 95 w 122"/>
                  <a:gd name="T1" fmla="*/ 25 h 29"/>
                  <a:gd name="T2" fmla="*/ 116 w 122"/>
                  <a:gd name="T3" fmla="*/ 24 h 29"/>
                  <a:gd name="T4" fmla="*/ 122 w 122"/>
                  <a:gd name="T5" fmla="*/ 28 h 29"/>
                  <a:gd name="T6" fmla="*/ 110 w 122"/>
                  <a:gd name="T7" fmla="*/ 28 h 29"/>
                  <a:gd name="T8" fmla="*/ 94 w 122"/>
                  <a:gd name="T9" fmla="*/ 29 h 29"/>
                  <a:gd name="T10" fmla="*/ 41 w 122"/>
                  <a:gd name="T11" fmla="*/ 21 h 29"/>
                  <a:gd name="T12" fmla="*/ 22 w 122"/>
                  <a:gd name="T13" fmla="*/ 9 h 29"/>
                  <a:gd name="T14" fmla="*/ 3 w 122"/>
                  <a:gd name="T15" fmla="*/ 9 h 29"/>
                  <a:gd name="T16" fmla="*/ 0 w 122"/>
                  <a:gd name="T17" fmla="*/ 7 h 29"/>
                  <a:gd name="T18" fmla="*/ 17 w 122"/>
                  <a:gd name="T19" fmla="*/ 5 h 29"/>
                  <a:gd name="T20" fmla="*/ 20 w 122"/>
                  <a:gd name="T21" fmla="*/ 0 h 29"/>
                  <a:gd name="T22" fmla="*/ 38 w 122"/>
                  <a:gd name="T23" fmla="*/ 0 h 29"/>
                  <a:gd name="T24" fmla="*/ 46 w 122"/>
                  <a:gd name="T25" fmla="*/ 5 h 29"/>
                  <a:gd name="T26" fmla="*/ 86 w 122"/>
                  <a:gd name="T27" fmla="*/ 5 h 29"/>
                  <a:gd name="T28" fmla="*/ 92 w 122"/>
                  <a:gd name="T29" fmla="*/ 9 h 29"/>
                  <a:gd name="T30" fmla="*/ 52 w 122"/>
                  <a:gd name="T31" fmla="*/ 9 h 29"/>
                  <a:gd name="T32" fmla="*/ 70 w 122"/>
                  <a:gd name="T33" fmla="*/ 21 h 29"/>
                  <a:gd name="T34" fmla="*/ 80 w 122"/>
                  <a:gd name="T35" fmla="*/ 24 h 29"/>
                  <a:gd name="T36" fmla="*/ 95 w 122"/>
                  <a:gd name="T37" fmla="*/ 25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22" h="29">
                    <a:moveTo>
                      <a:pt x="95" y="25"/>
                    </a:moveTo>
                    <a:cubicBezTo>
                      <a:pt x="102" y="25"/>
                      <a:pt x="109" y="24"/>
                      <a:pt x="116" y="24"/>
                    </a:cubicBezTo>
                    <a:cubicBezTo>
                      <a:pt x="122" y="28"/>
                      <a:pt x="122" y="28"/>
                      <a:pt x="122" y="28"/>
                    </a:cubicBezTo>
                    <a:cubicBezTo>
                      <a:pt x="110" y="28"/>
                      <a:pt x="110" y="28"/>
                      <a:pt x="110" y="28"/>
                    </a:cubicBezTo>
                    <a:cubicBezTo>
                      <a:pt x="94" y="29"/>
                      <a:pt x="94" y="29"/>
                      <a:pt x="94" y="29"/>
                    </a:cubicBezTo>
                    <a:cubicBezTo>
                      <a:pt x="66" y="29"/>
                      <a:pt x="48" y="26"/>
                      <a:pt x="41" y="21"/>
                    </a:cubicBezTo>
                    <a:cubicBezTo>
                      <a:pt x="34" y="17"/>
                      <a:pt x="28" y="13"/>
                      <a:pt x="22" y="9"/>
                    </a:cubicBezTo>
                    <a:cubicBezTo>
                      <a:pt x="16" y="9"/>
                      <a:pt x="9" y="9"/>
                      <a:pt x="3" y="9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6" y="0"/>
                      <a:pt x="32" y="0"/>
                      <a:pt x="38" y="0"/>
                    </a:cubicBezTo>
                    <a:cubicBezTo>
                      <a:pt x="46" y="5"/>
                      <a:pt x="46" y="5"/>
                      <a:pt x="46" y="5"/>
                    </a:cubicBezTo>
                    <a:cubicBezTo>
                      <a:pt x="59" y="5"/>
                      <a:pt x="73" y="5"/>
                      <a:pt x="86" y="5"/>
                    </a:cubicBezTo>
                    <a:cubicBezTo>
                      <a:pt x="92" y="9"/>
                      <a:pt x="92" y="9"/>
                      <a:pt x="92" y="9"/>
                    </a:cubicBezTo>
                    <a:cubicBezTo>
                      <a:pt x="78" y="9"/>
                      <a:pt x="65" y="9"/>
                      <a:pt x="52" y="9"/>
                    </a:cubicBezTo>
                    <a:cubicBezTo>
                      <a:pt x="58" y="13"/>
                      <a:pt x="64" y="17"/>
                      <a:pt x="70" y="21"/>
                    </a:cubicBezTo>
                    <a:cubicBezTo>
                      <a:pt x="80" y="24"/>
                      <a:pt x="80" y="24"/>
                      <a:pt x="80" y="24"/>
                    </a:cubicBezTo>
                    <a:lnTo>
                      <a:pt x="95" y="25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4" name="Freeform 430"/>
              <p:cNvSpPr>
                <a:spLocks noEditPoints="1"/>
              </p:cNvSpPr>
              <p:nvPr/>
            </p:nvSpPr>
            <p:spPr bwMode="auto">
              <a:xfrm>
                <a:off x="42279888" y="1609726"/>
                <a:ext cx="512763" cy="90488"/>
              </a:xfrm>
              <a:custGeom>
                <a:avLst/>
                <a:gdLst>
                  <a:gd name="T0" fmla="*/ 92 w 137"/>
                  <a:gd name="T1" fmla="*/ 24 h 24"/>
                  <a:gd name="T2" fmla="*/ 36 w 137"/>
                  <a:gd name="T3" fmla="*/ 20 h 24"/>
                  <a:gd name="T4" fmla="*/ 5 w 137"/>
                  <a:gd name="T5" fmla="*/ 12 h 24"/>
                  <a:gd name="T6" fmla="*/ 8 w 137"/>
                  <a:gd name="T7" fmla="*/ 3 h 24"/>
                  <a:gd name="T8" fmla="*/ 50 w 137"/>
                  <a:gd name="T9" fmla="*/ 0 h 24"/>
                  <a:gd name="T10" fmla="*/ 98 w 137"/>
                  <a:gd name="T11" fmla="*/ 3 h 24"/>
                  <a:gd name="T12" fmla="*/ 126 w 137"/>
                  <a:gd name="T13" fmla="*/ 10 h 24"/>
                  <a:gd name="T14" fmla="*/ 130 w 137"/>
                  <a:gd name="T15" fmla="*/ 13 h 24"/>
                  <a:gd name="T16" fmla="*/ 37 w 137"/>
                  <a:gd name="T17" fmla="*/ 13 h 24"/>
                  <a:gd name="T18" fmla="*/ 55 w 137"/>
                  <a:gd name="T19" fmla="*/ 18 h 24"/>
                  <a:gd name="T20" fmla="*/ 87 w 137"/>
                  <a:gd name="T21" fmla="*/ 20 h 24"/>
                  <a:gd name="T22" fmla="*/ 110 w 137"/>
                  <a:gd name="T23" fmla="*/ 19 h 24"/>
                  <a:gd name="T24" fmla="*/ 131 w 137"/>
                  <a:gd name="T25" fmla="*/ 18 h 24"/>
                  <a:gd name="T26" fmla="*/ 137 w 137"/>
                  <a:gd name="T27" fmla="*/ 22 h 24"/>
                  <a:gd name="T28" fmla="*/ 117 w 137"/>
                  <a:gd name="T29" fmla="*/ 23 h 24"/>
                  <a:gd name="T30" fmla="*/ 92 w 137"/>
                  <a:gd name="T31" fmla="*/ 24 h 24"/>
                  <a:gd name="T32" fmla="*/ 56 w 137"/>
                  <a:gd name="T33" fmla="*/ 4 h 24"/>
                  <a:gd name="T34" fmla="*/ 35 w 137"/>
                  <a:gd name="T35" fmla="*/ 5 h 24"/>
                  <a:gd name="T36" fmla="*/ 32 w 137"/>
                  <a:gd name="T37" fmla="*/ 9 h 24"/>
                  <a:gd name="T38" fmla="*/ 95 w 137"/>
                  <a:gd name="T39" fmla="*/ 9 h 24"/>
                  <a:gd name="T40" fmla="*/ 80 w 137"/>
                  <a:gd name="T41" fmla="*/ 5 h 24"/>
                  <a:gd name="T42" fmla="*/ 56 w 137"/>
                  <a:gd name="T43" fmla="*/ 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7" h="24">
                    <a:moveTo>
                      <a:pt x="92" y="24"/>
                    </a:moveTo>
                    <a:cubicBezTo>
                      <a:pt x="70" y="24"/>
                      <a:pt x="52" y="23"/>
                      <a:pt x="36" y="20"/>
                    </a:cubicBezTo>
                    <a:cubicBezTo>
                      <a:pt x="21" y="18"/>
                      <a:pt x="5" y="12"/>
                      <a:pt x="5" y="12"/>
                    </a:cubicBezTo>
                    <a:cubicBezTo>
                      <a:pt x="5" y="12"/>
                      <a:pt x="0" y="5"/>
                      <a:pt x="8" y="3"/>
                    </a:cubicBezTo>
                    <a:cubicBezTo>
                      <a:pt x="16" y="1"/>
                      <a:pt x="30" y="0"/>
                      <a:pt x="50" y="0"/>
                    </a:cubicBezTo>
                    <a:cubicBezTo>
                      <a:pt x="69" y="0"/>
                      <a:pt x="84" y="1"/>
                      <a:pt x="98" y="3"/>
                    </a:cubicBezTo>
                    <a:cubicBezTo>
                      <a:pt x="111" y="4"/>
                      <a:pt x="126" y="10"/>
                      <a:pt x="126" y="10"/>
                    </a:cubicBezTo>
                    <a:cubicBezTo>
                      <a:pt x="130" y="13"/>
                      <a:pt x="130" y="13"/>
                      <a:pt x="130" y="13"/>
                    </a:cubicBezTo>
                    <a:cubicBezTo>
                      <a:pt x="99" y="13"/>
                      <a:pt x="68" y="13"/>
                      <a:pt x="37" y="13"/>
                    </a:cubicBezTo>
                    <a:cubicBezTo>
                      <a:pt x="37" y="13"/>
                      <a:pt x="47" y="17"/>
                      <a:pt x="55" y="18"/>
                    </a:cubicBezTo>
                    <a:cubicBezTo>
                      <a:pt x="64" y="19"/>
                      <a:pt x="75" y="20"/>
                      <a:pt x="87" y="20"/>
                    </a:cubicBezTo>
                    <a:cubicBezTo>
                      <a:pt x="96" y="20"/>
                      <a:pt x="103" y="20"/>
                      <a:pt x="110" y="19"/>
                    </a:cubicBezTo>
                    <a:cubicBezTo>
                      <a:pt x="117" y="19"/>
                      <a:pt x="124" y="19"/>
                      <a:pt x="131" y="18"/>
                    </a:cubicBezTo>
                    <a:cubicBezTo>
                      <a:pt x="137" y="22"/>
                      <a:pt x="137" y="22"/>
                      <a:pt x="137" y="22"/>
                    </a:cubicBezTo>
                    <a:cubicBezTo>
                      <a:pt x="131" y="23"/>
                      <a:pt x="124" y="23"/>
                      <a:pt x="117" y="23"/>
                    </a:cubicBezTo>
                    <a:cubicBezTo>
                      <a:pt x="110" y="23"/>
                      <a:pt x="102" y="24"/>
                      <a:pt x="92" y="24"/>
                    </a:cubicBezTo>
                    <a:close/>
                    <a:moveTo>
                      <a:pt x="56" y="4"/>
                    </a:moveTo>
                    <a:cubicBezTo>
                      <a:pt x="46" y="4"/>
                      <a:pt x="35" y="5"/>
                      <a:pt x="35" y="5"/>
                    </a:cubicBezTo>
                    <a:cubicBezTo>
                      <a:pt x="32" y="9"/>
                      <a:pt x="32" y="9"/>
                      <a:pt x="32" y="9"/>
                    </a:cubicBezTo>
                    <a:cubicBezTo>
                      <a:pt x="53" y="9"/>
                      <a:pt x="74" y="9"/>
                      <a:pt x="95" y="9"/>
                    </a:cubicBezTo>
                    <a:cubicBezTo>
                      <a:pt x="95" y="9"/>
                      <a:pt x="87" y="6"/>
                      <a:pt x="80" y="5"/>
                    </a:cubicBezTo>
                    <a:cubicBezTo>
                      <a:pt x="73" y="4"/>
                      <a:pt x="65" y="4"/>
                      <a:pt x="56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5" name="Freeform 431"/>
              <p:cNvSpPr>
                <a:spLocks/>
              </p:cNvSpPr>
              <p:nvPr/>
            </p:nvSpPr>
            <p:spPr bwMode="auto">
              <a:xfrm>
                <a:off x="42437050" y="3448051"/>
                <a:ext cx="363538" cy="104775"/>
              </a:xfrm>
              <a:custGeom>
                <a:avLst/>
                <a:gdLst>
                  <a:gd name="T0" fmla="*/ 76 w 97"/>
                  <a:gd name="T1" fmla="*/ 0 h 28"/>
                  <a:gd name="T2" fmla="*/ 92 w 97"/>
                  <a:gd name="T3" fmla="*/ 0 h 28"/>
                  <a:gd name="T4" fmla="*/ 97 w 97"/>
                  <a:gd name="T5" fmla="*/ 6 h 28"/>
                  <a:gd name="T6" fmla="*/ 82 w 97"/>
                  <a:gd name="T7" fmla="*/ 5 h 28"/>
                  <a:gd name="T8" fmla="*/ 54 w 97"/>
                  <a:gd name="T9" fmla="*/ 8 h 28"/>
                  <a:gd name="T10" fmla="*/ 51 w 97"/>
                  <a:gd name="T11" fmla="*/ 14 h 28"/>
                  <a:gd name="T12" fmla="*/ 71 w 97"/>
                  <a:gd name="T13" fmla="*/ 28 h 28"/>
                  <a:gd name="T14" fmla="*/ 39 w 97"/>
                  <a:gd name="T15" fmla="*/ 28 h 28"/>
                  <a:gd name="T16" fmla="*/ 0 w 97"/>
                  <a:gd name="T17" fmla="*/ 1 h 28"/>
                  <a:gd name="T18" fmla="*/ 26 w 97"/>
                  <a:gd name="T19" fmla="*/ 1 h 28"/>
                  <a:gd name="T20" fmla="*/ 36 w 97"/>
                  <a:gd name="T21" fmla="*/ 5 h 28"/>
                  <a:gd name="T22" fmla="*/ 38 w 97"/>
                  <a:gd name="T23" fmla="*/ 5 h 28"/>
                  <a:gd name="T24" fmla="*/ 52 w 97"/>
                  <a:gd name="T25" fmla="*/ 2 h 28"/>
                  <a:gd name="T26" fmla="*/ 76 w 97"/>
                  <a:gd name="T27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7" h="28">
                    <a:moveTo>
                      <a:pt x="76" y="0"/>
                    </a:moveTo>
                    <a:cubicBezTo>
                      <a:pt x="83" y="0"/>
                      <a:pt x="92" y="0"/>
                      <a:pt x="92" y="0"/>
                    </a:cubicBezTo>
                    <a:cubicBezTo>
                      <a:pt x="97" y="6"/>
                      <a:pt x="97" y="6"/>
                      <a:pt x="97" y="6"/>
                    </a:cubicBezTo>
                    <a:cubicBezTo>
                      <a:pt x="82" y="5"/>
                      <a:pt x="82" y="5"/>
                      <a:pt x="82" y="5"/>
                    </a:cubicBezTo>
                    <a:cubicBezTo>
                      <a:pt x="69" y="5"/>
                      <a:pt x="54" y="8"/>
                      <a:pt x="54" y="8"/>
                    </a:cubicBezTo>
                    <a:cubicBezTo>
                      <a:pt x="51" y="14"/>
                      <a:pt x="51" y="14"/>
                      <a:pt x="51" y="14"/>
                    </a:cubicBezTo>
                    <a:cubicBezTo>
                      <a:pt x="57" y="18"/>
                      <a:pt x="64" y="23"/>
                      <a:pt x="71" y="28"/>
                    </a:cubicBezTo>
                    <a:cubicBezTo>
                      <a:pt x="60" y="28"/>
                      <a:pt x="49" y="28"/>
                      <a:pt x="39" y="28"/>
                    </a:cubicBezTo>
                    <a:cubicBezTo>
                      <a:pt x="26" y="19"/>
                      <a:pt x="13" y="9"/>
                      <a:pt x="0" y="1"/>
                    </a:cubicBezTo>
                    <a:cubicBezTo>
                      <a:pt x="9" y="1"/>
                      <a:pt x="17" y="1"/>
                      <a:pt x="26" y="1"/>
                    </a:cubicBezTo>
                    <a:cubicBezTo>
                      <a:pt x="36" y="5"/>
                      <a:pt x="36" y="5"/>
                      <a:pt x="36" y="5"/>
                    </a:cubicBezTo>
                    <a:cubicBezTo>
                      <a:pt x="38" y="5"/>
                      <a:pt x="38" y="5"/>
                      <a:pt x="38" y="5"/>
                    </a:cubicBezTo>
                    <a:cubicBezTo>
                      <a:pt x="38" y="5"/>
                      <a:pt x="45" y="3"/>
                      <a:pt x="52" y="2"/>
                    </a:cubicBezTo>
                    <a:cubicBezTo>
                      <a:pt x="59" y="1"/>
                      <a:pt x="67" y="0"/>
                      <a:pt x="7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6" name="Freeform 432"/>
              <p:cNvSpPr>
                <a:spLocks noEditPoints="1"/>
              </p:cNvSpPr>
              <p:nvPr/>
            </p:nvSpPr>
            <p:spPr bwMode="auto">
              <a:xfrm>
                <a:off x="42905363" y="3448051"/>
                <a:ext cx="558800" cy="104775"/>
              </a:xfrm>
              <a:custGeom>
                <a:avLst/>
                <a:gdLst>
                  <a:gd name="T0" fmla="*/ 101 w 149"/>
                  <a:gd name="T1" fmla="*/ 28 h 28"/>
                  <a:gd name="T2" fmla="*/ 40 w 149"/>
                  <a:gd name="T3" fmla="*/ 24 h 28"/>
                  <a:gd name="T4" fmla="*/ 6 w 149"/>
                  <a:gd name="T5" fmla="*/ 14 h 28"/>
                  <a:gd name="T6" fmla="*/ 10 w 149"/>
                  <a:gd name="T7" fmla="*/ 4 h 28"/>
                  <a:gd name="T8" fmla="*/ 55 w 149"/>
                  <a:gd name="T9" fmla="*/ 0 h 28"/>
                  <a:gd name="T10" fmla="*/ 107 w 149"/>
                  <a:gd name="T11" fmla="*/ 3 h 28"/>
                  <a:gd name="T12" fmla="*/ 137 w 149"/>
                  <a:gd name="T13" fmla="*/ 12 h 28"/>
                  <a:gd name="T14" fmla="*/ 141 w 149"/>
                  <a:gd name="T15" fmla="*/ 15 h 28"/>
                  <a:gd name="T16" fmla="*/ 41 w 149"/>
                  <a:gd name="T17" fmla="*/ 15 h 28"/>
                  <a:gd name="T18" fmla="*/ 61 w 149"/>
                  <a:gd name="T19" fmla="*/ 21 h 28"/>
                  <a:gd name="T20" fmla="*/ 96 w 149"/>
                  <a:gd name="T21" fmla="*/ 23 h 28"/>
                  <a:gd name="T22" fmla="*/ 120 w 149"/>
                  <a:gd name="T23" fmla="*/ 23 h 28"/>
                  <a:gd name="T24" fmla="*/ 143 w 149"/>
                  <a:gd name="T25" fmla="*/ 21 h 28"/>
                  <a:gd name="T26" fmla="*/ 149 w 149"/>
                  <a:gd name="T27" fmla="*/ 26 h 28"/>
                  <a:gd name="T28" fmla="*/ 128 w 149"/>
                  <a:gd name="T29" fmla="*/ 28 h 28"/>
                  <a:gd name="T30" fmla="*/ 101 w 149"/>
                  <a:gd name="T31" fmla="*/ 28 h 28"/>
                  <a:gd name="T32" fmla="*/ 61 w 149"/>
                  <a:gd name="T33" fmla="*/ 4 h 28"/>
                  <a:gd name="T34" fmla="*/ 39 w 149"/>
                  <a:gd name="T35" fmla="*/ 6 h 28"/>
                  <a:gd name="T36" fmla="*/ 35 w 149"/>
                  <a:gd name="T37" fmla="*/ 11 h 28"/>
                  <a:gd name="T38" fmla="*/ 103 w 149"/>
                  <a:gd name="T39" fmla="*/ 11 h 28"/>
                  <a:gd name="T40" fmla="*/ 87 w 149"/>
                  <a:gd name="T41" fmla="*/ 6 h 28"/>
                  <a:gd name="T42" fmla="*/ 61 w 149"/>
                  <a:gd name="T43" fmla="*/ 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49" h="28">
                    <a:moveTo>
                      <a:pt x="101" y="28"/>
                    </a:moveTo>
                    <a:cubicBezTo>
                      <a:pt x="77" y="28"/>
                      <a:pt x="57" y="27"/>
                      <a:pt x="40" y="24"/>
                    </a:cubicBezTo>
                    <a:cubicBezTo>
                      <a:pt x="24" y="22"/>
                      <a:pt x="12" y="19"/>
                      <a:pt x="6" y="14"/>
                    </a:cubicBezTo>
                    <a:cubicBezTo>
                      <a:pt x="0" y="10"/>
                      <a:pt x="1" y="7"/>
                      <a:pt x="10" y="4"/>
                    </a:cubicBezTo>
                    <a:cubicBezTo>
                      <a:pt x="18" y="2"/>
                      <a:pt x="33" y="0"/>
                      <a:pt x="55" y="0"/>
                    </a:cubicBezTo>
                    <a:cubicBezTo>
                      <a:pt x="75" y="0"/>
                      <a:pt x="92" y="1"/>
                      <a:pt x="107" y="3"/>
                    </a:cubicBezTo>
                    <a:cubicBezTo>
                      <a:pt x="121" y="6"/>
                      <a:pt x="137" y="12"/>
                      <a:pt x="137" y="12"/>
                    </a:cubicBezTo>
                    <a:cubicBezTo>
                      <a:pt x="141" y="15"/>
                      <a:pt x="141" y="15"/>
                      <a:pt x="141" y="15"/>
                    </a:cubicBezTo>
                    <a:cubicBezTo>
                      <a:pt x="108" y="15"/>
                      <a:pt x="74" y="15"/>
                      <a:pt x="41" y="15"/>
                    </a:cubicBezTo>
                    <a:cubicBezTo>
                      <a:pt x="41" y="15"/>
                      <a:pt x="52" y="20"/>
                      <a:pt x="61" y="21"/>
                    </a:cubicBezTo>
                    <a:cubicBezTo>
                      <a:pt x="71" y="23"/>
                      <a:pt x="82" y="23"/>
                      <a:pt x="96" y="23"/>
                    </a:cubicBezTo>
                    <a:cubicBezTo>
                      <a:pt x="105" y="23"/>
                      <a:pt x="113" y="23"/>
                      <a:pt x="120" y="23"/>
                    </a:cubicBezTo>
                    <a:cubicBezTo>
                      <a:pt x="127" y="23"/>
                      <a:pt x="135" y="22"/>
                      <a:pt x="143" y="21"/>
                    </a:cubicBezTo>
                    <a:cubicBezTo>
                      <a:pt x="149" y="26"/>
                      <a:pt x="149" y="26"/>
                      <a:pt x="149" y="26"/>
                    </a:cubicBezTo>
                    <a:cubicBezTo>
                      <a:pt x="143" y="27"/>
                      <a:pt x="135" y="27"/>
                      <a:pt x="128" y="28"/>
                    </a:cubicBezTo>
                    <a:cubicBezTo>
                      <a:pt x="120" y="28"/>
                      <a:pt x="111" y="28"/>
                      <a:pt x="101" y="28"/>
                    </a:cubicBezTo>
                    <a:close/>
                    <a:moveTo>
                      <a:pt x="61" y="4"/>
                    </a:moveTo>
                    <a:cubicBezTo>
                      <a:pt x="51" y="4"/>
                      <a:pt x="39" y="6"/>
                      <a:pt x="39" y="6"/>
                    </a:cubicBezTo>
                    <a:cubicBezTo>
                      <a:pt x="35" y="11"/>
                      <a:pt x="35" y="11"/>
                      <a:pt x="35" y="11"/>
                    </a:cubicBezTo>
                    <a:cubicBezTo>
                      <a:pt x="58" y="11"/>
                      <a:pt x="81" y="11"/>
                      <a:pt x="103" y="11"/>
                    </a:cubicBezTo>
                    <a:cubicBezTo>
                      <a:pt x="103" y="11"/>
                      <a:pt x="95" y="8"/>
                      <a:pt x="87" y="6"/>
                    </a:cubicBezTo>
                    <a:cubicBezTo>
                      <a:pt x="80" y="5"/>
                      <a:pt x="71" y="4"/>
                      <a:pt x="61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7" name="Freeform 433"/>
              <p:cNvSpPr>
                <a:spLocks/>
              </p:cNvSpPr>
              <p:nvPr/>
            </p:nvSpPr>
            <p:spPr bwMode="auto">
              <a:xfrm>
                <a:off x="43434000" y="3429001"/>
                <a:ext cx="498475" cy="123825"/>
              </a:xfrm>
              <a:custGeom>
                <a:avLst/>
                <a:gdLst>
                  <a:gd name="T0" fmla="*/ 104 w 133"/>
                  <a:gd name="T1" fmla="*/ 28 h 33"/>
                  <a:gd name="T2" fmla="*/ 127 w 133"/>
                  <a:gd name="T3" fmla="*/ 28 h 33"/>
                  <a:gd name="T4" fmla="*/ 133 w 133"/>
                  <a:gd name="T5" fmla="*/ 32 h 33"/>
                  <a:gd name="T6" fmla="*/ 121 w 133"/>
                  <a:gd name="T7" fmla="*/ 33 h 33"/>
                  <a:gd name="T8" fmla="*/ 103 w 133"/>
                  <a:gd name="T9" fmla="*/ 33 h 33"/>
                  <a:gd name="T10" fmla="*/ 45 w 133"/>
                  <a:gd name="T11" fmla="*/ 24 h 33"/>
                  <a:gd name="T12" fmla="*/ 24 w 133"/>
                  <a:gd name="T13" fmla="*/ 10 h 33"/>
                  <a:gd name="T14" fmla="*/ 4 w 133"/>
                  <a:gd name="T15" fmla="*/ 10 h 33"/>
                  <a:gd name="T16" fmla="*/ 0 w 133"/>
                  <a:gd name="T17" fmla="*/ 8 h 33"/>
                  <a:gd name="T18" fmla="*/ 19 w 133"/>
                  <a:gd name="T19" fmla="*/ 5 h 33"/>
                  <a:gd name="T20" fmla="*/ 22 w 133"/>
                  <a:gd name="T21" fmla="*/ 0 h 33"/>
                  <a:gd name="T22" fmla="*/ 41 w 133"/>
                  <a:gd name="T23" fmla="*/ 0 h 33"/>
                  <a:gd name="T24" fmla="*/ 50 w 133"/>
                  <a:gd name="T25" fmla="*/ 6 h 33"/>
                  <a:gd name="T26" fmla="*/ 93 w 133"/>
                  <a:gd name="T27" fmla="*/ 6 h 33"/>
                  <a:gd name="T28" fmla="*/ 99 w 133"/>
                  <a:gd name="T29" fmla="*/ 10 h 33"/>
                  <a:gd name="T30" fmla="*/ 56 w 133"/>
                  <a:gd name="T31" fmla="*/ 10 h 33"/>
                  <a:gd name="T32" fmla="*/ 77 w 133"/>
                  <a:gd name="T33" fmla="*/ 24 h 33"/>
                  <a:gd name="T34" fmla="*/ 88 w 133"/>
                  <a:gd name="T35" fmla="*/ 27 h 33"/>
                  <a:gd name="T36" fmla="*/ 104 w 133"/>
                  <a:gd name="T37" fmla="*/ 28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3" h="33">
                    <a:moveTo>
                      <a:pt x="104" y="28"/>
                    </a:moveTo>
                    <a:cubicBezTo>
                      <a:pt x="112" y="28"/>
                      <a:pt x="120" y="28"/>
                      <a:pt x="127" y="28"/>
                    </a:cubicBezTo>
                    <a:cubicBezTo>
                      <a:pt x="133" y="32"/>
                      <a:pt x="133" y="32"/>
                      <a:pt x="133" y="32"/>
                    </a:cubicBezTo>
                    <a:cubicBezTo>
                      <a:pt x="121" y="33"/>
                      <a:pt x="121" y="33"/>
                      <a:pt x="121" y="33"/>
                    </a:cubicBezTo>
                    <a:cubicBezTo>
                      <a:pt x="103" y="33"/>
                      <a:pt x="103" y="33"/>
                      <a:pt x="103" y="33"/>
                    </a:cubicBezTo>
                    <a:cubicBezTo>
                      <a:pt x="73" y="33"/>
                      <a:pt x="54" y="30"/>
                      <a:pt x="45" y="24"/>
                    </a:cubicBezTo>
                    <a:cubicBezTo>
                      <a:pt x="38" y="20"/>
                      <a:pt x="31" y="15"/>
                      <a:pt x="24" y="10"/>
                    </a:cubicBezTo>
                    <a:cubicBezTo>
                      <a:pt x="17" y="10"/>
                      <a:pt x="11" y="10"/>
                      <a:pt x="4" y="10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6" y="7"/>
                      <a:pt x="13" y="6"/>
                      <a:pt x="19" y="5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28" y="0"/>
                      <a:pt x="35" y="0"/>
                      <a:pt x="41" y="0"/>
                    </a:cubicBezTo>
                    <a:cubicBezTo>
                      <a:pt x="50" y="6"/>
                      <a:pt x="50" y="6"/>
                      <a:pt x="50" y="6"/>
                    </a:cubicBezTo>
                    <a:cubicBezTo>
                      <a:pt x="64" y="6"/>
                      <a:pt x="79" y="6"/>
                      <a:pt x="93" y="6"/>
                    </a:cubicBezTo>
                    <a:cubicBezTo>
                      <a:pt x="99" y="10"/>
                      <a:pt x="99" y="10"/>
                      <a:pt x="99" y="10"/>
                    </a:cubicBezTo>
                    <a:cubicBezTo>
                      <a:pt x="85" y="10"/>
                      <a:pt x="71" y="10"/>
                      <a:pt x="56" y="10"/>
                    </a:cubicBezTo>
                    <a:cubicBezTo>
                      <a:pt x="63" y="15"/>
                      <a:pt x="71" y="20"/>
                      <a:pt x="77" y="24"/>
                    </a:cubicBezTo>
                    <a:cubicBezTo>
                      <a:pt x="88" y="27"/>
                      <a:pt x="88" y="27"/>
                      <a:pt x="88" y="27"/>
                    </a:cubicBezTo>
                    <a:cubicBezTo>
                      <a:pt x="88" y="27"/>
                      <a:pt x="98" y="28"/>
                      <a:pt x="104" y="28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8" name="Freeform 434"/>
              <p:cNvSpPr>
                <a:spLocks/>
              </p:cNvSpPr>
              <p:nvPr/>
            </p:nvSpPr>
            <p:spPr bwMode="auto">
              <a:xfrm>
                <a:off x="43895963" y="3451226"/>
                <a:ext cx="649288" cy="101600"/>
              </a:xfrm>
              <a:custGeom>
                <a:avLst/>
                <a:gdLst>
                  <a:gd name="T0" fmla="*/ 148 w 173"/>
                  <a:gd name="T1" fmla="*/ 27 h 27"/>
                  <a:gd name="T2" fmla="*/ 138 w 173"/>
                  <a:gd name="T3" fmla="*/ 23 h 27"/>
                  <a:gd name="T4" fmla="*/ 136 w 173"/>
                  <a:gd name="T5" fmla="*/ 23 h 27"/>
                  <a:gd name="T6" fmla="*/ 121 w 173"/>
                  <a:gd name="T7" fmla="*/ 26 h 27"/>
                  <a:gd name="T8" fmla="*/ 95 w 173"/>
                  <a:gd name="T9" fmla="*/ 27 h 27"/>
                  <a:gd name="T10" fmla="*/ 50 w 173"/>
                  <a:gd name="T11" fmla="*/ 24 h 27"/>
                  <a:gd name="T12" fmla="*/ 26 w 173"/>
                  <a:gd name="T13" fmla="*/ 17 h 27"/>
                  <a:gd name="T14" fmla="*/ 0 w 173"/>
                  <a:gd name="T15" fmla="*/ 0 h 27"/>
                  <a:gd name="T16" fmla="*/ 32 w 173"/>
                  <a:gd name="T17" fmla="*/ 0 h 27"/>
                  <a:gd name="T18" fmla="*/ 57 w 173"/>
                  <a:gd name="T19" fmla="*/ 16 h 27"/>
                  <a:gd name="T20" fmla="*/ 71 w 173"/>
                  <a:gd name="T21" fmla="*/ 21 h 27"/>
                  <a:gd name="T22" fmla="*/ 95 w 173"/>
                  <a:gd name="T23" fmla="*/ 22 h 27"/>
                  <a:gd name="T24" fmla="*/ 122 w 173"/>
                  <a:gd name="T25" fmla="*/ 20 h 27"/>
                  <a:gd name="T26" fmla="*/ 120 w 173"/>
                  <a:gd name="T27" fmla="*/ 13 h 27"/>
                  <a:gd name="T28" fmla="*/ 101 w 173"/>
                  <a:gd name="T29" fmla="*/ 0 h 27"/>
                  <a:gd name="T30" fmla="*/ 133 w 173"/>
                  <a:gd name="T31" fmla="*/ 0 h 27"/>
                  <a:gd name="T32" fmla="*/ 173 w 173"/>
                  <a:gd name="T33" fmla="*/ 27 h 27"/>
                  <a:gd name="T34" fmla="*/ 148 w 173"/>
                  <a:gd name="T35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73" h="27">
                    <a:moveTo>
                      <a:pt x="148" y="27"/>
                    </a:moveTo>
                    <a:cubicBezTo>
                      <a:pt x="138" y="23"/>
                      <a:pt x="138" y="23"/>
                      <a:pt x="138" y="23"/>
                    </a:cubicBezTo>
                    <a:cubicBezTo>
                      <a:pt x="136" y="23"/>
                      <a:pt x="136" y="23"/>
                      <a:pt x="136" y="23"/>
                    </a:cubicBezTo>
                    <a:cubicBezTo>
                      <a:pt x="136" y="23"/>
                      <a:pt x="129" y="25"/>
                      <a:pt x="121" y="26"/>
                    </a:cubicBezTo>
                    <a:cubicBezTo>
                      <a:pt x="114" y="27"/>
                      <a:pt x="106" y="27"/>
                      <a:pt x="95" y="27"/>
                    </a:cubicBezTo>
                    <a:cubicBezTo>
                      <a:pt x="77" y="27"/>
                      <a:pt x="62" y="26"/>
                      <a:pt x="50" y="24"/>
                    </a:cubicBezTo>
                    <a:cubicBezTo>
                      <a:pt x="39" y="23"/>
                      <a:pt x="26" y="17"/>
                      <a:pt x="26" y="17"/>
                    </a:cubicBezTo>
                    <a:cubicBezTo>
                      <a:pt x="17" y="11"/>
                      <a:pt x="9" y="6"/>
                      <a:pt x="0" y="0"/>
                    </a:cubicBezTo>
                    <a:cubicBezTo>
                      <a:pt x="11" y="0"/>
                      <a:pt x="21" y="0"/>
                      <a:pt x="32" y="0"/>
                    </a:cubicBezTo>
                    <a:cubicBezTo>
                      <a:pt x="41" y="5"/>
                      <a:pt x="49" y="10"/>
                      <a:pt x="57" y="16"/>
                    </a:cubicBezTo>
                    <a:cubicBezTo>
                      <a:pt x="71" y="21"/>
                      <a:pt x="71" y="21"/>
                      <a:pt x="71" y="21"/>
                    </a:cubicBezTo>
                    <a:cubicBezTo>
                      <a:pt x="77" y="22"/>
                      <a:pt x="85" y="22"/>
                      <a:pt x="95" y="22"/>
                    </a:cubicBezTo>
                    <a:cubicBezTo>
                      <a:pt x="109" y="22"/>
                      <a:pt x="122" y="20"/>
                      <a:pt x="122" y="20"/>
                    </a:cubicBezTo>
                    <a:cubicBezTo>
                      <a:pt x="120" y="13"/>
                      <a:pt x="120" y="13"/>
                      <a:pt x="120" y="13"/>
                    </a:cubicBezTo>
                    <a:cubicBezTo>
                      <a:pt x="114" y="9"/>
                      <a:pt x="107" y="4"/>
                      <a:pt x="101" y="0"/>
                    </a:cubicBezTo>
                    <a:cubicBezTo>
                      <a:pt x="111" y="0"/>
                      <a:pt x="122" y="0"/>
                      <a:pt x="133" y="0"/>
                    </a:cubicBezTo>
                    <a:cubicBezTo>
                      <a:pt x="146" y="9"/>
                      <a:pt x="159" y="18"/>
                      <a:pt x="173" y="27"/>
                    </a:cubicBezTo>
                    <a:cubicBezTo>
                      <a:pt x="164" y="27"/>
                      <a:pt x="156" y="27"/>
                      <a:pt x="148" y="27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9" name="Freeform 435"/>
              <p:cNvSpPr>
                <a:spLocks/>
              </p:cNvSpPr>
              <p:nvPr/>
            </p:nvSpPr>
            <p:spPr bwMode="auto">
              <a:xfrm>
                <a:off x="44562713" y="3448051"/>
                <a:ext cx="365125" cy="104775"/>
              </a:xfrm>
              <a:custGeom>
                <a:avLst/>
                <a:gdLst>
                  <a:gd name="T0" fmla="*/ 76 w 97"/>
                  <a:gd name="T1" fmla="*/ 0 h 28"/>
                  <a:gd name="T2" fmla="*/ 92 w 97"/>
                  <a:gd name="T3" fmla="*/ 0 h 28"/>
                  <a:gd name="T4" fmla="*/ 97 w 97"/>
                  <a:gd name="T5" fmla="*/ 6 h 28"/>
                  <a:gd name="T6" fmla="*/ 82 w 97"/>
                  <a:gd name="T7" fmla="*/ 5 h 28"/>
                  <a:gd name="T8" fmla="*/ 55 w 97"/>
                  <a:gd name="T9" fmla="*/ 8 h 28"/>
                  <a:gd name="T10" fmla="*/ 51 w 97"/>
                  <a:gd name="T11" fmla="*/ 14 h 28"/>
                  <a:gd name="T12" fmla="*/ 73 w 97"/>
                  <a:gd name="T13" fmla="*/ 28 h 28"/>
                  <a:gd name="T14" fmla="*/ 41 w 97"/>
                  <a:gd name="T15" fmla="*/ 28 h 28"/>
                  <a:gd name="T16" fmla="*/ 0 w 97"/>
                  <a:gd name="T17" fmla="*/ 1 h 28"/>
                  <a:gd name="T18" fmla="*/ 25 w 97"/>
                  <a:gd name="T19" fmla="*/ 1 h 28"/>
                  <a:gd name="T20" fmla="*/ 37 w 97"/>
                  <a:gd name="T21" fmla="*/ 5 h 28"/>
                  <a:gd name="T22" fmla="*/ 38 w 97"/>
                  <a:gd name="T23" fmla="*/ 5 h 28"/>
                  <a:gd name="T24" fmla="*/ 52 w 97"/>
                  <a:gd name="T25" fmla="*/ 2 h 28"/>
                  <a:gd name="T26" fmla="*/ 76 w 97"/>
                  <a:gd name="T27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7" h="28">
                    <a:moveTo>
                      <a:pt x="76" y="0"/>
                    </a:moveTo>
                    <a:cubicBezTo>
                      <a:pt x="82" y="0"/>
                      <a:pt x="92" y="0"/>
                      <a:pt x="92" y="0"/>
                    </a:cubicBezTo>
                    <a:cubicBezTo>
                      <a:pt x="97" y="6"/>
                      <a:pt x="97" y="6"/>
                      <a:pt x="97" y="6"/>
                    </a:cubicBezTo>
                    <a:cubicBezTo>
                      <a:pt x="82" y="5"/>
                      <a:pt x="82" y="5"/>
                      <a:pt x="82" y="5"/>
                    </a:cubicBezTo>
                    <a:cubicBezTo>
                      <a:pt x="70" y="5"/>
                      <a:pt x="55" y="8"/>
                      <a:pt x="55" y="8"/>
                    </a:cubicBezTo>
                    <a:cubicBezTo>
                      <a:pt x="51" y="14"/>
                      <a:pt x="51" y="14"/>
                      <a:pt x="51" y="14"/>
                    </a:cubicBezTo>
                    <a:cubicBezTo>
                      <a:pt x="58" y="18"/>
                      <a:pt x="66" y="23"/>
                      <a:pt x="73" y="28"/>
                    </a:cubicBezTo>
                    <a:cubicBezTo>
                      <a:pt x="62" y="28"/>
                      <a:pt x="51" y="28"/>
                      <a:pt x="41" y="28"/>
                    </a:cubicBezTo>
                    <a:cubicBezTo>
                      <a:pt x="27" y="19"/>
                      <a:pt x="14" y="9"/>
                      <a:pt x="0" y="1"/>
                    </a:cubicBezTo>
                    <a:cubicBezTo>
                      <a:pt x="9" y="1"/>
                      <a:pt x="17" y="1"/>
                      <a:pt x="25" y="1"/>
                    </a:cubicBezTo>
                    <a:cubicBezTo>
                      <a:pt x="37" y="5"/>
                      <a:pt x="37" y="5"/>
                      <a:pt x="37" y="5"/>
                    </a:cubicBezTo>
                    <a:cubicBezTo>
                      <a:pt x="38" y="5"/>
                      <a:pt x="38" y="5"/>
                      <a:pt x="38" y="5"/>
                    </a:cubicBezTo>
                    <a:cubicBezTo>
                      <a:pt x="38" y="5"/>
                      <a:pt x="45" y="3"/>
                      <a:pt x="52" y="2"/>
                    </a:cubicBezTo>
                    <a:cubicBezTo>
                      <a:pt x="59" y="1"/>
                      <a:pt x="67" y="0"/>
                      <a:pt x="7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0" name="Freeform 436"/>
              <p:cNvSpPr>
                <a:spLocks/>
              </p:cNvSpPr>
              <p:nvPr/>
            </p:nvSpPr>
            <p:spPr bwMode="auto">
              <a:xfrm>
                <a:off x="45013563" y="3448051"/>
                <a:ext cx="652463" cy="104775"/>
              </a:xfrm>
              <a:custGeom>
                <a:avLst/>
                <a:gdLst>
                  <a:gd name="T0" fmla="*/ 174 w 174"/>
                  <a:gd name="T1" fmla="*/ 28 h 28"/>
                  <a:gd name="T2" fmla="*/ 142 w 174"/>
                  <a:gd name="T3" fmla="*/ 28 h 28"/>
                  <a:gd name="T4" fmla="*/ 116 w 174"/>
                  <a:gd name="T5" fmla="*/ 11 h 28"/>
                  <a:gd name="T6" fmla="*/ 102 w 174"/>
                  <a:gd name="T7" fmla="*/ 6 h 28"/>
                  <a:gd name="T8" fmla="*/ 78 w 174"/>
                  <a:gd name="T9" fmla="*/ 5 h 28"/>
                  <a:gd name="T10" fmla="*/ 51 w 174"/>
                  <a:gd name="T11" fmla="*/ 7 h 28"/>
                  <a:gd name="T12" fmla="*/ 53 w 174"/>
                  <a:gd name="T13" fmla="*/ 14 h 28"/>
                  <a:gd name="T14" fmla="*/ 73 w 174"/>
                  <a:gd name="T15" fmla="*/ 28 h 28"/>
                  <a:gd name="T16" fmla="*/ 41 w 174"/>
                  <a:gd name="T17" fmla="*/ 28 h 28"/>
                  <a:gd name="T18" fmla="*/ 0 w 174"/>
                  <a:gd name="T19" fmla="*/ 1 h 28"/>
                  <a:gd name="T20" fmla="*/ 25 w 174"/>
                  <a:gd name="T21" fmla="*/ 1 h 28"/>
                  <a:gd name="T22" fmla="*/ 35 w 174"/>
                  <a:gd name="T23" fmla="*/ 4 h 28"/>
                  <a:gd name="T24" fmla="*/ 37 w 174"/>
                  <a:gd name="T25" fmla="*/ 4 h 28"/>
                  <a:gd name="T26" fmla="*/ 52 w 174"/>
                  <a:gd name="T27" fmla="*/ 1 h 28"/>
                  <a:gd name="T28" fmla="*/ 78 w 174"/>
                  <a:gd name="T29" fmla="*/ 0 h 28"/>
                  <a:gd name="T30" fmla="*/ 147 w 174"/>
                  <a:gd name="T31" fmla="*/ 10 h 28"/>
                  <a:gd name="T32" fmla="*/ 174 w 174"/>
                  <a:gd name="T33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74" h="28">
                    <a:moveTo>
                      <a:pt x="174" y="28"/>
                    </a:moveTo>
                    <a:cubicBezTo>
                      <a:pt x="163" y="28"/>
                      <a:pt x="153" y="28"/>
                      <a:pt x="142" y="28"/>
                    </a:cubicBezTo>
                    <a:cubicBezTo>
                      <a:pt x="133" y="22"/>
                      <a:pt x="125" y="16"/>
                      <a:pt x="116" y="11"/>
                    </a:cubicBezTo>
                    <a:cubicBezTo>
                      <a:pt x="116" y="11"/>
                      <a:pt x="108" y="8"/>
                      <a:pt x="102" y="6"/>
                    </a:cubicBezTo>
                    <a:cubicBezTo>
                      <a:pt x="96" y="5"/>
                      <a:pt x="88" y="5"/>
                      <a:pt x="78" y="5"/>
                    </a:cubicBezTo>
                    <a:cubicBezTo>
                      <a:pt x="64" y="5"/>
                      <a:pt x="51" y="7"/>
                      <a:pt x="51" y="7"/>
                    </a:cubicBezTo>
                    <a:cubicBezTo>
                      <a:pt x="53" y="14"/>
                      <a:pt x="53" y="14"/>
                      <a:pt x="53" y="14"/>
                    </a:cubicBezTo>
                    <a:cubicBezTo>
                      <a:pt x="60" y="19"/>
                      <a:pt x="66" y="23"/>
                      <a:pt x="73" y="28"/>
                    </a:cubicBezTo>
                    <a:cubicBezTo>
                      <a:pt x="62" y="28"/>
                      <a:pt x="52" y="28"/>
                      <a:pt x="41" y="28"/>
                    </a:cubicBezTo>
                    <a:cubicBezTo>
                      <a:pt x="27" y="19"/>
                      <a:pt x="14" y="9"/>
                      <a:pt x="0" y="1"/>
                    </a:cubicBezTo>
                    <a:cubicBezTo>
                      <a:pt x="9" y="1"/>
                      <a:pt x="17" y="1"/>
                      <a:pt x="25" y="1"/>
                    </a:cubicBezTo>
                    <a:cubicBezTo>
                      <a:pt x="35" y="4"/>
                      <a:pt x="35" y="4"/>
                      <a:pt x="35" y="4"/>
                    </a:cubicBezTo>
                    <a:cubicBezTo>
                      <a:pt x="37" y="4"/>
                      <a:pt x="37" y="4"/>
                      <a:pt x="37" y="4"/>
                    </a:cubicBezTo>
                    <a:cubicBezTo>
                      <a:pt x="37" y="4"/>
                      <a:pt x="44" y="2"/>
                      <a:pt x="52" y="1"/>
                    </a:cubicBezTo>
                    <a:cubicBezTo>
                      <a:pt x="59" y="1"/>
                      <a:pt x="68" y="0"/>
                      <a:pt x="78" y="0"/>
                    </a:cubicBezTo>
                    <a:cubicBezTo>
                      <a:pt x="114" y="0"/>
                      <a:pt x="137" y="4"/>
                      <a:pt x="147" y="10"/>
                    </a:cubicBezTo>
                    <a:cubicBezTo>
                      <a:pt x="156" y="16"/>
                      <a:pt x="165" y="22"/>
                      <a:pt x="174" y="28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1" name="Freeform 437"/>
              <p:cNvSpPr>
                <a:spLocks noEditPoints="1"/>
              </p:cNvSpPr>
              <p:nvPr/>
            </p:nvSpPr>
            <p:spPr bwMode="auto">
              <a:xfrm>
                <a:off x="42883138" y="2986088"/>
                <a:ext cx="423863" cy="77788"/>
              </a:xfrm>
              <a:custGeom>
                <a:avLst/>
                <a:gdLst>
                  <a:gd name="T0" fmla="*/ 76 w 113"/>
                  <a:gd name="T1" fmla="*/ 21 h 21"/>
                  <a:gd name="T2" fmla="*/ 30 w 113"/>
                  <a:gd name="T3" fmla="*/ 18 h 21"/>
                  <a:gd name="T4" fmla="*/ 4 w 113"/>
                  <a:gd name="T5" fmla="*/ 11 h 21"/>
                  <a:gd name="T6" fmla="*/ 7 w 113"/>
                  <a:gd name="T7" fmla="*/ 3 h 21"/>
                  <a:gd name="T8" fmla="*/ 41 w 113"/>
                  <a:gd name="T9" fmla="*/ 0 h 21"/>
                  <a:gd name="T10" fmla="*/ 80 w 113"/>
                  <a:gd name="T11" fmla="*/ 3 h 21"/>
                  <a:gd name="T12" fmla="*/ 103 w 113"/>
                  <a:gd name="T13" fmla="*/ 9 h 21"/>
                  <a:gd name="T14" fmla="*/ 107 w 113"/>
                  <a:gd name="T15" fmla="*/ 12 h 21"/>
                  <a:gd name="T16" fmla="*/ 30 w 113"/>
                  <a:gd name="T17" fmla="*/ 12 h 21"/>
                  <a:gd name="T18" fmla="*/ 46 w 113"/>
                  <a:gd name="T19" fmla="*/ 16 h 21"/>
                  <a:gd name="T20" fmla="*/ 72 w 113"/>
                  <a:gd name="T21" fmla="*/ 18 h 21"/>
                  <a:gd name="T22" fmla="*/ 90 w 113"/>
                  <a:gd name="T23" fmla="*/ 17 h 21"/>
                  <a:gd name="T24" fmla="*/ 107 w 113"/>
                  <a:gd name="T25" fmla="*/ 16 h 21"/>
                  <a:gd name="T26" fmla="*/ 113 w 113"/>
                  <a:gd name="T27" fmla="*/ 20 h 21"/>
                  <a:gd name="T28" fmla="*/ 96 w 113"/>
                  <a:gd name="T29" fmla="*/ 21 h 21"/>
                  <a:gd name="T30" fmla="*/ 76 w 113"/>
                  <a:gd name="T31" fmla="*/ 21 h 21"/>
                  <a:gd name="T32" fmla="*/ 45 w 113"/>
                  <a:gd name="T33" fmla="*/ 4 h 21"/>
                  <a:gd name="T34" fmla="*/ 29 w 113"/>
                  <a:gd name="T35" fmla="*/ 5 h 21"/>
                  <a:gd name="T36" fmla="*/ 26 w 113"/>
                  <a:gd name="T37" fmla="*/ 9 h 21"/>
                  <a:gd name="T38" fmla="*/ 78 w 113"/>
                  <a:gd name="T39" fmla="*/ 9 h 21"/>
                  <a:gd name="T40" fmla="*/ 66 w 113"/>
                  <a:gd name="T41" fmla="*/ 5 h 21"/>
                  <a:gd name="T42" fmla="*/ 45 w 113"/>
                  <a:gd name="T43" fmla="*/ 4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13" h="21">
                    <a:moveTo>
                      <a:pt x="76" y="21"/>
                    </a:moveTo>
                    <a:cubicBezTo>
                      <a:pt x="58" y="21"/>
                      <a:pt x="43" y="20"/>
                      <a:pt x="30" y="18"/>
                    </a:cubicBezTo>
                    <a:cubicBezTo>
                      <a:pt x="17" y="17"/>
                      <a:pt x="4" y="11"/>
                      <a:pt x="4" y="11"/>
                    </a:cubicBezTo>
                    <a:cubicBezTo>
                      <a:pt x="4" y="11"/>
                      <a:pt x="0" y="5"/>
                      <a:pt x="7" y="3"/>
                    </a:cubicBezTo>
                    <a:cubicBezTo>
                      <a:pt x="13" y="1"/>
                      <a:pt x="24" y="0"/>
                      <a:pt x="41" y="0"/>
                    </a:cubicBezTo>
                    <a:cubicBezTo>
                      <a:pt x="56" y="0"/>
                      <a:pt x="69" y="1"/>
                      <a:pt x="80" y="3"/>
                    </a:cubicBezTo>
                    <a:cubicBezTo>
                      <a:pt x="91" y="4"/>
                      <a:pt x="103" y="9"/>
                      <a:pt x="103" y="9"/>
                    </a:cubicBezTo>
                    <a:cubicBezTo>
                      <a:pt x="107" y="12"/>
                      <a:pt x="107" y="12"/>
                      <a:pt x="107" y="12"/>
                    </a:cubicBezTo>
                    <a:cubicBezTo>
                      <a:pt x="81" y="12"/>
                      <a:pt x="56" y="12"/>
                      <a:pt x="30" y="12"/>
                    </a:cubicBezTo>
                    <a:cubicBezTo>
                      <a:pt x="30" y="12"/>
                      <a:pt x="39" y="15"/>
                      <a:pt x="46" y="16"/>
                    </a:cubicBezTo>
                    <a:cubicBezTo>
                      <a:pt x="53" y="17"/>
                      <a:pt x="62" y="18"/>
                      <a:pt x="72" y="18"/>
                    </a:cubicBezTo>
                    <a:cubicBezTo>
                      <a:pt x="79" y="18"/>
                      <a:pt x="90" y="17"/>
                      <a:pt x="90" y="17"/>
                    </a:cubicBezTo>
                    <a:cubicBezTo>
                      <a:pt x="90" y="17"/>
                      <a:pt x="102" y="17"/>
                      <a:pt x="107" y="16"/>
                    </a:cubicBezTo>
                    <a:cubicBezTo>
                      <a:pt x="113" y="20"/>
                      <a:pt x="113" y="20"/>
                      <a:pt x="113" y="20"/>
                    </a:cubicBezTo>
                    <a:cubicBezTo>
                      <a:pt x="96" y="21"/>
                      <a:pt x="96" y="21"/>
                      <a:pt x="96" y="21"/>
                    </a:cubicBezTo>
                    <a:cubicBezTo>
                      <a:pt x="96" y="21"/>
                      <a:pt x="84" y="21"/>
                      <a:pt x="76" y="21"/>
                    </a:cubicBezTo>
                    <a:close/>
                    <a:moveTo>
                      <a:pt x="45" y="4"/>
                    </a:moveTo>
                    <a:cubicBezTo>
                      <a:pt x="38" y="4"/>
                      <a:pt x="29" y="5"/>
                      <a:pt x="29" y="5"/>
                    </a:cubicBezTo>
                    <a:cubicBezTo>
                      <a:pt x="26" y="9"/>
                      <a:pt x="26" y="9"/>
                      <a:pt x="26" y="9"/>
                    </a:cubicBezTo>
                    <a:cubicBezTo>
                      <a:pt x="43" y="9"/>
                      <a:pt x="61" y="9"/>
                      <a:pt x="78" y="9"/>
                    </a:cubicBezTo>
                    <a:cubicBezTo>
                      <a:pt x="66" y="5"/>
                      <a:pt x="66" y="5"/>
                      <a:pt x="66" y="5"/>
                    </a:cubicBezTo>
                    <a:cubicBezTo>
                      <a:pt x="66" y="5"/>
                      <a:pt x="53" y="4"/>
                      <a:pt x="45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2" name="Freeform 438"/>
              <p:cNvSpPr>
                <a:spLocks/>
              </p:cNvSpPr>
              <p:nvPr/>
            </p:nvSpPr>
            <p:spPr bwMode="auto">
              <a:xfrm>
                <a:off x="43326050" y="2986088"/>
                <a:ext cx="487363" cy="77788"/>
              </a:xfrm>
              <a:custGeom>
                <a:avLst/>
                <a:gdLst>
                  <a:gd name="T0" fmla="*/ 130 w 130"/>
                  <a:gd name="T1" fmla="*/ 21 h 21"/>
                  <a:gd name="T2" fmla="*/ 106 w 130"/>
                  <a:gd name="T3" fmla="*/ 21 h 21"/>
                  <a:gd name="T4" fmla="*/ 88 w 130"/>
                  <a:gd name="T5" fmla="*/ 8 h 21"/>
                  <a:gd name="T6" fmla="*/ 77 w 130"/>
                  <a:gd name="T7" fmla="*/ 5 h 21"/>
                  <a:gd name="T8" fmla="*/ 58 w 130"/>
                  <a:gd name="T9" fmla="*/ 4 h 21"/>
                  <a:gd name="T10" fmla="*/ 38 w 130"/>
                  <a:gd name="T11" fmla="*/ 5 h 21"/>
                  <a:gd name="T12" fmla="*/ 39 w 130"/>
                  <a:gd name="T13" fmla="*/ 11 h 21"/>
                  <a:gd name="T14" fmla="*/ 54 w 130"/>
                  <a:gd name="T15" fmla="*/ 21 h 21"/>
                  <a:gd name="T16" fmla="*/ 30 w 130"/>
                  <a:gd name="T17" fmla="*/ 21 h 21"/>
                  <a:gd name="T18" fmla="*/ 0 w 130"/>
                  <a:gd name="T19" fmla="*/ 1 h 21"/>
                  <a:gd name="T20" fmla="*/ 19 w 130"/>
                  <a:gd name="T21" fmla="*/ 1 h 21"/>
                  <a:gd name="T22" fmla="*/ 26 w 130"/>
                  <a:gd name="T23" fmla="*/ 4 h 21"/>
                  <a:gd name="T24" fmla="*/ 27 w 130"/>
                  <a:gd name="T25" fmla="*/ 4 h 21"/>
                  <a:gd name="T26" fmla="*/ 39 w 130"/>
                  <a:gd name="T27" fmla="*/ 1 h 21"/>
                  <a:gd name="T28" fmla="*/ 59 w 130"/>
                  <a:gd name="T29" fmla="*/ 0 h 21"/>
                  <a:gd name="T30" fmla="*/ 111 w 130"/>
                  <a:gd name="T31" fmla="*/ 8 h 21"/>
                  <a:gd name="T32" fmla="*/ 130 w 130"/>
                  <a:gd name="T33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0" h="21">
                    <a:moveTo>
                      <a:pt x="130" y="21"/>
                    </a:moveTo>
                    <a:cubicBezTo>
                      <a:pt x="122" y="21"/>
                      <a:pt x="114" y="21"/>
                      <a:pt x="106" y="21"/>
                    </a:cubicBezTo>
                    <a:cubicBezTo>
                      <a:pt x="100" y="17"/>
                      <a:pt x="94" y="13"/>
                      <a:pt x="88" y="8"/>
                    </a:cubicBezTo>
                    <a:cubicBezTo>
                      <a:pt x="77" y="5"/>
                      <a:pt x="77" y="5"/>
                      <a:pt x="77" y="5"/>
                    </a:cubicBezTo>
                    <a:cubicBezTo>
                      <a:pt x="77" y="5"/>
                      <a:pt x="66" y="4"/>
                      <a:pt x="58" y="4"/>
                    </a:cubicBezTo>
                    <a:cubicBezTo>
                      <a:pt x="48" y="4"/>
                      <a:pt x="38" y="5"/>
                      <a:pt x="38" y="5"/>
                    </a:cubicBezTo>
                    <a:cubicBezTo>
                      <a:pt x="39" y="11"/>
                      <a:pt x="39" y="11"/>
                      <a:pt x="39" y="11"/>
                    </a:cubicBezTo>
                    <a:cubicBezTo>
                      <a:pt x="54" y="21"/>
                      <a:pt x="54" y="21"/>
                      <a:pt x="54" y="21"/>
                    </a:cubicBezTo>
                    <a:cubicBezTo>
                      <a:pt x="46" y="21"/>
                      <a:pt x="38" y="21"/>
                      <a:pt x="30" y="21"/>
                    </a:cubicBezTo>
                    <a:cubicBezTo>
                      <a:pt x="20" y="14"/>
                      <a:pt x="10" y="7"/>
                      <a:pt x="0" y="1"/>
                    </a:cubicBezTo>
                    <a:cubicBezTo>
                      <a:pt x="6" y="1"/>
                      <a:pt x="13" y="1"/>
                      <a:pt x="19" y="1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27" y="4"/>
                      <a:pt x="27" y="4"/>
                      <a:pt x="27" y="4"/>
                    </a:cubicBezTo>
                    <a:cubicBezTo>
                      <a:pt x="39" y="1"/>
                      <a:pt x="39" y="1"/>
                      <a:pt x="39" y="1"/>
                    </a:cubicBezTo>
                    <a:cubicBezTo>
                      <a:pt x="39" y="1"/>
                      <a:pt x="51" y="0"/>
                      <a:pt x="59" y="0"/>
                    </a:cubicBezTo>
                    <a:cubicBezTo>
                      <a:pt x="86" y="0"/>
                      <a:pt x="104" y="3"/>
                      <a:pt x="111" y="8"/>
                    </a:cubicBezTo>
                    <a:cubicBezTo>
                      <a:pt x="117" y="12"/>
                      <a:pt x="124" y="16"/>
                      <a:pt x="130" y="2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3" name="Freeform 439"/>
              <p:cNvSpPr>
                <a:spLocks/>
              </p:cNvSpPr>
              <p:nvPr/>
            </p:nvSpPr>
            <p:spPr bwMode="auto">
              <a:xfrm>
                <a:off x="43786425" y="2973388"/>
                <a:ext cx="379413" cy="90488"/>
              </a:xfrm>
              <a:custGeom>
                <a:avLst/>
                <a:gdLst>
                  <a:gd name="T0" fmla="*/ 79 w 101"/>
                  <a:gd name="T1" fmla="*/ 21 h 24"/>
                  <a:gd name="T2" fmla="*/ 96 w 101"/>
                  <a:gd name="T3" fmla="*/ 20 h 24"/>
                  <a:gd name="T4" fmla="*/ 101 w 101"/>
                  <a:gd name="T5" fmla="*/ 23 h 24"/>
                  <a:gd name="T6" fmla="*/ 92 w 101"/>
                  <a:gd name="T7" fmla="*/ 24 h 24"/>
                  <a:gd name="T8" fmla="*/ 79 w 101"/>
                  <a:gd name="T9" fmla="*/ 24 h 24"/>
                  <a:gd name="T10" fmla="*/ 34 w 101"/>
                  <a:gd name="T11" fmla="*/ 18 h 24"/>
                  <a:gd name="T12" fmla="*/ 18 w 101"/>
                  <a:gd name="T13" fmla="*/ 7 h 24"/>
                  <a:gd name="T14" fmla="*/ 3 w 101"/>
                  <a:gd name="T15" fmla="*/ 7 h 24"/>
                  <a:gd name="T16" fmla="*/ 0 w 101"/>
                  <a:gd name="T17" fmla="*/ 5 h 24"/>
                  <a:gd name="T18" fmla="*/ 14 w 101"/>
                  <a:gd name="T19" fmla="*/ 4 h 24"/>
                  <a:gd name="T20" fmla="*/ 16 w 101"/>
                  <a:gd name="T21" fmla="*/ 0 h 24"/>
                  <a:gd name="T22" fmla="*/ 31 w 101"/>
                  <a:gd name="T23" fmla="*/ 0 h 24"/>
                  <a:gd name="T24" fmla="*/ 38 w 101"/>
                  <a:gd name="T25" fmla="*/ 4 h 24"/>
                  <a:gd name="T26" fmla="*/ 70 w 101"/>
                  <a:gd name="T27" fmla="*/ 4 h 24"/>
                  <a:gd name="T28" fmla="*/ 75 w 101"/>
                  <a:gd name="T29" fmla="*/ 7 h 24"/>
                  <a:gd name="T30" fmla="*/ 43 w 101"/>
                  <a:gd name="T31" fmla="*/ 7 h 24"/>
                  <a:gd name="T32" fmla="*/ 59 w 101"/>
                  <a:gd name="T33" fmla="*/ 18 h 24"/>
                  <a:gd name="T34" fmla="*/ 67 w 101"/>
                  <a:gd name="T35" fmla="*/ 20 h 24"/>
                  <a:gd name="T36" fmla="*/ 79 w 101"/>
                  <a:gd name="T37" fmla="*/ 2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01" h="24">
                    <a:moveTo>
                      <a:pt x="79" y="21"/>
                    </a:moveTo>
                    <a:cubicBezTo>
                      <a:pt x="96" y="20"/>
                      <a:pt x="96" y="20"/>
                      <a:pt x="96" y="20"/>
                    </a:cubicBezTo>
                    <a:cubicBezTo>
                      <a:pt x="101" y="23"/>
                      <a:pt x="101" y="23"/>
                      <a:pt x="101" y="23"/>
                    </a:cubicBezTo>
                    <a:cubicBezTo>
                      <a:pt x="92" y="24"/>
                      <a:pt x="92" y="24"/>
                      <a:pt x="92" y="24"/>
                    </a:cubicBezTo>
                    <a:cubicBezTo>
                      <a:pt x="79" y="24"/>
                      <a:pt x="79" y="24"/>
                      <a:pt x="79" y="24"/>
                    </a:cubicBezTo>
                    <a:cubicBezTo>
                      <a:pt x="55" y="24"/>
                      <a:pt x="41" y="22"/>
                      <a:pt x="34" y="18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31" y="0"/>
                      <a:pt x="31" y="0"/>
                      <a:pt x="31" y="0"/>
                    </a:cubicBezTo>
                    <a:cubicBezTo>
                      <a:pt x="38" y="4"/>
                      <a:pt x="38" y="4"/>
                      <a:pt x="38" y="4"/>
                    </a:cubicBezTo>
                    <a:cubicBezTo>
                      <a:pt x="49" y="4"/>
                      <a:pt x="59" y="4"/>
                      <a:pt x="70" y="4"/>
                    </a:cubicBezTo>
                    <a:cubicBezTo>
                      <a:pt x="75" y="7"/>
                      <a:pt x="75" y="7"/>
                      <a:pt x="75" y="7"/>
                    </a:cubicBezTo>
                    <a:cubicBezTo>
                      <a:pt x="65" y="7"/>
                      <a:pt x="53" y="7"/>
                      <a:pt x="43" y="7"/>
                    </a:cubicBezTo>
                    <a:cubicBezTo>
                      <a:pt x="59" y="18"/>
                      <a:pt x="59" y="18"/>
                      <a:pt x="59" y="18"/>
                    </a:cubicBezTo>
                    <a:cubicBezTo>
                      <a:pt x="67" y="20"/>
                      <a:pt x="67" y="20"/>
                      <a:pt x="67" y="20"/>
                    </a:cubicBezTo>
                    <a:lnTo>
                      <a:pt x="79" y="21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4" name="Freeform 440"/>
              <p:cNvSpPr>
                <a:spLocks noEditPoints="1"/>
              </p:cNvSpPr>
              <p:nvPr/>
            </p:nvSpPr>
            <p:spPr bwMode="auto">
              <a:xfrm>
                <a:off x="44157900" y="2986088"/>
                <a:ext cx="423863" cy="77788"/>
              </a:xfrm>
              <a:custGeom>
                <a:avLst/>
                <a:gdLst>
                  <a:gd name="T0" fmla="*/ 76 w 113"/>
                  <a:gd name="T1" fmla="*/ 21 h 21"/>
                  <a:gd name="T2" fmla="*/ 30 w 113"/>
                  <a:gd name="T3" fmla="*/ 18 h 21"/>
                  <a:gd name="T4" fmla="*/ 4 w 113"/>
                  <a:gd name="T5" fmla="*/ 11 h 21"/>
                  <a:gd name="T6" fmla="*/ 6 w 113"/>
                  <a:gd name="T7" fmla="*/ 3 h 21"/>
                  <a:gd name="T8" fmla="*/ 40 w 113"/>
                  <a:gd name="T9" fmla="*/ 0 h 21"/>
                  <a:gd name="T10" fmla="*/ 80 w 113"/>
                  <a:gd name="T11" fmla="*/ 3 h 21"/>
                  <a:gd name="T12" fmla="*/ 103 w 113"/>
                  <a:gd name="T13" fmla="*/ 9 h 21"/>
                  <a:gd name="T14" fmla="*/ 107 w 113"/>
                  <a:gd name="T15" fmla="*/ 12 h 21"/>
                  <a:gd name="T16" fmla="*/ 30 w 113"/>
                  <a:gd name="T17" fmla="*/ 12 h 21"/>
                  <a:gd name="T18" fmla="*/ 46 w 113"/>
                  <a:gd name="T19" fmla="*/ 16 h 21"/>
                  <a:gd name="T20" fmla="*/ 72 w 113"/>
                  <a:gd name="T21" fmla="*/ 18 h 21"/>
                  <a:gd name="T22" fmla="*/ 91 w 113"/>
                  <a:gd name="T23" fmla="*/ 17 h 21"/>
                  <a:gd name="T24" fmla="*/ 108 w 113"/>
                  <a:gd name="T25" fmla="*/ 16 h 21"/>
                  <a:gd name="T26" fmla="*/ 113 w 113"/>
                  <a:gd name="T27" fmla="*/ 20 h 21"/>
                  <a:gd name="T28" fmla="*/ 97 w 113"/>
                  <a:gd name="T29" fmla="*/ 21 h 21"/>
                  <a:gd name="T30" fmla="*/ 76 w 113"/>
                  <a:gd name="T31" fmla="*/ 21 h 21"/>
                  <a:gd name="T32" fmla="*/ 45 w 113"/>
                  <a:gd name="T33" fmla="*/ 4 h 21"/>
                  <a:gd name="T34" fmla="*/ 29 w 113"/>
                  <a:gd name="T35" fmla="*/ 5 h 21"/>
                  <a:gd name="T36" fmla="*/ 26 w 113"/>
                  <a:gd name="T37" fmla="*/ 9 h 21"/>
                  <a:gd name="T38" fmla="*/ 78 w 113"/>
                  <a:gd name="T39" fmla="*/ 9 h 21"/>
                  <a:gd name="T40" fmla="*/ 65 w 113"/>
                  <a:gd name="T41" fmla="*/ 5 h 21"/>
                  <a:gd name="T42" fmla="*/ 45 w 113"/>
                  <a:gd name="T43" fmla="*/ 4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13" h="21">
                    <a:moveTo>
                      <a:pt x="76" y="21"/>
                    </a:moveTo>
                    <a:cubicBezTo>
                      <a:pt x="59" y="21"/>
                      <a:pt x="43" y="20"/>
                      <a:pt x="30" y="18"/>
                    </a:cubicBezTo>
                    <a:cubicBezTo>
                      <a:pt x="18" y="17"/>
                      <a:pt x="4" y="11"/>
                      <a:pt x="4" y="11"/>
                    </a:cubicBezTo>
                    <a:cubicBezTo>
                      <a:pt x="4" y="11"/>
                      <a:pt x="0" y="5"/>
                      <a:pt x="6" y="3"/>
                    </a:cubicBezTo>
                    <a:cubicBezTo>
                      <a:pt x="13" y="1"/>
                      <a:pt x="24" y="0"/>
                      <a:pt x="40" y="0"/>
                    </a:cubicBezTo>
                    <a:cubicBezTo>
                      <a:pt x="55" y="0"/>
                      <a:pt x="69" y="1"/>
                      <a:pt x="80" y="3"/>
                    </a:cubicBezTo>
                    <a:cubicBezTo>
                      <a:pt x="91" y="4"/>
                      <a:pt x="103" y="9"/>
                      <a:pt x="103" y="9"/>
                    </a:cubicBezTo>
                    <a:cubicBezTo>
                      <a:pt x="107" y="12"/>
                      <a:pt x="107" y="12"/>
                      <a:pt x="107" y="12"/>
                    </a:cubicBezTo>
                    <a:cubicBezTo>
                      <a:pt x="81" y="12"/>
                      <a:pt x="56" y="12"/>
                      <a:pt x="30" y="12"/>
                    </a:cubicBezTo>
                    <a:cubicBezTo>
                      <a:pt x="30" y="12"/>
                      <a:pt x="39" y="15"/>
                      <a:pt x="46" y="16"/>
                    </a:cubicBezTo>
                    <a:cubicBezTo>
                      <a:pt x="53" y="17"/>
                      <a:pt x="62" y="18"/>
                      <a:pt x="72" y="18"/>
                    </a:cubicBezTo>
                    <a:cubicBezTo>
                      <a:pt x="79" y="18"/>
                      <a:pt x="91" y="17"/>
                      <a:pt x="91" y="17"/>
                    </a:cubicBezTo>
                    <a:cubicBezTo>
                      <a:pt x="108" y="16"/>
                      <a:pt x="108" y="16"/>
                      <a:pt x="108" y="16"/>
                    </a:cubicBezTo>
                    <a:cubicBezTo>
                      <a:pt x="113" y="20"/>
                      <a:pt x="113" y="20"/>
                      <a:pt x="113" y="20"/>
                    </a:cubicBezTo>
                    <a:cubicBezTo>
                      <a:pt x="97" y="21"/>
                      <a:pt x="97" y="21"/>
                      <a:pt x="97" y="21"/>
                    </a:cubicBezTo>
                    <a:cubicBezTo>
                      <a:pt x="97" y="21"/>
                      <a:pt x="84" y="21"/>
                      <a:pt x="76" y="21"/>
                    </a:cubicBezTo>
                    <a:close/>
                    <a:moveTo>
                      <a:pt x="45" y="4"/>
                    </a:moveTo>
                    <a:cubicBezTo>
                      <a:pt x="37" y="4"/>
                      <a:pt x="29" y="5"/>
                      <a:pt x="29" y="5"/>
                    </a:cubicBezTo>
                    <a:cubicBezTo>
                      <a:pt x="26" y="9"/>
                      <a:pt x="26" y="9"/>
                      <a:pt x="26" y="9"/>
                    </a:cubicBezTo>
                    <a:cubicBezTo>
                      <a:pt x="43" y="9"/>
                      <a:pt x="61" y="9"/>
                      <a:pt x="78" y="9"/>
                    </a:cubicBezTo>
                    <a:cubicBezTo>
                      <a:pt x="65" y="5"/>
                      <a:pt x="65" y="5"/>
                      <a:pt x="65" y="5"/>
                    </a:cubicBezTo>
                    <a:cubicBezTo>
                      <a:pt x="65" y="5"/>
                      <a:pt x="53" y="4"/>
                      <a:pt x="45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5" name="Freeform 441"/>
              <p:cNvSpPr>
                <a:spLocks/>
              </p:cNvSpPr>
              <p:nvPr/>
            </p:nvSpPr>
            <p:spPr bwMode="auto">
              <a:xfrm>
                <a:off x="44597638" y="2986088"/>
                <a:ext cx="276225" cy="77788"/>
              </a:xfrm>
              <a:custGeom>
                <a:avLst/>
                <a:gdLst>
                  <a:gd name="T0" fmla="*/ 58 w 74"/>
                  <a:gd name="T1" fmla="*/ 0 h 21"/>
                  <a:gd name="T2" fmla="*/ 70 w 74"/>
                  <a:gd name="T3" fmla="*/ 1 h 21"/>
                  <a:gd name="T4" fmla="*/ 74 w 74"/>
                  <a:gd name="T5" fmla="*/ 5 h 21"/>
                  <a:gd name="T6" fmla="*/ 63 w 74"/>
                  <a:gd name="T7" fmla="*/ 4 h 21"/>
                  <a:gd name="T8" fmla="*/ 42 w 74"/>
                  <a:gd name="T9" fmla="*/ 6 h 21"/>
                  <a:gd name="T10" fmla="*/ 39 w 74"/>
                  <a:gd name="T11" fmla="*/ 10 h 21"/>
                  <a:gd name="T12" fmla="*/ 55 w 74"/>
                  <a:gd name="T13" fmla="*/ 21 h 21"/>
                  <a:gd name="T14" fmla="*/ 31 w 74"/>
                  <a:gd name="T15" fmla="*/ 21 h 21"/>
                  <a:gd name="T16" fmla="*/ 0 w 74"/>
                  <a:gd name="T17" fmla="*/ 1 h 21"/>
                  <a:gd name="T18" fmla="*/ 19 w 74"/>
                  <a:gd name="T19" fmla="*/ 1 h 21"/>
                  <a:gd name="T20" fmla="*/ 28 w 74"/>
                  <a:gd name="T21" fmla="*/ 4 h 21"/>
                  <a:gd name="T22" fmla="*/ 29 w 74"/>
                  <a:gd name="T23" fmla="*/ 4 h 21"/>
                  <a:gd name="T24" fmla="*/ 40 w 74"/>
                  <a:gd name="T25" fmla="*/ 1 h 21"/>
                  <a:gd name="T26" fmla="*/ 58 w 74"/>
                  <a:gd name="T27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4" h="21">
                    <a:moveTo>
                      <a:pt x="58" y="0"/>
                    </a:moveTo>
                    <a:cubicBezTo>
                      <a:pt x="70" y="1"/>
                      <a:pt x="70" y="1"/>
                      <a:pt x="70" y="1"/>
                    </a:cubicBezTo>
                    <a:cubicBezTo>
                      <a:pt x="74" y="5"/>
                      <a:pt x="74" y="5"/>
                      <a:pt x="74" y="5"/>
                    </a:cubicBezTo>
                    <a:cubicBezTo>
                      <a:pt x="63" y="4"/>
                      <a:pt x="63" y="4"/>
                      <a:pt x="63" y="4"/>
                    </a:cubicBezTo>
                    <a:cubicBezTo>
                      <a:pt x="53" y="4"/>
                      <a:pt x="42" y="6"/>
                      <a:pt x="42" y="6"/>
                    </a:cubicBezTo>
                    <a:cubicBezTo>
                      <a:pt x="39" y="10"/>
                      <a:pt x="39" y="10"/>
                      <a:pt x="39" y="10"/>
                    </a:cubicBezTo>
                    <a:cubicBezTo>
                      <a:pt x="55" y="21"/>
                      <a:pt x="55" y="21"/>
                      <a:pt x="55" y="21"/>
                    </a:cubicBezTo>
                    <a:cubicBezTo>
                      <a:pt x="47" y="21"/>
                      <a:pt x="39" y="21"/>
                      <a:pt x="31" y="21"/>
                    </a:cubicBezTo>
                    <a:cubicBezTo>
                      <a:pt x="21" y="14"/>
                      <a:pt x="11" y="7"/>
                      <a:pt x="0" y="1"/>
                    </a:cubicBezTo>
                    <a:cubicBezTo>
                      <a:pt x="7" y="1"/>
                      <a:pt x="13" y="1"/>
                      <a:pt x="19" y="1"/>
                    </a:cubicBezTo>
                    <a:cubicBezTo>
                      <a:pt x="28" y="4"/>
                      <a:pt x="28" y="4"/>
                      <a:pt x="28" y="4"/>
                    </a:cubicBezTo>
                    <a:cubicBezTo>
                      <a:pt x="29" y="4"/>
                      <a:pt x="29" y="4"/>
                      <a:pt x="29" y="4"/>
                    </a:cubicBezTo>
                    <a:cubicBezTo>
                      <a:pt x="40" y="1"/>
                      <a:pt x="40" y="1"/>
                      <a:pt x="40" y="1"/>
                    </a:cubicBezTo>
                    <a:cubicBezTo>
                      <a:pt x="40" y="1"/>
                      <a:pt x="51" y="0"/>
                      <a:pt x="5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6" name="Freeform 442"/>
              <p:cNvSpPr>
                <a:spLocks/>
              </p:cNvSpPr>
              <p:nvPr/>
            </p:nvSpPr>
            <p:spPr bwMode="auto">
              <a:xfrm>
                <a:off x="-32070675" y="2466976"/>
                <a:ext cx="401638" cy="112713"/>
              </a:xfrm>
              <a:custGeom>
                <a:avLst/>
                <a:gdLst>
                  <a:gd name="T0" fmla="*/ 53 w 107"/>
                  <a:gd name="T1" fmla="*/ 26 h 30"/>
                  <a:gd name="T2" fmla="*/ 77 w 107"/>
                  <a:gd name="T3" fmla="*/ 25 h 30"/>
                  <a:gd name="T4" fmla="*/ 71 w 107"/>
                  <a:gd name="T5" fmla="*/ 29 h 30"/>
                  <a:gd name="T6" fmla="*/ 56 w 107"/>
                  <a:gd name="T7" fmla="*/ 30 h 30"/>
                  <a:gd name="T8" fmla="*/ 39 w 107"/>
                  <a:gd name="T9" fmla="*/ 30 h 30"/>
                  <a:gd name="T10" fmla="*/ 8 w 107"/>
                  <a:gd name="T11" fmla="*/ 22 h 30"/>
                  <a:gd name="T12" fmla="*/ 29 w 107"/>
                  <a:gd name="T13" fmla="*/ 9 h 30"/>
                  <a:gd name="T14" fmla="*/ 9 w 107"/>
                  <a:gd name="T15" fmla="*/ 9 h 30"/>
                  <a:gd name="T16" fmla="*/ 12 w 107"/>
                  <a:gd name="T17" fmla="*/ 7 h 30"/>
                  <a:gd name="T18" fmla="*/ 36 w 107"/>
                  <a:gd name="T19" fmla="*/ 5 h 30"/>
                  <a:gd name="T20" fmla="*/ 55 w 107"/>
                  <a:gd name="T21" fmla="*/ 0 h 30"/>
                  <a:gd name="T22" fmla="*/ 74 w 107"/>
                  <a:gd name="T23" fmla="*/ 0 h 30"/>
                  <a:gd name="T24" fmla="*/ 66 w 107"/>
                  <a:gd name="T25" fmla="*/ 5 h 30"/>
                  <a:gd name="T26" fmla="*/ 107 w 107"/>
                  <a:gd name="T27" fmla="*/ 5 h 30"/>
                  <a:gd name="T28" fmla="*/ 101 w 107"/>
                  <a:gd name="T29" fmla="*/ 9 h 30"/>
                  <a:gd name="T30" fmla="*/ 59 w 107"/>
                  <a:gd name="T31" fmla="*/ 9 h 30"/>
                  <a:gd name="T32" fmla="*/ 39 w 107"/>
                  <a:gd name="T33" fmla="*/ 22 h 30"/>
                  <a:gd name="T34" fmla="*/ 40 w 107"/>
                  <a:gd name="T35" fmla="*/ 25 h 30"/>
                  <a:gd name="T36" fmla="*/ 53 w 107"/>
                  <a:gd name="T37" fmla="*/ 26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07" h="30">
                    <a:moveTo>
                      <a:pt x="53" y="26"/>
                    </a:moveTo>
                    <a:cubicBezTo>
                      <a:pt x="61" y="26"/>
                      <a:pt x="69" y="26"/>
                      <a:pt x="77" y="25"/>
                    </a:cubicBezTo>
                    <a:cubicBezTo>
                      <a:pt x="71" y="29"/>
                      <a:pt x="71" y="29"/>
                      <a:pt x="71" y="29"/>
                    </a:cubicBezTo>
                    <a:cubicBezTo>
                      <a:pt x="56" y="30"/>
                      <a:pt x="56" y="30"/>
                      <a:pt x="56" y="30"/>
                    </a:cubicBezTo>
                    <a:cubicBezTo>
                      <a:pt x="39" y="30"/>
                      <a:pt x="39" y="30"/>
                      <a:pt x="39" y="30"/>
                    </a:cubicBezTo>
                    <a:cubicBezTo>
                      <a:pt x="10" y="30"/>
                      <a:pt x="0" y="28"/>
                      <a:pt x="8" y="22"/>
                    </a:cubicBezTo>
                    <a:cubicBezTo>
                      <a:pt x="15" y="18"/>
                      <a:pt x="22" y="14"/>
                      <a:pt x="29" y="9"/>
                    </a:cubicBezTo>
                    <a:cubicBezTo>
                      <a:pt x="22" y="9"/>
                      <a:pt x="15" y="9"/>
                      <a:pt x="9" y="9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21" y="6"/>
                      <a:pt x="28" y="5"/>
                      <a:pt x="36" y="5"/>
                    </a:cubicBezTo>
                    <a:cubicBezTo>
                      <a:pt x="43" y="3"/>
                      <a:pt x="49" y="2"/>
                      <a:pt x="55" y="0"/>
                    </a:cubicBezTo>
                    <a:cubicBezTo>
                      <a:pt x="61" y="0"/>
                      <a:pt x="68" y="0"/>
                      <a:pt x="74" y="0"/>
                    </a:cubicBezTo>
                    <a:cubicBezTo>
                      <a:pt x="66" y="5"/>
                      <a:pt x="66" y="5"/>
                      <a:pt x="66" y="5"/>
                    </a:cubicBezTo>
                    <a:cubicBezTo>
                      <a:pt x="79" y="5"/>
                      <a:pt x="93" y="5"/>
                      <a:pt x="107" y="5"/>
                    </a:cubicBezTo>
                    <a:cubicBezTo>
                      <a:pt x="101" y="9"/>
                      <a:pt x="101" y="9"/>
                      <a:pt x="101" y="9"/>
                    </a:cubicBezTo>
                    <a:cubicBezTo>
                      <a:pt x="87" y="9"/>
                      <a:pt x="73" y="9"/>
                      <a:pt x="59" y="9"/>
                    </a:cubicBezTo>
                    <a:cubicBezTo>
                      <a:pt x="53" y="14"/>
                      <a:pt x="46" y="18"/>
                      <a:pt x="39" y="22"/>
                    </a:cubicBezTo>
                    <a:cubicBezTo>
                      <a:pt x="40" y="25"/>
                      <a:pt x="40" y="25"/>
                      <a:pt x="40" y="25"/>
                    </a:cubicBezTo>
                    <a:cubicBezTo>
                      <a:pt x="40" y="25"/>
                      <a:pt x="47" y="26"/>
                      <a:pt x="53" y="2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7" name="Freeform 443"/>
              <p:cNvSpPr>
                <a:spLocks noEditPoints="1"/>
              </p:cNvSpPr>
              <p:nvPr/>
            </p:nvSpPr>
            <p:spPr bwMode="auto">
              <a:xfrm>
                <a:off x="-31696025" y="2486026"/>
                <a:ext cx="525463" cy="93663"/>
              </a:xfrm>
              <a:custGeom>
                <a:avLst/>
                <a:gdLst>
                  <a:gd name="T0" fmla="*/ 90 w 140"/>
                  <a:gd name="T1" fmla="*/ 25 h 25"/>
                  <a:gd name="T2" fmla="*/ 89 w 140"/>
                  <a:gd name="T3" fmla="*/ 21 h 25"/>
                  <a:gd name="T4" fmla="*/ 88 w 140"/>
                  <a:gd name="T5" fmla="*/ 21 h 25"/>
                  <a:gd name="T6" fmla="*/ 62 w 140"/>
                  <a:gd name="T7" fmla="*/ 24 h 25"/>
                  <a:gd name="T8" fmla="*/ 34 w 140"/>
                  <a:gd name="T9" fmla="*/ 25 h 25"/>
                  <a:gd name="T10" fmla="*/ 3 w 140"/>
                  <a:gd name="T11" fmla="*/ 23 h 25"/>
                  <a:gd name="T12" fmla="*/ 0 w 140"/>
                  <a:gd name="T13" fmla="*/ 18 h 25"/>
                  <a:gd name="T14" fmla="*/ 25 w 140"/>
                  <a:gd name="T15" fmla="*/ 12 h 25"/>
                  <a:gd name="T16" fmla="*/ 79 w 140"/>
                  <a:gd name="T17" fmla="*/ 10 h 25"/>
                  <a:gd name="T18" fmla="*/ 104 w 140"/>
                  <a:gd name="T19" fmla="*/ 10 h 25"/>
                  <a:gd name="T20" fmla="*/ 106 w 140"/>
                  <a:gd name="T21" fmla="*/ 9 h 25"/>
                  <a:gd name="T22" fmla="*/ 105 w 140"/>
                  <a:gd name="T23" fmla="*/ 5 h 25"/>
                  <a:gd name="T24" fmla="*/ 87 w 140"/>
                  <a:gd name="T25" fmla="*/ 4 h 25"/>
                  <a:gd name="T26" fmla="*/ 65 w 140"/>
                  <a:gd name="T27" fmla="*/ 4 h 25"/>
                  <a:gd name="T28" fmla="*/ 43 w 140"/>
                  <a:gd name="T29" fmla="*/ 6 h 25"/>
                  <a:gd name="T30" fmla="*/ 39 w 140"/>
                  <a:gd name="T31" fmla="*/ 2 h 25"/>
                  <a:gd name="T32" fmla="*/ 67 w 140"/>
                  <a:gd name="T33" fmla="*/ 0 h 25"/>
                  <a:gd name="T34" fmla="*/ 94 w 140"/>
                  <a:gd name="T35" fmla="*/ 0 h 25"/>
                  <a:gd name="T36" fmla="*/ 133 w 140"/>
                  <a:gd name="T37" fmla="*/ 2 h 25"/>
                  <a:gd name="T38" fmla="*/ 137 w 140"/>
                  <a:gd name="T39" fmla="*/ 8 h 25"/>
                  <a:gd name="T40" fmla="*/ 112 w 140"/>
                  <a:gd name="T41" fmla="*/ 25 h 25"/>
                  <a:gd name="T42" fmla="*/ 90 w 140"/>
                  <a:gd name="T43" fmla="*/ 25 h 25"/>
                  <a:gd name="T44" fmla="*/ 50 w 140"/>
                  <a:gd name="T45" fmla="*/ 21 h 25"/>
                  <a:gd name="T46" fmla="*/ 79 w 140"/>
                  <a:gd name="T47" fmla="*/ 20 h 25"/>
                  <a:gd name="T48" fmla="*/ 96 w 140"/>
                  <a:gd name="T49" fmla="*/ 15 h 25"/>
                  <a:gd name="T50" fmla="*/ 99 w 140"/>
                  <a:gd name="T51" fmla="*/ 13 h 25"/>
                  <a:gd name="T52" fmla="*/ 80 w 140"/>
                  <a:gd name="T53" fmla="*/ 13 h 25"/>
                  <a:gd name="T54" fmla="*/ 47 w 140"/>
                  <a:gd name="T55" fmla="*/ 14 h 25"/>
                  <a:gd name="T56" fmla="*/ 32 w 140"/>
                  <a:gd name="T57" fmla="*/ 18 h 25"/>
                  <a:gd name="T58" fmla="*/ 34 w 140"/>
                  <a:gd name="T59" fmla="*/ 20 h 25"/>
                  <a:gd name="T60" fmla="*/ 50 w 140"/>
                  <a:gd name="T61" fmla="*/ 2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40" h="25">
                    <a:moveTo>
                      <a:pt x="90" y="25"/>
                    </a:moveTo>
                    <a:cubicBezTo>
                      <a:pt x="89" y="21"/>
                      <a:pt x="89" y="21"/>
                      <a:pt x="89" y="21"/>
                    </a:cubicBezTo>
                    <a:cubicBezTo>
                      <a:pt x="88" y="21"/>
                      <a:pt x="88" y="21"/>
                      <a:pt x="88" y="21"/>
                    </a:cubicBezTo>
                    <a:cubicBezTo>
                      <a:pt x="79" y="23"/>
                      <a:pt x="70" y="24"/>
                      <a:pt x="62" y="24"/>
                    </a:cubicBezTo>
                    <a:cubicBezTo>
                      <a:pt x="54" y="25"/>
                      <a:pt x="45" y="25"/>
                      <a:pt x="34" y="25"/>
                    </a:cubicBezTo>
                    <a:cubicBezTo>
                      <a:pt x="19" y="25"/>
                      <a:pt x="3" y="23"/>
                      <a:pt x="3" y="23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12" y="13"/>
                      <a:pt x="25" y="12"/>
                    </a:cubicBezTo>
                    <a:cubicBezTo>
                      <a:pt x="39" y="11"/>
                      <a:pt x="56" y="10"/>
                      <a:pt x="79" y="10"/>
                    </a:cubicBezTo>
                    <a:cubicBezTo>
                      <a:pt x="88" y="10"/>
                      <a:pt x="96" y="10"/>
                      <a:pt x="104" y="10"/>
                    </a:cubicBezTo>
                    <a:cubicBezTo>
                      <a:pt x="106" y="9"/>
                      <a:pt x="106" y="9"/>
                      <a:pt x="106" y="9"/>
                    </a:cubicBezTo>
                    <a:cubicBezTo>
                      <a:pt x="105" y="5"/>
                      <a:pt x="105" y="5"/>
                      <a:pt x="105" y="5"/>
                    </a:cubicBezTo>
                    <a:cubicBezTo>
                      <a:pt x="105" y="5"/>
                      <a:pt x="96" y="4"/>
                      <a:pt x="87" y="4"/>
                    </a:cubicBezTo>
                    <a:cubicBezTo>
                      <a:pt x="80" y="4"/>
                      <a:pt x="72" y="4"/>
                      <a:pt x="65" y="4"/>
                    </a:cubicBezTo>
                    <a:cubicBezTo>
                      <a:pt x="58" y="5"/>
                      <a:pt x="50" y="5"/>
                      <a:pt x="43" y="6"/>
                    </a:cubicBezTo>
                    <a:cubicBezTo>
                      <a:pt x="39" y="2"/>
                      <a:pt x="39" y="2"/>
                      <a:pt x="39" y="2"/>
                    </a:cubicBezTo>
                    <a:cubicBezTo>
                      <a:pt x="48" y="1"/>
                      <a:pt x="57" y="1"/>
                      <a:pt x="67" y="0"/>
                    </a:cubicBezTo>
                    <a:cubicBezTo>
                      <a:pt x="77" y="0"/>
                      <a:pt x="86" y="0"/>
                      <a:pt x="94" y="0"/>
                    </a:cubicBezTo>
                    <a:cubicBezTo>
                      <a:pt x="113" y="0"/>
                      <a:pt x="126" y="0"/>
                      <a:pt x="133" y="2"/>
                    </a:cubicBezTo>
                    <a:cubicBezTo>
                      <a:pt x="140" y="3"/>
                      <a:pt x="137" y="8"/>
                      <a:pt x="137" y="8"/>
                    </a:cubicBezTo>
                    <a:cubicBezTo>
                      <a:pt x="129" y="14"/>
                      <a:pt x="120" y="19"/>
                      <a:pt x="112" y="25"/>
                    </a:cubicBezTo>
                    <a:cubicBezTo>
                      <a:pt x="105" y="25"/>
                      <a:pt x="97" y="25"/>
                      <a:pt x="90" y="25"/>
                    </a:cubicBezTo>
                    <a:close/>
                    <a:moveTo>
                      <a:pt x="50" y="21"/>
                    </a:moveTo>
                    <a:cubicBezTo>
                      <a:pt x="61" y="21"/>
                      <a:pt x="71" y="21"/>
                      <a:pt x="79" y="20"/>
                    </a:cubicBezTo>
                    <a:cubicBezTo>
                      <a:pt x="87" y="19"/>
                      <a:pt x="96" y="15"/>
                      <a:pt x="96" y="15"/>
                    </a:cubicBezTo>
                    <a:cubicBezTo>
                      <a:pt x="99" y="13"/>
                      <a:pt x="99" y="13"/>
                      <a:pt x="99" y="13"/>
                    </a:cubicBezTo>
                    <a:cubicBezTo>
                      <a:pt x="93" y="13"/>
                      <a:pt x="87" y="13"/>
                      <a:pt x="80" y="13"/>
                    </a:cubicBezTo>
                    <a:cubicBezTo>
                      <a:pt x="66" y="13"/>
                      <a:pt x="54" y="14"/>
                      <a:pt x="47" y="14"/>
                    </a:cubicBezTo>
                    <a:cubicBezTo>
                      <a:pt x="39" y="15"/>
                      <a:pt x="32" y="18"/>
                      <a:pt x="32" y="18"/>
                    </a:cubicBezTo>
                    <a:cubicBezTo>
                      <a:pt x="34" y="20"/>
                      <a:pt x="34" y="20"/>
                      <a:pt x="34" y="20"/>
                    </a:cubicBezTo>
                    <a:cubicBezTo>
                      <a:pt x="34" y="20"/>
                      <a:pt x="42" y="21"/>
                      <a:pt x="50" y="2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8" name="Freeform 444"/>
              <p:cNvSpPr>
                <a:spLocks noEditPoints="1"/>
              </p:cNvSpPr>
              <p:nvPr/>
            </p:nvSpPr>
            <p:spPr bwMode="auto">
              <a:xfrm>
                <a:off x="-31115000" y="2447926"/>
                <a:ext cx="585788" cy="131763"/>
              </a:xfrm>
              <a:custGeom>
                <a:avLst/>
                <a:gdLst>
                  <a:gd name="T0" fmla="*/ 112 w 156"/>
                  <a:gd name="T1" fmla="*/ 10 h 35"/>
                  <a:gd name="T2" fmla="*/ 149 w 156"/>
                  <a:gd name="T3" fmla="*/ 13 h 35"/>
                  <a:gd name="T4" fmla="*/ 150 w 156"/>
                  <a:gd name="T5" fmla="*/ 22 h 35"/>
                  <a:gd name="T6" fmla="*/ 121 w 156"/>
                  <a:gd name="T7" fmla="*/ 32 h 35"/>
                  <a:gd name="T8" fmla="*/ 73 w 156"/>
                  <a:gd name="T9" fmla="*/ 35 h 35"/>
                  <a:gd name="T10" fmla="*/ 35 w 156"/>
                  <a:gd name="T11" fmla="*/ 32 h 35"/>
                  <a:gd name="T12" fmla="*/ 33 w 156"/>
                  <a:gd name="T13" fmla="*/ 32 h 35"/>
                  <a:gd name="T14" fmla="*/ 23 w 156"/>
                  <a:gd name="T15" fmla="*/ 35 h 35"/>
                  <a:gd name="T16" fmla="*/ 0 w 156"/>
                  <a:gd name="T17" fmla="*/ 35 h 35"/>
                  <a:gd name="T18" fmla="*/ 53 w 156"/>
                  <a:gd name="T19" fmla="*/ 0 h 35"/>
                  <a:gd name="T20" fmla="*/ 83 w 156"/>
                  <a:gd name="T21" fmla="*/ 0 h 35"/>
                  <a:gd name="T22" fmla="*/ 71 w 156"/>
                  <a:gd name="T23" fmla="*/ 8 h 35"/>
                  <a:gd name="T24" fmla="*/ 66 w 156"/>
                  <a:gd name="T25" fmla="*/ 11 h 35"/>
                  <a:gd name="T26" fmla="*/ 62 w 156"/>
                  <a:gd name="T27" fmla="*/ 13 h 35"/>
                  <a:gd name="T28" fmla="*/ 63 w 156"/>
                  <a:gd name="T29" fmla="*/ 13 h 35"/>
                  <a:gd name="T30" fmla="*/ 112 w 156"/>
                  <a:gd name="T31" fmla="*/ 10 h 35"/>
                  <a:gd name="T32" fmla="*/ 98 w 156"/>
                  <a:gd name="T33" fmla="*/ 14 h 35"/>
                  <a:gd name="T34" fmla="*/ 68 w 156"/>
                  <a:gd name="T35" fmla="*/ 16 h 35"/>
                  <a:gd name="T36" fmla="*/ 50 w 156"/>
                  <a:gd name="T37" fmla="*/ 22 h 35"/>
                  <a:gd name="T38" fmla="*/ 50 w 156"/>
                  <a:gd name="T39" fmla="*/ 22 h 35"/>
                  <a:gd name="T40" fmla="*/ 48 w 156"/>
                  <a:gd name="T41" fmla="*/ 29 h 35"/>
                  <a:gd name="T42" fmla="*/ 73 w 156"/>
                  <a:gd name="T43" fmla="*/ 31 h 35"/>
                  <a:gd name="T44" fmla="*/ 101 w 156"/>
                  <a:gd name="T45" fmla="*/ 29 h 35"/>
                  <a:gd name="T46" fmla="*/ 119 w 156"/>
                  <a:gd name="T47" fmla="*/ 22 h 35"/>
                  <a:gd name="T48" fmla="*/ 98 w 156"/>
                  <a:gd name="T49" fmla="*/ 14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56" h="35">
                    <a:moveTo>
                      <a:pt x="112" y="10"/>
                    </a:moveTo>
                    <a:cubicBezTo>
                      <a:pt x="130" y="10"/>
                      <a:pt x="143" y="11"/>
                      <a:pt x="149" y="13"/>
                    </a:cubicBezTo>
                    <a:cubicBezTo>
                      <a:pt x="156" y="15"/>
                      <a:pt x="150" y="22"/>
                      <a:pt x="150" y="22"/>
                    </a:cubicBezTo>
                    <a:cubicBezTo>
                      <a:pt x="144" y="27"/>
                      <a:pt x="135" y="30"/>
                      <a:pt x="121" y="32"/>
                    </a:cubicBezTo>
                    <a:cubicBezTo>
                      <a:pt x="107" y="34"/>
                      <a:pt x="91" y="35"/>
                      <a:pt x="73" y="35"/>
                    </a:cubicBezTo>
                    <a:cubicBezTo>
                      <a:pt x="55" y="35"/>
                      <a:pt x="42" y="34"/>
                      <a:pt x="35" y="32"/>
                    </a:cubicBezTo>
                    <a:cubicBezTo>
                      <a:pt x="33" y="32"/>
                      <a:pt x="33" y="32"/>
                      <a:pt x="33" y="32"/>
                    </a:cubicBezTo>
                    <a:cubicBezTo>
                      <a:pt x="23" y="35"/>
                      <a:pt x="23" y="35"/>
                      <a:pt x="23" y="35"/>
                    </a:cubicBezTo>
                    <a:cubicBezTo>
                      <a:pt x="15" y="35"/>
                      <a:pt x="8" y="35"/>
                      <a:pt x="0" y="35"/>
                    </a:cubicBezTo>
                    <a:cubicBezTo>
                      <a:pt x="18" y="23"/>
                      <a:pt x="35" y="12"/>
                      <a:pt x="53" y="0"/>
                    </a:cubicBezTo>
                    <a:cubicBezTo>
                      <a:pt x="63" y="0"/>
                      <a:pt x="73" y="0"/>
                      <a:pt x="83" y="0"/>
                    </a:cubicBezTo>
                    <a:cubicBezTo>
                      <a:pt x="71" y="8"/>
                      <a:pt x="71" y="8"/>
                      <a:pt x="71" y="8"/>
                    </a:cubicBezTo>
                    <a:cubicBezTo>
                      <a:pt x="66" y="11"/>
                      <a:pt x="66" y="11"/>
                      <a:pt x="66" y="11"/>
                    </a:cubicBezTo>
                    <a:cubicBezTo>
                      <a:pt x="62" y="13"/>
                      <a:pt x="62" y="13"/>
                      <a:pt x="62" y="13"/>
                    </a:cubicBezTo>
                    <a:cubicBezTo>
                      <a:pt x="63" y="13"/>
                      <a:pt x="63" y="13"/>
                      <a:pt x="63" y="13"/>
                    </a:cubicBezTo>
                    <a:cubicBezTo>
                      <a:pt x="77" y="11"/>
                      <a:pt x="93" y="10"/>
                      <a:pt x="112" y="10"/>
                    </a:cubicBezTo>
                    <a:close/>
                    <a:moveTo>
                      <a:pt x="98" y="14"/>
                    </a:moveTo>
                    <a:cubicBezTo>
                      <a:pt x="85" y="14"/>
                      <a:pt x="75" y="15"/>
                      <a:pt x="68" y="16"/>
                    </a:cubicBezTo>
                    <a:cubicBezTo>
                      <a:pt x="61" y="17"/>
                      <a:pt x="50" y="22"/>
                      <a:pt x="50" y="22"/>
                    </a:cubicBezTo>
                    <a:cubicBezTo>
                      <a:pt x="50" y="22"/>
                      <a:pt x="50" y="22"/>
                      <a:pt x="50" y="22"/>
                    </a:cubicBezTo>
                    <a:cubicBezTo>
                      <a:pt x="48" y="29"/>
                      <a:pt x="48" y="29"/>
                      <a:pt x="48" y="29"/>
                    </a:cubicBezTo>
                    <a:cubicBezTo>
                      <a:pt x="48" y="29"/>
                      <a:pt x="60" y="31"/>
                      <a:pt x="73" y="31"/>
                    </a:cubicBezTo>
                    <a:cubicBezTo>
                      <a:pt x="84" y="31"/>
                      <a:pt x="93" y="30"/>
                      <a:pt x="101" y="29"/>
                    </a:cubicBezTo>
                    <a:cubicBezTo>
                      <a:pt x="109" y="27"/>
                      <a:pt x="119" y="22"/>
                      <a:pt x="119" y="22"/>
                    </a:cubicBezTo>
                    <a:cubicBezTo>
                      <a:pt x="127" y="17"/>
                      <a:pt x="120" y="14"/>
                      <a:pt x="98" y="1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9" name="Freeform 445"/>
              <p:cNvSpPr>
                <a:spLocks/>
              </p:cNvSpPr>
              <p:nvPr/>
            </p:nvSpPr>
            <p:spPr bwMode="auto">
              <a:xfrm>
                <a:off x="-15073313" y="4135438"/>
                <a:ext cx="1316038" cy="244475"/>
              </a:xfrm>
              <a:custGeom>
                <a:avLst/>
                <a:gdLst>
                  <a:gd name="T0" fmla="*/ 311 w 351"/>
                  <a:gd name="T1" fmla="*/ 65 h 65"/>
                  <a:gd name="T2" fmla="*/ 243 w 351"/>
                  <a:gd name="T3" fmla="*/ 65 h 65"/>
                  <a:gd name="T4" fmla="*/ 174 w 351"/>
                  <a:gd name="T5" fmla="*/ 38 h 65"/>
                  <a:gd name="T6" fmla="*/ 63 w 351"/>
                  <a:gd name="T7" fmla="*/ 65 h 65"/>
                  <a:gd name="T8" fmla="*/ 0 w 351"/>
                  <a:gd name="T9" fmla="*/ 65 h 65"/>
                  <a:gd name="T10" fmla="*/ 145 w 351"/>
                  <a:gd name="T11" fmla="*/ 31 h 65"/>
                  <a:gd name="T12" fmla="*/ 60 w 351"/>
                  <a:gd name="T13" fmla="*/ 0 h 65"/>
                  <a:gd name="T14" fmla="*/ 124 w 351"/>
                  <a:gd name="T15" fmla="*/ 0 h 65"/>
                  <a:gd name="T16" fmla="*/ 187 w 351"/>
                  <a:gd name="T17" fmla="*/ 24 h 65"/>
                  <a:gd name="T18" fmla="*/ 289 w 351"/>
                  <a:gd name="T19" fmla="*/ 0 h 65"/>
                  <a:gd name="T20" fmla="*/ 351 w 351"/>
                  <a:gd name="T21" fmla="*/ 0 h 65"/>
                  <a:gd name="T22" fmla="*/ 216 w 351"/>
                  <a:gd name="T23" fmla="*/ 31 h 65"/>
                  <a:gd name="T24" fmla="*/ 311 w 351"/>
                  <a:gd name="T25" fmla="*/ 6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51" h="65">
                    <a:moveTo>
                      <a:pt x="311" y="65"/>
                    </a:moveTo>
                    <a:cubicBezTo>
                      <a:pt x="288" y="65"/>
                      <a:pt x="266" y="65"/>
                      <a:pt x="243" y="65"/>
                    </a:cubicBezTo>
                    <a:cubicBezTo>
                      <a:pt x="220" y="56"/>
                      <a:pt x="197" y="47"/>
                      <a:pt x="174" y="38"/>
                    </a:cubicBezTo>
                    <a:cubicBezTo>
                      <a:pt x="137" y="47"/>
                      <a:pt x="100" y="56"/>
                      <a:pt x="63" y="65"/>
                    </a:cubicBezTo>
                    <a:cubicBezTo>
                      <a:pt x="42" y="65"/>
                      <a:pt x="21" y="65"/>
                      <a:pt x="0" y="65"/>
                    </a:cubicBezTo>
                    <a:cubicBezTo>
                      <a:pt x="48" y="53"/>
                      <a:pt x="97" y="42"/>
                      <a:pt x="145" y="31"/>
                    </a:cubicBezTo>
                    <a:cubicBezTo>
                      <a:pt x="117" y="20"/>
                      <a:pt x="88" y="10"/>
                      <a:pt x="60" y="0"/>
                    </a:cubicBezTo>
                    <a:cubicBezTo>
                      <a:pt x="81" y="0"/>
                      <a:pt x="103" y="0"/>
                      <a:pt x="124" y="0"/>
                    </a:cubicBezTo>
                    <a:cubicBezTo>
                      <a:pt x="145" y="8"/>
                      <a:pt x="166" y="16"/>
                      <a:pt x="187" y="24"/>
                    </a:cubicBezTo>
                    <a:cubicBezTo>
                      <a:pt x="221" y="16"/>
                      <a:pt x="255" y="8"/>
                      <a:pt x="289" y="0"/>
                    </a:cubicBezTo>
                    <a:cubicBezTo>
                      <a:pt x="309" y="0"/>
                      <a:pt x="330" y="0"/>
                      <a:pt x="351" y="0"/>
                    </a:cubicBezTo>
                    <a:cubicBezTo>
                      <a:pt x="306" y="10"/>
                      <a:pt x="261" y="21"/>
                      <a:pt x="216" y="31"/>
                    </a:cubicBezTo>
                    <a:cubicBezTo>
                      <a:pt x="247" y="42"/>
                      <a:pt x="279" y="54"/>
                      <a:pt x="311" y="6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0" name="Freeform 446"/>
              <p:cNvSpPr>
                <a:spLocks/>
              </p:cNvSpPr>
              <p:nvPr/>
            </p:nvSpPr>
            <p:spPr bwMode="auto">
              <a:xfrm>
                <a:off x="-9117013" y="4132263"/>
                <a:ext cx="1098550" cy="250825"/>
              </a:xfrm>
              <a:custGeom>
                <a:avLst/>
                <a:gdLst>
                  <a:gd name="T0" fmla="*/ 189 w 293"/>
                  <a:gd name="T1" fmla="*/ 9 h 67"/>
                  <a:gd name="T2" fmla="*/ 106 w 293"/>
                  <a:gd name="T3" fmla="*/ 15 h 67"/>
                  <a:gd name="T4" fmla="*/ 67 w 293"/>
                  <a:gd name="T5" fmla="*/ 33 h 67"/>
                  <a:gd name="T6" fmla="*/ 85 w 293"/>
                  <a:gd name="T7" fmla="*/ 51 h 67"/>
                  <a:gd name="T8" fmla="*/ 162 w 293"/>
                  <a:gd name="T9" fmla="*/ 57 h 67"/>
                  <a:gd name="T10" fmla="*/ 207 w 293"/>
                  <a:gd name="T11" fmla="*/ 57 h 67"/>
                  <a:gd name="T12" fmla="*/ 252 w 293"/>
                  <a:gd name="T13" fmla="*/ 55 h 67"/>
                  <a:gd name="T14" fmla="*/ 247 w 293"/>
                  <a:gd name="T15" fmla="*/ 64 h 67"/>
                  <a:gd name="T16" fmla="*/ 150 w 293"/>
                  <a:gd name="T17" fmla="*/ 67 h 67"/>
                  <a:gd name="T18" fmla="*/ 34 w 293"/>
                  <a:gd name="T19" fmla="*/ 58 h 67"/>
                  <a:gd name="T20" fmla="*/ 6 w 293"/>
                  <a:gd name="T21" fmla="*/ 33 h 67"/>
                  <a:gd name="T22" fmla="*/ 37 w 293"/>
                  <a:gd name="T23" fmla="*/ 15 h 67"/>
                  <a:gd name="T24" fmla="*/ 102 w 293"/>
                  <a:gd name="T25" fmla="*/ 4 h 67"/>
                  <a:gd name="T26" fmla="*/ 195 w 293"/>
                  <a:gd name="T27" fmla="*/ 0 h 67"/>
                  <a:gd name="T28" fmla="*/ 293 w 293"/>
                  <a:gd name="T29" fmla="*/ 4 h 67"/>
                  <a:gd name="T30" fmla="*/ 267 w 293"/>
                  <a:gd name="T31" fmla="*/ 13 h 67"/>
                  <a:gd name="T32" fmla="*/ 231 w 293"/>
                  <a:gd name="T33" fmla="*/ 10 h 67"/>
                  <a:gd name="T34" fmla="*/ 189 w 293"/>
                  <a:gd name="T35" fmla="*/ 9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93" h="67">
                    <a:moveTo>
                      <a:pt x="189" y="9"/>
                    </a:moveTo>
                    <a:cubicBezTo>
                      <a:pt x="155" y="9"/>
                      <a:pt x="128" y="11"/>
                      <a:pt x="106" y="15"/>
                    </a:cubicBezTo>
                    <a:cubicBezTo>
                      <a:pt x="85" y="20"/>
                      <a:pt x="72" y="26"/>
                      <a:pt x="67" y="33"/>
                    </a:cubicBezTo>
                    <a:cubicBezTo>
                      <a:pt x="63" y="41"/>
                      <a:pt x="69" y="47"/>
                      <a:pt x="85" y="51"/>
                    </a:cubicBezTo>
                    <a:cubicBezTo>
                      <a:pt x="101" y="56"/>
                      <a:pt x="127" y="57"/>
                      <a:pt x="162" y="57"/>
                    </a:cubicBezTo>
                    <a:cubicBezTo>
                      <a:pt x="177" y="57"/>
                      <a:pt x="192" y="57"/>
                      <a:pt x="207" y="57"/>
                    </a:cubicBezTo>
                    <a:cubicBezTo>
                      <a:pt x="221" y="56"/>
                      <a:pt x="236" y="56"/>
                      <a:pt x="252" y="55"/>
                    </a:cubicBezTo>
                    <a:cubicBezTo>
                      <a:pt x="247" y="64"/>
                      <a:pt x="247" y="64"/>
                      <a:pt x="247" y="64"/>
                    </a:cubicBezTo>
                    <a:cubicBezTo>
                      <a:pt x="218" y="66"/>
                      <a:pt x="185" y="67"/>
                      <a:pt x="150" y="67"/>
                    </a:cubicBezTo>
                    <a:cubicBezTo>
                      <a:pt x="97" y="67"/>
                      <a:pt x="59" y="64"/>
                      <a:pt x="34" y="58"/>
                    </a:cubicBezTo>
                    <a:cubicBezTo>
                      <a:pt x="9" y="52"/>
                      <a:pt x="0" y="44"/>
                      <a:pt x="6" y="33"/>
                    </a:cubicBezTo>
                    <a:cubicBezTo>
                      <a:pt x="10" y="26"/>
                      <a:pt x="20" y="20"/>
                      <a:pt x="37" y="15"/>
                    </a:cubicBezTo>
                    <a:cubicBezTo>
                      <a:pt x="53" y="10"/>
                      <a:pt x="75" y="6"/>
                      <a:pt x="102" y="4"/>
                    </a:cubicBezTo>
                    <a:cubicBezTo>
                      <a:pt x="129" y="1"/>
                      <a:pt x="160" y="0"/>
                      <a:pt x="195" y="0"/>
                    </a:cubicBezTo>
                    <a:cubicBezTo>
                      <a:pt x="231" y="0"/>
                      <a:pt x="264" y="1"/>
                      <a:pt x="293" y="4"/>
                    </a:cubicBezTo>
                    <a:cubicBezTo>
                      <a:pt x="284" y="7"/>
                      <a:pt x="276" y="10"/>
                      <a:pt x="267" y="13"/>
                    </a:cubicBezTo>
                    <a:cubicBezTo>
                      <a:pt x="256" y="12"/>
                      <a:pt x="243" y="11"/>
                      <a:pt x="231" y="10"/>
                    </a:cubicBezTo>
                    <a:cubicBezTo>
                      <a:pt x="218" y="9"/>
                      <a:pt x="204" y="9"/>
                      <a:pt x="189" y="9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1" name="Freeform 447"/>
              <p:cNvSpPr>
                <a:spLocks/>
              </p:cNvSpPr>
              <p:nvPr/>
            </p:nvSpPr>
            <p:spPr bwMode="auto">
              <a:xfrm>
                <a:off x="-3300413" y="4135438"/>
                <a:ext cx="1162050" cy="244475"/>
              </a:xfrm>
              <a:custGeom>
                <a:avLst/>
                <a:gdLst>
                  <a:gd name="T0" fmla="*/ 249 w 310"/>
                  <a:gd name="T1" fmla="*/ 0 h 65"/>
                  <a:gd name="T2" fmla="*/ 310 w 310"/>
                  <a:gd name="T3" fmla="*/ 0 h 65"/>
                  <a:gd name="T4" fmla="*/ 164 w 310"/>
                  <a:gd name="T5" fmla="*/ 65 h 65"/>
                  <a:gd name="T6" fmla="*/ 102 w 310"/>
                  <a:gd name="T7" fmla="*/ 65 h 65"/>
                  <a:gd name="T8" fmla="*/ 0 w 310"/>
                  <a:gd name="T9" fmla="*/ 0 h 65"/>
                  <a:gd name="T10" fmla="*/ 60 w 310"/>
                  <a:gd name="T11" fmla="*/ 0 h 65"/>
                  <a:gd name="T12" fmla="*/ 120 w 310"/>
                  <a:gd name="T13" fmla="*/ 40 h 65"/>
                  <a:gd name="T14" fmla="*/ 130 w 310"/>
                  <a:gd name="T15" fmla="*/ 48 h 65"/>
                  <a:gd name="T16" fmla="*/ 136 w 310"/>
                  <a:gd name="T17" fmla="*/ 54 h 65"/>
                  <a:gd name="T18" fmla="*/ 149 w 310"/>
                  <a:gd name="T19" fmla="*/ 46 h 65"/>
                  <a:gd name="T20" fmla="*/ 162 w 310"/>
                  <a:gd name="T21" fmla="*/ 40 h 65"/>
                  <a:gd name="T22" fmla="*/ 249 w 310"/>
                  <a:gd name="T23" fmla="*/ 0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10" h="65">
                    <a:moveTo>
                      <a:pt x="249" y="0"/>
                    </a:moveTo>
                    <a:cubicBezTo>
                      <a:pt x="269" y="0"/>
                      <a:pt x="290" y="0"/>
                      <a:pt x="310" y="0"/>
                    </a:cubicBezTo>
                    <a:cubicBezTo>
                      <a:pt x="261" y="21"/>
                      <a:pt x="212" y="43"/>
                      <a:pt x="164" y="65"/>
                    </a:cubicBezTo>
                    <a:cubicBezTo>
                      <a:pt x="143" y="65"/>
                      <a:pt x="122" y="65"/>
                      <a:pt x="102" y="65"/>
                    </a:cubicBezTo>
                    <a:cubicBezTo>
                      <a:pt x="67" y="43"/>
                      <a:pt x="34" y="21"/>
                      <a:pt x="0" y="0"/>
                    </a:cubicBezTo>
                    <a:cubicBezTo>
                      <a:pt x="20" y="0"/>
                      <a:pt x="40" y="0"/>
                      <a:pt x="60" y="0"/>
                    </a:cubicBezTo>
                    <a:cubicBezTo>
                      <a:pt x="80" y="13"/>
                      <a:pt x="100" y="26"/>
                      <a:pt x="120" y="40"/>
                    </a:cubicBezTo>
                    <a:cubicBezTo>
                      <a:pt x="130" y="48"/>
                      <a:pt x="130" y="48"/>
                      <a:pt x="130" y="48"/>
                    </a:cubicBezTo>
                    <a:cubicBezTo>
                      <a:pt x="136" y="54"/>
                      <a:pt x="136" y="54"/>
                      <a:pt x="136" y="54"/>
                    </a:cubicBezTo>
                    <a:cubicBezTo>
                      <a:pt x="149" y="46"/>
                      <a:pt x="149" y="46"/>
                      <a:pt x="149" y="46"/>
                    </a:cubicBezTo>
                    <a:cubicBezTo>
                      <a:pt x="162" y="40"/>
                      <a:pt x="162" y="40"/>
                      <a:pt x="162" y="40"/>
                    </a:cubicBezTo>
                    <a:cubicBezTo>
                      <a:pt x="191" y="26"/>
                      <a:pt x="220" y="13"/>
                      <a:pt x="24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2" name="Freeform 448"/>
              <p:cNvSpPr>
                <a:spLocks noEditPoints="1"/>
              </p:cNvSpPr>
              <p:nvPr/>
            </p:nvSpPr>
            <p:spPr bwMode="auto">
              <a:xfrm>
                <a:off x="2565400" y="4135438"/>
                <a:ext cx="971550" cy="244475"/>
              </a:xfrm>
              <a:custGeom>
                <a:avLst/>
                <a:gdLst>
                  <a:gd name="T0" fmla="*/ 8 w 259"/>
                  <a:gd name="T1" fmla="*/ 0 h 65"/>
                  <a:gd name="T2" fmla="*/ 114 w 259"/>
                  <a:gd name="T3" fmla="*/ 0 h 65"/>
                  <a:gd name="T4" fmla="*/ 220 w 259"/>
                  <a:gd name="T5" fmla="*/ 4 h 65"/>
                  <a:gd name="T6" fmla="*/ 251 w 259"/>
                  <a:gd name="T7" fmla="*/ 16 h 65"/>
                  <a:gd name="T8" fmla="*/ 234 w 259"/>
                  <a:gd name="T9" fmla="*/ 25 h 65"/>
                  <a:gd name="T10" fmla="*/ 187 w 259"/>
                  <a:gd name="T11" fmla="*/ 30 h 65"/>
                  <a:gd name="T12" fmla="*/ 187 w 259"/>
                  <a:gd name="T13" fmla="*/ 30 h 65"/>
                  <a:gd name="T14" fmla="*/ 242 w 259"/>
                  <a:gd name="T15" fmla="*/ 36 h 65"/>
                  <a:gd name="T16" fmla="*/ 259 w 259"/>
                  <a:gd name="T17" fmla="*/ 46 h 65"/>
                  <a:gd name="T18" fmla="*/ 224 w 259"/>
                  <a:gd name="T19" fmla="*/ 60 h 65"/>
                  <a:gd name="T20" fmla="*/ 129 w 259"/>
                  <a:gd name="T21" fmla="*/ 65 h 65"/>
                  <a:gd name="T22" fmla="*/ 0 w 259"/>
                  <a:gd name="T23" fmla="*/ 65 h 65"/>
                  <a:gd name="T24" fmla="*/ 8 w 259"/>
                  <a:gd name="T25" fmla="*/ 0 h 65"/>
                  <a:gd name="T26" fmla="*/ 63 w 259"/>
                  <a:gd name="T27" fmla="*/ 26 h 65"/>
                  <a:gd name="T28" fmla="*/ 119 w 259"/>
                  <a:gd name="T29" fmla="*/ 26 h 65"/>
                  <a:gd name="T30" fmla="*/ 173 w 259"/>
                  <a:gd name="T31" fmla="*/ 24 h 65"/>
                  <a:gd name="T32" fmla="*/ 191 w 259"/>
                  <a:gd name="T33" fmla="*/ 17 h 65"/>
                  <a:gd name="T34" fmla="*/ 173 w 259"/>
                  <a:gd name="T35" fmla="*/ 11 h 65"/>
                  <a:gd name="T36" fmla="*/ 116 w 259"/>
                  <a:gd name="T37" fmla="*/ 9 h 65"/>
                  <a:gd name="T38" fmla="*/ 65 w 259"/>
                  <a:gd name="T39" fmla="*/ 9 h 65"/>
                  <a:gd name="T40" fmla="*/ 63 w 259"/>
                  <a:gd name="T41" fmla="*/ 26 h 65"/>
                  <a:gd name="T42" fmla="*/ 62 w 259"/>
                  <a:gd name="T43" fmla="*/ 35 h 65"/>
                  <a:gd name="T44" fmla="*/ 59 w 259"/>
                  <a:gd name="T45" fmla="*/ 56 h 65"/>
                  <a:gd name="T46" fmla="*/ 122 w 259"/>
                  <a:gd name="T47" fmla="*/ 56 h 65"/>
                  <a:gd name="T48" fmla="*/ 178 w 259"/>
                  <a:gd name="T49" fmla="*/ 53 h 65"/>
                  <a:gd name="T50" fmla="*/ 197 w 259"/>
                  <a:gd name="T51" fmla="*/ 45 h 65"/>
                  <a:gd name="T52" fmla="*/ 179 w 259"/>
                  <a:gd name="T53" fmla="*/ 38 h 65"/>
                  <a:gd name="T54" fmla="*/ 121 w 259"/>
                  <a:gd name="T55" fmla="*/ 35 h 65"/>
                  <a:gd name="T56" fmla="*/ 62 w 259"/>
                  <a:gd name="T57" fmla="*/ 3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259" h="65">
                    <a:moveTo>
                      <a:pt x="8" y="0"/>
                    </a:moveTo>
                    <a:cubicBezTo>
                      <a:pt x="44" y="0"/>
                      <a:pt x="79" y="0"/>
                      <a:pt x="114" y="0"/>
                    </a:cubicBezTo>
                    <a:cubicBezTo>
                      <a:pt x="163" y="0"/>
                      <a:pt x="198" y="1"/>
                      <a:pt x="220" y="4"/>
                    </a:cubicBezTo>
                    <a:cubicBezTo>
                      <a:pt x="241" y="6"/>
                      <a:pt x="251" y="16"/>
                      <a:pt x="251" y="16"/>
                    </a:cubicBezTo>
                    <a:cubicBezTo>
                      <a:pt x="251" y="16"/>
                      <a:pt x="245" y="23"/>
                      <a:pt x="234" y="25"/>
                    </a:cubicBezTo>
                    <a:cubicBezTo>
                      <a:pt x="223" y="28"/>
                      <a:pt x="208" y="29"/>
                      <a:pt x="187" y="30"/>
                    </a:cubicBezTo>
                    <a:cubicBezTo>
                      <a:pt x="187" y="30"/>
                      <a:pt x="187" y="30"/>
                      <a:pt x="187" y="30"/>
                    </a:cubicBezTo>
                    <a:cubicBezTo>
                      <a:pt x="212" y="31"/>
                      <a:pt x="231" y="33"/>
                      <a:pt x="242" y="36"/>
                    </a:cubicBezTo>
                    <a:cubicBezTo>
                      <a:pt x="254" y="38"/>
                      <a:pt x="259" y="46"/>
                      <a:pt x="259" y="46"/>
                    </a:cubicBezTo>
                    <a:cubicBezTo>
                      <a:pt x="259" y="46"/>
                      <a:pt x="246" y="56"/>
                      <a:pt x="224" y="60"/>
                    </a:cubicBezTo>
                    <a:cubicBezTo>
                      <a:pt x="201" y="63"/>
                      <a:pt x="169" y="65"/>
                      <a:pt x="129" y="65"/>
                    </a:cubicBezTo>
                    <a:cubicBezTo>
                      <a:pt x="86" y="65"/>
                      <a:pt x="43" y="65"/>
                      <a:pt x="0" y="65"/>
                    </a:cubicBezTo>
                    <a:cubicBezTo>
                      <a:pt x="3" y="43"/>
                      <a:pt x="6" y="21"/>
                      <a:pt x="8" y="0"/>
                    </a:cubicBezTo>
                    <a:close/>
                    <a:moveTo>
                      <a:pt x="63" y="26"/>
                    </a:moveTo>
                    <a:cubicBezTo>
                      <a:pt x="82" y="26"/>
                      <a:pt x="101" y="26"/>
                      <a:pt x="119" y="26"/>
                    </a:cubicBezTo>
                    <a:cubicBezTo>
                      <a:pt x="144" y="26"/>
                      <a:pt x="162" y="26"/>
                      <a:pt x="173" y="24"/>
                    </a:cubicBezTo>
                    <a:cubicBezTo>
                      <a:pt x="184" y="23"/>
                      <a:pt x="191" y="17"/>
                      <a:pt x="191" y="17"/>
                    </a:cubicBezTo>
                    <a:cubicBezTo>
                      <a:pt x="191" y="17"/>
                      <a:pt x="185" y="12"/>
                      <a:pt x="173" y="11"/>
                    </a:cubicBezTo>
                    <a:cubicBezTo>
                      <a:pt x="161" y="9"/>
                      <a:pt x="142" y="9"/>
                      <a:pt x="116" y="9"/>
                    </a:cubicBezTo>
                    <a:cubicBezTo>
                      <a:pt x="99" y="9"/>
                      <a:pt x="82" y="9"/>
                      <a:pt x="65" y="9"/>
                    </a:cubicBezTo>
                    <a:cubicBezTo>
                      <a:pt x="65" y="14"/>
                      <a:pt x="64" y="20"/>
                      <a:pt x="63" y="26"/>
                    </a:cubicBezTo>
                    <a:close/>
                    <a:moveTo>
                      <a:pt x="62" y="35"/>
                    </a:moveTo>
                    <a:cubicBezTo>
                      <a:pt x="61" y="42"/>
                      <a:pt x="60" y="49"/>
                      <a:pt x="59" y="56"/>
                    </a:cubicBezTo>
                    <a:cubicBezTo>
                      <a:pt x="80" y="56"/>
                      <a:pt x="101" y="56"/>
                      <a:pt x="122" y="56"/>
                    </a:cubicBezTo>
                    <a:cubicBezTo>
                      <a:pt x="146" y="56"/>
                      <a:pt x="165" y="55"/>
                      <a:pt x="178" y="53"/>
                    </a:cubicBezTo>
                    <a:cubicBezTo>
                      <a:pt x="190" y="51"/>
                      <a:pt x="197" y="45"/>
                      <a:pt x="197" y="45"/>
                    </a:cubicBezTo>
                    <a:cubicBezTo>
                      <a:pt x="197" y="45"/>
                      <a:pt x="191" y="39"/>
                      <a:pt x="179" y="38"/>
                    </a:cubicBezTo>
                    <a:cubicBezTo>
                      <a:pt x="166" y="36"/>
                      <a:pt x="147" y="35"/>
                      <a:pt x="121" y="35"/>
                    </a:cubicBezTo>
                    <a:cubicBezTo>
                      <a:pt x="102" y="35"/>
                      <a:pt x="82" y="35"/>
                      <a:pt x="62" y="3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3" name="Freeform 449"/>
              <p:cNvSpPr>
                <a:spLocks/>
              </p:cNvSpPr>
              <p:nvPr/>
            </p:nvSpPr>
            <p:spPr bwMode="auto">
              <a:xfrm>
                <a:off x="8175625" y="4135438"/>
                <a:ext cx="1139825" cy="244475"/>
              </a:xfrm>
              <a:custGeom>
                <a:avLst/>
                <a:gdLst>
                  <a:gd name="T0" fmla="*/ 304 w 304"/>
                  <a:gd name="T1" fmla="*/ 65 h 65"/>
                  <a:gd name="T2" fmla="*/ 232 w 304"/>
                  <a:gd name="T3" fmla="*/ 65 h 65"/>
                  <a:gd name="T4" fmla="*/ 51 w 304"/>
                  <a:gd name="T5" fmla="*/ 13 h 65"/>
                  <a:gd name="T6" fmla="*/ 49 w 304"/>
                  <a:gd name="T7" fmla="*/ 13 h 65"/>
                  <a:gd name="T8" fmla="*/ 50 w 304"/>
                  <a:gd name="T9" fmla="*/ 16 h 65"/>
                  <a:gd name="T10" fmla="*/ 55 w 304"/>
                  <a:gd name="T11" fmla="*/ 31 h 65"/>
                  <a:gd name="T12" fmla="*/ 58 w 304"/>
                  <a:gd name="T13" fmla="*/ 65 h 65"/>
                  <a:gd name="T14" fmla="*/ 5 w 304"/>
                  <a:gd name="T15" fmla="*/ 65 h 65"/>
                  <a:gd name="T16" fmla="*/ 0 w 304"/>
                  <a:gd name="T17" fmla="*/ 0 h 65"/>
                  <a:gd name="T18" fmla="*/ 70 w 304"/>
                  <a:gd name="T19" fmla="*/ 0 h 65"/>
                  <a:gd name="T20" fmla="*/ 250 w 304"/>
                  <a:gd name="T21" fmla="*/ 51 h 65"/>
                  <a:gd name="T22" fmla="*/ 252 w 304"/>
                  <a:gd name="T23" fmla="*/ 51 h 65"/>
                  <a:gd name="T24" fmla="*/ 249 w 304"/>
                  <a:gd name="T25" fmla="*/ 44 h 65"/>
                  <a:gd name="T26" fmla="*/ 246 w 304"/>
                  <a:gd name="T27" fmla="*/ 34 h 65"/>
                  <a:gd name="T28" fmla="*/ 242 w 304"/>
                  <a:gd name="T29" fmla="*/ 0 h 65"/>
                  <a:gd name="T30" fmla="*/ 296 w 304"/>
                  <a:gd name="T31" fmla="*/ 0 h 65"/>
                  <a:gd name="T32" fmla="*/ 304 w 304"/>
                  <a:gd name="T33" fmla="*/ 6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04" h="65">
                    <a:moveTo>
                      <a:pt x="304" y="65"/>
                    </a:moveTo>
                    <a:cubicBezTo>
                      <a:pt x="280" y="65"/>
                      <a:pt x="256" y="65"/>
                      <a:pt x="232" y="65"/>
                    </a:cubicBezTo>
                    <a:cubicBezTo>
                      <a:pt x="171" y="48"/>
                      <a:pt x="111" y="30"/>
                      <a:pt x="51" y="13"/>
                    </a:cubicBezTo>
                    <a:cubicBezTo>
                      <a:pt x="49" y="13"/>
                      <a:pt x="49" y="13"/>
                      <a:pt x="49" y="13"/>
                    </a:cubicBezTo>
                    <a:cubicBezTo>
                      <a:pt x="50" y="16"/>
                      <a:pt x="50" y="16"/>
                      <a:pt x="50" y="16"/>
                    </a:cubicBezTo>
                    <a:cubicBezTo>
                      <a:pt x="55" y="31"/>
                      <a:pt x="55" y="31"/>
                      <a:pt x="55" y="31"/>
                    </a:cubicBezTo>
                    <a:cubicBezTo>
                      <a:pt x="56" y="42"/>
                      <a:pt x="57" y="53"/>
                      <a:pt x="58" y="65"/>
                    </a:cubicBezTo>
                    <a:cubicBezTo>
                      <a:pt x="40" y="65"/>
                      <a:pt x="22" y="65"/>
                      <a:pt x="5" y="65"/>
                    </a:cubicBezTo>
                    <a:cubicBezTo>
                      <a:pt x="3" y="43"/>
                      <a:pt x="1" y="21"/>
                      <a:pt x="0" y="0"/>
                    </a:cubicBezTo>
                    <a:cubicBezTo>
                      <a:pt x="23" y="0"/>
                      <a:pt x="46" y="0"/>
                      <a:pt x="70" y="0"/>
                    </a:cubicBezTo>
                    <a:cubicBezTo>
                      <a:pt x="130" y="17"/>
                      <a:pt x="190" y="34"/>
                      <a:pt x="250" y="51"/>
                    </a:cubicBezTo>
                    <a:cubicBezTo>
                      <a:pt x="252" y="51"/>
                      <a:pt x="252" y="51"/>
                      <a:pt x="252" y="51"/>
                    </a:cubicBezTo>
                    <a:cubicBezTo>
                      <a:pt x="249" y="44"/>
                      <a:pt x="249" y="44"/>
                      <a:pt x="249" y="44"/>
                    </a:cubicBezTo>
                    <a:cubicBezTo>
                      <a:pt x="246" y="34"/>
                      <a:pt x="246" y="34"/>
                      <a:pt x="246" y="34"/>
                    </a:cubicBezTo>
                    <a:cubicBezTo>
                      <a:pt x="245" y="22"/>
                      <a:pt x="244" y="11"/>
                      <a:pt x="242" y="0"/>
                    </a:cubicBezTo>
                    <a:cubicBezTo>
                      <a:pt x="260" y="0"/>
                      <a:pt x="278" y="0"/>
                      <a:pt x="296" y="0"/>
                    </a:cubicBezTo>
                    <a:cubicBezTo>
                      <a:pt x="298" y="21"/>
                      <a:pt x="301" y="43"/>
                      <a:pt x="304" y="6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4" name="Freeform 450"/>
              <p:cNvSpPr>
                <a:spLocks/>
              </p:cNvSpPr>
              <p:nvPr/>
            </p:nvSpPr>
            <p:spPr bwMode="auto">
              <a:xfrm>
                <a:off x="13911263" y="4135438"/>
                <a:ext cx="1458913" cy="244475"/>
              </a:xfrm>
              <a:custGeom>
                <a:avLst/>
                <a:gdLst>
                  <a:gd name="T0" fmla="*/ 175 w 389"/>
                  <a:gd name="T1" fmla="*/ 65 h 65"/>
                  <a:gd name="T2" fmla="*/ 54 w 389"/>
                  <a:gd name="T3" fmla="*/ 10 h 65"/>
                  <a:gd name="T4" fmla="*/ 52 w 389"/>
                  <a:gd name="T5" fmla="*/ 10 h 65"/>
                  <a:gd name="T6" fmla="*/ 63 w 389"/>
                  <a:gd name="T7" fmla="*/ 33 h 65"/>
                  <a:gd name="T8" fmla="*/ 73 w 389"/>
                  <a:gd name="T9" fmla="*/ 65 h 65"/>
                  <a:gd name="T10" fmla="*/ 19 w 389"/>
                  <a:gd name="T11" fmla="*/ 65 h 65"/>
                  <a:gd name="T12" fmla="*/ 0 w 389"/>
                  <a:gd name="T13" fmla="*/ 0 h 65"/>
                  <a:gd name="T14" fmla="*/ 82 w 389"/>
                  <a:gd name="T15" fmla="*/ 0 h 65"/>
                  <a:gd name="T16" fmla="*/ 198 w 389"/>
                  <a:gd name="T17" fmla="*/ 51 h 65"/>
                  <a:gd name="T18" fmla="*/ 199 w 389"/>
                  <a:gd name="T19" fmla="*/ 51 h 65"/>
                  <a:gd name="T20" fmla="*/ 284 w 389"/>
                  <a:gd name="T21" fmla="*/ 0 h 65"/>
                  <a:gd name="T22" fmla="*/ 366 w 389"/>
                  <a:gd name="T23" fmla="*/ 0 h 65"/>
                  <a:gd name="T24" fmla="*/ 389 w 389"/>
                  <a:gd name="T25" fmla="*/ 65 h 65"/>
                  <a:gd name="T26" fmla="*/ 332 w 389"/>
                  <a:gd name="T27" fmla="*/ 65 h 65"/>
                  <a:gd name="T28" fmla="*/ 321 w 389"/>
                  <a:gd name="T29" fmla="*/ 33 h 65"/>
                  <a:gd name="T30" fmla="*/ 318 w 389"/>
                  <a:gd name="T31" fmla="*/ 20 h 65"/>
                  <a:gd name="T32" fmla="*/ 317 w 389"/>
                  <a:gd name="T33" fmla="*/ 10 h 65"/>
                  <a:gd name="T34" fmla="*/ 315 w 389"/>
                  <a:gd name="T35" fmla="*/ 10 h 65"/>
                  <a:gd name="T36" fmla="*/ 226 w 389"/>
                  <a:gd name="T37" fmla="*/ 65 h 65"/>
                  <a:gd name="T38" fmla="*/ 175 w 389"/>
                  <a:gd name="T39" fmla="*/ 6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89" h="65">
                    <a:moveTo>
                      <a:pt x="175" y="65"/>
                    </a:moveTo>
                    <a:cubicBezTo>
                      <a:pt x="134" y="46"/>
                      <a:pt x="94" y="29"/>
                      <a:pt x="54" y="10"/>
                    </a:cubicBezTo>
                    <a:cubicBezTo>
                      <a:pt x="52" y="10"/>
                      <a:pt x="52" y="10"/>
                      <a:pt x="52" y="10"/>
                    </a:cubicBezTo>
                    <a:cubicBezTo>
                      <a:pt x="57" y="18"/>
                      <a:pt x="61" y="26"/>
                      <a:pt x="63" y="33"/>
                    </a:cubicBezTo>
                    <a:cubicBezTo>
                      <a:pt x="66" y="44"/>
                      <a:pt x="70" y="54"/>
                      <a:pt x="73" y="65"/>
                    </a:cubicBezTo>
                    <a:cubicBezTo>
                      <a:pt x="55" y="65"/>
                      <a:pt x="37" y="65"/>
                      <a:pt x="19" y="65"/>
                    </a:cubicBezTo>
                    <a:cubicBezTo>
                      <a:pt x="13" y="43"/>
                      <a:pt x="6" y="21"/>
                      <a:pt x="0" y="0"/>
                    </a:cubicBezTo>
                    <a:cubicBezTo>
                      <a:pt x="27" y="0"/>
                      <a:pt x="55" y="0"/>
                      <a:pt x="82" y="0"/>
                    </a:cubicBezTo>
                    <a:cubicBezTo>
                      <a:pt x="120" y="17"/>
                      <a:pt x="159" y="34"/>
                      <a:pt x="198" y="51"/>
                    </a:cubicBezTo>
                    <a:cubicBezTo>
                      <a:pt x="199" y="51"/>
                      <a:pt x="199" y="51"/>
                      <a:pt x="199" y="51"/>
                    </a:cubicBezTo>
                    <a:cubicBezTo>
                      <a:pt x="227" y="34"/>
                      <a:pt x="256" y="17"/>
                      <a:pt x="284" y="0"/>
                    </a:cubicBezTo>
                    <a:cubicBezTo>
                      <a:pt x="311" y="0"/>
                      <a:pt x="339" y="0"/>
                      <a:pt x="366" y="0"/>
                    </a:cubicBezTo>
                    <a:cubicBezTo>
                      <a:pt x="374" y="21"/>
                      <a:pt x="381" y="43"/>
                      <a:pt x="389" y="65"/>
                    </a:cubicBezTo>
                    <a:cubicBezTo>
                      <a:pt x="370" y="65"/>
                      <a:pt x="351" y="65"/>
                      <a:pt x="332" y="65"/>
                    </a:cubicBezTo>
                    <a:cubicBezTo>
                      <a:pt x="329" y="54"/>
                      <a:pt x="325" y="43"/>
                      <a:pt x="321" y="33"/>
                    </a:cubicBezTo>
                    <a:cubicBezTo>
                      <a:pt x="318" y="20"/>
                      <a:pt x="318" y="20"/>
                      <a:pt x="318" y="20"/>
                    </a:cubicBezTo>
                    <a:cubicBezTo>
                      <a:pt x="317" y="10"/>
                      <a:pt x="317" y="10"/>
                      <a:pt x="317" y="10"/>
                    </a:cubicBezTo>
                    <a:cubicBezTo>
                      <a:pt x="315" y="10"/>
                      <a:pt x="315" y="10"/>
                      <a:pt x="315" y="10"/>
                    </a:cubicBezTo>
                    <a:cubicBezTo>
                      <a:pt x="286" y="29"/>
                      <a:pt x="256" y="46"/>
                      <a:pt x="226" y="65"/>
                    </a:cubicBezTo>
                    <a:cubicBezTo>
                      <a:pt x="209" y="65"/>
                      <a:pt x="192" y="65"/>
                      <a:pt x="175" y="6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5" name="Freeform 451"/>
              <p:cNvSpPr>
                <a:spLocks/>
              </p:cNvSpPr>
              <p:nvPr/>
            </p:nvSpPr>
            <p:spPr bwMode="auto">
              <a:xfrm>
                <a:off x="22315488" y="3165476"/>
                <a:ext cx="908050" cy="230188"/>
              </a:xfrm>
              <a:custGeom>
                <a:avLst/>
                <a:gdLst>
                  <a:gd name="T0" fmla="*/ 39 w 242"/>
                  <a:gd name="T1" fmla="*/ 61 h 61"/>
                  <a:gd name="T2" fmla="*/ 0 w 242"/>
                  <a:gd name="T3" fmla="*/ 0 h 61"/>
                  <a:gd name="T4" fmla="*/ 56 w 242"/>
                  <a:gd name="T5" fmla="*/ 0 h 61"/>
                  <a:gd name="T6" fmla="*/ 90 w 242"/>
                  <a:gd name="T7" fmla="*/ 52 h 61"/>
                  <a:gd name="T8" fmla="*/ 236 w 242"/>
                  <a:gd name="T9" fmla="*/ 52 h 61"/>
                  <a:gd name="T10" fmla="*/ 242 w 242"/>
                  <a:gd name="T11" fmla="*/ 61 h 61"/>
                  <a:gd name="T12" fmla="*/ 39 w 242"/>
                  <a:gd name="T13" fmla="*/ 61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42" h="61">
                    <a:moveTo>
                      <a:pt x="39" y="61"/>
                    </a:moveTo>
                    <a:cubicBezTo>
                      <a:pt x="26" y="41"/>
                      <a:pt x="13" y="21"/>
                      <a:pt x="0" y="0"/>
                    </a:cubicBezTo>
                    <a:cubicBezTo>
                      <a:pt x="19" y="0"/>
                      <a:pt x="38" y="0"/>
                      <a:pt x="56" y="0"/>
                    </a:cubicBezTo>
                    <a:cubicBezTo>
                      <a:pt x="68" y="18"/>
                      <a:pt x="79" y="35"/>
                      <a:pt x="90" y="52"/>
                    </a:cubicBezTo>
                    <a:cubicBezTo>
                      <a:pt x="139" y="52"/>
                      <a:pt x="188" y="52"/>
                      <a:pt x="236" y="52"/>
                    </a:cubicBezTo>
                    <a:cubicBezTo>
                      <a:pt x="242" y="61"/>
                      <a:pt x="242" y="61"/>
                      <a:pt x="242" y="61"/>
                    </a:cubicBezTo>
                    <a:cubicBezTo>
                      <a:pt x="174" y="61"/>
                      <a:pt x="107" y="61"/>
                      <a:pt x="39" y="6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6" name="Freeform 452"/>
              <p:cNvSpPr>
                <a:spLocks noEditPoints="1"/>
              </p:cNvSpPr>
              <p:nvPr/>
            </p:nvSpPr>
            <p:spPr bwMode="auto">
              <a:xfrm>
                <a:off x="25750838" y="2206626"/>
                <a:ext cx="869950" cy="211138"/>
              </a:xfrm>
              <a:custGeom>
                <a:avLst/>
                <a:gdLst>
                  <a:gd name="T0" fmla="*/ 232 w 232"/>
                  <a:gd name="T1" fmla="*/ 17 h 56"/>
                  <a:gd name="T2" fmla="*/ 209 w 232"/>
                  <a:gd name="T3" fmla="*/ 30 h 56"/>
                  <a:gd name="T4" fmla="*/ 116 w 232"/>
                  <a:gd name="T5" fmla="*/ 34 h 56"/>
                  <a:gd name="T6" fmla="*/ 82 w 232"/>
                  <a:gd name="T7" fmla="*/ 34 h 56"/>
                  <a:gd name="T8" fmla="*/ 99 w 232"/>
                  <a:gd name="T9" fmla="*/ 56 h 56"/>
                  <a:gd name="T10" fmla="*/ 45 w 232"/>
                  <a:gd name="T11" fmla="*/ 56 h 56"/>
                  <a:gd name="T12" fmla="*/ 0 w 232"/>
                  <a:gd name="T13" fmla="*/ 0 h 56"/>
                  <a:gd name="T14" fmla="*/ 94 w 232"/>
                  <a:gd name="T15" fmla="*/ 0 h 56"/>
                  <a:gd name="T16" fmla="*/ 190 w 232"/>
                  <a:gd name="T17" fmla="*/ 4 h 56"/>
                  <a:gd name="T18" fmla="*/ 232 w 232"/>
                  <a:gd name="T19" fmla="*/ 17 h 56"/>
                  <a:gd name="T20" fmla="*/ 76 w 232"/>
                  <a:gd name="T21" fmla="*/ 27 h 56"/>
                  <a:gd name="T22" fmla="*/ 104 w 232"/>
                  <a:gd name="T23" fmla="*/ 27 h 56"/>
                  <a:gd name="T24" fmla="*/ 163 w 232"/>
                  <a:gd name="T25" fmla="*/ 24 h 56"/>
                  <a:gd name="T26" fmla="*/ 176 w 232"/>
                  <a:gd name="T27" fmla="*/ 17 h 56"/>
                  <a:gd name="T28" fmla="*/ 153 w 232"/>
                  <a:gd name="T29" fmla="*/ 10 h 56"/>
                  <a:gd name="T30" fmla="*/ 97 w 232"/>
                  <a:gd name="T31" fmla="*/ 7 h 56"/>
                  <a:gd name="T32" fmla="*/ 60 w 232"/>
                  <a:gd name="T33" fmla="*/ 7 h 56"/>
                  <a:gd name="T34" fmla="*/ 76 w 232"/>
                  <a:gd name="T35" fmla="*/ 27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32" h="56">
                    <a:moveTo>
                      <a:pt x="232" y="17"/>
                    </a:moveTo>
                    <a:cubicBezTo>
                      <a:pt x="232" y="17"/>
                      <a:pt x="229" y="27"/>
                      <a:pt x="209" y="30"/>
                    </a:cubicBezTo>
                    <a:cubicBezTo>
                      <a:pt x="189" y="33"/>
                      <a:pt x="158" y="34"/>
                      <a:pt x="116" y="34"/>
                    </a:cubicBezTo>
                    <a:cubicBezTo>
                      <a:pt x="105" y="34"/>
                      <a:pt x="93" y="34"/>
                      <a:pt x="82" y="34"/>
                    </a:cubicBezTo>
                    <a:cubicBezTo>
                      <a:pt x="88" y="42"/>
                      <a:pt x="93" y="48"/>
                      <a:pt x="99" y="56"/>
                    </a:cubicBezTo>
                    <a:cubicBezTo>
                      <a:pt x="81" y="56"/>
                      <a:pt x="63" y="56"/>
                      <a:pt x="45" y="56"/>
                    </a:cubicBezTo>
                    <a:cubicBezTo>
                      <a:pt x="30" y="37"/>
                      <a:pt x="15" y="18"/>
                      <a:pt x="0" y="0"/>
                    </a:cubicBezTo>
                    <a:cubicBezTo>
                      <a:pt x="31" y="0"/>
                      <a:pt x="63" y="0"/>
                      <a:pt x="94" y="0"/>
                    </a:cubicBezTo>
                    <a:cubicBezTo>
                      <a:pt x="136" y="0"/>
                      <a:pt x="168" y="1"/>
                      <a:pt x="190" y="4"/>
                    </a:cubicBezTo>
                    <a:cubicBezTo>
                      <a:pt x="213" y="7"/>
                      <a:pt x="232" y="17"/>
                      <a:pt x="232" y="17"/>
                    </a:cubicBezTo>
                    <a:close/>
                    <a:moveTo>
                      <a:pt x="76" y="27"/>
                    </a:moveTo>
                    <a:cubicBezTo>
                      <a:pt x="85" y="27"/>
                      <a:pt x="95" y="27"/>
                      <a:pt x="104" y="27"/>
                    </a:cubicBezTo>
                    <a:cubicBezTo>
                      <a:pt x="132" y="27"/>
                      <a:pt x="152" y="26"/>
                      <a:pt x="163" y="24"/>
                    </a:cubicBezTo>
                    <a:cubicBezTo>
                      <a:pt x="175" y="23"/>
                      <a:pt x="176" y="17"/>
                      <a:pt x="176" y="17"/>
                    </a:cubicBezTo>
                    <a:cubicBezTo>
                      <a:pt x="176" y="17"/>
                      <a:pt x="166" y="11"/>
                      <a:pt x="153" y="10"/>
                    </a:cubicBezTo>
                    <a:cubicBezTo>
                      <a:pt x="140" y="8"/>
                      <a:pt x="122" y="7"/>
                      <a:pt x="97" y="7"/>
                    </a:cubicBezTo>
                    <a:cubicBezTo>
                      <a:pt x="85" y="7"/>
                      <a:pt x="72" y="7"/>
                      <a:pt x="60" y="7"/>
                    </a:cubicBezTo>
                    <a:cubicBezTo>
                      <a:pt x="65" y="14"/>
                      <a:pt x="70" y="20"/>
                      <a:pt x="76" y="27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7" name="Freeform 453"/>
              <p:cNvSpPr>
                <a:spLocks/>
              </p:cNvSpPr>
              <p:nvPr/>
            </p:nvSpPr>
            <p:spPr bwMode="auto">
              <a:xfrm>
                <a:off x="31107063" y="2105026"/>
                <a:ext cx="606425" cy="211138"/>
              </a:xfrm>
              <a:custGeom>
                <a:avLst/>
                <a:gdLst>
                  <a:gd name="T0" fmla="*/ 62 w 162"/>
                  <a:gd name="T1" fmla="*/ 37 h 56"/>
                  <a:gd name="T2" fmla="*/ 6 w 162"/>
                  <a:gd name="T3" fmla="*/ 31 h 56"/>
                  <a:gd name="T4" fmla="*/ 0 w 162"/>
                  <a:gd name="T5" fmla="*/ 25 h 56"/>
                  <a:gd name="T6" fmla="*/ 36 w 162"/>
                  <a:gd name="T7" fmla="*/ 24 h 56"/>
                  <a:gd name="T8" fmla="*/ 43 w 162"/>
                  <a:gd name="T9" fmla="*/ 19 h 56"/>
                  <a:gd name="T10" fmla="*/ 33 w 162"/>
                  <a:gd name="T11" fmla="*/ 10 h 56"/>
                  <a:gd name="T12" fmla="*/ 46 w 162"/>
                  <a:gd name="T13" fmla="*/ 3 h 56"/>
                  <a:gd name="T14" fmla="*/ 104 w 162"/>
                  <a:gd name="T15" fmla="*/ 0 h 56"/>
                  <a:gd name="T16" fmla="*/ 109 w 162"/>
                  <a:gd name="T17" fmla="*/ 6 h 56"/>
                  <a:gd name="T18" fmla="*/ 80 w 162"/>
                  <a:gd name="T19" fmla="*/ 7 h 56"/>
                  <a:gd name="T20" fmla="*/ 75 w 162"/>
                  <a:gd name="T21" fmla="*/ 11 h 56"/>
                  <a:gd name="T22" fmla="*/ 85 w 162"/>
                  <a:gd name="T23" fmla="*/ 20 h 56"/>
                  <a:gd name="T24" fmla="*/ 50 w 162"/>
                  <a:gd name="T25" fmla="*/ 27 h 56"/>
                  <a:gd name="T26" fmla="*/ 50 w 162"/>
                  <a:gd name="T27" fmla="*/ 28 h 56"/>
                  <a:gd name="T28" fmla="*/ 101 w 162"/>
                  <a:gd name="T29" fmla="*/ 35 h 56"/>
                  <a:gd name="T30" fmla="*/ 110 w 162"/>
                  <a:gd name="T31" fmla="*/ 45 h 56"/>
                  <a:gd name="T32" fmla="*/ 124 w 162"/>
                  <a:gd name="T33" fmla="*/ 49 h 56"/>
                  <a:gd name="T34" fmla="*/ 156 w 162"/>
                  <a:gd name="T35" fmla="*/ 50 h 56"/>
                  <a:gd name="T36" fmla="*/ 162 w 162"/>
                  <a:gd name="T37" fmla="*/ 56 h 56"/>
                  <a:gd name="T38" fmla="*/ 98 w 162"/>
                  <a:gd name="T39" fmla="*/ 53 h 56"/>
                  <a:gd name="T40" fmla="*/ 71 w 162"/>
                  <a:gd name="T41" fmla="*/ 45 h 56"/>
                  <a:gd name="T42" fmla="*/ 62 w 162"/>
                  <a:gd name="T43" fmla="*/ 37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62" h="56">
                    <a:moveTo>
                      <a:pt x="62" y="37"/>
                    </a:moveTo>
                    <a:cubicBezTo>
                      <a:pt x="62" y="37"/>
                      <a:pt x="39" y="31"/>
                      <a:pt x="6" y="31"/>
                    </a:cubicBezTo>
                    <a:cubicBezTo>
                      <a:pt x="0" y="25"/>
                      <a:pt x="0" y="25"/>
                      <a:pt x="0" y="25"/>
                    </a:cubicBezTo>
                    <a:cubicBezTo>
                      <a:pt x="17" y="25"/>
                      <a:pt x="29" y="24"/>
                      <a:pt x="36" y="24"/>
                    </a:cubicBezTo>
                    <a:cubicBezTo>
                      <a:pt x="43" y="22"/>
                      <a:pt x="43" y="19"/>
                      <a:pt x="43" y="19"/>
                    </a:cubicBezTo>
                    <a:cubicBezTo>
                      <a:pt x="33" y="10"/>
                      <a:pt x="33" y="10"/>
                      <a:pt x="33" y="10"/>
                    </a:cubicBezTo>
                    <a:cubicBezTo>
                      <a:pt x="33" y="10"/>
                      <a:pt x="34" y="4"/>
                      <a:pt x="46" y="3"/>
                    </a:cubicBezTo>
                    <a:cubicBezTo>
                      <a:pt x="58" y="1"/>
                      <a:pt x="77" y="0"/>
                      <a:pt x="104" y="0"/>
                    </a:cubicBezTo>
                    <a:cubicBezTo>
                      <a:pt x="109" y="6"/>
                      <a:pt x="109" y="6"/>
                      <a:pt x="109" y="6"/>
                    </a:cubicBezTo>
                    <a:cubicBezTo>
                      <a:pt x="96" y="6"/>
                      <a:pt x="80" y="7"/>
                      <a:pt x="80" y="7"/>
                    </a:cubicBezTo>
                    <a:cubicBezTo>
                      <a:pt x="75" y="11"/>
                      <a:pt x="75" y="11"/>
                      <a:pt x="75" y="11"/>
                    </a:cubicBezTo>
                    <a:cubicBezTo>
                      <a:pt x="85" y="20"/>
                      <a:pt x="85" y="20"/>
                      <a:pt x="85" y="20"/>
                    </a:cubicBezTo>
                    <a:cubicBezTo>
                      <a:pt x="85" y="20"/>
                      <a:pt x="77" y="27"/>
                      <a:pt x="50" y="27"/>
                    </a:cubicBezTo>
                    <a:cubicBezTo>
                      <a:pt x="50" y="28"/>
                      <a:pt x="50" y="28"/>
                      <a:pt x="50" y="28"/>
                    </a:cubicBezTo>
                    <a:cubicBezTo>
                      <a:pt x="79" y="29"/>
                      <a:pt x="101" y="35"/>
                      <a:pt x="101" y="35"/>
                    </a:cubicBezTo>
                    <a:cubicBezTo>
                      <a:pt x="110" y="45"/>
                      <a:pt x="110" y="45"/>
                      <a:pt x="110" y="45"/>
                    </a:cubicBezTo>
                    <a:cubicBezTo>
                      <a:pt x="110" y="45"/>
                      <a:pt x="117" y="48"/>
                      <a:pt x="124" y="49"/>
                    </a:cubicBezTo>
                    <a:cubicBezTo>
                      <a:pt x="131" y="49"/>
                      <a:pt x="142" y="50"/>
                      <a:pt x="156" y="50"/>
                    </a:cubicBezTo>
                    <a:cubicBezTo>
                      <a:pt x="162" y="56"/>
                      <a:pt x="162" y="56"/>
                      <a:pt x="162" y="56"/>
                    </a:cubicBezTo>
                    <a:cubicBezTo>
                      <a:pt x="134" y="56"/>
                      <a:pt x="112" y="55"/>
                      <a:pt x="98" y="53"/>
                    </a:cubicBezTo>
                    <a:cubicBezTo>
                      <a:pt x="84" y="52"/>
                      <a:pt x="71" y="45"/>
                      <a:pt x="71" y="45"/>
                    </a:cubicBezTo>
                    <a:lnTo>
                      <a:pt x="62" y="37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8" name="Freeform 454"/>
              <p:cNvSpPr>
                <a:spLocks/>
              </p:cNvSpPr>
              <p:nvPr/>
            </p:nvSpPr>
            <p:spPr bwMode="auto">
              <a:xfrm>
                <a:off x="31459488" y="2414588"/>
                <a:ext cx="554038" cy="214313"/>
              </a:xfrm>
              <a:custGeom>
                <a:avLst/>
                <a:gdLst>
                  <a:gd name="T0" fmla="*/ 148 w 148"/>
                  <a:gd name="T1" fmla="*/ 57 h 57"/>
                  <a:gd name="T2" fmla="*/ 59 w 148"/>
                  <a:gd name="T3" fmla="*/ 57 h 57"/>
                  <a:gd name="T4" fmla="*/ 0 w 148"/>
                  <a:gd name="T5" fmla="*/ 0 h 57"/>
                  <a:gd name="T6" fmla="*/ 88 w 148"/>
                  <a:gd name="T7" fmla="*/ 0 h 57"/>
                  <a:gd name="T8" fmla="*/ 94 w 148"/>
                  <a:gd name="T9" fmla="*/ 6 h 57"/>
                  <a:gd name="T10" fmla="*/ 46 w 148"/>
                  <a:gd name="T11" fmla="*/ 6 h 57"/>
                  <a:gd name="T12" fmla="*/ 94 w 148"/>
                  <a:gd name="T13" fmla="*/ 51 h 57"/>
                  <a:gd name="T14" fmla="*/ 142 w 148"/>
                  <a:gd name="T15" fmla="*/ 51 h 57"/>
                  <a:gd name="T16" fmla="*/ 148 w 148"/>
                  <a:gd name="T17" fmla="*/ 57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8" h="57">
                    <a:moveTo>
                      <a:pt x="148" y="57"/>
                    </a:moveTo>
                    <a:cubicBezTo>
                      <a:pt x="118" y="57"/>
                      <a:pt x="89" y="57"/>
                      <a:pt x="59" y="57"/>
                    </a:cubicBezTo>
                    <a:cubicBezTo>
                      <a:pt x="39" y="38"/>
                      <a:pt x="19" y="19"/>
                      <a:pt x="0" y="0"/>
                    </a:cubicBezTo>
                    <a:cubicBezTo>
                      <a:pt x="29" y="0"/>
                      <a:pt x="58" y="0"/>
                      <a:pt x="88" y="0"/>
                    </a:cubicBezTo>
                    <a:cubicBezTo>
                      <a:pt x="94" y="6"/>
                      <a:pt x="94" y="6"/>
                      <a:pt x="94" y="6"/>
                    </a:cubicBezTo>
                    <a:cubicBezTo>
                      <a:pt x="78" y="6"/>
                      <a:pt x="62" y="6"/>
                      <a:pt x="46" y="6"/>
                    </a:cubicBezTo>
                    <a:cubicBezTo>
                      <a:pt x="62" y="21"/>
                      <a:pt x="78" y="36"/>
                      <a:pt x="94" y="51"/>
                    </a:cubicBezTo>
                    <a:cubicBezTo>
                      <a:pt x="110" y="51"/>
                      <a:pt x="126" y="51"/>
                      <a:pt x="142" y="51"/>
                    </a:cubicBezTo>
                    <a:lnTo>
                      <a:pt x="148" y="57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9" name="Freeform 455"/>
              <p:cNvSpPr>
                <a:spLocks noEditPoints="1"/>
              </p:cNvSpPr>
              <p:nvPr/>
            </p:nvSpPr>
            <p:spPr bwMode="auto">
              <a:xfrm>
                <a:off x="27960638" y="3041651"/>
                <a:ext cx="306388" cy="146050"/>
              </a:xfrm>
              <a:custGeom>
                <a:avLst/>
                <a:gdLst>
                  <a:gd name="T0" fmla="*/ 0 w 82"/>
                  <a:gd name="T1" fmla="*/ 5 h 39"/>
                  <a:gd name="T2" fmla="*/ 24 w 82"/>
                  <a:gd name="T3" fmla="*/ 0 h 39"/>
                  <a:gd name="T4" fmla="*/ 46 w 82"/>
                  <a:gd name="T5" fmla="*/ 2 h 39"/>
                  <a:gd name="T6" fmla="*/ 57 w 82"/>
                  <a:gd name="T7" fmla="*/ 5 h 39"/>
                  <a:gd name="T8" fmla="*/ 53 w 82"/>
                  <a:gd name="T9" fmla="*/ 9 h 39"/>
                  <a:gd name="T10" fmla="*/ 33 w 82"/>
                  <a:gd name="T11" fmla="*/ 10 h 39"/>
                  <a:gd name="T12" fmla="*/ 10 w 82"/>
                  <a:gd name="T13" fmla="*/ 9 h 39"/>
                  <a:gd name="T14" fmla="*/ 0 w 82"/>
                  <a:gd name="T15" fmla="*/ 5 h 39"/>
                  <a:gd name="T16" fmla="*/ 25 w 82"/>
                  <a:gd name="T17" fmla="*/ 34 h 39"/>
                  <a:gd name="T18" fmla="*/ 29 w 82"/>
                  <a:gd name="T19" fmla="*/ 30 h 39"/>
                  <a:gd name="T20" fmla="*/ 49 w 82"/>
                  <a:gd name="T21" fmla="*/ 29 h 39"/>
                  <a:gd name="T22" fmla="*/ 71 w 82"/>
                  <a:gd name="T23" fmla="*/ 30 h 39"/>
                  <a:gd name="T24" fmla="*/ 82 w 82"/>
                  <a:gd name="T25" fmla="*/ 34 h 39"/>
                  <a:gd name="T26" fmla="*/ 78 w 82"/>
                  <a:gd name="T27" fmla="*/ 38 h 39"/>
                  <a:gd name="T28" fmla="*/ 58 w 82"/>
                  <a:gd name="T29" fmla="*/ 39 h 39"/>
                  <a:gd name="T30" fmla="*/ 35 w 82"/>
                  <a:gd name="T31" fmla="*/ 38 h 39"/>
                  <a:gd name="T32" fmla="*/ 25 w 82"/>
                  <a:gd name="T33" fmla="*/ 34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2" h="39">
                    <a:moveTo>
                      <a:pt x="0" y="5"/>
                    </a:moveTo>
                    <a:cubicBezTo>
                      <a:pt x="0" y="5"/>
                      <a:pt x="5" y="0"/>
                      <a:pt x="24" y="0"/>
                    </a:cubicBezTo>
                    <a:cubicBezTo>
                      <a:pt x="33" y="0"/>
                      <a:pt x="46" y="2"/>
                      <a:pt x="46" y="2"/>
                    </a:cubicBezTo>
                    <a:cubicBezTo>
                      <a:pt x="57" y="5"/>
                      <a:pt x="57" y="5"/>
                      <a:pt x="57" y="5"/>
                    </a:cubicBezTo>
                    <a:cubicBezTo>
                      <a:pt x="53" y="9"/>
                      <a:pt x="53" y="9"/>
                      <a:pt x="53" y="9"/>
                    </a:cubicBezTo>
                    <a:cubicBezTo>
                      <a:pt x="53" y="9"/>
                      <a:pt x="42" y="10"/>
                      <a:pt x="33" y="10"/>
                    </a:cubicBezTo>
                    <a:cubicBezTo>
                      <a:pt x="23" y="10"/>
                      <a:pt x="10" y="9"/>
                      <a:pt x="10" y="9"/>
                    </a:cubicBezTo>
                    <a:lnTo>
                      <a:pt x="0" y="5"/>
                    </a:lnTo>
                    <a:close/>
                    <a:moveTo>
                      <a:pt x="25" y="34"/>
                    </a:moveTo>
                    <a:cubicBezTo>
                      <a:pt x="29" y="30"/>
                      <a:pt x="29" y="30"/>
                      <a:pt x="29" y="30"/>
                    </a:cubicBezTo>
                    <a:cubicBezTo>
                      <a:pt x="29" y="30"/>
                      <a:pt x="40" y="29"/>
                      <a:pt x="49" y="29"/>
                    </a:cubicBezTo>
                    <a:cubicBezTo>
                      <a:pt x="58" y="29"/>
                      <a:pt x="71" y="30"/>
                      <a:pt x="71" y="30"/>
                    </a:cubicBezTo>
                    <a:cubicBezTo>
                      <a:pt x="82" y="34"/>
                      <a:pt x="82" y="34"/>
                      <a:pt x="82" y="34"/>
                    </a:cubicBezTo>
                    <a:cubicBezTo>
                      <a:pt x="78" y="38"/>
                      <a:pt x="78" y="38"/>
                      <a:pt x="78" y="38"/>
                    </a:cubicBezTo>
                    <a:cubicBezTo>
                      <a:pt x="78" y="38"/>
                      <a:pt x="67" y="39"/>
                      <a:pt x="58" y="39"/>
                    </a:cubicBezTo>
                    <a:cubicBezTo>
                      <a:pt x="49" y="39"/>
                      <a:pt x="35" y="38"/>
                      <a:pt x="35" y="38"/>
                    </a:cubicBezTo>
                    <a:lnTo>
                      <a:pt x="25" y="34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0" name="Freeform 456"/>
              <p:cNvSpPr>
                <a:spLocks noEditPoints="1"/>
              </p:cNvSpPr>
              <p:nvPr/>
            </p:nvSpPr>
            <p:spPr bwMode="auto">
              <a:xfrm>
                <a:off x="28260675" y="3376613"/>
                <a:ext cx="292100" cy="179388"/>
              </a:xfrm>
              <a:custGeom>
                <a:avLst/>
                <a:gdLst>
                  <a:gd name="T0" fmla="*/ 74 w 78"/>
                  <a:gd name="T1" fmla="*/ 30 h 48"/>
                  <a:gd name="T2" fmla="*/ 78 w 78"/>
                  <a:gd name="T3" fmla="*/ 31 h 48"/>
                  <a:gd name="T4" fmla="*/ 58 w 78"/>
                  <a:gd name="T5" fmla="*/ 48 h 48"/>
                  <a:gd name="T6" fmla="*/ 24 w 78"/>
                  <a:gd name="T7" fmla="*/ 48 h 48"/>
                  <a:gd name="T8" fmla="*/ 29 w 78"/>
                  <a:gd name="T9" fmla="*/ 30 h 48"/>
                  <a:gd name="T10" fmla="*/ 74 w 78"/>
                  <a:gd name="T11" fmla="*/ 30 h 48"/>
                  <a:gd name="T12" fmla="*/ 0 w 78"/>
                  <a:gd name="T13" fmla="*/ 5 h 48"/>
                  <a:gd name="T14" fmla="*/ 24 w 78"/>
                  <a:gd name="T15" fmla="*/ 0 h 48"/>
                  <a:gd name="T16" fmla="*/ 47 w 78"/>
                  <a:gd name="T17" fmla="*/ 1 h 48"/>
                  <a:gd name="T18" fmla="*/ 58 w 78"/>
                  <a:gd name="T19" fmla="*/ 5 h 48"/>
                  <a:gd name="T20" fmla="*/ 53 w 78"/>
                  <a:gd name="T21" fmla="*/ 9 h 48"/>
                  <a:gd name="T22" fmla="*/ 33 w 78"/>
                  <a:gd name="T23" fmla="*/ 10 h 48"/>
                  <a:gd name="T24" fmla="*/ 11 w 78"/>
                  <a:gd name="T25" fmla="*/ 9 h 48"/>
                  <a:gd name="T26" fmla="*/ 0 w 78"/>
                  <a:gd name="T27" fmla="*/ 5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8" h="48">
                    <a:moveTo>
                      <a:pt x="74" y="30"/>
                    </a:moveTo>
                    <a:cubicBezTo>
                      <a:pt x="78" y="31"/>
                      <a:pt x="78" y="31"/>
                      <a:pt x="78" y="31"/>
                    </a:cubicBezTo>
                    <a:cubicBezTo>
                      <a:pt x="78" y="31"/>
                      <a:pt x="69" y="41"/>
                      <a:pt x="58" y="48"/>
                    </a:cubicBezTo>
                    <a:cubicBezTo>
                      <a:pt x="47" y="48"/>
                      <a:pt x="35" y="48"/>
                      <a:pt x="24" y="48"/>
                    </a:cubicBezTo>
                    <a:cubicBezTo>
                      <a:pt x="27" y="41"/>
                      <a:pt x="29" y="30"/>
                      <a:pt x="29" y="30"/>
                    </a:cubicBezTo>
                    <a:cubicBezTo>
                      <a:pt x="44" y="30"/>
                      <a:pt x="59" y="30"/>
                      <a:pt x="74" y="30"/>
                    </a:cubicBezTo>
                    <a:close/>
                    <a:moveTo>
                      <a:pt x="0" y="5"/>
                    </a:moveTo>
                    <a:cubicBezTo>
                      <a:pt x="0" y="5"/>
                      <a:pt x="5" y="0"/>
                      <a:pt x="24" y="0"/>
                    </a:cubicBezTo>
                    <a:cubicBezTo>
                      <a:pt x="34" y="0"/>
                      <a:pt x="47" y="1"/>
                      <a:pt x="47" y="1"/>
                    </a:cubicBezTo>
                    <a:cubicBezTo>
                      <a:pt x="58" y="5"/>
                      <a:pt x="58" y="5"/>
                      <a:pt x="58" y="5"/>
                    </a:cubicBezTo>
                    <a:cubicBezTo>
                      <a:pt x="53" y="9"/>
                      <a:pt x="53" y="9"/>
                      <a:pt x="53" y="9"/>
                    </a:cubicBezTo>
                    <a:cubicBezTo>
                      <a:pt x="53" y="9"/>
                      <a:pt x="43" y="10"/>
                      <a:pt x="33" y="10"/>
                    </a:cubicBezTo>
                    <a:cubicBezTo>
                      <a:pt x="24" y="10"/>
                      <a:pt x="11" y="9"/>
                      <a:pt x="11" y="9"/>
                    </a:cubicBez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1" name="Freeform 457"/>
              <p:cNvSpPr>
                <a:spLocks/>
              </p:cNvSpPr>
              <p:nvPr/>
            </p:nvSpPr>
            <p:spPr bwMode="auto">
              <a:xfrm>
                <a:off x="20046950" y="4041776"/>
                <a:ext cx="771525" cy="138113"/>
              </a:xfrm>
              <a:custGeom>
                <a:avLst/>
                <a:gdLst>
                  <a:gd name="T0" fmla="*/ 206 w 206"/>
                  <a:gd name="T1" fmla="*/ 37 h 37"/>
                  <a:gd name="T2" fmla="*/ 2 w 206"/>
                  <a:gd name="T3" fmla="*/ 22 h 37"/>
                  <a:gd name="T4" fmla="*/ 0 w 206"/>
                  <a:gd name="T5" fmla="*/ 17 h 37"/>
                  <a:gd name="T6" fmla="*/ 185 w 206"/>
                  <a:gd name="T7" fmla="*/ 0 h 37"/>
                  <a:gd name="T8" fmla="*/ 189 w 206"/>
                  <a:gd name="T9" fmla="*/ 7 h 37"/>
                  <a:gd name="T10" fmla="*/ 49 w 206"/>
                  <a:gd name="T11" fmla="*/ 19 h 37"/>
                  <a:gd name="T12" fmla="*/ 202 w 206"/>
                  <a:gd name="T13" fmla="*/ 30 h 37"/>
                  <a:gd name="T14" fmla="*/ 206 w 206"/>
                  <a:gd name="T15" fmla="*/ 3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6" h="37">
                    <a:moveTo>
                      <a:pt x="206" y="37"/>
                    </a:moveTo>
                    <a:cubicBezTo>
                      <a:pt x="138" y="32"/>
                      <a:pt x="70" y="27"/>
                      <a:pt x="2" y="22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62" y="11"/>
                      <a:pt x="123" y="5"/>
                      <a:pt x="185" y="0"/>
                    </a:cubicBezTo>
                    <a:cubicBezTo>
                      <a:pt x="189" y="7"/>
                      <a:pt x="189" y="7"/>
                      <a:pt x="189" y="7"/>
                    </a:cubicBezTo>
                    <a:cubicBezTo>
                      <a:pt x="142" y="11"/>
                      <a:pt x="96" y="15"/>
                      <a:pt x="49" y="19"/>
                    </a:cubicBezTo>
                    <a:cubicBezTo>
                      <a:pt x="100" y="23"/>
                      <a:pt x="151" y="26"/>
                      <a:pt x="202" y="30"/>
                    </a:cubicBezTo>
                    <a:lnTo>
                      <a:pt x="206" y="37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2" name="Freeform 458"/>
              <p:cNvSpPr>
                <a:spLocks/>
              </p:cNvSpPr>
              <p:nvPr/>
            </p:nvSpPr>
            <p:spPr bwMode="auto">
              <a:xfrm>
                <a:off x="20523200" y="4503738"/>
                <a:ext cx="228600" cy="71438"/>
              </a:xfrm>
              <a:custGeom>
                <a:avLst/>
                <a:gdLst>
                  <a:gd name="T0" fmla="*/ 61 w 61"/>
                  <a:gd name="T1" fmla="*/ 1 h 19"/>
                  <a:gd name="T2" fmla="*/ 35 w 61"/>
                  <a:gd name="T3" fmla="*/ 19 h 19"/>
                  <a:gd name="T4" fmla="*/ 0 w 61"/>
                  <a:gd name="T5" fmla="*/ 19 h 19"/>
                  <a:gd name="T6" fmla="*/ 11 w 61"/>
                  <a:gd name="T7" fmla="*/ 0 h 19"/>
                  <a:gd name="T8" fmla="*/ 57 w 61"/>
                  <a:gd name="T9" fmla="*/ 0 h 19"/>
                  <a:gd name="T10" fmla="*/ 61 w 61"/>
                  <a:gd name="T11" fmla="*/ 1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1" h="19">
                    <a:moveTo>
                      <a:pt x="61" y="1"/>
                    </a:moveTo>
                    <a:cubicBezTo>
                      <a:pt x="61" y="1"/>
                      <a:pt x="48" y="11"/>
                      <a:pt x="35" y="19"/>
                    </a:cubicBezTo>
                    <a:cubicBezTo>
                      <a:pt x="23" y="19"/>
                      <a:pt x="12" y="19"/>
                      <a:pt x="0" y="19"/>
                    </a:cubicBezTo>
                    <a:cubicBezTo>
                      <a:pt x="6" y="12"/>
                      <a:pt x="11" y="0"/>
                      <a:pt x="11" y="0"/>
                    </a:cubicBezTo>
                    <a:cubicBezTo>
                      <a:pt x="26" y="0"/>
                      <a:pt x="42" y="0"/>
                      <a:pt x="57" y="0"/>
                    </a:cubicBezTo>
                    <a:lnTo>
                      <a:pt x="61" y="1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3" name="Freeform 459"/>
              <p:cNvSpPr>
                <a:spLocks/>
              </p:cNvSpPr>
              <p:nvPr/>
            </p:nvSpPr>
            <p:spPr bwMode="auto">
              <a:xfrm>
                <a:off x="25803225" y="4041776"/>
                <a:ext cx="795338" cy="138113"/>
              </a:xfrm>
              <a:custGeom>
                <a:avLst/>
                <a:gdLst>
                  <a:gd name="T0" fmla="*/ 23 w 212"/>
                  <a:gd name="T1" fmla="*/ 30 h 37"/>
                  <a:gd name="T2" fmla="*/ 162 w 212"/>
                  <a:gd name="T3" fmla="*/ 19 h 37"/>
                  <a:gd name="T4" fmla="*/ 6 w 212"/>
                  <a:gd name="T5" fmla="*/ 7 h 37"/>
                  <a:gd name="T6" fmla="*/ 0 w 212"/>
                  <a:gd name="T7" fmla="*/ 0 h 37"/>
                  <a:gd name="T8" fmla="*/ 209 w 212"/>
                  <a:gd name="T9" fmla="*/ 17 h 37"/>
                  <a:gd name="T10" fmla="*/ 212 w 212"/>
                  <a:gd name="T11" fmla="*/ 22 h 37"/>
                  <a:gd name="T12" fmla="*/ 29 w 212"/>
                  <a:gd name="T13" fmla="*/ 37 h 37"/>
                  <a:gd name="T14" fmla="*/ 23 w 212"/>
                  <a:gd name="T15" fmla="*/ 3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2" h="37">
                    <a:moveTo>
                      <a:pt x="23" y="30"/>
                    </a:moveTo>
                    <a:cubicBezTo>
                      <a:pt x="69" y="26"/>
                      <a:pt x="115" y="23"/>
                      <a:pt x="162" y="19"/>
                    </a:cubicBezTo>
                    <a:cubicBezTo>
                      <a:pt x="109" y="15"/>
                      <a:pt x="57" y="11"/>
                      <a:pt x="6" y="7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0" y="5"/>
                      <a:pt x="139" y="11"/>
                      <a:pt x="209" y="17"/>
                    </a:cubicBezTo>
                    <a:cubicBezTo>
                      <a:pt x="212" y="22"/>
                      <a:pt x="212" y="22"/>
                      <a:pt x="212" y="22"/>
                    </a:cubicBezTo>
                    <a:cubicBezTo>
                      <a:pt x="151" y="27"/>
                      <a:pt x="90" y="32"/>
                      <a:pt x="29" y="37"/>
                    </a:cubicBezTo>
                    <a:lnTo>
                      <a:pt x="23" y="3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4" name="Freeform 460"/>
              <p:cNvSpPr>
                <a:spLocks/>
              </p:cNvSpPr>
              <p:nvPr/>
            </p:nvSpPr>
            <p:spPr bwMode="auto">
              <a:xfrm>
                <a:off x="26441400" y="4495801"/>
                <a:ext cx="223838" cy="46038"/>
              </a:xfrm>
              <a:custGeom>
                <a:avLst/>
                <a:gdLst>
                  <a:gd name="T0" fmla="*/ 0 w 60"/>
                  <a:gd name="T1" fmla="*/ 6 h 12"/>
                  <a:gd name="T2" fmla="*/ 4 w 60"/>
                  <a:gd name="T3" fmla="*/ 2 h 12"/>
                  <a:gd name="T4" fmla="*/ 26 w 60"/>
                  <a:gd name="T5" fmla="*/ 0 h 12"/>
                  <a:gd name="T6" fmla="*/ 49 w 60"/>
                  <a:gd name="T7" fmla="*/ 2 h 12"/>
                  <a:gd name="T8" fmla="*/ 60 w 60"/>
                  <a:gd name="T9" fmla="*/ 6 h 12"/>
                  <a:gd name="T10" fmla="*/ 56 w 60"/>
                  <a:gd name="T11" fmla="*/ 11 h 12"/>
                  <a:gd name="T12" fmla="*/ 34 w 60"/>
                  <a:gd name="T13" fmla="*/ 12 h 12"/>
                  <a:gd name="T14" fmla="*/ 11 w 60"/>
                  <a:gd name="T15" fmla="*/ 11 h 12"/>
                  <a:gd name="T16" fmla="*/ 0 w 60"/>
                  <a:gd name="T17" fmla="*/ 6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0" h="12">
                    <a:moveTo>
                      <a:pt x="0" y="6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16" y="0"/>
                      <a:pt x="26" y="0"/>
                    </a:cubicBezTo>
                    <a:cubicBezTo>
                      <a:pt x="35" y="0"/>
                      <a:pt x="49" y="2"/>
                      <a:pt x="49" y="2"/>
                    </a:cubicBezTo>
                    <a:cubicBezTo>
                      <a:pt x="55" y="3"/>
                      <a:pt x="60" y="6"/>
                      <a:pt x="60" y="6"/>
                    </a:cubicBezTo>
                    <a:cubicBezTo>
                      <a:pt x="56" y="11"/>
                      <a:pt x="56" y="11"/>
                      <a:pt x="56" y="11"/>
                    </a:cubicBezTo>
                    <a:cubicBezTo>
                      <a:pt x="56" y="11"/>
                      <a:pt x="44" y="12"/>
                      <a:pt x="34" y="12"/>
                    </a:cubicBezTo>
                    <a:cubicBezTo>
                      <a:pt x="25" y="12"/>
                      <a:pt x="17" y="12"/>
                      <a:pt x="11" y="11"/>
                    </a:cubicBez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5" name="Freeform 461"/>
              <p:cNvSpPr>
                <a:spLocks noEditPoints="1"/>
              </p:cNvSpPr>
              <p:nvPr/>
            </p:nvSpPr>
            <p:spPr bwMode="auto">
              <a:xfrm>
                <a:off x="31413450" y="4011613"/>
                <a:ext cx="676275" cy="203200"/>
              </a:xfrm>
              <a:custGeom>
                <a:avLst/>
                <a:gdLst>
                  <a:gd name="T0" fmla="*/ 86 w 180"/>
                  <a:gd name="T1" fmla="*/ 37 h 54"/>
                  <a:gd name="T2" fmla="*/ 83 w 180"/>
                  <a:gd name="T3" fmla="*/ 35 h 54"/>
                  <a:gd name="T4" fmla="*/ 85 w 180"/>
                  <a:gd name="T5" fmla="*/ 28 h 54"/>
                  <a:gd name="T6" fmla="*/ 107 w 180"/>
                  <a:gd name="T7" fmla="*/ 23 h 54"/>
                  <a:gd name="T8" fmla="*/ 133 w 180"/>
                  <a:gd name="T9" fmla="*/ 17 h 54"/>
                  <a:gd name="T10" fmla="*/ 135 w 180"/>
                  <a:gd name="T11" fmla="*/ 13 h 54"/>
                  <a:gd name="T12" fmla="*/ 120 w 180"/>
                  <a:gd name="T13" fmla="*/ 8 h 54"/>
                  <a:gd name="T14" fmla="*/ 86 w 180"/>
                  <a:gd name="T15" fmla="*/ 7 h 54"/>
                  <a:gd name="T16" fmla="*/ 52 w 180"/>
                  <a:gd name="T17" fmla="*/ 8 h 54"/>
                  <a:gd name="T18" fmla="*/ 23 w 180"/>
                  <a:gd name="T19" fmla="*/ 10 h 54"/>
                  <a:gd name="T20" fmla="*/ 0 w 180"/>
                  <a:gd name="T21" fmla="*/ 4 h 54"/>
                  <a:gd name="T22" fmla="*/ 82 w 180"/>
                  <a:gd name="T23" fmla="*/ 0 h 54"/>
                  <a:gd name="T24" fmla="*/ 148 w 180"/>
                  <a:gd name="T25" fmla="*/ 3 h 54"/>
                  <a:gd name="T26" fmla="*/ 180 w 180"/>
                  <a:gd name="T27" fmla="*/ 13 h 54"/>
                  <a:gd name="T28" fmla="*/ 180 w 180"/>
                  <a:gd name="T29" fmla="*/ 17 h 54"/>
                  <a:gd name="T30" fmla="*/ 171 w 180"/>
                  <a:gd name="T31" fmla="*/ 21 h 54"/>
                  <a:gd name="T32" fmla="*/ 145 w 180"/>
                  <a:gd name="T33" fmla="*/ 26 h 54"/>
                  <a:gd name="T34" fmla="*/ 125 w 180"/>
                  <a:gd name="T35" fmla="*/ 31 h 54"/>
                  <a:gd name="T36" fmla="*/ 123 w 180"/>
                  <a:gd name="T37" fmla="*/ 35 h 54"/>
                  <a:gd name="T38" fmla="*/ 125 w 180"/>
                  <a:gd name="T39" fmla="*/ 37 h 54"/>
                  <a:gd name="T40" fmla="*/ 86 w 180"/>
                  <a:gd name="T41" fmla="*/ 37 h 54"/>
                  <a:gd name="T42" fmla="*/ 89 w 180"/>
                  <a:gd name="T43" fmla="*/ 49 h 54"/>
                  <a:gd name="T44" fmla="*/ 113 w 180"/>
                  <a:gd name="T45" fmla="*/ 43 h 54"/>
                  <a:gd name="T46" fmla="*/ 136 w 180"/>
                  <a:gd name="T47" fmla="*/ 45 h 54"/>
                  <a:gd name="T48" fmla="*/ 148 w 180"/>
                  <a:gd name="T49" fmla="*/ 49 h 54"/>
                  <a:gd name="T50" fmla="*/ 144 w 180"/>
                  <a:gd name="T51" fmla="*/ 53 h 54"/>
                  <a:gd name="T52" fmla="*/ 124 w 180"/>
                  <a:gd name="T53" fmla="*/ 54 h 54"/>
                  <a:gd name="T54" fmla="*/ 100 w 180"/>
                  <a:gd name="T55" fmla="*/ 53 h 54"/>
                  <a:gd name="T56" fmla="*/ 89 w 180"/>
                  <a:gd name="T57" fmla="*/ 49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80" h="54">
                    <a:moveTo>
                      <a:pt x="86" y="37"/>
                    </a:moveTo>
                    <a:cubicBezTo>
                      <a:pt x="83" y="35"/>
                      <a:pt x="83" y="35"/>
                      <a:pt x="83" y="35"/>
                    </a:cubicBezTo>
                    <a:cubicBezTo>
                      <a:pt x="85" y="28"/>
                      <a:pt x="85" y="28"/>
                      <a:pt x="85" y="28"/>
                    </a:cubicBezTo>
                    <a:cubicBezTo>
                      <a:pt x="85" y="28"/>
                      <a:pt x="96" y="25"/>
                      <a:pt x="107" y="23"/>
                    </a:cubicBezTo>
                    <a:cubicBezTo>
                      <a:pt x="121" y="20"/>
                      <a:pt x="133" y="17"/>
                      <a:pt x="133" y="17"/>
                    </a:cubicBezTo>
                    <a:cubicBezTo>
                      <a:pt x="135" y="13"/>
                      <a:pt x="135" y="13"/>
                      <a:pt x="135" y="13"/>
                    </a:cubicBezTo>
                    <a:cubicBezTo>
                      <a:pt x="135" y="13"/>
                      <a:pt x="128" y="9"/>
                      <a:pt x="120" y="8"/>
                    </a:cubicBezTo>
                    <a:cubicBezTo>
                      <a:pt x="111" y="7"/>
                      <a:pt x="100" y="7"/>
                      <a:pt x="86" y="7"/>
                    </a:cubicBezTo>
                    <a:cubicBezTo>
                      <a:pt x="73" y="7"/>
                      <a:pt x="62" y="7"/>
                      <a:pt x="52" y="8"/>
                    </a:cubicBezTo>
                    <a:cubicBezTo>
                      <a:pt x="42" y="8"/>
                      <a:pt x="32" y="9"/>
                      <a:pt x="23" y="10"/>
                    </a:cubicBezTo>
                    <a:cubicBezTo>
                      <a:pt x="15" y="8"/>
                      <a:pt x="7" y="6"/>
                      <a:pt x="0" y="4"/>
                    </a:cubicBezTo>
                    <a:cubicBezTo>
                      <a:pt x="24" y="1"/>
                      <a:pt x="52" y="0"/>
                      <a:pt x="82" y="0"/>
                    </a:cubicBezTo>
                    <a:cubicBezTo>
                      <a:pt x="108" y="0"/>
                      <a:pt x="130" y="1"/>
                      <a:pt x="148" y="3"/>
                    </a:cubicBezTo>
                    <a:cubicBezTo>
                      <a:pt x="165" y="5"/>
                      <a:pt x="180" y="13"/>
                      <a:pt x="180" y="13"/>
                    </a:cubicBezTo>
                    <a:cubicBezTo>
                      <a:pt x="180" y="17"/>
                      <a:pt x="180" y="17"/>
                      <a:pt x="180" y="17"/>
                    </a:cubicBezTo>
                    <a:cubicBezTo>
                      <a:pt x="171" y="21"/>
                      <a:pt x="171" y="21"/>
                      <a:pt x="171" y="21"/>
                    </a:cubicBezTo>
                    <a:cubicBezTo>
                      <a:pt x="171" y="21"/>
                      <a:pt x="158" y="24"/>
                      <a:pt x="145" y="26"/>
                    </a:cubicBezTo>
                    <a:cubicBezTo>
                      <a:pt x="135" y="28"/>
                      <a:pt x="125" y="31"/>
                      <a:pt x="125" y="31"/>
                    </a:cubicBezTo>
                    <a:cubicBezTo>
                      <a:pt x="123" y="35"/>
                      <a:pt x="123" y="35"/>
                      <a:pt x="123" y="35"/>
                    </a:cubicBezTo>
                    <a:cubicBezTo>
                      <a:pt x="125" y="37"/>
                      <a:pt x="125" y="37"/>
                      <a:pt x="125" y="37"/>
                    </a:cubicBezTo>
                    <a:cubicBezTo>
                      <a:pt x="112" y="37"/>
                      <a:pt x="99" y="37"/>
                      <a:pt x="86" y="37"/>
                    </a:cubicBezTo>
                    <a:close/>
                    <a:moveTo>
                      <a:pt x="89" y="49"/>
                    </a:moveTo>
                    <a:cubicBezTo>
                      <a:pt x="89" y="49"/>
                      <a:pt x="93" y="43"/>
                      <a:pt x="113" y="43"/>
                    </a:cubicBezTo>
                    <a:cubicBezTo>
                      <a:pt x="122" y="43"/>
                      <a:pt x="130" y="44"/>
                      <a:pt x="136" y="45"/>
                    </a:cubicBezTo>
                    <a:cubicBezTo>
                      <a:pt x="148" y="49"/>
                      <a:pt x="148" y="49"/>
                      <a:pt x="148" y="49"/>
                    </a:cubicBezTo>
                    <a:cubicBezTo>
                      <a:pt x="144" y="53"/>
                      <a:pt x="144" y="53"/>
                      <a:pt x="144" y="53"/>
                    </a:cubicBezTo>
                    <a:cubicBezTo>
                      <a:pt x="144" y="53"/>
                      <a:pt x="133" y="54"/>
                      <a:pt x="124" y="54"/>
                    </a:cubicBezTo>
                    <a:cubicBezTo>
                      <a:pt x="114" y="54"/>
                      <a:pt x="100" y="53"/>
                      <a:pt x="100" y="53"/>
                    </a:cubicBezTo>
                    <a:cubicBezTo>
                      <a:pt x="95" y="52"/>
                      <a:pt x="89" y="49"/>
                      <a:pt x="89" y="49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6" name="Freeform 462"/>
              <p:cNvSpPr>
                <a:spLocks/>
              </p:cNvSpPr>
              <p:nvPr/>
            </p:nvSpPr>
            <p:spPr bwMode="auto">
              <a:xfrm>
                <a:off x="31996063" y="4352926"/>
                <a:ext cx="377825" cy="207963"/>
              </a:xfrm>
              <a:custGeom>
                <a:avLst/>
                <a:gdLst>
                  <a:gd name="T0" fmla="*/ 101 w 101"/>
                  <a:gd name="T1" fmla="*/ 0 h 55"/>
                  <a:gd name="T2" fmla="*/ 45 w 101"/>
                  <a:gd name="T3" fmla="*/ 55 h 55"/>
                  <a:gd name="T4" fmla="*/ 0 w 101"/>
                  <a:gd name="T5" fmla="*/ 55 h 55"/>
                  <a:gd name="T6" fmla="*/ 57 w 101"/>
                  <a:gd name="T7" fmla="*/ 0 h 55"/>
                  <a:gd name="T8" fmla="*/ 101 w 101"/>
                  <a:gd name="T9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1" h="55">
                    <a:moveTo>
                      <a:pt x="101" y="0"/>
                    </a:moveTo>
                    <a:cubicBezTo>
                      <a:pt x="83" y="19"/>
                      <a:pt x="64" y="36"/>
                      <a:pt x="45" y="55"/>
                    </a:cubicBezTo>
                    <a:cubicBezTo>
                      <a:pt x="30" y="55"/>
                      <a:pt x="15" y="55"/>
                      <a:pt x="0" y="55"/>
                    </a:cubicBezTo>
                    <a:cubicBezTo>
                      <a:pt x="19" y="36"/>
                      <a:pt x="38" y="19"/>
                      <a:pt x="57" y="0"/>
                    </a:cubicBezTo>
                    <a:cubicBezTo>
                      <a:pt x="72" y="0"/>
                      <a:pt x="87" y="0"/>
                      <a:pt x="10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7" name="Freeform 463"/>
              <p:cNvSpPr>
                <a:spLocks/>
              </p:cNvSpPr>
              <p:nvPr/>
            </p:nvSpPr>
            <p:spPr bwMode="auto">
              <a:xfrm>
                <a:off x="-29290963" y="1304926"/>
                <a:ext cx="700088" cy="30163"/>
              </a:xfrm>
              <a:custGeom>
                <a:avLst/>
                <a:gdLst>
                  <a:gd name="T0" fmla="*/ 47 w 187"/>
                  <a:gd name="T1" fmla="*/ 5 h 8"/>
                  <a:gd name="T2" fmla="*/ 26 w 187"/>
                  <a:gd name="T3" fmla="*/ 5 h 8"/>
                  <a:gd name="T4" fmla="*/ 0 w 187"/>
                  <a:gd name="T5" fmla="*/ 8 h 8"/>
                  <a:gd name="T6" fmla="*/ 8 w 187"/>
                  <a:gd name="T7" fmla="*/ 2 h 8"/>
                  <a:gd name="T8" fmla="*/ 58 w 187"/>
                  <a:gd name="T9" fmla="*/ 0 h 8"/>
                  <a:gd name="T10" fmla="*/ 79 w 187"/>
                  <a:gd name="T11" fmla="*/ 0 h 8"/>
                  <a:gd name="T12" fmla="*/ 103 w 187"/>
                  <a:gd name="T13" fmla="*/ 1 h 8"/>
                  <a:gd name="T14" fmla="*/ 140 w 187"/>
                  <a:gd name="T15" fmla="*/ 3 h 8"/>
                  <a:gd name="T16" fmla="*/ 162 w 187"/>
                  <a:gd name="T17" fmla="*/ 2 h 8"/>
                  <a:gd name="T18" fmla="*/ 187 w 187"/>
                  <a:gd name="T19" fmla="*/ 0 h 8"/>
                  <a:gd name="T20" fmla="*/ 179 w 187"/>
                  <a:gd name="T21" fmla="*/ 5 h 8"/>
                  <a:gd name="T22" fmla="*/ 130 w 187"/>
                  <a:gd name="T23" fmla="*/ 8 h 8"/>
                  <a:gd name="T24" fmla="*/ 108 w 187"/>
                  <a:gd name="T25" fmla="*/ 7 h 8"/>
                  <a:gd name="T26" fmla="*/ 84 w 187"/>
                  <a:gd name="T27" fmla="*/ 6 h 8"/>
                  <a:gd name="T28" fmla="*/ 47 w 187"/>
                  <a:gd name="T2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87" h="8">
                    <a:moveTo>
                      <a:pt x="47" y="5"/>
                    </a:moveTo>
                    <a:cubicBezTo>
                      <a:pt x="47" y="5"/>
                      <a:pt x="34" y="5"/>
                      <a:pt x="26" y="5"/>
                    </a:cubicBezTo>
                    <a:cubicBezTo>
                      <a:pt x="18" y="6"/>
                      <a:pt x="9" y="7"/>
                      <a:pt x="0" y="8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23" y="1"/>
                      <a:pt x="40" y="0"/>
                      <a:pt x="58" y="0"/>
                    </a:cubicBezTo>
                    <a:cubicBezTo>
                      <a:pt x="65" y="0"/>
                      <a:pt x="73" y="0"/>
                      <a:pt x="79" y="0"/>
                    </a:cubicBezTo>
                    <a:cubicBezTo>
                      <a:pt x="86" y="0"/>
                      <a:pt x="94" y="1"/>
                      <a:pt x="103" y="1"/>
                    </a:cubicBezTo>
                    <a:cubicBezTo>
                      <a:pt x="117" y="2"/>
                      <a:pt x="130" y="3"/>
                      <a:pt x="140" y="3"/>
                    </a:cubicBezTo>
                    <a:cubicBezTo>
                      <a:pt x="146" y="3"/>
                      <a:pt x="154" y="2"/>
                      <a:pt x="162" y="2"/>
                    </a:cubicBezTo>
                    <a:cubicBezTo>
                      <a:pt x="170" y="1"/>
                      <a:pt x="179" y="1"/>
                      <a:pt x="187" y="0"/>
                    </a:cubicBezTo>
                    <a:cubicBezTo>
                      <a:pt x="179" y="5"/>
                      <a:pt x="179" y="5"/>
                      <a:pt x="179" y="5"/>
                    </a:cubicBezTo>
                    <a:cubicBezTo>
                      <a:pt x="163" y="7"/>
                      <a:pt x="147" y="8"/>
                      <a:pt x="130" y="8"/>
                    </a:cubicBezTo>
                    <a:cubicBezTo>
                      <a:pt x="122" y="8"/>
                      <a:pt x="115" y="8"/>
                      <a:pt x="108" y="7"/>
                    </a:cubicBezTo>
                    <a:cubicBezTo>
                      <a:pt x="101" y="7"/>
                      <a:pt x="93" y="7"/>
                      <a:pt x="84" y="6"/>
                    </a:cubicBezTo>
                    <a:cubicBezTo>
                      <a:pt x="70" y="5"/>
                      <a:pt x="58" y="5"/>
                      <a:pt x="47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8" name="Freeform 464"/>
              <p:cNvSpPr>
                <a:spLocks/>
              </p:cNvSpPr>
              <p:nvPr/>
            </p:nvSpPr>
            <p:spPr bwMode="auto">
              <a:xfrm>
                <a:off x="-29430663" y="1541463"/>
                <a:ext cx="280988" cy="38100"/>
              </a:xfrm>
              <a:custGeom>
                <a:avLst/>
                <a:gdLst>
                  <a:gd name="T0" fmla="*/ 46 w 75"/>
                  <a:gd name="T1" fmla="*/ 10 h 10"/>
                  <a:gd name="T2" fmla="*/ 21 w 75"/>
                  <a:gd name="T3" fmla="*/ 5 h 10"/>
                  <a:gd name="T4" fmla="*/ 0 w 75"/>
                  <a:gd name="T5" fmla="*/ 1 h 10"/>
                  <a:gd name="T6" fmla="*/ 1 w 75"/>
                  <a:gd name="T7" fmla="*/ 0 h 10"/>
                  <a:gd name="T8" fmla="*/ 50 w 75"/>
                  <a:gd name="T9" fmla="*/ 0 h 10"/>
                  <a:gd name="T10" fmla="*/ 62 w 75"/>
                  <a:gd name="T11" fmla="*/ 5 h 10"/>
                  <a:gd name="T12" fmla="*/ 75 w 75"/>
                  <a:gd name="T13" fmla="*/ 9 h 10"/>
                  <a:gd name="T14" fmla="*/ 74 w 75"/>
                  <a:gd name="T15" fmla="*/ 10 h 10"/>
                  <a:gd name="T16" fmla="*/ 46 w 75"/>
                  <a:gd name="T17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5" h="10">
                    <a:moveTo>
                      <a:pt x="46" y="10"/>
                    </a:moveTo>
                    <a:cubicBezTo>
                      <a:pt x="39" y="8"/>
                      <a:pt x="31" y="7"/>
                      <a:pt x="21" y="5"/>
                    </a:cubicBezTo>
                    <a:cubicBezTo>
                      <a:pt x="11" y="3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8" y="0"/>
                      <a:pt x="34" y="0"/>
                      <a:pt x="50" y="0"/>
                    </a:cubicBezTo>
                    <a:cubicBezTo>
                      <a:pt x="62" y="5"/>
                      <a:pt x="62" y="5"/>
                      <a:pt x="62" y="5"/>
                    </a:cubicBezTo>
                    <a:cubicBezTo>
                      <a:pt x="75" y="9"/>
                      <a:pt x="75" y="9"/>
                      <a:pt x="75" y="9"/>
                    </a:cubicBezTo>
                    <a:cubicBezTo>
                      <a:pt x="74" y="10"/>
                      <a:pt x="74" y="10"/>
                      <a:pt x="74" y="10"/>
                    </a:cubicBezTo>
                    <a:cubicBezTo>
                      <a:pt x="65" y="10"/>
                      <a:pt x="55" y="10"/>
                      <a:pt x="4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9" name="Freeform 465"/>
              <p:cNvSpPr>
                <a:spLocks/>
              </p:cNvSpPr>
              <p:nvPr/>
            </p:nvSpPr>
            <p:spPr bwMode="auto">
              <a:xfrm>
                <a:off x="-24366538" y="1538288"/>
                <a:ext cx="468313" cy="161925"/>
              </a:xfrm>
              <a:custGeom>
                <a:avLst/>
                <a:gdLst>
                  <a:gd name="T0" fmla="*/ 70 w 125"/>
                  <a:gd name="T1" fmla="*/ 43 h 43"/>
                  <a:gd name="T2" fmla="*/ 27 w 125"/>
                  <a:gd name="T3" fmla="*/ 43 h 43"/>
                  <a:gd name="T4" fmla="*/ 63 w 125"/>
                  <a:gd name="T5" fmla="*/ 15 h 43"/>
                  <a:gd name="T6" fmla="*/ 75 w 125"/>
                  <a:gd name="T7" fmla="*/ 7 h 43"/>
                  <a:gd name="T8" fmla="*/ 63 w 125"/>
                  <a:gd name="T9" fmla="*/ 9 h 43"/>
                  <a:gd name="T10" fmla="*/ 15 w 125"/>
                  <a:gd name="T11" fmla="*/ 14 h 43"/>
                  <a:gd name="T12" fmla="*/ 0 w 125"/>
                  <a:gd name="T13" fmla="*/ 10 h 43"/>
                  <a:gd name="T14" fmla="*/ 90 w 125"/>
                  <a:gd name="T15" fmla="*/ 0 h 43"/>
                  <a:gd name="T16" fmla="*/ 125 w 125"/>
                  <a:gd name="T17" fmla="*/ 0 h 43"/>
                  <a:gd name="T18" fmla="*/ 70 w 125"/>
                  <a:gd name="T19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5" h="43">
                    <a:moveTo>
                      <a:pt x="70" y="43"/>
                    </a:moveTo>
                    <a:cubicBezTo>
                      <a:pt x="56" y="43"/>
                      <a:pt x="42" y="43"/>
                      <a:pt x="27" y="43"/>
                    </a:cubicBezTo>
                    <a:cubicBezTo>
                      <a:pt x="39" y="34"/>
                      <a:pt x="51" y="24"/>
                      <a:pt x="63" y="15"/>
                    </a:cubicBezTo>
                    <a:cubicBezTo>
                      <a:pt x="75" y="7"/>
                      <a:pt x="75" y="7"/>
                      <a:pt x="75" y="7"/>
                    </a:cubicBezTo>
                    <a:cubicBezTo>
                      <a:pt x="63" y="9"/>
                      <a:pt x="63" y="9"/>
                      <a:pt x="63" y="9"/>
                    </a:cubicBezTo>
                    <a:cubicBezTo>
                      <a:pt x="63" y="9"/>
                      <a:pt x="42" y="11"/>
                      <a:pt x="15" y="14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30" y="7"/>
                      <a:pt x="60" y="3"/>
                      <a:pt x="90" y="0"/>
                    </a:cubicBezTo>
                    <a:cubicBezTo>
                      <a:pt x="102" y="0"/>
                      <a:pt x="114" y="0"/>
                      <a:pt x="125" y="0"/>
                    </a:cubicBezTo>
                    <a:cubicBezTo>
                      <a:pt x="107" y="14"/>
                      <a:pt x="88" y="29"/>
                      <a:pt x="70" y="4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0" name="Freeform 466"/>
              <p:cNvSpPr>
                <a:spLocks noEditPoints="1"/>
              </p:cNvSpPr>
              <p:nvPr/>
            </p:nvSpPr>
            <p:spPr bwMode="auto">
              <a:xfrm>
                <a:off x="-29400500" y="827088"/>
                <a:ext cx="427038" cy="71438"/>
              </a:xfrm>
              <a:custGeom>
                <a:avLst/>
                <a:gdLst>
                  <a:gd name="T0" fmla="*/ 48 w 114"/>
                  <a:gd name="T1" fmla="*/ 19 h 19"/>
                  <a:gd name="T2" fmla="*/ 8 w 114"/>
                  <a:gd name="T3" fmla="*/ 17 h 19"/>
                  <a:gd name="T4" fmla="*/ 4 w 114"/>
                  <a:gd name="T5" fmla="*/ 10 h 19"/>
                  <a:gd name="T6" fmla="*/ 29 w 114"/>
                  <a:gd name="T7" fmla="*/ 2 h 19"/>
                  <a:gd name="T8" fmla="*/ 73 w 114"/>
                  <a:gd name="T9" fmla="*/ 0 h 19"/>
                  <a:gd name="T10" fmla="*/ 107 w 114"/>
                  <a:gd name="T11" fmla="*/ 2 h 19"/>
                  <a:gd name="T12" fmla="*/ 111 w 114"/>
                  <a:gd name="T13" fmla="*/ 8 h 19"/>
                  <a:gd name="T14" fmla="*/ 108 w 114"/>
                  <a:gd name="T15" fmla="*/ 10 h 19"/>
                  <a:gd name="T16" fmla="*/ 29 w 114"/>
                  <a:gd name="T17" fmla="*/ 10 h 19"/>
                  <a:gd name="T18" fmla="*/ 31 w 114"/>
                  <a:gd name="T19" fmla="*/ 15 h 19"/>
                  <a:gd name="T20" fmla="*/ 54 w 114"/>
                  <a:gd name="T21" fmla="*/ 16 h 19"/>
                  <a:gd name="T22" fmla="*/ 74 w 114"/>
                  <a:gd name="T23" fmla="*/ 16 h 19"/>
                  <a:gd name="T24" fmla="*/ 95 w 114"/>
                  <a:gd name="T25" fmla="*/ 15 h 19"/>
                  <a:gd name="T26" fmla="*/ 90 w 114"/>
                  <a:gd name="T27" fmla="*/ 18 h 19"/>
                  <a:gd name="T28" fmla="*/ 70 w 114"/>
                  <a:gd name="T29" fmla="*/ 19 h 19"/>
                  <a:gd name="T30" fmla="*/ 48 w 114"/>
                  <a:gd name="T31" fmla="*/ 19 h 19"/>
                  <a:gd name="T32" fmla="*/ 69 w 114"/>
                  <a:gd name="T33" fmla="*/ 3 h 19"/>
                  <a:gd name="T34" fmla="*/ 48 w 114"/>
                  <a:gd name="T35" fmla="*/ 4 h 19"/>
                  <a:gd name="T36" fmla="*/ 33 w 114"/>
                  <a:gd name="T37" fmla="*/ 8 h 19"/>
                  <a:gd name="T38" fmla="*/ 87 w 114"/>
                  <a:gd name="T39" fmla="*/ 8 h 19"/>
                  <a:gd name="T40" fmla="*/ 86 w 114"/>
                  <a:gd name="T41" fmla="*/ 4 h 19"/>
                  <a:gd name="T42" fmla="*/ 69 w 114"/>
                  <a:gd name="T43" fmla="*/ 3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14" h="19">
                    <a:moveTo>
                      <a:pt x="48" y="19"/>
                    </a:moveTo>
                    <a:cubicBezTo>
                      <a:pt x="29" y="19"/>
                      <a:pt x="16" y="19"/>
                      <a:pt x="8" y="17"/>
                    </a:cubicBezTo>
                    <a:cubicBezTo>
                      <a:pt x="0" y="15"/>
                      <a:pt x="4" y="10"/>
                      <a:pt x="4" y="10"/>
                    </a:cubicBezTo>
                    <a:cubicBezTo>
                      <a:pt x="4" y="10"/>
                      <a:pt x="17" y="4"/>
                      <a:pt x="29" y="2"/>
                    </a:cubicBezTo>
                    <a:cubicBezTo>
                      <a:pt x="42" y="1"/>
                      <a:pt x="56" y="0"/>
                      <a:pt x="73" y="0"/>
                    </a:cubicBezTo>
                    <a:cubicBezTo>
                      <a:pt x="89" y="0"/>
                      <a:pt x="100" y="0"/>
                      <a:pt x="107" y="2"/>
                    </a:cubicBezTo>
                    <a:cubicBezTo>
                      <a:pt x="114" y="4"/>
                      <a:pt x="111" y="8"/>
                      <a:pt x="111" y="8"/>
                    </a:cubicBezTo>
                    <a:cubicBezTo>
                      <a:pt x="108" y="10"/>
                      <a:pt x="108" y="10"/>
                      <a:pt x="108" y="10"/>
                    </a:cubicBezTo>
                    <a:cubicBezTo>
                      <a:pt x="81" y="10"/>
                      <a:pt x="55" y="10"/>
                      <a:pt x="29" y="10"/>
                    </a:cubicBezTo>
                    <a:cubicBezTo>
                      <a:pt x="31" y="15"/>
                      <a:pt x="31" y="15"/>
                      <a:pt x="31" y="15"/>
                    </a:cubicBezTo>
                    <a:cubicBezTo>
                      <a:pt x="31" y="15"/>
                      <a:pt x="43" y="16"/>
                      <a:pt x="54" y="16"/>
                    </a:cubicBezTo>
                    <a:cubicBezTo>
                      <a:pt x="61" y="16"/>
                      <a:pt x="68" y="16"/>
                      <a:pt x="74" y="16"/>
                    </a:cubicBezTo>
                    <a:cubicBezTo>
                      <a:pt x="80" y="15"/>
                      <a:pt x="87" y="15"/>
                      <a:pt x="95" y="15"/>
                    </a:cubicBezTo>
                    <a:cubicBezTo>
                      <a:pt x="90" y="18"/>
                      <a:pt x="90" y="18"/>
                      <a:pt x="90" y="18"/>
                    </a:cubicBezTo>
                    <a:cubicBezTo>
                      <a:pt x="83" y="19"/>
                      <a:pt x="76" y="19"/>
                      <a:pt x="70" y="19"/>
                    </a:cubicBezTo>
                    <a:cubicBezTo>
                      <a:pt x="63" y="19"/>
                      <a:pt x="56" y="19"/>
                      <a:pt x="48" y="19"/>
                    </a:cubicBezTo>
                    <a:close/>
                    <a:moveTo>
                      <a:pt x="69" y="3"/>
                    </a:moveTo>
                    <a:cubicBezTo>
                      <a:pt x="61" y="3"/>
                      <a:pt x="54" y="3"/>
                      <a:pt x="48" y="4"/>
                    </a:cubicBezTo>
                    <a:cubicBezTo>
                      <a:pt x="33" y="8"/>
                      <a:pt x="33" y="8"/>
                      <a:pt x="33" y="8"/>
                    </a:cubicBezTo>
                    <a:cubicBezTo>
                      <a:pt x="51" y="8"/>
                      <a:pt x="69" y="8"/>
                      <a:pt x="87" y="8"/>
                    </a:cubicBezTo>
                    <a:cubicBezTo>
                      <a:pt x="86" y="4"/>
                      <a:pt x="86" y="4"/>
                      <a:pt x="86" y="4"/>
                    </a:cubicBezTo>
                    <a:cubicBezTo>
                      <a:pt x="86" y="4"/>
                      <a:pt x="77" y="3"/>
                      <a:pt x="69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1" name="Freeform 467"/>
              <p:cNvSpPr>
                <a:spLocks/>
              </p:cNvSpPr>
              <p:nvPr/>
            </p:nvSpPr>
            <p:spPr bwMode="auto">
              <a:xfrm>
                <a:off x="-28960763" y="827088"/>
                <a:ext cx="419100" cy="71438"/>
              </a:xfrm>
              <a:custGeom>
                <a:avLst/>
                <a:gdLst>
                  <a:gd name="T0" fmla="*/ 95 w 112"/>
                  <a:gd name="T1" fmla="*/ 14 h 19"/>
                  <a:gd name="T2" fmla="*/ 75 w 112"/>
                  <a:gd name="T3" fmla="*/ 18 h 19"/>
                  <a:gd name="T4" fmla="*/ 37 w 112"/>
                  <a:gd name="T5" fmla="*/ 19 h 19"/>
                  <a:gd name="T6" fmla="*/ 0 w 112"/>
                  <a:gd name="T7" fmla="*/ 18 h 19"/>
                  <a:gd name="T8" fmla="*/ 6 w 112"/>
                  <a:gd name="T9" fmla="*/ 15 h 19"/>
                  <a:gd name="T10" fmla="*/ 42 w 112"/>
                  <a:gd name="T11" fmla="*/ 16 h 19"/>
                  <a:gd name="T12" fmla="*/ 69 w 112"/>
                  <a:gd name="T13" fmla="*/ 14 h 19"/>
                  <a:gd name="T14" fmla="*/ 68 w 112"/>
                  <a:gd name="T15" fmla="*/ 13 h 19"/>
                  <a:gd name="T16" fmla="*/ 61 w 112"/>
                  <a:gd name="T17" fmla="*/ 12 h 19"/>
                  <a:gd name="T18" fmla="*/ 47 w 112"/>
                  <a:gd name="T19" fmla="*/ 11 h 19"/>
                  <a:gd name="T20" fmla="*/ 23 w 112"/>
                  <a:gd name="T21" fmla="*/ 8 h 19"/>
                  <a:gd name="T22" fmla="*/ 20 w 112"/>
                  <a:gd name="T23" fmla="*/ 5 h 19"/>
                  <a:gd name="T24" fmla="*/ 38 w 112"/>
                  <a:gd name="T25" fmla="*/ 1 h 19"/>
                  <a:gd name="T26" fmla="*/ 74 w 112"/>
                  <a:gd name="T27" fmla="*/ 0 h 19"/>
                  <a:gd name="T28" fmla="*/ 112 w 112"/>
                  <a:gd name="T29" fmla="*/ 1 h 19"/>
                  <a:gd name="T30" fmla="*/ 99 w 112"/>
                  <a:gd name="T31" fmla="*/ 4 h 19"/>
                  <a:gd name="T32" fmla="*/ 68 w 112"/>
                  <a:gd name="T33" fmla="*/ 3 h 19"/>
                  <a:gd name="T34" fmla="*/ 46 w 112"/>
                  <a:gd name="T35" fmla="*/ 5 h 19"/>
                  <a:gd name="T36" fmla="*/ 49 w 112"/>
                  <a:gd name="T37" fmla="*/ 6 h 19"/>
                  <a:gd name="T38" fmla="*/ 69 w 112"/>
                  <a:gd name="T39" fmla="*/ 8 h 19"/>
                  <a:gd name="T40" fmla="*/ 87 w 112"/>
                  <a:gd name="T41" fmla="*/ 9 h 19"/>
                  <a:gd name="T42" fmla="*/ 95 w 112"/>
                  <a:gd name="T43" fmla="*/ 11 h 19"/>
                  <a:gd name="T44" fmla="*/ 95 w 112"/>
                  <a:gd name="T45" fmla="*/ 1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12" h="19">
                    <a:moveTo>
                      <a:pt x="95" y="14"/>
                    </a:moveTo>
                    <a:cubicBezTo>
                      <a:pt x="95" y="14"/>
                      <a:pt x="85" y="17"/>
                      <a:pt x="75" y="18"/>
                    </a:cubicBezTo>
                    <a:cubicBezTo>
                      <a:pt x="65" y="19"/>
                      <a:pt x="52" y="19"/>
                      <a:pt x="37" y="19"/>
                    </a:cubicBezTo>
                    <a:cubicBezTo>
                      <a:pt x="21" y="19"/>
                      <a:pt x="9" y="19"/>
                      <a:pt x="0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18" y="16"/>
                      <a:pt x="30" y="16"/>
                      <a:pt x="42" y="16"/>
                    </a:cubicBezTo>
                    <a:cubicBezTo>
                      <a:pt x="58" y="16"/>
                      <a:pt x="69" y="14"/>
                      <a:pt x="69" y="14"/>
                    </a:cubicBezTo>
                    <a:cubicBezTo>
                      <a:pt x="68" y="13"/>
                      <a:pt x="68" y="13"/>
                      <a:pt x="68" y="13"/>
                    </a:cubicBezTo>
                    <a:cubicBezTo>
                      <a:pt x="61" y="12"/>
                      <a:pt x="61" y="12"/>
                      <a:pt x="61" y="12"/>
                    </a:cubicBezTo>
                    <a:cubicBezTo>
                      <a:pt x="61" y="12"/>
                      <a:pt x="53" y="11"/>
                      <a:pt x="47" y="11"/>
                    </a:cubicBezTo>
                    <a:cubicBezTo>
                      <a:pt x="34" y="10"/>
                      <a:pt x="23" y="8"/>
                      <a:pt x="23" y="8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0" y="5"/>
                      <a:pt x="29" y="2"/>
                      <a:pt x="38" y="1"/>
                    </a:cubicBezTo>
                    <a:cubicBezTo>
                      <a:pt x="48" y="0"/>
                      <a:pt x="60" y="0"/>
                      <a:pt x="74" y="0"/>
                    </a:cubicBezTo>
                    <a:cubicBezTo>
                      <a:pt x="88" y="0"/>
                      <a:pt x="100" y="0"/>
                      <a:pt x="112" y="1"/>
                    </a:cubicBezTo>
                    <a:cubicBezTo>
                      <a:pt x="99" y="4"/>
                      <a:pt x="99" y="4"/>
                      <a:pt x="99" y="4"/>
                    </a:cubicBezTo>
                    <a:cubicBezTo>
                      <a:pt x="87" y="3"/>
                      <a:pt x="77" y="3"/>
                      <a:pt x="68" y="3"/>
                    </a:cubicBezTo>
                    <a:cubicBezTo>
                      <a:pt x="55" y="3"/>
                      <a:pt x="46" y="5"/>
                      <a:pt x="46" y="5"/>
                    </a:cubicBezTo>
                    <a:cubicBezTo>
                      <a:pt x="49" y="6"/>
                      <a:pt x="49" y="6"/>
                      <a:pt x="49" y="6"/>
                    </a:cubicBezTo>
                    <a:cubicBezTo>
                      <a:pt x="49" y="6"/>
                      <a:pt x="58" y="7"/>
                      <a:pt x="69" y="8"/>
                    </a:cubicBezTo>
                    <a:cubicBezTo>
                      <a:pt x="77" y="8"/>
                      <a:pt x="87" y="9"/>
                      <a:pt x="87" y="9"/>
                    </a:cubicBezTo>
                    <a:cubicBezTo>
                      <a:pt x="95" y="11"/>
                      <a:pt x="95" y="11"/>
                      <a:pt x="95" y="11"/>
                    </a:cubicBezTo>
                    <a:lnTo>
                      <a:pt x="95" y="14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2" name="Freeform 468"/>
              <p:cNvSpPr>
                <a:spLocks/>
              </p:cNvSpPr>
              <p:nvPr/>
            </p:nvSpPr>
            <p:spPr bwMode="auto">
              <a:xfrm>
                <a:off x="-28522613" y="827088"/>
                <a:ext cx="404813" cy="71438"/>
              </a:xfrm>
              <a:custGeom>
                <a:avLst/>
                <a:gdLst>
                  <a:gd name="T0" fmla="*/ 44 w 108"/>
                  <a:gd name="T1" fmla="*/ 19 h 19"/>
                  <a:gd name="T2" fmla="*/ 7 w 108"/>
                  <a:gd name="T3" fmla="*/ 17 h 19"/>
                  <a:gd name="T4" fmla="*/ 4 w 108"/>
                  <a:gd name="T5" fmla="*/ 10 h 19"/>
                  <a:gd name="T6" fmla="*/ 29 w 108"/>
                  <a:gd name="T7" fmla="*/ 2 h 19"/>
                  <a:gd name="T8" fmla="*/ 76 w 108"/>
                  <a:gd name="T9" fmla="*/ 0 h 19"/>
                  <a:gd name="T10" fmla="*/ 108 w 108"/>
                  <a:gd name="T11" fmla="*/ 1 h 19"/>
                  <a:gd name="T12" fmla="*/ 95 w 108"/>
                  <a:gd name="T13" fmla="*/ 4 h 19"/>
                  <a:gd name="T14" fmla="*/ 70 w 108"/>
                  <a:gd name="T15" fmla="*/ 3 h 19"/>
                  <a:gd name="T16" fmla="*/ 30 w 108"/>
                  <a:gd name="T17" fmla="*/ 10 h 19"/>
                  <a:gd name="T18" fmla="*/ 30 w 108"/>
                  <a:gd name="T19" fmla="*/ 14 h 19"/>
                  <a:gd name="T20" fmla="*/ 50 w 108"/>
                  <a:gd name="T21" fmla="*/ 16 h 19"/>
                  <a:gd name="T22" fmla="*/ 84 w 108"/>
                  <a:gd name="T23" fmla="*/ 15 h 19"/>
                  <a:gd name="T24" fmla="*/ 79 w 108"/>
                  <a:gd name="T25" fmla="*/ 18 h 19"/>
                  <a:gd name="T26" fmla="*/ 63 w 108"/>
                  <a:gd name="T27" fmla="*/ 19 h 19"/>
                  <a:gd name="T28" fmla="*/ 44 w 108"/>
                  <a:gd name="T29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08" h="19">
                    <a:moveTo>
                      <a:pt x="44" y="19"/>
                    </a:moveTo>
                    <a:cubicBezTo>
                      <a:pt x="26" y="19"/>
                      <a:pt x="14" y="19"/>
                      <a:pt x="7" y="17"/>
                    </a:cubicBezTo>
                    <a:cubicBezTo>
                      <a:pt x="0" y="15"/>
                      <a:pt x="4" y="10"/>
                      <a:pt x="4" y="10"/>
                    </a:cubicBezTo>
                    <a:cubicBezTo>
                      <a:pt x="4" y="10"/>
                      <a:pt x="17" y="4"/>
                      <a:pt x="29" y="2"/>
                    </a:cubicBezTo>
                    <a:cubicBezTo>
                      <a:pt x="42" y="1"/>
                      <a:pt x="57" y="0"/>
                      <a:pt x="76" y="0"/>
                    </a:cubicBezTo>
                    <a:cubicBezTo>
                      <a:pt x="88" y="0"/>
                      <a:pt x="99" y="0"/>
                      <a:pt x="108" y="1"/>
                    </a:cubicBezTo>
                    <a:cubicBezTo>
                      <a:pt x="95" y="4"/>
                      <a:pt x="95" y="4"/>
                      <a:pt x="95" y="4"/>
                    </a:cubicBezTo>
                    <a:cubicBezTo>
                      <a:pt x="86" y="3"/>
                      <a:pt x="77" y="3"/>
                      <a:pt x="70" y="3"/>
                    </a:cubicBezTo>
                    <a:cubicBezTo>
                      <a:pt x="50" y="3"/>
                      <a:pt x="36" y="5"/>
                      <a:pt x="30" y="10"/>
                    </a:cubicBezTo>
                    <a:cubicBezTo>
                      <a:pt x="30" y="14"/>
                      <a:pt x="30" y="14"/>
                      <a:pt x="30" y="14"/>
                    </a:cubicBezTo>
                    <a:cubicBezTo>
                      <a:pt x="30" y="14"/>
                      <a:pt x="41" y="16"/>
                      <a:pt x="50" y="16"/>
                    </a:cubicBezTo>
                    <a:cubicBezTo>
                      <a:pt x="62" y="16"/>
                      <a:pt x="73" y="15"/>
                      <a:pt x="84" y="15"/>
                    </a:cubicBezTo>
                    <a:cubicBezTo>
                      <a:pt x="79" y="18"/>
                      <a:pt x="79" y="18"/>
                      <a:pt x="79" y="18"/>
                    </a:cubicBezTo>
                    <a:cubicBezTo>
                      <a:pt x="63" y="19"/>
                      <a:pt x="63" y="19"/>
                      <a:pt x="63" y="19"/>
                    </a:cubicBezTo>
                    <a:cubicBezTo>
                      <a:pt x="63" y="19"/>
                      <a:pt x="52" y="19"/>
                      <a:pt x="44" y="19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3" name="Freeform 470"/>
              <p:cNvSpPr>
                <a:spLocks/>
              </p:cNvSpPr>
              <p:nvPr/>
            </p:nvSpPr>
            <p:spPr bwMode="auto">
              <a:xfrm>
                <a:off x="-20867688" y="881063"/>
                <a:ext cx="311150" cy="66675"/>
              </a:xfrm>
              <a:custGeom>
                <a:avLst/>
                <a:gdLst>
                  <a:gd name="T0" fmla="*/ 18 w 83"/>
                  <a:gd name="T1" fmla="*/ 18 h 18"/>
                  <a:gd name="T2" fmla="*/ 0 w 83"/>
                  <a:gd name="T3" fmla="*/ 18 h 18"/>
                  <a:gd name="T4" fmla="*/ 21 w 83"/>
                  <a:gd name="T5" fmla="*/ 0 h 18"/>
                  <a:gd name="T6" fmla="*/ 83 w 83"/>
                  <a:gd name="T7" fmla="*/ 0 h 18"/>
                  <a:gd name="T8" fmla="*/ 80 w 83"/>
                  <a:gd name="T9" fmla="*/ 3 h 18"/>
                  <a:gd name="T10" fmla="*/ 36 w 83"/>
                  <a:gd name="T11" fmla="*/ 3 h 18"/>
                  <a:gd name="T12" fmla="*/ 29 w 83"/>
                  <a:gd name="T13" fmla="*/ 8 h 18"/>
                  <a:gd name="T14" fmla="*/ 71 w 83"/>
                  <a:gd name="T15" fmla="*/ 8 h 18"/>
                  <a:gd name="T16" fmla="*/ 68 w 83"/>
                  <a:gd name="T17" fmla="*/ 11 h 18"/>
                  <a:gd name="T18" fmla="*/ 27 w 83"/>
                  <a:gd name="T19" fmla="*/ 11 h 18"/>
                  <a:gd name="T20" fmla="*/ 18 w 83"/>
                  <a:gd name="T21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3" h="18">
                    <a:moveTo>
                      <a:pt x="18" y="18"/>
                    </a:moveTo>
                    <a:cubicBezTo>
                      <a:pt x="0" y="18"/>
                      <a:pt x="0" y="18"/>
                      <a:pt x="0" y="18"/>
                    </a:cubicBezTo>
                    <a:cubicBezTo>
                      <a:pt x="7" y="12"/>
                      <a:pt x="14" y="7"/>
                      <a:pt x="21" y="0"/>
                    </a:cubicBezTo>
                    <a:cubicBezTo>
                      <a:pt x="42" y="0"/>
                      <a:pt x="62" y="0"/>
                      <a:pt x="83" y="0"/>
                    </a:cubicBezTo>
                    <a:cubicBezTo>
                      <a:pt x="80" y="3"/>
                      <a:pt x="80" y="3"/>
                      <a:pt x="80" y="3"/>
                    </a:cubicBezTo>
                    <a:cubicBezTo>
                      <a:pt x="66" y="3"/>
                      <a:pt x="51" y="3"/>
                      <a:pt x="36" y="3"/>
                    </a:cubicBezTo>
                    <a:cubicBezTo>
                      <a:pt x="29" y="8"/>
                      <a:pt x="29" y="8"/>
                      <a:pt x="29" y="8"/>
                    </a:cubicBezTo>
                    <a:cubicBezTo>
                      <a:pt x="43" y="8"/>
                      <a:pt x="57" y="8"/>
                      <a:pt x="71" y="8"/>
                    </a:cubicBezTo>
                    <a:cubicBezTo>
                      <a:pt x="68" y="11"/>
                      <a:pt x="68" y="11"/>
                      <a:pt x="68" y="11"/>
                    </a:cubicBezTo>
                    <a:cubicBezTo>
                      <a:pt x="54" y="11"/>
                      <a:pt x="40" y="11"/>
                      <a:pt x="27" y="11"/>
                    </a:cubicBezTo>
                    <a:lnTo>
                      <a:pt x="18" y="1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4" name="Freeform 471"/>
              <p:cNvSpPr>
                <a:spLocks/>
              </p:cNvSpPr>
              <p:nvPr/>
            </p:nvSpPr>
            <p:spPr bwMode="auto">
              <a:xfrm>
                <a:off x="-20512088" y="881063"/>
                <a:ext cx="200025" cy="66675"/>
              </a:xfrm>
              <a:custGeom>
                <a:avLst/>
                <a:gdLst>
                  <a:gd name="T0" fmla="*/ 32 w 53"/>
                  <a:gd name="T1" fmla="*/ 18 h 18"/>
                  <a:gd name="T2" fmla="*/ 14 w 53"/>
                  <a:gd name="T3" fmla="*/ 18 h 18"/>
                  <a:gd name="T4" fmla="*/ 28 w 53"/>
                  <a:gd name="T5" fmla="*/ 7 h 18"/>
                  <a:gd name="T6" fmla="*/ 32 w 53"/>
                  <a:gd name="T7" fmla="*/ 4 h 18"/>
                  <a:gd name="T8" fmla="*/ 27 w 53"/>
                  <a:gd name="T9" fmla="*/ 4 h 18"/>
                  <a:gd name="T10" fmla="*/ 7 w 53"/>
                  <a:gd name="T11" fmla="*/ 7 h 18"/>
                  <a:gd name="T12" fmla="*/ 0 w 53"/>
                  <a:gd name="T13" fmla="*/ 5 h 18"/>
                  <a:gd name="T14" fmla="*/ 38 w 53"/>
                  <a:gd name="T15" fmla="*/ 0 h 18"/>
                  <a:gd name="T16" fmla="*/ 53 w 53"/>
                  <a:gd name="T17" fmla="*/ 0 h 18"/>
                  <a:gd name="T18" fmla="*/ 32 w 53"/>
                  <a:gd name="T19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3" h="18">
                    <a:moveTo>
                      <a:pt x="32" y="18"/>
                    </a:moveTo>
                    <a:cubicBezTo>
                      <a:pt x="14" y="18"/>
                      <a:pt x="14" y="18"/>
                      <a:pt x="14" y="18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32" y="4"/>
                      <a:pt x="32" y="4"/>
                      <a:pt x="32" y="4"/>
                    </a:cubicBezTo>
                    <a:cubicBezTo>
                      <a:pt x="27" y="4"/>
                      <a:pt x="27" y="4"/>
                      <a:pt x="27" y="4"/>
                    </a:cubicBezTo>
                    <a:cubicBezTo>
                      <a:pt x="27" y="4"/>
                      <a:pt x="18" y="5"/>
                      <a:pt x="7" y="7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3" y="3"/>
                      <a:pt x="25" y="2"/>
                      <a:pt x="38" y="0"/>
                    </a:cubicBezTo>
                    <a:cubicBezTo>
                      <a:pt x="53" y="0"/>
                      <a:pt x="53" y="0"/>
                      <a:pt x="53" y="0"/>
                    </a:cubicBezTo>
                    <a:cubicBezTo>
                      <a:pt x="46" y="7"/>
                      <a:pt x="39" y="12"/>
                      <a:pt x="32" y="1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5" name="Freeform 472"/>
              <p:cNvSpPr>
                <a:spLocks/>
              </p:cNvSpPr>
              <p:nvPr/>
            </p:nvSpPr>
            <p:spPr bwMode="auto">
              <a:xfrm>
                <a:off x="-15794038" y="881063"/>
                <a:ext cx="300038" cy="66675"/>
              </a:xfrm>
              <a:custGeom>
                <a:avLst/>
                <a:gdLst>
                  <a:gd name="T0" fmla="*/ 18 w 80"/>
                  <a:gd name="T1" fmla="*/ 18 h 18"/>
                  <a:gd name="T2" fmla="*/ 0 w 80"/>
                  <a:gd name="T3" fmla="*/ 18 h 18"/>
                  <a:gd name="T4" fmla="*/ 17 w 80"/>
                  <a:gd name="T5" fmla="*/ 0 h 18"/>
                  <a:gd name="T6" fmla="*/ 80 w 80"/>
                  <a:gd name="T7" fmla="*/ 0 h 18"/>
                  <a:gd name="T8" fmla="*/ 77 w 80"/>
                  <a:gd name="T9" fmla="*/ 3 h 18"/>
                  <a:gd name="T10" fmla="*/ 33 w 80"/>
                  <a:gd name="T11" fmla="*/ 3 h 18"/>
                  <a:gd name="T12" fmla="*/ 28 w 80"/>
                  <a:gd name="T13" fmla="*/ 8 h 18"/>
                  <a:gd name="T14" fmla="*/ 69 w 80"/>
                  <a:gd name="T15" fmla="*/ 8 h 18"/>
                  <a:gd name="T16" fmla="*/ 67 w 80"/>
                  <a:gd name="T17" fmla="*/ 11 h 18"/>
                  <a:gd name="T18" fmla="*/ 25 w 80"/>
                  <a:gd name="T19" fmla="*/ 11 h 18"/>
                  <a:gd name="T20" fmla="*/ 18 w 80"/>
                  <a:gd name="T21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0" h="18">
                    <a:moveTo>
                      <a:pt x="18" y="18"/>
                    </a:moveTo>
                    <a:cubicBezTo>
                      <a:pt x="12" y="18"/>
                      <a:pt x="6" y="18"/>
                      <a:pt x="0" y="18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38" y="0"/>
                      <a:pt x="59" y="0"/>
                      <a:pt x="80" y="0"/>
                    </a:cubicBezTo>
                    <a:cubicBezTo>
                      <a:pt x="77" y="3"/>
                      <a:pt x="77" y="3"/>
                      <a:pt x="77" y="3"/>
                    </a:cubicBezTo>
                    <a:cubicBezTo>
                      <a:pt x="63" y="3"/>
                      <a:pt x="48" y="3"/>
                      <a:pt x="33" y="3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42" y="8"/>
                      <a:pt x="56" y="8"/>
                      <a:pt x="69" y="8"/>
                    </a:cubicBezTo>
                    <a:cubicBezTo>
                      <a:pt x="67" y="11"/>
                      <a:pt x="67" y="11"/>
                      <a:pt x="67" y="11"/>
                    </a:cubicBezTo>
                    <a:cubicBezTo>
                      <a:pt x="53" y="11"/>
                      <a:pt x="39" y="11"/>
                      <a:pt x="25" y="11"/>
                    </a:cubicBezTo>
                    <a:lnTo>
                      <a:pt x="18" y="1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6" name="Freeform 473"/>
              <p:cNvSpPr>
                <a:spLocks/>
              </p:cNvSpPr>
              <p:nvPr/>
            </p:nvSpPr>
            <p:spPr bwMode="auto">
              <a:xfrm>
                <a:off x="-15511463" y="881063"/>
                <a:ext cx="314325" cy="66675"/>
              </a:xfrm>
              <a:custGeom>
                <a:avLst/>
                <a:gdLst>
                  <a:gd name="T0" fmla="*/ 76 w 84"/>
                  <a:gd name="T1" fmla="*/ 18 h 18"/>
                  <a:gd name="T2" fmla="*/ 0 w 84"/>
                  <a:gd name="T3" fmla="*/ 18 h 18"/>
                  <a:gd name="T4" fmla="*/ 2 w 84"/>
                  <a:gd name="T5" fmla="*/ 16 h 18"/>
                  <a:gd name="T6" fmla="*/ 35 w 84"/>
                  <a:gd name="T7" fmla="*/ 11 h 18"/>
                  <a:gd name="T8" fmla="*/ 55 w 84"/>
                  <a:gd name="T9" fmla="*/ 9 h 18"/>
                  <a:gd name="T10" fmla="*/ 62 w 84"/>
                  <a:gd name="T11" fmla="*/ 7 h 18"/>
                  <a:gd name="T12" fmla="*/ 66 w 84"/>
                  <a:gd name="T13" fmla="*/ 5 h 18"/>
                  <a:gd name="T14" fmla="*/ 63 w 84"/>
                  <a:gd name="T15" fmla="*/ 3 h 18"/>
                  <a:gd name="T16" fmla="*/ 51 w 84"/>
                  <a:gd name="T17" fmla="*/ 3 h 18"/>
                  <a:gd name="T18" fmla="*/ 38 w 84"/>
                  <a:gd name="T19" fmla="*/ 3 h 18"/>
                  <a:gd name="T20" fmla="*/ 23 w 84"/>
                  <a:gd name="T21" fmla="*/ 5 h 18"/>
                  <a:gd name="T22" fmla="*/ 16 w 84"/>
                  <a:gd name="T23" fmla="*/ 3 h 18"/>
                  <a:gd name="T24" fmla="*/ 35 w 84"/>
                  <a:gd name="T25" fmla="*/ 1 h 18"/>
                  <a:gd name="T26" fmla="*/ 54 w 84"/>
                  <a:gd name="T27" fmla="*/ 0 h 18"/>
                  <a:gd name="T28" fmla="*/ 78 w 84"/>
                  <a:gd name="T29" fmla="*/ 1 h 18"/>
                  <a:gd name="T30" fmla="*/ 84 w 84"/>
                  <a:gd name="T31" fmla="*/ 5 h 18"/>
                  <a:gd name="T32" fmla="*/ 79 w 84"/>
                  <a:gd name="T33" fmla="*/ 7 h 18"/>
                  <a:gd name="T34" fmla="*/ 69 w 84"/>
                  <a:gd name="T35" fmla="*/ 9 h 18"/>
                  <a:gd name="T36" fmla="*/ 47 w 84"/>
                  <a:gd name="T37" fmla="*/ 13 h 18"/>
                  <a:gd name="T38" fmla="*/ 25 w 84"/>
                  <a:gd name="T39" fmla="*/ 15 h 18"/>
                  <a:gd name="T40" fmla="*/ 25 w 84"/>
                  <a:gd name="T41" fmla="*/ 16 h 18"/>
                  <a:gd name="T42" fmla="*/ 78 w 84"/>
                  <a:gd name="T43" fmla="*/ 16 h 18"/>
                  <a:gd name="T44" fmla="*/ 76 w 84"/>
                  <a:gd name="T45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84" h="18">
                    <a:moveTo>
                      <a:pt x="76" y="18"/>
                    </a:moveTo>
                    <a:cubicBezTo>
                      <a:pt x="50" y="18"/>
                      <a:pt x="25" y="18"/>
                      <a:pt x="0" y="18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13" y="15"/>
                      <a:pt x="24" y="13"/>
                      <a:pt x="35" y="11"/>
                    </a:cubicBezTo>
                    <a:cubicBezTo>
                      <a:pt x="45" y="10"/>
                      <a:pt x="55" y="9"/>
                      <a:pt x="55" y="9"/>
                    </a:cubicBezTo>
                    <a:cubicBezTo>
                      <a:pt x="62" y="7"/>
                      <a:pt x="62" y="7"/>
                      <a:pt x="62" y="7"/>
                    </a:cubicBezTo>
                    <a:cubicBezTo>
                      <a:pt x="66" y="5"/>
                      <a:pt x="66" y="5"/>
                      <a:pt x="66" y="5"/>
                    </a:cubicBezTo>
                    <a:cubicBezTo>
                      <a:pt x="63" y="3"/>
                      <a:pt x="63" y="3"/>
                      <a:pt x="63" y="3"/>
                    </a:cubicBezTo>
                    <a:cubicBezTo>
                      <a:pt x="51" y="3"/>
                      <a:pt x="51" y="3"/>
                      <a:pt x="51" y="3"/>
                    </a:cubicBezTo>
                    <a:cubicBezTo>
                      <a:pt x="38" y="3"/>
                      <a:pt x="38" y="3"/>
                      <a:pt x="38" y="3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22" y="2"/>
                      <a:pt x="29" y="1"/>
                      <a:pt x="35" y="1"/>
                    </a:cubicBezTo>
                    <a:cubicBezTo>
                      <a:pt x="41" y="0"/>
                      <a:pt x="48" y="0"/>
                      <a:pt x="54" y="0"/>
                    </a:cubicBezTo>
                    <a:cubicBezTo>
                      <a:pt x="64" y="0"/>
                      <a:pt x="78" y="1"/>
                      <a:pt x="78" y="1"/>
                    </a:cubicBezTo>
                    <a:cubicBezTo>
                      <a:pt x="84" y="5"/>
                      <a:pt x="84" y="5"/>
                      <a:pt x="84" y="5"/>
                    </a:cubicBezTo>
                    <a:cubicBezTo>
                      <a:pt x="79" y="7"/>
                      <a:pt x="79" y="7"/>
                      <a:pt x="79" y="7"/>
                    </a:cubicBezTo>
                    <a:cubicBezTo>
                      <a:pt x="69" y="9"/>
                      <a:pt x="69" y="9"/>
                      <a:pt x="69" y="9"/>
                    </a:cubicBezTo>
                    <a:cubicBezTo>
                      <a:pt x="69" y="9"/>
                      <a:pt x="57" y="11"/>
                      <a:pt x="47" y="13"/>
                    </a:cubicBezTo>
                    <a:cubicBezTo>
                      <a:pt x="40" y="14"/>
                      <a:pt x="33" y="15"/>
                      <a:pt x="25" y="15"/>
                    </a:cubicBezTo>
                    <a:cubicBezTo>
                      <a:pt x="25" y="16"/>
                      <a:pt x="25" y="16"/>
                      <a:pt x="25" y="16"/>
                    </a:cubicBezTo>
                    <a:cubicBezTo>
                      <a:pt x="43" y="16"/>
                      <a:pt x="60" y="16"/>
                      <a:pt x="78" y="16"/>
                    </a:cubicBezTo>
                    <a:lnTo>
                      <a:pt x="76" y="1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7" name="Freeform 474"/>
              <p:cNvSpPr>
                <a:spLocks/>
              </p:cNvSpPr>
              <p:nvPr/>
            </p:nvSpPr>
            <p:spPr bwMode="auto">
              <a:xfrm>
                <a:off x="-10715625" y="881063"/>
                <a:ext cx="280988" cy="66675"/>
              </a:xfrm>
              <a:custGeom>
                <a:avLst/>
                <a:gdLst>
                  <a:gd name="T0" fmla="*/ 18 w 75"/>
                  <a:gd name="T1" fmla="*/ 18 h 18"/>
                  <a:gd name="T2" fmla="*/ 0 w 75"/>
                  <a:gd name="T3" fmla="*/ 18 h 18"/>
                  <a:gd name="T4" fmla="*/ 13 w 75"/>
                  <a:gd name="T5" fmla="*/ 0 h 18"/>
                  <a:gd name="T6" fmla="*/ 75 w 75"/>
                  <a:gd name="T7" fmla="*/ 0 h 18"/>
                  <a:gd name="T8" fmla="*/ 73 w 75"/>
                  <a:gd name="T9" fmla="*/ 3 h 18"/>
                  <a:gd name="T10" fmla="*/ 29 w 75"/>
                  <a:gd name="T11" fmla="*/ 3 h 18"/>
                  <a:gd name="T12" fmla="*/ 25 w 75"/>
                  <a:gd name="T13" fmla="*/ 8 h 18"/>
                  <a:gd name="T14" fmla="*/ 66 w 75"/>
                  <a:gd name="T15" fmla="*/ 8 h 18"/>
                  <a:gd name="T16" fmla="*/ 65 w 75"/>
                  <a:gd name="T17" fmla="*/ 11 h 18"/>
                  <a:gd name="T18" fmla="*/ 23 w 75"/>
                  <a:gd name="T19" fmla="*/ 11 h 18"/>
                  <a:gd name="T20" fmla="*/ 18 w 75"/>
                  <a:gd name="T21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5" h="18">
                    <a:moveTo>
                      <a:pt x="18" y="18"/>
                    </a:moveTo>
                    <a:cubicBezTo>
                      <a:pt x="12" y="18"/>
                      <a:pt x="6" y="18"/>
                      <a:pt x="0" y="18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33" y="0"/>
                      <a:pt x="54" y="0"/>
                      <a:pt x="75" y="0"/>
                    </a:cubicBezTo>
                    <a:cubicBezTo>
                      <a:pt x="73" y="3"/>
                      <a:pt x="73" y="3"/>
                      <a:pt x="73" y="3"/>
                    </a:cubicBezTo>
                    <a:cubicBezTo>
                      <a:pt x="58" y="3"/>
                      <a:pt x="44" y="3"/>
                      <a:pt x="29" y="3"/>
                    </a:cubicBezTo>
                    <a:cubicBezTo>
                      <a:pt x="25" y="8"/>
                      <a:pt x="25" y="8"/>
                      <a:pt x="25" y="8"/>
                    </a:cubicBezTo>
                    <a:cubicBezTo>
                      <a:pt x="39" y="8"/>
                      <a:pt x="53" y="8"/>
                      <a:pt x="66" y="8"/>
                    </a:cubicBezTo>
                    <a:cubicBezTo>
                      <a:pt x="65" y="11"/>
                      <a:pt x="65" y="11"/>
                      <a:pt x="65" y="11"/>
                    </a:cubicBezTo>
                    <a:cubicBezTo>
                      <a:pt x="51" y="11"/>
                      <a:pt x="37" y="11"/>
                      <a:pt x="23" y="11"/>
                    </a:cubicBezTo>
                    <a:lnTo>
                      <a:pt x="18" y="1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8" name="Freeform 475"/>
              <p:cNvSpPr>
                <a:spLocks/>
              </p:cNvSpPr>
              <p:nvPr/>
            </p:nvSpPr>
            <p:spPr bwMode="auto">
              <a:xfrm>
                <a:off x="-10434638" y="881063"/>
                <a:ext cx="300038" cy="66675"/>
              </a:xfrm>
              <a:custGeom>
                <a:avLst/>
                <a:gdLst>
                  <a:gd name="T0" fmla="*/ 80 w 80"/>
                  <a:gd name="T1" fmla="*/ 5 h 18"/>
                  <a:gd name="T2" fmla="*/ 72 w 80"/>
                  <a:gd name="T3" fmla="*/ 7 h 18"/>
                  <a:gd name="T4" fmla="*/ 54 w 80"/>
                  <a:gd name="T5" fmla="*/ 9 h 18"/>
                  <a:gd name="T6" fmla="*/ 54 w 80"/>
                  <a:gd name="T7" fmla="*/ 9 h 18"/>
                  <a:gd name="T8" fmla="*/ 73 w 80"/>
                  <a:gd name="T9" fmla="*/ 10 h 18"/>
                  <a:gd name="T10" fmla="*/ 77 w 80"/>
                  <a:gd name="T11" fmla="*/ 13 h 18"/>
                  <a:gd name="T12" fmla="*/ 63 w 80"/>
                  <a:gd name="T13" fmla="*/ 17 h 18"/>
                  <a:gd name="T14" fmla="*/ 30 w 80"/>
                  <a:gd name="T15" fmla="*/ 18 h 18"/>
                  <a:gd name="T16" fmla="*/ 0 w 80"/>
                  <a:gd name="T17" fmla="*/ 18 h 18"/>
                  <a:gd name="T18" fmla="*/ 2 w 80"/>
                  <a:gd name="T19" fmla="*/ 15 h 18"/>
                  <a:gd name="T20" fmla="*/ 16 w 80"/>
                  <a:gd name="T21" fmla="*/ 16 h 18"/>
                  <a:gd name="T22" fmla="*/ 31 w 80"/>
                  <a:gd name="T23" fmla="*/ 16 h 18"/>
                  <a:gd name="T24" fmla="*/ 51 w 80"/>
                  <a:gd name="T25" fmla="*/ 15 h 18"/>
                  <a:gd name="T26" fmla="*/ 59 w 80"/>
                  <a:gd name="T27" fmla="*/ 13 h 18"/>
                  <a:gd name="T28" fmla="*/ 53 w 80"/>
                  <a:gd name="T29" fmla="*/ 11 h 18"/>
                  <a:gd name="T30" fmla="*/ 31 w 80"/>
                  <a:gd name="T31" fmla="*/ 10 h 18"/>
                  <a:gd name="T32" fmla="*/ 22 w 80"/>
                  <a:gd name="T33" fmla="*/ 10 h 18"/>
                  <a:gd name="T34" fmla="*/ 23 w 80"/>
                  <a:gd name="T35" fmla="*/ 8 h 18"/>
                  <a:gd name="T36" fmla="*/ 33 w 80"/>
                  <a:gd name="T37" fmla="*/ 8 h 18"/>
                  <a:gd name="T38" fmla="*/ 62 w 80"/>
                  <a:gd name="T39" fmla="*/ 5 h 18"/>
                  <a:gd name="T40" fmla="*/ 58 w 80"/>
                  <a:gd name="T41" fmla="*/ 3 h 18"/>
                  <a:gd name="T42" fmla="*/ 45 w 80"/>
                  <a:gd name="T43" fmla="*/ 3 h 18"/>
                  <a:gd name="T44" fmla="*/ 33 w 80"/>
                  <a:gd name="T45" fmla="*/ 3 h 18"/>
                  <a:gd name="T46" fmla="*/ 19 w 80"/>
                  <a:gd name="T47" fmla="*/ 4 h 18"/>
                  <a:gd name="T48" fmla="*/ 11 w 80"/>
                  <a:gd name="T49" fmla="*/ 2 h 18"/>
                  <a:gd name="T50" fmla="*/ 48 w 80"/>
                  <a:gd name="T51" fmla="*/ 0 h 18"/>
                  <a:gd name="T52" fmla="*/ 73 w 80"/>
                  <a:gd name="T53" fmla="*/ 1 h 18"/>
                  <a:gd name="T54" fmla="*/ 80 w 80"/>
                  <a:gd name="T55" fmla="*/ 5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80" h="18">
                    <a:moveTo>
                      <a:pt x="80" y="5"/>
                    </a:moveTo>
                    <a:cubicBezTo>
                      <a:pt x="72" y="7"/>
                      <a:pt x="72" y="7"/>
                      <a:pt x="72" y="7"/>
                    </a:cubicBezTo>
                    <a:cubicBezTo>
                      <a:pt x="72" y="7"/>
                      <a:pt x="61" y="9"/>
                      <a:pt x="54" y="9"/>
                    </a:cubicBezTo>
                    <a:cubicBezTo>
                      <a:pt x="54" y="9"/>
                      <a:pt x="54" y="9"/>
                      <a:pt x="54" y="9"/>
                    </a:cubicBezTo>
                    <a:cubicBezTo>
                      <a:pt x="62" y="9"/>
                      <a:pt x="73" y="10"/>
                      <a:pt x="73" y="10"/>
                    </a:cubicBezTo>
                    <a:cubicBezTo>
                      <a:pt x="77" y="13"/>
                      <a:pt x="77" y="13"/>
                      <a:pt x="77" y="13"/>
                    </a:cubicBezTo>
                    <a:cubicBezTo>
                      <a:pt x="77" y="13"/>
                      <a:pt x="72" y="16"/>
                      <a:pt x="63" y="17"/>
                    </a:cubicBezTo>
                    <a:cubicBezTo>
                      <a:pt x="55" y="18"/>
                      <a:pt x="44" y="18"/>
                      <a:pt x="30" y="18"/>
                    </a:cubicBezTo>
                    <a:cubicBezTo>
                      <a:pt x="18" y="18"/>
                      <a:pt x="8" y="18"/>
                      <a:pt x="0" y="18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16" y="16"/>
                      <a:pt x="16" y="16"/>
                      <a:pt x="16" y="16"/>
                    </a:cubicBezTo>
                    <a:cubicBezTo>
                      <a:pt x="31" y="16"/>
                      <a:pt x="31" y="16"/>
                      <a:pt x="31" y="16"/>
                    </a:cubicBezTo>
                    <a:cubicBezTo>
                      <a:pt x="39" y="16"/>
                      <a:pt x="51" y="15"/>
                      <a:pt x="51" y="15"/>
                    </a:cubicBezTo>
                    <a:cubicBezTo>
                      <a:pt x="59" y="13"/>
                      <a:pt x="59" y="13"/>
                      <a:pt x="59" y="13"/>
                    </a:cubicBezTo>
                    <a:cubicBezTo>
                      <a:pt x="53" y="11"/>
                      <a:pt x="53" y="11"/>
                      <a:pt x="53" y="11"/>
                    </a:cubicBezTo>
                    <a:cubicBezTo>
                      <a:pt x="53" y="11"/>
                      <a:pt x="42" y="10"/>
                      <a:pt x="31" y="10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3" y="8"/>
                      <a:pt x="23" y="8"/>
                      <a:pt x="23" y="8"/>
                    </a:cubicBezTo>
                    <a:cubicBezTo>
                      <a:pt x="33" y="8"/>
                      <a:pt x="33" y="8"/>
                      <a:pt x="33" y="8"/>
                    </a:cubicBezTo>
                    <a:cubicBezTo>
                      <a:pt x="51" y="8"/>
                      <a:pt x="62" y="5"/>
                      <a:pt x="62" y="5"/>
                    </a:cubicBezTo>
                    <a:cubicBezTo>
                      <a:pt x="58" y="3"/>
                      <a:pt x="58" y="3"/>
                      <a:pt x="58" y="3"/>
                    </a:cubicBezTo>
                    <a:cubicBezTo>
                      <a:pt x="58" y="3"/>
                      <a:pt x="51" y="3"/>
                      <a:pt x="45" y="3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22" y="1"/>
                      <a:pt x="34" y="0"/>
                      <a:pt x="48" y="0"/>
                    </a:cubicBezTo>
                    <a:cubicBezTo>
                      <a:pt x="59" y="0"/>
                      <a:pt x="73" y="1"/>
                      <a:pt x="73" y="1"/>
                    </a:cubicBezTo>
                    <a:lnTo>
                      <a:pt x="80" y="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9" name="Freeform 476"/>
              <p:cNvSpPr>
                <a:spLocks/>
              </p:cNvSpPr>
              <p:nvPr/>
            </p:nvSpPr>
            <p:spPr bwMode="auto">
              <a:xfrm>
                <a:off x="-5640388" y="881063"/>
                <a:ext cx="269875" cy="66675"/>
              </a:xfrm>
              <a:custGeom>
                <a:avLst/>
                <a:gdLst>
                  <a:gd name="T0" fmla="*/ 18 w 72"/>
                  <a:gd name="T1" fmla="*/ 18 h 18"/>
                  <a:gd name="T2" fmla="*/ 0 w 72"/>
                  <a:gd name="T3" fmla="*/ 18 h 18"/>
                  <a:gd name="T4" fmla="*/ 9 w 72"/>
                  <a:gd name="T5" fmla="*/ 0 h 18"/>
                  <a:gd name="T6" fmla="*/ 72 w 72"/>
                  <a:gd name="T7" fmla="*/ 0 h 18"/>
                  <a:gd name="T8" fmla="*/ 70 w 72"/>
                  <a:gd name="T9" fmla="*/ 3 h 18"/>
                  <a:gd name="T10" fmla="*/ 26 w 72"/>
                  <a:gd name="T11" fmla="*/ 3 h 18"/>
                  <a:gd name="T12" fmla="*/ 23 w 72"/>
                  <a:gd name="T13" fmla="*/ 8 h 18"/>
                  <a:gd name="T14" fmla="*/ 65 w 72"/>
                  <a:gd name="T15" fmla="*/ 8 h 18"/>
                  <a:gd name="T16" fmla="*/ 63 w 72"/>
                  <a:gd name="T17" fmla="*/ 11 h 18"/>
                  <a:gd name="T18" fmla="*/ 22 w 72"/>
                  <a:gd name="T19" fmla="*/ 11 h 18"/>
                  <a:gd name="T20" fmla="*/ 18 w 72"/>
                  <a:gd name="T21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2" h="18">
                    <a:moveTo>
                      <a:pt x="18" y="18"/>
                    </a:moveTo>
                    <a:cubicBezTo>
                      <a:pt x="12" y="18"/>
                      <a:pt x="6" y="18"/>
                      <a:pt x="0" y="18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30" y="0"/>
                      <a:pt x="51" y="0"/>
                      <a:pt x="72" y="0"/>
                    </a:cubicBezTo>
                    <a:cubicBezTo>
                      <a:pt x="70" y="3"/>
                      <a:pt x="70" y="3"/>
                      <a:pt x="70" y="3"/>
                    </a:cubicBezTo>
                    <a:cubicBezTo>
                      <a:pt x="56" y="3"/>
                      <a:pt x="41" y="3"/>
                      <a:pt x="26" y="3"/>
                    </a:cubicBezTo>
                    <a:cubicBezTo>
                      <a:pt x="23" y="8"/>
                      <a:pt x="23" y="8"/>
                      <a:pt x="23" y="8"/>
                    </a:cubicBezTo>
                    <a:cubicBezTo>
                      <a:pt x="37" y="8"/>
                      <a:pt x="51" y="8"/>
                      <a:pt x="65" y="8"/>
                    </a:cubicBezTo>
                    <a:cubicBezTo>
                      <a:pt x="63" y="11"/>
                      <a:pt x="63" y="11"/>
                      <a:pt x="63" y="11"/>
                    </a:cubicBezTo>
                    <a:cubicBezTo>
                      <a:pt x="50" y="11"/>
                      <a:pt x="36" y="11"/>
                      <a:pt x="22" y="11"/>
                    </a:cubicBezTo>
                    <a:lnTo>
                      <a:pt x="18" y="1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0" name="Freeform 477"/>
              <p:cNvSpPr>
                <a:spLocks noEditPoints="1"/>
              </p:cNvSpPr>
              <p:nvPr/>
            </p:nvSpPr>
            <p:spPr bwMode="auto">
              <a:xfrm>
                <a:off x="-5367338" y="881063"/>
                <a:ext cx="315913" cy="66675"/>
              </a:xfrm>
              <a:custGeom>
                <a:avLst/>
                <a:gdLst>
                  <a:gd name="T0" fmla="*/ 83 w 84"/>
                  <a:gd name="T1" fmla="*/ 14 h 18"/>
                  <a:gd name="T2" fmla="*/ 68 w 84"/>
                  <a:gd name="T3" fmla="*/ 14 h 18"/>
                  <a:gd name="T4" fmla="*/ 66 w 84"/>
                  <a:gd name="T5" fmla="*/ 18 h 18"/>
                  <a:gd name="T6" fmla="*/ 49 w 84"/>
                  <a:gd name="T7" fmla="*/ 18 h 18"/>
                  <a:gd name="T8" fmla="*/ 51 w 84"/>
                  <a:gd name="T9" fmla="*/ 14 h 18"/>
                  <a:gd name="T10" fmla="*/ 0 w 84"/>
                  <a:gd name="T11" fmla="*/ 14 h 18"/>
                  <a:gd name="T12" fmla="*/ 1 w 84"/>
                  <a:gd name="T13" fmla="*/ 12 h 18"/>
                  <a:gd name="T14" fmla="*/ 57 w 84"/>
                  <a:gd name="T15" fmla="*/ 0 h 18"/>
                  <a:gd name="T16" fmla="*/ 75 w 84"/>
                  <a:gd name="T17" fmla="*/ 0 h 18"/>
                  <a:gd name="T18" fmla="*/ 69 w 84"/>
                  <a:gd name="T19" fmla="*/ 12 h 18"/>
                  <a:gd name="T20" fmla="*/ 84 w 84"/>
                  <a:gd name="T21" fmla="*/ 12 h 18"/>
                  <a:gd name="T22" fmla="*/ 83 w 84"/>
                  <a:gd name="T23" fmla="*/ 14 h 18"/>
                  <a:gd name="T24" fmla="*/ 52 w 84"/>
                  <a:gd name="T25" fmla="*/ 12 h 18"/>
                  <a:gd name="T26" fmla="*/ 54 w 84"/>
                  <a:gd name="T27" fmla="*/ 8 h 18"/>
                  <a:gd name="T28" fmla="*/ 57 w 84"/>
                  <a:gd name="T29" fmla="*/ 4 h 18"/>
                  <a:gd name="T30" fmla="*/ 56 w 84"/>
                  <a:gd name="T31" fmla="*/ 4 h 18"/>
                  <a:gd name="T32" fmla="*/ 48 w 84"/>
                  <a:gd name="T33" fmla="*/ 6 h 18"/>
                  <a:gd name="T34" fmla="*/ 18 w 84"/>
                  <a:gd name="T35" fmla="*/ 12 h 18"/>
                  <a:gd name="T36" fmla="*/ 52 w 84"/>
                  <a:gd name="T37" fmla="*/ 1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84" h="18">
                    <a:moveTo>
                      <a:pt x="83" y="14"/>
                    </a:moveTo>
                    <a:cubicBezTo>
                      <a:pt x="68" y="14"/>
                      <a:pt x="68" y="14"/>
                      <a:pt x="68" y="14"/>
                    </a:cubicBezTo>
                    <a:cubicBezTo>
                      <a:pt x="66" y="18"/>
                      <a:pt x="66" y="18"/>
                      <a:pt x="66" y="18"/>
                    </a:cubicBezTo>
                    <a:cubicBezTo>
                      <a:pt x="49" y="18"/>
                      <a:pt x="49" y="18"/>
                      <a:pt x="49" y="18"/>
                    </a:cubicBezTo>
                    <a:cubicBezTo>
                      <a:pt x="51" y="14"/>
                      <a:pt x="51" y="14"/>
                      <a:pt x="51" y="14"/>
                    </a:cubicBezTo>
                    <a:cubicBezTo>
                      <a:pt x="34" y="14"/>
                      <a:pt x="17" y="14"/>
                      <a:pt x="0" y="14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20" y="8"/>
                      <a:pt x="39" y="4"/>
                      <a:pt x="57" y="0"/>
                    </a:cubicBezTo>
                    <a:cubicBezTo>
                      <a:pt x="75" y="0"/>
                      <a:pt x="75" y="0"/>
                      <a:pt x="75" y="0"/>
                    </a:cubicBezTo>
                    <a:cubicBezTo>
                      <a:pt x="69" y="12"/>
                      <a:pt x="69" y="12"/>
                      <a:pt x="69" y="12"/>
                    </a:cubicBezTo>
                    <a:cubicBezTo>
                      <a:pt x="84" y="12"/>
                      <a:pt x="84" y="12"/>
                      <a:pt x="84" y="12"/>
                    </a:cubicBezTo>
                    <a:lnTo>
                      <a:pt x="83" y="14"/>
                    </a:lnTo>
                    <a:close/>
                    <a:moveTo>
                      <a:pt x="52" y="12"/>
                    </a:moveTo>
                    <a:cubicBezTo>
                      <a:pt x="54" y="8"/>
                      <a:pt x="54" y="8"/>
                      <a:pt x="54" y="8"/>
                    </a:cubicBezTo>
                    <a:cubicBezTo>
                      <a:pt x="57" y="4"/>
                      <a:pt x="57" y="4"/>
                      <a:pt x="57" y="4"/>
                    </a:cubicBezTo>
                    <a:cubicBezTo>
                      <a:pt x="56" y="4"/>
                      <a:pt x="56" y="4"/>
                      <a:pt x="56" y="4"/>
                    </a:cubicBezTo>
                    <a:cubicBezTo>
                      <a:pt x="48" y="6"/>
                      <a:pt x="48" y="6"/>
                      <a:pt x="48" y="6"/>
                    </a:cubicBezTo>
                    <a:cubicBezTo>
                      <a:pt x="38" y="8"/>
                      <a:pt x="28" y="10"/>
                      <a:pt x="18" y="12"/>
                    </a:cubicBezTo>
                    <a:cubicBezTo>
                      <a:pt x="29" y="12"/>
                      <a:pt x="40" y="12"/>
                      <a:pt x="52" y="1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1" name="Freeform 478"/>
              <p:cNvSpPr>
                <a:spLocks/>
              </p:cNvSpPr>
              <p:nvPr/>
            </p:nvSpPr>
            <p:spPr bwMode="auto">
              <a:xfrm>
                <a:off x="-566738" y="881063"/>
                <a:ext cx="255588" cy="66675"/>
              </a:xfrm>
              <a:custGeom>
                <a:avLst/>
                <a:gdLst>
                  <a:gd name="T0" fmla="*/ 18 w 68"/>
                  <a:gd name="T1" fmla="*/ 18 h 18"/>
                  <a:gd name="T2" fmla="*/ 0 w 68"/>
                  <a:gd name="T3" fmla="*/ 18 h 18"/>
                  <a:gd name="T4" fmla="*/ 5 w 68"/>
                  <a:gd name="T5" fmla="*/ 0 h 18"/>
                  <a:gd name="T6" fmla="*/ 68 w 68"/>
                  <a:gd name="T7" fmla="*/ 0 h 18"/>
                  <a:gd name="T8" fmla="*/ 67 w 68"/>
                  <a:gd name="T9" fmla="*/ 3 h 18"/>
                  <a:gd name="T10" fmla="*/ 23 w 68"/>
                  <a:gd name="T11" fmla="*/ 3 h 18"/>
                  <a:gd name="T12" fmla="*/ 21 w 68"/>
                  <a:gd name="T13" fmla="*/ 8 h 18"/>
                  <a:gd name="T14" fmla="*/ 63 w 68"/>
                  <a:gd name="T15" fmla="*/ 8 h 18"/>
                  <a:gd name="T16" fmla="*/ 62 w 68"/>
                  <a:gd name="T17" fmla="*/ 11 h 18"/>
                  <a:gd name="T18" fmla="*/ 20 w 68"/>
                  <a:gd name="T19" fmla="*/ 11 h 18"/>
                  <a:gd name="T20" fmla="*/ 18 w 68"/>
                  <a:gd name="T21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8" h="18">
                    <a:moveTo>
                      <a:pt x="18" y="18"/>
                    </a:moveTo>
                    <a:cubicBezTo>
                      <a:pt x="12" y="18"/>
                      <a:pt x="6" y="18"/>
                      <a:pt x="0" y="18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26" y="0"/>
                      <a:pt x="47" y="0"/>
                      <a:pt x="68" y="0"/>
                    </a:cubicBezTo>
                    <a:cubicBezTo>
                      <a:pt x="67" y="3"/>
                      <a:pt x="67" y="3"/>
                      <a:pt x="67" y="3"/>
                    </a:cubicBezTo>
                    <a:cubicBezTo>
                      <a:pt x="52" y="3"/>
                      <a:pt x="38" y="3"/>
                      <a:pt x="23" y="3"/>
                    </a:cubicBezTo>
                    <a:cubicBezTo>
                      <a:pt x="21" y="8"/>
                      <a:pt x="21" y="8"/>
                      <a:pt x="21" y="8"/>
                    </a:cubicBezTo>
                    <a:cubicBezTo>
                      <a:pt x="35" y="8"/>
                      <a:pt x="49" y="8"/>
                      <a:pt x="63" y="8"/>
                    </a:cubicBezTo>
                    <a:cubicBezTo>
                      <a:pt x="62" y="11"/>
                      <a:pt x="62" y="11"/>
                      <a:pt x="62" y="11"/>
                    </a:cubicBezTo>
                    <a:cubicBezTo>
                      <a:pt x="48" y="11"/>
                      <a:pt x="34" y="11"/>
                      <a:pt x="20" y="11"/>
                    </a:cubicBezTo>
                    <a:lnTo>
                      <a:pt x="18" y="1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2" name="Freeform 479"/>
              <p:cNvSpPr>
                <a:spLocks/>
              </p:cNvSpPr>
              <p:nvPr/>
            </p:nvSpPr>
            <p:spPr bwMode="auto">
              <a:xfrm>
                <a:off x="-274638" y="881063"/>
                <a:ext cx="274638" cy="66675"/>
              </a:xfrm>
              <a:custGeom>
                <a:avLst/>
                <a:gdLst>
                  <a:gd name="T0" fmla="*/ 38 w 73"/>
                  <a:gd name="T1" fmla="*/ 7 h 18"/>
                  <a:gd name="T2" fmla="*/ 64 w 73"/>
                  <a:gd name="T3" fmla="*/ 9 h 18"/>
                  <a:gd name="T4" fmla="*/ 73 w 73"/>
                  <a:gd name="T5" fmla="*/ 12 h 18"/>
                  <a:gd name="T6" fmla="*/ 60 w 73"/>
                  <a:gd name="T7" fmla="*/ 17 h 18"/>
                  <a:gd name="T8" fmla="*/ 28 w 73"/>
                  <a:gd name="T9" fmla="*/ 18 h 18"/>
                  <a:gd name="T10" fmla="*/ 0 w 73"/>
                  <a:gd name="T11" fmla="*/ 18 h 18"/>
                  <a:gd name="T12" fmla="*/ 0 w 73"/>
                  <a:gd name="T13" fmla="*/ 15 h 18"/>
                  <a:gd name="T14" fmla="*/ 14 w 73"/>
                  <a:gd name="T15" fmla="*/ 16 h 18"/>
                  <a:gd name="T16" fmla="*/ 29 w 73"/>
                  <a:gd name="T17" fmla="*/ 16 h 18"/>
                  <a:gd name="T18" fmla="*/ 47 w 73"/>
                  <a:gd name="T19" fmla="*/ 15 h 18"/>
                  <a:gd name="T20" fmla="*/ 54 w 73"/>
                  <a:gd name="T21" fmla="*/ 13 h 18"/>
                  <a:gd name="T22" fmla="*/ 30 w 73"/>
                  <a:gd name="T23" fmla="*/ 9 h 18"/>
                  <a:gd name="T24" fmla="*/ 21 w 73"/>
                  <a:gd name="T25" fmla="*/ 10 h 18"/>
                  <a:gd name="T26" fmla="*/ 12 w 73"/>
                  <a:gd name="T27" fmla="*/ 10 h 18"/>
                  <a:gd name="T28" fmla="*/ 4 w 73"/>
                  <a:gd name="T29" fmla="*/ 9 h 18"/>
                  <a:gd name="T30" fmla="*/ 11 w 73"/>
                  <a:gd name="T31" fmla="*/ 0 h 18"/>
                  <a:gd name="T32" fmla="*/ 68 w 73"/>
                  <a:gd name="T33" fmla="*/ 0 h 18"/>
                  <a:gd name="T34" fmla="*/ 67 w 73"/>
                  <a:gd name="T35" fmla="*/ 3 h 18"/>
                  <a:gd name="T36" fmla="*/ 26 w 73"/>
                  <a:gd name="T37" fmla="*/ 3 h 18"/>
                  <a:gd name="T38" fmla="*/ 22 w 73"/>
                  <a:gd name="T39" fmla="*/ 8 h 18"/>
                  <a:gd name="T40" fmla="*/ 29 w 73"/>
                  <a:gd name="T41" fmla="*/ 7 h 18"/>
                  <a:gd name="T42" fmla="*/ 38 w 73"/>
                  <a:gd name="T43" fmla="*/ 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73" h="18">
                    <a:moveTo>
                      <a:pt x="38" y="7"/>
                    </a:moveTo>
                    <a:cubicBezTo>
                      <a:pt x="49" y="7"/>
                      <a:pt x="58" y="8"/>
                      <a:pt x="64" y="9"/>
                    </a:cubicBezTo>
                    <a:cubicBezTo>
                      <a:pt x="70" y="9"/>
                      <a:pt x="73" y="12"/>
                      <a:pt x="73" y="12"/>
                    </a:cubicBezTo>
                    <a:cubicBezTo>
                      <a:pt x="73" y="12"/>
                      <a:pt x="68" y="16"/>
                      <a:pt x="60" y="17"/>
                    </a:cubicBezTo>
                    <a:cubicBezTo>
                      <a:pt x="53" y="18"/>
                      <a:pt x="42" y="18"/>
                      <a:pt x="28" y="18"/>
                    </a:cubicBezTo>
                    <a:cubicBezTo>
                      <a:pt x="16" y="18"/>
                      <a:pt x="6" y="18"/>
                      <a:pt x="0" y="18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14" y="16"/>
                      <a:pt x="14" y="16"/>
                      <a:pt x="14" y="16"/>
                    </a:cubicBezTo>
                    <a:cubicBezTo>
                      <a:pt x="29" y="16"/>
                      <a:pt x="29" y="16"/>
                      <a:pt x="29" y="16"/>
                    </a:cubicBezTo>
                    <a:cubicBezTo>
                      <a:pt x="37" y="16"/>
                      <a:pt x="47" y="15"/>
                      <a:pt x="47" y="15"/>
                    </a:cubicBezTo>
                    <a:cubicBezTo>
                      <a:pt x="54" y="13"/>
                      <a:pt x="54" y="13"/>
                      <a:pt x="54" y="13"/>
                    </a:cubicBezTo>
                    <a:cubicBezTo>
                      <a:pt x="54" y="13"/>
                      <a:pt x="47" y="9"/>
                      <a:pt x="30" y="9"/>
                    </a:cubicBezTo>
                    <a:cubicBezTo>
                      <a:pt x="21" y="10"/>
                      <a:pt x="21" y="10"/>
                      <a:pt x="21" y="10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30" y="0"/>
                      <a:pt x="49" y="0"/>
                      <a:pt x="68" y="0"/>
                    </a:cubicBezTo>
                    <a:cubicBezTo>
                      <a:pt x="67" y="3"/>
                      <a:pt x="67" y="3"/>
                      <a:pt x="67" y="3"/>
                    </a:cubicBezTo>
                    <a:cubicBezTo>
                      <a:pt x="54" y="3"/>
                      <a:pt x="40" y="3"/>
                      <a:pt x="26" y="3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9" y="7"/>
                      <a:pt x="29" y="7"/>
                      <a:pt x="29" y="7"/>
                    </a:cubicBezTo>
                    <a:lnTo>
                      <a:pt x="38" y="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3" name="Freeform 480"/>
              <p:cNvSpPr>
                <a:spLocks/>
              </p:cNvSpPr>
              <p:nvPr/>
            </p:nvSpPr>
            <p:spPr bwMode="auto">
              <a:xfrm>
                <a:off x="4511675" y="881063"/>
                <a:ext cx="236538" cy="66675"/>
              </a:xfrm>
              <a:custGeom>
                <a:avLst/>
                <a:gdLst>
                  <a:gd name="T0" fmla="*/ 18 w 63"/>
                  <a:gd name="T1" fmla="*/ 18 h 18"/>
                  <a:gd name="T2" fmla="*/ 0 w 63"/>
                  <a:gd name="T3" fmla="*/ 18 h 18"/>
                  <a:gd name="T4" fmla="*/ 1 w 63"/>
                  <a:gd name="T5" fmla="*/ 0 h 18"/>
                  <a:gd name="T6" fmla="*/ 63 w 63"/>
                  <a:gd name="T7" fmla="*/ 0 h 18"/>
                  <a:gd name="T8" fmla="*/ 63 w 63"/>
                  <a:gd name="T9" fmla="*/ 3 h 18"/>
                  <a:gd name="T10" fmla="*/ 19 w 63"/>
                  <a:gd name="T11" fmla="*/ 3 h 18"/>
                  <a:gd name="T12" fmla="*/ 18 w 63"/>
                  <a:gd name="T13" fmla="*/ 8 h 18"/>
                  <a:gd name="T14" fmla="*/ 60 w 63"/>
                  <a:gd name="T15" fmla="*/ 8 h 18"/>
                  <a:gd name="T16" fmla="*/ 60 w 63"/>
                  <a:gd name="T17" fmla="*/ 11 h 18"/>
                  <a:gd name="T18" fmla="*/ 18 w 63"/>
                  <a:gd name="T19" fmla="*/ 11 h 18"/>
                  <a:gd name="T20" fmla="*/ 18 w 63"/>
                  <a:gd name="T21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3" h="18">
                    <a:moveTo>
                      <a:pt x="18" y="18"/>
                    </a:moveTo>
                    <a:cubicBezTo>
                      <a:pt x="12" y="18"/>
                      <a:pt x="6" y="18"/>
                      <a:pt x="0" y="18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2" y="0"/>
                      <a:pt x="43" y="0"/>
                      <a:pt x="63" y="0"/>
                    </a:cubicBezTo>
                    <a:cubicBezTo>
                      <a:pt x="63" y="3"/>
                      <a:pt x="63" y="3"/>
                      <a:pt x="63" y="3"/>
                    </a:cubicBezTo>
                    <a:cubicBezTo>
                      <a:pt x="48" y="3"/>
                      <a:pt x="34" y="3"/>
                      <a:pt x="19" y="3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32" y="8"/>
                      <a:pt x="46" y="8"/>
                      <a:pt x="60" y="8"/>
                    </a:cubicBezTo>
                    <a:cubicBezTo>
                      <a:pt x="60" y="11"/>
                      <a:pt x="60" y="11"/>
                      <a:pt x="60" y="11"/>
                    </a:cubicBezTo>
                    <a:cubicBezTo>
                      <a:pt x="46" y="11"/>
                      <a:pt x="32" y="11"/>
                      <a:pt x="18" y="11"/>
                    </a:cubicBezTo>
                    <a:lnTo>
                      <a:pt x="18" y="1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4" name="Freeform 481"/>
              <p:cNvSpPr>
                <a:spLocks noEditPoints="1"/>
              </p:cNvSpPr>
              <p:nvPr/>
            </p:nvSpPr>
            <p:spPr bwMode="auto">
              <a:xfrm>
                <a:off x="4792663" y="881063"/>
                <a:ext cx="280988" cy="66675"/>
              </a:xfrm>
              <a:custGeom>
                <a:avLst/>
                <a:gdLst>
                  <a:gd name="T0" fmla="*/ 0 w 75"/>
                  <a:gd name="T1" fmla="*/ 11 h 18"/>
                  <a:gd name="T2" fmla="*/ 54 w 75"/>
                  <a:gd name="T3" fmla="*/ 0 h 18"/>
                  <a:gd name="T4" fmla="*/ 68 w 75"/>
                  <a:gd name="T5" fmla="*/ 0 h 18"/>
                  <a:gd name="T6" fmla="*/ 68 w 75"/>
                  <a:gd name="T7" fmla="*/ 3 h 18"/>
                  <a:gd name="T8" fmla="*/ 54 w 75"/>
                  <a:gd name="T9" fmla="*/ 3 h 18"/>
                  <a:gd name="T10" fmla="*/ 28 w 75"/>
                  <a:gd name="T11" fmla="*/ 4 h 18"/>
                  <a:gd name="T12" fmla="*/ 18 w 75"/>
                  <a:gd name="T13" fmla="*/ 9 h 18"/>
                  <a:gd name="T14" fmla="*/ 19 w 75"/>
                  <a:gd name="T15" fmla="*/ 9 h 18"/>
                  <a:gd name="T16" fmla="*/ 29 w 75"/>
                  <a:gd name="T17" fmla="*/ 8 h 18"/>
                  <a:gd name="T18" fmla="*/ 44 w 75"/>
                  <a:gd name="T19" fmla="*/ 7 h 18"/>
                  <a:gd name="T20" fmla="*/ 67 w 75"/>
                  <a:gd name="T21" fmla="*/ 8 h 18"/>
                  <a:gd name="T22" fmla="*/ 75 w 75"/>
                  <a:gd name="T23" fmla="*/ 12 h 18"/>
                  <a:gd name="T24" fmla="*/ 66 w 75"/>
                  <a:gd name="T25" fmla="*/ 17 h 18"/>
                  <a:gd name="T26" fmla="*/ 39 w 75"/>
                  <a:gd name="T27" fmla="*/ 18 h 18"/>
                  <a:gd name="T28" fmla="*/ 18 w 75"/>
                  <a:gd name="T29" fmla="*/ 18 h 18"/>
                  <a:gd name="T30" fmla="*/ 5 w 75"/>
                  <a:gd name="T31" fmla="*/ 15 h 18"/>
                  <a:gd name="T32" fmla="*/ 0 w 75"/>
                  <a:gd name="T33" fmla="*/ 11 h 18"/>
                  <a:gd name="T34" fmla="*/ 39 w 75"/>
                  <a:gd name="T35" fmla="*/ 16 h 18"/>
                  <a:gd name="T36" fmla="*/ 53 w 75"/>
                  <a:gd name="T37" fmla="*/ 15 h 18"/>
                  <a:gd name="T38" fmla="*/ 58 w 75"/>
                  <a:gd name="T39" fmla="*/ 12 h 18"/>
                  <a:gd name="T40" fmla="*/ 53 w 75"/>
                  <a:gd name="T41" fmla="*/ 10 h 18"/>
                  <a:gd name="T42" fmla="*/ 39 w 75"/>
                  <a:gd name="T43" fmla="*/ 9 h 18"/>
                  <a:gd name="T44" fmla="*/ 29 w 75"/>
                  <a:gd name="T45" fmla="*/ 10 h 18"/>
                  <a:gd name="T46" fmla="*/ 21 w 75"/>
                  <a:gd name="T47" fmla="*/ 11 h 18"/>
                  <a:gd name="T48" fmla="*/ 18 w 75"/>
                  <a:gd name="T49" fmla="*/ 12 h 18"/>
                  <a:gd name="T50" fmla="*/ 24 w 75"/>
                  <a:gd name="T51" fmla="*/ 15 h 18"/>
                  <a:gd name="T52" fmla="*/ 39 w 75"/>
                  <a:gd name="T53" fmla="*/ 1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75" h="18">
                    <a:moveTo>
                      <a:pt x="0" y="11"/>
                    </a:moveTo>
                    <a:cubicBezTo>
                      <a:pt x="1" y="4"/>
                      <a:pt x="19" y="0"/>
                      <a:pt x="54" y="0"/>
                    </a:cubicBezTo>
                    <a:cubicBezTo>
                      <a:pt x="68" y="0"/>
                      <a:pt x="68" y="0"/>
                      <a:pt x="68" y="0"/>
                    </a:cubicBezTo>
                    <a:cubicBezTo>
                      <a:pt x="68" y="3"/>
                      <a:pt x="68" y="3"/>
                      <a:pt x="68" y="3"/>
                    </a:cubicBezTo>
                    <a:cubicBezTo>
                      <a:pt x="54" y="3"/>
                      <a:pt x="54" y="3"/>
                      <a:pt x="54" y="3"/>
                    </a:cubicBezTo>
                    <a:cubicBezTo>
                      <a:pt x="43" y="3"/>
                      <a:pt x="34" y="3"/>
                      <a:pt x="28" y="4"/>
                    </a:cubicBezTo>
                    <a:cubicBezTo>
                      <a:pt x="22" y="5"/>
                      <a:pt x="18" y="9"/>
                      <a:pt x="18" y="9"/>
                    </a:cubicBezTo>
                    <a:cubicBezTo>
                      <a:pt x="19" y="9"/>
                      <a:pt x="19" y="9"/>
                      <a:pt x="19" y="9"/>
                    </a:cubicBezTo>
                    <a:cubicBezTo>
                      <a:pt x="29" y="8"/>
                      <a:pt x="29" y="8"/>
                      <a:pt x="29" y="8"/>
                    </a:cubicBezTo>
                    <a:cubicBezTo>
                      <a:pt x="44" y="7"/>
                      <a:pt x="44" y="7"/>
                      <a:pt x="44" y="7"/>
                    </a:cubicBezTo>
                    <a:cubicBezTo>
                      <a:pt x="54" y="7"/>
                      <a:pt x="67" y="8"/>
                      <a:pt x="67" y="8"/>
                    </a:cubicBezTo>
                    <a:cubicBezTo>
                      <a:pt x="75" y="12"/>
                      <a:pt x="75" y="12"/>
                      <a:pt x="75" y="12"/>
                    </a:cubicBezTo>
                    <a:cubicBezTo>
                      <a:pt x="75" y="12"/>
                      <a:pt x="72" y="16"/>
                      <a:pt x="66" y="17"/>
                    </a:cubicBezTo>
                    <a:cubicBezTo>
                      <a:pt x="59" y="18"/>
                      <a:pt x="50" y="18"/>
                      <a:pt x="39" y="18"/>
                    </a:cubicBezTo>
                    <a:cubicBezTo>
                      <a:pt x="31" y="18"/>
                      <a:pt x="18" y="18"/>
                      <a:pt x="18" y="18"/>
                    </a:cubicBezTo>
                    <a:cubicBezTo>
                      <a:pt x="5" y="15"/>
                      <a:pt x="5" y="15"/>
                      <a:pt x="5" y="15"/>
                    </a:cubicBezTo>
                    <a:lnTo>
                      <a:pt x="0" y="11"/>
                    </a:lnTo>
                    <a:close/>
                    <a:moveTo>
                      <a:pt x="39" y="16"/>
                    </a:moveTo>
                    <a:cubicBezTo>
                      <a:pt x="45" y="16"/>
                      <a:pt x="53" y="15"/>
                      <a:pt x="53" y="15"/>
                    </a:cubicBezTo>
                    <a:cubicBezTo>
                      <a:pt x="58" y="12"/>
                      <a:pt x="58" y="12"/>
                      <a:pt x="58" y="12"/>
                    </a:cubicBezTo>
                    <a:cubicBezTo>
                      <a:pt x="53" y="10"/>
                      <a:pt x="53" y="10"/>
                      <a:pt x="53" y="10"/>
                    </a:cubicBezTo>
                    <a:cubicBezTo>
                      <a:pt x="53" y="10"/>
                      <a:pt x="46" y="9"/>
                      <a:pt x="39" y="9"/>
                    </a:cubicBezTo>
                    <a:cubicBezTo>
                      <a:pt x="29" y="10"/>
                      <a:pt x="29" y="10"/>
                      <a:pt x="29" y="10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18" y="12"/>
                      <a:pt x="18" y="12"/>
                      <a:pt x="18" y="12"/>
                    </a:cubicBezTo>
                    <a:cubicBezTo>
                      <a:pt x="24" y="15"/>
                      <a:pt x="24" y="15"/>
                      <a:pt x="24" y="15"/>
                    </a:cubicBezTo>
                    <a:cubicBezTo>
                      <a:pt x="24" y="15"/>
                      <a:pt x="33" y="16"/>
                      <a:pt x="39" y="1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5" name="Freeform 482"/>
              <p:cNvSpPr>
                <a:spLocks/>
              </p:cNvSpPr>
              <p:nvPr/>
            </p:nvSpPr>
            <p:spPr bwMode="auto">
              <a:xfrm>
                <a:off x="9574213" y="881063"/>
                <a:ext cx="236538" cy="66675"/>
              </a:xfrm>
              <a:custGeom>
                <a:avLst/>
                <a:gdLst>
                  <a:gd name="T0" fmla="*/ 21 w 63"/>
                  <a:gd name="T1" fmla="*/ 18 h 18"/>
                  <a:gd name="T2" fmla="*/ 3 w 63"/>
                  <a:gd name="T3" fmla="*/ 18 h 18"/>
                  <a:gd name="T4" fmla="*/ 0 w 63"/>
                  <a:gd name="T5" fmla="*/ 0 h 18"/>
                  <a:gd name="T6" fmla="*/ 63 w 63"/>
                  <a:gd name="T7" fmla="*/ 0 h 18"/>
                  <a:gd name="T8" fmla="*/ 63 w 63"/>
                  <a:gd name="T9" fmla="*/ 3 h 18"/>
                  <a:gd name="T10" fmla="*/ 19 w 63"/>
                  <a:gd name="T11" fmla="*/ 3 h 18"/>
                  <a:gd name="T12" fmla="*/ 19 w 63"/>
                  <a:gd name="T13" fmla="*/ 8 h 18"/>
                  <a:gd name="T14" fmla="*/ 61 w 63"/>
                  <a:gd name="T15" fmla="*/ 8 h 18"/>
                  <a:gd name="T16" fmla="*/ 62 w 63"/>
                  <a:gd name="T17" fmla="*/ 11 h 18"/>
                  <a:gd name="T18" fmla="*/ 20 w 63"/>
                  <a:gd name="T19" fmla="*/ 11 h 18"/>
                  <a:gd name="T20" fmla="*/ 21 w 63"/>
                  <a:gd name="T21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3" h="18">
                    <a:moveTo>
                      <a:pt x="21" y="18"/>
                    </a:moveTo>
                    <a:cubicBezTo>
                      <a:pt x="15" y="18"/>
                      <a:pt x="9" y="18"/>
                      <a:pt x="3" y="18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1" y="0"/>
                      <a:pt x="42" y="0"/>
                      <a:pt x="63" y="0"/>
                    </a:cubicBezTo>
                    <a:cubicBezTo>
                      <a:pt x="63" y="3"/>
                      <a:pt x="63" y="3"/>
                      <a:pt x="63" y="3"/>
                    </a:cubicBezTo>
                    <a:cubicBezTo>
                      <a:pt x="48" y="3"/>
                      <a:pt x="34" y="3"/>
                      <a:pt x="19" y="3"/>
                    </a:cubicBezTo>
                    <a:cubicBezTo>
                      <a:pt x="19" y="8"/>
                      <a:pt x="19" y="8"/>
                      <a:pt x="19" y="8"/>
                    </a:cubicBezTo>
                    <a:cubicBezTo>
                      <a:pt x="33" y="8"/>
                      <a:pt x="47" y="8"/>
                      <a:pt x="61" y="8"/>
                    </a:cubicBezTo>
                    <a:cubicBezTo>
                      <a:pt x="62" y="11"/>
                      <a:pt x="62" y="11"/>
                      <a:pt x="62" y="11"/>
                    </a:cubicBezTo>
                    <a:cubicBezTo>
                      <a:pt x="48" y="11"/>
                      <a:pt x="34" y="11"/>
                      <a:pt x="20" y="11"/>
                    </a:cubicBezTo>
                    <a:lnTo>
                      <a:pt x="21" y="1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6" name="Freeform 483"/>
              <p:cNvSpPr>
                <a:spLocks/>
              </p:cNvSpPr>
              <p:nvPr/>
            </p:nvSpPr>
            <p:spPr bwMode="auto">
              <a:xfrm>
                <a:off x="9852025" y="881063"/>
                <a:ext cx="288925" cy="66675"/>
              </a:xfrm>
              <a:custGeom>
                <a:avLst/>
                <a:gdLst>
                  <a:gd name="T0" fmla="*/ 16 w 77"/>
                  <a:gd name="T1" fmla="*/ 18 h 18"/>
                  <a:gd name="T2" fmla="*/ 58 w 77"/>
                  <a:gd name="T3" fmla="*/ 3 h 18"/>
                  <a:gd name="T4" fmla="*/ 0 w 77"/>
                  <a:gd name="T5" fmla="*/ 3 h 18"/>
                  <a:gd name="T6" fmla="*/ 0 w 77"/>
                  <a:gd name="T7" fmla="*/ 0 h 18"/>
                  <a:gd name="T8" fmla="*/ 76 w 77"/>
                  <a:gd name="T9" fmla="*/ 0 h 18"/>
                  <a:gd name="T10" fmla="*/ 77 w 77"/>
                  <a:gd name="T11" fmla="*/ 3 h 18"/>
                  <a:gd name="T12" fmla="*/ 36 w 77"/>
                  <a:gd name="T13" fmla="*/ 18 h 18"/>
                  <a:gd name="T14" fmla="*/ 16 w 77"/>
                  <a:gd name="T15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7" h="18">
                    <a:moveTo>
                      <a:pt x="16" y="18"/>
                    </a:moveTo>
                    <a:cubicBezTo>
                      <a:pt x="30" y="13"/>
                      <a:pt x="44" y="8"/>
                      <a:pt x="58" y="3"/>
                    </a:cubicBezTo>
                    <a:cubicBezTo>
                      <a:pt x="39" y="3"/>
                      <a:pt x="19" y="3"/>
                      <a:pt x="0" y="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5" y="0"/>
                      <a:pt x="51" y="0"/>
                      <a:pt x="76" y="0"/>
                    </a:cubicBezTo>
                    <a:cubicBezTo>
                      <a:pt x="77" y="3"/>
                      <a:pt x="77" y="3"/>
                      <a:pt x="77" y="3"/>
                    </a:cubicBezTo>
                    <a:cubicBezTo>
                      <a:pt x="63" y="8"/>
                      <a:pt x="49" y="13"/>
                      <a:pt x="36" y="18"/>
                    </a:cubicBezTo>
                    <a:cubicBezTo>
                      <a:pt x="29" y="18"/>
                      <a:pt x="23" y="18"/>
                      <a:pt x="16" y="1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7" name="Freeform 484"/>
              <p:cNvSpPr>
                <a:spLocks/>
              </p:cNvSpPr>
              <p:nvPr/>
            </p:nvSpPr>
            <p:spPr bwMode="auto">
              <a:xfrm>
                <a:off x="14638338" y="881063"/>
                <a:ext cx="236538" cy="66675"/>
              </a:xfrm>
              <a:custGeom>
                <a:avLst/>
                <a:gdLst>
                  <a:gd name="T0" fmla="*/ 24 w 63"/>
                  <a:gd name="T1" fmla="*/ 18 h 18"/>
                  <a:gd name="T2" fmla="*/ 6 w 63"/>
                  <a:gd name="T3" fmla="*/ 18 h 18"/>
                  <a:gd name="T4" fmla="*/ 0 w 63"/>
                  <a:gd name="T5" fmla="*/ 0 h 18"/>
                  <a:gd name="T6" fmla="*/ 62 w 63"/>
                  <a:gd name="T7" fmla="*/ 0 h 18"/>
                  <a:gd name="T8" fmla="*/ 63 w 63"/>
                  <a:gd name="T9" fmla="*/ 3 h 18"/>
                  <a:gd name="T10" fmla="*/ 19 w 63"/>
                  <a:gd name="T11" fmla="*/ 3 h 18"/>
                  <a:gd name="T12" fmla="*/ 21 w 63"/>
                  <a:gd name="T13" fmla="*/ 8 h 18"/>
                  <a:gd name="T14" fmla="*/ 63 w 63"/>
                  <a:gd name="T15" fmla="*/ 8 h 18"/>
                  <a:gd name="T16" fmla="*/ 63 w 63"/>
                  <a:gd name="T17" fmla="*/ 11 h 18"/>
                  <a:gd name="T18" fmla="*/ 22 w 63"/>
                  <a:gd name="T19" fmla="*/ 11 h 18"/>
                  <a:gd name="T20" fmla="*/ 24 w 63"/>
                  <a:gd name="T21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3" h="18">
                    <a:moveTo>
                      <a:pt x="24" y="18"/>
                    </a:moveTo>
                    <a:cubicBezTo>
                      <a:pt x="18" y="18"/>
                      <a:pt x="12" y="18"/>
                      <a:pt x="6" y="18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0" y="0"/>
                      <a:pt x="41" y="0"/>
                      <a:pt x="62" y="0"/>
                    </a:cubicBezTo>
                    <a:cubicBezTo>
                      <a:pt x="63" y="3"/>
                      <a:pt x="63" y="3"/>
                      <a:pt x="63" y="3"/>
                    </a:cubicBezTo>
                    <a:cubicBezTo>
                      <a:pt x="48" y="3"/>
                      <a:pt x="34" y="3"/>
                      <a:pt x="19" y="3"/>
                    </a:cubicBezTo>
                    <a:cubicBezTo>
                      <a:pt x="21" y="8"/>
                      <a:pt x="21" y="8"/>
                      <a:pt x="21" y="8"/>
                    </a:cubicBezTo>
                    <a:cubicBezTo>
                      <a:pt x="35" y="8"/>
                      <a:pt x="49" y="8"/>
                      <a:pt x="63" y="8"/>
                    </a:cubicBezTo>
                    <a:cubicBezTo>
                      <a:pt x="63" y="11"/>
                      <a:pt x="63" y="11"/>
                      <a:pt x="63" y="11"/>
                    </a:cubicBezTo>
                    <a:cubicBezTo>
                      <a:pt x="50" y="11"/>
                      <a:pt x="36" y="11"/>
                      <a:pt x="22" y="11"/>
                    </a:cubicBezTo>
                    <a:lnTo>
                      <a:pt x="24" y="1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8" name="Freeform 485"/>
              <p:cNvSpPr>
                <a:spLocks noEditPoints="1"/>
              </p:cNvSpPr>
              <p:nvPr/>
            </p:nvSpPr>
            <p:spPr bwMode="auto">
              <a:xfrm>
                <a:off x="14933613" y="881063"/>
                <a:ext cx="285750" cy="66675"/>
              </a:xfrm>
              <a:custGeom>
                <a:avLst/>
                <a:gdLst>
                  <a:gd name="T0" fmla="*/ 33 w 76"/>
                  <a:gd name="T1" fmla="*/ 0 h 18"/>
                  <a:gd name="T2" fmla="*/ 58 w 76"/>
                  <a:gd name="T3" fmla="*/ 1 h 18"/>
                  <a:gd name="T4" fmla="*/ 68 w 76"/>
                  <a:gd name="T5" fmla="*/ 5 h 18"/>
                  <a:gd name="T6" fmla="*/ 50 w 76"/>
                  <a:gd name="T7" fmla="*/ 9 h 18"/>
                  <a:gd name="T8" fmla="*/ 69 w 76"/>
                  <a:gd name="T9" fmla="*/ 11 h 18"/>
                  <a:gd name="T10" fmla="*/ 76 w 76"/>
                  <a:gd name="T11" fmla="*/ 14 h 18"/>
                  <a:gd name="T12" fmla="*/ 67 w 76"/>
                  <a:gd name="T13" fmla="*/ 17 h 18"/>
                  <a:gd name="T14" fmla="*/ 40 w 76"/>
                  <a:gd name="T15" fmla="*/ 18 h 18"/>
                  <a:gd name="T16" fmla="*/ 12 w 76"/>
                  <a:gd name="T17" fmla="*/ 17 h 18"/>
                  <a:gd name="T18" fmla="*/ 0 w 76"/>
                  <a:gd name="T19" fmla="*/ 14 h 18"/>
                  <a:gd name="T20" fmla="*/ 5 w 76"/>
                  <a:gd name="T21" fmla="*/ 11 h 18"/>
                  <a:gd name="T22" fmla="*/ 21 w 76"/>
                  <a:gd name="T23" fmla="*/ 9 h 18"/>
                  <a:gd name="T24" fmla="*/ 5 w 76"/>
                  <a:gd name="T25" fmla="*/ 7 h 18"/>
                  <a:gd name="T26" fmla="*/ 0 w 76"/>
                  <a:gd name="T27" fmla="*/ 5 h 18"/>
                  <a:gd name="T28" fmla="*/ 9 w 76"/>
                  <a:gd name="T29" fmla="*/ 1 h 18"/>
                  <a:gd name="T30" fmla="*/ 33 w 76"/>
                  <a:gd name="T31" fmla="*/ 0 h 18"/>
                  <a:gd name="T32" fmla="*/ 17 w 76"/>
                  <a:gd name="T33" fmla="*/ 14 h 18"/>
                  <a:gd name="T34" fmla="*/ 24 w 76"/>
                  <a:gd name="T35" fmla="*/ 15 h 18"/>
                  <a:gd name="T36" fmla="*/ 39 w 76"/>
                  <a:gd name="T37" fmla="*/ 16 h 18"/>
                  <a:gd name="T38" fmla="*/ 54 w 76"/>
                  <a:gd name="T39" fmla="*/ 15 h 18"/>
                  <a:gd name="T40" fmla="*/ 59 w 76"/>
                  <a:gd name="T41" fmla="*/ 14 h 18"/>
                  <a:gd name="T42" fmla="*/ 53 w 76"/>
                  <a:gd name="T43" fmla="*/ 12 h 18"/>
                  <a:gd name="T44" fmla="*/ 37 w 76"/>
                  <a:gd name="T45" fmla="*/ 10 h 18"/>
                  <a:gd name="T46" fmla="*/ 35 w 76"/>
                  <a:gd name="T47" fmla="*/ 10 h 18"/>
                  <a:gd name="T48" fmla="*/ 21 w 76"/>
                  <a:gd name="T49" fmla="*/ 12 h 18"/>
                  <a:gd name="T50" fmla="*/ 17 w 76"/>
                  <a:gd name="T51" fmla="*/ 14 h 18"/>
                  <a:gd name="T52" fmla="*/ 33 w 76"/>
                  <a:gd name="T53" fmla="*/ 3 h 18"/>
                  <a:gd name="T54" fmla="*/ 21 w 76"/>
                  <a:gd name="T55" fmla="*/ 3 h 18"/>
                  <a:gd name="T56" fmla="*/ 17 w 76"/>
                  <a:gd name="T57" fmla="*/ 5 h 18"/>
                  <a:gd name="T58" fmla="*/ 20 w 76"/>
                  <a:gd name="T59" fmla="*/ 6 h 18"/>
                  <a:gd name="T60" fmla="*/ 25 w 76"/>
                  <a:gd name="T61" fmla="*/ 7 h 18"/>
                  <a:gd name="T62" fmla="*/ 36 w 76"/>
                  <a:gd name="T63" fmla="*/ 8 h 18"/>
                  <a:gd name="T64" fmla="*/ 48 w 76"/>
                  <a:gd name="T65" fmla="*/ 7 h 18"/>
                  <a:gd name="T66" fmla="*/ 51 w 76"/>
                  <a:gd name="T67" fmla="*/ 5 h 18"/>
                  <a:gd name="T68" fmla="*/ 46 w 76"/>
                  <a:gd name="T69" fmla="*/ 3 h 18"/>
                  <a:gd name="T70" fmla="*/ 33 w 76"/>
                  <a:gd name="T71" fmla="*/ 3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76" h="18">
                    <a:moveTo>
                      <a:pt x="33" y="0"/>
                    </a:moveTo>
                    <a:cubicBezTo>
                      <a:pt x="43" y="0"/>
                      <a:pt x="52" y="1"/>
                      <a:pt x="58" y="1"/>
                    </a:cubicBezTo>
                    <a:cubicBezTo>
                      <a:pt x="65" y="2"/>
                      <a:pt x="68" y="5"/>
                      <a:pt x="68" y="5"/>
                    </a:cubicBezTo>
                    <a:cubicBezTo>
                      <a:pt x="68" y="5"/>
                      <a:pt x="63" y="8"/>
                      <a:pt x="50" y="9"/>
                    </a:cubicBezTo>
                    <a:cubicBezTo>
                      <a:pt x="59" y="9"/>
                      <a:pt x="69" y="11"/>
                      <a:pt x="69" y="11"/>
                    </a:cubicBezTo>
                    <a:cubicBezTo>
                      <a:pt x="76" y="14"/>
                      <a:pt x="76" y="14"/>
                      <a:pt x="76" y="14"/>
                    </a:cubicBezTo>
                    <a:cubicBezTo>
                      <a:pt x="76" y="14"/>
                      <a:pt x="73" y="16"/>
                      <a:pt x="67" y="17"/>
                    </a:cubicBezTo>
                    <a:cubicBezTo>
                      <a:pt x="61" y="18"/>
                      <a:pt x="52" y="18"/>
                      <a:pt x="40" y="18"/>
                    </a:cubicBezTo>
                    <a:cubicBezTo>
                      <a:pt x="28" y="18"/>
                      <a:pt x="19" y="18"/>
                      <a:pt x="12" y="17"/>
                    </a:cubicBezTo>
                    <a:cubicBezTo>
                      <a:pt x="5" y="16"/>
                      <a:pt x="0" y="14"/>
                      <a:pt x="0" y="14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13" y="10"/>
                      <a:pt x="21" y="9"/>
                    </a:cubicBezTo>
                    <a:cubicBezTo>
                      <a:pt x="14" y="8"/>
                      <a:pt x="5" y="7"/>
                      <a:pt x="5" y="7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2" y="2"/>
                      <a:pt x="9" y="1"/>
                    </a:cubicBezTo>
                    <a:cubicBezTo>
                      <a:pt x="14" y="1"/>
                      <a:pt x="23" y="0"/>
                      <a:pt x="33" y="0"/>
                    </a:cubicBezTo>
                    <a:close/>
                    <a:moveTo>
                      <a:pt x="17" y="14"/>
                    </a:moveTo>
                    <a:cubicBezTo>
                      <a:pt x="24" y="15"/>
                      <a:pt x="24" y="15"/>
                      <a:pt x="24" y="15"/>
                    </a:cubicBezTo>
                    <a:cubicBezTo>
                      <a:pt x="24" y="15"/>
                      <a:pt x="33" y="16"/>
                      <a:pt x="39" y="16"/>
                    </a:cubicBezTo>
                    <a:cubicBezTo>
                      <a:pt x="45" y="16"/>
                      <a:pt x="54" y="15"/>
                      <a:pt x="54" y="15"/>
                    </a:cubicBezTo>
                    <a:cubicBezTo>
                      <a:pt x="59" y="14"/>
                      <a:pt x="59" y="14"/>
                      <a:pt x="59" y="14"/>
                    </a:cubicBezTo>
                    <a:cubicBezTo>
                      <a:pt x="53" y="12"/>
                      <a:pt x="53" y="12"/>
                      <a:pt x="53" y="12"/>
                    </a:cubicBezTo>
                    <a:cubicBezTo>
                      <a:pt x="53" y="12"/>
                      <a:pt x="44" y="11"/>
                      <a:pt x="37" y="10"/>
                    </a:cubicBezTo>
                    <a:cubicBezTo>
                      <a:pt x="35" y="10"/>
                      <a:pt x="35" y="10"/>
                      <a:pt x="35" y="10"/>
                    </a:cubicBezTo>
                    <a:cubicBezTo>
                      <a:pt x="29" y="11"/>
                      <a:pt x="21" y="12"/>
                      <a:pt x="21" y="12"/>
                    </a:cubicBezTo>
                    <a:lnTo>
                      <a:pt x="17" y="14"/>
                    </a:lnTo>
                    <a:close/>
                    <a:moveTo>
                      <a:pt x="33" y="3"/>
                    </a:moveTo>
                    <a:cubicBezTo>
                      <a:pt x="21" y="3"/>
                      <a:pt x="21" y="3"/>
                      <a:pt x="21" y="3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25" y="7"/>
                      <a:pt x="25" y="7"/>
                      <a:pt x="25" y="7"/>
                    </a:cubicBezTo>
                    <a:cubicBezTo>
                      <a:pt x="36" y="8"/>
                      <a:pt x="36" y="8"/>
                      <a:pt x="36" y="8"/>
                    </a:cubicBezTo>
                    <a:cubicBezTo>
                      <a:pt x="48" y="7"/>
                      <a:pt x="48" y="7"/>
                      <a:pt x="48" y="7"/>
                    </a:cubicBezTo>
                    <a:cubicBezTo>
                      <a:pt x="51" y="5"/>
                      <a:pt x="51" y="5"/>
                      <a:pt x="51" y="5"/>
                    </a:cubicBezTo>
                    <a:cubicBezTo>
                      <a:pt x="46" y="3"/>
                      <a:pt x="46" y="3"/>
                      <a:pt x="46" y="3"/>
                    </a:cubicBezTo>
                    <a:lnTo>
                      <a:pt x="33" y="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9" name="Freeform 486"/>
              <p:cNvSpPr>
                <a:spLocks/>
              </p:cNvSpPr>
              <p:nvPr/>
            </p:nvSpPr>
            <p:spPr bwMode="auto">
              <a:xfrm>
                <a:off x="19697700" y="881063"/>
                <a:ext cx="247650" cy="66675"/>
              </a:xfrm>
              <a:custGeom>
                <a:avLst/>
                <a:gdLst>
                  <a:gd name="T0" fmla="*/ 29 w 66"/>
                  <a:gd name="T1" fmla="*/ 18 h 18"/>
                  <a:gd name="T2" fmla="*/ 11 w 66"/>
                  <a:gd name="T3" fmla="*/ 18 h 18"/>
                  <a:gd name="T4" fmla="*/ 0 w 66"/>
                  <a:gd name="T5" fmla="*/ 0 h 18"/>
                  <a:gd name="T6" fmla="*/ 63 w 66"/>
                  <a:gd name="T7" fmla="*/ 0 h 18"/>
                  <a:gd name="T8" fmla="*/ 64 w 66"/>
                  <a:gd name="T9" fmla="*/ 3 h 18"/>
                  <a:gd name="T10" fmla="*/ 20 w 66"/>
                  <a:gd name="T11" fmla="*/ 3 h 18"/>
                  <a:gd name="T12" fmla="*/ 23 w 66"/>
                  <a:gd name="T13" fmla="*/ 8 h 18"/>
                  <a:gd name="T14" fmla="*/ 65 w 66"/>
                  <a:gd name="T15" fmla="*/ 8 h 18"/>
                  <a:gd name="T16" fmla="*/ 66 w 66"/>
                  <a:gd name="T17" fmla="*/ 11 h 18"/>
                  <a:gd name="T18" fmla="*/ 24 w 66"/>
                  <a:gd name="T19" fmla="*/ 11 h 18"/>
                  <a:gd name="T20" fmla="*/ 29 w 66"/>
                  <a:gd name="T21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6" h="18">
                    <a:moveTo>
                      <a:pt x="29" y="18"/>
                    </a:moveTo>
                    <a:cubicBezTo>
                      <a:pt x="23" y="18"/>
                      <a:pt x="17" y="18"/>
                      <a:pt x="11" y="18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1" y="0"/>
                      <a:pt x="42" y="0"/>
                      <a:pt x="63" y="0"/>
                    </a:cubicBezTo>
                    <a:cubicBezTo>
                      <a:pt x="64" y="3"/>
                      <a:pt x="64" y="3"/>
                      <a:pt x="64" y="3"/>
                    </a:cubicBezTo>
                    <a:cubicBezTo>
                      <a:pt x="49" y="3"/>
                      <a:pt x="35" y="3"/>
                      <a:pt x="20" y="3"/>
                    </a:cubicBezTo>
                    <a:cubicBezTo>
                      <a:pt x="23" y="8"/>
                      <a:pt x="23" y="8"/>
                      <a:pt x="23" y="8"/>
                    </a:cubicBezTo>
                    <a:cubicBezTo>
                      <a:pt x="37" y="8"/>
                      <a:pt x="51" y="8"/>
                      <a:pt x="65" y="8"/>
                    </a:cubicBezTo>
                    <a:cubicBezTo>
                      <a:pt x="66" y="11"/>
                      <a:pt x="66" y="11"/>
                      <a:pt x="66" y="11"/>
                    </a:cubicBezTo>
                    <a:cubicBezTo>
                      <a:pt x="52" y="11"/>
                      <a:pt x="38" y="11"/>
                      <a:pt x="24" y="11"/>
                    </a:cubicBezTo>
                    <a:lnTo>
                      <a:pt x="29" y="1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0" name="Freeform 487"/>
              <p:cNvSpPr>
                <a:spLocks noEditPoints="1"/>
              </p:cNvSpPr>
              <p:nvPr/>
            </p:nvSpPr>
            <p:spPr bwMode="auto">
              <a:xfrm>
                <a:off x="19989800" y="881063"/>
                <a:ext cx="285750" cy="66675"/>
              </a:xfrm>
              <a:custGeom>
                <a:avLst/>
                <a:gdLst>
                  <a:gd name="T0" fmla="*/ 76 w 76"/>
                  <a:gd name="T1" fmla="*/ 8 h 18"/>
                  <a:gd name="T2" fmla="*/ 68 w 76"/>
                  <a:gd name="T3" fmla="*/ 16 h 18"/>
                  <a:gd name="T4" fmla="*/ 30 w 76"/>
                  <a:gd name="T5" fmla="*/ 18 h 18"/>
                  <a:gd name="T6" fmla="*/ 15 w 76"/>
                  <a:gd name="T7" fmla="*/ 18 h 18"/>
                  <a:gd name="T8" fmla="*/ 14 w 76"/>
                  <a:gd name="T9" fmla="*/ 16 h 18"/>
                  <a:gd name="T10" fmla="*/ 27 w 76"/>
                  <a:gd name="T11" fmla="*/ 16 h 18"/>
                  <a:gd name="T12" fmla="*/ 53 w 76"/>
                  <a:gd name="T13" fmla="*/ 15 h 18"/>
                  <a:gd name="T14" fmla="*/ 60 w 76"/>
                  <a:gd name="T15" fmla="*/ 10 h 18"/>
                  <a:gd name="T16" fmla="*/ 59 w 76"/>
                  <a:gd name="T17" fmla="*/ 10 h 18"/>
                  <a:gd name="T18" fmla="*/ 49 w 76"/>
                  <a:gd name="T19" fmla="*/ 11 h 18"/>
                  <a:gd name="T20" fmla="*/ 35 w 76"/>
                  <a:gd name="T21" fmla="*/ 12 h 18"/>
                  <a:gd name="T22" fmla="*/ 11 w 76"/>
                  <a:gd name="T23" fmla="*/ 10 h 18"/>
                  <a:gd name="T24" fmla="*/ 0 w 76"/>
                  <a:gd name="T25" fmla="*/ 6 h 18"/>
                  <a:gd name="T26" fmla="*/ 7 w 76"/>
                  <a:gd name="T27" fmla="*/ 2 h 18"/>
                  <a:gd name="T28" fmla="*/ 33 w 76"/>
                  <a:gd name="T29" fmla="*/ 0 h 18"/>
                  <a:gd name="T30" fmla="*/ 54 w 76"/>
                  <a:gd name="T31" fmla="*/ 1 h 18"/>
                  <a:gd name="T32" fmla="*/ 69 w 76"/>
                  <a:gd name="T33" fmla="*/ 4 h 18"/>
                  <a:gd name="T34" fmla="*/ 76 w 76"/>
                  <a:gd name="T35" fmla="*/ 8 h 18"/>
                  <a:gd name="T36" fmla="*/ 34 w 76"/>
                  <a:gd name="T37" fmla="*/ 3 h 18"/>
                  <a:gd name="T38" fmla="*/ 21 w 76"/>
                  <a:gd name="T39" fmla="*/ 4 h 18"/>
                  <a:gd name="T40" fmla="*/ 17 w 76"/>
                  <a:gd name="T41" fmla="*/ 6 h 18"/>
                  <a:gd name="T42" fmla="*/ 24 w 76"/>
                  <a:gd name="T43" fmla="*/ 9 h 18"/>
                  <a:gd name="T44" fmla="*/ 38 w 76"/>
                  <a:gd name="T45" fmla="*/ 9 h 18"/>
                  <a:gd name="T46" fmla="*/ 53 w 76"/>
                  <a:gd name="T47" fmla="*/ 9 h 18"/>
                  <a:gd name="T48" fmla="*/ 57 w 76"/>
                  <a:gd name="T49" fmla="*/ 7 h 18"/>
                  <a:gd name="T50" fmla="*/ 54 w 76"/>
                  <a:gd name="T51" fmla="*/ 5 h 18"/>
                  <a:gd name="T52" fmla="*/ 46 w 76"/>
                  <a:gd name="T53" fmla="*/ 3 h 18"/>
                  <a:gd name="T54" fmla="*/ 34 w 76"/>
                  <a:gd name="T55" fmla="*/ 3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76" h="18">
                    <a:moveTo>
                      <a:pt x="76" y="8"/>
                    </a:moveTo>
                    <a:cubicBezTo>
                      <a:pt x="76" y="8"/>
                      <a:pt x="76" y="14"/>
                      <a:pt x="68" y="16"/>
                    </a:cubicBezTo>
                    <a:cubicBezTo>
                      <a:pt x="60" y="18"/>
                      <a:pt x="47" y="18"/>
                      <a:pt x="30" y="18"/>
                    </a:cubicBezTo>
                    <a:cubicBezTo>
                      <a:pt x="23" y="18"/>
                      <a:pt x="15" y="18"/>
                      <a:pt x="15" y="18"/>
                    </a:cubicBezTo>
                    <a:cubicBezTo>
                      <a:pt x="14" y="16"/>
                      <a:pt x="14" y="16"/>
                      <a:pt x="14" y="16"/>
                    </a:cubicBezTo>
                    <a:cubicBezTo>
                      <a:pt x="27" y="16"/>
                      <a:pt x="27" y="16"/>
                      <a:pt x="27" y="16"/>
                    </a:cubicBezTo>
                    <a:cubicBezTo>
                      <a:pt x="39" y="16"/>
                      <a:pt x="53" y="15"/>
                      <a:pt x="53" y="15"/>
                    </a:cubicBezTo>
                    <a:cubicBezTo>
                      <a:pt x="60" y="10"/>
                      <a:pt x="60" y="10"/>
                      <a:pt x="60" y="10"/>
                    </a:cubicBezTo>
                    <a:cubicBezTo>
                      <a:pt x="59" y="10"/>
                      <a:pt x="59" y="10"/>
                      <a:pt x="59" y="10"/>
                    </a:cubicBezTo>
                    <a:cubicBezTo>
                      <a:pt x="49" y="11"/>
                      <a:pt x="49" y="11"/>
                      <a:pt x="49" y="11"/>
                    </a:cubicBezTo>
                    <a:cubicBezTo>
                      <a:pt x="35" y="12"/>
                      <a:pt x="35" y="12"/>
                      <a:pt x="35" y="12"/>
                    </a:cubicBezTo>
                    <a:cubicBezTo>
                      <a:pt x="25" y="12"/>
                      <a:pt x="17" y="11"/>
                      <a:pt x="11" y="10"/>
                    </a:cubicBezTo>
                    <a:cubicBezTo>
                      <a:pt x="5" y="9"/>
                      <a:pt x="0" y="6"/>
                      <a:pt x="0" y="6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21" y="0"/>
                      <a:pt x="33" y="0"/>
                    </a:cubicBezTo>
                    <a:cubicBezTo>
                      <a:pt x="40" y="0"/>
                      <a:pt x="47" y="1"/>
                      <a:pt x="54" y="1"/>
                    </a:cubicBezTo>
                    <a:cubicBezTo>
                      <a:pt x="60" y="2"/>
                      <a:pt x="69" y="4"/>
                      <a:pt x="69" y="4"/>
                    </a:cubicBezTo>
                    <a:lnTo>
                      <a:pt x="76" y="8"/>
                    </a:lnTo>
                    <a:close/>
                    <a:moveTo>
                      <a:pt x="34" y="3"/>
                    </a:moveTo>
                    <a:cubicBezTo>
                      <a:pt x="28" y="3"/>
                      <a:pt x="21" y="4"/>
                      <a:pt x="21" y="4"/>
                    </a:cubicBezTo>
                    <a:cubicBezTo>
                      <a:pt x="17" y="6"/>
                      <a:pt x="17" y="6"/>
                      <a:pt x="17" y="6"/>
                    </a:cubicBezTo>
                    <a:cubicBezTo>
                      <a:pt x="24" y="9"/>
                      <a:pt x="24" y="9"/>
                      <a:pt x="24" y="9"/>
                    </a:cubicBezTo>
                    <a:cubicBezTo>
                      <a:pt x="24" y="9"/>
                      <a:pt x="32" y="9"/>
                      <a:pt x="38" y="9"/>
                    </a:cubicBezTo>
                    <a:cubicBezTo>
                      <a:pt x="44" y="9"/>
                      <a:pt x="53" y="9"/>
                      <a:pt x="53" y="9"/>
                    </a:cubicBezTo>
                    <a:cubicBezTo>
                      <a:pt x="57" y="7"/>
                      <a:pt x="57" y="7"/>
                      <a:pt x="57" y="7"/>
                    </a:cubicBezTo>
                    <a:cubicBezTo>
                      <a:pt x="54" y="5"/>
                      <a:pt x="54" y="5"/>
                      <a:pt x="54" y="5"/>
                    </a:cubicBezTo>
                    <a:cubicBezTo>
                      <a:pt x="46" y="3"/>
                      <a:pt x="46" y="3"/>
                      <a:pt x="46" y="3"/>
                    </a:cubicBezTo>
                    <a:lnTo>
                      <a:pt x="34" y="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1" name="Freeform 488"/>
              <p:cNvSpPr>
                <a:spLocks/>
              </p:cNvSpPr>
              <p:nvPr/>
            </p:nvSpPr>
            <p:spPr bwMode="auto">
              <a:xfrm>
                <a:off x="24591963" y="881063"/>
                <a:ext cx="258763" cy="66675"/>
              </a:xfrm>
              <a:custGeom>
                <a:avLst/>
                <a:gdLst>
                  <a:gd name="T0" fmla="*/ 33 w 69"/>
                  <a:gd name="T1" fmla="*/ 18 h 18"/>
                  <a:gd name="T2" fmla="*/ 15 w 69"/>
                  <a:gd name="T3" fmla="*/ 18 h 18"/>
                  <a:gd name="T4" fmla="*/ 0 w 69"/>
                  <a:gd name="T5" fmla="*/ 0 h 18"/>
                  <a:gd name="T6" fmla="*/ 63 w 69"/>
                  <a:gd name="T7" fmla="*/ 0 h 18"/>
                  <a:gd name="T8" fmla="*/ 65 w 69"/>
                  <a:gd name="T9" fmla="*/ 3 h 18"/>
                  <a:gd name="T10" fmla="*/ 20 w 69"/>
                  <a:gd name="T11" fmla="*/ 3 h 18"/>
                  <a:gd name="T12" fmla="*/ 25 w 69"/>
                  <a:gd name="T13" fmla="*/ 8 h 18"/>
                  <a:gd name="T14" fmla="*/ 67 w 69"/>
                  <a:gd name="T15" fmla="*/ 8 h 18"/>
                  <a:gd name="T16" fmla="*/ 69 w 69"/>
                  <a:gd name="T17" fmla="*/ 11 h 18"/>
                  <a:gd name="T18" fmla="*/ 27 w 69"/>
                  <a:gd name="T19" fmla="*/ 11 h 18"/>
                  <a:gd name="T20" fmla="*/ 33 w 69"/>
                  <a:gd name="T21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9" h="18">
                    <a:moveTo>
                      <a:pt x="33" y="18"/>
                    </a:moveTo>
                    <a:cubicBezTo>
                      <a:pt x="27" y="18"/>
                      <a:pt x="21" y="18"/>
                      <a:pt x="15" y="18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1" y="0"/>
                      <a:pt x="42" y="0"/>
                      <a:pt x="63" y="0"/>
                    </a:cubicBezTo>
                    <a:cubicBezTo>
                      <a:pt x="65" y="3"/>
                      <a:pt x="65" y="3"/>
                      <a:pt x="65" y="3"/>
                    </a:cubicBezTo>
                    <a:cubicBezTo>
                      <a:pt x="50" y="3"/>
                      <a:pt x="35" y="3"/>
                      <a:pt x="20" y="3"/>
                    </a:cubicBezTo>
                    <a:cubicBezTo>
                      <a:pt x="25" y="8"/>
                      <a:pt x="25" y="8"/>
                      <a:pt x="25" y="8"/>
                    </a:cubicBezTo>
                    <a:cubicBezTo>
                      <a:pt x="39" y="8"/>
                      <a:pt x="53" y="8"/>
                      <a:pt x="67" y="8"/>
                    </a:cubicBezTo>
                    <a:cubicBezTo>
                      <a:pt x="69" y="11"/>
                      <a:pt x="69" y="11"/>
                      <a:pt x="69" y="11"/>
                    </a:cubicBezTo>
                    <a:cubicBezTo>
                      <a:pt x="55" y="11"/>
                      <a:pt x="41" y="11"/>
                      <a:pt x="27" y="11"/>
                    </a:cubicBezTo>
                    <a:lnTo>
                      <a:pt x="33" y="1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2" name="Freeform 489"/>
              <p:cNvSpPr>
                <a:spLocks/>
              </p:cNvSpPr>
              <p:nvPr/>
            </p:nvSpPr>
            <p:spPr bwMode="auto">
              <a:xfrm>
                <a:off x="24903113" y="881063"/>
                <a:ext cx="220663" cy="66675"/>
              </a:xfrm>
              <a:custGeom>
                <a:avLst/>
                <a:gdLst>
                  <a:gd name="T0" fmla="*/ 59 w 59"/>
                  <a:gd name="T1" fmla="*/ 18 h 18"/>
                  <a:gd name="T2" fmla="*/ 41 w 59"/>
                  <a:gd name="T3" fmla="*/ 18 h 18"/>
                  <a:gd name="T4" fmla="*/ 32 w 59"/>
                  <a:gd name="T5" fmla="*/ 7 h 18"/>
                  <a:gd name="T6" fmla="*/ 30 w 59"/>
                  <a:gd name="T7" fmla="*/ 4 h 18"/>
                  <a:gd name="T8" fmla="*/ 26 w 59"/>
                  <a:gd name="T9" fmla="*/ 4 h 18"/>
                  <a:gd name="T10" fmla="*/ 11 w 59"/>
                  <a:gd name="T11" fmla="*/ 7 h 18"/>
                  <a:gd name="T12" fmla="*/ 0 w 59"/>
                  <a:gd name="T13" fmla="*/ 5 h 18"/>
                  <a:gd name="T14" fmla="*/ 30 w 59"/>
                  <a:gd name="T15" fmla="*/ 0 h 18"/>
                  <a:gd name="T16" fmla="*/ 44 w 59"/>
                  <a:gd name="T17" fmla="*/ 0 h 18"/>
                  <a:gd name="T18" fmla="*/ 59 w 59"/>
                  <a:gd name="T19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9" h="18">
                    <a:moveTo>
                      <a:pt x="59" y="18"/>
                    </a:moveTo>
                    <a:cubicBezTo>
                      <a:pt x="41" y="18"/>
                      <a:pt x="41" y="18"/>
                      <a:pt x="41" y="18"/>
                    </a:cubicBezTo>
                    <a:cubicBezTo>
                      <a:pt x="32" y="7"/>
                      <a:pt x="32" y="7"/>
                      <a:pt x="32" y="7"/>
                    </a:cubicBezTo>
                    <a:cubicBezTo>
                      <a:pt x="30" y="4"/>
                      <a:pt x="30" y="4"/>
                      <a:pt x="30" y="4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26" y="4"/>
                      <a:pt x="19" y="5"/>
                      <a:pt x="11" y="7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0" y="3"/>
                      <a:pt x="20" y="2"/>
                      <a:pt x="30" y="0"/>
                    </a:cubicBezTo>
                    <a:cubicBezTo>
                      <a:pt x="44" y="0"/>
                      <a:pt x="44" y="0"/>
                      <a:pt x="44" y="0"/>
                    </a:cubicBezTo>
                    <a:lnTo>
                      <a:pt x="59" y="1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3" name="Freeform 490"/>
              <p:cNvSpPr>
                <a:spLocks noEditPoints="1"/>
              </p:cNvSpPr>
              <p:nvPr/>
            </p:nvSpPr>
            <p:spPr bwMode="auto">
              <a:xfrm>
                <a:off x="25233313" y="881063"/>
                <a:ext cx="280988" cy="66675"/>
              </a:xfrm>
              <a:custGeom>
                <a:avLst/>
                <a:gdLst>
                  <a:gd name="T0" fmla="*/ 75 w 75"/>
                  <a:gd name="T1" fmla="*/ 9 h 18"/>
                  <a:gd name="T2" fmla="*/ 71 w 75"/>
                  <a:gd name="T3" fmla="*/ 16 h 18"/>
                  <a:gd name="T4" fmla="*/ 45 w 75"/>
                  <a:gd name="T5" fmla="*/ 18 h 18"/>
                  <a:gd name="T6" fmla="*/ 15 w 75"/>
                  <a:gd name="T7" fmla="*/ 16 h 18"/>
                  <a:gd name="T8" fmla="*/ 0 w 75"/>
                  <a:gd name="T9" fmla="*/ 9 h 18"/>
                  <a:gd name="T10" fmla="*/ 3 w 75"/>
                  <a:gd name="T11" fmla="*/ 3 h 18"/>
                  <a:gd name="T12" fmla="*/ 30 w 75"/>
                  <a:gd name="T13" fmla="*/ 0 h 18"/>
                  <a:gd name="T14" fmla="*/ 60 w 75"/>
                  <a:gd name="T15" fmla="*/ 3 h 18"/>
                  <a:gd name="T16" fmla="*/ 75 w 75"/>
                  <a:gd name="T17" fmla="*/ 9 h 18"/>
                  <a:gd name="T18" fmla="*/ 18 w 75"/>
                  <a:gd name="T19" fmla="*/ 9 h 18"/>
                  <a:gd name="T20" fmla="*/ 27 w 75"/>
                  <a:gd name="T21" fmla="*/ 15 h 18"/>
                  <a:gd name="T22" fmla="*/ 43 w 75"/>
                  <a:gd name="T23" fmla="*/ 16 h 18"/>
                  <a:gd name="T24" fmla="*/ 57 w 75"/>
                  <a:gd name="T25" fmla="*/ 15 h 18"/>
                  <a:gd name="T26" fmla="*/ 57 w 75"/>
                  <a:gd name="T27" fmla="*/ 9 h 18"/>
                  <a:gd name="T28" fmla="*/ 48 w 75"/>
                  <a:gd name="T29" fmla="*/ 4 h 18"/>
                  <a:gd name="T30" fmla="*/ 32 w 75"/>
                  <a:gd name="T31" fmla="*/ 3 h 18"/>
                  <a:gd name="T32" fmla="*/ 18 w 75"/>
                  <a:gd name="T33" fmla="*/ 4 h 18"/>
                  <a:gd name="T34" fmla="*/ 18 w 75"/>
                  <a:gd name="T35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75" h="18">
                    <a:moveTo>
                      <a:pt x="75" y="9"/>
                    </a:moveTo>
                    <a:cubicBezTo>
                      <a:pt x="71" y="16"/>
                      <a:pt x="71" y="16"/>
                      <a:pt x="71" y="16"/>
                    </a:cubicBezTo>
                    <a:cubicBezTo>
                      <a:pt x="71" y="16"/>
                      <a:pt x="58" y="18"/>
                      <a:pt x="45" y="18"/>
                    </a:cubicBezTo>
                    <a:cubicBezTo>
                      <a:pt x="33" y="18"/>
                      <a:pt x="23" y="18"/>
                      <a:pt x="15" y="16"/>
                    </a:cubicBezTo>
                    <a:cubicBezTo>
                      <a:pt x="7" y="15"/>
                      <a:pt x="0" y="9"/>
                      <a:pt x="0" y="9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17" y="0"/>
                      <a:pt x="30" y="0"/>
                    </a:cubicBezTo>
                    <a:cubicBezTo>
                      <a:pt x="42" y="0"/>
                      <a:pt x="52" y="1"/>
                      <a:pt x="60" y="3"/>
                    </a:cubicBezTo>
                    <a:cubicBezTo>
                      <a:pt x="67" y="4"/>
                      <a:pt x="75" y="9"/>
                      <a:pt x="75" y="9"/>
                    </a:cubicBezTo>
                    <a:close/>
                    <a:moveTo>
                      <a:pt x="18" y="9"/>
                    </a:moveTo>
                    <a:cubicBezTo>
                      <a:pt x="27" y="15"/>
                      <a:pt x="27" y="15"/>
                      <a:pt x="27" y="15"/>
                    </a:cubicBezTo>
                    <a:cubicBezTo>
                      <a:pt x="27" y="15"/>
                      <a:pt x="36" y="16"/>
                      <a:pt x="43" y="16"/>
                    </a:cubicBezTo>
                    <a:cubicBezTo>
                      <a:pt x="50" y="16"/>
                      <a:pt x="57" y="15"/>
                      <a:pt x="57" y="15"/>
                    </a:cubicBezTo>
                    <a:cubicBezTo>
                      <a:pt x="57" y="9"/>
                      <a:pt x="57" y="9"/>
                      <a:pt x="57" y="9"/>
                    </a:cubicBezTo>
                    <a:cubicBezTo>
                      <a:pt x="48" y="4"/>
                      <a:pt x="48" y="4"/>
                      <a:pt x="48" y="4"/>
                    </a:cubicBezTo>
                    <a:cubicBezTo>
                      <a:pt x="48" y="4"/>
                      <a:pt x="38" y="3"/>
                      <a:pt x="32" y="3"/>
                    </a:cubicBezTo>
                    <a:cubicBezTo>
                      <a:pt x="25" y="3"/>
                      <a:pt x="18" y="4"/>
                      <a:pt x="18" y="4"/>
                    </a:cubicBezTo>
                    <a:lnTo>
                      <a:pt x="18" y="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4" name="Freeform 491"/>
              <p:cNvSpPr>
                <a:spLocks/>
              </p:cNvSpPr>
              <p:nvPr/>
            </p:nvSpPr>
            <p:spPr bwMode="auto">
              <a:xfrm>
                <a:off x="29654500" y="881063"/>
                <a:ext cx="263525" cy="66675"/>
              </a:xfrm>
              <a:custGeom>
                <a:avLst/>
                <a:gdLst>
                  <a:gd name="T0" fmla="*/ 36 w 70"/>
                  <a:gd name="T1" fmla="*/ 18 h 18"/>
                  <a:gd name="T2" fmla="*/ 18 w 70"/>
                  <a:gd name="T3" fmla="*/ 18 h 18"/>
                  <a:gd name="T4" fmla="*/ 0 w 70"/>
                  <a:gd name="T5" fmla="*/ 0 h 18"/>
                  <a:gd name="T6" fmla="*/ 62 w 70"/>
                  <a:gd name="T7" fmla="*/ 0 h 18"/>
                  <a:gd name="T8" fmla="*/ 65 w 70"/>
                  <a:gd name="T9" fmla="*/ 3 h 18"/>
                  <a:gd name="T10" fmla="*/ 20 w 70"/>
                  <a:gd name="T11" fmla="*/ 3 h 18"/>
                  <a:gd name="T12" fmla="*/ 26 w 70"/>
                  <a:gd name="T13" fmla="*/ 8 h 18"/>
                  <a:gd name="T14" fmla="*/ 68 w 70"/>
                  <a:gd name="T15" fmla="*/ 8 h 18"/>
                  <a:gd name="T16" fmla="*/ 70 w 70"/>
                  <a:gd name="T17" fmla="*/ 11 h 18"/>
                  <a:gd name="T18" fmla="*/ 29 w 70"/>
                  <a:gd name="T19" fmla="*/ 11 h 18"/>
                  <a:gd name="T20" fmla="*/ 36 w 70"/>
                  <a:gd name="T21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0" h="18">
                    <a:moveTo>
                      <a:pt x="36" y="18"/>
                    </a:moveTo>
                    <a:cubicBezTo>
                      <a:pt x="30" y="18"/>
                      <a:pt x="24" y="18"/>
                      <a:pt x="18" y="18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1" y="0"/>
                      <a:pt x="41" y="0"/>
                      <a:pt x="62" y="0"/>
                    </a:cubicBezTo>
                    <a:cubicBezTo>
                      <a:pt x="65" y="3"/>
                      <a:pt x="65" y="3"/>
                      <a:pt x="65" y="3"/>
                    </a:cubicBezTo>
                    <a:cubicBezTo>
                      <a:pt x="50" y="3"/>
                      <a:pt x="35" y="3"/>
                      <a:pt x="20" y="3"/>
                    </a:cubicBezTo>
                    <a:cubicBezTo>
                      <a:pt x="26" y="8"/>
                      <a:pt x="26" y="8"/>
                      <a:pt x="26" y="8"/>
                    </a:cubicBezTo>
                    <a:cubicBezTo>
                      <a:pt x="40" y="8"/>
                      <a:pt x="54" y="8"/>
                      <a:pt x="68" y="8"/>
                    </a:cubicBezTo>
                    <a:cubicBezTo>
                      <a:pt x="70" y="11"/>
                      <a:pt x="70" y="11"/>
                      <a:pt x="70" y="11"/>
                    </a:cubicBezTo>
                    <a:cubicBezTo>
                      <a:pt x="56" y="11"/>
                      <a:pt x="43" y="11"/>
                      <a:pt x="29" y="11"/>
                    </a:cubicBezTo>
                    <a:lnTo>
                      <a:pt x="36" y="1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5" name="Freeform 492"/>
              <p:cNvSpPr>
                <a:spLocks/>
              </p:cNvSpPr>
              <p:nvPr/>
            </p:nvSpPr>
            <p:spPr bwMode="auto">
              <a:xfrm>
                <a:off x="29970413" y="881063"/>
                <a:ext cx="228600" cy="66675"/>
              </a:xfrm>
              <a:custGeom>
                <a:avLst/>
                <a:gdLst>
                  <a:gd name="T0" fmla="*/ 61 w 61"/>
                  <a:gd name="T1" fmla="*/ 18 h 18"/>
                  <a:gd name="T2" fmla="*/ 43 w 61"/>
                  <a:gd name="T3" fmla="*/ 18 h 18"/>
                  <a:gd name="T4" fmla="*/ 32 w 61"/>
                  <a:gd name="T5" fmla="*/ 7 h 18"/>
                  <a:gd name="T6" fmla="*/ 29 w 61"/>
                  <a:gd name="T7" fmla="*/ 4 h 18"/>
                  <a:gd name="T8" fmla="*/ 25 w 61"/>
                  <a:gd name="T9" fmla="*/ 4 h 18"/>
                  <a:gd name="T10" fmla="*/ 11 w 61"/>
                  <a:gd name="T11" fmla="*/ 7 h 18"/>
                  <a:gd name="T12" fmla="*/ 0 w 61"/>
                  <a:gd name="T13" fmla="*/ 5 h 18"/>
                  <a:gd name="T14" fmla="*/ 28 w 61"/>
                  <a:gd name="T15" fmla="*/ 0 h 18"/>
                  <a:gd name="T16" fmla="*/ 43 w 61"/>
                  <a:gd name="T17" fmla="*/ 0 h 18"/>
                  <a:gd name="T18" fmla="*/ 61 w 61"/>
                  <a:gd name="T19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1" h="18">
                    <a:moveTo>
                      <a:pt x="61" y="18"/>
                    </a:moveTo>
                    <a:cubicBezTo>
                      <a:pt x="55" y="18"/>
                      <a:pt x="43" y="18"/>
                      <a:pt x="43" y="18"/>
                    </a:cubicBezTo>
                    <a:cubicBezTo>
                      <a:pt x="32" y="7"/>
                      <a:pt x="32" y="7"/>
                      <a:pt x="32" y="7"/>
                    </a:cubicBezTo>
                    <a:cubicBezTo>
                      <a:pt x="29" y="4"/>
                      <a:pt x="29" y="4"/>
                      <a:pt x="29" y="4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4"/>
                      <a:pt x="19" y="5"/>
                      <a:pt x="11" y="7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9" y="3"/>
                      <a:pt x="19" y="2"/>
                      <a:pt x="28" y="0"/>
                    </a:cubicBezTo>
                    <a:cubicBezTo>
                      <a:pt x="43" y="0"/>
                      <a:pt x="43" y="0"/>
                      <a:pt x="43" y="0"/>
                    </a:cubicBezTo>
                    <a:cubicBezTo>
                      <a:pt x="49" y="7"/>
                      <a:pt x="55" y="12"/>
                      <a:pt x="61" y="1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6" name="Freeform 493"/>
              <p:cNvSpPr>
                <a:spLocks/>
              </p:cNvSpPr>
              <p:nvPr/>
            </p:nvSpPr>
            <p:spPr bwMode="auto">
              <a:xfrm>
                <a:off x="30300613" y="881063"/>
                <a:ext cx="231775" cy="66675"/>
              </a:xfrm>
              <a:custGeom>
                <a:avLst/>
                <a:gdLst>
                  <a:gd name="T0" fmla="*/ 62 w 62"/>
                  <a:gd name="T1" fmla="*/ 18 h 18"/>
                  <a:gd name="T2" fmla="*/ 44 w 62"/>
                  <a:gd name="T3" fmla="*/ 18 h 18"/>
                  <a:gd name="T4" fmla="*/ 32 w 62"/>
                  <a:gd name="T5" fmla="*/ 7 h 18"/>
                  <a:gd name="T6" fmla="*/ 29 w 62"/>
                  <a:gd name="T7" fmla="*/ 4 h 18"/>
                  <a:gd name="T8" fmla="*/ 26 w 62"/>
                  <a:gd name="T9" fmla="*/ 4 h 18"/>
                  <a:gd name="T10" fmla="*/ 11 w 62"/>
                  <a:gd name="T11" fmla="*/ 7 h 18"/>
                  <a:gd name="T12" fmla="*/ 0 w 62"/>
                  <a:gd name="T13" fmla="*/ 5 h 18"/>
                  <a:gd name="T14" fmla="*/ 28 w 62"/>
                  <a:gd name="T15" fmla="*/ 0 h 18"/>
                  <a:gd name="T16" fmla="*/ 43 w 62"/>
                  <a:gd name="T17" fmla="*/ 0 h 18"/>
                  <a:gd name="T18" fmla="*/ 62 w 62"/>
                  <a:gd name="T19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2" h="18">
                    <a:moveTo>
                      <a:pt x="62" y="18"/>
                    </a:moveTo>
                    <a:cubicBezTo>
                      <a:pt x="56" y="18"/>
                      <a:pt x="44" y="18"/>
                      <a:pt x="44" y="18"/>
                    </a:cubicBezTo>
                    <a:cubicBezTo>
                      <a:pt x="32" y="7"/>
                      <a:pt x="32" y="7"/>
                      <a:pt x="32" y="7"/>
                    </a:cubicBezTo>
                    <a:cubicBezTo>
                      <a:pt x="29" y="4"/>
                      <a:pt x="29" y="4"/>
                      <a:pt x="29" y="4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26" y="4"/>
                      <a:pt x="19" y="5"/>
                      <a:pt x="11" y="7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0" y="3"/>
                      <a:pt x="19" y="2"/>
                      <a:pt x="28" y="0"/>
                    </a:cubicBezTo>
                    <a:cubicBezTo>
                      <a:pt x="43" y="0"/>
                      <a:pt x="43" y="0"/>
                      <a:pt x="43" y="0"/>
                    </a:cubicBezTo>
                    <a:cubicBezTo>
                      <a:pt x="49" y="7"/>
                      <a:pt x="56" y="12"/>
                      <a:pt x="62" y="1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7" name="Freeform 494"/>
              <p:cNvSpPr>
                <a:spLocks/>
              </p:cNvSpPr>
              <p:nvPr/>
            </p:nvSpPr>
            <p:spPr bwMode="auto">
              <a:xfrm>
                <a:off x="34713863" y="881063"/>
                <a:ext cx="274638" cy="66675"/>
              </a:xfrm>
              <a:custGeom>
                <a:avLst/>
                <a:gdLst>
                  <a:gd name="T0" fmla="*/ 40 w 73"/>
                  <a:gd name="T1" fmla="*/ 18 h 18"/>
                  <a:gd name="T2" fmla="*/ 22 w 73"/>
                  <a:gd name="T3" fmla="*/ 18 h 18"/>
                  <a:gd name="T4" fmla="*/ 0 w 73"/>
                  <a:gd name="T5" fmla="*/ 0 h 18"/>
                  <a:gd name="T6" fmla="*/ 63 w 73"/>
                  <a:gd name="T7" fmla="*/ 0 h 18"/>
                  <a:gd name="T8" fmla="*/ 66 w 73"/>
                  <a:gd name="T9" fmla="*/ 3 h 18"/>
                  <a:gd name="T10" fmla="*/ 21 w 73"/>
                  <a:gd name="T11" fmla="*/ 3 h 18"/>
                  <a:gd name="T12" fmla="*/ 28 w 73"/>
                  <a:gd name="T13" fmla="*/ 8 h 18"/>
                  <a:gd name="T14" fmla="*/ 70 w 73"/>
                  <a:gd name="T15" fmla="*/ 8 h 18"/>
                  <a:gd name="T16" fmla="*/ 73 w 73"/>
                  <a:gd name="T17" fmla="*/ 11 h 18"/>
                  <a:gd name="T18" fmla="*/ 31 w 73"/>
                  <a:gd name="T19" fmla="*/ 11 h 18"/>
                  <a:gd name="T20" fmla="*/ 40 w 73"/>
                  <a:gd name="T21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3" h="18">
                    <a:moveTo>
                      <a:pt x="40" y="18"/>
                    </a:moveTo>
                    <a:cubicBezTo>
                      <a:pt x="22" y="18"/>
                      <a:pt x="22" y="18"/>
                      <a:pt x="22" y="18"/>
                    </a:cubicBezTo>
                    <a:cubicBezTo>
                      <a:pt x="15" y="12"/>
                      <a:pt x="8" y="7"/>
                      <a:pt x="0" y="0"/>
                    </a:cubicBezTo>
                    <a:cubicBezTo>
                      <a:pt x="21" y="0"/>
                      <a:pt x="42" y="0"/>
                      <a:pt x="63" y="0"/>
                    </a:cubicBezTo>
                    <a:cubicBezTo>
                      <a:pt x="66" y="3"/>
                      <a:pt x="66" y="3"/>
                      <a:pt x="66" y="3"/>
                    </a:cubicBezTo>
                    <a:cubicBezTo>
                      <a:pt x="51" y="3"/>
                      <a:pt x="36" y="3"/>
                      <a:pt x="21" y="3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42" y="8"/>
                      <a:pt x="56" y="8"/>
                      <a:pt x="70" y="8"/>
                    </a:cubicBezTo>
                    <a:cubicBezTo>
                      <a:pt x="73" y="11"/>
                      <a:pt x="73" y="11"/>
                      <a:pt x="73" y="11"/>
                    </a:cubicBezTo>
                    <a:cubicBezTo>
                      <a:pt x="59" y="11"/>
                      <a:pt x="45" y="11"/>
                      <a:pt x="31" y="11"/>
                    </a:cubicBezTo>
                    <a:lnTo>
                      <a:pt x="40" y="1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8" name="Freeform 495"/>
              <p:cNvSpPr>
                <a:spLocks/>
              </p:cNvSpPr>
              <p:nvPr/>
            </p:nvSpPr>
            <p:spPr bwMode="auto">
              <a:xfrm>
                <a:off x="35032950" y="881063"/>
                <a:ext cx="244475" cy="66675"/>
              </a:xfrm>
              <a:custGeom>
                <a:avLst/>
                <a:gdLst>
                  <a:gd name="T0" fmla="*/ 65 w 65"/>
                  <a:gd name="T1" fmla="*/ 18 h 18"/>
                  <a:gd name="T2" fmla="*/ 47 w 65"/>
                  <a:gd name="T3" fmla="*/ 18 h 18"/>
                  <a:gd name="T4" fmla="*/ 32 w 65"/>
                  <a:gd name="T5" fmla="*/ 7 h 18"/>
                  <a:gd name="T6" fmla="*/ 29 w 65"/>
                  <a:gd name="T7" fmla="*/ 4 h 18"/>
                  <a:gd name="T8" fmla="*/ 25 w 65"/>
                  <a:gd name="T9" fmla="*/ 4 h 18"/>
                  <a:gd name="T10" fmla="*/ 11 w 65"/>
                  <a:gd name="T11" fmla="*/ 7 h 18"/>
                  <a:gd name="T12" fmla="*/ 0 w 65"/>
                  <a:gd name="T13" fmla="*/ 5 h 18"/>
                  <a:gd name="T14" fmla="*/ 27 w 65"/>
                  <a:gd name="T15" fmla="*/ 0 h 18"/>
                  <a:gd name="T16" fmla="*/ 42 w 65"/>
                  <a:gd name="T17" fmla="*/ 0 h 18"/>
                  <a:gd name="T18" fmla="*/ 65 w 65"/>
                  <a:gd name="T19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5" h="18">
                    <a:moveTo>
                      <a:pt x="65" y="18"/>
                    </a:moveTo>
                    <a:cubicBezTo>
                      <a:pt x="47" y="18"/>
                      <a:pt x="47" y="18"/>
                      <a:pt x="47" y="18"/>
                    </a:cubicBezTo>
                    <a:cubicBezTo>
                      <a:pt x="32" y="7"/>
                      <a:pt x="32" y="7"/>
                      <a:pt x="32" y="7"/>
                    </a:cubicBezTo>
                    <a:cubicBezTo>
                      <a:pt x="29" y="4"/>
                      <a:pt x="29" y="4"/>
                      <a:pt x="29" y="4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4"/>
                      <a:pt x="19" y="5"/>
                      <a:pt x="11" y="7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9" y="3"/>
                      <a:pt x="18" y="2"/>
                      <a:pt x="27" y="0"/>
                    </a:cubicBezTo>
                    <a:cubicBezTo>
                      <a:pt x="42" y="0"/>
                      <a:pt x="42" y="0"/>
                      <a:pt x="42" y="0"/>
                    </a:cubicBezTo>
                    <a:cubicBezTo>
                      <a:pt x="50" y="7"/>
                      <a:pt x="57" y="12"/>
                      <a:pt x="65" y="1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9" name="Freeform 496"/>
              <p:cNvSpPr>
                <a:spLocks/>
              </p:cNvSpPr>
              <p:nvPr/>
            </p:nvSpPr>
            <p:spPr bwMode="auto">
              <a:xfrm>
                <a:off x="35340925" y="881063"/>
                <a:ext cx="352425" cy="66675"/>
              </a:xfrm>
              <a:custGeom>
                <a:avLst/>
                <a:gdLst>
                  <a:gd name="T0" fmla="*/ 94 w 94"/>
                  <a:gd name="T1" fmla="*/ 18 h 18"/>
                  <a:gd name="T2" fmla="*/ 19 w 94"/>
                  <a:gd name="T3" fmla="*/ 18 h 18"/>
                  <a:gd name="T4" fmla="*/ 16 w 94"/>
                  <a:gd name="T5" fmla="*/ 16 h 18"/>
                  <a:gd name="T6" fmla="*/ 39 w 94"/>
                  <a:gd name="T7" fmla="*/ 11 h 18"/>
                  <a:gd name="T8" fmla="*/ 52 w 94"/>
                  <a:gd name="T9" fmla="*/ 9 h 18"/>
                  <a:gd name="T10" fmla="*/ 56 w 94"/>
                  <a:gd name="T11" fmla="*/ 7 h 18"/>
                  <a:gd name="T12" fmla="*/ 56 w 94"/>
                  <a:gd name="T13" fmla="*/ 5 h 18"/>
                  <a:gd name="T14" fmla="*/ 49 w 94"/>
                  <a:gd name="T15" fmla="*/ 3 h 18"/>
                  <a:gd name="T16" fmla="*/ 35 w 94"/>
                  <a:gd name="T17" fmla="*/ 3 h 18"/>
                  <a:gd name="T18" fmla="*/ 24 w 94"/>
                  <a:gd name="T19" fmla="*/ 3 h 18"/>
                  <a:gd name="T20" fmla="*/ 12 w 94"/>
                  <a:gd name="T21" fmla="*/ 5 h 18"/>
                  <a:gd name="T22" fmla="*/ 0 w 94"/>
                  <a:gd name="T23" fmla="*/ 3 h 18"/>
                  <a:gd name="T24" fmla="*/ 15 w 94"/>
                  <a:gd name="T25" fmla="*/ 1 h 18"/>
                  <a:gd name="T26" fmla="*/ 33 w 94"/>
                  <a:gd name="T27" fmla="*/ 0 h 18"/>
                  <a:gd name="T28" fmla="*/ 60 w 94"/>
                  <a:gd name="T29" fmla="*/ 1 h 18"/>
                  <a:gd name="T30" fmla="*/ 73 w 94"/>
                  <a:gd name="T31" fmla="*/ 5 h 18"/>
                  <a:gd name="T32" fmla="*/ 73 w 94"/>
                  <a:gd name="T33" fmla="*/ 7 h 18"/>
                  <a:gd name="T34" fmla="*/ 68 w 94"/>
                  <a:gd name="T35" fmla="*/ 9 h 18"/>
                  <a:gd name="T36" fmla="*/ 54 w 94"/>
                  <a:gd name="T37" fmla="*/ 13 h 18"/>
                  <a:gd name="T38" fmla="*/ 38 w 94"/>
                  <a:gd name="T39" fmla="*/ 15 h 18"/>
                  <a:gd name="T40" fmla="*/ 38 w 94"/>
                  <a:gd name="T41" fmla="*/ 16 h 18"/>
                  <a:gd name="T42" fmla="*/ 91 w 94"/>
                  <a:gd name="T43" fmla="*/ 16 h 18"/>
                  <a:gd name="T44" fmla="*/ 94 w 94"/>
                  <a:gd name="T45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94" h="18">
                    <a:moveTo>
                      <a:pt x="94" y="18"/>
                    </a:moveTo>
                    <a:cubicBezTo>
                      <a:pt x="69" y="18"/>
                      <a:pt x="44" y="18"/>
                      <a:pt x="19" y="18"/>
                    </a:cubicBezTo>
                    <a:cubicBezTo>
                      <a:pt x="16" y="16"/>
                      <a:pt x="16" y="16"/>
                      <a:pt x="16" y="16"/>
                    </a:cubicBezTo>
                    <a:cubicBezTo>
                      <a:pt x="24" y="15"/>
                      <a:pt x="31" y="13"/>
                      <a:pt x="39" y="11"/>
                    </a:cubicBezTo>
                    <a:cubicBezTo>
                      <a:pt x="46" y="10"/>
                      <a:pt x="52" y="9"/>
                      <a:pt x="52" y="9"/>
                    </a:cubicBezTo>
                    <a:cubicBezTo>
                      <a:pt x="56" y="7"/>
                      <a:pt x="56" y="7"/>
                      <a:pt x="56" y="7"/>
                    </a:cubicBezTo>
                    <a:cubicBezTo>
                      <a:pt x="56" y="5"/>
                      <a:pt x="56" y="5"/>
                      <a:pt x="56" y="5"/>
                    </a:cubicBezTo>
                    <a:cubicBezTo>
                      <a:pt x="49" y="3"/>
                      <a:pt x="49" y="3"/>
                      <a:pt x="49" y="3"/>
                    </a:cubicBezTo>
                    <a:cubicBezTo>
                      <a:pt x="35" y="3"/>
                      <a:pt x="35" y="3"/>
                      <a:pt x="35" y="3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27" y="0"/>
                      <a:pt x="33" y="0"/>
                    </a:cubicBezTo>
                    <a:cubicBezTo>
                      <a:pt x="43" y="0"/>
                      <a:pt x="52" y="1"/>
                      <a:pt x="60" y="1"/>
                    </a:cubicBezTo>
                    <a:cubicBezTo>
                      <a:pt x="67" y="3"/>
                      <a:pt x="73" y="5"/>
                      <a:pt x="73" y="5"/>
                    </a:cubicBezTo>
                    <a:cubicBezTo>
                      <a:pt x="73" y="7"/>
                      <a:pt x="73" y="7"/>
                      <a:pt x="73" y="7"/>
                    </a:cubicBezTo>
                    <a:cubicBezTo>
                      <a:pt x="68" y="9"/>
                      <a:pt x="68" y="9"/>
                      <a:pt x="68" y="9"/>
                    </a:cubicBezTo>
                    <a:cubicBezTo>
                      <a:pt x="68" y="9"/>
                      <a:pt x="60" y="11"/>
                      <a:pt x="54" y="13"/>
                    </a:cubicBezTo>
                    <a:cubicBezTo>
                      <a:pt x="38" y="15"/>
                      <a:pt x="38" y="15"/>
                      <a:pt x="38" y="15"/>
                    </a:cubicBezTo>
                    <a:cubicBezTo>
                      <a:pt x="38" y="16"/>
                      <a:pt x="38" y="16"/>
                      <a:pt x="38" y="16"/>
                    </a:cubicBezTo>
                    <a:cubicBezTo>
                      <a:pt x="56" y="16"/>
                      <a:pt x="73" y="16"/>
                      <a:pt x="91" y="16"/>
                    </a:cubicBezTo>
                    <a:lnTo>
                      <a:pt x="94" y="1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0" name="Freeform 497"/>
              <p:cNvSpPr>
                <a:spLocks noEditPoints="1"/>
              </p:cNvSpPr>
              <p:nvPr/>
            </p:nvSpPr>
            <p:spPr bwMode="auto">
              <a:xfrm>
                <a:off x="-23931563" y="1238251"/>
                <a:ext cx="377825" cy="165100"/>
              </a:xfrm>
              <a:custGeom>
                <a:avLst/>
                <a:gdLst>
                  <a:gd name="T0" fmla="*/ 0 w 101"/>
                  <a:gd name="T1" fmla="*/ 39 h 44"/>
                  <a:gd name="T2" fmla="*/ 11 w 101"/>
                  <a:gd name="T3" fmla="*/ 36 h 44"/>
                  <a:gd name="T4" fmla="*/ 32 w 101"/>
                  <a:gd name="T5" fmla="*/ 35 h 44"/>
                  <a:gd name="T6" fmla="*/ 50 w 101"/>
                  <a:gd name="T7" fmla="*/ 36 h 44"/>
                  <a:gd name="T8" fmla="*/ 53 w 101"/>
                  <a:gd name="T9" fmla="*/ 39 h 44"/>
                  <a:gd name="T10" fmla="*/ 42 w 101"/>
                  <a:gd name="T11" fmla="*/ 42 h 44"/>
                  <a:gd name="T12" fmla="*/ 21 w 101"/>
                  <a:gd name="T13" fmla="*/ 44 h 44"/>
                  <a:gd name="T14" fmla="*/ 2 w 101"/>
                  <a:gd name="T15" fmla="*/ 42 h 44"/>
                  <a:gd name="T16" fmla="*/ 0 w 101"/>
                  <a:gd name="T17" fmla="*/ 39 h 44"/>
                  <a:gd name="T18" fmla="*/ 54 w 101"/>
                  <a:gd name="T19" fmla="*/ 30 h 44"/>
                  <a:gd name="T20" fmla="*/ 23 w 101"/>
                  <a:gd name="T21" fmla="*/ 30 h 44"/>
                  <a:gd name="T22" fmla="*/ 51 w 101"/>
                  <a:gd name="T23" fmla="*/ 0 h 44"/>
                  <a:gd name="T24" fmla="*/ 101 w 101"/>
                  <a:gd name="T25" fmla="*/ 0 h 44"/>
                  <a:gd name="T26" fmla="*/ 54 w 101"/>
                  <a:gd name="T27" fmla="*/ 3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01" h="44">
                    <a:moveTo>
                      <a:pt x="0" y="39"/>
                    </a:moveTo>
                    <a:cubicBezTo>
                      <a:pt x="11" y="36"/>
                      <a:pt x="11" y="36"/>
                      <a:pt x="11" y="36"/>
                    </a:cubicBezTo>
                    <a:cubicBezTo>
                      <a:pt x="11" y="36"/>
                      <a:pt x="24" y="35"/>
                      <a:pt x="32" y="35"/>
                    </a:cubicBezTo>
                    <a:cubicBezTo>
                      <a:pt x="41" y="35"/>
                      <a:pt x="50" y="36"/>
                      <a:pt x="50" y="36"/>
                    </a:cubicBezTo>
                    <a:cubicBezTo>
                      <a:pt x="53" y="39"/>
                      <a:pt x="53" y="39"/>
                      <a:pt x="53" y="39"/>
                    </a:cubicBezTo>
                    <a:cubicBezTo>
                      <a:pt x="42" y="42"/>
                      <a:pt x="42" y="42"/>
                      <a:pt x="42" y="42"/>
                    </a:cubicBezTo>
                    <a:cubicBezTo>
                      <a:pt x="42" y="42"/>
                      <a:pt x="29" y="44"/>
                      <a:pt x="21" y="44"/>
                    </a:cubicBezTo>
                    <a:cubicBezTo>
                      <a:pt x="12" y="44"/>
                      <a:pt x="2" y="42"/>
                      <a:pt x="2" y="42"/>
                    </a:cubicBezTo>
                    <a:lnTo>
                      <a:pt x="0" y="39"/>
                    </a:lnTo>
                    <a:close/>
                    <a:moveTo>
                      <a:pt x="54" y="30"/>
                    </a:moveTo>
                    <a:cubicBezTo>
                      <a:pt x="44" y="30"/>
                      <a:pt x="33" y="30"/>
                      <a:pt x="23" y="30"/>
                    </a:cubicBezTo>
                    <a:cubicBezTo>
                      <a:pt x="32" y="20"/>
                      <a:pt x="42" y="10"/>
                      <a:pt x="51" y="0"/>
                    </a:cubicBezTo>
                    <a:cubicBezTo>
                      <a:pt x="68" y="0"/>
                      <a:pt x="84" y="0"/>
                      <a:pt x="101" y="0"/>
                    </a:cubicBezTo>
                    <a:cubicBezTo>
                      <a:pt x="85" y="10"/>
                      <a:pt x="70" y="20"/>
                      <a:pt x="54" y="3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1" name="Freeform 498"/>
              <p:cNvSpPr>
                <a:spLocks/>
              </p:cNvSpPr>
              <p:nvPr/>
            </p:nvSpPr>
            <p:spPr bwMode="auto">
              <a:xfrm>
                <a:off x="-19251613" y="1535113"/>
                <a:ext cx="765175" cy="165100"/>
              </a:xfrm>
              <a:custGeom>
                <a:avLst/>
                <a:gdLst>
                  <a:gd name="T0" fmla="*/ 179 w 204"/>
                  <a:gd name="T1" fmla="*/ 44 h 44"/>
                  <a:gd name="T2" fmla="*/ 0 w 204"/>
                  <a:gd name="T3" fmla="*/ 44 h 44"/>
                  <a:gd name="T4" fmla="*/ 5 w 204"/>
                  <a:gd name="T5" fmla="*/ 39 h 44"/>
                  <a:gd name="T6" fmla="*/ 86 w 204"/>
                  <a:gd name="T7" fmla="*/ 28 h 44"/>
                  <a:gd name="T8" fmla="*/ 133 w 204"/>
                  <a:gd name="T9" fmla="*/ 20 h 44"/>
                  <a:gd name="T10" fmla="*/ 152 w 204"/>
                  <a:gd name="T11" fmla="*/ 17 h 44"/>
                  <a:gd name="T12" fmla="*/ 161 w 204"/>
                  <a:gd name="T13" fmla="*/ 13 h 44"/>
                  <a:gd name="T14" fmla="*/ 155 w 204"/>
                  <a:gd name="T15" fmla="*/ 8 h 44"/>
                  <a:gd name="T16" fmla="*/ 127 w 204"/>
                  <a:gd name="T17" fmla="*/ 6 h 44"/>
                  <a:gd name="T18" fmla="*/ 96 w 204"/>
                  <a:gd name="T19" fmla="*/ 7 h 44"/>
                  <a:gd name="T20" fmla="*/ 60 w 204"/>
                  <a:gd name="T21" fmla="*/ 10 h 44"/>
                  <a:gd name="T22" fmla="*/ 42 w 204"/>
                  <a:gd name="T23" fmla="*/ 6 h 44"/>
                  <a:gd name="T24" fmla="*/ 90 w 204"/>
                  <a:gd name="T25" fmla="*/ 2 h 44"/>
                  <a:gd name="T26" fmla="*/ 135 w 204"/>
                  <a:gd name="T27" fmla="*/ 0 h 44"/>
                  <a:gd name="T28" fmla="*/ 190 w 204"/>
                  <a:gd name="T29" fmla="*/ 3 h 44"/>
                  <a:gd name="T30" fmla="*/ 204 w 204"/>
                  <a:gd name="T31" fmla="*/ 12 h 44"/>
                  <a:gd name="T32" fmla="*/ 192 w 204"/>
                  <a:gd name="T33" fmla="*/ 17 h 44"/>
                  <a:gd name="T34" fmla="*/ 166 w 204"/>
                  <a:gd name="T35" fmla="*/ 23 h 44"/>
                  <a:gd name="T36" fmla="*/ 114 w 204"/>
                  <a:gd name="T37" fmla="*/ 30 h 44"/>
                  <a:gd name="T38" fmla="*/ 60 w 204"/>
                  <a:gd name="T39" fmla="*/ 38 h 44"/>
                  <a:gd name="T40" fmla="*/ 60 w 204"/>
                  <a:gd name="T41" fmla="*/ 38 h 44"/>
                  <a:gd name="T42" fmla="*/ 186 w 204"/>
                  <a:gd name="T43" fmla="*/ 38 h 44"/>
                  <a:gd name="T44" fmla="*/ 179 w 204"/>
                  <a:gd name="T45" fmla="*/ 4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04" h="44">
                    <a:moveTo>
                      <a:pt x="179" y="44"/>
                    </a:moveTo>
                    <a:cubicBezTo>
                      <a:pt x="120" y="44"/>
                      <a:pt x="59" y="44"/>
                      <a:pt x="0" y="44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32" y="35"/>
                      <a:pt x="59" y="31"/>
                      <a:pt x="86" y="28"/>
                    </a:cubicBezTo>
                    <a:cubicBezTo>
                      <a:pt x="109" y="24"/>
                      <a:pt x="125" y="22"/>
                      <a:pt x="133" y="20"/>
                    </a:cubicBezTo>
                    <a:cubicBezTo>
                      <a:pt x="141" y="19"/>
                      <a:pt x="152" y="17"/>
                      <a:pt x="152" y="17"/>
                    </a:cubicBezTo>
                    <a:cubicBezTo>
                      <a:pt x="161" y="13"/>
                      <a:pt x="161" y="13"/>
                      <a:pt x="161" y="13"/>
                    </a:cubicBezTo>
                    <a:cubicBezTo>
                      <a:pt x="155" y="8"/>
                      <a:pt x="155" y="8"/>
                      <a:pt x="155" y="8"/>
                    </a:cubicBezTo>
                    <a:cubicBezTo>
                      <a:pt x="149" y="7"/>
                      <a:pt x="139" y="6"/>
                      <a:pt x="127" y="6"/>
                    </a:cubicBezTo>
                    <a:cubicBezTo>
                      <a:pt x="117" y="6"/>
                      <a:pt x="107" y="7"/>
                      <a:pt x="96" y="7"/>
                    </a:cubicBezTo>
                    <a:cubicBezTo>
                      <a:pt x="86" y="8"/>
                      <a:pt x="74" y="9"/>
                      <a:pt x="60" y="10"/>
                    </a:cubicBezTo>
                    <a:cubicBezTo>
                      <a:pt x="54" y="9"/>
                      <a:pt x="48" y="7"/>
                      <a:pt x="42" y="6"/>
                    </a:cubicBezTo>
                    <a:cubicBezTo>
                      <a:pt x="59" y="4"/>
                      <a:pt x="75" y="2"/>
                      <a:pt x="90" y="2"/>
                    </a:cubicBezTo>
                    <a:cubicBezTo>
                      <a:pt x="104" y="1"/>
                      <a:pt x="119" y="0"/>
                      <a:pt x="135" y="0"/>
                    </a:cubicBezTo>
                    <a:cubicBezTo>
                      <a:pt x="159" y="0"/>
                      <a:pt x="178" y="1"/>
                      <a:pt x="190" y="3"/>
                    </a:cubicBezTo>
                    <a:cubicBezTo>
                      <a:pt x="203" y="5"/>
                      <a:pt x="204" y="12"/>
                      <a:pt x="204" y="12"/>
                    </a:cubicBezTo>
                    <a:cubicBezTo>
                      <a:pt x="204" y="12"/>
                      <a:pt x="198" y="16"/>
                      <a:pt x="192" y="17"/>
                    </a:cubicBezTo>
                    <a:cubicBezTo>
                      <a:pt x="186" y="19"/>
                      <a:pt x="177" y="21"/>
                      <a:pt x="166" y="23"/>
                    </a:cubicBezTo>
                    <a:cubicBezTo>
                      <a:pt x="155" y="25"/>
                      <a:pt x="138" y="27"/>
                      <a:pt x="114" y="30"/>
                    </a:cubicBezTo>
                    <a:cubicBezTo>
                      <a:pt x="96" y="33"/>
                      <a:pt x="78" y="35"/>
                      <a:pt x="60" y="38"/>
                    </a:cubicBezTo>
                    <a:cubicBezTo>
                      <a:pt x="60" y="38"/>
                      <a:pt x="60" y="38"/>
                      <a:pt x="60" y="38"/>
                    </a:cubicBezTo>
                    <a:cubicBezTo>
                      <a:pt x="102" y="38"/>
                      <a:pt x="144" y="38"/>
                      <a:pt x="186" y="38"/>
                    </a:cubicBezTo>
                    <a:lnTo>
                      <a:pt x="179" y="4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2" name="Freeform 499"/>
              <p:cNvSpPr>
                <a:spLocks noEditPoints="1"/>
              </p:cNvSpPr>
              <p:nvPr/>
            </p:nvSpPr>
            <p:spPr bwMode="auto">
              <a:xfrm>
                <a:off x="-19097625" y="1238251"/>
                <a:ext cx="1136650" cy="179388"/>
              </a:xfrm>
              <a:custGeom>
                <a:avLst/>
                <a:gdLst>
                  <a:gd name="T0" fmla="*/ 300 w 303"/>
                  <a:gd name="T1" fmla="*/ 21 h 48"/>
                  <a:gd name="T2" fmla="*/ 284 w 303"/>
                  <a:gd name="T3" fmla="*/ 29 h 48"/>
                  <a:gd name="T4" fmla="*/ 256 w 303"/>
                  <a:gd name="T5" fmla="*/ 34 h 48"/>
                  <a:gd name="T6" fmla="*/ 220 w 303"/>
                  <a:gd name="T7" fmla="*/ 36 h 48"/>
                  <a:gd name="T8" fmla="*/ 197 w 303"/>
                  <a:gd name="T9" fmla="*/ 35 h 48"/>
                  <a:gd name="T10" fmla="*/ 187 w 303"/>
                  <a:gd name="T11" fmla="*/ 32 h 48"/>
                  <a:gd name="T12" fmla="*/ 184 w 303"/>
                  <a:gd name="T13" fmla="*/ 32 h 48"/>
                  <a:gd name="T14" fmla="*/ 159 w 303"/>
                  <a:gd name="T15" fmla="*/ 35 h 48"/>
                  <a:gd name="T16" fmla="*/ 129 w 303"/>
                  <a:gd name="T17" fmla="*/ 36 h 48"/>
                  <a:gd name="T18" fmla="*/ 86 w 303"/>
                  <a:gd name="T19" fmla="*/ 33 h 48"/>
                  <a:gd name="T20" fmla="*/ 79 w 303"/>
                  <a:gd name="T21" fmla="*/ 25 h 48"/>
                  <a:gd name="T22" fmla="*/ 111 w 303"/>
                  <a:gd name="T23" fmla="*/ 15 h 48"/>
                  <a:gd name="T24" fmla="*/ 174 w 303"/>
                  <a:gd name="T25" fmla="*/ 11 h 48"/>
                  <a:gd name="T26" fmla="*/ 204 w 303"/>
                  <a:gd name="T27" fmla="*/ 12 h 48"/>
                  <a:gd name="T28" fmla="*/ 232 w 303"/>
                  <a:gd name="T29" fmla="*/ 13 h 48"/>
                  <a:gd name="T30" fmla="*/ 214 w 303"/>
                  <a:gd name="T31" fmla="*/ 26 h 48"/>
                  <a:gd name="T32" fmla="*/ 213 w 303"/>
                  <a:gd name="T33" fmla="*/ 27 h 48"/>
                  <a:gd name="T34" fmla="*/ 227 w 303"/>
                  <a:gd name="T35" fmla="*/ 32 h 48"/>
                  <a:gd name="T36" fmla="*/ 252 w 303"/>
                  <a:gd name="T37" fmla="*/ 29 h 48"/>
                  <a:gd name="T38" fmla="*/ 269 w 303"/>
                  <a:gd name="T39" fmla="*/ 21 h 48"/>
                  <a:gd name="T40" fmla="*/ 265 w 303"/>
                  <a:gd name="T41" fmla="*/ 13 h 48"/>
                  <a:gd name="T42" fmla="*/ 236 w 303"/>
                  <a:gd name="T43" fmla="*/ 7 h 48"/>
                  <a:gd name="T44" fmla="*/ 185 w 303"/>
                  <a:gd name="T45" fmla="*/ 5 h 48"/>
                  <a:gd name="T46" fmla="*/ 116 w 303"/>
                  <a:gd name="T47" fmla="*/ 7 h 48"/>
                  <a:gd name="T48" fmla="*/ 66 w 303"/>
                  <a:gd name="T49" fmla="*/ 14 h 48"/>
                  <a:gd name="T50" fmla="*/ 39 w 303"/>
                  <a:gd name="T51" fmla="*/ 25 h 48"/>
                  <a:gd name="T52" fmla="*/ 53 w 303"/>
                  <a:gd name="T53" fmla="*/ 39 h 48"/>
                  <a:gd name="T54" fmla="*/ 128 w 303"/>
                  <a:gd name="T55" fmla="*/ 43 h 48"/>
                  <a:gd name="T56" fmla="*/ 213 w 303"/>
                  <a:gd name="T57" fmla="*/ 41 h 48"/>
                  <a:gd name="T58" fmla="*/ 208 w 303"/>
                  <a:gd name="T59" fmla="*/ 45 h 48"/>
                  <a:gd name="T60" fmla="*/ 124 w 303"/>
                  <a:gd name="T61" fmla="*/ 48 h 48"/>
                  <a:gd name="T62" fmla="*/ 27 w 303"/>
                  <a:gd name="T63" fmla="*/ 42 h 48"/>
                  <a:gd name="T64" fmla="*/ 7 w 303"/>
                  <a:gd name="T65" fmla="*/ 25 h 48"/>
                  <a:gd name="T66" fmla="*/ 41 w 303"/>
                  <a:gd name="T67" fmla="*/ 12 h 48"/>
                  <a:gd name="T68" fmla="*/ 106 w 303"/>
                  <a:gd name="T69" fmla="*/ 3 h 48"/>
                  <a:gd name="T70" fmla="*/ 190 w 303"/>
                  <a:gd name="T71" fmla="*/ 0 h 48"/>
                  <a:gd name="T72" fmla="*/ 255 w 303"/>
                  <a:gd name="T73" fmla="*/ 3 h 48"/>
                  <a:gd name="T74" fmla="*/ 295 w 303"/>
                  <a:gd name="T75" fmla="*/ 10 h 48"/>
                  <a:gd name="T76" fmla="*/ 300 w 303"/>
                  <a:gd name="T77" fmla="*/ 21 h 48"/>
                  <a:gd name="T78" fmla="*/ 113 w 303"/>
                  <a:gd name="T79" fmla="*/ 25 h 48"/>
                  <a:gd name="T80" fmla="*/ 138 w 303"/>
                  <a:gd name="T81" fmla="*/ 32 h 48"/>
                  <a:gd name="T82" fmla="*/ 185 w 303"/>
                  <a:gd name="T83" fmla="*/ 23 h 48"/>
                  <a:gd name="T84" fmla="*/ 194 w 303"/>
                  <a:gd name="T85" fmla="*/ 16 h 48"/>
                  <a:gd name="T86" fmla="*/ 171 w 303"/>
                  <a:gd name="T87" fmla="*/ 16 h 48"/>
                  <a:gd name="T88" fmla="*/ 132 w 303"/>
                  <a:gd name="T89" fmla="*/ 18 h 48"/>
                  <a:gd name="T90" fmla="*/ 113 w 303"/>
                  <a:gd name="T91" fmla="*/ 25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303" h="48">
                    <a:moveTo>
                      <a:pt x="300" y="21"/>
                    </a:moveTo>
                    <a:cubicBezTo>
                      <a:pt x="300" y="21"/>
                      <a:pt x="292" y="27"/>
                      <a:pt x="284" y="29"/>
                    </a:cubicBezTo>
                    <a:cubicBezTo>
                      <a:pt x="276" y="31"/>
                      <a:pt x="267" y="33"/>
                      <a:pt x="256" y="34"/>
                    </a:cubicBezTo>
                    <a:cubicBezTo>
                      <a:pt x="245" y="35"/>
                      <a:pt x="233" y="36"/>
                      <a:pt x="220" y="36"/>
                    </a:cubicBezTo>
                    <a:cubicBezTo>
                      <a:pt x="211" y="36"/>
                      <a:pt x="203" y="35"/>
                      <a:pt x="197" y="35"/>
                    </a:cubicBezTo>
                    <a:cubicBezTo>
                      <a:pt x="191" y="34"/>
                      <a:pt x="187" y="32"/>
                      <a:pt x="187" y="32"/>
                    </a:cubicBezTo>
                    <a:cubicBezTo>
                      <a:pt x="184" y="32"/>
                      <a:pt x="184" y="32"/>
                      <a:pt x="184" y="32"/>
                    </a:cubicBezTo>
                    <a:cubicBezTo>
                      <a:pt x="177" y="33"/>
                      <a:pt x="168" y="34"/>
                      <a:pt x="159" y="35"/>
                    </a:cubicBezTo>
                    <a:cubicBezTo>
                      <a:pt x="150" y="36"/>
                      <a:pt x="140" y="36"/>
                      <a:pt x="129" y="36"/>
                    </a:cubicBezTo>
                    <a:cubicBezTo>
                      <a:pt x="109" y="36"/>
                      <a:pt x="95" y="35"/>
                      <a:pt x="86" y="33"/>
                    </a:cubicBezTo>
                    <a:cubicBezTo>
                      <a:pt x="77" y="31"/>
                      <a:pt x="79" y="25"/>
                      <a:pt x="79" y="25"/>
                    </a:cubicBezTo>
                    <a:cubicBezTo>
                      <a:pt x="79" y="25"/>
                      <a:pt x="94" y="18"/>
                      <a:pt x="111" y="15"/>
                    </a:cubicBezTo>
                    <a:cubicBezTo>
                      <a:pt x="128" y="13"/>
                      <a:pt x="149" y="11"/>
                      <a:pt x="174" y="11"/>
                    </a:cubicBezTo>
                    <a:cubicBezTo>
                      <a:pt x="183" y="11"/>
                      <a:pt x="193" y="12"/>
                      <a:pt x="204" y="12"/>
                    </a:cubicBezTo>
                    <a:cubicBezTo>
                      <a:pt x="214" y="12"/>
                      <a:pt x="224" y="13"/>
                      <a:pt x="232" y="13"/>
                    </a:cubicBezTo>
                    <a:cubicBezTo>
                      <a:pt x="214" y="26"/>
                      <a:pt x="214" y="26"/>
                      <a:pt x="214" y="26"/>
                    </a:cubicBezTo>
                    <a:cubicBezTo>
                      <a:pt x="213" y="27"/>
                      <a:pt x="213" y="27"/>
                      <a:pt x="213" y="27"/>
                    </a:cubicBezTo>
                    <a:cubicBezTo>
                      <a:pt x="213" y="27"/>
                      <a:pt x="215" y="32"/>
                      <a:pt x="227" y="32"/>
                    </a:cubicBezTo>
                    <a:cubicBezTo>
                      <a:pt x="236" y="32"/>
                      <a:pt x="245" y="31"/>
                      <a:pt x="252" y="29"/>
                    </a:cubicBezTo>
                    <a:cubicBezTo>
                      <a:pt x="260" y="27"/>
                      <a:pt x="269" y="21"/>
                      <a:pt x="269" y="21"/>
                    </a:cubicBezTo>
                    <a:cubicBezTo>
                      <a:pt x="265" y="13"/>
                      <a:pt x="265" y="13"/>
                      <a:pt x="265" y="13"/>
                    </a:cubicBezTo>
                    <a:cubicBezTo>
                      <a:pt x="265" y="13"/>
                      <a:pt x="250" y="8"/>
                      <a:pt x="236" y="7"/>
                    </a:cubicBezTo>
                    <a:cubicBezTo>
                      <a:pt x="222" y="5"/>
                      <a:pt x="205" y="5"/>
                      <a:pt x="185" y="5"/>
                    </a:cubicBezTo>
                    <a:cubicBezTo>
                      <a:pt x="160" y="5"/>
                      <a:pt x="137" y="6"/>
                      <a:pt x="116" y="7"/>
                    </a:cubicBezTo>
                    <a:cubicBezTo>
                      <a:pt x="96" y="9"/>
                      <a:pt x="79" y="11"/>
                      <a:pt x="66" y="14"/>
                    </a:cubicBezTo>
                    <a:cubicBezTo>
                      <a:pt x="53" y="18"/>
                      <a:pt x="39" y="25"/>
                      <a:pt x="39" y="25"/>
                    </a:cubicBezTo>
                    <a:cubicBezTo>
                      <a:pt x="39" y="25"/>
                      <a:pt x="38" y="35"/>
                      <a:pt x="53" y="39"/>
                    </a:cubicBezTo>
                    <a:cubicBezTo>
                      <a:pt x="68" y="42"/>
                      <a:pt x="93" y="43"/>
                      <a:pt x="128" y="43"/>
                    </a:cubicBezTo>
                    <a:cubicBezTo>
                      <a:pt x="154" y="43"/>
                      <a:pt x="183" y="42"/>
                      <a:pt x="213" y="41"/>
                    </a:cubicBezTo>
                    <a:cubicBezTo>
                      <a:pt x="208" y="45"/>
                      <a:pt x="208" y="45"/>
                      <a:pt x="208" y="45"/>
                    </a:cubicBezTo>
                    <a:cubicBezTo>
                      <a:pt x="181" y="47"/>
                      <a:pt x="153" y="48"/>
                      <a:pt x="124" y="48"/>
                    </a:cubicBezTo>
                    <a:cubicBezTo>
                      <a:pt x="80" y="48"/>
                      <a:pt x="47" y="46"/>
                      <a:pt x="27" y="42"/>
                    </a:cubicBezTo>
                    <a:cubicBezTo>
                      <a:pt x="6" y="38"/>
                      <a:pt x="0" y="33"/>
                      <a:pt x="7" y="25"/>
                    </a:cubicBezTo>
                    <a:cubicBezTo>
                      <a:pt x="7" y="25"/>
                      <a:pt x="24" y="16"/>
                      <a:pt x="41" y="12"/>
                    </a:cubicBezTo>
                    <a:cubicBezTo>
                      <a:pt x="59" y="8"/>
                      <a:pt x="81" y="5"/>
                      <a:pt x="106" y="3"/>
                    </a:cubicBezTo>
                    <a:cubicBezTo>
                      <a:pt x="132" y="1"/>
                      <a:pt x="160" y="0"/>
                      <a:pt x="190" y="0"/>
                    </a:cubicBezTo>
                    <a:cubicBezTo>
                      <a:pt x="215" y="0"/>
                      <a:pt x="237" y="1"/>
                      <a:pt x="255" y="3"/>
                    </a:cubicBezTo>
                    <a:cubicBezTo>
                      <a:pt x="274" y="4"/>
                      <a:pt x="287" y="7"/>
                      <a:pt x="295" y="10"/>
                    </a:cubicBezTo>
                    <a:cubicBezTo>
                      <a:pt x="303" y="13"/>
                      <a:pt x="300" y="21"/>
                      <a:pt x="300" y="21"/>
                    </a:cubicBezTo>
                    <a:close/>
                    <a:moveTo>
                      <a:pt x="113" y="25"/>
                    </a:moveTo>
                    <a:cubicBezTo>
                      <a:pt x="113" y="25"/>
                      <a:pt x="116" y="32"/>
                      <a:pt x="138" y="32"/>
                    </a:cubicBezTo>
                    <a:cubicBezTo>
                      <a:pt x="161" y="32"/>
                      <a:pt x="177" y="29"/>
                      <a:pt x="185" y="23"/>
                    </a:cubicBezTo>
                    <a:cubicBezTo>
                      <a:pt x="194" y="16"/>
                      <a:pt x="194" y="16"/>
                      <a:pt x="194" y="16"/>
                    </a:cubicBezTo>
                    <a:cubicBezTo>
                      <a:pt x="187" y="16"/>
                      <a:pt x="179" y="16"/>
                      <a:pt x="171" y="16"/>
                    </a:cubicBezTo>
                    <a:cubicBezTo>
                      <a:pt x="155" y="16"/>
                      <a:pt x="143" y="17"/>
                      <a:pt x="132" y="18"/>
                    </a:cubicBezTo>
                    <a:cubicBezTo>
                      <a:pt x="122" y="20"/>
                      <a:pt x="113" y="25"/>
                      <a:pt x="113" y="2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3" name="Freeform 500"/>
              <p:cNvSpPr>
                <a:spLocks/>
              </p:cNvSpPr>
              <p:nvPr/>
            </p:nvSpPr>
            <p:spPr bwMode="auto">
              <a:xfrm>
                <a:off x="-13928725" y="1535113"/>
                <a:ext cx="735013" cy="168275"/>
              </a:xfrm>
              <a:custGeom>
                <a:avLst/>
                <a:gdLst>
                  <a:gd name="T0" fmla="*/ 196 w 196"/>
                  <a:gd name="T1" fmla="*/ 11 h 45"/>
                  <a:gd name="T2" fmla="*/ 176 w 196"/>
                  <a:gd name="T3" fmla="*/ 18 h 45"/>
                  <a:gd name="T4" fmla="*/ 132 w 196"/>
                  <a:gd name="T5" fmla="*/ 21 h 45"/>
                  <a:gd name="T6" fmla="*/ 132 w 196"/>
                  <a:gd name="T7" fmla="*/ 22 h 45"/>
                  <a:gd name="T8" fmla="*/ 177 w 196"/>
                  <a:gd name="T9" fmla="*/ 25 h 45"/>
                  <a:gd name="T10" fmla="*/ 187 w 196"/>
                  <a:gd name="T11" fmla="*/ 32 h 45"/>
                  <a:gd name="T12" fmla="*/ 152 w 196"/>
                  <a:gd name="T13" fmla="*/ 41 h 45"/>
                  <a:gd name="T14" fmla="*/ 72 w 196"/>
                  <a:gd name="T15" fmla="*/ 45 h 45"/>
                  <a:gd name="T16" fmla="*/ 0 w 196"/>
                  <a:gd name="T17" fmla="*/ 42 h 45"/>
                  <a:gd name="T18" fmla="*/ 5 w 196"/>
                  <a:gd name="T19" fmla="*/ 36 h 45"/>
                  <a:gd name="T20" fmla="*/ 39 w 196"/>
                  <a:gd name="T21" fmla="*/ 38 h 45"/>
                  <a:gd name="T22" fmla="*/ 75 w 196"/>
                  <a:gd name="T23" fmla="*/ 39 h 45"/>
                  <a:gd name="T24" fmla="*/ 122 w 196"/>
                  <a:gd name="T25" fmla="*/ 37 h 45"/>
                  <a:gd name="T26" fmla="*/ 142 w 196"/>
                  <a:gd name="T27" fmla="*/ 31 h 45"/>
                  <a:gd name="T28" fmla="*/ 130 w 196"/>
                  <a:gd name="T29" fmla="*/ 26 h 45"/>
                  <a:gd name="T30" fmla="*/ 78 w 196"/>
                  <a:gd name="T31" fmla="*/ 25 h 45"/>
                  <a:gd name="T32" fmla="*/ 56 w 196"/>
                  <a:gd name="T33" fmla="*/ 25 h 45"/>
                  <a:gd name="T34" fmla="*/ 60 w 196"/>
                  <a:gd name="T35" fmla="*/ 19 h 45"/>
                  <a:gd name="T36" fmla="*/ 84 w 196"/>
                  <a:gd name="T37" fmla="*/ 19 h 45"/>
                  <a:gd name="T38" fmla="*/ 153 w 196"/>
                  <a:gd name="T39" fmla="*/ 12 h 45"/>
                  <a:gd name="T40" fmla="*/ 145 w 196"/>
                  <a:gd name="T41" fmla="*/ 8 h 45"/>
                  <a:gd name="T42" fmla="*/ 114 w 196"/>
                  <a:gd name="T43" fmla="*/ 6 h 45"/>
                  <a:gd name="T44" fmla="*/ 85 w 196"/>
                  <a:gd name="T45" fmla="*/ 7 h 45"/>
                  <a:gd name="T46" fmla="*/ 50 w 196"/>
                  <a:gd name="T47" fmla="*/ 9 h 45"/>
                  <a:gd name="T48" fmla="*/ 33 w 196"/>
                  <a:gd name="T49" fmla="*/ 5 h 45"/>
                  <a:gd name="T50" fmla="*/ 121 w 196"/>
                  <a:gd name="T51" fmla="*/ 0 h 45"/>
                  <a:gd name="T52" fmla="*/ 180 w 196"/>
                  <a:gd name="T53" fmla="*/ 3 h 45"/>
                  <a:gd name="T54" fmla="*/ 196 w 196"/>
                  <a:gd name="T55" fmla="*/ 11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6" h="45">
                    <a:moveTo>
                      <a:pt x="196" y="11"/>
                    </a:moveTo>
                    <a:cubicBezTo>
                      <a:pt x="196" y="11"/>
                      <a:pt x="187" y="16"/>
                      <a:pt x="176" y="18"/>
                    </a:cubicBezTo>
                    <a:cubicBezTo>
                      <a:pt x="165" y="19"/>
                      <a:pt x="150" y="20"/>
                      <a:pt x="132" y="21"/>
                    </a:cubicBezTo>
                    <a:cubicBezTo>
                      <a:pt x="132" y="22"/>
                      <a:pt x="132" y="22"/>
                      <a:pt x="132" y="22"/>
                    </a:cubicBezTo>
                    <a:cubicBezTo>
                      <a:pt x="153" y="22"/>
                      <a:pt x="168" y="23"/>
                      <a:pt x="177" y="25"/>
                    </a:cubicBezTo>
                    <a:cubicBezTo>
                      <a:pt x="186" y="27"/>
                      <a:pt x="187" y="32"/>
                      <a:pt x="187" y="32"/>
                    </a:cubicBezTo>
                    <a:cubicBezTo>
                      <a:pt x="187" y="32"/>
                      <a:pt x="172" y="39"/>
                      <a:pt x="152" y="41"/>
                    </a:cubicBezTo>
                    <a:cubicBezTo>
                      <a:pt x="132" y="44"/>
                      <a:pt x="106" y="45"/>
                      <a:pt x="72" y="45"/>
                    </a:cubicBezTo>
                    <a:cubicBezTo>
                      <a:pt x="43" y="45"/>
                      <a:pt x="19" y="44"/>
                      <a:pt x="0" y="42"/>
                    </a:cubicBezTo>
                    <a:cubicBezTo>
                      <a:pt x="5" y="36"/>
                      <a:pt x="5" y="36"/>
                      <a:pt x="5" y="36"/>
                    </a:cubicBezTo>
                    <a:cubicBezTo>
                      <a:pt x="16" y="37"/>
                      <a:pt x="27" y="38"/>
                      <a:pt x="39" y="38"/>
                    </a:cubicBezTo>
                    <a:cubicBezTo>
                      <a:pt x="52" y="39"/>
                      <a:pt x="63" y="39"/>
                      <a:pt x="75" y="39"/>
                    </a:cubicBezTo>
                    <a:cubicBezTo>
                      <a:pt x="95" y="39"/>
                      <a:pt x="111" y="38"/>
                      <a:pt x="122" y="37"/>
                    </a:cubicBezTo>
                    <a:cubicBezTo>
                      <a:pt x="134" y="36"/>
                      <a:pt x="142" y="31"/>
                      <a:pt x="142" y="31"/>
                    </a:cubicBezTo>
                    <a:cubicBezTo>
                      <a:pt x="142" y="31"/>
                      <a:pt x="140" y="27"/>
                      <a:pt x="130" y="26"/>
                    </a:cubicBezTo>
                    <a:cubicBezTo>
                      <a:pt x="120" y="25"/>
                      <a:pt x="103" y="25"/>
                      <a:pt x="78" y="25"/>
                    </a:cubicBezTo>
                    <a:cubicBezTo>
                      <a:pt x="71" y="25"/>
                      <a:pt x="63" y="25"/>
                      <a:pt x="56" y="25"/>
                    </a:cubicBezTo>
                    <a:cubicBezTo>
                      <a:pt x="60" y="19"/>
                      <a:pt x="60" y="19"/>
                      <a:pt x="60" y="19"/>
                    </a:cubicBezTo>
                    <a:cubicBezTo>
                      <a:pt x="68" y="19"/>
                      <a:pt x="76" y="19"/>
                      <a:pt x="84" y="19"/>
                    </a:cubicBezTo>
                    <a:cubicBezTo>
                      <a:pt x="126" y="19"/>
                      <a:pt x="153" y="12"/>
                      <a:pt x="153" y="12"/>
                    </a:cubicBezTo>
                    <a:cubicBezTo>
                      <a:pt x="153" y="12"/>
                      <a:pt x="152" y="9"/>
                      <a:pt x="145" y="8"/>
                    </a:cubicBezTo>
                    <a:cubicBezTo>
                      <a:pt x="139" y="7"/>
                      <a:pt x="128" y="6"/>
                      <a:pt x="114" y="6"/>
                    </a:cubicBezTo>
                    <a:cubicBezTo>
                      <a:pt x="104" y="6"/>
                      <a:pt x="94" y="6"/>
                      <a:pt x="85" y="7"/>
                    </a:cubicBezTo>
                    <a:cubicBezTo>
                      <a:pt x="75" y="7"/>
                      <a:pt x="63" y="8"/>
                      <a:pt x="50" y="9"/>
                    </a:cubicBezTo>
                    <a:cubicBezTo>
                      <a:pt x="33" y="5"/>
                      <a:pt x="33" y="5"/>
                      <a:pt x="33" y="5"/>
                    </a:cubicBezTo>
                    <a:cubicBezTo>
                      <a:pt x="59" y="2"/>
                      <a:pt x="89" y="0"/>
                      <a:pt x="121" y="0"/>
                    </a:cubicBezTo>
                    <a:cubicBezTo>
                      <a:pt x="147" y="0"/>
                      <a:pt x="167" y="1"/>
                      <a:pt x="180" y="3"/>
                    </a:cubicBezTo>
                    <a:cubicBezTo>
                      <a:pt x="194" y="5"/>
                      <a:pt x="196" y="11"/>
                      <a:pt x="196" y="1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4" name="Freeform 501"/>
              <p:cNvSpPr>
                <a:spLocks noEditPoints="1"/>
              </p:cNvSpPr>
              <p:nvPr/>
            </p:nvSpPr>
            <p:spPr bwMode="auto">
              <a:xfrm>
                <a:off x="-13719175" y="1238251"/>
                <a:ext cx="877888" cy="160338"/>
              </a:xfrm>
              <a:custGeom>
                <a:avLst/>
                <a:gdLst>
                  <a:gd name="T0" fmla="*/ 179 w 234"/>
                  <a:gd name="T1" fmla="*/ 18 h 43"/>
                  <a:gd name="T2" fmla="*/ 163 w 234"/>
                  <a:gd name="T3" fmla="*/ 25 h 43"/>
                  <a:gd name="T4" fmla="*/ 211 w 234"/>
                  <a:gd name="T5" fmla="*/ 25 h 43"/>
                  <a:gd name="T6" fmla="*/ 207 w 234"/>
                  <a:gd name="T7" fmla="*/ 30 h 43"/>
                  <a:gd name="T8" fmla="*/ 153 w 234"/>
                  <a:gd name="T9" fmla="*/ 30 h 43"/>
                  <a:gd name="T10" fmla="*/ 129 w 234"/>
                  <a:gd name="T11" fmla="*/ 43 h 43"/>
                  <a:gd name="T12" fmla="*/ 97 w 234"/>
                  <a:gd name="T13" fmla="*/ 43 h 43"/>
                  <a:gd name="T14" fmla="*/ 121 w 234"/>
                  <a:gd name="T15" fmla="*/ 30 h 43"/>
                  <a:gd name="T16" fmla="*/ 77 w 234"/>
                  <a:gd name="T17" fmla="*/ 30 h 43"/>
                  <a:gd name="T18" fmla="*/ 52 w 234"/>
                  <a:gd name="T19" fmla="*/ 43 h 43"/>
                  <a:gd name="T20" fmla="*/ 21 w 234"/>
                  <a:gd name="T21" fmla="*/ 43 h 43"/>
                  <a:gd name="T22" fmla="*/ 45 w 234"/>
                  <a:gd name="T23" fmla="*/ 30 h 43"/>
                  <a:gd name="T24" fmla="*/ 0 w 234"/>
                  <a:gd name="T25" fmla="*/ 30 h 43"/>
                  <a:gd name="T26" fmla="*/ 4 w 234"/>
                  <a:gd name="T27" fmla="*/ 25 h 43"/>
                  <a:gd name="T28" fmla="*/ 55 w 234"/>
                  <a:gd name="T29" fmla="*/ 25 h 43"/>
                  <a:gd name="T30" fmla="*/ 72 w 234"/>
                  <a:gd name="T31" fmla="*/ 18 h 43"/>
                  <a:gd name="T32" fmla="*/ 25 w 234"/>
                  <a:gd name="T33" fmla="*/ 18 h 43"/>
                  <a:gd name="T34" fmla="*/ 29 w 234"/>
                  <a:gd name="T35" fmla="*/ 13 h 43"/>
                  <a:gd name="T36" fmla="*/ 81 w 234"/>
                  <a:gd name="T37" fmla="*/ 13 h 43"/>
                  <a:gd name="T38" fmla="*/ 106 w 234"/>
                  <a:gd name="T39" fmla="*/ 0 h 43"/>
                  <a:gd name="T40" fmla="*/ 138 w 234"/>
                  <a:gd name="T41" fmla="*/ 0 h 43"/>
                  <a:gd name="T42" fmla="*/ 113 w 234"/>
                  <a:gd name="T43" fmla="*/ 13 h 43"/>
                  <a:gd name="T44" fmla="*/ 158 w 234"/>
                  <a:gd name="T45" fmla="*/ 13 h 43"/>
                  <a:gd name="T46" fmla="*/ 182 w 234"/>
                  <a:gd name="T47" fmla="*/ 0 h 43"/>
                  <a:gd name="T48" fmla="*/ 213 w 234"/>
                  <a:gd name="T49" fmla="*/ 0 h 43"/>
                  <a:gd name="T50" fmla="*/ 189 w 234"/>
                  <a:gd name="T51" fmla="*/ 13 h 43"/>
                  <a:gd name="T52" fmla="*/ 234 w 234"/>
                  <a:gd name="T53" fmla="*/ 13 h 43"/>
                  <a:gd name="T54" fmla="*/ 230 w 234"/>
                  <a:gd name="T55" fmla="*/ 18 h 43"/>
                  <a:gd name="T56" fmla="*/ 179 w 234"/>
                  <a:gd name="T57" fmla="*/ 18 h 43"/>
                  <a:gd name="T58" fmla="*/ 86 w 234"/>
                  <a:gd name="T59" fmla="*/ 25 h 43"/>
                  <a:gd name="T60" fmla="*/ 131 w 234"/>
                  <a:gd name="T61" fmla="*/ 25 h 43"/>
                  <a:gd name="T62" fmla="*/ 148 w 234"/>
                  <a:gd name="T63" fmla="*/ 18 h 43"/>
                  <a:gd name="T64" fmla="*/ 103 w 234"/>
                  <a:gd name="T65" fmla="*/ 18 h 43"/>
                  <a:gd name="T66" fmla="*/ 86 w 234"/>
                  <a:gd name="T67" fmla="*/ 25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34" h="43">
                    <a:moveTo>
                      <a:pt x="179" y="18"/>
                    </a:moveTo>
                    <a:cubicBezTo>
                      <a:pt x="163" y="25"/>
                      <a:pt x="163" y="25"/>
                      <a:pt x="163" y="25"/>
                    </a:cubicBezTo>
                    <a:cubicBezTo>
                      <a:pt x="179" y="25"/>
                      <a:pt x="195" y="25"/>
                      <a:pt x="211" y="25"/>
                    </a:cubicBezTo>
                    <a:cubicBezTo>
                      <a:pt x="207" y="30"/>
                      <a:pt x="207" y="30"/>
                      <a:pt x="207" y="30"/>
                    </a:cubicBezTo>
                    <a:cubicBezTo>
                      <a:pt x="189" y="30"/>
                      <a:pt x="171" y="30"/>
                      <a:pt x="153" y="30"/>
                    </a:cubicBezTo>
                    <a:cubicBezTo>
                      <a:pt x="145" y="35"/>
                      <a:pt x="137" y="39"/>
                      <a:pt x="129" y="43"/>
                    </a:cubicBezTo>
                    <a:cubicBezTo>
                      <a:pt x="118" y="43"/>
                      <a:pt x="107" y="43"/>
                      <a:pt x="97" y="43"/>
                    </a:cubicBezTo>
                    <a:cubicBezTo>
                      <a:pt x="105" y="39"/>
                      <a:pt x="113" y="35"/>
                      <a:pt x="121" y="30"/>
                    </a:cubicBezTo>
                    <a:cubicBezTo>
                      <a:pt x="106" y="30"/>
                      <a:pt x="92" y="30"/>
                      <a:pt x="77" y="30"/>
                    </a:cubicBezTo>
                    <a:cubicBezTo>
                      <a:pt x="69" y="35"/>
                      <a:pt x="60" y="39"/>
                      <a:pt x="52" y="43"/>
                    </a:cubicBezTo>
                    <a:cubicBezTo>
                      <a:pt x="42" y="43"/>
                      <a:pt x="31" y="43"/>
                      <a:pt x="21" y="43"/>
                    </a:cubicBezTo>
                    <a:cubicBezTo>
                      <a:pt x="29" y="39"/>
                      <a:pt x="37" y="35"/>
                      <a:pt x="45" y="30"/>
                    </a:cubicBezTo>
                    <a:cubicBezTo>
                      <a:pt x="30" y="30"/>
                      <a:pt x="15" y="30"/>
                      <a:pt x="0" y="30"/>
                    </a:cubicBezTo>
                    <a:cubicBezTo>
                      <a:pt x="4" y="25"/>
                      <a:pt x="4" y="25"/>
                      <a:pt x="4" y="25"/>
                    </a:cubicBezTo>
                    <a:cubicBezTo>
                      <a:pt x="21" y="25"/>
                      <a:pt x="38" y="25"/>
                      <a:pt x="55" y="25"/>
                    </a:cubicBezTo>
                    <a:cubicBezTo>
                      <a:pt x="72" y="18"/>
                      <a:pt x="72" y="18"/>
                      <a:pt x="72" y="18"/>
                    </a:cubicBezTo>
                    <a:cubicBezTo>
                      <a:pt x="56" y="18"/>
                      <a:pt x="41" y="18"/>
                      <a:pt x="25" y="18"/>
                    </a:cubicBezTo>
                    <a:cubicBezTo>
                      <a:pt x="29" y="13"/>
                      <a:pt x="29" y="13"/>
                      <a:pt x="29" y="13"/>
                    </a:cubicBezTo>
                    <a:cubicBezTo>
                      <a:pt x="47" y="13"/>
                      <a:pt x="64" y="13"/>
                      <a:pt x="81" y="13"/>
                    </a:cubicBezTo>
                    <a:cubicBezTo>
                      <a:pt x="89" y="9"/>
                      <a:pt x="98" y="4"/>
                      <a:pt x="106" y="0"/>
                    </a:cubicBezTo>
                    <a:cubicBezTo>
                      <a:pt x="116" y="0"/>
                      <a:pt x="127" y="0"/>
                      <a:pt x="138" y="0"/>
                    </a:cubicBezTo>
                    <a:cubicBezTo>
                      <a:pt x="129" y="4"/>
                      <a:pt x="121" y="9"/>
                      <a:pt x="113" y="13"/>
                    </a:cubicBezTo>
                    <a:cubicBezTo>
                      <a:pt x="128" y="13"/>
                      <a:pt x="143" y="13"/>
                      <a:pt x="158" y="13"/>
                    </a:cubicBezTo>
                    <a:cubicBezTo>
                      <a:pt x="166" y="9"/>
                      <a:pt x="174" y="4"/>
                      <a:pt x="182" y="0"/>
                    </a:cubicBezTo>
                    <a:cubicBezTo>
                      <a:pt x="193" y="0"/>
                      <a:pt x="203" y="0"/>
                      <a:pt x="213" y="0"/>
                    </a:cubicBezTo>
                    <a:cubicBezTo>
                      <a:pt x="205" y="4"/>
                      <a:pt x="197" y="9"/>
                      <a:pt x="189" y="13"/>
                    </a:cubicBezTo>
                    <a:cubicBezTo>
                      <a:pt x="204" y="13"/>
                      <a:pt x="219" y="13"/>
                      <a:pt x="234" y="13"/>
                    </a:cubicBezTo>
                    <a:cubicBezTo>
                      <a:pt x="230" y="18"/>
                      <a:pt x="230" y="18"/>
                      <a:pt x="230" y="18"/>
                    </a:cubicBezTo>
                    <a:cubicBezTo>
                      <a:pt x="213" y="18"/>
                      <a:pt x="196" y="18"/>
                      <a:pt x="179" y="18"/>
                    </a:cubicBezTo>
                    <a:close/>
                    <a:moveTo>
                      <a:pt x="86" y="25"/>
                    </a:moveTo>
                    <a:cubicBezTo>
                      <a:pt x="101" y="25"/>
                      <a:pt x="116" y="25"/>
                      <a:pt x="131" y="25"/>
                    </a:cubicBezTo>
                    <a:cubicBezTo>
                      <a:pt x="148" y="18"/>
                      <a:pt x="148" y="18"/>
                      <a:pt x="148" y="18"/>
                    </a:cubicBezTo>
                    <a:cubicBezTo>
                      <a:pt x="133" y="18"/>
                      <a:pt x="118" y="18"/>
                      <a:pt x="103" y="18"/>
                    </a:cubicBezTo>
                    <a:lnTo>
                      <a:pt x="86" y="2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5" name="Freeform 502"/>
              <p:cNvSpPr>
                <a:spLocks noEditPoints="1"/>
              </p:cNvSpPr>
              <p:nvPr/>
            </p:nvSpPr>
            <p:spPr bwMode="auto">
              <a:xfrm>
                <a:off x="-8840788" y="1538288"/>
                <a:ext cx="754063" cy="161925"/>
              </a:xfrm>
              <a:custGeom>
                <a:avLst/>
                <a:gdLst>
                  <a:gd name="T0" fmla="*/ 198 w 201"/>
                  <a:gd name="T1" fmla="*/ 34 h 43"/>
                  <a:gd name="T2" fmla="*/ 162 w 201"/>
                  <a:gd name="T3" fmla="*/ 34 h 43"/>
                  <a:gd name="T4" fmla="*/ 156 w 201"/>
                  <a:gd name="T5" fmla="*/ 43 h 43"/>
                  <a:gd name="T6" fmla="*/ 115 w 201"/>
                  <a:gd name="T7" fmla="*/ 43 h 43"/>
                  <a:gd name="T8" fmla="*/ 121 w 201"/>
                  <a:gd name="T9" fmla="*/ 34 h 43"/>
                  <a:gd name="T10" fmla="*/ 0 w 201"/>
                  <a:gd name="T11" fmla="*/ 34 h 43"/>
                  <a:gd name="T12" fmla="*/ 3 w 201"/>
                  <a:gd name="T13" fmla="*/ 28 h 43"/>
                  <a:gd name="T14" fmla="*/ 141 w 201"/>
                  <a:gd name="T15" fmla="*/ 0 h 43"/>
                  <a:gd name="T16" fmla="*/ 183 w 201"/>
                  <a:gd name="T17" fmla="*/ 0 h 43"/>
                  <a:gd name="T18" fmla="*/ 166 w 201"/>
                  <a:gd name="T19" fmla="*/ 28 h 43"/>
                  <a:gd name="T20" fmla="*/ 201 w 201"/>
                  <a:gd name="T21" fmla="*/ 28 h 43"/>
                  <a:gd name="T22" fmla="*/ 198 w 201"/>
                  <a:gd name="T23" fmla="*/ 34 h 43"/>
                  <a:gd name="T24" fmla="*/ 124 w 201"/>
                  <a:gd name="T25" fmla="*/ 28 h 43"/>
                  <a:gd name="T26" fmla="*/ 131 w 201"/>
                  <a:gd name="T27" fmla="*/ 17 h 43"/>
                  <a:gd name="T28" fmla="*/ 139 w 201"/>
                  <a:gd name="T29" fmla="*/ 8 h 43"/>
                  <a:gd name="T30" fmla="*/ 137 w 201"/>
                  <a:gd name="T31" fmla="*/ 8 h 43"/>
                  <a:gd name="T32" fmla="*/ 118 w 201"/>
                  <a:gd name="T33" fmla="*/ 12 h 43"/>
                  <a:gd name="T34" fmla="*/ 43 w 201"/>
                  <a:gd name="T35" fmla="*/ 28 h 43"/>
                  <a:gd name="T36" fmla="*/ 124 w 201"/>
                  <a:gd name="T37" fmla="*/ 28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01" h="43">
                    <a:moveTo>
                      <a:pt x="198" y="34"/>
                    </a:moveTo>
                    <a:cubicBezTo>
                      <a:pt x="186" y="34"/>
                      <a:pt x="174" y="34"/>
                      <a:pt x="162" y="34"/>
                    </a:cubicBezTo>
                    <a:cubicBezTo>
                      <a:pt x="156" y="43"/>
                      <a:pt x="156" y="43"/>
                      <a:pt x="156" y="43"/>
                    </a:cubicBezTo>
                    <a:cubicBezTo>
                      <a:pt x="143" y="43"/>
                      <a:pt x="129" y="43"/>
                      <a:pt x="115" y="43"/>
                    </a:cubicBezTo>
                    <a:cubicBezTo>
                      <a:pt x="121" y="34"/>
                      <a:pt x="121" y="34"/>
                      <a:pt x="121" y="34"/>
                    </a:cubicBezTo>
                    <a:cubicBezTo>
                      <a:pt x="80" y="34"/>
                      <a:pt x="40" y="34"/>
                      <a:pt x="0" y="34"/>
                    </a:cubicBezTo>
                    <a:cubicBezTo>
                      <a:pt x="3" y="28"/>
                      <a:pt x="3" y="28"/>
                      <a:pt x="3" y="28"/>
                    </a:cubicBezTo>
                    <a:cubicBezTo>
                      <a:pt x="49" y="19"/>
                      <a:pt x="96" y="9"/>
                      <a:pt x="141" y="0"/>
                    </a:cubicBezTo>
                    <a:cubicBezTo>
                      <a:pt x="155" y="0"/>
                      <a:pt x="169" y="0"/>
                      <a:pt x="183" y="0"/>
                    </a:cubicBezTo>
                    <a:cubicBezTo>
                      <a:pt x="177" y="9"/>
                      <a:pt x="171" y="18"/>
                      <a:pt x="166" y="28"/>
                    </a:cubicBezTo>
                    <a:cubicBezTo>
                      <a:pt x="178" y="28"/>
                      <a:pt x="189" y="28"/>
                      <a:pt x="201" y="28"/>
                    </a:cubicBezTo>
                    <a:lnTo>
                      <a:pt x="198" y="34"/>
                    </a:lnTo>
                    <a:close/>
                    <a:moveTo>
                      <a:pt x="124" y="28"/>
                    </a:moveTo>
                    <a:cubicBezTo>
                      <a:pt x="131" y="17"/>
                      <a:pt x="131" y="17"/>
                      <a:pt x="131" y="17"/>
                    </a:cubicBezTo>
                    <a:cubicBezTo>
                      <a:pt x="139" y="8"/>
                      <a:pt x="139" y="8"/>
                      <a:pt x="139" y="8"/>
                    </a:cubicBezTo>
                    <a:cubicBezTo>
                      <a:pt x="137" y="8"/>
                      <a:pt x="137" y="8"/>
                      <a:pt x="137" y="8"/>
                    </a:cubicBezTo>
                    <a:cubicBezTo>
                      <a:pt x="137" y="8"/>
                      <a:pt x="127" y="11"/>
                      <a:pt x="118" y="12"/>
                    </a:cubicBezTo>
                    <a:cubicBezTo>
                      <a:pt x="93" y="17"/>
                      <a:pt x="68" y="23"/>
                      <a:pt x="43" y="28"/>
                    </a:cubicBezTo>
                    <a:cubicBezTo>
                      <a:pt x="70" y="28"/>
                      <a:pt x="97" y="28"/>
                      <a:pt x="124" y="2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6" name="Freeform 503"/>
              <p:cNvSpPr>
                <a:spLocks noEditPoints="1"/>
              </p:cNvSpPr>
              <p:nvPr/>
            </p:nvSpPr>
            <p:spPr bwMode="auto">
              <a:xfrm>
                <a:off x="-8615363" y="1230313"/>
                <a:ext cx="698500" cy="179388"/>
              </a:xfrm>
              <a:custGeom>
                <a:avLst/>
                <a:gdLst>
                  <a:gd name="T0" fmla="*/ 176 w 186"/>
                  <a:gd name="T1" fmla="*/ 31 h 48"/>
                  <a:gd name="T2" fmla="*/ 153 w 186"/>
                  <a:gd name="T3" fmla="*/ 39 h 48"/>
                  <a:gd name="T4" fmla="*/ 96 w 186"/>
                  <a:gd name="T5" fmla="*/ 42 h 48"/>
                  <a:gd name="T6" fmla="*/ 92 w 186"/>
                  <a:gd name="T7" fmla="*/ 48 h 48"/>
                  <a:gd name="T8" fmla="*/ 68 w 186"/>
                  <a:gd name="T9" fmla="*/ 48 h 48"/>
                  <a:gd name="T10" fmla="*/ 72 w 186"/>
                  <a:gd name="T11" fmla="*/ 42 h 48"/>
                  <a:gd name="T12" fmla="*/ 0 w 186"/>
                  <a:gd name="T13" fmla="*/ 40 h 48"/>
                  <a:gd name="T14" fmla="*/ 4 w 186"/>
                  <a:gd name="T15" fmla="*/ 34 h 48"/>
                  <a:gd name="T16" fmla="*/ 39 w 186"/>
                  <a:gd name="T17" fmla="*/ 36 h 48"/>
                  <a:gd name="T18" fmla="*/ 75 w 186"/>
                  <a:gd name="T19" fmla="*/ 37 h 48"/>
                  <a:gd name="T20" fmla="*/ 82 w 186"/>
                  <a:gd name="T21" fmla="*/ 26 h 48"/>
                  <a:gd name="T22" fmla="*/ 68 w 186"/>
                  <a:gd name="T23" fmla="*/ 25 h 48"/>
                  <a:gd name="T24" fmla="*/ 28 w 186"/>
                  <a:gd name="T25" fmla="*/ 21 h 48"/>
                  <a:gd name="T26" fmla="*/ 18 w 186"/>
                  <a:gd name="T27" fmla="*/ 14 h 48"/>
                  <a:gd name="T28" fmla="*/ 41 w 186"/>
                  <a:gd name="T29" fmla="*/ 8 h 48"/>
                  <a:gd name="T30" fmla="*/ 95 w 186"/>
                  <a:gd name="T31" fmla="*/ 5 h 48"/>
                  <a:gd name="T32" fmla="*/ 98 w 186"/>
                  <a:gd name="T33" fmla="*/ 0 h 48"/>
                  <a:gd name="T34" fmla="*/ 122 w 186"/>
                  <a:gd name="T35" fmla="*/ 0 h 48"/>
                  <a:gd name="T36" fmla="*/ 119 w 186"/>
                  <a:gd name="T37" fmla="*/ 5 h 48"/>
                  <a:gd name="T38" fmla="*/ 186 w 186"/>
                  <a:gd name="T39" fmla="*/ 7 h 48"/>
                  <a:gd name="T40" fmla="*/ 170 w 186"/>
                  <a:gd name="T41" fmla="*/ 12 h 48"/>
                  <a:gd name="T42" fmla="*/ 115 w 186"/>
                  <a:gd name="T43" fmla="*/ 10 h 48"/>
                  <a:gd name="T44" fmla="*/ 109 w 186"/>
                  <a:gd name="T45" fmla="*/ 21 h 48"/>
                  <a:gd name="T46" fmla="*/ 122 w 186"/>
                  <a:gd name="T47" fmla="*/ 21 h 48"/>
                  <a:gd name="T48" fmla="*/ 166 w 186"/>
                  <a:gd name="T49" fmla="*/ 26 h 48"/>
                  <a:gd name="T50" fmla="*/ 176 w 186"/>
                  <a:gd name="T51" fmla="*/ 31 h 48"/>
                  <a:gd name="T52" fmla="*/ 60 w 186"/>
                  <a:gd name="T53" fmla="*/ 14 h 48"/>
                  <a:gd name="T54" fmla="*/ 65 w 186"/>
                  <a:gd name="T55" fmla="*/ 17 h 48"/>
                  <a:gd name="T56" fmla="*/ 86 w 186"/>
                  <a:gd name="T57" fmla="*/ 19 h 48"/>
                  <a:gd name="T58" fmla="*/ 92 w 186"/>
                  <a:gd name="T59" fmla="*/ 10 h 48"/>
                  <a:gd name="T60" fmla="*/ 69 w 186"/>
                  <a:gd name="T61" fmla="*/ 11 h 48"/>
                  <a:gd name="T62" fmla="*/ 60 w 186"/>
                  <a:gd name="T63" fmla="*/ 14 h 48"/>
                  <a:gd name="T64" fmla="*/ 133 w 186"/>
                  <a:gd name="T65" fmla="*/ 32 h 48"/>
                  <a:gd name="T66" fmla="*/ 128 w 186"/>
                  <a:gd name="T67" fmla="*/ 29 h 48"/>
                  <a:gd name="T68" fmla="*/ 105 w 186"/>
                  <a:gd name="T69" fmla="*/ 27 h 48"/>
                  <a:gd name="T70" fmla="*/ 99 w 186"/>
                  <a:gd name="T71" fmla="*/ 36 h 48"/>
                  <a:gd name="T72" fmla="*/ 133 w 186"/>
                  <a:gd name="T73" fmla="*/ 32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86" h="48">
                    <a:moveTo>
                      <a:pt x="176" y="31"/>
                    </a:moveTo>
                    <a:cubicBezTo>
                      <a:pt x="176" y="31"/>
                      <a:pt x="167" y="37"/>
                      <a:pt x="153" y="39"/>
                    </a:cubicBezTo>
                    <a:cubicBezTo>
                      <a:pt x="139" y="40"/>
                      <a:pt x="120" y="41"/>
                      <a:pt x="96" y="42"/>
                    </a:cubicBezTo>
                    <a:cubicBezTo>
                      <a:pt x="92" y="48"/>
                      <a:pt x="92" y="48"/>
                      <a:pt x="92" y="48"/>
                    </a:cubicBezTo>
                    <a:cubicBezTo>
                      <a:pt x="84" y="48"/>
                      <a:pt x="76" y="48"/>
                      <a:pt x="68" y="48"/>
                    </a:cubicBezTo>
                    <a:cubicBezTo>
                      <a:pt x="72" y="42"/>
                      <a:pt x="72" y="42"/>
                      <a:pt x="72" y="42"/>
                    </a:cubicBezTo>
                    <a:cubicBezTo>
                      <a:pt x="43" y="42"/>
                      <a:pt x="19" y="41"/>
                      <a:pt x="0" y="40"/>
                    </a:cubicBezTo>
                    <a:cubicBezTo>
                      <a:pt x="4" y="34"/>
                      <a:pt x="4" y="34"/>
                      <a:pt x="4" y="34"/>
                    </a:cubicBezTo>
                    <a:cubicBezTo>
                      <a:pt x="14" y="35"/>
                      <a:pt x="26" y="35"/>
                      <a:pt x="39" y="36"/>
                    </a:cubicBezTo>
                    <a:cubicBezTo>
                      <a:pt x="53" y="36"/>
                      <a:pt x="65" y="36"/>
                      <a:pt x="75" y="37"/>
                    </a:cubicBezTo>
                    <a:cubicBezTo>
                      <a:pt x="82" y="26"/>
                      <a:pt x="82" y="26"/>
                      <a:pt x="82" y="26"/>
                    </a:cubicBezTo>
                    <a:cubicBezTo>
                      <a:pt x="68" y="25"/>
                      <a:pt x="68" y="25"/>
                      <a:pt x="68" y="25"/>
                    </a:cubicBezTo>
                    <a:cubicBezTo>
                      <a:pt x="49" y="24"/>
                      <a:pt x="36" y="22"/>
                      <a:pt x="28" y="21"/>
                    </a:cubicBezTo>
                    <a:cubicBezTo>
                      <a:pt x="20" y="19"/>
                      <a:pt x="18" y="14"/>
                      <a:pt x="18" y="14"/>
                    </a:cubicBezTo>
                    <a:cubicBezTo>
                      <a:pt x="18" y="14"/>
                      <a:pt x="28" y="9"/>
                      <a:pt x="41" y="8"/>
                    </a:cubicBezTo>
                    <a:cubicBezTo>
                      <a:pt x="55" y="6"/>
                      <a:pt x="73" y="5"/>
                      <a:pt x="95" y="5"/>
                    </a:cubicBezTo>
                    <a:cubicBezTo>
                      <a:pt x="98" y="0"/>
                      <a:pt x="98" y="0"/>
                      <a:pt x="98" y="0"/>
                    </a:cubicBezTo>
                    <a:cubicBezTo>
                      <a:pt x="106" y="0"/>
                      <a:pt x="114" y="0"/>
                      <a:pt x="122" y="0"/>
                    </a:cubicBezTo>
                    <a:cubicBezTo>
                      <a:pt x="119" y="5"/>
                      <a:pt x="119" y="5"/>
                      <a:pt x="119" y="5"/>
                    </a:cubicBezTo>
                    <a:cubicBezTo>
                      <a:pt x="143" y="5"/>
                      <a:pt x="165" y="5"/>
                      <a:pt x="186" y="7"/>
                    </a:cubicBezTo>
                    <a:cubicBezTo>
                      <a:pt x="170" y="12"/>
                      <a:pt x="170" y="12"/>
                      <a:pt x="170" y="12"/>
                    </a:cubicBezTo>
                    <a:cubicBezTo>
                      <a:pt x="152" y="11"/>
                      <a:pt x="134" y="10"/>
                      <a:pt x="115" y="10"/>
                    </a:cubicBezTo>
                    <a:cubicBezTo>
                      <a:pt x="109" y="21"/>
                      <a:pt x="109" y="21"/>
                      <a:pt x="109" y="21"/>
                    </a:cubicBezTo>
                    <a:cubicBezTo>
                      <a:pt x="122" y="21"/>
                      <a:pt x="122" y="21"/>
                      <a:pt x="122" y="21"/>
                    </a:cubicBezTo>
                    <a:cubicBezTo>
                      <a:pt x="144" y="23"/>
                      <a:pt x="159" y="24"/>
                      <a:pt x="166" y="26"/>
                    </a:cubicBezTo>
                    <a:cubicBezTo>
                      <a:pt x="174" y="27"/>
                      <a:pt x="176" y="31"/>
                      <a:pt x="176" y="31"/>
                    </a:cubicBezTo>
                    <a:close/>
                    <a:moveTo>
                      <a:pt x="60" y="14"/>
                    </a:moveTo>
                    <a:cubicBezTo>
                      <a:pt x="65" y="17"/>
                      <a:pt x="65" y="17"/>
                      <a:pt x="65" y="17"/>
                    </a:cubicBezTo>
                    <a:cubicBezTo>
                      <a:pt x="65" y="17"/>
                      <a:pt x="76" y="18"/>
                      <a:pt x="86" y="19"/>
                    </a:cubicBezTo>
                    <a:cubicBezTo>
                      <a:pt x="92" y="10"/>
                      <a:pt x="92" y="10"/>
                      <a:pt x="92" y="10"/>
                    </a:cubicBezTo>
                    <a:cubicBezTo>
                      <a:pt x="82" y="10"/>
                      <a:pt x="69" y="11"/>
                      <a:pt x="69" y="11"/>
                    </a:cubicBezTo>
                    <a:lnTo>
                      <a:pt x="60" y="14"/>
                    </a:lnTo>
                    <a:close/>
                    <a:moveTo>
                      <a:pt x="133" y="32"/>
                    </a:moveTo>
                    <a:cubicBezTo>
                      <a:pt x="128" y="29"/>
                      <a:pt x="128" y="29"/>
                      <a:pt x="128" y="29"/>
                    </a:cubicBezTo>
                    <a:cubicBezTo>
                      <a:pt x="128" y="29"/>
                      <a:pt x="116" y="28"/>
                      <a:pt x="105" y="27"/>
                    </a:cubicBezTo>
                    <a:cubicBezTo>
                      <a:pt x="99" y="36"/>
                      <a:pt x="99" y="36"/>
                      <a:pt x="99" y="36"/>
                    </a:cubicBezTo>
                    <a:cubicBezTo>
                      <a:pt x="121" y="36"/>
                      <a:pt x="133" y="32"/>
                      <a:pt x="133" y="3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7" name="Freeform 504"/>
              <p:cNvSpPr>
                <a:spLocks/>
              </p:cNvSpPr>
              <p:nvPr/>
            </p:nvSpPr>
            <p:spPr bwMode="auto">
              <a:xfrm>
                <a:off x="-3506788" y="1538288"/>
                <a:ext cx="663575" cy="165100"/>
              </a:xfrm>
              <a:custGeom>
                <a:avLst/>
                <a:gdLst>
                  <a:gd name="T0" fmla="*/ 95 w 177"/>
                  <a:gd name="T1" fmla="*/ 16 h 44"/>
                  <a:gd name="T2" fmla="*/ 157 w 177"/>
                  <a:gd name="T3" fmla="*/ 19 h 44"/>
                  <a:gd name="T4" fmla="*/ 177 w 177"/>
                  <a:gd name="T5" fmla="*/ 29 h 44"/>
                  <a:gd name="T6" fmla="*/ 146 w 177"/>
                  <a:gd name="T7" fmla="*/ 40 h 44"/>
                  <a:gd name="T8" fmla="*/ 69 w 177"/>
                  <a:gd name="T9" fmla="*/ 44 h 44"/>
                  <a:gd name="T10" fmla="*/ 0 w 177"/>
                  <a:gd name="T11" fmla="*/ 41 h 44"/>
                  <a:gd name="T12" fmla="*/ 3 w 177"/>
                  <a:gd name="T13" fmla="*/ 35 h 44"/>
                  <a:gd name="T14" fmla="*/ 35 w 177"/>
                  <a:gd name="T15" fmla="*/ 37 h 44"/>
                  <a:gd name="T16" fmla="*/ 70 w 177"/>
                  <a:gd name="T17" fmla="*/ 38 h 44"/>
                  <a:gd name="T18" fmla="*/ 115 w 177"/>
                  <a:gd name="T19" fmla="*/ 36 h 44"/>
                  <a:gd name="T20" fmla="*/ 133 w 177"/>
                  <a:gd name="T21" fmla="*/ 30 h 44"/>
                  <a:gd name="T22" fmla="*/ 75 w 177"/>
                  <a:gd name="T23" fmla="*/ 22 h 44"/>
                  <a:gd name="T24" fmla="*/ 54 w 177"/>
                  <a:gd name="T25" fmla="*/ 22 h 44"/>
                  <a:gd name="T26" fmla="*/ 32 w 177"/>
                  <a:gd name="T27" fmla="*/ 23 h 44"/>
                  <a:gd name="T28" fmla="*/ 14 w 177"/>
                  <a:gd name="T29" fmla="*/ 21 h 44"/>
                  <a:gd name="T30" fmla="*/ 32 w 177"/>
                  <a:gd name="T31" fmla="*/ 0 h 44"/>
                  <a:gd name="T32" fmla="*/ 169 w 177"/>
                  <a:gd name="T33" fmla="*/ 0 h 44"/>
                  <a:gd name="T34" fmla="*/ 167 w 177"/>
                  <a:gd name="T35" fmla="*/ 6 h 44"/>
                  <a:gd name="T36" fmla="*/ 67 w 177"/>
                  <a:gd name="T37" fmla="*/ 6 h 44"/>
                  <a:gd name="T38" fmla="*/ 57 w 177"/>
                  <a:gd name="T39" fmla="*/ 17 h 44"/>
                  <a:gd name="T40" fmla="*/ 73 w 177"/>
                  <a:gd name="T41" fmla="*/ 16 h 44"/>
                  <a:gd name="T42" fmla="*/ 95 w 177"/>
                  <a:gd name="T43" fmla="*/ 16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77" h="44">
                    <a:moveTo>
                      <a:pt x="95" y="16"/>
                    </a:moveTo>
                    <a:cubicBezTo>
                      <a:pt x="122" y="16"/>
                      <a:pt x="142" y="17"/>
                      <a:pt x="157" y="19"/>
                    </a:cubicBezTo>
                    <a:cubicBezTo>
                      <a:pt x="172" y="22"/>
                      <a:pt x="177" y="29"/>
                      <a:pt x="177" y="29"/>
                    </a:cubicBezTo>
                    <a:cubicBezTo>
                      <a:pt x="177" y="29"/>
                      <a:pt x="165" y="37"/>
                      <a:pt x="146" y="40"/>
                    </a:cubicBezTo>
                    <a:cubicBezTo>
                      <a:pt x="127" y="42"/>
                      <a:pt x="102" y="44"/>
                      <a:pt x="69" y="44"/>
                    </a:cubicBezTo>
                    <a:cubicBezTo>
                      <a:pt x="39" y="44"/>
                      <a:pt x="16" y="43"/>
                      <a:pt x="0" y="41"/>
                    </a:cubicBezTo>
                    <a:cubicBezTo>
                      <a:pt x="3" y="35"/>
                      <a:pt x="3" y="35"/>
                      <a:pt x="3" y="35"/>
                    </a:cubicBezTo>
                    <a:cubicBezTo>
                      <a:pt x="12" y="36"/>
                      <a:pt x="23" y="37"/>
                      <a:pt x="35" y="37"/>
                    </a:cubicBezTo>
                    <a:cubicBezTo>
                      <a:pt x="48" y="38"/>
                      <a:pt x="60" y="38"/>
                      <a:pt x="70" y="38"/>
                    </a:cubicBezTo>
                    <a:cubicBezTo>
                      <a:pt x="90" y="38"/>
                      <a:pt x="105" y="37"/>
                      <a:pt x="115" y="36"/>
                    </a:cubicBezTo>
                    <a:cubicBezTo>
                      <a:pt x="126" y="34"/>
                      <a:pt x="133" y="30"/>
                      <a:pt x="133" y="30"/>
                    </a:cubicBezTo>
                    <a:cubicBezTo>
                      <a:pt x="133" y="30"/>
                      <a:pt x="116" y="22"/>
                      <a:pt x="75" y="22"/>
                    </a:cubicBezTo>
                    <a:cubicBezTo>
                      <a:pt x="75" y="22"/>
                      <a:pt x="63" y="22"/>
                      <a:pt x="54" y="22"/>
                    </a:cubicBezTo>
                    <a:cubicBezTo>
                      <a:pt x="46" y="22"/>
                      <a:pt x="38" y="23"/>
                      <a:pt x="32" y="23"/>
                    </a:cubicBezTo>
                    <a:cubicBezTo>
                      <a:pt x="26" y="22"/>
                      <a:pt x="20" y="22"/>
                      <a:pt x="14" y="21"/>
                    </a:cubicBezTo>
                    <a:cubicBezTo>
                      <a:pt x="20" y="14"/>
                      <a:pt x="26" y="7"/>
                      <a:pt x="32" y="0"/>
                    </a:cubicBezTo>
                    <a:cubicBezTo>
                      <a:pt x="78" y="0"/>
                      <a:pt x="124" y="0"/>
                      <a:pt x="169" y="0"/>
                    </a:cubicBezTo>
                    <a:cubicBezTo>
                      <a:pt x="167" y="6"/>
                      <a:pt x="167" y="6"/>
                      <a:pt x="167" y="6"/>
                    </a:cubicBezTo>
                    <a:cubicBezTo>
                      <a:pt x="134" y="6"/>
                      <a:pt x="100" y="6"/>
                      <a:pt x="67" y="6"/>
                    </a:cubicBezTo>
                    <a:cubicBezTo>
                      <a:pt x="57" y="17"/>
                      <a:pt x="57" y="17"/>
                      <a:pt x="57" y="17"/>
                    </a:cubicBezTo>
                    <a:cubicBezTo>
                      <a:pt x="57" y="17"/>
                      <a:pt x="67" y="17"/>
                      <a:pt x="73" y="16"/>
                    </a:cubicBezTo>
                    <a:cubicBezTo>
                      <a:pt x="79" y="16"/>
                      <a:pt x="86" y="16"/>
                      <a:pt x="95" y="1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8" name="Freeform 505"/>
              <p:cNvSpPr>
                <a:spLocks noEditPoints="1"/>
              </p:cNvSpPr>
              <p:nvPr/>
            </p:nvSpPr>
            <p:spPr bwMode="auto">
              <a:xfrm>
                <a:off x="-3562350" y="1238251"/>
                <a:ext cx="1041400" cy="160338"/>
              </a:xfrm>
              <a:custGeom>
                <a:avLst/>
                <a:gdLst>
                  <a:gd name="T0" fmla="*/ 115 w 278"/>
                  <a:gd name="T1" fmla="*/ 13 h 43"/>
                  <a:gd name="T2" fmla="*/ 96 w 278"/>
                  <a:gd name="T3" fmla="*/ 23 h 43"/>
                  <a:gd name="T4" fmla="*/ 52 w 278"/>
                  <a:gd name="T5" fmla="*/ 26 h 43"/>
                  <a:gd name="T6" fmla="*/ 11 w 278"/>
                  <a:gd name="T7" fmla="*/ 23 h 43"/>
                  <a:gd name="T8" fmla="*/ 0 w 278"/>
                  <a:gd name="T9" fmla="*/ 13 h 43"/>
                  <a:gd name="T10" fmla="*/ 62 w 278"/>
                  <a:gd name="T11" fmla="*/ 0 h 43"/>
                  <a:gd name="T12" fmla="*/ 104 w 278"/>
                  <a:gd name="T13" fmla="*/ 3 h 43"/>
                  <a:gd name="T14" fmla="*/ 115 w 278"/>
                  <a:gd name="T15" fmla="*/ 13 h 43"/>
                  <a:gd name="T16" fmla="*/ 35 w 278"/>
                  <a:gd name="T17" fmla="*/ 13 h 43"/>
                  <a:gd name="T18" fmla="*/ 37 w 278"/>
                  <a:gd name="T19" fmla="*/ 19 h 43"/>
                  <a:gd name="T20" fmla="*/ 53 w 278"/>
                  <a:gd name="T21" fmla="*/ 22 h 43"/>
                  <a:gd name="T22" fmla="*/ 80 w 278"/>
                  <a:gd name="T23" fmla="*/ 13 h 43"/>
                  <a:gd name="T24" fmla="*/ 60 w 278"/>
                  <a:gd name="T25" fmla="*/ 4 h 43"/>
                  <a:gd name="T26" fmla="*/ 43 w 278"/>
                  <a:gd name="T27" fmla="*/ 7 h 43"/>
                  <a:gd name="T28" fmla="*/ 35 w 278"/>
                  <a:gd name="T29" fmla="*/ 13 h 43"/>
                  <a:gd name="T30" fmla="*/ 236 w 278"/>
                  <a:gd name="T31" fmla="*/ 0 h 43"/>
                  <a:gd name="T32" fmla="*/ 75 w 278"/>
                  <a:gd name="T33" fmla="*/ 43 h 43"/>
                  <a:gd name="T34" fmla="*/ 40 w 278"/>
                  <a:gd name="T35" fmla="*/ 43 h 43"/>
                  <a:gd name="T36" fmla="*/ 202 w 278"/>
                  <a:gd name="T37" fmla="*/ 0 h 43"/>
                  <a:gd name="T38" fmla="*/ 236 w 278"/>
                  <a:gd name="T39" fmla="*/ 0 h 43"/>
                  <a:gd name="T40" fmla="*/ 278 w 278"/>
                  <a:gd name="T41" fmla="*/ 30 h 43"/>
                  <a:gd name="T42" fmla="*/ 260 w 278"/>
                  <a:gd name="T43" fmla="*/ 40 h 43"/>
                  <a:gd name="T44" fmla="*/ 215 w 278"/>
                  <a:gd name="T45" fmla="*/ 43 h 43"/>
                  <a:gd name="T46" fmla="*/ 174 w 278"/>
                  <a:gd name="T47" fmla="*/ 40 h 43"/>
                  <a:gd name="T48" fmla="*/ 163 w 278"/>
                  <a:gd name="T49" fmla="*/ 30 h 43"/>
                  <a:gd name="T50" fmla="*/ 225 w 278"/>
                  <a:gd name="T51" fmla="*/ 17 h 43"/>
                  <a:gd name="T52" fmla="*/ 267 w 278"/>
                  <a:gd name="T53" fmla="*/ 20 h 43"/>
                  <a:gd name="T54" fmla="*/ 278 w 278"/>
                  <a:gd name="T55" fmla="*/ 30 h 43"/>
                  <a:gd name="T56" fmla="*/ 198 w 278"/>
                  <a:gd name="T57" fmla="*/ 30 h 43"/>
                  <a:gd name="T58" fmla="*/ 201 w 278"/>
                  <a:gd name="T59" fmla="*/ 36 h 43"/>
                  <a:gd name="T60" fmla="*/ 217 w 278"/>
                  <a:gd name="T61" fmla="*/ 39 h 43"/>
                  <a:gd name="T62" fmla="*/ 244 w 278"/>
                  <a:gd name="T63" fmla="*/ 30 h 43"/>
                  <a:gd name="T64" fmla="*/ 224 w 278"/>
                  <a:gd name="T65" fmla="*/ 22 h 43"/>
                  <a:gd name="T66" fmla="*/ 206 w 278"/>
                  <a:gd name="T67" fmla="*/ 24 h 43"/>
                  <a:gd name="T68" fmla="*/ 198 w 278"/>
                  <a:gd name="T69" fmla="*/ 3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78" h="43">
                    <a:moveTo>
                      <a:pt x="115" y="13"/>
                    </a:moveTo>
                    <a:cubicBezTo>
                      <a:pt x="115" y="13"/>
                      <a:pt x="107" y="21"/>
                      <a:pt x="96" y="23"/>
                    </a:cubicBezTo>
                    <a:cubicBezTo>
                      <a:pt x="86" y="25"/>
                      <a:pt x="70" y="26"/>
                      <a:pt x="52" y="26"/>
                    </a:cubicBezTo>
                    <a:cubicBezTo>
                      <a:pt x="33" y="26"/>
                      <a:pt x="20" y="25"/>
                      <a:pt x="11" y="23"/>
                    </a:cubicBezTo>
                    <a:cubicBezTo>
                      <a:pt x="2" y="20"/>
                      <a:pt x="0" y="13"/>
                      <a:pt x="0" y="13"/>
                    </a:cubicBezTo>
                    <a:cubicBezTo>
                      <a:pt x="4" y="4"/>
                      <a:pt x="24" y="0"/>
                      <a:pt x="62" y="0"/>
                    </a:cubicBezTo>
                    <a:cubicBezTo>
                      <a:pt x="81" y="0"/>
                      <a:pt x="95" y="1"/>
                      <a:pt x="104" y="3"/>
                    </a:cubicBezTo>
                    <a:cubicBezTo>
                      <a:pt x="113" y="5"/>
                      <a:pt x="115" y="13"/>
                      <a:pt x="115" y="13"/>
                    </a:cubicBezTo>
                    <a:close/>
                    <a:moveTo>
                      <a:pt x="35" y="13"/>
                    </a:moveTo>
                    <a:cubicBezTo>
                      <a:pt x="37" y="19"/>
                      <a:pt x="37" y="19"/>
                      <a:pt x="37" y="19"/>
                    </a:cubicBezTo>
                    <a:cubicBezTo>
                      <a:pt x="37" y="19"/>
                      <a:pt x="45" y="22"/>
                      <a:pt x="53" y="22"/>
                    </a:cubicBezTo>
                    <a:cubicBezTo>
                      <a:pt x="69" y="22"/>
                      <a:pt x="80" y="13"/>
                      <a:pt x="80" y="13"/>
                    </a:cubicBezTo>
                    <a:cubicBezTo>
                      <a:pt x="80" y="13"/>
                      <a:pt x="76" y="4"/>
                      <a:pt x="60" y="4"/>
                    </a:cubicBezTo>
                    <a:cubicBezTo>
                      <a:pt x="53" y="4"/>
                      <a:pt x="43" y="7"/>
                      <a:pt x="43" y="7"/>
                    </a:cubicBezTo>
                    <a:lnTo>
                      <a:pt x="35" y="13"/>
                    </a:lnTo>
                    <a:close/>
                    <a:moveTo>
                      <a:pt x="236" y="0"/>
                    </a:moveTo>
                    <a:cubicBezTo>
                      <a:pt x="183" y="14"/>
                      <a:pt x="129" y="29"/>
                      <a:pt x="75" y="43"/>
                    </a:cubicBezTo>
                    <a:cubicBezTo>
                      <a:pt x="64" y="43"/>
                      <a:pt x="52" y="43"/>
                      <a:pt x="40" y="43"/>
                    </a:cubicBezTo>
                    <a:cubicBezTo>
                      <a:pt x="95" y="29"/>
                      <a:pt x="148" y="14"/>
                      <a:pt x="202" y="0"/>
                    </a:cubicBezTo>
                    <a:cubicBezTo>
                      <a:pt x="213" y="0"/>
                      <a:pt x="225" y="0"/>
                      <a:pt x="236" y="0"/>
                    </a:cubicBezTo>
                    <a:close/>
                    <a:moveTo>
                      <a:pt x="278" y="30"/>
                    </a:moveTo>
                    <a:cubicBezTo>
                      <a:pt x="278" y="30"/>
                      <a:pt x="271" y="38"/>
                      <a:pt x="260" y="40"/>
                    </a:cubicBezTo>
                    <a:cubicBezTo>
                      <a:pt x="249" y="42"/>
                      <a:pt x="234" y="43"/>
                      <a:pt x="215" y="43"/>
                    </a:cubicBezTo>
                    <a:cubicBezTo>
                      <a:pt x="197" y="43"/>
                      <a:pt x="184" y="42"/>
                      <a:pt x="174" y="40"/>
                    </a:cubicBezTo>
                    <a:cubicBezTo>
                      <a:pt x="165" y="38"/>
                      <a:pt x="163" y="30"/>
                      <a:pt x="163" y="30"/>
                    </a:cubicBezTo>
                    <a:cubicBezTo>
                      <a:pt x="166" y="21"/>
                      <a:pt x="187" y="17"/>
                      <a:pt x="225" y="17"/>
                    </a:cubicBezTo>
                    <a:cubicBezTo>
                      <a:pt x="244" y="17"/>
                      <a:pt x="257" y="18"/>
                      <a:pt x="267" y="20"/>
                    </a:cubicBezTo>
                    <a:cubicBezTo>
                      <a:pt x="276" y="22"/>
                      <a:pt x="278" y="30"/>
                      <a:pt x="278" y="30"/>
                    </a:cubicBezTo>
                    <a:close/>
                    <a:moveTo>
                      <a:pt x="198" y="30"/>
                    </a:moveTo>
                    <a:cubicBezTo>
                      <a:pt x="201" y="36"/>
                      <a:pt x="201" y="36"/>
                      <a:pt x="201" y="36"/>
                    </a:cubicBezTo>
                    <a:cubicBezTo>
                      <a:pt x="201" y="36"/>
                      <a:pt x="209" y="39"/>
                      <a:pt x="217" y="39"/>
                    </a:cubicBezTo>
                    <a:cubicBezTo>
                      <a:pt x="233" y="39"/>
                      <a:pt x="244" y="30"/>
                      <a:pt x="244" y="30"/>
                    </a:cubicBezTo>
                    <a:cubicBezTo>
                      <a:pt x="244" y="30"/>
                      <a:pt x="239" y="22"/>
                      <a:pt x="224" y="22"/>
                    </a:cubicBezTo>
                    <a:cubicBezTo>
                      <a:pt x="216" y="22"/>
                      <a:pt x="206" y="24"/>
                      <a:pt x="206" y="24"/>
                    </a:cubicBezTo>
                    <a:lnTo>
                      <a:pt x="198" y="3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9" name="Freeform 506"/>
              <p:cNvSpPr>
                <a:spLocks noEditPoints="1"/>
              </p:cNvSpPr>
              <p:nvPr/>
            </p:nvSpPr>
            <p:spPr bwMode="auto">
              <a:xfrm>
                <a:off x="1709738" y="1535113"/>
                <a:ext cx="671513" cy="168275"/>
              </a:xfrm>
              <a:custGeom>
                <a:avLst/>
                <a:gdLst>
                  <a:gd name="T0" fmla="*/ 0 w 179"/>
                  <a:gd name="T1" fmla="*/ 26 h 45"/>
                  <a:gd name="T2" fmla="*/ 131 w 179"/>
                  <a:gd name="T3" fmla="*/ 0 h 45"/>
                  <a:gd name="T4" fmla="*/ 164 w 179"/>
                  <a:gd name="T5" fmla="*/ 1 h 45"/>
                  <a:gd name="T6" fmla="*/ 163 w 179"/>
                  <a:gd name="T7" fmla="*/ 7 h 45"/>
                  <a:gd name="T8" fmla="*/ 131 w 179"/>
                  <a:gd name="T9" fmla="*/ 6 h 45"/>
                  <a:gd name="T10" fmla="*/ 67 w 179"/>
                  <a:gd name="T11" fmla="*/ 10 h 45"/>
                  <a:gd name="T12" fmla="*/ 42 w 179"/>
                  <a:gd name="T13" fmla="*/ 22 h 45"/>
                  <a:gd name="T14" fmla="*/ 44 w 179"/>
                  <a:gd name="T15" fmla="*/ 22 h 45"/>
                  <a:gd name="T16" fmla="*/ 69 w 179"/>
                  <a:gd name="T17" fmla="*/ 18 h 45"/>
                  <a:gd name="T18" fmla="*/ 105 w 179"/>
                  <a:gd name="T19" fmla="*/ 17 h 45"/>
                  <a:gd name="T20" fmla="*/ 160 w 179"/>
                  <a:gd name="T21" fmla="*/ 20 h 45"/>
                  <a:gd name="T22" fmla="*/ 179 w 179"/>
                  <a:gd name="T23" fmla="*/ 30 h 45"/>
                  <a:gd name="T24" fmla="*/ 154 w 179"/>
                  <a:gd name="T25" fmla="*/ 41 h 45"/>
                  <a:gd name="T26" fmla="*/ 90 w 179"/>
                  <a:gd name="T27" fmla="*/ 45 h 45"/>
                  <a:gd name="T28" fmla="*/ 40 w 179"/>
                  <a:gd name="T29" fmla="*/ 43 h 45"/>
                  <a:gd name="T30" fmla="*/ 9 w 179"/>
                  <a:gd name="T31" fmla="*/ 36 h 45"/>
                  <a:gd name="T32" fmla="*/ 0 w 179"/>
                  <a:gd name="T33" fmla="*/ 26 h 45"/>
                  <a:gd name="T34" fmla="*/ 90 w 179"/>
                  <a:gd name="T35" fmla="*/ 39 h 45"/>
                  <a:gd name="T36" fmla="*/ 124 w 179"/>
                  <a:gd name="T37" fmla="*/ 37 h 45"/>
                  <a:gd name="T38" fmla="*/ 137 w 179"/>
                  <a:gd name="T39" fmla="*/ 30 h 45"/>
                  <a:gd name="T40" fmla="*/ 127 w 179"/>
                  <a:gd name="T41" fmla="*/ 24 h 45"/>
                  <a:gd name="T42" fmla="*/ 94 w 179"/>
                  <a:gd name="T43" fmla="*/ 22 h 45"/>
                  <a:gd name="T44" fmla="*/ 68 w 179"/>
                  <a:gd name="T45" fmla="*/ 23 h 45"/>
                  <a:gd name="T46" fmla="*/ 50 w 179"/>
                  <a:gd name="T47" fmla="*/ 26 h 45"/>
                  <a:gd name="T48" fmla="*/ 42 w 179"/>
                  <a:gd name="T49" fmla="*/ 29 h 45"/>
                  <a:gd name="T50" fmla="*/ 55 w 179"/>
                  <a:gd name="T51" fmla="*/ 36 h 45"/>
                  <a:gd name="T52" fmla="*/ 90 w 179"/>
                  <a:gd name="T53" fmla="*/ 39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79" h="45">
                    <a:moveTo>
                      <a:pt x="0" y="26"/>
                    </a:moveTo>
                    <a:cubicBezTo>
                      <a:pt x="3" y="9"/>
                      <a:pt x="47" y="0"/>
                      <a:pt x="131" y="0"/>
                    </a:cubicBezTo>
                    <a:cubicBezTo>
                      <a:pt x="144" y="0"/>
                      <a:pt x="155" y="0"/>
                      <a:pt x="164" y="1"/>
                    </a:cubicBezTo>
                    <a:cubicBezTo>
                      <a:pt x="163" y="7"/>
                      <a:pt x="163" y="7"/>
                      <a:pt x="163" y="7"/>
                    </a:cubicBezTo>
                    <a:cubicBezTo>
                      <a:pt x="154" y="6"/>
                      <a:pt x="143" y="6"/>
                      <a:pt x="131" y="6"/>
                    </a:cubicBezTo>
                    <a:cubicBezTo>
                      <a:pt x="103" y="6"/>
                      <a:pt x="82" y="7"/>
                      <a:pt x="67" y="10"/>
                    </a:cubicBezTo>
                    <a:cubicBezTo>
                      <a:pt x="53" y="12"/>
                      <a:pt x="42" y="22"/>
                      <a:pt x="42" y="22"/>
                    </a:cubicBezTo>
                    <a:cubicBezTo>
                      <a:pt x="44" y="22"/>
                      <a:pt x="44" y="22"/>
                      <a:pt x="44" y="22"/>
                    </a:cubicBezTo>
                    <a:cubicBezTo>
                      <a:pt x="50" y="20"/>
                      <a:pt x="58" y="19"/>
                      <a:pt x="69" y="18"/>
                    </a:cubicBezTo>
                    <a:cubicBezTo>
                      <a:pt x="79" y="17"/>
                      <a:pt x="91" y="17"/>
                      <a:pt x="105" y="17"/>
                    </a:cubicBezTo>
                    <a:cubicBezTo>
                      <a:pt x="129" y="17"/>
                      <a:pt x="147" y="18"/>
                      <a:pt x="160" y="20"/>
                    </a:cubicBezTo>
                    <a:cubicBezTo>
                      <a:pt x="173" y="23"/>
                      <a:pt x="179" y="30"/>
                      <a:pt x="179" y="30"/>
                    </a:cubicBezTo>
                    <a:cubicBezTo>
                      <a:pt x="179" y="30"/>
                      <a:pt x="170" y="38"/>
                      <a:pt x="154" y="41"/>
                    </a:cubicBezTo>
                    <a:cubicBezTo>
                      <a:pt x="138" y="43"/>
                      <a:pt x="116" y="45"/>
                      <a:pt x="90" y="45"/>
                    </a:cubicBezTo>
                    <a:cubicBezTo>
                      <a:pt x="71" y="45"/>
                      <a:pt x="54" y="44"/>
                      <a:pt x="40" y="43"/>
                    </a:cubicBezTo>
                    <a:cubicBezTo>
                      <a:pt x="27" y="41"/>
                      <a:pt x="16" y="39"/>
                      <a:pt x="9" y="36"/>
                    </a:cubicBezTo>
                    <a:cubicBezTo>
                      <a:pt x="2" y="33"/>
                      <a:pt x="0" y="26"/>
                      <a:pt x="0" y="26"/>
                    </a:cubicBezTo>
                    <a:close/>
                    <a:moveTo>
                      <a:pt x="90" y="39"/>
                    </a:moveTo>
                    <a:cubicBezTo>
                      <a:pt x="104" y="39"/>
                      <a:pt x="116" y="38"/>
                      <a:pt x="124" y="37"/>
                    </a:cubicBezTo>
                    <a:cubicBezTo>
                      <a:pt x="132" y="35"/>
                      <a:pt x="137" y="30"/>
                      <a:pt x="137" y="30"/>
                    </a:cubicBezTo>
                    <a:cubicBezTo>
                      <a:pt x="137" y="30"/>
                      <a:pt x="134" y="25"/>
                      <a:pt x="127" y="24"/>
                    </a:cubicBezTo>
                    <a:cubicBezTo>
                      <a:pt x="120" y="23"/>
                      <a:pt x="109" y="22"/>
                      <a:pt x="94" y="22"/>
                    </a:cubicBezTo>
                    <a:cubicBezTo>
                      <a:pt x="85" y="22"/>
                      <a:pt x="76" y="22"/>
                      <a:pt x="68" y="23"/>
                    </a:cubicBezTo>
                    <a:cubicBezTo>
                      <a:pt x="61" y="24"/>
                      <a:pt x="50" y="26"/>
                      <a:pt x="50" y="26"/>
                    </a:cubicBezTo>
                    <a:cubicBezTo>
                      <a:pt x="42" y="29"/>
                      <a:pt x="42" y="29"/>
                      <a:pt x="42" y="29"/>
                    </a:cubicBezTo>
                    <a:cubicBezTo>
                      <a:pt x="42" y="29"/>
                      <a:pt x="46" y="34"/>
                      <a:pt x="55" y="36"/>
                    </a:cubicBezTo>
                    <a:cubicBezTo>
                      <a:pt x="64" y="38"/>
                      <a:pt x="76" y="39"/>
                      <a:pt x="90" y="3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0" name="Freeform 507"/>
              <p:cNvSpPr>
                <a:spLocks/>
              </p:cNvSpPr>
              <p:nvPr/>
            </p:nvSpPr>
            <p:spPr bwMode="auto">
              <a:xfrm>
                <a:off x="1743075" y="1238251"/>
                <a:ext cx="698500" cy="100013"/>
              </a:xfrm>
              <a:custGeom>
                <a:avLst/>
                <a:gdLst>
                  <a:gd name="T0" fmla="*/ 0 w 186"/>
                  <a:gd name="T1" fmla="*/ 27 h 27"/>
                  <a:gd name="T2" fmla="*/ 83 w 186"/>
                  <a:gd name="T3" fmla="*/ 0 h 27"/>
                  <a:gd name="T4" fmla="*/ 104 w 186"/>
                  <a:gd name="T5" fmla="*/ 0 h 27"/>
                  <a:gd name="T6" fmla="*/ 186 w 186"/>
                  <a:gd name="T7" fmla="*/ 27 h 27"/>
                  <a:gd name="T8" fmla="*/ 151 w 186"/>
                  <a:gd name="T9" fmla="*/ 27 h 27"/>
                  <a:gd name="T10" fmla="*/ 93 w 186"/>
                  <a:gd name="T11" fmla="*/ 7 h 27"/>
                  <a:gd name="T12" fmla="*/ 34 w 186"/>
                  <a:gd name="T13" fmla="*/ 27 h 27"/>
                  <a:gd name="T14" fmla="*/ 0 w 186"/>
                  <a:gd name="T15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6" h="27">
                    <a:moveTo>
                      <a:pt x="0" y="27"/>
                    </a:moveTo>
                    <a:cubicBezTo>
                      <a:pt x="28" y="18"/>
                      <a:pt x="55" y="9"/>
                      <a:pt x="83" y="0"/>
                    </a:cubicBezTo>
                    <a:cubicBezTo>
                      <a:pt x="90" y="0"/>
                      <a:pt x="97" y="0"/>
                      <a:pt x="104" y="0"/>
                    </a:cubicBezTo>
                    <a:cubicBezTo>
                      <a:pt x="131" y="9"/>
                      <a:pt x="159" y="18"/>
                      <a:pt x="186" y="27"/>
                    </a:cubicBezTo>
                    <a:cubicBezTo>
                      <a:pt x="175" y="27"/>
                      <a:pt x="163" y="27"/>
                      <a:pt x="151" y="27"/>
                    </a:cubicBezTo>
                    <a:cubicBezTo>
                      <a:pt x="132" y="20"/>
                      <a:pt x="112" y="14"/>
                      <a:pt x="93" y="7"/>
                    </a:cubicBezTo>
                    <a:cubicBezTo>
                      <a:pt x="73" y="14"/>
                      <a:pt x="54" y="20"/>
                      <a:pt x="34" y="27"/>
                    </a:cubicBezTo>
                    <a:cubicBezTo>
                      <a:pt x="23" y="27"/>
                      <a:pt x="11" y="27"/>
                      <a:pt x="0" y="2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1" name="Freeform 508"/>
              <p:cNvSpPr>
                <a:spLocks/>
              </p:cNvSpPr>
              <p:nvPr/>
            </p:nvSpPr>
            <p:spPr bwMode="auto">
              <a:xfrm>
                <a:off x="6919913" y="1538288"/>
                <a:ext cx="682625" cy="161925"/>
              </a:xfrm>
              <a:custGeom>
                <a:avLst/>
                <a:gdLst>
                  <a:gd name="T0" fmla="*/ 35 w 182"/>
                  <a:gd name="T1" fmla="*/ 43 h 43"/>
                  <a:gd name="T2" fmla="*/ 137 w 182"/>
                  <a:gd name="T3" fmla="*/ 6 h 43"/>
                  <a:gd name="T4" fmla="*/ 0 w 182"/>
                  <a:gd name="T5" fmla="*/ 6 h 43"/>
                  <a:gd name="T6" fmla="*/ 0 w 182"/>
                  <a:gd name="T7" fmla="*/ 0 h 43"/>
                  <a:gd name="T8" fmla="*/ 182 w 182"/>
                  <a:gd name="T9" fmla="*/ 0 h 43"/>
                  <a:gd name="T10" fmla="*/ 182 w 182"/>
                  <a:gd name="T11" fmla="*/ 5 h 43"/>
                  <a:gd name="T12" fmla="*/ 81 w 182"/>
                  <a:gd name="T13" fmla="*/ 43 h 43"/>
                  <a:gd name="T14" fmla="*/ 35 w 182"/>
                  <a:gd name="T15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2" h="43">
                    <a:moveTo>
                      <a:pt x="35" y="43"/>
                    </a:moveTo>
                    <a:cubicBezTo>
                      <a:pt x="69" y="31"/>
                      <a:pt x="103" y="18"/>
                      <a:pt x="137" y="6"/>
                    </a:cubicBezTo>
                    <a:cubicBezTo>
                      <a:pt x="92" y="6"/>
                      <a:pt x="46" y="6"/>
                      <a:pt x="0" y="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61" y="0"/>
                      <a:pt x="121" y="0"/>
                      <a:pt x="182" y="0"/>
                    </a:cubicBezTo>
                    <a:cubicBezTo>
                      <a:pt x="182" y="5"/>
                      <a:pt x="182" y="5"/>
                      <a:pt x="182" y="5"/>
                    </a:cubicBezTo>
                    <a:cubicBezTo>
                      <a:pt x="148" y="17"/>
                      <a:pt x="115" y="30"/>
                      <a:pt x="81" y="43"/>
                    </a:cubicBezTo>
                    <a:cubicBezTo>
                      <a:pt x="65" y="43"/>
                      <a:pt x="50" y="43"/>
                      <a:pt x="35" y="4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2" name="Freeform 509"/>
              <p:cNvSpPr>
                <a:spLocks noEditPoints="1"/>
              </p:cNvSpPr>
              <p:nvPr/>
            </p:nvSpPr>
            <p:spPr bwMode="auto">
              <a:xfrm>
                <a:off x="6810375" y="1238251"/>
                <a:ext cx="952500" cy="160338"/>
              </a:xfrm>
              <a:custGeom>
                <a:avLst/>
                <a:gdLst>
                  <a:gd name="T0" fmla="*/ 0 w 254"/>
                  <a:gd name="T1" fmla="*/ 32 h 43"/>
                  <a:gd name="T2" fmla="*/ 11 w 254"/>
                  <a:gd name="T3" fmla="*/ 25 h 43"/>
                  <a:gd name="T4" fmla="*/ 53 w 254"/>
                  <a:gd name="T5" fmla="*/ 19 h 43"/>
                  <a:gd name="T6" fmla="*/ 29 w 254"/>
                  <a:gd name="T7" fmla="*/ 14 h 43"/>
                  <a:gd name="T8" fmla="*/ 23 w 254"/>
                  <a:gd name="T9" fmla="*/ 9 h 43"/>
                  <a:gd name="T10" fmla="*/ 42 w 254"/>
                  <a:gd name="T11" fmla="*/ 2 h 43"/>
                  <a:gd name="T12" fmla="*/ 94 w 254"/>
                  <a:gd name="T13" fmla="*/ 0 h 43"/>
                  <a:gd name="T14" fmla="*/ 143 w 254"/>
                  <a:gd name="T15" fmla="*/ 2 h 43"/>
                  <a:gd name="T16" fmla="*/ 162 w 254"/>
                  <a:gd name="T17" fmla="*/ 9 h 43"/>
                  <a:gd name="T18" fmla="*/ 150 w 254"/>
                  <a:gd name="T19" fmla="*/ 15 h 43"/>
                  <a:gd name="T20" fmla="*/ 110 w 254"/>
                  <a:gd name="T21" fmla="*/ 20 h 43"/>
                  <a:gd name="T22" fmla="*/ 172 w 254"/>
                  <a:gd name="T23" fmla="*/ 30 h 43"/>
                  <a:gd name="T24" fmla="*/ 196 w 254"/>
                  <a:gd name="T25" fmla="*/ 21 h 43"/>
                  <a:gd name="T26" fmla="*/ 239 w 254"/>
                  <a:gd name="T27" fmla="*/ 21 h 43"/>
                  <a:gd name="T28" fmla="*/ 200 w 254"/>
                  <a:gd name="T29" fmla="*/ 34 h 43"/>
                  <a:gd name="T30" fmla="*/ 254 w 254"/>
                  <a:gd name="T31" fmla="*/ 43 h 43"/>
                  <a:gd name="T32" fmla="*/ 200 w 254"/>
                  <a:gd name="T33" fmla="*/ 43 h 43"/>
                  <a:gd name="T34" fmla="*/ 173 w 254"/>
                  <a:gd name="T35" fmla="*/ 39 h 43"/>
                  <a:gd name="T36" fmla="*/ 134 w 254"/>
                  <a:gd name="T37" fmla="*/ 42 h 43"/>
                  <a:gd name="T38" fmla="*/ 89 w 254"/>
                  <a:gd name="T39" fmla="*/ 43 h 43"/>
                  <a:gd name="T40" fmla="*/ 24 w 254"/>
                  <a:gd name="T41" fmla="*/ 40 h 43"/>
                  <a:gd name="T42" fmla="*/ 0 w 254"/>
                  <a:gd name="T43" fmla="*/ 32 h 43"/>
                  <a:gd name="T44" fmla="*/ 91 w 254"/>
                  <a:gd name="T45" fmla="*/ 37 h 43"/>
                  <a:gd name="T46" fmla="*/ 147 w 254"/>
                  <a:gd name="T47" fmla="*/ 34 h 43"/>
                  <a:gd name="T48" fmla="*/ 78 w 254"/>
                  <a:gd name="T49" fmla="*/ 23 h 43"/>
                  <a:gd name="T50" fmla="*/ 52 w 254"/>
                  <a:gd name="T51" fmla="*/ 27 h 43"/>
                  <a:gd name="T52" fmla="*/ 45 w 254"/>
                  <a:gd name="T53" fmla="*/ 31 h 43"/>
                  <a:gd name="T54" fmla="*/ 57 w 254"/>
                  <a:gd name="T55" fmla="*/ 35 h 43"/>
                  <a:gd name="T56" fmla="*/ 91 w 254"/>
                  <a:gd name="T57" fmla="*/ 37 h 43"/>
                  <a:gd name="T58" fmla="*/ 63 w 254"/>
                  <a:gd name="T59" fmla="*/ 9 h 43"/>
                  <a:gd name="T60" fmla="*/ 69 w 254"/>
                  <a:gd name="T61" fmla="*/ 13 h 43"/>
                  <a:gd name="T62" fmla="*/ 86 w 254"/>
                  <a:gd name="T63" fmla="*/ 16 h 43"/>
                  <a:gd name="T64" fmla="*/ 114 w 254"/>
                  <a:gd name="T65" fmla="*/ 13 h 43"/>
                  <a:gd name="T66" fmla="*/ 122 w 254"/>
                  <a:gd name="T67" fmla="*/ 9 h 43"/>
                  <a:gd name="T68" fmla="*/ 114 w 254"/>
                  <a:gd name="T69" fmla="*/ 6 h 43"/>
                  <a:gd name="T70" fmla="*/ 93 w 254"/>
                  <a:gd name="T71" fmla="*/ 5 h 43"/>
                  <a:gd name="T72" fmla="*/ 71 w 254"/>
                  <a:gd name="T73" fmla="*/ 7 h 43"/>
                  <a:gd name="T74" fmla="*/ 63 w 254"/>
                  <a:gd name="T75" fmla="*/ 9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54" h="43">
                    <a:moveTo>
                      <a:pt x="0" y="32"/>
                    </a:moveTo>
                    <a:cubicBezTo>
                      <a:pt x="0" y="32"/>
                      <a:pt x="4" y="27"/>
                      <a:pt x="11" y="25"/>
                    </a:cubicBezTo>
                    <a:cubicBezTo>
                      <a:pt x="19" y="23"/>
                      <a:pt x="33" y="21"/>
                      <a:pt x="53" y="19"/>
                    </a:cubicBezTo>
                    <a:cubicBezTo>
                      <a:pt x="41" y="17"/>
                      <a:pt x="29" y="14"/>
                      <a:pt x="29" y="14"/>
                    </a:cubicBezTo>
                    <a:cubicBezTo>
                      <a:pt x="23" y="9"/>
                      <a:pt x="23" y="9"/>
                      <a:pt x="23" y="9"/>
                    </a:cubicBezTo>
                    <a:cubicBezTo>
                      <a:pt x="23" y="9"/>
                      <a:pt x="29" y="4"/>
                      <a:pt x="42" y="2"/>
                    </a:cubicBezTo>
                    <a:cubicBezTo>
                      <a:pt x="55" y="1"/>
                      <a:pt x="72" y="0"/>
                      <a:pt x="94" y="0"/>
                    </a:cubicBezTo>
                    <a:cubicBezTo>
                      <a:pt x="115" y="0"/>
                      <a:pt x="131" y="1"/>
                      <a:pt x="143" y="2"/>
                    </a:cubicBezTo>
                    <a:cubicBezTo>
                      <a:pt x="155" y="4"/>
                      <a:pt x="162" y="9"/>
                      <a:pt x="162" y="9"/>
                    </a:cubicBezTo>
                    <a:cubicBezTo>
                      <a:pt x="162" y="9"/>
                      <a:pt x="158" y="13"/>
                      <a:pt x="150" y="15"/>
                    </a:cubicBezTo>
                    <a:cubicBezTo>
                      <a:pt x="142" y="17"/>
                      <a:pt x="129" y="19"/>
                      <a:pt x="110" y="20"/>
                    </a:cubicBezTo>
                    <a:cubicBezTo>
                      <a:pt x="131" y="23"/>
                      <a:pt x="152" y="27"/>
                      <a:pt x="172" y="30"/>
                    </a:cubicBezTo>
                    <a:cubicBezTo>
                      <a:pt x="182" y="28"/>
                      <a:pt x="190" y="25"/>
                      <a:pt x="196" y="21"/>
                    </a:cubicBezTo>
                    <a:cubicBezTo>
                      <a:pt x="210" y="21"/>
                      <a:pt x="225" y="21"/>
                      <a:pt x="239" y="21"/>
                    </a:cubicBezTo>
                    <a:cubicBezTo>
                      <a:pt x="231" y="26"/>
                      <a:pt x="218" y="31"/>
                      <a:pt x="200" y="34"/>
                    </a:cubicBezTo>
                    <a:cubicBezTo>
                      <a:pt x="218" y="37"/>
                      <a:pt x="236" y="40"/>
                      <a:pt x="254" y="43"/>
                    </a:cubicBezTo>
                    <a:cubicBezTo>
                      <a:pt x="236" y="43"/>
                      <a:pt x="218" y="43"/>
                      <a:pt x="200" y="43"/>
                    </a:cubicBezTo>
                    <a:cubicBezTo>
                      <a:pt x="191" y="41"/>
                      <a:pt x="182" y="40"/>
                      <a:pt x="173" y="39"/>
                    </a:cubicBezTo>
                    <a:cubicBezTo>
                      <a:pt x="161" y="40"/>
                      <a:pt x="148" y="41"/>
                      <a:pt x="134" y="42"/>
                    </a:cubicBezTo>
                    <a:cubicBezTo>
                      <a:pt x="121" y="43"/>
                      <a:pt x="106" y="43"/>
                      <a:pt x="89" y="43"/>
                    </a:cubicBezTo>
                    <a:cubicBezTo>
                      <a:pt x="61" y="43"/>
                      <a:pt x="40" y="42"/>
                      <a:pt x="24" y="40"/>
                    </a:cubicBezTo>
                    <a:cubicBezTo>
                      <a:pt x="8" y="38"/>
                      <a:pt x="0" y="32"/>
                      <a:pt x="0" y="32"/>
                    </a:cubicBezTo>
                    <a:close/>
                    <a:moveTo>
                      <a:pt x="91" y="37"/>
                    </a:moveTo>
                    <a:cubicBezTo>
                      <a:pt x="112" y="37"/>
                      <a:pt x="131" y="36"/>
                      <a:pt x="147" y="34"/>
                    </a:cubicBezTo>
                    <a:cubicBezTo>
                      <a:pt x="123" y="31"/>
                      <a:pt x="100" y="27"/>
                      <a:pt x="78" y="23"/>
                    </a:cubicBezTo>
                    <a:cubicBezTo>
                      <a:pt x="65" y="25"/>
                      <a:pt x="52" y="27"/>
                      <a:pt x="52" y="27"/>
                    </a:cubicBezTo>
                    <a:cubicBezTo>
                      <a:pt x="45" y="31"/>
                      <a:pt x="45" y="31"/>
                      <a:pt x="45" y="31"/>
                    </a:cubicBezTo>
                    <a:cubicBezTo>
                      <a:pt x="45" y="31"/>
                      <a:pt x="49" y="34"/>
                      <a:pt x="57" y="35"/>
                    </a:cubicBezTo>
                    <a:cubicBezTo>
                      <a:pt x="65" y="37"/>
                      <a:pt x="77" y="37"/>
                      <a:pt x="91" y="37"/>
                    </a:cubicBezTo>
                    <a:close/>
                    <a:moveTo>
                      <a:pt x="63" y="9"/>
                    </a:moveTo>
                    <a:cubicBezTo>
                      <a:pt x="69" y="13"/>
                      <a:pt x="69" y="13"/>
                      <a:pt x="69" y="13"/>
                    </a:cubicBezTo>
                    <a:cubicBezTo>
                      <a:pt x="69" y="13"/>
                      <a:pt x="79" y="15"/>
                      <a:pt x="86" y="16"/>
                    </a:cubicBezTo>
                    <a:cubicBezTo>
                      <a:pt x="99" y="15"/>
                      <a:pt x="114" y="13"/>
                      <a:pt x="114" y="13"/>
                    </a:cubicBezTo>
                    <a:cubicBezTo>
                      <a:pt x="122" y="9"/>
                      <a:pt x="122" y="9"/>
                      <a:pt x="122" y="9"/>
                    </a:cubicBezTo>
                    <a:cubicBezTo>
                      <a:pt x="114" y="6"/>
                      <a:pt x="114" y="6"/>
                      <a:pt x="114" y="6"/>
                    </a:cubicBezTo>
                    <a:cubicBezTo>
                      <a:pt x="114" y="6"/>
                      <a:pt x="102" y="5"/>
                      <a:pt x="93" y="5"/>
                    </a:cubicBezTo>
                    <a:cubicBezTo>
                      <a:pt x="84" y="5"/>
                      <a:pt x="71" y="7"/>
                      <a:pt x="71" y="7"/>
                    </a:cubicBezTo>
                    <a:lnTo>
                      <a:pt x="63" y="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3" name="Freeform 510"/>
              <p:cNvSpPr>
                <a:spLocks noEditPoints="1"/>
              </p:cNvSpPr>
              <p:nvPr/>
            </p:nvSpPr>
            <p:spPr bwMode="auto">
              <a:xfrm>
                <a:off x="12144375" y="1535113"/>
                <a:ext cx="674688" cy="168275"/>
              </a:xfrm>
              <a:custGeom>
                <a:avLst/>
                <a:gdLst>
                  <a:gd name="T0" fmla="*/ 81 w 180"/>
                  <a:gd name="T1" fmla="*/ 0 h 45"/>
                  <a:gd name="T2" fmla="*/ 142 w 180"/>
                  <a:gd name="T3" fmla="*/ 3 h 45"/>
                  <a:gd name="T4" fmla="*/ 165 w 180"/>
                  <a:gd name="T5" fmla="*/ 10 h 45"/>
                  <a:gd name="T6" fmla="*/ 120 w 180"/>
                  <a:gd name="T7" fmla="*/ 21 h 45"/>
                  <a:gd name="T8" fmla="*/ 165 w 180"/>
                  <a:gd name="T9" fmla="*/ 27 h 45"/>
                  <a:gd name="T10" fmla="*/ 180 w 180"/>
                  <a:gd name="T11" fmla="*/ 33 h 45"/>
                  <a:gd name="T12" fmla="*/ 159 w 180"/>
                  <a:gd name="T13" fmla="*/ 42 h 45"/>
                  <a:gd name="T14" fmla="*/ 94 w 180"/>
                  <a:gd name="T15" fmla="*/ 45 h 45"/>
                  <a:gd name="T16" fmla="*/ 26 w 180"/>
                  <a:gd name="T17" fmla="*/ 42 h 45"/>
                  <a:gd name="T18" fmla="*/ 0 w 180"/>
                  <a:gd name="T19" fmla="*/ 33 h 45"/>
                  <a:gd name="T20" fmla="*/ 11 w 180"/>
                  <a:gd name="T21" fmla="*/ 27 h 45"/>
                  <a:gd name="T22" fmla="*/ 51 w 180"/>
                  <a:gd name="T23" fmla="*/ 22 h 45"/>
                  <a:gd name="T24" fmla="*/ 15 w 180"/>
                  <a:gd name="T25" fmla="*/ 17 h 45"/>
                  <a:gd name="T26" fmla="*/ 3 w 180"/>
                  <a:gd name="T27" fmla="*/ 10 h 45"/>
                  <a:gd name="T28" fmla="*/ 23 w 180"/>
                  <a:gd name="T29" fmla="*/ 3 h 45"/>
                  <a:gd name="T30" fmla="*/ 81 w 180"/>
                  <a:gd name="T31" fmla="*/ 0 h 45"/>
                  <a:gd name="T32" fmla="*/ 41 w 180"/>
                  <a:gd name="T33" fmla="*/ 33 h 45"/>
                  <a:gd name="T34" fmla="*/ 56 w 180"/>
                  <a:gd name="T35" fmla="*/ 38 h 45"/>
                  <a:gd name="T36" fmla="*/ 92 w 180"/>
                  <a:gd name="T37" fmla="*/ 39 h 45"/>
                  <a:gd name="T38" fmla="*/ 128 w 180"/>
                  <a:gd name="T39" fmla="*/ 38 h 45"/>
                  <a:gd name="T40" fmla="*/ 139 w 180"/>
                  <a:gd name="T41" fmla="*/ 33 h 45"/>
                  <a:gd name="T42" fmla="*/ 126 w 180"/>
                  <a:gd name="T43" fmla="*/ 28 h 45"/>
                  <a:gd name="T44" fmla="*/ 89 w 180"/>
                  <a:gd name="T45" fmla="*/ 25 h 45"/>
                  <a:gd name="T46" fmla="*/ 84 w 180"/>
                  <a:gd name="T47" fmla="*/ 24 h 45"/>
                  <a:gd name="T48" fmla="*/ 51 w 180"/>
                  <a:gd name="T49" fmla="*/ 28 h 45"/>
                  <a:gd name="T50" fmla="*/ 41 w 180"/>
                  <a:gd name="T51" fmla="*/ 33 h 45"/>
                  <a:gd name="T52" fmla="*/ 83 w 180"/>
                  <a:gd name="T53" fmla="*/ 6 h 45"/>
                  <a:gd name="T54" fmla="*/ 54 w 180"/>
                  <a:gd name="T55" fmla="*/ 7 h 45"/>
                  <a:gd name="T56" fmla="*/ 44 w 180"/>
                  <a:gd name="T57" fmla="*/ 11 h 45"/>
                  <a:gd name="T58" fmla="*/ 49 w 180"/>
                  <a:gd name="T59" fmla="*/ 14 h 45"/>
                  <a:gd name="T60" fmla="*/ 61 w 180"/>
                  <a:gd name="T61" fmla="*/ 16 h 45"/>
                  <a:gd name="T62" fmla="*/ 87 w 180"/>
                  <a:gd name="T63" fmla="*/ 18 h 45"/>
                  <a:gd name="T64" fmla="*/ 117 w 180"/>
                  <a:gd name="T65" fmla="*/ 15 h 45"/>
                  <a:gd name="T66" fmla="*/ 125 w 180"/>
                  <a:gd name="T67" fmla="*/ 11 h 45"/>
                  <a:gd name="T68" fmla="*/ 112 w 180"/>
                  <a:gd name="T69" fmla="*/ 7 h 45"/>
                  <a:gd name="T70" fmla="*/ 83 w 180"/>
                  <a:gd name="T71" fmla="*/ 6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80" h="45">
                    <a:moveTo>
                      <a:pt x="81" y="0"/>
                    </a:moveTo>
                    <a:cubicBezTo>
                      <a:pt x="106" y="0"/>
                      <a:pt x="126" y="1"/>
                      <a:pt x="142" y="3"/>
                    </a:cubicBezTo>
                    <a:cubicBezTo>
                      <a:pt x="157" y="5"/>
                      <a:pt x="165" y="10"/>
                      <a:pt x="165" y="10"/>
                    </a:cubicBezTo>
                    <a:cubicBezTo>
                      <a:pt x="165" y="10"/>
                      <a:pt x="151" y="19"/>
                      <a:pt x="120" y="21"/>
                    </a:cubicBezTo>
                    <a:cubicBezTo>
                      <a:pt x="141" y="23"/>
                      <a:pt x="156" y="25"/>
                      <a:pt x="165" y="27"/>
                    </a:cubicBezTo>
                    <a:cubicBezTo>
                      <a:pt x="175" y="28"/>
                      <a:pt x="180" y="33"/>
                      <a:pt x="180" y="33"/>
                    </a:cubicBezTo>
                    <a:cubicBezTo>
                      <a:pt x="180" y="33"/>
                      <a:pt x="174" y="39"/>
                      <a:pt x="159" y="42"/>
                    </a:cubicBezTo>
                    <a:cubicBezTo>
                      <a:pt x="143" y="44"/>
                      <a:pt x="122" y="45"/>
                      <a:pt x="94" y="45"/>
                    </a:cubicBezTo>
                    <a:cubicBezTo>
                      <a:pt x="66" y="45"/>
                      <a:pt x="43" y="44"/>
                      <a:pt x="26" y="42"/>
                    </a:cubicBezTo>
                    <a:cubicBezTo>
                      <a:pt x="10" y="40"/>
                      <a:pt x="0" y="33"/>
                      <a:pt x="0" y="33"/>
                    </a:cubicBezTo>
                    <a:cubicBezTo>
                      <a:pt x="0" y="33"/>
                      <a:pt x="3" y="28"/>
                      <a:pt x="11" y="27"/>
                    </a:cubicBezTo>
                    <a:cubicBezTo>
                      <a:pt x="19" y="25"/>
                      <a:pt x="32" y="23"/>
                      <a:pt x="51" y="22"/>
                    </a:cubicBezTo>
                    <a:cubicBezTo>
                      <a:pt x="34" y="20"/>
                      <a:pt x="22" y="18"/>
                      <a:pt x="15" y="17"/>
                    </a:cubicBezTo>
                    <a:cubicBezTo>
                      <a:pt x="7" y="15"/>
                      <a:pt x="3" y="10"/>
                      <a:pt x="3" y="10"/>
                    </a:cubicBezTo>
                    <a:cubicBezTo>
                      <a:pt x="3" y="10"/>
                      <a:pt x="9" y="5"/>
                      <a:pt x="23" y="3"/>
                    </a:cubicBezTo>
                    <a:cubicBezTo>
                      <a:pt x="38" y="1"/>
                      <a:pt x="57" y="0"/>
                      <a:pt x="81" y="0"/>
                    </a:cubicBezTo>
                    <a:close/>
                    <a:moveTo>
                      <a:pt x="41" y="33"/>
                    </a:moveTo>
                    <a:cubicBezTo>
                      <a:pt x="41" y="33"/>
                      <a:pt x="47" y="37"/>
                      <a:pt x="56" y="38"/>
                    </a:cubicBezTo>
                    <a:cubicBezTo>
                      <a:pt x="65" y="39"/>
                      <a:pt x="77" y="39"/>
                      <a:pt x="92" y="39"/>
                    </a:cubicBezTo>
                    <a:cubicBezTo>
                      <a:pt x="108" y="39"/>
                      <a:pt x="120" y="39"/>
                      <a:pt x="128" y="38"/>
                    </a:cubicBezTo>
                    <a:cubicBezTo>
                      <a:pt x="136" y="37"/>
                      <a:pt x="139" y="33"/>
                      <a:pt x="139" y="33"/>
                    </a:cubicBezTo>
                    <a:cubicBezTo>
                      <a:pt x="139" y="33"/>
                      <a:pt x="135" y="30"/>
                      <a:pt x="126" y="28"/>
                    </a:cubicBezTo>
                    <a:cubicBezTo>
                      <a:pt x="118" y="27"/>
                      <a:pt x="106" y="26"/>
                      <a:pt x="89" y="25"/>
                    </a:cubicBezTo>
                    <a:cubicBezTo>
                      <a:pt x="84" y="24"/>
                      <a:pt x="84" y="24"/>
                      <a:pt x="84" y="24"/>
                    </a:cubicBezTo>
                    <a:cubicBezTo>
                      <a:pt x="68" y="25"/>
                      <a:pt x="57" y="27"/>
                      <a:pt x="51" y="28"/>
                    </a:cubicBezTo>
                    <a:cubicBezTo>
                      <a:pt x="44" y="29"/>
                      <a:pt x="41" y="33"/>
                      <a:pt x="41" y="33"/>
                    </a:cubicBezTo>
                    <a:close/>
                    <a:moveTo>
                      <a:pt x="83" y="6"/>
                    </a:moveTo>
                    <a:cubicBezTo>
                      <a:pt x="71" y="6"/>
                      <a:pt x="61" y="6"/>
                      <a:pt x="54" y="7"/>
                    </a:cubicBezTo>
                    <a:cubicBezTo>
                      <a:pt x="47" y="8"/>
                      <a:pt x="44" y="11"/>
                      <a:pt x="44" y="11"/>
                    </a:cubicBezTo>
                    <a:cubicBezTo>
                      <a:pt x="49" y="14"/>
                      <a:pt x="49" y="14"/>
                      <a:pt x="49" y="14"/>
                    </a:cubicBezTo>
                    <a:cubicBezTo>
                      <a:pt x="61" y="16"/>
                      <a:pt x="61" y="16"/>
                      <a:pt x="61" y="16"/>
                    </a:cubicBezTo>
                    <a:cubicBezTo>
                      <a:pt x="61" y="16"/>
                      <a:pt x="75" y="18"/>
                      <a:pt x="87" y="18"/>
                    </a:cubicBezTo>
                    <a:cubicBezTo>
                      <a:pt x="101" y="17"/>
                      <a:pt x="117" y="15"/>
                      <a:pt x="117" y="15"/>
                    </a:cubicBezTo>
                    <a:cubicBezTo>
                      <a:pt x="125" y="11"/>
                      <a:pt x="125" y="11"/>
                      <a:pt x="125" y="11"/>
                    </a:cubicBezTo>
                    <a:cubicBezTo>
                      <a:pt x="125" y="11"/>
                      <a:pt x="120" y="8"/>
                      <a:pt x="112" y="7"/>
                    </a:cubicBezTo>
                    <a:cubicBezTo>
                      <a:pt x="105" y="6"/>
                      <a:pt x="95" y="6"/>
                      <a:pt x="83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4" name="Freeform 511"/>
              <p:cNvSpPr>
                <a:spLocks/>
              </p:cNvSpPr>
              <p:nvPr/>
            </p:nvSpPr>
            <p:spPr bwMode="auto">
              <a:xfrm>
                <a:off x="12053888" y="1230313"/>
                <a:ext cx="649288" cy="101600"/>
              </a:xfrm>
              <a:custGeom>
                <a:avLst/>
                <a:gdLst>
                  <a:gd name="T0" fmla="*/ 103 w 173"/>
                  <a:gd name="T1" fmla="*/ 0 h 27"/>
                  <a:gd name="T2" fmla="*/ 99 w 173"/>
                  <a:gd name="T3" fmla="*/ 11 h 27"/>
                  <a:gd name="T4" fmla="*/ 167 w 173"/>
                  <a:gd name="T5" fmla="*/ 8 h 27"/>
                  <a:gd name="T6" fmla="*/ 173 w 173"/>
                  <a:gd name="T7" fmla="*/ 14 h 27"/>
                  <a:gd name="T8" fmla="*/ 110 w 173"/>
                  <a:gd name="T9" fmla="*/ 15 h 27"/>
                  <a:gd name="T10" fmla="*/ 154 w 173"/>
                  <a:gd name="T11" fmla="*/ 24 h 27"/>
                  <a:gd name="T12" fmla="*/ 119 w 173"/>
                  <a:gd name="T13" fmla="*/ 27 h 27"/>
                  <a:gd name="T14" fmla="*/ 87 w 173"/>
                  <a:gd name="T15" fmla="*/ 17 h 27"/>
                  <a:gd name="T16" fmla="*/ 63 w 173"/>
                  <a:gd name="T17" fmla="*/ 27 h 27"/>
                  <a:gd name="T18" fmla="*/ 26 w 173"/>
                  <a:gd name="T19" fmla="*/ 24 h 27"/>
                  <a:gd name="T20" fmla="*/ 65 w 173"/>
                  <a:gd name="T21" fmla="*/ 15 h 27"/>
                  <a:gd name="T22" fmla="*/ 0 w 173"/>
                  <a:gd name="T23" fmla="*/ 14 h 27"/>
                  <a:gd name="T24" fmla="*/ 5 w 173"/>
                  <a:gd name="T25" fmla="*/ 8 h 27"/>
                  <a:gd name="T26" fmla="*/ 73 w 173"/>
                  <a:gd name="T27" fmla="*/ 11 h 27"/>
                  <a:gd name="T28" fmla="*/ 63 w 173"/>
                  <a:gd name="T29" fmla="*/ 0 h 27"/>
                  <a:gd name="T30" fmla="*/ 103 w 173"/>
                  <a:gd name="T31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73" h="27">
                    <a:moveTo>
                      <a:pt x="103" y="0"/>
                    </a:moveTo>
                    <a:cubicBezTo>
                      <a:pt x="99" y="11"/>
                      <a:pt x="99" y="11"/>
                      <a:pt x="99" y="11"/>
                    </a:cubicBezTo>
                    <a:cubicBezTo>
                      <a:pt x="122" y="10"/>
                      <a:pt x="144" y="9"/>
                      <a:pt x="167" y="8"/>
                    </a:cubicBezTo>
                    <a:cubicBezTo>
                      <a:pt x="173" y="14"/>
                      <a:pt x="173" y="14"/>
                      <a:pt x="173" y="14"/>
                    </a:cubicBezTo>
                    <a:cubicBezTo>
                      <a:pt x="152" y="14"/>
                      <a:pt x="131" y="14"/>
                      <a:pt x="110" y="15"/>
                    </a:cubicBezTo>
                    <a:cubicBezTo>
                      <a:pt x="124" y="18"/>
                      <a:pt x="139" y="21"/>
                      <a:pt x="154" y="24"/>
                    </a:cubicBezTo>
                    <a:cubicBezTo>
                      <a:pt x="143" y="25"/>
                      <a:pt x="131" y="26"/>
                      <a:pt x="119" y="27"/>
                    </a:cubicBezTo>
                    <a:cubicBezTo>
                      <a:pt x="109" y="24"/>
                      <a:pt x="98" y="20"/>
                      <a:pt x="87" y="17"/>
                    </a:cubicBezTo>
                    <a:cubicBezTo>
                      <a:pt x="79" y="20"/>
                      <a:pt x="71" y="24"/>
                      <a:pt x="63" y="27"/>
                    </a:cubicBezTo>
                    <a:cubicBezTo>
                      <a:pt x="51" y="26"/>
                      <a:pt x="38" y="25"/>
                      <a:pt x="26" y="24"/>
                    </a:cubicBezTo>
                    <a:cubicBezTo>
                      <a:pt x="39" y="21"/>
                      <a:pt x="52" y="18"/>
                      <a:pt x="65" y="15"/>
                    </a:cubicBezTo>
                    <a:cubicBezTo>
                      <a:pt x="43" y="14"/>
                      <a:pt x="22" y="14"/>
                      <a:pt x="0" y="14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28" y="9"/>
                      <a:pt x="50" y="10"/>
                      <a:pt x="73" y="11"/>
                    </a:cubicBezTo>
                    <a:cubicBezTo>
                      <a:pt x="63" y="0"/>
                      <a:pt x="63" y="0"/>
                      <a:pt x="63" y="0"/>
                    </a:cubicBezTo>
                    <a:cubicBezTo>
                      <a:pt x="76" y="0"/>
                      <a:pt x="90" y="0"/>
                      <a:pt x="10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5" name="Freeform 512"/>
              <p:cNvSpPr>
                <a:spLocks noEditPoints="1"/>
              </p:cNvSpPr>
              <p:nvPr/>
            </p:nvSpPr>
            <p:spPr bwMode="auto">
              <a:xfrm>
                <a:off x="17305338" y="1535113"/>
                <a:ext cx="696913" cy="168275"/>
              </a:xfrm>
              <a:custGeom>
                <a:avLst/>
                <a:gdLst>
                  <a:gd name="T0" fmla="*/ 182 w 186"/>
                  <a:gd name="T1" fmla="*/ 19 h 45"/>
                  <a:gd name="T2" fmla="*/ 160 w 186"/>
                  <a:gd name="T3" fmla="*/ 38 h 45"/>
                  <a:gd name="T4" fmla="*/ 68 w 186"/>
                  <a:gd name="T5" fmla="*/ 45 h 45"/>
                  <a:gd name="T6" fmla="*/ 33 w 186"/>
                  <a:gd name="T7" fmla="*/ 44 h 45"/>
                  <a:gd name="T8" fmla="*/ 30 w 186"/>
                  <a:gd name="T9" fmla="*/ 38 h 45"/>
                  <a:gd name="T10" fmla="*/ 63 w 186"/>
                  <a:gd name="T11" fmla="*/ 39 h 45"/>
                  <a:gd name="T12" fmla="*/ 125 w 186"/>
                  <a:gd name="T13" fmla="*/ 35 h 45"/>
                  <a:gd name="T14" fmla="*/ 143 w 186"/>
                  <a:gd name="T15" fmla="*/ 23 h 45"/>
                  <a:gd name="T16" fmla="*/ 141 w 186"/>
                  <a:gd name="T17" fmla="*/ 23 h 45"/>
                  <a:gd name="T18" fmla="*/ 117 w 186"/>
                  <a:gd name="T19" fmla="*/ 27 h 45"/>
                  <a:gd name="T20" fmla="*/ 82 w 186"/>
                  <a:gd name="T21" fmla="*/ 28 h 45"/>
                  <a:gd name="T22" fmla="*/ 25 w 186"/>
                  <a:gd name="T23" fmla="*/ 25 h 45"/>
                  <a:gd name="T24" fmla="*/ 0 w 186"/>
                  <a:gd name="T25" fmla="*/ 15 h 45"/>
                  <a:gd name="T26" fmla="*/ 18 w 186"/>
                  <a:gd name="T27" fmla="*/ 4 h 45"/>
                  <a:gd name="T28" fmla="*/ 79 w 186"/>
                  <a:gd name="T29" fmla="*/ 0 h 45"/>
                  <a:gd name="T30" fmla="*/ 130 w 186"/>
                  <a:gd name="T31" fmla="*/ 3 h 45"/>
                  <a:gd name="T32" fmla="*/ 165 w 186"/>
                  <a:gd name="T33" fmla="*/ 9 h 45"/>
                  <a:gd name="T34" fmla="*/ 182 w 186"/>
                  <a:gd name="T35" fmla="*/ 19 h 45"/>
                  <a:gd name="T36" fmla="*/ 83 w 186"/>
                  <a:gd name="T37" fmla="*/ 6 h 45"/>
                  <a:gd name="T38" fmla="*/ 51 w 186"/>
                  <a:gd name="T39" fmla="*/ 8 h 45"/>
                  <a:gd name="T40" fmla="*/ 42 w 186"/>
                  <a:gd name="T41" fmla="*/ 15 h 45"/>
                  <a:gd name="T42" fmla="*/ 56 w 186"/>
                  <a:gd name="T43" fmla="*/ 21 h 45"/>
                  <a:gd name="T44" fmla="*/ 90 w 186"/>
                  <a:gd name="T45" fmla="*/ 23 h 45"/>
                  <a:gd name="T46" fmla="*/ 125 w 186"/>
                  <a:gd name="T47" fmla="*/ 21 h 45"/>
                  <a:gd name="T48" fmla="*/ 137 w 186"/>
                  <a:gd name="T49" fmla="*/ 16 h 45"/>
                  <a:gd name="T50" fmla="*/ 128 w 186"/>
                  <a:gd name="T51" fmla="*/ 11 h 45"/>
                  <a:gd name="T52" fmla="*/ 109 w 186"/>
                  <a:gd name="T53" fmla="*/ 7 h 45"/>
                  <a:gd name="T54" fmla="*/ 83 w 186"/>
                  <a:gd name="T55" fmla="*/ 6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86" h="45">
                    <a:moveTo>
                      <a:pt x="182" y="19"/>
                    </a:moveTo>
                    <a:cubicBezTo>
                      <a:pt x="186" y="28"/>
                      <a:pt x="179" y="34"/>
                      <a:pt x="160" y="38"/>
                    </a:cubicBezTo>
                    <a:cubicBezTo>
                      <a:pt x="141" y="43"/>
                      <a:pt x="110" y="45"/>
                      <a:pt x="68" y="45"/>
                    </a:cubicBezTo>
                    <a:cubicBezTo>
                      <a:pt x="52" y="45"/>
                      <a:pt x="40" y="45"/>
                      <a:pt x="33" y="44"/>
                    </a:cubicBezTo>
                    <a:cubicBezTo>
                      <a:pt x="30" y="38"/>
                      <a:pt x="30" y="38"/>
                      <a:pt x="30" y="38"/>
                    </a:cubicBezTo>
                    <a:cubicBezTo>
                      <a:pt x="41" y="39"/>
                      <a:pt x="52" y="39"/>
                      <a:pt x="63" y="39"/>
                    </a:cubicBezTo>
                    <a:cubicBezTo>
                      <a:pt x="92" y="39"/>
                      <a:pt x="112" y="38"/>
                      <a:pt x="125" y="35"/>
                    </a:cubicBezTo>
                    <a:cubicBezTo>
                      <a:pt x="138" y="33"/>
                      <a:pt x="143" y="23"/>
                      <a:pt x="143" y="23"/>
                    </a:cubicBezTo>
                    <a:cubicBezTo>
                      <a:pt x="141" y="23"/>
                      <a:pt x="141" y="23"/>
                      <a:pt x="141" y="23"/>
                    </a:cubicBezTo>
                    <a:cubicBezTo>
                      <a:pt x="134" y="25"/>
                      <a:pt x="126" y="27"/>
                      <a:pt x="117" y="27"/>
                    </a:cubicBezTo>
                    <a:cubicBezTo>
                      <a:pt x="107" y="28"/>
                      <a:pt x="95" y="28"/>
                      <a:pt x="82" y="28"/>
                    </a:cubicBezTo>
                    <a:cubicBezTo>
                      <a:pt x="59" y="28"/>
                      <a:pt x="40" y="27"/>
                      <a:pt x="25" y="25"/>
                    </a:cubicBezTo>
                    <a:cubicBezTo>
                      <a:pt x="11" y="22"/>
                      <a:pt x="0" y="15"/>
                      <a:pt x="0" y="15"/>
                    </a:cubicBezTo>
                    <a:cubicBezTo>
                      <a:pt x="0" y="15"/>
                      <a:pt x="4" y="7"/>
                      <a:pt x="18" y="4"/>
                    </a:cubicBezTo>
                    <a:cubicBezTo>
                      <a:pt x="32" y="2"/>
                      <a:pt x="53" y="0"/>
                      <a:pt x="79" y="0"/>
                    </a:cubicBezTo>
                    <a:cubicBezTo>
                      <a:pt x="98" y="0"/>
                      <a:pt x="115" y="1"/>
                      <a:pt x="130" y="3"/>
                    </a:cubicBezTo>
                    <a:cubicBezTo>
                      <a:pt x="144" y="4"/>
                      <a:pt x="156" y="6"/>
                      <a:pt x="165" y="9"/>
                    </a:cubicBezTo>
                    <a:cubicBezTo>
                      <a:pt x="174" y="12"/>
                      <a:pt x="182" y="19"/>
                      <a:pt x="182" y="19"/>
                    </a:cubicBezTo>
                    <a:close/>
                    <a:moveTo>
                      <a:pt x="83" y="6"/>
                    </a:moveTo>
                    <a:cubicBezTo>
                      <a:pt x="68" y="6"/>
                      <a:pt x="57" y="7"/>
                      <a:pt x="51" y="8"/>
                    </a:cubicBezTo>
                    <a:cubicBezTo>
                      <a:pt x="43" y="10"/>
                      <a:pt x="42" y="15"/>
                      <a:pt x="42" y="15"/>
                    </a:cubicBezTo>
                    <a:cubicBezTo>
                      <a:pt x="42" y="15"/>
                      <a:pt x="48" y="19"/>
                      <a:pt x="56" y="21"/>
                    </a:cubicBezTo>
                    <a:cubicBezTo>
                      <a:pt x="64" y="22"/>
                      <a:pt x="75" y="23"/>
                      <a:pt x="90" y="23"/>
                    </a:cubicBezTo>
                    <a:cubicBezTo>
                      <a:pt x="104" y="23"/>
                      <a:pt x="116" y="22"/>
                      <a:pt x="125" y="21"/>
                    </a:cubicBezTo>
                    <a:cubicBezTo>
                      <a:pt x="134" y="19"/>
                      <a:pt x="137" y="16"/>
                      <a:pt x="137" y="16"/>
                    </a:cubicBezTo>
                    <a:cubicBezTo>
                      <a:pt x="128" y="11"/>
                      <a:pt x="128" y="11"/>
                      <a:pt x="128" y="11"/>
                    </a:cubicBezTo>
                    <a:cubicBezTo>
                      <a:pt x="128" y="11"/>
                      <a:pt x="117" y="8"/>
                      <a:pt x="109" y="7"/>
                    </a:cubicBezTo>
                    <a:cubicBezTo>
                      <a:pt x="101" y="7"/>
                      <a:pt x="93" y="6"/>
                      <a:pt x="83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6" name="Freeform 513"/>
              <p:cNvSpPr>
                <a:spLocks/>
              </p:cNvSpPr>
              <p:nvPr/>
            </p:nvSpPr>
            <p:spPr bwMode="auto">
              <a:xfrm>
                <a:off x="17357725" y="1238251"/>
                <a:ext cx="385763" cy="195263"/>
              </a:xfrm>
              <a:custGeom>
                <a:avLst/>
                <a:gdLst>
                  <a:gd name="T0" fmla="*/ 0 w 103"/>
                  <a:gd name="T1" fmla="*/ 27 h 52"/>
                  <a:gd name="T2" fmla="*/ 7 w 103"/>
                  <a:gd name="T3" fmla="*/ 12 h 52"/>
                  <a:gd name="T4" fmla="*/ 41 w 103"/>
                  <a:gd name="T5" fmla="*/ 0 h 52"/>
                  <a:gd name="T6" fmla="*/ 77 w 103"/>
                  <a:gd name="T7" fmla="*/ 0 h 52"/>
                  <a:gd name="T8" fmla="*/ 45 w 103"/>
                  <a:gd name="T9" fmla="*/ 13 h 52"/>
                  <a:gd name="T10" fmla="*/ 39 w 103"/>
                  <a:gd name="T11" fmla="*/ 26 h 52"/>
                  <a:gd name="T12" fmla="*/ 59 w 103"/>
                  <a:gd name="T13" fmla="*/ 40 h 52"/>
                  <a:gd name="T14" fmla="*/ 103 w 103"/>
                  <a:gd name="T15" fmla="*/ 52 h 52"/>
                  <a:gd name="T16" fmla="*/ 66 w 103"/>
                  <a:gd name="T17" fmla="*/ 52 h 52"/>
                  <a:gd name="T18" fmla="*/ 20 w 103"/>
                  <a:gd name="T19" fmla="*/ 41 h 52"/>
                  <a:gd name="T20" fmla="*/ 0 w 103"/>
                  <a:gd name="T21" fmla="*/ 27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03" h="52">
                    <a:moveTo>
                      <a:pt x="0" y="27"/>
                    </a:moveTo>
                    <a:cubicBezTo>
                      <a:pt x="0" y="27"/>
                      <a:pt x="0" y="17"/>
                      <a:pt x="7" y="12"/>
                    </a:cubicBezTo>
                    <a:cubicBezTo>
                      <a:pt x="14" y="8"/>
                      <a:pt x="25" y="4"/>
                      <a:pt x="41" y="0"/>
                    </a:cubicBezTo>
                    <a:cubicBezTo>
                      <a:pt x="53" y="0"/>
                      <a:pt x="65" y="0"/>
                      <a:pt x="77" y="0"/>
                    </a:cubicBezTo>
                    <a:cubicBezTo>
                      <a:pt x="63" y="4"/>
                      <a:pt x="52" y="8"/>
                      <a:pt x="45" y="13"/>
                    </a:cubicBezTo>
                    <a:cubicBezTo>
                      <a:pt x="39" y="17"/>
                      <a:pt x="39" y="26"/>
                      <a:pt x="39" y="26"/>
                    </a:cubicBezTo>
                    <a:cubicBezTo>
                      <a:pt x="39" y="26"/>
                      <a:pt x="48" y="35"/>
                      <a:pt x="59" y="40"/>
                    </a:cubicBezTo>
                    <a:cubicBezTo>
                      <a:pt x="70" y="44"/>
                      <a:pt x="85" y="49"/>
                      <a:pt x="103" y="52"/>
                    </a:cubicBezTo>
                    <a:cubicBezTo>
                      <a:pt x="91" y="52"/>
                      <a:pt x="78" y="52"/>
                      <a:pt x="66" y="52"/>
                    </a:cubicBezTo>
                    <a:cubicBezTo>
                      <a:pt x="47" y="49"/>
                      <a:pt x="32" y="45"/>
                      <a:pt x="20" y="41"/>
                    </a:cubicBezTo>
                    <a:cubicBezTo>
                      <a:pt x="9" y="36"/>
                      <a:pt x="0" y="27"/>
                      <a:pt x="0" y="2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7" name="Freeform 514"/>
              <p:cNvSpPr>
                <a:spLocks noEditPoints="1"/>
              </p:cNvSpPr>
              <p:nvPr/>
            </p:nvSpPr>
            <p:spPr bwMode="auto">
              <a:xfrm>
                <a:off x="22582188" y="1535113"/>
                <a:ext cx="715963" cy="168275"/>
              </a:xfrm>
              <a:custGeom>
                <a:avLst/>
                <a:gdLst>
                  <a:gd name="T0" fmla="*/ 185 w 191"/>
                  <a:gd name="T1" fmla="*/ 22 h 45"/>
                  <a:gd name="T2" fmla="*/ 175 w 191"/>
                  <a:gd name="T3" fmla="*/ 39 h 45"/>
                  <a:gd name="T4" fmla="*/ 111 w 191"/>
                  <a:gd name="T5" fmla="*/ 45 h 45"/>
                  <a:gd name="T6" fmla="*/ 40 w 191"/>
                  <a:gd name="T7" fmla="*/ 39 h 45"/>
                  <a:gd name="T8" fmla="*/ 6 w 191"/>
                  <a:gd name="T9" fmla="*/ 22 h 45"/>
                  <a:gd name="T10" fmla="*/ 16 w 191"/>
                  <a:gd name="T11" fmla="*/ 5 h 45"/>
                  <a:gd name="T12" fmla="*/ 79 w 191"/>
                  <a:gd name="T13" fmla="*/ 0 h 45"/>
                  <a:gd name="T14" fmla="*/ 150 w 191"/>
                  <a:gd name="T15" fmla="*/ 6 h 45"/>
                  <a:gd name="T16" fmla="*/ 185 w 191"/>
                  <a:gd name="T17" fmla="*/ 22 h 45"/>
                  <a:gd name="T18" fmla="*/ 49 w 191"/>
                  <a:gd name="T19" fmla="*/ 22 h 45"/>
                  <a:gd name="T20" fmla="*/ 69 w 191"/>
                  <a:gd name="T21" fmla="*/ 35 h 45"/>
                  <a:gd name="T22" fmla="*/ 107 w 191"/>
                  <a:gd name="T23" fmla="*/ 39 h 45"/>
                  <a:gd name="T24" fmla="*/ 140 w 191"/>
                  <a:gd name="T25" fmla="*/ 35 h 45"/>
                  <a:gd name="T26" fmla="*/ 142 w 191"/>
                  <a:gd name="T27" fmla="*/ 22 h 45"/>
                  <a:gd name="T28" fmla="*/ 122 w 191"/>
                  <a:gd name="T29" fmla="*/ 10 h 45"/>
                  <a:gd name="T30" fmla="*/ 83 w 191"/>
                  <a:gd name="T31" fmla="*/ 6 h 45"/>
                  <a:gd name="T32" fmla="*/ 51 w 191"/>
                  <a:gd name="T33" fmla="*/ 10 h 45"/>
                  <a:gd name="T34" fmla="*/ 49 w 191"/>
                  <a:gd name="T35" fmla="*/ 22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91" h="45">
                    <a:moveTo>
                      <a:pt x="185" y="22"/>
                    </a:moveTo>
                    <a:cubicBezTo>
                      <a:pt x="191" y="30"/>
                      <a:pt x="187" y="35"/>
                      <a:pt x="175" y="39"/>
                    </a:cubicBezTo>
                    <a:cubicBezTo>
                      <a:pt x="163" y="43"/>
                      <a:pt x="142" y="45"/>
                      <a:pt x="111" y="45"/>
                    </a:cubicBezTo>
                    <a:cubicBezTo>
                      <a:pt x="82" y="45"/>
                      <a:pt x="58" y="43"/>
                      <a:pt x="40" y="39"/>
                    </a:cubicBezTo>
                    <a:cubicBezTo>
                      <a:pt x="22" y="35"/>
                      <a:pt x="11" y="30"/>
                      <a:pt x="6" y="22"/>
                    </a:cubicBezTo>
                    <a:cubicBezTo>
                      <a:pt x="0" y="15"/>
                      <a:pt x="4" y="9"/>
                      <a:pt x="16" y="5"/>
                    </a:cubicBezTo>
                    <a:cubicBezTo>
                      <a:pt x="28" y="2"/>
                      <a:pt x="49" y="0"/>
                      <a:pt x="79" y="0"/>
                    </a:cubicBezTo>
                    <a:cubicBezTo>
                      <a:pt x="109" y="0"/>
                      <a:pt x="132" y="2"/>
                      <a:pt x="150" y="6"/>
                    </a:cubicBezTo>
                    <a:cubicBezTo>
                      <a:pt x="168" y="10"/>
                      <a:pt x="180" y="15"/>
                      <a:pt x="185" y="22"/>
                    </a:cubicBezTo>
                    <a:close/>
                    <a:moveTo>
                      <a:pt x="49" y="22"/>
                    </a:moveTo>
                    <a:cubicBezTo>
                      <a:pt x="49" y="22"/>
                      <a:pt x="60" y="33"/>
                      <a:pt x="69" y="35"/>
                    </a:cubicBezTo>
                    <a:cubicBezTo>
                      <a:pt x="78" y="38"/>
                      <a:pt x="91" y="39"/>
                      <a:pt x="107" y="39"/>
                    </a:cubicBezTo>
                    <a:cubicBezTo>
                      <a:pt x="123" y="39"/>
                      <a:pt x="140" y="35"/>
                      <a:pt x="140" y="35"/>
                    </a:cubicBezTo>
                    <a:cubicBezTo>
                      <a:pt x="142" y="22"/>
                      <a:pt x="142" y="22"/>
                      <a:pt x="142" y="22"/>
                    </a:cubicBezTo>
                    <a:cubicBezTo>
                      <a:pt x="142" y="22"/>
                      <a:pt x="131" y="13"/>
                      <a:pt x="122" y="10"/>
                    </a:cubicBezTo>
                    <a:cubicBezTo>
                      <a:pt x="113" y="7"/>
                      <a:pt x="100" y="6"/>
                      <a:pt x="83" y="6"/>
                    </a:cubicBezTo>
                    <a:cubicBezTo>
                      <a:pt x="67" y="6"/>
                      <a:pt x="51" y="10"/>
                      <a:pt x="51" y="10"/>
                    </a:cubicBezTo>
                    <a:lnTo>
                      <a:pt x="49" y="2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8" name="Freeform 515"/>
              <p:cNvSpPr>
                <a:spLocks/>
              </p:cNvSpPr>
              <p:nvPr/>
            </p:nvSpPr>
            <p:spPr bwMode="auto">
              <a:xfrm>
                <a:off x="22491700" y="1238251"/>
                <a:ext cx="420688" cy="195263"/>
              </a:xfrm>
              <a:custGeom>
                <a:avLst/>
                <a:gdLst>
                  <a:gd name="T0" fmla="*/ 109 w 112"/>
                  <a:gd name="T1" fmla="*/ 27 h 52"/>
                  <a:gd name="T2" fmla="*/ 106 w 112"/>
                  <a:gd name="T3" fmla="*/ 41 h 52"/>
                  <a:gd name="T4" fmla="*/ 74 w 112"/>
                  <a:gd name="T5" fmla="*/ 52 h 52"/>
                  <a:gd name="T6" fmla="*/ 37 w 112"/>
                  <a:gd name="T7" fmla="*/ 52 h 52"/>
                  <a:gd name="T8" fmla="*/ 67 w 112"/>
                  <a:gd name="T9" fmla="*/ 40 h 52"/>
                  <a:gd name="T10" fmla="*/ 70 w 112"/>
                  <a:gd name="T11" fmla="*/ 26 h 52"/>
                  <a:gd name="T12" fmla="*/ 47 w 112"/>
                  <a:gd name="T13" fmla="*/ 13 h 52"/>
                  <a:gd name="T14" fmla="*/ 0 w 112"/>
                  <a:gd name="T15" fmla="*/ 0 h 52"/>
                  <a:gd name="T16" fmla="*/ 37 w 112"/>
                  <a:gd name="T17" fmla="*/ 0 h 52"/>
                  <a:gd name="T18" fmla="*/ 85 w 112"/>
                  <a:gd name="T19" fmla="*/ 12 h 52"/>
                  <a:gd name="T20" fmla="*/ 109 w 112"/>
                  <a:gd name="T21" fmla="*/ 27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2" h="52">
                    <a:moveTo>
                      <a:pt x="109" y="27"/>
                    </a:moveTo>
                    <a:cubicBezTo>
                      <a:pt x="109" y="27"/>
                      <a:pt x="112" y="36"/>
                      <a:pt x="106" y="41"/>
                    </a:cubicBezTo>
                    <a:cubicBezTo>
                      <a:pt x="100" y="45"/>
                      <a:pt x="89" y="49"/>
                      <a:pt x="74" y="52"/>
                    </a:cubicBezTo>
                    <a:cubicBezTo>
                      <a:pt x="62" y="52"/>
                      <a:pt x="50" y="52"/>
                      <a:pt x="37" y="52"/>
                    </a:cubicBezTo>
                    <a:cubicBezTo>
                      <a:pt x="51" y="49"/>
                      <a:pt x="67" y="40"/>
                      <a:pt x="67" y="40"/>
                    </a:cubicBezTo>
                    <a:cubicBezTo>
                      <a:pt x="70" y="26"/>
                      <a:pt x="70" y="26"/>
                      <a:pt x="70" y="26"/>
                    </a:cubicBezTo>
                    <a:cubicBezTo>
                      <a:pt x="70" y="26"/>
                      <a:pt x="59" y="17"/>
                      <a:pt x="47" y="13"/>
                    </a:cubicBezTo>
                    <a:cubicBezTo>
                      <a:pt x="35" y="8"/>
                      <a:pt x="19" y="4"/>
                      <a:pt x="0" y="0"/>
                    </a:cubicBezTo>
                    <a:cubicBezTo>
                      <a:pt x="13" y="0"/>
                      <a:pt x="25" y="0"/>
                      <a:pt x="37" y="0"/>
                    </a:cubicBezTo>
                    <a:cubicBezTo>
                      <a:pt x="57" y="4"/>
                      <a:pt x="73" y="8"/>
                      <a:pt x="85" y="12"/>
                    </a:cubicBezTo>
                    <a:cubicBezTo>
                      <a:pt x="98" y="17"/>
                      <a:pt x="109" y="27"/>
                      <a:pt x="109" y="2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9" name="Freeform 516"/>
              <p:cNvSpPr>
                <a:spLocks/>
              </p:cNvSpPr>
              <p:nvPr/>
            </p:nvSpPr>
            <p:spPr bwMode="auto">
              <a:xfrm>
                <a:off x="27955875" y="1628776"/>
                <a:ext cx="371475" cy="22225"/>
              </a:xfrm>
              <a:custGeom>
                <a:avLst/>
                <a:gdLst>
                  <a:gd name="T0" fmla="*/ 6 w 99"/>
                  <a:gd name="T1" fmla="*/ 6 h 6"/>
                  <a:gd name="T2" fmla="*/ 0 w 99"/>
                  <a:gd name="T3" fmla="*/ 0 h 6"/>
                  <a:gd name="T4" fmla="*/ 93 w 99"/>
                  <a:gd name="T5" fmla="*/ 0 h 6"/>
                  <a:gd name="T6" fmla="*/ 99 w 99"/>
                  <a:gd name="T7" fmla="*/ 6 h 6"/>
                  <a:gd name="T8" fmla="*/ 6 w 99"/>
                  <a:gd name="T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9" h="6">
                    <a:moveTo>
                      <a:pt x="6" y="6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31" y="0"/>
                      <a:pt x="62" y="0"/>
                      <a:pt x="93" y="0"/>
                    </a:cubicBezTo>
                    <a:cubicBezTo>
                      <a:pt x="99" y="6"/>
                      <a:pt x="99" y="6"/>
                      <a:pt x="99" y="6"/>
                    </a:cubicBezTo>
                    <a:cubicBezTo>
                      <a:pt x="68" y="6"/>
                      <a:pt x="37" y="6"/>
                      <a:pt x="6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0" name="Freeform 517"/>
              <p:cNvSpPr>
                <a:spLocks/>
              </p:cNvSpPr>
              <p:nvPr/>
            </p:nvSpPr>
            <p:spPr bwMode="auto">
              <a:xfrm>
                <a:off x="27614563" y="1392238"/>
                <a:ext cx="611188" cy="14288"/>
              </a:xfrm>
              <a:custGeom>
                <a:avLst/>
                <a:gdLst>
                  <a:gd name="T0" fmla="*/ 163 w 163"/>
                  <a:gd name="T1" fmla="*/ 4 h 4"/>
                  <a:gd name="T2" fmla="*/ 4 w 163"/>
                  <a:gd name="T3" fmla="*/ 4 h 4"/>
                  <a:gd name="T4" fmla="*/ 0 w 163"/>
                  <a:gd name="T5" fmla="*/ 0 h 4"/>
                  <a:gd name="T6" fmla="*/ 159 w 163"/>
                  <a:gd name="T7" fmla="*/ 0 h 4"/>
                  <a:gd name="T8" fmla="*/ 163 w 163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3" h="4">
                    <a:moveTo>
                      <a:pt x="163" y="4"/>
                    </a:moveTo>
                    <a:cubicBezTo>
                      <a:pt x="110" y="4"/>
                      <a:pt x="57" y="4"/>
                      <a:pt x="4" y="4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53" y="0"/>
                      <a:pt x="106" y="0"/>
                      <a:pt x="159" y="0"/>
                    </a:cubicBezTo>
                    <a:lnTo>
                      <a:pt x="163" y="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1" name="Freeform 518"/>
              <p:cNvSpPr>
                <a:spLocks noEditPoints="1"/>
              </p:cNvSpPr>
              <p:nvPr/>
            </p:nvSpPr>
            <p:spPr bwMode="auto">
              <a:xfrm>
                <a:off x="33023175" y="1587501"/>
                <a:ext cx="727075" cy="63500"/>
              </a:xfrm>
              <a:custGeom>
                <a:avLst/>
                <a:gdLst>
                  <a:gd name="T0" fmla="*/ 6 w 194"/>
                  <a:gd name="T1" fmla="*/ 5 h 17"/>
                  <a:gd name="T2" fmla="*/ 0 w 194"/>
                  <a:gd name="T3" fmla="*/ 0 h 17"/>
                  <a:gd name="T4" fmla="*/ 174 w 194"/>
                  <a:gd name="T5" fmla="*/ 0 h 17"/>
                  <a:gd name="T6" fmla="*/ 180 w 194"/>
                  <a:gd name="T7" fmla="*/ 5 h 17"/>
                  <a:gd name="T8" fmla="*/ 6 w 194"/>
                  <a:gd name="T9" fmla="*/ 5 h 17"/>
                  <a:gd name="T10" fmla="*/ 20 w 194"/>
                  <a:gd name="T11" fmla="*/ 17 h 17"/>
                  <a:gd name="T12" fmla="*/ 14 w 194"/>
                  <a:gd name="T13" fmla="*/ 12 h 17"/>
                  <a:gd name="T14" fmla="*/ 188 w 194"/>
                  <a:gd name="T15" fmla="*/ 12 h 17"/>
                  <a:gd name="T16" fmla="*/ 194 w 194"/>
                  <a:gd name="T17" fmla="*/ 17 h 17"/>
                  <a:gd name="T18" fmla="*/ 20 w 194"/>
                  <a:gd name="T19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94" h="17">
                    <a:moveTo>
                      <a:pt x="6" y="5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58" y="0"/>
                      <a:pt x="116" y="0"/>
                      <a:pt x="174" y="0"/>
                    </a:cubicBezTo>
                    <a:cubicBezTo>
                      <a:pt x="180" y="5"/>
                      <a:pt x="180" y="5"/>
                      <a:pt x="180" y="5"/>
                    </a:cubicBezTo>
                    <a:cubicBezTo>
                      <a:pt x="122" y="5"/>
                      <a:pt x="64" y="5"/>
                      <a:pt x="6" y="5"/>
                    </a:cubicBezTo>
                    <a:close/>
                    <a:moveTo>
                      <a:pt x="20" y="17"/>
                    </a:moveTo>
                    <a:cubicBezTo>
                      <a:pt x="14" y="12"/>
                      <a:pt x="14" y="12"/>
                      <a:pt x="14" y="12"/>
                    </a:cubicBezTo>
                    <a:cubicBezTo>
                      <a:pt x="72" y="12"/>
                      <a:pt x="130" y="12"/>
                      <a:pt x="188" y="12"/>
                    </a:cubicBezTo>
                    <a:cubicBezTo>
                      <a:pt x="194" y="17"/>
                      <a:pt x="194" y="17"/>
                      <a:pt x="194" y="17"/>
                    </a:cubicBezTo>
                    <a:cubicBezTo>
                      <a:pt x="136" y="17"/>
                      <a:pt x="78" y="17"/>
                      <a:pt x="20" y="1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2" name="Freeform 519"/>
              <p:cNvSpPr>
                <a:spLocks/>
              </p:cNvSpPr>
              <p:nvPr/>
            </p:nvSpPr>
            <p:spPr bwMode="auto">
              <a:xfrm>
                <a:off x="32704088" y="1263651"/>
                <a:ext cx="674688" cy="109538"/>
              </a:xfrm>
              <a:custGeom>
                <a:avLst/>
                <a:gdLst>
                  <a:gd name="T0" fmla="*/ 77 w 180"/>
                  <a:gd name="T1" fmla="*/ 17 h 29"/>
                  <a:gd name="T2" fmla="*/ 6 w 180"/>
                  <a:gd name="T3" fmla="*/ 17 h 29"/>
                  <a:gd name="T4" fmla="*/ 0 w 180"/>
                  <a:gd name="T5" fmla="*/ 12 h 29"/>
                  <a:gd name="T6" fmla="*/ 71 w 180"/>
                  <a:gd name="T7" fmla="*/ 12 h 29"/>
                  <a:gd name="T8" fmla="*/ 57 w 180"/>
                  <a:gd name="T9" fmla="*/ 0 h 29"/>
                  <a:gd name="T10" fmla="*/ 89 w 180"/>
                  <a:gd name="T11" fmla="*/ 0 h 29"/>
                  <a:gd name="T12" fmla="*/ 103 w 180"/>
                  <a:gd name="T13" fmla="*/ 12 h 29"/>
                  <a:gd name="T14" fmla="*/ 174 w 180"/>
                  <a:gd name="T15" fmla="*/ 12 h 29"/>
                  <a:gd name="T16" fmla="*/ 180 w 180"/>
                  <a:gd name="T17" fmla="*/ 17 h 29"/>
                  <a:gd name="T18" fmla="*/ 109 w 180"/>
                  <a:gd name="T19" fmla="*/ 17 h 29"/>
                  <a:gd name="T20" fmla="*/ 122 w 180"/>
                  <a:gd name="T21" fmla="*/ 29 h 29"/>
                  <a:gd name="T22" fmla="*/ 90 w 180"/>
                  <a:gd name="T23" fmla="*/ 29 h 29"/>
                  <a:gd name="T24" fmla="*/ 77 w 180"/>
                  <a:gd name="T25" fmla="*/ 1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80" h="29">
                    <a:moveTo>
                      <a:pt x="77" y="17"/>
                    </a:moveTo>
                    <a:cubicBezTo>
                      <a:pt x="53" y="17"/>
                      <a:pt x="29" y="17"/>
                      <a:pt x="6" y="17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23" y="12"/>
                      <a:pt x="47" y="12"/>
                      <a:pt x="71" y="12"/>
                    </a:cubicBezTo>
                    <a:cubicBezTo>
                      <a:pt x="57" y="0"/>
                      <a:pt x="57" y="0"/>
                      <a:pt x="57" y="0"/>
                    </a:cubicBezTo>
                    <a:cubicBezTo>
                      <a:pt x="68" y="0"/>
                      <a:pt x="79" y="0"/>
                      <a:pt x="89" y="0"/>
                    </a:cubicBezTo>
                    <a:cubicBezTo>
                      <a:pt x="103" y="12"/>
                      <a:pt x="103" y="12"/>
                      <a:pt x="103" y="12"/>
                    </a:cubicBezTo>
                    <a:cubicBezTo>
                      <a:pt x="127" y="12"/>
                      <a:pt x="150" y="12"/>
                      <a:pt x="174" y="12"/>
                    </a:cubicBezTo>
                    <a:cubicBezTo>
                      <a:pt x="180" y="17"/>
                      <a:pt x="180" y="17"/>
                      <a:pt x="180" y="17"/>
                    </a:cubicBezTo>
                    <a:cubicBezTo>
                      <a:pt x="156" y="17"/>
                      <a:pt x="133" y="17"/>
                      <a:pt x="109" y="17"/>
                    </a:cubicBezTo>
                    <a:cubicBezTo>
                      <a:pt x="122" y="29"/>
                      <a:pt x="122" y="29"/>
                      <a:pt x="122" y="29"/>
                    </a:cubicBezTo>
                    <a:cubicBezTo>
                      <a:pt x="112" y="29"/>
                      <a:pt x="101" y="29"/>
                      <a:pt x="90" y="29"/>
                    </a:cubicBezTo>
                    <a:lnTo>
                      <a:pt x="77" y="1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3" name="Freeform 520"/>
              <p:cNvSpPr>
                <a:spLocks noEditPoints="1"/>
              </p:cNvSpPr>
              <p:nvPr/>
            </p:nvSpPr>
            <p:spPr bwMode="auto">
              <a:xfrm>
                <a:off x="33323213" y="3011488"/>
                <a:ext cx="484188" cy="63500"/>
              </a:xfrm>
              <a:custGeom>
                <a:avLst/>
                <a:gdLst>
                  <a:gd name="T0" fmla="*/ 0 w 129"/>
                  <a:gd name="T1" fmla="*/ 16 h 17"/>
                  <a:gd name="T2" fmla="*/ 6 w 129"/>
                  <a:gd name="T3" fmla="*/ 8 h 17"/>
                  <a:gd name="T4" fmla="*/ 16 w 129"/>
                  <a:gd name="T5" fmla="*/ 0 h 17"/>
                  <a:gd name="T6" fmla="*/ 49 w 129"/>
                  <a:gd name="T7" fmla="*/ 0 h 17"/>
                  <a:gd name="T8" fmla="*/ 48 w 129"/>
                  <a:gd name="T9" fmla="*/ 17 h 17"/>
                  <a:gd name="T10" fmla="*/ 3 w 129"/>
                  <a:gd name="T11" fmla="*/ 17 h 17"/>
                  <a:gd name="T12" fmla="*/ 0 w 129"/>
                  <a:gd name="T13" fmla="*/ 16 h 17"/>
                  <a:gd name="T14" fmla="*/ 80 w 129"/>
                  <a:gd name="T15" fmla="*/ 16 h 17"/>
                  <a:gd name="T16" fmla="*/ 96 w 129"/>
                  <a:gd name="T17" fmla="*/ 0 h 17"/>
                  <a:gd name="T18" fmla="*/ 129 w 129"/>
                  <a:gd name="T19" fmla="*/ 0 h 17"/>
                  <a:gd name="T20" fmla="*/ 128 w 129"/>
                  <a:gd name="T21" fmla="*/ 17 h 17"/>
                  <a:gd name="T22" fmla="*/ 83 w 129"/>
                  <a:gd name="T23" fmla="*/ 17 h 17"/>
                  <a:gd name="T24" fmla="*/ 80 w 129"/>
                  <a:gd name="T25" fmla="*/ 1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29" h="17">
                    <a:moveTo>
                      <a:pt x="0" y="16"/>
                    </a:moveTo>
                    <a:cubicBezTo>
                      <a:pt x="6" y="8"/>
                      <a:pt x="6" y="8"/>
                      <a:pt x="6" y="8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27" y="0"/>
                      <a:pt x="38" y="0"/>
                      <a:pt x="49" y="0"/>
                    </a:cubicBezTo>
                    <a:cubicBezTo>
                      <a:pt x="48" y="17"/>
                      <a:pt x="48" y="17"/>
                      <a:pt x="48" y="17"/>
                    </a:cubicBezTo>
                    <a:cubicBezTo>
                      <a:pt x="33" y="17"/>
                      <a:pt x="18" y="17"/>
                      <a:pt x="3" y="17"/>
                    </a:cubicBezTo>
                    <a:lnTo>
                      <a:pt x="0" y="16"/>
                    </a:lnTo>
                    <a:close/>
                    <a:moveTo>
                      <a:pt x="80" y="16"/>
                    </a:moveTo>
                    <a:cubicBezTo>
                      <a:pt x="80" y="16"/>
                      <a:pt x="87" y="6"/>
                      <a:pt x="96" y="0"/>
                    </a:cubicBezTo>
                    <a:cubicBezTo>
                      <a:pt x="107" y="0"/>
                      <a:pt x="118" y="0"/>
                      <a:pt x="129" y="0"/>
                    </a:cubicBezTo>
                    <a:cubicBezTo>
                      <a:pt x="127" y="7"/>
                      <a:pt x="128" y="17"/>
                      <a:pt x="128" y="17"/>
                    </a:cubicBezTo>
                    <a:cubicBezTo>
                      <a:pt x="113" y="17"/>
                      <a:pt x="98" y="17"/>
                      <a:pt x="83" y="17"/>
                    </a:cubicBezTo>
                    <a:lnTo>
                      <a:pt x="80" y="1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4" name="Freeform 521"/>
              <p:cNvSpPr>
                <a:spLocks/>
              </p:cNvSpPr>
              <p:nvPr/>
            </p:nvSpPr>
            <p:spPr bwMode="auto">
              <a:xfrm>
                <a:off x="33851850" y="3341688"/>
                <a:ext cx="184150" cy="65088"/>
              </a:xfrm>
              <a:custGeom>
                <a:avLst/>
                <a:gdLst>
                  <a:gd name="T0" fmla="*/ 3 w 49"/>
                  <a:gd name="T1" fmla="*/ 17 h 17"/>
                  <a:gd name="T2" fmla="*/ 0 w 49"/>
                  <a:gd name="T3" fmla="*/ 16 h 17"/>
                  <a:gd name="T4" fmla="*/ 5 w 49"/>
                  <a:gd name="T5" fmla="*/ 9 h 17"/>
                  <a:gd name="T6" fmla="*/ 16 w 49"/>
                  <a:gd name="T7" fmla="*/ 0 h 17"/>
                  <a:gd name="T8" fmla="*/ 49 w 49"/>
                  <a:gd name="T9" fmla="*/ 0 h 17"/>
                  <a:gd name="T10" fmla="*/ 48 w 49"/>
                  <a:gd name="T11" fmla="*/ 17 h 17"/>
                  <a:gd name="T12" fmla="*/ 3 w 49"/>
                  <a:gd name="T13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9" h="17">
                    <a:moveTo>
                      <a:pt x="3" y="17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27" y="0"/>
                      <a:pt x="38" y="0"/>
                      <a:pt x="49" y="0"/>
                    </a:cubicBezTo>
                    <a:cubicBezTo>
                      <a:pt x="48" y="17"/>
                      <a:pt x="48" y="17"/>
                      <a:pt x="48" y="17"/>
                    </a:cubicBezTo>
                    <a:cubicBezTo>
                      <a:pt x="33" y="17"/>
                      <a:pt x="18" y="17"/>
                      <a:pt x="3" y="1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5" name="Freeform 522"/>
              <p:cNvSpPr>
                <a:spLocks/>
              </p:cNvSpPr>
              <p:nvPr/>
            </p:nvSpPr>
            <p:spPr bwMode="auto">
              <a:xfrm>
                <a:off x="36480750" y="2105026"/>
                <a:ext cx="611188" cy="211138"/>
              </a:xfrm>
              <a:custGeom>
                <a:avLst/>
                <a:gdLst>
                  <a:gd name="T0" fmla="*/ 136 w 163"/>
                  <a:gd name="T1" fmla="*/ 46 h 56"/>
                  <a:gd name="T2" fmla="*/ 126 w 163"/>
                  <a:gd name="T3" fmla="*/ 53 h 56"/>
                  <a:gd name="T4" fmla="*/ 70 w 163"/>
                  <a:gd name="T5" fmla="*/ 56 h 56"/>
                  <a:gd name="T6" fmla="*/ 63 w 163"/>
                  <a:gd name="T7" fmla="*/ 50 h 56"/>
                  <a:gd name="T8" fmla="*/ 89 w 163"/>
                  <a:gd name="T9" fmla="*/ 49 h 56"/>
                  <a:gd name="T10" fmla="*/ 93 w 163"/>
                  <a:gd name="T11" fmla="*/ 45 h 56"/>
                  <a:gd name="T12" fmla="*/ 83 w 163"/>
                  <a:gd name="T13" fmla="*/ 37 h 56"/>
                  <a:gd name="T14" fmla="*/ 85 w 163"/>
                  <a:gd name="T15" fmla="*/ 31 h 56"/>
                  <a:gd name="T16" fmla="*/ 115 w 163"/>
                  <a:gd name="T17" fmla="*/ 28 h 56"/>
                  <a:gd name="T18" fmla="*/ 114 w 163"/>
                  <a:gd name="T19" fmla="*/ 27 h 56"/>
                  <a:gd name="T20" fmla="*/ 62 w 163"/>
                  <a:gd name="T21" fmla="*/ 20 h 56"/>
                  <a:gd name="T22" fmla="*/ 51 w 163"/>
                  <a:gd name="T23" fmla="*/ 11 h 56"/>
                  <a:gd name="T24" fmla="*/ 37 w 163"/>
                  <a:gd name="T25" fmla="*/ 7 h 56"/>
                  <a:gd name="T26" fmla="*/ 7 w 163"/>
                  <a:gd name="T27" fmla="*/ 6 h 56"/>
                  <a:gd name="T28" fmla="*/ 0 w 163"/>
                  <a:gd name="T29" fmla="*/ 0 h 56"/>
                  <a:gd name="T30" fmla="*/ 62 w 163"/>
                  <a:gd name="T31" fmla="*/ 3 h 56"/>
                  <a:gd name="T32" fmla="*/ 90 w 163"/>
                  <a:gd name="T33" fmla="*/ 10 h 56"/>
                  <a:gd name="T34" fmla="*/ 101 w 163"/>
                  <a:gd name="T35" fmla="*/ 19 h 56"/>
                  <a:gd name="T36" fmla="*/ 119 w 163"/>
                  <a:gd name="T37" fmla="*/ 24 h 56"/>
                  <a:gd name="T38" fmla="*/ 155 w 163"/>
                  <a:gd name="T39" fmla="*/ 25 h 56"/>
                  <a:gd name="T40" fmla="*/ 163 w 163"/>
                  <a:gd name="T41" fmla="*/ 31 h 56"/>
                  <a:gd name="T42" fmla="*/ 130 w 163"/>
                  <a:gd name="T43" fmla="*/ 32 h 56"/>
                  <a:gd name="T44" fmla="*/ 123 w 163"/>
                  <a:gd name="T45" fmla="*/ 37 h 56"/>
                  <a:gd name="T46" fmla="*/ 136 w 163"/>
                  <a:gd name="T47" fmla="*/ 4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63" h="56">
                    <a:moveTo>
                      <a:pt x="136" y="46"/>
                    </a:moveTo>
                    <a:cubicBezTo>
                      <a:pt x="136" y="46"/>
                      <a:pt x="137" y="52"/>
                      <a:pt x="126" y="53"/>
                    </a:cubicBezTo>
                    <a:cubicBezTo>
                      <a:pt x="116" y="55"/>
                      <a:pt x="97" y="56"/>
                      <a:pt x="70" y="56"/>
                    </a:cubicBezTo>
                    <a:cubicBezTo>
                      <a:pt x="63" y="50"/>
                      <a:pt x="63" y="50"/>
                      <a:pt x="63" y="50"/>
                    </a:cubicBezTo>
                    <a:cubicBezTo>
                      <a:pt x="74" y="50"/>
                      <a:pt x="89" y="49"/>
                      <a:pt x="89" y="49"/>
                    </a:cubicBezTo>
                    <a:cubicBezTo>
                      <a:pt x="93" y="45"/>
                      <a:pt x="93" y="45"/>
                      <a:pt x="93" y="45"/>
                    </a:cubicBezTo>
                    <a:cubicBezTo>
                      <a:pt x="83" y="37"/>
                      <a:pt x="83" y="37"/>
                      <a:pt x="83" y="37"/>
                    </a:cubicBezTo>
                    <a:cubicBezTo>
                      <a:pt x="85" y="31"/>
                      <a:pt x="85" y="31"/>
                      <a:pt x="85" y="31"/>
                    </a:cubicBezTo>
                    <a:cubicBezTo>
                      <a:pt x="85" y="31"/>
                      <a:pt x="100" y="28"/>
                      <a:pt x="115" y="28"/>
                    </a:cubicBezTo>
                    <a:cubicBezTo>
                      <a:pt x="114" y="27"/>
                      <a:pt x="114" y="27"/>
                      <a:pt x="114" y="27"/>
                    </a:cubicBezTo>
                    <a:cubicBezTo>
                      <a:pt x="85" y="27"/>
                      <a:pt x="62" y="20"/>
                      <a:pt x="62" y="20"/>
                    </a:cubicBezTo>
                    <a:cubicBezTo>
                      <a:pt x="51" y="11"/>
                      <a:pt x="51" y="11"/>
                      <a:pt x="51" y="11"/>
                    </a:cubicBezTo>
                    <a:cubicBezTo>
                      <a:pt x="51" y="11"/>
                      <a:pt x="44" y="8"/>
                      <a:pt x="37" y="7"/>
                    </a:cubicBezTo>
                    <a:cubicBezTo>
                      <a:pt x="31" y="6"/>
                      <a:pt x="20" y="6"/>
                      <a:pt x="7" y="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7" y="0"/>
                      <a:pt x="48" y="1"/>
                      <a:pt x="62" y="3"/>
                    </a:cubicBezTo>
                    <a:cubicBezTo>
                      <a:pt x="76" y="4"/>
                      <a:pt x="90" y="10"/>
                      <a:pt x="90" y="10"/>
                    </a:cubicBezTo>
                    <a:cubicBezTo>
                      <a:pt x="101" y="19"/>
                      <a:pt x="101" y="19"/>
                      <a:pt x="101" y="19"/>
                    </a:cubicBezTo>
                    <a:cubicBezTo>
                      <a:pt x="101" y="19"/>
                      <a:pt x="110" y="22"/>
                      <a:pt x="119" y="24"/>
                    </a:cubicBezTo>
                    <a:cubicBezTo>
                      <a:pt x="128" y="24"/>
                      <a:pt x="140" y="25"/>
                      <a:pt x="155" y="25"/>
                    </a:cubicBezTo>
                    <a:cubicBezTo>
                      <a:pt x="163" y="31"/>
                      <a:pt x="163" y="31"/>
                      <a:pt x="163" y="31"/>
                    </a:cubicBezTo>
                    <a:cubicBezTo>
                      <a:pt x="147" y="31"/>
                      <a:pt x="136" y="31"/>
                      <a:pt x="130" y="32"/>
                    </a:cubicBezTo>
                    <a:cubicBezTo>
                      <a:pt x="123" y="33"/>
                      <a:pt x="123" y="37"/>
                      <a:pt x="123" y="37"/>
                    </a:cubicBezTo>
                    <a:lnTo>
                      <a:pt x="136" y="4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6" name="Freeform 523"/>
              <p:cNvSpPr>
                <a:spLocks/>
              </p:cNvSpPr>
              <p:nvPr/>
            </p:nvSpPr>
            <p:spPr bwMode="auto">
              <a:xfrm>
                <a:off x="36915725" y="2414588"/>
                <a:ext cx="600075" cy="214313"/>
              </a:xfrm>
              <a:custGeom>
                <a:avLst/>
                <a:gdLst>
                  <a:gd name="T0" fmla="*/ 64 w 160"/>
                  <a:gd name="T1" fmla="*/ 51 h 57"/>
                  <a:gd name="T2" fmla="*/ 113 w 160"/>
                  <a:gd name="T3" fmla="*/ 51 h 57"/>
                  <a:gd name="T4" fmla="*/ 55 w 160"/>
                  <a:gd name="T5" fmla="*/ 6 h 57"/>
                  <a:gd name="T6" fmla="*/ 7 w 160"/>
                  <a:gd name="T7" fmla="*/ 6 h 57"/>
                  <a:gd name="T8" fmla="*/ 0 w 160"/>
                  <a:gd name="T9" fmla="*/ 0 h 57"/>
                  <a:gd name="T10" fmla="*/ 87 w 160"/>
                  <a:gd name="T11" fmla="*/ 0 h 57"/>
                  <a:gd name="T12" fmla="*/ 160 w 160"/>
                  <a:gd name="T13" fmla="*/ 57 h 57"/>
                  <a:gd name="T14" fmla="*/ 71 w 160"/>
                  <a:gd name="T15" fmla="*/ 57 h 57"/>
                  <a:gd name="T16" fmla="*/ 64 w 160"/>
                  <a:gd name="T17" fmla="*/ 51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0" h="57">
                    <a:moveTo>
                      <a:pt x="64" y="51"/>
                    </a:moveTo>
                    <a:cubicBezTo>
                      <a:pt x="80" y="51"/>
                      <a:pt x="97" y="51"/>
                      <a:pt x="113" y="51"/>
                    </a:cubicBezTo>
                    <a:cubicBezTo>
                      <a:pt x="93" y="36"/>
                      <a:pt x="74" y="21"/>
                      <a:pt x="55" y="6"/>
                    </a:cubicBezTo>
                    <a:cubicBezTo>
                      <a:pt x="38" y="6"/>
                      <a:pt x="23" y="6"/>
                      <a:pt x="7" y="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9" y="0"/>
                      <a:pt x="58" y="0"/>
                      <a:pt x="87" y="0"/>
                    </a:cubicBezTo>
                    <a:cubicBezTo>
                      <a:pt x="111" y="19"/>
                      <a:pt x="136" y="38"/>
                      <a:pt x="160" y="57"/>
                    </a:cubicBezTo>
                    <a:cubicBezTo>
                      <a:pt x="131" y="57"/>
                      <a:pt x="101" y="57"/>
                      <a:pt x="71" y="57"/>
                    </a:cubicBezTo>
                    <a:lnTo>
                      <a:pt x="64" y="5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7" name="Freeform 524"/>
              <p:cNvSpPr>
                <a:spLocks/>
              </p:cNvSpPr>
              <p:nvPr/>
            </p:nvSpPr>
            <p:spPr bwMode="auto">
              <a:xfrm>
                <a:off x="41903650" y="2093913"/>
                <a:ext cx="481013" cy="241300"/>
              </a:xfrm>
              <a:custGeom>
                <a:avLst/>
                <a:gdLst>
                  <a:gd name="T0" fmla="*/ 0 w 128"/>
                  <a:gd name="T1" fmla="*/ 0 h 64"/>
                  <a:gd name="T2" fmla="*/ 33 w 128"/>
                  <a:gd name="T3" fmla="*/ 0 h 64"/>
                  <a:gd name="T4" fmla="*/ 128 w 128"/>
                  <a:gd name="T5" fmla="*/ 64 h 64"/>
                  <a:gd name="T6" fmla="*/ 94 w 128"/>
                  <a:gd name="T7" fmla="*/ 64 h 64"/>
                  <a:gd name="T8" fmla="*/ 0 w 128"/>
                  <a:gd name="T9" fmla="*/ 0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8" h="64">
                    <a:moveTo>
                      <a:pt x="0" y="0"/>
                    </a:moveTo>
                    <a:cubicBezTo>
                      <a:pt x="11" y="0"/>
                      <a:pt x="22" y="0"/>
                      <a:pt x="33" y="0"/>
                    </a:cubicBezTo>
                    <a:cubicBezTo>
                      <a:pt x="65" y="21"/>
                      <a:pt x="96" y="42"/>
                      <a:pt x="128" y="64"/>
                    </a:cubicBezTo>
                    <a:cubicBezTo>
                      <a:pt x="117" y="64"/>
                      <a:pt x="105" y="64"/>
                      <a:pt x="94" y="64"/>
                    </a:cubicBezTo>
                    <a:cubicBezTo>
                      <a:pt x="63" y="42"/>
                      <a:pt x="31" y="21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8" name="Freeform 525"/>
              <p:cNvSpPr>
                <a:spLocks/>
              </p:cNvSpPr>
              <p:nvPr/>
            </p:nvSpPr>
            <p:spPr bwMode="auto">
              <a:xfrm>
                <a:off x="42186225" y="2414588"/>
                <a:ext cx="798513" cy="173038"/>
              </a:xfrm>
              <a:custGeom>
                <a:avLst/>
                <a:gdLst>
                  <a:gd name="T0" fmla="*/ 41 w 213"/>
                  <a:gd name="T1" fmla="*/ 0 h 46"/>
                  <a:gd name="T2" fmla="*/ 213 w 213"/>
                  <a:gd name="T3" fmla="*/ 46 h 46"/>
                  <a:gd name="T4" fmla="*/ 171 w 213"/>
                  <a:gd name="T5" fmla="*/ 46 h 46"/>
                  <a:gd name="T6" fmla="*/ 0 w 213"/>
                  <a:gd name="T7" fmla="*/ 0 h 46"/>
                  <a:gd name="T8" fmla="*/ 41 w 213"/>
                  <a:gd name="T9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3" h="46">
                    <a:moveTo>
                      <a:pt x="41" y="0"/>
                    </a:moveTo>
                    <a:cubicBezTo>
                      <a:pt x="98" y="15"/>
                      <a:pt x="155" y="31"/>
                      <a:pt x="213" y="46"/>
                    </a:cubicBezTo>
                    <a:cubicBezTo>
                      <a:pt x="199" y="46"/>
                      <a:pt x="185" y="46"/>
                      <a:pt x="171" y="46"/>
                    </a:cubicBezTo>
                    <a:cubicBezTo>
                      <a:pt x="114" y="31"/>
                      <a:pt x="57" y="15"/>
                      <a:pt x="0" y="0"/>
                    </a:cubicBezTo>
                    <a:cubicBezTo>
                      <a:pt x="14" y="0"/>
                      <a:pt x="28" y="0"/>
                      <a:pt x="4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9" name="Freeform 526"/>
              <p:cNvSpPr>
                <a:spLocks/>
              </p:cNvSpPr>
              <p:nvPr/>
            </p:nvSpPr>
            <p:spPr bwMode="auto">
              <a:xfrm>
                <a:off x="40100250" y="5018088"/>
                <a:ext cx="746125" cy="120650"/>
              </a:xfrm>
              <a:custGeom>
                <a:avLst/>
                <a:gdLst>
                  <a:gd name="T0" fmla="*/ 0 w 199"/>
                  <a:gd name="T1" fmla="*/ 32 h 32"/>
                  <a:gd name="T2" fmla="*/ 59 w 199"/>
                  <a:gd name="T3" fmla="*/ 0 h 32"/>
                  <a:gd name="T4" fmla="*/ 199 w 199"/>
                  <a:gd name="T5" fmla="*/ 32 h 32"/>
                  <a:gd name="T6" fmla="*/ 0 w 199"/>
                  <a:gd name="T7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9" h="32">
                    <a:moveTo>
                      <a:pt x="0" y="32"/>
                    </a:moveTo>
                    <a:cubicBezTo>
                      <a:pt x="19" y="21"/>
                      <a:pt x="39" y="11"/>
                      <a:pt x="59" y="0"/>
                    </a:cubicBezTo>
                    <a:cubicBezTo>
                      <a:pt x="105" y="11"/>
                      <a:pt x="152" y="21"/>
                      <a:pt x="199" y="32"/>
                    </a:cubicBezTo>
                    <a:cubicBezTo>
                      <a:pt x="133" y="32"/>
                      <a:pt x="66" y="32"/>
                      <a:pt x="0" y="3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0" name="Freeform 527"/>
              <p:cNvSpPr>
                <a:spLocks/>
              </p:cNvSpPr>
              <p:nvPr/>
            </p:nvSpPr>
            <p:spPr bwMode="auto">
              <a:xfrm>
                <a:off x="40659050" y="5586413"/>
                <a:ext cx="757238" cy="128588"/>
              </a:xfrm>
              <a:custGeom>
                <a:avLst/>
                <a:gdLst>
                  <a:gd name="T0" fmla="*/ 202 w 202"/>
                  <a:gd name="T1" fmla="*/ 0 h 34"/>
                  <a:gd name="T2" fmla="*/ 144 w 202"/>
                  <a:gd name="T3" fmla="*/ 34 h 34"/>
                  <a:gd name="T4" fmla="*/ 0 w 202"/>
                  <a:gd name="T5" fmla="*/ 0 h 34"/>
                  <a:gd name="T6" fmla="*/ 202 w 202"/>
                  <a:gd name="T7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2" h="34">
                    <a:moveTo>
                      <a:pt x="202" y="0"/>
                    </a:moveTo>
                    <a:cubicBezTo>
                      <a:pt x="183" y="11"/>
                      <a:pt x="164" y="22"/>
                      <a:pt x="144" y="34"/>
                    </a:cubicBezTo>
                    <a:cubicBezTo>
                      <a:pt x="96" y="22"/>
                      <a:pt x="48" y="11"/>
                      <a:pt x="0" y="0"/>
                    </a:cubicBezTo>
                    <a:cubicBezTo>
                      <a:pt x="67" y="0"/>
                      <a:pt x="135" y="0"/>
                      <a:pt x="20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1" name="Freeform 528"/>
              <p:cNvSpPr>
                <a:spLocks/>
              </p:cNvSpPr>
              <p:nvPr/>
            </p:nvSpPr>
            <p:spPr bwMode="auto">
              <a:xfrm>
                <a:off x="46505813" y="5311776"/>
                <a:ext cx="762000" cy="147638"/>
              </a:xfrm>
              <a:custGeom>
                <a:avLst/>
                <a:gdLst>
                  <a:gd name="T0" fmla="*/ 0 w 203"/>
                  <a:gd name="T1" fmla="*/ 0 h 39"/>
                  <a:gd name="T2" fmla="*/ 203 w 203"/>
                  <a:gd name="T3" fmla="*/ 20 h 39"/>
                  <a:gd name="T4" fmla="*/ 57 w 203"/>
                  <a:gd name="T5" fmla="*/ 39 h 39"/>
                  <a:gd name="T6" fmla="*/ 0 w 203"/>
                  <a:gd name="T7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3" h="39">
                    <a:moveTo>
                      <a:pt x="0" y="0"/>
                    </a:moveTo>
                    <a:cubicBezTo>
                      <a:pt x="68" y="7"/>
                      <a:pt x="135" y="13"/>
                      <a:pt x="203" y="20"/>
                    </a:cubicBezTo>
                    <a:cubicBezTo>
                      <a:pt x="154" y="26"/>
                      <a:pt x="105" y="32"/>
                      <a:pt x="57" y="39"/>
                    </a:cubicBezTo>
                    <a:cubicBezTo>
                      <a:pt x="38" y="26"/>
                      <a:pt x="19" y="1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2" name="Freeform 529"/>
              <p:cNvSpPr>
                <a:spLocks/>
              </p:cNvSpPr>
              <p:nvPr/>
            </p:nvSpPr>
            <p:spPr bwMode="auto">
              <a:xfrm>
                <a:off x="34286825" y="5311776"/>
                <a:ext cx="731838" cy="147638"/>
              </a:xfrm>
              <a:custGeom>
                <a:avLst/>
                <a:gdLst>
                  <a:gd name="T0" fmla="*/ 195 w 195"/>
                  <a:gd name="T1" fmla="*/ 39 h 39"/>
                  <a:gd name="T2" fmla="*/ 0 w 195"/>
                  <a:gd name="T3" fmla="*/ 19 h 39"/>
                  <a:gd name="T4" fmla="*/ 155 w 195"/>
                  <a:gd name="T5" fmla="*/ 0 h 39"/>
                  <a:gd name="T6" fmla="*/ 195 w 195"/>
                  <a:gd name="T7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5" h="39">
                    <a:moveTo>
                      <a:pt x="195" y="39"/>
                    </a:moveTo>
                    <a:cubicBezTo>
                      <a:pt x="130" y="32"/>
                      <a:pt x="65" y="26"/>
                      <a:pt x="0" y="19"/>
                    </a:cubicBezTo>
                    <a:cubicBezTo>
                      <a:pt x="52" y="13"/>
                      <a:pt x="103" y="7"/>
                      <a:pt x="155" y="0"/>
                    </a:cubicBezTo>
                    <a:cubicBezTo>
                      <a:pt x="168" y="13"/>
                      <a:pt x="182" y="26"/>
                      <a:pt x="195" y="3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</p:grpSp>
      <p:pic>
        <p:nvPicPr>
          <p:cNvPr id="303" name="Picture 302"/>
          <p:cNvPicPr>
            <a:picLocks noChangeAspect="1"/>
          </p:cNvPicPr>
          <p:nvPr/>
        </p:nvPicPr>
        <p:blipFill rotWithShape="1">
          <a:blip r:embed="rId2"/>
          <a:srcRect l="3190" t="17791" r="699" b="13902"/>
          <a:stretch/>
        </p:blipFill>
        <p:spPr>
          <a:xfrm>
            <a:off x="5181547" y="2871869"/>
            <a:ext cx="2822213" cy="1337192"/>
          </a:xfrm>
          <a:prstGeom prst="rect">
            <a:avLst/>
          </a:prstGeom>
        </p:spPr>
      </p:pic>
      <p:sp>
        <p:nvSpPr>
          <p:cNvPr id="304" name="TextBox 303"/>
          <p:cNvSpPr txBox="1"/>
          <p:nvPr/>
        </p:nvSpPr>
        <p:spPr>
          <a:xfrm>
            <a:off x="5180779" y="2515340"/>
            <a:ext cx="2823748" cy="369332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b="1" dirty="0" smtClean="0">
                <a:solidFill>
                  <a:schemeClr val="accent1">
                    <a:lumMod val="50000"/>
                  </a:schemeClr>
                </a:solidFill>
              </a:rPr>
              <a:t>StandsSIM.sd</a:t>
            </a:r>
            <a:endParaRPr lang="pt-PT" b="1" dirty="0">
              <a:solidFill>
                <a:schemeClr val="accent1">
                  <a:lumMod val="50000"/>
                </a:schemeClr>
              </a:solidFill>
            </a:endParaRPr>
          </a:p>
        </p:txBody>
      </p:sp>
      <p:sp>
        <p:nvSpPr>
          <p:cNvPr id="306" name="Freeform 6"/>
          <p:cNvSpPr>
            <a:spLocks/>
          </p:cNvSpPr>
          <p:nvPr/>
        </p:nvSpPr>
        <p:spPr bwMode="auto">
          <a:xfrm flipH="1">
            <a:off x="7739375" y="995087"/>
            <a:ext cx="1722194" cy="2347552"/>
          </a:xfrm>
          <a:custGeom>
            <a:avLst/>
            <a:gdLst>
              <a:gd name="T0" fmla="*/ 0 w 672"/>
              <a:gd name="T1" fmla="*/ 576 h 1357"/>
              <a:gd name="T2" fmla="*/ 672 w 672"/>
              <a:gd name="T3" fmla="*/ 1357 h 1357"/>
              <a:gd name="T4" fmla="*/ 0 w 672"/>
              <a:gd name="T5" fmla="*/ 0 h 1357"/>
              <a:gd name="T6" fmla="*/ 0 w 672"/>
              <a:gd name="T7" fmla="*/ 576 h 13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672" h="1357">
                <a:moveTo>
                  <a:pt x="0" y="576"/>
                </a:moveTo>
                <a:lnTo>
                  <a:pt x="672" y="1357"/>
                </a:lnTo>
                <a:lnTo>
                  <a:pt x="0" y="0"/>
                </a:lnTo>
                <a:lnTo>
                  <a:pt x="0" y="576"/>
                </a:lnTo>
                <a:close/>
              </a:path>
            </a:pathLst>
          </a:custGeom>
          <a:solidFill>
            <a:schemeClr val="bg1">
              <a:lumMod val="65000"/>
            </a:schemeClr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07" name="Rectangle 7"/>
          <p:cNvSpPr>
            <a:spLocks noChangeArrowheads="1"/>
          </p:cNvSpPr>
          <p:nvPr/>
        </p:nvSpPr>
        <p:spPr bwMode="auto">
          <a:xfrm flipH="1">
            <a:off x="9461568" y="2279388"/>
            <a:ext cx="2546549" cy="1210567"/>
          </a:xfrm>
          <a:prstGeom prst="rect">
            <a:avLst/>
          </a:prstGeom>
          <a:solidFill>
            <a:schemeClr val="accent3"/>
          </a:solidFill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r>
              <a:rPr lang="en-US" sz="2400" dirty="0" smtClean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Historic Scenario</a:t>
            </a:r>
          </a:p>
          <a:p>
            <a:pPr algn="ctr"/>
            <a:r>
              <a:rPr lang="en-US" dirty="0" smtClean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Annual volume </a:t>
            </a:r>
            <a:r>
              <a:rPr lang="en-US" dirty="0" err="1" smtClean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harv</a:t>
            </a:r>
            <a:r>
              <a:rPr lang="en-US" dirty="0" smtClean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. Annual burnt area, </a:t>
            </a:r>
          </a:p>
          <a:p>
            <a:pPr algn="ctr"/>
            <a:r>
              <a:rPr lang="el-GR" dirty="0" smtClean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Δ</a:t>
            </a:r>
            <a:r>
              <a:rPr lang="en-US" dirty="0" smtClean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Annual LUC</a:t>
            </a:r>
            <a:endParaRPr lang="en-US" dirty="0">
              <a:solidFill>
                <a:schemeClr val="bg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08" name="Freeform 8"/>
          <p:cNvSpPr>
            <a:spLocks/>
          </p:cNvSpPr>
          <p:nvPr/>
        </p:nvSpPr>
        <p:spPr bwMode="auto">
          <a:xfrm flipH="1">
            <a:off x="7767339" y="2263933"/>
            <a:ext cx="1690805" cy="1368558"/>
          </a:xfrm>
          <a:custGeom>
            <a:avLst/>
            <a:gdLst>
              <a:gd name="T0" fmla="*/ 0 w 669"/>
              <a:gd name="T1" fmla="*/ 575 h 647"/>
              <a:gd name="T2" fmla="*/ 669 w 669"/>
              <a:gd name="T3" fmla="*/ 647 h 647"/>
              <a:gd name="T4" fmla="*/ 0 w 669"/>
              <a:gd name="T5" fmla="*/ 0 h 647"/>
              <a:gd name="T6" fmla="*/ 0 w 669"/>
              <a:gd name="T7" fmla="*/ 575 h 6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669" h="647">
                <a:moveTo>
                  <a:pt x="0" y="575"/>
                </a:moveTo>
                <a:lnTo>
                  <a:pt x="669" y="647"/>
                </a:lnTo>
                <a:lnTo>
                  <a:pt x="0" y="0"/>
                </a:lnTo>
                <a:lnTo>
                  <a:pt x="0" y="575"/>
                </a:lnTo>
                <a:close/>
              </a:path>
            </a:pathLst>
          </a:custGeom>
          <a:solidFill>
            <a:schemeClr val="accent3">
              <a:lumMod val="60000"/>
              <a:lumOff val="40000"/>
            </a:schemeClr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09" name="Rectangle 9"/>
          <p:cNvSpPr>
            <a:spLocks noChangeArrowheads="1"/>
          </p:cNvSpPr>
          <p:nvPr/>
        </p:nvSpPr>
        <p:spPr bwMode="auto">
          <a:xfrm flipH="1">
            <a:off x="9467045" y="3957316"/>
            <a:ext cx="2546549" cy="1008812"/>
          </a:xfrm>
          <a:prstGeom prst="rect">
            <a:avLst/>
          </a:prstGeom>
          <a:solidFill>
            <a:schemeClr val="bg1">
              <a:lumMod val="50000"/>
            </a:schemeClr>
          </a:solidFill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ctr"/>
            <a:r>
              <a:rPr lang="en-US" sz="2200" dirty="0" smtClean="0">
                <a:latin typeface="Arial" panose="020B0604020202020204" pitchFamily="34" charset="0"/>
                <a:cs typeface="Arial" panose="020B0604020202020204" pitchFamily="34" charset="0"/>
              </a:rPr>
              <a:t>Forest Management Approach</a:t>
            </a:r>
            <a:endParaRPr lang="en-US" sz="22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10" name="Freeform 10"/>
          <p:cNvSpPr>
            <a:spLocks/>
          </p:cNvSpPr>
          <p:nvPr/>
        </p:nvSpPr>
        <p:spPr bwMode="auto">
          <a:xfrm flipH="1">
            <a:off x="7726903" y="3838508"/>
            <a:ext cx="1739391" cy="1124405"/>
          </a:xfrm>
          <a:custGeom>
            <a:avLst/>
            <a:gdLst>
              <a:gd name="T0" fmla="*/ 0 w 669"/>
              <a:gd name="T1" fmla="*/ 642 h 642"/>
              <a:gd name="T2" fmla="*/ 669 w 669"/>
              <a:gd name="T3" fmla="*/ 0 h 642"/>
              <a:gd name="T4" fmla="*/ 0 w 669"/>
              <a:gd name="T5" fmla="*/ 66 h 642"/>
              <a:gd name="T6" fmla="*/ 0 w 669"/>
              <a:gd name="T7" fmla="*/ 642 h 6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669" h="642">
                <a:moveTo>
                  <a:pt x="0" y="642"/>
                </a:moveTo>
                <a:lnTo>
                  <a:pt x="669" y="0"/>
                </a:lnTo>
                <a:lnTo>
                  <a:pt x="0" y="66"/>
                </a:lnTo>
                <a:lnTo>
                  <a:pt x="0" y="642"/>
                </a:lnTo>
                <a:close/>
              </a:path>
            </a:pathLst>
          </a:custGeom>
          <a:solidFill>
            <a:schemeClr val="bg1">
              <a:lumMod val="65000"/>
            </a:schemeClr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11" name="Rectangle 11"/>
          <p:cNvSpPr>
            <a:spLocks noChangeArrowheads="1"/>
          </p:cNvSpPr>
          <p:nvPr/>
        </p:nvSpPr>
        <p:spPr bwMode="auto">
          <a:xfrm flipH="1">
            <a:off x="9461568" y="5430055"/>
            <a:ext cx="2546549" cy="1008812"/>
          </a:xfrm>
          <a:prstGeom prst="rect">
            <a:avLst/>
          </a:prstGeom>
          <a:solidFill>
            <a:schemeClr val="bg1">
              <a:lumMod val="50000"/>
            </a:schemeClr>
          </a:solidFill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 smtClean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ctr"/>
            <a:r>
              <a:rPr lang="en-US" sz="2400" dirty="0" smtClean="0">
                <a:latin typeface="Arial" panose="020B0604020202020204" pitchFamily="34" charset="0"/>
                <a:cs typeface="Arial" panose="020B0604020202020204" pitchFamily="34" charset="0"/>
              </a:rPr>
              <a:t>NFI </a:t>
            </a:r>
            <a:r>
              <a:rPr lang="en-US" sz="2200" dirty="0" smtClean="0">
                <a:latin typeface="Arial" panose="020B0604020202020204" pitchFamily="34" charset="0"/>
                <a:cs typeface="Arial" panose="020B0604020202020204" pitchFamily="34" charset="0"/>
              </a:rPr>
              <a:t>1995-1997</a:t>
            </a:r>
          </a:p>
          <a:p>
            <a:endParaRPr lang="en-US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12" name="Freeform 12"/>
          <p:cNvSpPr>
            <a:spLocks/>
          </p:cNvSpPr>
          <p:nvPr/>
        </p:nvSpPr>
        <p:spPr bwMode="auto">
          <a:xfrm flipH="1">
            <a:off x="7750636" y="4090749"/>
            <a:ext cx="1712105" cy="2355646"/>
          </a:xfrm>
          <a:custGeom>
            <a:avLst/>
            <a:gdLst>
              <a:gd name="T0" fmla="*/ 0 w 672"/>
              <a:gd name="T1" fmla="*/ 1345 h 1345"/>
              <a:gd name="T2" fmla="*/ 672 w 672"/>
              <a:gd name="T3" fmla="*/ 0 h 1345"/>
              <a:gd name="T4" fmla="*/ 0 w 672"/>
              <a:gd name="T5" fmla="*/ 769 h 1345"/>
              <a:gd name="T6" fmla="*/ 0 w 672"/>
              <a:gd name="T7" fmla="*/ 1345 h 13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672" h="1345">
                <a:moveTo>
                  <a:pt x="0" y="1345"/>
                </a:moveTo>
                <a:lnTo>
                  <a:pt x="672" y="0"/>
                </a:lnTo>
                <a:lnTo>
                  <a:pt x="0" y="769"/>
                </a:lnTo>
                <a:lnTo>
                  <a:pt x="0" y="1345"/>
                </a:lnTo>
                <a:close/>
              </a:path>
            </a:pathLst>
          </a:custGeom>
          <a:solidFill>
            <a:schemeClr val="bg1">
              <a:lumMod val="65000"/>
            </a:schemeClr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13" name="Rectangle 9"/>
          <p:cNvSpPr>
            <a:spLocks noChangeArrowheads="1"/>
          </p:cNvSpPr>
          <p:nvPr/>
        </p:nvSpPr>
        <p:spPr bwMode="auto">
          <a:xfrm flipH="1">
            <a:off x="9456363" y="978719"/>
            <a:ext cx="2546549" cy="1008812"/>
          </a:xfrm>
          <a:prstGeom prst="rect">
            <a:avLst/>
          </a:prstGeom>
          <a:solidFill>
            <a:schemeClr val="bg1">
              <a:lumMod val="50000"/>
            </a:schemeClr>
          </a:solidFill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ctr"/>
            <a:endParaRPr lang="en-US" sz="800" dirty="0" smtClean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ctr"/>
            <a:r>
              <a:rPr lang="en-US" sz="2200" dirty="0" smtClean="0">
                <a:latin typeface="Arial" panose="020B0604020202020204" pitchFamily="34" charset="0"/>
                <a:cs typeface="Arial" panose="020B0604020202020204" pitchFamily="34" charset="0"/>
              </a:rPr>
              <a:t>Simulation Parameters</a:t>
            </a:r>
            <a:endParaRPr lang="en-US" sz="22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05" name="Rounded Rectangle 304"/>
          <p:cNvSpPr/>
          <p:nvPr/>
        </p:nvSpPr>
        <p:spPr>
          <a:xfrm>
            <a:off x="52711" y="3759200"/>
            <a:ext cx="3998065" cy="3023350"/>
          </a:xfrm>
          <a:prstGeom prst="roundRect">
            <a:avLst>
              <a:gd name="adj" fmla="val 4107"/>
            </a:avLst>
          </a:prstGeom>
          <a:ln/>
        </p:spPr>
        <p:style>
          <a:lnRef idx="1">
            <a:schemeClr val="accent3"/>
          </a:lnRef>
          <a:fillRef idx="3">
            <a:schemeClr val="accent3"/>
          </a:fillRef>
          <a:effectRef idx="2">
            <a:schemeClr val="accent3"/>
          </a:effectRef>
          <a:fontRef idx="minor">
            <a:schemeClr val="lt1"/>
          </a:fontRef>
        </p:style>
        <p:txBody>
          <a:bodyPr rtlCol="0" anchor="t"/>
          <a:lstStyle/>
          <a:p>
            <a:pPr marL="0" lvl="1" algn="ctr" defTabSz="762000">
              <a:spcBef>
                <a:spcPts val="600"/>
              </a:spcBef>
              <a:buClr>
                <a:srgbClr val="CCCC00"/>
              </a:buClr>
              <a:buSzPct val="75000"/>
            </a:pPr>
            <a:endParaRPr lang="en-US" sz="800" dirty="0" smtClean="0">
              <a:latin typeface="Arial" charset="0"/>
              <a:cs typeface="Arial" charset="0"/>
            </a:endParaRPr>
          </a:p>
          <a:p>
            <a:pPr marL="0" lvl="1" algn="ctr" defTabSz="762000">
              <a:spcBef>
                <a:spcPts val="600"/>
              </a:spcBef>
              <a:buClr>
                <a:srgbClr val="CCCC00"/>
              </a:buClr>
              <a:buSzPct val="75000"/>
            </a:pPr>
            <a:r>
              <a:rPr lang="en-US" dirty="0" smtClean="0">
                <a:latin typeface="Arial" charset="0"/>
                <a:cs typeface="Arial" charset="0"/>
              </a:rPr>
              <a:t>HAZARDS / FIRE</a:t>
            </a:r>
          </a:p>
          <a:p>
            <a:pPr marL="0" lvl="1" defTabSz="762000">
              <a:spcBef>
                <a:spcPts val="600"/>
              </a:spcBef>
              <a:buClr>
                <a:srgbClr val="CCCC00"/>
              </a:buClr>
              <a:buSzPct val="75000"/>
            </a:pPr>
            <a:r>
              <a:rPr lang="en-US" dirty="0" smtClean="0">
                <a:latin typeface="Arial" charset="0"/>
                <a:cs typeface="Arial" charset="0"/>
              </a:rPr>
              <a:t>All </a:t>
            </a:r>
            <a:r>
              <a:rPr lang="en-US" dirty="0">
                <a:latin typeface="Arial" charset="0"/>
                <a:cs typeface="Arial" charset="0"/>
              </a:rPr>
              <a:t>stands have = </a:t>
            </a:r>
            <a:r>
              <a:rPr lang="en-US" dirty="0" smtClean="0">
                <a:latin typeface="Arial" charset="0"/>
                <a:cs typeface="Arial" charset="0"/>
              </a:rPr>
              <a:t>probability  </a:t>
            </a:r>
            <a:r>
              <a:rPr lang="en-US" dirty="0">
                <a:latin typeface="Arial" charset="0"/>
                <a:cs typeface="Arial" charset="0"/>
              </a:rPr>
              <a:t>to </a:t>
            </a:r>
            <a:r>
              <a:rPr lang="en-US" dirty="0" smtClean="0">
                <a:latin typeface="Arial" charset="0"/>
                <a:cs typeface="Arial" charset="0"/>
              </a:rPr>
              <a:t>burn</a:t>
            </a:r>
          </a:p>
          <a:p>
            <a:pPr marL="0" lvl="1" defTabSz="762000">
              <a:spcBef>
                <a:spcPts val="600"/>
              </a:spcBef>
              <a:buClr>
                <a:srgbClr val="CCCC00"/>
              </a:buClr>
              <a:buSzPct val="75000"/>
            </a:pPr>
            <a:endParaRPr lang="en-US" sz="800" dirty="0">
              <a:latin typeface="Arial" charset="0"/>
              <a:cs typeface="Arial" charset="0"/>
            </a:endParaRPr>
          </a:p>
          <a:p>
            <a:pPr marL="0" lvl="1" defTabSz="762000">
              <a:spcBef>
                <a:spcPts val="600"/>
              </a:spcBef>
              <a:buClr>
                <a:srgbClr val="CCCC00"/>
              </a:buClr>
              <a:buSzPct val="75000"/>
            </a:pPr>
            <a:r>
              <a:rPr lang="en-US" dirty="0" smtClean="0">
                <a:latin typeface="Arial" charset="0"/>
                <a:cs typeface="Arial" charset="0"/>
              </a:rPr>
              <a:t>Random numbers to determine which stands will burn</a:t>
            </a:r>
          </a:p>
          <a:p>
            <a:pPr marL="0" lvl="1" defTabSz="762000">
              <a:spcBef>
                <a:spcPts val="600"/>
              </a:spcBef>
              <a:buClr>
                <a:srgbClr val="CCCC00"/>
              </a:buClr>
              <a:buSzPct val="75000"/>
            </a:pPr>
            <a:endParaRPr lang="en-US" sz="800" dirty="0">
              <a:latin typeface="Arial" charset="0"/>
              <a:cs typeface="Arial" charset="0"/>
            </a:endParaRPr>
          </a:p>
          <a:p>
            <a:pPr marL="0" lvl="1" defTabSz="762000">
              <a:spcBef>
                <a:spcPts val="600"/>
              </a:spcBef>
              <a:buClr>
                <a:srgbClr val="CCCC00"/>
              </a:buClr>
              <a:buSzPct val="75000"/>
            </a:pPr>
            <a:r>
              <a:rPr lang="en-US" dirty="0" smtClean="0">
                <a:latin typeface="Arial" charset="0"/>
                <a:cs typeface="Arial" charset="0"/>
              </a:rPr>
              <a:t>Salvage wood considered</a:t>
            </a:r>
          </a:p>
          <a:p>
            <a:pPr marL="0" lvl="1" algn="ctr" defTabSz="762000">
              <a:spcBef>
                <a:spcPts val="600"/>
              </a:spcBef>
              <a:buClr>
                <a:srgbClr val="CCCC00"/>
              </a:buClr>
              <a:buSzPct val="75000"/>
            </a:pPr>
            <a:endParaRPr lang="en-US" sz="800" dirty="0">
              <a:latin typeface="Arial" charset="0"/>
              <a:cs typeface="Arial" charset="0"/>
            </a:endParaRPr>
          </a:p>
        </p:txBody>
      </p:sp>
      <p:cxnSp>
        <p:nvCxnSpPr>
          <p:cNvPr id="3" name="Straight Connector 2"/>
          <p:cNvCxnSpPr/>
          <p:nvPr/>
        </p:nvCxnSpPr>
        <p:spPr>
          <a:xfrm>
            <a:off x="4033901" y="590550"/>
            <a:ext cx="31768" cy="6192000"/>
          </a:xfrm>
          <a:prstGeom prst="line">
            <a:avLst/>
          </a:prstGeom>
          <a:ln w="76200"/>
        </p:spPr>
        <p:style>
          <a:lnRef idx="3">
            <a:schemeClr val="accent3"/>
          </a:lnRef>
          <a:fillRef idx="0">
            <a:schemeClr val="accent3"/>
          </a:fillRef>
          <a:effectRef idx="2">
            <a:schemeClr val="accent3"/>
          </a:effectRef>
          <a:fontRef idx="minor">
            <a:schemeClr val="tx1"/>
          </a:fontRef>
        </p:style>
      </p:cxnSp>
      <p:cxnSp>
        <p:nvCxnSpPr>
          <p:cNvPr id="314" name="Straight Connector 313"/>
          <p:cNvCxnSpPr/>
          <p:nvPr/>
        </p:nvCxnSpPr>
        <p:spPr>
          <a:xfrm>
            <a:off x="20944" y="590550"/>
            <a:ext cx="31768" cy="6192000"/>
          </a:xfrm>
          <a:prstGeom prst="line">
            <a:avLst/>
          </a:prstGeom>
          <a:ln w="76200"/>
        </p:spPr>
        <p:style>
          <a:lnRef idx="3">
            <a:schemeClr val="accent3"/>
          </a:lnRef>
          <a:fillRef idx="0">
            <a:schemeClr val="accent3"/>
          </a:fillRef>
          <a:effectRef idx="2">
            <a:schemeClr val="accent3"/>
          </a:effectRef>
          <a:fontRef idx="minor">
            <a:schemeClr val="tx1"/>
          </a:fontRef>
        </p:style>
      </p:cxnSp>
      <p:pic>
        <p:nvPicPr>
          <p:cNvPr id="315" name="Picture 5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676" y="955854"/>
            <a:ext cx="3736666" cy="25998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316" name="Rectangle 315"/>
          <p:cNvSpPr/>
          <p:nvPr/>
        </p:nvSpPr>
        <p:spPr>
          <a:xfrm>
            <a:off x="856293" y="2947945"/>
            <a:ext cx="2787650" cy="22225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 err="1" smtClean="0"/>
              <a:t>V_thinn</a:t>
            </a:r>
            <a:endParaRPr lang="pt-PT" dirty="0"/>
          </a:p>
        </p:txBody>
      </p:sp>
      <p:sp>
        <p:nvSpPr>
          <p:cNvPr id="317" name="Rectangle 316"/>
          <p:cNvSpPr/>
          <p:nvPr/>
        </p:nvSpPr>
        <p:spPr>
          <a:xfrm>
            <a:off x="856293" y="2452356"/>
            <a:ext cx="2787650" cy="495300"/>
          </a:xfrm>
          <a:prstGeom prst="rect">
            <a:avLst/>
          </a:prstGeom>
          <a:ln>
            <a:noFill/>
          </a:ln>
        </p:spPr>
        <p:style>
          <a:lnRef idx="3">
            <a:schemeClr val="lt1"/>
          </a:lnRef>
          <a:fillRef idx="1">
            <a:schemeClr val="accent4"/>
          </a:fillRef>
          <a:effectRef idx="1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 err="1" smtClean="0"/>
              <a:t>V_fire</a:t>
            </a:r>
            <a:endParaRPr lang="pt-PT" dirty="0"/>
          </a:p>
        </p:txBody>
      </p:sp>
    </p:spTree>
    <p:extLst>
      <p:ext uri="{BB962C8B-B14F-4D97-AF65-F5344CB8AC3E}">
        <p14:creationId xmlns:p14="http://schemas.microsoft.com/office/powerpoint/2010/main" val="291279716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0" name="Oval 319"/>
          <p:cNvSpPr/>
          <p:nvPr/>
        </p:nvSpPr>
        <p:spPr>
          <a:xfrm>
            <a:off x="2036668" y="4881404"/>
            <a:ext cx="9099798" cy="592815"/>
          </a:xfrm>
          <a:prstGeom prst="ellipse">
            <a:avLst/>
          </a:prstGeom>
          <a:gradFill flip="none" rotWithShape="1">
            <a:gsLst>
              <a:gs pos="0">
                <a:schemeClr val="bg1">
                  <a:lumMod val="65000"/>
                </a:schemeClr>
              </a:gs>
              <a:gs pos="100000">
                <a:sysClr val="window" lastClr="FFFFFF">
                  <a:alpha val="0"/>
                  <a:lumMod val="100000"/>
                </a:sysClr>
              </a:gs>
            </a:gsLst>
            <a:path path="shape">
              <a:fillToRect l="50000" t="50000" r="50000" b="50000"/>
            </a:path>
            <a:tileRect/>
          </a:gradFill>
          <a:ln w="25400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algn="ctr" defTabSz="914400">
              <a:defRPr/>
            </a:pPr>
            <a:endParaRPr lang="en-US" sz="1800" kern="0">
              <a:solidFill>
                <a:sysClr val="window" lastClr="FFFFFF"/>
              </a:solidFill>
              <a:latin typeface="Calibri"/>
            </a:endParaRPr>
          </a:p>
        </p:txBody>
      </p:sp>
      <p:sp>
        <p:nvSpPr>
          <p:cNvPr id="4" name="Rectangle 3"/>
          <p:cNvSpPr/>
          <p:nvPr/>
        </p:nvSpPr>
        <p:spPr>
          <a:xfrm>
            <a:off x="26134" y="14352"/>
            <a:ext cx="12165865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pt-PT" sz="3600" b="1" dirty="0" err="1" smtClean="0">
                <a:solidFill>
                  <a:schemeClr val="bg2"/>
                </a:solidFill>
                <a:latin typeface="Corbel" pitchFamily="34" charset="0"/>
              </a:rPr>
              <a:t>The</a:t>
            </a:r>
            <a:r>
              <a:rPr lang="pt-PT" sz="3600" b="1" dirty="0" smtClean="0">
                <a:solidFill>
                  <a:schemeClr val="bg2"/>
                </a:solidFill>
                <a:latin typeface="Corbel" pitchFamily="34" charset="0"/>
              </a:rPr>
              <a:t> </a:t>
            </a:r>
            <a:r>
              <a:rPr lang="pt-PT" sz="3600" b="1" dirty="0">
                <a:solidFill>
                  <a:schemeClr val="bg2"/>
                </a:solidFill>
                <a:latin typeface="Corbel" pitchFamily="34" charset="0"/>
              </a:rPr>
              <a:t>simulador - </a:t>
            </a:r>
            <a:r>
              <a:rPr lang="pt-PT" sz="3600" b="1" dirty="0" err="1">
                <a:solidFill>
                  <a:schemeClr val="bg2"/>
                </a:solidFill>
                <a:latin typeface="Corbel" pitchFamily="34" charset="0"/>
              </a:rPr>
              <a:t>functioning</a:t>
            </a:r>
            <a:endParaRPr lang="pt-PT" sz="3600" b="1" dirty="0">
              <a:solidFill>
                <a:schemeClr val="bg2"/>
              </a:solidFill>
              <a:latin typeface="Corbel" pitchFamily="34" charset="0"/>
            </a:endParaRPr>
          </a:p>
        </p:txBody>
      </p:sp>
      <p:grpSp>
        <p:nvGrpSpPr>
          <p:cNvPr id="6" name="Group 5"/>
          <p:cNvGrpSpPr>
            <a:grpSpLocks noChangeAspect="1"/>
          </p:cNvGrpSpPr>
          <p:nvPr/>
        </p:nvGrpSpPr>
        <p:grpSpPr>
          <a:xfrm>
            <a:off x="4097436" y="2393210"/>
            <a:ext cx="5021992" cy="2519712"/>
            <a:chOff x="2400300" y="1981200"/>
            <a:chExt cx="7391400" cy="3708528"/>
          </a:xfrm>
        </p:grpSpPr>
        <p:sp>
          <p:nvSpPr>
            <p:cNvPr id="7" name="Freeform 547"/>
            <p:cNvSpPr>
              <a:spLocks/>
            </p:cNvSpPr>
            <p:nvPr/>
          </p:nvSpPr>
          <p:spPr bwMode="auto">
            <a:xfrm>
              <a:off x="3669130" y="1981200"/>
              <a:ext cx="4853741" cy="3147584"/>
            </a:xfrm>
            <a:custGeom>
              <a:avLst/>
              <a:gdLst>
                <a:gd name="T0" fmla="*/ 1760 w 1760"/>
                <a:gd name="T1" fmla="*/ 1140 h 1140"/>
                <a:gd name="T2" fmla="*/ 1760 w 1760"/>
                <a:gd name="T3" fmla="*/ 57 h 1140"/>
                <a:gd name="T4" fmla="*/ 1703 w 1760"/>
                <a:gd name="T5" fmla="*/ 0 h 1140"/>
                <a:gd name="T6" fmla="*/ 58 w 1760"/>
                <a:gd name="T7" fmla="*/ 0 h 1140"/>
                <a:gd name="T8" fmla="*/ 0 w 1760"/>
                <a:gd name="T9" fmla="*/ 57 h 1140"/>
                <a:gd name="T10" fmla="*/ 0 w 1760"/>
                <a:gd name="T11" fmla="*/ 1140 h 1140"/>
                <a:gd name="T12" fmla="*/ 1760 w 1760"/>
                <a:gd name="T13" fmla="*/ 1140 h 1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60" h="1140">
                  <a:moveTo>
                    <a:pt x="1760" y="1140"/>
                  </a:moveTo>
                  <a:cubicBezTo>
                    <a:pt x="1760" y="57"/>
                    <a:pt x="1760" y="57"/>
                    <a:pt x="1760" y="57"/>
                  </a:cubicBezTo>
                  <a:cubicBezTo>
                    <a:pt x="1760" y="25"/>
                    <a:pt x="1734" y="0"/>
                    <a:pt x="1703" y="0"/>
                  </a:cubicBezTo>
                  <a:cubicBezTo>
                    <a:pt x="58" y="0"/>
                    <a:pt x="58" y="0"/>
                    <a:pt x="58" y="0"/>
                  </a:cubicBezTo>
                  <a:cubicBezTo>
                    <a:pt x="26" y="0"/>
                    <a:pt x="0" y="25"/>
                    <a:pt x="0" y="57"/>
                  </a:cubicBezTo>
                  <a:cubicBezTo>
                    <a:pt x="0" y="1140"/>
                    <a:pt x="0" y="1140"/>
                    <a:pt x="0" y="1140"/>
                  </a:cubicBezTo>
                  <a:lnTo>
                    <a:pt x="1760" y="114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" name="Rectangle 548"/>
            <p:cNvSpPr>
              <a:spLocks noChangeArrowheads="1"/>
            </p:cNvSpPr>
            <p:nvPr/>
          </p:nvSpPr>
          <p:spPr bwMode="auto">
            <a:xfrm>
              <a:off x="3846976" y="2160797"/>
              <a:ext cx="4498048" cy="2584307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9" name="Freeform 549"/>
            <p:cNvSpPr>
              <a:spLocks/>
            </p:cNvSpPr>
            <p:nvPr/>
          </p:nvSpPr>
          <p:spPr bwMode="auto">
            <a:xfrm>
              <a:off x="2400300" y="4924700"/>
              <a:ext cx="7391400" cy="745205"/>
            </a:xfrm>
            <a:custGeom>
              <a:avLst/>
              <a:gdLst>
                <a:gd name="T0" fmla="*/ 2672 w 2680"/>
                <a:gd name="T1" fmla="*/ 234 h 270"/>
                <a:gd name="T2" fmla="*/ 2219 w 2680"/>
                <a:gd name="T3" fmla="*/ 0 h 270"/>
                <a:gd name="T4" fmla="*/ 1497 w 2680"/>
                <a:gd name="T5" fmla="*/ 0 h 270"/>
                <a:gd name="T6" fmla="*/ 1183 w 2680"/>
                <a:gd name="T7" fmla="*/ 0 h 270"/>
                <a:gd name="T8" fmla="*/ 460 w 2680"/>
                <a:gd name="T9" fmla="*/ 0 h 270"/>
                <a:gd name="T10" fmla="*/ 7 w 2680"/>
                <a:gd name="T11" fmla="*/ 234 h 270"/>
                <a:gd name="T12" fmla="*/ 54 w 2680"/>
                <a:gd name="T13" fmla="*/ 270 h 270"/>
                <a:gd name="T14" fmla="*/ 1183 w 2680"/>
                <a:gd name="T15" fmla="*/ 270 h 270"/>
                <a:gd name="T16" fmla="*/ 1497 w 2680"/>
                <a:gd name="T17" fmla="*/ 270 h 270"/>
                <a:gd name="T18" fmla="*/ 2626 w 2680"/>
                <a:gd name="T19" fmla="*/ 270 h 270"/>
                <a:gd name="T20" fmla="*/ 2672 w 2680"/>
                <a:gd name="T21" fmla="*/ 234 h 2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680" h="270">
                  <a:moveTo>
                    <a:pt x="2672" y="234"/>
                  </a:moveTo>
                  <a:cubicBezTo>
                    <a:pt x="2219" y="0"/>
                    <a:pt x="2219" y="0"/>
                    <a:pt x="2219" y="0"/>
                  </a:cubicBezTo>
                  <a:cubicBezTo>
                    <a:pt x="1497" y="0"/>
                    <a:pt x="1497" y="0"/>
                    <a:pt x="1497" y="0"/>
                  </a:cubicBezTo>
                  <a:cubicBezTo>
                    <a:pt x="1183" y="0"/>
                    <a:pt x="1183" y="0"/>
                    <a:pt x="1183" y="0"/>
                  </a:cubicBezTo>
                  <a:cubicBezTo>
                    <a:pt x="460" y="0"/>
                    <a:pt x="460" y="0"/>
                    <a:pt x="460" y="0"/>
                  </a:cubicBezTo>
                  <a:cubicBezTo>
                    <a:pt x="7" y="234"/>
                    <a:pt x="7" y="234"/>
                    <a:pt x="7" y="234"/>
                  </a:cubicBezTo>
                  <a:cubicBezTo>
                    <a:pt x="7" y="234"/>
                    <a:pt x="0" y="270"/>
                    <a:pt x="54" y="270"/>
                  </a:cubicBezTo>
                  <a:cubicBezTo>
                    <a:pt x="1183" y="270"/>
                    <a:pt x="1183" y="270"/>
                    <a:pt x="1183" y="270"/>
                  </a:cubicBezTo>
                  <a:cubicBezTo>
                    <a:pt x="1497" y="270"/>
                    <a:pt x="1497" y="270"/>
                    <a:pt x="1497" y="270"/>
                  </a:cubicBezTo>
                  <a:cubicBezTo>
                    <a:pt x="2626" y="270"/>
                    <a:pt x="2626" y="270"/>
                    <a:pt x="2626" y="270"/>
                  </a:cubicBezTo>
                  <a:cubicBezTo>
                    <a:pt x="2680" y="270"/>
                    <a:pt x="2672" y="234"/>
                    <a:pt x="2672" y="234"/>
                  </a:cubicBezTo>
                </a:path>
              </a:pathLst>
            </a:custGeom>
            <a:gradFill>
              <a:gsLst>
                <a:gs pos="0">
                  <a:schemeClr val="bg1">
                    <a:lumMod val="85000"/>
                  </a:schemeClr>
                </a:gs>
                <a:gs pos="33000">
                  <a:schemeClr val="bg1">
                    <a:lumMod val="85000"/>
                  </a:schemeClr>
                </a:gs>
                <a:gs pos="75000">
                  <a:schemeClr val="bg1">
                    <a:lumMod val="75000"/>
                  </a:schemeClr>
                </a:gs>
                <a:gs pos="100000">
                  <a:schemeClr val="bg1">
                    <a:lumMod val="65000"/>
                  </a:schemeClr>
                </a:gs>
              </a:gsLst>
              <a:lin ang="5400000" scaled="1"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0" name="Freeform 550"/>
            <p:cNvSpPr>
              <a:spLocks/>
            </p:cNvSpPr>
            <p:nvPr/>
          </p:nvSpPr>
          <p:spPr bwMode="auto">
            <a:xfrm>
              <a:off x="2419543" y="5584770"/>
              <a:ext cx="7352915" cy="104958"/>
            </a:xfrm>
            <a:custGeom>
              <a:avLst/>
              <a:gdLst>
                <a:gd name="T0" fmla="*/ 2586 w 2666"/>
                <a:gd name="T1" fmla="*/ 10 h 38"/>
                <a:gd name="T2" fmla="*/ 1505 w 2666"/>
                <a:gd name="T3" fmla="*/ 10 h 38"/>
                <a:gd name="T4" fmla="*/ 1161 w 2666"/>
                <a:gd name="T5" fmla="*/ 10 h 38"/>
                <a:gd name="T6" fmla="*/ 87 w 2666"/>
                <a:gd name="T7" fmla="*/ 10 h 38"/>
                <a:gd name="T8" fmla="*/ 22 w 2666"/>
                <a:gd name="T9" fmla="*/ 10 h 38"/>
                <a:gd name="T10" fmla="*/ 0 w 2666"/>
                <a:gd name="T11" fmla="*/ 0 h 38"/>
                <a:gd name="T12" fmla="*/ 0 w 2666"/>
                <a:gd name="T13" fmla="*/ 3 h 38"/>
                <a:gd name="T14" fmla="*/ 47 w 2666"/>
                <a:gd name="T15" fmla="*/ 38 h 38"/>
                <a:gd name="T16" fmla="*/ 1176 w 2666"/>
                <a:gd name="T17" fmla="*/ 38 h 38"/>
                <a:gd name="T18" fmla="*/ 1490 w 2666"/>
                <a:gd name="T19" fmla="*/ 38 h 38"/>
                <a:gd name="T20" fmla="*/ 2597 w 2666"/>
                <a:gd name="T21" fmla="*/ 38 h 38"/>
                <a:gd name="T22" fmla="*/ 2666 w 2666"/>
                <a:gd name="T23" fmla="*/ 4 h 38"/>
                <a:gd name="T24" fmla="*/ 2665 w 2666"/>
                <a:gd name="T25" fmla="*/ 0 h 38"/>
                <a:gd name="T26" fmla="*/ 2586 w 2666"/>
                <a:gd name="T27" fmla="*/ 1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666" h="38">
                  <a:moveTo>
                    <a:pt x="2586" y="10"/>
                  </a:moveTo>
                  <a:cubicBezTo>
                    <a:pt x="2512" y="10"/>
                    <a:pt x="1505" y="10"/>
                    <a:pt x="1505" y="10"/>
                  </a:cubicBezTo>
                  <a:cubicBezTo>
                    <a:pt x="1161" y="10"/>
                    <a:pt x="1161" y="10"/>
                    <a:pt x="1161" y="10"/>
                  </a:cubicBezTo>
                  <a:cubicBezTo>
                    <a:pt x="87" y="10"/>
                    <a:pt x="87" y="10"/>
                    <a:pt x="87" y="10"/>
                  </a:cubicBezTo>
                  <a:cubicBezTo>
                    <a:pt x="87" y="10"/>
                    <a:pt x="40" y="10"/>
                    <a:pt x="22" y="10"/>
                  </a:cubicBezTo>
                  <a:cubicBezTo>
                    <a:pt x="5" y="9"/>
                    <a:pt x="0" y="0"/>
                    <a:pt x="0" y="0"/>
                  </a:cubicBezTo>
                  <a:cubicBezTo>
                    <a:pt x="0" y="0"/>
                    <a:pt x="0" y="1"/>
                    <a:pt x="0" y="3"/>
                  </a:cubicBezTo>
                  <a:cubicBezTo>
                    <a:pt x="0" y="14"/>
                    <a:pt x="5" y="38"/>
                    <a:pt x="47" y="38"/>
                  </a:cubicBezTo>
                  <a:cubicBezTo>
                    <a:pt x="1176" y="38"/>
                    <a:pt x="1176" y="38"/>
                    <a:pt x="1176" y="38"/>
                  </a:cubicBezTo>
                  <a:cubicBezTo>
                    <a:pt x="1490" y="38"/>
                    <a:pt x="1490" y="38"/>
                    <a:pt x="1490" y="38"/>
                  </a:cubicBezTo>
                  <a:cubicBezTo>
                    <a:pt x="2597" y="38"/>
                    <a:pt x="2597" y="38"/>
                    <a:pt x="2597" y="38"/>
                  </a:cubicBezTo>
                  <a:cubicBezTo>
                    <a:pt x="2657" y="38"/>
                    <a:pt x="2666" y="16"/>
                    <a:pt x="2666" y="4"/>
                  </a:cubicBezTo>
                  <a:cubicBezTo>
                    <a:pt x="2666" y="2"/>
                    <a:pt x="2665" y="0"/>
                    <a:pt x="2665" y="0"/>
                  </a:cubicBezTo>
                  <a:cubicBezTo>
                    <a:pt x="2665" y="0"/>
                    <a:pt x="2661" y="10"/>
                    <a:pt x="2586" y="10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1" name="Freeform 812"/>
            <p:cNvSpPr>
              <a:spLocks/>
            </p:cNvSpPr>
            <p:nvPr/>
          </p:nvSpPr>
          <p:spPr bwMode="auto">
            <a:xfrm>
              <a:off x="5154290" y="5403585"/>
              <a:ext cx="1883420" cy="151606"/>
            </a:xfrm>
            <a:custGeom>
              <a:avLst/>
              <a:gdLst>
                <a:gd name="T0" fmla="*/ 1518 w 1615"/>
                <a:gd name="T1" fmla="*/ 0 h 130"/>
                <a:gd name="T2" fmla="*/ 97 w 1615"/>
                <a:gd name="T3" fmla="*/ 0 h 130"/>
                <a:gd name="T4" fmla="*/ 0 w 1615"/>
                <a:gd name="T5" fmla="*/ 130 h 130"/>
                <a:gd name="T6" fmla="*/ 1615 w 1615"/>
                <a:gd name="T7" fmla="*/ 130 h 130"/>
                <a:gd name="T8" fmla="*/ 1518 w 1615"/>
                <a:gd name="T9" fmla="*/ 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15" h="130">
                  <a:moveTo>
                    <a:pt x="1518" y="0"/>
                  </a:moveTo>
                  <a:lnTo>
                    <a:pt x="97" y="0"/>
                  </a:lnTo>
                  <a:lnTo>
                    <a:pt x="0" y="130"/>
                  </a:lnTo>
                  <a:lnTo>
                    <a:pt x="1615" y="130"/>
                  </a:lnTo>
                  <a:lnTo>
                    <a:pt x="1518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2" name="Freeform 813"/>
            <p:cNvSpPr>
              <a:spLocks/>
            </p:cNvSpPr>
            <p:nvPr/>
          </p:nvSpPr>
          <p:spPr bwMode="auto">
            <a:xfrm>
              <a:off x="5154290" y="5358526"/>
              <a:ext cx="1883420" cy="151606"/>
            </a:xfrm>
            <a:custGeom>
              <a:avLst/>
              <a:gdLst>
                <a:gd name="T0" fmla="*/ 1518 w 1615"/>
                <a:gd name="T1" fmla="*/ 0 h 130"/>
                <a:gd name="T2" fmla="*/ 97 w 1615"/>
                <a:gd name="T3" fmla="*/ 0 h 130"/>
                <a:gd name="T4" fmla="*/ 0 w 1615"/>
                <a:gd name="T5" fmla="*/ 130 h 130"/>
                <a:gd name="T6" fmla="*/ 1615 w 1615"/>
                <a:gd name="T7" fmla="*/ 130 h 130"/>
                <a:gd name="T8" fmla="*/ 1518 w 1615"/>
                <a:gd name="T9" fmla="*/ 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15" h="130">
                  <a:moveTo>
                    <a:pt x="1518" y="0"/>
                  </a:moveTo>
                  <a:lnTo>
                    <a:pt x="97" y="0"/>
                  </a:lnTo>
                  <a:lnTo>
                    <a:pt x="0" y="130"/>
                  </a:lnTo>
                  <a:lnTo>
                    <a:pt x="1615" y="130"/>
                  </a:lnTo>
                  <a:lnTo>
                    <a:pt x="1518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3" name="Freeform 814"/>
            <p:cNvSpPr>
              <a:spLocks/>
            </p:cNvSpPr>
            <p:nvPr/>
          </p:nvSpPr>
          <p:spPr bwMode="auto">
            <a:xfrm>
              <a:off x="5577622" y="5601097"/>
              <a:ext cx="1036756" cy="46648"/>
            </a:xfrm>
            <a:custGeom>
              <a:avLst/>
              <a:gdLst>
                <a:gd name="T0" fmla="*/ 19 w 376"/>
                <a:gd name="T1" fmla="*/ 17 h 17"/>
                <a:gd name="T2" fmla="*/ 0 w 376"/>
                <a:gd name="T3" fmla="*/ 0 h 17"/>
                <a:gd name="T4" fmla="*/ 376 w 376"/>
                <a:gd name="T5" fmla="*/ 0 h 17"/>
                <a:gd name="T6" fmla="*/ 357 w 376"/>
                <a:gd name="T7" fmla="*/ 17 h 17"/>
                <a:gd name="T8" fmla="*/ 19 w 376"/>
                <a:gd name="T9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6" h="17">
                  <a:moveTo>
                    <a:pt x="19" y="17"/>
                  </a:moveTo>
                  <a:cubicBezTo>
                    <a:pt x="9" y="17"/>
                    <a:pt x="1" y="10"/>
                    <a:pt x="0" y="0"/>
                  </a:cubicBezTo>
                  <a:cubicBezTo>
                    <a:pt x="376" y="0"/>
                    <a:pt x="376" y="0"/>
                    <a:pt x="376" y="0"/>
                  </a:cubicBezTo>
                  <a:cubicBezTo>
                    <a:pt x="375" y="10"/>
                    <a:pt x="366" y="17"/>
                    <a:pt x="357" y="17"/>
                  </a:cubicBezTo>
                  <a:lnTo>
                    <a:pt x="19" y="17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14" name="Group 13"/>
            <p:cNvGrpSpPr/>
            <p:nvPr/>
          </p:nvGrpSpPr>
          <p:grpSpPr>
            <a:xfrm>
              <a:off x="3279986" y="4972152"/>
              <a:ext cx="5632028" cy="345917"/>
              <a:chOff x="-38360350" y="696913"/>
              <a:chExt cx="88912701" cy="5461000"/>
            </a:xfrm>
          </p:grpSpPr>
          <p:sp>
            <p:nvSpPr>
              <p:cNvPr id="43" name="Freeform 269"/>
              <p:cNvSpPr>
                <a:spLocks noEditPoints="1"/>
              </p:cNvSpPr>
              <p:nvPr/>
            </p:nvSpPr>
            <p:spPr bwMode="auto">
              <a:xfrm>
                <a:off x="-38360350" y="744538"/>
                <a:ext cx="88898413" cy="5413375"/>
              </a:xfrm>
              <a:custGeom>
                <a:avLst/>
                <a:gdLst>
                  <a:gd name="T0" fmla="*/ 22368 w 23703"/>
                  <a:gd name="T1" fmla="*/ 562 h 1440"/>
                  <a:gd name="T2" fmla="*/ 20270 w 23703"/>
                  <a:gd name="T3" fmla="*/ 8 h 1440"/>
                  <a:gd name="T4" fmla="*/ 18930 w 23703"/>
                  <a:gd name="T5" fmla="*/ 8 h 1440"/>
                  <a:gd name="T6" fmla="*/ 17590 w 23703"/>
                  <a:gd name="T7" fmla="*/ 8 h 1440"/>
                  <a:gd name="T8" fmla="*/ 16251 w 23703"/>
                  <a:gd name="T9" fmla="*/ 8 h 1440"/>
                  <a:gd name="T10" fmla="*/ 14911 w 23703"/>
                  <a:gd name="T11" fmla="*/ 8 h 1440"/>
                  <a:gd name="T12" fmla="*/ 13571 w 23703"/>
                  <a:gd name="T13" fmla="*/ 8 h 1440"/>
                  <a:gd name="T14" fmla="*/ 12231 w 23703"/>
                  <a:gd name="T15" fmla="*/ 8 h 1440"/>
                  <a:gd name="T16" fmla="*/ 10879 w 23703"/>
                  <a:gd name="T17" fmla="*/ 82 h 1440"/>
                  <a:gd name="T18" fmla="*/ 9523 w 23703"/>
                  <a:gd name="T19" fmla="*/ 82 h 1440"/>
                  <a:gd name="T20" fmla="*/ 8167 w 23703"/>
                  <a:gd name="T21" fmla="*/ 82 h 1440"/>
                  <a:gd name="T22" fmla="*/ 6811 w 23703"/>
                  <a:gd name="T23" fmla="*/ 82 h 1440"/>
                  <a:gd name="T24" fmla="*/ 5455 w 23703"/>
                  <a:gd name="T25" fmla="*/ 82 h 1440"/>
                  <a:gd name="T26" fmla="*/ 4099 w 23703"/>
                  <a:gd name="T27" fmla="*/ 82 h 1440"/>
                  <a:gd name="T28" fmla="*/ 2087 w 23703"/>
                  <a:gd name="T29" fmla="*/ 82 h 1440"/>
                  <a:gd name="T30" fmla="*/ 938 w 23703"/>
                  <a:gd name="T31" fmla="*/ 803 h 1440"/>
                  <a:gd name="T32" fmla="*/ 13 w 23703"/>
                  <a:gd name="T33" fmla="*/ 1407 h 1440"/>
                  <a:gd name="T34" fmla="*/ 1656 w 23703"/>
                  <a:gd name="T35" fmla="*/ 1399 h 1440"/>
                  <a:gd name="T36" fmla="*/ 3298 w 23703"/>
                  <a:gd name="T37" fmla="*/ 1390 h 1440"/>
                  <a:gd name="T38" fmla="*/ 4941 w 23703"/>
                  <a:gd name="T39" fmla="*/ 1382 h 1440"/>
                  <a:gd name="T40" fmla="*/ 7023 w 23703"/>
                  <a:gd name="T41" fmla="*/ 1137 h 1440"/>
                  <a:gd name="T42" fmla="*/ 6990 w 23703"/>
                  <a:gd name="T43" fmla="*/ 1399 h 1440"/>
                  <a:gd name="T44" fmla="*/ 15040 w 23703"/>
                  <a:gd name="T45" fmla="*/ 1382 h 1440"/>
                  <a:gd name="T46" fmla="*/ 15083 w 23703"/>
                  <a:gd name="T47" fmla="*/ 1149 h 1440"/>
                  <a:gd name="T48" fmla="*/ 17050 w 23703"/>
                  <a:gd name="T49" fmla="*/ 1140 h 1440"/>
                  <a:gd name="T50" fmla="*/ 18638 w 23703"/>
                  <a:gd name="T51" fmla="*/ 1137 h 1440"/>
                  <a:gd name="T52" fmla="*/ 20371 w 23703"/>
                  <a:gd name="T53" fmla="*/ 1382 h 1440"/>
                  <a:gd name="T54" fmla="*/ 22016 w 23703"/>
                  <a:gd name="T55" fmla="*/ 1432 h 1440"/>
                  <a:gd name="T56" fmla="*/ 21849 w 23703"/>
                  <a:gd name="T57" fmla="*/ 1137 h 1440"/>
                  <a:gd name="T58" fmla="*/ 19769 w 23703"/>
                  <a:gd name="T59" fmla="*/ 1107 h 1440"/>
                  <a:gd name="T60" fmla="*/ 18065 w 23703"/>
                  <a:gd name="T61" fmla="*/ 1095 h 1440"/>
                  <a:gd name="T62" fmla="*/ 16346 w 23703"/>
                  <a:gd name="T63" fmla="*/ 861 h 1440"/>
                  <a:gd name="T64" fmla="*/ 5611 w 23703"/>
                  <a:gd name="T65" fmla="*/ 1107 h 1440"/>
                  <a:gd name="T66" fmla="*/ 3678 w 23703"/>
                  <a:gd name="T67" fmla="*/ 618 h 1440"/>
                  <a:gd name="T68" fmla="*/ 3557 w 23703"/>
                  <a:gd name="T69" fmla="*/ 545 h 1440"/>
                  <a:gd name="T70" fmla="*/ 11560 w 23703"/>
                  <a:gd name="T71" fmla="*/ 304 h 1440"/>
                  <a:gd name="T72" fmla="*/ 20090 w 23703"/>
                  <a:gd name="T73" fmla="*/ 819 h 1440"/>
                  <a:gd name="T74" fmla="*/ 8033 w 23703"/>
                  <a:gd name="T75" fmla="*/ 363 h 1440"/>
                  <a:gd name="T76" fmla="*/ 5015 w 23703"/>
                  <a:gd name="T77" fmla="*/ 562 h 1440"/>
                  <a:gd name="T78" fmla="*/ 9384 w 23703"/>
                  <a:gd name="T79" fmla="*/ 562 h 1440"/>
                  <a:gd name="T80" fmla="*/ 12287 w 23703"/>
                  <a:gd name="T81" fmla="*/ 363 h 1440"/>
                  <a:gd name="T82" fmla="*/ 11148 w 23703"/>
                  <a:gd name="T83" fmla="*/ 803 h 1440"/>
                  <a:gd name="T84" fmla="*/ 9557 w 23703"/>
                  <a:gd name="T85" fmla="*/ 626 h 1440"/>
                  <a:gd name="T86" fmla="*/ 13610 w 23703"/>
                  <a:gd name="T87" fmla="*/ 554 h 1440"/>
                  <a:gd name="T88" fmla="*/ 19449 w 23703"/>
                  <a:gd name="T89" fmla="*/ 562 h 1440"/>
                  <a:gd name="T90" fmla="*/ 16522 w 23703"/>
                  <a:gd name="T91" fmla="*/ 363 h 1440"/>
                  <a:gd name="T92" fmla="*/ 15202 w 23703"/>
                  <a:gd name="T93" fmla="*/ 568 h 1440"/>
                  <a:gd name="T94" fmla="*/ 5156 w 23703"/>
                  <a:gd name="T95" fmla="*/ 626 h 1440"/>
                  <a:gd name="T96" fmla="*/ 18573 w 23703"/>
                  <a:gd name="T97" fmla="*/ 811 h 1440"/>
                  <a:gd name="T98" fmla="*/ 6598 w 23703"/>
                  <a:gd name="T99" fmla="*/ 811 h 1440"/>
                  <a:gd name="T100" fmla="*/ 10237 w 23703"/>
                  <a:gd name="T101" fmla="*/ 875 h 1440"/>
                  <a:gd name="T102" fmla="*/ 11914 w 23703"/>
                  <a:gd name="T103" fmla="*/ 861 h 1440"/>
                  <a:gd name="T104" fmla="*/ 19853 w 23703"/>
                  <a:gd name="T105" fmla="*/ 304 h 1440"/>
                  <a:gd name="T106" fmla="*/ 17014 w 23703"/>
                  <a:gd name="T107" fmla="*/ 153 h 1440"/>
                  <a:gd name="T108" fmla="*/ 15630 w 23703"/>
                  <a:gd name="T109" fmla="*/ 313 h 1440"/>
                  <a:gd name="T110" fmla="*/ 12932 w 23703"/>
                  <a:gd name="T111" fmla="*/ 144 h 1440"/>
                  <a:gd name="T112" fmla="*/ 10068 w 23703"/>
                  <a:gd name="T113" fmla="*/ 153 h 1440"/>
                  <a:gd name="T114" fmla="*/ 8749 w 23703"/>
                  <a:gd name="T115" fmla="*/ 313 h 1440"/>
                  <a:gd name="T116" fmla="*/ 5986 w 23703"/>
                  <a:gd name="T117" fmla="*/ 161 h 1440"/>
                  <a:gd name="T118" fmla="*/ 4720 w 23703"/>
                  <a:gd name="T119" fmla="*/ 140 h 1440"/>
                  <a:gd name="T120" fmla="*/ 8088 w 23703"/>
                  <a:gd name="T121" fmla="*/ 610 h 1440"/>
                  <a:gd name="T122" fmla="*/ 8761 w 23703"/>
                  <a:gd name="T123" fmla="*/ 1104 h 1440"/>
                  <a:gd name="T124" fmla="*/ 13435 w 23703"/>
                  <a:gd name="T125" fmla="*/ 875 h 14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3703" h="1440">
                    <a:moveTo>
                      <a:pt x="23690" y="1382"/>
                    </a:moveTo>
                    <a:cubicBezTo>
                      <a:pt x="23694" y="1382"/>
                      <a:pt x="23699" y="1382"/>
                      <a:pt x="23703" y="1382"/>
                    </a:cubicBezTo>
                    <a:cubicBezTo>
                      <a:pt x="23553" y="1288"/>
                      <a:pt x="23407" y="1196"/>
                      <a:pt x="23264" y="1107"/>
                    </a:cubicBezTo>
                    <a:cubicBezTo>
                      <a:pt x="23246" y="1107"/>
                      <a:pt x="23228" y="1107"/>
                      <a:pt x="23211" y="1107"/>
                    </a:cubicBezTo>
                    <a:cubicBezTo>
                      <a:pt x="23209" y="1106"/>
                      <a:pt x="23208" y="1105"/>
                      <a:pt x="23206" y="1104"/>
                    </a:cubicBezTo>
                    <a:cubicBezTo>
                      <a:pt x="23210" y="1104"/>
                      <a:pt x="23215" y="1104"/>
                      <a:pt x="23219" y="1104"/>
                    </a:cubicBezTo>
                    <a:cubicBezTo>
                      <a:pt x="23215" y="1101"/>
                      <a:pt x="23210" y="1098"/>
                      <a:pt x="23206" y="1095"/>
                    </a:cubicBezTo>
                    <a:cubicBezTo>
                      <a:pt x="23210" y="1095"/>
                      <a:pt x="23215" y="1095"/>
                      <a:pt x="23219" y="1095"/>
                    </a:cubicBezTo>
                    <a:cubicBezTo>
                      <a:pt x="23215" y="1092"/>
                      <a:pt x="23210" y="1090"/>
                      <a:pt x="23206" y="1087"/>
                    </a:cubicBezTo>
                    <a:cubicBezTo>
                      <a:pt x="23210" y="1087"/>
                      <a:pt x="23215" y="1087"/>
                      <a:pt x="23219" y="1087"/>
                    </a:cubicBezTo>
                    <a:cubicBezTo>
                      <a:pt x="23215" y="1084"/>
                      <a:pt x="23210" y="1081"/>
                      <a:pt x="23206" y="1079"/>
                    </a:cubicBezTo>
                    <a:cubicBezTo>
                      <a:pt x="23210" y="1079"/>
                      <a:pt x="23215" y="1079"/>
                      <a:pt x="23219" y="1079"/>
                    </a:cubicBezTo>
                    <a:cubicBezTo>
                      <a:pt x="23081" y="992"/>
                      <a:pt x="22946" y="907"/>
                      <a:pt x="22815" y="825"/>
                    </a:cubicBezTo>
                    <a:cubicBezTo>
                      <a:pt x="22801" y="825"/>
                      <a:pt x="22788" y="825"/>
                      <a:pt x="22775" y="825"/>
                    </a:cubicBezTo>
                    <a:cubicBezTo>
                      <a:pt x="22771" y="823"/>
                      <a:pt x="22768" y="821"/>
                      <a:pt x="22765" y="819"/>
                    </a:cubicBezTo>
                    <a:cubicBezTo>
                      <a:pt x="22770" y="819"/>
                      <a:pt x="22774" y="819"/>
                      <a:pt x="22779" y="819"/>
                    </a:cubicBezTo>
                    <a:cubicBezTo>
                      <a:pt x="22774" y="816"/>
                      <a:pt x="22770" y="814"/>
                      <a:pt x="22765" y="811"/>
                    </a:cubicBezTo>
                    <a:cubicBezTo>
                      <a:pt x="22770" y="811"/>
                      <a:pt x="22774" y="811"/>
                      <a:pt x="22779" y="811"/>
                    </a:cubicBezTo>
                    <a:cubicBezTo>
                      <a:pt x="22774" y="808"/>
                      <a:pt x="22770" y="805"/>
                      <a:pt x="22765" y="803"/>
                    </a:cubicBezTo>
                    <a:cubicBezTo>
                      <a:pt x="22770" y="803"/>
                      <a:pt x="22774" y="803"/>
                      <a:pt x="22779" y="803"/>
                    </a:cubicBezTo>
                    <a:cubicBezTo>
                      <a:pt x="22651" y="722"/>
                      <a:pt x="22526" y="644"/>
                      <a:pt x="22404" y="568"/>
                    </a:cubicBezTo>
                    <a:cubicBezTo>
                      <a:pt x="22391" y="568"/>
                      <a:pt x="22378" y="568"/>
                      <a:pt x="22364" y="568"/>
                    </a:cubicBezTo>
                    <a:cubicBezTo>
                      <a:pt x="22361" y="566"/>
                      <a:pt x="22358" y="564"/>
                      <a:pt x="22355" y="562"/>
                    </a:cubicBezTo>
                    <a:cubicBezTo>
                      <a:pt x="22359" y="562"/>
                      <a:pt x="22363" y="562"/>
                      <a:pt x="22368" y="562"/>
                    </a:cubicBezTo>
                    <a:cubicBezTo>
                      <a:pt x="22363" y="559"/>
                      <a:pt x="22359" y="556"/>
                      <a:pt x="22355" y="554"/>
                    </a:cubicBezTo>
                    <a:cubicBezTo>
                      <a:pt x="22359" y="554"/>
                      <a:pt x="22363" y="554"/>
                      <a:pt x="22368" y="554"/>
                    </a:cubicBezTo>
                    <a:cubicBezTo>
                      <a:pt x="22363" y="551"/>
                      <a:pt x="22359" y="548"/>
                      <a:pt x="22355" y="545"/>
                    </a:cubicBezTo>
                    <a:cubicBezTo>
                      <a:pt x="22359" y="545"/>
                      <a:pt x="22363" y="545"/>
                      <a:pt x="22368" y="545"/>
                    </a:cubicBezTo>
                    <a:cubicBezTo>
                      <a:pt x="22250" y="471"/>
                      <a:pt x="22134" y="398"/>
                      <a:pt x="22021" y="327"/>
                    </a:cubicBezTo>
                    <a:cubicBezTo>
                      <a:pt x="22007" y="327"/>
                      <a:pt x="21994" y="327"/>
                      <a:pt x="21981" y="327"/>
                    </a:cubicBezTo>
                    <a:cubicBezTo>
                      <a:pt x="21977" y="325"/>
                      <a:pt x="21974" y="323"/>
                      <a:pt x="21971" y="321"/>
                    </a:cubicBezTo>
                    <a:cubicBezTo>
                      <a:pt x="21975" y="321"/>
                      <a:pt x="21980" y="321"/>
                      <a:pt x="21984" y="321"/>
                    </a:cubicBezTo>
                    <a:cubicBezTo>
                      <a:pt x="21980" y="318"/>
                      <a:pt x="21975" y="316"/>
                      <a:pt x="21971" y="313"/>
                    </a:cubicBezTo>
                    <a:cubicBezTo>
                      <a:pt x="21975" y="313"/>
                      <a:pt x="21980" y="313"/>
                      <a:pt x="21984" y="313"/>
                    </a:cubicBezTo>
                    <a:cubicBezTo>
                      <a:pt x="21980" y="310"/>
                      <a:pt x="21975" y="307"/>
                      <a:pt x="21971" y="304"/>
                    </a:cubicBezTo>
                    <a:cubicBezTo>
                      <a:pt x="21975" y="304"/>
                      <a:pt x="21980" y="304"/>
                      <a:pt x="21984" y="304"/>
                    </a:cubicBezTo>
                    <a:cubicBezTo>
                      <a:pt x="21874" y="236"/>
                      <a:pt x="21767" y="168"/>
                      <a:pt x="21661" y="102"/>
                    </a:cubicBezTo>
                    <a:cubicBezTo>
                      <a:pt x="21648" y="102"/>
                      <a:pt x="21635" y="102"/>
                      <a:pt x="21622" y="102"/>
                    </a:cubicBezTo>
                    <a:cubicBezTo>
                      <a:pt x="21620" y="101"/>
                      <a:pt x="21618" y="100"/>
                      <a:pt x="21615" y="99"/>
                    </a:cubicBezTo>
                    <a:cubicBezTo>
                      <a:pt x="21620" y="99"/>
                      <a:pt x="21624" y="99"/>
                      <a:pt x="21629" y="99"/>
                    </a:cubicBezTo>
                    <a:cubicBezTo>
                      <a:pt x="21624" y="96"/>
                      <a:pt x="21620" y="93"/>
                      <a:pt x="21615" y="90"/>
                    </a:cubicBezTo>
                    <a:cubicBezTo>
                      <a:pt x="21620" y="90"/>
                      <a:pt x="21624" y="90"/>
                      <a:pt x="21629" y="90"/>
                    </a:cubicBezTo>
                    <a:cubicBezTo>
                      <a:pt x="21624" y="87"/>
                      <a:pt x="21620" y="85"/>
                      <a:pt x="21615" y="82"/>
                    </a:cubicBezTo>
                    <a:cubicBezTo>
                      <a:pt x="21620" y="82"/>
                      <a:pt x="21624" y="82"/>
                      <a:pt x="21629" y="82"/>
                    </a:cubicBezTo>
                    <a:cubicBezTo>
                      <a:pt x="21585" y="54"/>
                      <a:pt x="21541" y="27"/>
                      <a:pt x="21498" y="0"/>
                    </a:cubicBezTo>
                    <a:cubicBezTo>
                      <a:pt x="21088" y="0"/>
                      <a:pt x="20679" y="0"/>
                      <a:pt x="20270" y="0"/>
                    </a:cubicBezTo>
                    <a:cubicBezTo>
                      <a:pt x="20274" y="2"/>
                      <a:pt x="20278" y="5"/>
                      <a:pt x="20282" y="8"/>
                    </a:cubicBezTo>
                    <a:cubicBezTo>
                      <a:pt x="20278" y="8"/>
                      <a:pt x="20274" y="8"/>
                      <a:pt x="20270" y="8"/>
                    </a:cubicBezTo>
                    <a:cubicBezTo>
                      <a:pt x="20274" y="11"/>
                      <a:pt x="20278" y="14"/>
                      <a:pt x="20282" y="16"/>
                    </a:cubicBezTo>
                    <a:cubicBezTo>
                      <a:pt x="20278" y="16"/>
                      <a:pt x="20274" y="16"/>
                      <a:pt x="20270" y="16"/>
                    </a:cubicBezTo>
                    <a:cubicBezTo>
                      <a:pt x="20274" y="19"/>
                      <a:pt x="20278" y="22"/>
                      <a:pt x="20282" y="25"/>
                    </a:cubicBezTo>
                    <a:cubicBezTo>
                      <a:pt x="20278" y="25"/>
                      <a:pt x="20274" y="25"/>
                      <a:pt x="20270" y="25"/>
                    </a:cubicBezTo>
                    <a:cubicBezTo>
                      <a:pt x="20274" y="27"/>
                      <a:pt x="20278" y="30"/>
                      <a:pt x="20282" y="33"/>
                    </a:cubicBezTo>
                    <a:cubicBezTo>
                      <a:pt x="20278" y="33"/>
                      <a:pt x="20274" y="33"/>
                      <a:pt x="20270" y="33"/>
                    </a:cubicBezTo>
                    <a:cubicBezTo>
                      <a:pt x="20274" y="36"/>
                      <a:pt x="20278" y="39"/>
                      <a:pt x="20282" y="41"/>
                    </a:cubicBezTo>
                    <a:cubicBezTo>
                      <a:pt x="20278" y="41"/>
                      <a:pt x="20274" y="41"/>
                      <a:pt x="20270" y="41"/>
                    </a:cubicBezTo>
                    <a:cubicBezTo>
                      <a:pt x="20274" y="44"/>
                      <a:pt x="20278" y="47"/>
                      <a:pt x="20282" y="50"/>
                    </a:cubicBezTo>
                    <a:cubicBezTo>
                      <a:pt x="20278" y="50"/>
                      <a:pt x="20274" y="50"/>
                      <a:pt x="20270" y="50"/>
                    </a:cubicBezTo>
                    <a:cubicBezTo>
                      <a:pt x="20274" y="52"/>
                      <a:pt x="20278" y="55"/>
                      <a:pt x="20282" y="58"/>
                    </a:cubicBezTo>
                    <a:cubicBezTo>
                      <a:pt x="20278" y="58"/>
                      <a:pt x="20274" y="58"/>
                      <a:pt x="20270" y="58"/>
                    </a:cubicBezTo>
                    <a:cubicBezTo>
                      <a:pt x="20290" y="73"/>
                      <a:pt x="20311" y="88"/>
                      <a:pt x="20332" y="102"/>
                    </a:cubicBezTo>
                    <a:cubicBezTo>
                      <a:pt x="20309" y="102"/>
                      <a:pt x="20287" y="102"/>
                      <a:pt x="20265" y="102"/>
                    </a:cubicBezTo>
                    <a:cubicBezTo>
                      <a:pt x="20263" y="101"/>
                      <a:pt x="20261" y="100"/>
                      <a:pt x="20259" y="99"/>
                    </a:cubicBezTo>
                    <a:cubicBezTo>
                      <a:pt x="20263" y="99"/>
                      <a:pt x="20267" y="99"/>
                      <a:pt x="20271" y="99"/>
                    </a:cubicBezTo>
                    <a:cubicBezTo>
                      <a:pt x="20267" y="96"/>
                      <a:pt x="20263" y="93"/>
                      <a:pt x="20259" y="90"/>
                    </a:cubicBezTo>
                    <a:cubicBezTo>
                      <a:pt x="20263" y="90"/>
                      <a:pt x="20267" y="90"/>
                      <a:pt x="20271" y="90"/>
                    </a:cubicBezTo>
                    <a:cubicBezTo>
                      <a:pt x="20267" y="87"/>
                      <a:pt x="20263" y="85"/>
                      <a:pt x="20259" y="82"/>
                    </a:cubicBezTo>
                    <a:cubicBezTo>
                      <a:pt x="20263" y="82"/>
                      <a:pt x="20267" y="82"/>
                      <a:pt x="20271" y="82"/>
                    </a:cubicBezTo>
                    <a:cubicBezTo>
                      <a:pt x="20233" y="54"/>
                      <a:pt x="20195" y="27"/>
                      <a:pt x="20158" y="0"/>
                    </a:cubicBezTo>
                    <a:cubicBezTo>
                      <a:pt x="19749" y="0"/>
                      <a:pt x="19339" y="0"/>
                      <a:pt x="18930" y="0"/>
                    </a:cubicBezTo>
                    <a:cubicBezTo>
                      <a:pt x="18933" y="2"/>
                      <a:pt x="18937" y="5"/>
                      <a:pt x="18940" y="8"/>
                    </a:cubicBezTo>
                    <a:cubicBezTo>
                      <a:pt x="18937" y="8"/>
                      <a:pt x="18933" y="8"/>
                      <a:pt x="18930" y="8"/>
                    </a:cubicBezTo>
                    <a:cubicBezTo>
                      <a:pt x="18933" y="11"/>
                      <a:pt x="18937" y="14"/>
                      <a:pt x="18940" y="16"/>
                    </a:cubicBezTo>
                    <a:cubicBezTo>
                      <a:pt x="18937" y="16"/>
                      <a:pt x="18933" y="16"/>
                      <a:pt x="18930" y="16"/>
                    </a:cubicBezTo>
                    <a:cubicBezTo>
                      <a:pt x="18933" y="19"/>
                      <a:pt x="18937" y="22"/>
                      <a:pt x="18940" y="25"/>
                    </a:cubicBezTo>
                    <a:cubicBezTo>
                      <a:pt x="18937" y="25"/>
                      <a:pt x="18933" y="25"/>
                      <a:pt x="18930" y="25"/>
                    </a:cubicBezTo>
                    <a:cubicBezTo>
                      <a:pt x="18933" y="27"/>
                      <a:pt x="18937" y="30"/>
                      <a:pt x="18940" y="33"/>
                    </a:cubicBezTo>
                    <a:cubicBezTo>
                      <a:pt x="18937" y="33"/>
                      <a:pt x="18933" y="33"/>
                      <a:pt x="18930" y="33"/>
                    </a:cubicBezTo>
                    <a:cubicBezTo>
                      <a:pt x="18933" y="36"/>
                      <a:pt x="18937" y="39"/>
                      <a:pt x="18940" y="41"/>
                    </a:cubicBezTo>
                    <a:cubicBezTo>
                      <a:pt x="18937" y="41"/>
                      <a:pt x="18933" y="41"/>
                      <a:pt x="18930" y="41"/>
                    </a:cubicBezTo>
                    <a:cubicBezTo>
                      <a:pt x="18933" y="44"/>
                      <a:pt x="18937" y="47"/>
                      <a:pt x="18940" y="50"/>
                    </a:cubicBezTo>
                    <a:cubicBezTo>
                      <a:pt x="18937" y="50"/>
                      <a:pt x="18933" y="50"/>
                      <a:pt x="18930" y="50"/>
                    </a:cubicBezTo>
                    <a:cubicBezTo>
                      <a:pt x="18933" y="52"/>
                      <a:pt x="18937" y="55"/>
                      <a:pt x="18940" y="58"/>
                    </a:cubicBezTo>
                    <a:cubicBezTo>
                      <a:pt x="18937" y="58"/>
                      <a:pt x="18933" y="58"/>
                      <a:pt x="18930" y="58"/>
                    </a:cubicBezTo>
                    <a:cubicBezTo>
                      <a:pt x="18947" y="73"/>
                      <a:pt x="18965" y="88"/>
                      <a:pt x="18982" y="102"/>
                    </a:cubicBezTo>
                    <a:cubicBezTo>
                      <a:pt x="18957" y="102"/>
                      <a:pt x="18932" y="102"/>
                      <a:pt x="18907" y="102"/>
                    </a:cubicBezTo>
                    <a:cubicBezTo>
                      <a:pt x="18906" y="101"/>
                      <a:pt x="18904" y="100"/>
                      <a:pt x="18903" y="99"/>
                    </a:cubicBezTo>
                    <a:cubicBezTo>
                      <a:pt x="18906" y="99"/>
                      <a:pt x="18909" y="99"/>
                      <a:pt x="18913" y="99"/>
                    </a:cubicBezTo>
                    <a:cubicBezTo>
                      <a:pt x="18909" y="96"/>
                      <a:pt x="18906" y="93"/>
                      <a:pt x="18903" y="90"/>
                    </a:cubicBezTo>
                    <a:cubicBezTo>
                      <a:pt x="18906" y="90"/>
                      <a:pt x="18909" y="90"/>
                      <a:pt x="18913" y="90"/>
                    </a:cubicBezTo>
                    <a:cubicBezTo>
                      <a:pt x="18909" y="87"/>
                      <a:pt x="18906" y="85"/>
                      <a:pt x="18903" y="82"/>
                    </a:cubicBezTo>
                    <a:cubicBezTo>
                      <a:pt x="18906" y="82"/>
                      <a:pt x="18909" y="82"/>
                      <a:pt x="18913" y="82"/>
                    </a:cubicBezTo>
                    <a:cubicBezTo>
                      <a:pt x="18881" y="54"/>
                      <a:pt x="18849" y="27"/>
                      <a:pt x="18818" y="0"/>
                    </a:cubicBezTo>
                    <a:cubicBezTo>
                      <a:pt x="18409" y="0"/>
                      <a:pt x="18000" y="0"/>
                      <a:pt x="17590" y="0"/>
                    </a:cubicBezTo>
                    <a:cubicBezTo>
                      <a:pt x="17593" y="2"/>
                      <a:pt x="17596" y="5"/>
                      <a:pt x="17598" y="8"/>
                    </a:cubicBezTo>
                    <a:cubicBezTo>
                      <a:pt x="17596" y="8"/>
                      <a:pt x="17593" y="8"/>
                      <a:pt x="17590" y="8"/>
                    </a:cubicBezTo>
                    <a:cubicBezTo>
                      <a:pt x="17593" y="11"/>
                      <a:pt x="17596" y="14"/>
                      <a:pt x="17598" y="16"/>
                    </a:cubicBezTo>
                    <a:cubicBezTo>
                      <a:pt x="17596" y="16"/>
                      <a:pt x="17593" y="16"/>
                      <a:pt x="17590" y="16"/>
                    </a:cubicBezTo>
                    <a:cubicBezTo>
                      <a:pt x="17593" y="19"/>
                      <a:pt x="17596" y="22"/>
                      <a:pt x="17598" y="25"/>
                    </a:cubicBezTo>
                    <a:cubicBezTo>
                      <a:pt x="17596" y="25"/>
                      <a:pt x="17593" y="25"/>
                      <a:pt x="17590" y="25"/>
                    </a:cubicBezTo>
                    <a:cubicBezTo>
                      <a:pt x="17593" y="27"/>
                      <a:pt x="17596" y="30"/>
                      <a:pt x="17598" y="33"/>
                    </a:cubicBezTo>
                    <a:cubicBezTo>
                      <a:pt x="17596" y="33"/>
                      <a:pt x="17593" y="33"/>
                      <a:pt x="17590" y="33"/>
                    </a:cubicBezTo>
                    <a:cubicBezTo>
                      <a:pt x="17593" y="36"/>
                      <a:pt x="17596" y="39"/>
                      <a:pt x="17598" y="41"/>
                    </a:cubicBezTo>
                    <a:cubicBezTo>
                      <a:pt x="17596" y="41"/>
                      <a:pt x="17593" y="41"/>
                      <a:pt x="17590" y="41"/>
                    </a:cubicBezTo>
                    <a:cubicBezTo>
                      <a:pt x="17593" y="44"/>
                      <a:pt x="17596" y="47"/>
                      <a:pt x="17598" y="50"/>
                    </a:cubicBezTo>
                    <a:cubicBezTo>
                      <a:pt x="17596" y="50"/>
                      <a:pt x="17593" y="50"/>
                      <a:pt x="17590" y="50"/>
                    </a:cubicBezTo>
                    <a:cubicBezTo>
                      <a:pt x="17593" y="52"/>
                      <a:pt x="17596" y="55"/>
                      <a:pt x="17598" y="58"/>
                    </a:cubicBezTo>
                    <a:cubicBezTo>
                      <a:pt x="17596" y="58"/>
                      <a:pt x="17593" y="58"/>
                      <a:pt x="17590" y="58"/>
                    </a:cubicBezTo>
                    <a:cubicBezTo>
                      <a:pt x="17604" y="73"/>
                      <a:pt x="17618" y="88"/>
                      <a:pt x="17633" y="102"/>
                    </a:cubicBezTo>
                    <a:cubicBezTo>
                      <a:pt x="17605" y="102"/>
                      <a:pt x="17578" y="102"/>
                      <a:pt x="17550" y="102"/>
                    </a:cubicBezTo>
                    <a:cubicBezTo>
                      <a:pt x="17549" y="101"/>
                      <a:pt x="17548" y="100"/>
                      <a:pt x="17547" y="99"/>
                    </a:cubicBezTo>
                    <a:cubicBezTo>
                      <a:pt x="17549" y="99"/>
                      <a:pt x="17552" y="99"/>
                      <a:pt x="17555" y="99"/>
                    </a:cubicBezTo>
                    <a:cubicBezTo>
                      <a:pt x="17552" y="96"/>
                      <a:pt x="17549" y="93"/>
                      <a:pt x="17547" y="90"/>
                    </a:cubicBezTo>
                    <a:cubicBezTo>
                      <a:pt x="17549" y="90"/>
                      <a:pt x="17552" y="90"/>
                      <a:pt x="17555" y="90"/>
                    </a:cubicBezTo>
                    <a:cubicBezTo>
                      <a:pt x="17552" y="87"/>
                      <a:pt x="17549" y="85"/>
                      <a:pt x="17547" y="82"/>
                    </a:cubicBezTo>
                    <a:cubicBezTo>
                      <a:pt x="17549" y="82"/>
                      <a:pt x="17552" y="82"/>
                      <a:pt x="17555" y="82"/>
                    </a:cubicBezTo>
                    <a:cubicBezTo>
                      <a:pt x="17529" y="54"/>
                      <a:pt x="17503" y="27"/>
                      <a:pt x="17478" y="0"/>
                    </a:cubicBezTo>
                    <a:cubicBezTo>
                      <a:pt x="17069" y="0"/>
                      <a:pt x="16660" y="0"/>
                      <a:pt x="16251" y="0"/>
                    </a:cubicBezTo>
                    <a:cubicBezTo>
                      <a:pt x="16253" y="2"/>
                      <a:pt x="16255" y="5"/>
                      <a:pt x="16257" y="8"/>
                    </a:cubicBezTo>
                    <a:cubicBezTo>
                      <a:pt x="16255" y="8"/>
                      <a:pt x="16253" y="8"/>
                      <a:pt x="16251" y="8"/>
                    </a:cubicBezTo>
                    <a:cubicBezTo>
                      <a:pt x="16253" y="11"/>
                      <a:pt x="16255" y="14"/>
                      <a:pt x="16257" y="16"/>
                    </a:cubicBezTo>
                    <a:cubicBezTo>
                      <a:pt x="16255" y="16"/>
                      <a:pt x="16253" y="16"/>
                      <a:pt x="16251" y="16"/>
                    </a:cubicBezTo>
                    <a:cubicBezTo>
                      <a:pt x="16253" y="19"/>
                      <a:pt x="16255" y="22"/>
                      <a:pt x="16257" y="25"/>
                    </a:cubicBezTo>
                    <a:cubicBezTo>
                      <a:pt x="16255" y="25"/>
                      <a:pt x="16253" y="25"/>
                      <a:pt x="16251" y="25"/>
                    </a:cubicBezTo>
                    <a:cubicBezTo>
                      <a:pt x="16253" y="27"/>
                      <a:pt x="16255" y="30"/>
                      <a:pt x="16257" y="33"/>
                    </a:cubicBezTo>
                    <a:cubicBezTo>
                      <a:pt x="16255" y="33"/>
                      <a:pt x="16253" y="33"/>
                      <a:pt x="16251" y="33"/>
                    </a:cubicBezTo>
                    <a:cubicBezTo>
                      <a:pt x="16253" y="36"/>
                      <a:pt x="16255" y="39"/>
                      <a:pt x="16257" y="41"/>
                    </a:cubicBezTo>
                    <a:cubicBezTo>
                      <a:pt x="16255" y="41"/>
                      <a:pt x="16253" y="41"/>
                      <a:pt x="16251" y="41"/>
                    </a:cubicBezTo>
                    <a:cubicBezTo>
                      <a:pt x="16253" y="44"/>
                      <a:pt x="16255" y="47"/>
                      <a:pt x="16257" y="50"/>
                    </a:cubicBezTo>
                    <a:cubicBezTo>
                      <a:pt x="16255" y="50"/>
                      <a:pt x="16253" y="50"/>
                      <a:pt x="16251" y="50"/>
                    </a:cubicBezTo>
                    <a:cubicBezTo>
                      <a:pt x="16253" y="52"/>
                      <a:pt x="16255" y="55"/>
                      <a:pt x="16257" y="58"/>
                    </a:cubicBezTo>
                    <a:cubicBezTo>
                      <a:pt x="16255" y="58"/>
                      <a:pt x="16253" y="58"/>
                      <a:pt x="16251" y="58"/>
                    </a:cubicBezTo>
                    <a:cubicBezTo>
                      <a:pt x="16261" y="73"/>
                      <a:pt x="16272" y="88"/>
                      <a:pt x="16283" y="102"/>
                    </a:cubicBezTo>
                    <a:cubicBezTo>
                      <a:pt x="16253" y="102"/>
                      <a:pt x="16223" y="102"/>
                      <a:pt x="16193" y="102"/>
                    </a:cubicBezTo>
                    <a:cubicBezTo>
                      <a:pt x="16192" y="101"/>
                      <a:pt x="16191" y="100"/>
                      <a:pt x="16191" y="99"/>
                    </a:cubicBezTo>
                    <a:cubicBezTo>
                      <a:pt x="16193" y="99"/>
                      <a:pt x="16194" y="99"/>
                      <a:pt x="16196" y="99"/>
                    </a:cubicBezTo>
                    <a:cubicBezTo>
                      <a:pt x="16194" y="96"/>
                      <a:pt x="16193" y="93"/>
                      <a:pt x="16191" y="90"/>
                    </a:cubicBezTo>
                    <a:cubicBezTo>
                      <a:pt x="16193" y="90"/>
                      <a:pt x="16194" y="90"/>
                      <a:pt x="16196" y="90"/>
                    </a:cubicBezTo>
                    <a:cubicBezTo>
                      <a:pt x="16194" y="87"/>
                      <a:pt x="16193" y="85"/>
                      <a:pt x="16191" y="82"/>
                    </a:cubicBezTo>
                    <a:cubicBezTo>
                      <a:pt x="16193" y="82"/>
                      <a:pt x="16194" y="82"/>
                      <a:pt x="16196" y="82"/>
                    </a:cubicBezTo>
                    <a:cubicBezTo>
                      <a:pt x="16177" y="54"/>
                      <a:pt x="16157" y="27"/>
                      <a:pt x="16138" y="0"/>
                    </a:cubicBezTo>
                    <a:cubicBezTo>
                      <a:pt x="15729" y="0"/>
                      <a:pt x="15320" y="0"/>
                      <a:pt x="14911" y="0"/>
                    </a:cubicBezTo>
                    <a:cubicBezTo>
                      <a:pt x="14912" y="2"/>
                      <a:pt x="14913" y="5"/>
                      <a:pt x="14915" y="8"/>
                    </a:cubicBezTo>
                    <a:cubicBezTo>
                      <a:pt x="14913" y="8"/>
                      <a:pt x="14912" y="8"/>
                      <a:pt x="14911" y="8"/>
                    </a:cubicBezTo>
                    <a:cubicBezTo>
                      <a:pt x="14912" y="11"/>
                      <a:pt x="14913" y="14"/>
                      <a:pt x="14915" y="16"/>
                    </a:cubicBezTo>
                    <a:cubicBezTo>
                      <a:pt x="14913" y="16"/>
                      <a:pt x="14912" y="16"/>
                      <a:pt x="14911" y="16"/>
                    </a:cubicBezTo>
                    <a:cubicBezTo>
                      <a:pt x="14912" y="19"/>
                      <a:pt x="14913" y="22"/>
                      <a:pt x="14915" y="25"/>
                    </a:cubicBezTo>
                    <a:cubicBezTo>
                      <a:pt x="14913" y="25"/>
                      <a:pt x="14912" y="25"/>
                      <a:pt x="14911" y="25"/>
                    </a:cubicBezTo>
                    <a:cubicBezTo>
                      <a:pt x="14912" y="27"/>
                      <a:pt x="14913" y="30"/>
                      <a:pt x="14915" y="33"/>
                    </a:cubicBezTo>
                    <a:cubicBezTo>
                      <a:pt x="14913" y="33"/>
                      <a:pt x="14912" y="33"/>
                      <a:pt x="14911" y="33"/>
                    </a:cubicBezTo>
                    <a:cubicBezTo>
                      <a:pt x="14912" y="36"/>
                      <a:pt x="14913" y="39"/>
                      <a:pt x="14915" y="41"/>
                    </a:cubicBezTo>
                    <a:cubicBezTo>
                      <a:pt x="14913" y="41"/>
                      <a:pt x="14912" y="41"/>
                      <a:pt x="14911" y="41"/>
                    </a:cubicBezTo>
                    <a:cubicBezTo>
                      <a:pt x="14912" y="44"/>
                      <a:pt x="14913" y="47"/>
                      <a:pt x="14915" y="50"/>
                    </a:cubicBezTo>
                    <a:cubicBezTo>
                      <a:pt x="14913" y="50"/>
                      <a:pt x="14912" y="50"/>
                      <a:pt x="14911" y="50"/>
                    </a:cubicBezTo>
                    <a:cubicBezTo>
                      <a:pt x="14912" y="52"/>
                      <a:pt x="14913" y="55"/>
                      <a:pt x="14915" y="58"/>
                    </a:cubicBezTo>
                    <a:cubicBezTo>
                      <a:pt x="14913" y="58"/>
                      <a:pt x="14912" y="58"/>
                      <a:pt x="14911" y="58"/>
                    </a:cubicBezTo>
                    <a:cubicBezTo>
                      <a:pt x="14918" y="73"/>
                      <a:pt x="14926" y="88"/>
                      <a:pt x="14933" y="102"/>
                    </a:cubicBezTo>
                    <a:cubicBezTo>
                      <a:pt x="14901" y="102"/>
                      <a:pt x="14869" y="102"/>
                      <a:pt x="14836" y="102"/>
                    </a:cubicBezTo>
                    <a:cubicBezTo>
                      <a:pt x="14835" y="101"/>
                      <a:pt x="14835" y="100"/>
                      <a:pt x="14834" y="99"/>
                    </a:cubicBezTo>
                    <a:cubicBezTo>
                      <a:pt x="14836" y="99"/>
                      <a:pt x="14837" y="99"/>
                      <a:pt x="14838" y="99"/>
                    </a:cubicBezTo>
                    <a:cubicBezTo>
                      <a:pt x="14837" y="96"/>
                      <a:pt x="14836" y="93"/>
                      <a:pt x="14834" y="90"/>
                    </a:cubicBezTo>
                    <a:cubicBezTo>
                      <a:pt x="14836" y="90"/>
                      <a:pt x="14837" y="90"/>
                      <a:pt x="14838" y="90"/>
                    </a:cubicBezTo>
                    <a:cubicBezTo>
                      <a:pt x="14837" y="87"/>
                      <a:pt x="14836" y="85"/>
                      <a:pt x="14834" y="82"/>
                    </a:cubicBezTo>
                    <a:cubicBezTo>
                      <a:pt x="14836" y="82"/>
                      <a:pt x="14837" y="82"/>
                      <a:pt x="14838" y="82"/>
                    </a:cubicBezTo>
                    <a:cubicBezTo>
                      <a:pt x="14825" y="54"/>
                      <a:pt x="14812" y="27"/>
                      <a:pt x="14798" y="0"/>
                    </a:cubicBezTo>
                    <a:cubicBezTo>
                      <a:pt x="14389" y="0"/>
                      <a:pt x="13980" y="0"/>
                      <a:pt x="13571" y="0"/>
                    </a:cubicBezTo>
                    <a:cubicBezTo>
                      <a:pt x="13572" y="2"/>
                      <a:pt x="13572" y="5"/>
                      <a:pt x="13573" y="8"/>
                    </a:cubicBezTo>
                    <a:cubicBezTo>
                      <a:pt x="13572" y="8"/>
                      <a:pt x="13572" y="8"/>
                      <a:pt x="13571" y="8"/>
                    </a:cubicBezTo>
                    <a:cubicBezTo>
                      <a:pt x="13572" y="11"/>
                      <a:pt x="13572" y="14"/>
                      <a:pt x="13573" y="16"/>
                    </a:cubicBezTo>
                    <a:cubicBezTo>
                      <a:pt x="13572" y="16"/>
                      <a:pt x="13572" y="16"/>
                      <a:pt x="13571" y="16"/>
                    </a:cubicBezTo>
                    <a:cubicBezTo>
                      <a:pt x="13572" y="19"/>
                      <a:pt x="13572" y="22"/>
                      <a:pt x="13573" y="25"/>
                    </a:cubicBezTo>
                    <a:cubicBezTo>
                      <a:pt x="13572" y="25"/>
                      <a:pt x="13572" y="25"/>
                      <a:pt x="13571" y="25"/>
                    </a:cubicBezTo>
                    <a:cubicBezTo>
                      <a:pt x="13572" y="27"/>
                      <a:pt x="13572" y="30"/>
                      <a:pt x="13573" y="33"/>
                    </a:cubicBezTo>
                    <a:cubicBezTo>
                      <a:pt x="13572" y="33"/>
                      <a:pt x="13572" y="33"/>
                      <a:pt x="13571" y="33"/>
                    </a:cubicBezTo>
                    <a:cubicBezTo>
                      <a:pt x="13572" y="36"/>
                      <a:pt x="13572" y="39"/>
                      <a:pt x="13573" y="41"/>
                    </a:cubicBezTo>
                    <a:cubicBezTo>
                      <a:pt x="13572" y="41"/>
                      <a:pt x="13572" y="41"/>
                      <a:pt x="13571" y="41"/>
                    </a:cubicBezTo>
                    <a:cubicBezTo>
                      <a:pt x="13572" y="44"/>
                      <a:pt x="13572" y="47"/>
                      <a:pt x="13573" y="50"/>
                    </a:cubicBezTo>
                    <a:cubicBezTo>
                      <a:pt x="13572" y="50"/>
                      <a:pt x="13572" y="50"/>
                      <a:pt x="13571" y="50"/>
                    </a:cubicBezTo>
                    <a:cubicBezTo>
                      <a:pt x="13572" y="52"/>
                      <a:pt x="13572" y="55"/>
                      <a:pt x="13573" y="58"/>
                    </a:cubicBezTo>
                    <a:cubicBezTo>
                      <a:pt x="13572" y="58"/>
                      <a:pt x="13572" y="58"/>
                      <a:pt x="13571" y="58"/>
                    </a:cubicBezTo>
                    <a:cubicBezTo>
                      <a:pt x="13575" y="73"/>
                      <a:pt x="13579" y="88"/>
                      <a:pt x="13584" y="102"/>
                    </a:cubicBezTo>
                    <a:cubicBezTo>
                      <a:pt x="13549" y="102"/>
                      <a:pt x="13514" y="102"/>
                      <a:pt x="13479" y="102"/>
                    </a:cubicBezTo>
                    <a:cubicBezTo>
                      <a:pt x="13479" y="101"/>
                      <a:pt x="13479" y="100"/>
                      <a:pt x="13478" y="99"/>
                    </a:cubicBezTo>
                    <a:cubicBezTo>
                      <a:pt x="13479" y="99"/>
                      <a:pt x="13480" y="99"/>
                      <a:pt x="13481" y="99"/>
                    </a:cubicBezTo>
                    <a:cubicBezTo>
                      <a:pt x="13480" y="96"/>
                      <a:pt x="13479" y="93"/>
                      <a:pt x="13478" y="90"/>
                    </a:cubicBezTo>
                    <a:cubicBezTo>
                      <a:pt x="13479" y="90"/>
                      <a:pt x="13480" y="90"/>
                      <a:pt x="13481" y="90"/>
                    </a:cubicBezTo>
                    <a:cubicBezTo>
                      <a:pt x="13480" y="87"/>
                      <a:pt x="13479" y="85"/>
                      <a:pt x="13478" y="82"/>
                    </a:cubicBezTo>
                    <a:cubicBezTo>
                      <a:pt x="13479" y="82"/>
                      <a:pt x="13480" y="82"/>
                      <a:pt x="13481" y="82"/>
                    </a:cubicBezTo>
                    <a:cubicBezTo>
                      <a:pt x="13473" y="54"/>
                      <a:pt x="13466" y="27"/>
                      <a:pt x="13459" y="0"/>
                    </a:cubicBezTo>
                    <a:cubicBezTo>
                      <a:pt x="13049" y="0"/>
                      <a:pt x="12640" y="0"/>
                      <a:pt x="12231" y="0"/>
                    </a:cubicBezTo>
                    <a:cubicBezTo>
                      <a:pt x="12231" y="2"/>
                      <a:pt x="12231" y="5"/>
                      <a:pt x="12231" y="8"/>
                    </a:cubicBezTo>
                    <a:cubicBezTo>
                      <a:pt x="12231" y="8"/>
                      <a:pt x="12231" y="8"/>
                      <a:pt x="12231" y="8"/>
                    </a:cubicBezTo>
                    <a:cubicBezTo>
                      <a:pt x="12231" y="11"/>
                      <a:pt x="12231" y="14"/>
                      <a:pt x="12231" y="16"/>
                    </a:cubicBezTo>
                    <a:cubicBezTo>
                      <a:pt x="12231" y="16"/>
                      <a:pt x="12231" y="16"/>
                      <a:pt x="12231" y="16"/>
                    </a:cubicBezTo>
                    <a:cubicBezTo>
                      <a:pt x="12231" y="19"/>
                      <a:pt x="12231" y="22"/>
                      <a:pt x="12231" y="25"/>
                    </a:cubicBezTo>
                    <a:cubicBezTo>
                      <a:pt x="12231" y="25"/>
                      <a:pt x="12231" y="25"/>
                      <a:pt x="12231" y="25"/>
                    </a:cubicBezTo>
                    <a:cubicBezTo>
                      <a:pt x="12231" y="27"/>
                      <a:pt x="12231" y="30"/>
                      <a:pt x="12231" y="33"/>
                    </a:cubicBezTo>
                    <a:cubicBezTo>
                      <a:pt x="12231" y="33"/>
                      <a:pt x="12231" y="33"/>
                      <a:pt x="12231" y="33"/>
                    </a:cubicBezTo>
                    <a:cubicBezTo>
                      <a:pt x="12231" y="36"/>
                      <a:pt x="12231" y="39"/>
                      <a:pt x="12231" y="41"/>
                    </a:cubicBezTo>
                    <a:cubicBezTo>
                      <a:pt x="12231" y="41"/>
                      <a:pt x="12231" y="41"/>
                      <a:pt x="12231" y="41"/>
                    </a:cubicBezTo>
                    <a:cubicBezTo>
                      <a:pt x="12231" y="44"/>
                      <a:pt x="12231" y="47"/>
                      <a:pt x="12231" y="50"/>
                    </a:cubicBezTo>
                    <a:cubicBezTo>
                      <a:pt x="12231" y="50"/>
                      <a:pt x="12231" y="50"/>
                      <a:pt x="12231" y="50"/>
                    </a:cubicBezTo>
                    <a:cubicBezTo>
                      <a:pt x="12231" y="52"/>
                      <a:pt x="12231" y="55"/>
                      <a:pt x="12231" y="58"/>
                    </a:cubicBezTo>
                    <a:cubicBezTo>
                      <a:pt x="12231" y="58"/>
                      <a:pt x="12231" y="58"/>
                      <a:pt x="12231" y="58"/>
                    </a:cubicBezTo>
                    <a:cubicBezTo>
                      <a:pt x="12232" y="73"/>
                      <a:pt x="12233" y="88"/>
                      <a:pt x="12234" y="102"/>
                    </a:cubicBezTo>
                    <a:cubicBezTo>
                      <a:pt x="12197" y="102"/>
                      <a:pt x="12159" y="102"/>
                      <a:pt x="12122" y="102"/>
                    </a:cubicBezTo>
                    <a:cubicBezTo>
                      <a:pt x="12122" y="101"/>
                      <a:pt x="12122" y="100"/>
                      <a:pt x="12122" y="99"/>
                    </a:cubicBezTo>
                    <a:cubicBezTo>
                      <a:pt x="12122" y="99"/>
                      <a:pt x="12122" y="99"/>
                      <a:pt x="12122" y="99"/>
                    </a:cubicBezTo>
                    <a:cubicBezTo>
                      <a:pt x="12122" y="96"/>
                      <a:pt x="12122" y="93"/>
                      <a:pt x="12122" y="90"/>
                    </a:cubicBezTo>
                    <a:cubicBezTo>
                      <a:pt x="12122" y="90"/>
                      <a:pt x="12122" y="90"/>
                      <a:pt x="12122" y="90"/>
                    </a:cubicBezTo>
                    <a:cubicBezTo>
                      <a:pt x="12122" y="87"/>
                      <a:pt x="12122" y="85"/>
                      <a:pt x="12122" y="82"/>
                    </a:cubicBezTo>
                    <a:cubicBezTo>
                      <a:pt x="12122" y="82"/>
                      <a:pt x="12122" y="82"/>
                      <a:pt x="12122" y="82"/>
                    </a:cubicBezTo>
                    <a:cubicBezTo>
                      <a:pt x="12121" y="54"/>
                      <a:pt x="12120" y="27"/>
                      <a:pt x="12119" y="0"/>
                    </a:cubicBezTo>
                    <a:cubicBezTo>
                      <a:pt x="11710" y="0"/>
                      <a:pt x="11300" y="0"/>
                      <a:pt x="10891" y="0"/>
                    </a:cubicBezTo>
                    <a:cubicBezTo>
                      <a:pt x="10887" y="27"/>
                      <a:pt x="10883" y="54"/>
                      <a:pt x="10878" y="82"/>
                    </a:cubicBezTo>
                    <a:cubicBezTo>
                      <a:pt x="10879" y="82"/>
                      <a:pt x="10879" y="82"/>
                      <a:pt x="10879" y="82"/>
                    </a:cubicBezTo>
                    <a:cubicBezTo>
                      <a:pt x="10879" y="85"/>
                      <a:pt x="10879" y="87"/>
                      <a:pt x="10878" y="90"/>
                    </a:cubicBezTo>
                    <a:cubicBezTo>
                      <a:pt x="10879" y="90"/>
                      <a:pt x="10879" y="90"/>
                      <a:pt x="10879" y="90"/>
                    </a:cubicBezTo>
                    <a:cubicBezTo>
                      <a:pt x="10879" y="93"/>
                      <a:pt x="10879" y="96"/>
                      <a:pt x="10878" y="99"/>
                    </a:cubicBezTo>
                    <a:cubicBezTo>
                      <a:pt x="10879" y="99"/>
                      <a:pt x="10879" y="99"/>
                      <a:pt x="10879" y="99"/>
                    </a:cubicBezTo>
                    <a:cubicBezTo>
                      <a:pt x="10879" y="100"/>
                      <a:pt x="10879" y="101"/>
                      <a:pt x="10879" y="102"/>
                    </a:cubicBezTo>
                    <a:cubicBezTo>
                      <a:pt x="10843" y="102"/>
                      <a:pt x="10807" y="102"/>
                      <a:pt x="10771" y="102"/>
                    </a:cubicBezTo>
                    <a:cubicBezTo>
                      <a:pt x="10774" y="88"/>
                      <a:pt x="10776" y="73"/>
                      <a:pt x="10779" y="58"/>
                    </a:cubicBezTo>
                    <a:cubicBezTo>
                      <a:pt x="10778" y="58"/>
                      <a:pt x="10778" y="58"/>
                      <a:pt x="10777" y="58"/>
                    </a:cubicBezTo>
                    <a:cubicBezTo>
                      <a:pt x="10778" y="55"/>
                      <a:pt x="10778" y="52"/>
                      <a:pt x="10779" y="50"/>
                    </a:cubicBezTo>
                    <a:cubicBezTo>
                      <a:pt x="10778" y="50"/>
                      <a:pt x="10778" y="50"/>
                      <a:pt x="10777" y="50"/>
                    </a:cubicBezTo>
                    <a:cubicBezTo>
                      <a:pt x="10778" y="47"/>
                      <a:pt x="10778" y="44"/>
                      <a:pt x="10779" y="41"/>
                    </a:cubicBezTo>
                    <a:cubicBezTo>
                      <a:pt x="10778" y="41"/>
                      <a:pt x="10778" y="41"/>
                      <a:pt x="10777" y="41"/>
                    </a:cubicBezTo>
                    <a:cubicBezTo>
                      <a:pt x="10778" y="39"/>
                      <a:pt x="10778" y="36"/>
                      <a:pt x="10779" y="33"/>
                    </a:cubicBezTo>
                    <a:cubicBezTo>
                      <a:pt x="10778" y="33"/>
                      <a:pt x="10778" y="33"/>
                      <a:pt x="10777" y="33"/>
                    </a:cubicBezTo>
                    <a:cubicBezTo>
                      <a:pt x="10778" y="30"/>
                      <a:pt x="10778" y="27"/>
                      <a:pt x="10779" y="25"/>
                    </a:cubicBezTo>
                    <a:cubicBezTo>
                      <a:pt x="10778" y="25"/>
                      <a:pt x="10778" y="25"/>
                      <a:pt x="10777" y="25"/>
                    </a:cubicBezTo>
                    <a:cubicBezTo>
                      <a:pt x="10778" y="22"/>
                      <a:pt x="10778" y="19"/>
                      <a:pt x="10779" y="16"/>
                    </a:cubicBezTo>
                    <a:cubicBezTo>
                      <a:pt x="10778" y="16"/>
                      <a:pt x="10778" y="16"/>
                      <a:pt x="10777" y="16"/>
                    </a:cubicBezTo>
                    <a:cubicBezTo>
                      <a:pt x="10778" y="14"/>
                      <a:pt x="10778" y="11"/>
                      <a:pt x="10779" y="8"/>
                    </a:cubicBezTo>
                    <a:cubicBezTo>
                      <a:pt x="10778" y="8"/>
                      <a:pt x="10778" y="8"/>
                      <a:pt x="10777" y="8"/>
                    </a:cubicBezTo>
                    <a:cubicBezTo>
                      <a:pt x="10778" y="5"/>
                      <a:pt x="10778" y="2"/>
                      <a:pt x="10779" y="0"/>
                    </a:cubicBezTo>
                    <a:cubicBezTo>
                      <a:pt x="10370" y="0"/>
                      <a:pt x="9961" y="0"/>
                      <a:pt x="9552" y="0"/>
                    </a:cubicBezTo>
                    <a:cubicBezTo>
                      <a:pt x="9541" y="27"/>
                      <a:pt x="9531" y="54"/>
                      <a:pt x="9520" y="82"/>
                    </a:cubicBezTo>
                    <a:cubicBezTo>
                      <a:pt x="9521" y="82"/>
                      <a:pt x="9522" y="82"/>
                      <a:pt x="9523" y="82"/>
                    </a:cubicBezTo>
                    <a:cubicBezTo>
                      <a:pt x="9522" y="85"/>
                      <a:pt x="9521" y="87"/>
                      <a:pt x="9520" y="90"/>
                    </a:cubicBezTo>
                    <a:cubicBezTo>
                      <a:pt x="9521" y="90"/>
                      <a:pt x="9522" y="90"/>
                      <a:pt x="9523" y="90"/>
                    </a:cubicBezTo>
                    <a:cubicBezTo>
                      <a:pt x="9522" y="93"/>
                      <a:pt x="9521" y="96"/>
                      <a:pt x="9520" y="99"/>
                    </a:cubicBezTo>
                    <a:cubicBezTo>
                      <a:pt x="9521" y="99"/>
                      <a:pt x="9522" y="99"/>
                      <a:pt x="9523" y="99"/>
                    </a:cubicBezTo>
                    <a:cubicBezTo>
                      <a:pt x="9523" y="100"/>
                      <a:pt x="9522" y="101"/>
                      <a:pt x="9522" y="102"/>
                    </a:cubicBezTo>
                    <a:cubicBezTo>
                      <a:pt x="9488" y="102"/>
                      <a:pt x="9455" y="102"/>
                      <a:pt x="9421" y="102"/>
                    </a:cubicBezTo>
                    <a:cubicBezTo>
                      <a:pt x="9427" y="88"/>
                      <a:pt x="9433" y="73"/>
                      <a:pt x="9439" y="58"/>
                    </a:cubicBezTo>
                    <a:cubicBezTo>
                      <a:pt x="9438" y="58"/>
                      <a:pt x="9437" y="58"/>
                      <a:pt x="9436" y="58"/>
                    </a:cubicBezTo>
                    <a:cubicBezTo>
                      <a:pt x="9437" y="55"/>
                      <a:pt x="9438" y="52"/>
                      <a:pt x="9439" y="50"/>
                    </a:cubicBezTo>
                    <a:cubicBezTo>
                      <a:pt x="9438" y="50"/>
                      <a:pt x="9437" y="50"/>
                      <a:pt x="9436" y="50"/>
                    </a:cubicBezTo>
                    <a:cubicBezTo>
                      <a:pt x="9437" y="47"/>
                      <a:pt x="9438" y="44"/>
                      <a:pt x="9439" y="41"/>
                    </a:cubicBezTo>
                    <a:cubicBezTo>
                      <a:pt x="9438" y="41"/>
                      <a:pt x="9437" y="41"/>
                      <a:pt x="9436" y="41"/>
                    </a:cubicBezTo>
                    <a:cubicBezTo>
                      <a:pt x="9437" y="39"/>
                      <a:pt x="9438" y="36"/>
                      <a:pt x="9439" y="33"/>
                    </a:cubicBezTo>
                    <a:cubicBezTo>
                      <a:pt x="9438" y="33"/>
                      <a:pt x="9437" y="33"/>
                      <a:pt x="9436" y="33"/>
                    </a:cubicBezTo>
                    <a:cubicBezTo>
                      <a:pt x="9437" y="30"/>
                      <a:pt x="9438" y="27"/>
                      <a:pt x="9439" y="25"/>
                    </a:cubicBezTo>
                    <a:cubicBezTo>
                      <a:pt x="9438" y="25"/>
                      <a:pt x="9437" y="25"/>
                      <a:pt x="9436" y="25"/>
                    </a:cubicBezTo>
                    <a:cubicBezTo>
                      <a:pt x="9437" y="22"/>
                      <a:pt x="9438" y="19"/>
                      <a:pt x="9439" y="16"/>
                    </a:cubicBezTo>
                    <a:cubicBezTo>
                      <a:pt x="9438" y="16"/>
                      <a:pt x="9437" y="16"/>
                      <a:pt x="9436" y="16"/>
                    </a:cubicBezTo>
                    <a:cubicBezTo>
                      <a:pt x="9437" y="14"/>
                      <a:pt x="9438" y="11"/>
                      <a:pt x="9439" y="8"/>
                    </a:cubicBezTo>
                    <a:cubicBezTo>
                      <a:pt x="9438" y="8"/>
                      <a:pt x="9437" y="8"/>
                      <a:pt x="9436" y="8"/>
                    </a:cubicBezTo>
                    <a:cubicBezTo>
                      <a:pt x="9437" y="5"/>
                      <a:pt x="9438" y="2"/>
                      <a:pt x="9439" y="0"/>
                    </a:cubicBezTo>
                    <a:cubicBezTo>
                      <a:pt x="9030" y="0"/>
                      <a:pt x="8621" y="0"/>
                      <a:pt x="8212" y="0"/>
                    </a:cubicBezTo>
                    <a:cubicBezTo>
                      <a:pt x="8195" y="27"/>
                      <a:pt x="8179" y="54"/>
                      <a:pt x="8162" y="82"/>
                    </a:cubicBezTo>
                    <a:cubicBezTo>
                      <a:pt x="8164" y="82"/>
                      <a:pt x="8166" y="82"/>
                      <a:pt x="8167" y="82"/>
                    </a:cubicBezTo>
                    <a:cubicBezTo>
                      <a:pt x="8165" y="85"/>
                      <a:pt x="8164" y="87"/>
                      <a:pt x="8162" y="90"/>
                    </a:cubicBezTo>
                    <a:cubicBezTo>
                      <a:pt x="8164" y="90"/>
                      <a:pt x="8166" y="90"/>
                      <a:pt x="8167" y="90"/>
                    </a:cubicBezTo>
                    <a:cubicBezTo>
                      <a:pt x="8165" y="93"/>
                      <a:pt x="8164" y="96"/>
                      <a:pt x="8162" y="99"/>
                    </a:cubicBezTo>
                    <a:cubicBezTo>
                      <a:pt x="8164" y="99"/>
                      <a:pt x="8166" y="99"/>
                      <a:pt x="8167" y="99"/>
                    </a:cubicBezTo>
                    <a:cubicBezTo>
                      <a:pt x="8166" y="100"/>
                      <a:pt x="8166" y="101"/>
                      <a:pt x="8165" y="102"/>
                    </a:cubicBezTo>
                    <a:cubicBezTo>
                      <a:pt x="8134" y="102"/>
                      <a:pt x="8103" y="102"/>
                      <a:pt x="8072" y="102"/>
                    </a:cubicBezTo>
                    <a:cubicBezTo>
                      <a:pt x="8081" y="88"/>
                      <a:pt x="8090" y="73"/>
                      <a:pt x="8099" y="58"/>
                    </a:cubicBezTo>
                    <a:cubicBezTo>
                      <a:pt x="8098" y="58"/>
                      <a:pt x="8096" y="58"/>
                      <a:pt x="8094" y="58"/>
                    </a:cubicBezTo>
                    <a:cubicBezTo>
                      <a:pt x="8096" y="55"/>
                      <a:pt x="8098" y="52"/>
                      <a:pt x="8099" y="50"/>
                    </a:cubicBezTo>
                    <a:cubicBezTo>
                      <a:pt x="8098" y="50"/>
                      <a:pt x="8096" y="50"/>
                      <a:pt x="8094" y="50"/>
                    </a:cubicBezTo>
                    <a:cubicBezTo>
                      <a:pt x="8096" y="47"/>
                      <a:pt x="8098" y="44"/>
                      <a:pt x="8099" y="41"/>
                    </a:cubicBezTo>
                    <a:cubicBezTo>
                      <a:pt x="8098" y="41"/>
                      <a:pt x="8096" y="41"/>
                      <a:pt x="8094" y="41"/>
                    </a:cubicBezTo>
                    <a:cubicBezTo>
                      <a:pt x="8096" y="39"/>
                      <a:pt x="8098" y="36"/>
                      <a:pt x="8099" y="33"/>
                    </a:cubicBezTo>
                    <a:cubicBezTo>
                      <a:pt x="8098" y="33"/>
                      <a:pt x="8096" y="33"/>
                      <a:pt x="8094" y="33"/>
                    </a:cubicBezTo>
                    <a:cubicBezTo>
                      <a:pt x="8096" y="30"/>
                      <a:pt x="8098" y="27"/>
                      <a:pt x="8099" y="25"/>
                    </a:cubicBezTo>
                    <a:cubicBezTo>
                      <a:pt x="8098" y="25"/>
                      <a:pt x="8096" y="25"/>
                      <a:pt x="8094" y="25"/>
                    </a:cubicBezTo>
                    <a:cubicBezTo>
                      <a:pt x="8096" y="22"/>
                      <a:pt x="8098" y="19"/>
                      <a:pt x="8099" y="16"/>
                    </a:cubicBezTo>
                    <a:cubicBezTo>
                      <a:pt x="8098" y="16"/>
                      <a:pt x="8096" y="16"/>
                      <a:pt x="8094" y="16"/>
                    </a:cubicBezTo>
                    <a:cubicBezTo>
                      <a:pt x="8096" y="14"/>
                      <a:pt x="8098" y="11"/>
                      <a:pt x="8099" y="8"/>
                    </a:cubicBezTo>
                    <a:cubicBezTo>
                      <a:pt x="8098" y="8"/>
                      <a:pt x="8096" y="8"/>
                      <a:pt x="8094" y="8"/>
                    </a:cubicBezTo>
                    <a:cubicBezTo>
                      <a:pt x="8096" y="5"/>
                      <a:pt x="8098" y="2"/>
                      <a:pt x="8099" y="0"/>
                    </a:cubicBezTo>
                    <a:cubicBezTo>
                      <a:pt x="7690" y="0"/>
                      <a:pt x="7281" y="0"/>
                      <a:pt x="6872" y="0"/>
                    </a:cubicBezTo>
                    <a:cubicBezTo>
                      <a:pt x="6849" y="27"/>
                      <a:pt x="6827" y="54"/>
                      <a:pt x="6804" y="82"/>
                    </a:cubicBezTo>
                    <a:cubicBezTo>
                      <a:pt x="6806" y="82"/>
                      <a:pt x="6809" y="82"/>
                      <a:pt x="6811" y="82"/>
                    </a:cubicBezTo>
                    <a:cubicBezTo>
                      <a:pt x="6809" y="85"/>
                      <a:pt x="6806" y="87"/>
                      <a:pt x="6804" y="90"/>
                    </a:cubicBezTo>
                    <a:cubicBezTo>
                      <a:pt x="6806" y="90"/>
                      <a:pt x="6809" y="90"/>
                      <a:pt x="6811" y="90"/>
                    </a:cubicBezTo>
                    <a:cubicBezTo>
                      <a:pt x="6809" y="93"/>
                      <a:pt x="6806" y="96"/>
                      <a:pt x="6804" y="99"/>
                    </a:cubicBezTo>
                    <a:cubicBezTo>
                      <a:pt x="6806" y="99"/>
                      <a:pt x="6809" y="99"/>
                      <a:pt x="6811" y="99"/>
                    </a:cubicBezTo>
                    <a:cubicBezTo>
                      <a:pt x="6810" y="100"/>
                      <a:pt x="6809" y="101"/>
                      <a:pt x="6808" y="102"/>
                    </a:cubicBezTo>
                    <a:cubicBezTo>
                      <a:pt x="6779" y="102"/>
                      <a:pt x="6750" y="102"/>
                      <a:pt x="6722" y="102"/>
                    </a:cubicBezTo>
                    <a:cubicBezTo>
                      <a:pt x="6734" y="88"/>
                      <a:pt x="6747" y="73"/>
                      <a:pt x="6759" y="58"/>
                    </a:cubicBezTo>
                    <a:cubicBezTo>
                      <a:pt x="6757" y="58"/>
                      <a:pt x="6754" y="58"/>
                      <a:pt x="6752" y="58"/>
                    </a:cubicBezTo>
                    <a:cubicBezTo>
                      <a:pt x="6754" y="55"/>
                      <a:pt x="6757" y="52"/>
                      <a:pt x="6759" y="50"/>
                    </a:cubicBezTo>
                    <a:cubicBezTo>
                      <a:pt x="6757" y="50"/>
                      <a:pt x="6754" y="50"/>
                      <a:pt x="6752" y="50"/>
                    </a:cubicBezTo>
                    <a:cubicBezTo>
                      <a:pt x="6754" y="47"/>
                      <a:pt x="6757" y="44"/>
                      <a:pt x="6759" y="41"/>
                    </a:cubicBezTo>
                    <a:cubicBezTo>
                      <a:pt x="6757" y="41"/>
                      <a:pt x="6754" y="41"/>
                      <a:pt x="6752" y="41"/>
                    </a:cubicBezTo>
                    <a:cubicBezTo>
                      <a:pt x="6754" y="39"/>
                      <a:pt x="6757" y="36"/>
                      <a:pt x="6759" y="33"/>
                    </a:cubicBezTo>
                    <a:cubicBezTo>
                      <a:pt x="6757" y="33"/>
                      <a:pt x="6754" y="33"/>
                      <a:pt x="6752" y="33"/>
                    </a:cubicBezTo>
                    <a:cubicBezTo>
                      <a:pt x="6754" y="30"/>
                      <a:pt x="6757" y="27"/>
                      <a:pt x="6759" y="25"/>
                    </a:cubicBezTo>
                    <a:cubicBezTo>
                      <a:pt x="6757" y="25"/>
                      <a:pt x="6754" y="25"/>
                      <a:pt x="6752" y="25"/>
                    </a:cubicBezTo>
                    <a:cubicBezTo>
                      <a:pt x="6754" y="22"/>
                      <a:pt x="6757" y="19"/>
                      <a:pt x="6759" y="16"/>
                    </a:cubicBezTo>
                    <a:cubicBezTo>
                      <a:pt x="6757" y="16"/>
                      <a:pt x="6754" y="16"/>
                      <a:pt x="6752" y="16"/>
                    </a:cubicBezTo>
                    <a:cubicBezTo>
                      <a:pt x="6754" y="14"/>
                      <a:pt x="6757" y="11"/>
                      <a:pt x="6759" y="8"/>
                    </a:cubicBezTo>
                    <a:cubicBezTo>
                      <a:pt x="6757" y="8"/>
                      <a:pt x="6754" y="8"/>
                      <a:pt x="6752" y="8"/>
                    </a:cubicBezTo>
                    <a:cubicBezTo>
                      <a:pt x="6754" y="5"/>
                      <a:pt x="6757" y="2"/>
                      <a:pt x="6759" y="0"/>
                    </a:cubicBezTo>
                    <a:cubicBezTo>
                      <a:pt x="6350" y="0"/>
                      <a:pt x="5941" y="0"/>
                      <a:pt x="5532" y="0"/>
                    </a:cubicBezTo>
                    <a:cubicBezTo>
                      <a:pt x="5504" y="27"/>
                      <a:pt x="5475" y="54"/>
                      <a:pt x="5446" y="82"/>
                    </a:cubicBezTo>
                    <a:cubicBezTo>
                      <a:pt x="5449" y="82"/>
                      <a:pt x="5452" y="82"/>
                      <a:pt x="5455" y="82"/>
                    </a:cubicBezTo>
                    <a:cubicBezTo>
                      <a:pt x="5452" y="85"/>
                      <a:pt x="5449" y="87"/>
                      <a:pt x="5446" y="90"/>
                    </a:cubicBezTo>
                    <a:cubicBezTo>
                      <a:pt x="5449" y="90"/>
                      <a:pt x="5452" y="90"/>
                      <a:pt x="5455" y="90"/>
                    </a:cubicBezTo>
                    <a:cubicBezTo>
                      <a:pt x="5452" y="93"/>
                      <a:pt x="5449" y="96"/>
                      <a:pt x="5446" y="99"/>
                    </a:cubicBezTo>
                    <a:cubicBezTo>
                      <a:pt x="5449" y="99"/>
                      <a:pt x="5452" y="99"/>
                      <a:pt x="5455" y="99"/>
                    </a:cubicBezTo>
                    <a:cubicBezTo>
                      <a:pt x="5453" y="100"/>
                      <a:pt x="5452" y="101"/>
                      <a:pt x="5451" y="102"/>
                    </a:cubicBezTo>
                    <a:cubicBezTo>
                      <a:pt x="5425" y="102"/>
                      <a:pt x="5398" y="102"/>
                      <a:pt x="5372" y="102"/>
                    </a:cubicBezTo>
                    <a:cubicBezTo>
                      <a:pt x="5388" y="88"/>
                      <a:pt x="5404" y="73"/>
                      <a:pt x="5420" y="58"/>
                    </a:cubicBezTo>
                    <a:cubicBezTo>
                      <a:pt x="5417" y="58"/>
                      <a:pt x="5414" y="58"/>
                      <a:pt x="5411" y="58"/>
                    </a:cubicBezTo>
                    <a:cubicBezTo>
                      <a:pt x="5414" y="55"/>
                      <a:pt x="5417" y="52"/>
                      <a:pt x="5420" y="50"/>
                    </a:cubicBezTo>
                    <a:cubicBezTo>
                      <a:pt x="5417" y="50"/>
                      <a:pt x="5414" y="50"/>
                      <a:pt x="5411" y="50"/>
                    </a:cubicBezTo>
                    <a:cubicBezTo>
                      <a:pt x="5414" y="47"/>
                      <a:pt x="5417" y="44"/>
                      <a:pt x="5420" y="41"/>
                    </a:cubicBezTo>
                    <a:cubicBezTo>
                      <a:pt x="5417" y="41"/>
                      <a:pt x="5414" y="41"/>
                      <a:pt x="5411" y="41"/>
                    </a:cubicBezTo>
                    <a:cubicBezTo>
                      <a:pt x="5414" y="39"/>
                      <a:pt x="5417" y="36"/>
                      <a:pt x="5420" y="33"/>
                    </a:cubicBezTo>
                    <a:cubicBezTo>
                      <a:pt x="5417" y="33"/>
                      <a:pt x="5414" y="33"/>
                      <a:pt x="5411" y="33"/>
                    </a:cubicBezTo>
                    <a:cubicBezTo>
                      <a:pt x="5414" y="30"/>
                      <a:pt x="5417" y="27"/>
                      <a:pt x="5420" y="25"/>
                    </a:cubicBezTo>
                    <a:cubicBezTo>
                      <a:pt x="5417" y="25"/>
                      <a:pt x="5414" y="25"/>
                      <a:pt x="5411" y="25"/>
                    </a:cubicBezTo>
                    <a:cubicBezTo>
                      <a:pt x="5414" y="22"/>
                      <a:pt x="5417" y="19"/>
                      <a:pt x="5420" y="16"/>
                    </a:cubicBezTo>
                    <a:cubicBezTo>
                      <a:pt x="5417" y="16"/>
                      <a:pt x="5414" y="16"/>
                      <a:pt x="5411" y="16"/>
                    </a:cubicBezTo>
                    <a:cubicBezTo>
                      <a:pt x="5414" y="14"/>
                      <a:pt x="5417" y="11"/>
                      <a:pt x="5420" y="8"/>
                    </a:cubicBezTo>
                    <a:cubicBezTo>
                      <a:pt x="5417" y="8"/>
                      <a:pt x="5414" y="8"/>
                      <a:pt x="5411" y="8"/>
                    </a:cubicBezTo>
                    <a:cubicBezTo>
                      <a:pt x="5414" y="5"/>
                      <a:pt x="5417" y="2"/>
                      <a:pt x="5420" y="0"/>
                    </a:cubicBezTo>
                    <a:cubicBezTo>
                      <a:pt x="5010" y="0"/>
                      <a:pt x="4601" y="0"/>
                      <a:pt x="4192" y="0"/>
                    </a:cubicBezTo>
                    <a:cubicBezTo>
                      <a:pt x="4158" y="27"/>
                      <a:pt x="4123" y="54"/>
                      <a:pt x="4088" y="82"/>
                    </a:cubicBezTo>
                    <a:cubicBezTo>
                      <a:pt x="4091" y="82"/>
                      <a:pt x="4095" y="82"/>
                      <a:pt x="4099" y="82"/>
                    </a:cubicBezTo>
                    <a:cubicBezTo>
                      <a:pt x="4095" y="85"/>
                      <a:pt x="4092" y="87"/>
                      <a:pt x="4088" y="90"/>
                    </a:cubicBezTo>
                    <a:cubicBezTo>
                      <a:pt x="4091" y="90"/>
                      <a:pt x="4095" y="90"/>
                      <a:pt x="4099" y="90"/>
                    </a:cubicBezTo>
                    <a:cubicBezTo>
                      <a:pt x="4095" y="93"/>
                      <a:pt x="4092" y="96"/>
                      <a:pt x="4088" y="99"/>
                    </a:cubicBezTo>
                    <a:cubicBezTo>
                      <a:pt x="4091" y="99"/>
                      <a:pt x="4095" y="99"/>
                      <a:pt x="4099" y="99"/>
                    </a:cubicBezTo>
                    <a:cubicBezTo>
                      <a:pt x="4097" y="100"/>
                      <a:pt x="4095" y="101"/>
                      <a:pt x="4094" y="102"/>
                    </a:cubicBezTo>
                    <a:cubicBezTo>
                      <a:pt x="4065" y="102"/>
                      <a:pt x="4036" y="102"/>
                      <a:pt x="4007" y="102"/>
                    </a:cubicBezTo>
                    <a:cubicBezTo>
                      <a:pt x="4026" y="88"/>
                      <a:pt x="4045" y="73"/>
                      <a:pt x="4064" y="58"/>
                    </a:cubicBezTo>
                    <a:cubicBezTo>
                      <a:pt x="4061" y="58"/>
                      <a:pt x="4057" y="58"/>
                      <a:pt x="4053" y="58"/>
                    </a:cubicBezTo>
                    <a:cubicBezTo>
                      <a:pt x="4057" y="55"/>
                      <a:pt x="4061" y="52"/>
                      <a:pt x="4064" y="50"/>
                    </a:cubicBezTo>
                    <a:cubicBezTo>
                      <a:pt x="4061" y="50"/>
                      <a:pt x="4057" y="50"/>
                      <a:pt x="4053" y="50"/>
                    </a:cubicBezTo>
                    <a:cubicBezTo>
                      <a:pt x="4057" y="47"/>
                      <a:pt x="4061" y="44"/>
                      <a:pt x="4064" y="41"/>
                    </a:cubicBezTo>
                    <a:cubicBezTo>
                      <a:pt x="4061" y="41"/>
                      <a:pt x="4057" y="41"/>
                      <a:pt x="4053" y="41"/>
                    </a:cubicBezTo>
                    <a:cubicBezTo>
                      <a:pt x="4057" y="39"/>
                      <a:pt x="4061" y="36"/>
                      <a:pt x="4064" y="33"/>
                    </a:cubicBezTo>
                    <a:cubicBezTo>
                      <a:pt x="4061" y="33"/>
                      <a:pt x="4057" y="33"/>
                      <a:pt x="4053" y="33"/>
                    </a:cubicBezTo>
                    <a:cubicBezTo>
                      <a:pt x="4057" y="30"/>
                      <a:pt x="4061" y="27"/>
                      <a:pt x="4064" y="25"/>
                    </a:cubicBezTo>
                    <a:cubicBezTo>
                      <a:pt x="4061" y="25"/>
                      <a:pt x="4057" y="25"/>
                      <a:pt x="4053" y="25"/>
                    </a:cubicBezTo>
                    <a:cubicBezTo>
                      <a:pt x="4057" y="22"/>
                      <a:pt x="4061" y="19"/>
                      <a:pt x="4064" y="16"/>
                    </a:cubicBezTo>
                    <a:cubicBezTo>
                      <a:pt x="4061" y="16"/>
                      <a:pt x="4057" y="16"/>
                      <a:pt x="4053" y="16"/>
                    </a:cubicBezTo>
                    <a:cubicBezTo>
                      <a:pt x="4057" y="14"/>
                      <a:pt x="4061" y="11"/>
                      <a:pt x="4064" y="8"/>
                    </a:cubicBezTo>
                    <a:cubicBezTo>
                      <a:pt x="4061" y="8"/>
                      <a:pt x="4057" y="8"/>
                      <a:pt x="4053" y="8"/>
                    </a:cubicBezTo>
                    <a:cubicBezTo>
                      <a:pt x="4057" y="5"/>
                      <a:pt x="4061" y="2"/>
                      <a:pt x="4064" y="0"/>
                    </a:cubicBezTo>
                    <a:cubicBezTo>
                      <a:pt x="3445" y="0"/>
                      <a:pt x="2825" y="0"/>
                      <a:pt x="2205" y="0"/>
                    </a:cubicBezTo>
                    <a:cubicBezTo>
                      <a:pt x="2162" y="27"/>
                      <a:pt x="2118" y="54"/>
                      <a:pt x="2074" y="82"/>
                    </a:cubicBezTo>
                    <a:cubicBezTo>
                      <a:pt x="2078" y="82"/>
                      <a:pt x="2083" y="82"/>
                      <a:pt x="2087" y="82"/>
                    </a:cubicBezTo>
                    <a:cubicBezTo>
                      <a:pt x="2083" y="85"/>
                      <a:pt x="2079" y="87"/>
                      <a:pt x="2074" y="90"/>
                    </a:cubicBezTo>
                    <a:cubicBezTo>
                      <a:pt x="2078" y="90"/>
                      <a:pt x="2083" y="90"/>
                      <a:pt x="2087" y="90"/>
                    </a:cubicBezTo>
                    <a:cubicBezTo>
                      <a:pt x="2083" y="93"/>
                      <a:pt x="2079" y="96"/>
                      <a:pt x="2074" y="99"/>
                    </a:cubicBezTo>
                    <a:cubicBezTo>
                      <a:pt x="2078" y="99"/>
                      <a:pt x="2083" y="99"/>
                      <a:pt x="2087" y="99"/>
                    </a:cubicBezTo>
                    <a:cubicBezTo>
                      <a:pt x="2085" y="100"/>
                      <a:pt x="2083" y="101"/>
                      <a:pt x="2081" y="102"/>
                    </a:cubicBezTo>
                    <a:cubicBezTo>
                      <a:pt x="2068" y="102"/>
                      <a:pt x="2055" y="102"/>
                      <a:pt x="2041" y="102"/>
                    </a:cubicBezTo>
                    <a:cubicBezTo>
                      <a:pt x="1936" y="168"/>
                      <a:pt x="1829" y="236"/>
                      <a:pt x="1719" y="304"/>
                    </a:cubicBezTo>
                    <a:cubicBezTo>
                      <a:pt x="1723" y="304"/>
                      <a:pt x="1728" y="304"/>
                      <a:pt x="1732" y="304"/>
                    </a:cubicBezTo>
                    <a:cubicBezTo>
                      <a:pt x="1728" y="307"/>
                      <a:pt x="1723" y="310"/>
                      <a:pt x="1719" y="313"/>
                    </a:cubicBezTo>
                    <a:cubicBezTo>
                      <a:pt x="1723" y="313"/>
                      <a:pt x="1728" y="313"/>
                      <a:pt x="1732" y="313"/>
                    </a:cubicBezTo>
                    <a:cubicBezTo>
                      <a:pt x="1728" y="316"/>
                      <a:pt x="1723" y="318"/>
                      <a:pt x="1719" y="321"/>
                    </a:cubicBezTo>
                    <a:cubicBezTo>
                      <a:pt x="1723" y="321"/>
                      <a:pt x="1728" y="321"/>
                      <a:pt x="1732" y="321"/>
                    </a:cubicBezTo>
                    <a:cubicBezTo>
                      <a:pt x="1729" y="323"/>
                      <a:pt x="1725" y="325"/>
                      <a:pt x="1722" y="327"/>
                    </a:cubicBezTo>
                    <a:cubicBezTo>
                      <a:pt x="1709" y="327"/>
                      <a:pt x="1695" y="327"/>
                      <a:pt x="1682" y="327"/>
                    </a:cubicBezTo>
                    <a:cubicBezTo>
                      <a:pt x="1569" y="398"/>
                      <a:pt x="1453" y="471"/>
                      <a:pt x="1335" y="545"/>
                    </a:cubicBezTo>
                    <a:cubicBezTo>
                      <a:pt x="1339" y="545"/>
                      <a:pt x="1344" y="545"/>
                      <a:pt x="1348" y="545"/>
                    </a:cubicBezTo>
                    <a:cubicBezTo>
                      <a:pt x="1344" y="548"/>
                      <a:pt x="1339" y="551"/>
                      <a:pt x="1335" y="554"/>
                    </a:cubicBezTo>
                    <a:cubicBezTo>
                      <a:pt x="1339" y="554"/>
                      <a:pt x="1344" y="554"/>
                      <a:pt x="1348" y="554"/>
                    </a:cubicBezTo>
                    <a:cubicBezTo>
                      <a:pt x="1344" y="556"/>
                      <a:pt x="1339" y="559"/>
                      <a:pt x="1335" y="562"/>
                    </a:cubicBezTo>
                    <a:cubicBezTo>
                      <a:pt x="1339" y="562"/>
                      <a:pt x="1344" y="562"/>
                      <a:pt x="1348" y="562"/>
                    </a:cubicBezTo>
                    <a:cubicBezTo>
                      <a:pt x="1345" y="564"/>
                      <a:pt x="1342" y="566"/>
                      <a:pt x="1338" y="568"/>
                    </a:cubicBezTo>
                    <a:cubicBezTo>
                      <a:pt x="1325" y="568"/>
                      <a:pt x="1312" y="568"/>
                      <a:pt x="1299" y="568"/>
                    </a:cubicBezTo>
                    <a:cubicBezTo>
                      <a:pt x="1177" y="644"/>
                      <a:pt x="1052" y="723"/>
                      <a:pt x="924" y="803"/>
                    </a:cubicBezTo>
                    <a:cubicBezTo>
                      <a:pt x="929" y="803"/>
                      <a:pt x="933" y="803"/>
                      <a:pt x="938" y="803"/>
                    </a:cubicBezTo>
                    <a:cubicBezTo>
                      <a:pt x="933" y="805"/>
                      <a:pt x="929" y="808"/>
                      <a:pt x="924" y="811"/>
                    </a:cubicBezTo>
                    <a:cubicBezTo>
                      <a:pt x="929" y="811"/>
                      <a:pt x="933" y="811"/>
                      <a:pt x="938" y="811"/>
                    </a:cubicBezTo>
                    <a:cubicBezTo>
                      <a:pt x="933" y="814"/>
                      <a:pt x="929" y="816"/>
                      <a:pt x="924" y="819"/>
                    </a:cubicBezTo>
                    <a:cubicBezTo>
                      <a:pt x="929" y="819"/>
                      <a:pt x="933" y="819"/>
                      <a:pt x="938" y="819"/>
                    </a:cubicBezTo>
                    <a:cubicBezTo>
                      <a:pt x="934" y="821"/>
                      <a:pt x="931" y="823"/>
                      <a:pt x="928" y="825"/>
                    </a:cubicBezTo>
                    <a:cubicBezTo>
                      <a:pt x="915" y="825"/>
                      <a:pt x="902" y="825"/>
                      <a:pt x="888" y="825"/>
                    </a:cubicBezTo>
                    <a:cubicBezTo>
                      <a:pt x="757" y="908"/>
                      <a:pt x="622" y="992"/>
                      <a:pt x="484" y="1079"/>
                    </a:cubicBezTo>
                    <a:cubicBezTo>
                      <a:pt x="488" y="1079"/>
                      <a:pt x="492" y="1079"/>
                      <a:pt x="497" y="1079"/>
                    </a:cubicBezTo>
                    <a:cubicBezTo>
                      <a:pt x="492" y="1081"/>
                      <a:pt x="488" y="1084"/>
                      <a:pt x="484" y="1087"/>
                    </a:cubicBezTo>
                    <a:cubicBezTo>
                      <a:pt x="488" y="1087"/>
                      <a:pt x="492" y="1087"/>
                      <a:pt x="497" y="1087"/>
                    </a:cubicBezTo>
                    <a:cubicBezTo>
                      <a:pt x="492" y="1090"/>
                      <a:pt x="488" y="1092"/>
                      <a:pt x="484" y="1095"/>
                    </a:cubicBezTo>
                    <a:cubicBezTo>
                      <a:pt x="488" y="1095"/>
                      <a:pt x="492" y="1095"/>
                      <a:pt x="497" y="1095"/>
                    </a:cubicBezTo>
                    <a:cubicBezTo>
                      <a:pt x="492" y="1098"/>
                      <a:pt x="488" y="1101"/>
                      <a:pt x="484" y="1104"/>
                    </a:cubicBezTo>
                    <a:cubicBezTo>
                      <a:pt x="488" y="1104"/>
                      <a:pt x="492" y="1104"/>
                      <a:pt x="497" y="1104"/>
                    </a:cubicBezTo>
                    <a:cubicBezTo>
                      <a:pt x="495" y="1105"/>
                      <a:pt x="494" y="1106"/>
                      <a:pt x="492" y="1107"/>
                    </a:cubicBezTo>
                    <a:cubicBezTo>
                      <a:pt x="474" y="1107"/>
                      <a:pt x="457" y="1107"/>
                      <a:pt x="439" y="1107"/>
                    </a:cubicBezTo>
                    <a:cubicBezTo>
                      <a:pt x="296" y="1196"/>
                      <a:pt x="150" y="1288"/>
                      <a:pt x="0" y="1382"/>
                    </a:cubicBezTo>
                    <a:cubicBezTo>
                      <a:pt x="4" y="1382"/>
                      <a:pt x="9" y="1382"/>
                      <a:pt x="13" y="1382"/>
                    </a:cubicBezTo>
                    <a:cubicBezTo>
                      <a:pt x="8" y="1385"/>
                      <a:pt x="4" y="1387"/>
                      <a:pt x="0" y="1390"/>
                    </a:cubicBezTo>
                    <a:cubicBezTo>
                      <a:pt x="4" y="1390"/>
                      <a:pt x="9" y="1390"/>
                      <a:pt x="13" y="1390"/>
                    </a:cubicBezTo>
                    <a:cubicBezTo>
                      <a:pt x="8" y="1393"/>
                      <a:pt x="4" y="1396"/>
                      <a:pt x="0" y="1399"/>
                    </a:cubicBezTo>
                    <a:cubicBezTo>
                      <a:pt x="4" y="1399"/>
                      <a:pt x="9" y="1399"/>
                      <a:pt x="13" y="1399"/>
                    </a:cubicBezTo>
                    <a:cubicBezTo>
                      <a:pt x="8" y="1402"/>
                      <a:pt x="4" y="1404"/>
                      <a:pt x="0" y="1407"/>
                    </a:cubicBezTo>
                    <a:cubicBezTo>
                      <a:pt x="4" y="1407"/>
                      <a:pt x="9" y="1407"/>
                      <a:pt x="13" y="1407"/>
                    </a:cubicBezTo>
                    <a:cubicBezTo>
                      <a:pt x="8" y="1410"/>
                      <a:pt x="4" y="1413"/>
                      <a:pt x="0" y="1415"/>
                    </a:cubicBezTo>
                    <a:cubicBezTo>
                      <a:pt x="4" y="1415"/>
                      <a:pt x="9" y="1415"/>
                      <a:pt x="13" y="1415"/>
                    </a:cubicBezTo>
                    <a:cubicBezTo>
                      <a:pt x="8" y="1418"/>
                      <a:pt x="4" y="1421"/>
                      <a:pt x="0" y="1424"/>
                    </a:cubicBezTo>
                    <a:cubicBezTo>
                      <a:pt x="4" y="1424"/>
                      <a:pt x="9" y="1424"/>
                      <a:pt x="13" y="1424"/>
                    </a:cubicBezTo>
                    <a:cubicBezTo>
                      <a:pt x="8" y="1427"/>
                      <a:pt x="4" y="1429"/>
                      <a:pt x="0" y="1432"/>
                    </a:cubicBezTo>
                    <a:cubicBezTo>
                      <a:pt x="4" y="1432"/>
                      <a:pt x="9" y="1432"/>
                      <a:pt x="13" y="1432"/>
                    </a:cubicBezTo>
                    <a:cubicBezTo>
                      <a:pt x="8" y="1435"/>
                      <a:pt x="4" y="1438"/>
                      <a:pt x="0" y="1440"/>
                    </a:cubicBezTo>
                    <a:cubicBezTo>
                      <a:pt x="492" y="1440"/>
                      <a:pt x="984" y="1440"/>
                      <a:pt x="1477" y="1440"/>
                    </a:cubicBezTo>
                    <a:cubicBezTo>
                      <a:pt x="1608" y="1346"/>
                      <a:pt x="1736" y="1255"/>
                      <a:pt x="1861" y="1165"/>
                    </a:cubicBezTo>
                    <a:cubicBezTo>
                      <a:pt x="1857" y="1165"/>
                      <a:pt x="1853" y="1165"/>
                      <a:pt x="1850" y="1165"/>
                    </a:cubicBezTo>
                    <a:cubicBezTo>
                      <a:pt x="1853" y="1163"/>
                      <a:pt x="1857" y="1159"/>
                      <a:pt x="1861" y="1157"/>
                    </a:cubicBezTo>
                    <a:cubicBezTo>
                      <a:pt x="1857" y="1157"/>
                      <a:pt x="1853" y="1157"/>
                      <a:pt x="1850" y="1157"/>
                    </a:cubicBezTo>
                    <a:cubicBezTo>
                      <a:pt x="1853" y="1154"/>
                      <a:pt x="1857" y="1151"/>
                      <a:pt x="1861" y="1149"/>
                    </a:cubicBezTo>
                    <a:cubicBezTo>
                      <a:pt x="1857" y="1149"/>
                      <a:pt x="1853" y="1149"/>
                      <a:pt x="1850" y="1149"/>
                    </a:cubicBezTo>
                    <a:cubicBezTo>
                      <a:pt x="1853" y="1146"/>
                      <a:pt x="1857" y="1143"/>
                      <a:pt x="1861" y="1140"/>
                    </a:cubicBezTo>
                    <a:cubicBezTo>
                      <a:pt x="1857" y="1140"/>
                      <a:pt x="1853" y="1140"/>
                      <a:pt x="1850" y="1140"/>
                    </a:cubicBezTo>
                    <a:cubicBezTo>
                      <a:pt x="1851" y="1139"/>
                      <a:pt x="1852" y="1138"/>
                      <a:pt x="1854" y="1137"/>
                    </a:cubicBezTo>
                    <a:cubicBezTo>
                      <a:pt x="1896" y="1137"/>
                      <a:pt x="1938" y="1137"/>
                      <a:pt x="1981" y="1137"/>
                    </a:cubicBezTo>
                    <a:cubicBezTo>
                      <a:pt x="1871" y="1217"/>
                      <a:pt x="1759" y="1298"/>
                      <a:pt x="1644" y="1382"/>
                    </a:cubicBezTo>
                    <a:cubicBezTo>
                      <a:pt x="1648" y="1382"/>
                      <a:pt x="1652" y="1382"/>
                      <a:pt x="1656" y="1382"/>
                    </a:cubicBezTo>
                    <a:cubicBezTo>
                      <a:pt x="1652" y="1385"/>
                      <a:pt x="1648" y="1387"/>
                      <a:pt x="1644" y="1390"/>
                    </a:cubicBezTo>
                    <a:cubicBezTo>
                      <a:pt x="1648" y="1390"/>
                      <a:pt x="1652" y="1390"/>
                      <a:pt x="1656" y="1390"/>
                    </a:cubicBezTo>
                    <a:cubicBezTo>
                      <a:pt x="1652" y="1393"/>
                      <a:pt x="1648" y="1396"/>
                      <a:pt x="1644" y="1399"/>
                    </a:cubicBezTo>
                    <a:cubicBezTo>
                      <a:pt x="1648" y="1399"/>
                      <a:pt x="1652" y="1399"/>
                      <a:pt x="1656" y="1399"/>
                    </a:cubicBezTo>
                    <a:cubicBezTo>
                      <a:pt x="1652" y="1402"/>
                      <a:pt x="1648" y="1404"/>
                      <a:pt x="1644" y="1407"/>
                    </a:cubicBezTo>
                    <a:cubicBezTo>
                      <a:pt x="1648" y="1407"/>
                      <a:pt x="1652" y="1407"/>
                      <a:pt x="1656" y="1407"/>
                    </a:cubicBezTo>
                    <a:cubicBezTo>
                      <a:pt x="1652" y="1410"/>
                      <a:pt x="1648" y="1413"/>
                      <a:pt x="1644" y="1415"/>
                    </a:cubicBezTo>
                    <a:cubicBezTo>
                      <a:pt x="1648" y="1415"/>
                      <a:pt x="1652" y="1415"/>
                      <a:pt x="1656" y="1415"/>
                    </a:cubicBezTo>
                    <a:cubicBezTo>
                      <a:pt x="1652" y="1418"/>
                      <a:pt x="1648" y="1421"/>
                      <a:pt x="1644" y="1424"/>
                    </a:cubicBezTo>
                    <a:cubicBezTo>
                      <a:pt x="1648" y="1424"/>
                      <a:pt x="1652" y="1424"/>
                      <a:pt x="1656" y="1424"/>
                    </a:cubicBezTo>
                    <a:cubicBezTo>
                      <a:pt x="1652" y="1427"/>
                      <a:pt x="1648" y="1429"/>
                      <a:pt x="1644" y="1432"/>
                    </a:cubicBezTo>
                    <a:cubicBezTo>
                      <a:pt x="1648" y="1432"/>
                      <a:pt x="1652" y="1432"/>
                      <a:pt x="1656" y="1432"/>
                    </a:cubicBezTo>
                    <a:cubicBezTo>
                      <a:pt x="1652" y="1435"/>
                      <a:pt x="1648" y="1438"/>
                      <a:pt x="1644" y="1440"/>
                    </a:cubicBezTo>
                    <a:cubicBezTo>
                      <a:pt x="2137" y="1440"/>
                      <a:pt x="2629" y="1440"/>
                      <a:pt x="3121" y="1440"/>
                    </a:cubicBezTo>
                    <a:cubicBezTo>
                      <a:pt x="3232" y="1346"/>
                      <a:pt x="3340" y="1255"/>
                      <a:pt x="3445" y="1165"/>
                    </a:cubicBezTo>
                    <a:cubicBezTo>
                      <a:pt x="3441" y="1165"/>
                      <a:pt x="3438" y="1165"/>
                      <a:pt x="3435" y="1165"/>
                    </a:cubicBezTo>
                    <a:cubicBezTo>
                      <a:pt x="3438" y="1163"/>
                      <a:pt x="3442" y="1159"/>
                      <a:pt x="3445" y="1157"/>
                    </a:cubicBezTo>
                    <a:cubicBezTo>
                      <a:pt x="3441" y="1157"/>
                      <a:pt x="3438" y="1157"/>
                      <a:pt x="3435" y="1157"/>
                    </a:cubicBezTo>
                    <a:cubicBezTo>
                      <a:pt x="3438" y="1154"/>
                      <a:pt x="3442" y="1151"/>
                      <a:pt x="3445" y="1149"/>
                    </a:cubicBezTo>
                    <a:cubicBezTo>
                      <a:pt x="3441" y="1149"/>
                      <a:pt x="3438" y="1149"/>
                      <a:pt x="3435" y="1149"/>
                    </a:cubicBezTo>
                    <a:cubicBezTo>
                      <a:pt x="3438" y="1146"/>
                      <a:pt x="3442" y="1143"/>
                      <a:pt x="3445" y="1140"/>
                    </a:cubicBezTo>
                    <a:cubicBezTo>
                      <a:pt x="3441" y="1140"/>
                      <a:pt x="3438" y="1140"/>
                      <a:pt x="3435" y="1140"/>
                    </a:cubicBezTo>
                    <a:cubicBezTo>
                      <a:pt x="3436" y="1139"/>
                      <a:pt x="3437" y="1138"/>
                      <a:pt x="3439" y="1137"/>
                    </a:cubicBezTo>
                    <a:cubicBezTo>
                      <a:pt x="3483" y="1137"/>
                      <a:pt x="3527" y="1137"/>
                      <a:pt x="3571" y="1137"/>
                    </a:cubicBezTo>
                    <a:cubicBezTo>
                      <a:pt x="3479" y="1217"/>
                      <a:pt x="3385" y="1298"/>
                      <a:pt x="3289" y="1382"/>
                    </a:cubicBezTo>
                    <a:cubicBezTo>
                      <a:pt x="3292" y="1382"/>
                      <a:pt x="3295" y="1382"/>
                      <a:pt x="3298" y="1382"/>
                    </a:cubicBezTo>
                    <a:cubicBezTo>
                      <a:pt x="3295" y="1385"/>
                      <a:pt x="3292" y="1387"/>
                      <a:pt x="3289" y="1390"/>
                    </a:cubicBezTo>
                    <a:cubicBezTo>
                      <a:pt x="3292" y="1390"/>
                      <a:pt x="3295" y="1390"/>
                      <a:pt x="3298" y="1390"/>
                    </a:cubicBezTo>
                    <a:cubicBezTo>
                      <a:pt x="3295" y="1393"/>
                      <a:pt x="3292" y="1396"/>
                      <a:pt x="3289" y="1399"/>
                    </a:cubicBezTo>
                    <a:cubicBezTo>
                      <a:pt x="3292" y="1399"/>
                      <a:pt x="3295" y="1399"/>
                      <a:pt x="3298" y="1399"/>
                    </a:cubicBezTo>
                    <a:cubicBezTo>
                      <a:pt x="3295" y="1402"/>
                      <a:pt x="3292" y="1404"/>
                      <a:pt x="3289" y="1407"/>
                    </a:cubicBezTo>
                    <a:cubicBezTo>
                      <a:pt x="3292" y="1407"/>
                      <a:pt x="3295" y="1407"/>
                      <a:pt x="3298" y="1407"/>
                    </a:cubicBezTo>
                    <a:cubicBezTo>
                      <a:pt x="3295" y="1410"/>
                      <a:pt x="3292" y="1413"/>
                      <a:pt x="3289" y="1415"/>
                    </a:cubicBezTo>
                    <a:cubicBezTo>
                      <a:pt x="3292" y="1415"/>
                      <a:pt x="3295" y="1415"/>
                      <a:pt x="3298" y="1415"/>
                    </a:cubicBezTo>
                    <a:cubicBezTo>
                      <a:pt x="3295" y="1418"/>
                      <a:pt x="3292" y="1421"/>
                      <a:pt x="3289" y="1424"/>
                    </a:cubicBezTo>
                    <a:cubicBezTo>
                      <a:pt x="3292" y="1424"/>
                      <a:pt x="3295" y="1424"/>
                      <a:pt x="3298" y="1424"/>
                    </a:cubicBezTo>
                    <a:cubicBezTo>
                      <a:pt x="3295" y="1427"/>
                      <a:pt x="3292" y="1429"/>
                      <a:pt x="3289" y="1432"/>
                    </a:cubicBezTo>
                    <a:cubicBezTo>
                      <a:pt x="3292" y="1432"/>
                      <a:pt x="3295" y="1432"/>
                      <a:pt x="3298" y="1432"/>
                    </a:cubicBezTo>
                    <a:cubicBezTo>
                      <a:pt x="3295" y="1435"/>
                      <a:pt x="3292" y="1438"/>
                      <a:pt x="3289" y="1440"/>
                    </a:cubicBezTo>
                    <a:cubicBezTo>
                      <a:pt x="3781" y="1440"/>
                      <a:pt x="4274" y="1440"/>
                      <a:pt x="4766" y="1440"/>
                    </a:cubicBezTo>
                    <a:cubicBezTo>
                      <a:pt x="4856" y="1347"/>
                      <a:pt x="4943" y="1255"/>
                      <a:pt x="5028" y="1165"/>
                    </a:cubicBezTo>
                    <a:cubicBezTo>
                      <a:pt x="5026" y="1165"/>
                      <a:pt x="5023" y="1165"/>
                      <a:pt x="5020" y="1165"/>
                    </a:cubicBezTo>
                    <a:cubicBezTo>
                      <a:pt x="5023" y="1163"/>
                      <a:pt x="5026" y="1159"/>
                      <a:pt x="5028" y="1157"/>
                    </a:cubicBezTo>
                    <a:cubicBezTo>
                      <a:pt x="5026" y="1157"/>
                      <a:pt x="5023" y="1157"/>
                      <a:pt x="5020" y="1157"/>
                    </a:cubicBezTo>
                    <a:cubicBezTo>
                      <a:pt x="5023" y="1154"/>
                      <a:pt x="5026" y="1151"/>
                      <a:pt x="5028" y="1149"/>
                    </a:cubicBezTo>
                    <a:cubicBezTo>
                      <a:pt x="5026" y="1149"/>
                      <a:pt x="5023" y="1149"/>
                      <a:pt x="5020" y="1149"/>
                    </a:cubicBezTo>
                    <a:cubicBezTo>
                      <a:pt x="5023" y="1146"/>
                      <a:pt x="5026" y="1143"/>
                      <a:pt x="5028" y="1140"/>
                    </a:cubicBezTo>
                    <a:cubicBezTo>
                      <a:pt x="5026" y="1140"/>
                      <a:pt x="5023" y="1140"/>
                      <a:pt x="5020" y="1140"/>
                    </a:cubicBezTo>
                    <a:cubicBezTo>
                      <a:pt x="5021" y="1139"/>
                      <a:pt x="5022" y="1138"/>
                      <a:pt x="5023" y="1137"/>
                    </a:cubicBezTo>
                    <a:cubicBezTo>
                      <a:pt x="5069" y="1137"/>
                      <a:pt x="5115" y="1137"/>
                      <a:pt x="5161" y="1137"/>
                    </a:cubicBezTo>
                    <a:cubicBezTo>
                      <a:pt x="5087" y="1217"/>
                      <a:pt x="5011" y="1298"/>
                      <a:pt x="4933" y="1382"/>
                    </a:cubicBezTo>
                    <a:cubicBezTo>
                      <a:pt x="4936" y="1382"/>
                      <a:pt x="4938" y="1382"/>
                      <a:pt x="4941" y="1382"/>
                    </a:cubicBezTo>
                    <a:cubicBezTo>
                      <a:pt x="4938" y="1385"/>
                      <a:pt x="4936" y="1387"/>
                      <a:pt x="4933" y="1390"/>
                    </a:cubicBezTo>
                    <a:cubicBezTo>
                      <a:pt x="4936" y="1390"/>
                      <a:pt x="4938" y="1390"/>
                      <a:pt x="4941" y="1390"/>
                    </a:cubicBezTo>
                    <a:cubicBezTo>
                      <a:pt x="4938" y="1393"/>
                      <a:pt x="4936" y="1396"/>
                      <a:pt x="4933" y="1399"/>
                    </a:cubicBezTo>
                    <a:cubicBezTo>
                      <a:pt x="4936" y="1399"/>
                      <a:pt x="4938" y="1399"/>
                      <a:pt x="4941" y="1399"/>
                    </a:cubicBezTo>
                    <a:cubicBezTo>
                      <a:pt x="4938" y="1402"/>
                      <a:pt x="4936" y="1404"/>
                      <a:pt x="4933" y="1407"/>
                    </a:cubicBezTo>
                    <a:cubicBezTo>
                      <a:pt x="4936" y="1407"/>
                      <a:pt x="4938" y="1407"/>
                      <a:pt x="4941" y="1407"/>
                    </a:cubicBezTo>
                    <a:cubicBezTo>
                      <a:pt x="4938" y="1410"/>
                      <a:pt x="4936" y="1413"/>
                      <a:pt x="4933" y="1415"/>
                    </a:cubicBezTo>
                    <a:cubicBezTo>
                      <a:pt x="4936" y="1415"/>
                      <a:pt x="4938" y="1415"/>
                      <a:pt x="4941" y="1415"/>
                    </a:cubicBezTo>
                    <a:cubicBezTo>
                      <a:pt x="4938" y="1418"/>
                      <a:pt x="4936" y="1421"/>
                      <a:pt x="4933" y="1424"/>
                    </a:cubicBezTo>
                    <a:cubicBezTo>
                      <a:pt x="4936" y="1424"/>
                      <a:pt x="4938" y="1424"/>
                      <a:pt x="4941" y="1424"/>
                    </a:cubicBezTo>
                    <a:cubicBezTo>
                      <a:pt x="4938" y="1427"/>
                      <a:pt x="4936" y="1429"/>
                      <a:pt x="4933" y="1432"/>
                    </a:cubicBezTo>
                    <a:cubicBezTo>
                      <a:pt x="4936" y="1432"/>
                      <a:pt x="4938" y="1432"/>
                      <a:pt x="4941" y="1432"/>
                    </a:cubicBezTo>
                    <a:cubicBezTo>
                      <a:pt x="4938" y="1435"/>
                      <a:pt x="4936" y="1438"/>
                      <a:pt x="4933" y="1440"/>
                    </a:cubicBezTo>
                    <a:cubicBezTo>
                      <a:pt x="5561" y="1440"/>
                      <a:pt x="6190" y="1440"/>
                      <a:pt x="6818" y="1440"/>
                    </a:cubicBezTo>
                    <a:cubicBezTo>
                      <a:pt x="6882" y="1347"/>
                      <a:pt x="6944" y="1255"/>
                      <a:pt x="7004" y="1165"/>
                    </a:cubicBezTo>
                    <a:cubicBezTo>
                      <a:pt x="7003" y="1165"/>
                      <a:pt x="7001" y="1165"/>
                      <a:pt x="6999" y="1165"/>
                    </a:cubicBezTo>
                    <a:cubicBezTo>
                      <a:pt x="7001" y="1163"/>
                      <a:pt x="7003" y="1159"/>
                      <a:pt x="7004" y="1157"/>
                    </a:cubicBezTo>
                    <a:cubicBezTo>
                      <a:pt x="7003" y="1157"/>
                      <a:pt x="7001" y="1157"/>
                      <a:pt x="6999" y="1157"/>
                    </a:cubicBezTo>
                    <a:cubicBezTo>
                      <a:pt x="7001" y="1154"/>
                      <a:pt x="7003" y="1151"/>
                      <a:pt x="7004" y="1149"/>
                    </a:cubicBezTo>
                    <a:cubicBezTo>
                      <a:pt x="7003" y="1149"/>
                      <a:pt x="7001" y="1149"/>
                      <a:pt x="6999" y="1149"/>
                    </a:cubicBezTo>
                    <a:cubicBezTo>
                      <a:pt x="7001" y="1146"/>
                      <a:pt x="7003" y="1143"/>
                      <a:pt x="7004" y="1140"/>
                    </a:cubicBezTo>
                    <a:cubicBezTo>
                      <a:pt x="7003" y="1140"/>
                      <a:pt x="7001" y="1140"/>
                      <a:pt x="6999" y="1140"/>
                    </a:cubicBezTo>
                    <a:cubicBezTo>
                      <a:pt x="6999" y="1139"/>
                      <a:pt x="7000" y="1138"/>
                      <a:pt x="7001" y="1137"/>
                    </a:cubicBezTo>
                    <a:cubicBezTo>
                      <a:pt x="7008" y="1137"/>
                      <a:pt x="7016" y="1137"/>
                      <a:pt x="7023" y="1137"/>
                    </a:cubicBezTo>
                    <a:cubicBezTo>
                      <a:pt x="7082" y="1051"/>
                      <a:pt x="7139" y="966"/>
                      <a:pt x="7195" y="883"/>
                    </a:cubicBezTo>
                    <a:cubicBezTo>
                      <a:pt x="7193" y="883"/>
                      <a:pt x="7192" y="883"/>
                      <a:pt x="7190" y="883"/>
                    </a:cubicBezTo>
                    <a:cubicBezTo>
                      <a:pt x="7191" y="881"/>
                      <a:pt x="7193" y="878"/>
                      <a:pt x="7195" y="875"/>
                    </a:cubicBezTo>
                    <a:cubicBezTo>
                      <a:pt x="7193" y="875"/>
                      <a:pt x="7192" y="875"/>
                      <a:pt x="7190" y="875"/>
                    </a:cubicBezTo>
                    <a:cubicBezTo>
                      <a:pt x="7191" y="872"/>
                      <a:pt x="7193" y="869"/>
                      <a:pt x="7195" y="867"/>
                    </a:cubicBezTo>
                    <a:cubicBezTo>
                      <a:pt x="7193" y="867"/>
                      <a:pt x="7192" y="867"/>
                      <a:pt x="7190" y="867"/>
                    </a:cubicBezTo>
                    <a:cubicBezTo>
                      <a:pt x="7191" y="865"/>
                      <a:pt x="7192" y="863"/>
                      <a:pt x="7193" y="861"/>
                    </a:cubicBezTo>
                    <a:cubicBezTo>
                      <a:pt x="7238" y="861"/>
                      <a:pt x="7282" y="861"/>
                      <a:pt x="7327" y="861"/>
                    </a:cubicBezTo>
                    <a:cubicBezTo>
                      <a:pt x="7280" y="932"/>
                      <a:pt x="7233" y="1004"/>
                      <a:pt x="7184" y="1079"/>
                    </a:cubicBezTo>
                    <a:cubicBezTo>
                      <a:pt x="7186" y="1079"/>
                      <a:pt x="7188" y="1079"/>
                      <a:pt x="7189" y="1079"/>
                    </a:cubicBezTo>
                    <a:cubicBezTo>
                      <a:pt x="7188" y="1081"/>
                      <a:pt x="7186" y="1084"/>
                      <a:pt x="7184" y="1087"/>
                    </a:cubicBezTo>
                    <a:cubicBezTo>
                      <a:pt x="7186" y="1087"/>
                      <a:pt x="7188" y="1087"/>
                      <a:pt x="7189" y="1087"/>
                    </a:cubicBezTo>
                    <a:cubicBezTo>
                      <a:pt x="7188" y="1090"/>
                      <a:pt x="7186" y="1092"/>
                      <a:pt x="7184" y="1095"/>
                    </a:cubicBezTo>
                    <a:cubicBezTo>
                      <a:pt x="7186" y="1095"/>
                      <a:pt x="7188" y="1095"/>
                      <a:pt x="7189" y="1095"/>
                    </a:cubicBezTo>
                    <a:cubicBezTo>
                      <a:pt x="7188" y="1098"/>
                      <a:pt x="7186" y="1101"/>
                      <a:pt x="7184" y="1104"/>
                    </a:cubicBezTo>
                    <a:cubicBezTo>
                      <a:pt x="7186" y="1104"/>
                      <a:pt x="7188" y="1104"/>
                      <a:pt x="7189" y="1104"/>
                    </a:cubicBezTo>
                    <a:cubicBezTo>
                      <a:pt x="7189" y="1105"/>
                      <a:pt x="7188" y="1106"/>
                      <a:pt x="7187" y="1107"/>
                    </a:cubicBezTo>
                    <a:cubicBezTo>
                      <a:pt x="7180" y="1107"/>
                      <a:pt x="7173" y="1107"/>
                      <a:pt x="7165" y="1107"/>
                    </a:cubicBezTo>
                    <a:cubicBezTo>
                      <a:pt x="7106" y="1196"/>
                      <a:pt x="7046" y="1288"/>
                      <a:pt x="6985" y="1382"/>
                    </a:cubicBezTo>
                    <a:cubicBezTo>
                      <a:pt x="6987" y="1382"/>
                      <a:pt x="6988" y="1382"/>
                      <a:pt x="6990" y="1382"/>
                    </a:cubicBezTo>
                    <a:cubicBezTo>
                      <a:pt x="6988" y="1385"/>
                      <a:pt x="6987" y="1387"/>
                      <a:pt x="6985" y="1390"/>
                    </a:cubicBezTo>
                    <a:cubicBezTo>
                      <a:pt x="6987" y="1390"/>
                      <a:pt x="6988" y="1390"/>
                      <a:pt x="6990" y="1390"/>
                    </a:cubicBezTo>
                    <a:cubicBezTo>
                      <a:pt x="6988" y="1393"/>
                      <a:pt x="6987" y="1396"/>
                      <a:pt x="6985" y="1399"/>
                    </a:cubicBezTo>
                    <a:cubicBezTo>
                      <a:pt x="6987" y="1399"/>
                      <a:pt x="6988" y="1399"/>
                      <a:pt x="6990" y="1399"/>
                    </a:cubicBezTo>
                    <a:cubicBezTo>
                      <a:pt x="6988" y="1402"/>
                      <a:pt x="6987" y="1404"/>
                      <a:pt x="6985" y="1407"/>
                    </a:cubicBezTo>
                    <a:cubicBezTo>
                      <a:pt x="6987" y="1407"/>
                      <a:pt x="6988" y="1407"/>
                      <a:pt x="6990" y="1407"/>
                    </a:cubicBezTo>
                    <a:cubicBezTo>
                      <a:pt x="6988" y="1410"/>
                      <a:pt x="6987" y="1413"/>
                      <a:pt x="6985" y="1415"/>
                    </a:cubicBezTo>
                    <a:cubicBezTo>
                      <a:pt x="6987" y="1415"/>
                      <a:pt x="6988" y="1415"/>
                      <a:pt x="6990" y="1415"/>
                    </a:cubicBezTo>
                    <a:cubicBezTo>
                      <a:pt x="6988" y="1418"/>
                      <a:pt x="6987" y="1421"/>
                      <a:pt x="6985" y="1424"/>
                    </a:cubicBezTo>
                    <a:cubicBezTo>
                      <a:pt x="6987" y="1424"/>
                      <a:pt x="6988" y="1424"/>
                      <a:pt x="6990" y="1424"/>
                    </a:cubicBezTo>
                    <a:cubicBezTo>
                      <a:pt x="6988" y="1427"/>
                      <a:pt x="6987" y="1429"/>
                      <a:pt x="6985" y="1432"/>
                    </a:cubicBezTo>
                    <a:cubicBezTo>
                      <a:pt x="6987" y="1432"/>
                      <a:pt x="6988" y="1432"/>
                      <a:pt x="6990" y="1432"/>
                    </a:cubicBezTo>
                    <a:cubicBezTo>
                      <a:pt x="6988" y="1435"/>
                      <a:pt x="6987" y="1438"/>
                      <a:pt x="6985" y="1440"/>
                    </a:cubicBezTo>
                    <a:cubicBezTo>
                      <a:pt x="9670" y="1440"/>
                      <a:pt x="12355" y="1440"/>
                      <a:pt x="15040" y="1440"/>
                    </a:cubicBezTo>
                    <a:cubicBezTo>
                      <a:pt x="15039" y="1438"/>
                      <a:pt x="15038" y="1435"/>
                      <a:pt x="15037" y="1432"/>
                    </a:cubicBezTo>
                    <a:cubicBezTo>
                      <a:pt x="15038" y="1432"/>
                      <a:pt x="15039" y="1432"/>
                      <a:pt x="15040" y="1432"/>
                    </a:cubicBezTo>
                    <a:cubicBezTo>
                      <a:pt x="15039" y="1429"/>
                      <a:pt x="15038" y="1427"/>
                      <a:pt x="15037" y="1424"/>
                    </a:cubicBezTo>
                    <a:cubicBezTo>
                      <a:pt x="15038" y="1424"/>
                      <a:pt x="15039" y="1424"/>
                      <a:pt x="15040" y="1424"/>
                    </a:cubicBezTo>
                    <a:cubicBezTo>
                      <a:pt x="15039" y="1421"/>
                      <a:pt x="15038" y="1418"/>
                      <a:pt x="15037" y="1415"/>
                    </a:cubicBezTo>
                    <a:cubicBezTo>
                      <a:pt x="15038" y="1415"/>
                      <a:pt x="15039" y="1415"/>
                      <a:pt x="15040" y="1415"/>
                    </a:cubicBezTo>
                    <a:cubicBezTo>
                      <a:pt x="15039" y="1413"/>
                      <a:pt x="15038" y="1410"/>
                      <a:pt x="15037" y="1407"/>
                    </a:cubicBezTo>
                    <a:cubicBezTo>
                      <a:pt x="15038" y="1407"/>
                      <a:pt x="15039" y="1407"/>
                      <a:pt x="15040" y="1407"/>
                    </a:cubicBezTo>
                    <a:cubicBezTo>
                      <a:pt x="15039" y="1404"/>
                      <a:pt x="15038" y="1402"/>
                      <a:pt x="15037" y="1399"/>
                    </a:cubicBezTo>
                    <a:cubicBezTo>
                      <a:pt x="15038" y="1399"/>
                      <a:pt x="15039" y="1399"/>
                      <a:pt x="15040" y="1399"/>
                    </a:cubicBezTo>
                    <a:cubicBezTo>
                      <a:pt x="15039" y="1396"/>
                      <a:pt x="15038" y="1393"/>
                      <a:pt x="15037" y="1390"/>
                    </a:cubicBezTo>
                    <a:cubicBezTo>
                      <a:pt x="15038" y="1390"/>
                      <a:pt x="15039" y="1390"/>
                      <a:pt x="15040" y="1390"/>
                    </a:cubicBezTo>
                    <a:cubicBezTo>
                      <a:pt x="15039" y="1387"/>
                      <a:pt x="15038" y="1385"/>
                      <a:pt x="15037" y="1382"/>
                    </a:cubicBezTo>
                    <a:cubicBezTo>
                      <a:pt x="15038" y="1382"/>
                      <a:pt x="15039" y="1382"/>
                      <a:pt x="15040" y="1382"/>
                    </a:cubicBezTo>
                    <a:cubicBezTo>
                      <a:pt x="15000" y="1288"/>
                      <a:pt x="14961" y="1196"/>
                      <a:pt x="14922" y="1107"/>
                    </a:cubicBezTo>
                    <a:cubicBezTo>
                      <a:pt x="14917" y="1107"/>
                      <a:pt x="14913" y="1107"/>
                      <a:pt x="14908" y="1107"/>
                    </a:cubicBezTo>
                    <a:cubicBezTo>
                      <a:pt x="14907" y="1106"/>
                      <a:pt x="14907" y="1105"/>
                      <a:pt x="14907" y="1104"/>
                    </a:cubicBezTo>
                    <a:cubicBezTo>
                      <a:pt x="14908" y="1104"/>
                      <a:pt x="14909" y="1104"/>
                      <a:pt x="14910" y="1104"/>
                    </a:cubicBezTo>
                    <a:cubicBezTo>
                      <a:pt x="14909" y="1101"/>
                      <a:pt x="14908" y="1098"/>
                      <a:pt x="14907" y="1095"/>
                    </a:cubicBezTo>
                    <a:cubicBezTo>
                      <a:pt x="14908" y="1095"/>
                      <a:pt x="14909" y="1095"/>
                      <a:pt x="14910" y="1095"/>
                    </a:cubicBezTo>
                    <a:cubicBezTo>
                      <a:pt x="14909" y="1092"/>
                      <a:pt x="14908" y="1090"/>
                      <a:pt x="14907" y="1087"/>
                    </a:cubicBezTo>
                    <a:cubicBezTo>
                      <a:pt x="14908" y="1087"/>
                      <a:pt x="14909" y="1087"/>
                      <a:pt x="14910" y="1087"/>
                    </a:cubicBezTo>
                    <a:cubicBezTo>
                      <a:pt x="14909" y="1084"/>
                      <a:pt x="14908" y="1081"/>
                      <a:pt x="14907" y="1079"/>
                    </a:cubicBezTo>
                    <a:cubicBezTo>
                      <a:pt x="14908" y="1079"/>
                      <a:pt x="14909" y="1079"/>
                      <a:pt x="14910" y="1079"/>
                    </a:cubicBezTo>
                    <a:cubicBezTo>
                      <a:pt x="14878" y="1005"/>
                      <a:pt x="14847" y="932"/>
                      <a:pt x="14817" y="861"/>
                    </a:cubicBezTo>
                    <a:cubicBezTo>
                      <a:pt x="14863" y="861"/>
                      <a:pt x="14910" y="861"/>
                      <a:pt x="14957" y="861"/>
                    </a:cubicBezTo>
                    <a:cubicBezTo>
                      <a:pt x="14958" y="863"/>
                      <a:pt x="14959" y="865"/>
                      <a:pt x="14960" y="867"/>
                    </a:cubicBezTo>
                    <a:cubicBezTo>
                      <a:pt x="14958" y="867"/>
                      <a:pt x="14957" y="867"/>
                      <a:pt x="14956" y="867"/>
                    </a:cubicBezTo>
                    <a:cubicBezTo>
                      <a:pt x="14957" y="869"/>
                      <a:pt x="14958" y="872"/>
                      <a:pt x="14960" y="875"/>
                    </a:cubicBezTo>
                    <a:cubicBezTo>
                      <a:pt x="14958" y="875"/>
                      <a:pt x="14957" y="875"/>
                      <a:pt x="14956" y="875"/>
                    </a:cubicBezTo>
                    <a:cubicBezTo>
                      <a:pt x="14957" y="878"/>
                      <a:pt x="14958" y="881"/>
                      <a:pt x="14960" y="883"/>
                    </a:cubicBezTo>
                    <a:cubicBezTo>
                      <a:pt x="14958" y="883"/>
                      <a:pt x="14957" y="883"/>
                      <a:pt x="14956" y="883"/>
                    </a:cubicBezTo>
                    <a:cubicBezTo>
                      <a:pt x="14993" y="966"/>
                      <a:pt x="15031" y="1050"/>
                      <a:pt x="15071" y="1137"/>
                    </a:cubicBezTo>
                    <a:cubicBezTo>
                      <a:pt x="15076" y="1137"/>
                      <a:pt x="15081" y="1137"/>
                      <a:pt x="15086" y="1137"/>
                    </a:cubicBezTo>
                    <a:cubicBezTo>
                      <a:pt x="15086" y="1138"/>
                      <a:pt x="15087" y="1139"/>
                      <a:pt x="15087" y="1140"/>
                    </a:cubicBezTo>
                    <a:cubicBezTo>
                      <a:pt x="15086" y="1140"/>
                      <a:pt x="15085" y="1140"/>
                      <a:pt x="15083" y="1140"/>
                    </a:cubicBezTo>
                    <a:cubicBezTo>
                      <a:pt x="15084" y="1143"/>
                      <a:pt x="15086" y="1146"/>
                      <a:pt x="15087" y="1149"/>
                    </a:cubicBezTo>
                    <a:cubicBezTo>
                      <a:pt x="15086" y="1149"/>
                      <a:pt x="15085" y="1149"/>
                      <a:pt x="15083" y="1149"/>
                    </a:cubicBezTo>
                    <a:cubicBezTo>
                      <a:pt x="15084" y="1151"/>
                      <a:pt x="15086" y="1154"/>
                      <a:pt x="15087" y="1157"/>
                    </a:cubicBezTo>
                    <a:cubicBezTo>
                      <a:pt x="15086" y="1157"/>
                      <a:pt x="15085" y="1157"/>
                      <a:pt x="15083" y="1157"/>
                    </a:cubicBezTo>
                    <a:cubicBezTo>
                      <a:pt x="15084" y="1159"/>
                      <a:pt x="15086" y="1163"/>
                      <a:pt x="15087" y="1165"/>
                    </a:cubicBezTo>
                    <a:cubicBezTo>
                      <a:pt x="15086" y="1165"/>
                      <a:pt x="15085" y="1165"/>
                      <a:pt x="15083" y="1165"/>
                    </a:cubicBezTo>
                    <a:cubicBezTo>
                      <a:pt x="15124" y="1255"/>
                      <a:pt x="15165" y="1347"/>
                      <a:pt x="15208" y="1440"/>
                    </a:cubicBezTo>
                    <a:cubicBezTo>
                      <a:pt x="15836" y="1440"/>
                      <a:pt x="16464" y="1440"/>
                      <a:pt x="17092" y="1440"/>
                    </a:cubicBezTo>
                    <a:cubicBezTo>
                      <a:pt x="17090" y="1438"/>
                      <a:pt x="17088" y="1435"/>
                      <a:pt x="17086" y="1432"/>
                    </a:cubicBezTo>
                    <a:cubicBezTo>
                      <a:pt x="17088" y="1432"/>
                      <a:pt x="17090" y="1432"/>
                      <a:pt x="17092" y="1432"/>
                    </a:cubicBezTo>
                    <a:cubicBezTo>
                      <a:pt x="17090" y="1429"/>
                      <a:pt x="17088" y="1427"/>
                      <a:pt x="17086" y="1424"/>
                    </a:cubicBezTo>
                    <a:cubicBezTo>
                      <a:pt x="17088" y="1424"/>
                      <a:pt x="17090" y="1424"/>
                      <a:pt x="17092" y="1424"/>
                    </a:cubicBezTo>
                    <a:cubicBezTo>
                      <a:pt x="17090" y="1421"/>
                      <a:pt x="17088" y="1418"/>
                      <a:pt x="17086" y="1415"/>
                    </a:cubicBezTo>
                    <a:cubicBezTo>
                      <a:pt x="17088" y="1415"/>
                      <a:pt x="17090" y="1415"/>
                      <a:pt x="17092" y="1415"/>
                    </a:cubicBezTo>
                    <a:cubicBezTo>
                      <a:pt x="17090" y="1413"/>
                      <a:pt x="17088" y="1410"/>
                      <a:pt x="17086" y="1407"/>
                    </a:cubicBezTo>
                    <a:cubicBezTo>
                      <a:pt x="17088" y="1407"/>
                      <a:pt x="17090" y="1407"/>
                      <a:pt x="17092" y="1407"/>
                    </a:cubicBezTo>
                    <a:cubicBezTo>
                      <a:pt x="17090" y="1404"/>
                      <a:pt x="17088" y="1402"/>
                      <a:pt x="17086" y="1399"/>
                    </a:cubicBezTo>
                    <a:cubicBezTo>
                      <a:pt x="17088" y="1399"/>
                      <a:pt x="17090" y="1399"/>
                      <a:pt x="17092" y="1399"/>
                    </a:cubicBezTo>
                    <a:cubicBezTo>
                      <a:pt x="17090" y="1396"/>
                      <a:pt x="17088" y="1393"/>
                      <a:pt x="17086" y="1390"/>
                    </a:cubicBezTo>
                    <a:cubicBezTo>
                      <a:pt x="17088" y="1390"/>
                      <a:pt x="17090" y="1390"/>
                      <a:pt x="17092" y="1390"/>
                    </a:cubicBezTo>
                    <a:cubicBezTo>
                      <a:pt x="17090" y="1387"/>
                      <a:pt x="17088" y="1385"/>
                      <a:pt x="17086" y="1382"/>
                    </a:cubicBezTo>
                    <a:cubicBezTo>
                      <a:pt x="17088" y="1382"/>
                      <a:pt x="17090" y="1382"/>
                      <a:pt x="17092" y="1382"/>
                    </a:cubicBezTo>
                    <a:cubicBezTo>
                      <a:pt x="17033" y="1298"/>
                      <a:pt x="16976" y="1217"/>
                      <a:pt x="16920" y="1137"/>
                    </a:cubicBezTo>
                    <a:cubicBezTo>
                      <a:pt x="16964" y="1137"/>
                      <a:pt x="17009" y="1137"/>
                      <a:pt x="17054" y="1137"/>
                    </a:cubicBezTo>
                    <a:cubicBezTo>
                      <a:pt x="17054" y="1138"/>
                      <a:pt x="17055" y="1139"/>
                      <a:pt x="17056" y="1140"/>
                    </a:cubicBezTo>
                    <a:cubicBezTo>
                      <a:pt x="17054" y="1140"/>
                      <a:pt x="17052" y="1140"/>
                      <a:pt x="17050" y="1140"/>
                    </a:cubicBezTo>
                    <a:cubicBezTo>
                      <a:pt x="17052" y="1143"/>
                      <a:pt x="17054" y="1146"/>
                      <a:pt x="17056" y="1149"/>
                    </a:cubicBezTo>
                    <a:cubicBezTo>
                      <a:pt x="17054" y="1149"/>
                      <a:pt x="17052" y="1149"/>
                      <a:pt x="17050" y="1149"/>
                    </a:cubicBezTo>
                    <a:cubicBezTo>
                      <a:pt x="17052" y="1151"/>
                      <a:pt x="17054" y="1154"/>
                      <a:pt x="17056" y="1157"/>
                    </a:cubicBezTo>
                    <a:cubicBezTo>
                      <a:pt x="17054" y="1157"/>
                      <a:pt x="17052" y="1157"/>
                      <a:pt x="17050" y="1157"/>
                    </a:cubicBezTo>
                    <a:cubicBezTo>
                      <a:pt x="17052" y="1159"/>
                      <a:pt x="17054" y="1163"/>
                      <a:pt x="17056" y="1165"/>
                    </a:cubicBezTo>
                    <a:cubicBezTo>
                      <a:pt x="17054" y="1165"/>
                      <a:pt x="17052" y="1165"/>
                      <a:pt x="17050" y="1165"/>
                    </a:cubicBezTo>
                    <a:cubicBezTo>
                      <a:pt x="17115" y="1255"/>
                      <a:pt x="17181" y="1347"/>
                      <a:pt x="17250" y="1440"/>
                    </a:cubicBezTo>
                    <a:cubicBezTo>
                      <a:pt x="17742" y="1440"/>
                      <a:pt x="18234" y="1440"/>
                      <a:pt x="18727" y="1440"/>
                    </a:cubicBezTo>
                    <a:cubicBezTo>
                      <a:pt x="18724" y="1438"/>
                      <a:pt x="18722" y="1435"/>
                      <a:pt x="18719" y="1432"/>
                    </a:cubicBezTo>
                    <a:cubicBezTo>
                      <a:pt x="18722" y="1432"/>
                      <a:pt x="18724" y="1432"/>
                      <a:pt x="18727" y="1432"/>
                    </a:cubicBezTo>
                    <a:cubicBezTo>
                      <a:pt x="18724" y="1429"/>
                      <a:pt x="18722" y="1427"/>
                      <a:pt x="18719" y="1424"/>
                    </a:cubicBezTo>
                    <a:cubicBezTo>
                      <a:pt x="18722" y="1424"/>
                      <a:pt x="18724" y="1424"/>
                      <a:pt x="18727" y="1424"/>
                    </a:cubicBezTo>
                    <a:cubicBezTo>
                      <a:pt x="18724" y="1421"/>
                      <a:pt x="18722" y="1418"/>
                      <a:pt x="18719" y="1415"/>
                    </a:cubicBezTo>
                    <a:cubicBezTo>
                      <a:pt x="18722" y="1415"/>
                      <a:pt x="18724" y="1415"/>
                      <a:pt x="18727" y="1415"/>
                    </a:cubicBezTo>
                    <a:cubicBezTo>
                      <a:pt x="18724" y="1413"/>
                      <a:pt x="18722" y="1410"/>
                      <a:pt x="18719" y="1407"/>
                    </a:cubicBezTo>
                    <a:cubicBezTo>
                      <a:pt x="18722" y="1407"/>
                      <a:pt x="18724" y="1407"/>
                      <a:pt x="18727" y="1407"/>
                    </a:cubicBezTo>
                    <a:cubicBezTo>
                      <a:pt x="18724" y="1404"/>
                      <a:pt x="18722" y="1402"/>
                      <a:pt x="18719" y="1399"/>
                    </a:cubicBezTo>
                    <a:cubicBezTo>
                      <a:pt x="18722" y="1399"/>
                      <a:pt x="18724" y="1399"/>
                      <a:pt x="18727" y="1399"/>
                    </a:cubicBezTo>
                    <a:cubicBezTo>
                      <a:pt x="18724" y="1396"/>
                      <a:pt x="18722" y="1393"/>
                      <a:pt x="18719" y="1390"/>
                    </a:cubicBezTo>
                    <a:cubicBezTo>
                      <a:pt x="18722" y="1390"/>
                      <a:pt x="18724" y="1390"/>
                      <a:pt x="18727" y="1390"/>
                    </a:cubicBezTo>
                    <a:cubicBezTo>
                      <a:pt x="18724" y="1387"/>
                      <a:pt x="18722" y="1385"/>
                      <a:pt x="18719" y="1382"/>
                    </a:cubicBezTo>
                    <a:cubicBezTo>
                      <a:pt x="18722" y="1382"/>
                      <a:pt x="18724" y="1382"/>
                      <a:pt x="18727" y="1382"/>
                    </a:cubicBezTo>
                    <a:cubicBezTo>
                      <a:pt x="18649" y="1298"/>
                      <a:pt x="18574" y="1217"/>
                      <a:pt x="18500" y="1137"/>
                    </a:cubicBezTo>
                    <a:cubicBezTo>
                      <a:pt x="18546" y="1137"/>
                      <a:pt x="18592" y="1137"/>
                      <a:pt x="18638" y="1137"/>
                    </a:cubicBezTo>
                    <a:cubicBezTo>
                      <a:pt x="18639" y="1138"/>
                      <a:pt x="18640" y="1139"/>
                      <a:pt x="18641" y="1140"/>
                    </a:cubicBezTo>
                    <a:cubicBezTo>
                      <a:pt x="18639" y="1140"/>
                      <a:pt x="18636" y="1140"/>
                      <a:pt x="18633" y="1140"/>
                    </a:cubicBezTo>
                    <a:cubicBezTo>
                      <a:pt x="18636" y="1143"/>
                      <a:pt x="18639" y="1146"/>
                      <a:pt x="18641" y="1149"/>
                    </a:cubicBezTo>
                    <a:cubicBezTo>
                      <a:pt x="18639" y="1149"/>
                      <a:pt x="18636" y="1149"/>
                      <a:pt x="18633" y="1149"/>
                    </a:cubicBezTo>
                    <a:cubicBezTo>
                      <a:pt x="18636" y="1151"/>
                      <a:pt x="18639" y="1154"/>
                      <a:pt x="18641" y="1157"/>
                    </a:cubicBezTo>
                    <a:cubicBezTo>
                      <a:pt x="18639" y="1157"/>
                      <a:pt x="18636" y="1157"/>
                      <a:pt x="18633" y="1157"/>
                    </a:cubicBezTo>
                    <a:cubicBezTo>
                      <a:pt x="18636" y="1159"/>
                      <a:pt x="18639" y="1163"/>
                      <a:pt x="18641" y="1165"/>
                    </a:cubicBezTo>
                    <a:cubicBezTo>
                      <a:pt x="18639" y="1165"/>
                      <a:pt x="18636" y="1165"/>
                      <a:pt x="18633" y="1165"/>
                    </a:cubicBezTo>
                    <a:cubicBezTo>
                      <a:pt x="18718" y="1255"/>
                      <a:pt x="18805" y="1347"/>
                      <a:pt x="18894" y="1440"/>
                    </a:cubicBezTo>
                    <a:cubicBezTo>
                      <a:pt x="19387" y="1440"/>
                      <a:pt x="19879" y="1440"/>
                      <a:pt x="20371" y="1440"/>
                    </a:cubicBezTo>
                    <a:cubicBezTo>
                      <a:pt x="20368" y="1438"/>
                      <a:pt x="20365" y="1435"/>
                      <a:pt x="20362" y="1432"/>
                    </a:cubicBezTo>
                    <a:cubicBezTo>
                      <a:pt x="20365" y="1432"/>
                      <a:pt x="20368" y="1432"/>
                      <a:pt x="20371" y="1432"/>
                    </a:cubicBezTo>
                    <a:cubicBezTo>
                      <a:pt x="20368" y="1429"/>
                      <a:pt x="20365" y="1427"/>
                      <a:pt x="20362" y="1424"/>
                    </a:cubicBezTo>
                    <a:cubicBezTo>
                      <a:pt x="20365" y="1424"/>
                      <a:pt x="20368" y="1424"/>
                      <a:pt x="20371" y="1424"/>
                    </a:cubicBezTo>
                    <a:cubicBezTo>
                      <a:pt x="20368" y="1421"/>
                      <a:pt x="20365" y="1418"/>
                      <a:pt x="20362" y="1415"/>
                    </a:cubicBezTo>
                    <a:cubicBezTo>
                      <a:pt x="20365" y="1415"/>
                      <a:pt x="20368" y="1415"/>
                      <a:pt x="20371" y="1415"/>
                    </a:cubicBezTo>
                    <a:cubicBezTo>
                      <a:pt x="20368" y="1413"/>
                      <a:pt x="20365" y="1410"/>
                      <a:pt x="20362" y="1407"/>
                    </a:cubicBezTo>
                    <a:cubicBezTo>
                      <a:pt x="20365" y="1407"/>
                      <a:pt x="20368" y="1407"/>
                      <a:pt x="20371" y="1407"/>
                    </a:cubicBezTo>
                    <a:cubicBezTo>
                      <a:pt x="20368" y="1404"/>
                      <a:pt x="20365" y="1402"/>
                      <a:pt x="20362" y="1399"/>
                    </a:cubicBezTo>
                    <a:cubicBezTo>
                      <a:pt x="20365" y="1399"/>
                      <a:pt x="20368" y="1399"/>
                      <a:pt x="20371" y="1399"/>
                    </a:cubicBezTo>
                    <a:cubicBezTo>
                      <a:pt x="20368" y="1396"/>
                      <a:pt x="20365" y="1393"/>
                      <a:pt x="20362" y="1390"/>
                    </a:cubicBezTo>
                    <a:cubicBezTo>
                      <a:pt x="20365" y="1390"/>
                      <a:pt x="20368" y="1390"/>
                      <a:pt x="20371" y="1390"/>
                    </a:cubicBezTo>
                    <a:cubicBezTo>
                      <a:pt x="20368" y="1387"/>
                      <a:pt x="20365" y="1385"/>
                      <a:pt x="20362" y="1382"/>
                    </a:cubicBezTo>
                    <a:cubicBezTo>
                      <a:pt x="20365" y="1382"/>
                      <a:pt x="20368" y="1382"/>
                      <a:pt x="20371" y="1382"/>
                    </a:cubicBezTo>
                    <a:cubicBezTo>
                      <a:pt x="20275" y="1298"/>
                      <a:pt x="20182" y="1217"/>
                      <a:pt x="20090" y="1137"/>
                    </a:cubicBezTo>
                    <a:cubicBezTo>
                      <a:pt x="20135" y="1137"/>
                      <a:pt x="20179" y="1137"/>
                      <a:pt x="20223" y="1137"/>
                    </a:cubicBezTo>
                    <a:cubicBezTo>
                      <a:pt x="20224" y="1138"/>
                      <a:pt x="20225" y="1139"/>
                      <a:pt x="20227" y="1140"/>
                    </a:cubicBezTo>
                    <a:cubicBezTo>
                      <a:pt x="20223" y="1140"/>
                      <a:pt x="20220" y="1140"/>
                      <a:pt x="20217" y="1140"/>
                    </a:cubicBezTo>
                    <a:cubicBezTo>
                      <a:pt x="20220" y="1143"/>
                      <a:pt x="20223" y="1146"/>
                      <a:pt x="20227" y="1149"/>
                    </a:cubicBezTo>
                    <a:cubicBezTo>
                      <a:pt x="20223" y="1149"/>
                      <a:pt x="20220" y="1149"/>
                      <a:pt x="20217" y="1149"/>
                    </a:cubicBezTo>
                    <a:cubicBezTo>
                      <a:pt x="20220" y="1151"/>
                      <a:pt x="20223" y="1154"/>
                      <a:pt x="20227" y="1157"/>
                    </a:cubicBezTo>
                    <a:cubicBezTo>
                      <a:pt x="20223" y="1157"/>
                      <a:pt x="20220" y="1157"/>
                      <a:pt x="20217" y="1157"/>
                    </a:cubicBezTo>
                    <a:cubicBezTo>
                      <a:pt x="20220" y="1160"/>
                      <a:pt x="20223" y="1163"/>
                      <a:pt x="20227" y="1165"/>
                    </a:cubicBezTo>
                    <a:cubicBezTo>
                      <a:pt x="20223" y="1165"/>
                      <a:pt x="20220" y="1165"/>
                      <a:pt x="20217" y="1165"/>
                    </a:cubicBezTo>
                    <a:cubicBezTo>
                      <a:pt x="20262" y="1204"/>
                      <a:pt x="20308" y="1243"/>
                      <a:pt x="20354" y="1282"/>
                    </a:cubicBezTo>
                    <a:cubicBezTo>
                      <a:pt x="20367" y="1282"/>
                      <a:pt x="20380" y="1282"/>
                      <a:pt x="20393" y="1282"/>
                    </a:cubicBezTo>
                    <a:cubicBezTo>
                      <a:pt x="20395" y="1284"/>
                      <a:pt x="20397" y="1286"/>
                      <a:pt x="20399" y="1288"/>
                    </a:cubicBezTo>
                    <a:cubicBezTo>
                      <a:pt x="20396" y="1288"/>
                      <a:pt x="20393" y="1288"/>
                      <a:pt x="20390" y="1288"/>
                    </a:cubicBezTo>
                    <a:cubicBezTo>
                      <a:pt x="20393" y="1291"/>
                      <a:pt x="20396" y="1293"/>
                      <a:pt x="20399" y="1296"/>
                    </a:cubicBezTo>
                    <a:cubicBezTo>
                      <a:pt x="20396" y="1296"/>
                      <a:pt x="20393" y="1296"/>
                      <a:pt x="20390" y="1296"/>
                    </a:cubicBezTo>
                    <a:cubicBezTo>
                      <a:pt x="20393" y="1299"/>
                      <a:pt x="20396" y="1302"/>
                      <a:pt x="20399" y="1305"/>
                    </a:cubicBezTo>
                    <a:cubicBezTo>
                      <a:pt x="20396" y="1305"/>
                      <a:pt x="20393" y="1305"/>
                      <a:pt x="20390" y="1305"/>
                    </a:cubicBezTo>
                    <a:cubicBezTo>
                      <a:pt x="20393" y="1307"/>
                      <a:pt x="20396" y="1310"/>
                      <a:pt x="20399" y="1313"/>
                    </a:cubicBezTo>
                    <a:cubicBezTo>
                      <a:pt x="20396" y="1313"/>
                      <a:pt x="20393" y="1313"/>
                      <a:pt x="20390" y="1313"/>
                    </a:cubicBezTo>
                    <a:cubicBezTo>
                      <a:pt x="20439" y="1355"/>
                      <a:pt x="20488" y="1397"/>
                      <a:pt x="20539" y="1440"/>
                    </a:cubicBezTo>
                    <a:cubicBezTo>
                      <a:pt x="21031" y="1440"/>
                      <a:pt x="21523" y="1440"/>
                      <a:pt x="22016" y="1440"/>
                    </a:cubicBezTo>
                    <a:cubicBezTo>
                      <a:pt x="22012" y="1438"/>
                      <a:pt x="22008" y="1435"/>
                      <a:pt x="22004" y="1432"/>
                    </a:cubicBezTo>
                    <a:cubicBezTo>
                      <a:pt x="22008" y="1432"/>
                      <a:pt x="22012" y="1432"/>
                      <a:pt x="22016" y="1432"/>
                    </a:cubicBezTo>
                    <a:cubicBezTo>
                      <a:pt x="22012" y="1429"/>
                      <a:pt x="22008" y="1426"/>
                      <a:pt x="22004" y="1424"/>
                    </a:cubicBezTo>
                    <a:cubicBezTo>
                      <a:pt x="22008" y="1424"/>
                      <a:pt x="22012" y="1424"/>
                      <a:pt x="22016" y="1424"/>
                    </a:cubicBezTo>
                    <a:cubicBezTo>
                      <a:pt x="22012" y="1421"/>
                      <a:pt x="22008" y="1418"/>
                      <a:pt x="22004" y="1415"/>
                    </a:cubicBezTo>
                    <a:cubicBezTo>
                      <a:pt x="22008" y="1415"/>
                      <a:pt x="22012" y="1415"/>
                      <a:pt x="22016" y="1415"/>
                    </a:cubicBezTo>
                    <a:cubicBezTo>
                      <a:pt x="22012" y="1413"/>
                      <a:pt x="22008" y="1410"/>
                      <a:pt x="22004" y="1407"/>
                    </a:cubicBezTo>
                    <a:cubicBezTo>
                      <a:pt x="22008" y="1407"/>
                      <a:pt x="22012" y="1407"/>
                      <a:pt x="22016" y="1407"/>
                    </a:cubicBezTo>
                    <a:cubicBezTo>
                      <a:pt x="22012" y="1404"/>
                      <a:pt x="22008" y="1401"/>
                      <a:pt x="22004" y="1399"/>
                    </a:cubicBezTo>
                    <a:cubicBezTo>
                      <a:pt x="22008" y="1399"/>
                      <a:pt x="22012" y="1399"/>
                      <a:pt x="22016" y="1399"/>
                    </a:cubicBezTo>
                    <a:cubicBezTo>
                      <a:pt x="22012" y="1396"/>
                      <a:pt x="22008" y="1393"/>
                      <a:pt x="22004" y="1390"/>
                    </a:cubicBezTo>
                    <a:cubicBezTo>
                      <a:pt x="22008" y="1390"/>
                      <a:pt x="22012" y="1390"/>
                      <a:pt x="22016" y="1390"/>
                    </a:cubicBezTo>
                    <a:cubicBezTo>
                      <a:pt x="22012" y="1387"/>
                      <a:pt x="22008" y="1385"/>
                      <a:pt x="22004" y="1382"/>
                    </a:cubicBezTo>
                    <a:cubicBezTo>
                      <a:pt x="22008" y="1382"/>
                      <a:pt x="22012" y="1382"/>
                      <a:pt x="22016" y="1382"/>
                    </a:cubicBezTo>
                    <a:cubicBezTo>
                      <a:pt x="21957" y="1339"/>
                      <a:pt x="21899" y="1297"/>
                      <a:pt x="21841" y="1254"/>
                    </a:cubicBezTo>
                    <a:cubicBezTo>
                      <a:pt x="21826" y="1254"/>
                      <a:pt x="21811" y="1254"/>
                      <a:pt x="21796" y="1254"/>
                    </a:cubicBezTo>
                    <a:cubicBezTo>
                      <a:pt x="21793" y="1253"/>
                      <a:pt x="21791" y="1251"/>
                      <a:pt x="21788" y="1249"/>
                    </a:cubicBezTo>
                    <a:cubicBezTo>
                      <a:pt x="21792" y="1249"/>
                      <a:pt x="21795" y="1249"/>
                      <a:pt x="21799" y="1249"/>
                    </a:cubicBezTo>
                    <a:cubicBezTo>
                      <a:pt x="21795" y="1246"/>
                      <a:pt x="21792" y="1243"/>
                      <a:pt x="21788" y="1240"/>
                    </a:cubicBezTo>
                    <a:cubicBezTo>
                      <a:pt x="21792" y="1240"/>
                      <a:pt x="21795" y="1240"/>
                      <a:pt x="21799" y="1240"/>
                    </a:cubicBezTo>
                    <a:cubicBezTo>
                      <a:pt x="21795" y="1238"/>
                      <a:pt x="21792" y="1235"/>
                      <a:pt x="21788" y="1232"/>
                    </a:cubicBezTo>
                    <a:cubicBezTo>
                      <a:pt x="21792" y="1232"/>
                      <a:pt x="21795" y="1232"/>
                      <a:pt x="21799" y="1232"/>
                    </a:cubicBezTo>
                    <a:cubicBezTo>
                      <a:pt x="21795" y="1229"/>
                      <a:pt x="21792" y="1227"/>
                      <a:pt x="21788" y="1224"/>
                    </a:cubicBezTo>
                    <a:cubicBezTo>
                      <a:pt x="21792" y="1224"/>
                      <a:pt x="21795" y="1224"/>
                      <a:pt x="21799" y="1224"/>
                    </a:cubicBezTo>
                    <a:cubicBezTo>
                      <a:pt x="21759" y="1195"/>
                      <a:pt x="21720" y="1166"/>
                      <a:pt x="21681" y="1137"/>
                    </a:cubicBezTo>
                    <a:cubicBezTo>
                      <a:pt x="21737" y="1137"/>
                      <a:pt x="21793" y="1137"/>
                      <a:pt x="21849" y="1137"/>
                    </a:cubicBezTo>
                    <a:cubicBezTo>
                      <a:pt x="21850" y="1138"/>
                      <a:pt x="21852" y="1139"/>
                      <a:pt x="21853" y="1140"/>
                    </a:cubicBezTo>
                    <a:cubicBezTo>
                      <a:pt x="21849" y="1140"/>
                      <a:pt x="21846" y="1140"/>
                      <a:pt x="21842" y="1140"/>
                    </a:cubicBezTo>
                    <a:cubicBezTo>
                      <a:pt x="21845" y="1143"/>
                      <a:pt x="21850" y="1146"/>
                      <a:pt x="21853" y="1149"/>
                    </a:cubicBezTo>
                    <a:cubicBezTo>
                      <a:pt x="21849" y="1149"/>
                      <a:pt x="21846" y="1149"/>
                      <a:pt x="21842" y="1149"/>
                    </a:cubicBezTo>
                    <a:cubicBezTo>
                      <a:pt x="21845" y="1151"/>
                      <a:pt x="21850" y="1154"/>
                      <a:pt x="21853" y="1157"/>
                    </a:cubicBezTo>
                    <a:cubicBezTo>
                      <a:pt x="21849" y="1157"/>
                      <a:pt x="21846" y="1157"/>
                      <a:pt x="21842" y="1157"/>
                    </a:cubicBezTo>
                    <a:cubicBezTo>
                      <a:pt x="21845" y="1159"/>
                      <a:pt x="21850" y="1163"/>
                      <a:pt x="21853" y="1165"/>
                    </a:cubicBezTo>
                    <a:cubicBezTo>
                      <a:pt x="21849" y="1165"/>
                      <a:pt x="21846" y="1165"/>
                      <a:pt x="21842" y="1165"/>
                    </a:cubicBezTo>
                    <a:cubicBezTo>
                      <a:pt x="21967" y="1255"/>
                      <a:pt x="22095" y="1346"/>
                      <a:pt x="22226" y="1440"/>
                    </a:cubicBezTo>
                    <a:cubicBezTo>
                      <a:pt x="22718" y="1440"/>
                      <a:pt x="23211" y="1440"/>
                      <a:pt x="23703" y="1440"/>
                    </a:cubicBezTo>
                    <a:cubicBezTo>
                      <a:pt x="23699" y="1438"/>
                      <a:pt x="23694" y="1435"/>
                      <a:pt x="23690" y="1432"/>
                    </a:cubicBezTo>
                    <a:cubicBezTo>
                      <a:pt x="23694" y="1432"/>
                      <a:pt x="23699" y="1432"/>
                      <a:pt x="23703" y="1432"/>
                    </a:cubicBezTo>
                    <a:cubicBezTo>
                      <a:pt x="23699" y="1429"/>
                      <a:pt x="23694" y="1427"/>
                      <a:pt x="23690" y="1424"/>
                    </a:cubicBezTo>
                    <a:cubicBezTo>
                      <a:pt x="23694" y="1424"/>
                      <a:pt x="23699" y="1424"/>
                      <a:pt x="23703" y="1424"/>
                    </a:cubicBezTo>
                    <a:cubicBezTo>
                      <a:pt x="23699" y="1421"/>
                      <a:pt x="23694" y="1418"/>
                      <a:pt x="23690" y="1415"/>
                    </a:cubicBezTo>
                    <a:cubicBezTo>
                      <a:pt x="23694" y="1415"/>
                      <a:pt x="23699" y="1415"/>
                      <a:pt x="23703" y="1415"/>
                    </a:cubicBezTo>
                    <a:cubicBezTo>
                      <a:pt x="23699" y="1413"/>
                      <a:pt x="23694" y="1410"/>
                      <a:pt x="23690" y="1407"/>
                    </a:cubicBezTo>
                    <a:cubicBezTo>
                      <a:pt x="23694" y="1407"/>
                      <a:pt x="23699" y="1407"/>
                      <a:pt x="23703" y="1407"/>
                    </a:cubicBezTo>
                    <a:cubicBezTo>
                      <a:pt x="23699" y="1404"/>
                      <a:pt x="23694" y="1402"/>
                      <a:pt x="23690" y="1399"/>
                    </a:cubicBezTo>
                    <a:cubicBezTo>
                      <a:pt x="23694" y="1399"/>
                      <a:pt x="23699" y="1399"/>
                      <a:pt x="23703" y="1399"/>
                    </a:cubicBezTo>
                    <a:cubicBezTo>
                      <a:pt x="23699" y="1396"/>
                      <a:pt x="23694" y="1393"/>
                      <a:pt x="23690" y="1390"/>
                    </a:cubicBezTo>
                    <a:cubicBezTo>
                      <a:pt x="23694" y="1390"/>
                      <a:pt x="23699" y="1390"/>
                      <a:pt x="23703" y="1390"/>
                    </a:cubicBezTo>
                    <a:cubicBezTo>
                      <a:pt x="23699" y="1387"/>
                      <a:pt x="23694" y="1385"/>
                      <a:pt x="23690" y="1382"/>
                    </a:cubicBezTo>
                    <a:close/>
                    <a:moveTo>
                      <a:pt x="19769" y="1107"/>
                    </a:moveTo>
                    <a:cubicBezTo>
                      <a:pt x="19725" y="1107"/>
                      <a:pt x="19680" y="1107"/>
                      <a:pt x="19636" y="1107"/>
                    </a:cubicBezTo>
                    <a:cubicBezTo>
                      <a:pt x="19635" y="1106"/>
                      <a:pt x="19634" y="1105"/>
                      <a:pt x="19633" y="1104"/>
                    </a:cubicBezTo>
                    <a:cubicBezTo>
                      <a:pt x="19636" y="1104"/>
                      <a:pt x="19639" y="1104"/>
                      <a:pt x="19642" y="1104"/>
                    </a:cubicBezTo>
                    <a:cubicBezTo>
                      <a:pt x="19639" y="1101"/>
                      <a:pt x="19636" y="1098"/>
                      <a:pt x="19633" y="1095"/>
                    </a:cubicBezTo>
                    <a:cubicBezTo>
                      <a:pt x="19636" y="1095"/>
                      <a:pt x="19639" y="1095"/>
                      <a:pt x="19642" y="1095"/>
                    </a:cubicBezTo>
                    <a:cubicBezTo>
                      <a:pt x="19639" y="1092"/>
                      <a:pt x="19636" y="1090"/>
                      <a:pt x="19633" y="1087"/>
                    </a:cubicBezTo>
                    <a:cubicBezTo>
                      <a:pt x="19636" y="1087"/>
                      <a:pt x="19639" y="1087"/>
                      <a:pt x="19642" y="1087"/>
                    </a:cubicBezTo>
                    <a:cubicBezTo>
                      <a:pt x="19639" y="1084"/>
                      <a:pt x="19636" y="1081"/>
                      <a:pt x="19633" y="1079"/>
                    </a:cubicBezTo>
                    <a:cubicBezTo>
                      <a:pt x="19636" y="1079"/>
                      <a:pt x="19639" y="1079"/>
                      <a:pt x="19642" y="1079"/>
                    </a:cubicBezTo>
                    <a:cubicBezTo>
                      <a:pt x="19561" y="1004"/>
                      <a:pt x="19482" y="932"/>
                      <a:pt x="19404" y="861"/>
                    </a:cubicBezTo>
                    <a:cubicBezTo>
                      <a:pt x="19443" y="861"/>
                      <a:pt x="19483" y="861"/>
                      <a:pt x="19522" y="861"/>
                    </a:cubicBezTo>
                    <a:cubicBezTo>
                      <a:pt x="19525" y="863"/>
                      <a:pt x="19527" y="865"/>
                      <a:pt x="19529" y="867"/>
                    </a:cubicBezTo>
                    <a:cubicBezTo>
                      <a:pt x="19526" y="867"/>
                      <a:pt x="19523" y="867"/>
                      <a:pt x="19520" y="867"/>
                    </a:cubicBezTo>
                    <a:cubicBezTo>
                      <a:pt x="19523" y="869"/>
                      <a:pt x="19526" y="872"/>
                      <a:pt x="19529" y="875"/>
                    </a:cubicBezTo>
                    <a:cubicBezTo>
                      <a:pt x="19526" y="875"/>
                      <a:pt x="19523" y="875"/>
                      <a:pt x="19520" y="875"/>
                    </a:cubicBezTo>
                    <a:cubicBezTo>
                      <a:pt x="19523" y="878"/>
                      <a:pt x="19526" y="881"/>
                      <a:pt x="19529" y="883"/>
                    </a:cubicBezTo>
                    <a:cubicBezTo>
                      <a:pt x="19526" y="883"/>
                      <a:pt x="19523" y="883"/>
                      <a:pt x="19520" y="883"/>
                    </a:cubicBezTo>
                    <a:cubicBezTo>
                      <a:pt x="19600" y="956"/>
                      <a:pt x="19684" y="1031"/>
                      <a:pt x="19769" y="1107"/>
                    </a:cubicBezTo>
                    <a:close/>
                    <a:moveTo>
                      <a:pt x="18198" y="1107"/>
                    </a:moveTo>
                    <a:cubicBezTo>
                      <a:pt x="18152" y="1107"/>
                      <a:pt x="18106" y="1107"/>
                      <a:pt x="18060" y="1107"/>
                    </a:cubicBezTo>
                    <a:cubicBezTo>
                      <a:pt x="18059" y="1106"/>
                      <a:pt x="18058" y="1105"/>
                      <a:pt x="18057" y="1104"/>
                    </a:cubicBezTo>
                    <a:cubicBezTo>
                      <a:pt x="18060" y="1104"/>
                      <a:pt x="18062" y="1104"/>
                      <a:pt x="18065" y="1104"/>
                    </a:cubicBezTo>
                    <a:cubicBezTo>
                      <a:pt x="18062" y="1101"/>
                      <a:pt x="18060" y="1098"/>
                      <a:pt x="18057" y="1095"/>
                    </a:cubicBezTo>
                    <a:cubicBezTo>
                      <a:pt x="18060" y="1095"/>
                      <a:pt x="18062" y="1095"/>
                      <a:pt x="18065" y="1095"/>
                    </a:cubicBezTo>
                    <a:cubicBezTo>
                      <a:pt x="18062" y="1092"/>
                      <a:pt x="18060" y="1090"/>
                      <a:pt x="18057" y="1087"/>
                    </a:cubicBezTo>
                    <a:cubicBezTo>
                      <a:pt x="18060" y="1087"/>
                      <a:pt x="18062" y="1087"/>
                      <a:pt x="18065" y="1087"/>
                    </a:cubicBezTo>
                    <a:cubicBezTo>
                      <a:pt x="18062" y="1084"/>
                      <a:pt x="18060" y="1081"/>
                      <a:pt x="18057" y="1079"/>
                    </a:cubicBezTo>
                    <a:cubicBezTo>
                      <a:pt x="18060" y="1079"/>
                      <a:pt x="18062" y="1079"/>
                      <a:pt x="18065" y="1079"/>
                    </a:cubicBezTo>
                    <a:cubicBezTo>
                      <a:pt x="18000" y="1005"/>
                      <a:pt x="17937" y="932"/>
                      <a:pt x="17875" y="861"/>
                    </a:cubicBezTo>
                    <a:cubicBezTo>
                      <a:pt x="17917" y="861"/>
                      <a:pt x="17959" y="861"/>
                      <a:pt x="18001" y="861"/>
                    </a:cubicBezTo>
                    <a:cubicBezTo>
                      <a:pt x="18002" y="863"/>
                      <a:pt x="18004" y="865"/>
                      <a:pt x="18006" y="867"/>
                    </a:cubicBezTo>
                    <a:cubicBezTo>
                      <a:pt x="18003" y="867"/>
                      <a:pt x="18001" y="867"/>
                      <a:pt x="17998" y="867"/>
                    </a:cubicBezTo>
                    <a:cubicBezTo>
                      <a:pt x="18001" y="869"/>
                      <a:pt x="18003" y="872"/>
                      <a:pt x="18006" y="875"/>
                    </a:cubicBezTo>
                    <a:cubicBezTo>
                      <a:pt x="18003" y="875"/>
                      <a:pt x="18001" y="875"/>
                      <a:pt x="17998" y="875"/>
                    </a:cubicBezTo>
                    <a:cubicBezTo>
                      <a:pt x="18001" y="878"/>
                      <a:pt x="18003" y="881"/>
                      <a:pt x="18006" y="883"/>
                    </a:cubicBezTo>
                    <a:cubicBezTo>
                      <a:pt x="18003" y="883"/>
                      <a:pt x="18001" y="883"/>
                      <a:pt x="17998" y="883"/>
                    </a:cubicBezTo>
                    <a:cubicBezTo>
                      <a:pt x="18063" y="956"/>
                      <a:pt x="18130" y="1031"/>
                      <a:pt x="18198" y="1107"/>
                    </a:cubicBezTo>
                    <a:close/>
                    <a:moveTo>
                      <a:pt x="16627" y="1107"/>
                    </a:moveTo>
                    <a:cubicBezTo>
                      <a:pt x="16580" y="1107"/>
                      <a:pt x="16532" y="1107"/>
                      <a:pt x="16484" y="1107"/>
                    </a:cubicBezTo>
                    <a:cubicBezTo>
                      <a:pt x="16483" y="1106"/>
                      <a:pt x="16483" y="1105"/>
                      <a:pt x="16482" y="1104"/>
                    </a:cubicBezTo>
                    <a:cubicBezTo>
                      <a:pt x="16484" y="1104"/>
                      <a:pt x="16486" y="1104"/>
                      <a:pt x="16487" y="1104"/>
                    </a:cubicBezTo>
                    <a:cubicBezTo>
                      <a:pt x="16486" y="1101"/>
                      <a:pt x="16484" y="1098"/>
                      <a:pt x="16482" y="1095"/>
                    </a:cubicBezTo>
                    <a:cubicBezTo>
                      <a:pt x="16484" y="1095"/>
                      <a:pt x="16486" y="1095"/>
                      <a:pt x="16487" y="1095"/>
                    </a:cubicBezTo>
                    <a:cubicBezTo>
                      <a:pt x="16486" y="1092"/>
                      <a:pt x="16484" y="1090"/>
                      <a:pt x="16482" y="1087"/>
                    </a:cubicBezTo>
                    <a:cubicBezTo>
                      <a:pt x="16484" y="1087"/>
                      <a:pt x="16486" y="1087"/>
                      <a:pt x="16487" y="1087"/>
                    </a:cubicBezTo>
                    <a:cubicBezTo>
                      <a:pt x="16486" y="1084"/>
                      <a:pt x="16484" y="1081"/>
                      <a:pt x="16482" y="1079"/>
                    </a:cubicBezTo>
                    <a:cubicBezTo>
                      <a:pt x="16484" y="1079"/>
                      <a:pt x="16486" y="1079"/>
                      <a:pt x="16487" y="1079"/>
                    </a:cubicBezTo>
                    <a:cubicBezTo>
                      <a:pt x="16439" y="1005"/>
                      <a:pt x="16392" y="932"/>
                      <a:pt x="16346" y="861"/>
                    </a:cubicBezTo>
                    <a:cubicBezTo>
                      <a:pt x="16390" y="861"/>
                      <a:pt x="16434" y="861"/>
                      <a:pt x="16479" y="861"/>
                    </a:cubicBezTo>
                    <a:cubicBezTo>
                      <a:pt x="16480" y="863"/>
                      <a:pt x="16482" y="865"/>
                      <a:pt x="16483" y="867"/>
                    </a:cubicBezTo>
                    <a:cubicBezTo>
                      <a:pt x="16481" y="867"/>
                      <a:pt x="16479" y="867"/>
                      <a:pt x="16477" y="867"/>
                    </a:cubicBezTo>
                    <a:cubicBezTo>
                      <a:pt x="16479" y="869"/>
                      <a:pt x="16481" y="872"/>
                      <a:pt x="16483" y="875"/>
                    </a:cubicBezTo>
                    <a:cubicBezTo>
                      <a:pt x="16481" y="875"/>
                      <a:pt x="16479" y="875"/>
                      <a:pt x="16477" y="875"/>
                    </a:cubicBezTo>
                    <a:cubicBezTo>
                      <a:pt x="16479" y="878"/>
                      <a:pt x="16481" y="881"/>
                      <a:pt x="16483" y="883"/>
                    </a:cubicBezTo>
                    <a:cubicBezTo>
                      <a:pt x="16481" y="883"/>
                      <a:pt x="16479" y="883"/>
                      <a:pt x="16477" y="883"/>
                    </a:cubicBezTo>
                    <a:cubicBezTo>
                      <a:pt x="16526" y="956"/>
                      <a:pt x="16576" y="1031"/>
                      <a:pt x="16627" y="1107"/>
                    </a:cubicBezTo>
                    <a:close/>
                    <a:moveTo>
                      <a:pt x="5667" y="883"/>
                    </a:moveTo>
                    <a:cubicBezTo>
                      <a:pt x="5669" y="881"/>
                      <a:pt x="5672" y="878"/>
                      <a:pt x="5674" y="875"/>
                    </a:cubicBezTo>
                    <a:cubicBezTo>
                      <a:pt x="5671" y="875"/>
                      <a:pt x="5669" y="875"/>
                      <a:pt x="5667" y="875"/>
                    </a:cubicBezTo>
                    <a:cubicBezTo>
                      <a:pt x="5669" y="872"/>
                      <a:pt x="5672" y="869"/>
                      <a:pt x="5674" y="867"/>
                    </a:cubicBezTo>
                    <a:cubicBezTo>
                      <a:pt x="5671" y="867"/>
                      <a:pt x="5669" y="867"/>
                      <a:pt x="5667" y="867"/>
                    </a:cubicBezTo>
                    <a:cubicBezTo>
                      <a:pt x="5668" y="865"/>
                      <a:pt x="5670" y="863"/>
                      <a:pt x="5672" y="861"/>
                    </a:cubicBezTo>
                    <a:cubicBezTo>
                      <a:pt x="5714" y="861"/>
                      <a:pt x="5756" y="861"/>
                      <a:pt x="5797" y="861"/>
                    </a:cubicBezTo>
                    <a:cubicBezTo>
                      <a:pt x="5735" y="932"/>
                      <a:pt x="5672" y="1004"/>
                      <a:pt x="5607" y="1079"/>
                    </a:cubicBezTo>
                    <a:cubicBezTo>
                      <a:pt x="5609" y="1079"/>
                      <a:pt x="5612" y="1079"/>
                      <a:pt x="5614" y="1079"/>
                    </a:cubicBezTo>
                    <a:cubicBezTo>
                      <a:pt x="5612" y="1081"/>
                      <a:pt x="5609" y="1084"/>
                      <a:pt x="5607" y="1087"/>
                    </a:cubicBezTo>
                    <a:cubicBezTo>
                      <a:pt x="5609" y="1087"/>
                      <a:pt x="5612" y="1087"/>
                      <a:pt x="5614" y="1087"/>
                    </a:cubicBezTo>
                    <a:cubicBezTo>
                      <a:pt x="5612" y="1090"/>
                      <a:pt x="5609" y="1092"/>
                      <a:pt x="5607" y="1095"/>
                    </a:cubicBezTo>
                    <a:cubicBezTo>
                      <a:pt x="5609" y="1095"/>
                      <a:pt x="5612" y="1095"/>
                      <a:pt x="5614" y="1095"/>
                    </a:cubicBezTo>
                    <a:cubicBezTo>
                      <a:pt x="5612" y="1098"/>
                      <a:pt x="5609" y="1101"/>
                      <a:pt x="5607" y="1104"/>
                    </a:cubicBezTo>
                    <a:cubicBezTo>
                      <a:pt x="5609" y="1104"/>
                      <a:pt x="5612" y="1104"/>
                      <a:pt x="5614" y="1104"/>
                    </a:cubicBezTo>
                    <a:cubicBezTo>
                      <a:pt x="5613" y="1105"/>
                      <a:pt x="5612" y="1106"/>
                      <a:pt x="5611" y="1107"/>
                    </a:cubicBezTo>
                    <a:cubicBezTo>
                      <a:pt x="5565" y="1107"/>
                      <a:pt x="5519" y="1107"/>
                      <a:pt x="5473" y="1107"/>
                    </a:cubicBezTo>
                    <a:cubicBezTo>
                      <a:pt x="5541" y="1031"/>
                      <a:pt x="5609" y="956"/>
                      <a:pt x="5674" y="883"/>
                    </a:cubicBezTo>
                    <a:cubicBezTo>
                      <a:pt x="5671" y="883"/>
                      <a:pt x="5669" y="883"/>
                      <a:pt x="5667" y="883"/>
                    </a:cubicBezTo>
                    <a:close/>
                    <a:moveTo>
                      <a:pt x="4157" y="883"/>
                    </a:moveTo>
                    <a:cubicBezTo>
                      <a:pt x="4160" y="881"/>
                      <a:pt x="4163" y="878"/>
                      <a:pt x="4166" y="875"/>
                    </a:cubicBezTo>
                    <a:cubicBezTo>
                      <a:pt x="4163" y="875"/>
                      <a:pt x="4160" y="875"/>
                      <a:pt x="4157" y="875"/>
                    </a:cubicBezTo>
                    <a:cubicBezTo>
                      <a:pt x="4160" y="872"/>
                      <a:pt x="4163" y="869"/>
                      <a:pt x="4166" y="867"/>
                    </a:cubicBezTo>
                    <a:cubicBezTo>
                      <a:pt x="4163" y="867"/>
                      <a:pt x="4160" y="867"/>
                      <a:pt x="4157" y="867"/>
                    </a:cubicBezTo>
                    <a:cubicBezTo>
                      <a:pt x="4159" y="865"/>
                      <a:pt x="4161" y="863"/>
                      <a:pt x="4163" y="861"/>
                    </a:cubicBezTo>
                    <a:cubicBezTo>
                      <a:pt x="4198" y="861"/>
                      <a:pt x="4233" y="861"/>
                      <a:pt x="4268" y="861"/>
                    </a:cubicBezTo>
                    <a:cubicBezTo>
                      <a:pt x="4190" y="932"/>
                      <a:pt x="4111" y="1005"/>
                      <a:pt x="4029" y="1079"/>
                    </a:cubicBezTo>
                    <a:cubicBezTo>
                      <a:pt x="4032" y="1079"/>
                      <a:pt x="4035" y="1079"/>
                      <a:pt x="4038" y="1079"/>
                    </a:cubicBezTo>
                    <a:cubicBezTo>
                      <a:pt x="4035" y="1081"/>
                      <a:pt x="4032" y="1084"/>
                      <a:pt x="4029" y="1087"/>
                    </a:cubicBezTo>
                    <a:cubicBezTo>
                      <a:pt x="4032" y="1087"/>
                      <a:pt x="4035" y="1087"/>
                      <a:pt x="4038" y="1087"/>
                    </a:cubicBezTo>
                    <a:cubicBezTo>
                      <a:pt x="4035" y="1090"/>
                      <a:pt x="4032" y="1092"/>
                      <a:pt x="4029" y="1095"/>
                    </a:cubicBezTo>
                    <a:cubicBezTo>
                      <a:pt x="4032" y="1095"/>
                      <a:pt x="4035" y="1095"/>
                      <a:pt x="4038" y="1095"/>
                    </a:cubicBezTo>
                    <a:cubicBezTo>
                      <a:pt x="4035" y="1098"/>
                      <a:pt x="4032" y="1101"/>
                      <a:pt x="4029" y="1104"/>
                    </a:cubicBezTo>
                    <a:cubicBezTo>
                      <a:pt x="4032" y="1104"/>
                      <a:pt x="4035" y="1104"/>
                      <a:pt x="4038" y="1104"/>
                    </a:cubicBezTo>
                    <a:cubicBezTo>
                      <a:pt x="4037" y="1105"/>
                      <a:pt x="4036" y="1106"/>
                      <a:pt x="4035" y="1107"/>
                    </a:cubicBezTo>
                    <a:cubicBezTo>
                      <a:pt x="3996" y="1107"/>
                      <a:pt x="3956" y="1107"/>
                      <a:pt x="3917" y="1107"/>
                    </a:cubicBezTo>
                    <a:cubicBezTo>
                      <a:pt x="4002" y="1031"/>
                      <a:pt x="4085" y="956"/>
                      <a:pt x="4166" y="883"/>
                    </a:cubicBezTo>
                    <a:cubicBezTo>
                      <a:pt x="4163" y="883"/>
                      <a:pt x="4160" y="883"/>
                      <a:pt x="4157" y="883"/>
                    </a:cubicBezTo>
                    <a:close/>
                    <a:moveTo>
                      <a:pt x="3668" y="626"/>
                    </a:moveTo>
                    <a:cubicBezTo>
                      <a:pt x="3671" y="624"/>
                      <a:pt x="3675" y="621"/>
                      <a:pt x="3678" y="618"/>
                    </a:cubicBezTo>
                    <a:cubicBezTo>
                      <a:pt x="3675" y="618"/>
                      <a:pt x="3672" y="618"/>
                      <a:pt x="3668" y="618"/>
                    </a:cubicBezTo>
                    <a:cubicBezTo>
                      <a:pt x="3671" y="615"/>
                      <a:pt x="3675" y="613"/>
                      <a:pt x="3678" y="610"/>
                    </a:cubicBezTo>
                    <a:cubicBezTo>
                      <a:pt x="3675" y="610"/>
                      <a:pt x="3672" y="610"/>
                      <a:pt x="3668" y="610"/>
                    </a:cubicBezTo>
                    <a:cubicBezTo>
                      <a:pt x="3671" y="608"/>
                      <a:pt x="3673" y="606"/>
                      <a:pt x="3676" y="604"/>
                    </a:cubicBezTo>
                    <a:cubicBezTo>
                      <a:pt x="3719" y="604"/>
                      <a:pt x="3763" y="604"/>
                      <a:pt x="3806" y="604"/>
                    </a:cubicBezTo>
                    <a:cubicBezTo>
                      <a:pt x="3727" y="669"/>
                      <a:pt x="3648" y="735"/>
                      <a:pt x="3566" y="803"/>
                    </a:cubicBezTo>
                    <a:cubicBezTo>
                      <a:pt x="3569" y="803"/>
                      <a:pt x="3572" y="803"/>
                      <a:pt x="3576" y="803"/>
                    </a:cubicBezTo>
                    <a:cubicBezTo>
                      <a:pt x="3572" y="805"/>
                      <a:pt x="3569" y="808"/>
                      <a:pt x="3566" y="811"/>
                    </a:cubicBezTo>
                    <a:cubicBezTo>
                      <a:pt x="3569" y="811"/>
                      <a:pt x="3572" y="811"/>
                      <a:pt x="3576" y="811"/>
                    </a:cubicBezTo>
                    <a:cubicBezTo>
                      <a:pt x="3572" y="814"/>
                      <a:pt x="3569" y="816"/>
                      <a:pt x="3566" y="819"/>
                    </a:cubicBezTo>
                    <a:cubicBezTo>
                      <a:pt x="3569" y="819"/>
                      <a:pt x="3572" y="819"/>
                      <a:pt x="3576" y="819"/>
                    </a:cubicBezTo>
                    <a:cubicBezTo>
                      <a:pt x="3573" y="821"/>
                      <a:pt x="3571" y="823"/>
                      <a:pt x="3569" y="825"/>
                    </a:cubicBezTo>
                    <a:cubicBezTo>
                      <a:pt x="3523" y="825"/>
                      <a:pt x="3478" y="825"/>
                      <a:pt x="3433" y="825"/>
                    </a:cubicBezTo>
                    <a:cubicBezTo>
                      <a:pt x="3516" y="758"/>
                      <a:pt x="3599" y="691"/>
                      <a:pt x="3678" y="626"/>
                    </a:cubicBezTo>
                    <a:cubicBezTo>
                      <a:pt x="3675" y="626"/>
                      <a:pt x="3672" y="626"/>
                      <a:pt x="3668" y="626"/>
                    </a:cubicBezTo>
                    <a:close/>
                    <a:moveTo>
                      <a:pt x="3666" y="386"/>
                    </a:moveTo>
                    <a:cubicBezTo>
                      <a:pt x="3670" y="383"/>
                      <a:pt x="3674" y="380"/>
                      <a:pt x="3677" y="378"/>
                    </a:cubicBezTo>
                    <a:cubicBezTo>
                      <a:pt x="3674" y="378"/>
                      <a:pt x="3670" y="378"/>
                      <a:pt x="3666" y="378"/>
                    </a:cubicBezTo>
                    <a:cubicBezTo>
                      <a:pt x="3670" y="375"/>
                      <a:pt x="3674" y="372"/>
                      <a:pt x="3677" y="369"/>
                    </a:cubicBezTo>
                    <a:cubicBezTo>
                      <a:pt x="3674" y="369"/>
                      <a:pt x="3670" y="369"/>
                      <a:pt x="3666" y="369"/>
                    </a:cubicBezTo>
                    <a:cubicBezTo>
                      <a:pt x="3669" y="367"/>
                      <a:pt x="3672" y="365"/>
                      <a:pt x="3674" y="363"/>
                    </a:cubicBezTo>
                    <a:cubicBezTo>
                      <a:pt x="3708" y="363"/>
                      <a:pt x="3742" y="363"/>
                      <a:pt x="3776" y="363"/>
                    </a:cubicBezTo>
                    <a:cubicBezTo>
                      <a:pt x="3701" y="423"/>
                      <a:pt x="3625" y="483"/>
                      <a:pt x="3547" y="545"/>
                    </a:cubicBezTo>
                    <a:cubicBezTo>
                      <a:pt x="3550" y="545"/>
                      <a:pt x="3554" y="545"/>
                      <a:pt x="3557" y="545"/>
                    </a:cubicBezTo>
                    <a:cubicBezTo>
                      <a:pt x="3554" y="548"/>
                      <a:pt x="3550" y="551"/>
                      <a:pt x="3547" y="554"/>
                    </a:cubicBezTo>
                    <a:cubicBezTo>
                      <a:pt x="3550" y="554"/>
                      <a:pt x="3554" y="554"/>
                      <a:pt x="3557" y="554"/>
                    </a:cubicBezTo>
                    <a:cubicBezTo>
                      <a:pt x="3554" y="556"/>
                      <a:pt x="3550" y="559"/>
                      <a:pt x="3547" y="562"/>
                    </a:cubicBezTo>
                    <a:cubicBezTo>
                      <a:pt x="3550" y="562"/>
                      <a:pt x="3554" y="562"/>
                      <a:pt x="3557" y="562"/>
                    </a:cubicBezTo>
                    <a:cubicBezTo>
                      <a:pt x="3555" y="564"/>
                      <a:pt x="3552" y="566"/>
                      <a:pt x="3549" y="568"/>
                    </a:cubicBezTo>
                    <a:cubicBezTo>
                      <a:pt x="3514" y="568"/>
                      <a:pt x="3479" y="568"/>
                      <a:pt x="3444" y="568"/>
                    </a:cubicBezTo>
                    <a:cubicBezTo>
                      <a:pt x="3523" y="506"/>
                      <a:pt x="3601" y="445"/>
                      <a:pt x="3677" y="386"/>
                    </a:cubicBezTo>
                    <a:cubicBezTo>
                      <a:pt x="3674" y="386"/>
                      <a:pt x="3670" y="386"/>
                      <a:pt x="3666" y="386"/>
                    </a:cubicBezTo>
                    <a:close/>
                    <a:moveTo>
                      <a:pt x="11561" y="304"/>
                    </a:moveTo>
                    <a:cubicBezTo>
                      <a:pt x="11561" y="307"/>
                      <a:pt x="11561" y="310"/>
                      <a:pt x="11560" y="313"/>
                    </a:cubicBezTo>
                    <a:cubicBezTo>
                      <a:pt x="11561" y="313"/>
                      <a:pt x="11561" y="313"/>
                      <a:pt x="11561" y="313"/>
                    </a:cubicBezTo>
                    <a:cubicBezTo>
                      <a:pt x="11561" y="316"/>
                      <a:pt x="11561" y="318"/>
                      <a:pt x="11560" y="321"/>
                    </a:cubicBezTo>
                    <a:cubicBezTo>
                      <a:pt x="11561" y="321"/>
                      <a:pt x="11561" y="321"/>
                      <a:pt x="11561" y="321"/>
                    </a:cubicBezTo>
                    <a:cubicBezTo>
                      <a:pt x="11561" y="323"/>
                      <a:pt x="11561" y="325"/>
                      <a:pt x="11561" y="327"/>
                    </a:cubicBezTo>
                    <a:cubicBezTo>
                      <a:pt x="11514" y="327"/>
                      <a:pt x="11467" y="327"/>
                      <a:pt x="11420" y="327"/>
                    </a:cubicBezTo>
                    <a:cubicBezTo>
                      <a:pt x="11424" y="271"/>
                      <a:pt x="11427" y="215"/>
                      <a:pt x="11431" y="161"/>
                    </a:cubicBezTo>
                    <a:cubicBezTo>
                      <a:pt x="11431" y="161"/>
                      <a:pt x="11431" y="161"/>
                      <a:pt x="11431" y="161"/>
                    </a:cubicBezTo>
                    <a:cubicBezTo>
                      <a:pt x="11431" y="158"/>
                      <a:pt x="11431" y="155"/>
                      <a:pt x="11431" y="153"/>
                    </a:cubicBezTo>
                    <a:cubicBezTo>
                      <a:pt x="11431" y="153"/>
                      <a:pt x="11431" y="153"/>
                      <a:pt x="11431" y="153"/>
                    </a:cubicBezTo>
                    <a:cubicBezTo>
                      <a:pt x="11431" y="150"/>
                      <a:pt x="11431" y="147"/>
                      <a:pt x="11431" y="144"/>
                    </a:cubicBezTo>
                    <a:cubicBezTo>
                      <a:pt x="11431" y="144"/>
                      <a:pt x="11431" y="144"/>
                      <a:pt x="11431" y="144"/>
                    </a:cubicBezTo>
                    <a:cubicBezTo>
                      <a:pt x="11431" y="143"/>
                      <a:pt x="11431" y="141"/>
                      <a:pt x="11431" y="140"/>
                    </a:cubicBezTo>
                    <a:cubicBezTo>
                      <a:pt x="11477" y="140"/>
                      <a:pt x="11522" y="140"/>
                      <a:pt x="11568" y="140"/>
                    </a:cubicBezTo>
                    <a:cubicBezTo>
                      <a:pt x="11565" y="194"/>
                      <a:pt x="11563" y="249"/>
                      <a:pt x="11560" y="304"/>
                    </a:cubicBezTo>
                    <a:lnTo>
                      <a:pt x="11561" y="304"/>
                    </a:lnTo>
                    <a:close/>
                    <a:moveTo>
                      <a:pt x="20765" y="386"/>
                    </a:moveTo>
                    <a:cubicBezTo>
                      <a:pt x="20761" y="386"/>
                      <a:pt x="20757" y="386"/>
                      <a:pt x="20753" y="386"/>
                    </a:cubicBezTo>
                    <a:cubicBezTo>
                      <a:pt x="20836" y="445"/>
                      <a:pt x="20921" y="506"/>
                      <a:pt x="21007" y="568"/>
                    </a:cubicBezTo>
                    <a:cubicBezTo>
                      <a:pt x="20974" y="568"/>
                      <a:pt x="20940" y="568"/>
                      <a:pt x="20906" y="568"/>
                    </a:cubicBezTo>
                    <a:cubicBezTo>
                      <a:pt x="20903" y="566"/>
                      <a:pt x="20900" y="564"/>
                      <a:pt x="20897" y="562"/>
                    </a:cubicBezTo>
                    <a:cubicBezTo>
                      <a:pt x="20901" y="562"/>
                      <a:pt x="20905" y="562"/>
                      <a:pt x="20909" y="562"/>
                    </a:cubicBezTo>
                    <a:cubicBezTo>
                      <a:pt x="20905" y="559"/>
                      <a:pt x="20901" y="556"/>
                      <a:pt x="20897" y="554"/>
                    </a:cubicBezTo>
                    <a:cubicBezTo>
                      <a:pt x="20901" y="554"/>
                      <a:pt x="20905" y="554"/>
                      <a:pt x="20909" y="554"/>
                    </a:cubicBezTo>
                    <a:cubicBezTo>
                      <a:pt x="20905" y="551"/>
                      <a:pt x="20901" y="548"/>
                      <a:pt x="20897" y="545"/>
                    </a:cubicBezTo>
                    <a:cubicBezTo>
                      <a:pt x="20901" y="545"/>
                      <a:pt x="20905" y="545"/>
                      <a:pt x="20909" y="545"/>
                    </a:cubicBezTo>
                    <a:cubicBezTo>
                      <a:pt x="20824" y="483"/>
                      <a:pt x="20741" y="423"/>
                      <a:pt x="20659" y="363"/>
                    </a:cubicBezTo>
                    <a:cubicBezTo>
                      <a:pt x="20691" y="363"/>
                      <a:pt x="20724" y="363"/>
                      <a:pt x="20756" y="363"/>
                    </a:cubicBezTo>
                    <a:cubicBezTo>
                      <a:pt x="20759" y="365"/>
                      <a:pt x="20762" y="367"/>
                      <a:pt x="20765" y="369"/>
                    </a:cubicBezTo>
                    <a:cubicBezTo>
                      <a:pt x="20761" y="369"/>
                      <a:pt x="20757" y="369"/>
                      <a:pt x="20753" y="369"/>
                    </a:cubicBezTo>
                    <a:cubicBezTo>
                      <a:pt x="20757" y="372"/>
                      <a:pt x="20761" y="375"/>
                      <a:pt x="20765" y="378"/>
                    </a:cubicBezTo>
                    <a:cubicBezTo>
                      <a:pt x="20761" y="378"/>
                      <a:pt x="20757" y="378"/>
                      <a:pt x="20753" y="378"/>
                    </a:cubicBezTo>
                    <a:cubicBezTo>
                      <a:pt x="20757" y="380"/>
                      <a:pt x="20761" y="383"/>
                      <a:pt x="20765" y="386"/>
                    </a:cubicBezTo>
                    <a:close/>
                    <a:moveTo>
                      <a:pt x="19967" y="626"/>
                    </a:moveTo>
                    <a:cubicBezTo>
                      <a:pt x="19963" y="626"/>
                      <a:pt x="19960" y="626"/>
                      <a:pt x="19956" y="626"/>
                    </a:cubicBezTo>
                    <a:cubicBezTo>
                      <a:pt x="20036" y="691"/>
                      <a:pt x="20117" y="758"/>
                      <a:pt x="20200" y="825"/>
                    </a:cubicBezTo>
                    <a:cubicBezTo>
                      <a:pt x="20162" y="825"/>
                      <a:pt x="20124" y="825"/>
                      <a:pt x="20086" y="825"/>
                    </a:cubicBezTo>
                    <a:cubicBezTo>
                      <a:pt x="20084" y="823"/>
                      <a:pt x="20082" y="821"/>
                      <a:pt x="20079" y="819"/>
                    </a:cubicBezTo>
                    <a:cubicBezTo>
                      <a:pt x="20083" y="819"/>
                      <a:pt x="20086" y="819"/>
                      <a:pt x="20090" y="819"/>
                    </a:cubicBezTo>
                    <a:cubicBezTo>
                      <a:pt x="20086" y="816"/>
                      <a:pt x="20083" y="814"/>
                      <a:pt x="20079" y="811"/>
                    </a:cubicBezTo>
                    <a:cubicBezTo>
                      <a:pt x="20083" y="811"/>
                      <a:pt x="20086" y="811"/>
                      <a:pt x="20090" y="811"/>
                    </a:cubicBezTo>
                    <a:cubicBezTo>
                      <a:pt x="20086" y="808"/>
                      <a:pt x="20083" y="805"/>
                      <a:pt x="20079" y="803"/>
                    </a:cubicBezTo>
                    <a:cubicBezTo>
                      <a:pt x="20083" y="803"/>
                      <a:pt x="20086" y="803"/>
                      <a:pt x="20090" y="803"/>
                    </a:cubicBezTo>
                    <a:cubicBezTo>
                      <a:pt x="20008" y="735"/>
                      <a:pt x="19929" y="669"/>
                      <a:pt x="19850" y="604"/>
                    </a:cubicBezTo>
                    <a:cubicBezTo>
                      <a:pt x="19886" y="604"/>
                      <a:pt x="19923" y="604"/>
                      <a:pt x="19959" y="604"/>
                    </a:cubicBezTo>
                    <a:cubicBezTo>
                      <a:pt x="19961" y="606"/>
                      <a:pt x="19964" y="608"/>
                      <a:pt x="19967" y="610"/>
                    </a:cubicBezTo>
                    <a:cubicBezTo>
                      <a:pt x="19963" y="610"/>
                      <a:pt x="19960" y="610"/>
                      <a:pt x="19956" y="610"/>
                    </a:cubicBezTo>
                    <a:cubicBezTo>
                      <a:pt x="19960" y="613"/>
                      <a:pt x="19963" y="615"/>
                      <a:pt x="19967" y="618"/>
                    </a:cubicBezTo>
                    <a:cubicBezTo>
                      <a:pt x="19963" y="618"/>
                      <a:pt x="19960" y="618"/>
                      <a:pt x="19956" y="618"/>
                    </a:cubicBezTo>
                    <a:cubicBezTo>
                      <a:pt x="19960" y="621"/>
                      <a:pt x="19963" y="624"/>
                      <a:pt x="19967" y="626"/>
                    </a:cubicBezTo>
                    <a:close/>
                    <a:moveTo>
                      <a:pt x="7929" y="554"/>
                    </a:moveTo>
                    <a:cubicBezTo>
                      <a:pt x="7928" y="556"/>
                      <a:pt x="7926" y="559"/>
                      <a:pt x="7924" y="562"/>
                    </a:cubicBezTo>
                    <a:cubicBezTo>
                      <a:pt x="7926" y="562"/>
                      <a:pt x="7928" y="562"/>
                      <a:pt x="7929" y="562"/>
                    </a:cubicBezTo>
                    <a:cubicBezTo>
                      <a:pt x="7928" y="564"/>
                      <a:pt x="7927" y="566"/>
                      <a:pt x="7926" y="568"/>
                    </a:cubicBezTo>
                    <a:cubicBezTo>
                      <a:pt x="7883" y="568"/>
                      <a:pt x="7840" y="568"/>
                      <a:pt x="7798" y="568"/>
                    </a:cubicBezTo>
                    <a:cubicBezTo>
                      <a:pt x="7836" y="506"/>
                      <a:pt x="7874" y="445"/>
                      <a:pt x="7910" y="386"/>
                    </a:cubicBezTo>
                    <a:cubicBezTo>
                      <a:pt x="7909" y="386"/>
                      <a:pt x="7907" y="386"/>
                      <a:pt x="7905" y="386"/>
                    </a:cubicBezTo>
                    <a:cubicBezTo>
                      <a:pt x="7907" y="383"/>
                      <a:pt x="7909" y="380"/>
                      <a:pt x="7910" y="378"/>
                    </a:cubicBezTo>
                    <a:cubicBezTo>
                      <a:pt x="7909" y="378"/>
                      <a:pt x="7907" y="378"/>
                      <a:pt x="7905" y="378"/>
                    </a:cubicBezTo>
                    <a:cubicBezTo>
                      <a:pt x="7907" y="375"/>
                      <a:pt x="7909" y="372"/>
                      <a:pt x="7910" y="369"/>
                    </a:cubicBezTo>
                    <a:cubicBezTo>
                      <a:pt x="7909" y="369"/>
                      <a:pt x="7907" y="369"/>
                      <a:pt x="7905" y="369"/>
                    </a:cubicBezTo>
                    <a:cubicBezTo>
                      <a:pt x="7906" y="367"/>
                      <a:pt x="7908" y="365"/>
                      <a:pt x="7909" y="363"/>
                    </a:cubicBezTo>
                    <a:cubicBezTo>
                      <a:pt x="7950" y="363"/>
                      <a:pt x="7992" y="363"/>
                      <a:pt x="8033" y="363"/>
                    </a:cubicBezTo>
                    <a:cubicBezTo>
                      <a:pt x="7997" y="423"/>
                      <a:pt x="7961" y="483"/>
                      <a:pt x="7924" y="545"/>
                    </a:cubicBezTo>
                    <a:cubicBezTo>
                      <a:pt x="7926" y="545"/>
                      <a:pt x="7928" y="545"/>
                      <a:pt x="7929" y="545"/>
                    </a:cubicBezTo>
                    <a:cubicBezTo>
                      <a:pt x="7928" y="548"/>
                      <a:pt x="7926" y="551"/>
                      <a:pt x="7924" y="554"/>
                    </a:cubicBezTo>
                    <a:cubicBezTo>
                      <a:pt x="7926" y="554"/>
                      <a:pt x="7928" y="554"/>
                      <a:pt x="7929" y="554"/>
                    </a:cubicBezTo>
                    <a:close/>
                    <a:moveTo>
                      <a:pt x="6472" y="554"/>
                    </a:moveTo>
                    <a:cubicBezTo>
                      <a:pt x="6470" y="556"/>
                      <a:pt x="6468" y="559"/>
                      <a:pt x="6465" y="562"/>
                    </a:cubicBezTo>
                    <a:cubicBezTo>
                      <a:pt x="6467" y="562"/>
                      <a:pt x="6470" y="562"/>
                      <a:pt x="6472" y="562"/>
                    </a:cubicBezTo>
                    <a:cubicBezTo>
                      <a:pt x="6470" y="564"/>
                      <a:pt x="6469" y="566"/>
                      <a:pt x="6467" y="568"/>
                    </a:cubicBezTo>
                    <a:cubicBezTo>
                      <a:pt x="6427" y="568"/>
                      <a:pt x="6387" y="568"/>
                      <a:pt x="6346" y="568"/>
                    </a:cubicBezTo>
                    <a:cubicBezTo>
                      <a:pt x="6398" y="506"/>
                      <a:pt x="6450" y="445"/>
                      <a:pt x="6499" y="386"/>
                    </a:cubicBezTo>
                    <a:cubicBezTo>
                      <a:pt x="6497" y="386"/>
                      <a:pt x="6495" y="386"/>
                      <a:pt x="6492" y="386"/>
                    </a:cubicBezTo>
                    <a:cubicBezTo>
                      <a:pt x="6495" y="383"/>
                      <a:pt x="6497" y="380"/>
                      <a:pt x="6499" y="378"/>
                    </a:cubicBezTo>
                    <a:cubicBezTo>
                      <a:pt x="6497" y="378"/>
                      <a:pt x="6495" y="378"/>
                      <a:pt x="6492" y="378"/>
                    </a:cubicBezTo>
                    <a:cubicBezTo>
                      <a:pt x="6495" y="375"/>
                      <a:pt x="6497" y="372"/>
                      <a:pt x="6499" y="369"/>
                    </a:cubicBezTo>
                    <a:cubicBezTo>
                      <a:pt x="6497" y="369"/>
                      <a:pt x="6495" y="369"/>
                      <a:pt x="6492" y="369"/>
                    </a:cubicBezTo>
                    <a:cubicBezTo>
                      <a:pt x="6494" y="367"/>
                      <a:pt x="6496" y="365"/>
                      <a:pt x="6498" y="363"/>
                    </a:cubicBezTo>
                    <a:cubicBezTo>
                      <a:pt x="6536" y="363"/>
                      <a:pt x="6575" y="363"/>
                      <a:pt x="6614" y="363"/>
                    </a:cubicBezTo>
                    <a:cubicBezTo>
                      <a:pt x="6565" y="423"/>
                      <a:pt x="6516" y="483"/>
                      <a:pt x="6465" y="545"/>
                    </a:cubicBezTo>
                    <a:cubicBezTo>
                      <a:pt x="6467" y="545"/>
                      <a:pt x="6470" y="545"/>
                      <a:pt x="6472" y="545"/>
                    </a:cubicBezTo>
                    <a:cubicBezTo>
                      <a:pt x="6470" y="548"/>
                      <a:pt x="6468" y="551"/>
                      <a:pt x="6465" y="554"/>
                    </a:cubicBezTo>
                    <a:cubicBezTo>
                      <a:pt x="6467" y="554"/>
                      <a:pt x="6470" y="554"/>
                      <a:pt x="6472" y="554"/>
                    </a:cubicBezTo>
                    <a:close/>
                    <a:moveTo>
                      <a:pt x="5015" y="554"/>
                    </a:moveTo>
                    <a:cubicBezTo>
                      <a:pt x="5012" y="556"/>
                      <a:pt x="5009" y="559"/>
                      <a:pt x="5006" y="562"/>
                    </a:cubicBezTo>
                    <a:cubicBezTo>
                      <a:pt x="5009" y="562"/>
                      <a:pt x="5012" y="562"/>
                      <a:pt x="5015" y="562"/>
                    </a:cubicBezTo>
                    <a:cubicBezTo>
                      <a:pt x="5013" y="564"/>
                      <a:pt x="5011" y="566"/>
                      <a:pt x="5008" y="568"/>
                    </a:cubicBezTo>
                    <a:cubicBezTo>
                      <a:pt x="4971" y="568"/>
                      <a:pt x="4933" y="568"/>
                      <a:pt x="4895" y="568"/>
                    </a:cubicBezTo>
                    <a:cubicBezTo>
                      <a:pt x="4960" y="506"/>
                      <a:pt x="5025" y="445"/>
                      <a:pt x="5088" y="386"/>
                    </a:cubicBezTo>
                    <a:cubicBezTo>
                      <a:pt x="5085" y="386"/>
                      <a:pt x="5082" y="386"/>
                      <a:pt x="5079" y="386"/>
                    </a:cubicBezTo>
                    <a:cubicBezTo>
                      <a:pt x="5082" y="383"/>
                      <a:pt x="5085" y="380"/>
                      <a:pt x="5088" y="378"/>
                    </a:cubicBezTo>
                    <a:cubicBezTo>
                      <a:pt x="5085" y="378"/>
                      <a:pt x="5082" y="378"/>
                      <a:pt x="5079" y="378"/>
                    </a:cubicBezTo>
                    <a:cubicBezTo>
                      <a:pt x="5082" y="375"/>
                      <a:pt x="5085" y="372"/>
                      <a:pt x="5088" y="369"/>
                    </a:cubicBezTo>
                    <a:cubicBezTo>
                      <a:pt x="5085" y="369"/>
                      <a:pt x="5082" y="369"/>
                      <a:pt x="5079" y="369"/>
                    </a:cubicBezTo>
                    <a:cubicBezTo>
                      <a:pt x="5082" y="367"/>
                      <a:pt x="5084" y="365"/>
                      <a:pt x="5086" y="363"/>
                    </a:cubicBezTo>
                    <a:cubicBezTo>
                      <a:pt x="5122" y="363"/>
                      <a:pt x="5159" y="363"/>
                      <a:pt x="5195" y="363"/>
                    </a:cubicBezTo>
                    <a:cubicBezTo>
                      <a:pt x="5133" y="423"/>
                      <a:pt x="5070" y="483"/>
                      <a:pt x="5006" y="545"/>
                    </a:cubicBezTo>
                    <a:cubicBezTo>
                      <a:pt x="5009" y="545"/>
                      <a:pt x="5012" y="545"/>
                      <a:pt x="5015" y="545"/>
                    </a:cubicBezTo>
                    <a:cubicBezTo>
                      <a:pt x="5012" y="548"/>
                      <a:pt x="5009" y="551"/>
                      <a:pt x="5006" y="554"/>
                    </a:cubicBezTo>
                    <a:cubicBezTo>
                      <a:pt x="5009" y="554"/>
                      <a:pt x="5012" y="554"/>
                      <a:pt x="5015" y="554"/>
                    </a:cubicBezTo>
                    <a:close/>
                    <a:moveTo>
                      <a:pt x="9318" y="378"/>
                    </a:moveTo>
                    <a:cubicBezTo>
                      <a:pt x="9319" y="375"/>
                      <a:pt x="9320" y="372"/>
                      <a:pt x="9321" y="369"/>
                    </a:cubicBezTo>
                    <a:cubicBezTo>
                      <a:pt x="9320" y="369"/>
                      <a:pt x="9319" y="369"/>
                      <a:pt x="9318" y="369"/>
                    </a:cubicBezTo>
                    <a:cubicBezTo>
                      <a:pt x="9319" y="367"/>
                      <a:pt x="9320" y="365"/>
                      <a:pt x="9320" y="363"/>
                    </a:cubicBezTo>
                    <a:cubicBezTo>
                      <a:pt x="9364" y="363"/>
                      <a:pt x="9408" y="363"/>
                      <a:pt x="9452" y="363"/>
                    </a:cubicBezTo>
                    <a:cubicBezTo>
                      <a:pt x="9429" y="423"/>
                      <a:pt x="9407" y="483"/>
                      <a:pt x="9384" y="545"/>
                    </a:cubicBezTo>
                    <a:cubicBezTo>
                      <a:pt x="9385" y="545"/>
                      <a:pt x="9386" y="545"/>
                      <a:pt x="9387" y="545"/>
                    </a:cubicBezTo>
                    <a:cubicBezTo>
                      <a:pt x="9386" y="548"/>
                      <a:pt x="9385" y="551"/>
                      <a:pt x="9384" y="554"/>
                    </a:cubicBezTo>
                    <a:cubicBezTo>
                      <a:pt x="9385" y="554"/>
                      <a:pt x="9386" y="554"/>
                      <a:pt x="9387" y="554"/>
                    </a:cubicBezTo>
                    <a:cubicBezTo>
                      <a:pt x="9386" y="556"/>
                      <a:pt x="9385" y="559"/>
                      <a:pt x="9384" y="562"/>
                    </a:cubicBezTo>
                    <a:cubicBezTo>
                      <a:pt x="9385" y="562"/>
                      <a:pt x="9386" y="562"/>
                      <a:pt x="9387" y="562"/>
                    </a:cubicBezTo>
                    <a:cubicBezTo>
                      <a:pt x="9386" y="564"/>
                      <a:pt x="9385" y="566"/>
                      <a:pt x="9384" y="568"/>
                    </a:cubicBezTo>
                    <a:cubicBezTo>
                      <a:pt x="9339" y="568"/>
                      <a:pt x="9294" y="568"/>
                      <a:pt x="9249" y="568"/>
                    </a:cubicBezTo>
                    <a:cubicBezTo>
                      <a:pt x="9274" y="506"/>
                      <a:pt x="9298" y="445"/>
                      <a:pt x="9321" y="386"/>
                    </a:cubicBezTo>
                    <a:cubicBezTo>
                      <a:pt x="9320" y="386"/>
                      <a:pt x="9319" y="386"/>
                      <a:pt x="9318" y="386"/>
                    </a:cubicBezTo>
                    <a:cubicBezTo>
                      <a:pt x="9319" y="383"/>
                      <a:pt x="9320" y="380"/>
                      <a:pt x="9321" y="378"/>
                    </a:cubicBezTo>
                    <a:cubicBezTo>
                      <a:pt x="9320" y="378"/>
                      <a:pt x="9319" y="378"/>
                      <a:pt x="9318" y="378"/>
                    </a:cubicBezTo>
                    <a:close/>
                    <a:moveTo>
                      <a:pt x="12287" y="363"/>
                    </a:moveTo>
                    <a:cubicBezTo>
                      <a:pt x="12287" y="365"/>
                      <a:pt x="12288" y="367"/>
                      <a:pt x="12288" y="369"/>
                    </a:cubicBezTo>
                    <a:cubicBezTo>
                      <a:pt x="12288" y="369"/>
                      <a:pt x="12287" y="369"/>
                      <a:pt x="12287" y="369"/>
                    </a:cubicBezTo>
                    <a:cubicBezTo>
                      <a:pt x="12287" y="372"/>
                      <a:pt x="12288" y="375"/>
                      <a:pt x="12288" y="378"/>
                    </a:cubicBezTo>
                    <a:cubicBezTo>
                      <a:pt x="12288" y="378"/>
                      <a:pt x="12287" y="378"/>
                      <a:pt x="12287" y="378"/>
                    </a:cubicBezTo>
                    <a:cubicBezTo>
                      <a:pt x="12287" y="380"/>
                      <a:pt x="12288" y="383"/>
                      <a:pt x="12288" y="386"/>
                    </a:cubicBezTo>
                    <a:cubicBezTo>
                      <a:pt x="12288" y="386"/>
                      <a:pt x="12287" y="386"/>
                      <a:pt x="12287" y="386"/>
                    </a:cubicBezTo>
                    <a:cubicBezTo>
                      <a:pt x="12291" y="445"/>
                      <a:pt x="12295" y="506"/>
                      <a:pt x="12300" y="568"/>
                    </a:cubicBezTo>
                    <a:cubicBezTo>
                      <a:pt x="12251" y="568"/>
                      <a:pt x="12202" y="568"/>
                      <a:pt x="12153" y="568"/>
                    </a:cubicBezTo>
                    <a:cubicBezTo>
                      <a:pt x="12153" y="566"/>
                      <a:pt x="12153" y="564"/>
                      <a:pt x="12153" y="562"/>
                    </a:cubicBezTo>
                    <a:cubicBezTo>
                      <a:pt x="12153" y="562"/>
                      <a:pt x="12153" y="562"/>
                      <a:pt x="12153" y="562"/>
                    </a:cubicBezTo>
                    <a:cubicBezTo>
                      <a:pt x="12153" y="559"/>
                      <a:pt x="12153" y="556"/>
                      <a:pt x="12153" y="554"/>
                    </a:cubicBezTo>
                    <a:cubicBezTo>
                      <a:pt x="12153" y="554"/>
                      <a:pt x="12153" y="554"/>
                      <a:pt x="12153" y="554"/>
                    </a:cubicBezTo>
                    <a:cubicBezTo>
                      <a:pt x="12153" y="551"/>
                      <a:pt x="12153" y="548"/>
                      <a:pt x="12153" y="545"/>
                    </a:cubicBezTo>
                    <a:cubicBezTo>
                      <a:pt x="12153" y="545"/>
                      <a:pt x="12153" y="545"/>
                      <a:pt x="12153" y="545"/>
                    </a:cubicBezTo>
                    <a:cubicBezTo>
                      <a:pt x="12151" y="483"/>
                      <a:pt x="12148" y="423"/>
                      <a:pt x="12145" y="363"/>
                    </a:cubicBezTo>
                    <a:cubicBezTo>
                      <a:pt x="12192" y="363"/>
                      <a:pt x="12240" y="363"/>
                      <a:pt x="12287" y="363"/>
                    </a:cubicBezTo>
                    <a:close/>
                    <a:moveTo>
                      <a:pt x="10844" y="554"/>
                    </a:moveTo>
                    <a:cubicBezTo>
                      <a:pt x="10844" y="556"/>
                      <a:pt x="10843" y="559"/>
                      <a:pt x="10843" y="562"/>
                    </a:cubicBezTo>
                    <a:cubicBezTo>
                      <a:pt x="10843" y="562"/>
                      <a:pt x="10844" y="562"/>
                      <a:pt x="10844" y="562"/>
                    </a:cubicBezTo>
                    <a:cubicBezTo>
                      <a:pt x="10844" y="564"/>
                      <a:pt x="10843" y="566"/>
                      <a:pt x="10843" y="568"/>
                    </a:cubicBezTo>
                    <a:cubicBezTo>
                      <a:pt x="10795" y="568"/>
                      <a:pt x="10748" y="568"/>
                      <a:pt x="10700" y="568"/>
                    </a:cubicBezTo>
                    <a:cubicBezTo>
                      <a:pt x="10711" y="506"/>
                      <a:pt x="10722" y="445"/>
                      <a:pt x="10733" y="386"/>
                    </a:cubicBezTo>
                    <a:cubicBezTo>
                      <a:pt x="10732" y="386"/>
                      <a:pt x="10732" y="386"/>
                      <a:pt x="10731" y="386"/>
                    </a:cubicBezTo>
                    <a:cubicBezTo>
                      <a:pt x="10732" y="383"/>
                      <a:pt x="10732" y="380"/>
                      <a:pt x="10733" y="378"/>
                    </a:cubicBezTo>
                    <a:cubicBezTo>
                      <a:pt x="10732" y="378"/>
                      <a:pt x="10732" y="378"/>
                      <a:pt x="10731" y="378"/>
                    </a:cubicBezTo>
                    <a:cubicBezTo>
                      <a:pt x="10732" y="375"/>
                      <a:pt x="10732" y="372"/>
                      <a:pt x="10733" y="369"/>
                    </a:cubicBezTo>
                    <a:cubicBezTo>
                      <a:pt x="10732" y="369"/>
                      <a:pt x="10732" y="369"/>
                      <a:pt x="10731" y="369"/>
                    </a:cubicBezTo>
                    <a:cubicBezTo>
                      <a:pt x="10731" y="367"/>
                      <a:pt x="10732" y="365"/>
                      <a:pt x="10732" y="363"/>
                    </a:cubicBezTo>
                    <a:cubicBezTo>
                      <a:pt x="10778" y="363"/>
                      <a:pt x="10824" y="363"/>
                      <a:pt x="10870" y="363"/>
                    </a:cubicBezTo>
                    <a:cubicBezTo>
                      <a:pt x="10861" y="423"/>
                      <a:pt x="10852" y="483"/>
                      <a:pt x="10843" y="545"/>
                    </a:cubicBezTo>
                    <a:cubicBezTo>
                      <a:pt x="10843" y="545"/>
                      <a:pt x="10844" y="545"/>
                      <a:pt x="10844" y="545"/>
                    </a:cubicBezTo>
                    <a:cubicBezTo>
                      <a:pt x="10844" y="548"/>
                      <a:pt x="10843" y="551"/>
                      <a:pt x="10843" y="554"/>
                    </a:cubicBezTo>
                    <a:cubicBezTo>
                      <a:pt x="10843" y="554"/>
                      <a:pt x="10844" y="554"/>
                      <a:pt x="10844" y="554"/>
                    </a:cubicBezTo>
                    <a:close/>
                    <a:moveTo>
                      <a:pt x="11021" y="618"/>
                    </a:moveTo>
                    <a:cubicBezTo>
                      <a:pt x="11021" y="615"/>
                      <a:pt x="11021" y="613"/>
                      <a:pt x="11022" y="610"/>
                    </a:cubicBezTo>
                    <a:cubicBezTo>
                      <a:pt x="11021" y="610"/>
                      <a:pt x="11021" y="610"/>
                      <a:pt x="11021" y="610"/>
                    </a:cubicBezTo>
                    <a:cubicBezTo>
                      <a:pt x="11021" y="608"/>
                      <a:pt x="11021" y="606"/>
                      <a:pt x="11021" y="604"/>
                    </a:cubicBezTo>
                    <a:cubicBezTo>
                      <a:pt x="11070" y="604"/>
                      <a:pt x="11119" y="604"/>
                      <a:pt x="11167" y="604"/>
                    </a:cubicBezTo>
                    <a:cubicBezTo>
                      <a:pt x="11160" y="669"/>
                      <a:pt x="11154" y="735"/>
                      <a:pt x="11147" y="803"/>
                    </a:cubicBezTo>
                    <a:cubicBezTo>
                      <a:pt x="11147" y="803"/>
                      <a:pt x="11147" y="803"/>
                      <a:pt x="11148" y="803"/>
                    </a:cubicBezTo>
                    <a:cubicBezTo>
                      <a:pt x="11147" y="805"/>
                      <a:pt x="11147" y="808"/>
                      <a:pt x="11147" y="811"/>
                    </a:cubicBezTo>
                    <a:cubicBezTo>
                      <a:pt x="11147" y="811"/>
                      <a:pt x="11147" y="811"/>
                      <a:pt x="11148" y="811"/>
                    </a:cubicBezTo>
                    <a:cubicBezTo>
                      <a:pt x="11147" y="814"/>
                      <a:pt x="11147" y="816"/>
                      <a:pt x="11147" y="819"/>
                    </a:cubicBezTo>
                    <a:cubicBezTo>
                      <a:pt x="11147" y="819"/>
                      <a:pt x="11147" y="819"/>
                      <a:pt x="11148" y="819"/>
                    </a:cubicBezTo>
                    <a:cubicBezTo>
                      <a:pt x="11147" y="821"/>
                      <a:pt x="11147" y="823"/>
                      <a:pt x="11147" y="825"/>
                    </a:cubicBezTo>
                    <a:cubicBezTo>
                      <a:pt x="11097" y="825"/>
                      <a:pt x="11047" y="825"/>
                      <a:pt x="10997" y="825"/>
                    </a:cubicBezTo>
                    <a:cubicBezTo>
                      <a:pt x="11005" y="758"/>
                      <a:pt x="11014" y="691"/>
                      <a:pt x="11022" y="626"/>
                    </a:cubicBezTo>
                    <a:cubicBezTo>
                      <a:pt x="11021" y="626"/>
                      <a:pt x="11021" y="626"/>
                      <a:pt x="11021" y="626"/>
                    </a:cubicBezTo>
                    <a:cubicBezTo>
                      <a:pt x="11021" y="624"/>
                      <a:pt x="11021" y="621"/>
                      <a:pt x="11022" y="618"/>
                    </a:cubicBezTo>
                    <a:cubicBezTo>
                      <a:pt x="11021" y="618"/>
                      <a:pt x="11021" y="618"/>
                      <a:pt x="11021" y="618"/>
                    </a:cubicBezTo>
                    <a:close/>
                    <a:moveTo>
                      <a:pt x="9555" y="618"/>
                    </a:moveTo>
                    <a:cubicBezTo>
                      <a:pt x="9556" y="615"/>
                      <a:pt x="9557" y="613"/>
                      <a:pt x="9557" y="610"/>
                    </a:cubicBezTo>
                    <a:cubicBezTo>
                      <a:pt x="9557" y="610"/>
                      <a:pt x="9556" y="610"/>
                      <a:pt x="9555" y="610"/>
                    </a:cubicBezTo>
                    <a:cubicBezTo>
                      <a:pt x="9555" y="608"/>
                      <a:pt x="9556" y="606"/>
                      <a:pt x="9557" y="604"/>
                    </a:cubicBezTo>
                    <a:cubicBezTo>
                      <a:pt x="9603" y="604"/>
                      <a:pt x="9649" y="604"/>
                      <a:pt x="9695" y="604"/>
                    </a:cubicBezTo>
                    <a:cubicBezTo>
                      <a:pt x="9674" y="669"/>
                      <a:pt x="9653" y="735"/>
                      <a:pt x="9630" y="803"/>
                    </a:cubicBezTo>
                    <a:cubicBezTo>
                      <a:pt x="9631" y="803"/>
                      <a:pt x="9632" y="803"/>
                      <a:pt x="9633" y="803"/>
                    </a:cubicBezTo>
                    <a:cubicBezTo>
                      <a:pt x="9632" y="805"/>
                      <a:pt x="9631" y="808"/>
                      <a:pt x="9630" y="811"/>
                    </a:cubicBezTo>
                    <a:cubicBezTo>
                      <a:pt x="9631" y="811"/>
                      <a:pt x="9632" y="811"/>
                      <a:pt x="9633" y="811"/>
                    </a:cubicBezTo>
                    <a:cubicBezTo>
                      <a:pt x="9632" y="814"/>
                      <a:pt x="9631" y="816"/>
                      <a:pt x="9630" y="819"/>
                    </a:cubicBezTo>
                    <a:cubicBezTo>
                      <a:pt x="9631" y="819"/>
                      <a:pt x="9632" y="819"/>
                      <a:pt x="9633" y="819"/>
                    </a:cubicBezTo>
                    <a:cubicBezTo>
                      <a:pt x="9633" y="821"/>
                      <a:pt x="9632" y="823"/>
                      <a:pt x="9631" y="825"/>
                    </a:cubicBezTo>
                    <a:cubicBezTo>
                      <a:pt x="9584" y="825"/>
                      <a:pt x="9536" y="825"/>
                      <a:pt x="9489" y="825"/>
                    </a:cubicBezTo>
                    <a:cubicBezTo>
                      <a:pt x="9512" y="758"/>
                      <a:pt x="9535" y="691"/>
                      <a:pt x="9557" y="626"/>
                    </a:cubicBezTo>
                    <a:cubicBezTo>
                      <a:pt x="9557" y="626"/>
                      <a:pt x="9556" y="626"/>
                      <a:pt x="9555" y="626"/>
                    </a:cubicBezTo>
                    <a:cubicBezTo>
                      <a:pt x="9556" y="624"/>
                      <a:pt x="9557" y="621"/>
                      <a:pt x="9557" y="618"/>
                    </a:cubicBezTo>
                    <a:cubicBezTo>
                      <a:pt x="9557" y="618"/>
                      <a:pt x="9556" y="618"/>
                      <a:pt x="9555" y="618"/>
                    </a:cubicBezTo>
                    <a:close/>
                    <a:moveTo>
                      <a:pt x="12508" y="825"/>
                    </a:moveTo>
                    <a:cubicBezTo>
                      <a:pt x="12508" y="823"/>
                      <a:pt x="12508" y="821"/>
                      <a:pt x="12508" y="819"/>
                    </a:cubicBezTo>
                    <a:cubicBezTo>
                      <a:pt x="12508" y="819"/>
                      <a:pt x="12508" y="819"/>
                      <a:pt x="12508" y="819"/>
                    </a:cubicBezTo>
                    <a:cubicBezTo>
                      <a:pt x="12508" y="816"/>
                      <a:pt x="12508" y="814"/>
                      <a:pt x="12508" y="811"/>
                    </a:cubicBezTo>
                    <a:cubicBezTo>
                      <a:pt x="12508" y="811"/>
                      <a:pt x="12508" y="811"/>
                      <a:pt x="12508" y="811"/>
                    </a:cubicBezTo>
                    <a:cubicBezTo>
                      <a:pt x="12508" y="808"/>
                      <a:pt x="12508" y="805"/>
                      <a:pt x="12508" y="803"/>
                    </a:cubicBezTo>
                    <a:cubicBezTo>
                      <a:pt x="12508" y="803"/>
                      <a:pt x="12508" y="803"/>
                      <a:pt x="12508" y="803"/>
                    </a:cubicBezTo>
                    <a:cubicBezTo>
                      <a:pt x="12502" y="735"/>
                      <a:pt x="12496" y="669"/>
                      <a:pt x="12489" y="604"/>
                    </a:cubicBezTo>
                    <a:cubicBezTo>
                      <a:pt x="12538" y="604"/>
                      <a:pt x="12587" y="604"/>
                      <a:pt x="12635" y="604"/>
                    </a:cubicBezTo>
                    <a:cubicBezTo>
                      <a:pt x="12636" y="606"/>
                      <a:pt x="12636" y="608"/>
                      <a:pt x="12636" y="610"/>
                    </a:cubicBezTo>
                    <a:cubicBezTo>
                      <a:pt x="12636" y="610"/>
                      <a:pt x="12635" y="610"/>
                      <a:pt x="12635" y="610"/>
                    </a:cubicBezTo>
                    <a:cubicBezTo>
                      <a:pt x="12635" y="613"/>
                      <a:pt x="12636" y="615"/>
                      <a:pt x="12636" y="618"/>
                    </a:cubicBezTo>
                    <a:cubicBezTo>
                      <a:pt x="12636" y="618"/>
                      <a:pt x="12635" y="618"/>
                      <a:pt x="12635" y="618"/>
                    </a:cubicBezTo>
                    <a:cubicBezTo>
                      <a:pt x="12635" y="621"/>
                      <a:pt x="12636" y="624"/>
                      <a:pt x="12636" y="626"/>
                    </a:cubicBezTo>
                    <a:cubicBezTo>
                      <a:pt x="12636" y="626"/>
                      <a:pt x="12635" y="626"/>
                      <a:pt x="12635" y="626"/>
                    </a:cubicBezTo>
                    <a:cubicBezTo>
                      <a:pt x="12643" y="691"/>
                      <a:pt x="12651" y="758"/>
                      <a:pt x="12659" y="825"/>
                    </a:cubicBezTo>
                    <a:cubicBezTo>
                      <a:pt x="12609" y="825"/>
                      <a:pt x="12558" y="825"/>
                      <a:pt x="12508" y="825"/>
                    </a:cubicBezTo>
                    <a:close/>
                    <a:moveTo>
                      <a:pt x="13612" y="568"/>
                    </a:moveTo>
                    <a:cubicBezTo>
                      <a:pt x="13612" y="566"/>
                      <a:pt x="13611" y="564"/>
                      <a:pt x="13610" y="562"/>
                    </a:cubicBezTo>
                    <a:cubicBezTo>
                      <a:pt x="13611" y="562"/>
                      <a:pt x="13612" y="562"/>
                      <a:pt x="13613" y="562"/>
                    </a:cubicBezTo>
                    <a:cubicBezTo>
                      <a:pt x="13612" y="559"/>
                      <a:pt x="13611" y="556"/>
                      <a:pt x="13610" y="554"/>
                    </a:cubicBezTo>
                    <a:cubicBezTo>
                      <a:pt x="13611" y="554"/>
                      <a:pt x="13612" y="554"/>
                      <a:pt x="13613" y="554"/>
                    </a:cubicBezTo>
                    <a:cubicBezTo>
                      <a:pt x="13612" y="551"/>
                      <a:pt x="13611" y="548"/>
                      <a:pt x="13610" y="545"/>
                    </a:cubicBezTo>
                    <a:cubicBezTo>
                      <a:pt x="13611" y="545"/>
                      <a:pt x="13612" y="545"/>
                      <a:pt x="13613" y="545"/>
                    </a:cubicBezTo>
                    <a:cubicBezTo>
                      <a:pt x="13596" y="483"/>
                      <a:pt x="13580" y="423"/>
                      <a:pt x="13564" y="363"/>
                    </a:cubicBezTo>
                    <a:cubicBezTo>
                      <a:pt x="13609" y="363"/>
                      <a:pt x="13654" y="363"/>
                      <a:pt x="13699" y="363"/>
                    </a:cubicBezTo>
                    <a:cubicBezTo>
                      <a:pt x="13699" y="365"/>
                      <a:pt x="13700" y="367"/>
                      <a:pt x="13701" y="369"/>
                    </a:cubicBezTo>
                    <a:cubicBezTo>
                      <a:pt x="13700" y="369"/>
                      <a:pt x="13699" y="369"/>
                      <a:pt x="13698" y="369"/>
                    </a:cubicBezTo>
                    <a:cubicBezTo>
                      <a:pt x="13699" y="372"/>
                      <a:pt x="13700" y="375"/>
                      <a:pt x="13701" y="378"/>
                    </a:cubicBezTo>
                    <a:cubicBezTo>
                      <a:pt x="13700" y="378"/>
                      <a:pt x="13699" y="378"/>
                      <a:pt x="13698" y="378"/>
                    </a:cubicBezTo>
                    <a:cubicBezTo>
                      <a:pt x="13699" y="380"/>
                      <a:pt x="13700" y="383"/>
                      <a:pt x="13701" y="386"/>
                    </a:cubicBezTo>
                    <a:cubicBezTo>
                      <a:pt x="13700" y="386"/>
                      <a:pt x="13699" y="386"/>
                      <a:pt x="13698" y="386"/>
                    </a:cubicBezTo>
                    <a:cubicBezTo>
                      <a:pt x="13715" y="445"/>
                      <a:pt x="13733" y="506"/>
                      <a:pt x="13751" y="568"/>
                    </a:cubicBezTo>
                    <a:cubicBezTo>
                      <a:pt x="13705" y="568"/>
                      <a:pt x="13658" y="568"/>
                      <a:pt x="13612" y="568"/>
                    </a:cubicBezTo>
                    <a:close/>
                    <a:moveTo>
                      <a:pt x="19345" y="363"/>
                    </a:moveTo>
                    <a:cubicBezTo>
                      <a:pt x="19347" y="365"/>
                      <a:pt x="19350" y="367"/>
                      <a:pt x="19352" y="369"/>
                    </a:cubicBezTo>
                    <a:cubicBezTo>
                      <a:pt x="19349" y="369"/>
                      <a:pt x="19346" y="369"/>
                      <a:pt x="19342" y="369"/>
                    </a:cubicBezTo>
                    <a:cubicBezTo>
                      <a:pt x="19346" y="372"/>
                      <a:pt x="19349" y="375"/>
                      <a:pt x="19352" y="378"/>
                    </a:cubicBezTo>
                    <a:cubicBezTo>
                      <a:pt x="19349" y="378"/>
                      <a:pt x="19346" y="378"/>
                      <a:pt x="19342" y="378"/>
                    </a:cubicBezTo>
                    <a:cubicBezTo>
                      <a:pt x="19346" y="380"/>
                      <a:pt x="19349" y="383"/>
                      <a:pt x="19352" y="386"/>
                    </a:cubicBezTo>
                    <a:cubicBezTo>
                      <a:pt x="19349" y="386"/>
                      <a:pt x="19346" y="386"/>
                      <a:pt x="19342" y="386"/>
                    </a:cubicBezTo>
                    <a:cubicBezTo>
                      <a:pt x="19412" y="445"/>
                      <a:pt x="19484" y="506"/>
                      <a:pt x="19556" y="568"/>
                    </a:cubicBezTo>
                    <a:cubicBezTo>
                      <a:pt x="19520" y="568"/>
                      <a:pt x="19483" y="568"/>
                      <a:pt x="19447" y="568"/>
                    </a:cubicBezTo>
                    <a:cubicBezTo>
                      <a:pt x="19444" y="566"/>
                      <a:pt x="19442" y="564"/>
                      <a:pt x="19440" y="562"/>
                    </a:cubicBezTo>
                    <a:cubicBezTo>
                      <a:pt x="19443" y="562"/>
                      <a:pt x="19446" y="562"/>
                      <a:pt x="19449" y="562"/>
                    </a:cubicBezTo>
                    <a:cubicBezTo>
                      <a:pt x="19446" y="559"/>
                      <a:pt x="19443" y="556"/>
                      <a:pt x="19440" y="554"/>
                    </a:cubicBezTo>
                    <a:cubicBezTo>
                      <a:pt x="19443" y="554"/>
                      <a:pt x="19446" y="554"/>
                      <a:pt x="19449" y="554"/>
                    </a:cubicBezTo>
                    <a:cubicBezTo>
                      <a:pt x="19446" y="551"/>
                      <a:pt x="19443" y="548"/>
                      <a:pt x="19440" y="545"/>
                    </a:cubicBezTo>
                    <a:cubicBezTo>
                      <a:pt x="19443" y="545"/>
                      <a:pt x="19446" y="545"/>
                      <a:pt x="19449" y="545"/>
                    </a:cubicBezTo>
                    <a:cubicBezTo>
                      <a:pt x="19378" y="483"/>
                      <a:pt x="19308" y="423"/>
                      <a:pt x="19240" y="363"/>
                    </a:cubicBezTo>
                    <a:cubicBezTo>
                      <a:pt x="19275" y="363"/>
                      <a:pt x="19310" y="363"/>
                      <a:pt x="19345" y="363"/>
                    </a:cubicBezTo>
                    <a:close/>
                    <a:moveTo>
                      <a:pt x="17933" y="363"/>
                    </a:moveTo>
                    <a:cubicBezTo>
                      <a:pt x="17935" y="365"/>
                      <a:pt x="17937" y="367"/>
                      <a:pt x="17939" y="369"/>
                    </a:cubicBezTo>
                    <a:cubicBezTo>
                      <a:pt x="17936" y="369"/>
                      <a:pt x="17934" y="369"/>
                      <a:pt x="17931" y="369"/>
                    </a:cubicBezTo>
                    <a:cubicBezTo>
                      <a:pt x="17934" y="372"/>
                      <a:pt x="17937" y="375"/>
                      <a:pt x="17939" y="378"/>
                    </a:cubicBezTo>
                    <a:cubicBezTo>
                      <a:pt x="17936" y="378"/>
                      <a:pt x="17934" y="378"/>
                      <a:pt x="17931" y="378"/>
                    </a:cubicBezTo>
                    <a:cubicBezTo>
                      <a:pt x="17934" y="380"/>
                      <a:pt x="17937" y="383"/>
                      <a:pt x="17939" y="386"/>
                    </a:cubicBezTo>
                    <a:cubicBezTo>
                      <a:pt x="17936" y="386"/>
                      <a:pt x="17934" y="386"/>
                      <a:pt x="17931" y="386"/>
                    </a:cubicBezTo>
                    <a:cubicBezTo>
                      <a:pt x="17988" y="445"/>
                      <a:pt x="18046" y="506"/>
                      <a:pt x="18105" y="568"/>
                    </a:cubicBezTo>
                    <a:cubicBezTo>
                      <a:pt x="18066" y="568"/>
                      <a:pt x="18027" y="568"/>
                      <a:pt x="17988" y="568"/>
                    </a:cubicBezTo>
                    <a:cubicBezTo>
                      <a:pt x="17986" y="566"/>
                      <a:pt x="17984" y="564"/>
                      <a:pt x="17983" y="562"/>
                    </a:cubicBezTo>
                    <a:cubicBezTo>
                      <a:pt x="17985" y="562"/>
                      <a:pt x="17988" y="562"/>
                      <a:pt x="17990" y="562"/>
                    </a:cubicBezTo>
                    <a:cubicBezTo>
                      <a:pt x="17988" y="559"/>
                      <a:pt x="17985" y="556"/>
                      <a:pt x="17983" y="554"/>
                    </a:cubicBezTo>
                    <a:cubicBezTo>
                      <a:pt x="17985" y="554"/>
                      <a:pt x="17988" y="554"/>
                      <a:pt x="17990" y="554"/>
                    </a:cubicBezTo>
                    <a:cubicBezTo>
                      <a:pt x="17988" y="551"/>
                      <a:pt x="17985" y="548"/>
                      <a:pt x="17983" y="545"/>
                    </a:cubicBezTo>
                    <a:cubicBezTo>
                      <a:pt x="17985" y="545"/>
                      <a:pt x="17988" y="545"/>
                      <a:pt x="17990" y="545"/>
                    </a:cubicBezTo>
                    <a:cubicBezTo>
                      <a:pt x="17932" y="483"/>
                      <a:pt x="17876" y="423"/>
                      <a:pt x="17821" y="363"/>
                    </a:cubicBezTo>
                    <a:cubicBezTo>
                      <a:pt x="17858" y="363"/>
                      <a:pt x="17896" y="363"/>
                      <a:pt x="17933" y="363"/>
                    </a:cubicBezTo>
                    <a:close/>
                    <a:moveTo>
                      <a:pt x="16522" y="363"/>
                    </a:moveTo>
                    <a:cubicBezTo>
                      <a:pt x="16523" y="365"/>
                      <a:pt x="16525" y="367"/>
                      <a:pt x="16526" y="369"/>
                    </a:cubicBezTo>
                    <a:cubicBezTo>
                      <a:pt x="16524" y="369"/>
                      <a:pt x="16522" y="369"/>
                      <a:pt x="16520" y="369"/>
                    </a:cubicBezTo>
                    <a:cubicBezTo>
                      <a:pt x="16522" y="372"/>
                      <a:pt x="16524" y="375"/>
                      <a:pt x="16526" y="378"/>
                    </a:cubicBezTo>
                    <a:cubicBezTo>
                      <a:pt x="16524" y="378"/>
                      <a:pt x="16522" y="378"/>
                      <a:pt x="16520" y="378"/>
                    </a:cubicBezTo>
                    <a:cubicBezTo>
                      <a:pt x="16522" y="380"/>
                      <a:pt x="16524" y="383"/>
                      <a:pt x="16526" y="386"/>
                    </a:cubicBezTo>
                    <a:cubicBezTo>
                      <a:pt x="16524" y="386"/>
                      <a:pt x="16522" y="386"/>
                      <a:pt x="16520" y="386"/>
                    </a:cubicBezTo>
                    <a:cubicBezTo>
                      <a:pt x="16564" y="445"/>
                      <a:pt x="16609" y="506"/>
                      <a:pt x="16654" y="568"/>
                    </a:cubicBezTo>
                    <a:cubicBezTo>
                      <a:pt x="16612" y="568"/>
                      <a:pt x="16571" y="568"/>
                      <a:pt x="16529" y="568"/>
                    </a:cubicBezTo>
                    <a:cubicBezTo>
                      <a:pt x="16528" y="566"/>
                      <a:pt x="16527" y="564"/>
                      <a:pt x="16525" y="562"/>
                    </a:cubicBezTo>
                    <a:cubicBezTo>
                      <a:pt x="16527" y="562"/>
                      <a:pt x="16529" y="562"/>
                      <a:pt x="16531" y="562"/>
                    </a:cubicBezTo>
                    <a:cubicBezTo>
                      <a:pt x="16529" y="559"/>
                      <a:pt x="16527" y="556"/>
                      <a:pt x="16525" y="554"/>
                    </a:cubicBezTo>
                    <a:cubicBezTo>
                      <a:pt x="16527" y="554"/>
                      <a:pt x="16529" y="554"/>
                      <a:pt x="16531" y="554"/>
                    </a:cubicBezTo>
                    <a:cubicBezTo>
                      <a:pt x="16529" y="551"/>
                      <a:pt x="16527" y="548"/>
                      <a:pt x="16525" y="545"/>
                    </a:cubicBezTo>
                    <a:cubicBezTo>
                      <a:pt x="16527" y="545"/>
                      <a:pt x="16529" y="545"/>
                      <a:pt x="16531" y="545"/>
                    </a:cubicBezTo>
                    <a:cubicBezTo>
                      <a:pt x="16487" y="483"/>
                      <a:pt x="16444" y="423"/>
                      <a:pt x="16402" y="363"/>
                    </a:cubicBezTo>
                    <a:cubicBezTo>
                      <a:pt x="16442" y="363"/>
                      <a:pt x="16482" y="363"/>
                      <a:pt x="16522" y="363"/>
                    </a:cubicBezTo>
                    <a:close/>
                    <a:moveTo>
                      <a:pt x="15110" y="363"/>
                    </a:moveTo>
                    <a:cubicBezTo>
                      <a:pt x="15111" y="365"/>
                      <a:pt x="15112" y="367"/>
                      <a:pt x="15113" y="369"/>
                    </a:cubicBezTo>
                    <a:cubicBezTo>
                      <a:pt x="15112" y="369"/>
                      <a:pt x="15111" y="369"/>
                      <a:pt x="15109" y="369"/>
                    </a:cubicBezTo>
                    <a:cubicBezTo>
                      <a:pt x="15111" y="372"/>
                      <a:pt x="15112" y="375"/>
                      <a:pt x="15113" y="378"/>
                    </a:cubicBezTo>
                    <a:cubicBezTo>
                      <a:pt x="15112" y="378"/>
                      <a:pt x="15111" y="378"/>
                      <a:pt x="15109" y="378"/>
                    </a:cubicBezTo>
                    <a:cubicBezTo>
                      <a:pt x="15111" y="380"/>
                      <a:pt x="15112" y="383"/>
                      <a:pt x="15113" y="386"/>
                    </a:cubicBezTo>
                    <a:cubicBezTo>
                      <a:pt x="15112" y="386"/>
                      <a:pt x="15111" y="386"/>
                      <a:pt x="15109" y="386"/>
                    </a:cubicBezTo>
                    <a:cubicBezTo>
                      <a:pt x="15140" y="445"/>
                      <a:pt x="15171" y="506"/>
                      <a:pt x="15202" y="568"/>
                    </a:cubicBezTo>
                    <a:cubicBezTo>
                      <a:pt x="15158" y="568"/>
                      <a:pt x="15114" y="568"/>
                      <a:pt x="15071" y="568"/>
                    </a:cubicBezTo>
                    <a:cubicBezTo>
                      <a:pt x="15070" y="566"/>
                      <a:pt x="15069" y="564"/>
                      <a:pt x="15068" y="562"/>
                    </a:cubicBezTo>
                    <a:cubicBezTo>
                      <a:pt x="15069" y="562"/>
                      <a:pt x="15070" y="562"/>
                      <a:pt x="15072" y="562"/>
                    </a:cubicBezTo>
                    <a:cubicBezTo>
                      <a:pt x="15070" y="559"/>
                      <a:pt x="15069" y="556"/>
                      <a:pt x="15068" y="554"/>
                    </a:cubicBezTo>
                    <a:cubicBezTo>
                      <a:pt x="15069" y="554"/>
                      <a:pt x="15070" y="554"/>
                      <a:pt x="15072" y="554"/>
                    </a:cubicBezTo>
                    <a:cubicBezTo>
                      <a:pt x="15070" y="551"/>
                      <a:pt x="15069" y="548"/>
                      <a:pt x="15068" y="545"/>
                    </a:cubicBezTo>
                    <a:cubicBezTo>
                      <a:pt x="15069" y="545"/>
                      <a:pt x="15070" y="545"/>
                      <a:pt x="15072" y="545"/>
                    </a:cubicBezTo>
                    <a:cubicBezTo>
                      <a:pt x="15042" y="483"/>
                      <a:pt x="15012" y="423"/>
                      <a:pt x="14983" y="363"/>
                    </a:cubicBezTo>
                    <a:cubicBezTo>
                      <a:pt x="15025" y="363"/>
                      <a:pt x="15068" y="363"/>
                      <a:pt x="15110" y="363"/>
                    </a:cubicBezTo>
                    <a:close/>
                    <a:moveTo>
                      <a:pt x="5156" y="618"/>
                    </a:moveTo>
                    <a:cubicBezTo>
                      <a:pt x="5159" y="615"/>
                      <a:pt x="5162" y="613"/>
                      <a:pt x="5165" y="610"/>
                    </a:cubicBezTo>
                    <a:cubicBezTo>
                      <a:pt x="5162" y="610"/>
                      <a:pt x="5159" y="610"/>
                      <a:pt x="5156" y="610"/>
                    </a:cubicBezTo>
                    <a:cubicBezTo>
                      <a:pt x="5158" y="608"/>
                      <a:pt x="5160" y="606"/>
                      <a:pt x="5162" y="604"/>
                    </a:cubicBezTo>
                    <a:cubicBezTo>
                      <a:pt x="5201" y="604"/>
                      <a:pt x="5240" y="604"/>
                      <a:pt x="5279" y="604"/>
                    </a:cubicBezTo>
                    <a:cubicBezTo>
                      <a:pt x="5214" y="669"/>
                      <a:pt x="5149" y="735"/>
                      <a:pt x="5082" y="803"/>
                    </a:cubicBezTo>
                    <a:cubicBezTo>
                      <a:pt x="5085" y="803"/>
                      <a:pt x="5087" y="803"/>
                      <a:pt x="5090" y="803"/>
                    </a:cubicBezTo>
                    <a:cubicBezTo>
                      <a:pt x="5087" y="805"/>
                      <a:pt x="5085" y="808"/>
                      <a:pt x="5082" y="811"/>
                    </a:cubicBezTo>
                    <a:cubicBezTo>
                      <a:pt x="5085" y="811"/>
                      <a:pt x="5087" y="811"/>
                      <a:pt x="5090" y="811"/>
                    </a:cubicBezTo>
                    <a:cubicBezTo>
                      <a:pt x="5087" y="814"/>
                      <a:pt x="5085" y="816"/>
                      <a:pt x="5082" y="819"/>
                    </a:cubicBezTo>
                    <a:cubicBezTo>
                      <a:pt x="5085" y="819"/>
                      <a:pt x="5087" y="819"/>
                      <a:pt x="5090" y="819"/>
                    </a:cubicBezTo>
                    <a:cubicBezTo>
                      <a:pt x="5088" y="821"/>
                      <a:pt x="5086" y="823"/>
                      <a:pt x="5084" y="825"/>
                    </a:cubicBezTo>
                    <a:cubicBezTo>
                      <a:pt x="5044" y="825"/>
                      <a:pt x="5004" y="825"/>
                      <a:pt x="4964" y="825"/>
                    </a:cubicBezTo>
                    <a:cubicBezTo>
                      <a:pt x="5032" y="758"/>
                      <a:pt x="5099" y="691"/>
                      <a:pt x="5165" y="626"/>
                    </a:cubicBezTo>
                    <a:cubicBezTo>
                      <a:pt x="5162" y="626"/>
                      <a:pt x="5159" y="626"/>
                      <a:pt x="5156" y="626"/>
                    </a:cubicBezTo>
                    <a:cubicBezTo>
                      <a:pt x="5159" y="624"/>
                      <a:pt x="5162" y="621"/>
                      <a:pt x="5165" y="618"/>
                    </a:cubicBezTo>
                    <a:cubicBezTo>
                      <a:pt x="5162" y="618"/>
                      <a:pt x="5159" y="618"/>
                      <a:pt x="5156" y="618"/>
                    </a:cubicBezTo>
                    <a:close/>
                    <a:moveTo>
                      <a:pt x="17055" y="825"/>
                    </a:moveTo>
                    <a:cubicBezTo>
                      <a:pt x="17054" y="823"/>
                      <a:pt x="17052" y="821"/>
                      <a:pt x="17051" y="819"/>
                    </a:cubicBezTo>
                    <a:cubicBezTo>
                      <a:pt x="17053" y="819"/>
                      <a:pt x="17055" y="819"/>
                      <a:pt x="17057" y="819"/>
                    </a:cubicBezTo>
                    <a:cubicBezTo>
                      <a:pt x="17055" y="816"/>
                      <a:pt x="17053" y="814"/>
                      <a:pt x="17051" y="811"/>
                    </a:cubicBezTo>
                    <a:cubicBezTo>
                      <a:pt x="17053" y="811"/>
                      <a:pt x="17055" y="811"/>
                      <a:pt x="17057" y="811"/>
                    </a:cubicBezTo>
                    <a:cubicBezTo>
                      <a:pt x="17055" y="808"/>
                      <a:pt x="17053" y="805"/>
                      <a:pt x="17051" y="803"/>
                    </a:cubicBezTo>
                    <a:cubicBezTo>
                      <a:pt x="17053" y="803"/>
                      <a:pt x="17055" y="803"/>
                      <a:pt x="17057" y="803"/>
                    </a:cubicBezTo>
                    <a:cubicBezTo>
                      <a:pt x="17006" y="735"/>
                      <a:pt x="16955" y="669"/>
                      <a:pt x="16906" y="604"/>
                    </a:cubicBezTo>
                    <a:cubicBezTo>
                      <a:pt x="16947" y="604"/>
                      <a:pt x="16988" y="604"/>
                      <a:pt x="17030" y="604"/>
                    </a:cubicBezTo>
                    <a:cubicBezTo>
                      <a:pt x="17031" y="606"/>
                      <a:pt x="17033" y="608"/>
                      <a:pt x="17034" y="610"/>
                    </a:cubicBezTo>
                    <a:cubicBezTo>
                      <a:pt x="17032" y="610"/>
                      <a:pt x="17030" y="610"/>
                      <a:pt x="17028" y="610"/>
                    </a:cubicBezTo>
                    <a:cubicBezTo>
                      <a:pt x="17030" y="613"/>
                      <a:pt x="17032" y="615"/>
                      <a:pt x="17034" y="618"/>
                    </a:cubicBezTo>
                    <a:cubicBezTo>
                      <a:pt x="17032" y="618"/>
                      <a:pt x="17030" y="618"/>
                      <a:pt x="17028" y="618"/>
                    </a:cubicBezTo>
                    <a:cubicBezTo>
                      <a:pt x="17030" y="621"/>
                      <a:pt x="17032" y="624"/>
                      <a:pt x="17034" y="626"/>
                    </a:cubicBezTo>
                    <a:cubicBezTo>
                      <a:pt x="17032" y="626"/>
                      <a:pt x="17030" y="626"/>
                      <a:pt x="17028" y="626"/>
                    </a:cubicBezTo>
                    <a:cubicBezTo>
                      <a:pt x="17079" y="691"/>
                      <a:pt x="17131" y="758"/>
                      <a:pt x="17183" y="825"/>
                    </a:cubicBezTo>
                    <a:cubicBezTo>
                      <a:pt x="17141" y="825"/>
                      <a:pt x="17098" y="825"/>
                      <a:pt x="17055" y="825"/>
                    </a:cubicBezTo>
                    <a:close/>
                    <a:moveTo>
                      <a:pt x="18571" y="825"/>
                    </a:moveTo>
                    <a:cubicBezTo>
                      <a:pt x="18569" y="823"/>
                      <a:pt x="18567" y="821"/>
                      <a:pt x="18565" y="819"/>
                    </a:cubicBezTo>
                    <a:cubicBezTo>
                      <a:pt x="18568" y="819"/>
                      <a:pt x="18571" y="819"/>
                      <a:pt x="18573" y="819"/>
                    </a:cubicBezTo>
                    <a:cubicBezTo>
                      <a:pt x="18571" y="816"/>
                      <a:pt x="18568" y="814"/>
                      <a:pt x="18565" y="811"/>
                    </a:cubicBezTo>
                    <a:cubicBezTo>
                      <a:pt x="18568" y="811"/>
                      <a:pt x="18571" y="811"/>
                      <a:pt x="18573" y="811"/>
                    </a:cubicBezTo>
                    <a:cubicBezTo>
                      <a:pt x="18571" y="808"/>
                      <a:pt x="18568" y="805"/>
                      <a:pt x="18565" y="803"/>
                    </a:cubicBezTo>
                    <a:cubicBezTo>
                      <a:pt x="18568" y="803"/>
                      <a:pt x="18571" y="803"/>
                      <a:pt x="18573" y="803"/>
                    </a:cubicBezTo>
                    <a:cubicBezTo>
                      <a:pt x="18507" y="735"/>
                      <a:pt x="18442" y="669"/>
                      <a:pt x="18378" y="604"/>
                    </a:cubicBezTo>
                    <a:cubicBezTo>
                      <a:pt x="18417" y="604"/>
                      <a:pt x="18456" y="604"/>
                      <a:pt x="18494" y="604"/>
                    </a:cubicBezTo>
                    <a:cubicBezTo>
                      <a:pt x="18496" y="606"/>
                      <a:pt x="18498" y="608"/>
                      <a:pt x="18500" y="610"/>
                    </a:cubicBezTo>
                    <a:cubicBezTo>
                      <a:pt x="18498" y="610"/>
                      <a:pt x="18495" y="610"/>
                      <a:pt x="18492" y="610"/>
                    </a:cubicBezTo>
                    <a:cubicBezTo>
                      <a:pt x="18495" y="613"/>
                      <a:pt x="18498" y="615"/>
                      <a:pt x="18500" y="618"/>
                    </a:cubicBezTo>
                    <a:cubicBezTo>
                      <a:pt x="18498" y="618"/>
                      <a:pt x="18495" y="618"/>
                      <a:pt x="18492" y="618"/>
                    </a:cubicBezTo>
                    <a:cubicBezTo>
                      <a:pt x="18495" y="621"/>
                      <a:pt x="18498" y="624"/>
                      <a:pt x="18500" y="626"/>
                    </a:cubicBezTo>
                    <a:cubicBezTo>
                      <a:pt x="18498" y="626"/>
                      <a:pt x="18495" y="626"/>
                      <a:pt x="18492" y="626"/>
                    </a:cubicBezTo>
                    <a:cubicBezTo>
                      <a:pt x="18557" y="691"/>
                      <a:pt x="18624" y="758"/>
                      <a:pt x="18692" y="825"/>
                    </a:cubicBezTo>
                    <a:cubicBezTo>
                      <a:pt x="18651" y="825"/>
                      <a:pt x="18611" y="825"/>
                      <a:pt x="18571" y="825"/>
                    </a:cubicBezTo>
                    <a:close/>
                    <a:moveTo>
                      <a:pt x="6472" y="825"/>
                    </a:moveTo>
                    <a:cubicBezTo>
                      <a:pt x="6525" y="758"/>
                      <a:pt x="6578" y="691"/>
                      <a:pt x="6629" y="626"/>
                    </a:cubicBezTo>
                    <a:cubicBezTo>
                      <a:pt x="6627" y="626"/>
                      <a:pt x="6625" y="626"/>
                      <a:pt x="6622" y="626"/>
                    </a:cubicBezTo>
                    <a:cubicBezTo>
                      <a:pt x="6625" y="624"/>
                      <a:pt x="6627" y="621"/>
                      <a:pt x="6629" y="618"/>
                    </a:cubicBezTo>
                    <a:cubicBezTo>
                      <a:pt x="6627" y="618"/>
                      <a:pt x="6625" y="618"/>
                      <a:pt x="6622" y="618"/>
                    </a:cubicBezTo>
                    <a:cubicBezTo>
                      <a:pt x="6625" y="615"/>
                      <a:pt x="6627" y="613"/>
                      <a:pt x="6629" y="610"/>
                    </a:cubicBezTo>
                    <a:cubicBezTo>
                      <a:pt x="6627" y="610"/>
                      <a:pt x="6625" y="610"/>
                      <a:pt x="6622" y="610"/>
                    </a:cubicBezTo>
                    <a:cubicBezTo>
                      <a:pt x="6624" y="608"/>
                      <a:pt x="6626" y="606"/>
                      <a:pt x="6627" y="604"/>
                    </a:cubicBezTo>
                    <a:cubicBezTo>
                      <a:pt x="6668" y="604"/>
                      <a:pt x="6709" y="604"/>
                      <a:pt x="6751" y="604"/>
                    </a:cubicBezTo>
                    <a:cubicBezTo>
                      <a:pt x="6701" y="669"/>
                      <a:pt x="6650" y="735"/>
                      <a:pt x="6598" y="803"/>
                    </a:cubicBezTo>
                    <a:cubicBezTo>
                      <a:pt x="6600" y="803"/>
                      <a:pt x="6602" y="803"/>
                      <a:pt x="6605" y="803"/>
                    </a:cubicBezTo>
                    <a:cubicBezTo>
                      <a:pt x="6602" y="805"/>
                      <a:pt x="6600" y="808"/>
                      <a:pt x="6598" y="811"/>
                    </a:cubicBezTo>
                    <a:cubicBezTo>
                      <a:pt x="6600" y="811"/>
                      <a:pt x="6602" y="811"/>
                      <a:pt x="6605" y="811"/>
                    </a:cubicBezTo>
                    <a:cubicBezTo>
                      <a:pt x="6602" y="814"/>
                      <a:pt x="6600" y="816"/>
                      <a:pt x="6598" y="819"/>
                    </a:cubicBezTo>
                    <a:cubicBezTo>
                      <a:pt x="6600" y="819"/>
                      <a:pt x="6602" y="819"/>
                      <a:pt x="6605" y="819"/>
                    </a:cubicBezTo>
                    <a:cubicBezTo>
                      <a:pt x="6603" y="821"/>
                      <a:pt x="6602" y="823"/>
                      <a:pt x="6600" y="825"/>
                    </a:cubicBezTo>
                    <a:cubicBezTo>
                      <a:pt x="6557" y="825"/>
                      <a:pt x="6515" y="825"/>
                      <a:pt x="6472" y="825"/>
                    </a:cubicBezTo>
                    <a:close/>
                    <a:moveTo>
                      <a:pt x="15536" y="811"/>
                    </a:moveTo>
                    <a:cubicBezTo>
                      <a:pt x="15538" y="811"/>
                      <a:pt x="15540" y="811"/>
                      <a:pt x="15541" y="811"/>
                    </a:cubicBezTo>
                    <a:cubicBezTo>
                      <a:pt x="15539" y="808"/>
                      <a:pt x="15538" y="805"/>
                      <a:pt x="15536" y="803"/>
                    </a:cubicBezTo>
                    <a:cubicBezTo>
                      <a:pt x="15538" y="803"/>
                      <a:pt x="15540" y="803"/>
                      <a:pt x="15541" y="803"/>
                    </a:cubicBezTo>
                    <a:cubicBezTo>
                      <a:pt x="15504" y="735"/>
                      <a:pt x="15469" y="669"/>
                      <a:pt x="15434" y="604"/>
                    </a:cubicBezTo>
                    <a:cubicBezTo>
                      <a:pt x="15477" y="604"/>
                      <a:pt x="15521" y="604"/>
                      <a:pt x="15565" y="604"/>
                    </a:cubicBezTo>
                    <a:cubicBezTo>
                      <a:pt x="15566" y="606"/>
                      <a:pt x="15567" y="608"/>
                      <a:pt x="15568" y="610"/>
                    </a:cubicBezTo>
                    <a:cubicBezTo>
                      <a:pt x="15567" y="610"/>
                      <a:pt x="15565" y="610"/>
                      <a:pt x="15564" y="610"/>
                    </a:cubicBezTo>
                    <a:cubicBezTo>
                      <a:pt x="15565" y="613"/>
                      <a:pt x="15567" y="615"/>
                      <a:pt x="15568" y="618"/>
                    </a:cubicBezTo>
                    <a:cubicBezTo>
                      <a:pt x="15567" y="618"/>
                      <a:pt x="15565" y="618"/>
                      <a:pt x="15564" y="618"/>
                    </a:cubicBezTo>
                    <a:cubicBezTo>
                      <a:pt x="15565" y="621"/>
                      <a:pt x="15567" y="624"/>
                      <a:pt x="15568" y="626"/>
                    </a:cubicBezTo>
                    <a:cubicBezTo>
                      <a:pt x="15567" y="626"/>
                      <a:pt x="15565" y="626"/>
                      <a:pt x="15564" y="626"/>
                    </a:cubicBezTo>
                    <a:cubicBezTo>
                      <a:pt x="15600" y="691"/>
                      <a:pt x="15637" y="758"/>
                      <a:pt x="15675" y="825"/>
                    </a:cubicBezTo>
                    <a:cubicBezTo>
                      <a:pt x="15630" y="825"/>
                      <a:pt x="15585" y="825"/>
                      <a:pt x="15540" y="825"/>
                    </a:cubicBezTo>
                    <a:cubicBezTo>
                      <a:pt x="15539" y="823"/>
                      <a:pt x="15537" y="821"/>
                      <a:pt x="15536" y="819"/>
                    </a:cubicBezTo>
                    <a:cubicBezTo>
                      <a:pt x="15538" y="819"/>
                      <a:pt x="15540" y="819"/>
                      <a:pt x="15541" y="819"/>
                    </a:cubicBezTo>
                    <a:cubicBezTo>
                      <a:pt x="15539" y="816"/>
                      <a:pt x="15538" y="814"/>
                      <a:pt x="15536" y="811"/>
                    </a:cubicBezTo>
                    <a:close/>
                    <a:moveTo>
                      <a:pt x="10236" y="883"/>
                    </a:moveTo>
                    <a:cubicBezTo>
                      <a:pt x="10236" y="881"/>
                      <a:pt x="10237" y="878"/>
                      <a:pt x="10237" y="875"/>
                    </a:cubicBezTo>
                    <a:cubicBezTo>
                      <a:pt x="10237" y="875"/>
                      <a:pt x="10236" y="875"/>
                      <a:pt x="10236" y="875"/>
                    </a:cubicBezTo>
                    <a:cubicBezTo>
                      <a:pt x="10236" y="872"/>
                      <a:pt x="10237" y="869"/>
                      <a:pt x="10237" y="867"/>
                    </a:cubicBezTo>
                    <a:cubicBezTo>
                      <a:pt x="10237" y="867"/>
                      <a:pt x="10236" y="867"/>
                      <a:pt x="10236" y="867"/>
                    </a:cubicBezTo>
                    <a:cubicBezTo>
                      <a:pt x="10236" y="865"/>
                      <a:pt x="10236" y="863"/>
                      <a:pt x="10237" y="861"/>
                    </a:cubicBezTo>
                    <a:cubicBezTo>
                      <a:pt x="10286" y="861"/>
                      <a:pt x="10336" y="861"/>
                      <a:pt x="10385" y="861"/>
                    </a:cubicBezTo>
                    <a:cubicBezTo>
                      <a:pt x="10370" y="932"/>
                      <a:pt x="10354" y="1004"/>
                      <a:pt x="10339" y="1079"/>
                    </a:cubicBezTo>
                    <a:cubicBezTo>
                      <a:pt x="10339" y="1079"/>
                      <a:pt x="10340" y="1079"/>
                      <a:pt x="10340" y="1079"/>
                    </a:cubicBezTo>
                    <a:cubicBezTo>
                      <a:pt x="10340" y="1081"/>
                      <a:pt x="10339" y="1084"/>
                      <a:pt x="10339" y="1087"/>
                    </a:cubicBezTo>
                    <a:cubicBezTo>
                      <a:pt x="10339" y="1087"/>
                      <a:pt x="10340" y="1087"/>
                      <a:pt x="10340" y="1087"/>
                    </a:cubicBezTo>
                    <a:cubicBezTo>
                      <a:pt x="10340" y="1090"/>
                      <a:pt x="10339" y="1092"/>
                      <a:pt x="10339" y="1095"/>
                    </a:cubicBezTo>
                    <a:cubicBezTo>
                      <a:pt x="10339" y="1095"/>
                      <a:pt x="10340" y="1095"/>
                      <a:pt x="10340" y="1095"/>
                    </a:cubicBezTo>
                    <a:cubicBezTo>
                      <a:pt x="10340" y="1098"/>
                      <a:pt x="10339" y="1101"/>
                      <a:pt x="10339" y="1104"/>
                    </a:cubicBezTo>
                    <a:cubicBezTo>
                      <a:pt x="10339" y="1104"/>
                      <a:pt x="10340" y="1104"/>
                      <a:pt x="10340" y="1104"/>
                    </a:cubicBezTo>
                    <a:cubicBezTo>
                      <a:pt x="10340" y="1105"/>
                      <a:pt x="10340" y="1106"/>
                      <a:pt x="10340" y="1107"/>
                    </a:cubicBezTo>
                    <a:cubicBezTo>
                      <a:pt x="10288" y="1107"/>
                      <a:pt x="10237" y="1107"/>
                      <a:pt x="10185" y="1107"/>
                    </a:cubicBezTo>
                    <a:cubicBezTo>
                      <a:pt x="10203" y="1031"/>
                      <a:pt x="10221" y="956"/>
                      <a:pt x="10237" y="883"/>
                    </a:cubicBezTo>
                    <a:cubicBezTo>
                      <a:pt x="10237" y="883"/>
                      <a:pt x="10236" y="883"/>
                      <a:pt x="10236" y="883"/>
                    </a:cubicBezTo>
                    <a:close/>
                    <a:moveTo>
                      <a:pt x="11759" y="883"/>
                    </a:moveTo>
                    <a:cubicBezTo>
                      <a:pt x="11759" y="881"/>
                      <a:pt x="11759" y="878"/>
                      <a:pt x="11759" y="875"/>
                    </a:cubicBezTo>
                    <a:cubicBezTo>
                      <a:pt x="11759" y="875"/>
                      <a:pt x="11759" y="875"/>
                      <a:pt x="11759" y="875"/>
                    </a:cubicBezTo>
                    <a:cubicBezTo>
                      <a:pt x="11759" y="872"/>
                      <a:pt x="11759" y="869"/>
                      <a:pt x="11759" y="867"/>
                    </a:cubicBezTo>
                    <a:cubicBezTo>
                      <a:pt x="11759" y="867"/>
                      <a:pt x="11759" y="867"/>
                      <a:pt x="11759" y="867"/>
                    </a:cubicBezTo>
                    <a:cubicBezTo>
                      <a:pt x="11759" y="865"/>
                      <a:pt x="11759" y="863"/>
                      <a:pt x="11759" y="861"/>
                    </a:cubicBezTo>
                    <a:cubicBezTo>
                      <a:pt x="11810" y="861"/>
                      <a:pt x="11862" y="861"/>
                      <a:pt x="11914" y="861"/>
                    </a:cubicBezTo>
                    <a:cubicBezTo>
                      <a:pt x="11914" y="863"/>
                      <a:pt x="11914" y="865"/>
                      <a:pt x="11914" y="867"/>
                    </a:cubicBezTo>
                    <a:cubicBezTo>
                      <a:pt x="11914" y="867"/>
                      <a:pt x="11914" y="867"/>
                      <a:pt x="11914" y="867"/>
                    </a:cubicBezTo>
                    <a:cubicBezTo>
                      <a:pt x="11914" y="869"/>
                      <a:pt x="11914" y="872"/>
                      <a:pt x="11914" y="875"/>
                    </a:cubicBezTo>
                    <a:cubicBezTo>
                      <a:pt x="11914" y="875"/>
                      <a:pt x="11914" y="875"/>
                      <a:pt x="11914" y="875"/>
                    </a:cubicBezTo>
                    <a:cubicBezTo>
                      <a:pt x="11914" y="878"/>
                      <a:pt x="11914" y="881"/>
                      <a:pt x="11914" y="883"/>
                    </a:cubicBezTo>
                    <a:cubicBezTo>
                      <a:pt x="11914" y="883"/>
                      <a:pt x="11914" y="883"/>
                      <a:pt x="11914" y="883"/>
                    </a:cubicBezTo>
                    <a:cubicBezTo>
                      <a:pt x="11914" y="956"/>
                      <a:pt x="11915" y="1031"/>
                      <a:pt x="11916" y="1107"/>
                    </a:cubicBezTo>
                    <a:cubicBezTo>
                      <a:pt x="11862" y="1107"/>
                      <a:pt x="11809" y="1107"/>
                      <a:pt x="11756" y="1107"/>
                    </a:cubicBezTo>
                    <a:cubicBezTo>
                      <a:pt x="11757" y="1031"/>
                      <a:pt x="11758" y="956"/>
                      <a:pt x="11759" y="883"/>
                    </a:cubicBezTo>
                    <a:close/>
                    <a:moveTo>
                      <a:pt x="19743" y="140"/>
                    </a:moveTo>
                    <a:cubicBezTo>
                      <a:pt x="19744" y="141"/>
                      <a:pt x="19746" y="143"/>
                      <a:pt x="19747" y="144"/>
                    </a:cubicBezTo>
                    <a:cubicBezTo>
                      <a:pt x="19744" y="144"/>
                      <a:pt x="19740" y="144"/>
                      <a:pt x="19737" y="144"/>
                    </a:cubicBezTo>
                    <a:cubicBezTo>
                      <a:pt x="19740" y="147"/>
                      <a:pt x="19744" y="150"/>
                      <a:pt x="19747" y="153"/>
                    </a:cubicBezTo>
                    <a:cubicBezTo>
                      <a:pt x="19744" y="153"/>
                      <a:pt x="19740" y="153"/>
                      <a:pt x="19737" y="153"/>
                    </a:cubicBezTo>
                    <a:cubicBezTo>
                      <a:pt x="19740" y="155"/>
                      <a:pt x="19744" y="158"/>
                      <a:pt x="19747" y="161"/>
                    </a:cubicBezTo>
                    <a:cubicBezTo>
                      <a:pt x="19744" y="161"/>
                      <a:pt x="19740" y="161"/>
                      <a:pt x="19737" y="161"/>
                    </a:cubicBezTo>
                    <a:cubicBezTo>
                      <a:pt x="19807" y="215"/>
                      <a:pt x="19878" y="271"/>
                      <a:pt x="19950" y="327"/>
                    </a:cubicBezTo>
                    <a:cubicBezTo>
                      <a:pt x="19917" y="327"/>
                      <a:pt x="19884" y="327"/>
                      <a:pt x="19850" y="327"/>
                    </a:cubicBezTo>
                    <a:cubicBezTo>
                      <a:pt x="19848" y="325"/>
                      <a:pt x="19845" y="323"/>
                      <a:pt x="19843" y="321"/>
                    </a:cubicBezTo>
                    <a:cubicBezTo>
                      <a:pt x="19846" y="321"/>
                      <a:pt x="19850" y="321"/>
                      <a:pt x="19853" y="321"/>
                    </a:cubicBezTo>
                    <a:cubicBezTo>
                      <a:pt x="19850" y="318"/>
                      <a:pt x="19846" y="316"/>
                      <a:pt x="19843" y="313"/>
                    </a:cubicBezTo>
                    <a:cubicBezTo>
                      <a:pt x="19846" y="313"/>
                      <a:pt x="19850" y="313"/>
                      <a:pt x="19853" y="313"/>
                    </a:cubicBezTo>
                    <a:cubicBezTo>
                      <a:pt x="19850" y="310"/>
                      <a:pt x="19846" y="307"/>
                      <a:pt x="19843" y="304"/>
                    </a:cubicBezTo>
                    <a:cubicBezTo>
                      <a:pt x="19846" y="304"/>
                      <a:pt x="19850" y="304"/>
                      <a:pt x="19853" y="304"/>
                    </a:cubicBezTo>
                    <a:cubicBezTo>
                      <a:pt x="19783" y="249"/>
                      <a:pt x="19714" y="194"/>
                      <a:pt x="19646" y="140"/>
                    </a:cubicBezTo>
                    <a:cubicBezTo>
                      <a:pt x="19678" y="140"/>
                      <a:pt x="19710" y="140"/>
                      <a:pt x="19743" y="140"/>
                    </a:cubicBezTo>
                    <a:close/>
                    <a:moveTo>
                      <a:pt x="18380" y="140"/>
                    </a:moveTo>
                    <a:cubicBezTo>
                      <a:pt x="18382" y="141"/>
                      <a:pt x="18383" y="143"/>
                      <a:pt x="18385" y="144"/>
                    </a:cubicBezTo>
                    <a:cubicBezTo>
                      <a:pt x="18382" y="144"/>
                      <a:pt x="18379" y="144"/>
                      <a:pt x="18376" y="144"/>
                    </a:cubicBezTo>
                    <a:cubicBezTo>
                      <a:pt x="18379" y="147"/>
                      <a:pt x="18382" y="150"/>
                      <a:pt x="18385" y="153"/>
                    </a:cubicBezTo>
                    <a:cubicBezTo>
                      <a:pt x="18382" y="153"/>
                      <a:pt x="18379" y="153"/>
                      <a:pt x="18376" y="153"/>
                    </a:cubicBezTo>
                    <a:cubicBezTo>
                      <a:pt x="18379" y="155"/>
                      <a:pt x="18382" y="158"/>
                      <a:pt x="18385" y="161"/>
                    </a:cubicBezTo>
                    <a:cubicBezTo>
                      <a:pt x="18382" y="161"/>
                      <a:pt x="18379" y="161"/>
                      <a:pt x="18376" y="161"/>
                    </a:cubicBezTo>
                    <a:cubicBezTo>
                      <a:pt x="18433" y="215"/>
                      <a:pt x="18493" y="271"/>
                      <a:pt x="18553" y="327"/>
                    </a:cubicBezTo>
                    <a:cubicBezTo>
                      <a:pt x="18517" y="327"/>
                      <a:pt x="18481" y="327"/>
                      <a:pt x="18445" y="327"/>
                    </a:cubicBezTo>
                    <a:cubicBezTo>
                      <a:pt x="18443" y="325"/>
                      <a:pt x="18441" y="323"/>
                      <a:pt x="18438" y="321"/>
                    </a:cubicBezTo>
                    <a:cubicBezTo>
                      <a:pt x="18441" y="321"/>
                      <a:pt x="18444" y="321"/>
                      <a:pt x="18447" y="321"/>
                    </a:cubicBezTo>
                    <a:cubicBezTo>
                      <a:pt x="18444" y="318"/>
                      <a:pt x="18441" y="316"/>
                      <a:pt x="18438" y="313"/>
                    </a:cubicBezTo>
                    <a:cubicBezTo>
                      <a:pt x="18441" y="313"/>
                      <a:pt x="18444" y="313"/>
                      <a:pt x="18447" y="313"/>
                    </a:cubicBezTo>
                    <a:cubicBezTo>
                      <a:pt x="18444" y="310"/>
                      <a:pt x="18441" y="307"/>
                      <a:pt x="18438" y="304"/>
                    </a:cubicBezTo>
                    <a:cubicBezTo>
                      <a:pt x="18441" y="304"/>
                      <a:pt x="18444" y="304"/>
                      <a:pt x="18447" y="304"/>
                    </a:cubicBezTo>
                    <a:cubicBezTo>
                      <a:pt x="18389" y="249"/>
                      <a:pt x="18333" y="194"/>
                      <a:pt x="18277" y="140"/>
                    </a:cubicBezTo>
                    <a:cubicBezTo>
                      <a:pt x="18311" y="140"/>
                      <a:pt x="18346" y="140"/>
                      <a:pt x="18380" y="140"/>
                    </a:cubicBezTo>
                    <a:close/>
                    <a:moveTo>
                      <a:pt x="17018" y="140"/>
                    </a:moveTo>
                    <a:cubicBezTo>
                      <a:pt x="17019" y="141"/>
                      <a:pt x="17020" y="143"/>
                      <a:pt x="17022" y="144"/>
                    </a:cubicBezTo>
                    <a:cubicBezTo>
                      <a:pt x="17019" y="144"/>
                      <a:pt x="17017" y="144"/>
                      <a:pt x="17014" y="144"/>
                    </a:cubicBezTo>
                    <a:cubicBezTo>
                      <a:pt x="17017" y="147"/>
                      <a:pt x="17019" y="150"/>
                      <a:pt x="17022" y="153"/>
                    </a:cubicBezTo>
                    <a:cubicBezTo>
                      <a:pt x="17019" y="153"/>
                      <a:pt x="17017" y="153"/>
                      <a:pt x="17014" y="153"/>
                    </a:cubicBezTo>
                    <a:cubicBezTo>
                      <a:pt x="17017" y="155"/>
                      <a:pt x="17019" y="158"/>
                      <a:pt x="17022" y="161"/>
                    </a:cubicBezTo>
                    <a:cubicBezTo>
                      <a:pt x="17019" y="161"/>
                      <a:pt x="17017" y="161"/>
                      <a:pt x="17014" y="161"/>
                    </a:cubicBezTo>
                    <a:cubicBezTo>
                      <a:pt x="17060" y="215"/>
                      <a:pt x="17107" y="271"/>
                      <a:pt x="17154" y="327"/>
                    </a:cubicBezTo>
                    <a:cubicBezTo>
                      <a:pt x="17116" y="327"/>
                      <a:pt x="17078" y="327"/>
                      <a:pt x="17039" y="327"/>
                    </a:cubicBezTo>
                    <a:cubicBezTo>
                      <a:pt x="17038" y="325"/>
                      <a:pt x="17036" y="323"/>
                      <a:pt x="17034" y="321"/>
                    </a:cubicBezTo>
                    <a:cubicBezTo>
                      <a:pt x="17037" y="321"/>
                      <a:pt x="17039" y="321"/>
                      <a:pt x="17041" y="321"/>
                    </a:cubicBezTo>
                    <a:cubicBezTo>
                      <a:pt x="17039" y="318"/>
                      <a:pt x="17037" y="316"/>
                      <a:pt x="17034" y="313"/>
                    </a:cubicBezTo>
                    <a:cubicBezTo>
                      <a:pt x="17037" y="313"/>
                      <a:pt x="17039" y="313"/>
                      <a:pt x="17041" y="313"/>
                    </a:cubicBezTo>
                    <a:cubicBezTo>
                      <a:pt x="17039" y="310"/>
                      <a:pt x="17037" y="307"/>
                      <a:pt x="17034" y="304"/>
                    </a:cubicBezTo>
                    <a:cubicBezTo>
                      <a:pt x="17037" y="304"/>
                      <a:pt x="17039" y="304"/>
                      <a:pt x="17041" y="304"/>
                    </a:cubicBezTo>
                    <a:cubicBezTo>
                      <a:pt x="16995" y="249"/>
                      <a:pt x="16951" y="194"/>
                      <a:pt x="16907" y="140"/>
                    </a:cubicBezTo>
                    <a:cubicBezTo>
                      <a:pt x="16944" y="140"/>
                      <a:pt x="16981" y="140"/>
                      <a:pt x="17018" y="140"/>
                    </a:cubicBezTo>
                    <a:close/>
                    <a:moveTo>
                      <a:pt x="15656" y="140"/>
                    </a:moveTo>
                    <a:cubicBezTo>
                      <a:pt x="15657" y="141"/>
                      <a:pt x="15658" y="143"/>
                      <a:pt x="15658" y="144"/>
                    </a:cubicBezTo>
                    <a:cubicBezTo>
                      <a:pt x="15657" y="144"/>
                      <a:pt x="15655" y="144"/>
                      <a:pt x="15653" y="144"/>
                    </a:cubicBezTo>
                    <a:cubicBezTo>
                      <a:pt x="15655" y="147"/>
                      <a:pt x="15657" y="150"/>
                      <a:pt x="15658" y="153"/>
                    </a:cubicBezTo>
                    <a:cubicBezTo>
                      <a:pt x="15657" y="153"/>
                      <a:pt x="15655" y="153"/>
                      <a:pt x="15653" y="153"/>
                    </a:cubicBezTo>
                    <a:cubicBezTo>
                      <a:pt x="15655" y="155"/>
                      <a:pt x="15657" y="158"/>
                      <a:pt x="15658" y="161"/>
                    </a:cubicBezTo>
                    <a:cubicBezTo>
                      <a:pt x="15657" y="161"/>
                      <a:pt x="15655" y="161"/>
                      <a:pt x="15653" y="161"/>
                    </a:cubicBezTo>
                    <a:cubicBezTo>
                      <a:pt x="15687" y="215"/>
                      <a:pt x="15721" y="271"/>
                      <a:pt x="15756" y="327"/>
                    </a:cubicBezTo>
                    <a:cubicBezTo>
                      <a:pt x="15716" y="327"/>
                      <a:pt x="15675" y="327"/>
                      <a:pt x="15634" y="327"/>
                    </a:cubicBezTo>
                    <a:cubicBezTo>
                      <a:pt x="15633" y="325"/>
                      <a:pt x="15631" y="323"/>
                      <a:pt x="15630" y="321"/>
                    </a:cubicBezTo>
                    <a:cubicBezTo>
                      <a:pt x="15632" y="321"/>
                      <a:pt x="15634" y="321"/>
                      <a:pt x="15635" y="321"/>
                    </a:cubicBezTo>
                    <a:cubicBezTo>
                      <a:pt x="15634" y="318"/>
                      <a:pt x="15632" y="316"/>
                      <a:pt x="15630" y="313"/>
                    </a:cubicBezTo>
                    <a:cubicBezTo>
                      <a:pt x="15632" y="313"/>
                      <a:pt x="15634" y="313"/>
                      <a:pt x="15635" y="313"/>
                    </a:cubicBezTo>
                    <a:cubicBezTo>
                      <a:pt x="15634" y="310"/>
                      <a:pt x="15632" y="307"/>
                      <a:pt x="15630" y="304"/>
                    </a:cubicBezTo>
                    <a:cubicBezTo>
                      <a:pt x="15632" y="304"/>
                      <a:pt x="15634" y="304"/>
                      <a:pt x="15635" y="304"/>
                    </a:cubicBezTo>
                    <a:cubicBezTo>
                      <a:pt x="15602" y="249"/>
                      <a:pt x="15570" y="194"/>
                      <a:pt x="15537" y="140"/>
                    </a:cubicBezTo>
                    <a:cubicBezTo>
                      <a:pt x="15577" y="140"/>
                      <a:pt x="15616" y="140"/>
                      <a:pt x="15656" y="140"/>
                    </a:cubicBezTo>
                    <a:close/>
                    <a:moveTo>
                      <a:pt x="14294" y="140"/>
                    </a:moveTo>
                    <a:cubicBezTo>
                      <a:pt x="14294" y="141"/>
                      <a:pt x="14295" y="143"/>
                      <a:pt x="14295" y="144"/>
                    </a:cubicBezTo>
                    <a:cubicBezTo>
                      <a:pt x="14294" y="144"/>
                      <a:pt x="14293" y="144"/>
                      <a:pt x="14292" y="144"/>
                    </a:cubicBezTo>
                    <a:cubicBezTo>
                      <a:pt x="14293" y="147"/>
                      <a:pt x="14294" y="150"/>
                      <a:pt x="14295" y="153"/>
                    </a:cubicBezTo>
                    <a:cubicBezTo>
                      <a:pt x="14294" y="153"/>
                      <a:pt x="14293" y="153"/>
                      <a:pt x="14292" y="153"/>
                    </a:cubicBezTo>
                    <a:cubicBezTo>
                      <a:pt x="14293" y="155"/>
                      <a:pt x="14294" y="158"/>
                      <a:pt x="14295" y="161"/>
                    </a:cubicBezTo>
                    <a:cubicBezTo>
                      <a:pt x="14294" y="161"/>
                      <a:pt x="14293" y="161"/>
                      <a:pt x="14292" y="161"/>
                    </a:cubicBezTo>
                    <a:cubicBezTo>
                      <a:pt x="14314" y="215"/>
                      <a:pt x="14336" y="271"/>
                      <a:pt x="14358" y="327"/>
                    </a:cubicBezTo>
                    <a:cubicBezTo>
                      <a:pt x="14315" y="327"/>
                      <a:pt x="14272" y="327"/>
                      <a:pt x="14229" y="327"/>
                    </a:cubicBezTo>
                    <a:cubicBezTo>
                      <a:pt x="14228" y="325"/>
                      <a:pt x="14227" y="323"/>
                      <a:pt x="14226" y="321"/>
                    </a:cubicBezTo>
                    <a:cubicBezTo>
                      <a:pt x="14227" y="321"/>
                      <a:pt x="14228" y="321"/>
                      <a:pt x="14229" y="321"/>
                    </a:cubicBezTo>
                    <a:cubicBezTo>
                      <a:pt x="14228" y="318"/>
                      <a:pt x="14227" y="316"/>
                      <a:pt x="14226" y="313"/>
                    </a:cubicBezTo>
                    <a:cubicBezTo>
                      <a:pt x="14227" y="313"/>
                      <a:pt x="14228" y="313"/>
                      <a:pt x="14229" y="313"/>
                    </a:cubicBezTo>
                    <a:cubicBezTo>
                      <a:pt x="14228" y="310"/>
                      <a:pt x="14227" y="307"/>
                      <a:pt x="14226" y="304"/>
                    </a:cubicBezTo>
                    <a:cubicBezTo>
                      <a:pt x="14227" y="304"/>
                      <a:pt x="14228" y="304"/>
                      <a:pt x="14229" y="304"/>
                    </a:cubicBezTo>
                    <a:cubicBezTo>
                      <a:pt x="14208" y="249"/>
                      <a:pt x="14188" y="194"/>
                      <a:pt x="14168" y="140"/>
                    </a:cubicBezTo>
                    <a:cubicBezTo>
                      <a:pt x="14210" y="140"/>
                      <a:pt x="14252" y="140"/>
                      <a:pt x="14294" y="140"/>
                    </a:cubicBezTo>
                    <a:close/>
                    <a:moveTo>
                      <a:pt x="12932" y="140"/>
                    </a:moveTo>
                    <a:cubicBezTo>
                      <a:pt x="12932" y="141"/>
                      <a:pt x="12932" y="143"/>
                      <a:pt x="12932" y="144"/>
                    </a:cubicBezTo>
                    <a:cubicBezTo>
                      <a:pt x="12932" y="144"/>
                      <a:pt x="12931" y="144"/>
                      <a:pt x="12931" y="144"/>
                    </a:cubicBezTo>
                    <a:cubicBezTo>
                      <a:pt x="12931" y="147"/>
                      <a:pt x="12932" y="150"/>
                      <a:pt x="12932" y="153"/>
                    </a:cubicBezTo>
                    <a:cubicBezTo>
                      <a:pt x="12932" y="153"/>
                      <a:pt x="12931" y="153"/>
                      <a:pt x="12931" y="153"/>
                    </a:cubicBezTo>
                    <a:cubicBezTo>
                      <a:pt x="12931" y="155"/>
                      <a:pt x="12932" y="158"/>
                      <a:pt x="12932" y="161"/>
                    </a:cubicBezTo>
                    <a:cubicBezTo>
                      <a:pt x="12932" y="161"/>
                      <a:pt x="12931" y="161"/>
                      <a:pt x="12931" y="161"/>
                    </a:cubicBezTo>
                    <a:cubicBezTo>
                      <a:pt x="12940" y="215"/>
                      <a:pt x="12950" y="271"/>
                      <a:pt x="12960" y="327"/>
                    </a:cubicBezTo>
                    <a:cubicBezTo>
                      <a:pt x="12914" y="327"/>
                      <a:pt x="12869" y="327"/>
                      <a:pt x="12823" y="327"/>
                    </a:cubicBezTo>
                    <a:cubicBezTo>
                      <a:pt x="12823" y="325"/>
                      <a:pt x="12822" y="323"/>
                      <a:pt x="12822" y="321"/>
                    </a:cubicBezTo>
                    <a:cubicBezTo>
                      <a:pt x="12822" y="321"/>
                      <a:pt x="12823" y="321"/>
                      <a:pt x="12823" y="321"/>
                    </a:cubicBezTo>
                    <a:cubicBezTo>
                      <a:pt x="12823" y="318"/>
                      <a:pt x="12822" y="316"/>
                      <a:pt x="12822" y="313"/>
                    </a:cubicBezTo>
                    <a:cubicBezTo>
                      <a:pt x="12822" y="313"/>
                      <a:pt x="12823" y="313"/>
                      <a:pt x="12823" y="313"/>
                    </a:cubicBezTo>
                    <a:cubicBezTo>
                      <a:pt x="12823" y="310"/>
                      <a:pt x="12822" y="307"/>
                      <a:pt x="12822" y="304"/>
                    </a:cubicBezTo>
                    <a:cubicBezTo>
                      <a:pt x="12822" y="304"/>
                      <a:pt x="12823" y="304"/>
                      <a:pt x="12823" y="304"/>
                    </a:cubicBezTo>
                    <a:cubicBezTo>
                      <a:pt x="12815" y="249"/>
                      <a:pt x="12806" y="194"/>
                      <a:pt x="12798" y="140"/>
                    </a:cubicBezTo>
                    <a:cubicBezTo>
                      <a:pt x="12843" y="140"/>
                      <a:pt x="12887" y="140"/>
                      <a:pt x="12932" y="140"/>
                    </a:cubicBezTo>
                    <a:close/>
                    <a:moveTo>
                      <a:pt x="10157" y="313"/>
                    </a:moveTo>
                    <a:cubicBezTo>
                      <a:pt x="10156" y="316"/>
                      <a:pt x="10155" y="318"/>
                      <a:pt x="10155" y="321"/>
                    </a:cubicBezTo>
                    <a:cubicBezTo>
                      <a:pt x="10155" y="321"/>
                      <a:pt x="10156" y="321"/>
                      <a:pt x="10157" y="321"/>
                    </a:cubicBezTo>
                    <a:cubicBezTo>
                      <a:pt x="10156" y="323"/>
                      <a:pt x="10156" y="325"/>
                      <a:pt x="10155" y="327"/>
                    </a:cubicBezTo>
                    <a:cubicBezTo>
                      <a:pt x="10111" y="327"/>
                      <a:pt x="10066" y="327"/>
                      <a:pt x="10022" y="327"/>
                    </a:cubicBezTo>
                    <a:cubicBezTo>
                      <a:pt x="10038" y="271"/>
                      <a:pt x="10054" y="215"/>
                      <a:pt x="10070" y="161"/>
                    </a:cubicBezTo>
                    <a:cubicBezTo>
                      <a:pt x="10069" y="161"/>
                      <a:pt x="10068" y="161"/>
                      <a:pt x="10068" y="161"/>
                    </a:cubicBezTo>
                    <a:cubicBezTo>
                      <a:pt x="10068" y="158"/>
                      <a:pt x="10069" y="155"/>
                      <a:pt x="10070" y="153"/>
                    </a:cubicBezTo>
                    <a:cubicBezTo>
                      <a:pt x="10069" y="153"/>
                      <a:pt x="10068" y="153"/>
                      <a:pt x="10068" y="153"/>
                    </a:cubicBezTo>
                    <a:cubicBezTo>
                      <a:pt x="10068" y="150"/>
                      <a:pt x="10069" y="147"/>
                      <a:pt x="10070" y="144"/>
                    </a:cubicBezTo>
                    <a:cubicBezTo>
                      <a:pt x="10069" y="144"/>
                      <a:pt x="10068" y="144"/>
                      <a:pt x="10068" y="144"/>
                    </a:cubicBezTo>
                    <a:cubicBezTo>
                      <a:pt x="10068" y="143"/>
                      <a:pt x="10068" y="141"/>
                      <a:pt x="10069" y="140"/>
                    </a:cubicBezTo>
                    <a:cubicBezTo>
                      <a:pt x="10112" y="140"/>
                      <a:pt x="10155" y="140"/>
                      <a:pt x="10198" y="140"/>
                    </a:cubicBezTo>
                    <a:cubicBezTo>
                      <a:pt x="10184" y="194"/>
                      <a:pt x="10169" y="249"/>
                      <a:pt x="10155" y="304"/>
                    </a:cubicBezTo>
                    <a:cubicBezTo>
                      <a:pt x="10155" y="304"/>
                      <a:pt x="10156" y="304"/>
                      <a:pt x="10157" y="304"/>
                    </a:cubicBezTo>
                    <a:cubicBezTo>
                      <a:pt x="10156" y="307"/>
                      <a:pt x="10155" y="310"/>
                      <a:pt x="10155" y="313"/>
                    </a:cubicBezTo>
                    <a:cubicBezTo>
                      <a:pt x="10155" y="313"/>
                      <a:pt x="10156" y="313"/>
                      <a:pt x="10157" y="313"/>
                    </a:cubicBezTo>
                    <a:close/>
                    <a:moveTo>
                      <a:pt x="8753" y="313"/>
                    </a:moveTo>
                    <a:cubicBezTo>
                      <a:pt x="8751" y="316"/>
                      <a:pt x="8750" y="318"/>
                      <a:pt x="8749" y="321"/>
                    </a:cubicBezTo>
                    <a:cubicBezTo>
                      <a:pt x="8750" y="321"/>
                      <a:pt x="8751" y="321"/>
                      <a:pt x="8753" y="321"/>
                    </a:cubicBezTo>
                    <a:cubicBezTo>
                      <a:pt x="8752" y="323"/>
                      <a:pt x="8751" y="325"/>
                      <a:pt x="8749" y="327"/>
                    </a:cubicBezTo>
                    <a:cubicBezTo>
                      <a:pt x="8708" y="327"/>
                      <a:pt x="8666" y="327"/>
                      <a:pt x="8624" y="327"/>
                    </a:cubicBezTo>
                    <a:cubicBezTo>
                      <a:pt x="8652" y="271"/>
                      <a:pt x="8681" y="215"/>
                      <a:pt x="8709" y="161"/>
                    </a:cubicBezTo>
                    <a:cubicBezTo>
                      <a:pt x="8707" y="161"/>
                      <a:pt x="8706" y="161"/>
                      <a:pt x="8704" y="161"/>
                    </a:cubicBezTo>
                    <a:cubicBezTo>
                      <a:pt x="8706" y="158"/>
                      <a:pt x="8707" y="155"/>
                      <a:pt x="8709" y="153"/>
                    </a:cubicBezTo>
                    <a:cubicBezTo>
                      <a:pt x="8707" y="153"/>
                      <a:pt x="8706" y="153"/>
                      <a:pt x="8704" y="153"/>
                    </a:cubicBezTo>
                    <a:cubicBezTo>
                      <a:pt x="8706" y="150"/>
                      <a:pt x="8707" y="147"/>
                      <a:pt x="8709" y="144"/>
                    </a:cubicBezTo>
                    <a:cubicBezTo>
                      <a:pt x="8707" y="144"/>
                      <a:pt x="8706" y="144"/>
                      <a:pt x="8704" y="144"/>
                    </a:cubicBezTo>
                    <a:cubicBezTo>
                      <a:pt x="8705" y="143"/>
                      <a:pt x="8706" y="141"/>
                      <a:pt x="8706" y="140"/>
                    </a:cubicBezTo>
                    <a:cubicBezTo>
                      <a:pt x="8747" y="140"/>
                      <a:pt x="8788" y="140"/>
                      <a:pt x="8829" y="140"/>
                    </a:cubicBezTo>
                    <a:cubicBezTo>
                      <a:pt x="8802" y="194"/>
                      <a:pt x="8776" y="249"/>
                      <a:pt x="8749" y="304"/>
                    </a:cubicBezTo>
                    <a:cubicBezTo>
                      <a:pt x="8750" y="304"/>
                      <a:pt x="8751" y="304"/>
                      <a:pt x="8753" y="304"/>
                    </a:cubicBezTo>
                    <a:cubicBezTo>
                      <a:pt x="8751" y="307"/>
                      <a:pt x="8750" y="310"/>
                      <a:pt x="8749" y="313"/>
                    </a:cubicBezTo>
                    <a:cubicBezTo>
                      <a:pt x="8750" y="313"/>
                      <a:pt x="8751" y="313"/>
                      <a:pt x="8753" y="313"/>
                    </a:cubicBezTo>
                    <a:close/>
                    <a:moveTo>
                      <a:pt x="7348" y="313"/>
                    </a:moveTo>
                    <a:cubicBezTo>
                      <a:pt x="7347" y="316"/>
                      <a:pt x="7345" y="318"/>
                      <a:pt x="7343" y="321"/>
                    </a:cubicBezTo>
                    <a:cubicBezTo>
                      <a:pt x="7345" y="321"/>
                      <a:pt x="7347" y="321"/>
                      <a:pt x="7348" y="321"/>
                    </a:cubicBezTo>
                    <a:cubicBezTo>
                      <a:pt x="7347" y="323"/>
                      <a:pt x="7346" y="325"/>
                      <a:pt x="7344" y="327"/>
                    </a:cubicBezTo>
                    <a:cubicBezTo>
                      <a:pt x="7305" y="327"/>
                      <a:pt x="7265" y="327"/>
                      <a:pt x="7225" y="327"/>
                    </a:cubicBezTo>
                    <a:cubicBezTo>
                      <a:pt x="7267" y="271"/>
                      <a:pt x="7308" y="215"/>
                      <a:pt x="7348" y="161"/>
                    </a:cubicBezTo>
                    <a:cubicBezTo>
                      <a:pt x="7345" y="161"/>
                      <a:pt x="7343" y="161"/>
                      <a:pt x="7341" y="161"/>
                    </a:cubicBezTo>
                    <a:cubicBezTo>
                      <a:pt x="7343" y="158"/>
                      <a:pt x="7345" y="155"/>
                      <a:pt x="7348" y="153"/>
                    </a:cubicBezTo>
                    <a:cubicBezTo>
                      <a:pt x="7345" y="153"/>
                      <a:pt x="7343" y="153"/>
                      <a:pt x="7341" y="153"/>
                    </a:cubicBezTo>
                    <a:cubicBezTo>
                      <a:pt x="7343" y="150"/>
                      <a:pt x="7345" y="147"/>
                      <a:pt x="7348" y="144"/>
                    </a:cubicBezTo>
                    <a:cubicBezTo>
                      <a:pt x="7345" y="144"/>
                      <a:pt x="7343" y="144"/>
                      <a:pt x="7341" y="144"/>
                    </a:cubicBezTo>
                    <a:cubicBezTo>
                      <a:pt x="7342" y="143"/>
                      <a:pt x="7343" y="141"/>
                      <a:pt x="7344" y="140"/>
                    </a:cubicBezTo>
                    <a:cubicBezTo>
                      <a:pt x="7383" y="140"/>
                      <a:pt x="7421" y="140"/>
                      <a:pt x="7459" y="140"/>
                    </a:cubicBezTo>
                    <a:cubicBezTo>
                      <a:pt x="7421" y="194"/>
                      <a:pt x="7382" y="249"/>
                      <a:pt x="7343" y="304"/>
                    </a:cubicBezTo>
                    <a:cubicBezTo>
                      <a:pt x="7345" y="304"/>
                      <a:pt x="7347" y="304"/>
                      <a:pt x="7348" y="304"/>
                    </a:cubicBezTo>
                    <a:cubicBezTo>
                      <a:pt x="7347" y="307"/>
                      <a:pt x="7345" y="310"/>
                      <a:pt x="7343" y="313"/>
                    </a:cubicBezTo>
                    <a:cubicBezTo>
                      <a:pt x="7345" y="313"/>
                      <a:pt x="7347" y="313"/>
                      <a:pt x="7348" y="313"/>
                    </a:cubicBezTo>
                    <a:close/>
                    <a:moveTo>
                      <a:pt x="5944" y="313"/>
                    </a:moveTo>
                    <a:cubicBezTo>
                      <a:pt x="5942" y="316"/>
                      <a:pt x="5939" y="318"/>
                      <a:pt x="5937" y="321"/>
                    </a:cubicBezTo>
                    <a:cubicBezTo>
                      <a:pt x="5939" y="321"/>
                      <a:pt x="5942" y="321"/>
                      <a:pt x="5944" y="321"/>
                    </a:cubicBezTo>
                    <a:cubicBezTo>
                      <a:pt x="5942" y="323"/>
                      <a:pt x="5941" y="325"/>
                      <a:pt x="5939" y="327"/>
                    </a:cubicBezTo>
                    <a:cubicBezTo>
                      <a:pt x="5902" y="327"/>
                      <a:pt x="5864" y="327"/>
                      <a:pt x="5827" y="327"/>
                    </a:cubicBezTo>
                    <a:cubicBezTo>
                      <a:pt x="5881" y="271"/>
                      <a:pt x="5934" y="215"/>
                      <a:pt x="5986" y="161"/>
                    </a:cubicBezTo>
                    <a:cubicBezTo>
                      <a:pt x="5984" y="161"/>
                      <a:pt x="5981" y="161"/>
                      <a:pt x="5978" y="161"/>
                    </a:cubicBezTo>
                    <a:cubicBezTo>
                      <a:pt x="5981" y="158"/>
                      <a:pt x="5984" y="155"/>
                      <a:pt x="5986" y="153"/>
                    </a:cubicBezTo>
                    <a:cubicBezTo>
                      <a:pt x="5984" y="153"/>
                      <a:pt x="5981" y="153"/>
                      <a:pt x="5978" y="153"/>
                    </a:cubicBezTo>
                    <a:cubicBezTo>
                      <a:pt x="5981" y="150"/>
                      <a:pt x="5984" y="147"/>
                      <a:pt x="5986" y="144"/>
                    </a:cubicBezTo>
                    <a:cubicBezTo>
                      <a:pt x="5984" y="144"/>
                      <a:pt x="5981" y="144"/>
                      <a:pt x="5978" y="144"/>
                    </a:cubicBezTo>
                    <a:cubicBezTo>
                      <a:pt x="5980" y="143"/>
                      <a:pt x="5981" y="141"/>
                      <a:pt x="5982" y="140"/>
                    </a:cubicBezTo>
                    <a:cubicBezTo>
                      <a:pt x="6018" y="140"/>
                      <a:pt x="6054" y="140"/>
                      <a:pt x="6090" y="140"/>
                    </a:cubicBezTo>
                    <a:cubicBezTo>
                      <a:pt x="6039" y="194"/>
                      <a:pt x="5989" y="249"/>
                      <a:pt x="5937" y="304"/>
                    </a:cubicBezTo>
                    <a:cubicBezTo>
                      <a:pt x="5939" y="304"/>
                      <a:pt x="5942" y="304"/>
                      <a:pt x="5944" y="304"/>
                    </a:cubicBezTo>
                    <a:cubicBezTo>
                      <a:pt x="5942" y="307"/>
                      <a:pt x="5939" y="310"/>
                      <a:pt x="5937" y="313"/>
                    </a:cubicBezTo>
                    <a:cubicBezTo>
                      <a:pt x="5939" y="313"/>
                      <a:pt x="5942" y="313"/>
                      <a:pt x="5944" y="313"/>
                    </a:cubicBezTo>
                    <a:close/>
                    <a:moveTo>
                      <a:pt x="4540" y="313"/>
                    </a:moveTo>
                    <a:cubicBezTo>
                      <a:pt x="4537" y="316"/>
                      <a:pt x="4534" y="318"/>
                      <a:pt x="4531" y="321"/>
                    </a:cubicBezTo>
                    <a:cubicBezTo>
                      <a:pt x="4534" y="321"/>
                      <a:pt x="4537" y="321"/>
                      <a:pt x="4540" y="321"/>
                    </a:cubicBezTo>
                    <a:cubicBezTo>
                      <a:pt x="4538" y="323"/>
                      <a:pt x="4536" y="325"/>
                      <a:pt x="4533" y="327"/>
                    </a:cubicBezTo>
                    <a:cubicBezTo>
                      <a:pt x="4498" y="327"/>
                      <a:pt x="4464" y="327"/>
                      <a:pt x="4429" y="327"/>
                    </a:cubicBezTo>
                    <a:cubicBezTo>
                      <a:pt x="4495" y="271"/>
                      <a:pt x="4561" y="215"/>
                      <a:pt x="4625" y="161"/>
                    </a:cubicBezTo>
                    <a:cubicBezTo>
                      <a:pt x="4622" y="161"/>
                      <a:pt x="4619" y="161"/>
                      <a:pt x="4615" y="161"/>
                    </a:cubicBezTo>
                    <a:cubicBezTo>
                      <a:pt x="4618" y="158"/>
                      <a:pt x="4622" y="155"/>
                      <a:pt x="4625" y="153"/>
                    </a:cubicBezTo>
                    <a:cubicBezTo>
                      <a:pt x="4622" y="153"/>
                      <a:pt x="4619" y="153"/>
                      <a:pt x="4615" y="153"/>
                    </a:cubicBezTo>
                    <a:cubicBezTo>
                      <a:pt x="4618" y="150"/>
                      <a:pt x="4622" y="147"/>
                      <a:pt x="4625" y="144"/>
                    </a:cubicBezTo>
                    <a:cubicBezTo>
                      <a:pt x="4622" y="144"/>
                      <a:pt x="4619" y="144"/>
                      <a:pt x="4615" y="144"/>
                    </a:cubicBezTo>
                    <a:cubicBezTo>
                      <a:pt x="4617" y="143"/>
                      <a:pt x="4618" y="141"/>
                      <a:pt x="4620" y="140"/>
                    </a:cubicBezTo>
                    <a:cubicBezTo>
                      <a:pt x="4653" y="140"/>
                      <a:pt x="4687" y="140"/>
                      <a:pt x="4720" y="140"/>
                    </a:cubicBezTo>
                    <a:cubicBezTo>
                      <a:pt x="4658" y="194"/>
                      <a:pt x="4595" y="249"/>
                      <a:pt x="4531" y="304"/>
                    </a:cubicBezTo>
                    <a:cubicBezTo>
                      <a:pt x="4534" y="304"/>
                      <a:pt x="4537" y="304"/>
                      <a:pt x="4540" y="304"/>
                    </a:cubicBezTo>
                    <a:cubicBezTo>
                      <a:pt x="4537" y="307"/>
                      <a:pt x="4534" y="310"/>
                      <a:pt x="4531" y="313"/>
                    </a:cubicBezTo>
                    <a:cubicBezTo>
                      <a:pt x="4534" y="313"/>
                      <a:pt x="4537" y="313"/>
                      <a:pt x="4540" y="313"/>
                    </a:cubicBezTo>
                    <a:close/>
                    <a:moveTo>
                      <a:pt x="3136" y="313"/>
                    </a:moveTo>
                    <a:cubicBezTo>
                      <a:pt x="3132" y="316"/>
                      <a:pt x="3128" y="318"/>
                      <a:pt x="3125" y="321"/>
                    </a:cubicBezTo>
                    <a:cubicBezTo>
                      <a:pt x="3128" y="321"/>
                      <a:pt x="3132" y="321"/>
                      <a:pt x="3136" y="321"/>
                    </a:cubicBezTo>
                    <a:cubicBezTo>
                      <a:pt x="3133" y="323"/>
                      <a:pt x="3130" y="325"/>
                      <a:pt x="3128" y="327"/>
                    </a:cubicBezTo>
                    <a:cubicBezTo>
                      <a:pt x="3095" y="327"/>
                      <a:pt x="3063" y="327"/>
                      <a:pt x="3031" y="327"/>
                    </a:cubicBezTo>
                    <a:cubicBezTo>
                      <a:pt x="3110" y="271"/>
                      <a:pt x="3188" y="215"/>
                      <a:pt x="3264" y="161"/>
                    </a:cubicBezTo>
                    <a:cubicBezTo>
                      <a:pt x="3260" y="161"/>
                      <a:pt x="3256" y="161"/>
                      <a:pt x="3252" y="161"/>
                    </a:cubicBezTo>
                    <a:cubicBezTo>
                      <a:pt x="3256" y="158"/>
                      <a:pt x="3260" y="155"/>
                      <a:pt x="3264" y="153"/>
                    </a:cubicBezTo>
                    <a:cubicBezTo>
                      <a:pt x="3260" y="153"/>
                      <a:pt x="3256" y="153"/>
                      <a:pt x="3252" y="153"/>
                    </a:cubicBezTo>
                    <a:cubicBezTo>
                      <a:pt x="3256" y="150"/>
                      <a:pt x="3260" y="147"/>
                      <a:pt x="3264" y="144"/>
                    </a:cubicBezTo>
                    <a:cubicBezTo>
                      <a:pt x="3260" y="144"/>
                      <a:pt x="3256" y="144"/>
                      <a:pt x="3252" y="144"/>
                    </a:cubicBezTo>
                    <a:cubicBezTo>
                      <a:pt x="3254" y="143"/>
                      <a:pt x="3256" y="141"/>
                      <a:pt x="3258" y="140"/>
                    </a:cubicBezTo>
                    <a:cubicBezTo>
                      <a:pt x="3289" y="140"/>
                      <a:pt x="3320" y="140"/>
                      <a:pt x="3350" y="140"/>
                    </a:cubicBezTo>
                    <a:cubicBezTo>
                      <a:pt x="3276" y="194"/>
                      <a:pt x="3201" y="249"/>
                      <a:pt x="3125" y="304"/>
                    </a:cubicBezTo>
                    <a:cubicBezTo>
                      <a:pt x="3128" y="304"/>
                      <a:pt x="3132" y="304"/>
                      <a:pt x="3136" y="304"/>
                    </a:cubicBezTo>
                    <a:cubicBezTo>
                      <a:pt x="3132" y="307"/>
                      <a:pt x="3128" y="310"/>
                      <a:pt x="3125" y="313"/>
                    </a:cubicBezTo>
                    <a:cubicBezTo>
                      <a:pt x="3128" y="313"/>
                      <a:pt x="3132" y="313"/>
                      <a:pt x="3136" y="313"/>
                    </a:cubicBezTo>
                    <a:close/>
                    <a:moveTo>
                      <a:pt x="8088" y="618"/>
                    </a:moveTo>
                    <a:cubicBezTo>
                      <a:pt x="8090" y="615"/>
                      <a:pt x="8092" y="613"/>
                      <a:pt x="8093" y="610"/>
                    </a:cubicBezTo>
                    <a:cubicBezTo>
                      <a:pt x="8092" y="610"/>
                      <a:pt x="8090" y="610"/>
                      <a:pt x="8088" y="610"/>
                    </a:cubicBezTo>
                    <a:cubicBezTo>
                      <a:pt x="8090" y="608"/>
                      <a:pt x="8091" y="606"/>
                      <a:pt x="8092" y="604"/>
                    </a:cubicBezTo>
                    <a:cubicBezTo>
                      <a:pt x="8135" y="604"/>
                      <a:pt x="8179" y="604"/>
                      <a:pt x="8223" y="604"/>
                    </a:cubicBezTo>
                    <a:cubicBezTo>
                      <a:pt x="8187" y="669"/>
                      <a:pt x="8151" y="735"/>
                      <a:pt x="8114" y="803"/>
                    </a:cubicBezTo>
                    <a:cubicBezTo>
                      <a:pt x="8116" y="803"/>
                      <a:pt x="8117" y="803"/>
                      <a:pt x="8119" y="803"/>
                    </a:cubicBezTo>
                    <a:cubicBezTo>
                      <a:pt x="8117" y="805"/>
                      <a:pt x="8116" y="808"/>
                      <a:pt x="8114" y="811"/>
                    </a:cubicBezTo>
                    <a:cubicBezTo>
                      <a:pt x="8116" y="811"/>
                      <a:pt x="8117" y="811"/>
                      <a:pt x="8119" y="811"/>
                    </a:cubicBezTo>
                    <a:cubicBezTo>
                      <a:pt x="8117" y="814"/>
                      <a:pt x="8116" y="816"/>
                      <a:pt x="8114" y="819"/>
                    </a:cubicBezTo>
                    <a:cubicBezTo>
                      <a:pt x="8116" y="819"/>
                      <a:pt x="8117" y="819"/>
                      <a:pt x="8119" y="819"/>
                    </a:cubicBezTo>
                    <a:cubicBezTo>
                      <a:pt x="8118" y="821"/>
                      <a:pt x="8117" y="823"/>
                      <a:pt x="8116" y="825"/>
                    </a:cubicBezTo>
                    <a:cubicBezTo>
                      <a:pt x="8071" y="825"/>
                      <a:pt x="8025" y="825"/>
                      <a:pt x="7980" y="825"/>
                    </a:cubicBezTo>
                    <a:cubicBezTo>
                      <a:pt x="8019" y="758"/>
                      <a:pt x="8057" y="691"/>
                      <a:pt x="8093" y="626"/>
                    </a:cubicBezTo>
                    <a:cubicBezTo>
                      <a:pt x="8092" y="626"/>
                      <a:pt x="8090" y="626"/>
                      <a:pt x="8088" y="626"/>
                    </a:cubicBezTo>
                    <a:cubicBezTo>
                      <a:pt x="8090" y="624"/>
                      <a:pt x="8092" y="621"/>
                      <a:pt x="8093" y="618"/>
                    </a:cubicBezTo>
                    <a:cubicBezTo>
                      <a:pt x="8092" y="618"/>
                      <a:pt x="8090" y="618"/>
                      <a:pt x="8088" y="618"/>
                    </a:cubicBezTo>
                    <a:close/>
                    <a:moveTo>
                      <a:pt x="8712" y="867"/>
                    </a:moveTo>
                    <a:cubicBezTo>
                      <a:pt x="8713" y="865"/>
                      <a:pt x="8714" y="863"/>
                      <a:pt x="8715" y="861"/>
                    </a:cubicBezTo>
                    <a:cubicBezTo>
                      <a:pt x="8762" y="861"/>
                      <a:pt x="8809" y="861"/>
                      <a:pt x="8856" y="861"/>
                    </a:cubicBezTo>
                    <a:cubicBezTo>
                      <a:pt x="8825" y="932"/>
                      <a:pt x="8794" y="1004"/>
                      <a:pt x="8761" y="1079"/>
                    </a:cubicBezTo>
                    <a:cubicBezTo>
                      <a:pt x="8762" y="1079"/>
                      <a:pt x="8764" y="1079"/>
                      <a:pt x="8765" y="1079"/>
                    </a:cubicBezTo>
                    <a:cubicBezTo>
                      <a:pt x="8764" y="1081"/>
                      <a:pt x="8762" y="1084"/>
                      <a:pt x="8761" y="1087"/>
                    </a:cubicBezTo>
                    <a:cubicBezTo>
                      <a:pt x="8762" y="1087"/>
                      <a:pt x="8764" y="1087"/>
                      <a:pt x="8765" y="1087"/>
                    </a:cubicBezTo>
                    <a:cubicBezTo>
                      <a:pt x="8764" y="1090"/>
                      <a:pt x="8762" y="1092"/>
                      <a:pt x="8761" y="1095"/>
                    </a:cubicBezTo>
                    <a:cubicBezTo>
                      <a:pt x="8762" y="1095"/>
                      <a:pt x="8764" y="1095"/>
                      <a:pt x="8765" y="1095"/>
                    </a:cubicBezTo>
                    <a:cubicBezTo>
                      <a:pt x="8764" y="1098"/>
                      <a:pt x="8762" y="1101"/>
                      <a:pt x="8761" y="1104"/>
                    </a:cubicBezTo>
                    <a:cubicBezTo>
                      <a:pt x="8762" y="1104"/>
                      <a:pt x="8764" y="1104"/>
                      <a:pt x="8765" y="1104"/>
                    </a:cubicBezTo>
                    <a:cubicBezTo>
                      <a:pt x="8764" y="1105"/>
                      <a:pt x="8764" y="1106"/>
                      <a:pt x="8764" y="1107"/>
                    </a:cubicBezTo>
                    <a:cubicBezTo>
                      <a:pt x="8714" y="1107"/>
                      <a:pt x="8664" y="1107"/>
                      <a:pt x="8615" y="1107"/>
                    </a:cubicBezTo>
                    <a:cubicBezTo>
                      <a:pt x="8649" y="1031"/>
                      <a:pt x="8683" y="956"/>
                      <a:pt x="8716" y="883"/>
                    </a:cubicBezTo>
                    <a:cubicBezTo>
                      <a:pt x="8715" y="883"/>
                      <a:pt x="8714" y="883"/>
                      <a:pt x="8712" y="883"/>
                    </a:cubicBezTo>
                    <a:cubicBezTo>
                      <a:pt x="8714" y="881"/>
                      <a:pt x="8715" y="878"/>
                      <a:pt x="8716" y="875"/>
                    </a:cubicBezTo>
                    <a:cubicBezTo>
                      <a:pt x="8715" y="875"/>
                      <a:pt x="8714" y="875"/>
                      <a:pt x="8712" y="875"/>
                    </a:cubicBezTo>
                    <a:cubicBezTo>
                      <a:pt x="8714" y="872"/>
                      <a:pt x="8715" y="869"/>
                      <a:pt x="8716" y="867"/>
                    </a:cubicBezTo>
                    <a:cubicBezTo>
                      <a:pt x="8715" y="867"/>
                      <a:pt x="8714" y="867"/>
                      <a:pt x="8712" y="867"/>
                    </a:cubicBezTo>
                    <a:close/>
                    <a:moveTo>
                      <a:pt x="13332" y="1107"/>
                    </a:moveTo>
                    <a:cubicBezTo>
                      <a:pt x="13331" y="1106"/>
                      <a:pt x="13331" y="1105"/>
                      <a:pt x="13331" y="1104"/>
                    </a:cubicBezTo>
                    <a:cubicBezTo>
                      <a:pt x="13332" y="1104"/>
                      <a:pt x="13332" y="1104"/>
                      <a:pt x="13333" y="1104"/>
                    </a:cubicBezTo>
                    <a:cubicBezTo>
                      <a:pt x="13332" y="1101"/>
                      <a:pt x="13332" y="1098"/>
                      <a:pt x="13331" y="1095"/>
                    </a:cubicBezTo>
                    <a:cubicBezTo>
                      <a:pt x="13332" y="1095"/>
                      <a:pt x="13332" y="1095"/>
                      <a:pt x="13333" y="1095"/>
                    </a:cubicBezTo>
                    <a:cubicBezTo>
                      <a:pt x="13332" y="1092"/>
                      <a:pt x="13332" y="1090"/>
                      <a:pt x="13331" y="1087"/>
                    </a:cubicBezTo>
                    <a:cubicBezTo>
                      <a:pt x="13332" y="1087"/>
                      <a:pt x="13332" y="1087"/>
                      <a:pt x="13333" y="1087"/>
                    </a:cubicBezTo>
                    <a:cubicBezTo>
                      <a:pt x="13332" y="1084"/>
                      <a:pt x="13332" y="1081"/>
                      <a:pt x="13331" y="1079"/>
                    </a:cubicBezTo>
                    <a:cubicBezTo>
                      <a:pt x="13332" y="1079"/>
                      <a:pt x="13332" y="1079"/>
                      <a:pt x="13333" y="1079"/>
                    </a:cubicBezTo>
                    <a:cubicBezTo>
                      <a:pt x="13317" y="1004"/>
                      <a:pt x="13302" y="932"/>
                      <a:pt x="13288" y="861"/>
                    </a:cubicBezTo>
                    <a:cubicBezTo>
                      <a:pt x="13337" y="861"/>
                      <a:pt x="13386" y="861"/>
                      <a:pt x="13435" y="861"/>
                    </a:cubicBezTo>
                    <a:cubicBezTo>
                      <a:pt x="13436" y="863"/>
                      <a:pt x="13436" y="865"/>
                      <a:pt x="13437" y="867"/>
                    </a:cubicBezTo>
                    <a:cubicBezTo>
                      <a:pt x="13436" y="867"/>
                      <a:pt x="13435" y="867"/>
                      <a:pt x="13435" y="867"/>
                    </a:cubicBezTo>
                    <a:cubicBezTo>
                      <a:pt x="13435" y="869"/>
                      <a:pt x="13436" y="872"/>
                      <a:pt x="13437" y="875"/>
                    </a:cubicBezTo>
                    <a:cubicBezTo>
                      <a:pt x="13436" y="875"/>
                      <a:pt x="13435" y="875"/>
                      <a:pt x="13435" y="875"/>
                    </a:cubicBezTo>
                    <a:cubicBezTo>
                      <a:pt x="13435" y="878"/>
                      <a:pt x="13436" y="881"/>
                      <a:pt x="13437" y="883"/>
                    </a:cubicBezTo>
                    <a:cubicBezTo>
                      <a:pt x="13436" y="883"/>
                      <a:pt x="13435" y="883"/>
                      <a:pt x="13435" y="883"/>
                    </a:cubicBezTo>
                    <a:cubicBezTo>
                      <a:pt x="13452" y="956"/>
                      <a:pt x="13469" y="1031"/>
                      <a:pt x="13486" y="1107"/>
                    </a:cubicBezTo>
                    <a:cubicBezTo>
                      <a:pt x="13435" y="1107"/>
                      <a:pt x="13383" y="1107"/>
                      <a:pt x="13332" y="1107"/>
                    </a:cubicBezTo>
                    <a:close/>
                    <a:moveTo>
                      <a:pt x="14024" y="825"/>
                    </a:moveTo>
                    <a:cubicBezTo>
                      <a:pt x="14023" y="823"/>
                      <a:pt x="14023" y="821"/>
                      <a:pt x="14022" y="819"/>
                    </a:cubicBezTo>
                    <a:cubicBezTo>
                      <a:pt x="14023" y="819"/>
                      <a:pt x="14024" y="819"/>
                      <a:pt x="14025" y="819"/>
                    </a:cubicBezTo>
                    <a:cubicBezTo>
                      <a:pt x="14024" y="816"/>
                      <a:pt x="14023" y="814"/>
                      <a:pt x="14022" y="811"/>
                    </a:cubicBezTo>
                    <a:cubicBezTo>
                      <a:pt x="14023" y="811"/>
                      <a:pt x="14024" y="811"/>
                      <a:pt x="14025" y="811"/>
                    </a:cubicBezTo>
                    <a:cubicBezTo>
                      <a:pt x="14024" y="808"/>
                      <a:pt x="14023" y="805"/>
                      <a:pt x="14022" y="803"/>
                    </a:cubicBezTo>
                    <a:cubicBezTo>
                      <a:pt x="14023" y="803"/>
                      <a:pt x="14024" y="803"/>
                      <a:pt x="14025" y="803"/>
                    </a:cubicBezTo>
                    <a:cubicBezTo>
                      <a:pt x="14003" y="735"/>
                      <a:pt x="13982" y="669"/>
                      <a:pt x="13962" y="604"/>
                    </a:cubicBezTo>
                    <a:cubicBezTo>
                      <a:pt x="14008" y="604"/>
                      <a:pt x="14054" y="604"/>
                      <a:pt x="14100" y="604"/>
                    </a:cubicBezTo>
                    <a:cubicBezTo>
                      <a:pt x="14101" y="606"/>
                      <a:pt x="14102" y="608"/>
                      <a:pt x="14102" y="610"/>
                    </a:cubicBezTo>
                    <a:cubicBezTo>
                      <a:pt x="14101" y="610"/>
                      <a:pt x="14100" y="610"/>
                      <a:pt x="14099" y="610"/>
                    </a:cubicBezTo>
                    <a:cubicBezTo>
                      <a:pt x="14100" y="613"/>
                      <a:pt x="14101" y="615"/>
                      <a:pt x="14102" y="618"/>
                    </a:cubicBezTo>
                    <a:cubicBezTo>
                      <a:pt x="14101" y="618"/>
                      <a:pt x="14100" y="618"/>
                      <a:pt x="14099" y="618"/>
                    </a:cubicBezTo>
                    <a:cubicBezTo>
                      <a:pt x="14100" y="621"/>
                      <a:pt x="14101" y="624"/>
                      <a:pt x="14102" y="626"/>
                    </a:cubicBezTo>
                    <a:cubicBezTo>
                      <a:pt x="14101" y="626"/>
                      <a:pt x="14100" y="626"/>
                      <a:pt x="14099" y="626"/>
                    </a:cubicBezTo>
                    <a:cubicBezTo>
                      <a:pt x="14121" y="691"/>
                      <a:pt x="14144" y="758"/>
                      <a:pt x="14167" y="825"/>
                    </a:cubicBezTo>
                    <a:cubicBezTo>
                      <a:pt x="14119" y="825"/>
                      <a:pt x="14072" y="825"/>
                      <a:pt x="14024" y="825"/>
                    </a:cubicBezTo>
                    <a:close/>
                  </a:path>
                </a:pathLst>
              </a:custGeom>
              <a:solidFill>
                <a:srgbClr val="01010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4" name="Freeform 270"/>
              <p:cNvSpPr>
                <a:spLocks/>
              </p:cNvSpPr>
              <p:nvPr/>
            </p:nvSpPr>
            <p:spPr bwMode="auto">
              <a:xfrm>
                <a:off x="-31902400" y="1082676"/>
                <a:ext cx="5799138" cy="760413"/>
              </a:xfrm>
              <a:custGeom>
                <a:avLst/>
                <a:gdLst>
                  <a:gd name="T0" fmla="*/ 1263 w 1546"/>
                  <a:gd name="T1" fmla="*/ 202 h 202"/>
                  <a:gd name="T2" fmla="*/ 0 w 1546"/>
                  <a:gd name="T3" fmla="*/ 202 h 202"/>
                  <a:gd name="T4" fmla="*/ 323 w 1546"/>
                  <a:gd name="T5" fmla="*/ 0 h 202"/>
                  <a:gd name="T6" fmla="*/ 1546 w 1546"/>
                  <a:gd name="T7" fmla="*/ 0 h 202"/>
                  <a:gd name="T8" fmla="*/ 1263 w 1546"/>
                  <a:gd name="T9" fmla="*/ 202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46" h="202">
                    <a:moveTo>
                      <a:pt x="1263" y="202"/>
                    </a:moveTo>
                    <a:cubicBezTo>
                      <a:pt x="842" y="202"/>
                      <a:pt x="421" y="202"/>
                      <a:pt x="0" y="202"/>
                    </a:cubicBezTo>
                    <a:cubicBezTo>
                      <a:pt x="110" y="134"/>
                      <a:pt x="218" y="66"/>
                      <a:pt x="323" y="0"/>
                    </a:cubicBezTo>
                    <a:cubicBezTo>
                      <a:pt x="731" y="0"/>
                      <a:pt x="1138" y="0"/>
                      <a:pt x="1546" y="0"/>
                    </a:cubicBezTo>
                    <a:cubicBezTo>
                      <a:pt x="1453" y="66"/>
                      <a:pt x="1359" y="134"/>
                      <a:pt x="1263" y="202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5" name="Freeform 271"/>
              <p:cNvSpPr>
                <a:spLocks/>
              </p:cNvSpPr>
              <p:nvPr/>
            </p:nvSpPr>
            <p:spPr bwMode="auto">
              <a:xfrm>
                <a:off x="-30567313" y="696913"/>
                <a:ext cx="7464425" cy="311150"/>
              </a:xfrm>
              <a:custGeom>
                <a:avLst/>
                <a:gdLst>
                  <a:gd name="T0" fmla="*/ 1884 w 1990"/>
                  <a:gd name="T1" fmla="*/ 83 h 83"/>
                  <a:gd name="T2" fmla="*/ 0 w 1990"/>
                  <a:gd name="T3" fmla="*/ 83 h 83"/>
                  <a:gd name="T4" fmla="*/ 131 w 1990"/>
                  <a:gd name="T5" fmla="*/ 0 h 83"/>
                  <a:gd name="T6" fmla="*/ 1990 w 1990"/>
                  <a:gd name="T7" fmla="*/ 0 h 83"/>
                  <a:gd name="T8" fmla="*/ 1884 w 1990"/>
                  <a:gd name="T9" fmla="*/ 83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90" h="83">
                    <a:moveTo>
                      <a:pt x="1884" y="83"/>
                    </a:moveTo>
                    <a:cubicBezTo>
                      <a:pt x="1256" y="83"/>
                      <a:pt x="628" y="83"/>
                      <a:pt x="0" y="83"/>
                    </a:cubicBezTo>
                    <a:cubicBezTo>
                      <a:pt x="44" y="55"/>
                      <a:pt x="88" y="28"/>
                      <a:pt x="131" y="0"/>
                    </a:cubicBezTo>
                    <a:cubicBezTo>
                      <a:pt x="751" y="0"/>
                      <a:pt x="1370" y="0"/>
                      <a:pt x="1990" y="0"/>
                    </a:cubicBezTo>
                    <a:cubicBezTo>
                      <a:pt x="1955" y="28"/>
                      <a:pt x="1920" y="55"/>
                      <a:pt x="1884" y="83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6" name="Freeform 272"/>
              <p:cNvSpPr>
                <a:spLocks/>
              </p:cNvSpPr>
              <p:nvPr/>
            </p:nvSpPr>
            <p:spPr bwMode="auto">
              <a:xfrm>
                <a:off x="37677725" y="696913"/>
                <a:ext cx="5092700" cy="311150"/>
              </a:xfrm>
              <a:custGeom>
                <a:avLst/>
                <a:gdLst>
                  <a:gd name="T0" fmla="*/ 1358 w 1358"/>
                  <a:gd name="T1" fmla="*/ 83 h 83"/>
                  <a:gd name="T2" fmla="*/ 114 w 1358"/>
                  <a:gd name="T3" fmla="*/ 83 h 83"/>
                  <a:gd name="T4" fmla="*/ 0 w 1358"/>
                  <a:gd name="T5" fmla="*/ 0 h 83"/>
                  <a:gd name="T6" fmla="*/ 1227 w 1358"/>
                  <a:gd name="T7" fmla="*/ 0 h 83"/>
                  <a:gd name="T8" fmla="*/ 1358 w 1358"/>
                  <a:gd name="T9" fmla="*/ 83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58" h="83">
                    <a:moveTo>
                      <a:pt x="1358" y="83"/>
                    </a:moveTo>
                    <a:cubicBezTo>
                      <a:pt x="944" y="83"/>
                      <a:pt x="529" y="83"/>
                      <a:pt x="114" y="83"/>
                    </a:cubicBezTo>
                    <a:cubicBezTo>
                      <a:pt x="76" y="55"/>
                      <a:pt x="37" y="28"/>
                      <a:pt x="0" y="0"/>
                    </a:cubicBezTo>
                    <a:cubicBezTo>
                      <a:pt x="409" y="0"/>
                      <a:pt x="818" y="0"/>
                      <a:pt x="1227" y="0"/>
                    </a:cubicBezTo>
                    <a:cubicBezTo>
                      <a:pt x="1270" y="28"/>
                      <a:pt x="1314" y="55"/>
                      <a:pt x="1358" y="83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7" name="Freeform 273"/>
              <p:cNvSpPr>
                <a:spLocks/>
              </p:cNvSpPr>
              <p:nvPr/>
            </p:nvSpPr>
            <p:spPr bwMode="auto">
              <a:xfrm>
                <a:off x="32651700" y="696913"/>
                <a:ext cx="5026025" cy="311150"/>
              </a:xfrm>
              <a:custGeom>
                <a:avLst/>
                <a:gdLst>
                  <a:gd name="T0" fmla="*/ 1340 w 1340"/>
                  <a:gd name="T1" fmla="*/ 83 h 83"/>
                  <a:gd name="T2" fmla="*/ 96 w 1340"/>
                  <a:gd name="T3" fmla="*/ 83 h 83"/>
                  <a:gd name="T4" fmla="*/ 0 w 1340"/>
                  <a:gd name="T5" fmla="*/ 0 h 83"/>
                  <a:gd name="T6" fmla="*/ 1227 w 1340"/>
                  <a:gd name="T7" fmla="*/ 0 h 83"/>
                  <a:gd name="T8" fmla="*/ 1340 w 1340"/>
                  <a:gd name="T9" fmla="*/ 83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40" h="83">
                    <a:moveTo>
                      <a:pt x="1340" y="83"/>
                    </a:moveTo>
                    <a:cubicBezTo>
                      <a:pt x="926" y="83"/>
                      <a:pt x="511" y="83"/>
                      <a:pt x="96" y="83"/>
                    </a:cubicBezTo>
                    <a:cubicBezTo>
                      <a:pt x="64" y="55"/>
                      <a:pt x="32" y="28"/>
                      <a:pt x="0" y="0"/>
                    </a:cubicBezTo>
                    <a:cubicBezTo>
                      <a:pt x="409" y="0"/>
                      <a:pt x="818" y="0"/>
                      <a:pt x="1227" y="0"/>
                    </a:cubicBezTo>
                    <a:cubicBezTo>
                      <a:pt x="1265" y="28"/>
                      <a:pt x="1302" y="55"/>
                      <a:pt x="1340" y="83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8" name="Freeform 274"/>
              <p:cNvSpPr>
                <a:spLocks/>
              </p:cNvSpPr>
              <p:nvPr/>
            </p:nvSpPr>
            <p:spPr bwMode="auto">
              <a:xfrm>
                <a:off x="27625675" y="696913"/>
                <a:ext cx="4957763" cy="311150"/>
              </a:xfrm>
              <a:custGeom>
                <a:avLst/>
                <a:gdLst>
                  <a:gd name="T0" fmla="*/ 1322 w 1322"/>
                  <a:gd name="T1" fmla="*/ 83 h 83"/>
                  <a:gd name="T2" fmla="*/ 78 w 1322"/>
                  <a:gd name="T3" fmla="*/ 83 h 83"/>
                  <a:gd name="T4" fmla="*/ 0 w 1322"/>
                  <a:gd name="T5" fmla="*/ 0 h 83"/>
                  <a:gd name="T6" fmla="*/ 1228 w 1322"/>
                  <a:gd name="T7" fmla="*/ 0 h 83"/>
                  <a:gd name="T8" fmla="*/ 1322 w 1322"/>
                  <a:gd name="T9" fmla="*/ 83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2" h="83">
                    <a:moveTo>
                      <a:pt x="1322" y="83"/>
                    </a:moveTo>
                    <a:cubicBezTo>
                      <a:pt x="907" y="83"/>
                      <a:pt x="493" y="83"/>
                      <a:pt x="78" y="83"/>
                    </a:cubicBezTo>
                    <a:cubicBezTo>
                      <a:pt x="52" y="55"/>
                      <a:pt x="26" y="28"/>
                      <a:pt x="0" y="0"/>
                    </a:cubicBezTo>
                    <a:cubicBezTo>
                      <a:pt x="409" y="0"/>
                      <a:pt x="818" y="0"/>
                      <a:pt x="1228" y="0"/>
                    </a:cubicBezTo>
                    <a:cubicBezTo>
                      <a:pt x="1259" y="28"/>
                      <a:pt x="1290" y="55"/>
                      <a:pt x="1322" y="83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9" name="Freeform 275"/>
              <p:cNvSpPr>
                <a:spLocks/>
              </p:cNvSpPr>
              <p:nvPr/>
            </p:nvSpPr>
            <p:spPr bwMode="auto">
              <a:xfrm>
                <a:off x="22599650" y="696913"/>
                <a:ext cx="4891088" cy="311150"/>
              </a:xfrm>
              <a:custGeom>
                <a:avLst/>
                <a:gdLst>
                  <a:gd name="T0" fmla="*/ 1304 w 1304"/>
                  <a:gd name="T1" fmla="*/ 83 h 83"/>
                  <a:gd name="T2" fmla="*/ 60 w 1304"/>
                  <a:gd name="T3" fmla="*/ 83 h 83"/>
                  <a:gd name="T4" fmla="*/ 0 w 1304"/>
                  <a:gd name="T5" fmla="*/ 0 h 83"/>
                  <a:gd name="T6" fmla="*/ 1228 w 1304"/>
                  <a:gd name="T7" fmla="*/ 0 h 83"/>
                  <a:gd name="T8" fmla="*/ 1304 w 1304"/>
                  <a:gd name="T9" fmla="*/ 83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04" h="83">
                    <a:moveTo>
                      <a:pt x="1304" y="83"/>
                    </a:moveTo>
                    <a:cubicBezTo>
                      <a:pt x="890" y="83"/>
                      <a:pt x="475" y="83"/>
                      <a:pt x="60" y="83"/>
                    </a:cubicBezTo>
                    <a:cubicBezTo>
                      <a:pt x="40" y="55"/>
                      <a:pt x="20" y="28"/>
                      <a:pt x="0" y="0"/>
                    </a:cubicBezTo>
                    <a:cubicBezTo>
                      <a:pt x="409" y="0"/>
                      <a:pt x="819" y="0"/>
                      <a:pt x="1228" y="0"/>
                    </a:cubicBezTo>
                    <a:cubicBezTo>
                      <a:pt x="1253" y="28"/>
                      <a:pt x="1278" y="55"/>
                      <a:pt x="1304" y="83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0" name="Freeform 276"/>
              <p:cNvSpPr>
                <a:spLocks/>
              </p:cNvSpPr>
              <p:nvPr/>
            </p:nvSpPr>
            <p:spPr bwMode="auto">
              <a:xfrm>
                <a:off x="17575213" y="696913"/>
                <a:ext cx="4822825" cy="311150"/>
              </a:xfrm>
              <a:custGeom>
                <a:avLst/>
                <a:gdLst>
                  <a:gd name="T0" fmla="*/ 1286 w 1286"/>
                  <a:gd name="T1" fmla="*/ 83 h 83"/>
                  <a:gd name="T2" fmla="*/ 42 w 1286"/>
                  <a:gd name="T3" fmla="*/ 83 h 83"/>
                  <a:gd name="T4" fmla="*/ 0 w 1286"/>
                  <a:gd name="T5" fmla="*/ 0 h 83"/>
                  <a:gd name="T6" fmla="*/ 1228 w 1286"/>
                  <a:gd name="T7" fmla="*/ 0 h 83"/>
                  <a:gd name="T8" fmla="*/ 1286 w 1286"/>
                  <a:gd name="T9" fmla="*/ 83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86" h="83">
                    <a:moveTo>
                      <a:pt x="1286" y="83"/>
                    </a:moveTo>
                    <a:cubicBezTo>
                      <a:pt x="871" y="83"/>
                      <a:pt x="457" y="83"/>
                      <a:pt x="42" y="83"/>
                    </a:cubicBezTo>
                    <a:cubicBezTo>
                      <a:pt x="28" y="55"/>
                      <a:pt x="14" y="28"/>
                      <a:pt x="0" y="0"/>
                    </a:cubicBezTo>
                    <a:cubicBezTo>
                      <a:pt x="410" y="0"/>
                      <a:pt x="819" y="0"/>
                      <a:pt x="1228" y="0"/>
                    </a:cubicBezTo>
                    <a:cubicBezTo>
                      <a:pt x="1247" y="28"/>
                      <a:pt x="1267" y="55"/>
                      <a:pt x="1286" y="83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1" name="Freeform 277"/>
              <p:cNvSpPr>
                <a:spLocks/>
              </p:cNvSpPr>
              <p:nvPr/>
            </p:nvSpPr>
            <p:spPr bwMode="auto">
              <a:xfrm>
                <a:off x="12552363" y="696913"/>
                <a:ext cx="4752975" cy="311150"/>
              </a:xfrm>
              <a:custGeom>
                <a:avLst/>
                <a:gdLst>
                  <a:gd name="T0" fmla="*/ 1267 w 1267"/>
                  <a:gd name="T1" fmla="*/ 83 h 83"/>
                  <a:gd name="T2" fmla="*/ 23 w 1267"/>
                  <a:gd name="T3" fmla="*/ 83 h 83"/>
                  <a:gd name="T4" fmla="*/ 0 w 1267"/>
                  <a:gd name="T5" fmla="*/ 0 h 83"/>
                  <a:gd name="T6" fmla="*/ 1227 w 1267"/>
                  <a:gd name="T7" fmla="*/ 0 h 83"/>
                  <a:gd name="T8" fmla="*/ 1267 w 1267"/>
                  <a:gd name="T9" fmla="*/ 83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67" h="83">
                    <a:moveTo>
                      <a:pt x="1267" y="83"/>
                    </a:moveTo>
                    <a:cubicBezTo>
                      <a:pt x="852" y="83"/>
                      <a:pt x="438" y="83"/>
                      <a:pt x="23" y="83"/>
                    </a:cubicBezTo>
                    <a:cubicBezTo>
                      <a:pt x="15" y="55"/>
                      <a:pt x="7" y="28"/>
                      <a:pt x="0" y="0"/>
                    </a:cubicBezTo>
                    <a:cubicBezTo>
                      <a:pt x="409" y="0"/>
                      <a:pt x="818" y="0"/>
                      <a:pt x="1227" y="0"/>
                    </a:cubicBezTo>
                    <a:cubicBezTo>
                      <a:pt x="1240" y="28"/>
                      <a:pt x="1254" y="55"/>
                      <a:pt x="1267" y="83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2" name="Freeform 278"/>
              <p:cNvSpPr>
                <a:spLocks/>
              </p:cNvSpPr>
              <p:nvPr/>
            </p:nvSpPr>
            <p:spPr bwMode="auto">
              <a:xfrm>
                <a:off x="7526338" y="696913"/>
                <a:ext cx="4684713" cy="311150"/>
              </a:xfrm>
              <a:custGeom>
                <a:avLst/>
                <a:gdLst>
                  <a:gd name="T0" fmla="*/ 1249 w 1249"/>
                  <a:gd name="T1" fmla="*/ 83 h 83"/>
                  <a:gd name="T2" fmla="*/ 5 w 1249"/>
                  <a:gd name="T3" fmla="*/ 83 h 83"/>
                  <a:gd name="T4" fmla="*/ 0 w 1249"/>
                  <a:gd name="T5" fmla="*/ 0 h 83"/>
                  <a:gd name="T6" fmla="*/ 1227 w 1249"/>
                  <a:gd name="T7" fmla="*/ 0 h 83"/>
                  <a:gd name="T8" fmla="*/ 1249 w 1249"/>
                  <a:gd name="T9" fmla="*/ 83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49" h="83">
                    <a:moveTo>
                      <a:pt x="1249" y="83"/>
                    </a:moveTo>
                    <a:cubicBezTo>
                      <a:pt x="834" y="83"/>
                      <a:pt x="420" y="83"/>
                      <a:pt x="5" y="83"/>
                    </a:cubicBezTo>
                    <a:cubicBezTo>
                      <a:pt x="3" y="55"/>
                      <a:pt x="1" y="28"/>
                      <a:pt x="0" y="0"/>
                    </a:cubicBezTo>
                    <a:cubicBezTo>
                      <a:pt x="409" y="0"/>
                      <a:pt x="818" y="0"/>
                      <a:pt x="1227" y="0"/>
                    </a:cubicBezTo>
                    <a:cubicBezTo>
                      <a:pt x="1234" y="28"/>
                      <a:pt x="1242" y="55"/>
                      <a:pt x="1249" y="83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3" name="Freeform 279"/>
              <p:cNvSpPr>
                <a:spLocks/>
              </p:cNvSpPr>
              <p:nvPr/>
            </p:nvSpPr>
            <p:spPr bwMode="auto">
              <a:xfrm>
                <a:off x="2452688" y="696913"/>
                <a:ext cx="4665663" cy="311150"/>
              </a:xfrm>
              <a:custGeom>
                <a:avLst/>
                <a:gdLst>
                  <a:gd name="T0" fmla="*/ 1244 w 1244"/>
                  <a:gd name="T1" fmla="*/ 83 h 83"/>
                  <a:gd name="T2" fmla="*/ 0 w 1244"/>
                  <a:gd name="T3" fmla="*/ 83 h 83"/>
                  <a:gd name="T4" fmla="*/ 13 w 1244"/>
                  <a:gd name="T5" fmla="*/ 0 h 83"/>
                  <a:gd name="T6" fmla="*/ 1240 w 1244"/>
                  <a:gd name="T7" fmla="*/ 0 h 83"/>
                  <a:gd name="T8" fmla="*/ 1244 w 1244"/>
                  <a:gd name="T9" fmla="*/ 83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44" h="83">
                    <a:moveTo>
                      <a:pt x="1244" y="83"/>
                    </a:moveTo>
                    <a:cubicBezTo>
                      <a:pt x="829" y="83"/>
                      <a:pt x="414" y="83"/>
                      <a:pt x="0" y="83"/>
                    </a:cubicBezTo>
                    <a:cubicBezTo>
                      <a:pt x="4" y="55"/>
                      <a:pt x="8" y="28"/>
                      <a:pt x="13" y="0"/>
                    </a:cubicBezTo>
                    <a:cubicBezTo>
                      <a:pt x="422" y="0"/>
                      <a:pt x="831" y="0"/>
                      <a:pt x="1240" y="0"/>
                    </a:cubicBezTo>
                    <a:cubicBezTo>
                      <a:pt x="1242" y="28"/>
                      <a:pt x="1243" y="55"/>
                      <a:pt x="1244" y="83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4" name="Freeform 280"/>
              <p:cNvSpPr>
                <a:spLocks/>
              </p:cNvSpPr>
              <p:nvPr/>
            </p:nvSpPr>
            <p:spPr bwMode="auto">
              <a:xfrm>
                <a:off x="-2640013" y="696913"/>
                <a:ext cx="4718050" cy="311150"/>
              </a:xfrm>
              <a:custGeom>
                <a:avLst/>
                <a:gdLst>
                  <a:gd name="T0" fmla="*/ 1244 w 1258"/>
                  <a:gd name="T1" fmla="*/ 83 h 83"/>
                  <a:gd name="T2" fmla="*/ 0 w 1258"/>
                  <a:gd name="T3" fmla="*/ 83 h 83"/>
                  <a:gd name="T4" fmla="*/ 31 w 1258"/>
                  <a:gd name="T5" fmla="*/ 0 h 83"/>
                  <a:gd name="T6" fmla="*/ 1258 w 1258"/>
                  <a:gd name="T7" fmla="*/ 0 h 83"/>
                  <a:gd name="T8" fmla="*/ 1244 w 1258"/>
                  <a:gd name="T9" fmla="*/ 83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58" h="83">
                    <a:moveTo>
                      <a:pt x="1244" y="83"/>
                    </a:moveTo>
                    <a:cubicBezTo>
                      <a:pt x="829" y="83"/>
                      <a:pt x="415" y="83"/>
                      <a:pt x="0" y="83"/>
                    </a:cubicBezTo>
                    <a:cubicBezTo>
                      <a:pt x="10" y="55"/>
                      <a:pt x="21" y="28"/>
                      <a:pt x="31" y="0"/>
                    </a:cubicBezTo>
                    <a:cubicBezTo>
                      <a:pt x="440" y="0"/>
                      <a:pt x="849" y="0"/>
                      <a:pt x="1258" y="0"/>
                    </a:cubicBezTo>
                    <a:cubicBezTo>
                      <a:pt x="1254" y="28"/>
                      <a:pt x="1249" y="55"/>
                      <a:pt x="1244" y="83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5" name="Freeform 281"/>
              <p:cNvSpPr>
                <a:spLocks/>
              </p:cNvSpPr>
              <p:nvPr/>
            </p:nvSpPr>
            <p:spPr bwMode="auto">
              <a:xfrm>
                <a:off x="-7734300" y="696913"/>
                <a:ext cx="4789488" cy="311150"/>
              </a:xfrm>
              <a:custGeom>
                <a:avLst/>
                <a:gdLst>
                  <a:gd name="T0" fmla="*/ 1244 w 1277"/>
                  <a:gd name="T1" fmla="*/ 83 h 83"/>
                  <a:gd name="T2" fmla="*/ 0 w 1277"/>
                  <a:gd name="T3" fmla="*/ 83 h 83"/>
                  <a:gd name="T4" fmla="*/ 49 w 1277"/>
                  <a:gd name="T5" fmla="*/ 0 h 83"/>
                  <a:gd name="T6" fmla="*/ 1277 w 1277"/>
                  <a:gd name="T7" fmla="*/ 0 h 83"/>
                  <a:gd name="T8" fmla="*/ 1244 w 1277"/>
                  <a:gd name="T9" fmla="*/ 83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77" h="83">
                    <a:moveTo>
                      <a:pt x="1244" y="83"/>
                    </a:moveTo>
                    <a:cubicBezTo>
                      <a:pt x="829" y="83"/>
                      <a:pt x="415" y="83"/>
                      <a:pt x="0" y="83"/>
                    </a:cubicBezTo>
                    <a:cubicBezTo>
                      <a:pt x="16" y="55"/>
                      <a:pt x="33" y="28"/>
                      <a:pt x="49" y="0"/>
                    </a:cubicBezTo>
                    <a:cubicBezTo>
                      <a:pt x="458" y="0"/>
                      <a:pt x="868" y="0"/>
                      <a:pt x="1277" y="0"/>
                    </a:cubicBezTo>
                    <a:cubicBezTo>
                      <a:pt x="1266" y="28"/>
                      <a:pt x="1255" y="55"/>
                      <a:pt x="1244" y="83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6" name="Freeform 282"/>
              <p:cNvSpPr>
                <a:spLocks/>
              </p:cNvSpPr>
              <p:nvPr/>
            </p:nvSpPr>
            <p:spPr bwMode="auto">
              <a:xfrm>
                <a:off x="-12827000" y="696913"/>
                <a:ext cx="4857750" cy="311150"/>
              </a:xfrm>
              <a:custGeom>
                <a:avLst/>
                <a:gdLst>
                  <a:gd name="T0" fmla="*/ 1244 w 1295"/>
                  <a:gd name="T1" fmla="*/ 83 h 83"/>
                  <a:gd name="T2" fmla="*/ 0 w 1295"/>
                  <a:gd name="T3" fmla="*/ 83 h 83"/>
                  <a:gd name="T4" fmla="*/ 67 w 1295"/>
                  <a:gd name="T5" fmla="*/ 0 h 83"/>
                  <a:gd name="T6" fmla="*/ 1295 w 1295"/>
                  <a:gd name="T7" fmla="*/ 0 h 83"/>
                  <a:gd name="T8" fmla="*/ 1244 w 1295"/>
                  <a:gd name="T9" fmla="*/ 83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95" h="83">
                    <a:moveTo>
                      <a:pt x="1244" y="83"/>
                    </a:moveTo>
                    <a:cubicBezTo>
                      <a:pt x="829" y="83"/>
                      <a:pt x="414" y="83"/>
                      <a:pt x="0" y="83"/>
                    </a:cubicBezTo>
                    <a:cubicBezTo>
                      <a:pt x="22" y="55"/>
                      <a:pt x="45" y="28"/>
                      <a:pt x="67" y="0"/>
                    </a:cubicBezTo>
                    <a:cubicBezTo>
                      <a:pt x="477" y="0"/>
                      <a:pt x="886" y="0"/>
                      <a:pt x="1295" y="0"/>
                    </a:cubicBezTo>
                    <a:cubicBezTo>
                      <a:pt x="1278" y="28"/>
                      <a:pt x="1261" y="55"/>
                      <a:pt x="1244" y="83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7" name="Freeform 283"/>
              <p:cNvSpPr>
                <a:spLocks/>
              </p:cNvSpPr>
              <p:nvPr/>
            </p:nvSpPr>
            <p:spPr bwMode="auto">
              <a:xfrm>
                <a:off x="-17919700" y="696913"/>
                <a:ext cx="4924425" cy="311150"/>
              </a:xfrm>
              <a:custGeom>
                <a:avLst/>
                <a:gdLst>
                  <a:gd name="T0" fmla="*/ 1244 w 1313"/>
                  <a:gd name="T1" fmla="*/ 83 h 83"/>
                  <a:gd name="T2" fmla="*/ 0 w 1313"/>
                  <a:gd name="T3" fmla="*/ 83 h 83"/>
                  <a:gd name="T4" fmla="*/ 86 w 1313"/>
                  <a:gd name="T5" fmla="*/ 0 h 83"/>
                  <a:gd name="T6" fmla="*/ 1313 w 1313"/>
                  <a:gd name="T7" fmla="*/ 0 h 83"/>
                  <a:gd name="T8" fmla="*/ 1244 w 1313"/>
                  <a:gd name="T9" fmla="*/ 83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13" h="83">
                    <a:moveTo>
                      <a:pt x="1244" y="83"/>
                    </a:moveTo>
                    <a:cubicBezTo>
                      <a:pt x="829" y="83"/>
                      <a:pt x="414" y="83"/>
                      <a:pt x="0" y="83"/>
                    </a:cubicBezTo>
                    <a:cubicBezTo>
                      <a:pt x="29" y="55"/>
                      <a:pt x="57" y="28"/>
                      <a:pt x="86" y="0"/>
                    </a:cubicBezTo>
                    <a:cubicBezTo>
                      <a:pt x="495" y="0"/>
                      <a:pt x="904" y="0"/>
                      <a:pt x="1313" y="0"/>
                    </a:cubicBezTo>
                    <a:cubicBezTo>
                      <a:pt x="1290" y="28"/>
                      <a:pt x="1267" y="55"/>
                      <a:pt x="1244" y="83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8" name="Freeform 284"/>
              <p:cNvSpPr>
                <a:spLocks/>
              </p:cNvSpPr>
              <p:nvPr/>
            </p:nvSpPr>
            <p:spPr bwMode="auto">
              <a:xfrm>
                <a:off x="-23013988" y="696913"/>
                <a:ext cx="4992688" cy="311150"/>
              </a:xfrm>
              <a:custGeom>
                <a:avLst/>
                <a:gdLst>
                  <a:gd name="T0" fmla="*/ 1244 w 1331"/>
                  <a:gd name="T1" fmla="*/ 83 h 83"/>
                  <a:gd name="T2" fmla="*/ 0 w 1331"/>
                  <a:gd name="T3" fmla="*/ 83 h 83"/>
                  <a:gd name="T4" fmla="*/ 104 w 1331"/>
                  <a:gd name="T5" fmla="*/ 0 h 83"/>
                  <a:gd name="T6" fmla="*/ 1331 w 1331"/>
                  <a:gd name="T7" fmla="*/ 0 h 83"/>
                  <a:gd name="T8" fmla="*/ 1244 w 1331"/>
                  <a:gd name="T9" fmla="*/ 83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31" h="83">
                    <a:moveTo>
                      <a:pt x="1244" y="83"/>
                    </a:moveTo>
                    <a:cubicBezTo>
                      <a:pt x="829" y="83"/>
                      <a:pt x="414" y="83"/>
                      <a:pt x="0" y="83"/>
                    </a:cubicBezTo>
                    <a:cubicBezTo>
                      <a:pt x="35" y="55"/>
                      <a:pt x="69" y="28"/>
                      <a:pt x="104" y="0"/>
                    </a:cubicBezTo>
                    <a:cubicBezTo>
                      <a:pt x="513" y="0"/>
                      <a:pt x="922" y="0"/>
                      <a:pt x="1331" y="0"/>
                    </a:cubicBezTo>
                    <a:cubicBezTo>
                      <a:pt x="1302" y="28"/>
                      <a:pt x="1273" y="55"/>
                      <a:pt x="1244" y="83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9" name="Freeform 285"/>
              <p:cNvSpPr>
                <a:spLocks/>
              </p:cNvSpPr>
              <p:nvPr/>
            </p:nvSpPr>
            <p:spPr bwMode="auto">
              <a:xfrm>
                <a:off x="-26628725" y="1082676"/>
                <a:ext cx="5629275" cy="760413"/>
              </a:xfrm>
              <a:custGeom>
                <a:avLst/>
                <a:gdLst>
                  <a:gd name="T0" fmla="*/ 1263 w 1501"/>
                  <a:gd name="T1" fmla="*/ 202 h 202"/>
                  <a:gd name="T2" fmla="*/ 0 w 1501"/>
                  <a:gd name="T3" fmla="*/ 202 h 202"/>
                  <a:gd name="T4" fmla="*/ 278 w 1501"/>
                  <a:gd name="T5" fmla="*/ 0 h 202"/>
                  <a:gd name="T6" fmla="*/ 1501 w 1501"/>
                  <a:gd name="T7" fmla="*/ 0 h 202"/>
                  <a:gd name="T8" fmla="*/ 1263 w 1501"/>
                  <a:gd name="T9" fmla="*/ 202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01" h="202">
                    <a:moveTo>
                      <a:pt x="1263" y="202"/>
                    </a:moveTo>
                    <a:cubicBezTo>
                      <a:pt x="842" y="202"/>
                      <a:pt x="421" y="202"/>
                      <a:pt x="0" y="202"/>
                    </a:cubicBezTo>
                    <a:cubicBezTo>
                      <a:pt x="95" y="134"/>
                      <a:pt x="187" y="66"/>
                      <a:pt x="278" y="0"/>
                    </a:cubicBezTo>
                    <a:cubicBezTo>
                      <a:pt x="686" y="0"/>
                      <a:pt x="1093" y="0"/>
                      <a:pt x="1501" y="0"/>
                    </a:cubicBezTo>
                    <a:cubicBezTo>
                      <a:pt x="1423" y="66"/>
                      <a:pt x="1344" y="134"/>
                      <a:pt x="1263" y="202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0" name="Freeform 286"/>
              <p:cNvSpPr>
                <a:spLocks/>
              </p:cNvSpPr>
              <p:nvPr/>
            </p:nvSpPr>
            <p:spPr bwMode="auto">
              <a:xfrm>
                <a:off x="-21355050" y="1082676"/>
                <a:ext cx="5461000" cy="760413"/>
              </a:xfrm>
              <a:custGeom>
                <a:avLst/>
                <a:gdLst>
                  <a:gd name="T0" fmla="*/ 1263 w 1456"/>
                  <a:gd name="T1" fmla="*/ 202 h 202"/>
                  <a:gd name="T2" fmla="*/ 0 w 1456"/>
                  <a:gd name="T3" fmla="*/ 202 h 202"/>
                  <a:gd name="T4" fmla="*/ 233 w 1456"/>
                  <a:gd name="T5" fmla="*/ 0 h 202"/>
                  <a:gd name="T6" fmla="*/ 1456 w 1456"/>
                  <a:gd name="T7" fmla="*/ 0 h 202"/>
                  <a:gd name="T8" fmla="*/ 1263 w 1456"/>
                  <a:gd name="T9" fmla="*/ 202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56" h="202">
                    <a:moveTo>
                      <a:pt x="1263" y="202"/>
                    </a:moveTo>
                    <a:cubicBezTo>
                      <a:pt x="842" y="202"/>
                      <a:pt x="421" y="202"/>
                      <a:pt x="0" y="202"/>
                    </a:cubicBezTo>
                    <a:cubicBezTo>
                      <a:pt x="80" y="134"/>
                      <a:pt x="157" y="66"/>
                      <a:pt x="233" y="0"/>
                    </a:cubicBezTo>
                    <a:cubicBezTo>
                      <a:pt x="641" y="0"/>
                      <a:pt x="1048" y="0"/>
                      <a:pt x="1456" y="0"/>
                    </a:cubicBezTo>
                    <a:cubicBezTo>
                      <a:pt x="1393" y="66"/>
                      <a:pt x="1329" y="134"/>
                      <a:pt x="1263" y="202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1" name="Freeform 287"/>
              <p:cNvSpPr>
                <a:spLocks/>
              </p:cNvSpPr>
              <p:nvPr/>
            </p:nvSpPr>
            <p:spPr bwMode="auto">
              <a:xfrm>
                <a:off x="-16082963" y="1082676"/>
                <a:ext cx="5292725" cy="760413"/>
              </a:xfrm>
              <a:custGeom>
                <a:avLst/>
                <a:gdLst>
                  <a:gd name="T0" fmla="*/ 1263 w 1411"/>
                  <a:gd name="T1" fmla="*/ 202 h 202"/>
                  <a:gd name="T2" fmla="*/ 0 w 1411"/>
                  <a:gd name="T3" fmla="*/ 202 h 202"/>
                  <a:gd name="T4" fmla="*/ 189 w 1411"/>
                  <a:gd name="T5" fmla="*/ 0 h 202"/>
                  <a:gd name="T6" fmla="*/ 1411 w 1411"/>
                  <a:gd name="T7" fmla="*/ 0 h 202"/>
                  <a:gd name="T8" fmla="*/ 1263 w 1411"/>
                  <a:gd name="T9" fmla="*/ 202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11" h="202">
                    <a:moveTo>
                      <a:pt x="1263" y="202"/>
                    </a:moveTo>
                    <a:cubicBezTo>
                      <a:pt x="842" y="202"/>
                      <a:pt x="421" y="202"/>
                      <a:pt x="0" y="202"/>
                    </a:cubicBezTo>
                    <a:cubicBezTo>
                      <a:pt x="64" y="134"/>
                      <a:pt x="127" y="66"/>
                      <a:pt x="189" y="0"/>
                    </a:cubicBezTo>
                    <a:cubicBezTo>
                      <a:pt x="596" y="0"/>
                      <a:pt x="1004" y="0"/>
                      <a:pt x="1411" y="0"/>
                    </a:cubicBezTo>
                    <a:cubicBezTo>
                      <a:pt x="1363" y="66"/>
                      <a:pt x="1313" y="134"/>
                      <a:pt x="1263" y="202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2" name="Freeform 288"/>
              <p:cNvSpPr>
                <a:spLocks/>
              </p:cNvSpPr>
              <p:nvPr/>
            </p:nvSpPr>
            <p:spPr bwMode="auto">
              <a:xfrm>
                <a:off x="-38349238" y="4860926"/>
                <a:ext cx="6983413" cy="1033463"/>
              </a:xfrm>
              <a:custGeom>
                <a:avLst/>
                <a:gdLst>
                  <a:gd name="T0" fmla="*/ 1478 w 1862"/>
                  <a:gd name="T1" fmla="*/ 275 h 275"/>
                  <a:gd name="T2" fmla="*/ 0 w 1862"/>
                  <a:gd name="T3" fmla="*/ 275 h 275"/>
                  <a:gd name="T4" fmla="*/ 440 w 1862"/>
                  <a:gd name="T5" fmla="*/ 0 h 275"/>
                  <a:gd name="T6" fmla="*/ 1862 w 1862"/>
                  <a:gd name="T7" fmla="*/ 0 h 275"/>
                  <a:gd name="T8" fmla="*/ 1478 w 1862"/>
                  <a:gd name="T9" fmla="*/ 275 h 2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62" h="275">
                    <a:moveTo>
                      <a:pt x="1478" y="275"/>
                    </a:moveTo>
                    <a:cubicBezTo>
                      <a:pt x="985" y="275"/>
                      <a:pt x="493" y="275"/>
                      <a:pt x="0" y="275"/>
                    </a:cubicBezTo>
                    <a:cubicBezTo>
                      <a:pt x="150" y="181"/>
                      <a:pt x="297" y="89"/>
                      <a:pt x="440" y="0"/>
                    </a:cubicBezTo>
                    <a:cubicBezTo>
                      <a:pt x="914" y="0"/>
                      <a:pt x="1388" y="0"/>
                      <a:pt x="1862" y="0"/>
                    </a:cubicBezTo>
                    <a:cubicBezTo>
                      <a:pt x="1737" y="89"/>
                      <a:pt x="1609" y="181"/>
                      <a:pt x="1478" y="275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3" name="Freeform 289"/>
              <p:cNvSpPr>
                <a:spLocks/>
              </p:cNvSpPr>
              <p:nvPr/>
            </p:nvSpPr>
            <p:spPr bwMode="auto">
              <a:xfrm>
                <a:off x="-32180213" y="4860926"/>
                <a:ext cx="6751638" cy="1033463"/>
              </a:xfrm>
              <a:custGeom>
                <a:avLst/>
                <a:gdLst>
                  <a:gd name="T0" fmla="*/ 1477 w 1800"/>
                  <a:gd name="T1" fmla="*/ 275 h 275"/>
                  <a:gd name="T2" fmla="*/ 0 w 1800"/>
                  <a:gd name="T3" fmla="*/ 275 h 275"/>
                  <a:gd name="T4" fmla="*/ 378 w 1800"/>
                  <a:gd name="T5" fmla="*/ 0 h 275"/>
                  <a:gd name="T6" fmla="*/ 1800 w 1800"/>
                  <a:gd name="T7" fmla="*/ 0 h 275"/>
                  <a:gd name="T8" fmla="*/ 1477 w 1800"/>
                  <a:gd name="T9" fmla="*/ 275 h 2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00" h="275">
                    <a:moveTo>
                      <a:pt x="1477" y="275"/>
                    </a:moveTo>
                    <a:cubicBezTo>
                      <a:pt x="985" y="275"/>
                      <a:pt x="492" y="275"/>
                      <a:pt x="0" y="275"/>
                    </a:cubicBezTo>
                    <a:cubicBezTo>
                      <a:pt x="129" y="181"/>
                      <a:pt x="255" y="89"/>
                      <a:pt x="378" y="0"/>
                    </a:cubicBezTo>
                    <a:cubicBezTo>
                      <a:pt x="852" y="0"/>
                      <a:pt x="1326" y="0"/>
                      <a:pt x="1800" y="0"/>
                    </a:cubicBezTo>
                    <a:cubicBezTo>
                      <a:pt x="1695" y="89"/>
                      <a:pt x="1587" y="181"/>
                      <a:pt x="1477" y="275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4" name="Freeform 290"/>
              <p:cNvSpPr>
                <a:spLocks/>
              </p:cNvSpPr>
              <p:nvPr/>
            </p:nvSpPr>
            <p:spPr bwMode="auto">
              <a:xfrm>
                <a:off x="-26014363" y="4860926"/>
                <a:ext cx="6526213" cy="1033463"/>
              </a:xfrm>
              <a:custGeom>
                <a:avLst/>
                <a:gdLst>
                  <a:gd name="T0" fmla="*/ 1477 w 1740"/>
                  <a:gd name="T1" fmla="*/ 275 h 275"/>
                  <a:gd name="T2" fmla="*/ 0 w 1740"/>
                  <a:gd name="T3" fmla="*/ 275 h 275"/>
                  <a:gd name="T4" fmla="*/ 318 w 1740"/>
                  <a:gd name="T5" fmla="*/ 0 h 275"/>
                  <a:gd name="T6" fmla="*/ 1740 w 1740"/>
                  <a:gd name="T7" fmla="*/ 0 h 275"/>
                  <a:gd name="T8" fmla="*/ 1477 w 1740"/>
                  <a:gd name="T9" fmla="*/ 275 h 2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40" h="275">
                    <a:moveTo>
                      <a:pt x="1477" y="275"/>
                    </a:moveTo>
                    <a:cubicBezTo>
                      <a:pt x="985" y="275"/>
                      <a:pt x="493" y="275"/>
                      <a:pt x="0" y="275"/>
                    </a:cubicBezTo>
                    <a:cubicBezTo>
                      <a:pt x="109" y="181"/>
                      <a:pt x="214" y="89"/>
                      <a:pt x="318" y="0"/>
                    </a:cubicBezTo>
                    <a:cubicBezTo>
                      <a:pt x="792" y="0"/>
                      <a:pt x="1266" y="0"/>
                      <a:pt x="1740" y="0"/>
                    </a:cubicBezTo>
                    <a:cubicBezTo>
                      <a:pt x="1655" y="89"/>
                      <a:pt x="1567" y="181"/>
                      <a:pt x="1477" y="275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5" name="Freeform 291"/>
              <p:cNvSpPr>
                <a:spLocks/>
              </p:cNvSpPr>
              <p:nvPr/>
            </p:nvSpPr>
            <p:spPr bwMode="auto">
              <a:xfrm>
                <a:off x="25596850" y="4860926"/>
                <a:ext cx="6289675" cy="1033463"/>
              </a:xfrm>
              <a:custGeom>
                <a:avLst/>
                <a:gdLst>
                  <a:gd name="T0" fmla="*/ 1677 w 1677"/>
                  <a:gd name="T1" fmla="*/ 275 h 275"/>
                  <a:gd name="T2" fmla="*/ 200 w 1677"/>
                  <a:gd name="T3" fmla="*/ 275 h 275"/>
                  <a:gd name="T4" fmla="*/ 0 w 1677"/>
                  <a:gd name="T5" fmla="*/ 0 h 275"/>
                  <a:gd name="T6" fmla="*/ 1423 w 1677"/>
                  <a:gd name="T7" fmla="*/ 0 h 275"/>
                  <a:gd name="T8" fmla="*/ 1677 w 1677"/>
                  <a:gd name="T9" fmla="*/ 275 h 2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77" h="275">
                    <a:moveTo>
                      <a:pt x="1677" y="275"/>
                    </a:moveTo>
                    <a:cubicBezTo>
                      <a:pt x="1185" y="275"/>
                      <a:pt x="693" y="275"/>
                      <a:pt x="200" y="275"/>
                    </a:cubicBezTo>
                    <a:cubicBezTo>
                      <a:pt x="132" y="181"/>
                      <a:pt x="65" y="89"/>
                      <a:pt x="0" y="0"/>
                    </a:cubicBezTo>
                    <a:cubicBezTo>
                      <a:pt x="474" y="0"/>
                      <a:pt x="949" y="0"/>
                      <a:pt x="1423" y="0"/>
                    </a:cubicBezTo>
                    <a:cubicBezTo>
                      <a:pt x="1506" y="89"/>
                      <a:pt x="1590" y="181"/>
                      <a:pt x="1677" y="275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6" name="Freeform 292"/>
              <p:cNvSpPr>
                <a:spLocks/>
              </p:cNvSpPr>
              <p:nvPr/>
            </p:nvSpPr>
            <p:spPr bwMode="auto">
              <a:xfrm>
                <a:off x="31537275" y="4860926"/>
                <a:ext cx="6518275" cy="1033463"/>
              </a:xfrm>
              <a:custGeom>
                <a:avLst/>
                <a:gdLst>
                  <a:gd name="T0" fmla="*/ 1738 w 1738"/>
                  <a:gd name="T1" fmla="*/ 275 h 275"/>
                  <a:gd name="T2" fmla="*/ 261 w 1738"/>
                  <a:gd name="T3" fmla="*/ 275 h 275"/>
                  <a:gd name="T4" fmla="*/ 0 w 1738"/>
                  <a:gd name="T5" fmla="*/ 0 h 275"/>
                  <a:gd name="T6" fmla="*/ 1422 w 1738"/>
                  <a:gd name="T7" fmla="*/ 0 h 275"/>
                  <a:gd name="T8" fmla="*/ 1738 w 1738"/>
                  <a:gd name="T9" fmla="*/ 275 h 2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38" h="275">
                    <a:moveTo>
                      <a:pt x="1738" y="275"/>
                    </a:moveTo>
                    <a:cubicBezTo>
                      <a:pt x="1246" y="275"/>
                      <a:pt x="753" y="275"/>
                      <a:pt x="261" y="275"/>
                    </a:cubicBezTo>
                    <a:cubicBezTo>
                      <a:pt x="172" y="181"/>
                      <a:pt x="85" y="89"/>
                      <a:pt x="0" y="0"/>
                    </a:cubicBezTo>
                    <a:cubicBezTo>
                      <a:pt x="474" y="0"/>
                      <a:pt x="948" y="0"/>
                      <a:pt x="1422" y="0"/>
                    </a:cubicBezTo>
                    <a:cubicBezTo>
                      <a:pt x="1525" y="89"/>
                      <a:pt x="1630" y="181"/>
                      <a:pt x="1738" y="275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7" name="Freeform 293"/>
              <p:cNvSpPr>
                <a:spLocks/>
              </p:cNvSpPr>
              <p:nvPr/>
            </p:nvSpPr>
            <p:spPr bwMode="auto">
              <a:xfrm>
                <a:off x="37479288" y="4860926"/>
                <a:ext cx="5932488" cy="436563"/>
              </a:xfrm>
              <a:custGeom>
                <a:avLst/>
                <a:gdLst>
                  <a:gd name="T0" fmla="*/ 1582 w 1582"/>
                  <a:gd name="T1" fmla="*/ 116 h 116"/>
                  <a:gd name="T2" fmla="*/ 136 w 1582"/>
                  <a:gd name="T3" fmla="*/ 116 h 116"/>
                  <a:gd name="T4" fmla="*/ 0 w 1582"/>
                  <a:gd name="T5" fmla="*/ 0 h 116"/>
                  <a:gd name="T6" fmla="*/ 1422 w 1582"/>
                  <a:gd name="T7" fmla="*/ 0 h 116"/>
                  <a:gd name="T8" fmla="*/ 1582 w 1582"/>
                  <a:gd name="T9" fmla="*/ 116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82" h="116">
                    <a:moveTo>
                      <a:pt x="1582" y="116"/>
                    </a:moveTo>
                    <a:cubicBezTo>
                      <a:pt x="1100" y="116"/>
                      <a:pt x="618" y="116"/>
                      <a:pt x="136" y="116"/>
                    </a:cubicBezTo>
                    <a:cubicBezTo>
                      <a:pt x="90" y="77"/>
                      <a:pt x="45" y="38"/>
                      <a:pt x="0" y="0"/>
                    </a:cubicBezTo>
                    <a:cubicBezTo>
                      <a:pt x="474" y="0"/>
                      <a:pt x="948" y="0"/>
                      <a:pt x="1422" y="0"/>
                    </a:cubicBezTo>
                    <a:cubicBezTo>
                      <a:pt x="1475" y="38"/>
                      <a:pt x="1528" y="77"/>
                      <a:pt x="1582" y="116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8" name="Freeform 294"/>
              <p:cNvSpPr>
                <a:spLocks/>
              </p:cNvSpPr>
              <p:nvPr/>
            </p:nvSpPr>
            <p:spPr bwMode="auto">
              <a:xfrm>
                <a:off x="38123813" y="5413376"/>
                <a:ext cx="6097588" cy="481013"/>
              </a:xfrm>
              <a:custGeom>
                <a:avLst/>
                <a:gdLst>
                  <a:gd name="T0" fmla="*/ 1626 w 1626"/>
                  <a:gd name="T1" fmla="*/ 128 h 128"/>
                  <a:gd name="T2" fmla="*/ 149 w 1626"/>
                  <a:gd name="T3" fmla="*/ 128 h 128"/>
                  <a:gd name="T4" fmla="*/ 0 w 1626"/>
                  <a:gd name="T5" fmla="*/ 0 h 128"/>
                  <a:gd name="T6" fmla="*/ 1452 w 1626"/>
                  <a:gd name="T7" fmla="*/ 0 h 128"/>
                  <a:gd name="T8" fmla="*/ 1626 w 1626"/>
                  <a:gd name="T9" fmla="*/ 128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26" h="128">
                    <a:moveTo>
                      <a:pt x="1626" y="128"/>
                    </a:moveTo>
                    <a:cubicBezTo>
                      <a:pt x="1134" y="128"/>
                      <a:pt x="642" y="128"/>
                      <a:pt x="149" y="128"/>
                    </a:cubicBezTo>
                    <a:cubicBezTo>
                      <a:pt x="99" y="85"/>
                      <a:pt x="49" y="42"/>
                      <a:pt x="0" y="0"/>
                    </a:cubicBezTo>
                    <a:cubicBezTo>
                      <a:pt x="484" y="0"/>
                      <a:pt x="968" y="0"/>
                      <a:pt x="1452" y="0"/>
                    </a:cubicBezTo>
                    <a:cubicBezTo>
                      <a:pt x="1509" y="42"/>
                      <a:pt x="1568" y="85"/>
                      <a:pt x="1626" y="128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9" name="Freeform 295"/>
              <p:cNvSpPr>
                <a:spLocks/>
              </p:cNvSpPr>
              <p:nvPr/>
            </p:nvSpPr>
            <p:spPr bwMode="auto">
              <a:xfrm>
                <a:off x="43568938" y="4860926"/>
                <a:ext cx="6983413" cy="1033463"/>
              </a:xfrm>
              <a:custGeom>
                <a:avLst/>
                <a:gdLst>
                  <a:gd name="T0" fmla="*/ 1862 w 1862"/>
                  <a:gd name="T1" fmla="*/ 275 h 275"/>
                  <a:gd name="T2" fmla="*/ 385 w 1862"/>
                  <a:gd name="T3" fmla="*/ 275 h 275"/>
                  <a:gd name="T4" fmla="*/ 0 w 1862"/>
                  <a:gd name="T5" fmla="*/ 0 h 275"/>
                  <a:gd name="T6" fmla="*/ 1423 w 1862"/>
                  <a:gd name="T7" fmla="*/ 0 h 275"/>
                  <a:gd name="T8" fmla="*/ 1862 w 1862"/>
                  <a:gd name="T9" fmla="*/ 275 h 2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62" h="275">
                    <a:moveTo>
                      <a:pt x="1862" y="275"/>
                    </a:moveTo>
                    <a:cubicBezTo>
                      <a:pt x="1369" y="275"/>
                      <a:pt x="877" y="275"/>
                      <a:pt x="385" y="275"/>
                    </a:cubicBezTo>
                    <a:cubicBezTo>
                      <a:pt x="253" y="181"/>
                      <a:pt x="125" y="89"/>
                      <a:pt x="0" y="0"/>
                    </a:cubicBezTo>
                    <a:cubicBezTo>
                      <a:pt x="474" y="0"/>
                      <a:pt x="948" y="0"/>
                      <a:pt x="1423" y="0"/>
                    </a:cubicBezTo>
                    <a:cubicBezTo>
                      <a:pt x="1566" y="89"/>
                      <a:pt x="1712" y="181"/>
                      <a:pt x="1862" y="275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0" name="Freeform 296"/>
              <p:cNvSpPr>
                <a:spLocks/>
              </p:cNvSpPr>
              <p:nvPr/>
            </p:nvSpPr>
            <p:spPr bwMode="auto">
              <a:xfrm>
                <a:off x="-19843750" y="4860926"/>
                <a:ext cx="7767638" cy="1033463"/>
              </a:xfrm>
              <a:custGeom>
                <a:avLst/>
                <a:gdLst>
                  <a:gd name="T0" fmla="*/ 1885 w 2071"/>
                  <a:gd name="T1" fmla="*/ 275 h 275"/>
                  <a:gd name="T2" fmla="*/ 0 w 2071"/>
                  <a:gd name="T3" fmla="*/ 275 h 275"/>
                  <a:gd name="T4" fmla="*/ 256 w 2071"/>
                  <a:gd name="T5" fmla="*/ 0 h 275"/>
                  <a:gd name="T6" fmla="*/ 2071 w 2071"/>
                  <a:gd name="T7" fmla="*/ 0 h 275"/>
                  <a:gd name="T8" fmla="*/ 1885 w 2071"/>
                  <a:gd name="T9" fmla="*/ 275 h 2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71" h="275">
                    <a:moveTo>
                      <a:pt x="1885" y="275"/>
                    </a:moveTo>
                    <a:cubicBezTo>
                      <a:pt x="1256" y="275"/>
                      <a:pt x="628" y="275"/>
                      <a:pt x="0" y="275"/>
                    </a:cubicBezTo>
                    <a:cubicBezTo>
                      <a:pt x="87" y="181"/>
                      <a:pt x="173" y="89"/>
                      <a:pt x="256" y="0"/>
                    </a:cubicBezTo>
                    <a:cubicBezTo>
                      <a:pt x="861" y="0"/>
                      <a:pt x="1466" y="0"/>
                      <a:pt x="2071" y="0"/>
                    </a:cubicBezTo>
                    <a:cubicBezTo>
                      <a:pt x="2010" y="89"/>
                      <a:pt x="1948" y="181"/>
                      <a:pt x="1885" y="275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1" name="Freeform 297"/>
              <p:cNvSpPr>
                <a:spLocks/>
              </p:cNvSpPr>
              <p:nvPr/>
            </p:nvSpPr>
            <p:spPr bwMode="auto">
              <a:xfrm>
                <a:off x="18222913" y="4860926"/>
                <a:ext cx="7535863" cy="1033463"/>
              </a:xfrm>
              <a:custGeom>
                <a:avLst/>
                <a:gdLst>
                  <a:gd name="T0" fmla="*/ 2009 w 2009"/>
                  <a:gd name="T1" fmla="*/ 275 h 275"/>
                  <a:gd name="T2" fmla="*/ 124 w 2009"/>
                  <a:gd name="T3" fmla="*/ 275 h 275"/>
                  <a:gd name="T4" fmla="*/ 0 w 2009"/>
                  <a:gd name="T5" fmla="*/ 0 h 275"/>
                  <a:gd name="T6" fmla="*/ 1815 w 2009"/>
                  <a:gd name="T7" fmla="*/ 0 h 275"/>
                  <a:gd name="T8" fmla="*/ 2009 w 2009"/>
                  <a:gd name="T9" fmla="*/ 275 h 2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09" h="275">
                    <a:moveTo>
                      <a:pt x="2009" y="275"/>
                    </a:moveTo>
                    <a:cubicBezTo>
                      <a:pt x="1381" y="275"/>
                      <a:pt x="752" y="275"/>
                      <a:pt x="124" y="275"/>
                    </a:cubicBezTo>
                    <a:cubicBezTo>
                      <a:pt x="82" y="181"/>
                      <a:pt x="40" y="89"/>
                      <a:pt x="0" y="0"/>
                    </a:cubicBezTo>
                    <a:cubicBezTo>
                      <a:pt x="605" y="0"/>
                      <a:pt x="1210" y="0"/>
                      <a:pt x="1815" y="0"/>
                    </a:cubicBezTo>
                    <a:cubicBezTo>
                      <a:pt x="1878" y="89"/>
                      <a:pt x="1943" y="181"/>
                      <a:pt x="2009" y="275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2" name="Freeform 298"/>
              <p:cNvSpPr>
                <a:spLocks/>
              </p:cNvSpPr>
              <p:nvPr/>
            </p:nvSpPr>
            <p:spPr bwMode="auto">
              <a:xfrm>
                <a:off x="-10809288" y="1082676"/>
                <a:ext cx="5122863" cy="760413"/>
              </a:xfrm>
              <a:custGeom>
                <a:avLst/>
                <a:gdLst>
                  <a:gd name="T0" fmla="*/ 1263 w 1366"/>
                  <a:gd name="T1" fmla="*/ 202 h 202"/>
                  <a:gd name="T2" fmla="*/ 0 w 1366"/>
                  <a:gd name="T3" fmla="*/ 202 h 202"/>
                  <a:gd name="T4" fmla="*/ 144 w 1366"/>
                  <a:gd name="T5" fmla="*/ 0 h 202"/>
                  <a:gd name="T6" fmla="*/ 1366 w 1366"/>
                  <a:gd name="T7" fmla="*/ 0 h 202"/>
                  <a:gd name="T8" fmla="*/ 1263 w 1366"/>
                  <a:gd name="T9" fmla="*/ 202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66" h="202">
                    <a:moveTo>
                      <a:pt x="1263" y="202"/>
                    </a:moveTo>
                    <a:cubicBezTo>
                      <a:pt x="842" y="202"/>
                      <a:pt x="421" y="202"/>
                      <a:pt x="0" y="202"/>
                    </a:cubicBezTo>
                    <a:cubicBezTo>
                      <a:pt x="49" y="134"/>
                      <a:pt x="97" y="66"/>
                      <a:pt x="144" y="0"/>
                    </a:cubicBezTo>
                    <a:cubicBezTo>
                      <a:pt x="551" y="0"/>
                      <a:pt x="959" y="0"/>
                      <a:pt x="1366" y="0"/>
                    </a:cubicBezTo>
                    <a:cubicBezTo>
                      <a:pt x="1333" y="66"/>
                      <a:pt x="1298" y="134"/>
                      <a:pt x="1263" y="202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3" name="Freeform 299"/>
              <p:cNvSpPr>
                <a:spLocks/>
              </p:cNvSpPr>
              <p:nvPr/>
            </p:nvSpPr>
            <p:spPr bwMode="auto">
              <a:xfrm>
                <a:off x="-5535613" y="1082676"/>
                <a:ext cx="4957763" cy="760413"/>
              </a:xfrm>
              <a:custGeom>
                <a:avLst/>
                <a:gdLst>
                  <a:gd name="T0" fmla="*/ 1263 w 1322"/>
                  <a:gd name="T1" fmla="*/ 202 h 202"/>
                  <a:gd name="T2" fmla="*/ 0 w 1322"/>
                  <a:gd name="T3" fmla="*/ 202 h 202"/>
                  <a:gd name="T4" fmla="*/ 99 w 1322"/>
                  <a:gd name="T5" fmla="*/ 0 h 202"/>
                  <a:gd name="T6" fmla="*/ 1322 w 1322"/>
                  <a:gd name="T7" fmla="*/ 0 h 202"/>
                  <a:gd name="T8" fmla="*/ 1263 w 1322"/>
                  <a:gd name="T9" fmla="*/ 202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2" h="202">
                    <a:moveTo>
                      <a:pt x="1263" y="202"/>
                    </a:moveTo>
                    <a:cubicBezTo>
                      <a:pt x="842" y="202"/>
                      <a:pt x="421" y="202"/>
                      <a:pt x="0" y="202"/>
                    </a:cubicBezTo>
                    <a:cubicBezTo>
                      <a:pt x="34" y="134"/>
                      <a:pt x="67" y="66"/>
                      <a:pt x="99" y="0"/>
                    </a:cubicBezTo>
                    <a:cubicBezTo>
                      <a:pt x="506" y="0"/>
                      <a:pt x="914" y="0"/>
                      <a:pt x="1322" y="0"/>
                    </a:cubicBezTo>
                    <a:cubicBezTo>
                      <a:pt x="1302" y="66"/>
                      <a:pt x="1283" y="134"/>
                      <a:pt x="1263" y="202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4" name="Freeform 300"/>
              <p:cNvSpPr>
                <a:spLocks/>
              </p:cNvSpPr>
              <p:nvPr/>
            </p:nvSpPr>
            <p:spPr bwMode="auto">
              <a:xfrm>
                <a:off x="-261938" y="1082676"/>
                <a:ext cx="4787900" cy="760413"/>
              </a:xfrm>
              <a:custGeom>
                <a:avLst/>
                <a:gdLst>
                  <a:gd name="T0" fmla="*/ 1263 w 1277"/>
                  <a:gd name="T1" fmla="*/ 202 h 202"/>
                  <a:gd name="T2" fmla="*/ 0 w 1277"/>
                  <a:gd name="T3" fmla="*/ 202 h 202"/>
                  <a:gd name="T4" fmla="*/ 54 w 1277"/>
                  <a:gd name="T5" fmla="*/ 0 h 202"/>
                  <a:gd name="T6" fmla="*/ 1277 w 1277"/>
                  <a:gd name="T7" fmla="*/ 0 h 202"/>
                  <a:gd name="T8" fmla="*/ 1263 w 1277"/>
                  <a:gd name="T9" fmla="*/ 202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77" h="202">
                    <a:moveTo>
                      <a:pt x="1263" y="202"/>
                    </a:moveTo>
                    <a:cubicBezTo>
                      <a:pt x="842" y="202"/>
                      <a:pt x="421" y="202"/>
                      <a:pt x="0" y="202"/>
                    </a:cubicBezTo>
                    <a:cubicBezTo>
                      <a:pt x="19" y="134"/>
                      <a:pt x="36" y="66"/>
                      <a:pt x="54" y="0"/>
                    </a:cubicBezTo>
                    <a:cubicBezTo>
                      <a:pt x="462" y="0"/>
                      <a:pt x="869" y="0"/>
                      <a:pt x="1277" y="0"/>
                    </a:cubicBezTo>
                    <a:cubicBezTo>
                      <a:pt x="1272" y="66"/>
                      <a:pt x="1268" y="134"/>
                      <a:pt x="1263" y="202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5" name="Freeform 301"/>
              <p:cNvSpPr>
                <a:spLocks/>
              </p:cNvSpPr>
              <p:nvPr/>
            </p:nvSpPr>
            <p:spPr bwMode="auto">
              <a:xfrm>
                <a:off x="5010150" y="1082676"/>
                <a:ext cx="4737100" cy="760413"/>
              </a:xfrm>
              <a:custGeom>
                <a:avLst/>
                <a:gdLst>
                  <a:gd name="T0" fmla="*/ 1263 w 1263"/>
                  <a:gd name="T1" fmla="*/ 202 h 202"/>
                  <a:gd name="T2" fmla="*/ 0 w 1263"/>
                  <a:gd name="T3" fmla="*/ 202 h 202"/>
                  <a:gd name="T4" fmla="*/ 9 w 1263"/>
                  <a:gd name="T5" fmla="*/ 0 h 202"/>
                  <a:gd name="T6" fmla="*/ 1232 w 1263"/>
                  <a:gd name="T7" fmla="*/ 0 h 202"/>
                  <a:gd name="T8" fmla="*/ 1263 w 1263"/>
                  <a:gd name="T9" fmla="*/ 202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63" h="202">
                    <a:moveTo>
                      <a:pt x="1263" y="202"/>
                    </a:moveTo>
                    <a:cubicBezTo>
                      <a:pt x="842" y="202"/>
                      <a:pt x="421" y="202"/>
                      <a:pt x="0" y="202"/>
                    </a:cubicBezTo>
                    <a:cubicBezTo>
                      <a:pt x="3" y="134"/>
                      <a:pt x="6" y="66"/>
                      <a:pt x="9" y="0"/>
                    </a:cubicBezTo>
                    <a:cubicBezTo>
                      <a:pt x="417" y="0"/>
                      <a:pt x="824" y="0"/>
                      <a:pt x="1232" y="0"/>
                    </a:cubicBezTo>
                    <a:cubicBezTo>
                      <a:pt x="1242" y="66"/>
                      <a:pt x="1252" y="134"/>
                      <a:pt x="1263" y="202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6" name="Freeform 302"/>
              <p:cNvSpPr>
                <a:spLocks/>
              </p:cNvSpPr>
              <p:nvPr/>
            </p:nvSpPr>
            <p:spPr bwMode="auto">
              <a:xfrm>
                <a:off x="10152063" y="1082676"/>
                <a:ext cx="4868863" cy="760413"/>
              </a:xfrm>
              <a:custGeom>
                <a:avLst/>
                <a:gdLst>
                  <a:gd name="T0" fmla="*/ 1298 w 1298"/>
                  <a:gd name="T1" fmla="*/ 202 h 202"/>
                  <a:gd name="T2" fmla="*/ 35 w 1298"/>
                  <a:gd name="T3" fmla="*/ 202 h 202"/>
                  <a:gd name="T4" fmla="*/ 0 w 1298"/>
                  <a:gd name="T5" fmla="*/ 0 h 202"/>
                  <a:gd name="T6" fmla="*/ 1222 w 1298"/>
                  <a:gd name="T7" fmla="*/ 0 h 202"/>
                  <a:gd name="T8" fmla="*/ 1298 w 1298"/>
                  <a:gd name="T9" fmla="*/ 202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98" h="202">
                    <a:moveTo>
                      <a:pt x="1298" y="202"/>
                    </a:moveTo>
                    <a:cubicBezTo>
                      <a:pt x="877" y="202"/>
                      <a:pt x="456" y="202"/>
                      <a:pt x="35" y="202"/>
                    </a:cubicBezTo>
                    <a:cubicBezTo>
                      <a:pt x="23" y="134"/>
                      <a:pt x="11" y="66"/>
                      <a:pt x="0" y="0"/>
                    </a:cubicBezTo>
                    <a:cubicBezTo>
                      <a:pt x="407" y="0"/>
                      <a:pt x="815" y="0"/>
                      <a:pt x="1222" y="0"/>
                    </a:cubicBezTo>
                    <a:cubicBezTo>
                      <a:pt x="1247" y="66"/>
                      <a:pt x="1272" y="134"/>
                      <a:pt x="1298" y="202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7" name="Freeform 303"/>
              <p:cNvSpPr>
                <a:spLocks/>
              </p:cNvSpPr>
              <p:nvPr/>
            </p:nvSpPr>
            <p:spPr bwMode="auto">
              <a:xfrm>
                <a:off x="15257463" y="1082676"/>
                <a:ext cx="5037138" cy="760413"/>
              </a:xfrm>
              <a:custGeom>
                <a:avLst/>
                <a:gdLst>
                  <a:gd name="T0" fmla="*/ 1343 w 1343"/>
                  <a:gd name="T1" fmla="*/ 202 h 202"/>
                  <a:gd name="T2" fmla="*/ 80 w 1343"/>
                  <a:gd name="T3" fmla="*/ 202 h 202"/>
                  <a:gd name="T4" fmla="*/ 0 w 1343"/>
                  <a:gd name="T5" fmla="*/ 0 h 202"/>
                  <a:gd name="T6" fmla="*/ 1222 w 1343"/>
                  <a:gd name="T7" fmla="*/ 0 h 202"/>
                  <a:gd name="T8" fmla="*/ 1343 w 1343"/>
                  <a:gd name="T9" fmla="*/ 202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43" h="202">
                    <a:moveTo>
                      <a:pt x="1343" y="202"/>
                    </a:moveTo>
                    <a:cubicBezTo>
                      <a:pt x="922" y="202"/>
                      <a:pt x="501" y="202"/>
                      <a:pt x="80" y="202"/>
                    </a:cubicBezTo>
                    <a:cubicBezTo>
                      <a:pt x="53" y="134"/>
                      <a:pt x="26" y="66"/>
                      <a:pt x="0" y="0"/>
                    </a:cubicBezTo>
                    <a:cubicBezTo>
                      <a:pt x="407" y="0"/>
                      <a:pt x="815" y="0"/>
                      <a:pt x="1222" y="0"/>
                    </a:cubicBezTo>
                    <a:cubicBezTo>
                      <a:pt x="1262" y="66"/>
                      <a:pt x="1302" y="134"/>
                      <a:pt x="1343" y="202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8" name="Freeform 304"/>
              <p:cNvSpPr>
                <a:spLocks/>
              </p:cNvSpPr>
              <p:nvPr/>
            </p:nvSpPr>
            <p:spPr bwMode="auto">
              <a:xfrm>
                <a:off x="20361275" y="1082676"/>
                <a:ext cx="5205413" cy="760413"/>
              </a:xfrm>
              <a:custGeom>
                <a:avLst/>
                <a:gdLst>
                  <a:gd name="T0" fmla="*/ 1388 w 1388"/>
                  <a:gd name="T1" fmla="*/ 202 h 202"/>
                  <a:gd name="T2" fmla="*/ 125 w 1388"/>
                  <a:gd name="T3" fmla="*/ 202 h 202"/>
                  <a:gd name="T4" fmla="*/ 0 w 1388"/>
                  <a:gd name="T5" fmla="*/ 0 h 202"/>
                  <a:gd name="T6" fmla="*/ 1223 w 1388"/>
                  <a:gd name="T7" fmla="*/ 0 h 202"/>
                  <a:gd name="T8" fmla="*/ 1388 w 1388"/>
                  <a:gd name="T9" fmla="*/ 202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88" h="202">
                    <a:moveTo>
                      <a:pt x="1388" y="202"/>
                    </a:moveTo>
                    <a:cubicBezTo>
                      <a:pt x="967" y="202"/>
                      <a:pt x="546" y="202"/>
                      <a:pt x="125" y="202"/>
                    </a:cubicBezTo>
                    <a:cubicBezTo>
                      <a:pt x="82" y="134"/>
                      <a:pt x="41" y="66"/>
                      <a:pt x="0" y="0"/>
                    </a:cubicBezTo>
                    <a:cubicBezTo>
                      <a:pt x="408" y="0"/>
                      <a:pt x="815" y="0"/>
                      <a:pt x="1223" y="0"/>
                    </a:cubicBezTo>
                    <a:cubicBezTo>
                      <a:pt x="1276" y="66"/>
                      <a:pt x="1332" y="134"/>
                      <a:pt x="1388" y="202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9" name="Freeform 305"/>
              <p:cNvSpPr>
                <a:spLocks/>
              </p:cNvSpPr>
              <p:nvPr/>
            </p:nvSpPr>
            <p:spPr bwMode="auto">
              <a:xfrm>
                <a:off x="25465088" y="1082676"/>
                <a:ext cx="5375275" cy="760413"/>
              </a:xfrm>
              <a:custGeom>
                <a:avLst/>
                <a:gdLst>
                  <a:gd name="T0" fmla="*/ 1433 w 1433"/>
                  <a:gd name="T1" fmla="*/ 202 h 202"/>
                  <a:gd name="T2" fmla="*/ 170 w 1433"/>
                  <a:gd name="T3" fmla="*/ 202 h 202"/>
                  <a:gd name="T4" fmla="*/ 0 w 1433"/>
                  <a:gd name="T5" fmla="*/ 0 h 202"/>
                  <a:gd name="T6" fmla="*/ 1223 w 1433"/>
                  <a:gd name="T7" fmla="*/ 0 h 202"/>
                  <a:gd name="T8" fmla="*/ 1433 w 1433"/>
                  <a:gd name="T9" fmla="*/ 202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33" h="202">
                    <a:moveTo>
                      <a:pt x="1433" y="202"/>
                    </a:moveTo>
                    <a:cubicBezTo>
                      <a:pt x="1012" y="202"/>
                      <a:pt x="591" y="202"/>
                      <a:pt x="170" y="202"/>
                    </a:cubicBezTo>
                    <a:cubicBezTo>
                      <a:pt x="112" y="134"/>
                      <a:pt x="56" y="66"/>
                      <a:pt x="0" y="0"/>
                    </a:cubicBezTo>
                    <a:cubicBezTo>
                      <a:pt x="408" y="0"/>
                      <a:pt x="815" y="0"/>
                      <a:pt x="1223" y="0"/>
                    </a:cubicBezTo>
                    <a:cubicBezTo>
                      <a:pt x="1291" y="66"/>
                      <a:pt x="1361" y="134"/>
                      <a:pt x="1433" y="202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0" name="Freeform 306"/>
              <p:cNvSpPr>
                <a:spLocks/>
              </p:cNvSpPr>
              <p:nvPr/>
            </p:nvSpPr>
            <p:spPr bwMode="auto">
              <a:xfrm>
                <a:off x="30570488" y="1082676"/>
                <a:ext cx="5543550" cy="760413"/>
              </a:xfrm>
              <a:custGeom>
                <a:avLst/>
                <a:gdLst>
                  <a:gd name="T0" fmla="*/ 1478 w 1478"/>
                  <a:gd name="T1" fmla="*/ 202 h 202"/>
                  <a:gd name="T2" fmla="*/ 215 w 1478"/>
                  <a:gd name="T3" fmla="*/ 202 h 202"/>
                  <a:gd name="T4" fmla="*/ 0 w 1478"/>
                  <a:gd name="T5" fmla="*/ 0 h 202"/>
                  <a:gd name="T6" fmla="*/ 1223 w 1478"/>
                  <a:gd name="T7" fmla="*/ 0 h 202"/>
                  <a:gd name="T8" fmla="*/ 1478 w 1478"/>
                  <a:gd name="T9" fmla="*/ 202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78" h="202">
                    <a:moveTo>
                      <a:pt x="1478" y="202"/>
                    </a:moveTo>
                    <a:cubicBezTo>
                      <a:pt x="1057" y="202"/>
                      <a:pt x="636" y="202"/>
                      <a:pt x="215" y="202"/>
                    </a:cubicBezTo>
                    <a:cubicBezTo>
                      <a:pt x="142" y="134"/>
                      <a:pt x="70" y="66"/>
                      <a:pt x="0" y="0"/>
                    </a:cubicBezTo>
                    <a:cubicBezTo>
                      <a:pt x="408" y="0"/>
                      <a:pt x="815" y="0"/>
                      <a:pt x="1223" y="0"/>
                    </a:cubicBezTo>
                    <a:cubicBezTo>
                      <a:pt x="1306" y="66"/>
                      <a:pt x="1391" y="134"/>
                      <a:pt x="1478" y="202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1" name="Freeform 307"/>
              <p:cNvSpPr>
                <a:spLocks/>
              </p:cNvSpPr>
              <p:nvPr/>
            </p:nvSpPr>
            <p:spPr bwMode="auto">
              <a:xfrm>
                <a:off x="35679063" y="1082676"/>
                <a:ext cx="8426450" cy="760413"/>
              </a:xfrm>
              <a:custGeom>
                <a:avLst/>
                <a:gdLst>
                  <a:gd name="T0" fmla="*/ 2247 w 2247"/>
                  <a:gd name="T1" fmla="*/ 202 h 202"/>
                  <a:gd name="T2" fmla="*/ 259 w 2247"/>
                  <a:gd name="T3" fmla="*/ 202 h 202"/>
                  <a:gd name="T4" fmla="*/ 0 w 2247"/>
                  <a:gd name="T5" fmla="*/ 0 h 202"/>
                  <a:gd name="T6" fmla="*/ 1924 w 2247"/>
                  <a:gd name="T7" fmla="*/ 0 h 202"/>
                  <a:gd name="T8" fmla="*/ 2247 w 2247"/>
                  <a:gd name="T9" fmla="*/ 202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47" h="202">
                    <a:moveTo>
                      <a:pt x="2247" y="202"/>
                    </a:moveTo>
                    <a:cubicBezTo>
                      <a:pt x="1584" y="202"/>
                      <a:pt x="922" y="202"/>
                      <a:pt x="259" y="202"/>
                    </a:cubicBezTo>
                    <a:cubicBezTo>
                      <a:pt x="171" y="134"/>
                      <a:pt x="84" y="66"/>
                      <a:pt x="0" y="0"/>
                    </a:cubicBezTo>
                    <a:cubicBezTo>
                      <a:pt x="641" y="0"/>
                      <a:pt x="1283" y="0"/>
                      <a:pt x="1924" y="0"/>
                    </a:cubicBezTo>
                    <a:cubicBezTo>
                      <a:pt x="2029" y="66"/>
                      <a:pt x="2137" y="134"/>
                      <a:pt x="2247" y="202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2" name="Freeform 308"/>
              <p:cNvSpPr>
                <a:spLocks/>
              </p:cNvSpPr>
              <p:nvPr/>
            </p:nvSpPr>
            <p:spPr bwMode="auto">
              <a:xfrm>
                <a:off x="39489063" y="1933576"/>
                <a:ext cx="6056313" cy="814388"/>
              </a:xfrm>
              <a:custGeom>
                <a:avLst/>
                <a:gdLst>
                  <a:gd name="T0" fmla="*/ 0 w 1615"/>
                  <a:gd name="T1" fmla="*/ 0 h 217"/>
                  <a:gd name="T2" fmla="*/ 1267 w 1615"/>
                  <a:gd name="T3" fmla="*/ 0 h 217"/>
                  <a:gd name="T4" fmla="*/ 1615 w 1615"/>
                  <a:gd name="T5" fmla="*/ 217 h 217"/>
                  <a:gd name="T6" fmla="*/ 304 w 1615"/>
                  <a:gd name="T7" fmla="*/ 217 h 217"/>
                  <a:gd name="T8" fmla="*/ 0 w 1615"/>
                  <a:gd name="T9" fmla="*/ 0 h 2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5" h="217">
                    <a:moveTo>
                      <a:pt x="0" y="0"/>
                    </a:moveTo>
                    <a:cubicBezTo>
                      <a:pt x="423" y="0"/>
                      <a:pt x="845" y="0"/>
                      <a:pt x="1267" y="0"/>
                    </a:cubicBezTo>
                    <a:cubicBezTo>
                      <a:pt x="1380" y="70"/>
                      <a:pt x="1496" y="143"/>
                      <a:pt x="1615" y="217"/>
                    </a:cubicBezTo>
                    <a:cubicBezTo>
                      <a:pt x="1178" y="217"/>
                      <a:pt x="741" y="217"/>
                      <a:pt x="304" y="217"/>
                    </a:cubicBezTo>
                    <a:cubicBezTo>
                      <a:pt x="200" y="143"/>
                      <a:pt x="99" y="70"/>
                      <a:pt x="0" y="0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3" name="Freeform 309"/>
              <p:cNvSpPr>
                <a:spLocks/>
              </p:cNvSpPr>
              <p:nvPr/>
            </p:nvSpPr>
            <p:spPr bwMode="auto">
              <a:xfrm>
                <a:off x="34196338" y="1933576"/>
                <a:ext cx="5873750" cy="814388"/>
              </a:xfrm>
              <a:custGeom>
                <a:avLst/>
                <a:gdLst>
                  <a:gd name="T0" fmla="*/ 0 w 1566"/>
                  <a:gd name="T1" fmla="*/ 0 h 217"/>
                  <a:gd name="T2" fmla="*/ 1267 w 1566"/>
                  <a:gd name="T3" fmla="*/ 0 h 217"/>
                  <a:gd name="T4" fmla="*/ 1566 w 1566"/>
                  <a:gd name="T5" fmla="*/ 217 h 217"/>
                  <a:gd name="T6" fmla="*/ 256 w 1566"/>
                  <a:gd name="T7" fmla="*/ 217 h 217"/>
                  <a:gd name="T8" fmla="*/ 0 w 1566"/>
                  <a:gd name="T9" fmla="*/ 0 h 2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66" h="217">
                    <a:moveTo>
                      <a:pt x="0" y="0"/>
                    </a:moveTo>
                    <a:cubicBezTo>
                      <a:pt x="422" y="0"/>
                      <a:pt x="845" y="0"/>
                      <a:pt x="1267" y="0"/>
                    </a:cubicBezTo>
                    <a:cubicBezTo>
                      <a:pt x="1365" y="70"/>
                      <a:pt x="1465" y="143"/>
                      <a:pt x="1566" y="217"/>
                    </a:cubicBezTo>
                    <a:cubicBezTo>
                      <a:pt x="1130" y="217"/>
                      <a:pt x="693" y="217"/>
                      <a:pt x="256" y="217"/>
                    </a:cubicBezTo>
                    <a:cubicBezTo>
                      <a:pt x="169" y="143"/>
                      <a:pt x="83" y="70"/>
                      <a:pt x="0" y="0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4" name="Freeform 310"/>
              <p:cNvSpPr>
                <a:spLocks/>
              </p:cNvSpPr>
              <p:nvPr/>
            </p:nvSpPr>
            <p:spPr bwMode="auto">
              <a:xfrm>
                <a:off x="28905200" y="1933576"/>
                <a:ext cx="5692775" cy="814388"/>
              </a:xfrm>
              <a:custGeom>
                <a:avLst/>
                <a:gdLst>
                  <a:gd name="T0" fmla="*/ 0 w 1518"/>
                  <a:gd name="T1" fmla="*/ 0 h 217"/>
                  <a:gd name="T2" fmla="*/ 1267 w 1518"/>
                  <a:gd name="T3" fmla="*/ 0 h 217"/>
                  <a:gd name="T4" fmla="*/ 1518 w 1518"/>
                  <a:gd name="T5" fmla="*/ 217 h 217"/>
                  <a:gd name="T6" fmla="*/ 207 w 1518"/>
                  <a:gd name="T7" fmla="*/ 217 h 217"/>
                  <a:gd name="T8" fmla="*/ 0 w 1518"/>
                  <a:gd name="T9" fmla="*/ 0 h 2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18" h="217">
                    <a:moveTo>
                      <a:pt x="0" y="0"/>
                    </a:moveTo>
                    <a:cubicBezTo>
                      <a:pt x="422" y="0"/>
                      <a:pt x="845" y="0"/>
                      <a:pt x="1267" y="0"/>
                    </a:cubicBezTo>
                    <a:cubicBezTo>
                      <a:pt x="1349" y="70"/>
                      <a:pt x="1433" y="143"/>
                      <a:pt x="1518" y="217"/>
                    </a:cubicBezTo>
                    <a:cubicBezTo>
                      <a:pt x="1081" y="217"/>
                      <a:pt x="644" y="217"/>
                      <a:pt x="207" y="217"/>
                    </a:cubicBezTo>
                    <a:cubicBezTo>
                      <a:pt x="137" y="143"/>
                      <a:pt x="68" y="70"/>
                      <a:pt x="0" y="0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5" name="Freeform 311"/>
              <p:cNvSpPr>
                <a:spLocks/>
              </p:cNvSpPr>
              <p:nvPr/>
            </p:nvSpPr>
            <p:spPr bwMode="auto">
              <a:xfrm>
                <a:off x="23612475" y="1933576"/>
                <a:ext cx="5513388" cy="814388"/>
              </a:xfrm>
              <a:custGeom>
                <a:avLst/>
                <a:gdLst>
                  <a:gd name="T0" fmla="*/ 0 w 1470"/>
                  <a:gd name="T1" fmla="*/ 0 h 217"/>
                  <a:gd name="T2" fmla="*/ 1267 w 1470"/>
                  <a:gd name="T3" fmla="*/ 0 h 217"/>
                  <a:gd name="T4" fmla="*/ 1470 w 1470"/>
                  <a:gd name="T5" fmla="*/ 217 h 217"/>
                  <a:gd name="T6" fmla="*/ 159 w 1470"/>
                  <a:gd name="T7" fmla="*/ 217 h 217"/>
                  <a:gd name="T8" fmla="*/ 0 w 1470"/>
                  <a:gd name="T9" fmla="*/ 0 h 2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70" h="217">
                    <a:moveTo>
                      <a:pt x="0" y="0"/>
                    </a:moveTo>
                    <a:cubicBezTo>
                      <a:pt x="422" y="0"/>
                      <a:pt x="845" y="0"/>
                      <a:pt x="1267" y="0"/>
                    </a:cubicBezTo>
                    <a:cubicBezTo>
                      <a:pt x="1333" y="70"/>
                      <a:pt x="1401" y="143"/>
                      <a:pt x="1470" y="217"/>
                    </a:cubicBezTo>
                    <a:cubicBezTo>
                      <a:pt x="1033" y="217"/>
                      <a:pt x="596" y="217"/>
                      <a:pt x="159" y="217"/>
                    </a:cubicBezTo>
                    <a:cubicBezTo>
                      <a:pt x="105" y="143"/>
                      <a:pt x="52" y="70"/>
                      <a:pt x="0" y="0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6" name="Freeform 312"/>
              <p:cNvSpPr>
                <a:spLocks/>
              </p:cNvSpPr>
              <p:nvPr/>
            </p:nvSpPr>
            <p:spPr bwMode="auto">
              <a:xfrm>
                <a:off x="18321338" y="1933576"/>
                <a:ext cx="5332413" cy="814388"/>
              </a:xfrm>
              <a:custGeom>
                <a:avLst/>
                <a:gdLst>
                  <a:gd name="T0" fmla="*/ 0 w 1422"/>
                  <a:gd name="T1" fmla="*/ 0 h 217"/>
                  <a:gd name="T2" fmla="*/ 1267 w 1422"/>
                  <a:gd name="T3" fmla="*/ 0 h 217"/>
                  <a:gd name="T4" fmla="*/ 1422 w 1422"/>
                  <a:gd name="T5" fmla="*/ 217 h 217"/>
                  <a:gd name="T6" fmla="*/ 111 w 1422"/>
                  <a:gd name="T7" fmla="*/ 217 h 217"/>
                  <a:gd name="T8" fmla="*/ 0 w 1422"/>
                  <a:gd name="T9" fmla="*/ 0 h 2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22" h="217">
                    <a:moveTo>
                      <a:pt x="0" y="0"/>
                    </a:moveTo>
                    <a:cubicBezTo>
                      <a:pt x="422" y="0"/>
                      <a:pt x="845" y="0"/>
                      <a:pt x="1267" y="0"/>
                    </a:cubicBezTo>
                    <a:cubicBezTo>
                      <a:pt x="1317" y="70"/>
                      <a:pt x="1369" y="143"/>
                      <a:pt x="1422" y="217"/>
                    </a:cubicBezTo>
                    <a:cubicBezTo>
                      <a:pt x="985" y="217"/>
                      <a:pt x="548" y="217"/>
                      <a:pt x="111" y="217"/>
                    </a:cubicBezTo>
                    <a:cubicBezTo>
                      <a:pt x="73" y="143"/>
                      <a:pt x="36" y="70"/>
                      <a:pt x="0" y="0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7" name="Freeform 313"/>
              <p:cNvSpPr>
                <a:spLocks/>
              </p:cNvSpPr>
              <p:nvPr/>
            </p:nvSpPr>
            <p:spPr bwMode="auto">
              <a:xfrm>
                <a:off x="13028613" y="1933576"/>
                <a:ext cx="5153025" cy="814388"/>
              </a:xfrm>
              <a:custGeom>
                <a:avLst/>
                <a:gdLst>
                  <a:gd name="T0" fmla="*/ 0 w 1374"/>
                  <a:gd name="T1" fmla="*/ 0 h 217"/>
                  <a:gd name="T2" fmla="*/ 1267 w 1374"/>
                  <a:gd name="T3" fmla="*/ 0 h 217"/>
                  <a:gd name="T4" fmla="*/ 1374 w 1374"/>
                  <a:gd name="T5" fmla="*/ 217 h 217"/>
                  <a:gd name="T6" fmla="*/ 63 w 1374"/>
                  <a:gd name="T7" fmla="*/ 217 h 217"/>
                  <a:gd name="T8" fmla="*/ 0 w 1374"/>
                  <a:gd name="T9" fmla="*/ 0 h 2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74" h="217">
                    <a:moveTo>
                      <a:pt x="0" y="0"/>
                    </a:moveTo>
                    <a:cubicBezTo>
                      <a:pt x="422" y="0"/>
                      <a:pt x="845" y="0"/>
                      <a:pt x="1267" y="0"/>
                    </a:cubicBezTo>
                    <a:cubicBezTo>
                      <a:pt x="1302" y="70"/>
                      <a:pt x="1337" y="143"/>
                      <a:pt x="1374" y="217"/>
                    </a:cubicBezTo>
                    <a:cubicBezTo>
                      <a:pt x="937" y="217"/>
                      <a:pt x="500" y="217"/>
                      <a:pt x="63" y="217"/>
                    </a:cubicBezTo>
                    <a:cubicBezTo>
                      <a:pt x="41" y="143"/>
                      <a:pt x="20" y="70"/>
                      <a:pt x="0" y="0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8" name="Freeform 314"/>
              <p:cNvSpPr>
                <a:spLocks/>
              </p:cNvSpPr>
              <p:nvPr/>
            </p:nvSpPr>
            <p:spPr bwMode="auto">
              <a:xfrm>
                <a:off x="7737475" y="1933576"/>
                <a:ext cx="4968875" cy="814388"/>
              </a:xfrm>
              <a:custGeom>
                <a:avLst/>
                <a:gdLst>
                  <a:gd name="T0" fmla="*/ 0 w 1325"/>
                  <a:gd name="T1" fmla="*/ 0 h 217"/>
                  <a:gd name="T2" fmla="*/ 1267 w 1325"/>
                  <a:gd name="T3" fmla="*/ 0 h 217"/>
                  <a:gd name="T4" fmla="*/ 1325 w 1325"/>
                  <a:gd name="T5" fmla="*/ 217 h 217"/>
                  <a:gd name="T6" fmla="*/ 15 w 1325"/>
                  <a:gd name="T7" fmla="*/ 217 h 217"/>
                  <a:gd name="T8" fmla="*/ 0 w 1325"/>
                  <a:gd name="T9" fmla="*/ 0 h 2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5" h="217">
                    <a:moveTo>
                      <a:pt x="0" y="0"/>
                    </a:moveTo>
                    <a:cubicBezTo>
                      <a:pt x="422" y="0"/>
                      <a:pt x="845" y="0"/>
                      <a:pt x="1267" y="0"/>
                    </a:cubicBezTo>
                    <a:cubicBezTo>
                      <a:pt x="1286" y="70"/>
                      <a:pt x="1306" y="143"/>
                      <a:pt x="1325" y="217"/>
                    </a:cubicBezTo>
                    <a:cubicBezTo>
                      <a:pt x="888" y="217"/>
                      <a:pt x="452" y="217"/>
                      <a:pt x="15" y="217"/>
                    </a:cubicBezTo>
                    <a:cubicBezTo>
                      <a:pt x="10" y="143"/>
                      <a:pt x="5" y="70"/>
                      <a:pt x="0" y="0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9" name="Freeform 315"/>
              <p:cNvSpPr>
                <a:spLocks/>
              </p:cNvSpPr>
              <p:nvPr/>
            </p:nvSpPr>
            <p:spPr bwMode="auto">
              <a:xfrm>
                <a:off x="2317750" y="1933576"/>
                <a:ext cx="4916488" cy="814388"/>
              </a:xfrm>
              <a:custGeom>
                <a:avLst/>
                <a:gdLst>
                  <a:gd name="T0" fmla="*/ 34 w 1311"/>
                  <a:gd name="T1" fmla="*/ 0 h 217"/>
                  <a:gd name="T2" fmla="*/ 1301 w 1311"/>
                  <a:gd name="T3" fmla="*/ 0 h 217"/>
                  <a:gd name="T4" fmla="*/ 1311 w 1311"/>
                  <a:gd name="T5" fmla="*/ 217 h 217"/>
                  <a:gd name="T6" fmla="*/ 0 w 1311"/>
                  <a:gd name="T7" fmla="*/ 217 h 217"/>
                  <a:gd name="T8" fmla="*/ 34 w 1311"/>
                  <a:gd name="T9" fmla="*/ 0 h 2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11" h="217">
                    <a:moveTo>
                      <a:pt x="34" y="0"/>
                    </a:moveTo>
                    <a:cubicBezTo>
                      <a:pt x="456" y="0"/>
                      <a:pt x="879" y="0"/>
                      <a:pt x="1301" y="0"/>
                    </a:cubicBezTo>
                    <a:cubicBezTo>
                      <a:pt x="1304" y="70"/>
                      <a:pt x="1308" y="143"/>
                      <a:pt x="1311" y="217"/>
                    </a:cubicBezTo>
                    <a:cubicBezTo>
                      <a:pt x="874" y="217"/>
                      <a:pt x="437" y="217"/>
                      <a:pt x="0" y="217"/>
                    </a:cubicBezTo>
                    <a:cubicBezTo>
                      <a:pt x="12" y="143"/>
                      <a:pt x="23" y="70"/>
                      <a:pt x="34" y="0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0" name="Freeform 316"/>
              <p:cNvSpPr>
                <a:spLocks/>
              </p:cNvSpPr>
              <p:nvPr/>
            </p:nvSpPr>
            <p:spPr bwMode="auto">
              <a:xfrm>
                <a:off x="-3154363" y="1933576"/>
                <a:ext cx="5059363" cy="814388"/>
              </a:xfrm>
              <a:custGeom>
                <a:avLst/>
                <a:gdLst>
                  <a:gd name="T0" fmla="*/ 82 w 1349"/>
                  <a:gd name="T1" fmla="*/ 0 h 217"/>
                  <a:gd name="T2" fmla="*/ 1349 w 1349"/>
                  <a:gd name="T3" fmla="*/ 0 h 217"/>
                  <a:gd name="T4" fmla="*/ 1311 w 1349"/>
                  <a:gd name="T5" fmla="*/ 217 h 217"/>
                  <a:gd name="T6" fmla="*/ 0 w 1349"/>
                  <a:gd name="T7" fmla="*/ 217 h 217"/>
                  <a:gd name="T8" fmla="*/ 82 w 1349"/>
                  <a:gd name="T9" fmla="*/ 0 h 2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49" h="217">
                    <a:moveTo>
                      <a:pt x="82" y="0"/>
                    </a:moveTo>
                    <a:cubicBezTo>
                      <a:pt x="504" y="0"/>
                      <a:pt x="927" y="0"/>
                      <a:pt x="1349" y="0"/>
                    </a:cubicBezTo>
                    <a:cubicBezTo>
                      <a:pt x="1337" y="70"/>
                      <a:pt x="1324" y="143"/>
                      <a:pt x="1311" y="217"/>
                    </a:cubicBezTo>
                    <a:cubicBezTo>
                      <a:pt x="874" y="217"/>
                      <a:pt x="437" y="217"/>
                      <a:pt x="0" y="217"/>
                    </a:cubicBezTo>
                    <a:cubicBezTo>
                      <a:pt x="28" y="143"/>
                      <a:pt x="55" y="70"/>
                      <a:pt x="82" y="0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1" name="Freeform 317"/>
              <p:cNvSpPr>
                <a:spLocks/>
              </p:cNvSpPr>
              <p:nvPr/>
            </p:nvSpPr>
            <p:spPr bwMode="auto">
              <a:xfrm>
                <a:off x="-8626475" y="1933576"/>
                <a:ext cx="5240338" cy="814388"/>
              </a:xfrm>
              <a:custGeom>
                <a:avLst/>
                <a:gdLst>
                  <a:gd name="T0" fmla="*/ 130 w 1397"/>
                  <a:gd name="T1" fmla="*/ 0 h 217"/>
                  <a:gd name="T2" fmla="*/ 1397 w 1397"/>
                  <a:gd name="T3" fmla="*/ 0 h 217"/>
                  <a:gd name="T4" fmla="*/ 1311 w 1397"/>
                  <a:gd name="T5" fmla="*/ 217 h 217"/>
                  <a:gd name="T6" fmla="*/ 0 w 1397"/>
                  <a:gd name="T7" fmla="*/ 217 h 217"/>
                  <a:gd name="T8" fmla="*/ 130 w 1397"/>
                  <a:gd name="T9" fmla="*/ 0 h 2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97" h="217">
                    <a:moveTo>
                      <a:pt x="130" y="0"/>
                    </a:moveTo>
                    <a:cubicBezTo>
                      <a:pt x="552" y="0"/>
                      <a:pt x="975" y="0"/>
                      <a:pt x="1397" y="0"/>
                    </a:cubicBezTo>
                    <a:cubicBezTo>
                      <a:pt x="1369" y="70"/>
                      <a:pt x="1340" y="143"/>
                      <a:pt x="1311" y="217"/>
                    </a:cubicBezTo>
                    <a:cubicBezTo>
                      <a:pt x="874" y="217"/>
                      <a:pt x="437" y="217"/>
                      <a:pt x="0" y="217"/>
                    </a:cubicBezTo>
                    <a:cubicBezTo>
                      <a:pt x="44" y="143"/>
                      <a:pt x="87" y="70"/>
                      <a:pt x="130" y="0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2" name="Freeform 318"/>
              <p:cNvSpPr>
                <a:spLocks/>
              </p:cNvSpPr>
              <p:nvPr/>
            </p:nvSpPr>
            <p:spPr bwMode="auto">
              <a:xfrm>
                <a:off x="-14098588" y="1933576"/>
                <a:ext cx="5419725" cy="814388"/>
              </a:xfrm>
              <a:custGeom>
                <a:avLst/>
                <a:gdLst>
                  <a:gd name="T0" fmla="*/ 178 w 1445"/>
                  <a:gd name="T1" fmla="*/ 0 h 217"/>
                  <a:gd name="T2" fmla="*/ 1445 w 1445"/>
                  <a:gd name="T3" fmla="*/ 0 h 217"/>
                  <a:gd name="T4" fmla="*/ 1310 w 1445"/>
                  <a:gd name="T5" fmla="*/ 217 h 217"/>
                  <a:gd name="T6" fmla="*/ 0 w 1445"/>
                  <a:gd name="T7" fmla="*/ 217 h 217"/>
                  <a:gd name="T8" fmla="*/ 178 w 1445"/>
                  <a:gd name="T9" fmla="*/ 0 h 2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45" h="217">
                    <a:moveTo>
                      <a:pt x="178" y="0"/>
                    </a:moveTo>
                    <a:cubicBezTo>
                      <a:pt x="600" y="0"/>
                      <a:pt x="1023" y="0"/>
                      <a:pt x="1445" y="0"/>
                    </a:cubicBezTo>
                    <a:cubicBezTo>
                      <a:pt x="1401" y="70"/>
                      <a:pt x="1356" y="143"/>
                      <a:pt x="1310" y="217"/>
                    </a:cubicBezTo>
                    <a:cubicBezTo>
                      <a:pt x="874" y="217"/>
                      <a:pt x="437" y="217"/>
                      <a:pt x="0" y="217"/>
                    </a:cubicBezTo>
                    <a:cubicBezTo>
                      <a:pt x="60" y="143"/>
                      <a:pt x="120" y="70"/>
                      <a:pt x="178" y="0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3" name="Freeform 319"/>
              <p:cNvSpPr>
                <a:spLocks/>
              </p:cNvSpPr>
              <p:nvPr/>
            </p:nvSpPr>
            <p:spPr bwMode="auto">
              <a:xfrm>
                <a:off x="-19570700" y="1933576"/>
                <a:ext cx="5600700" cy="814388"/>
              </a:xfrm>
              <a:custGeom>
                <a:avLst/>
                <a:gdLst>
                  <a:gd name="T0" fmla="*/ 226 w 1493"/>
                  <a:gd name="T1" fmla="*/ 0 h 217"/>
                  <a:gd name="T2" fmla="*/ 1493 w 1493"/>
                  <a:gd name="T3" fmla="*/ 0 h 217"/>
                  <a:gd name="T4" fmla="*/ 1310 w 1493"/>
                  <a:gd name="T5" fmla="*/ 217 h 217"/>
                  <a:gd name="T6" fmla="*/ 0 w 1493"/>
                  <a:gd name="T7" fmla="*/ 217 h 217"/>
                  <a:gd name="T8" fmla="*/ 226 w 1493"/>
                  <a:gd name="T9" fmla="*/ 0 h 2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93" h="217">
                    <a:moveTo>
                      <a:pt x="226" y="0"/>
                    </a:moveTo>
                    <a:cubicBezTo>
                      <a:pt x="648" y="0"/>
                      <a:pt x="1070" y="0"/>
                      <a:pt x="1493" y="0"/>
                    </a:cubicBezTo>
                    <a:cubicBezTo>
                      <a:pt x="1433" y="70"/>
                      <a:pt x="1373" y="143"/>
                      <a:pt x="1310" y="217"/>
                    </a:cubicBezTo>
                    <a:cubicBezTo>
                      <a:pt x="873" y="217"/>
                      <a:pt x="436" y="217"/>
                      <a:pt x="0" y="217"/>
                    </a:cubicBezTo>
                    <a:cubicBezTo>
                      <a:pt x="77" y="143"/>
                      <a:pt x="152" y="70"/>
                      <a:pt x="226" y="0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4" name="Freeform 320"/>
              <p:cNvSpPr>
                <a:spLocks/>
              </p:cNvSpPr>
              <p:nvPr/>
            </p:nvSpPr>
            <p:spPr bwMode="auto">
              <a:xfrm>
                <a:off x="-25045988" y="1933576"/>
                <a:ext cx="5783263" cy="814388"/>
              </a:xfrm>
              <a:custGeom>
                <a:avLst/>
                <a:gdLst>
                  <a:gd name="T0" fmla="*/ 275 w 1542"/>
                  <a:gd name="T1" fmla="*/ 0 h 217"/>
                  <a:gd name="T2" fmla="*/ 1542 w 1542"/>
                  <a:gd name="T3" fmla="*/ 0 h 217"/>
                  <a:gd name="T4" fmla="*/ 1311 w 1542"/>
                  <a:gd name="T5" fmla="*/ 217 h 217"/>
                  <a:gd name="T6" fmla="*/ 0 w 1542"/>
                  <a:gd name="T7" fmla="*/ 217 h 217"/>
                  <a:gd name="T8" fmla="*/ 275 w 1542"/>
                  <a:gd name="T9" fmla="*/ 0 h 2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42" h="217">
                    <a:moveTo>
                      <a:pt x="275" y="0"/>
                    </a:moveTo>
                    <a:cubicBezTo>
                      <a:pt x="697" y="0"/>
                      <a:pt x="1119" y="0"/>
                      <a:pt x="1542" y="0"/>
                    </a:cubicBezTo>
                    <a:cubicBezTo>
                      <a:pt x="1467" y="70"/>
                      <a:pt x="1390" y="143"/>
                      <a:pt x="1311" y="217"/>
                    </a:cubicBezTo>
                    <a:cubicBezTo>
                      <a:pt x="874" y="217"/>
                      <a:pt x="437" y="217"/>
                      <a:pt x="0" y="217"/>
                    </a:cubicBezTo>
                    <a:cubicBezTo>
                      <a:pt x="94" y="143"/>
                      <a:pt x="185" y="70"/>
                      <a:pt x="275" y="0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5" name="Freeform 321"/>
              <p:cNvSpPr>
                <a:spLocks/>
              </p:cNvSpPr>
              <p:nvPr/>
            </p:nvSpPr>
            <p:spPr bwMode="auto">
              <a:xfrm>
                <a:off x="-33342263" y="1933576"/>
                <a:ext cx="8788400" cy="814388"/>
              </a:xfrm>
              <a:custGeom>
                <a:avLst/>
                <a:gdLst>
                  <a:gd name="T0" fmla="*/ 348 w 2343"/>
                  <a:gd name="T1" fmla="*/ 0 h 217"/>
                  <a:gd name="T2" fmla="*/ 2343 w 2343"/>
                  <a:gd name="T3" fmla="*/ 0 h 217"/>
                  <a:gd name="T4" fmla="*/ 2064 w 2343"/>
                  <a:gd name="T5" fmla="*/ 217 h 217"/>
                  <a:gd name="T6" fmla="*/ 0 w 2343"/>
                  <a:gd name="T7" fmla="*/ 217 h 217"/>
                  <a:gd name="T8" fmla="*/ 348 w 2343"/>
                  <a:gd name="T9" fmla="*/ 0 h 2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43" h="217">
                    <a:moveTo>
                      <a:pt x="348" y="0"/>
                    </a:moveTo>
                    <a:cubicBezTo>
                      <a:pt x="1013" y="0"/>
                      <a:pt x="1678" y="0"/>
                      <a:pt x="2343" y="0"/>
                    </a:cubicBezTo>
                    <a:cubicBezTo>
                      <a:pt x="2252" y="70"/>
                      <a:pt x="2159" y="143"/>
                      <a:pt x="2064" y="217"/>
                    </a:cubicBezTo>
                    <a:cubicBezTo>
                      <a:pt x="1376" y="217"/>
                      <a:pt x="688" y="217"/>
                      <a:pt x="0" y="217"/>
                    </a:cubicBezTo>
                    <a:cubicBezTo>
                      <a:pt x="119" y="143"/>
                      <a:pt x="234" y="70"/>
                      <a:pt x="348" y="0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6" name="Freeform 322"/>
              <p:cNvSpPr>
                <a:spLocks/>
              </p:cNvSpPr>
              <p:nvPr/>
            </p:nvSpPr>
            <p:spPr bwMode="auto">
              <a:xfrm>
                <a:off x="36499800" y="2835276"/>
                <a:ext cx="10583863" cy="879475"/>
              </a:xfrm>
              <a:custGeom>
                <a:avLst/>
                <a:gdLst>
                  <a:gd name="T0" fmla="*/ 0 w 2822"/>
                  <a:gd name="T1" fmla="*/ 0 h 234"/>
                  <a:gd name="T2" fmla="*/ 2448 w 2822"/>
                  <a:gd name="T3" fmla="*/ 0 h 234"/>
                  <a:gd name="T4" fmla="*/ 2822 w 2822"/>
                  <a:gd name="T5" fmla="*/ 234 h 234"/>
                  <a:gd name="T6" fmla="*/ 287 w 2822"/>
                  <a:gd name="T7" fmla="*/ 234 h 234"/>
                  <a:gd name="T8" fmla="*/ 0 w 2822"/>
                  <a:gd name="T9" fmla="*/ 0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22" h="234">
                    <a:moveTo>
                      <a:pt x="0" y="0"/>
                    </a:moveTo>
                    <a:cubicBezTo>
                      <a:pt x="816" y="0"/>
                      <a:pt x="1632" y="0"/>
                      <a:pt x="2448" y="0"/>
                    </a:cubicBezTo>
                    <a:cubicBezTo>
                      <a:pt x="2570" y="76"/>
                      <a:pt x="2695" y="154"/>
                      <a:pt x="2822" y="234"/>
                    </a:cubicBezTo>
                    <a:cubicBezTo>
                      <a:pt x="1977" y="234"/>
                      <a:pt x="1132" y="234"/>
                      <a:pt x="287" y="234"/>
                    </a:cubicBezTo>
                    <a:cubicBezTo>
                      <a:pt x="189" y="154"/>
                      <a:pt x="94" y="76"/>
                      <a:pt x="0" y="0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7" name="Freeform 323"/>
              <p:cNvSpPr>
                <a:spLocks/>
              </p:cNvSpPr>
              <p:nvPr/>
            </p:nvSpPr>
            <p:spPr bwMode="auto">
              <a:xfrm>
                <a:off x="31008638" y="2835276"/>
                <a:ext cx="5989638" cy="879475"/>
              </a:xfrm>
              <a:custGeom>
                <a:avLst/>
                <a:gdLst>
                  <a:gd name="T0" fmla="*/ 0 w 1597"/>
                  <a:gd name="T1" fmla="*/ 0 h 234"/>
                  <a:gd name="T2" fmla="*/ 1315 w 1597"/>
                  <a:gd name="T3" fmla="*/ 0 h 234"/>
                  <a:gd name="T4" fmla="*/ 1597 w 1597"/>
                  <a:gd name="T5" fmla="*/ 234 h 234"/>
                  <a:gd name="T6" fmla="*/ 235 w 1597"/>
                  <a:gd name="T7" fmla="*/ 234 h 234"/>
                  <a:gd name="T8" fmla="*/ 0 w 1597"/>
                  <a:gd name="T9" fmla="*/ 0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97" h="234">
                    <a:moveTo>
                      <a:pt x="0" y="0"/>
                    </a:moveTo>
                    <a:cubicBezTo>
                      <a:pt x="438" y="0"/>
                      <a:pt x="876" y="0"/>
                      <a:pt x="1315" y="0"/>
                    </a:cubicBezTo>
                    <a:cubicBezTo>
                      <a:pt x="1407" y="76"/>
                      <a:pt x="1501" y="154"/>
                      <a:pt x="1597" y="234"/>
                    </a:cubicBezTo>
                    <a:cubicBezTo>
                      <a:pt x="1143" y="234"/>
                      <a:pt x="689" y="234"/>
                      <a:pt x="235" y="234"/>
                    </a:cubicBezTo>
                    <a:cubicBezTo>
                      <a:pt x="155" y="154"/>
                      <a:pt x="76" y="76"/>
                      <a:pt x="0" y="0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8" name="Freeform 324"/>
              <p:cNvSpPr>
                <a:spLocks/>
              </p:cNvSpPr>
              <p:nvPr/>
            </p:nvSpPr>
            <p:spPr bwMode="auto">
              <a:xfrm>
                <a:off x="25514300" y="2835276"/>
                <a:ext cx="5799138" cy="879475"/>
              </a:xfrm>
              <a:custGeom>
                <a:avLst/>
                <a:gdLst>
                  <a:gd name="T0" fmla="*/ 0 w 1546"/>
                  <a:gd name="T1" fmla="*/ 0 h 234"/>
                  <a:gd name="T2" fmla="*/ 1316 w 1546"/>
                  <a:gd name="T3" fmla="*/ 0 h 234"/>
                  <a:gd name="T4" fmla="*/ 1546 w 1546"/>
                  <a:gd name="T5" fmla="*/ 234 h 234"/>
                  <a:gd name="T6" fmla="*/ 184 w 1546"/>
                  <a:gd name="T7" fmla="*/ 234 h 234"/>
                  <a:gd name="T8" fmla="*/ 0 w 1546"/>
                  <a:gd name="T9" fmla="*/ 0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46" h="234">
                    <a:moveTo>
                      <a:pt x="0" y="0"/>
                    </a:moveTo>
                    <a:cubicBezTo>
                      <a:pt x="439" y="0"/>
                      <a:pt x="877" y="0"/>
                      <a:pt x="1316" y="0"/>
                    </a:cubicBezTo>
                    <a:cubicBezTo>
                      <a:pt x="1391" y="76"/>
                      <a:pt x="1467" y="154"/>
                      <a:pt x="1546" y="234"/>
                    </a:cubicBezTo>
                    <a:cubicBezTo>
                      <a:pt x="1092" y="234"/>
                      <a:pt x="638" y="234"/>
                      <a:pt x="184" y="234"/>
                    </a:cubicBezTo>
                    <a:cubicBezTo>
                      <a:pt x="121" y="154"/>
                      <a:pt x="60" y="76"/>
                      <a:pt x="0" y="0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9" name="Freeform 325"/>
              <p:cNvSpPr>
                <a:spLocks/>
              </p:cNvSpPr>
              <p:nvPr/>
            </p:nvSpPr>
            <p:spPr bwMode="auto">
              <a:xfrm>
                <a:off x="20023138" y="2835276"/>
                <a:ext cx="5603875" cy="879475"/>
              </a:xfrm>
              <a:custGeom>
                <a:avLst/>
                <a:gdLst>
                  <a:gd name="T0" fmla="*/ 0 w 1494"/>
                  <a:gd name="T1" fmla="*/ 0 h 234"/>
                  <a:gd name="T2" fmla="*/ 1315 w 1494"/>
                  <a:gd name="T3" fmla="*/ 0 h 234"/>
                  <a:gd name="T4" fmla="*/ 1494 w 1494"/>
                  <a:gd name="T5" fmla="*/ 234 h 234"/>
                  <a:gd name="T6" fmla="*/ 132 w 1494"/>
                  <a:gd name="T7" fmla="*/ 234 h 234"/>
                  <a:gd name="T8" fmla="*/ 0 w 1494"/>
                  <a:gd name="T9" fmla="*/ 0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94" h="234">
                    <a:moveTo>
                      <a:pt x="0" y="0"/>
                    </a:moveTo>
                    <a:cubicBezTo>
                      <a:pt x="439" y="0"/>
                      <a:pt x="877" y="0"/>
                      <a:pt x="1315" y="0"/>
                    </a:cubicBezTo>
                    <a:cubicBezTo>
                      <a:pt x="1373" y="76"/>
                      <a:pt x="1433" y="154"/>
                      <a:pt x="1494" y="234"/>
                    </a:cubicBezTo>
                    <a:cubicBezTo>
                      <a:pt x="1040" y="234"/>
                      <a:pt x="586" y="234"/>
                      <a:pt x="132" y="234"/>
                    </a:cubicBezTo>
                    <a:cubicBezTo>
                      <a:pt x="87" y="154"/>
                      <a:pt x="43" y="76"/>
                      <a:pt x="0" y="0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0" name="Freeform 326"/>
              <p:cNvSpPr>
                <a:spLocks/>
              </p:cNvSpPr>
              <p:nvPr/>
            </p:nvSpPr>
            <p:spPr bwMode="auto">
              <a:xfrm>
                <a:off x="14533563" y="2835276"/>
                <a:ext cx="5407025" cy="879475"/>
              </a:xfrm>
              <a:custGeom>
                <a:avLst/>
                <a:gdLst>
                  <a:gd name="T0" fmla="*/ 0 w 1442"/>
                  <a:gd name="T1" fmla="*/ 0 h 234"/>
                  <a:gd name="T2" fmla="*/ 1315 w 1442"/>
                  <a:gd name="T3" fmla="*/ 0 h 234"/>
                  <a:gd name="T4" fmla="*/ 1442 w 1442"/>
                  <a:gd name="T5" fmla="*/ 234 h 234"/>
                  <a:gd name="T6" fmla="*/ 80 w 1442"/>
                  <a:gd name="T7" fmla="*/ 234 h 234"/>
                  <a:gd name="T8" fmla="*/ 0 w 1442"/>
                  <a:gd name="T9" fmla="*/ 0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42" h="234">
                    <a:moveTo>
                      <a:pt x="0" y="0"/>
                    </a:moveTo>
                    <a:cubicBezTo>
                      <a:pt x="438" y="0"/>
                      <a:pt x="877" y="0"/>
                      <a:pt x="1315" y="0"/>
                    </a:cubicBezTo>
                    <a:cubicBezTo>
                      <a:pt x="1356" y="76"/>
                      <a:pt x="1398" y="154"/>
                      <a:pt x="1442" y="234"/>
                    </a:cubicBezTo>
                    <a:cubicBezTo>
                      <a:pt x="988" y="234"/>
                      <a:pt x="534" y="234"/>
                      <a:pt x="80" y="234"/>
                    </a:cubicBezTo>
                    <a:cubicBezTo>
                      <a:pt x="53" y="154"/>
                      <a:pt x="26" y="76"/>
                      <a:pt x="0" y="0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1" name="Freeform 327"/>
              <p:cNvSpPr>
                <a:spLocks/>
              </p:cNvSpPr>
              <p:nvPr/>
            </p:nvSpPr>
            <p:spPr bwMode="auto">
              <a:xfrm>
                <a:off x="9042400" y="2835276"/>
                <a:ext cx="5208588" cy="879475"/>
              </a:xfrm>
              <a:custGeom>
                <a:avLst/>
                <a:gdLst>
                  <a:gd name="T0" fmla="*/ 0 w 1389"/>
                  <a:gd name="T1" fmla="*/ 0 h 234"/>
                  <a:gd name="T2" fmla="*/ 1315 w 1389"/>
                  <a:gd name="T3" fmla="*/ 0 h 234"/>
                  <a:gd name="T4" fmla="*/ 1389 w 1389"/>
                  <a:gd name="T5" fmla="*/ 234 h 234"/>
                  <a:gd name="T6" fmla="*/ 28 w 1389"/>
                  <a:gd name="T7" fmla="*/ 234 h 234"/>
                  <a:gd name="T8" fmla="*/ 0 w 1389"/>
                  <a:gd name="T9" fmla="*/ 0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89" h="234">
                    <a:moveTo>
                      <a:pt x="0" y="0"/>
                    </a:moveTo>
                    <a:cubicBezTo>
                      <a:pt x="438" y="0"/>
                      <a:pt x="877" y="0"/>
                      <a:pt x="1315" y="0"/>
                    </a:cubicBezTo>
                    <a:cubicBezTo>
                      <a:pt x="1339" y="76"/>
                      <a:pt x="1364" y="154"/>
                      <a:pt x="1389" y="234"/>
                    </a:cubicBezTo>
                    <a:cubicBezTo>
                      <a:pt x="936" y="234"/>
                      <a:pt x="481" y="234"/>
                      <a:pt x="28" y="234"/>
                    </a:cubicBezTo>
                    <a:cubicBezTo>
                      <a:pt x="18" y="154"/>
                      <a:pt x="9" y="76"/>
                      <a:pt x="0" y="0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2" name="Freeform 328"/>
              <p:cNvSpPr>
                <a:spLocks/>
              </p:cNvSpPr>
              <p:nvPr/>
            </p:nvSpPr>
            <p:spPr bwMode="auto">
              <a:xfrm>
                <a:off x="3457575" y="2835276"/>
                <a:ext cx="5108575" cy="879475"/>
              </a:xfrm>
              <a:custGeom>
                <a:avLst/>
                <a:gdLst>
                  <a:gd name="T0" fmla="*/ 25 w 1362"/>
                  <a:gd name="T1" fmla="*/ 0 h 234"/>
                  <a:gd name="T2" fmla="*/ 1340 w 1362"/>
                  <a:gd name="T3" fmla="*/ 0 h 234"/>
                  <a:gd name="T4" fmla="*/ 1362 w 1362"/>
                  <a:gd name="T5" fmla="*/ 234 h 234"/>
                  <a:gd name="T6" fmla="*/ 0 w 1362"/>
                  <a:gd name="T7" fmla="*/ 234 h 234"/>
                  <a:gd name="T8" fmla="*/ 25 w 1362"/>
                  <a:gd name="T9" fmla="*/ 0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62" h="234">
                    <a:moveTo>
                      <a:pt x="25" y="0"/>
                    </a:moveTo>
                    <a:cubicBezTo>
                      <a:pt x="463" y="0"/>
                      <a:pt x="901" y="0"/>
                      <a:pt x="1340" y="0"/>
                    </a:cubicBezTo>
                    <a:cubicBezTo>
                      <a:pt x="1347" y="76"/>
                      <a:pt x="1355" y="154"/>
                      <a:pt x="1362" y="234"/>
                    </a:cubicBezTo>
                    <a:cubicBezTo>
                      <a:pt x="908" y="234"/>
                      <a:pt x="454" y="234"/>
                      <a:pt x="0" y="234"/>
                    </a:cubicBezTo>
                    <a:cubicBezTo>
                      <a:pt x="9" y="154"/>
                      <a:pt x="17" y="76"/>
                      <a:pt x="25" y="0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3" name="Freeform 329"/>
              <p:cNvSpPr>
                <a:spLocks/>
              </p:cNvSpPr>
              <p:nvPr/>
            </p:nvSpPr>
            <p:spPr bwMode="auto">
              <a:xfrm>
                <a:off x="-2227263" y="2835276"/>
                <a:ext cx="5216525" cy="879475"/>
              </a:xfrm>
              <a:custGeom>
                <a:avLst/>
                <a:gdLst>
                  <a:gd name="T0" fmla="*/ 76 w 1391"/>
                  <a:gd name="T1" fmla="*/ 0 h 234"/>
                  <a:gd name="T2" fmla="*/ 1391 w 1391"/>
                  <a:gd name="T3" fmla="*/ 0 h 234"/>
                  <a:gd name="T4" fmla="*/ 1362 w 1391"/>
                  <a:gd name="T5" fmla="*/ 234 h 234"/>
                  <a:gd name="T6" fmla="*/ 0 w 1391"/>
                  <a:gd name="T7" fmla="*/ 234 h 234"/>
                  <a:gd name="T8" fmla="*/ 76 w 1391"/>
                  <a:gd name="T9" fmla="*/ 0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91" h="234">
                    <a:moveTo>
                      <a:pt x="76" y="0"/>
                    </a:moveTo>
                    <a:cubicBezTo>
                      <a:pt x="515" y="0"/>
                      <a:pt x="953" y="0"/>
                      <a:pt x="1391" y="0"/>
                    </a:cubicBezTo>
                    <a:cubicBezTo>
                      <a:pt x="1382" y="76"/>
                      <a:pt x="1372" y="154"/>
                      <a:pt x="1362" y="234"/>
                    </a:cubicBezTo>
                    <a:cubicBezTo>
                      <a:pt x="908" y="234"/>
                      <a:pt x="454" y="234"/>
                      <a:pt x="0" y="234"/>
                    </a:cubicBezTo>
                    <a:cubicBezTo>
                      <a:pt x="26" y="154"/>
                      <a:pt x="51" y="76"/>
                      <a:pt x="76" y="0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4" name="Freeform 330"/>
              <p:cNvSpPr>
                <a:spLocks/>
              </p:cNvSpPr>
              <p:nvPr/>
            </p:nvSpPr>
            <p:spPr bwMode="auto">
              <a:xfrm>
                <a:off x="-7913688" y="2835276"/>
                <a:ext cx="5411788" cy="879475"/>
              </a:xfrm>
              <a:custGeom>
                <a:avLst/>
                <a:gdLst>
                  <a:gd name="T0" fmla="*/ 128 w 1443"/>
                  <a:gd name="T1" fmla="*/ 0 h 234"/>
                  <a:gd name="T2" fmla="*/ 1443 w 1443"/>
                  <a:gd name="T3" fmla="*/ 0 h 234"/>
                  <a:gd name="T4" fmla="*/ 1362 w 1443"/>
                  <a:gd name="T5" fmla="*/ 234 h 234"/>
                  <a:gd name="T6" fmla="*/ 0 w 1443"/>
                  <a:gd name="T7" fmla="*/ 234 h 234"/>
                  <a:gd name="T8" fmla="*/ 128 w 1443"/>
                  <a:gd name="T9" fmla="*/ 0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43" h="234">
                    <a:moveTo>
                      <a:pt x="128" y="0"/>
                    </a:moveTo>
                    <a:cubicBezTo>
                      <a:pt x="566" y="0"/>
                      <a:pt x="1005" y="0"/>
                      <a:pt x="1443" y="0"/>
                    </a:cubicBezTo>
                    <a:cubicBezTo>
                      <a:pt x="1417" y="76"/>
                      <a:pt x="1389" y="154"/>
                      <a:pt x="1362" y="234"/>
                    </a:cubicBezTo>
                    <a:cubicBezTo>
                      <a:pt x="908" y="234"/>
                      <a:pt x="454" y="234"/>
                      <a:pt x="0" y="234"/>
                    </a:cubicBezTo>
                    <a:cubicBezTo>
                      <a:pt x="44" y="154"/>
                      <a:pt x="86" y="76"/>
                      <a:pt x="128" y="0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5" name="Freeform 331"/>
              <p:cNvSpPr>
                <a:spLocks/>
              </p:cNvSpPr>
              <p:nvPr/>
            </p:nvSpPr>
            <p:spPr bwMode="auto">
              <a:xfrm>
                <a:off x="-13600113" y="2835276"/>
                <a:ext cx="5607050" cy="879475"/>
              </a:xfrm>
              <a:custGeom>
                <a:avLst/>
                <a:gdLst>
                  <a:gd name="T0" fmla="*/ 180 w 1495"/>
                  <a:gd name="T1" fmla="*/ 0 h 234"/>
                  <a:gd name="T2" fmla="*/ 1495 w 1495"/>
                  <a:gd name="T3" fmla="*/ 0 h 234"/>
                  <a:gd name="T4" fmla="*/ 1362 w 1495"/>
                  <a:gd name="T5" fmla="*/ 234 h 234"/>
                  <a:gd name="T6" fmla="*/ 0 w 1495"/>
                  <a:gd name="T7" fmla="*/ 234 h 234"/>
                  <a:gd name="T8" fmla="*/ 180 w 1495"/>
                  <a:gd name="T9" fmla="*/ 0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95" h="234">
                    <a:moveTo>
                      <a:pt x="180" y="0"/>
                    </a:moveTo>
                    <a:cubicBezTo>
                      <a:pt x="618" y="0"/>
                      <a:pt x="1057" y="0"/>
                      <a:pt x="1495" y="0"/>
                    </a:cubicBezTo>
                    <a:cubicBezTo>
                      <a:pt x="1451" y="76"/>
                      <a:pt x="1407" y="154"/>
                      <a:pt x="1362" y="234"/>
                    </a:cubicBezTo>
                    <a:cubicBezTo>
                      <a:pt x="908" y="234"/>
                      <a:pt x="454" y="234"/>
                      <a:pt x="0" y="234"/>
                    </a:cubicBezTo>
                    <a:cubicBezTo>
                      <a:pt x="61" y="154"/>
                      <a:pt x="121" y="76"/>
                      <a:pt x="180" y="0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6" name="Freeform 332"/>
              <p:cNvSpPr>
                <a:spLocks/>
              </p:cNvSpPr>
              <p:nvPr/>
            </p:nvSpPr>
            <p:spPr bwMode="auto">
              <a:xfrm>
                <a:off x="-19284950" y="2835276"/>
                <a:ext cx="5802313" cy="879475"/>
              </a:xfrm>
              <a:custGeom>
                <a:avLst/>
                <a:gdLst>
                  <a:gd name="T0" fmla="*/ 231 w 1547"/>
                  <a:gd name="T1" fmla="*/ 0 h 234"/>
                  <a:gd name="T2" fmla="*/ 1547 w 1547"/>
                  <a:gd name="T3" fmla="*/ 0 h 234"/>
                  <a:gd name="T4" fmla="*/ 1361 w 1547"/>
                  <a:gd name="T5" fmla="*/ 234 h 234"/>
                  <a:gd name="T6" fmla="*/ 0 w 1547"/>
                  <a:gd name="T7" fmla="*/ 234 h 234"/>
                  <a:gd name="T8" fmla="*/ 231 w 1547"/>
                  <a:gd name="T9" fmla="*/ 0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47" h="234">
                    <a:moveTo>
                      <a:pt x="231" y="0"/>
                    </a:moveTo>
                    <a:cubicBezTo>
                      <a:pt x="670" y="0"/>
                      <a:pt x="1108" y="0"/>
                      <a:pt x="1547" y="0"/>
                    </a:cubicBezTo>
                    <a:cubicBezTo>
                      <a:pt x="1486" y="76"/>
                      <a:pt x="1425" y="154"/>
                      <a:pt x="1361" y="234"/>
                    </a:cubicBezTo>
                    <a:cubicBezTo>
                      <a:pt x="907" y="234"/>
                      <a:pt x="453" y="234"/>
                      <a:pt x="0" y="234"/>
                    </a:cubicBezTo>
                    <a:cubicBezTo>
                      <a:pt x="79" y="154"/>
                      <a:pt x="156" y="76"/>
                      <a:pt x="231" y="0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7" name="Freeform 333"/>
              <p:cNvSpPr>
                <a:spLocks/>
              </p:cNvSpPr>
              <p:nvPr/>
            </p:nvSpPr>
            <p:spPr bwMode="auto">
              <a:xfrm>
                <a:off x="-24974550" y="2835276"/>
                <a:ext cx="5997575" cy="879475"/>
              </a:xfrm>
              <a:custGeom>
                <a:avLst/>
                <a:gdLst>
                  <a:gd name="T0" fmla="*/ 284 w 1599"/>
                  <a:gd name="T1" fmla="*/ 0 h 234"/>
                  <a:gd name="T2" fmla="*/ 1599 w 1599"/>
                  <a:gd name="T3" fmla="*/ 0 h 234"/>
                  <a:gd name="T4" fmla="*/ 1362 w 1599"/>
                  <a:gd name="T5" fmla="*/ 234 h 234"/>
                  <a:gd name="T6" fmla="*/ 0 w 1599"/>
                  <a:gd name="T7" fmla="*/ 234 h 234"/>
                  <a:gd name="T8" fmla="*/ 284 w 1599"/>
                  <a:gd name="T9" fmla="*/ 0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99" h="234">
                    <a:moveTo>
                      <a:pt x="284" y="0"/>
                    </a:moveTo>
                    <a:cubicBezTo>
                      <a:pt x="723" y="0"/>
                      <a:pt x="1161" y="0"/>
                      <a:pt x="1599" y="0"/>
                    </a:cubicBezTo>
                    <a:cubicBezTo>
                      <a:pt x="1522" y="76"/>
                      <a:pt x="1443" y="154"/>
                      <a:pt x="1362" y="234"/>
                    </a:cubicBezTo>
                    <a:cubicBezTo>
                      <a:pt x="908" y="234"/>
                      <a:pt x="454" y="234"/>
                      <a:pt x="0" y="234"/>
                    </a:cubicBezTo>
                    <a:cubicBezTo>
                      <a:pt x="97" y="154"/>
                      <a:pt x="192" y="76"/>
                      <a:pt x="284" y="0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8" name="Freeform 334"/>
              <p:cNvSpPr>
                <a:spLocks/>
              </p:cNvSpPr>
              <p:nvPr/>
            </p:nvSpPr>
            <p:spPr bwMode="auto">
              <a:xfrm>
                <a:off x="-34880550" y="2835276"/>
                <a:ext cx="10329863" cy="879475"/>
              </a:xfrm>
              <a:custGeom>
                <a:avLst/>
                <a:gdLst>
                  <a:gd name="T0" fmla="*/ 374 w 2754"/>
                  <a:gd name="T1" fmla="*/ 0 h 234"/>
                  <a:gd name="T2" fmla="*/ 2754 w 2754"/>
                  <a:gd name="T3" fmla="*/ 0 h 234"/>
                  <a:gd name="T4" fmla="*/ 2464 w 2754"/>
                  <a:gd name="T5" fmla="*/ 234 h 234"/>
                  <a:gd name="T6" fmla="*/ 0 w 2754"/>
                  <a:gd name="T7" fmla="*/ 234 h 234"/>
                  <a:gd name="T8" fmla="*/ 374 w 2754"/>
                  <a:gd name="T9" fmla="*/ 0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54" h="234">
                    <a:moveTo>
                      <a:pt x="374" y="0"/>
                    </a:moveTo>
                    <a:cubicBezTo>
                      <a:pt x="1167" y="0"/>
                      <a:pt x="1961" y="0"/>
                      <a:pt x="2754" y="0"/>
                    </a:cubicBezTo>
                    <a:cubicBezTo>
                      <a:pt x="2660" y="76"/>
                      <a:pt x="2563" y="154"/>
                      <a:pt x="2464" y="234"/>
                    </a:cubicBezTo>
                    <a:cubicBezTo>
                      <a:pt x="1643" y="234"/>
                      <a:pt x="821" y="234"/>
                      <a:pt x="0" y="234"/>
                    </a:cubicBezTo>
                    <a:cubicBezTo>
                      <a:pt x="128" y="154"/>
                      <a:pt x="252" y="76"/>
                      <a:pt x="374" y="0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9" name="Freeform 335"/>
              <p:cNvSpPr>
                <a:spLocks/>
              </p:cNvSpPr>
              <p:nvPr/>
            </p:nvSpPr>
            <p:spPr bwMode="auto">
              <a:xfrm>
                <a:off x="34861500" y="3800476"/>
                <a:ext cx="13876338" cy="950913"/>
              </a:xfrm>
              <a:custGeom>
                <a:avLst/>
                <a:gdLst>
                  <a:gd name="T0" fmla="*/ 0 w 3700"/>
                  <a:gd name="T1" fmla="*/ 0 h 253"/>
                  <a:gd name="T2" fmla="*/ 3295 w 3700"/>
                  <a:gd name="T3" fmla="*/ 0 h 253"/>
                  <a:gd name="T4" fmla="*/ 3700 w 3700"/>
                  <a:gd name="T5" fmla="*/ 253 h 253"/>
                  <a:gd name="T6" fmla="*/ 283 w 3700"/>
                  <a:gd name="T7" fmla="*/ 253 h 253"/>
                  <a:gd name="T8" fmla="*/ 0 w 3700"/>
                  <a:gd name="T9" fmla="*/ 0 h 2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00" h="253">
                    <a:moveTo>
                      <a:pt x="0" y="0"/>
                    </a:moveTo>
                    <a:cubicBezTo>
                      <a:pt x="1099" y="0"/>
                      <a:pt x="2197" y="0"/>
                      <a:pt x="3295" y="0"/>
                    </a:cubicBezTo>
                    <a:cubicBezTo>
                      <a:pt x="3427" y="82"/>
                      <a:pt x="3562" y="167"/>
                      <a:pt x="3700" y="253"/>
                    </a:cubicBezTo>
                    <a:cubicBezTo>
                      <a:pt x="2561" y="253"/>
                      <a:pt x="1422" y="253"/>
                      <a:pt x="283" y="253"/>
                    </a:cubicBezTo>
                    <a:cubicBezTo>
                      <a:pt x="187" y="167"/>
                      <a:pt x="92" y="83"/>
                      <a:pt x="0" y="0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0" name="Freeform 336"/>
              <p:cNvSpPr>
                <a:spLocks/>
              </p:cNvSpPr>
              <p:nvPr/>
            </p:nvSpPr>
            <p:spPr bwMode="auto">
              <a:xfrm>
                <a:off x="29156025" y="3800476"/>
                <a:ext cx="6165850" cy="950913"/>
              </a:xfrm>
              <a:custGeom>
                <a:avLst/>
                <a:gdLst>
                  <a:gd name="T0" fmla="*/ 0 w 1644"/>
                  <a:gd name="T1" fmla="*/ 0 h 253"/>
                  <a:gd name="T2" fmla="*/ 1366 w 1644"/>
                  <a:gd name="T3" fmla="*/ 0 h 253"/>
                  <a:gd name="T4" fmla="*/ 1644 w 1644"/>
                  <a:gd name="T5" fmla="*/ 253 h 253"/>
                  <a:gd name="T6" fmla="*/ 227 w 1644"/>
                  <a:gd name="T7" fmla="*/ 253 h 253"/>
                  <a:gd name="T8" fmla="*/ 0 w 1644"/>
                  <a:gd name="T9" fmla="*/ 0 h 2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44" h="253">
                    <a:moveTo>
                      <a:pt x="0" y="0"/>
                    </a:moveTo>
                    <a:cubicBezTo>
                      <a:pt x="456" y="0"/>
                      <a:pt x="911" y="0"/>
                      <a:pt x="1366" y="0"/>
                    </a:cubicBezTo>
                    <a:cubicBezTo>
                      <a:pt x="1457" y="83"/>
                      <a:pt x="1549" y="167"/>
                      <a:pt x="1644" y="253"/>
                    </a:cubicBezTo>
                    <a:cubicBezTo>
                      <a:pt x="1171" y="253"/>
                      <a:pt x="699" y="253"/>
                      <a:pt x="227" y="253"/>
                    </a:cubicBezTo>
                    <a:cubicBezTo>
                      <a:pt x="149" y="167"/>
                      <a:pt x="74" y="82"/>
                      <a:pt x="0" y="0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1" name="Freeform 337"/>
              <p:cNvSpPr>
                <a:spLocks/>
              </p:cNvSpPr>
              <p:nvPr/>
            </p:nvSpPr>
            <p:spPr bwMode="auto">
              <a:xfrm>
                <a:off x="23452138" y="3800476"/>
                <a:ext cx="5951538" cy="950913"/>
              </a:xfrm>
              <a:custGeom>
                <a:avLst/>
                <a:gdLst>
                  <a:gd name="T0" fmla="*/ 0 w 1587"/>
                  <a:gd name="T1" fmla="*/ 0 h 253"/>
                  <a:gd name="T2" fmla="*/ 1366 w 1587"/>
                  <a:gd name="T3" fmla="*/ 0 h 253"/>
                  <a:gd name="T4" fmla="*/ 1587 w 1587"/>
                  <a:gd name="T5" fmla="*/ 253 h 253"/>
                  <a:gd name="T6" fmla="*/ 171 w 1587"/>
                  <a:gd name="T7" fmla="*/ 253 h 253"/>
                  <a:gd name="T8" fmla="*/ 0 w 1587"/>
                  <a:gd name="T9" fmla="*/ 0 h 2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87" h="253">
                    <a:moveTo>
                      <a:pt x="0" y="0"/>
                    </a:moveTo>
                    <a:cubicBezTo>
                      <a:pt x="455" y="0"/>
                      <a:pt x="911" y="0"/>
                      <a:pt x="1366" y="0"/>
                    </a:cubicBezTo>
                    <a:cubicBezTo>
                      <a:pt x="1438" y="82"/>
                      <a:pt x="1512" y="167"/>
                      <a:pt x="1587" y="253"/>
                    </a:cubicBezTo>
                    <a:cubicBezTo>
                      <a:pt x="1115" y="253"/>
                      <a:pt x="643" y="253"/>
                      <a:pt x="171" y="253"/>
                    </a:cubicBezTo>
                    <a:cubicBezTo>
                      <a:pt x="112" y="167"/>
                      <a:pt x="55" y="82"/>
                      <a:pt x="0" y="0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2" name="Freeform 338"/>
              <p:cNvSpPr>
                <a:spLocks/>
              </p:cNvSpPr>
              <p:nvPr/>
            </p:nvSpPr>
            <p:spPr bwMode="auto">
              <a:xfrm>
                <a:off x="17746663" y="3800476"/>
                <a:ext cx="5741988" cy="950913"/>
              </a:xfrm>
              <a:custGeom>
                <a:avLst/>
                <a:gdLst>
                  <a:gd name="T0" fmla="*/ 0 w 1531"/>
                  <a:gd name="T1" fmla="*/ 0 h 253"/>
                  <a:gd name="T2" fmla="*/ 1366 w 1531"/>
                  <a:gd name="T3" fmla="*/ 0 h 253"/>
                  <a:gd name="T4" fmla="*/ 1531 w 1531"/>
                  <a:gd name="T5" fmla="*/ 253 h 253"/>
                  <a:gd name="T6" fmla="*/ 114 w 1531"/>
                  <a:gd name="T7" fmla="*/ 253 h 253"/>
                  <a:gd name="T8" fmla="*/ 0 w 1531"/>
                  <a:gd name="T9" fmla="*/ 0 h 2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31" h="253">
                    <a:moveTo>
                      <a:pt x="0" y="0"/>
                    </a:moveTo>
                    <a:cubicBezTo>
                      <a:pt x="455" y="0"/>
                      <a:pt x="911" y="0"/>
                      <a:pt x="1366" y="0"/>
                    </a:cubicBezTo>
                    <a:cubicBezTo>
                      <a:pt x="1420" y="82"/>
                      <a:pt x="1475" y="167"/>
                      <a:pt x="1531" y="253"/>
                    </a:cubicBezTo>
                    <a:cubicBezTo>
                      <a:pt x="1059" y="253"/>
                      <a:pt x="587" y="253"/>
                      <a:pt x="114" y="253"/>
                    </a:cubicBezTo>
                    <a:cubicBezTo>
                      <a:pt x="75" y="167"/>
                      <a:pt x="37" y="82"/>
                      <a:pt x="0" y="0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3" name="Freeform 339"/>
              <p:cNvSpPr>
                <a:spLocks/>
              </p:cNvSpPr>
              <p:nvPr/>
            </p:nvSpPr>
            <p:spPr bwMode="auto">
              <a:xfrm>
                <a:off x="12039600" y="3800476"/>
                <a:ext cx="5535613" cy="950913"/>
              </a:xfrm>
              <a:custGeom>
                <a:avLst/>
                <a:gdLst>
                  <a:gd name="T0" fmla="*/ 0 w 1476"/>
                  <a:gd name="T1" fmla="*/ 0 h 253"/>
                  <a:gd name="T2" fmla="*/ 1367 w 1476"/>
                  <a:gd name="T3" fmla="*/ 0 h 253"/>
                  <a:gd name="T4" fmla="*/ 1476 w 1476"/>
                  <a:gd name="T5" fmla="*/ 253 h 253"/>
                  <a:gd name="T6" fmla="*/ 59 w 1476"/>
                  <a:gd name="T7" fmla="*/ 253 h 253"/>
                  <a:gd name="T8" fmla="*/ 0 w 1476"/>
                  <a:gd name="T9" fmla="*/ 0 h 2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76" h="253">
                    <a:moveTo>
                      <a:pt x="0" y="0"/>
                    </a:moveTo>
                    <a:cubicBezTo>
                      <a:pt x="456" y="0"/>
                      <a:pt x="911" y="0"/>
                      <a:pt x="1367" y="0"/>
                    </a:cubicBezTo>
                    <a:cubicBezTo>
                      <a:pt x="1402" y="82"/>
                      <a:pt x="1438" y="167"/>
                      <a:pt x="1476" y="253"/>
                    </a:cubicBezTo>
                    <a:cubicBezTo>
                      <a:pt x="1004" y="253"/>
                      <a:pt x="531" y="253"/>
                      <a:pt x="59" y="253"/>
                    </a:cubicBezTo>
                    <a:cubicBezTo>
                      <a:pt x="39" y="167"/>
                      <a:pt x="20" y="82"/>
                      <a:pt x="0" y="0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4" name="Freeform 340"/>
              <p:cNvSpPr>
                <a:spLocks/>
              </p:cNvSpPr>
              <p:nvPr/>
            </p:nvSpPr>
            <p:spPr bwMode="auto">
              <a:xfrm>
                <a:off x="6334125" y="3800476"/>
                <a:ext cx="5322888" cy="950913"/>
              </a:xfrm>
              <a:custGeom>
                <a:avLst/>
                <a:gdLst>
                  <a:gd name="T0" fmla="*/ 0 w 1419"/>
                  <a:gd name="T1" fmla="*/ 0 h 253"/>
                  <a:gd name="T2" fmla="*/ 1367 w 1419"/>
                  <a:gd name="T3" fmla="*/ 0 h 253"/>
                  <a:gd name="T4" fmla="*/ 1419 w 1419"/>
                  <a:gd name="T5" fmla="*/ 253 h 253"/>
                  <a:gd name="T6" fmla="*/ 3 w 1419"/>
                  <a:gd name="T7" fmla="*/ 253 h 253"/>
                  <a:gd name="T8" fmla="*/ 0 w 1419"/>
                  <a:gd name="T9" fmla="*/ 0 h 2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19" h="253">
                    <a:moveTo>
                      <a:pt x="0" y="0"/>
                    </a:moveTo>
                    <a:cubicBezTo>
                      <a:pt x="456" y="0"/>
                      <a:pt x="911" y="0"/>
                      <a:pt x="1367" y="0"/>
                    </a:cubicBezTo>
                    <a:cubicBezTo>
                      <a:pt x="1384" y="82"/>
                      <a:pt x="1401" y="167"/>
                      <a:pt x="1419" y="253"/>
                    </a:cubicBezTo>
                    <a:cubicBezTo>
                      <a:pt x="947" y="253"/>
                      <a:pt x="475" y="253"/>
                      <a:pt x="3" y="253"/>
                    </a:cubicBezTo>
                    <a:cubicBezTo>
                      <a:pt x="2" y="167"/>
                      <a:pt x="1" y="82"/>
                      <a:pt x="0" y="0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5" name="Freeform 341"/>
              <p:cNvSpPr>
                <a:spLocks/>
              </p:cNvSpPr>
              <p:nvPr/>
            </p:nvSpPr>
            <p:spPr bwMode="auto">
              <a:xfrm>
                <a:off x="427038" y="3800476"/>
                <a:ext cx="5329238" cy="950913"/>
              </a:xfrm>
              <a:custGeom>
                <a:avLst/>
                <a:gdLst>
                  <a:gd name="T0" fmla="*/ 54 w 1421"/>
                  <a:gd name="T1" fmla="*/ 0 h 253"/>
                  <a:gd name="T2" fmla="*/ 1421 w 1421"/>
                  <a:gd name="T3" fmla="*/ 0 h 253"/>
                  <a:gd name="T4" fmla="*/ 1417 w 1421"/>
                  <a:gd name="T5" fmla="*/ 253 h 253"/>
                  <a:gd name="T6" fmla="*/ 0 w 1421"/>
                  <a:gd name="T7" fmla="*/ 253 h 253"/>
                  <a:gd name="T8" fmla="*/ 54 w 1421"/>
                  <a:gd name="T9" fmla="*/ 0 h 2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21" h="253">
                    <a:moveTo>
                      <a:pt x="54" y="0"/>
                    </a:moveTo>
                    <a:cubicBezTo>
                      <a:pt x="510" y="0"/>
                      <a:pt x="965" y="0"/>
                      <a:pt x="1421" y="0"/>
                    </a:cubicBezTo>
                    <a:cubicBezTo>
                      <a:pt x="1419" y="82"/>
                      <a:pt x="1418" y="167"/>
                      <a:pt x="1417" y="253"/>
                    </a:cubicBezTo>
                    <a:cubicBezTo>
                      <a:pt x="945" y="253"/>
                      <a:pt x="473" y="253"/>
                      <a:pt x="0" y="253"/>
                    </a:cubicBezTo>
                    <a:cubicBezTo>
                      <a:pt x="19" y="167"/>
                      <a:pt x="37" y="82"/>
                      <a:pt x="54" y="0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6" name="Freeform 342"/>
              <p:cNvSpPr>
                <a:spLocks/>
              </p:cNvSpPr>
              <p:nvPr/>
            </p:nvSpPr>
            <p:spPr bwMode="auto">
              <a:xfrm>
                <a:off x="-5486400" y="3800476"/>
                <a:ext cx="5535613" cy="950913"/>
              </a:xfrm>
              <a:custGeom>
                <a:avLst/>
                <a:gdLst>
                  <a:gd name="T0" fmla="*/ 110 w 1476"/>
                  <a:gd name="T1" fmla="*/ 0 h 253"/>
                  <a:gd name="T2" fmla="*/ 1476 w 1476"/>
                  <a:gd name="T3" fmla="*/ 0 h 253"/>
                  <a:gd name="T4" fmla="*/ 1417 w 1476"/>
                  <a:gd name="T5" fmla="*/ 253 h 253"/>
                  <a:gd name="T6" fmla="*/ 0 w 1476"/>
                  <a:gd name="T7" fmla="*/ 253 h 253"/>
                  <a:gd name="T8" fmla="*/ 110 w 1476"/>
                  <a:gd name="T9" fmla="*/ 0 h 2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76" h="253">
                    <a:moveTo>
                      <a:pt x="110" y="0"/>
                    </a:moveTo>
                    <a:cubicBezTo>
                      <a:pt x="565" y="0"/>
                      <a:pt x="1021" y="0"/>
                      <a:pt x="1476" y="0"/>
                    </a:cubicBezTo>
                    <a:cubicBezTo>
                      <a:pt x="1457" y="82"/>
                      <a:pt x="1437" y="167"/>
                      <a:pt x="1417" y="253"/>
                    </a:cubicBezTo>
                    <a:cubicBezTo>
                      <a:pt x="944" y="253"/>
                      <a:pt x="472" y="253"/>
                      <a:pt x="0" y="253"/>
                    </a:cubicBezTo>
                    <a:cubicBezTo>
                      <a:pt x="37" y="167"/>
                      <a:pt x="74" y="83"/>
                      <a:pt x="110" y="0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7" name="Freeform 343"/>
              <p:cNvSpPr>
                <a:spLocks/>
              </p:cNvSpPr>
              <p:nvPr/>
            </p:nvSpPr>
            <p:spPr bwMode="auto">
              <a:xfrm>
                <a:off x="-11401425" y="3800476"/>
                <a:ext cx="5745163" cy="950913"/>
              </a:xfrm>
              <a:custGeom>
                <a:avLst/>
                <a:gdLst>
                  <a:gd name="T0" fmla="*/ 166 w 1532"/>
                  <a:gd name="T1" fmla="*/ 0 h 253"/>
                  <a:gd name="T2" fmla="*/ 1532 w 1532"/>
                  <a:gd name="T3" fmla="*/ 0 h 253"/>
                  <a:gd name="T4" fmla="*/ 1416 w 1532"/>
                  <a:gd name="T5" fmla="*/ 253 h 253"/>
                  <a:gd name="T6" fmla="*/ 0 w 1532"/>
                  <a:gd name="T7" fmla="*/ 253 h 253"/>
                  <a:gd name="T8" fmla="*/ 166 w 1532"/>
                  <a:gd name="T9" fmla="*/ 0 h 2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32" h="253">
                    <a:moveTo>
                      <a:pt x="166" y="0"/>
                    </a:moveTo>
                    <a:cubicBezTo>
                      <a:pt x="621" y="0"/>
                      <a:pt x="1077" y="0"/>
                      <a:pt x="1532" y="0"/>
                    </a:cubicBezTo>
                    <a:cubicBezTo>
                      <a:pt x="1494" y="82"/>
                      <a:pt x="1456" y="167"/>
                      <a:pt x="1416" y="253"/>
                    </a:cubicBezTo>
                    <a:cubicBezTo>
                      <a:pt x="944" y="253"/>
                      <a:pt x="472" y="253"/>
                      <a:pt x="0" y="253"/>
                    </a:cubicBezTo>
                    <a:cubicBezTo>
                      <a:pt x="56" y="167"/>
                      <a:pt x="112" y="83"/>
                      <a:pt x="166" y="0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8" name="Freeform 344"/>
              <p:cNvSpPr>
                <a:spLocks/>
              </p:cNvSpPr>
              <p:nvPr/>
            </p:nvSpPr>
            <p:spPr bwMode="auto">
              <a:xfrm>
                <a:off x="-12152313" y="4860926"/>
                <a:ext cx="30214888" cy="1033463"/>
              </a:xfrm>
              <a:custGeom>
                <a:avLst/>
                <a:gdLst>
                  <a:gd name="T0" fmla="*/ 181 w 8056"/>
                  <a:gd name="T1" fmla="*/ 0 h 275"/>
                  <a:gd name="T2" fmla="*/ 7938 w 8056"/>
                  <a:gd name="T3" fmla="*/ 0 h 275"/>
                  <a:gd name="T4" fmla="*/ 8056 w 8056"/>
                  <a:gd name="T5" fmla="*/ 275 h 275"/>
                  <a:gd name="T6" fmla="*/ 0 w 8056"/>
                  <a:gd name="T7" fmla="*/ 275 h 275"/>
                  <a:gd name="T8" fmla="*/ 181 w 8056"/>
                  <a:gd name="T9" fmla="*/ 0 h 2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056" h="275">
                    <a:moveTo>
                      <a:pt x="181" y="0"/>
                    </a:moveTo>
                    <a:cubicBezTo>
                      <a:pt x="2766" y="0"/>
                      <a:pt x="5352" y="0"/>
                      <a:pt x="7938" y="0"/>
                    </a:cubicBezTo>
                    <a:cubicBezTo>
                      <a:pt x="7976" y="89"/>
                      <a:pt x="8015" y="181"/>
                      <a:pt x="8056" y="275"/>
                    </a:cubicBezTo>
                    <a:cubicBezTo>
                      <a:pt x="5371" y="275"/>
                      <a:pt x="2686" y="275"/>
                      <a:pt x="0" y="275"/>
                    </a:cubicBezTo>
                    <a:cubicBezTo>
                      <a:pt x="62" y="181"/>
                      <a:pt x="122" y="89"/>
                      <a:pt x="181" y="0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9" name="Freeform 345"/>
              <p:cNvSpPr>
                <a:spLocks/>
              </p:cNvSpPr>
              <p:nvPr/>
            </p:nvSpPr>
            <p:spPr bwMode="auto">
              <a:xfrm>
                <a:off x="-17319625" y="3800476"/>
                <a:ext cx="5959475" cy="950913"/>
              </a:xfrm>
              <a:custGeom>
                <a:avLst/>
                <a:gdLst>
                  <a:gd name="T0" fmla="*/ 223 w 1589"/>
                  <a:gd name="T1" fmla="*/ 0 h 253"/>
                  <a:gd name="T2" fmla="*/ 1589 w 1589"/>
                  <a:gd name="T3" fmla="*/ 0 h 253"/>
                  <a:gd name="T4" fmla="*/ 1417 w 1589"/>
                  <a:gd name="T5" fmla="*/ 253 h 253"/>
                  <a:gd name="T6" fmla="*/ 0 w 1589"/>
                  <a:gd name="T7" fmla="*/ 253 h 253"/>
                  <a:gd name="T8" fmla="*/ 223 w 1589"/>
                  <a:gd name="T9" fmla="*/ 0 h 2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89" h="253">
                    <a:moveTo>
                      <a:pt x="223" y="0"/>
                    </a:moveTo>
                    <a:cubicBezTo>
                      <a:pt x="678" y="0"/>
                      <a:pt x="1133" y="0"/>
                      <a:pt x="1589" y="0"/>
                    </a:cubicBezTo>
                    <a:cubicBezTo>
                      <a:pt x="1533" y="83"/>
                      <a:pt x="1476" y="167"/>
                      <a:pt x="1417" y="253"/>
                    </a:cubicBezTo>
                    <a:cubicBezTo>
                      <a:pt x="945" y="253"/>
                      <a:pt x="473" y="253"/>
                      <a:pt x="0" y="253"/>
                    </a:cubicBezTo>
                    <a:cubicBezTo>
                      <a:pt x="76" y="167"/>
                      <a:pt x="150" y="82"/>
                      <a:pt x="223" y="0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0" name="Freeform 346"/>
              <p:cNvSpPr>
                <a:spLocks/>
              </p:cNvSpPr>
              <p:nvPr/>
            </p:nvSpPr>
            <p:spPr bwMode="auto">
              <a:xfrm>
                <a:off x="-23234650" y="3800476"/>
                <a:ext cx="6169025" cy="950913"/>
              </a:xfrm>
              <a:custGeom>
                <a:avLst/>
                <a:gdLst>
                  <a:gd name="T0" fmla="*/ 278 w 1645"/>
                  <a:gd name="T1" fmla="*/ 0 h 253"/>
                  <a:gd name="T2" fmla="*/ 1645 w 1645"/>
                  <a:gd name="T3" fmla="*/ 0 h 253"/>
                  <a:gd name="T4" fmla="*/ 1417 w 1645"/>
                  <a:gd name="T5" fmla="*/ 253 h 253"/>
                  <a:gd name="T6" fmla="*/ 0 w 1645"/>
                  <a:gd name="T7" fmla="*/ 253 h 253"/>
                  <a:gd name="T8" fmla="*/ 278 w 1645"/>
                  <a:gd name="T9" fmla="*/ 0 h 2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45" h="253">
                    <a:moveTo>
                      <a:pt x="278" y="0"/>
                    </a:moveTo>
                    <a:cubicBezTo>
                      <a:pt x="734" y="0"/>
                      <a:pt x="1189" y="0"/>
                      <a:pt x="1645" y="0"/>
                    </a:cubicBezTo>
                    <a:cubicBezTo>
                      <a:pt x="1571" y="83"/>
                      <a:pt x="1495" y="167"/>
                      <a:pt x="1417" y="253"/>
                    </a:cubicBezTo>
                    <a:cubicBezTo>
                      <a:pt x="944" y="253"/>
                      <a:pt x="472" y="253"/>
                      <a:pt x="0" y="253"/>
                    </a:cubicBezTo>
                    <a:cubicBezTo>
                      <a:pt x="95" y="167"/>
                      <a:pt x="188" y="83"/>
                      <a:pt x="278" y="0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1" name="Freeform 347"/>
              <p:cNvSpPr>
                <a:spLocks/>
              </p:cNvSpPr>
              <p:nvPr/>
            </p:nvSpPr>
            <p:spPr bwMode="auto">
              <a:xfrm>
                <a:off x="-36533138" y="3800476"/>
                <a:ext cx="13812838" cy="950913"/>
              </a:xfrm>
              <a:custGeom>
                <a:avLst/>
                <a:gdLst>
                  <a:gd name="T0" fmla="*/ 405 w 3683"/>
                  <a:gd name="T1" fmla="*/ 0 h 253"/>
                  <a:gd name="T2" fmla="*/ 3683 w 3683"/>
                  <a:gd name="T3" fmla="*/ 0 h 253"/>
                  <a:gd name="T4" fmla="*/ 3399 w 3683"/>
                  <a:gd name="T5" fmla="*/ 253 h 253"/>
                  <a:gd name="T6" fmla="*/ 0 w 3683"/>
                  <a:gd name="T7" fmla="*/ 253 h 253"/>
                  <a:gd name="T8" fmla="*/ 405 w 3683"/>
                  <a:gd name="T9" fmla="*/ 0 h 2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683" h="253">
                    <a:moveTo>
                      <a:pt x="405" y="0"/>
                    </a:moveTo>
                    <a:cubicBezTo>
                      <a:pt x="1498" y="0"/>
                      <a:pt x="2590" y="0"/>
                      <a:pt x="3683" y="0"/>
                    </a:cubicBezTo>
                    <a:cubicBezTo>
                      <a:pt x="3591" y="82"/>
                      <a:pt x="3496" y="167"/>
                      <a:pt x="3399" y="253"/>
                    </a:cubicBezTo>
                    <a:cubicBezTo>
                      <a:pt x="2266" y="253"/>
                      <a:pt x="1133" y="253"/>
                      <a:pt x="0" y="253"/>
                    </a:cubicBezTo>
                    <a:cubicBezTo>
                      <a:pt x="138" y="167"/>
                      <a:pt x="273" y="83"/>
                      <a:pt x="405" y="0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2" name="Freeform 348"/>
              <p:cNvSpPr>
                <a:spLocks noEditPoints="1"/>
              </p:cNvSpPr>
              <p:nvPr/>
            </p:nvSpPr>
            <p:spPr bwMode="auto">
              <a:xfrm>
                <a:off x="-22725063" y="2203451"/>
                <a:ext cx="1241425" cy="263525"/>
              </a:xfrm>
              <a:custGeom>
                <a:avLst/>
                <a:gdLst>
                  <a:gd name="T0" fmla="*/ 321 w 331"/>
                  <a:gd name="T1" fmla="*/ 28 h 70"/>
                  <a:gd name="T2" fmla="*/ 278 w 331"/>
                  <a:gd name="T3" fmla="*/ 45 h 70"/>
                  <a:gd name="T4" fmla="*/ 200 w 331"/>
                  <a:gd name="T5" fmla="*/ 55 h 70"/>
                  <a:gd name="T6" fmla="*/ 263 w 331"/>
                  <a:gd name="T7" fmla="*/ 70 h 70"/>
                  <a:gd name="T8" fmla="*/ 190 w 331"/>
                  <a:gd name="T9" fmla="*/ 70 h 70"/>
                  <a:gd name="T10" fmla="*/ 141 w 331"/>
                  <a:gd name="T11" fmla="*/ 57 h 70"/>
                  <a:gd name="T12" fmla="*/ 132 w 331"/>
                  <a:gd name="T13" fmla="*/ 57 h 70"/>
                  <a:gd name="T14" fmla="*/ 26 w 331"/>
                  <a:gd name="T15" fmla="*/ 50 h 70"/>
                  <a:gd name="T16" fmla="*/ 11 w 331"/>
                  <a:gd name="T17" fmla="*/ 28 h 70"/>
                  <a:gd name="T18" fmla="*/ 76 w 331"/>
                  <a:gd name="T19" fmla="*/ 7 h 70"/>
                  <a:gd name="T20" fmla="*/ 200 w 331"/>
                  <a:gd name="T21" fmla="*/ 0 h 70"/>
                  <a:gd name="T22" fmla="*/ 305 w 331"/>
                  <a:gd name="T23" fmla="*/ 7 h 70"/>
                  <a:gd name="T24" fmla="*/ 321 w 331"/>
                  <a:gd name="T25" fmla="*/ 28 h 70"/>
                  <a:gd name="T26" fmla="*/ 68 w 331"/>
                  <a:gd name="T27" fmla="*/ 28 h 70"/>
                  <a:gd name="T28" fmla="*/ 75 w 331"/>
                  <a:gd name="T29" fmla="*/ 44 h 70"/>
                  <a:gd name="T30" fmla="*/ 142 w 331"/>
                  <a:gd name="T31" fmla="*/ 49 h 70"/>
                  <a:gd name="T32" fmla="*/ 221 w 331"/>
                  <a:gd name="T33" fmla="*/ 44 h 70"/>
                  <a:gd name="T34" fmla="*/ 263 w 331"/>
                  <a:gd name="T35" fmla="*/ 28 h 70"/>
                  <a:gd name="T36" fmla="*/ 257 w 331"/>
                  <a:gd name="T37" fmla="*/ 13 h 70"/>
                  <a:gd name="T38" fmla="*/ 191 w 331"/>
                  <a:gd name="T39" fmla="*/ 8 h 70"/>
                  <a:gd name="T40" fmla="*/ 111 w 331"/>
                  <a:gd name="T41" fmla="*/ 13 h 70"/>
                  <a:gd name="T42" fmla="*/ 68 w 331"/>
                  <a:gd name="T43" fmla="*/ 28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31" h="70">
                    <a:moveTo>
                      <a:pt x="321" y="28"/>
                    </a:moveTo>
                    <a:cubicBezTo>
                      <a:pt x="313" y="35"/>
                      <a:pt x="299" y="41"/>
                      <a:pt x="278" y="45"/>
                    </a:cubicBezTo>
                    <a:cubicBezTo>
                      <a:pt x="258" y="50"/>
                      <a:pt x="232" y="53"/>
                      <a:pt x="200" y="55"/>
                    </a:cubicBezTo>
                    <a:cubicBezTo>
                      <a:pt x="221" y="60"/>
                      <a:pt x="242" y="65"/>
                      <a:pt x="263" y="70"/>
                    </a:cubicBezTo>
                    <a:cubicBezTo>
                      <a:pt x="239" y="70"/>
                      <a:pt x="214" y="70"/>
                      <a:pt x="190" y="70"/>
                    </a:cubicBezTo>
                    <a:cubicBezTo>
                      <a:pt x="173" y="66"/>
                      <a:pt x="157" y="62"/>
                      <a:pt x="141" y="57"/>
                    </a:cubicBezTo>
                    <a:cubicBezTo>
                      <a:pt x="132" y="57"/>
                      <a:pt x="132" y="57"/>
                      <a:pt x="132" y="57"/>
                    </a:cubicBezTo>
                    <a:cubicBezTo>
                      <a:pt x="82" y="57"/>
                      <a:pt x="47" y="55"/>
                      <a:pt x="26" y="50"/>
                    </a:cubicBezTo>
                    <a:cubicBezTo>
                      <a:pt x="5" y="45"/>
                      <a:pt x="0" y="38"/>
                      <a:pt x="11" y="28"/>
                    </a:cubicBezTo>
                    <a:cubicBezTo>
                      <a:pt x="22" y="19"/>
                      <a:pt x="44" y="12"/>
                      <a:pt x="76" y="7"/>
                    </a:cubicBezTo>
                    <a:cubicBezTo>
                      <a:pt x="109" y="2"/>
                      <a:pt x="150" y="0"/>
                      <a:pt x="200" y="0"/>
                    </a:cubicBezTo>
                    <a:cubicBezTo>
                      <a:pt x="249" y="0"/>
                      <a:pt x="284" y="2"/>
                      <a:pt x="305" y="7"/>
                    </a:cubicBezTo>
                    <a:cubicBezTo>
                      <a:pt x="326" y="12"/>
                      <a:pt x="331" y="19"/>
                      <a:pt x="321" y="28"/>
                    </a:cubicBezTo>
                    <a:close/>
                    <a:moveTo>
                      <a:pt x="68" y="28"/>
                    </a:moveTo>
                    <a:cubicBezTo>
                      <a:pt x="60" y="35"/>
                      <a:pt x="62" y="40"/>
                      <a:pt x="75" y="44"/>
                    </a:cubicBezTo>
                    <a:cubicBezTo>
                      <a:pt x="87" y="48"/>
                      <a:pt x="109" y="49"/>
                      <a:pt x="142" y="49"/>
                    </a:cubicBezTo>
                    <a:cubicBezTo>
                      <a:pt x="174" y="49"/>
                      <a:pt x="200" y="48"/>
                      <a:pt x="221" y="44"/>
                    </a:cubicBezTo>
                    <a:cubicBezTo>
                      <a:pt x="241" y="41"/>
                      <a:pt x="256" y="35"/>
                      <a:pt x="263" y="28"/>
                    </a:cubicBezTo>
                    <a:cubicBezTo>
                      <a:pt x="271" y="22"/>
                      <a:pt x="269" y="17"/>
                      <a:pt x="257" y="13"/>
                    </a:cubicBezTo>
                    <a:cubicBezTo>
                      <a:pt x="245" y="9"/>
                      <a:pt x="223" y="8"/>
                      <a:pt x="191" y="8"/>
                    </a:cubicBezTo>
                    <a:cubicBezTo>
                      <a:pt x="158" y="8"/>
                      <a:pt x="132" y="9"/>
                      <a:pt x="111" y="13"/>
                    </a:cubicBezTo>
                    <a:cubicBezTo>
                      <a:pt x="91" y="17"/>
                      <a:pt x="76" y="22"/>
                      <a:pt x="68" y="28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3" name="Freeform 349"/>
              <p:cNvSpPr>
                <a:spLocks/>
              </p:cNvSpPr>
              <p:nvPr/>
            </p:nvSpPr>
            <p:spPr bwMode="auto">
              <a:xfrm>
                <a:off x="-17537113" y="2206626"/>
                <a:ext cx="1616075" cy="211138"/>
              </a:xfrm>
              <a:custGeom>
                <a:avLst/>
                <a:gdLst>
                  <a:gd name="T0" fmla="*/ 293 w 431"/>
                  <a:gd name="T1" fmla="*/ 56 h 56"/>
                  <a:gd name="T2" fmla="*/ 234 w 431"/>
                  <a:gd name="T3" fmla="*/ 56 h 56"/>
                  <a:gd name="T4" fmla="*/ 209 w 431"/>
                  <a:gd name="T5" fmla="*/ 22 h 56"/>
                  <a:gd name="T6" fmla="*/ 206 w 431"/>
                  <a:gd name="T7" fmla="*/ 16 h 56"/>
                  <a:gd name="T8" fmla="*/ 205 w 431"/>
                  <a:gd name="T9" fmla="*/ 10 h 56"/>
                  <a:gd name="T10" fmla="*/ 191 w 431"/>
                  <a:gd name="T11" fmla="*/ 17 h 56"/>
                  <a:gd name="T12" fmla="*/ 178 w 431"/>
                  <a:gd name="T13" fmla="*/ 22 h 56"/>
                  <a:gd name="T14" fmla="*/ 91 w 431"/>
                  <a:gd name="T15" fmla="*/ 56 h 56"/>
                  <a:gd name="T16" fmla="*/ 32 w 431"/>
                  <a:gd name="T17" fmla="*/ 56 h 56"/>
                  <a:gd name="T18" fmla="*/ 16 w 431"/>
                  <a:gd name="T19" fmla="*/ 27 h 56"/>
                  <a:gd name="T20" fmla="*/ 0 w 431"/>
                  <a:gd name="T21" fmla="*/ 0 h 56"/>
                  <a:gd name="T22" fmla="*/ 55 w 431"/>
                  <a:gd name="T23" fmla="*/ 0 h 56"/>
                  <a:gd name="T24" fmla="*/ 71 w 431"/>
                  <a:gd name="T25" fmla="*/ 32 h 56"/>
                  <a:gd name="T26" fmla="*/ 73 w 431"/>
                  <a:gd name="T27" fmla="*/ 46 h 56"/>
                  <a:gd name="T28" fmla="*/ 88 w 431"/>
                  <a:gd name="T29" fmla="*/ 39 h 56"/>
                  <a:gd name="T30" fmla="*/ 103 w 431"/>
                  <a:gd name="T31" fmla="*/ 32 h 56"/>
                  <a:gd name="T32" fmla="*/ 188 w 431"/>
                  <a:gd name="T33" fmla="*/ 0 h 56"/>
                  <a:gd name="T34" fmla="*/ 241 w 431"/>
                  <a:gd name="T35" fmla="*/ 0 h 56"/>
                  <a:gd name="T36" fmla="*/ 266 w 431"/>
                  <a:gd name="T37" fmla="*/ 32 h 56"/>
                  <a:gd name="T38" fmla="*/ 270 w 431"/>
                  <a:gd name="T39" fmla="*/ 46 h 56"/>
                  <a:gd name="T40" fmla="*/ 299 w 431"/>
                  <a:gd name="T41" fmla="*/ 32 h 56"/>
                  <a:gd name="T42" fmla="*/ 376 w 431"/>
                  <a:gd name="T43" fmla="*/ 0 h 56"/>
                  <a:gd name="T44" fmla="*/ 431 w 431"/>
                  <a:gd name="T45" fmla="*/ 0 h 56"/>
                  <a:gd name="T46" fmla="*/ 293 w 431"/>
                  <a:gd name="T47" fmla="*/ 5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31" h="56">
                    <a:moveTo>
                      <a:pt x="293" y="56"/>
                    </a:moveTo>
                    <a:cubicBezTo>
                      <a:pt x="273" y="56"/>
                      <a:pt x="254" y="56"/>
                      <a:pt x="234" y="56"/>
                    </a:cubicBezTo>
                    <a:cubicBezTo>
                      <a:pt x="226" y="44"/>
                      <a:pt x="217" y="33"/>
                      <a:pt x="209" y="22"/>
                    </a:cubicBezTo>
                    <a:cubicBezTo>
                      <a:pt x="206" y="16"/>
                      <a:pt x="206" y="16"/>
                      <a:pt x="206" y="16"/>
                    </a:cubicBezTo>
                    <a:cubicBezTo>
                      <a:pt x="205" y="10"/>
                      <a:pt x="205" y="10"/>
                      <a:pt x="205" y="10"/>
                    </a:cubicBezTo>
                    <a:cubicBezTo>
                      <a:pt x="191" y="17"/>
                      <a:pt x="191" y="17"/>
                      <a:pt x="191" y="17"/>
                    </a:cubicBezTo>
                    <a:cubicBezTo>
                      <a:pt x="178" y="22"/>
                      <a:pt x="178" y="22"/>
                      <a:pt x="178" y="22"/>
                    </a:cubicBezTo>
                    <a:cubicBezTo>
                      <a:pt x="149" y="33"/>
                      <a:pt x="120" y="44"/>
                      <a:pt x="91" y="56"/>
                    </a:cubicBezTo>
                    <a:cubicBezTo>
                      <a:pt x="71" y="56"/>
                      <a:pt x="52" y="56"/>
                      <a:pt x="32" y="56"/>
                    </a:cubicBezTo>
                    <a:cubicBezTo>
                      <a:pt x="27" y="46"/>
                      <a:pt x="21" y="37"/>
                      <a:pt x="16" y="27"/>
                    </a:cubicBezTo>
                    <a:cubicBezTo>
                      <a:pt x="11" y="18"/>
                      <a:pt x="5" y="9"/>
                      <a:pt x="0" y="0"/>
                    </a:cubicBezTo>
                    <a:cubicBezTo>
                      <a:pt x="18" y="0"/>
                      <a:pt x="37" y="0"/>
                      <a:pt x="55" y="0"/>
                    </a:cubicBezTo>
                    <a:cubicBezTo>
                      <a:pt x="60" y="11"/>
                      <a:pt x="65" y="21"/>
                      <a:pt x="71" y="32"/>
                    </a:cubicBezTo>
                    <a:cubicBezTo>
                      <a:pt x="73" y="46"/>
                      <a:pt x="73" y="46"/>
                      <a:pt x="73" y="46"/>
                    </a:cubicBezTo>
                    <a:cubicBezTo>
                      <a:pt x="88" y="39"/>
                      <a:pt x="88" y="39"/>
                      <a:pt x="88" y="39"/>
                    </a:cubicBezTo>
                    <a:cubicBezTo>
                      <a:pt x="94" y="36"/>
                      <a:pt x="103" y="32"/>
                      <a:pt x="103" y="32"/>
                    </a:cubicBezTo>
                    <a:cubicBezTo>
                      <a:pt x="132" y="21"/>
                      <a:pt x="160" y="11"/>
                      <a:pt x="188" y="0"/>
                    </a:cubicBezTo>
                    <a:cubicBezTo>
                      <a:pt x="206" y="0"/>
                      <a:pt x="224" y="0"/>
                      <a:pt x="241" y="0"/>
                    </a:cubicBezTo>
                    <a:cubicBezTo>
                      <a:pt x="249" y="11"/>
                      <a:pt x="258" y="21"/>
                      <a:pt x="266" y="32"/>
                    </a:cubicBezTo>
                    <a:cubicBezTo>
                      <a:pt x="266" y="32"/>
                      <a:pt x="270" y="40"/>
                      <a:pt x="270" y="46"/>
                    </a:cubicBezTo>
                    <a:cubicBezTo>
                      <a:pt x="270" y="46"/>
                      <a:pt x="285" y="38"/>
                      <a:pt x="299" y="32"/>
                    </a:cubicBezTo>
                    <a:cubicBezTo>
                      <a:pt x="325" y="21"/>
                      <a:pt x="350" y="11"/>
                      <a:pt x="376" y="0"/>
                    </a:cubicBezTo>
                    <a:cubicBezTo>
                      <a:pt x="394" y="0"/>
                      <a:pt x="412" y="0"/>
                      <a:pt x="431" y="0"/>
                    </a:cubicBezTo>
                    <a:cubicBezTo>
                      <a:pt x="385" y="18"/>
                      <a:pt x="339" y="37"/>
                      <a:pt x="293" y="5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4" name="Freeform 350"/>
              <p:cNvSpPr>
                <a:spLocks/>
              </p:cNvSpPr>
              <p:nvPr/>
            </p:nvSpPr>
            <p:spPr bwMode="auto">
              <a:xfrm>
                <a:off x="-11869738" y="2206626"/>
                <a:ext cx="850900" cy="211138"/>
              </a:xfrm>
              <a:custGeom>
                <a:avLst/>
                <a:gdLst>
                  <a:gd name="T0" fmla="*/ 188 w 227"/>
                  <a:gd name="T1" fmla="*/ 56 h 56"/>
                  <a:gd name="T2" fmla="*/ 0 w 227"/>
                  <a:gd name="T3" fmla="*/ 56 h 56"/>
                  <a:gd name="T4" fmla="*/ 41 w 227"/>
                  <a:gd name="T5" fmla="*/ 0 h 56"/>
                  <a:gd name="T6" fmla="*/ 227 w 227"/>
                  <a:gd name="T7" fmla="*/ 0 h 56"/>
                  <a:gd name="T8" fmla="*/ 222 w 227"/>
                  <a:gd name="T9" fmla="*/ 7 h 56"/>
                  <a:gd name="T10" fmla="*/ 89 w 227"/>
                  <a:gd name="T11" fmla="*/ 7 h 56"/>
                  <a:gd name="T12" fmla="*/ 78 w 227"/>
                  <a:gd name="T13" fmla="*/ 22 h 56"/>
                  <a:gd name="T14" fmla="*/ 203 w 227"/>
                  <a:gd name="T15" fmla="*/ 22 h 56"/>
                  <a:gd name="T16" fmla="*/ 198 w 227"/>
                  <a:gd name="T17" fmla="*/ 30 h 56"/>
                  <a:gd name="T18" fmla="*/ 73 w 227"/>
                  <a:gd name="T19" fmla="*/ 30 h 56"/>
                  <a:gd name="T20" fmla="*/ 60 w 227"/>
                  <a:gd name="T21" fmla="*/ 48 h 56"/>
                  <a:gd name="T22" fmla="*/ 194 w 227"/>
                  <a:gd name="T23" fmla="*/ 48 h 56"/>
                  <a:gd name="T24" fmla="*/ 188 w 227"/>
                  <a:gd name="T25" fmla="*/ 5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7" h="56">
                    <a:moveTo>
                      <a:pt x="188" y="56"/>
                    </a:moveTo>
                    <a:cubicBezTo>
                      <a:pt x="125" y="56"/>
                      <a:pt x="63" y="56"/>
                      <a:pt x="0" y="56"/>
                    </a:cubicBezTo>
                    <a:cubicBezTo>
                      <a:pt x="14" y="37"/>
                      <a:pt x="28" y="18"/>
                      <a:pt x="41" y="0"/>
                    </a:cubicBezTo>
                    <a:cubicBezTo>
                      <a:pt x="103" y="0"/>
                      <a:pt x="166" y="0"/>
                      <a:pt x="227" y="0"/>
                    </a:cubicBezTo>
                    <a:cubicBezTo>
                      <a:pt x="222" y="7"/>
                      <a:pt x="222" y="7"/>
                      <a:pt x="222" y="7"/>
                    </a:cubicBezTo>
                    <a:cubicBezTo>
                      <a:pt x="178" y="7"/>
                      <a:pt x="134" y="7"/>
                      <a:pt x="89" y="7"/>
                    </a:cubicBezTo>
                    <a:cubicBezTo>
                      <a:pt x="78" y="22"/>
                      <a:pt x="78" y="22"/>
                      <a:pt x="78" y="22"/>
                    </a:cubicBezTo>
                    <a:cubicBezTo>
                      <a:pt x="120" y="22"/>
                      <a:pt x="162" y="22"/>
                      <a:pt x="203" y="22"/>
                    </a:cubicBezTo>
                    <a:cubicBezTo>
                      <a:pt x="198" y="30"/>
                      <a:pt x="198" y="30"/>
                      <a:pt x="198" y="30"/>
                    </a:cubicBezTo>
                    <a:cubicBezTo>
                      <a:pt x="156" y="30"/>
                      <a:pt x="115" y="30"/>
                      <a:pt x="73" y="30"/>
                    </a:cubicBezTo>
                    <a:cubicBezTo>
                      <a:pt x="60" y="48"/>
                      <a:pt x="60" y="48"/>
                      <a:pt x="60" y="48"/>
                    </a:cubicBezTo>
                    <a:cubicBezTo>
                      <a:pt x="105" y="48"/>
                      <a:pt x="149" y="48"/>
                      <a:pt x="194" y="48"/>
                    </a:cubicBezTo>
                    <a:lnTo>
                      <a:pt x="188" y="56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5" name="Freeform 351"/>
              <p:cNvSpPr>
                <a:spLocks noEditPoints="1"/>
              </p:cNvSpPr>
              <p:nvPr/>
            </p:nvSpPr>
            <p:spPr bwMode="auto">
              <a:xfrm>
                <a:off x="-6499225" y="2206626"/>
                <a:ext cx="933450" cy="211138"/>
              </a:xfrm>
              <a:custGeom>
                <a:avLst/>
                <a:gdLst>
                  <a:gd name="T0" fmla="*/ 66 w 249"/>
                  <a:gd name="T1" fmla="*/ 33 h 56"/>
                  <a:gd name="T2" fmla="*/ 54 w 249"/>
                  <a:gd name="T3" fmla="*/ 56 h 56"/>
                  <a:gd name="T4" fmla="*/ 0 w 249"/>
                  <a:gd name="T5" fmla="*/ 56 h 56"/>
                  <a:gd name="T6" fmla="*/ 29 w 249"/>
                  <a:gd name="T7" fmla="*/ 0 h 56"/>
                  <a:gd name="T8" fmla="*/ 122 w 249"/>
                  <a:gd name="T9" fmla="*/ 0 h 56"/>
                  <a:gd name="T10" fmla="*/ 214 w 249"/>
                  <a:gd name="T11" fmla="*/ 4 h 56"/>
                  <a:gd name="T12" fmla="*/ 239 w 249"/>
                  <a:gd name="T13" fmla="*/ 16 h 56"/>
                  <a:gd name="T14" fmla="*/ 167 w 249"/>
                  <a:gd name="T15" fmla="*/ 31 h 56"/>
                  <a:gd name="T16" fmla="*/ 249 w 249"/>
                  <a:gd name="T17" fmla="*/ 56 h 56"/>
                  <a:gd name="T18" fmla="*/ 187 w 249"/>
                  <a:gd name="T19" fmla="*/ 56 h 56"/>
                  <a:gd name="T20" fmla="*/ 119 w 249"/>
                  <a:gd name="T21" fmla="*/ 33 h 56"/>
                  <a:gd name="T22" fmla="*/ 66 w 249"/>
                  <a:gd name="T23" fmla="*/ 33 h 56"/>
                  <a:gd name="T24" fmla="*/ 69 w 249"/>
                  <a:gd name="T25" fmla="*/ 26 h 56"/>
                  <a:gd name="T26" fmla="*/ 107 w 249"/>
                  <a:gd name="T27" fmla="*/ 26 h 56"/>
                  <a:gd name="T28" fmla="*/ 163 w 249"/>
                  <a:gd name="T29" fmla="*/ 23 h 56"/>
                  <a:gd name="T30" fmla="*/ 183 w 249"/>
                  <a:gd name="T31" fmla="*/ 16 h 56"/>
                  <a:gd name="T32" fmla="*/ 168 w 249"/>
                  <a:gd name="T33" fmla="*/ 9 h 56"/>
                  <a:gd name="T34" fmla="*/ 114 w 249"/>
                  <a:gd name="T35" fmla="*/ 7 h 56"/>
                  <a:gd name="T36" fmla="*/ 79 w 249"/>
                  <a:gd name="T37" fmla="*/ 7 h 56"/>
                  <a:gd name="T38" fmla="*/ 69 w 249"/>
                  <a:gd name="T39" fmla="*/ 2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49" h="56">
                    <a:moveTo>
                      <a:pt x="66" y="33"/>
                    </a:moveTo>
                    <a:cubicBezTo>
                      <a:pt x="62" y="41"/>
                      <a:pt x="58" y="48"/>
                      <a:pt x="54" y="56"/>
                    </a:cubicBezTo>
                    <a:cubicBezTo>
                      <a:pt x="36" y="56"/>
                      <a:pt x="18" y="56"/>
                      <a:pt x="0" y="56"/>
                    </a:cubicBezTo>
                    <a:cubicBezTo>
                      <a:pt x="10" y="37"/>
                      <a:pt x="19" y="18"/>
                      <a:pt x="29" y="0"/>
                    </a:cubicBezTo>
                    <a:cubicBezTo>
                      <a:pt x="60" y="0"/>
                      <a:pt x="91" y="0"/>
                      <a:pt x="122" y="0"/>
                    </a:cubicBezTo>
                    <a:cubicBezTo>
                      <a:pt x="164" y="0"/>
                      <a:pt x="195" y="1"/>
                      <a:pt x="214" y="4"/>
                    </a:cubicBezTo>
                    <a:cubicBezTo>
                      <a:pt x="233" y="7"/>
                      <a:pt x="239" y="16"/>
                      <a:pt x="239" y="16"/>
                    </a:cubicBezTo>
                    <a:cubicBezTo>
                      <a:pt x="236" y="23"/>
                      <a:pt x="212" y="28"/>
                      <a:pt x="167" y="31"/>
                    </a:cubicBezTo>
                    <a:cubicBezTo>
                      <a:pt x="195" y="39"/>
                      <a:pt x="222" y="47"/>
                      <a:pt x="249" y="56"/>
                    </a:cubicBezTo>
                    <a:cubicBezTo>
                      <a:pt x="228" y="56"/>
                      <a:pt x="208" y="56"/>
                      <a:pt x="187" y="56"/>
                    </a:cubicBezTo>
                    <a:cubicBezTo>
                      <a:pt x="164" y="48"/>
                      <a:pt x="142" y="41"/>
                      <a:pt x="119" y="33"/>
                    </a:cubicBezTo>
                    <a:cubicBezTo>
                      <a:pt x="101" y="33"/>
                      <a:pt x="83" y="33"/>
                      <a:pt x="66" y="33"/>
                    </a:cubicBezTo>
                    <a:close/>
                    <a:moveTo>
                      <a:pt x="69" y="26"/>
                    </a:moveTo>
                    <a:cubicBezTo>
                      <a:pt x="82" y="26"/>
                      <a:pt x="94" y="26"/>
                      <a:pt x="107" y="26"/>
                    </a:cubicBezTo>
                    <a:cubicBezTo>
                      <a:pt x="132" y="26"/>
                      <a:pt x="151" y="25"/>
                      <a:pt x="163" y="23"/>
                    </a:cubicBezTo>
                    <a:cubicBezTo>
                      <a:pt x="175" y="22"/>
                      <a:pt x="183" y="16"/>
                      <a:pt x="183" y="16"/>
                    </a:cubicBezTo>
                    <a:cubicBezTo>
                      <a:pt x="183" y="16"/>
                      <a:pt x="180" y="11"/>
                      <a:pt x="168" y="9"/>
                    </a:cubicBezTo>
                    <a:cubicBezTo>
                      <a:pt x="157" y="8"/>
                      <a:pt x="139" y="7"/>
                      <a:pt x="114" y="7"/>
                    </a:cubicBezTo>
                    <a:cubicBezTo>
                      <a:pt x="102" y="7"/>
                      <a:pt x="91" y="7"/>
                      <a:pt x="79" y="7"/>
                    </a:cubicBezTo>
                    <a:cubicBezTo>
                      <a:pt x="76" y="13"/>
                      <a:pt x="72" y="19"/>
                      <a:pt x="69" y="2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6" name="Freeform 352"/>
              <p:cNvSpPr>
                <a:spLocks/>
              </p:cNvSpPr>
              <p:nvPr/>
            </p:nvSpPr>
            <p:spPr bwMode="auto">
              <a:xfrm>
                <a:off x="-1144588" y="2206626"/>
                <a:ext cx="938213" cy="211138"/>
              </a:xfrm>
              <a:custGeom>
                <a:avLst/>
                <a:gdLst>
                  <a:gd name="T0" fmla="*/ 138 w 250"/>
                  <a:gd name="T1" fmla="*/ 56 h 56"/>
                  <a:gd name="T2" fmla="*/ 84 w 250"/>
                  <a:gd name="T3" fmla="*/ 56 h 56"/>
                  <a:gd name="T4" fmla="*/ 97 w 250"/>
                  <a:gd name="T5" fmla="*/ 7 h 56"/>
                  <a:gd name="T6" fmla="*/ 0 w 250"/>
                  <a:gd name="T7" fmla="*/ 7 h 56"/>
                  <a:gd name="T8" fmla="*/ 3 w 250"/>
                  <a:gd name="T9" fmla="*/ 0 h 56"/>
                  <a:gd name="T10" fmla="*/ 250 w 250"/>
                  <a:gd name="T11" fmla="*/ 0 h 56"/>
                  <a:gd name="T12" fmla="*/ 248 w 250"/>
                  <a:gd name="T13" fmla="*/ 7 h 56"/>
                  <a:gd name="T14" fmla="*/ 151 w 250"/>
                  <a:gd name="T15" fmla="*/ 7 h 56"/>
                  <a:gd name="T16" fmla="*/ 138 w 250"/>
                  <a:gd name="T17" fmla="*/ 5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50" h="56">
                    <a:moveTo>
                      <a:pt x="138" y="56"/>
                    </a:moveTo>
                    <a:cubicBezTo>
                      <a:pt x="120" y="56"/>
                      <a:pt x="102" y="56"/>
                      <a:pt x="84" y="56"/>
                    </a:cubicBezTo>
                    <a:cubicBezTo>
                      <a:pt x="88" y="39"/>
                      <a:pt x="93" y="23"/>
                      <a:pt x="97" y="7"/>
                    </a:cubicBezTo>
                    <a:cubicBezTo>
                      <a:pt x="65" y="7"/>
                      <a:pt x="33" y="7"/>
                      <a:pt x="0" y="7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85" y="0"/>
                      <a:pt x="168" y="0"/>
                      <a:pt x="250" y="0"/>
                    </a:cubicBezTo>
                    <a:cubicBezTo>
                      <a:pt x="248" y="7"/>
                      <a:pt x="248" y="7"/>
                      <a:pt x="248" y="7"/>
                    </a:cubicBezTo>
                    <a:cubicBezTo>
                      <a:pt x="216" y="7"/>
                      <a:pt x="184" y="7"/>
                      <a:pt x="151" y="7"/>
                    </a:cubicBezTo>
                    <a:cubicBezTo>
                      <a:pt x="147" y="23"/>
                      <a:pt x="142" y="39"/>
                      <a:pt x="138" y="5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7" name="Freeform 353"/>
              <p:cNvSpPr>
                <a:spLocks/>
              </p:cNvSpPr>
              <p:nvPr/>
            </p:nvSpPr>
            <p:spPr bwMode="auto">
              <a:xfrm>
                <a:off x="4090988" y="2206626"/>
                <a:ext cx="1023938" cy="211138"/>
              </a:xfrm>
              <a:custGeom>
                <a:avLst/>
                <a:gdLst>
                  <a:gd name="T0" fmla="*/ 135 w 273"/>
                  <a:gd name="T1" fmla="*/ 25 h 56"/>
                  <a:gd name="T2" fmla="*/ 215 w 273"/>
                  <a:gd name="T3" fmla="*/ 0 h 56"/>
                  <a:gd name="T4" fmla="*/ 273 w 273"/>
                  <a:gd name="T5" fmla="*/ 0 h 56"/>
                  <a:gd name="T6" fmla="*/ 161 w 273"/>
                  <a:gd name="T7" fmla="*/ 34 h 56"/>
                  <a:gd name="T8" fmla="*/ 160 w 273"/>
                  <a:gd name="T9" fmla="*/ 56 h 56"/>
                  <a:gd name="T10" fmla="*/ 105 w 273"/>
                  <a:gd name="T11" fmla="*/ 56 h 56"/>
                  <a:gd name="T12" fmla="*/ 107 w 273"/>
                  <a:gd name="T13" fmla="*/ 34 h 56"/>
                  <a:gd name="T14" fmla="*/ 0 w 273"/>
                  <a:gd name="T15" fmla="*/ 0 h 56"/>
                  <a:gd name="T16" fmla="*/ 59 w 273"/>
                  <a:gd name="T17" fmla="*/ 0 h 56"/>
                  <a:gd name="T18" fmla="*/ 135 w 273"/>
                  <a:gd name="T19" fmla="*/ 25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73" h="56">
                    <a:moveTo>
                      <a:pt x="135" y="25"/>
                    </a:moveTo>
                    <a:cubicBezTo>
                      <a:pt x="162" y="17"/>
                      <a:pt x="188" y="8"/>
                      <a:pt x="215" y="0"/>
                    </a:cubicBezTo>
                    <a:cubicBezTo>
                      <a:pt x="234" y="0"/>
                      <a:pt x="254" y="0"/>
                      <a:pt x="273" y="0"/>
                    </a:cubicBezTo>
                    <a:cubicBezTo>
                      <a:pt x="236" y="11"/>
                      <a:pt x="199" y="22"/>
                      <a:pt x="161" y="34"/>
                    </a:cubicBezTo>
                    <a:cubicBezTo>
                      <a:pt x="161" y="41"/>
                      <a:pt x="160" y="48"/>
                      <a:pt x="160" y="56"/>
                    </a:cubicBezTo>
                    <a:cubicBezTo>
                      <a:pt x="142" y="56"/>
                      <a:pt x="124" y="56"/>
                      <a:pt x="105" y="56"/>
                    </a:cubicBezTo>
                    <a:cubicBezTo>
                      <a:pt x="106" y="48"/>
                      <a:pt x="106" y="41"/>
                      <a:pt x="107" y="34"/>
                    </a:cubicBezTo>
                    <a:cubicBezTo>
                      <a:pt x="71" y="23"/>
                      <a:pt x="36" y="11"/>
                      <a:pt x="0" y="0"/>
                    </a:cubicBezTo>
                    <a:cubicBezTo>
                      <a:pt x="20" y="0"/>
                      <a:pt x="39" y="0"/>
                      <a:pt x="59" y="0"/>
                    </a:cubicBezTo>
                    <a:cubicBezTo>
                      <a:pt x="84" y="8"/>
                      <a:pt x="109" y="17"/>
                      <a:pt x="135" y="2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8" name="Freeform 354"/>
              <p:cNvSpPr>
                <a:spLocks/>
              </p:cNvSpPr>
              <p:nvPr/>
            </p:nvSpPr>
            <p:spPr bwMode="auto">
              <a:xfrm>
                <a:off x="9548813" y="2206626"/>
                <a:ext cx="1001713" cy="211138"/>
              </a:xfrm>
              <a:custGeom>
                <a:avLst/>
                <a:gdLst>
                  <a:gd name="T0" fmla="*/ 261 w 267"/>
                  <a:gd name="T1" fmla="*/ 0 h 56"/>
                  <a:gd name="T2" fmla="*/ 267 w 267"/>
                  <a:gd name="T3" fmla="*/ 36 h 56"/>
                  <a:gd name="T4" fmla="*/ 254 w 267"/>
                  <a:gd name="T5" fmla="*/ 47 h 56"/>
                  <a:gd name="T6" fmla="*/ 209 w 267"/>
                  <a:gd name="T7" fmla="*/ 54 h 56"/>
                  <a:gd name="T8" fmla="*/ 138 w 267"/>
                  <a:gd name="T9" fmla="*/ 56 h 56"/>
                  <a:gd name="T10" fmla="*/ 41 w 267"/>
                  <a:gd name="T11" fmla="*/ 51 h 56"/>
                  <a:gd name="T12" fmla="*/ 5 w 267"/>
                  <a:gd name="T13" fmla="*/ 36 h 56"/>
                  <a:gd name="T14" fmla="*/ 0 w 267"/>
                  <a:gd name="T15" fmla="*/ 0 h 56"/>
                  <a:gd name="T16" fmla="*/ 54 w 267"/>
                  <a:gd name="T17" fmla="*/ 0 h 56"/>
                  <a:gd name="T18" fmla="*/ 59 w 267"/>
                  <a:gd name="T19" fmla="*/ 35 h 56"/>
                  <a:gd name="T20" fmla="*/ 80 w 267"/>
                  <a:gd name="T21" fmla="*/ 45 h 56"/>
                  <a:gd name="T22" fmla="*/ 139 w 267"/>
                  <a:gd name="T23" fmla="*/ 48 h 56"/>
                  <a:gd name="T24" fmla="*/ 213 w 267"/>
                  <a:gd name="T25" fmla="*/ 35 h 56"/>
                  <a:gd name="T26" fmla="*/ 207 w 267"/>
                  <a:gd name="T27" fmla="*/ 0 h 56"/>
                  <a:gd name="T28" fmla="*/ 261 w 267"/>
                  <a:gd name="T29" fmla="*/ 0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67" h="56">
                    <a:moveTo>
                      <a:pt x="261" y="0"/>
                    </a:moveTo>
                    <a:cubicBezTo>
                      <a:pt x="263" y="12"/>
                      <a:pt x="265" y="24"/>
                      <a:pt x="267" y="36"/>
                    </a:cubicBezTo>
                    <a:cubicBezTo>
                      <a:pt x="267" y="36"/>
                      <a:pt x="264" y="43"/>
                      <a:pt x="254" y="47"/>
                    </a:cubicBezTo>
                    <a:cubicBezTo>
                      <a:pt x="244" y="50"/>
                      <a:pt x="229" y="52"/>
                      <a:pt x="209" y="54"/>
                    </a:cubicBezTo>
                    <a:cubicBezTo>
                      <a:pt x="190" y="55"/>
                      <a:pt x="166" y="56"/>
                      <a:pt x="138" y="56"/>
                    </a:cubicBezTo>
                    <a:cubicBezTo>
                      <a:pt x="97" y="56"/>
                      <a:pt x="65" y="54"/>
                      <a:pt x="41" y="51"/>
                    </a:cubicBezTo>
                    <a:cubicBezTo>
                      <a:pt x="18" y="47"/>
                      <a:pt x="6" y="42"/>
                      <a:pt x="5" y="36"/>
                    </a:cubicBezTo>
                    <a:cubicBezTo>
                      <a:pt x="3" y="24"/>
                      <a:pt x="1" y="12"/>
                      <a:pt x="0" y="0"/>
                    </a:cubicBezTo>
                    <a:cubicBezTo>
                      <a:pt x="18" y="0"/>
                      <a:pt x="36" y="0"/>
                      <a:pt x="54" y="0"/>
                    </a:cubicBezTo>
                    <a:cubicBezTo>
                      <a:pt x="55" y="11"/>
                      <a:pt x="57" y="23"/>
                      <a:pt x="59" y="35"/>
                    </a:cubicBezTo>
                    <a:cubicBezTo>
                      <a:pt x="59" y="35"/>
                      <a:pt x="67" y="43"/>
                      <a:pt x="80" y="45"/>
                    </a:cubicBezTo>
                    <a:cubicBezTo>
                      <a:pt x="93" y="47"/>
                      <a:pt x="112" y="48"/>
                      <a:pt x="139" y="48"/>
                    </a:cubicBezTo>
                    <a:cubicBezTo>
                      <a:pt x="190" y="48"/>
                      <a:pt x="215" y="44"/>
                      <a:pt x="213" y="35"/>
                    </a:cubicBezTo>
                    <a:cubicBezTo>
                      <a:pt x="211" y="23"/>
                      <a:pt x="209" y="11"/>
                      <a:pt x="207" y="0"/>
                    </a:cubicBezTo>
                    <a:cubicBezTo>
                      <a:pt x="225" y="0"/>
                      <a:pt x="243" y="0"/>
                      <a:pt x="26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9" name="Freeform 355"/>
              <p:cNvSpPr>
                <a:spLocks/>
              </p:cNvSpPr>
              <p:nvPr/>
            </p:nvSpPr>
            <p:spPr bwMode="auto">
              <a:xfrm>
                <a:off x="15249525" y="2206626"/>
                <a:ext cx="284163" cy="211138"/>
              </a:xfrm>
              <a:custGeom>
                <a:avLst/>
                <a:gdLst>
                  <a:gd name="T0" fmla="*/ 21 w 76"/>
                  <a:gd name="T1" fmla="*/ 56 h 56"/>
                  <a:gd name="T2" fmla="*/ 0 w 76"/>
                  <a:gd name="T3" fmla="*/ 0 h 56"/>
                  <a:gd name="T4" fmla="*/ 54 w 76"/>
                  <a:gd name="T5" fmla="*/ 0 h 56"/>
                  <a:gd name="T6" fmla="*/ 76 w 76"/>
                  <a:gd name="T7" fmla="*/ 56 h 56"/>
                  <a:gd name="T8" fmla="*/ 21 w 76"/>
                  <a:gd name="T9" fmla="*/ 5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6" h="56">
                    <a:moveTo>
                      <a:pt x="21" y="56"/>
                    </a:moveTo>
                    <a:cubicBezTo>
                      <a:pt x="14" y="37"/>
                      <a:pt x="7" y="18"/>
                      <a:pt x="0" y="0"/>
                    </a:cubicBezTo>
                    <a:cubicBezTo>
                      <a:pt x="18" y="0"/>
                      <a:pt x="36" y="0"/>
                      <a:pt x="54" y="0"/>
                    </a:cubicBezTo>
                    <a:cubicBezTo>
                      <a:pt x="61" y="18"/>
                      <a:pt x="68" y="37"/>
                      <a:pt x="76" y="56"/>
                    </a:cubicBezTo>
                    <a:cubicBezTo>
                      <a:pt x="57" y="56"/>
                      <a:pt x="39" y="56"/>
                      <a:pt x="21" y="5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0" name="Freeform 356"/>
              <p:cNvSpPr>
                <a:spLocks noEditPoints="1"/>
              </p:cNvSpPr>
              <p:nvPr/>
            </p:nvSpPr>
            <p:spPr bwMode="auto">
              <a:xfrm>
                <a:off x="20226338" y="2203451"/>
                <a:ext cx="1203325" cy="214313"/>
              </a:xfrm>
              <a:custGeom>
                <a:avLst/>
                <a:gdLst>
                  <a:gd name="T0" fmla="*/ 315 w 321"/>
                  <a:gd name="T1" fmla="*/ 28 h 57"/>
                  <a:gd name="T2" fmla="*/ 288 w 321"/>
                  <a:gd name="T3" fmla="*/ 50 h 57"/>
                  <a:gd name="T4" fmla="*/ 178 w 321"/>
                  <a:gd name="T5" fmla="*/ 57 h 57"/>
                  <a:gd name="T6" fmla="*/ 58 w 321"/>
                  <a:gd name="T7" fmla="*/ 50 h 57"/>
                  <a:gd name="T8" fmla="*/ 5 w 321"/>
                  <a:gd name="T9" fmla="*/ 28 h 57"/>
                  <a:gd name="T10" fmla="*/ 33 w 321"/>
                  <a:gd name="T11" fmla="*/ 7 h 57"/>
                  <a:gd name="T12" fmla="*/ 144 w 321"/>
                  <a:gd name="T13" fmla="*/ 0 h 57"/>
                  <a:gd name="T14" fmla="*/ 262 w 321"/>
                  <a:gd name="T15" fmla="*/ 7 h 57"/>
                  <a:gd name="T16" fmla="*/ 315 w 321"/>
                  <a:gd name="T17" fmla="*/ 28 h 57"/>
                  <a:gd name="T18" fmla="*/ 63 w 321"/>
                  <a:gd name="T19" fmla="*/ 28 h 57"/>
                  <a:gd name="T20" fmla="*/ 97 w 321"/>
                  <a:gd name="T21" fmla="*/ 44 h 57"/>
                  <a:gd name="T22" fmla="*/ 173 w 321"/>
                  <a:gd name="T23" fmla="*/ 49 h 57"/>
                  <a:gd name="T24" fmla="*/ 243 w 321"/>
                  <a:gd name="T25" fmla="*/ 44 h 57"/>
                  <a:gd name="T26" fmla="*/ 258 w 321"/>
                  <a:gd name="T27" fmla="*/ 28 h 57"/>
                  <a:gd name="T28" fmla="*/ 224 w 321"/>
                  <a:gd name="T29" fmla="*/ 13 h 57"/>
                  <a:gd name="T30" fmla="*/ 148 w 321"/>
                  <a:gd name="T31" fmla="*/ 8 h 57"/>
                  <a:gd name="T32" fmla="*/ 78 w 321"/>
                  <a:gd name="T33" fmla="*/ 13 h 57"/>
                  <a:gd name="T34" fmla="*/ 63 w 321"/>
                  <a:gd name="T35" fmla="*/ 28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21" h="57">
                    <a:moveTo>
                      <a:pt x="315" y="28"/>
                    </a:moveTo>
                    <a:cubicBezTo>
                      <a:pt x="321" y="38"/>
                      <a:pt x="312" y="45"/>
                      <a:pt x="288" y="50"/>
                    </a:cubicBezTo>
                    <a:cubicBezTo>
                      <a:pt x="264" y="55"/>
                      <a:pt x="228" y="57"/>
                      <a:pt x="178" y="57"/>
                    </a:cubicBezTo>
                    <a:cubicBezTo>
                      <a:pt x="128" y="57"/>
                      <a:pt x="88" y="55"/>
                      <a:pt x="58" y="50"/>
                    </a:cubicBezTo>
                    <a:cubicBezTo>
                      <a:pt x="28" y="45"/>
                      <a:pt x="11" y="38"/>
                      <a:pt x="5" y="28"/>
                    </a:cubicBezTo>
                    <a:cubicBezTo>
                      <a:pt x="0" y="19"/>
                      <a:pt x="9" y="12"/>
                      <a:pt x="33" y="7"/>
                    </a:cubicBezTo>
                    <a:cubicBezTo>
                      <a:pt x="57" y="2"/>
                      <a:pt x="94" y="0"/>
                      <a:pt x="144" y="0"/>
                    </a:cubicBezTo>
                    <a:cubicBezTo>
                      <a:pt x="193" y="0"/>
                      <a:pt x="232" y="2"/>
                      <a:pt x="262" y="7"/>
                    </a:cubicBezTo>
                    <a:cubicBezTo>
                      <a:pt x="292" y="12"/>
                      <a:pt x="310" y="19"/>
                      <a:pt x="315" y="28"/>
                    </a:cubicBezTo>
                    <a:close/>
                    <a:moveTo>
                      <a:pt x="63" y="28"/>
                    </a:moveTo>
                    <a:cubicBezTo>
                      <a:pt x="67" y="35"/>
                      <a:pt x="78" y="40"/>
                      <a:pt x="97" y="44"/>
                    </a:cubicBezTo>
                    <a:cubicBezTo>
                      <a:pt x="115" y="48"/>
                      <a:pt x="141" y="49"/>
                      <a:pt x="173" y="49"/>
                    </a:cubicBezTo>
                    <a:cubicBezTo>
                      <a:pt x="205" y="49"/>
                      <a:pt x="229" y="48"/>
                      <a:pt x="243" y="44"/>
                    </a:cubicBezTo>
                    <a:cubicBezTo>
                      <a:pt x="257" y="41"/>
                      <a:pt x="262" y="35"/>
                      <a:pt x="258" y="28"/>
                    </a:cubicBezTo>
                    <a:cubicBezTo>
                      <a:pt x="254" y="22"/>
                      <a:pt x="243" y="17"/>
                      <a:pt x="224" y="13"/>
                    </a:cubicBezTo>
                    <a:cubicBezTo>
                      <a:pt x="206" y="9"/>
                      <a:pt x="180" y="8"/>
                      <a:pt x="148" y="8"/>
                    </a:cubicBezTo>
                    <a:cubicBezTo>
                      <a:pt x="116" y="8"/>
                      <a:pt x="93" y="9"/>
                      <a:pt x="78" y="13"/>
                    </a:cubicBezTo>
                    <a:cubicBezTo>
                      <a:pt x="64" y="17"/>
                      <a:pt x="59" y="22"/>
                      <a:pt x="63" y="28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1" name="Freeform 357"/>
              <p:cNvSpPr>
                <a:spLocks noEditPoints="1"/>
              </p:cNvSpPr>
              <p:nvPr/>
            </p:nvSpPr>
            <p:spPr bwMode="auto">
              <a:xfrm>
                <a:off x="-22659975" y="3165476"/>
                <a:ext cx="1200150" cy="230188"/>
              </a:xfrm>
              <a:custGeom>
                <a:avLst/>
                <a:gdLst>
                  <a:gd name="T0" fmla="*/ 260 w 320"/>
                  <a:gd name="T1" fmla="*/ 61 h 61"/>
                  <a:gd name="T2" fmla="*/ 244 w 320"/>
                  <a:gd name="T3" fmla="*/ 44 h 61"/>
                  <a:gd name="T4" fmla="*/ 113 w 320"/>
                  <a:gd name="T5" fmla="*/ 44 h 61"/>
                  <a:gd name="T6" fmla="*/ 60 w 320"/>
                  <a:gd name="T7" fmla="*/ 61 h 61"/>
                  <a:gd name="T8" fmla="*/ 0 w 320"/>
                  <a:gd name="T9" fmla="*/ 61 h 61"/>
                  <a:gd name="T10" fmla="*/ 197 w 320"/>
                  <a:gd name="T11" fmla="*/ 0 h 61"/>
                  <a:gd name="T12" fmla="*/ 258 w 320"/>
                  <a:gd name="T13" fmla="*/ 0 h 61"/>
                  <a:gd name="T14" fmla="*/ 320 w 320"/>
                  <a:gd name="T15" fmla="*/ 61 h 61"/>
                  <a:gd name="T16" fmla="*/ 260 w 320"/>
                  <a:gd name="T17" fmla="*/ 61 h 61"/>
                  <a:gd name="T18" fmla="*/ 239 w 320"/>
                  <a:gd name="T19" fmla="*/ 35 h 61"/>
                  <a:gd name="T20" fmla="*/ 225 w 320"/>
                  <a:gd name="T21" fmla="*/ 19 h 61"/>
                  <a:gd name="T22" fmla="*/ 221 w 320"/>
                  <a:gd name="T23" fmla="*/ 14 h 61"/>
                  <a:gd name="T24" fmla="*/ 218 w 320"/>
                  <a:gd name="T25" fmla="*/ 9 h 61"/>
                  <a:gd name="T26" fmla="*/ 187 w 320"/>
                  <a:gd name="T27" fmla="*/ 20 h 61"/>
                  <a:gd name="T28" fmla="*/ 139 w 320"/>
                  <a:gd name="T29" fmla="*/ 35 h 61"/>
                  <a:gd name="T30" fmla="*/ 239 w 320"/>
                  <a:gd name="T31" fmla="*/ 35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20" h="61">
                    <a:moveTo>
                      <a:pt x="260" y="61"/>
                    </a:moveTo>
                    <a:cubicBezTo>
                      <a:pt x="244" y="44"/>
                      <a:pt x="244" y="44"/>
                      <a:pt x="244" y="44"/>
                    </a:cubicBezTo>
                    <a:cubicBezTo>
                      <a:pt x="200" y="44"/>
                      <a:pt x="156" y="44"/>
                      <a:pt x="113" y="44"/>
                    </a:cubicBezTo>
                    <a:cubicBezTo>
                      <a:pt x="95" y="50"/>
                      <a:pt x="78" y="55"/>
                      <a:pt x="60" y="61"/>
                    </a:cubicBezTo>
                    <a:cubicBezTo>
                      <a:pt x="40" y="61"/>
                      <a:pt x="20" y="61"/>
                      <a:pt x="0" y="61"/>
                    </a:cubicBezTo>
                    <a:cubicBezTo>
                      <a:pt x="66" y="40"/>
                      <a:pt x="132" y="20"/>
                      <a:pt x="197" y="0"/>
                    </a:cubicBezTo>
                    <a:cubicBezTo>
                      <a:pt x="217" y="0"/>
                      <a:pt x="238" y="0"/>
                      <a:pt x="258" y="0"/>
                    </a:cubicBezTo>
                    <a:cubicBezTo>
                      <a:pt x="279" y="20"/>
                      <a:pt x="299" y="41"/>
                      <a:pt x="320" y="61"/>
                    </a:cubicBezTo>
                    <a:cubicBezTo>
                      <a:pt x="300" y="61"/>
                      <a:pt x="280" y="61"/>
                      <a:pt x="260" y="61"/>
                    </a:cubicBezTo>
                    <a:close/>
                    <a:moveTo>
                      <a:pt x="239" y="35"/>
                    </a:moveTo>
                    <a:cubicBezTo>
                      <a:pt x="225" y="19"/>
                      <a:pt x="225" y="19"/>
                      <a:pt x="225" y="19"/>
                    </a:cubicBezTo>
                    <a:cubicBezTo>
                      <a:pt x="221" y="14"/>
                      <a:pt x="221" y="14"/>
                      <a:pt x="221" y="14"/>
                    </a:cubicBezTo>
                    <a:cubicBezTo>
                      <a:pt x="218" y="9"/>
                      <a:pt x="218" y="9"/>
                      <a:pt x="218" y="9"/>
                    </a:cubicBezTo>
                    <a:cubicBezTo>
                      <a:pt x="210" y="12"/>
                      <a:pt x="200" y="16"/>
                      <a:pt x="187" y="20"/>
                    </a:cubicBezTo>
                    <a:cubicBezTo>
                      <a:pt x="171" y="25"/>
                      <a:pt x="155" y="30"/>
                      <a:pt x="139" y="35"/>
                    </a:cubicBezTo>
                    <a:cubicBezTo>
                      <a:pt x="172" y="35"/>
                      <a:pt x="206" y="35"/>
                      <a:pt x="239" y="3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2" name="Freeform 358"/>
              <p:cNvSpPr>
                <a:spLocks/>
              </p:cNvSpPr>
              <p:nvPr/>
            </p:nvSpPr>
            <p:spPr bwMode="auto">
              <a:xfrm>
                <a:off x="-16952913" y="3165476"/>
                <a:ext cx="990600" cy="233363"/>
              </a:xfrm>
              <a:custGeom>
                <a:avLst/>
                <a:gdLst>
                  <a:gd name="T0" fmla="*/ 234 w 264"/>
                  <a:gd name="T1" fmla="*/ 44 h 62"/>
                  <a:gd name="T2" fmla="*/ 189 w 264"/>
                  <a:gd name="T3" fmla="*/ 57 h 62"/>
                  <a:gd name="T4" fmla="*/ 93 w 264"/>
                  <a:gd name="T5" fmla="*/ 62 h 62"/>
                  <a:gd name="T6" fmla="*/ 0 w 264"/>
                  <a:gd name="T7" fmla="*/ 58 h 62"/>
                  <a:gd name="T8" fmla="*/ 9 w 264"/>
                  <a:gd name="T9" fmla="*/ 49 h 62"/>
                  <a:gd name="T10" fmla="*/ 56 w 264"/>
                  <a:gd name="T11" fmla="*/ 52 h 62"/>
                  <a:gd name="T12" fmla="*/ 105 w 264"/>
                  <a:gd name="T13" fmla="*/ 53 h 62"/>
                  <a:gd name="T14" fmla="*/ 156 w 264"/>
                  <a:gd name="T15" fmla="*/ 51 h 62"/>
                  <a:gd name="T16" fmla="*/ 177 w 264"/>
                  <a:gd name="T17" fmla="*/ 45 h 62"/>
                  <a:gd name="T18" fmla="*/ 168 w 264"/>
                  <a:gd name="T19" fmla="*/ 39 h 62"/>
                  <a:gd name="T20" fmla="*/ 112 w 264"/>
                  <a:gd name="T21" fmla="*/ 34 h 62"/>
                  <a:gd name="T22" fmla="*/ 53 w 264"/>
                  <a:gd name="T23" fmla="*/ 26 h 62"/>
                  <a:gd name="T24" fmla="*/ 43 w 264"/>
                  <a:gd name="T25" fmla="*/ 16 h 62"/>
                  <a:gd name="T26" fmla="*/ 84 w 264"/>
                  <a:gd name="T27" fmla="*/ 4 h 62"/>
                  <a:gd name="T28" fmla="*/ 170 w 264"/>
                  <a:gd name="T29" fmla="*/ 0 h 62"/>
                  <a:gd name="T30" fmla="*/ 264 w 264"/>
                  <a:gd name="T31" fmla="*/ 4 h 62"/>
                  <a:gd name="T32" fmla="*/ 240 w 264"/>
                  <a:gd name="T33" fmla="*/ 11 h 62"/>
                  <a:gd name="T34" fmla="*/ 161 w 264"/>
                  <a:gd name="T35" fmla="*/ 8 h 62"/>
                  <a:gd name="T36" fmla="*/ 118 w 264"/>
                  <a:gd name="T37" fmla="*/ 10 h 62"/>
                  <a:gd name="T38" fmla="*/ 99 w 264"/>
                  <a:gd name="T39" fmla="*/ 16 h 62"/>
                  <a:gd name="T40" fmla="*/ 101 w 264"/>
                  <a:gd name="T41" fmla="*/ 20 h 62"/>
                  <a:gd name="T42" fmla="*/ 117 w 264"/>
                  <a:gd name="T43" fmla="*/ 23 h 62"/>
                  <a:gd name="T44" fmla="*/ 160 w 264"/>
                  <a:gd name="T45" fmla="*/ 27 h 62"/>
                  <a:gd name="T46" fmla="*/ 211 w 264"/>
                  <a:gd name="T47" fmla="*/ 32 h 62"/>
                  <a:gd name="T48" fmla="*/ 232 w 264"/>
                  <a:gd name="T49" fmla="*/ 37 h 62"/>
                  <a:gd name="T50" fmla="*/ 234 w 264"/>
                  <a:gd name="T51" fmla="*/ 44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64" h="62">
                    <a:moveTo>
                      <a:pt x="234" y="44"/>
                    </a:moveTo>
                    <a:cubicBezTo>
                      <a:pt x="234" y="44"/>
                      <a:pt x="214" y="54"/>
                      <a:pt x="189" y="57"/>
                    </a:cubicBezTo>
                    <a:cubicBezTo>
                      <a:pt x="164" y="60"/>
                      <a:pt x="132" y="62"/>
                      <a:pt x="93" y="62"/>
                    </a:cubicBezTo>
                    <a:cubicBezTo>
                      <a:pt x="54" y="62"/>
                      <a:pt x="23" y="61"/>
                      <a:pt x="0" y="58"/>
                    </a:cubicBezTo>
                    <a:cubicBezTo>
                      <a:pt x="9" y="49"/>
                      <a:pt x="9" y="49"/>
                      <a:pt x="9" y="49"/>
                    </a:cubicBezTo>
                    <a:cubicBezTo>
                      <a:pt x="23" y="50"/>
                      <a:pt x="39" y="51"/>
                      <a:pt x="56" y="52"/>
                    </a:cubicBezTo>
                    <a:cubicBezTo>
                      <a:pt x="73" y="53"/>
                      <a:pt x="89" y="53"/>
                      <a:pt x="105" y="53"/>
                    </a:cubicBezTo>
                    <a:cubicBezTo>
                      <a:pt x="127" y="53"/>
                      <a:pt x="144" y="53"/>
                      <a:pt x="156" y="51"/>
                    </a:cubicBezTo>
                    <a:cubicBezTo>
                      <a:pt x="168" y="50"/>
                      <a:pt x="177" y="45"/>
                      <a:pt x="177" y="45"/>
                    </a:cubicBezTo>
                    <a:cubicBezTo>
                      <a:pt x="177" y="45"/>
                      <a:pt x="176" y="41"/>
                      <a:pt x="168" y="39"/>
                    </a:cubicBezTo>
                    <a:cubicBezTo>
                      <a:pt x="159" y="38"/>
                      <a:pt x="141" y="36"/>
                      <a:pt x="112" y="34"/>
                    </a:cubicBezTo>
                    <a:cubicBezTo>
                      <a:pt x="83" y="31"/>
                      <a:pt x="63" y="29"/>
                      <a:pt x="53" y="26"/>
                    </a:cubicBezTo>
                    <a:cubicBezTo>
                      <a:pt x="43" y="23"/>
                      <a:pt x="43" y="16"/>
                      <a:pt x="43" y="16"/>
                    </a:cubicBezTo>
                    <a:cubicBezTo>
                      <a:pt x="43" y="16"/>
                      <a:pt x="61" y="7"/>
                      <a:pt x="84" y="4"/>
                    </a:cubicBezTo>
                    <a:cubicBezTo>
                      <a:pt x="107" y="1"/>
                      <a:pt x="136" y="0"/>
                      <a:pt x="170" y="0"/>
                    </a:cubicBezTo>
                    <a:cubicBezTo>
                      <a:pt x="203" y="0"/>
                      <a:pt x="234" y="1"/>
                      <a:pt x="264" y="4"/>
                    </a:cubicBezTo>
                    <a:cubicBezTo>
                      <a:pt x="256" y="6"/>
                      <a:pt x="248" y="9"/>
                      <a:pt x="240" y="11"/>
                    </a:cubicBezTo>
                    <a:cubicBezTo>
                      <a:pt x="211" y="9"/>
                      <a:pt x="185" y="8"/>
                      <a:pt x="161" y="8"/>
                    </a:cubicBezTo>
                    <a:cubicBezTo>
                      <a:pt x="143" y="8"/>
                      <a:pt x="128" y="9"/>
                      <a:pt x="118" y="10"/>
                    </a:cubicBezTo>
                    <a:cubicBezTo>
                      <a:pt x="107" y="11"/>
                      <a:pt x="99" y="16"/>
                      <a:pt x="99" y="16"/>
                    </a:cubicBezTo>
                    <a:cubicBezTo>
                      <a:pt x="101" y="20"/>
                      <a:pt x="101" y="20"/>
                      <a:pt x="101" y="20"/>
                    </a:cubicBezTo>
                    <a:cubicBezTo>
                      <a:pt x="101" y="20"/>
                      <a:pt x="109" y="22"/>
                      <a:pt x="117" y="23"/>
                    </a:cubicBezTo>
                    <a:cubicBezTo>
                      <a:pt x="124" y="24"/>
                      <a:pt x="139" y="25"/>
                      <a:pt x="160" y="27"/>
                    </a:cubicBezTo>
                    <a:cubicBezTo>
                      <a:pt x="183" y="29"/>
                      <a:pt x="200" y="30"/>
                      <a:pt x="211" y="32"/>
                    </a:cubicBezTo>
                    <a:cubicBezTo>
                      <a:pt x="221" y="33"/>
                      <a:pt x="232" y="37"/>
                      <a:pt x="232" y="37"/>
                    </a:cubicBezTo>
                    <a:lnTo>
                      <a:pt x="234" y="44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3" name="Freeform 359"/>
              <p:cNvSpPr>
                <a:spLocks noEditPoints="1"/>
              </p:cNvSpPr>
              <p:nvPr/>
            </p:nvSpPr>
            <p:spPr bwMode="auto">
              <a:xfrm>
                <a:off x="-11450638" y="3165476"/>
                <a:ext cx="1150938" cy="230188"/>
              </a:xfrm>
              <a:custGeom>
                <a:avLst/>
                <a:gdLst>
                  <a:gd name="T0" fmla="*/ 301 w 307"/>
                  <a:gd name="T1" fmla="*/ 30 h 61"/>
                  <a:gd name="T2" fmla="*/ 239 w 307"/>
                  <a:gd name="T3" fmla="*/ 53 h 61"/>
                  <a:gd name="T4" fmla="*/ 97 w 307"/>
                  <a:gd name="T5" fmla="*/ 61 h 61"/>
                  <a:gd name="T6" fmla="*/ 0 w 307"/>
                  <a:gd name="T7" fmla="*/ 61 h 61"/>
                  <a:gd name="T8" fmla="*/ 42 w 307"/>
                  <a:gd name="T9" fmla="*/ 0 h 61"/>
                  <a:gd name="T10" fmla="*/ 148 w 307"/>
                  <a:gd name="T11" fmla="*/ 0 h 61"/>
                  <a:gd name="T12" fmla="*/ 270 w 307"/>
                  <a:gd name="T13" fmla="*/ 8 h 61"/>
                  <a:gd name="T14" fmla="*/ 301 w 307"/>
                  <a:gd name="T15" fmla="*/ 30 h 61"/>
                  <a:gd name="T16" fmla="*/ 242 w 307"/>
                  <a:gd name="T17" fmla="*/ 30 h 61"/>
                  <a:gd name="T18" fmla="*/ 141 w 307"/>
                  <a:gd name="T19" fmla="*/ 9 h 61"/>
                  <a:gd name="T20" fmla="*/ 92 w 307"/>
                  <a:gd name="T21" fmla="*/ 9 h 61"/>
                  <a:gd name="T22" fmla="*/ 62 w 307"/>
                  <a:gd name="T23" fmla="*/ 53 h 61"/>
                  <a:gd name="T24" fmla="*/ 103 w 307"/>
                  <a:gd name="T25" fmla="*/ 53 h 61"/>
                  <a:gd name="T26" fmla="*/ 242 w 307"/>
                  <a:gd name="T27" fmla="*/ 30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07" h="61">
                    <a:moveTo>
                      <a:pt x="301" y="30"/>
                    </a:moveTo>
                    <a:cubicBezTo>
                      <a:pt x="295" y="40"/>
                      <a:pt x="274" y="47"/>
                      <a:pt x="239" y="53"/>
                    </a:cubicBezTo>
                    <a:cubicBezTo>
                      <a:pt x="204" y="58"/>
                      <a:pt x="156" y="61"/>
                      <a:pt x="97" y="61"/>
                    </a:cubicBezTo>
                    <a:cubicBezTo>
                      <a:pt x="65" y="61"/>
                      <a:pt x="32" y="61"/>
                      <a:pt x="0" y="61"/>
                    </a:cubicBezTo>
                    <a:cubicBezTo>
                      <a:pt x="14" y="41"/>
                      <a:pt x="28" y="20"/>
                      <a:pt x="42" y="0"/>
                    </a:cubicBezTo>
                    <a:cubicBezTo>
                      <a:pt x="77" y="0"/>
                      <a:pt x="113" y="0"/>
                      <a:pt x="148" y="0"/>
                    </a:cubicBezTo>
                    <a:cubicBezTo>
                      <a:pt x="202" y="0"/>
                      <a:pt x="243" y="3"/>
                      <a:pt x="270" y="8"/>
                    </a:cubicBezTo>
                    <a:cubicBezTo>
                      <a:pt x="297" y="13"/>
                      <a:pt x="307" y="21"/>
                      <a:pt x="301" y="30"/>
                    </a:cubicBezTo>
                    <a:close/>
                    <a:moveTo>
                      <a:pt x="242" y="30"/>
                    </a:moveTo>
                    <a:cubicBezTo>
                      <a:pt x="251" y="16"/>
                      <a:pt x="218" y="9"/>
                      <a:pt x="141" y="9"/>
                    </a:cubicBezTo>
                    <a:cubicBezTo>
                      <a:pt x="125" y="9"/>
                      <a:pt x="108" y="9"/>
                      <a:pt x="92" y="9"/>
                    </a:cubicBezTo>
                    <a:cubicBezTo>
                      <a:pt x="82" y="23"/>
                      <a:pt x="72" y="38"/>
                      <a:pt x="62" y="53"/>
                    </a:cubicBezTo>
                    <a:cubicBezTo>
                      <a:pt x="76" y="53"/>
                      <a:pt x="89" y="53"/>
                      <a:pt x="103" y="53"/>
                    </a:cubicBezTo>
                    <a:cubicBezTo>
                      <a:pt x="186" y="53"/>
                      <a:pt x="232" y="45"/>
                      <a:pt x="242" y="3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4" name="Freeform 360"/>
              <p:cNvSpPr>
                <a:spLocks/>
              </p:cNvSpPr>
              <p:nvPr/>
            </p:nvSpPr>
            <p:spPr bwMode="auto">
              <a:xfrm>
                <a:off x="-5607050" y="3165476"/>
                <a:ext cx="828675" cy="230188"/>
              </a:xfrm>
              <a:custGeom>
                <a:avLst/>
                <a:gdLst>
                  <a:gd name="T0" fmla="*/ 56 w 221"/>
                  <a:gd name="T1" fmla="*/ 61 h 61"/>
                  <a:gd name="T2" fmla="*/ 0 w 221"/>
                  <a:gd name="T3" fmla="*/ 61 h 61"/>
                  <a:gd name="T4" fmla="*/ 28 w 221"/>
                  <a:gd name="T5" fmla="*/ 0 h 61"/>
                  <a:gd name="T6" fmla="*/ 221 w 221"/>
                  <a:gd name="T7" fmla="*/ 0 h 61"/>
                  <a:gd name="T8" fmla="*/ 217 w 221"/>
                  <a:gd name="T9" fmla="*/ 9 h 61"/>
                  <a:gd name="T10" fmla="*/ 79 w 221"/>
                  <a:gd name="T11" fmla="*/ 9 h 61"/>
                  <a:gd name="T12" fmla="*/ 71 w 221"/>
                  <a:gd name="T13" fmla="*/ 27 h 61"/>
                  <a:gd name="T14" fmla="*/ 200 w 221"/>
                  <a:gd name="T15" fmla="*/ 27 h 61"/>
                  <a:gd name="T16" fmla="*/ 197 w 221"/>
                  <a:gd name="T17" fmla="*/ 36 h 61"/>
                  <a:gd name="T18" fmla="*/ 67 w 221"/>
                  <a:gd name="T19" fmla="*/ 36 h 61"/>
                  <a:gd name="T20" fmla="*/ 56 w 221"/>
                  <a:gd name="T21" fmla="*/ 61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21" h="61">
                    <a:moveTo>
                      <a:pt x="56" y="61"/>
                    </a:moveTo>
                    <a:cubicBezTo>
                      <a:pt x="37" y="61"/>
                      <a:pt x="18" y="61"/>
                      <a:pt x="0" y="61"/>
                    </a:cubicBezTo>
                    <a:cubicBezTo>
                      <a:pt x="9" y="41"/>
                      <a:pt x="18" y="21"/>
                      <a:pt x="28" y="0"/>
                    </a:cubicBezTo>
                    <a:cubicBezTo>
                      <a:pt x="92" y="0"/>
                      <a:pt x="156" y="0"/>
                      <a:pt x="221" y="0"/>
                    </a:cubicBezTo>
                    <a:cubicBezTo>
                      <a:pt x="217" y="9"/>
                      <a:pt x="217" y="9"/>
                      <a:pt x="217" y="9"/>
                    </a:cubicBezTo>
                    <a:cubicBezTo>
                      <a:pt x="171" y="9"/>
                      <a:pt x="125" y="9"/>
                      <a:pt x="79" y="9"/>
                    </a:cubicBezTo>
                    <a:cubicBezTo>
                      <a:pt x="77" y="15"/>
                      <a:pt x="74" y="21"/>
                      <a:pt x="71" y="27"/>
                    </a:cubicBezTo>
                    <a:cubicBezTo>
                      <a:pt x="114" y="27"/>
                      <a:pt x="157" y="27"/>
                      <a:pt x="200" y="27"/>
                    </a:cubicBezTo>
                    <a:cubicBezTo>
                      <a:pt x="197" y="36"/>
                      <a:pt x="197" y="36"/>
                      <a:pt x="197" y="36"/>
                    </a:cubicBezTo>
                    <a:cubicBezTo>
                      <a:pt x="153" y="36"/>
                      <a:pt x="110" y="36"/>
                      <a:pt x="67" y="36"/>
                    </a:cubicBezTo>
                    <a:cubicBezTo>
                      <a:pt x="63" y="44"/>
                      <a:pt x="59" y="53"/>
                      <a:pt x="56" y="6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5" name="Freeform 361"/>
              <p:cNvSpPr>
                <a:spLocks/>
              </p:cNvSpPr>
              <p:nvPr/>
            </p:nvSpPr>
            <p:spPr bwMode="auto">
              <a:xfrm>
                <a:off x="-233363" y="3165476"/>
                <a:ext cx="1084263" cy="233363"/>
              </a:xfrm>
              <a:custGeom>
                <a:avLst/>
                <a:gdLst>
                  <a:gd name="T0" fmla="*/ 160 w 289"/>
                  <a:gd name="T1" fmla="*/ 28 h 62"/>
                  <a:gd name="T2" fmla="*/ 287 w 289"/>
                  <a:gd name="T3" fmla="*/ 28 h 62"/>
                  <a:gd name="T4" fmla="*/ 281 w 289"/>
                  <a:gd name="T5" fmla="*/ 58 h 62"/>
                  <a:gd name="T6" fmla="*/ 220 w 289"/>
                  <a:gd name="T7" fmla="*/ 61 h 62"/>
                  <a:gd name="T8" fmla="*/ 158 w 289"/>
                  <a:gd name="T9" fmla="*/ 62 h 62"/>
                  <a:gd name="T10" fmla="*/ 39 w 289"/>
                  <a:gd name="T11" fmla="*/ 54 h 62"/>
                  <a:gd name="T12" fmla="*/ 2 w 289"/>
                  <a:gd name="T13" fmla="*/ 31 h 62"/>
                  <a:gd name="T14" fmla="*/ 55 w 289"/>
                  <a:gd name="T15" fmla="*/ 8 h 62"/>
                  <a:gd name="T16" fmla="*/ 188 w 289"/>
                  <a:gd name="T17" fmla="*/ 0 h 62"/>
                  <a:gd name="T18" fmla="*/ 289 w 289"/>
                  <a:gd name="T19" fmla="*/ 3 h 62"/>
                  <a:gd name="T20" fmla="*/ 268 w 289"/>
                  <a:gd name="T21" fmla="*/ 11 h 62"/>
                  <a:gd name="T22" fmla="*/ 185 w 289"/>
                  <a:gd name="T23" fmla="*/ 8 h 62"/>
                  <a:gd name="T24" fmla="*/ 97 w 289"/>
                  <a:gd name="T25" fmla="*/ 14 h 62"/>
                  <a:gd name="T26" fmla="*/ 61 w 289"/>
                  <a:gd name="T27" fmla="*/ 31 h 62"/>
                  <a:gd name="T28" fmla="*/ 86 w 289"/>
                  <a:gd name="T29" fmla="*/ 47 h 62"/>
                  <a:gd name="T30" fmla="*/ 168 w 289"/>
                  <a:gd name="T31" fmla="*/ 53 h 62"/>
                  <a:gd name="T32" fmla="*/ 226 w 289"/>
                  <a:gd name="T33" fmla="*/ 52 h 62"/>
                  <a:gd name="T34" fmla="*/ 230 w 289"/>
                  <a:gd name="T35" fmla="*/ 36 h 62"/>
                  <a:gd name="T36" fmla="*/ 159 w 289"/>
                  <a:gd name="T37" fmla="*/ 36 h 62"/>
                  <a:gd name="T38" fmla="*/ 160 w 289"/>
                  <a:gd name="T39" fmla="*/ 28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89" h="62">
                    <a:moveTo>
                      <a:pt x="160" y="28"/>
                    </a:moveTo>
                    <a:cubicBezTo>
                      <a:pt x="203" y="28"/>
                      <a:pt x="245" y="28"/>
                      <a:pt x="287" y="28"/>
                    </a:cubicBezTo>
                    <a:cubicBezTo>
                      <a:pt x="285" y="38"/>
                      <a:pt x="283" y="48"/>
                      <a:pt x="281" y="58"/>
                    </a:cubicBezTo>
                    <a:cubicBezTo>
                      <a:pt x="259" y="60"/>
                      <a:pt x="239" y="60"/>
                      <a:pt x="220" y="61"/>
                    </a:cubicBezTo>
                    <a:cubicBezTo>
                      <a:pt x="201" y="61"/>
                      <a:pt x="180" y="62"/>
                      <a:pt x="158" y="62"/>
                    </a:cubicBezTo>
                    <a:cubicBezTo>
                      <a:pt x="106" y="62"/>
                      <a:pt x="66" y="59"/>
                      <a:pt x="39" y="54"/>
                    </a:cubicBezTo>
                    <a:cubicBezTo>
                      <a:pt x="12" y="48"/>
                      <a:pt x="0" y="40"/>
                      <a:pt x="2" y="31"/>
                    </a:cubicBezTo>
                    <a:cubicBezTo>
                      <a:pt x="5" y="21"/>
                      <a:pt x="22" y="13"/>
                      <a:pt x="55" y="8"/>
                    </a:cubicBezTo>
                    <a:cubicBezTo>
                      <a:pt x="88" y="2"/>
                      <a:pt x="133" y="0"/>
                      <a:pt x="188" y="0"/>
                    </a:cubicBezTo>
                    <a:cubicBezTo>
                      <a:pt x="224" y="0"/>
                      <a:pt x="258" y="1"/>
                      <a:pt x="289" y="3"/>
                    </a:cubicBezTo>
                    <a:cubicBezTo>
                      <a:pt x="282" y="6"/>
                      <a:pt x="275" y="9"/>
                      <a:pt x="268" y="11"/>
                    </a:cubicBezTo>
                    <a:cubicBezTo>
                      <a:pt x="240" y="9"/>
                      <a:pt x="213" y="8"/>
                      <a:pt x="185" y="8"/>
                    </a:cubicBezTo>
                    <a:cubicBezTo>
                      <a:pt x="148" y="8"/>
                      <a:pt x="119" y="10"/>
                      <a:pt x="97" y="14"/>
                    </a:cubicBezTo>
                    <a:cubicBezTo>
                      <a:pt x="75" y="18"/>
                      <a:pt x="63" y="24"/>
                      <a:pt x="61" y="31"/>
                    </a:cubicBezTo>
                    <a:cubicBezTo>
                      <a:pt x="59" y="38"/>
                      <a:pt x="67" y="44"/>
                      <a:pt x="86" y="47"/>
                    </a:cubicBezTo>
                    <a:cubicBezTo>
                      <a:pt x="104" y="51"/>
                      <a:pt x="131" y="53"/>
                      <a:pt x="168" y="53"/>
                    </a:cubicBezTo>
                    <a:cubicBezTo>
                      <a:pt x="186" y="53"/>
                      <a:pt x="206" y="53"/>
                      <a:pt x="226" y="52"/>
                    </a:cubicBezTo>
                    <a:cubicBezTo>
                      <a:pt x="230" y="36"/>
                      <a:pt x="230" y="36"/>
                      <a:pt x="230" y="36"/>
                    </a:cubicBezTo>
                    <a:cubicBezTo>
                      <a:pt x="206" y="36"/>
                      <a:pt x="182" y="36"/>
                      <a:pt x="159" y="36"/>
                    </a:cubicBezTo>
                    <a:lnTo>
                      <a:pt x="160" y="2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6" name="Freeform 362"/>
              <p:cNvSpPr>
                <a:spLocks/>
              </p:cNvSpPr>
              <p:nvPr/>
            </p:nvSpPr>
            <p:spPr bwMode="auto">
              <a:xfrm>
                <a:off x="5318125" y="3165476"/>
                <a:ext cx="1023938" cy="230188"/>
              </a:xfrm>
              <a:custGeom>
                <a:avLst/>
                <a:gdLst>
                  <a:gd name="T0" fmla="*/ 273 w 273"/>
                  <a:gd name="T1" fmla="*/ 61 h 61"/>
                  <a:gd name="T2" fmla="*/ 216 w 273"/>
                  <a:gd name="T3" fmla="*/ 61 h 61"/>
                  <a:gd name="T4" fmla="*/ 216 w 273"/>
                  <a:gd name="T5" fmla="*/ 34 h 61"/>
                  <a:gd name="T6" fmla="*/ 57 w 273"/>
                  <a:gd name="T7" fmla="*/ 34 h 61"/>
                  <a:gd name="T8" fmla="*/ 57 w 273"/>
                  <a:gd name="T9" fmla="*/ 61 h 61"/>
                  <a:gd name="T10" fmla="*/ 0 w 273"/>
                  <a:gd name="T11" fmla="*/ 61 h 61"/>
                  <a:gd name="T12" fmla="*/ 2 w 273"/>
                  <a:gd name="T13" fmla="*/ 0 h 61"/>
                  <a:gd name="T14" fmla="*/ 58 w 273"/>
                  <a:gd name="T15" fmla="*/ 0 h 61"/>
                  <a:gd name="T16" fmla="*/ 57 w 273"/>
                  <a:gd name="T17" fmla="*/ 25 h 61"/>
                  <a:gd name="T18" fmla="*/ 216 w 273"/>
                  <a:gd name="T19" fmla="*/ 25 h 61"/>
                  <a:gd name="T20" fmla="*/ 216 w 273"/>
                  <a:gd name="T21" fmla="*/ 0 h 61"/>
                  <a:gd name="T22" fmla="*/ 272 w 273"/>
                  <a:gd name="T23" fmla="*/ 0 h 61"/>
                  <a:gd name="T24" fmla="*/ 273 w 273"/>
                  <a:gd name="T25" fmla="*/ 61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73" h="61">
                    <a:moveTo>
                      <a:pt x="273" y="61"/>
                    </a:moveTo>
                    <a:cubicBezTo>
                      <a:pt x="254" y="61"/>
                      <a:pt x="235" y="61"/>
                      <a:pt x="216" y="61"/>
                    </a:cubicBezTo>
                    <a:cubicBezTo>
                      <a:pt x="216" y="52"/>
                      <a:pt x="216" y="43"/>
                      <a:pt x="216" y="34"/>
                    </a:cubicBezTo>
                    <a:cubicBezTo>
                      <a:pt x="163" y="34"/>
                      <a:pt x="110" y="34"/>
                      <a:pt x="57" y="34"/>
                    </a:cubicBezTo>
                    <a:cubicBezTo>
                      <a:pt x="57" y="43"/>
                      <a:pt x="57" y="52"/>
                      <a:pt x="57" y="61"/>
                    </a:cubicBezTo>
                    <a:cubicBezTo>
                      <a:pt x="38" y="61"/>
                      <a:pt x="19" y="61"/>
                      <a:pt x="0" y="61"/>
                    </a:cubicBezTo>
                    <a:cubicBezTo>
                      <a:pt x="1" y="41"/>
                      <a:pt x="2" y="21"/>
                      <a:pt x="2" y="0"/>
                    </a:cubicBezTo>
                    <a:cubicBezTo>
                      <a:pt x="21" y="0"/>
                      <a:pt x="39" y="0"/>
                      <a:pt x="58" y="0"/>
                    </a:cubicBezTo>
                    <a:cubicBezTo>
                      <a:pt x="58" y="9"/>
                      <a:pt x="58" y="17"/>
                      <a:pt x="57" y="25"/>
                    </a:cubicBezTo>
                    <a:cubicBezTo>
                      <a:pt x="110" y="25"/>
                      <a:pt x="163" y="25"/>
                      <a:pt x="216" y="25"/>
                    </a:cubicBezTo>
                    <a:cubicBezTo>
                      <a:pt x="216" y="17"/>
                      <a:pt x="216" y="9"/>
                      <a:pt x="216" y="0"/>
                    </a:cubicBezTo>
                    <a:cubicBezTo>
                      <a:pt x="235" y="0"/>
                      <a:pt x="253" y="0"/>
                      <a:pt x="272" y="0"/>
                    </a:cubicBezTo>
                    <a:cubicBezTo>
                      <a:pt x="272" y="21"/>
                      <a:pt x="273" y="41"/>
                      <a:pt x="273" y="6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7" name="Freeform 363"/>
              <p:cNvSpPr>
                <a:spLocks/>
              </p:cNvSpPr>
              <p:nvPr/>
            </p:nvSpPr>
            <p:spPr bwMode="auto">
              <a:xfrm>
                <a:off x="11128375" y="3165476"/>
                <a:ext cx="512763" cy="293688"/>
              </a:xfrm>
              <a:custGeom>
                <a:avLst/>
                <a:gdLst>
                  <a:gd name="T0" fmla="*/ 40 w 137"/>
                  <a:gd name="T1" fmla="*/ 78 h 78"/>
                  <a:gd name="T2" fmla="*/ 1 w 137"/>
                  <a:gd name="T3" fmla="*/ 77 h 78"/>
                  <a:gd name="T4" fmla="*/ 0 w 137"/>
                  <a:gd name="T5" fmla="*/ 68 h 78"/>
                  <a:gd name="T6" fmla="*/ 34 w 137"/>
                  <a:gd name="T7" fmla="*/ 69 h 78"/>
                  <a:gd name="T8" fmla="*/ 79 w 137"/>
                  <a:gd name="T9" fmla="*/ 59 h 78"/>
                  <a:gd name="T10" fmla="*/ 66 w 137"/>
                  <a:gd name="T11" fmla="*/ 0 h 78"/>
                  <a:gd name="T12" fmla="*/ 123 w 137"/>
                  <a:gd name="T13" fmla="*/ 0 h 78"/>
                  <a:gd name="T14" fmla="*/ 135 w 137"/>
                  <a:gd name="T15" fmla="*/ 59 h 78"/>
                  <a:gd name="T16" fmla="*/ 113 w 137"/>
                  <a:gd name="T17" fmla="*/ 73 h 78"/>
                  <a:gd name="T18" fmla="*/ 40 w 137"/>
                  <a:gd name="T19" fmla="*/ 78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37" h="78">
                    <a:moveTo>
                      <a:pt x="40" y="78"/>
                    </a:moveTo>
                    <a:cubicBezTo>
                      <a:pt x="25" y="78"/>
                      <a:pt x="12" y="78"/>
                      <a:pt x="1" y="77"/>
                    </a:cubicBezTo>
                    <a:cubicBezTo>
                      <a:pt x="0" y="68"/>
                      <a:pt x="0" y="68"/>
                      <a:pt x="0" y="68"/>
                    </a:cubicBezTo>
                    <a:cubicBezTo>
                      <a:pt x="13" y="69"/>
                      <a:pt x="25" y="69"/>
                      <a:pt x="34" y="69"/>
                    </a:cubicBezTo>
                    <a:cubicBezTo>
                      <a:pt x="65" y="69"/>
                      <a:pt x="80" y="66"/>
                      <a:pt x="79" y="59"/>
                    </a:cubicBezTo>
                    <a:cubicBezTo>
                      <a:pt x="75" y="39"/>
                      <a:pt x="70" y="20"/>
                      <a:pt x="66" y="0"/>
                    </a:cubicBezTo>
                    <a:cubicBezTo>
                      <a:pt x="85" y="0"/>
                      <a:pt x="104" y="0"/>
                      <a:pt x="123" y="0"/>
                    </a:cubicBezTo>
                    <a:cubicBezTo>
                      <a:pt x="127" y="20"/>
                      <a:pt x="131" y="39"/>
                      <a:pt x="135" y="59"/>
                    </a:cubicBezTo>
                    <a:cubicBezTo>
                      <a:pt x="137" y="65"/>
                      <a:pt x="129" y="70"/>
                      <a:pt x="113" y="73"/>
                    </a:cubicBezTo>
                    <a:cubicBezTo>
                      <a:pt x="97" y="76"/>
                      <a:pt x="73" y="78"/>
                      <a:pt x="40" y="78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8" name="Freeform 364"/>
              <p:cNvSpPr>
                <a:spLocks/>
              </p:cNvSpPr>
              <p:nvPr/>
            </p:nvSpPr>
            <p:spPr bwMode="auto">
              <a:xfrm>
                <a:off x="16598900" y="3165476"/>
                <a:ext cx="1084263" cy="230188"/>
              </a:xfrm>
              <a:custGeom>
                <a:avLst/>
                <a:gdLst>
                  <a:gd name="T0" fmla="*/ 289 w 289"/>
                  <a:gd name="T1" fmla="*/ 61 h 61"/>
                  <a:gd name="T2" fmla="*/ 224 w 289"/>
                  <a:gd name="T3" fmla="*/ 61 h 61"/>
                  <a:gd name="T4" fmla="*/ 103 w 289"/>
                  <a:gd name="T5" fmla="*/ 33 h 61"/>
                  <a:gd name="T6" fmla="*/ 72 w 289"/>
                  <a:gd name="T7" fmla="*/ 38 h 61"/>
                  <a:gd name="T8" fmla="*/ 82 w 289"/>
                  <a:gd name="T9" fmla="*/ 61 h 61"/>
                  <a:gd name="T10" fmla="*/ 26 w 289"/>
                  <a:gd name="T11" fmla="*/ 61 h 61"/>
                  <a:gd name="T12" fmla="*/ 0 w 289"/>
                  <a:gd name="T13" fmla="*/ 0 h 61"/>
                  <a:gd name="T14" fmla="*/ 56 w 289"/>
                  <a:gd name="T15" fmla="*/ 0 h 61"/>
                  <a:gd name="T16" fmla="*/ 68 w 289"/>
                  <a:gd name="T17" fmla="*/ 29 h 61"/>
                  <a:gd name="T18" fmla="*/ 110 w 289"/>
                  <a:gd name="T19" fmla="*/ 20 h 61"/>
                  <a:gd name="T20" fmla="*/ 194 w 289"/>
                  <a:gd name="T21" fmla="*/ 0 h 61"/>
                  <a:gd name="T22" fmla="*/ 258 w 289"/>
                  <a:gd name="T23" fmla="*/ 0 h 61"/>
                  <a:gd name="T24" fmla="*/ 141 w 289"/>
                  <a:gd name="T25" fmla="*/ 27 h 61"/>
                  <a:gd name="T26" fmla="*/ 289 w 289"/>
                  <a:gd name="T27" fmla="*/ 61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89" h="61">
                    <a:moveTo>
                      <a:pt x="289" y="61"/>
                    </a:moveTo>
                    <a:cubicBezTo>
                      <a:pt x="267" y="61"/>
                      <a:pt x="246" y="61"/>
                      <a:pt x="224" y="61"/>
                    </a:cubicBezTo>
                    <a:cubicBezTo>
                      <a:pt x="184" y="52"/>
                      <a:pt x="144" y="43"/>
                      <a:pt x="103" y="33"/>
                    </a:cubicBezTo>
                    <a:cubicBezTo>
                      <a:pt x="93" y="35"/>
                      <a:pt x="83" y="36"/>
                      <a:pt x="72" y="38"/>
                    </a:cubicBezTo>
                    <a:cubicBezTo>
                      <a:pt x="75" y="46"/>
                      <a:pt x="79" y="53"/>
                      <a:pt x="82" y="61"/>
                    </a:cubicBezTo>
                    <a:cubicBezTo>
                      <a:pt x="63" y="61"/>
                      <a:pt x="44" y="61"/>
                      <a:pt x="26" y="61"/>
                    </a:cubicBezTo>
                    <a:cubicBezTo>
                      <a:pt x="17" y="41"/>
                      <a:pt x="9" y="21"/>
                      <a:pt x="0" y="0"/>
                    </a:cubicBezTo>
                    <a:cubicBezTo>
                      <a:pt x="19" y="0"/>
                      <a:pt x="38" y="0"/>
                      <a:pt x="56" y="0"/>
                    </a:cubicBezTo>
                    <a:cubicBezTo>
                      <a:pt x="60" y="10"/>
                      <a:pt x="64" y="20"/>
                      <a:pt x="68" y="29"/>
                    </a:cubicBezTo>
                    <a:cubicBezTo>
                      <a:pt x="82" y="26"/>
                      <a:pt x="96" y="23"/>
                      <a:pt x="110" y="20"/>
                    </a:cubicBezTo>
                    <a:cubicBezTo>
                      <a:pt x="138" y="13"/>
                      <a:pt x="166" y="7"/>
                      <a:pt x="194" y="0"/>
                    </a:cubicBezTo>
                    <a:cubicBezTo>
                      <a:pt x="216" y="0"/>
                      <a:pt x="237" y="0"/>
                      <a:pt x="258" y="0"/>
                    </a:cubicBezTo>
                    <a:cubicBezTo>
                      <a:pt x="204" y="13"/>
                      <a:pt x="165" y="22"/>
                      <a:pt x="141" y="27"/>
                    </a:cubicBezTo>
                    <a:cubicBezTo>
                      <a:pt x="190" y="38"/>
                      <a:pt x="240" y="49"/>
                      <a:pt x="289" y="6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9" name="Freeform 365"/>
              <p:cNvSpPr>
                <a:spLocks/>
              </p:cNvSpPr>
              <p:nvPr/>
            </p:nvSpPr>
            <p:spPr bwMode="auto">
              <a:xfrm>
                <a:off x="-20694650" y="4135438"/>
                <a:ext cx="1181100" cy="244475"/>
              </a:xfrm>
              <a:custGeom>
                <a:avLst/>
                <a:gdLst>
                  <a:gd name="T0" fmla="*/ 256 w 315"/>
                  <a:gd name="T1" fmla="*/ 65 h 65"/>
                  <a:gd name="T2" fmla="*/ 0 w 315"/>
                  <a:gd name="T3" fmla="*/ 65 h 65"/>
                  <a:gd name="T4" fmla="*/ 7 w 315"/>
                  <a:gd name="T5" fmla="*/ 57 h 65"/>
                  <a:gd name="T6" fmla="*/ 236 w 315"/>
                  <a:gd name="T7" fmla="*/ 9 h 65"/>
                  <a:gd name="T8" fmla="*/ 62 w 315"/>
                  <a:gd name="T9" fmla="*/ 9 h 65"/>
                  <a:gd name="T10" fmla="*/ 71 w 315"/>
                  <a:gd name="T11" fmla="*/ 0 h 65"/>
                  <a:gd name="T12" fmla="*/ 315 w 315"/>
                  <a:gd name="T13" fmla="*/ 0 h 65"/>
                  <a:gd name="T14" fmla="*/ 308 w 315"/>
                  <a:gd name="T15" fmla="*/ 7 h 65"/>
                  <a:gd name="T16" fmla="*/ 79 w 315"/>
                  <a:gd name="T17" fmla="*/ 55 h 65"/>
                  <a:gd name="T18" fmla="*/ 266 w 315"/>
                  <a:gd name="T19" fmla="*/ 55 h 65"/>
                  <a:gd name="T20" fmla="*/ 256 w 315"/>
                  <a:gd name="T21" fmla="*/ 6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15" h="65">
                    <a:moveTo>
                      <a:pt x="256" y="65"/>
                    </a:moveTo>
                    <a:cubicBezTo>
                      <a:pt x="171" y="65"/>
                      <a:pt x="85" y="65"/>
                      <a:pt x="0" y="65"/>
                    </a:cubicBezTo>
                    <a:cubicBezTo>
                      <a:pt x="7" y="57"/>
                      <a:pt x="7" y="57"/>
                      <a:pt x="7" y="57"/>
                    </a:cubicBezTo>
                    <a:cubicBezTo>
                      <a:pt x="84" y="41"/>
                      <a:pt x="160" y="25"/>
                      <a:pt x="236" y="9"/>
                    </a:cubicBezTo>
                    <a:cubicBezTo>
                      <a:pt x="178" y="9"/>
                      <a:pt x="120" y="9"/>
                      <a:pt x="62" y="9"/>
                    </a:cubicBezTo>
                    <a:cubicBezTo>
                      <a:pt x="71" y="0"/>
                      <a:pt x="71" y="0"/>
                      <a:pt x="71" y="0"/>
                    </a:cubicBezTo>
                    <a:cubicBezTo>
                      <a:pt x="152" y="0"/>
                      <a:pt x="234" y="0"/>
                      <a:pt x="315" y="0"/>
                    </a:cubicBezTo>
                    <a:cubicBezTo>
                      <a:pt x="308" y="7"/>
                      <a:pt x="308" y="7"/>
                      <a:pt x="308" y="7"/>
                    </a:cubicBezTo>
                    <a:cubicBezTo>
                      <a:pt x="232" y="23"/>
                      <a:pt x="156" y="40"/>
                      <a:pt x="79" y="55"/>
                    </a:cubicBezTo>
                    <a:cubicBezTo>
                      <a:pt x="141" y="55"/>
                      <a:pt x="203" y="55"/>
                      <a:pt x="266" y="55"/>
                    </a:cubicBezTo>
                    <a:lnTo>
                      <a:pt x="256" y="65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0" name="Freeform 366"/>
              <p:cNvSpPr>
                <a:spLocks/>
              </p:cNvSpPr>
              <p:nvPr/>
            </p:nvSpPr>
            <p:spPr bwMode="auto">
              <a:xfrm>
                <a:off x="-35247263" y="4481513"/>
                <a:ext cx="569913" cy="112713"/>
              </a:xfrm>
              <a:custGeom>
                <a:avLst/>
                <a:gdLst>
                  <a:gd name="T0" fmla="*/ 126 w 152"/>
                  <a:gd name="T1" fmla="*/ 21 h 30"/>
                  <a:gd name="T2" fmla="*/ 99 w 152"/>
                  <a:gd name="T3" fmla="*/ 28 h 30"/>
                  <a:gd name="T4" fmla="*/ 47 w 152"/>
                  <a:gd name="T5" fmla="*/ 30 h 30"/>
                  <a:gd name="T6" fmla="*/ 0 w 152"/>
                  <a:gd name="T7" fmla="*/ 28 h 30"/>
                  <a:gd name="T8" fmla="*/ 8 w 152"/>
                  <a:gd name="T9" fmla="*/ 23 h 30"/>
                  <a:gd name="T10" fmla="*/ 56 w 152"/>
                  <a:gd name="T11" fmla="*/ 25 h 30"/>
                  <a:gd name="T12" fmla="*/ 92 w 152"/>
                  <a:gd name="T13" fmla="*/ 22 h 30"/>
                  <a:gd name="T14" fmla="*/ 91 w 152"/>
                  <a:gd name="T15" fmla="*/ 20 h 30"/>
                  <a:gd name="T16" fmla="*/ 83 w 152"/>
                  <a:gd name="T17" fmla="*/ 18 h 30"/>
                  <a:gd name="T18" fmla="*/ 64 w 152"/>
                  <a:gd name="T19" fmla="*/ 17 h 30"/>
                  <a:gd name="T20" fmla="*/ 33 w 152"/>
                  <a:gd name="T21" fmla="*/ 13 h 30"/>
                  <a:gd name="T22" fmla="*/ 31 w 152"/>
                  <a:gd name="T23" fmla="*/ 8 h 30"/>
                  <a:gd name="T24" fmla="*/ 56 w 152"/>
                  <a:gd name="T25" fmla="*/ 2 h 30"/>
                  <a:gd name="T26" fmla="*/ 103 w 152"/>
                  <a:gd name="T27" fmla="*/ 0 h 30"/>
                  <a:gd name="T28" fmla="*/ 152 w 152"/>
                  <a:gd name="T29" fmla="*/ 2 h 30"/>
                  <a:gd name="T30" fmla="*/ 135 w 152"/>
                  <a:gd name="T31" fmla="*/ 7 h 30"/>
                  <a:gd name="T32" fmla="*/ 95 w 152"/>
                  <a:gd name="T33" fmla="*/ 5 h 30"/>
                  <a:gd name="T34" fmla="*/ 64 w 152"/>
                  <a:gd name="T35" fmla="*/ 7 h 30"/>
                  <a:gd name="T36" fmla="*/ 68 w 152"/>
                  <a:gd name="T37" fmla="*/ 10 h 30"/>
                  <a:gd name="T38" fmla="*/ 94 w 152"/>
                  <a:gd name="T39" fmla="*/ 12 h 30"/>
                  <a:gd name="T40" fmla="*/ 118 w 152"/>
                  <a:gd name="T41" fmla="*/ 15 h 30"/>
                  <a:gd name="T42" fmla="*/ 127 w 152"/>
                  <a:gd name="T43" fmla="*/ 17 h 30"/>
                  <a:gd name="T44" fmla="*/ 126 w 152"/>
                  <a:gd name="T45" fmla="*/ 21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52" h="30">
                    <a:moveTo>
                      <a:pt x="126" y="21"/>
                    </a:moveTo>
                    <a:cubicBezTo>
                      <a:pt x="126" y="21"/>
                      <a:pt x="112" y="26"/>
                      <a:pt x="99" y="28"/>
                    </a:cubicBezTo>
                    <a:cubicBezTo>
                      <a:pt x="85" y="29"/>
                      <a:pt x="68" y="30"/>
                      <a:pt x="47" y="30"/>
                    </a:cubicBezTo>
                    <a:cubicBezTo>
                      <a:pt x="26" y="30"/>
                      <a:pt x="10" y="29"/>
                      <a:pt x="0" y="28"/>
                    </a:cubicBezTo>
                    <a:cubicBezTo>
                      <a:pt x="8" y="23"/>
                      <a:pt x="8" y="23"/>
                      <a:pt x="8" y="23"/>
                    </a:cubicBezTo>
                    <a:cubicBezTo>
                      <a:pt x="24" y="24"/>
                      <a:pt x="40" y="25"/>
                      <a:pt x="56" y="25"/>
                    </a:cubicBezTo>
                    <a:cubicBezTo>
                      <a:pt x="76" y="25"/>
                      <a:pt x="92" y="22"/>
                      <a:pt x="92" y="22"/>
                    </a:cubicBezTo>
                    <a:cubicBezTo>
                      <a:pt x="91" y="20"/>
                      <a:pt x="91" y="20"/>
                      <a:pt x="91" y="20"/>
                    </a:cubicBezTo>
                    <a:cubicBezTo>
                      <a:pt x="83" y="18"/>
                      <a:pt x="83" y="18"/>
                      <a:pt x="83" y="18"/>
                    </a:cubicBezTo>
                    <a:cubicBezTo>
                      <a:pt x="83" y="18"/>
                      <a:pt x="72" y="17"/>
                      <a:pt x="64" y="17"/>
                    </a:cubicBezTo>
                    <a:cubicBezTo>
                      <a:pt x="47" y="15"/>
                      <a:pt x="33" y="13"/>
                      <a:pt x="33" y="13"/>
                    </a:cubicBezTo>
                    <a:cubicBezTo>
                      <a:pt x="31" y="8"/>
                      <a:pt x="31" y="8"/>
                      <a:pt x="31" y="8"/>
                    </a:cubicBezTo>
                    <a:cubicBezTo>
                      <a:pt x="31" y="8"/>
                      <a:pt x="43" y="3"/>
                      <a:pt x="56" y="2"/>
                    </a:cubicBezTo>
                    <a:cubicBezTo>
                      <a:pt x="69" y="1"/>
                      <a:pt x="85" y="0"/>
                      <a:pt x="103" y="0"/>
                    </a:cubicBezTo>
                    <a:cubicBezTo>
                      <a:pt x="122" y="0"/>
                      <a:pt x="138" y="1"/>
                      <a:pt x="152" y="2"/>
                    </a:cubicBezTo>
                    <a:cubicBezTo>
                      <a:pt x="146" y="3"/>
                      <a:pt x="135" y="7"/>
                      <a:pt x="135" y="7"/>
                    </a:cubicBezTo>
                    <a:cubicBezTo>
                      <a:pt x="120" y="5"/>
                      <a:pt x="106" y="5"/>
                      <a:pt x="95" y="5"/>
                    </a:cubicBezTo>
                    <a:cubicBezTo>
                      <a:pt x="77" y="5"/>
                      <a:pt x="64" y="7"/>
                      <a:pt x="64" y="7"/>
                    </a:cubicBezTo>
                    <a:cubicBezTo>
                      <a:pt x="68" y="10"/>
                      <a:pt x="68" y="10"/>
                      <a:pt x="68" y="10"/>
                    </a:cubicBezTo>
                    <a:cubicBezTo>
                      <a:pt x="68" y="10"/>
                      <a:pt x="80" y="11"/>
                      <a:pt x="94" y="12"/>
                    </a:cubicBezTo>
                    <a:cubicBezTo>
                      <a:pt x="105" y="13"/>
                      <a:pt x="118" y="15"/>
                      <a:pt x="118" y="15"/>
                    </a:cubicBezTo>
                    <a:cubicBezTo>
                      <a:pt x="127" y="17"/>
                      <a:pt x="127" y="17"/>
                      <a:pt x="127" y="17"/>
                    </a:cubicBezTo>
                    <a:lnTo>
                      <a:pt x="126" y="21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1" name="Freeform 367"/>
              <p:cNvSpPr>
                <a:spLocks/>
              </p:cNvSpPr>
              <p:nvPr/>
            </p:nvSpPr>
            <p:spPr bwMode="auto">
              <a:xfrm>
                <a:off x="-34688463" y="4440238"/>
                <a:ext cx="668338" cy="150813"/>
              </a:xfrm>
              <a:custGeom>
                <a:avLst/>
                <a:gdLst>
                  <a:gd name="T0" fmla="*/ 138 w 178"/>
                  <a:gd name="T1" fmla="*/ 40 h 40"/>
                  <a:gd name="T2" fmla="*/ 105 w 178"/>
                  <a:gd name="T3" fmla="*/ 40 h 40"/>
                  <a:gd name="T4" fmla="*/ 132 w 178"/>
                  <a:gd name="T5" fmla="*/ 23 h 40"/>
                  <a:gd name="T6" fmla="*/ 132 w 178"/>
                  <a:gd name="T7" fmla="*/ 18 h 40"/>
                  <a:gd name="T8" fmla="*/ 111 w 178"/>
                  <a:gd name="T9" fmla="*/ 16 h 40"/>
                  <a:gd name="T10" fmla="*/ 77 w 178"/>
                  <a:gd name="T11" fmla="*/ 18 h 40"/>
                  <a:gd name="T12" fmla="*/ 55 w 178"/>
                  <a:gd name="T13" fmla="*/ 26 h 40"/>
                  <a:gd name="T14" fmla="*/ 33 w 178"/>
                  <a:gd name="T15" fmla="*/ 40 h 40"/>
                  <a:gd name="T16" fmla="*/ 0 w 178"/>
                  <a:gd name="T17" fmla="*/ 40 h 40"/>
                  <a:gd name="T18" fmla="*/ 62 w 178"/>
                  <a:gd name="T19" fmla="*/ 0 h 40"/>
                  <a:gd name="T20" fmla="*/ 95 w 178"/>
                  <a:gd name="T21" fmla="*/ 0 h 40"/>
                  <a:gd name="T22" fmla="*/ 80 w 178"/>
                  <a:gd name="T23" fmla="*/ 10 h 40"/>
                  <a:gd name="T24" fmla="*/ 70 w 178"/>
                  <a:gd name="T25" fmla="*/ 15 h 40"/>
                  <a:gd name="T26" fmla="*/ 72 w 178"/>
                  <a:gd name="T27" fmla="*/ 15 h 40"/>
                  <a:gd name="T28" fmla="*/ 96 w 178"/>
                  <a:gd name="T29" fmla="*/ 12 h 40"/>
                  <a:gd name="T30" fmla="*/ 126 w 178"/>
                  <a:gd name="T31" fmla="*/ 11 h 40"/>
                  <a:gd name="T32" fmla="*/ 167 w 178"/>
                  <a:gd name="T33" fmla="*/ 22 h 40"/>
                  <a:gd name="T34" fmla="*/ 138 w 178"/>
                  <a:gd name="T3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78" h="40">
                    <a:moveTo>
                      <a:pt x="138" y="40"/>
                    </a:moveTo>
                    <a:cubicBezTo>
                      <a:pt x="127" y="40"/>
                      <a:pt x="116" y="40"/>
                      <a:pt x="105" y="40"/>
                    </a:cubicBezTo>
                    <a:cubicBezTo>
                      <a:pt x="114" y="34"/>
                      <a:pt x="123" y="29"/>
                      <a:pt x="132" y="23"/>
                    </a:cubicBezTo>
                    <a:cubicBezTo>
                      <a:pt x="132" y="18"/>
                      <a:pt x="132" y="18"/>
                      <a:pt x="132" y="18"/>
                    </a:cubicBezTo>
                    <a:cubicBezTo>
                      <a:pt x="132" y="18"/>
                      <a:pt x="122" y="16"/>
                      <a:pt x="111" y="16"/>
                    </a:cubicBezTo>
                    <a:cubicBezTo>
                      <a:pt x="97" y="16"/>
                      <a:pt x="86" y="17"/>
                      <a:pt x="77" y="18"/>
                    </a:cubicBezTo>
                    <a:cubicBezTo>
                      <a:pt x="68" y="20"/>
                      <a:pt x="55" y="26"/>
                      <a:pt x="55" y="26"/>
                    </a:cubicBezTo>
                    <a:cubicBezTo>
                      <a:pt x="48" y="30"/>
                      <a:pt x="41" y="36"/>
                      <a:pt x="33" y="40"/>
                    </a:cubicBezTo>
                    <a:cubicBezTo>
                      <a:pt x="22" y="40"/>
                      <a:pt x="11" y="40"/>
                      <a:pt x="0" y="40"/>
                    </a:cubicBezTo>
                    <a:cubicBezTo>
                      <a:pt x="21" y="27"/>
                      <a:pt x="41" y="13"/>
                      <a:pt x="62" y="0"/>
                    </a:cubicBezTo>
                    <a:cubicBezTo>
                      <a:pt x="73" y="0"/>
                      <a:pt x="84" y="0"/>
                      <a:pt x="95" y="0"/>
                    </a:cubicBezTo>
                    <a:cubicBezTo>
                      <a:pt x="80" y="10"/>
                      <a:pt x="80" y="10"/>
                      <a:pt x="80" y="10"/>
                    </a:cubicBezTo>
                    <a:cubicBezTo>
                      <a:pt x="70" y="15"/>
                      <a:pt x="70" y="15"/>
                      <a:pt x="70" y="15"/>
                    </a:cubicBezTo>
                    <a:cubicBezTo>
                      <a:pt x="72" y="15"/>
                      <a:pt x="72" y="15"/>
                      <a:pt x="72" y="15"/>
                    </a:cubicBezTo>
                    <a:cubicBezTo>
                      <a:pt x="79" y="14"/>
                      <a:pt x="87" y="13"/>
                      <a:pt x="96" y="12"/>
                    </a:cubicBezTo>
                    <a:cubicBezTo>
                      <a:pt x="105" y="11"/>
                      <a:pt x="115" y="11"/>
                      <a:pt x="126" y="11"/>
                    </a:cubicBezTo>
                    <a:cubicBezTo>
                      <a:pt x="164" y="11"/>
                      <a:pt x="178" y="14"/>
                      <a:pt x="167" y="22"/>
                    </a:cubicBezTo>
                    <a:cubicBezTo>
                      <a:pt x="157" y="28"/>
                      <a:pt x="148" y="34"/>
                      <a:pt x="138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2" name="Freeform 368"/>
              <p:cNvSpPr>
                <a:spLocks noEditPoints="1"/>
              </p:cNvSpPr>
              <p:nvPr/>
            </p:nvSpPr>
            <p:spPr bwMode="auto">
              <a:xfrm>
                <a:off x="-33994725" y="4440238"/>
                <a:ext cx="338138" cy="150813"/>
              </a:xfrm>
              <a:custGeom>
                <a:avLst/>
                <a:gdLst>
                  <a:gd name="T0" fmla="*/ 53 w 90"/>
                  <a:gd name="T1" fmla="*/ 4 h 40"/>
                  <a:gd name="T2" fmla="*/ 62 w 90"/>
                  <a:gd name="T3" fmla="*/ 1 h 40"/>
                  <a:gd name="T4" fmla="*/ 77 w 90"/>
                  <a:gd name="T5" fmla="*/ 0 h 40"/>
                  <a:gd name="T6" fmla="*/ 89 w 90"/>
                  <a:gd name="T7" fmla="*/ 1 h 40"/>
                  <a:gd name="T8" fmla="*/ 90 w 90"/>
                  <a:gd name="T9" fmla="*/ 4 h 40"/>
                  <a:gd name="T10" fmla="*/ 82 w 90"/>
                  <a:gd name="T11" fmla="*/ 6 h 40"/>
                  <a:gd name="T12" fmla="*/ 66 w 90"/>
                  <a:gd name="T13" fmla="*/ 7 h 40"/>
                  <a:gd name="T14" fmla="*/ 54 w 90"/>
                  <a:gd name="T15" fmla="*/ 6 h 40"/>
                  <a:gd name="T16" fmla="*/ 53 w 90"/>
                  <a:gd name="T17" fmla="*/ 4 h 40"/>
                  <a:gd name="T18" fmla="*/ 33 w 90"/>
                  <a:gd name="T19" fmla="*/ 40 h 40"/>
                  <a:gd name="T20" fmla="*/ 0 w 90"/>
                  <a:gd name="T21" fmla="*/ 40 h 40"/>
                  <a:gd name="T22" fmla="*/ 43 w 90"/>
                  <a:gd name="T23" fmla="*/ 12 h 40"/>
                  <a:gd name="T24" fmla="*/ 76 w 90"/>
                  <a:gd name="T25" fmla="*/ 12 h 40"/>
                  <a:gd name="T26" fmla="*/ 33 w 90"/>
                  <a:gd name="T27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0" h="40">
                    <a:moveTo>
                      <a:pt x="53" y="4"/>
                    </a:moveTo>
                    <a:cubicBezTo>
                      <a:pt x="62" y="1"/>
                      <a:pt x="62" y="1"/>
                      <a:pt x="62" y="1"/>
                    </a:cubicBezTo>
                    <a:cubicBezTo>
                      <a:pt x="62" y="1"/>
                      <a:pt x="71" y="0"/>
                      <a:pt x="77" y="0"/>
                    </a:cubicBezTo>
                    <a:cubicBezTo>
                      <a:pt x="89" y="1"/>
                      <a:pt x="89" y="1"/>
                      <a:pt x="89" y="1"/>
                    </a:cubicBezTo>
                    <a:cubicBezTo>
                      <a:pt x="90" y="4"/>
                      <a:pt x="90" y="4"/>
                      <a:pt x="90" y="4"/>
                    </a:cubicBezTo>
                    <a:cubicBezTo>
                      <a:pt x="82" y="6"/>
                      <a:pt x="82" y="6"/>
                      <a:pt x="82" y="6"/>
                    </a:cubicBezTo>
                    <a:cubicBezTo>
                      <a:pt x="66" y="7"/>
                      <a:pt x="66" y="7"/>
                      <a:pt x="66" y="7"/>
                    </a:cubicBezTo>
                    <a:cubicBezTo>
                      <a:pt x="54" y="6"/>
                      <a:pt x="54" y="6"/>
                      <a:pt x="54" y="6"/>
                    </a:cubicBezTo>
                    <a:lnTo>
                      <a:pt x="53" y="4"/>
                    </a:lnTo>
                    <a:close/>
                    <a:moveTo>
                      <a:pt x="33" y="40"/>
                    </a:moveTo>
                    <a:cubicBezTo>
                      <a:pt x="22" y="40"/>
                      <a:pt x="11" y="40"/>
                      <a:pt x="0" y="40"/>
                    </a:cubicBezTo>
                    <a:cubicBezTo>
                      <a:pt x="14" y="31"/>
                      <a:pt x="29" y="21"/>
                      <a:pt x="43" y="12"/>
                    </a:cubicBezTo>
                    <a:cubicBezTo>
                      <a:pt x="54" y="12"/>
                      <a:pt x="65" y="12"/>
                      <a:pt x="76" y="12"/>
                    </a:cubicBezTo>
                    <a:cubicBezTo>
                      <a:pt x="62" y="21"/>
                      <a:pt x="48" y="31"/>
                      <a:pt x="33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3" name="Freeform 369"/>
              <p:cNvSpPr>
                <a:spLocks/>
              </p:cNvSpPr>
              <p:nvPr/>
            </p:nvSpPr>
            <p:spPr bwMode="auto">
              <a:xfrm>
                <a:off x="-33664525" y="4435476"/>
                <a:ext cx="547688" cy="155575"/>
              </a:xfrm>
              <a:custGeom>
                <a:avLst/>
                <a:gdLst>
                  <a:gd name="T0" fmla="*/ 108 w 146"/>
                  <a:gd name="T1" fmla="*/ 17 h 41"/>
                  <a:gd name="T2" fmla="*/ 69 w 146"/>
                  <a:gd name="T3" fmla="*/ 17 h 41"/>
                  <a:gd name="T4" fmla="*/ 33 w 146"/>
                  <a:gd name="T5" fmla="*/ 41 h 41"/>
                  <a:gd name="T6" fmla="*/ 0 w 146"/>
                  <a:gd name="T7" fmla="*/ 41 h 41"/>
                  <a:gd name="T8" fmla="*/ 36 w 146"/>
                  <a:gd name="T9" fmla="*/ 17 h 41"/>
                  <a:gd name="T10" fmla="*/ 10 w 146"/>
                  <a:gd name="T11" fmla="*/ 17 h 41"/>
                  <a:gd name="T12" fmla="*/ 15 w 146"/>
                  <a:gd name="T13" fmla="*/ 14 h 41"/>
                  <a:gd name="T14" fmla="*/ 43 w 146"/>
                  <a:gd name="T15" fmla="*/ 12 h 41"/>
                  <a:gd name="T16" fmla="*/ 46 w 146"/>
                  <a:gd name="T17" fmla="*/ 10 h 41"/>
                  <a:gd name="T18" fmla="*/ 70 w 146"/>
                  <a:gd name="T19" fmla="*/ 3 h 41"/>
                  <a:gd name="T20" fmla="*/ 114 w 146"/>
                  <a:gd name="T21" fmla="*/ 0 h 41"/>
                  <a:gd name="T22" fmla="*/ 146 w 146"/>
                  <a:gd name="T23" fmla="*/ 1 h 41"/>
                  <a:gd name="T24" fmla="*/ 131 w 146"/>
                  <a:gd name="T25" fmla="*/ 6 h 41"/>
                  <a:gd name="T26" fmla="*/ 108 w 146"/>
                  <a:gd name="T27" fmla="*/ 5 h 41"/>
                  <a:gd name="T28" fmla="*/ 90 w 146"/>
                  <a:gd name="T29" fmla="*/ 7 h 41"/>
                  <a:gd name="T30" fmla="*/ 79 w 146"/>
                  <a:gd name="T31" fmla="*/ 11 h 41"/>
                  <a:gd name="T32" fmla="*/ 76 w 146"/>
                  <a:gd name="T33" fmla="*/ 13 h 41"/>
                  <a:gd name="T34" fmla="*/ 115 w 146"/>
                  <a:gd name="T35" fmla="*/ 13 h 41"/>
                  <a:gd name="T36" fmla="*/ 108 w 146"/>
                  <a:gd name="T37" fmla="*/ 17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46" h="41">
                    <a:moveTo>
                      <a:pt x="108" y="17"/>
                    </a:moveTo>
                    <a:cubicBezTo>
                      <a:pt x="95" y="17"/>
                      <a:pt x="82" y="17"/>
                      <a:pt x="69" y="17"/>
                    </a:cubicBezTo>
                    <a:cubicBezTo>
                      <a:pt x="57" y="25"/>
                      <a:pt x="45" y="33"/>
                      <a:pt x="33" y="41"/>
                    </a:cubicBezTo>
                    <a:cubicBezTo>
                      <a:pt x="22" y="41"/>
                      <a:pt x="11" y="41"/>
                      <a:pt x="0" y="41"/>
                    </a:cubicBezTo>
                    <a:cubicBezTo>
                      <a:pt x="12" y="33"/>
                      <a:pt x="24" y="25"/>
                      <a:pt x="36" y="17"/>
                    </a:cubicBezTo>
                    <a:cubicBezTo>
                      <a:pt x="27" y="17"/>
                      <a:pt x="19" y="17"/>
                      <a:pt x="10" y="17"/>
                    </a:cubicBezTo>
                    <a:cubicBezTo>
                      <a:pt x="15" y="14"/>
                      <a:pt x="15" y="14"/>
                      <a:pt x="15" y="14"/>
                    </a:cubicBezTo>
                    <a:cubicBezTo>
                      <a:pt x="24" y="14"/>
                      <a:pt x="34" y="13"/>
                      <a:pt x="43" y="12"/>
                    </a:cubicBezTo>
                    <a:cubicBezTo>
                      <a:pt x="46" y="10"/>
                      <a:pt x="46" y="10"/>
                      <a:pt x="46" y="10"/>
                    </a:cubicBezTo>
                    <a:cubicBezTo>
                      <a:pt x="46" y="10"/>
                      <a:pt x="59" y="5"/>
                      <a:pt x="70" y="3"/>
                    </a:cubicBezTo>
                    <a:cubicBezTo>
                      <a:pt x="81" y="1"/>
                      <a:pt x="96" y="0"/>
                      <a:pt x="114" y="0"/>
                    </a:cubicBezTo>
                    <a:cubicBezTo>
                      <a:pt x="125" y="0"/>
                      <a:pt x="136" y="1"/>
                      <a:pt x="146" y="1"/>
                    </a:cubicBezTo>
                    <a:cubicBezTo>
                      <a:pt x="131" y="6"/>
                      <a:pt x="131" y="6"/>
                      <a:pt x="131" y="6"/>
                    </a:cubicBezTo>
                    <a:cubicBezTo>
                      <a:pt x="123" y="6"/>
                      <a:pt x="116" y="5"/>
                      <a:pt x="108" y="5"/>
                    </a:cubicBezTo>
                    <a:cubicBezTo>
                      <a:pt x="101" y="5"/>
                      <a:pt x="90" y="7"/>
                      <a:pt x="90" y="7"/>
                    </a:cubicBezTo>
                    <a:cubicBezTo>
                      <a:pt x="79" y="11"/>
                      <a:pt x="79" y="11"/>
                      <a:pt x="79" y="11"/>
                    </a:cubicBezTo>
                    <a:cubicBezTo>
                      <a:pt x="76" y="13"/>
                      <a:pt x="76" y="13"/>
                      <a:pt x="76" y="13"/>
                    </a:cubicBezTo>
                    <a:cubicBezTo>
                      <a:pt x="89" y="13"/>
                      <a:pt x="102" y="13"/>
                      <a:pt x="115" y="13"/>
                    </a:cubicBezTo>
                    <a:lnTo>
                      <a:pt x="108" y="17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4" name="Freeform 370"/>
              <p:cNvSpPr>
                <a:spLocks/>
              </p:cNvSpPr>
              <p:nvPr/>
            </p:nvSpPr>
            <p:spPr bwMode="auto">
              <a:xfrm>
                <a:off x="-33270825" y="4459288"/>
                <a:ext cx="438150" cy="134938"/>
              </a:xfrm>
              <a:custGeom>
                <a:avLst/>
                <a:gdLst>
                  <a:gd name="T0" fmla="*/ 58 w 117"/>
                  <a:gd name="T1" fmla="*/ 31 h 36"/>
                  <a:gd name="T2" fmla="*/ 84 w 117"/>
                  <a:gd name="T3" fmla="*/ 30 h 36"/>
                  <a:gd name="T4" fmla="*/ 77 w 117"/>
                  <a:gd name="T5" fmla="*/ 35 h 36"/>
                  <a:gd name="T6" fmla="*/ 62 w 117"/>
                  <a:gd name="T7" fmla="*/ 36 h 36"/>
                  <a:gd name="T8" fmla="*/ 43 w 117"/>
                  <a:gd name="T9" fmla="*/ 36 h 36"/>
                  <a:gd name="T10" fmla="*/ 9 w 117"/>
                  <a:gd name="T11" fmla="*/ 27 h 36"/>
                  <a:gd name="T12" fmla="*/ 32 w 117"/>
                  <a:gd name="T13" fmla="*/ 11 h 36"/>
                  <a:gd name="T14" fmla="*/ 11 w 117"/>
                  <a:gd name="T15" fmla="*/ 11 h 36"/>
                  <a:gd name="T16" fmla="*/ 15 w 117"/>
                  <a:gd name="T17" fmla="*/ 8 h 36"/>
                  <a:gd name="T18" fmla="*/ 41 w 117"/>
                  <a:gd name="T19" fmla="*/ 6 h 36"/>
                  <a:gd name="T20" fmla="*/ 62 w 117"/>
                  <a:gd name="T21" fmla="*/ 0 h 36"/>
                  <a:gd name="T22" fmla="*/ 82 w 117"/>
                  <a:gd name="T23" fmla="*/ 0 h 36"/>
                  <a:gd name="T24" fmla="*/ 73 w 117"/>
                  <a:gd name="T25" fmla="*/ 7 h 36"/>
                  <a:gd name="T26" fmla="*/ 117 w 117"/>
                  <a:gd name="T27" fmla="*/ 7 h 36"/>
                  <a:gd name="T28" fmla="*/ 110 w 117"/>
                  <a:gd name="T29" fmla="*/ 11 h 36"/>
                  <a:gd name="T30" fmla="*/ 66 w 117"/>
                  <a:gd name="T31" fmla="*/ 11 h 36"/>
                  <a:gd name="T32" fmla="*/ 43 w 117"/>
                  <a:gd name="T33" fmla="*/ 27 h 36"/>
                  <a:gd name="T34" fmla="*/ 44 w 117"/>
                  <a:gd name="T35" fmla="*/ 30 h 36"/>
                  <a:gd name="T36" fmla="*/ 58 w 117"/>
                  <a:gd name="T37" fmla="*/ 31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17" h="36">
                    <a:moveTo>
                      <a:pt x="58" y="31"/>
                    </a:moveTo>
                    <a:cubicBezTo>
                      <a:pt x="66" y="31"/>
                      <a:pt x="75" y="31"/>
                      <a:pt x="84" y="30"/>
                    </a:cubicBezTo>
                    <a:cubicBezTo>
                      <a:pt x="77" y="35"/>
                      <a:pt x="77" y="35"/>
                      <a:pt x="77" y="35"/>
                    </a:cubicBezTo>
                    <a:cubicBezTo>
                      <a:pt x="77" y="35"/>
                      <a:pt x="68" y="35"/>
                      <a:pt x="62" y="36"/>
                    </a:cubicBezTo>
                    <a:cubicBezTo>
                      <a:pt x="56" y="36"/>
                      <a:pt x="49" y="36"/>
                      <a:pt x="43" y="36"/>
                    </a:cubicBezTo>
                    <a:cubicBezTo>
                      <a:pt x="11" y="36"/>
                      <a:pt x="0" y="33"/>
                      <a:pt x="9" y="27"/>
                    </a:cubicBezTo>
                    <a:cubicBezTo>
                      <a:pt x="17" y="21"/>
                      <a:pt x="25" y="16"/>
                      <a:pt x="32" y="11"/>
                    </a:cubicBezTo>
                    <a:cubicBezTo>
                      <a:pt x="25" y="11"/>
                      <a:pt x="18" y="11"/>
                      <a:pt x="11" y="11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24" y="8"/>
                      <a:pt x="33" y="7"/>
                      <a:pt x="41" y="6"/>
                    </a:cubicBezTo>
                    <a:cubicBezTo>
                      <a:pt x="48" y="4"/>
                      <a:pt x="55" y="2"/>
                      <a:pt x="62" y="0"/>
                    </a:cubicBezTo>
                    <a:cubicBezTo>
                      <a:pt x="68" y="0"/>
                      <a:pt x="75" y="0"/>
                      <a:pt x="82" y="0"/>
                    </a:cubicBezTo>
                    <a:cubicBezTo>
                      <a:pt x="73" y="7"/>
                      <a:pt x="73" y="7"/>
                      <a:pt x="73" y="7"/>
                    </a:cubicBezTo>
                    <a:cubicBezTo>
                      <a:pt x="88" y="7"/>
                      <a:pt x="102" y="7"/>
                      <a:pt x="117" y="7"/>
                    </a:cubicBezTo>
                    <a:cubicBezTo>
                      <a:pt x="110" y="11"/>
                      <a:pt x="110" y="11"/>
                      <a:pt x="110" y="11"/>
                    </a:cubicBezTo>
                    <a:cubicBezTo>
                      <a:pt x="96" y="11"/>
                      <a:pt x="81" y="11"/>
                      <a:pt x="66" y="11"/>
                    </a:cubicBezTo>
                    <a:cubicBezTo>
                      <a:pt x="58" y="16"/>
                      <a:pt x="51" y="21"/>
                      <a:pt x="43" y="27"/>
                    </a:cubicBezTo>
                    <a:cubicBezTo>
                      <a:pt x="44" y="30"/>
                      <a:pt x="44" y="30"/>
                      <a:pt x="44" y="30"/>
                    </a:cubicBezTo>
                    <a:cubicBezTo>
                      <a:pt x="44" y="30"/>
                      <a:pt x="52" y="31"/>
                      <a:pt x="58" y="3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5" name="Freeform 371"/>
              <p:cNvSpPr>
                <a:spLocks/>
              </p:cNvSpPr>
              <p:nvPr/>
            </p:nvSpPr>
            <p:spPr bwMode="auto">
              <a:xfrm>
                <a:off x="44938950" y="4481513"/>
                <a:ext cx="512763" cy="112713"/>
              </a:xfrm>
              <a:custGeom>
                <a:avLst/>
                <a:gdLst>
                  <a:gd name="T0" fmla="*/ 136 w 137"/>
                  <a:gd name="T1" fmla="*/ 21 h 30"/>
                  <a:gd name="T2" fmla="*/ 128 w 137"/>
                  <a:gd name="T3" fmla="*/ 28 h 30"/>
                  <a:gd name="T4" fmla="*/ 84 w 137"/>
                  <a:gd name="T5" fmla="*/ 30 h 30"/>
                  <a:gd name="T6" fmla="*/ 31 w 137"/>
                  <a:gd name="T7" fmla="*/ 28 h 30"/>
                  <a:gd name="T8" fmla="*/ 23 w 137"/>
                  <a:gd name="T9" fmla="*/ 23 h 30"/>
                  <a:gd name="T10" fmla="*/ 78 w 137"/>
                  <a:gd name="T11" fmla="*/ 25 h 30"/>
                  <a:gd name="T12" fmla="*/ 104 w 137"/>
                  <a:gd name="T13" fmla="*/ 22 h 30"/>
                  <a:gd name="T14" fmla="*/ 97 w 137"/>
                  <a:gd name="T15" fmla="*/ 20 h 30"/>
                  <a:gd name="T16" fmla="*/ 84 w 137"/>
                  <a:gd name="T17" fmla="*/ 18 h 30"/>
                  <a:gd name="T18" fmla="*/ 60 w 137"/>
                  <a:gd name="T19" fmla="*/ 17 h 30"/>
                  <a:gd name="T20" fmla="*/ 18 w 137"/>
                  <a:gd name="T21" fmla="*/ 13 h 30"/>
                  <a:gd name="T22" fmla="*/ 1 w 137"/>
                  <a:gd name="T23" fmla="*/ 8 h 30"/>
                  <a:gd name="T24" fmla="*/ 8 w 137"/>
                  <a:gd name="T25" fmla="*/ 2 h 30"/>
                  <a:gd name="T26" fmla="*/ 49 w 137"/>
                  <a:gd name="T27" fmla="*/ 0 h 30"/>
                  <a:gd name="T28" fmla="*/ 105 w 137"/>
                  <a:gd name="T29" fmla="*/ 2 h 30"/>
                  <a:gd name="T30" fmla="*/ 101 w 137"/>
                  <a:gd name="T31" fmla="*/ 7 h 30"/>
                  <a:gd name="T32" fmla="*/ 55 w 137"/>
                  <a:gd name="T33" fmla="*/ 5 h 30"/>
                  <a:gd name="T34" fmla="*/ 33 w 137"/>
                  <a:gd name="T35" fmla="*/ 7 h 30"/>
                  <a:gd name="T36" fmla="*/ 43 w 137"/>
                  <a:gd name="T37" fmla="*/ 10 h 30"/>
                  <a:gd name="T38" fmla="*/ 77 w 137"/>
                  <a:gd name="T39" fmla="*/ 12 h 30"/>
                  <a:gd name="T40" fmla="*/ 109 w 137"/>
                  <a:gd name="T41" fmla="*/ 15 h 30"/>
                  <a:gd name="T42" fmla="*/ 126 w 137"/>
                  <a:gd name="T43" fmla="*/ 17 h 30"/>
                  <a:gd name="T44" fmla="*/ 136 w 137"/>
                  <a:gd name="T45" fmla="*/ 21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7" h="30">
                    <a:moveTo>
                      <a:pt x="136" y="21"/>
                    </a:moveTo>
                    <a:cubicBezTo>
                      <a:pt x="136" y="21"/>
                      <a:pt x="137" y="26"/>
                      <a:pt x="128" y="28"/>
                    </a:cubicBezTo>
                    <a:cubicBezTo>
                      <a:pt x="119" y="29"/>
                      <a:pt x="105" y="30"/>
                      <a:pt x="84" y="30"/>
                    </a:cubicBezTo>
                    <a:cubicBezTo>
                      <a:pt x="63" y="30"/>
                      <a:pt x="45" y="29"/>
                      <a:pt x="31" y="28"/>
                    </a:cubicBezTo>
                    <a:cubicBezTo>
                      <a:pt x="23" y="23"/>
                      <a:pt x="23" y="23"/>
                      <a:pt x="23" y="23"/>
                    </a:cubicBezTo>
                    <a:cubicBezTo>
                      <a:pt x="44" y="24"/>
                      <a:pt x="62" y="25"/>
                      <a:pt x="78" y="25"/>
                    </a:cubicBezTo>
                    <a:cubicBezTo>
                      <a:pt x="98" y="25"/>
                      <a:pt x="104" y="22"/>
                      <a:pt x="104" y="22"/>
                    </a:cubicBezTo>
                    <a:cubicBezTo>
                      <a:pt x="97" y="20"/>
                      <a:pt x="97" y="20"/>
                      <a:pt x="97" y="20"/>
                    </a:cubicBezTo>
                    <a:cubicBezTo>
                      <a:pt x="84" y="18"/>
                      <a:pt x="84" y="18"/>
                      <a:pt x="84" y="18"/>
                    </a:cubicBezTo>
                    <a:cubicBezTo>
                      <a:pt x="78" y="18"/>
                      <a:pt x="70" y="17"/>
                      <a:pt x="60" y="17"/>
                    </a:cubicBezTo>
                    <a:cubicBezTo>
                      <a:pt x="40" y="15"/>
                      <a:pt x="26" y="14"/>
                      <a:pt x="18" y="13"/>
                    </a:cubicBezTo>
                    <a:cubicBezTo>
                      <a:pt x="9" y="11"/>
                      <a:pt x="1" y="8"/>
                      <a:pt x="1" y="8"/>
                    </a:cubicBezTo>
                    <a:cubicBezTo>
                      <a:pt x="1" y="8"/>
                      <a:pt x="0" y="3"/>
                      <a:pt x="8" y="2"/>
                    </a:cubicBezTo>
                    <a:cubicBezTo>
                      <a:pt x="17" y="1"/>
                      <a:pt x="31" y="0"/>
                      <a:pt x="49" y="0"/>
                    </a:cubicBezTo>
                    <a:cubicBezTo>
                      <a:pt x="68" y="0"/>
                      <a:pt x="86" y="1"/>
                      <a:pt x="105" y="2"/>
                    </a:cubicBezTo>
                    <a:cubicBezTo>
                      <a:pt x="101" y="7"/>
                      <a:pt x="101" y="7"/>
                      <a:pt x="101" y="7"/>
                    </a:cubicBezTo>
                    <a:cubicBezTo>
                      <a:pt x="82" y="5"/>
                      <a:pt x="67" y="5"/>
                      <a:pt x="55" y="5"/>
                    </a:cubicBezTo>
                    <a:cubicBezTo>
                      <a:pt x="38" y="5"/>
                      <a:pt x="33" y="7"/>
                      <a:pt x="33" y="7"/>
                    </a:cubicBezTo>
                    <a:cubicBezTo>
                      <a:pt x="43" y="10"/>
                      <a:pt x="43" y="10"/>
                      <a:pt x="43" y="10"/>
                    </a:cubicBezTo>
                    <a:cubicBezTo>
                      <a:pt x="43" y="10"/>
                      <a:pt x="60" y="11"/>
                      <a:pt x="77" y="12"/>
                    </a:cubicBezTo>
                    <a:cubicBezTo>
                      <a:pt x="91" y="13"/>
                      <a:pt x="102" y="14"/>
                      <a:pt x="109" y="15"/>
                    </a:cubicBezTo>
                    <a:cubicBezTo>
                      <a:pt x="116" y="16"/>
                      <a:pt x="126" y="17"/>
                      <a:pt x="126" y="17"/>
                    </a:cubicBezTo>
                    <a:lnTo>
                      <a:pt x="136" y="21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6" name="Freeform 372"/>
              <p:cNvSpPr>
                <a:spLocks/>
              </p:cNvSpPr>
              <p:nvPr/>
            </p:nvSpPr>
            <p:spPr bwMode="auto">
              <a:xfrm>
                <a:off x="45399325" y="4440238"/>
                <a:ext cx="746125" cy="150813"/>
              </a:xfrm>
              <a:custGeom>
                <a:avLst/>
                <a:gdLst>
                  <a:gd name="T0" fmla="*/ 199 w 199"/>
                  <a:gd name="T1" fmla="*/ 40 h 40"/>
                  <a:gd name="T2" fmla="*/ 166 w 199"/>
                  <a:gd name="T3" fmla="*/ 40 h 40"/>
                  <a:gd name="T4" fmla="*/ 139 w 199"/>
                  <a:gd name="T5" fmla="*/ 23 h 40"/>
                  <a:gd name="T6" fmla="*/ 124 w 199"/>
                  <a:gd name="T7" fmla="*/ 18 h 40"/>
                  <a:gd name="T8" fmla="*/ 98 w 199"/>
                  <a:gd name="T9" fmla="*/ 16 h 40"/>
                  <a:gd name="T10" fmla="*/ 71 w 199"/>
                  <a:gd name="T11" fmla="*/ 18 h 40"/>
                  <a:gd name="T12" fmla="*/ 73 w 199"/>
                  <a:gd name="T13" fmla="*/ 26 h 40"/>
                  <a:gd name="T14" fmla="*/ 94 w 199"/>
                  <a:gd name="T15" fmla="*/ 40 h 40"/>
                  <a:gd name="T16" fmla="*/ 61 w 199"/>
                  <a:gd name="T17" fmla="*/ 40 h 40"/>
                  <a:gd name="T18" fmla="*/ 0 w 199"/>
                  <a:gd name="T19" fmla="*/ 0 h 40"/>
                  <a:gd name="T20" fmla="*/ 34 w 199"/>
                  <a:gd name="T21" fmla="*/ 0 h 40"/>
                  <a:gd name="T22" fmla="*/ 49 w 199"/>
                  <a:gd name="T23" fmla="*/ 10 h 40"/>
                  <a:gd name="T24" fmla="*/ 55 w 199"/>
                  <a:gd name="T25" fmla="*/ 15 h 40"/>
                  <a:gd name="T26" fmla="*/ 57 w 199"/>
                  <a:gd name="T27" fmla="*/ 15 h 40"/>
                  <a:gd name="T28" fmla="*/ 71 w 199"/>
                  <a:gd name="T29" fmla="*/ 12 h 40"/>
                  <a:gd name="T30" fmla="*/ 98 w 199"/>
                  <a:gd name="T31" fmla="*/ 11 h 40"/>
                  <a:gd name="T32" fmla="*/ 171 w 199"/>
                  <a:gd name="T33" fmla="*/ 22 h 40"/>
                  <a:gd name="T34" fmla="*/ 199 w 199"/>
                  <a:gd name="T3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99" h="40">
                    <a:moveTo>
                      <a:pt x="199" y="40"/>
                    </a:moveTo>
                    <a:cubicBezTo>
                      <a:pt x="188" y="40"/>
                      <a:pt x="177" y="40"/>
                      <a:pt x="166" y="40"/>
                    </a:cubicBezTo>
                    <a:cubicBezTo>
                      <a:pt x="157" y="34"/>
                      <a:pt x="148" y="28"/>
                      <a:pt x="139" y="23"/>
                    </a:cubicBezTo>
                    <a:cubicBezTo>
                      <a:pt x="139" y="23"/>
                      <a:pt x="130" y="19"/>
                      <a:pt x="124" y="18"/>
                    </a:cubicBezTo>
                    <a:cubicBezTo>
                      <a:pt x="118" y="17"/>
                      <a:pt x="109" y="16"/>
                      <a:pt x="98" y="16"/>
                    </a:cubicBezTo>
                    <a:cubicBezTo>
                      <a:pt x="85" y="16"/>
                      <a:pt x="71" y="18"/>
                      <a:pt x="71" y="18"/>
                    </a:cubicBezTo>
                    <a:cubicBezTo>
                      <a:pt x="73" y="26"/>
                      <a:pt x="73" y="26"/>
                      <a:pt x="73" y="26"/>
                    </a:cubicBezTo>
                    <a:cubicBezTo>
                      <a:pt x="80" y="30"/>
                      <a:pt x="87" y="36"/>
                      <a:pt x="94" y="40"/>
                    </a:cubicBezTo>
                    <a:cubicBezTo>
                      <a:pt x="83" y="40"/>
                      <a:pt x="72" y="40"/>
                      <a:pt x="61" y="40"/>
                    </a:cubicBezTo>
                    <a:cubicBezTo>
                      <a:pt x="41" y="27"/>
                      <a:pt x="21" y="13"/>
                      <a:pt x="0" y="0"/>
                    </a:cubicBezTo>
                    <a:cubicBezTo>
                      <a:pt x="12" y="0"/>
                      <a:pt x="23" y="0"/>
                      <a:pt x="34" y="0"/>
                    </a:cubicBezTo>
                    <a:cubicBezTo>
                      <a:pt x="49" y="10"/>
                      <a:pt x="49" y="10"/>
                      <a:pt x="49" y="10"/>
                    </a:cubicBezTo>
                    <a:cubicBezTo>
                      <a:pt x="55" y="15"/>
                      <a:pt x="55" y="15"/>
                      <a:pt x="55" y="15"/>
                    </a:cubicBezTo>
                    <a:cubicBezTo>
                      <a:pt x="57" y="15"/>
                      <a:pt x="57" y="15"/>
                      <a:pt x="57" y="15"/>
                    </a:cubicBezTo>
                    <a:cubicBezTo>
                      <a:pt x="57" y="15"/>
                      <a:pt x="65" y="13"/>
                      <a:pt x="71" y="12"/>
                    </a:cubicBezTo>
                    <a:cubicBezTo>
                      <a:pt x="78" y="11"/>
                      <a:pt x="87" y="11"/>
                      <a:pt x="98" y="11"/>
                    </a:cubicBezTo>
                    <a:cubicBezTo>
                      <a:pt x="136" y="11"/>
                      <a:pt x="160" y="14"/>
                      <a:pt x="171" y="22"/>
                    </a:cubicBezTo>
                    <a:cubicBezTo>
                      <a:pt x="180" y="28"/>
                      <a:pt x="190" y="34"/>
                      <a:pt x="199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7" name="Freeform 373"/>
              <p:cNvSpPr>
                <a:spLocks noEditPoints="1"/>
              </p:cNvSpPr>
              <p:nvPr/>
            </p:nvSpPr>
            <p:spPr bwMode="auto">
              <a:xfrm>
                <a:off x="46104175" y="4440238"/>
                <a:ext cx="341313" cy="150813"/>
              </a:xfrm>
              <a:custGeom>
                <a:avLst/>
                <a:gdLst>
                  <a:gd name="T0" fmla="*/ 0 w 91"/>
                  <a:gd name="T1" fmla="*/ 4 h 40"/>
                  <a:gd name="T2" fmla="*/ 1 w 91"/>
                  <a:gd name="T3" fmla="*/ 1 h 40"/>
                  <a:gd name="T4" fmla="*/ 14 w 91"/>
                  <a:gd name="T5" fmla="*/ 0 h 40"/>
                  <a:gd name="T6" fmla="*/ 29 w 91"/>
                  <a:gd name="T7" fmla="*/ 1 h 40"/>
                  <a:gd name="T8" fmla="*/ 38 w 91"/>
                  <a:gd name="T9" fmla="*/ 4 h 40"/>
                  <a:gd name="T10" fmla="*/ 37 w 91"/>
                  <a:gd name="T11" fmla="*/ 6 h 40"/>
                  <a:gd name="T12" fmla="*/ 24 w 91"/>
                  <a:gd name="T13" fmla="*/ 7 h 40"/>
                  <a:gd name="T14" fmla="*/ 9 w 91"/>
                  <a:gd name="T15" fmla="*/ 6 h 40"/>
                  <a:gd name="T16" fmla="*/ 0 w 91"/>
                  <a:gd name="T17" fmla="*/ 4 h 40"/>
                  <a:gd name="T18" fmla="*/ 91 w 91"/>
                  <a:gd name="T19" fmla="*/ 40 h 40"/>
                  <a:gd name="T20" fmla="*/ 58 w 91"/>
                  <a:gd name="T21" fmla="*/ 40 h 40"/>
                  <a:gd name="T22" fmla="*/ 14 w 91"/>
                  <a:gd name="T23" fmla="*/ 12 h 40"/>
                  <a:gd name="T24" fmla="*/ 47 w 91"/>
                  <a:gd name="T25" fmla="*/ 12 h 40"/>
                  <a:gd name="T26" fmla="*/ 91 w 91"/>
                  <a:gd name="T27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1" h="40">
                    <a:moveTo>
                      <a:pt x="0" y="4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20" y="0"/>
                      <a:pt x="29" y="1"/>
                      <a:pt x="29" y="1"/>
                    </a:cubicBezTo>
                    <a:cubicBezTo>
                      <a:pt x="38" y="4"/>
                      <a:pt x="38" y="4"/>
                      <a:pt x="38" y="4"/>
                    </a:cubicBezTo>
                    <a:cubicBezTo>
                      <a:pt x="37" y="6"/>
                      <a:pt x="37" y="6"/>
                      <a:pt x="37" y="6"/>
                    </a:cubicBezTo>
                    <a:cubicBezTo>
                      <a:pt x="37" y="6"/>
                      <a:pt x="30" y="7"/>
                      <a:pt x="24" y="7"/>
                    </a:cubicBezTo>
                    <a:cubicBezTo>
                      <a:pt x="9" y="6"/>
                      <a:pt x="9" y="6"/>
                      <a:pt x="9" y="6"/>
                    </a:cubicBezTo>
                    <a:lnTo>
                      <a:pt x="0" y="4"/>
                    </a:lnTo>
                    <a:close/>
                    <a:moveTo>
                      <a:pt x="91" y="40"/>
                    </a:moveTo>
                    <a:cubicBezTo>
                      <a:pt x="80" y="40"/>
                      <a:pt x="69" y="40"/>
                      <a:pt x="58" y="40"/>
                    </a:cubicBezTo>
                    <a:cubicBezTo>
                      <a:pt x="43" y="31"/>
                      <a:pt x="28" y="21"/>
                      <a:pt x="14" y="12"/>
                    </a:cubicBezTo>
                    <a:cubicBezTo>
                      <a:pt x="25" y="12"/>
                      <a:pt x="36" y="12"/>
                      <a:pt x="47" y="12"/>
                    </a:cubicBezTo>
                    <a:cubicBezTo>
                      <a:pt x="62" y="21"/>
                      <a:pt x="76" y="31"/>
                      <a:pt x="91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8" name="Freeform 374"/>
              <p:cNvSpPr>
                <a:spLocks/>
              </p:cNvSpPr>
              <p:nvPr/>
            </p:nvSpPr>
            <p:spPr bwMode="auto">
              <a:xfrm>
                <a:off x="46397863" y="4435476"/>
                <a:ext cx="382588" cy="155575"/>
              </a:xfrm>
              <a:custGeom>
                <a:avLst/>
                <a:gdLst>
                  <a:gd name="T0" fmla="*/ 102 w 102"/>
                  <a:gd name="T1" fmla="*/ 17 h 41"/>
                  <a:gd name="T2" fmla="*/ 64 w 102"/>
                  <a:gd name="T3" fmla="*/ 17 h 41"/>
                  <a:gd name="T4" fmla="*/ 101 w 102"/>
                  <a:gd name="T5" fmla="*/ 41 h 41"/>
                  <a:gd name="T6" fmla="*/ 68 w 102"/>
                  <a:gd name="T7" fmla="*/ 41 h 41"/>
                  <a:gd name="T8" fmla="*/ 30 w 102"/>
                  <a:gd name="T9" fmla="*/ 17 h 41"/>
                  <a:gd name="T10" fmla="*/ 5 w 102"/>
                  <a:gd name="T11" fmla="*/ 17 h 41"/>
                  <a:gd name="T12" fmla="*/ 0 w 102"/>
                  <a:gd name="T13" fmla="*/ 14 h 41"/>
                  <a:gd name="T14" fmla="*/ 23 w 102"/>
                  <a:gd name="T15" fmla="*/ 12 h 41"/>
                  <a:gd name="T16" fmla="*/ 20 w 102"/>
                  <a:gd name="T17" fmla="*/ 10 h 41"/>
                  <a:gd name="T18" fmla="*/ 22 w 102"/>
                  <a:gd name="T19" fmla="*/ 3 h 41"/>
                  <a:gd name="T20" fmla="*/ 58 w 102"/>
                  <a:gd name="T21" fmla="*/ 0 h 41"/>
                  <a:gd name="T22" fmla="*/ 94 w 102"/>
                  <a:gd name="T23" fmla="*/ 1 h 41"/>
                  <a:gd name="T24" fmla="*/ 92 w 102"/>
                  <a:gd name="T25" fmla="*/ 6 h 41"/>
                  <a:gd name="T26" fmla="*/ 68 w 102"/>
                  <a:gd name="T27" fmla="*/ 5 h 41"/>
                  <a:gd name="T28" fmla="*/ 53 w 102"/>
                  <a:gd name="T29" fmla="*/ 7 h 41"/>
                  <a:gd name="T30" fmla="*/ 54 w 102"/>
                  <a:gd name="T31" fmla="*/ 11 h 41"/>
                  <a:gd name="T32" fmla="*/ 57 w 102"/>
                  <a:gd name="T33" fmla="*/ 13 h 41"/>
                  <a:gd name="T34" fmla="*/ 95 w 102"/>
                  <a:gd name="T35" fmla="*/ 13 h 41"/>
                  <a:gd name="T36" fmla="*/ 102 w 102"/>
                  <a:gd name="T37" fmla="*/ 17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02" h="41">
                    <a:moveTo>
                      <a:pt x="102" y="17"/>
                    </a:moveTo>
                    <a:cubicBezTo>
                      <a:pt x="89" y="17"/>
                      <a:pt x="77" y="17"/>
                      <a:pt x="64" y="17"/>
                    </a:cubicBezTo>
                    <a:cubicBezTo>
                      <a:pt x="76" y="25"/>
                      <a:pt x="89" y="33"/>
                      <a:pt x="101" y="41"/>
                    </a:cubicBezTo>
                    <a:cubicBezTo>
                      <a:pt x="90" y="41"/>
                      <a:pt x="79" y="41"/>
                      <a:pt x="68" y="41"/>
                    </a:cubicBezTo>
                    <a:cubicBezTo>
                      <a:pt x="55" y="33"/>
                      <a:pt x="43" y="25"/>
                      <a:pt x="30" y="17"/>
                    </a:cubicBezTo>
                    <a:cubicBezTo>
                      <a:pt x="22" y="17"/>
                      <a:pt x="13" y="17"/>
                      <a:pt x="5" y="17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8" y="14"/>
                      <a:pt x="16" y="13"/>
                      <a:pt x="23" y="12"/>
                    </a:cubicBezTo>
                    <a:cubicBezTo>
                      <a:pt x="20" y="10"/>
                      <a:pt x="20" y="10"/>
                      <a:pt x="20" y="10"/>
                    </a:cubicBezTo>
                    <a:cubicBezTo>
                      <a:pt x="20" y="10"/>
                      <a:pt x="16" y="5"/>
                      <a:pt x="22" y="3"/>
                    </a:cubicBezTo>
                    <a:cubicBezTo>
                      <a:pt x="28" y="1"/>
                      <a:pt x="40" y="0"/>
                      <a:pt x="58" y="0"/>
                    </a:cubicBezTo>
                    <a:cubicBezTo>
                      <a:pt x="70" y="0"/>
                      <a:pt x="82" y="1"/>
                      <a:pt x="94" y="1"/>
                    </a:cubicBezTo>
                    <a:cubicBezTo>
                      <a:pt x="92" y="6"/>
                      <a:pt x="92" y="6"/>
                      <a:pt x="92" y="6"/>
                    </a:cubicBezTo>
                    <a:cubicBezTo>
                      <a:pt x="83" y="6"/>
                      <a:pt x="75" y="5"/>
                      <a:pt x="68" y="5"/>
                    </a:cubicBezTo>
                    <a:cubicBezTo>
                      <a:pt x="60" y="5"/>
                      <a:pt x="53" y="7"/>
                      <a:pt x="53" y="7"/>
                    </a:cubicBezTo>
                    <a:cubicBezTo>
                      <a:pt x="54" y="11"/>
                      <a:pt x="54" y="11"/>
                      <a:pt x="54" y="11"/>
                    </a:cubicBezTo>
                    <a:cubicBezTo>
                      <a:pt x="57" y="13"/>
                      <a:pt x="57" y="13"/>
                      <a:pt x="57" y="13"/>
                    </a:cubicBezTo>
                    <a:cubicBezTo>
                      <a:pt x="70" y="13"/>
                      <a:pt x="82" y="13"/>
                      <a:pt x="95" y="13"/>
                    </a:cubicBezTo>
                    <a:lnTo>
                      <a:pt x="102" y="17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9" name="Freeform 375"/>
              <p:cNvSpPr>
                <a:spLocks/>
              </p:cNvSpPr>
              <p:nvPr/>
            </p:nvSpPr>
            <p:spPr bwMode="auto">
              <a:xfrm>
                <a:off x="46794738" y="4459288"/>
                <a:ext cx="533400" cy="134938"/>
              </a:xfrm>
              <a:custGeom>
                <a:avLst/>
                <a:gdLst>
                  <a:gd name="T0" fmla="*/ 112 w 142"/>
                  <a:gd name="T1" fmla="*/ 31 h 36"/>
                  <a:gd name="T2" fmla="*/ 135 w 142"/>
                  <a:gd name="T3" fmla="*/ 30 h 36"/>
                  <a:gd name="T4" fmla="*/ 142 w 142"/>
                  <a:gd name="T5" fmla="*/ 35 h 36"/>
                  <a:gd name="T6" fmla="*/ 129 w 142"/>
                  <a:gd name="T7" fmla="*/ 36 h 36"/>
                  <a:gd name="T8" fmla="*/ 112 w 142"/>
                  <a:gd name="T9" fmla="*/ 36 h 36"/>
                  <a:gd name="T10" fmla="*/ 50 w 142"/>
                  <a:gd name="T11" fmla="*/ 27 h 36"/>
                  <a:gd name="T12" fmla="*/ 26 w 142"/>
                  <a:gd name="T13" fmla="*/ 11 h 36"/>
                  <a:gd name="T14" fmla="*/ 5 w 142"/>
                  <a:gd name="T15" fmla="*/ 11 h 36"/>
                  <a:gd name="T16" fmla="*/ 0 w 142"/>
                  <a:gd name="T17" fmla="*/ 8 h 36"/>
                  <a:gd name="T18" fmla="*/ 20 w 142"/>
                  <a:gd name="T19" fmla="*/ 6 h 36"/>
                  <a:gd name="T20" fmla="*/ 22 w 142"/>
                  <a:gd name="T21" fmla="*/ 0 h 36"/>
                  <a:gd name="T22" fmla="*/ 42 w 142"/>
                  <a:gd name="T23" fmla="*/ 0 h 36"/>
                  <a:gd name="T24" fmla="*/ 52 w 142"/>
                  <a:gd name="T25" fmla="*/ 7 h 36"/>
                  <a:gd name="T26" fmla="*/ 97 w 142"/>
                  <a:gd name="T27" fmla="*/ 7 h 36"/>
                  <a:gd name="T28" fmla="*/ 104 w 142"/>
                  <a:gd name="T29" fmla="*/ 11 h 36"/>
                  <a:gd name="T30" fmla="*/ 60 w 142"/>
                  <a:gd name="T31" fmla="*/ 11 h 36"/>
                  <a:gd name="T32" fmla="*/ 83 w 142"/>
                  <a:gd name="T33" fmla="*/ 27 h 36"/>
                  <a:gd name="T34" fmla="*/ 94 w 142"/>
                  <a:gd name="T35" fmla="*/ 30 h 36"/>
                  <a:gd name="T36" fmla="*/ 112 w 142"/>
                  <a:gd name="T37" fmla="*/ 31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42" h="36">
                    <a:moveTo>
                      <a:pt x="112" y="31"/>
                    </a:moveTo>
                    <a:cubicBezTo>
                      <a:pt x="120" y="31"/>
                      <a:pt x="128" y="31"/>
                      <a:pt x="135" y="30"/>
                    </a:cubicBezTo>
                    <a:cubicBezTo>
                      <a:pt x="142" y="35"/>
                      <a:pt x="142" y="35"/>
                      <a:pt x="142" y="35"/>
                    </a:cubicBezTo>
                    <a:cubicBezTo>
                      <a:pt x="129" y="36"/>
                      <a:pt x="129" y="36"/>
                      <a:pt x="129" y="36"/>
                    </a:cubicBezTo>
                    <a:cubicBezTo>
                      <a:pt x="129" y="36"/>
                      <a:pt x="118" y="36"/>
                      <a:pt x="112" y="36"/>
                    </a:cubicBezTo>
                    <a:cubicBezTo>
                      <a:pt x="80" y="36"/>
                      <a:pt x="59" y="33"/>
                      <a:pt x="50" y="27"/>
                    </a:cubicBezTo>
                    <a:cubicBezTo>
                      <a:pt x="42" y="22"/>
                      <a:pt x="34" y="16"/>
                      <a:pt x="26" y="11"/>
                    </a:cubicBezTo>
                    <a:cubicBezTo>
                      <a:pt x="19" y="11"/>
                      <a:pt x="12" y="11"/>
                      <a:pt x="5" y="11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7" y="8"/>
                      <a:pt x="13" y="7"/>
                      <a:pt x="20" y="6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29" y="0"/>
                      <a:pt x="36" y="0"/>
                      <a:pt x="42" y="0"/>
                    </a:cubicBezTo>
                    <a:cubicBezTo>
                      <a:pt x="52" y="7"/>
                      <a:pt x="52" y="7"/>
                      <a:pt x="52" y="7"/>
                    </a:cubicBezTo>
                    <a:cubicBezTo>
                      <a:pt x="67" y="7"/>
                      <a:pt x="82" y="7"/>
                      <a:pt x="97" y="7"/>
                    </a:cubicBezTo>
                    <a:cubicBezTo>
                      <a:pt x="104" y="11"/>
                      <a:pt x="104" y="11"/>
                      <a:pt x="104" y="11"/>
                    </a:cubicBezTo>
                    <a:cubicBezTo>
                      <a:pt x="89" y="11"/>
                      <a:pt x="74" y="11"/>
                      <a:pt x="60" y="11"/>
                    </a:cubicBezTo>
                    <a:cubicBezTo>
                      <a:pt x="67" y="16"/>
                      <a:pt x="75" y="22"/>
                      <a:pt x="83" y="27"/>
                    </a:cubicBezTo>
                    <a:cubicBezTo>
                      <a:pt x="94" y="30"/>
                      <a:pt x="94" y="30"/>
                      <a:pt x="94" y="30"/>
                    </a:cubicBezTo>
                    <a:cubicBezTo>
                      <a:pt x="94" y="30"/>
                      <a:pt x="105" y="31"/>
                      <a:pt x="112" y="3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0" name="Freeform 376"/>
              <p:cNvSpPr>
                <a:spLocks/>
              </p:cNvSpPr>
              <p:nvPr/>
            </p:nvSpPr>
            <p:spPr bwMode="auto">
              <a:xfrm>
                <a:off x="-36898263" y="5526088"/>
                <a:ext cx="593725" cy="165100"/>
              </a:xfrm>
              <a:custGeom>
                <a:avLst/>
                <a:gdLst>
                  <a:gd name="T0" fmla="*/ 115 w 158"/>
                  <a:gd name="T1" fmla="*/ 17 h 44"/>
                  <a:gd name="T2" fmla="*/ 75 w 158"/>
                  <a:gd name="T3" fmla="*/ 17 h 44"/>
                  <a:gd name="T4" fmla="*/ 34 w 158"/>
                  <a:gd name="T5" fmla="*/ 44 h 44"/>
                  <a:gd name="T6" fmla="*/ 0 w 158"/>
                  <a:gd name="T7" fmla="*/ 44 h 44"/>
                  <a:gd name="T8" fmla="*/ 40 w 158"/>
                  <a:gd name="T9" fmla="*/ 17 h 44"/>
                  <a:gd name="T10" fmla="*/ 14 w 158"/>
                  <a:gd name="T11" fmla="*/ 17 h 44"/>
                  <a:gd name="T12" fmla="*/ 18 w 158"/>
                  <a:gd name="T13" fmla="*/ 14 h 44"/>
                  <a:gd name="T14" fmla="*/ 48 w 158"/>
                  <a:gd name="T15" fmla="*/ 12 h 44"/>
                  <a:gd name="T16" fmla="*/ 52 w 158"/>
                  <a:gd name="T17" fmla="*/ 10 h 44"/>
                  <a:gd name="T18" fmla="*/ 78 w 158"/>
                  <a:gd name="T19" fmla="*/ 2 h 44"/>
                  <a:gd name="T20" fmla="*/ 123 w 158"/>
                  <a:gd name="T21" fmla="*/ 0 h 44"/>
                  <a:gd name="T22" fmla="*/ 158 w 158"/>
                  <a:gd name="T23" fmla="*/ 1 h 44"/>
                  <a:gd name="T24" fmla="*/ 140 w 158"/>
                  <a:gd name="T25" fmla="*/ 6 h 44"/>
                  <a:gd name="T26" fmla="*/ 117 w 158"/>
                  <a:gd name="T27" fmla="*/ 5 h 44"/>
                  <a:gd name="T28" fmla="*/ 98 w 158"/>
                  <a:gd name="T29" fmla="*/ 6 h 44"/>
                  <a:gd name="T30" fmla="*/ 86 w 158"/>
                  <a:gd name="T31" fmla="*/ 10 h 44"/>
                  <a:gd name="T32" fmla="*/ 83 w 158"/>
                  <a:gd name="T33" fmla="*/ 12 h 44"/>
                  <a:gd name="T34" fmla="*/ 123 w 158"/>
                  <a:gd name="T35" fmla="*/ 12 h 44"/>
                  <a:gd name="T36" fmla="*/ 115 w 158"/>
                  <a:gd name="T37" fmla="*/ 17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58" h="44">
                    <a:moveTo>
                      <a:pt x="115" y="17"/>
                    </a:moveTo>
                    <a:cubicBezTo>
                      <a:pt x="102" y="17"/>
                      <a:pt x="89" y="17"/>
                      <a:pt x="75" y="17"/>
                    </a:cubicBezTo>
                    <a:cubicBezTo>
                      <a:pt x="62" y="26"/>
                      <a:pt x="48" y="35"/>
                      <a:pt x="34" y="44"/>
                    </a:cubicBezTo>
                    <a:cubicBezTo>
                      <a:pt x="23" y="44"/>
                      <a:pt x="11" y="44"/>
                      <a:pt x="0" y="44"/>
                    </a:cubicBezTo>
                    <a:cubicBezTo>
                      <a:pt x="13" y="35"/>
                      <a:pt x="27" y="26"/>
                      <a:pt x="40" y="17"/>
                    </a:cubicBezTo>
                    <a:cubicBezTo>
                      <a:pt x="31" y="17"/>
                      <a:pt x="22" y="17"/>
                      <a:pt x="14" y="17"/>
                    </a:cubicBezTo>
                    <a:cubicBezTo>
                      <a:pt x="18" y="14"/>
                      <a:pt x="18" y="14"/>
                      <a:pt x="18" y="14"/>
                    </a:cubicBezTo>
                    <a:cubicBezTo>
                      <a:pt x="28" y="14"/>
                      <a:pt x="38" y="13"/>
                      <a:pt x="48" y="12"/>
                    </a:cubicBezTo>
                    <a:cubicBezTo>
                      <a:pt x="52" y="10"/>
                      <a:pt x="52" y="10"/>
                      <a:pt x="52" y="10"/>
                    </a:cubicBezTo>
                    <a:cubicBezTo>
                      <a:pt x="52" y="10"/>
                      <a:pt x="66" y="4"/>
                      <a:pt x="78" y="2"/>
                    </a:cubicBezTo>
                    <a:cubicBezTo>
                      <a:pt x="90" y="0"/>
                      <a:pt x="105" y="0"/>
                      <a:pt x="123" y="0"/>
                    </a:cubicBezTo>
                    <a:cubicBezTo>
                      <a:pt x="135" y="0"/>
                      <a:pt x="147" y="0"/>
                      <a:pt x="158" y="1"/>
                    </a:cubicBezTo>
                    <a:cubicBezTo>
                      <a:pt x="140" y="6"/>
                      <a:pt x="140" y="6"/>
                      <a:pt x="140" y="6"/>
                    </a:cubicBezTo>
                    <a:cubicBezTo>
                      <a:pt x="133" y="5"/>
                      <a:pt x="125" y="5"/>
                      <a:pt x="117" y="5"/>
                    </a:cubicBezTo>
                    <a:cubicBezTo>
                      <a:pt x="109" y="5"/>
                      <a:pt x="98" y="6"/>
                      <a:pt x="98" y="6"/>
                    </a:cubicBezTo>
                    <a:cubicBezTo>
                      <a:pt x="86" y="10"/>
                      <a:pt x="86" y="10"/>
                      <a:pt x="86" y="10"/>
                    </a:cubicBezTo>
                    <a:cubicBezTo>
                      <a:pt x="83" y="12"/>
                      <a:pt x="83" y="12"/>
                      <a:pt x="83" y="12"/>
                    </a:cubicBezTo>
                    <a:cubicBezTo>
                      <a:pt x="96" y="12"/>
                      <a:pt x="110" y="12"/>
                      <a:pt x="123" y="12"/>
                    </a:cubicBezTo>
                    <a:lnTo>
                      <a:pt x="115" y="17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1" name="Freeform 377"/>
              <p:cNvSpPr>
                <a:spLocks/>
              </p:cNvSpPr>
              <p:nvPr/>
            </p:nvSpPr>
            <p:spPr bwMode="auto">
              <a:xfrm>
                <a:off x="-36515675" y="5572126"/>
                <a:ext cx="701675" cy="119063"/>
              </a:xfrm>
              <a:custGeom>
                <a:avLst/>
                <a:gdLst>
                  <a:gd name="T0" fmla="*/ 144 w 187"/>
                  <a:gd name="T1" fmla="*/ 32 h 32"/>
                  <a:gd name="T2" fmla="*/ 109 w 187"/>
                  <a:gd name="T3" fmla="*/ 32 h 32"/>
                  <a:gd name="T4" fmla="*/ 139 w 187"/>
                  <a:gd name="T5" fmla="*/ 13 h 32"/>
                  <a:gd name="T6" fmla="*/ 139 w 187"/>
                  <a:gd name="T7" fmla="*/ 7 h 32"/>
                  <a:gd name="T8" fmla="*/ 118 w 187"/>
                  <a:gd name="T9" fmla="*/ 5 h 32"/>
                  <a:gd name="T10" fmla="*/ 82 w 187"/>
                  <a:gd name="T11" fmla="*/ 8 h 32"/>
                  <a:gd name="T12" fmla="*/ 59 w 187"/>
                  <a:gd name="T13" fmla="*/ 16 h 32"/>
                  <a:gd name="T14" fmla="*/ 35 w 187"/>
                  <a:gd name="T15" fmla="*/ 32 h 32"/>
                  <a:gd name="T16" fmla="*/ 0 w 187"/>
                  <a:gd name="T17" fmla="*/ 32 h 32"/>
                  <a:gd name="T18" fmla="*/ 48 w 187"/>
                  <a:gd name="T19" fmla="*/ 0 h 32"/>
                  <a:gd name="T20" fmla="*/ 76 w 187"/>
                  <a:gd name="T21" fmla="*/ 0 h 32"/>
                  <a:gd name="T22" fmla="*/ 74 w 187"/>
                  <a:gd name="T23" fmla="*/ 5 h 32"/>
                  <a:gd name="T24" fmla="*/ 76 w 187"/>
                  <a:gd name="T25" fmla="*/ 5 h 32"/>
                  <a:gd name="T26" fmla="*/ 102 w 187"/>
                  <a:gd name="T27" fmla="*/ 1 h 32"/>
                  <a:gd name="T28" fmla="*/ 134 w 187"/>
                  <a:gd name="T29" fmla="*/ 0 h 32"/>
                  <a:gd name="T30" fmla="*/ 175 w 187"/>
                  <a:gd name="T31" fmla="*/ 11 h 32"/>
                  <a:gd name="T32" fmla="*/ 144 w 187"/>
                  <a:gd name="T33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87" h="32">
                    <a:moveTo>
                      <a:pt x="144" y="32"/>
                    </a:moveTo>
                    <a:cubicBezTo>
                      <a:pt x="133" y="32"/>
                      <a:pt x="121" y="32"/>
                      <a:pt x="109" y="32"/>
                    </a:cubicBezTo>
                    <a:cubicBezTo>
                      <a:pt x="119" y="25"/>
                      <a:pt x="129" y="19"/>
                      <a:pt x="139" y="13"/>
                    </a:cubicBezTo>
                    <a:cubicBezTo>
                      <a:pt x="139" y="7"/>
                      <a:pt x="139" y="7"/>
                      <a:pt x="139" y="7"/>
                    </a:cubicBezTo>
                    <a:cubicBezTo>
                      <a:pt x="139" y="7"/>
                      <a:pt x="129" y="5"/>
                      <a:pt x="118" y="5"/>
                    </a:cubicBezTo>
                    <a:cubicBezTo>
                      <a:pt x="103" y="5"/>
                      <a:pt x="91" y="6"/>
                      <a:pt x="82" y="8"/>
                    </a:cubicBezTo>
                    <a:cubicBezTo>
                      <a:pt x="73" y="9"/>
                      <a:pt x="65" y="12"/>
                      <a:pt x="59" y="16"/>
                    </a:cubicBezTo>
                    <a:cubicBezTo>
                      <a:pt x="51" y="21"/>
                      <a:pt x="43" y="26"/>
                      <a:pt x="35" y="32"/>
                    </a:cubicBezTo>
                    <a:cubicBezTo>
                      <a:pt x="23" y="32"/>
                      <a:pt x="12" y="32"/>
                      <a:pt x="0" y="32"/>
                    </a:cubicBezTo>
                    <a:cubicBezTo>
                      <a:pt x="16" y="21"/>
                      <a:pt x="32" y="11"/>
                      <a:pt x="48" y="0"/>
                    </a:cubicBezTo>
                    <a:cubicBezTo>
                      <a:pt x="58" y="0"/>
                      <a:pt x="67" y="0"/>
                      <a:pt x="76" y="0"/>
                    </a:cubicBezTo>
                    <a:cubicBezTo>
                      <a:pt x="74" y="5"/>
                      <a:pt x="74" y="5"/>
                      <a:pt x="74" y="5"/>
                    </a:cubicBezTo>
                    <a:cubicBezTo>
                      <a:pt x="76" y="5"/>
                      <a:pt x="76" y="5"/>
                      <a:pt x="76" y="5"/>
                    </a:cubicBezTo>
                    <a:cubicBezTo>
                      <a:pt x="83" y="3"/>
                      <a:pt x="92" y="2"/>
                      <a:pt x="102" y="1"/>
                    </a:cubicBezTo>
                    <a:cubicBezTo>
                      <a:pt x="112" y="0"/>
                      <a:pt x="123" y="0"/>
                      <a:pt x="134" y="0"/>
                    </a:cubicBezTo>
                    <a:cubicBezTo>
                      <a:pt x="173" y="0"/>
                      <a:pt x="187" y="4"/>
                      <a:pt x="175" y="11"/>
                    </a:cubicBezTo>
                    <a:cubicBezTo>
                      <a:pt x="165" y="18"/>
                      <a:pt x="154" y="25"/>
                      <a:pt x="144" y="3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2" name="Freeform 378"/>
              <p:cNvSpPr>
                <a:spLocks/>
              </p:cNvSpPr>
              <p:nvPr/>
            </p:nvSpPr>
            <p:spPr bwMode="auto">
              <a:xfrm>
                <a:off x="-31016575" y="5572126"/>
                <a:ext cx="566738" cy="119063"/>
              </a:xfrm>
              <a:custGeom>
                <a:avLst/>
                <a:gdLst>
                  <a:gd name="T0" fmla="*/ 61 w 151"/>
                  <a:gd name="T1" fmla="*/ 32 h 32"/>
                  <a:gd name="T2" fmla="*/ 10 w 151"/>
                  <a:gd name="T3" fmla="*/ 28 h 32"/>
                  <a:gd name="T4" fmla="*/ 7 w 151"/>
                  <a:gd name="T5" fmla="*/ 16 h 32"/>
                  <a:gd name="T6" fmla="*/ 43 w 151"/>
                  <a:gd name="T7" fmla="*/ 4 h 32"/>
                  <a:gd name="T8" fmla="*/ 107 w 151"/>
                  <a:gd name="T9" fmla="*/ 0 h 32"/>
                  <a:gd name="T10" fmla="*/ 151 w 151"/>
                  <a:gd name="T11" fmla="*/ 2 h 32"/>
                  <a:gd name="T12" fmla="*/ 134 w 151"/>
                  <a:gd name="T13" fmla="*/ 7 h 32"/>
                  <a:gd name="T14" fmla="*/ 99 w 151"/>
                  <a:gd name="T15" fmla="*/ 5 h 32"/>
                  <a:gd name="T16" fmla="*/ 43 w 151"/>
                  <a:gd name="T17" fmla="*/ 16 h 32"/>
                  <a:gd name="T18" fmla="*/ 43 w 151"/>
                  <a:gd name="T19" fmla="*/ 24 h 32"/>
                  <a:gd name="T20" fmla="*/ 70 w 151"/>
                  <a:gd name="T21" fmla="*/ 27 h 32"/>
                  <a:gd name="T22" fmla="*/ 117 w 151"/>
                  <a:gd name="T23" fmla="*/ 25 h 32"/>
                  <a:gd name="T24" fmla="*/ 109 w 151"/>
                  <a:gd name="T25" fmla="*/ 30 h 32"/>
                  <a:gd name="T26" fmla="*/ 87 w 151"/>
                  <a:gd name="T27" fmla="*/ 32 h 32"/>
                  <a:gd name="T28" fmla="*/ 61 w 151"/>
                  <a:gd name="T29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51" h="32">
                    <a:moveTo>
                      <a:pt x="61" y="32"/>
                    </a:moveTo>
                    <a:cubicBezTo>
                      <a:pt x="36" y="32"/>
                      <a:pt x="19" y="31"/>
                      <a:pt x="10" y="28"/>
                    </a:cubicBezTo>
                    <a:cubicBezTo>
                      <a:pt x="1" y="25"/>
                      <a:pt x="0" y="21"/>
                      <a:pt x="7" y="16"/>
                    </a:cubicBezTo>
                    <a:cubicBezTo>
                      <a:pt x="14" y="11"/>
                      <a:pt x="26" y="7"/>
                      <a:pt x="43" y="4"/>
                    </a:cubicBezTo>
                    <a:cubicBezTo>
                      <a:pt x="60" y="1"/>
                      <a:pt x="82" y="0"/>
                      <a:pt x="107" y="0"/>
                    </a:cubicBezTo>
                    <a:cubicBezTo>
                      <a:pt x="124" y="0"/>
                      <a:pt x="139" y="0"/>
                      <a:pt x="151" y="2"/>
                    </a:cubicBezTo>
                    <a:cubicBezTo>
                      <a:pt x="134" y="7"/>
                      <a:pt x="134" y="7"/>
                      <a:pt x="134" y="7"/>
                    </a:cubicBezTo>
                    <a:cubicBezTo>
                      <a:pt x="120" y="6"/>
                      <a:pt x="109" y="5"/>
                      <a:pt x="99" y="5"/>
                    </a:cubicBezTo>
                    <a:cubicBezTo>
                      <a:pt x="71" y="5"/>
                      <a:pt x="52" y="9"/>
                      <a:pt x="43" y="16"/>
                    </a:cubicBezTo>
                    <a:cubicBezTo>
                      <a:pt x="43" y="24"/>
                      <a:pt x="43" y="24"/>
                      <a:pt x="43" y="24"/>
                    </a:cubicBezTo>
                    <a:cubicBezTo>
                      <a:pt x="43" y="24"/>
                      <a:pt x="56" y="27"/>
                      <a:pt x="70" y="27"/>
                    </a:cubicBezTo>
                    <a:cubicBezTo>
                      <a:pt x="86" y="27"/>
                      <a:pt x="101" y="26"/>
                      <a:pt x="117" y="25"/>
                    </a:cubicBezTo>
                    <a:cubicBezTo>
                      <a:pt x="109" y="30"/>
                      <a:pt x="109" y="30"/>
                      <a:pt x="109" y="30"/>
                    </a:cubicBezTo>
                    <a:cubicBezTo>
                      <a:pt x="102" y="31"/>
                      <a:pt x="95" y="32"/>
                      <a:pt x="87" y="32"/>
                    </a:cubicBezTo>
                    <a:cubicBezTo>
                      <a:pt x="80" y="32"/>
                      <a:pt x="71" y="32"/>
                      <a:pt x="61" y="3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3" name="Freeform 379"/>
              <p:cNvSpPr>
                <a:spLocks noEditPoints="1"/>
              </p:cNvSpPr>
              <p:nvPr/>
            </p:nvSpPr>
            <p:spPr bwMode="auto">
              <a:xfrm>
                <a:off x="-30435550" y="5572126"/>
                <a:ext cx="611188" cy="119063"/>
              </a:xfrm>
              <a:custGeom>
                <a:avLst/>
                <a:gdLst>
                  <a:gd name="T0" fmla="*/ 156 w 163"/>
                  <a:gd name="T1" fmla="*/ 16 h 32"/>
                  <a:gd name="T2" fmla="*/ 120 w 163"/>
                  <a:gd name="T3" fmla="*/ 28 h 32"/>
                  <a:gd name="T4" fmla="*/ 57 w 163"/>
                  <a:gd name="T5" fmla="*/ 32 h 32"/>
                  <a:gd name="T6" fmla="*/ 19 w 163"/>
                  <a:gd name="T7" fmla="*/ 30 h 32"/>
                  <a:gd name="T8" fmla="*/ 0 w 163"/>
                  <a:gd name="T9" fmla="*/ 25 h 32"/>
                  <a:gd name="T10" fmla="*/ 2 w 163"/>
                  <a:gd name="T11" fmla="*/ 16 h 32"/>
                  <a:gd name="T12" fmla="*/ 38 w 163"/>
                  <a:gd name="T13" fmla="*/ 4 h 32"/>
                  <a:gd name="T14" fmla="*/ 101 w 163"/>
                  <a:gd name="T15" fmla="*/ 0 h 32"/>
                  <a:gd name="T16" fmla="*/ 151 w 163"/>
                  <a:gd name="T17" fmla="*/ 4 h 32"/>
                  <a:gd name="T18" fmla="*/ 156 w 163"/>
                  <a:gd name="T19" fmla="*/ 16 h 32"/>
                  <a:gd name="T20" fmla="*/ 38 w 163"/>
                  <a:gd name="T21" fmla="*/ 16 h 32"/>
                  <a:gd name="T22" fmla="*/ 65 w 163"/>
                  <a:gd name="T23" fmla="*/ 27 h 32"/>
                  <a:gd name="T24" fmla="*/ 121 w 163"/>
                  <a:gd name="T25" fmla="*/ 16 h 32"/>
                  <a:gd name="T26" fmla="*/ 93 w 163"/>
                  <a:gd name="T27" fmla="*/ 5 h 32"/>
                  <a:gd name="T28" fmla="*/ 58 w 163"/>
                  <a:gd name="T29" fmla="*/ 8 h 32"/>
                  <a:gd name="T30" fmla="*/ 38 w 163"/>
                  <a:gd name="T31" fmla="*/ 1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63" h="32">
                    <a:moveTo>
                      <a:pt x="156" y="16"/>
                    </a:moveTo>
                    <a:cubicBezTo>
                      <a:pt x="150" y="21"/>
                      <a:pt x="138" y="25"/>
                      <a:pt x="120" y="28"/>
                    </a:cubicBezTo>
                    <a:cubicBezTo>
                      <a:pt x="103" y="31"/>
                      <a:pt x="82" y="32"/>
                      <a:pt x="57" y="32"/>
                    </a:cubicBezTo>
                    <a:cubicBezTo>
                      <a:pt x="42" y="32"/>
                      <a:pt x="29" y="32"/>
                      <a:pt x="19" y="30"/>
                    </a:cubicBezTo>
                    <a:cubicBezTo>
                      <a:pt x="9" y="29"/>
                      <a:pt x="0" y="25"/>
                      <a:pt x="0" y="25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9" y="11"/>
                      <a:pt x="20" y="7"/>
                      <a:pt x="38" y="4"/>
                    </a:cubicBezTo>
                    <a:cubicBezTo>
                      <a:pt x="55" y="1"/>
                      <a:pt x="76" y="0"/>
                      <a:pt x="101" y="0"/>
                    </a:cubicBezTo>
                    <a:cubicBezTo>
                      <a:pt x="124" y="0"/>
                      <a:pt x="141" y="1"/>
                      <a:pt x="151" y="4"/>
                    </a:cubicBezTo>
                    <a:cubicBezTo>
                      <a:pt x="161" y="7"/>
                      <a:pt x="163" y="11"/>
                      <a:pt x="156" y="16"/>
                    </a:cubicBezTo>
                    <a:close/>
                    <a:moveTo>
                      <a:pt x="38" y="16"/>
                    </a:moveTo>
                    <a:cubicBezTo>
                      <a:pt x="28" y="23"/>
                      <a:pt x="37" y="27"/>
                      <a:pt x="65" y="27"/>
                    </a:cubicBezTo>
                    <a:cubicBezTo>
                      <a:pt x="93" y="27"/>
                      <a:pt x="111" y="23"/>
                      <a:pt x="121" y="16"/>
                    </a:cubicBezTo>
                    <a:cubicBezTo>
                      <a:pt x="130" y="9"/>
                      <a:pt x="121" y="5"/>
                      <a:pt x="93" y="5"/>
                    </a:cubicBezTo>
                    <a:cubicBezTo>
                      <a:pt x="79" y="5"/>
                      <a:pt x="67" y="6"/>
                      <a:pt x="58" y="8"/>
                    </a:cubicBezTo>
                    <a:cubicBezTo>
                      <a:pt x="49" y="10"/>
                      <a:pt x="38" y="16"/>
                      <a:pt x="38" y="1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4" name="Freeform 380"/>
              <p:cNvSpPr>
                <a:spLocks/>
              </p:cNvSpPr>
              <p:nvPr/>
            </p:nvSpPr>
            <p:spPr bwMode="auto">
              <a:xfrm>
                <a:off x="-29775150" y="5572126"/>
                <a:ext cx="674688" cy="119063"/>
              </a:xfrm>
              <a:custGeom>
                <a:avLst/>
                <a:gdLst>
                  <a:gd name="T0" fmla="*/ 144 w 180"/>
                  <a:gd name="T1" fmla="*/ 32 h 32"/>
                  <a:gd name="T2" fmla="*/ 109 w 180"/>
                  <a:gd name="T3" fmla="*/ 32 h 32"/>
                  <a:gd name="T4" fmla="*/ 134 w 180"/>
                  <a:gd name="T5" fmla="*/ 13 h 32"/>
                  <a:gd name="T6" fmla="*/ 133 w 180"/>
                  <a:gd name="T7" fmla="*/ 7 h 32"/>
                  <a:gd name="T8" fmla="*/ 111 w 180"/>
                  <a:gd name="T9" fmla="*/ 5 h 32"/>
                  <a:gd name="T10" fmla="*/ 76 w 180"/>
                  <a:gd name="T11" fmla="*/ 8 h 32"/>
                  <a:gd name="T12" fmla="*/ 55 w 180"/>
                  <a:gd name="T13" fmla="*/ 16 h 32"/>
                  <a:gd name="T14" fmla="*/ 35 w 180"/>
                  <a:gd name="T15" fmla="*/ 32 h 32"/>
                  <a:gd name="T16" fmla="*/ 0 w 180"/>
                  <a:gd name="T17" fmla="*/ 32 h 32"/>
                  <a:gd name="T18" fmla="*/ 40 w 180"/>
                  <a:gd name="T19" fmla="*/ 0 h 32"/>
                  <a:gd name="T20" fmla="*/ 68 w 180"/>
                  <a:gd name="T21" fmla="*/ 0 h 32"/>
                  <a:gd name="T22" fmla="*/ 67 w 180"/>
                  <a:gd name="T23" fmla="*/ 5 h 32"/>
                  <a:gd name="T24" fmla="*/ 69 w 180"/>
                  <a:gd name="T25" fmla="*/ 5 h 32"/>
                  <a:gd name="T26" fmla="*/ 94 w 180"/>
                  <a:gd name="T27" fmla="*/ 1 h 32"/>
                  <a:gd name="T28" fmla="*/ 126 w 180"/>
                  <a:gd name="T29" fmla="*/ 0 h 32"/>
                  <a:gd name="T30" fmla="*/ 170 w 180"/>
                  <a:gd name="T31" fmla="*/ 11 h 32"/>
                  <a:gd name="T32" fmla="*/ 144 w 180"/>
                  <a:gd name="T33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80" h="32">
                    <a:moveTo>
                      <a:pt x="144" y="32"/>
                    </a:moveTo>
                    <a:cubicBezTo>
                      <a:pt x="132" y="32"/>
                      <a:pt x="120" y="32"/>
                      <a:pt x="109" y="32"/>
                    </a:cubicBezTo>
                    <a:cubicBezTo>
                      <a:pt x="117" y="25"/>
                      <a:pt x="126" y="19"/>
                      <a:pt x="134" y="13"/>
                    </a:cubicBezTo>
                    <a:cubicBezTo>
                      <a:pt x="133" y="7"/>
                      <a:pt x="133" y="7"/>
                      <a:pt x="133" y="7"/>
                    </a:cubicBezTo>
                    <a:cubicBezTo>
                      <a:pt x="133" y="7"/>
                      <a:pt x="122" y="5"/>
                      <a:pt x="111" y="5"/>
                    </a:cubicBezTo>
                    <a:cubicBezTo>
                      <a:pt x="96" y="5"/>
                      <a:pt x="85" y="6"/>
                      <a:pt x="76" y="8"/>
                    </a:cubicBezTo>
                    <a:cubicBezTo>
                      <a:pt x="67" y="9"/>
                      <a:pt x="55" y="16"/>
                      <a:pt x="55" y="16"/>
                    </a:cubicBezTo>
                    <a:cubicBezTo>
                      <a:pt x="48" y="21"/>
                      <a:pt x="41" y="27"/>
                      <a:pt x="35" y="32"/>
                    </a:cubicBezTo>
                    <a:cubicBezTo>
                      <a:pt x="23" y="32"/>
                      <a:pt x="11" y="32"/>
                      <a:pt x="0" y="32"/>
                    </a:cubicBezTo>
                    <a:cubicBezTo>
                      <a:pt x="13" y="21"/>
                      <a:pt x="27" y="11"/>
                      <a:pt x="40" y="0"/>
                    </a:cubicBezTo>
                    <a:cubicBezTo>
                      <a:pt x="50" y="0"/>
                      <a:pt x="58" y="0"/>
                      <a:pt x="68" y="0"/>
                    </a:cubicBezTo>
                    <a:cubicBezTo>
                      <a:pt x="67" y="5"/>
                      <a:pt x="67" y="5"/>
                      <a:pt x="67" y="5"/>
                    </a:cubicBezTo>
                    <a:cubicBezTo>
                      <a:pt x="69" y="5"/>
                      <a:pt x="69" y="5"/>
                      <a:pt x="69" y="5"/>
                    </a:cubicBezTo>
                    <a:cubicBezTo>
                      <a:pt x="76" y="3"/>
                      <a:pt x="84" y="2"/>
                      <a:pt x="94" y="1"/>
                    </a:cubicBezTo>
                    <a:cubicBezTo>
                      <a:pt x="104" y="0"/>
                      <a:pt x="115" y="0"/>
                      <a:pt x="126" y="0"/>
                    </a:cubicBezTo>
                    <a:cubicBezTo>
                      <a:pt x="165" y="0"/>
                      <a:pt x="180" y="4"/>
                      <a:pt x="170" y="11"/>
                    </a:cubicBezTo>
                    <a:cubicBezTo>
                      <a:pt x="161" y="18"/>
                      <a:pt x="153" y="25"/>
                      <a:pt x="144" y="3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5" name="Freeform 381"/>
              <p:cNvSpPr>
                <a:spLocks/>
              </p:cNvSpPr>
              <p:nvPr/>
            </p:nvSpPr>
            <p:spPr bwMode="auto">
              <a:xfrm>
                <a:off x="-29029025" y="5548313"/>
                <a:ext cx="438150" cy="142875"/>
              </a:xfrm>
              <a:custGeom>
                <a:avLst/>
                <a:gdLst>
                  <a:gd name="T0" fmla="*/ 60 w 117"/>
                  <a:gd name="T1" fmla="*/ 33 h 38"/>
                  <a:gd name="T2" fmla="*/ 87 w 117"/>
                  <a:gd name="T3" fmla="*/ 32 h 38"/>
                  <a:gd name="T4" fmla="*/ 80 w 117"/>
                  <a:gd name="T5" fmla="*/ 37 h 38"/>
                  <a:gd name="T6" fmla="*/ 64 w 117"/>
                  <a:gd name="T7" fmla="*/ 38 h 38"/>
                  <a:gd name="T8" fmla="*/ 45 w 117"/>
                  <a:gd name="T9" fmla="*/ 38 h 38"/>
                  <a:gd name="T10" fmla="*/ 8 w 117"/>
                  <a:gd name="T11" fmla="*/ 29 h 38"/>
                  <a:gd name="T12" fmla="*/ 30 w 117"/>
                  <a:gd name="T13" fmla="*/ 11 h 38"/>
                  <a:gd name="T14" fmla="*/ 7 w 117"/>
                  <a:gd name="T15" fmla="*/ 11 h 38"/>
                  <a:gd name="T16" fmla="*/ 11 w 117"/>
                  <a:gd name="T17" fmla="*/ 9 h 38"/>
                  <a:gd name="T18" fmla="*/ 38 w 117"/>
                  <a:gd name="T19" fmla="*/ 6 h 38"/>
                  <a:gd name="T20" fmla="*/ 58 w 117"/>
                  <a:gd name="T21" fmla="*/ 0 h 38"/>
                  <a:gd name="T22" fmla="*/ 80 w 117"/>
                  <a:gd name="T23" fmla="*/ 0 h 38"/>
                  <a:gd name="T24" fmla="*/ 71 w 117"/>
                  <a:gd name="T25" fmla="*/ 6 h 38"/>
                  <a:gd name="T26" fmla="*/ 117 w 117"/>
                  <a:gd name="T27" fmla="*/ 6 h 38"/>
                  <a:gd name="T28" fmla="*/ 111 w 117"/>
                  <a:gd name="T29" fmla="*/ 11 h 38"/>
                  <a:gd name="T30" fmla="*/ 65 w 117"/>
                  <a:gd name="T31" fmla="*/ 11 h 38"/>
                  <a:gd name="T32" fmla="*/ 43 w 117"/>
                  <a:gd name="T33" fmla="*/ 28 h 38"/>
                  <a:gd name="T34" fmla="*/ 45 w 117"/>
                  <a:gd name="T35" fmla="*/ 32 h 38"/>
                  <a:gd name="T36" fmla="*/ 60 w 117"/>
                  <a:gd name="T37" fmla="*/ 33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17" h="38">
                    <a:moveTo>
                      <a:pt x="60" y="33"/>
                    </a:moveTo>
                    <a:cubicBezTo>
                      <a:pt x="69" y="33"/>
                      <a:pt x="77" y="32"/>
                      <a:pt x="87" y="32"/>
                    </a:cubicBezTo>
                    <a:cubicBezTo>
                      <a:pt x="80" y="37"/>
                      <a:pt x="80" y="37"/>
                      <a:pt x="80" y="37"/>
                    </a:cubicBezTo>
                    <a:cubicBezTo>
                      <a:pt x="64" y="38"/>
                      <a:pt x="64" y="38"/>
                      <a:pt x="64" y="38"/>
                    </a:cubicBezTo>
                    <a:cubicBezTo>
                      <a:pt x="58" y="38"/>
                      <a:pt x="52" y="38"/>
                      <a:pt x="45" y="38"/>
                    </a:cubicBezTo>
                    <a:cubicBezTo>
                      <a:pt x="12" y="38"/>
                      <a:pt x="0" y="35"/>
                      <a:pt x="8" y="29"/>
                    </a:cubicBezTo>
                    <a:cubicBezTo>
                      <a:pt x="16" y="23"/>
                      <a:pt x="23" y="17"/>
                      <a:pt x="30" y="11"/>
                    </a:cubicBezTo>
                    <a:cubicBezTo>
                      <a:pt x="22" y="11"/>
                      <a:pt x="15" y="11"/>
                      <a:pt x="7" y="11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20" y="8"/>
                      <a:pt x="29" y="7"/>
                      <a:pt x="38" y="6"/>
                    </a:cubicBezTo>
                    <a:cubicBezTo>
                      <a:pt x="45" y="4"/>
                      <a:pt x="52" y="2"/>
                      <a:pt x="58" y="0"/>
                    </a:cubicBezTo>
                    <a:cubicBezTo>
                      <a:pt x="65" y="0"/>
                      <a:pt x="73" y="0"/>
                      <a:pt x="80" y="0"/>
                    </a:cubicBezTo>
                    <a:cubicBezTo>
                      <a:pt x="71" y="6"/>
                      <a:pt x="71" y="6"/>
                      <a:pt x="71" y="6"/>
                    </a:cubicBezTo>
                    <a:cubicBezTo>
                      <a:pt x="86" y="6"/>
                      <a:pt x="102" y="6"/>
                      <a:pt x="117" y="6"/>
                    </a:cubicBezTo>
                    <a:cubicBezTo>
                      <a:pt x="111" y="11"/>
                      <a:pt x="111" y="11"/>
                      <a:pt x="111" y="11"/>
                    </a:cubicBezTo>
                    <a:cubicBezTo>
                      <a:pt x="95" y="11"/>
                      <a:pt x="80" y="11"/>
                      <a:pt x="65" y="11"/>
                    </a:cubicBezTo>
                    <a:cubicBezTo>
                      <a:pt x="57" y="17"/>
                      <a:pt x="50" y="23"/>
                      <a:pt x="43" y="28"/>
                    </a:cubicBezTo>
                    <a:cubicBezTo>
                      <a:pt x="45" y="32"/>
                      <a:pt x="45" y="32"/>
                      <a:pt x="45" y="32"/>
                    </a:cubicBezTo>
                    <a:cubicBezTo>
                      <a:pt x="45" y="32"/>
                      <a:pt x="53" y="33"/>
                      <a:pt x="60" y="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6" name="Freeform 382"/>
              <p:cNvSpPr>
                <a:spLocks/>
              </p:cNvSpPr>
              <p:nvPr/>
            </p:nvSpPr>
            <p:spPr bwMode="auto">
              <a:xfrm>
                <a:off x="-28608338" y="5572126"/>
                <a:ext cx="523875" cy="119063"/>
              </a:xfrm>
              <a:custGeom>
                <a:avLst/>
                <a:gdLst>
                  <a:gd name="T0" fmla="*/ 123 w 140"/>
                  <a:gd name="T1" fmla="*/ 0 h 32"/>
                  <a:gd name="T2" fmla="*/ 140 w 140"/>
                  <a:gd name="T3" fmla="*/ 0 h 32"/>
                  <a:gd name="T4" fmla="*/ 129 w 140"/>
                  <a:gd name="T5" fmla="*/ 6 h 32"/>
                  <a:gd name="T6" fmla="*/ 114 w 140"/>
                  <a:gd name="T7" fmla="*/ 6 h 32"/>
                  <a:gd name="T8" fmla="*/ 77 w 140"/>
                  <a:gd name="T9" fmla="*/ 9 h 32"/>
                  <a:gd name="T10" fmla="*/ 55 w 140"/>
                  <a:gd name="T11" fmla="*/ 15 h 32"/>
                  <a:gd name="T12" fmla="*/ 35 w 140"/>
                  <a:gd name="T13" fmla="*/ 32 h 32"/>
                  <a:gd name="T14" fmla="*/ 0 w 140"/>
                  <a:gd name="T15" fmla="*/ 32 h 32"/>
                  <a:gd name="T16" fmla="*/ 39 w 140"/>
                  <a:gd name="T17" fmla="*/ 0 h 32"/>
                  <a:gd name="T18" fmla="*/ 67 w 140"/>
                  <a:gd name="T19" fmla="*/ 0 h 32"/>
                  <a:gd name="T20" fmla="*/ 64 w 140"/>
                  <a:gd name="T21" fmla="*/ 6 h 32"/>
                  <a:gd name="T22" fmla="*/ 66 w 140"/>
                  <a:gd name="T23" fmla="*/ 6 h 32"/>
                  <a:gd name="T24" fmla="*/ 93 w 140"/>
                  <a:gd name="T25" fmla="*/ 1 h 32"/>
                  <a:gd name="T26" fmla="*/ 123 w 140"/>
                  <a:gd name="T27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40" h="32">
                    <a:moveTo>
                      <a:pt x="123" y="0"/>
                    </a:moveTo>
                    <a:cubicBezTo>
                      <a:pt x="130" y="0"/>
                      <a:pt x="140" y="0"/>
                      <a:pt x="140" y="0"/>
                    </a:cubicBezTo>
                    <a:cubicBezTo>
                      <a:pt x="129" y="6"/>
                      <a:pt x="129" y="6"/>
                      <a:pt x="129" y="6"/>
                    </a:cubicBezTo>
                    <a:cubicBezTo>
                      <a:pt x="114" y="6"/>
                      <a:pt x="114" y="6"/>
                      <a:pt x="114" y="6"/>
                    </a:cubicBezTo>
                    <a:cubicBezTo>
                      <a:pt x="100" y="6"/>
                      <a:pt x="88" y="7"/>
                      <a:pt x="77" y="9"/>
                    </a:cubicBezTo>
                    <a:cubicBezTo>
                      <a:pt x="66" y="10"/>
                      <a:pt x="55" y="15"/>
                      <a:pt x="55" y="15"/>
                    </a:cubicBezTo>
                    <a:cubicBezTo>
                      <a:pt x="49" y="21"/>
                      <a:pt x="42" y="26"/>
                      <a:pt x="35" y="32"/>
                    </a:cubicBezTo>
                    <a:cubicBezTo>
                      <a:pt x="23" y="32"/>
                      <a:pt x="12" y="32"/>
                      <a:pt x="0" y="32"/>
                    </a:cubicBezTo>
                    <a:cubicBezTo>
                      <a:pt x="13" y="21"/>
                      <a:pt x="26" y="11"/>
                      <a:pt x="39" y="0"/>
                    </a:cubicBezTo>
                    <a:cubicBezTo>
                      <a:pt x="49" y="0"/>
                      <a:pt x="58" y="0"/>
                      <a:pt x="67" y="0"/>
                    </a:cubicBezTo>
                    <a:cubicBezTo>
                      <a:pt x="64" y="6"/>
                      <a:pt x="64" y="6"/>
                      <a:pt x="64" y="6"/>
                    </a:cubicBezTo>
                    <a:cubicBezTo>
                      <a:pt x="66" y="6"/>
                      <a:pt x="66" y="6"/>
                      <a:pt x="66" y="6"/>
                    </a:cubicBezTo>
                    <a:cubicBezTo>
                      <a:pt x="74" y="4"/>
                      <a:pt x="83" y="3"/>
                      <a:pt x="93" y="1"/>
                    </a:cubicBezTo>
                    <a:cubicBezTo>
                      <a:pt x="103" y="0"/>
                      <a:pt x="113" y="0"/>
                      <a:pt x="12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7" name="Freeform 383"/>
              <p:cNvSpPr>
                <a:spLocks noEditPoints="1"/>
              </p:cNvSpPr>
              <p:nvPr/>
            </p:nvSpPr>
            <p:spPr bwMode="auto">
              <a:xfrm>
                <a:off x="-28087638" y="5572126"/>
                <a:ext cx="608013" cy="119063"/>
              </a:xfrm>
              <a:custGeom>
                <a:avLst/>
                <a:gdLst>
                  <a:gd name="T0" fmla="*/ 156 w 162"/>
                  <a:gd name="T1" fmla="*/ 16 h 32"/>
                  <a:gd name="T2" fmla="*/ 121 w 162"/>
                  <a:gd name="T3" fmla="*/ 28 h 32"/>
                  <a:gd name="T4" fmla="*/ 58 w 162"/>
                  <a:gd name="T5" fmla="*/ 32 h 32"/>
                  <a:gd name="T6" fmla="*/ 20 w 162"/>
                  <a:gd name="T7" fmla="*/ 30 h 32"/>
                  <a:gd name="T8" fmla="*/ 0 w 162"/>
                  <a:gd name="T9" fmla="*/ 25 h 32"/>
                  <a:gd name="T10" fmla="*/ 2 w 162"/>
                  <a:gd name="T11" fmla="*/ 16 h 32"/>
                  <a:gd name="T12" fmla="*/ 37 w 162"/>
                  <a:gd name="T13" fmla="*/ 4 h 32"/>
                  <a:gd name="T14" fmla="*/ 99 w 162"/>
                  <a:gd name="T15" fmla="*/ 0 h 32"/>
                  <a:gd name="T16" fmla="*/ 150 w 162"/>
                  <a:gd name="T17" fmla="*/ 4 h 32"/>
                  <a:gd name="T18" fmla="*/ 156 w 162"/>
                  <a:gd name="T19" fmla="*/ 16 h 32"/>
                  <a:gd name="T20" fmla="*/ 37 w 162"/>
                  <a:gd name="T21" fmla="*/ 16 h 32"/>
                  <a:gd name="T22" fmla="*/ 66 w 162"/>
                  <a:gd name="T23" fmla="*/ 27 h 32"/>
                  <a:gd name="T24" fmla="*/ 120 w 162"/>
                  <a:gd name="T25" fmla="*/ 16 h 32"/>
                  <a:gd name="T26" fmla="*/ 92 w 162"/>
                  <a:gd name="T27" fmla="*/ 5 h 32"/>
                  <a:gd name="T28" fmla="*/ 57 w 162"/>
                  <a:gd name="T29" fmla="*/ 8 h 32"/>
                  <a:gd name="T30" fmla="*/ 37 w 162"/>
                  <a:gd name="T31" fmla="*/ 1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62" h="32">
                    <a:moveTo>
                      <a:pt x="156" y="16"/>
                    </a:moveTo>
                    <a:cubicBezTo>
                      <a:pt x="150" y="21"/>
                      <a:pt x="138" y="25"/>
                      <a:pt x="121" y="28"/>
                    </a:cubicBezTo>
                    <a:cubicBezTo>
                      <a:pt x="104" y="31"/>
                      <a:pt x="83" y="32"/>
                      <a:pt x="58" y="32"/>
                    </a:cubicBezTo>
                    <a:cubicBezTo>
                      <a:pt x="43" y="32"/>
                      <a:pt x="30" y="32"/>
                      <a:pt x="20" y="30"/>
                    </a:cubicBezTo>
                    <a:cubicBezTo>
                      <a:pt x="10" y="29"/>
                      <a:pt x="0" y="25"/>
                      <a:pt x="0" y="25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8" y="11"/>
                      <a:pt x="20" y="7"/>
                      <a:pt x="37" y="4"/>
                    </a:cubicBezTo>
                    <a:cubicBezTo>
                      <a:pt x="54" y="1"/>
                      <a:pt x="75" y="0"/>
                      <a:pt x="99" y="0"/>
                    </a:cubicBezTo>
                    <a:cubicBezTo>
                      <a:pt x="123" y="0"/>
                      <a:pt x="140" y="1"/>
                      <a:pt x="150" y="4"/>
                    </a:cubicBezTo>
                    <a:cubicBezTo>
                      <a:pt x="160" y="7"/>
                      <a:pt x="162" y="11"/>
                      <a:pt x="156" y="16"/>
                    </a:cubicBezTo>
                    <a:close/>
                    <a:moveTo>
                      <a:pt x="37" y="16"/>
                    </a:moveTo>
                    <a:cubicBezTo>
                      <a:pt x="28" y="23"/>
                      <a:pt x="38" y="27"/>
                      <a:pt x="66" y="27"/>
                    </a:cubicBezTo>
                    <a:cubicBezTo>
                      <a:pt x="93" y="27"/>
                      <a:pt x="111" y="23"/>
                      <a:pt x="120" y="16"/>
                    </a:cubicBezTo>
                    <a:cubicBezTo>
                      <a:pt x="129" y="9"/>
                      <a:pt x="120" y="5"/>
                      <a:pt x="92" y="5"/>
                    </a:cubicBezTo>
                    <a:cubicBezTo>
                      <a:pt x="77" y="5"/>
                      <a:pt x="66" y="6"/>
                      <a:pt x="57" y="8"/>
                    </a:cubicBezTo>
                    <a:cubicBezTo>
                      <a:pt x="48" y="10"/>
                      <a:pt x="37" y="16"/>
                      <a:pt x="37" y="1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8" name="Freeform 384"/>
              <p:cNvSpPr>
                <a:spLocks/>
              </p:cNvSpPr>
              <p:nvPr/>
            </p:nvSpPr>
            <p:spPr bwMode="auto">
              <a:xfrm>
                <a:off x="-27424063" y="5526088"/>
                <a:ext cx="330200" cy="165100"/>
              </a:xfrm>
              <a:custGeom>
                <a:avLst/>
                <a:gdLst>
                  <a:gd name="T0" fmla="*/ 35 w 88"/>
                  <a:gd name="T1" fmla="*/ 44 h 44"/>
                  <a:gd name="T2" fmla="*/ 0 w 88"/>
                  <a:gd name="T3" fmla="*/ 44 h 44"/>
                  <a:gd name="T4" fmla="*/ 53 w 88"/>
                  <a:gd name="T5" fmla="*/ 0 h 44"/>
                  <a:gd name="T6" fmla="*/ 88 w 88"/>
                  <a:gd name="T7" fmla="*/ 0 h 44"/>
                  <a:gd name="T8" fmla="*/ 35 w 88"/>
                  <a:gd name="T9" fmla="*/ 4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8" h="44">
                    <a:moveTo>
                      <a:pt x="35" y="44"/>
                    </a:moveTo>
                    <a:cubicBezTo>
                      <a:pt x="23" y="44"/>
                      <a:pt x="11" y="44"/>
                      <a:pt x="0" y="44"/>
                    </a:cubicBezTo>
                    <a:cubicBezTo>
                      <a:pt x="18" y="29"/>
                      <a:pt x="36" y="15"/>
                      <a:pt x="53" y="0"/>
                    </a:cubicBezTo>
                    <a:cubicBezTo>
                      <a:pt x="65" y="0"/>
                      <a:pt x="76" y="0"/>
                      <a:pt x="88" y="0"/>
                    </a:cubicBezTo>
                    <a:cubicBezTo>
                      <a:pt x="70" y="14"/>
                      <a:pt x="52" y="29"/>
                      <a:pt x="35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9" name="Freeform 385"/>
              <p:cNvSpPr>
                <a:spLocks noEditPoints="1"/>
              </p:cNvSpPr>
              <p:nvPr/>
            </p:nvSpPr>
            <p:spPr bwMode="auto">
              <a:xfrm>
                <a:off x="-24663400" y="5572126"/>
                <a:ext cx="592138" cy="119063"/>
              </a:xfrm>
              <a:custGeom>
                <a:avLst/>
                <a:gdLst>
                  <a:gd name="T0" fmla="*/ 155 w 158"/>
                  <a:gd name="T1" fmla="*/ 16 h 32"/>
                  <a:gd name="T2" fmla="*/ 121 w 158"/>
                  <a:gd name="T3" fmla="*/ 28 h 32"/>
                  <a:gd name="T4" fmla="*/ 59 w 158"/>
                  <a:gd name="T5" fmla="*/ 32 h 32"/>
                  <a:gd name="T6" fmla="*/ 21 w 158"/>
                  <a:gd name="T7" fmla="*/ 30 h 32"/>
                  <a:gd name="T8" fmla="*/ 0 w 158"/>
                  <a:gd name="T9" fmla="*/ 25 h 32"/>
                  <a:gd name="T10" fmla="*/ 0 w 158"/>
                  <a:gd name="T11" fmla="*/ 16 h 32"/>
                  <a:gd name="T12" fmla="*/ 34 w 158"/>
                  <a:gd name="T13" fmla="*/ 4 h 32"/>
                  <a:gd name="T14" fmla="*/ 96 w 158"/>
                  <a:gd name="T15" fmla="*/ 0 h 32"/>
                  <a:gd name="T16" fmla="*/ 147 w 158"/>
                  <a:gd name="T17" fmla="*/ 4 h 32"/>
                  <a:gd name="T18" fmla="*/ 155 w 158"/>
                  <a:gd name="T19" fmla="*/ 16 h 32"/>
                  <a:gd name="T20" fmla="*/ 36 w 158"/>
                  <a:gd name="T21" fmla="*/ 16 h 32"/>
                  <a:gd name="T22" fmla="*/ 66 w 158"/>
                  <a:gd name="T23" fmla="*/ 27 h 32"/>
                  <a:gd name="T24" fmla="*/ 119 w 158"/>
                  <a:gd name="T25" fmla="*/ 16 h 32"/>
                  <a:gd name="T26" fmla="*/ 89 w 158"/>
                  <a:gd name="T27" fmla="*/ 5 h 32"/>
                  <a:gd name="T28" fmla="*/ 55 w 158"/>
                  <a:gd name="T29" fmla="*/ 8 h 32"/>
                  <a:gd name="T30" fmla="*/ 36 w 158"/>
                  <a:gd name="T31" fmla="*/ 1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8" h="32">
                    <a:moveTo>
                      <a:pt x="155" y="16"/>
                    </a:moveTo>
                    <a:cubicBezTo>
                      <a:pt x="155" y="16"/>
                      <a:pt x="138" y="25"/>
                      <a:pt x="121" y="28"/>
                    </a:cubicBezTo>
                    <a:cubicBezTo>
                      <a:pt x="105" y="31"/>
                      <a:pt x="84" y="32"/>
                      <a:pt x="59" y="32"/>
                    </a:cubicBezTo>
                    <a:cubicBezTo>
                      <a:pt x="44" y="32"/>
                      <a:pt x="31" y="32"/>
                      <a:pt x="21" y="30"/>
                    </a:cubicBezTo>
                    <a:cubicBezTo>
                      <a:pt x="11" y="29"/>
                      <a:pt x="0" y="25"/>
                      <a:pt x="0" y="25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17" y="7"/>
                      <a:pt x="34" y="4"/>
                    </a:cubicBezTo>
                    <a:cubicBezTo>
                      <a:pt x="51" y="1"/>
                      <a:pt x="71" y="0"/>
                      <a:pt x="96" y="0"/>
                    </a:cubicBezTo>
                    <a:cubicBezTo>
                      <a:pt x="119" y="0"/>
                      <a:pt x="137" y="1"/>
                      <a:pt x="147" y="4"/>
                    </a:cubicBezTo>
                    <a:cubicBezTo>
                      <a:pt x="158" y="7"/>
                      <a:pt x="155" y="16"/>
                      <a:pt x="155" y="16"/>
                    </a:cubicBezTo>
                    <a:close/>
                    <a:moveTo>
                      <a:pt x="36" y="16"/>
                    </a:moveTo>
                    <a:cubicBezTo>
                      <a:pt x="28" y="23"/>
                      <a:pt x="38" y="27"/>
                      <a:pt x="66" y="27"/>
                    </a:cubicBezTo>
                    <a:cubicBezTo>
                      <a:pt x="93" y="27"/>
                      <a:pt x="111" y="23"/>
                      <a:pt x="119" y="16"/>
                    </a:cubicBezTo>
                    <a:cubicBezTo>
                      <a:pt x="127" y="9"/>
                      <a:pt x="117" y="5"/>
                      <a:pt x="89" y="5"/>
                    </a:cubicBezTo>
                    <a:cubicBezTo>
                      <a:pt x="75" y="5"/>
                      <a:pt x="63" y="6"/>
                      <a:pt x="55" y="8"/>
                    </a:cubicBezTo>
                    <a:cubicBezTo>
                      <a:pt x="46" y="10"/>
                      <a:pt x="36" y="16"/>
                      <a:pt x="36" y="1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0" name="Freeform 386"/>
              <p:cNvSpPr>
                <a:spLocks noEditPoints="1"/>
              </p:cNvSpPr>
              <p:nvPr/>
            </p:nvSpPr>
            <p:spPr bwMode="auto">
              <a:xfrm>
                <a:off x="-24055388" y="5572126"/>
                <a:ext cx="693738" cy="171450"/>
              </a:xfrm>
              <a:custGeom>
                <a:avLst/>
                <a:gdLst>
                  <a:gd name="T0" fmla="*/ 98 w 185"/>
                  <a:gd name="T1" fmla="*/ 32 h 46"/>
                  <a:gd name="T2" fmla="*/ 55 w 185"/>
                  <a:gd name="T3" fmla="*/ 28 h 46"/>
                  <a:gd name="T4" fmla="*/ 52 w 185"/>
                  <a:gd name="T5" fmla="*/ 28 h 46"/>
                  <a:gd name="T6" fmla="*/ 49 w 185"/>
                  <a:gd name="T7" fmla="*/ 33 h 46"/>
                  <a:gd name="T8" fmla="*/ 35 w 185"/>
                  <a:gd name="T9" fmla="*/ 46 h 46"/>
                  <a:gd name="T10" fmla="*/ 0 w 185"/>
                  <a:gd name="T11" fmla="*/ 46 h 46"/>
                  <a:gd name="T12" fmla="*/ 50 w 185"/>
                  <a:gd name="T13" fmla="*/ 0 h 46"/>
                  <a:gd name="T14" fmla="*/ 78 w 185"/>
                  <a:gd name="T15" fmla="*/ 0 h 46"/>
                  <a:gd name="T16" fmla="*/ 78 w 185"/>
                  <a:gd name="T17" fmla="*/ 5 h 46"/>
                  <a:gd name="T18" fmla="*/ 80 w 185"/>
                  <a:gd name="T19" fmla="*/ 5 h 46"/>
                  <a:gd name="T20" fmla="*/ 134 w 185"/>
                  <a:gd name="T21" fmla="*/ 0 h 46"/>
                  <a:gd name="T22" fmla="*/ 177 w 185"/>
                  <a:gd name="T23" fmla="*/ 4 h 46"/>
                  <a:gd name="T24" fmla="*/ 181 w 185"/>
                  <a:gd name="T25" fmla="*/ 16 h 46"/>
                  <a:gd name="T26" fmla="*/ 151 w 185"/>
                  <a:gd name="T27" fmla="*/ 28 h 46"/>
                  <a:gd name="T28" fmla="*/ 98 w 185"/>
                  <a:gd name="T29" fmla="*/ 32 h 46"/>
                  <a:gd name="T30" fmla="*/ 119 w 185"/>
                  <a:gd name="T31" fmla="*/ 5 h 46"/>
                  <a:gd name="T32" fmla="*/ 86 w 185"/>
                  <a:gd name="T33" fmla="*/ 8 h 46"/>
                  <a:gd name="T34" fmla="*/ 69 w 185"/>
                  <a:gd name="T35" fmla="*/ 15 h 46"/>
                  <a:gd name="T36" fmla="*/ 67 w 185"/>
                  <a:gd name="T37" fmla="*/ 16 h 46"/>
                  <a:gd name="T38" fmla="*/ 68 w 185"/>
                  <a:gd name="T39" fmla="*/ 24 h 46"/>
                  <a:gd name="T40" fmla="*/ 96 w 185"/>
                  <a:gd name="T41" fmla="*/ 27 h 46"/>
                  <a:gd name="T42" fmla="*/ 127 w 185"/>
                  <a:gd name="T43" fmla="*/ 24 h 46"/>
                  <a:gd name="T44" fmla="*/ 145 w 185"/>
                  <a:gd name="T45" fmla="*/ 16 h 46"/>
                  <a:gd name="T46" fmla="*/ 144 w 185"/>
                  <a:gd name="T47" fmla="*/ 8 h 46"/>
                  <a:gd name="T48" fmla="*/ 119 w 185"/>
                  <a:gd name="T49" fmla="*/ 5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85" h="46">
                    <a:moveTo>
                      <a:pt x="98" y="32"/>
                    </a:moveTo>
                    <a:cubicBezTo>
                      <a:pt x="77" y="32"/>
                      <a:pt x="63" y="31"/>
                      <a:pt x="55" y="28"/>
                    </a:cubicBezTo>
                    <a:cubicBezTo>
                      <a:pt x="52" y="28"/>
                      <a:pt x="52" y="28"/>
                      <a:pt x="52" y="28"/>
                    </a:cubicBezTo>
                    <a:cubicBezTo>
                      <a:pt x="49" y="33"/>
                      <a:pt x="49" y="33"/>
                      <a:pt x="49" y="33"/>
                    </a:cubicBezTo>
                    <a:cubicBezTo>
                      <a:pt x="35" y="46"/>
                      <a:pt x="35" y="46"/>
                      <a:pt x="35" y="46"/>
                    </a:cubicBezTo>
                    <a:cubicBezTo>
                      <a:pt x="24" y="46"/>
                      <a:pt x="12" y="46"/>
                      <a:pt x="0" y="46"/>
                    </a:cubicBezTo>
                    <a:cubicBezTo>
                      <a:pt x="17" y="31"/>
                      <a:pt x="33" y="15"/>
                      <a:pt x="50" y="0"/>
                    </a:cubicBezTo>
                    <a:cubicBezTo>
                      <a:pt x="59" y="0"/>
                      <a:pt x="68" y="0"/>
                      <a:pt x="78" y="0"/>
                    </a:cubicBezTo>
                    <a:cubicBezTo>
                      <a:pt x="78" y="5"/>
                      <a:pt x="78" y="5"/>
                      <a:pt x="78" y="5"/>
                    </a:cubicBezTo>
                    <a:cubicBezTo>
                      <a:pt x="80" y="5"/>
                      <a:pt x="80" y="5"/>
                      <a:pt x="80" y="5"/>
                    </a:cubicBezTo>
                    <a:cubicBezTo>
                      <a:pt x="94" y="1"/>
                      <a:pt x="112" y="0"/>
                      <a:pt x="134" y="0"/>
                    </a:cubicBezTo>
                    <a:cubicBezTo>
                      <a:pt x="154" y="0"/>
                      <a:pt x="168" y="1"/>
                      <a:pt x="177" y="4"/>
                    </a:cubicBezTo>
                    <a:cubicBezTo>
                      <a:pt x="185" y="7"/>
                      <a:pt x="181" y="16"/>
                      <a:pt x="181" y="16"/>
                    </a:cubicBezTo>
                    <a:cubicBezTo>
                      <a:pt x="181" y="16"/>
                      <a:pt x="165" y="25"/>
                      <a:pt x="151" y="28"/>
                    </a:cubicBezTo>
                    <a:cubicBezTo>
                      <a:pt x="136" y="31"/>
                      <a:pt x="118" y="32"/>
                      <a:pt x="98" y="32"/>
                    </a:cubicBezTo>
                    <a:close/>
                    <a:moveTo>
                      <a:pt x="119" y="5"/>
                    </a:moveTo>
                    <a:cubicBezTo>
                      <a:pt x="105" y="5"/>
                      <a:pt x="94" y="6"/>
                      <a:pt x="86" y="8"/>
                    </a:cubicBezTo>
                    <a:cubicBezTo>
                      <a:pt x="78" y="9"/>
                      <a:pt x="69" y="15"/>
                      <a:pt x="69" y="15"/>
                    </a:cubicBezTo>
                    <a:cubicBezTo>
                      <a:pt x="67" y="16"/>
                      <a:pt x="67" y="16"/>
                      <a:pt x="67" y="16"/>
                    </a:cubicBezTo>
                    <a:cubicBezTo>
                      <a:pt x="68" y="24"/>
                      <a:pt x="68" y="24"/>
                      <a:pt x="68" y="24"/>
                    </a:cubicBezTo>
                    <a:cubicBezTo>
                      <a:pt x="68" y="24"/>
                      <a:pt x="82" y="27"/>
                      <a:pt x="96" y="27"/>
                    </a:cubicBezTo>
                    <a:cubicBezTo>
                      <a:pt x="108" y="27"/>
                      <a:pt x="118" y="26"/>
                      <a:pt x="127" y="24"/>
                    </a:cubicBezTo>
                    <a:cubicBezTo>
                      <a:pt x="135" y="22"/>
                      <a:pt x="145" y="16"/>
                      <a:pt x="145" y="16"/>
                    </a:cubicBezTo>
                    <a:cubicBezTo>
                      <a:pt x="144" y="8"/>
                      <a:pt x="144" y="8"/>
                      <a:pt x="144" y="8"/>
                    </a:cubicBezTo>
                    <a:cubicBezTo>
                      <a:pt x="144" y="8"/>
                      <a:pt x="131" y="5"/>
                      <a:pt x="119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1" name="Freeform 387"/>
              <p:cNvSpPr>
                <a:spLocks/>
              </p:cNvSpPr>
              <p:nvPr/>
            </p:nvSpPr>
            <p:spPr bwMode="auto">
              <a:xfrm>
                <a:off x="-23264813" y="5548313"/>
                <a:ext cx="415925" cy="142875"/>
              </a:xfrm>
              <a:custGeom>
                <a:avLst/>
                <a:gdLst>
                  <a:gd name="T0" fmla="*/ 59 w 111"/>
                  <a:gd name="T1" fmla="*/ 33 h 38"/>
                  <a:gd name="T2" fmla="*/ 86 w 111"/>
                  <a:gd name="T3" fmla="*/ 32 h 38"/>
                  <a:gd name="T4" fmla="*/ 80 w 111"/>
                  <a:gd name="T5" fmla="*/ 37 h 38"/>
                  <a:gd name="T6" fmla="*/ 65 w 111"/>
                  <a:gd name="T7" fmla="*/ 38 h 38"/>
                  <a:gd name="T8" fmla="*/ 45 w 111"/>
                  <a:gd name="T9" fmla="*/ 38 h 38"/>
                  <a:gd name="T10" fmla="*/ 7 w 111"/>
                  <a:gd name="T11" fmla="*/ 29 h 38"/>
                  <a:gd name="T12" fmla="*/ 25 w 111"/>
                  <a:gd name="T13" fmla="*/ 11 h 38"/>
                  <a:gd name="T14" fmla="*/ 2 w 111"/>
                  <a:gd name="T15" fmla="*/ 11 h 38"/>
                  <a:gd name="T16" fmla="*/ 5 w 111"/>
                  <a:gd name="T17" fmla="*/ 9 h 38"/>
                  <a:gd name="T18" fmla="*/ 32 w 111"/>
                  <a:gd name="T19" fmla="*/ 6 h 38"/>
                  <a:gd name="T20" fmla="*/ 51 w 111"/>
                  <a:gd name="T21" fmla="*/ 0 h 38"/>
                  <a:gd name="T22" fmla="*/ 72 w 111"/>
                  <a:gd name="T23" fmla="*/ 0 h 38"/>
                  <a:gd name="T24" fmla="*/ 65 w 111"/>
                  <a:gd name="T25" fmla="*/ 6 h 38"/>
                  <a:gd name="T26" fmla="*/ 111 w 111"/>
                  <a:gd name="T27" fmla="*/ 6 h 38"/>
                  <a:gd name="T28" fmla="*/ 106 w 111"/>
                  <a:gd name="T29" fmla="*/ 11 h 38"/>
                  <a:gd name="T30" fmla="*/ 59 w 111"/>
                  <a:gd name="T31" fmla="*/ 11 h 38"/>
                  <a:gd name="T32" fmla="*/ 42 w 111"/>
                  <a:gd name="T33" fmla="*/ 28 h 38"/>
                  <a:gd name="T34" fmla="*/ 44 w 111"/>
                  <a:gd name="T35" fmla="*/ 32 h 38"/>
                  <a:gd name="T36" fmla="*/ 59 w 111"/>
                  <a:gd name="T37" fmla="*/ 33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11" h="38">
                    <a:moveTo>
                      <a:pt x="59" y="33"/>
                    </a:moveTo>
                    <a:cubicBezTo>
                      <a:pt x="68" y="33"/>
                      <a:pt x="77" y="33"/>
                      <a:pt x="86" y="32"/>
                    </a:cubicBezTo>
                    <a:cubicBezTo>
                      <a:pt x="80" y="37"/>
                      <a:pt x="80" y="37"/>
                      <a:pt x="80" y="37"/>
                    </a:cubicBezTo>
                    <a:cubicBezTo>
                      <a:pt x="80" y="37"/>
                      <a:pt x="71" y="38"/>
                      <a:pt x="65" y="38"/>
                    </a:cubicBezTo>
                    <a:cubicBezTo>
                      <a:pt x="58" y="38"/>
                      <a:pt x="52" y="38"/>
                      <a:pt x="45" y="38"/>
                    </a:cubicBezTo>
                    <a:cubicBezTo>
                      <a:pt x="13" y="38"/>
                      <a:pt x="0" y="35"/>
                      <a:pt x="7" y="29"/>
                    </a:cubicBezTo>
                    <a:cubicBezTo>
                      <a:pt x="13" y="23"/>
                      <a:pt x="25" y="11"/>
                      <a:pt x="25" y="11"/>
                    </a:cubicBezTo>
                    <a:cubicBezTo>
                      <a:pt x="17" y="11"/>
                      <a:pt x="10" y="11"/>
                      <a:pt x="2" y="11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14" y="8"/>
                      <a:pt x="23" y="7"/>
                      <a:pt x="32" y="6"/>
                    </a:cubicBezTo>
                    <a:cubicBezTo>
                      <a:pt x="38" y="4"/>
                      <a:pt x="45" y="2"/>
                      <a:pt x="51" y="0"/>
                    </a:cubicBezTo>
                    <a:cubicBezTo>
                      <a:pt x="58" y="0"/>
                      <a:pt x="65" y="0"/>
                      <a:pt x="72" y="0"/>
                    </a:cubicBezTo>
                    <a:cubicBezTo>
                      <a:pt x="65" y="6"/>
                      <a:pt x="65" y="6"/>
                      <a:pt x="65" y="6"/>
                    </a:cubicBezTo>
                    <a:cubicBezTo>
                      <a:pt x="80" y="6"/>
                      <a:pt x="96" y="6"/>
                      <a:pt x="111" y="6"/>
                    </a:cubicBezTo>
                    <a:cubicBezTo>
                      <a:pt x="106" y="11"/>
                      <a:pt x="106" y="11"/>
                      <a:pt x="106" y="11"/>
                    </a:cubicBezTo>
                    <a:cubicBezTo>
                      <a:pt x="90" y="11"/>
                      <a:pt x="75" y="11"/>
                      <a:pt x="59" y="11"/>
                    </a:cubicBezTo>
                    <a:cubicBezTo>
                      <a:pt x="59" y="11"/>
                      <a:pt x="48" y="23"/>
                      <a:pt x="42" y="28"/>
                    </a:cubicBezTo>
                    <a:cubicBezTo>
                      <a:pt x="44" y="32"/>
                      <a:pt x="44" y="32"/>
                      <a:pt x="44" y="32"/>
                    </a:cubicBezTo>
                    <a:cubicBezTo>
                      <a:pt x="44" y="32"/>
                      <a:pt x="53" y="33"/>
                      <a:pt x="59" y="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2" name="Freeform 388"/>
              <p:cNvSpPr>
                <a:spLocks noEditPoints="1"/>
              </p:cNvSpPr>
              <p:nvPr/>
            </p:nvSpPr>
            <p:spPr bwMode="auto">
              <a:xfrm>
                <a:off x="-22840950" y="5530851"/>
                <a:ext cx="292100" cy="160338"/>
              </a:xfrm>
              <a:custGeom>
                <a:avLst/>
                <a:gdLst>
                  <a:gd name="T0" fmla="*/ 39 w 78"/>
                  <a:gd name="T1" fmla="*/ 3 h 43"/>
                  <a:gd name="T2" fmla="*/ 47 w 78"/>
                  <a:gd name="T3" fmla="*/ 0 h 43"/>
                  <a:gd name="T4" fmla="*/ 62 w 78"/>
                  <a:gd name="T5" fmla="*/ 0 h 43"/>
                  <a:gd name="T6" fmla="*/ 75 w 78"/>
                  <a:gd name="T7" fmla="*/ 0 h 43"/>
                  <a:gd name="T8" fmla="*/ 78 w 78"/>
                  <a:gd name="T9" fmla="*/ 3 h 43"/>
                  <a:gd name="T10" fmla="*/ 70 w 78"/>
                  <a:gd name="T11" fmla="*/ 6 h 43"/>
                  <a:gd name="T12" fmla="*/ 55 w 78"/>
                  <a:gd name="T13" fmla="*/ 7 h 43"/>
                  <a:gd name="T14" fmla="*/ 41 w 78"/>
                  <a:gd name="T15" fmla="*/ 6 h 43"/>
                  <a:gd name="T16" fmla="*/ 39 w 78"/>
                  <a:gd name="T17" fmla="*/ 3 h 43"/>
                  <a:gd name="T18" fmla="*/ 34 w 78"/>
                  <a:gd name="T19" fmla="*/ 43 h 43"/>
                  <a:gd name="T20" fmla="*/ 0 w 78"/>
                  <a:gd name="T21" fmla="*/ 43 h 43"/>
                  <a:gd name="T22" fmla="*/ 32 w 78"/>
                  <a:gd name="T23" fmla="*/ 11 h 43"/>
                  <a:gd name="T24" fmla="*/ 67 w 78"/>
                  <a:gd name="T25" fmla="*/ 11 h 43"/>
                  <a:gd name="T26" fmla="*/ 34 w 78"/>
                  <a:gd name="T2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8" h="43">
                    <a:moveTo>
                      <a:pt x="39" y="3"/>
                    </a:moveTo>
                    <a:cubicBezTo>
                      <a:pt x="47" y="0"/>
                      <a:pt x="47" y="0"/>
                      <a:pt x="47" y="0"/>
                    </a:cubicBezTo>
                    <a:cubicBezTo>
                      <a:pt x="47" y="0"/>
                      <a:pt x="56" y="0"/>
                      <a:pt x="62" y="0"/>
                    </a:cubicBezTo>
                    <a:cubicBezTo>
                      <a:pt x="68" y="0"/>
                      <a:pt x="75" y="0"/>
                      <a:pt x="75" y="0"/>
                    </a:cubicBezTo>
                    <a:cubicBezTo>
                      <a:pt x="78" y="3"/>
                      <a:pt x="78" y="3"/>
                      <a:pt x="78" y="3"/>
                    </a:cubicBezTo>
                    <a:cubicBezTo>
                      <a:pt x="70" y="6"/>
                      <a:pt x="70" y="6"/>
                      <a:pt x="70" y="6"/>
                    </a:cubicBezTo>
                    <a:cubicBezTo>
                      <a:pt x="70" y="6"/>
                      <a:pt x="61" y="7"/>
                      <a:pt x="55" y="7"/>
                    </a:cubicBezTo>
                    <a:cubicBezTo>
                      <a:pt x="48" y="7"/>
                      <a:pt x="41" y="6"/>
                      <a:pt x="41" y="6"/>
                    </a:cubicBezTo>
                    <a:lnTo>
                      <a:pt x="39" y="3"/>
                    </a:lnTo>
                    <a:close/>
                    <a:moveTo>
                      <a:pt x="34" y="43"/>
                    </a:moveTo>
                    <a:cubicBezTo>
                      <a:pt x="23" y="43"/>
                      <a:pt x="11" y="43"/>
                      <a:pt x="0" y="43"/>
                    </a:cubicBezTo>
                    <a:cubicBezTo>
                      <a:pt x="10" y="32"/>
                      <a:pt x="21" y="22"/>
                      <a:pt x="32" y="11"/>
                    </a:cubicBezTo>
                    <a:cubicBezTo>
                      <a:pt x="44" y="11"/>
                      <a:pt x="55" y="11"/>
                      <a:pt x="67" y="11"/>
                    </a:cubicBezTo>
                    <a:cubicBezTo>
                      <a:pt x="56" y="22"/>
                      <a:pt x="45" y="32"/>
                      <a:pt x="34" y="4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3" name="Freeform 389"/>
              <p:cNvSpPr>
                <a:spLocks noEditPoints="1"/>
              </p:cNvSpPr>
              <p:nvPr/>
            </p:nvSpPr>
            <p:spPr bwMode="auto">
              <a:xfrm>
                <a:off x="-22499638" y="5572126"/>
                <a:ext cx="585788" cy="119063"/>
              </a:xfrm>
              <a:custGeom>
                <a:avLst/>
                <a:gdLst>
                  <a:gd name="T0" fmla="*/ 154 w 156"/>
                  <a:gd name="T1" fmla="*/ 16 h 32"/>
                  <a:gd name="T2" fmla="*/ 121 w 156"/>
                  <a:gd name="T3" fmla="*/ 28 h 32"/>
                  <a:gd name="T4" fmla="*/ 60 w 156"/>
                  <a:gd name="T5" fmla="*/ 32 h 32"/>
                  <a:gd name="T6" fmla="*/ 21 w 156"/>
                  <a:gd name="T7" fmla="*/ 30 h 32"/>
                  <a:gd name="T8" fmla="*/ 0 w 156"/>
                  <a:gd name="T9" fmla="*/ 25 h 32"/>
                  <a:gd name="T10" fmla="*/ 0 w 156"/>
                  <a:gd name="T11" fmla="*/ 16 h 32"/>
                  <a:gd name="T12" fmla="*/ 32 w 156"/>
                  <a:gd name="T13" fmla="*/ 4 h 32"/>
                  <a:gd name="T14" fmla="*/ 94 w 156"/>
                  <a:gd name="T15" fmla="*/ 0 h 32"/>
                  <a:gd name="T16" fmla="*/ 145 w 156"/>
                  <a:gd name="T17" fmla="*/ 4 h 32"/>
                  <a:gd name="T18" fmla="*/ 154 w 156"/>
                  <a:gd name="T19" fmla="*/ 16 h 32"/>
                  <a:gd name="T20" fmla="*/ 35 w 156"/>
                  <a:gd name="T21" fmla="*/ 16 h 32"/>
                  <a:gd name="T22" fmla="*/ 66 w 156"/>
                  <a:gd name="T23" fmla="*/ 27 h 32"/>
                  <a:gd name="T24" fmla="*/ 118 w 156"/>
                  <a:gd name="T25" fmla="*/ 16 h 32"/>
                  <a:gd name="T26" fmla="*/ 88 w 156"/>
                  <a:gd name="T27" fmla="*/ 5 h 32"/>
                  <a:gd name="T28" fmla="*/ 53 w 156"/>
                  <a:gd name="T29" fmla="*/ 8 h 32"/>
                  <a:gd name="T30" fmla="*/ 35 w 156"/>
                  <a:gd name="T31" fmla="*/ 1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6" h="32">
                    <a:moveTo>
                      <a:pt x="154" y="16"/>
                    </a:moveTo>
                    <a:cubicBezTo>
                      <a:pt x="154" y="16"/>
                      <a:pt x="138" y="25"/>
                      <a:pt x="121" y="28"/>
                    </a:cubicBezTo>
                    <a:cubicBezTo>
                      <a:pt x="105" y="31"/>
                      <a:pt x="84" y="32"/>
                      <a:pt x="60" y="32"/>
                    </a:cubicBezTo>
                    <a:cubicBezTo>
                      <a:pt x="45" y="32"/>
                      <a:pt x="32" y="32"/>
                      <a:pt x="21" y="30"/>
                    </a:cubicBezTo>
                    <a:cubicBezTo>
                      <a:pt x="11" y="29"/>
                      <a:pt x="0" y="25"/>
                      <a:pt x="0" y="25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16" y="7"/>
                      <a:pt x="32" y="4"/>
                    </a:cubicBezTo>
                    <a:cubicBezTo>
                      <a:pt x="49" y="1"/>
                      <a:pt x="69" y="0"/>
                      <a:pt x="94" y="0"/>
                    </a:cubicBezTo>
                    <a:cubicBezTo>
                      <a:pt x="117" y="0"/>
                      <a:pt x="135" y="1"/>
                      <a:pt x="145" y="4"/>
                    </a:cubicBezTo>
                    <a:cubicBezTo>
                      <a:pt x="156" y="7"/>
                      <a:pt x="154" y="16"/>
                      <a:pt x="154" y="16"/>
                    </a:cubicBezTo>
                    <a:close/>
                    <a:moveTo>
                      <a:pt x="35" y="16"/>
                    </a:moveTo>
                    <a:cubicBezTo>
                      <a:pt x="28" y="23"/>
                      <a:pt x="38" y="27"/>
                      <a:pt x="66" y="27"/>
                    </a:cubicBezTo>
                    <a:cubicBezTo>
                      <a:pt x="94" y="27"/>
                      <a:pt x="111" y="23"/>
                      <a:pt x="118" y="16"/>
                    </a:cubicBezTo>
                    <a:cubicBezTo>
                      <a:pt x="126" y="9"/>
                      <a:pt x="115" y="5"/>
                      <a:pt x="88" y="5"/>
                    </a:cubicBezTo>
                    <a:cubicBezTo>
                      <a:pt x="73" y="5"/>
                      <a:pt x="62" y="6"/>
                      <a:pt x="53" y="8"/>
                    </a:cubicBezTo>
                    <a:cubicBezTo>
                      <a:pt x="45" y="10"/>
                      <a:pt x="35" y="16"/>
                      <a:pt x="35" y="1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4" name="Freeform 390"/>
              <p:cNvSpPr>
                <a:spLocks/>
              </p:cNvSpPr>
              <p:nvPr/>
            </p:nvSpPr>
            <p:spPr bwMode="auto">
              <a:xfrm>
                <a:off x="-21831300" y="5572126"/>
                <a:ext cx="644525" cy="119063"/>
              </a:xfrm>
              <a:custGeom>
                <a:avLst/>
                <a:gdLst>
                  <a:gd name="T0" fmla="*/ 144 w 172"/>
                  <a:gd name="T1" fmla="*/ 32 h 32"/>
                  <a:gd name="T2" fmla="*/ 109 w 172"/>
                  <a:gd name="T3" fmla="*/ 32 h 32"/>
                  <a:gd name="T4" fmla="*/ 128 w 172"/>
                  <a:gd name="T5" fmla="*/ 13 h 32"/>
                  <a:gd name="T6" fmla="*/ 126 w 172"/>
                  <a:gd name="T7" fmla="*/ 7 h 32"/>
                  <a:gd name="T8" fmla="*/ 104 w 172"/>
                  <a:gd name="T9" fmla="*/ 5 h 32"/>
                  <a:gd name="T10" fmla="*/ 69 w 172"/>
                  <a:gd name="T11" fmla="*/ 8 h 32"/>
                  <a:gd name="T12" fmla="*/ 51 w 172"/>
                  <a:gd name="T13" fmla="*/ 16 h 32"/>
                  <a:gd name="T14" fmla="*/ 35 w 172"/>
                  <a:gd name="T15" fmla="*/ 32 h 32"/>
                  <a:gd name="T16" fmla="*/ 0 w 172"/>
                  <a:gd name="T17" fmla="*/ 32 h 32"/>
                  <a:gd name="T18" fmla="*/ 32 w 172"/>
                  <a:gd name="T19" fmla="*/ 0 h 32"/>
                  <a:gd name="T20" fmla="*/ 59 w 172"/>
                  <a:gd name="T21" fmla="*/ 0 h 32"/>
                  <a:gd name="T22" fmla="*/ 60 w 172"/>
                  <a:gd name="T23" fmla="*/ 5 h 32"/>
                  <a:gd name="T24" fmla="*/ 61 w 172"/>
                  <a:gd name="T25" fmla="*/ 5 h 32"/>
                  <a:gd name="T26" fmla="*/ 86 w 172"/>
                  <a:gd name="T27" fmla="*/ 1 h 32"/>
                  <a:gd name="T28" fmla="*/ 117 w 172"/>
                  <a:gd name="T29" fmla="*/ 0 h 32"/>
                  <a:gd name="T30" fmla="*/ 164 w 172"/>
                  <a:gd name="T31" fmla="*/ 11 h 32"/>
                  <a:gd name="T32" fmla="*/ 144 w 172"/>
                  <a:gd name="T33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72" h="32">
                    <a:moveTo>
                      <a:pt x="144" y="32"/>
                    </a:moveTo>
                    <a:cubicBezTo>
                      <a:pt x="132" y="32"/>
                      <a:pt x="121" y="32"/>
                      <a:pt x="109" y="32"/>
                    </a:cubicBezTo>
                    <a:cubicBezTo>
                      <a:pt x="116" y="25"/>
                      <a:pt x="122" y="19"/>
                      <a:pt x="128" y="13"/>
                    </a:cubicBezTo>
                    <a:cubicBezTo>
                      <a:pt x="126" y="7"/>
                      <a:pt x="126" y="7"/>
                      <a:pt x="126" y="7"/>
                    </a:cubicBezTo>
                    <a:cubicBezTo>
                      <a:pt x="126" y="7"/>
                      <a:pt x="115" y="5"/>
                      <a:pt x="104" y="5"/>
                    </a:cubicBezTo>
                    <a:cubicBezTo>
                      <a:pt x="89" y="5"/>
                      <a:pt x="78" y="6"/>
                      <a:pt x="69" y="8"/>
                    </a:cubicBezTo>
                    <a:cubicBezTo>
                      <a:pt x="61" y="9"/>
                      <a:pt x="51" y="16"/>
                      <a:pt x="51" y="16"/>
                    </a:cubicBezTo>
                    <a:cubicBezTo>
                      <a:pt x="35" y="32"/>
                      <a:pt x="35" y="32"/>
                      <a:pt x="35" y="32"/>
                    </a:cubicBezTo>
                    <a:cubicBezTo>
                      <a:pt x="23" y="32"/>
                      <a:pt x="12" y="32"/>
                      <a:pt x="0" y="32"/>
                    </a:cubicBezTo>
                    <a:cubicBezTo>
                      <a:pt x="11" y="21"/>
                      <a:pt x="21" y="11"/>
                      <a:pt x="32" y="0"/>
                    </a:cubicBezTo>
                    <a:cubicBezTo>
                      <a:pt x="41" y="0"/>
                      <a:pt x="50" y="0"/>
                      <a:pt x="59" y="0"/>
                    </a:cubicBezTo>
                    <a:cubicBezTo>
                      <a:pt x="60" y="5"/>
                      <a:pt x="60" y="5"/>
                      <a:pt x="60" y="5"/>
                    </a:cubicBezTo>
                    <a:cubicBezTo>
                      <a:pt x="61" y="5"/>
                      <a:pt x="61" y="5"/>
                      <a:pt x="61" y="5"/>
                    </a:cubicBezTo>
                    <a:cubicBezTo>
                      <a:pt x="68" y="3"/>
                      <a:pt x="76" y="2"/>
                      <a:pt x="86" y="1"/>
                    </a:cubicBezTo>
                    <a:cubicBezTo>
                      <a:pt x="96" y="0"/>
                      <a:pt x="106" y="0"/>
                      <a:pt x="117" y="0"/>
                    </a:cubicBezTo>
                    <a:cubicBezTo>
                      <a:pt x="156" y="0"/>
                      <a:pt x="172" y="4"/>
                      <a:pt x="164" y="11"/>
                    </a:cubicBezTo>
                    <a:cubicBezTo>
                      <a:pt x="157" y="18"/>
                      <a:pt x="151" y="25"/>
                      <a:pt x="144" y="3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5" name="Freeform 391"/>
              <p:cNvSpPr>
                <a:spLocks noEditPoints="1"/>
              </p:cNvSpPr>
              <p:nvPr/>
            </p:nvSpPr>
            <p:spPr bwMode="auto">
              <a:xfrm>
                <a:off x="-21850350" y="5045076"/>
                <a:ext cx="460375" cy="93663"/>
              </a:xfrm>
              <a:custGeom>
                <a:avLst/>
                <a:gdLst>
                  <a:gd name="T0" fmla="*/ 85 w 123"/>
                  <a:gd name="T1" fmla="*/ 25 h 25"/>
                  <a:gd name="T2" fmla="*/ 83 w 123"/>
                  <a:gd name="T3" fmla="*/ 22 h 25"/>
                  <a:gd name="T4" fmla="*/ 82 w 123"/>
                  <a:gd name="T5" fmla="*/ 22 h 25"/>
                  <a:gd name="T6" fmla="*/ 60 w 123"/>
                  <a:gd name="T7" fmla="*/ 25 h 25"/>
                  <a:gd name="T8" fmla="*/ 34 w 123"/>
                  <a:gd name="T9" fmla="*/ 25 h 25"/>
                  <a:gd name="T10" fmla="*/ 6 w 123"/>
                  <a:gd name="T11" fmla="*/ 24 h 25"/>
                  <a:gd name="T12" fmla="*/ 0 w 123"/>
                  <a:gd name="T13" fmla="*/ 18 h 25"/>
                  <a:gd name="T14" fmla="*/ 22 w 123"/>
                  <a:gd name="T15" fmla="*/ 12 h 25"/>
                  <a:gd name="T16" fmla="*/ 70 w 123"/>
                  <a:gd name="T17" fmla="*/ 10 h 25"/>
                  <a:gd name="T18" fmla="*/ 93 w 123"/>
                  <a:gd name="T19" fmla="*/ 10 h 25"/>
                  <a:gd name="T20" fmla="*/ 94 w 123"/>
                  <a:gd name="T21" fmla="*/ 9 h 25"/>
                  <a:gd name="T22" fmla="*/ 92 w 123"/>
                  <a:gd name="T23" fmla="*/ 5 h 25"/>
                  <a:gd name="T24" fmla="*/ 75 w 123"/>
                  <a:gd name="T25" fmla="*/ 4 h 25"/>
                  <a:gd name="T26" fmla="*/ 55 w 123"/>
                  <a:gd name="T27" fmla="*/ 4 h 25"/>
                  <a:gd name="T28" fmla="*/ 36 w 123"/>
                  <a:gd name="T29" fmla="*/ 6 h 25"/>
                  <a:gd name="T30" fmla="*/ 31 w 123"/>
                  <a:gd name="T31" fmla="*/ 2 h 25"/>
                  <a:gd name="T32" fmla="*/ 56 w 123"/>
                  <a:gd name="T33" fmla="*/ 0 h 25"/>
                  <a:gd name="T34" fmla="*/ 80 w 123"/>
                  <a:gd name="T35" fmla="*/ 0 h 25"/>
                  <a:gd name="T36" fmla="*/ 116 w 123"/>
                  <a:gd name="T37" fmla="*/ 2 h 25"/>
                  <a:gd name="T38" fmla="*/ 122 w 123"/>
                  <a:gd name="T39" fmla="*/ 8 h 25"/>
                  <a:gd name="T40" fmla="*/ 105 w 123"/>
                  <a:gd name="T41" fmla="*/ 25 h 25"/>
                  <a:gd name="T42" fmla="*/ 85 w 123"/>
                  <a:gd name="T43" fmla="*/ 25 h 25"/>
                  <a:gd name="T44" fmla="*/ 47 w 123"/>
                  <a:gd name="T45" fmla="*/ 21 h 25"/>
                  <a:gd name="T46" fmla="*/ 73 w 123"/>
                  <a:gd name="T47" fmla="*/ 20 h 25"/>
                  <a:gd name="T48" fmla="*/ 87 w 123"/>
                  <a:gd name="T49" fmla="*/ 15 h 25"/>
                  <a:gd name="T50" fmla="*/ 89 w 123"/>
                  <a:gd name="T51" fmla="*/ 13 h 25"/>
                  <a:gd name="T52" fmla="*/ 72 w 123"/>
                  <a:gd name="T53" fmla="*/ 13 h 25"/>
                  <a:gd name="T54" fmla="*/ 42 w 123"/>
                  <a:gd name="T55" fmla="*/ 14 h 25"/>
                  <a:gd name="T56" fmla="*/ 30 w 123"/>
                  <a:gd name="T57" fmla="*/ 18 h 25"/>
                  <a:gd name="T58" fmla="*/ 32 w 123"/>
                  <a:gd name="T59" fmla="*/ 20 h 25"/>
                  <a:gd name="T60" fmla="*/ 47 w 123"/>
                  <a:gd name="T61" fmla="*/ 2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23" h="25">
                    <a:moveTo>
                      <a:pt x="85" y="25"/>
                    </a:moveTo>
                    <a:cubicBezTo>
                      <a:pt x="83" y="22"/>
                      <a:pt x="83" y="22"/>
                      <a:pt x="83" y="22"/>
                    </a:cubicBezTo>
                    <a:cubicBezTo>
                      <a:pt x="82" y="22"/>
                      <a:pt x="82" y="22"/>
                      <a:pt x="82" y="22"/>
                    </a:cubicBezTo>
                    <a:cubicBezTo>
                      <a:pt x="74" y="23"/>
                      <a:pt x="67" y="24"/>
                      <a:pt x="60" y="25"/>
                    </a:cubicBezTo>
                    <a:cubicBezTo>
                      <a:pt x="53" y="25"/>
                      <a:pt x="44" y="25"/>
                      <a:pt x="34" y="25"/>
                    </a:cubicBezTo>
                    <a:cubicBezTo>
                      <a:pt x="21" y="25"/>
                      <a:pt x="12" y="25"/>
                      <a:pt x="6" y="24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10" y="13"/>
                      <a:pt x="22" y="12"/>
                    </a:cubicBezTo>
                    <a:cubicBezTo>
                      <a:pt x="33" y="11"/>
                      <a:pt x="49" y="10"/>
                      <a:pt x="70" y="10"/>
                    </a:cubicBezTo>
                    <a:cubicBezTo>
                      <a:pt x="78" y="10"/>
                      <a:pt x="85" y="10"/>
                      <a:pt x="93" y="10"/>
                    </a:cubicBezTo>
                    <a:cubicBezTo>
                      <a:pt x="94" y="9"/>
                      <a:pt x="94" y="9"/>
                      <a:pt x="94" y="9"/>
                    </a:cubicBezTo>
                    <a:cubicBezTo>
                      <a:pt x="92" y="5"/>
                      <a:pt x="92" y="5"/>
                      <a:pt x="92" y="5"/>
                    </a:cubicBezTo>
                    <a:cubicBezTo>
                      <a:pt x="92" y="5"/>
                      <a:pt x="83" y="4"/>
                      <a:pt x="75" y="4"/>
                    </a:cubicBezTo>
                    <a:cubicBezTo>
                      <a:pt x="68" y="4"/>
                      <a:pt x="62" y="4"/>
                      <a:pt x="55" y="4"/>
                    </a:cubicBezTo>
                    <a:cubicBezTo>
                      <a:pt x="48" y="5"/>
                      <a:pt x="42" y="5"/>
                      <a:pt x="36" y="6"/>
                    </a:cubicBezTo>
                    <a:cubicBezTo>
                      <a:pt x="31" y="2"/>
                      <a:pt x="31" y="2"/>
                      <a:pt x="31" y="2"/>
                    </a:cubicBezTo>
                    <a:cubicBezTo>
                      <a:pt x="38" y="1"/>
                      <a:pt x="47" y="0"/>
                      <a:pt x="56" y="0"/>
                    </a:cubicBezTo>
                    <a:cubicBezTo>
                      <a:pt x="64" y="0"/>
                      <a:pt x="73" y="0"/>
                      <a:pt x="80" y="0"/>
                    </a:cubicBezTo>
                    <a:cubicBezTo>
                      <a:pt x="97" y="0"/>
                      <a:pt x="109" y="0"/>
                      <a:pt x="116" y="2"/>
                    </a:cubicBezTo>
                    <a:cubicBezTo>
                      <a:pt x="123" y="3"/>
                      <a:pt x="122" y="8"/>
                      <a:pt x="122" y="8"/>
                    </a:cubicBezTo>
                    <a:cubicBezTo>
                      <a:pt x="105" y="25"/>
                      <a:pt x="105" y="25"/>
                      <a:pt x="105" y="25"/>
                    </a:cubicBezTo>
                    <a:cubicBezTo>
                      <a:pt x="99" y="25"/>
                      <a:pt x="92" y="25"/>
                      <a:pt x="85" y="25"/>
                    </a:cubicBezTo>
                    <a:close/>
                    <a:moveTo>
                      <a:pt x="47" y="21"/>
                    </a:moveTo>
                    <a:cubicBezTo>
                      <a:pt x="57" y="21"/>
                      <a:pt x="66" y="21"/>
                      <a:pt x="73" y="20"/>
                    </a:cubicBezTo>
                    <a:cubicBezTo>
                      <a:pt x="81" y="19"/>
                      <a:pt x="87" y="15"/>
                      <a:pt x="87" y="15"/>
                    </a:cubicBezTo>
                    <a:cubicBezTo>
                      <a:pt x="89" y="13"/>
                      <a:pt x="89" y="13"/>
                      <a:pt x="89" y="13"/>
                    </a:cubicBezTo>
                    <a:cubicBezTo>
                      <a:pt x="72" y="13"/>
                      <a:pt x="72" y="13"/>
                      <a:pt x="72" y="13"/>
                    </a:cubicBezTo>
                    <a:cubicBezTo>
                      <a:pt x="59" y="13"/>
                      <a:pt x="49" y="14"/>
                      <a:pt x="42" y="14"/>
                    </a:cubicBezTo>
                    <a:cubicBezTo>
                      <a:pt x="35" y="15"/>
                      <a:pt x="30" y="18"/>
                      <a:pt x="30" y="18"/>
                    </a:cubicBezTo>
                    <a:cubicBezTo>
                      <a:pt x="32" y="20"/>
                      <a:pt x="32" y="20"/>
                      <a:pt x="32" y="20"/>
                    </a:cubicBezTo>
                    <a:cubicBezTo>
                      <a:pt x="32" y="20"/>
                      <a:pt x="40" y="21"/>
                      <a:pt x="47" y="2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6" name="Freeform 392"/>
              <p:cNvSpPr>
                <a:spLocks/>
              </p:cNvSpPr>
              <p:nvPr/>
            </p:nvSpPr>
            <p:spPr bwMode="auto">
              <a:xfrm>
                <a:off x="-21307425" y="5006976"/>
                <a:ext cx="236538" cy="131763"/>
              </a:xfrm>
              <a:custGeom>
                <a:avLst/>
                <a:gdLst>
                  <a:gd name="T0" fmla="*/ 28 w 63"/>
                  <a:gd name="T1" fmla="*/ 35 h 35"/>
                  <a:gd name="T2" fmla="*/ 0 w 63"/>
                  <a:gd name="T3" fmla="*/ 35 h 35"/>
                  <a:gd name="T4" fmla="*/ 35 w 63"/>
                  <a:gd name="T5" fmla="*/ 0 h 35"/>
                  <a:gd name="T6" fmla="*/ 63 w 63"/>
                  <a:gd name="T7" fmla="*/ 0 h 35"/>
                  <a:gd name="T8" fmla="*/ 28 w 63"/>
                  <a:gd name="T9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3" h="35">
                    <a:moveTo>
                      <a:pt x="28" y="35"/>
                    </a:moveTo>
                    <a:cubicBezTo>
                      <a:pt x="18" y="35"/>
                      <a:pt x="9" y="35"/>
                      <a:pt x="0" y="35"/>
                    </a:cubicBezTo>
                    <a:cubicBezTo>
                      <a:pt x="11" y="23"/>
                      <a:pt x="23" y="12"/>
                      <a:pt x="35" y="0"/>
                    </a:cubicBezTo>
                    <a:cubicBezTo>
                      <a:pt x="44" y="0"/>
                      <a:pt x="54" y="0"/>
                      <a:pt x="63" y="0"/>
                    </a:cubicBezTo>
                    <a:cubicBezTo>
                      <a:pt x="51" y="12"/>
                      <a:pt x="39" y="23"/>
                      <a:pt x="28" y="3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7" name="Freeform 393"/>
              <p:cNvSpPr>
                <a:spLocks/>
              </p:cNvSpPr>
              <p:nvPr/>
            </p:nvSpPr>
            <p:spPr bwMode="auto">
              <a:xfrm>
                <a:off x="-21032788" y="5026026"/>
                <a:ext cx="330200" cy="112713"/>
              </a:xfrm>
              <a:custGeom>
                <a:avLst/>
                <a:gdLst>
                  <a:gd name="T0" fmla="*/ 48 w 88"/>
                  <a:gd name="T1" fmla="*/ 26 h 30"/>
                  <a:gd name="T2" fmla="*/ 69 w 88"/>
                  <a:gd name="T3" fmla="*/ 26 h 30"/>
                  <a:gd name="T4" fmla="*/ 65 w 88"/>
                  <a:gd name="T5" fmla="*/ 30 h 30"/>
                  <a:gd name="T6" fmla="*/ 53 w 88"/>
                  <a:gd name="T7" fmla="*/ 30 h 30"/>
                  <a:gd name="T8" fmla="*/ 37 w 88"/>
                  <a:gd name="T9" fmla="*/ 30 h 30"/>
                  <a:gd name="T10" fmla="*/ 5 w 88"/>
                  <a:gd name="T11" fmla="*/ 22 h 30"/>
                  <a:gd name="T12" fmla="*/ 18 w 88"/>
                  <a:gd name="T13" fmla="*/ 9 h 30"/>
                  <a:gd name="T14" fmla="*/ 0 w 88"/>
                  <a:gd name="T15" fmla="*/ 9 h 30"/>
                  <a:gd name="T16" fmla="*/ 3 w 88"/>
                  <a:gd name="T17" fmla="*/ 7 h 30"/>
                  <a:gd name="T18" fmla="*/ 24 w 88"/>
                  <a:gd name="T19" fmla="*/ 5 h 30"/>
                  <a:gd name="T20" fmla="*/ 39 w 88"/>
                  <a:gd name="T21" fmla="*/ 0 h 30"/>
                  <a:gd name="T22" fmla="*/ 56 w 88"/>
                  <a:gd name="T23" fmla="*/ 0 h 30"/>
                  <a:gd name="T24" fmla="*/ 51 w 88"/>
                  <a:gd name="T25" fmla="*/ 5 h 30"/>
                  <a:gd name="T26" fmla="*/ 88 w 88"/>
                  <a:gd name="T27" fmla="*/ 5 h 30"/>
                  <a:gd name="T28" fmla="*/ 84 w 88"/>
                  <a:gd name="T29" fmla="*/ 9 h 30"/>
                  <a:gd name="T30" fmla="*/ 47 w 88"/>
                  <a:gd name="T31" fmla="*/ 9 h 30"/>
                  <a:gd name="T32" fmla="*/ 33 w 88"/>
                  <a:gd name="T33" fmla="*/ 22 h 30"/>
                  <a:gd name="T34" fmla="*/ 36 w 88"/>
                  <a:gd name="T35" fmla="*/ 25 h 30"/>
                  <a:gd name="T36" fmla="*/ 48 w 88"/>
                  <a:gd name="T37" fmla="*/ 26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88" h="30">
                    <a:moveTo>
                      <a:pt x="48" y="26"/>
                    </a:moveTo>
                    <a:cubicBezTo>
                      <a:pt x="55" y="26"/>
                      <a:pt x="62" y="26"/>
                      <a:pt x="69" y="26"/>
                    </a:cubicBezTo>
                    <a:cubicBezTo>
                      <a:pt x="65" y="30"/>
                      <a:pt x="65" y="30"/>
                      <a:pt x="65" y="30"/>
                    </a:cubicBezTo>
                    <a:cubicBezTo>
                      <a:pt x="53" y="30"/>
                      <a:pt x="53" y="30"/>
                      <a:pt x="53" y="30"/>
                    </a:cubicBezTo>
                    <a:cubicBezTo>
                      <a:pt x="37" y="30"/>
                      <a:pt x="37" y="30"/>
                      <a:pt x="37" y="30"/>
                    </a:cubicBezTo>
                    <a:cubicBezTo>
                      <a:pt x="11" y="30"/>
                      <a:pt x="5" y="22"/>
                      <a:pt x="5" y="22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3" y="9"/>
                      <a:pt x="6" y="9"/>
                      <a:pt x="0" y="9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10" y="6"/>
                      <a:pt x="17" y="5"/>
                      <a:pt x="24" y="5"/>
                    </a:cubicBezTo>
                    <a:cubicBezTo>
                      <a:pt x="39" y="0"/>
                      <a:pt x="39" y="0"/>
                      <a:pt x="39" y="0"/>
                    </a:cubicBezTo>
                    <a:cubicBezTo>
                      <a:pt x="56" y="0"/>
                      <a:pt x="56" y="0"/>
                      <a:pt x="56" y="0"/>
                    </a:cubicBezTo>
                    <a:cubicBezTo>
                      <a:pt x="51" y="5"/>
                      <a:pt x="51" y="5"/>
                      <a:pt x="51" y="5"/>
                    </a:cubicBezTo>
                    <a:cubicBezTo>
                      <a:pt x="63" y="5"/>
                      <a:pt x="76" y="5"/>
                      <a:pt x="88" y="5"/>
                    </a:cubicBezTo>
                    <a:cubicBezTo>
                      <a:pt x="84" y="9"/>
                      <a:pt x="84" y="9"/>
                      <a:pt x="84" y="9"/>
                    </a:cubicBezTo>
                    <a:cubicBezTo>
                      <a:pt x="72" y="9"/>
                      <a:pt x="59" y="9"/>
                      <a:pt x="47" y="9"/>
                    </a:cubicBezTo>
                    <a:cubicBezTo>
                      <a:pt x="33" y="22"/>
                      <a:pt x="33" y="22"/>
                      <a:pt x="33" y="22"/>
                    </a:cubicBezTo>
                    <a:cubicBezTo>
                      <a:pt x="36" y="25"/>
                      <a:pt x="36" y="25"/>
                      <a:pt x="36" y="25"/>
                    </a:cubicBezTo>
                    <a:lnTo>
                      <a:pt x="48" y="26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8" name="Freeform 394"/>
              <p:cNvSpPr>
                <a:spLocks noEditPoints="1"/>
              </p:cNvSpPr>
              <p:nvPr/>
            </p:nvSpPr>
            <p:spPr bwMode="auto">
              <a:xfrm>
                <a:off x="26538238" y="5045076"/>
                <a:ext cx="439738" cy="93663"/>
              </a:xfrm>
              <a:custGeom>
                <a:avLst/>
                <a:gdLst>
                  <a:gd name="T0" fmla="*/ 97 w 117"/>
                  <a:gd name="T1" fmla="*/ 25 h 25"/>
                  <a:gd name="T2" fmla="*/ 89 w 117"/>
                  <a:gd name="T3" fmla="*/ 22 h 25"/>
                  <a:gd name="T4" fmla="*/ 88 w 117"/>
                  <a:gd name="T5" fmla="*/ 22 h 25"/>
                  <a:gd name="T6" fmla="*/ 71 w 117"/>
                  <a:gd name="T7" fmla="*/ 25 h 25"/>
                  <a:gd name="T8" fmla="*/ 47 w 117"/>
                  <a:gd name="T9" fmla="*/ 25 h 25"/>
                  <a:gd name="T10" fmla="*/ 15 w 117"/>
                  <a:gd name="T11" fmla="*/ 24 h 25"/>
                  <a:gd name="T12" fmla="*/ 0 w 117"/>
                  <a:gd name="T13" fmla="*/ 18 h 25"/>
                  <a:gd name="T14" fmla="*/ 10 w 117"/>
                  <a:gd name="T15" fmla="*/ 12 h 25"/>
                  <a:gd name="T16" fmla="*/ 55 w 117"/>
                  <a:gd name="T17" fmla="*/ 10 h 25"/>
                  <a:gd name="T18" fmla="*/ 78 w 117"/>
                  <a:gd name="T19" fmla="*/ 10 h 25"/>
                  <a:gd name="T20" fmla="*/ 77 w 117"/>
                  <a:gd name="T21" fmla="*/ 9 h 25"/>
                  <a:gd name="T22" fmla="*/ 68 w 117"/>
                  <a:gd name="T23" fmla="*/ 5 h 25"/>
                  <a:gd name="T24" fmla="*/ 49 w 117"/>
                  <a:gd name="T25" fmla="*/ 4 h 25"/>
                  <a:gd name="T26" fmla="*/ 30 w 117"/>
                  <a:gd name="T27" fmla="*/ 4 h 25"/>
                  <a:gd name="T28" fmla="*/ 13 w 117"/>
                  <a:gd name="T29" fmla="*/ 6 h 25"/>
                  <a:gd name="T30" fmla="*/ 1 w 117"/>
                  <a:gd name="T31" fmla="*/ 2 h 25"/>
                  <a:gd name="T32" fmla="*/ 23 w 117"/>
                  <a:gd name="T33" fmla="*/ 0 h 25"/>
                  <a:gd name="T34" fmla="*/ 47 w 117"/>
                  <a:gd name="T35" fmla="*/ 0 h 25"/>
                  <a:gd name="T36" fmla="*/ 87 w 117"/>
                  <a:gd name="T37" fmla="*/ 2 h 25"/>
                  <a:gd name="T38" fmla="*/ 105 w 117"/>
                  <a:gd name="T39" fmla="*/ 8 h 25"/>
                  <a:gd name="T40" fmla="*/ 117 w 117"/>
                  <a:gd name="T41" fmla="*/ 25 h 25"/>
                  <a:gd name="T42" fmla="*/ 97 w 117"/>
                  <a:gd name="T43" fmla="*/ 25 h 25"/>
                  <a:gd name="T44" fmla="*/ 52 w 117"/>
                  <a:gd name="T45" fmla="*/ 21 h 25"/>
                  <a:gd name="T46" fmla="*/ 76 w 117"/>
                  <a:gd name="T47" fmla="*/ 20 h 25"/>
                  <a:gd name="T48" fmla="*/ 82 w 117"/>
                  <a:gd name="T49" fmla="*/ 15 h 25"/>
                  <a:gd name="T50" fmla="*/ 80 w 117"/>
                  <a:gd name="T51" fmla="*/ 13 h 25"/>
                  <a:gd name="T52" fmla="*/ 63 w 117"/>
                  <a:gd name="T53" fmla="*/ 13 h 25"/>
                  <a:gd name="T54" fmla="*/ 35 w 117"/>
                  <a:gd name="T55" fmla="*/ 14 h 25"/>
                  <a:gd name="T56" fmla="*/ 29 w 117"/>
                  <a:gd name="T57" fmla="*/ 18 h 25"/>
                  <a:gd name="T58" fmla="*/ 36 w 117"/>
                  <a:gd name="T59" fmla="*/ 20 h 25"/>
                  <a:gd name="T60" fmla="*/ 52 w 117"/>
                  <a:gd name="T61" fmla="*/ 2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17" h="25">
                    <a:moveTo>
                      <a:pt x="97" y="25"/>
                    </a:moveTo>
                    <a:cubicBezTo>
                      <a:pt x="89" y="22"/>
                      <a:pt x="89" y="22"/>
                      <a:pt x="89" y="22"/>
                    </a:cubicBezTo>
                    <a:cubicBezTo>
                      <a:pt x="88" y="22"/>
                      <a:pt x="88" y="22"/>
                      <a:pt x="88" y="22"/>
                    </a:cubicBezTo>
                    <a:cubicBezTo>
                      <a:pt x="88" y="22"/>
                      <a:pt x="77" y="24"/>
                      <a:pt x="71" y="25"/>
                    </a:cubicBezTo>
                    <a:cubicBezTo>
                      <a:pt x="65" y="25"/>
                      <a:pt x="57" y="25"/>
                      <a:pt x="47" y="25"/>
                    </a:cubicBezTo>
                    <a:cubicBezTo>
                      <a:pt x="34" y="25"/>
                      <a:pt x="23" y="25"/>
                      <a:pt x="15" y="24"/>
                    </a:cubicBezTo>
                    <a:cubicBezTo>
                      <a:pt x="7" y="22"/>
                      <a:pt x="0" y="18"/>
                      <a:pt x="0" y="18"/>
                    </a:cubicBezTo>
                    <a:cubicBezTo>
                      <a:pt x="0" y="18"/>
                      <a:pt x="1" y="13"/>
                      <a:pt x="10" y="12"/>
                    </a:cubicBezTo>
                    <a:cubicBezTo>
                      <a:pt x="20" y="11"/>
                      <a:pt x="34" y="10"/>
                      <a:pt x="55" y="10"/>
                    </a:cubicBezTo>
                    <a:cubicBezTo>
                      <a:pt x="63" y="10"/>
                      <a:pt x="70" y="10"/>
                      <a:pt x="78" y="10"/>
                    </a:cubicBezTo>
                    <a:cubicBezTo>
                      <a:pt x="77" y="9"/>
                      <a:pt x="77" y="9"/>
                      <a:pt x="77" y="9"/>
                    </a:cubicBezTo>
                    <a:cubicBezTo>
                      <a:pt x="68" y="5"/>
                      <a:pt x="68" y="5"/>
                      <a:pt x="68" y="5"/>
                    </a:cubicBezTo>
                    <a:cubicBezTo>
                      <a:pt x="68" y="5"/>
                      <a:pt x="57" y="4"/>
                      <a:pt x="49" y="4"/>
                    </a:cubicBezTo>
                    <a:cubicBezTo>
                      <a:pt x="42" y="4"/>
                      <a:pt x="30" y="4"/>
                      <a:pt x="30" y="4"/>
                    </a:cubicBezTo>
                    <a:cubicBezTo>
                      <a:pt x="24" y="5"/>
                      <a:pt x="13" y="6"/>
                      <a:pt x="13" y="6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8" y="1"/>
                      <a:pt x="15" y="0"/>
                      <a:pt x="23" y="0"/>
                    </a:cubicBezTo>
                    <a:cubicBezTo>
                      <a:pt x="31" y="0"/>
                      <a:pt x="39" y="0"/>
                      <a:pt x="47" y="0"/>
                    </a:cubicBezTo>
                    <a:cubicBezTo>
                      <a:pt x="64" y="0"/>
                      <a:pt x="77" y="0"/>
                      <a:pt x="87" y="2"/>
                    </a:cubicBezTo>
                    <a:cubicBezTo>
                      <a:pt x="96" y="3"/>
                      <a:pt x="105" y="8"/>
                      <a:pt x="105" y="8"/>
                    </a:cubicBezTo>
                    <a:cubicBezTo>
                      <a:pt x="117" y="25"/>
                      <a:pt x="117" y="25"/>
                      <a:pt x="117" y="25"/>
                    </a:cubicBezTo>
                    <a:cubicBezTo>
                      <a:pt x="111" y="25"/>
                      <a:pt x="104" y="25"/>
                      <a:pt x="97" y="25"/>
                    </a:cubicBezTo>
                    <a:close/>
                    <a:moveTo>
                      <a:pt x="52" y="21"/>
                    </a:moveTo>
                    <a:cubicBezTo>
                      <a:pt x="63" y="21"/>
                      <a:pt x="76" y="20"/>
                      <a:pt x="76" y="20"/>
                    </a:cubicBezTo>
                    <a:cubicBezTo>
                      <a:pt x="82" y="15"/>
                      <a:pt x="82" y="15"/>
                      <a:pt x="82" y="15"/>
                    </a:cubicBezTo>
                    <a:cubicBezTo>
                      <a:pt x="80" y="13"/>
                      <a:pt x="80" y="13"/>
                      <a:pt x="80" y="13"/>
                    </a:cubicBezTo>
                    <a:cubicBezTo>
                      <a:pt x="63" y="13"/>
                      <a:pt x="63" y="13"/>
                      <a:pt x="63" y="13"/>
                    </a:cubicBezTo>
                    <a:cubicBezTo>
                      <a:pt x="50" y="13"/>
                      <a:pt x="35" y="14"/>
                      <a:pt x="35" y="14"/>
                    </a:cubicBezTo>
                    <a:cubicBezTo>
                      <a:pt x="29" y="18"/>
                      <a:pt x="29" y="18"/>
                      <a:pt x="29" y="18"/>
                    </a:cubicBezTo>
                    <a:cubicBezTo>
                      <a:pt x="36" y="20"/>
                      <a:pt x="36" y="20"/>
                      <a:pt x="36" y="20"/>
                    </a:cubicBezTo>
                    <a:cubicBezTo>
                      <a:pt x="36" y="20"/>
                      <a:pt x="46" y="21"/>
                      <a:pt x="52" y="2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9" name="Freeform 395"/>
              <p:cNvSpPr>
                <a:spLocks/>
              </p:cNvSpPr>
              <p:nvPr/>
            </p:nvSpPr>
            <p:spPr bwMode="auto">
              <a:xfrm>
                <a:off x="27025600" y="5006976"/>
                <a:ext cx="206375" cy="131763"/>
              </a:xfrm>
              <a:custGeom>
                <a:avLst/>
                <a:gdLst>
                  <a:gd name="T0" fmla="*/ 55 w 55"/>
                  <a:gd name="T1" fmla="*/ 35 h 35"/>
                  <a:gd name="T2" fmla="*/ 27 w 55"/>
                  <a:gd name="T3" fmla="*/ 35 h 35"/>
                  <a:gd name="T4" fmla="*/ 0 w 55"/>
                  <a:gd name="T5" fmla="*/ 0 h 35"/>
                  <a:gd name="T6" fmla="*/ 28 w 55"/>
                  <a:gd name="T7" fmla="*/ 0 h 35"/>
                  <a:gd name="T8" fmla="*/ 55 w 55"/>
                  <a:gd name="T9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5" h="35">
                    <a:moveTo>
                      <a:pt x="55" y="35"/>
                    </a:moveTo>
                    <a:cubicBezTo>
                      <a:pt x="45" y="35"/>
                      <a:pt x="36" y="35"/>
                      <a:pt x="27" y="35"/>
                    </a:cubicBezTo>
                    <a:cubicBezTo>
                      <a:pt x="17" y="24"/>
                      <a:pt x="8" y="12"/>
                      <a:pt x="0" y="0"/>
                    </a:cubicBezTo>
                    <a:cubicBezTo>
                      <a:pt x="9" y="0"/>
                      <a:pt x="18" y="0"/>
                      <a:pt x="28" y="0"/>
                    </a:cubicBezTo>
                    <a:cubicBezTo>
                      <a:pt x="37" y="12"/>
                      <a:pt x="46" y="24"/>
                      <a:pt x="55" y="3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0" name="Freeform 396"/>
              <p:cNvSpPr>
                <a:spLocks/>
              </p:cNvSpPr>
              <p:nvPr/>
            </p:nvSpPr>
            <p:spPr bwMode="auto">
              <a:xfrm>
                <a:off x="27254200" y="5026026"/>
                <a:ext cx="387350" cy="112713"/>
              </a:xfrm>
              <a:custGeom>
                <a:avLst/>
                <a:gdLst>
                  <a:gd name="T0" fmla="*/ 80 w 103"/>
                  <a:gd name="T1" fmla="*/ 26 h 30"/>
                  <a:gd name="T2" fmla="*/ 100 w 103"/>
                  <a:gd name="T3" fmla="*/ 26 h 30"/>
                  <a:gd name="T4" fmla="*/ 103 w 103"/>
                  <a:gd name="T5" fmla="*/ 30 h 30"/>
                  <a:gd name="T6" fmla="*/ 92 w 103"/>
                  <a:gd name="T7" fmla="*/ 30 h 30"/>
                  <a:gd name="T8" fmla="*/ 77 w 103"/>
                  <a:gd name="T9" fmla="*/ 30 h 30"/>
                  <a:gd name="T10" fmla="*/ 31 w 103"/>
                  <a:gd name="T11" fmla="*/ 22 h 30"/>
                  <a:gd name="T12" fmla="*/ 20 w 103"/>
                  <a:gd name="T13" fmla="*/ 9 h 30"/>
                  <a:gd name="T14" fmla="*/ 2 w 103"/>
                  <a:gd name="T15" fmla="*/ 9 h 30"/>
                  <a:gd name="T16" fmla="*/ 0 w 103"/>
                  <a:gd name="T17" fmla="*/ 7 h 30"/>
                  <a:gd name="T18" fmla="*/ 18 w 103"/>
                  <a:gd name="T19" fmla="*/ 5 h 30"/>
                  <a:gd name="T20" fmla="*/ 24 w 103"/>
                  <a:gd name="T21" fmla="*/ 0 h 30"/>
                  <a:gd name="T22" fmla="*/ 41 w 103"/>
                  <a:gd name="T23" fmla="*/ 0 h 30"/>
                  <a:gd name="T24" fmla="*/ 45 w 103"/>
                  <a:gd name="T25" fmla="*/ 5 h 30"/>
                  <a:gd name="T26" fmla="*/ 83 w 103"/>
                  <a:gd name="T27" fmla="*/ 5 h 30"/>
                  <a:gd name="T28" fmla="*/ 86 w 103"/>
                  <a:gd name="T29" fmla="*/ 9 h 30"/>
                  <a:gd name="T30" fmla="*/ 48 w 103"/>
                  <a:gd name="T31" fmla="*/ 9 h 30"/>
                  <a:gd name="T32" fmla="*/ 59 w 103"/>
                  <a:gd name="T33" fmla="*/ 22 h 30"/>
                  <a:gd name="T34" fmla="*/ 66 w 103"/>
                  <a:gd name="T35" fmla="*/ 25 h 30"/>
                  <a:gd name="T36" fmla="*/ 80 w 103"/>
                  <a:gd name="T37" fmla="*/ 26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03" h="30">
                    <a:moveTo>
                      <a:pt x="80" y="26"/>
                    </a:moveTo>
                    <a:cubicBezTo>
                      <a:pt x="87" y="26"/>
                      <a:pt x="94" y="26"/>
                      <a:pt x="100" y="26"/>
                    </a:cubicBezTo>
                    <a:cubicBezTo>
                      <a:pt x="103" y="30"/>
                      <a:pt x="103" y="30"/>
                      <a:pt x="103" y="30"/>
                    </a:cubicBezTo>
                    <a:cubicBezTo>
                      <a:pt x="92" y="30"/>
                      <a:pt x="92" y="30"/>
                      <a:pt x="92" y="30"/>
                    </a:cubicBezTo>
                    <a:cubicBezTo>
                      <a:pt x="77" y="30"/>
                      <a:pt x="77" y="30"/>
                      <a:pt x="77" y="30"/>
                    </a:cubicBezTo>
                    <a:cubicBezTo>
                      <a:pt x="50" y="30"/>
                      <a:pt x="31" y="22"/>
                      <a:pt x="31" y="22"/>
                    </a:cubicBezTo>
                    <a:cubicBezTo>
                      <a:pt x="20" y="9"/>
                      <a:pt x="20" y="9"/>
                      <a:pt x="20" y="9"/>
                    </a:cubicBezTo>
                    <a:cubicBezTo>
                      <a:pt x="14" y="9"/>
                      <a:pt x="8" y="9"/>
                      <a:pt x="2" y="9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6" y="6"/>
                      <a:pt x="12" y="5"/>
                      <a:pt x="18" y="5"/>
                    </a:cubicBezTo>
                    <a:cubicBezTo>
                      <a:pt x="24" y="0"/>
                      <a:pt x="24" y="0"/>
                      <a:pt x="24" y="0"/>
                    </a:cubicBezTo>
                    <a:cubicBezTo>
                      <a:pt x="41" y="0"/>
                      <a:pt x="41" y="0"/>
                      <a:pt x="41" y="0"/>
                    </a:cubicBezTo>
                    <a:cubicBezTo>
                      <a:pt x="45" y="5"/>
                      <a:pt x="45" y="5"/>
                      <a:pt x="45" y="5"/>
                    </a:cubicBezTo>
                    <a:cubicBezTo>
                      <a:pt x="58" y="5"/>
                      <a:pt x="70" y="5"/>
                      <a:pt x="83" y="5"/>
                    </a:cubicBezTo>
                    <a:cubicBezTo>
                      <a:pt x="86" y="9"/>
                      <a:pt x="86" y="9"/>
                      <a:pt x="86" y="9"/>
                    </a:cubicBezTo>
                    <a:cubicBezTo>
                      <a:pt x="73" y="9"/>
                      <a:pt x="61" y="9"/>
                      <a:pt x="48" y="9"/>
                    </a:cubicBezTo>
                    <a:cubicBezTo>
                      <a:pt x="59" y="22"/>
                      <a:pt x="59" y="22"/>
                      <a:pt x="59" y="22"/>
                    </a:cubicBezTo>
                    <a:cubicBezTo>
                      <a:pt x="66" y="25"/>
                      <a:pt x="66" y="25"/>
                      <a:pt x="66" y="25"/>
                    </a:cubicBezTo>
                    <a:lnTo>
                      <a:pt x="80" y="26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1" name="Freeform 397"/>
              <p:cNvSpPr>
                <a:spLocks noEditPoints="1"/>
              </p:cNvSpPr>
              <p:nvPr/>
            </p:nvSpPr>
            <p:spPr bwMode="auto">
              <a:xfrm>
                <a:off x="27093863" y="5572126"/>
                <a:ext cx="581025" cy="119063"/>
              </a:xfrm>
              <a:custGeom>
                <a:avLst/>
                <a:gdLst>
                  <a:gd name="T0" fmla="*/ 155 w 155"/>
                  <a:gd name="T1" fmla="*/ 16 h 32"/>
                  <a:gd name="T2" fmla="*/ 144 w 155"/>
                  <a:gd name="T3" fmla="*/ 28 h 32"/>
                  <a:gd name="T4" fmla="*/ 90 w 155"/>
                  <a:gd name="T5" fmla="*/ 32 h 32"/>
                  <a:gd name="T6" fmla="*/ 48 w 155"/>
                  <a:gd name="T7" fmla="*/ 30 h 32"/>
                  <a:gd name="T8" fmla="*/ 16 w 155"/>
                  <a:gd name="T9" fmla="*/ 25 h 32"/>
                  <a:gd name="T10" fmla="*/ 0 w 155"/>
                  <a:gd name="T11" fmla="*/ 16 h 32"/>
                  <a:gd name="T12" fmla="*/ 12 w 155"/>
                  <a:gd name="T13" fmla="*/ 4 h 32"/>
                  <a:gd name="T14" fmla="*/ 66 w 155"/>
                  <a:gd name="T15" fmla="*/ 0 h 32"/>
                  <a:gd name="T16" fmla="*/ 125 w 155"/>
                  <a:gd name="T17" fmla="*/ 4 h 32"/>
                  <a:gd name="T18" fmla="*/ 155 w 155"/>
                  <a:gd name="T19" fmla="*/ 16 h 32"/>
                  <a:gd name="T20" fmla="*/ 36 w 155"/>
                  <a:gd name="T21" fmla="*/ 16 h 32"/>
                  <a:gd name="T22" fmla="*/ 86 w 155"/>
                  <a:gd name="T23" fmla="*/ 27 h 32"/>
                  <a:gd name="T24" fmla="*/ 119 w 155"/>
                  <a:gd name="T25" fmla="*/ 16 h 32"/>
                  <a:gd name="T26" fmla="*/ 69 w 155"/>
                  <a:gd name="T27" fmla="*/ 5 h 32"/>
                  <a:gd name="T28" fmla="*/ 40 w 155"/>
                  <a:gd name="T29" fmla="*/ 8 h 32"/>
                  <a:gd name="T30" fmla="*/ 36 w 155"/>
                  <a:gd name="T31" fmla="*/ 1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5" h="32">
                    <a:moveTo>
                      <a:pt x="155" y="16"/>
                    </a:moveTo>
                    <a:cubicBezTo>
                      <a:pt x="155" y="16"/>
                      <a:pt x="155" y="25"/>
                      <a:pt x="144" y="28"/>
                    </a:cubicBezTo>
                    <a:cubicBezTo>
                      <a:pt x="132" y="31"/>
                      <a:pt x="114" y="32"/>
                      <a:pt x="90" y="32"/>
                    </a:cubicBezTo>
                    <a:cubicBezTo>
                      <a:pt x="74" y="32"/>
                      <a:pt x="60" y="32"/>
                      <a:pt x="48" y="30"/>
                    </a:cubicBezTo>
                    <a:cubicBezTo>
                      <a:pt x="35" y="29"/>
                      <a:pt x="25" y="27"/>
                      <a:pt x="16" y="25"/>
                    </a:cubicBezTo>
                    <a:cubicBezTo>
                      <a:pt x="8" y="22"/>
                      <a:pt x="0" y="16"/>
                      <a:pt x="0" y="16"/>
                    </a:cubicBezTo>
                    <a:cubicBezTo>
                      <a:pt x="0" y="16"/>
                      <a:pt x="0" y="7"/>
                      <a:pt x="12" y="4"/>
                    </a:cubicBezTo>
                    <a:cubicBezTo>
                      <a:pt x="23" y="1"/>
                      <a:pt x="41" y="0"/>
                      <a:pt x="66" y="0"/>
                    </a:cubicBezTo>
                    <a:cubicBezTo>
                      <a:pt x="89" y="0"/>
                      <a:pt x="109" y="1"/>
                      <a:pt x="125" y="4"/>
                    </a:cubicBezTo>
                    <a:cubicBezTo>
                      <a:pt x="141" y="7"/>
                      <a:pt x="155" y="16"/>
                      <a:pt x="155" y="16"/>
                    </a:cubicBezTo>
                    <a:close/>
                    <a:moveTo>
                      <a:pt x="36" y="16"/>
                    </a:moveTo>
                    <a:cubicBezTo>
                      <a:pt x="42" y="23"/>
                      <a:pt x="58" y="27"/>
                      <a:pt x="86" y="27"/>
                    </a:cubicBezTo>
                    <a:cubicBezTo>
                      <a:pt x="114" y="27"/>
                      <a:pt x="125" y="23"/>
                      <a:pt x="119" y="16"/>
                    </a:cubicBezTo>
                    <a:cubicBezTo>
                      <a:pt x="114" y="9"/>
                      <a:pt x="97" y="5"/>
                      <a:pt x="69" y="5"/>
                    </a:cubicBezTo>
                    <a:cubicBezTo>
                      <a:pt x="55" y="5"/>
                      <a:pt x="40" y="8"/>
                      <a:pt x="40" y="8"/>
                    </a:cubicBezTo>
                    <a:lnTo>
                      <a:pt x="36" y="16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2" name="Freeform 398"/>
              <p:cNvSpPr>
                <a:spLocks noEditPoints="1"/>
              </p:cNvSpPr>
              <p:nvPr/>
            </p:nvSpPr>
            <p:spPr bwMode="auto">
              <a:xfrm>
                <a:off x="27776488" y="5572126"/>
                <a:ext cx="606425" cy="171450"/>
              </a:xfrm>
              <a:custGeom>
                <a:avLst/>
                <a:gdLst>
                  <a:gd name="T0" fmla="*/ 108 w 162"/>
                  <a:gd name="T1" fmla="*/ 32 h 46"/>
                  <a:gd name="T2" fmla="*/ 57 w 162"/>
                  <a:gd name="T3" fmla="*/ 28 h 46"/>
                  <a:gd name="T4" fmla="*/ 55 w 162"/>
                  <a:gd name="T5" fmla="*/ 28 h 46"/>
                  <a:gd name="T6" fmla="*/ 61 w 162"/>
                  <a:gd name="T7" fmla="*/ 33 h 46"/>
                  <a:gd name="T8" fmla="*/ 71 w 162"/>
                  <a:gd name="T9" fmla="*/ 46 h 46"/>
                  <a:gd name="T10" fmla="*/ 36 w 162"/>
                  <a:gd name="T11" fmla="*/ 46 h 46"/>
                  <a:gd name="T12" fmla="*/ 0 w 162"/>
                  <a:gd name="T13" fmla="*/ 0 h 46"/>
                  <a:gd name="T14" fmla="*/ 28 w 162"/>
                  <a:gd name="T15" fmla="*/ 0 h 46"/>
                  <a:gd name="T16" fmla="*/ 36 w 162"/>
                  <a:gd name="T17" fmla="*/ 5 h 46"/>
                  <a:gd name="T18" fmla="*/ 38 w 162"/>
                  <a:gd name="T19" fmla="*/ 5 h 46"/>
                  <a:gd name="T20" fmla="*/ 83 w 162"/>
                  <a:gd name="T21" fmla="*/ 0 h 46"/>
                  <a:gd name="T22" fmla="*/ 134 w 162"/>
                  <a:gd name="T23" fmla="*/ 4 h 46"/>
                  <a:gd name="T24" fmla="*/ 160 w 162"/>
                  <a:gd name="T25" fmla="*/ 16 h 46"/>
                  <a:gd name="T26" fmla="*/ 153 w 162"/>
                  <a:gd name="T27" fmla="*/ 28 h 46"/>
                  <a:gd name="T28" fmla="*/ 108 w 162"/>
                  <a:gd name="T29" fmla="*/ 32 h 46"/>
                  <a:gd name="T30" fmla="*/ 79 w 162"/>
                  <a:gd name="T31" fmla="*/ 5 h 46"/>
                  <a:gd name="T32" fmla="*/ 50 w 162"/>
                  <a:gd name="T33" fmla="*/ 8 h 46"/>
                  <a:gd name="T34" fmla="*/ 47 w 162"/>
                  <a:gd name="T35" fmla="*/ 15 h 46"/>
                  <a:gd name="T36" fmla="*/ 47 w 162"/>
                  <a:gd name="T37" fmla="*/ 16 h 46"/>
                  <a:gd name="T38" fmla="*/ 63 w 162"/>
                  <a:gd name="T39" fmla="*/ 24 h 46"/>
                  <a:gd name="T40" fmla="*/ 96 w 162"/>
                  <a:gd name="T41" fmla="*/ 27 h 46"/>
                  <a:gd name="T42" fmla="*/ 122 w 162"/>
                  <a:gd name="T43" fmla="*/ 24 h 46"/>
                  <a:gd name="T44" fmla="*/ 125 w 162"/>
                  <a:gd name="T45" fmla="*/ 16 h 46"/>
                  <a:gd name="T46" fmla="*/ 109 w 162"/>
                  <a:gd name="T47" fmla="*/ 8 h 46"/>
                  <a:gd name="T48" fmla="*/ 79 w 162"/>
                  <a:gd name="T49" fmla="*/ 5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62" h="46">
                    <a:moveTo>
                      <a:pt x="108" y="32"/>
                    </a:moveTo>
                    <a:cubicBezTo>
                      <a:pt x="88" y="32"/>
                      <a:pt x="71" y="31"/>
                      <a:pt x="57" y="28"/>
                    </a:cubicBezTo>
                    <a:cubicBezTo>
                      <a:pt x="55" y="28"/>
                      <a:pt x="55" y="28"/>
                      <a:pt x="55" y="28"/>
                    </a:cubicBezTo>
                    <a:cubicBezTo>
                      <a:pt x="61" y="33"/>
                      <a:pt x="61" y="33"/>
                      <a:pt x="61" y="33"/>
                    </a:cubicBezTo>
                    <a:cubicBezTo>
                      <a:pt x="71" y="46"/>
                      <a:pt x="71" y="46"/>
                      <a:pt x="71" y="46"/>
                    </a:cubicBezTo>
                    <a:cubicBezTo>
                      <a:pt x="59" y="46"/>
                      <a:pt x="48" y="46"/>
                      <a:pt x="36" y="46"/>
                    </a:cubicBezTo>
                    <a:cubicBezTo>
                      <a:pt x="24" y="31"/>
                      <a:pt x="12" y="15"/>
                      <a:pt x="0" y="0"/>
                    </a:cubicBezTo>
                    <a:cubicBezTo>
                      <a:pt x="10" y="0"/>
                      <a:pt x="19" y="0"/>
                      <a:pt x="28" y="0"/>
                    </a:cubicBezTo>
                    <a:cubicBezTo>
                      <a:pt x="36" y="5"/>
                      <a:pt x="36" y="5"/>
                      <a:pt x="36" y="5"/>
                    </a:cubicBezTo>
                    <a:cubicBezTo>
                      <a:pt x="38" y="5"/>
                      <a:pt x="38" y="5"/>
                      <a:pt x="38" y="5"/>
                    </a:cubicBezTo>
                    <a:cubicBezTo>
                      <a:pt x="47" y="1"/>
                      <a:pt x="62" y="0"/>
                      <a:pt x="83" y="0"/>
                    </a:cubicBezTo>
                    <a:cubicBezTo>
                      <a:pt x="103" y="0"/>
                      <a:pt x="120" y="1"/>
                      <a:pt x="134" y="4"/>
                    </a:cubicBezTo>
                    <a:cubicBezTo>
                      <a:pt x="148" y="7"/>
                      <a:pt x="160" y="16"/>
                      <a:pt x="160" y="16"/>
                    </a:cubicBezTo>
                    <a:cubicBezTo>
                      <a:pt x="160" y="16"/>
                      <a:pt x="162" y="25"/>
                      <a:pt x="153" y="28"/>
                    </a:cubicBezTo>
                    <a:cubicBezTo>
                      <a:pt x="144" y="31"/>
                      <a:pt x="129" y="32"/>
                      <a:pt x="108" y="32"/>
                    </a:cubicBezTo>
                    <a:close/>
                    <a:moveTo>
                      <a:pt x="79" y="5"/>
                    </a:moveTo>
                    <a:cubicBezTo>
                      <a:pt x="65" y="5"/>
                      <a:pt x="50" y="8"/>
                      <a:pt x="50" y="8"/>
                    </a:cubicBezTo>
                    <a:cubicBezTo>
                      <a:pt x="47" y="15"/>
                      <a:pt x="47" y="15"/>
                      <a:pt x="47" y="15"/>
                    </a:cubicBezTo>
                    <a:cubicBezTo>
                      <a:pt x="47" y="16"/>
                      <a:pt x="47" y="16"/>
                      <a:pt x="47" y="16"/>
                    </a:cubicBezTo>
                    <a:cubicBezTo>
                      <a:pt x="47" y="16"/>
                      <a:pt x="56" y="23"/>
                      <a:pt x="63" y="24"/>
                    </a:cubicBezTo>
                    <a:cubicBezTo>
                      <a:pt x="71" y="26"/>
                      <a:pt x="82" y="27"/>
                      <a:pt x="96" y="27"/>
                    </a:cubicBezTo>
                    <a:cubicBezTo>
                      <a:pt x="108" y="27"/>
                      <a:pt x="122" y="24"/>
                      <a:pt x="122" y="24"/>
                    </a:cubicBezTo>
                    <a:cubicBezTo>
                      <a:pt x="125" y="16"/>
                      <a:pt x="125" y="16"/>
                      <a:pt x="125" y="16"/>
                    </a:cubicBezTo>
                    <a:cubicBezTo>
                      <a:pt x="125" y="16"/>
                      <a:pt x="117" y="10"/>
                      <a:pt x="109" y="8"/>
                    </a:cubicBezTo>
                    <a:cubicBezTo>
                      <a:pt x="101" y="6"/>
                      <a:pt x="91" y="5"/>
                      <a:pt x="79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3" name="Freeform 399"/>
              <p:cNvSpPr>
                <a:spLocks/>
              </p:cNvSpPr>
              <p:nvPr/>
            </p:nvSpPr>
            <p:spPr bwMode="auto">
              <a:xfrm>
                <a:off x="28417838" y="5548313"/>
                <a:ext cx="482600" cy="142875"/>
              </a:xfrm>
              <a:custGeom>
                <a:avLst/>
                <a:gdLst>
                  <a:gd name="T0" fmla="*/ 100 w 129"/>
                  <a:gd name="T1" fmla="*/ 33 h 38"/>
                  <a:gd name="T2" fmla="*/ 125 w 129"/>
                  <a:gd name="T3" fmla="*/ 32 h 38"/>
                  <a:gd name="T4" fmla="*/ 129 w 129"/>
                  <a:gd name="T5" fmla="*/ 37 h 38"/>
                  <a:gd name="T6" fmla="*/ 114 w 129"/>
                  <a:gd name="T7" fmla="*/ 38 h 38"/>
                  <a:gd name="T8" fmla="*/ 96 w 129"/>
                  <a:gd name="T9" fmla="*/ 38 h 38"/>
                  <a:gd name="T10" fmla="*/ 38 w 129"/>
                  <a:gd name="T11" fmla="*/ 29 h 38"/>
                  <a:gd name="T12" fmla="*/ 25 w 129"/>
                  <a:gd name="T13" fmla="*/ 11 h 38"/>
                  <a:gd name="T14" fmla="*/ 2 w 129"/>
                  <a:gd name="T15" fmla="*/ 11 h 38"/>
                  <a:gd name="T16" fmla="*/ 0 w 129"/>
                  <a:gd name="T17" fmla="*/ 9 h 38"/>
                  <a:gd name="T18" fmla="*/ 22 w 129"/>
                  <a:gd name="T19" fmla="*/ 6 h 38"/>
                  <a:gd name="T20" fmla="*/ 28 w 129"/>
                  <a:gd name="T21" fmla="*/ 0 h 38"/>
                  <a:gd name="T22" fmla="*/ 50 w 129"/>
                  <a:gd name="T23" fmla="*/ 0 h 38"/>
                  <a:gd name="T24" fmla="*/ 55 w 129"/>
                  <a:gd name="T25" fmla="*/ 6 h 38"/>
                  <a:gd name="T26" fmla="*/ 102 w 129"/>
                  <a:gd name="T27" fmla="*/ 6 h 38"/>
                  <a:gd name="T28" fmla="*/ 106 w 129"/>
                  <a:gd name="T29" fmla="*/ 11 h 38"/>
                  <a:gd name="T30" fmla="*/ 59 w 129"/>
                  <a:gd name="T31" fmla="*/ 11 h 38"/>
                  <a:gd name="T32" fmla="*/ 73 w 129"/>
                  <a:gd name="T33" fmla="*/ 28 h 38"/>
                  <a:gd name="T34" fmla="*/ 82 w 129"/>
                  <a:gd name="T35" fmla="*/ 32 h 38"/>
                  <a:gd name="T36" fmla="*/ 100 w 129"/>
                  <a:gd name="T37" fmla="*/ 33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29" h="38">
                    <a:moveTo>
                      <a:pt x="100" y="33"/>
                    </a:moveTo>
                    <a:cubicBezTo>
                      <a:pt x="108" y="33"/>
                      <a:pt x="116" y="33"/>
                      <a:pt x="125" y="32"/>
                    </a:cubicBezTo>
                    <a:cubicBezTo>
                      <a:pt x="129" y="37"/>
                      <a:pt x="129" y="37"/>
                      <a:pt x="129" y="37"/>
                    </a:cubicBezTo>
                    <a:cubicBezTo>
                      <a:pt x="114" y="38"/>
                      <a:pt x="114" y="38"/>
                      <a:pt x="114" y="38"/>
                    </a:cubicBezTo>
                    <a:cubicBezTo>
                      <a:pt x="114" y="38"/>
                      <a:pt x="102" y="38"/>
                      <a:pt x="96" y="38"/>
                    </a:cubicBezTo>
                    <a:cubicBezTo>
                      <a:pt x="63" y="38"/>
                      <a:pt x="44" y="35"/>
                      <a:pt x="38" y="29"/>
                    </a:cubicBezTo>
                    <a:cubicBezTo>
                      <a:pt x="25" y="11"/>
                      <a:pt x="25" y="11"/>
                      <a:pt x="25" y="11"/>
                    </a:cubicBezTo>
                    <a:cubicBezTo>
                      <a:pt x="17" y="11"/>
                      <a:pt x="10" y="11"/>
                      <a:pt x="2" y="11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7" y="8"/>
                      <a:pt x="15" y="7"/>
                      <a:pt x="22" y="6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35" y="0"/>
                      <a:pt x="43" y="0"/>
                      <a:pt x="50" y="0"/>
                    </a:cubicBezTo>
                    <a:cubicBezTo>
                      <a:pt x="55" y="6"/>
                      <a:pt x="55" y="6"/>
                      <a:pt x="55" y="6"/>
                    </a:cubicBezTo>
                    <a:cubicBezTo>
                      <a:pt x="71" y="6"/>
                      <a:pt x="86" y="6"/>
                      <a:pt x="102" y="6"/>
                    </a:cubicBezTo>
                    <a:cubicBezTo>
                      <a:pt x="106" y="11"/>
                      <a:pt x="106" y="11"/>
                      <a:pt x="106" y="11"/>
                    </a:cubicBezTo>
                    <a:cubicBezTo>
                      <a:pt x="90" y="11"/>
                      <a:pt x="75" y="11"/>
                      <a:pt x="59" y="11"/>
                    </a:cubicBezTo>
                    <a:cubicBezTo>
                      <a:pt x="73" y="28"/>
                      <a:pt x="73" y="28"/>
                      <a:pt x="73" y="28"/>
                    </a:cubicBezTo>
                    <a:cubicBezTo>
                      <a:pt x="82" y="32"/>
                      <a:pt x="82" y="32"/>
                      <a:pt x="82" y="32"/>
                    </a:cubicBezTo>
                    <a:cubicBezTo>
                      <a:pt x="82" y="32"/>
                      <a:pt x="93" y="33"/>
                      <a:pt x="100" y="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4" name="Freeform 400"/>
              <p:cNvSpPr>
                <a:spLocks noEditPoints="1"/>
              </p:cNvSpPr>
              <p:nvPr/>
            </p:nvSpPr>
            <p:spPr bwMode="auto">
              <a:xfrm>
                <a:off x="28894088" y="5530851"/>
                <a:ext cx="261938" cy="160338"/>
              </a:xfrm>
              <a:custGeom>
                <a:avLst/>
                <a:gdLst>
                  <a:gd name="T0" fmla="*/ 0 w 70"/>
                  <a:gd name="T1" fmla="*/ 3 h 43"/>
                  <a:gd name="T2" fmla="*/ 3 w 70"/>
                  <a:gd name="T3" fmla="*/ 0 h 43"/>
                  <a:gd name="T4" fmla="*/ 17 w 70"/>
                  <a:gd name="T5" fmla="*/ 0 h 43"/>
                  <a:gd name="T6" fmla="*/ 31 w 70"/>
                  <a:gd name="T7" fmla="*/ 0 h 43"/>
                  <a:gd name="T8" fmla="*/ 39 w 70"/>
                  <a:gd name="T9" fmla="*/ 3 h 43"/>
                  <a:gd name="T10" fmla="*/ 36 w 70"/>
                  <a:gd name="T11" fmla="*/ 6 h 43"/>
                  <a:gd name="T12" fmla="*/ 23 w 70"/>
                  <a:gd name="T13" fmla="*/ 7 h 43"/>
                  <a:gd name="T14" fmla="*/ 7 w 70"/>
                  <a:gd name="T15" fmla="*/ 6 h 43"/>
                  <a:gd name="T16" fmla="*/ 0 w 70"/>
                  <a:gd name="T17" fmla="*/ 3 h 43"/>
                  <a:gd name="T18" fmla="*/ 70 w 70"/>
                  <a:gd name="T19" fmla="*/ 43 h 43"/>
                  <a:gd name="T20" fmla="*/ 35 w 70"/>
                  <a:gd name="T21" fmla="*/ 43 h 43"/>
                  <a:gd name="T22" fmla="*/ 9 w 70"/>
                  <a:gd name="T23" fmla="*/ 11 h 43"/>
                  <a:gd name="T24" fmla="*/ 43 w 70"/>
                  <a:gd name="T25" fmla="*/ 11 h 43"/>
                  <a:gd name="T26" fmla="*/ 70 w 70"/>
                  <a:gd name="T2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0" h="43">
                    <a:moveTo>
                      <a:pt x="0" y="3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10" y="0"/>
                      <a:pt x="17" y="0"/>
                    </a:cubicBezTo>
                    <a:cubicBezTo>
                      <a:pt x="23" y="0"/>
                      <a:pt x="31" y="0"/>
                      <a:pt x="31" y="0"/>
                    </a:cubicBezTo>
                    <a:cubicBezTo>
                      <a:pt x="39" y="3"/>
                      <a:pt x="39" y="3"/>
                      <a:pt x="39" y="3"/>
                    </a:cubicBezTo>
                    <a:cubicBezTo>
                      <a:pt x="36" y="6"/>
                      <a:pt x="36" y="6"/>
                      <a:pt x="36" y="6"/>
                    </a:cubicBezTo>
                    <a:cubicBezTo>
                      <a:pt x="36" y="6"/>
                      <a:pt x="29" y="7"/>
                      <a:pt x="23" y="7"/>
                    </a:cubicBezTo>
                    <a:cubicBezTo>
                      <a:pt x="16" y="7"/>
                      <a:pt x="7" y="6"/>
                      <a:pt x="7" y="6"/>
                    </a:cubicBezTo>
                    <a:lnTo>
                      <a:pt x="0" y="3"/>
                    </a:lnTo>
                    <a:close/>
                    <a:moveTo>
                      <a:pt x="70" y="43"/>
                    </a:moveTo>
                    <a:cubicBezTo>
                      <a:pt x="58" y="43"/>
                      <a:pt x="46" y="43"/>
                      <a:pt x="35" y="43"/>
                    </a:cubicBezTo>
                    <a:cubicBezTo>
                      <a:pt x="26" y="32"/>
                      <a:pt x="17" y="22"/>
                      <a:pt x="9" y="11"/>
                    </a:cubicBezTo>
                    <a:cubicBezTo>
                      <a:pt x="20" y="11"/>
                      <a:pt x="32" y="11"/>
                      <a:pt x="43" y="11"/>
                    </a:cubicBezTo>
                    <a:cubicBezTo>
                      <a:pt x="52" y="22"/>
                      <a:pt x="61" y="32"/>
                      <a:pt x="70" y="4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5" name="Freeform 401"/>
              <p:cNvSpPr>
                <a:spLocks noEditPoints="1"/>
              </p:cNvSpPr>
              <p:nvPr/>
            </p:nvSpPr>
            <p:spPr bwMode="auto">
              <a:xfrm>
                <a:off x="29254450" y="5572126"/>
                <a:ext cx="584200" cy="119063"/>
              </a:xfrm>
              <a:custGeom>
                <a:avLst/>
                <a:gdLst>
                  <a:gd name="T0" fmla="*/ 155 w 156"/>
                  <a:gd name="T1" fmla="*/ 16 h 32"/>
                  <a:gd name="T2" fmla="*/ 145 w 156"/>
                  <a:gd name="T3" fmla="*/ 28 h 32"/>
                  <a:gd name="T4" fmla="*/ 91 w 156"/>
                  <a:gd name="T5" fmla="*/ 32 h 32"/>
                  <a:gd name="T6" fmla="*/ 49 w 156"/>
                  <a:gd name="T7" fmla="*/ 30 h 32"/>
                  <a:gd name="T8" fmla="*/ 17 w 156"/>
                  <a:gd name="T9" fmla="*/ 25 h 32"/>
                  <a:gd name="T10" fmla="*/ 0 w 156"/>
                  <a:gd name="T11" fmla="*/ 16 h 32"/>
                  <a:gd name="T12" fmla="*/ 11 w 156"/>
                  <a:gd name="T13" fmla="*/ 4 h 32"/>
                  <a:gd name="T14" fmla="*/ 65 w 156"/>
                  <a:gd name="T15" fmla="*/ 0 h 32"/>
                  <a:gd name="T16" fmla="*/ 124 w 156"/>
                  <a:gd name="T17" fmla="*/ 4 h 32"/>
                  <a:gd name="T18" fmla="*/ 155 w 156"/>
                  <a:gd name="T19" fmla="*/ 16 h 32"/>
                  <a:gd name="T20" fmla="*/ 36 w 156"/>
                  <a:gd name="T21" fmla="*/ 16 h 32"/>
                  <a:gd name="T22" fmla="*/ 87 w 156"/>
                  <a:gd name="T23" fmla="*/ 27 h 32"/>
                  <a:gd name="T24" fmla="*/ 119 w 156"/>
                  <a:gd name="T25" fmla="*/ 16 h 32"/>
                  <a:gd name="T26" fmla="*/ 68 w 156"/>
                  <a:gd name="T27" fmla="*/ 5 h 32"/>
                  <a:gd name="T28" fmla="*/ 39 w 156"/>
                  <a:gd name="T29" fmla="*/ 8 h 32"/>
                  <a:gd name="T30" fmla="*/ 36 w 156"/>
                  <a:gd name="T31" fmla="*/ 1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6" h="32">
                    <a:moveTo>
                      <a:pt x="155" y="16"/>
                    </a:moveTo>
                    <a:cubicBezTo>
                      <a:pt x="155" y="16"/>
                      <a:pt x="156" y="25"/>
                      <a:pt x="145" y="28"/>
                    </a:cubicBezTo>
                    <a:cubicBezTo>
                      <a:pt x="133" y="31"/>
                      <a:pt x="115" y="32"/>
                      <a:pt x="91" y="32"/>
                    </a:cubicBezTo>
                    <a:cubicBezTo>
                      <a:pt x="76" y="32"/>
                      <a:pt x="62" y="32"/>
                      <a:pt x="49" y="30"/>
                    </a:cubicBezTo>
                    <a:cubicBezTo>
                      <a:pt x="36" y="29"/>
                      <a:pt x="25" y="27"/>
                      <a:pt x="17" y="25"/>
                    </a:cubicBezTo>
                    <a:cubicBezTo>
                      <a:pt x="9" y="22"/>
                      <a:pt x="0" y="16"/>
                      <a:pt x="0" y="16"/>
                    </a:cubicBezTo>
                    <a:cubicBezTo>
                      <a:pt x="0" y="16"/>
                      <a:pt x="0" y="7"/>
                      <a:pt x="11" y="4"/>
                    </a:cubicBezTo>
                    <a:cubicBezTo>
                      <a:pt x="22" y="1"/>
                      <a:pt x="40" y="0"/>
                      <a:pt x="65" y="0"/>
                    </a:cubicBezTo>
                    <a:cubicBezTo>
                      <a:pt x="88" y="0"/>
                      <a:pt x="108" y="1"/>
                      <a:pt x="124" y="4"/>
                    </a:cubicBezTo>
                    <a:cubicBezTo>
                      <a:pt x="140" y="7"/>
                      <a:pt x="155" y="16"/>
                      <a:pt x="155" y="16"/>
                    </a:cubicBezTo>
                    <a:close/>
                    <a:moveTo>
                      <a:pt x="36" y="16"/>
                    </a:moveTo>
                    <a:cubicBezTo>
                      <a:pt x="42" y="23"/>
                      <a:pt x="59" y="27"/>
                      <a:pt x="87" y="27"/>
                    </a:cubicBezTo>
                    <a:cubicBezTo>
                      <a:pt x="115" y="27"/>
                      <a:pt x="126" y="23"/>
                      <a:pt x="119" y="16"/>
                    </a:cubicBezTo>
                    <a:cubicBezTo>
                      <a:pt x="113" y="9"/>
                      <a:pt x="96" y="5"/>
                      <a:pt x="68" y="5"/>
                    </a:cubicBezTo>
                    <a:cubicBezTo>
                      <a:pt x="54" y="5"/>
                      <a:pt x="39" y="8"/>
                      <a:pt x="39" y="8"/>
                    </a:cubicBezTo>
                    <a:lnTo>
                      <a:pt x="36" y="16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6" name="Freeform 402"/>
              <p:cNvSpPr>
                <a:spLocks/>
              </p:cNvSpPr>
              <p:nvPr/>
            </p:nvSpPr>
            <p:spPr bwMode="auto">
              <a:xfrm>
                <a:off x="29932313" y="5572126"/>
                <a:ext cx="641350" cy="119063"/>
              </a:xfrm>
              <a:custGeom>
                <a:avLst/>
                <a:gdLst>
                  <a:gd name="T0" fmla="*/ 171 w 171"/>
                  <a:gd name="T1" fmla="*/ 32 h 32"/>
                  <a:gd name="T2" fmla="*/ 136 w 171"/>
                  <a:gd name="T3" fmla="*/ 32 h 32"/>
                  <a:gd name="T4" fmla="*/ 119 w 171"/>
                  <a:gd name="T5" fmla="*/ 13 h 32"/>
                  <a:gd name="T6" fmla="*/ 107 w 171"/>
                  <a:gd name="T7" fmla="*/ 7 h 32"/>
                  <a:gd name="T8" fmla="*/ 81 w 171"/>
                  <a:gd name="T9" fmla="*/ 5 h 32"/>
                  <a:gd name="T10" fmla="*/ 51 w 171"/>
                  <a:gd name="T11" fmla="*/ 8 h 32"/>
                  <a:gd name="T12" fmla="*/ 49 w 171"/>
                  <a:gd name="T13" fmla="*/ 16 h 32"/>
                  <a:gd name="T14" fmla="*/ 62 w 171"/>
                  <a:gd name="T15" fmla="*/ 32 h 32"/>
                  <a:gd name="T16" fmla="*/ 27 w 171"/>
                  <a:gd name="T17" fmla="*/ 32 h 32"/>
                  <a:gd name="T18" fmla="*/ 0 w 171"/>
                  <a:gd name="T19" fmla="*/ 0 h 32"/>
                  <a:gd name="T20" fmla="*/ 27 w 171"/>
                  <a:gd name="T21" fmla="*/ 0 h 32"/>
                  <a:gd name="T22" fmla="*/ 36 w 171"/>
                  <a:gd name="T23" fmla="*/ 5 h 32"/>
                  <a:gd name="T24" fmla="*/ 38 w 171"/>
                  <a:gd name="T25" fmla="*/ 5 h 32"/>
                  <a:gd name="T26" fmla="*/ 55 w 171"/>
                  <a:gd name="T27" fmla="*/ 1 h 32"/>
                  <a:gd name="T28" fmla="*/ 85 w 171"/>
                  <a:gd name="T29" fmla="*/ 0 h 32"/>
                  <a:gd name="T30" fmla="*/ 153 w 171"/>
                  <a:gd name="T31" fmla="*/ 11 h 32"/>
                  <a:gd name="T32" fmla="*/ 171 w 171"/>
                  <a:gd name="T33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71" h="32">
                    <a:moveTo>
                      <a:pt x="171" y="32"/>
                    </a:moveTo>
                    <a:cubicBezTo>
                      <a:pt x="160" y="32"/>
                      <a:pt x="148" y="32"/>
                      <a:pt x="136" y="32"/>
                    </a:cubicBezTo>
                    <a:cubicBezTo>
                      <a:pt x="131" y="25"/>
                      <a:pt x="125" y="19"/>
                      <a:pt x="119" y="13"/>
                    </a:cubicBezTo>
                    <a:cubicBezTo>
                      <a:pt x="119" y="13"/>
                      <a:pt x="113" y="8"/>
                      <a:pt x="107" y="7"/>
                    </a:cubicBezTo>
                    <a:cubicBezTo>
                      <a:pt x="107" y="7"/>
                      <a:pt x="93" y="5"/>
                      <a:pt x="81" y="5"/>
                    </a:cubicBezTo>
                    <a:cubicBezTo>
                      <a:pt x="67" y="5"/>
                      <a:pt x="51" y="8"/>
                      <a:pt x="51" y="8"/>
                    </a:cubicBezTo>
                    <a:cubicBezTo>
                      <a:pt x="49" y="16"/>
                      <a:pt x="49" y="16"/>
                      <a:pt x="49" y="16"/>
                    </a:cubicBezTo>
                    <a:cubicBezTo>
                      <a:pt x="62" y="32"/>
                      <a:pt x="62" y="32"/>
                      <a:pt x="62" y="32"/>
                    </a:cubicBezTo>
                    <a:cubicBezTo>
                      <a:pt x="51" y="32"/>
                      <a:pt x="39" y="32"/>
                      <a:pt x="27" y="32"/>
                    </a:cubicBezTo>
                    <a:cubicBezTo>
                      <a:pt x="18" y="21"/>
                      <a:pt x="9" y="11"/>
                      <a:pt x="0" y="0"/>
                    </a:cubicBezTo>
                    <a:cubicBezTo>
                      <a:pt x="9" y="0"/>
                      <a:pt x="18" y="0"/>
                      <a:pt x="27" y="0"/>
                    </a:cubicBezTo>
                    <a:cubicBezTo>
                      <a:pt x="36" y="5"/>
                      <a:pt x="36" y="5"/>
                      <a:pt x="36" y="5"/>
                    </a:cubicBezTo>
                    <a:cubicBezTo>
                      <a:pt x="38" y="5"/>
                      <a:pt x="38" y="5"/>
                      <a:pt x="38" y="5"/>
                    </a:cubicBezTo>
                    <a:cubicBezTo>
                      <a:pt x="38" y="5"/>
                      <a:pt x="47" y="2"/>
                      <a:pt x="55" y="1"/>
                    </a:cubicBezTo>
                    <a:cubicBezTo>
                      <a:pt x="64" y="0"/>
                      <a:pt x="74" y="0"/>
                      <a:pt x="85" y="0"/>
                    </a:cubicBezTo>
                    <a:cubicBezTo>
                      <a:pt x="123" y="0"/>
                      <a:pt x="146" y="4"/>
                      <a:pt x="153" y="11"/>
                    </a:cubicBezTo>
                    <a:cubicBezTo>
                      <a:pt x="159" y="18"/>
                      <a:pt x="165" y="25"/>
                      <a:pt x="171" y="3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7" name="Freeform 403"/>
              <p:cNvSpPr>
                <a:spLocks/>
              </p:cNvSpPr>
              <p:nvPr/>
            </p:nvSpPr>
            <p:spPr bwMode="auto">
              <a:xfrm>
                <a:off x="-18764250" y="5572126"/>
                <a:ext cx="522288" cy="119063"/>
              </a:xfrm>
              <a:custGeom>
                <a:avLst/>
                <a:gdLst>
                  <a:gd name="T0" fmla="*/ 63 w 139"/>
                  <a:gd name="T1" fmla="*/ 32 h 32"/>
                  <a:gd name="T2" fmla="*/ 10 w 139"/>
                  <a:gd name="T3" fmla="*/ 28 h 32"/>
                  <a:gd name="T4" fmla="*/ 2 w 139"/>
                  <a:gd name="T5" fmla="*/ 16 h 32"/>
                  <a:gd name="T6" fmla="*/ 33 w 139"/>
                  <a:gd name="T7" fmla="*/ 4 h 32"/>
                  <a:gd name="T8" fmla="*/ 95 w 139"/>
                  <a:gd name="T9" fmla="*/ 0 h 32"/>
                  <a:gd name="T10" fmla="*/ 139 w 139"/>
                  <a:gd name="T11" fmla="*/ 2 h 32"/>
                  <a:gd name="T12" fmla="*/ 124 w 139"/>
                  <a:gd name="T13" fmla="*/ 7 h 32"/>
                  <a:gd name="T14" fmla="*/ 89 w 139"/>
                  <a:gd name="T15" fmla="*/ 5 h 32"/>
                  <a:gd name="T16" fmla="*/ 37 w 139"/>
                  <a:gd name="T17" fmla="*/ 16 h 32"/>
                  <a:gd name="T18" fmla="*/ 41 w 139"/>
                  <a:gd name="T19" fmla="*/ 24 h 32"/>
                  <a:gd name="T20" fmla="*/ 69 w 139"/>
                  <a:gd name="T21" fmla="*/ 27 h 32"/>
                  <a:gd name="T22" fmla="*/ 115 w 139"/>
                  <a:gd name="T23" fmla="*/ 25 h 32"/>
                  <a:gd name="T24" fmla="*/ 110 w 139"/>
                  <a:gd name="T25" fmla="*/ 30 h 32"/>
                  <a:gd name="T26" fmla="*/ 89 w 139"/>
                  <a:gd name="T27" fmla="*/ 32 h 32"/>
                  <a:gd name="T28" fmla="*/ 63 w 139"/>
                  <a:gd name="T29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39" h="32">
                    <a:moveTo>
                      <a:pt x="63" y="32"/>
                    </a:moveTo>
                    <a:cubicBezTo>
                      <a:pt x="38" y="32"/>
                      <a:pt x="21" y="31"/>
                      <a:pt x="10" y="28"/>
                    </a:cubicBezTo>
                    <a:cubicBezTo>
                      <a:pt x="0" y="25"/>
                      <a:pt x="2" y="16"/>
                      <a:pt x="2" y="16"/>
                    </a:cubicBezTo>
                    <a:cubicBezTo>
                      <a:pt x="2" y="16"/>
                      <a:pt x="17" y="7"/>
                      <a:pt x="33" y="4"/>
                    </a:cubicBezTo>
                    <a:cubicBezTo>
                      <a:pt x="49" y="1"/>
                      <a:pt x="69" y="0"/>
                      <a:pt x="95" y="0"/>
                    </a:cubicBezTo>
                    <a:cubicBezTo>
                      <a:pt x="112" y="0"/>
                      <a:pt x="127" y="1"/>
                      <a:pt x="139" y="2"/>
                    </a:cubicBezTo>
                    <a:cubicBezTo>
                      <a:pt x="124" y="7"/>
                      <a:pt x="124" y="7"/>
                      <a:pt x="124" y="7"/>
                    </a:cubicBezTo>
                    <a:cubicBezTo>
                      <a:pt x="110" y="6"/>
                      <a:pt x="99" y="5"/>
                      <a:pt x="89" y="5"/>
                    </a:cubicBezTo>
                    <a:cubicBezTo>
                      <a:pt x="61" y="5"/>
                      <a:pt x="44" y="9"/>
                      <a:pt x="37" y="16"/>
                    </a:cubicBezTo>
                    <a:cubicBezTo>
                      <a:pt x="41" y="24"/>
                      <a:pt x="41" y="24"/>
                      <a:pt x="41" y="24"/>
                    </a:cubicBezTo>
                    <a:cubicBezTo>
                      <a:pt x="41" y="24"/>
                      <a:pt x="56" y="27"/>
                      <a:pt x="69" y="27"/>
                    </a:cubicBezTo>
                    <a:cubicBezTo>
                      <a:pt x="85" y="27"/>
                      <a:pt x="100" y="26"/>
                      <a:pt x="115" y="25"/>
                    </a:cubicBezTo>
                    <a:cubicBezTo>
                      <a:pt x="110" y="30"/>
                      <a:pt x="110" y="30"/>
                      <a:pt x="110" y="30"/>
                    </a:cubicBezTo>
                    <a:cubicBezTo>
                      <a:pt x="103" y="31"/>
                      <a:pt x="96" y="32"/>
                      <a:pt x="89" y="32"/>
                    </a:cubicBezTo>
                    <a:cubicBezTo>
                      <a:pt x="82" y="32"/>
                      <a:pt x="73" y="32"/>
                      <a:pt x="63" y="3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8" name="Freeform 404"/>
              <p:cNvSpPr>
                <a:spLocks noEditPoints="1"/>
              </p:cNvSpPr>
              <p:nvPr/>
            </p:nvSpPr>
            <p:spPr bwMode="auto">
              <a:xfrm>
                <a:off x="-18197513" y="5572126"/>
                <a:ext cx="585788" cy="119063"/>
              </a:xfrm>
              <a:custGeom>
                <a:avLst/>
                <a:gdLst>
                  <a:gd name="T0" fmla="*/ 155 w 156"/>
                  <a:gd name="T1" fmla="*/ 16 h 32"/>
                  <a:gd name="T2" fmla="*/ 124 w 156"/>
                  <a:gd name="T3" fmla="*/ 28 h 32"/>
                  <a:gd name="T4" fmla="*/ 63 w 156"/>
                  <a:gd name="T5" fmla="*/ 32 h 32"/>
                  <a:gd name="T6" fmla="*/ 24 w 156"/>
                  <a:gd name="T7" fmla="*/ 30 h 32"/>
                  <a:gd name="T8" fmla="*/ 2 w 156"/>
                  <a:gd name="T9" fmla="*/ 25 h 32"/>
                  <a:gd name="T10" fmla="*/ 0 w 156"/>
                  <a:gd name="T11" fmla="*/ 16 h 32"/>
                  <a:gd name="T12" fmla="*/ 31 w 156"/>
                  <a:gd name="T13" fmla="*/ 4 h 32"/>
                  <a:gd name="T14" fmla="*/ 92 w 156"/>
                  <a:gd name="T15" fmla="*/ 0 h 32"/>
                  <a:gd name="T16" fmla="*/ 145 w 156"/>
                  <a:gd name="T17" fmla="*/ 4 h 32"/>
                  <a:gd name="T18" fmla="*/ 155 w 156"/>
                  <a:gd name="T19" fmla="*/ 16 h 32"/>
                  <a:gd name="T20" fmla="*/ 36 w 156"/>
                  <a:gd name="T21" fmla="*/ 16 h 32"/>
                  <a:gd name="T22" fmla="*/ 69 w 156"/>
                  <a:gd name="T23" fmla="*/ 27 h 32"/>
                  <a:gd name="T24" fmla="*/ 119 w 156"/>
                  <a:gd name="T25" fmla="*/ 16 h 32"/>
                  <a:gd name="T26" fmla="*/ 87 w 156"/>
                  <a:gd name="T27" fmla="*/ 5 h 32"/>
                  <a:gd name="T28" fmla="*/ 53 w 156"/>
                  <a:gd name="T29" fmla="*/ 8 h 32"/>
                  <a:gd name="T30" fmla="*/ 36 w 156"/>
                  <a:gd name="T31" fmla="*/ 1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6" h="32">
                    <a:moveTo>
                      <a:pt x="155" y="16"/>
                    </a:moveTo>
                    <a:cubicBezTo>
                      <a:pt x="155" y="16"/>
                      <a:pt x="140" y="25"/>
                      <a:pt x="124" y="28"/>
                    </a:cubicBezTo>
                    <a:cubicBezTo>
                      <a:pt x="108" y="31"/>
                      <a:pt x="88" y="32"/>
                      <a:pt x="63" y="32"/>
                    </a:cubicBezTo>
                    <a:cubicBezTo>
                      <a:pt x="48" y="32"/>
                      <a:pt x="35" y="32"/>
                      <a:pt x="24" y="30"/>
                    </a:cubicBezTo>
                    <a:cubicBezTo>
                      <a:pt x="14" y="29"/>
                      <a:pt x="2" y="25"/>
                      <a:pt x="2" y="25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15" y="7"/>
                      <a:pt x="31" y="4"/>
                    </a:cubicBezTo>
                    <a:cubicBezTo>
                      <a:pt x="47" y="1"/>
                      <a:pt x="68" y="0"/>
                      <a:pt x="92" y="0"/>
                    </a:cubicBezTo>
                    <a:cubicBezTo>
                      <a:pt x="116" y="0"/>
                      <a:pt x="133" y="1"/>
                      <a:pt x="145" y="4"/>
                    </a:cubicBezTo>
                    <a:cubicBezTo>
                      <a:pt x="156" y="7"/>
                      <a:pt x="155" y="16"/>
                      <a:pt x="155" y="16"/>
                    </a:cubicBezTo>
                    <a:close/>
                    <a:moveTo>
                      <a:pt x="36" y="16"/>
                    </a:moveTo>
                    <a:cubicBezTo>
                      <a:pt x="30" y="23"/>
                      <a:pt x="41" y="27"/>
                      <a:pt x="69" y="27"/>
                    </a:cubicBezTo>
                    <a:cubicBezTo>
                      <a:pt x="96" y="27"/>
                      <a:pt x="113" y="23"/>
                      <a:pt x="119" y="16"/>
                    </a:cubicBezTo>
                    <a:cubicBezTo>
                      <a:pt x="126" y="9"/>
                      <a:pt x="115" y="5"/>
                      <a:pt x="87" y="5"/>
                    </a:cubicBezTo>
                    <a:cubicBezTo>
                      <a:pt x="73" y="5"/>
                      <a:pt x="61" y="6"/>
                      <a:pt x="53" y="8"/>
                    </a:cubicBezTo>
                    <a:cubicBezTo>
                      <a:pt x="45" y="10"/>
                      <a:pt x="36" y="16"/>
                      <a:pt x="36" y="1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9" name="Freeform 405"/>
              <p:cNvSpPr>
                <a:spLocks/>
              </p:cNvSpPr>
              <p:nvPr/>
            </p:nvSpPr>
            <p:spPr bwMode="auto">
              <a:xfrm>
                <a:off x="-17514888" y="5572126"/>
                <a:ext cx="971550" cy="119063"/>
              </a:xfrm>
              <a:custGeom>
                <a:avLst/>
                <a:gdLst>
                  <a:gd name="T0" fmla="*/ 137 w 259"/>
                  <a:gd name="T1" fmla="*/ 32 h 32"/>
                  <a:gd name="T2" fmla="*/ 102 w 259"/>
                  <a:gd name="T3" fmla="*/ 32 h 32"/>
                  <a:gd name="T4" fmla="*/ 119 w 259"/>
                  <a:gd name="T5" fmla="*/ 13 h 32"/>
                  <a:gd name="T6" fmla="*/ 116 w 259"/>
                  <a:gd name="T7" fmla="*/ 7 h 32"/>
                  <a:gd name="T8" fmla="*/ 95 w 259"/>
                  <a:gd name="T9" fmla="*/ 5 h 32"/>
                  <a:gd name="T10" fmla="*/ 64 w 259"/>
                  <a:gd name="T11" fmla="*/ 8 h 32"/>
                  <a:gd name="T12" fmla="*/ 48 w 259"/>
                  <a:gd name="T13" fmla="*/ 16 h 32"/>
                  <a:gd name="T14" fmla="*/ 34 w 259"/>
                  <a:gd name="T15" fmla="*/ 32 h 32"/>
                  <a:gd name="T16" fmla="*/ 0 w 259"/>
                  <a:gd name="T17" fmla="*/ 32 h 32"/>
                  <a:gd name="T18" fmla="*/ 26 w 259"/>
                  <a:gd name="T19" fmla="*/ 0 h 32"/>
                  <a:gd name="T20" fmla="*/ 54 w 259"/>
                  <a:gd name="T21" fmla="*/ 0 h 32"/>
                  <a:gd name="T22" fmla="*/ 55 w 259"/>
                  <a:gd name="T23" fmla="*/ 5 h 32"/>
                  <a:gd name="T24" fmla="*/ 57 w 259"/>
                  <a:gd name="T25" fmla="*/ 5 h 32"/>
                  <a:gd name="T26" fmla="*/ 79 w 259"/>
                  <a:gd name="T27" fmla="*/ 1 h 32"/>
                  <a:gd name="T28" fmla="*/ 109 w 259"/>
                  <a:gd name="T29" fmla="*/ 0 h 32"/>
                  <a:gd name="T30" fmla="*/ 154 w 259"/>
                  <a:gd name="T31" fmla="*/ 5 h 32"/>
                  <a:gd name="T32" fmla="*/ 157 w 259"/>
                  <a:gd name="T33" fmla="*/ 5 h 32"/>
                  <a:gd name="T34" fmla="*/ 180 w 259"/>
                  <a:gd name="T35" fmla="*/ 1 h 32"/>
                  <a:gd name="T36" fmla="*/ 211 w 259"/>
                  <a:gd name="T37" fmla="*/ 0 h 32"/>
                  <a:gd name="T38" fmla="*/ 251 w 259"/>
                  <a:gd name="T39" fmla="*/ 3 h 32"/>
                  <a:gd name="T40" fmla="*/ 258 w 259"/>
                  <a:gd name="T41" fmla="*/ 11 h 32"/>
                  <a:gd name="T42" fmla="*/ 241 w 259"/>
                  <a:gd name="T43" fmla="*/ 32 h 32"/>
                  <a:gd name="T44" fmla="*/ 206 w 259"/>
                  <a:gd name="T45" fmla="*/ 32 h 32"/>
                  <a:gd name="T46" fmla="*/ 222 w 259"/>
                  <a:gd name="T47" fmla="*/ 13 h 32"/>
                  <a:gd name="T48" fmla="*/ 219 w 259"/>
                  <a:gd name="T49" fmla="*/ 7 h 32"/>
                  <a:gd name="T50" fmla="*/ 198 w 259"/>
                  <a:gd name="T51" fmla="*/ 5 h 32"/>
                  <a:gd name="T52" fmla="*/ 167 w 259"/>
                  <a:gd name="T53" fmla="*/ 8 h 32"/>
                  <a:gd name="T54" fmla="*/ 151 w 259"/>
                  <a:gd name="T55" fmla="*/ 15 h 32"/>
                  <a:gd name="T56" fmla="*/ 137 w 259"/>
                  <a:gd name="T57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259" h="32">
                    <a:moveTo>
                      <a:pt x="137" y="32"/>
                    </a:moveTo>
                    <a:cubicBezTo>
                      <a:pt x="126" y="32"/>
                      <a:pt x="114" y="32"/>
                      <a:pt x="102" y="32"/>
                    </a:cubicBezTo>
                    <a:cubicBezTo>
                      <a:pt x="108" y="25"/>
                      <a:pt x="113" y="19"/>
                      <a:pt x="119" y="13"/>
                    </a:cubicBezTo>
                    <a:cubicBezTo>
                      <a:pt x="116" y="7"/>
                      <a:pt x="116" y="7"/>
                      <a:pt x="116" y="7"/>
                    </a:cubicBezTo>
                    <a:cubicBezTo>
                      <a:pt x="116" y="7"/>
                      <a:pt x="106" y="5"/>
                      <a:pt x="95" y="5"/>
                    </a:cubicBezTo>
                    <a:cubicBezTo>
                      <a:pt x="82" y="5"/>
                      <a:pt x="72" y="6"/>
                      <a:pt x="64" y="8"/>
                    </a:cubicBezTo>
                    <a:cubicBezTo>
                      <a:pt x="56" y="9"/>
                      <a:pt x="48" y="16"/>
                      <a:pt x="48" y="16"/>
                    </a:cubicBezTo>
                    <a:cubicBezTo>
                      <a:pt x="34" y="32"/>
                      <a:pt x="34" y="32"/>
                      <a:pt x="34" y="32"/>
                    </a:cubicBezTo>
                    <a:cubicBezTo>
                      <a:pt x="23" y="32"/>
                      <a:pt x="11" y="32"/>
                      <a:pt x="0" y="32"/>
                    </a:cubicBezTo>
                    <a:cubicBezTo>
                      <a:pt x="9" y="21"/>
                      <a:pt x="18" y="11"/>
                      <a:pt x="26" y="0"/>
                    </a:cubicBezTo>
                    <a:cubicBezTo>
                      <a:pt x="35" y="0"/>
                      <a:pt x="44" y="0"/>
                      <a:pt x="54" y="0"/>
                    </a:cubicBezTo>
                    <a:cubicBezTo>
                      <a:pt x="55" y="5"/>
                      <a:pt x="55" y="5"/>
                      <a:pt x="55" y="5"/>
                    </a:cubicBezTo>
                    <a:cubicBezTo>
                      <a:pt x="57" y="5"/>
                      <a:pt x="57" y="5"/>
                      <a:pt x="57" y="5"/>
                    </a:cubicBezTo>
                    <a:cubicBezTo>
                      <a:pt x="57" y="5"/>
                      <a:pt x="70" y="2"/>
                      <a:pt x="79" y="1"/>
                    </a:cubicBezTo>
                    <a:cubicBezTo>
                      <a:pt x="88" y="0"/>
                      <a:pt x="98" y="0"/>
                      <a:pt x="109" y="0"/>
                    </a:cubicBezTo>
                    <a:cubicBezTo>
                      <a:pt x="133" y="0"/>
                      <a:pt x="154" y="5"/>
                      <a:pt x="154" y="5"/>
                    </a:cubicBezTo>
                    <a:cubicBezTo>
                      <a:pt x="157" y="5"/>
                      <a:pt x="157" y="5"/>
                      <a:pt x="157" y="5"/>
                    </a:cubicBezTo>
                    <a:cubicBezTo>
                      <a:pt x="163" y="3"/>
                      <a:pt x="170" y="2"/>
                      <a:pt x="180" y="1"/>
                    </a:cubicBezTo>
                    <a:cubicBezTo>
                      <a:pt x="189" y="0"/>
                      <a:pt x="200" y="0"/>
                      <a:pt x="211" y="0"/>
                    </a:cubicBezTo>
                    <a:cubicBezTo>
                      <a:pt x="230" y="0"/>
                      <a:pt x="244" y="1"/>
                      <a:pt x="251" y="3"/>
                    </a:cubicBezTo>
                    <a:cubicBezTo>
                      <a:pt x="259" y="5"/>
                      <a:pt x="258" y="11"/>
                      <a:pt x="258" y="11"/>
                    </a:cubicBezTo>
                    <a:cubicBezTo>
                      <a:pt x="252" y="18"/>
                      <a:pt x="246" y="25"/>
                      <a:pt x="241" y="32"/>
                    </a:cubicBezTo>
                    <a:cubicBezTo>
                      <a:pt x="229" y="32"/>
                      <a:pt x="218" y="32"/>
                      <a:pt x="206" y="32"/>
                    </a:cubicBezTo>
                    <a:cubicBezTo>
                      <a:pt x="211" y="25"/>
                      <a:pt x="217" y="19"/>
                      <a:pt x="222" y="13"/>
                    </a:cubicBezTo>
                    <a:cubicBezTo>
                      <a:pt x="219" y="7"/>
                      <a:pt x="219" y="7"/>
                      <a:pt x="219" y="7"/>
                    </a:cubicBezTo>
                    <a:cubicBezTo>
                      <a:pt x="219" y="7"/>
                      <a:pt x="208" y="5"/>
                      <a:pt x="198" y="5"/>
                    </a:cubicBezTo>
                    <a:cubicBezTo>
                      <a:pt x="185" y="5"/>
                      <a:pt x="174" y="6"/>
                      <a:pt x="167" y="8"/>
                    </a:cubicBezTo>
                    <a:cubicBezTo>
                      <a:pt x="159" y="9"/>
                      <a:pt x="151" y="15"/>
                      <a:pt x="151" y="15"/>
                    </a:cubicBezTo>
                    <a:lnTo>
                      <a:pt x="137" y="32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0" name="Freeform 406"/>
              <p:cNvSpPr>
                <a:spLocks/>
              </p:cNvSpPr>
              <p:nvPr/>
            </p:nvSpPr>
            <p:spPr bwMode="auto">
              <a:xfrm>
                <a:off x="-16430625" y="5572126"/>
                <a:ext cx="966788" cy="119063"/>
              </a:xfrm>
              <a:custGeom>
                <a:avLst/>
                <a:gdLst>
                  <a:gd name="T0" fmla="*/ 138 w 258"/>
                  <a:gd name="T1" fmla="*/ 32 h 32"/>
                  <a:gd name="T2" fmla="*/ 103 w 258"/>
                  <a:gd name="T3" fmla="*/ 32 h 32"/>
                  <a:gd name="T4" fmla="*/ 119 w 258"/>
                  <a:gd name="T5" fmla="*/ 13 h 32"/>
                  <a:gd name="T6" fmla="*/ 116 w 258"/>
                  <a:gd name="T7" fmla="*/ 7 h 32"/>
                  <a:gd name="T8" fmla="*/ 95 w 258"/>
                  <a:gd name="T9" fmla="*/ 5 h 32"/>
                  <a:gd name="T10" fmla="*/ 64 w 258"/>
                  <a:gd name="T11" fmla="*/ 8 h 32"/>
                  <a:gd name="T12" fmla="*/ 47 w 258"/>
                  <a:gd name="T13" fmla="*/ 16 h 32"/>
                  <a:gd name="T14" fmla="*/ 35 w 258"/>
                  <a:gd name="T15" fmla="*/ 32 h 32"/>
                  <a:gd name="T16" fmla="*/ 0 w 258"/>
                  <a:gd name="T17" fmla="*/ 32 h 32"/>
                  <a:gd name="T18" fmla="*/ 26 w 258"/>
                  <a:gd name="T19" fmla="*/ 0 h 32"/>
                  <a:gd name="T20" fmla="*/ 53 w 258"/>
                  <a:gd name="T21" fmla="*/ 0 h 32"/>
                  <a:gd name="T22" fmla="*/ 54 w 258"/>
                  <a:gd name="T23" fmla="*/ 5 h 32"/>
                  <a:gd name="T24" fmla="*/ 56 w 258"/>
                  <a:gd name="T25" fmla="*/ 5 h 32"/>
                  <a:gd name="T26" fmla="*/ 78 w 258"/>
                  <a:gd name="T27" fmla="*/ 1 h 32"/>
                  <a:gd name="T28" fmla="*/ 108 w 258"/>
                  <a:gd name="T29" fmla="*/ 0 h 32"/>
                  <a:gd name="T30" fmla="*/ 154 w 258"/>
                  <a:gd name="T31" fmla="*/ 5 h 32"/>
                  <a:gd name="T32" fmla="*/ 156 w 258"/>
                  <a:gd name="T33" fmla="*/ 5 h 32"/>
                  <a:gd name="T34" fmla="*/ 179 w 258"/>
                  <a:gd name="T35" fmla="*/ 1 h 32"/>
                  <a:gd name="T36" fmla="*/ 210 w 258"/>
                  <a:gd name="T37" fmla="*/ 0 h 32"/>
                  <a:gd name="T38" fmla="*/ 251 w 258"/>
                  <a:gd name="T39" fmla="*/ 3 h 32"/>
                  <a:gd name="T40" fmla="*/ 257 w 258"/>
                  <a:gd name="T41" fmla="*/ 11 h 32"/>
                  <a:gd name="T42" fmla="*/ 241 w 258"/>
                  <a:gd name="T43" fmla="*/ 32 h 32"/>
                  <a:gd name="T44" fmla="*/ 206 w 258"/>
                  <a:gd name="T45" fmla="*/ 32 h 32"/>
                  <a:gd name="T46" fmla="*/ 222 w 258"/>
                  <a:gd name="T47" fmla="*/ 13 h 32"/>
                  <a:gd name="T48" fmla="*/ 219 w 258"/>
                  <a:gd name="T49" fmla="*/ 7 h 32"/>
                  <a:gd name="T50" fmla="*/ 198 w 258"/>
                  <a:gd name="T51" fmla="*/ 5 h 32"/>
                  <a:gd name="T52" fmla="*/ 166 w 258"/>
                  <a:gd name="T53" fmla="*/ 8 h 32"/>
                  <a:gd name="T54" fmla="*/ 151 w 258"/>
                  <a:gd name="T55" fmla="*/ 15 h 32"/>
                  <a:gd name="T56" fmla="*/ 138 w 258"/>
                  <a:gd name="T57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258" h="32">
                    <a:moveTo>
                      <a:pt x="138" y="32"/>
                    </a:moveTo>
                    <a:cubicBezTo>
                      <a:pt x="126" y="32"/>
                      <a:pt x="115" y="32"/>
                      <a:pt x="103" y="32"/>
                    </a:cubicBezTo>
                    <a:cubicBezTo>
                      <a:pt x="108" y="25"/>
                      <a:pt x="113" y="19"/>
                      <a:pt x="119" y="13"/>
                    </a:cubicBezTo>
                    <a:cubicBezTo>
                      <a:pt x="116" y="7"/>
                      <a:pt x="116" y="7"/>
                      <a:pt x="116" y="7"/>
                    </a:cubicBezTo>
                    <a:cubicBezTo>
                      <a:pt x="116" y="7"/>
                      <a:pt x="105" y="5"/>
                      <a:pt x="95" y="5"/>
                    </a:cubicBezTo>
                    <a:cubicBezTo>
                      <a:pt x="82" y="5"/>
                      <a:pt x="71" y="6"/>
                      <a:pt x="64" y="8"/>
                    </a:cubicBezTo>
                    <a:cubicBezTo>
                      <a:pt x="56" y="9"/>
                      <a:pt x="47" y="16"/>
                      <a:pt x="47" y="16"/>
                    </a:cubicBezTo>
                    <a:cubicBezTo>
                      <a:pt x="35" y="32"/>
                      <a:pt x="35" y="32"/>
                      <a:pt x="35" y="32"/>
                    </a:cubicBezTo>
                    <a:cubicBezTo>
                      <a:pt x="23" y="32"/>
                      <a:pt x="12" y="32"/>
                      <a:pt x="0" y="32"/>
                    </a:cubicBezTo>
                    <a:cubicBezTo>
                      <a:pt x="9" y="21"/>
                      <a:pt x="17" y="11"/>
                      <a:pt x="26" y="0"/>
                    </a:cubicBezTo>
                    <a:cubicBezTo>
                      <a:pt x="35" y="0"/>
                      <a:pt x="44" y="0"/>
                      <a:pt x="53" y="0"/>
                    </a:cubicBezTo>
                    <a:cubicBezTo>
                      <a:pt x="54" y="5"/>
                      <a:pt x="54" y="5"/>
                      <a:pt x="54" y="5"/>
                    </a:cubicBezTo>
                    <a:cubicBezTo>
                      <a:pt x="56" y="5"/>
                      <a:pt x="56" y="5"/>
                      <a:pt x="56" y="5"/>
                    </a:cubicBezTo>
                    <a:cubicBezTo>
                      <a:pt x="56" y="5"/>
                      <a:pt x="69" y="2"/>
                      <a:pt x="78" y="1"/>
                    </a:cubicBezTo>
                    <a:cubicBezTo>
                      <a:pt x="88" y="0"/>
                      <a:pt x="97" y="0"/>
                      <a:pt x="108" y="0"/>
                    </a:cubicBezTo>
                    <a:cubicBezTo>
                      <a:pt x="133" y="0"/>
                      <a:pt x="154" y="5"/>
                      <a:pt x="154" y="5"/>
                    </a:cubicBezTo>
                    <a:cubicBezTo>
                      <a:pt x="156" y="5"/>
                      <a:pt x="156" y="5"/>
                      <a:pt x="156" y="5"/>
                    </a:cubicBezTo>
                    <a:cubicBezTo>
                      <a:pt x="156" y="5"/>
                      <a:pt x="170" y="2"/>
                      <a:pt x="179" y="1"/>
                    </a:cubicBezTo>
                    <a:cubicBezTo>
                      <a:pt x="189" y="0"/>
                      <a:pt x="199" y="0"/>
                      <a:pt x="210" y="0"/>
                    </a:cubicBezTo>
                    <a:cubicBezTo>
                      <a:pt x="230" y="0"/>
                      <a:pt x="243" y="1"/>
                      <a:pt x="251" y="3"/>
                    </a:cubicBezTo>
                    <a:cubicBezTo>
                      <a:pt x="258" y="5"/>
                      <a:pt x="257" y="11"/>
                      <a:pt x="257" y="11"/>
                    </a:cubicBezTo>
                    <a:cubicBezTo>
                      <a:pt x="252" y="18"/>
                      <a:pt x="247" y="25"/>
                      <a:pt x="241" y="32"/>
                    </a:cubicBezTo>
                    <a:cubicBezTo>
                      <a:pt x="230" y="32"/>
                      <a:pt x="218" y="32"/>
                      <a:pt x="206" y="32"/>
                    </a:cubicBezTo>
                    <a:cubicBezTo>
                      <a:pt x="212" y="25"/>
                      <a:pt x="217" y="19"/>
                      <a:pt x="222" y="13"/>
                    </a:cubicBezTo>
                    <a:cubicBezTo>
                      <a:pt x="219" y="7"/>
                      <a:pt x="219" y="7"/>
                      <a:pt x="219" y="7"/>
                    </a:cubicBezTo>
                    <a:cubicBezTo>
                      <a:pt x="219" y="7"/>
                      <a:pt x="208" y="5"/>
                      <a:pt x="198" y="5"/>
                    </a:cubicBezTo>
                    <a:cubicBezTo>
                      <a:pt x="184" y="5"/>
                      <a:pt x="174" y="6"/>
                      <a:pt x="166" y="8"/>
                    </a:cubicBezTo>
                    <a:cubicBezTo>
                      <a:pt x="159" y="9"/>
                      <a:pt x="151" y="15"/>
                      <a:pt x="151" y="15"/>
                    </a:cubicBezTo>
                    <a:lnTo>
                      <a:pt x="138" y="32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1" name="Freeform 407"/>
              <p:cNvSpPr>
                <a:spLocks noEditPoints="1"/>
              </p:cNvSpPr>
              <p:nvPr/>
            </p:nvSpPr>
            <p:spPr bwMode="auto">
              <a:xfrm>
                <a:off x="-15362238" y="5572126"/>
                <a:ext cx="555625" cy="119063"/>
              </a:xfrm>
              <a:custGeom>
                <a:avLst/>
                <a:gdLst>
                  <a:gd name="T0" fmla="*/ 107 w 148"/>
                  <a:gd name="T1" fmla="*/ 32 h 32"/>
                  <a:gd name="T2" fmla="*/ 103 w 148"/>
                  <a:gd name="T3" fmla="*/ 27 h 32"/>
                  <a:gd name="T4" fmla="*/ 102 w 148"/>
                  <a:gd name="T5" fmla="*/ 27 h 32"/>
                  <a:gd name="T6" fmla="*/ 76 w 148"/>
                  <a:gd name="T7" fmla="*/ 32 h 32"/>
                  <a:gd name="T8" fmla="*/ 44 w 148"/>
                  <a:gd name="T9" fmla="*/ 32 h 32"/>
                  <a:gd name="T10" fmla="*/ 8 w 148"/>
                  <a:gd name="T11" fmla="*/ 30 h 32"/>
                  <a:gd name="T12" fmla="*/ 0 w 148"/>
                  <a:gd name="T13" fmla="*/ 23 h 32"/>
                  <a:gd name="T14" fmla="*/ 25 w 148"/>
                  <a:gd name="T15" fmla="*/ 15 h 32"/>
                  <a:gd name="T16" fmla="*/ 84 w 148"/>
                  <a:gd name="T17" fmla="*/ 13 h 32"/>
                  <a:gd name="T18" fmla="*/ 112 w 148"/>
                  <a:gd name="T19" fmla="*/ 13 h 32"/>
                  <a:gd name="T20" fmla="*/ 113 w 148"/>
                  <a:gd name="T21" fmla="*/ 11 h 32"/>
                  <a:gd name="T22" fmla="*/ 110 w 148"/>
                  <a:gd name="T23" fmla="*/ 6 h 32"/>
                  <a:gd name="T24" fmla="*/ 88 w 148"/>
                  <a:gd name="T25" fmla="*/ 5 h 32"/>
                  <a:gd name="T26" fmla="*/ 63 w 148"/>
                  <a:gd name="T27" fmla="*/ 6 h 32"/>
                  <a:gd name="T28" fmla="*/ 40 w 148"/>
                  <a:gd name="T29" fmla="*/ 7 h 32"/>
                  <a:gd name="T30" fmla="*/ 32 w 148"/>
                  <a:gd name="T31" fmla="*/ 3 h 32"/>
                  <a:gd name="T32" fmla="*/ 63 w 148"/>
                  <a:gd name="T33" fmla="*/ 1 h 32"/>
                  <a:gd name="T34" fmla="*/ 93 w 148"/>
                  <a:gd name="T35" fmla="*/ 0 h 32"/>
                  <a:gd name="T36" fmla="*/ 138 w 148"/>
                  <a:gd name="T37" fmla="*/ 3 h 32"/>
                  <a:gd name="T38" fmla="*/ 148 w 148"/>
                  <a:gd name="T39" fmla="*/ 11 h 32"/>
                  <a:gd name="T40" fmla="*/ 132 w 148"/>
                  <a:gd name="T41" fmla="*/ 32 h 32"/>
                  <a:gd name="T42" fmla="*/ 107 w 148"/>
                  <a:gd name="T43" fmla="*/ 32 h 32"/>
                  <a:gd name="T44" fmla="*/ 59 w 148"/>
                  <a:gd name="T45" fmla="*/ 27 h 32"/>
                  <a:gd name="T46" fmla="*/ 91 w 148"/>
                  <a:gd name="T47" fmla="*/ 25 h 32"/>
                  <a:gd name="T48" fmla="*/ 107 w 148"/>
                  <a:gd name="T49" fmla="*/ 19 h 32"/>
                  <a:gd name="T50" fmla="*/ 109 w 148"/>
                  <a:gd name="T51" fmla="*/ 17 h 32"/>
                  <a:gd name="T52" fmla="*/ 88 w 148"/>
                  <a:gd name="T53" fmla="*/ 17 h 32"/>
                  <a:gd name="T54" fmla="*/ 51 w 148"/>
                  <a:gd name="T55" fmla="*/ 18 h 32"/>
                  <a:gd name="T56" fmla="*/ 36 w 148"/>
                  <a:gd name="T57" fmla="*/ 23 h 32"/>
                  <a:gd name="T58" fmla="*/ 40 w 148"/>
                  <a:gd name="T59" fmla="*/ 26 h 32"/>
                  <a:gd name="T60" fmla="*/ 59 w 148"/>
                  <a:gd name="T61" fmla="*/ 2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48" h="32">
                    <a:moveTo>
                      <a:pt x="107" y="32"/>
                    </a:moveTo>
                    <a:cubicBezTo>
                      <a:pt x="103" y="27"/>
                      <a:pt x="103" y="27"/>
                      <a:pt x="103" y="27"/>
                    </a:cubicBezTo>
                    <a:cubicBezTo>
                      <a:pt x="102" y="27"/>
                      <a:pt x="102" y="27"/>
                      <a:pt x="102" y="27"/>
                    </a:cubicBezTo>
                    <a:cubicBezTo>
                      <a:pt x="93" y="29"/>
                      <a:pt x="84" y="31"/>
                      <a:pt x="76" y="32"/>
                    </a:cubicBezTo>
                    <a:cubicBezTo>
                      <a:pt x="67" y="32"/>
                      <a:pt x="56" y="32"/>
                      <a:pt x="44" y="32"/>
                    </a:cubicBezTo>
                    <a:cubicBezTo>
                      <a:pt x="28" y="32"/>
                      <a:pt x="16" y="32"/>
                      <a:pt x="8" y="30"/>
                    </a:cubicBezTo>
                    <a:cubicBezTo>
                      <a:pt x="0" y="28"/>
                      <a:pt x="0" y="23"/>
                      <a:pt x="0" y="23"/>
                    </a:cubicBezTo>
                    <a:cubicBezTo>
                      <a:pt x="0" y="23"/>
                      <a:pt x="11" y="17"/>
                      <a:pt x="25" y="15"/>
                    </a:cubicBezTo>
                    <a:cubicBezTo>
                      <a:pt x="39" y="14"/>
                      <a:pt x="58" y="13"/>
                      <a:pt x="84" y="13"/>
                    </a:cubicBezTo>
                    <a:cubicBezTo>
                      <a:pt x="93" y="13"/>
                      <a:pt x="103" y="13"/>
                      <a:pt x="112" y="13"/>
                    </a:cubicBezTo>
                    <a:cubicBezTo>
                      <a:pt x="113" y="11"/>
                      <a:pt x="113" y="11"/>
                      <a:pt x="113" y="11"/>
                    </a:cubicBezTo>
                    <a:cubicBezTo>
                      <a:pt x="110" y="6"/>
                      <a:pt x="110" y="6"/>
                      <a:pt x="110" y="6"/>
                    </a:cubicBezTo>
                    <a:cubicBezTo>
                      <a:pt x="110" y="6"/>
                      <a:pt x="98" y="5"/>
                      <a:pt x="88" y="5"/>
                    </a:cubicBezTo>
                    <a:cubicBezTo>
                      <a:pt x="80" y="5"/>
                      <a:pt x="72" y="5"/>
                      <a:pt x="63" y="6"/>
                    </a:cubicBezTo>
                    <a:cubicBezTo>
                      <a:pt x="55" y="6"/>
                      <a:pt x="48" y="7"/>
                      <a:pt x="40" y="7"/>
                    </a:cubicBezTo>
                    <a:cubicBezTo>
                      <a:pt x="32" y="3"/>
                      <a:pt x="32" y="3"/>
                      <a:pt x="32" y="3"/>
                    </a:cubicBezTo>
                    <a:cubicBezTo>
                      <a:pt x="42" y="2"/>
                      <a:pt x="52" y="1"/>
                      <a:pt x="63" y="1"/>
                    </a:cubicBezTo>
                    <a:cubicBezTo>
                      <a:pt x="74" y="0"/>
                      <a:pt x="84" y="0"/>
                      <a:pt x="93" y="0"/>
                    </a:cubicBezTo>
                    <a:cubicBezTo>
                      <a:pt x="114" y="0"/>
                      <a:pt x="129" y="1"/>
                      <a:pt x="138" y="3"/>
                    </a:cubicBezTo>
                    <a:cubicBezTo>
                      <a:pt x="148" y="4"/>
                      <a:pt x="148" y="11"/>
                      <a:pt x="148" y="11"/>
                    </a:cubicBezTo>
                    <a:cubicBezTo>
                      <a:pt x="143" y="18"/>
                      <a:pt x="137" y="25"/>
                      <a:pt x="132" y="32"/>
                    </a:cubicBezTo>
                    <a:cubicBezTo>
                      <a:pt x="124" y="32"/>
                      <a:pt x="115" y="32"/>
                      <a:pt x="107" y="32"/>
                    </a:cubicBezTo>
                    <a:close/>
                    <a:moveTo>
                      <a:pt x="59" y="27"/>
                    </a:moveTo>
                    <a:cubicBezTo>
                      <a:pt x="72" y="27"/>
                      <a:pt x="82" y="26"/>
                      <a:pt x="91" y="25"/>
                    </a:cubicBezTo>
                    <a:cubicBezTo>
                      <a:pt x="99" y="24"/>
                      <a:pt x="107" y="19"/>
                      <a:pt x="107" y="19"/>
                    </a:cubicBezTo>
                    <a:cubicBezTo>
                      <a:pt x="109" y="17"/>
                      <a:pt x="109" y="17"/>
                      <a:pt x="109" y="17"/>
                    </a:cubicBezTo>
                    <a:cubicBezTo>
                      <a:pt x="102" y="17"/>
                      <a:pt x="95" y="17"/>
                      <a:pt x="88" y="17"/>
                    </a:cubicBezTo>
                    <a:cubicBezTo>
                      <a:pt x="71" y="17"/>
                      <a:pt x="59" y="18"/>
                      <a:pt x="51" y="18"/>
                    </a:cubicBezTo>
                    <a:cubicBezTo>
                      <a:pt x="42" y="19"/>
                      <a:pt x="36" y="23"/>
                      <a:pt x="36" y="23"/>
                    </a:cubicBezTo>
                    <a:cubicBezTo>
                      <a:pt x="40" y="26"/>
                      <a:pt x="40" y="26"/>
                      <a:pt x="40" y="26"/>
                    </a:cubicBezTo>
                    <a:cubicBezTo>
                      <a:pt x="40" y="26"/>
                      <a:pt x="50" y="27"/>
                      <a:pt x="59" y="27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2" name="Freeform 408"/>
              <p:cNvSpPr>
                <a:spLocks/>
              </p:cNvSpPr>
              <p:nvPr/>
            </p:nvSpPr>
            <p:spPr bwMode="auto">
              <a:xfrm>
                <a:off x="-14682788" y="5572126"/>
                <a:ext cx="614363" cy="119063"/>
              </a:xfrm>
              <a:custGeom>
                <a:avLst/>
                <a:gdLst>
                  <a:gd name="T0" fmla="*/ 144 w 164"/>
                  <a:gd name="T1" fmla="*/ 32 h 32"/>
                  <a:gd name="T2" fmla="*/ 109 w 164"/>
                  <a:gd name="T3" fmla="*/ 32 h 32"/>
                  <a:gd name="T4" fmla="*/ 123 w 164"/>
                  <a:gd name="T5" fmla="*/ 13 h 32"/>
                  <a:gd name="T6" fmla="*/ 119 w 164"/>
                  <a:gd name="T7" fmla="*/ 7 h 32"/>
                  <a:gd name="T8" fmla="*/ 96 w 164"/>
                  <a:gd name="T9" fmla="*/ 5 h 32"/>
                  <a:gd name="T10" fmla="*/ 62 w 164"/>
                  <a:gd name="T11" fmla="*/ 8 h 32"/>
                  <a:gd name="T12" fmla="*/ 46 w 164"/>
                  <a:gd name="T13" fmla="*/ 16 h 32"/>
                  <a:gd name="T14" fmla="*/ 34 w 164"/>
                  <a:gd name="T15" fmla="*/ 32 h 32"/>
                  <a:gd name="T16" fmla="*/ 0 w 164"/>
                  <a:gd name="T17" fmla="*/ 32 h 32"/>
                  <a:gd name="T18" fmla="*/ 23 w 164"/>
                  <a:gd name="T19" fmla="*/ 0 h 32"/>
                  <a:gd name="T20" fmla="*/ 50 w 164"/>
                  <a:gd name="T21" fmla="*/ 0 h 32"/>
                  <a:gd name="T22" fmla="*/ 52 w 164"/>
                  <a:gd name="T23" fmla="*/ 5 h 32"/>
                  <a:gd name="T24" fmla="*/ 54 w 164"/>
                  <a:gd name="T25" fmla="*/ 5 h 32"/>
                  <a:gd name="T26" fmla="*/ 77 w 164"/>
                  <a:gd name="T27" fmla="*/ 1 h 32"/>
                  <a:gd name="T28" fmla="*/ 108 w 164"/>
                  <a:gd name="T29" fmla="*/ 0 h 32"/>
                  <a:gd name="T30" fmla="*/ 158 w 164"/>
                  <a:gd name="T31" fmla="*/ 11 h 32"/>
                  <a:gd name="T32" fmla="*/ 144 w 164"/>
                  <a:gd name="T33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64" h="32">
                    <a:moveTo>
                      <a:pt x="144" y="32"/>
                    </a:moveTo>
                    <a:cubicBezTo>
                      <a:pt x="132" y="32"/>
                      <a:pt x="120" y="32"/>
                      <a:pt x="109" y="32"/>
                    </a:cubicBezTo>
                    <a:cubicBezTo>
                      <a:pt x="113" y="25"/>
                      <a:pt x="118" y="19"/>
                      <a:pt x="123" y="13"/>
                    </a:cubicBezTo>
                    <a:cubicBezTo>
                      <a:pt x="119" y="7"/>
                      <a:pt x="119" y="7"/>
                      <a:pt x="119" y="7"/>
                    </a:cubicBezTo>
                    <a:cubicBezTo>
                      <a:pt x="119" y="7"/>
                      <a:pt x="107" y="5"/>
                      <a:pt x="96" y="5"/>
                    </a:cubicBezTo>
                    <a:cubicBezTo>
                      <a:pt x="82" y="5"/>
                      <a:pt x="70" y="6"/>
                      <a:pt x="62" y="8"/>
                    </a:cubicBezTo>
                    <a:cubicBezTo>
                      <a:pt x="54" y="9"/>
                      <a:pt x="46" y="16"/>
                      <a:pt x="46" y="16"/>
                    </a:cubicBezTo>
                    <a:cubicBezTo>
                      <a:pt x="34" y="32"/>
                      <a:pt x="34" y="32"/>
                      <a:pt x="34" y="32"/>
                    </a:cubicBezTo>
                    <a:cubicBezTo>
                      <a:pt x="23" y="32"/>
                      <a:pt x="11" y="32"/>
                      <a:pt x="0" y="32"/>
                    </a:cubicBezTo>
                    <a:cubicBezTo>
                      <a:pt x="7" y="21"/>
                      <a:pt x="15" y="11"/>
                      <a:pt x="23" y="0"/>
                    </a:cubicBezTo>
                    <a:cubicBezTo>
                      <a:pt x="32" y="0"/>
                      <a:pt x="41" y="0"/>
                      <a:pt x="50" y="0"/>
                    </a:cubicBezTo>
                    <a:cubicBezTo>
                      <a:pt x="52" y="5"/>
                      <a:pt x="52" y="5"/>
                      <a:pt x="52" y="5"/>
                    </a:cubicBezTo>
                    <a:cubicBezTo>
                      <a:pt x="54" y="5"/>
                      <a:pt x="54" y="5"/>
                      <a:pt x="54" y="5"/>
                    </a:cubicBezTo>
                    <a:cubicBezTo>
                      <a:pt x="60" y="3"/>
                      <a:pt x="68" y="2"/>
                      <a:pt x="77" y="1"/>
                    </a:cubicBezTo>
                    <a:cubicBezTo>
                      <a:pt x="87" y="0"/>
                      <a:pt x="97" y="0"/>
                      <a:pt x="108" y="0"/>
                    </a:cubicBezTo>
                    <a:cubicBezTo>
                      <a:pt x="147" y="0"/>
                      <a:pt x="164" y="4"/>
                      <a:pt x="158" y="11"/>
                    </a:cubicBezTo>
                    <a:cubicBezTo>
                      <a:pt x="153" y="18"/>
                      <a:pt x="149" y="25"/>
                      <a:pt x="144" y="3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3" name="Freeform 409"/>
              <p:cNvSpPr>
                <a:spLocks noEditPoints="1"/>
              </p:cNvSpPr>
              <p:nvPr/>
            </p:nvSpPr>
            <p:spPr bwMode="auto">
              <a:xfrm>
                <a:off x="-13963650" y="5526088"/>
                <a:ext cx="638175" cy="165100"/>
              </a:xfrm>
              <a:custGeom>
                <a:avLst/>
                <a:gdLst>
                  <a:gd name="T0" fmla="*/ 54 w 170"/>
                  <a:gd name="T1" fmla="*/ 44 h 44"/>
                  <a:gd name="T2" fmla="*/ 10 w 170"/>
                  <a:gd name="T3" fmla="*/ 40 h 44"/>
                  <a:gd name="T4" fmla="*/ 1 w 170"/>
                  <a:gd name="T5" fmla="*/ 28 h 44"/>
                  <a:gd name="T6" fmla="*/ 27 w 170"/>
                  <a:gd name="T7" fmla="*/ 16 h 44"/>
                  <a:gd name="T8" fmla="*/ 78 w 170"/>
                  <a:gd name="T9" fmla="*/ 12 h 44"/>
                  <a:gd name="T10" fmla="*/ 124 w 170"/>
                  <a:gd name="T11" fmla="*/ 16 h 44"/>
                  <a:gd name="T12" fmla="*/ 126 w 170"/>
                  <a:gd name="T13" fmla="*/ 16 h 44"/>
                  <a:gd name="T14" fmla="*/ 127 w 170"/>
                  <a:gd name="T15" fmla="*/ 11 h 44"/>
                  <a:gd name="T16" fmla="*/ 135 w 170"/>
                  <a:gd name="T17" fmla="*/ 0 h 44"/>
                  <a:gd name="T18" fmla="*/ 170 w 170"/>
                  <a:gd name="T19" fmla="*/ 0 h 44"/>
                  <a:gd name="T20" fmla="*/ 139 w 170"/>
                  <a:gd name="T21" fmla="*/ 44 h 44"/>
                  <a:gd name="T22" fmla="*/ 112 w 170"/>
                  <a:gd name="T23" fmla="*/ 44 h 44"/>
                  <a:gd name="T24" fmla="*/ 108 w 170"/>
                  <a:gd name="T25" fmla="*/ 40 h 44"/>
                  <a:gd name="T26" fmla="*/ 107 w 170"/>
                  <a:gd name="T27" fmla="*/ 40 h 44"/>
                  <a:gd name="T28" fmla="*/ 54 w 170"/>
                  <a:gd name="T29" fmla="*/ 44 h 44"/>
                  <a:gd name="T30" fmla="*/ 68 w 170"/>
                  <a:gd name="T31" fmla="*/ 39 h 44"/>
                  <a:gd name="T32" fmla="*/ 101 w 170"/>
                  <a:gd name="T33" fmla="*/ 37 h 44"/>
                  <a:gd name="T34" fmla="*/ 116 w 170"/>
                  <a:gd name="T35" fmla="*/ 29 h 44"/>
                  <a:gd name="T36" fmla="*/ 117 w 170"/>
                  <a:gd name="T37" fmla="*/ 28 h 44"/>
                  <a:gd name="T38" fmla="*/ 113 w 170"/>
                  <a:gd name="T39" fmla="*/ 20 h 44"/>
                  <a:gd name="T40" fmla="*/ 83 w 170"/>
                  <a:gd name="T41" fmla="*/ 17 h 44"/>
                  <a:gd name="T42" fmla="*/ 53 w 170"/>
                  <a:gd name="T43" fmla="*/ 20 h 44"/>
                  <a:gd name="T44" fmla="*/ 37 w 170"/>
                  <a:gd name="T45" fmla="*/ 28 h 44"/>
                  <a:gd name="T46" fmla="*/ 41 w 170"/>
                  <a:gd name="T47" fmla="*/ 36 h 44"/>
                  <a:gd name="T48" fmla="*/ 68 w 170"/>
                  <a:gd name="T49" fmla="*/ 39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70" h="44">
                    <a:moveTo>
                      <a:pt x="54" y="44"/>
                    </a:moveTo>
                    <a:cubicBezTo>
                      <a:pt x="34" y="44"/>
                      <a:pt x="19" y="43"/>
                      <a:pt x="10" y="40"/>
                    </a:cubicBezTo>
                    <a:cubicBezTo>
                      <a:pt x="0" y="37"/>
                      <a:pt x="1" y="28"/>
                      <a:pt x="1" y="28"/>
                    </a:cubicBezTo>
                    <a:cubicBezTo>
                      <a:pt x="1" y="28"/>
                      <a:pt x="14" y="19"/>
                      <a:pt x="27" y="16"/>
                    </a:cubicBezTo>
                    <a:cubicBezTo>
                      <a:pt x="41" y="13"/>
                      <a:pt x="58" y="12"/>
                      <a:pt x="78" y="12"/>
                    </a:cubicBezTo>
                    <a:cubicBezTo>
                      <a:pt x="100" y="12"/>
                      <a:pt x="115" y="13"/>
                      <a:pt x="124" y="16"/>
                    </a:cubicBezTo>
                    <a:cubicBezTo>
                      <a:pt x="126" y="16"/>
                      <a:pt x="126" y="16"/>
                      <a:pt x="126" y="16"/>
                    </a:cubicBezTo>
                    <a:cubicBezTo>
                      <a:pt x="127" y="11"/>
                      <a:pt x="127" y="11"/>
                      <a:pt x="127" y="11"/>
                    </a:cubicBezTo>
                    <a:cubicBezTo>
                      <a:pt x="135" y="0"/>
                      <a:pt x="135" y="0"/>
                      <a:pt x="135" y="0"/>
                    </a:cubicBezTo>
                    <a:cubicBezTo>
                      <a:pt x="147" y="0"/>
                      <a:pt x="158" y="0"/>
                      <a:pt x="170" y="0"/>
                    </a:cubicBezTo>
                    <a:cubicBezTo>
                      <a:pt x="160" y="15"/>
                      <a:pt x="149" y="29"/>
                      <a:pt x="139" y="44"/>
                    </a:cubicBezTo>
                    <a:cubicBezTo>
                      <a:pt x="130" y="44"/>
                      <a:pt x="121" y="44"/>
                      <a:pt x="112" y="44"/>
                    </a:cubicBezTo>
                    <a:cubicBezTo>
                      <a:pt x="108" y="40"/>
                      <a:pt x="108" y="40"/>
                      <a:pt x="108" y="40"/>
                    </a:cubicBezTo>
                    <a:cubicBezTo>
                      <a:pt x="107" y="40"/>
                      <a:pt x="107" y="40"/>
                      <a:pt x="107" y="40"/>
                    </a:cubicBezTo>
                    <a:cubicBezTo>
                      <a:pt x="94" y="43"/>
                      <a:pt x="76" y="44"/>
                      <a:pt x="54" y="44"/>
                    </a:cubicBezTo>
                    <a:close/>
                    <a:moveTo>
                      <a:pt x="68" y="39"/>
                    </a:moveTo>
                    <a:cubicBezTo>
                      <a:pt x="82" y="39"/>
                      <a:pt x="93" y="38"/>
                      <a:pt x="101" y="37"/>
                    </a:cubicBezTo>
                    <a:cubicBezTo>
                      <a:pt x="108" y="35"/>
                      <a:pt x="116" y="29"/>
                      <a:pt x="116" y="29"/>
                    </a:cubicBezTo>
                    <a:cubicBezTo>
                      <a:pt x="117" y="28"/>
                      <a:pt x="117" y="28"/>
                      <a:pt x="117" y="28"/>
                    </a:cubicBezTo>
                    <a:cubicBezTo>
                      <a:pt x="113" y="20"/>
                      <a:pt x="113" y="20"/>
                      <a:pt x="113" y="20"/>
                    </a:cubicBezTo>
                    <a:cubicBezTo>
                      <a:pt x="113" y="20"/>
                      <a:pt x="97" y="17"/>
                      <a:pt x="83" y="17"/>
                    </a:cubicBezTo>
                    <a:cubicBezTo>
                      <a:pt x="71" y="17"/>
                      <a:pt x="61" y="18"/>
                      <a:pt x="53" y="20"/>
                    </a:cubicBezTo>
                    <a:cubicBezTo>
                      <a:pt x="45" y="22"/>
                      <a:pt x="37" y="28"/>
                      <a:pt x="37" y="28"/>
                    </a:cubicBezTo>
                    <a:cubicBezTo>
                      <a:pt x="41" y="36"/>
                      <a:pt x="41" y="36"/>
                      <a:pt x="41" y="36"/>
                    </a:cubicBezTo>
                    <a:cubicBezTo>
                      <a:pt x="41" y="36"/>
                      <a:pt x="55" y="39"/>
                      <a:pt x="68" y="39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4" name="Freeform 410"/>
              <p:cNvSpPr>
                <a:spLocks/>
              </p:cNvSpPr>
              <p:nvPr/>
            </p:nvSpPr>
            <p:spPr bwMode="auto">
              <a:xfrm>
                <a:off x="19243675" y="5572126"/>
                <a:ext cx="479425" cy="119063"/>
              </a:xfrm>
              <a:custGeom>
                <a:avLst/>
                <a:gdLst>
                  <a:gd name="T0" fmla="*/ 83 w 128"/>
                  <a:gd name="T1" fmla="*/ 32 h 32"/>
                  <a:gd name="T2" fmla="*/ 25 w 128"/>
                  <a:gd name="T3" fmla="*/ 28 h 32"/>
                  <a:gd name="T4" fmla="*/ 0 w 128"/>
                  <a:gd name="T5" fmla="*/ 16 h 32"/>
                  <a:gd name="T6" fmla="*/ 14 w 128"/>
                  <a:gd name="T7" fmla="*/ 4 h 32"/>
                  <a:gd name="T8" fmla="*/ 70 w 128"/>
                  <a:gd name="T9" fmla="*/ 0 h 32"/>
                  <a:gd name="T10" fmla="*/ 117 w 128"/>
                  <a:gd name="T11" fmla="*/ 2 h 32"/>
                  <a:gd name="T12" fmla="*/ 110 w 128"/>
                  <a:gd name="T13" fmla="*/ 7 h 32"/>
                  <a:gd name="T14" fmla="*/ 72 w 128"/>
                  <a:gd name="T15" fmla="*/ 5 h 32"/>
                  <a:gd name="T16" fmla="*/ 35 w 128"/>
                  <a:gd name="T17" fmla="*/ 16 h 32"/>
                  <a:gd name="T18" fmla="*/ 50 w 128"/>
                  <a:gd name="T19" fmla="*/ 24 h 32"/>
                  <a:gd name="T20" fmla="*/ 82 w 128"/>
                  <a:gd name="T21" fmla="*/ 27 h 32"/>
                  <a:gd name="T22" fmla="*/ 125 w 128"/>
                  <a:gd name="T23" fmla="*/ 25 h 32"/>
                  <a:gd name="T24" fmla="*/ 128 w 128"/>
                  <a:gd name="T25" fmla="*/ 30 h 32"/>
                  <a:gd name="T26" fmla="*/ 108 w 128"/>
                  <a:gd name="T27" fmla="*/ 32 h 32"/>
                  <a:gd name="T28" fmla="*/ 83 w 128"/>
                  <a:gd name="T29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28" h="32">
                    <a:moveTo>
                      <a:pt x="83" y="32"/>
                    </a:moveTo>
                    <a:cubicBezTo>
                      <a:pt x="58" y="32"/>
                      <a:pt x="39" y="31"/>
                      <a:pt x="25" y="28"/>
                    </a:cubicBezTo>
                    <a:cubicBezTo>
                      <a:pt x="10" y="25"/>
                      <a:pt x="0" y="16"/>
                      <a:pt x="0" y="16"/>
                    </a:cubicBezTo>
                    <a:cubicBezTo>
                      <a:pt x="0" y="16"/>
                      <a:pt x="2" y="7"/>
                      <a:pt x="14" y="4"/>
                    </a:cubicBezTo>
                    <a:cubicBezTo>
                      <a:pt x="26" y="1"/>
                      <a:pt x="45" y="0"/>
                      <a:pt x="70" y="0"/>
                    </a:cubicBezTo>
                    <a:cubicBezTo>
                      <a:pt x="87" y="0"/>
                      <a:pt x="103" y="0"/>
                      <a:pt x="117" y="2"/>
                    </a:cubicBezTo>
                    <a:cubicBezTo>
                      <a:pt x="110" y="7"/>
                      <a:pt x="110" y="7"/>
                      <a:pt x="110" y="7"/>
                    </a:cubicBezTo>
                    <a:cubicBezTo>
                      <a:pt x="94" y="6"/>
                      <a:pt x="82" y="5"/>
                      <a:pt x="72" y="5"/>
                    </a:cubicBezTo>
                    <a:cubicBezTo>
                      <a:pt x="44" y="5"/>
                      <a:pt x="32" y="9"/>
                      <a:pt x="35" y="16"/>
                    </a:cubicBezTo>
                    <a:cubicBezTo>
                      <a:pt x="35" y="16"/>
                      <a:pt x="42" y="23"/>
                      <a:pt x="50" y="24"/>
                    </a:cubicBezTo>
                    <a:cubicBezTo>
                      <a:pt x="58" y="26"/>
                      <a:pt x="68" y="27"/>
                      <a:pt x="82" y="27"/>
                    </a:cubicBezTo>
                    <a:cubicBezTo>
                      <a:pt x="97" y="27"/>
                      <a:pt x="112" y="26"/>
                      <a:pt x="125" y="25"/>
                    </a:cubicBezTo>
                    <a:cubicBezTo>
                      <a:pt x="128" y="30"/>
                      <a:pt x="128" y="30"/>
                      <a:pt x="128" y="30"/>
                    </a:cubicBezTo>
                    <a:cubicBezTo>
                      <a:pt x="122" y="31"/>
                      <a:pt x="115" y="32"/>
                      <a:pt x="108" y="32"/>
                    </a:cubicBezTo>
                    <a:cubicBezTo>
                      <a:pt x="102" y="32"/>
                      <a:pt x="93" y="32"/>
                      <a:pt x="83" y="3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5" name="Freeform 411"/>
              <p:cNvSpPr>
                <a:spLocks noEditPoints="1"/>
              </p:cNvSpPr>
              <p:nvPr/>
            </p:nvSpPr>
            <p:spPr bwMode="auto">
              <a:xfrm>
                <a:off x="19802475" y="5572126"/>
                <a:ext cx="581025" cy="119063"/>
              </a:xfrm>
              <a:custGeom>
                <a:avLst/>
                <a:gdLst>
                  <a:gd name="T0" fmla="*/ 155 w 155"/>
                  <a:gd name="T1" fmla="*/ 16 h 32"/>
                  <a:gd name="T2" fmla="*/ 140 w 155"/>
                  <a:gd name="T3" fmla="*/ 28 h 32"/>
                  <a:gd name="T4" fmla="*/ 85 w 155"/>
                  <a:gd name="T5" fmla="*/ 32 h 32"/>
                  <a:gd name="T6" fmla="*/ 44 w 155"/>
                  <a:gd name="T7" fmla="*/ 30 h 32"/>
                  <a:gd name="T8" fmla="*/ 14 w 155"/>
                  <a:gd name="T9" fmla="*/ 25 h 32"/>
                  <a:gd name="T10" fmla="*/ 0 w 155"/>
                  <a:gd name="T11" fmla="*/ 16 h 32"/>
                  <a:gd name="T12" fmla="*/ 15 w 155"/>
                  <a:gd name="T13" fmla="*/ 4 h 32"/>
                  <a:gd name="T14" fmla="*/ 70 w 155"/>
                  <a:gd name="T15" fmla="*/ 0 h 32"/>
                  <a:gd name="T16" fmla="*/ 128 w 155"/>
                  <a:gd name="T17" fmla="*/ 4 h 32"/>
                  <a:gd name="T18" fmla="*/ 155 w 155"/>
                  <a:gd name="T19" fmla="*/ 16 h 32"/>
                  <a:gd name="T20" fmla="*/ 36 w 155"/>
                  <a:gd name="T21" fmla="*/ 16 h 32"/>
                  <a:gd name="T22" fmla="*/ 83 w 155"/>
                  <a:gd name="T23" fmla="*/ 27 h 32"/>
                  <a:gd name="T24" fmla="*/ 119 w 155"/>
                  <a:gd name="T25" fmla="*/ 16 h 32"/>
                  <a:gd name="T26" fmla="*/ 72 w 155"/>
                  <a:gd name="T27" fmla="*/ 5 h 32"/>
                  <a:gd name="T28" fmla="*/ 42 w 155"/>
                  <a:gd name="T29" fmla="*/ 8 h 32"/>
                  <a:gd name="T30" fmla="*/ 36 w 155"/>
                  <a:gd name="T31" fmla="*/ 1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5" h="32">
                    <a:moveTo>
                      <a:pt x="155" y="16"/>
                    </a:moveTo>
                    <a:cubicBezTo>
                      <a:pt x="155" y="16"/>
                      <a:pt x="152" y="25"/>
                      <a:pt x="140" y="28"/>
                    </a:cubicBezTo>
                    <a:cubicBezTo>
                      <a:pt x="128" y="31"/>
                      <a:pt x="110" y="32"/>
                      <a:pt x="85" y="32"/>
                    </a:cubicBezTo>
                    <a:cubicBezTo>
                      <a:pt x="70" y="32"/>
                      <a:pt x="56" y="32"/>
                      <a:pt x="44" y="30"/>
                    </a:cubicBezTo>
                    <a:cubicBezTo>
                      <a:pt x="31" y="29"/>
                      <a:pt x="22" y="27"/>
                      <a:pt x="14" y="25"/>
                    </a:cubicBezTo>
                    <a:cubicBezTo>
                      <a:pt x="6" y="22"/>
                      <a:pt x="0" y="16"/>
                      <a:pt x="0" y="16"/>
                    </a:cubicBezTo>
                    <a:cubicBezTo>
                      <a:pt x="0" y="16"/>
                      <a:pt x="2" y="7"/>
                      <a:pt x="15" y="4"/>
                    </a:cubicBezTo>
                    <a:cubicBezTo>
                      <a:pt x="27" y="1"/>
                      <a:pt x="45" y="0"/>
                      <a:pt x="70" y="0"/>
                    </a:cubicBezTo>
                    <a:cubicBezTo>
                      <a:pt x="93" y="0"/>
                      <a:pt x="113" y="1"/>
                      <a:pt x="128" y="4"/>
                    </a:cubicBezTo>
                    <a:cubicBezTo>
                      <a:pt x="143" y="7"/>
                      <a:pt x="155" y="16"/>
                      <a:pt x="155" y="16"/>
                    </a:cubicBezTo>
                    <a:close/>
                    <a:moveTo>
                      <a:pt x="36" y="16"/>
                    </a:moveTo>
                    <a:cubicBezTo>
                      <a:pt x="40" y="23"/>
                      <a:pt x="55" y="27"/>
                      <a:pt x="83" y="27"/>
                    </a:cubicBezTo>
                    <a:cubicBezTo>
                      <a:pt x="111" y="27"/>
                      <a:pt x="123" y="23"/>
                      <a:pt x="119" y="16"/>
                    </a:cubicBezTo>
                    <a:cubicBezTo>
                      <a:pt x="115" y="9"/>
                      <a:pt x="100" y="5"/>
                      <a:pt x="72" y="5"/>
                    </a:cubicBezTo>
                    <a:cubicBezTo>
                      <a:pt x="57" y="5"/>
                      <a:pt x="42" y="8"/>
                      <a:pt x="42" y="8"/>
                    </a:cubicBezTo>
                    <a:lnTo>
                      <a:pt x="36" y="16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6" name="Freeform 412"/>
              <p:cNvSpPr>
                <a:spLocks/>
              </p:cNvSpPr>
              <p:nvPr/>
            </p:nvSpPr>
            <p:spPr bwMode="auto">
              <a:xfrm>
                <a:off x="20499388" y="5572126"/>
                <a:ext cx="968375" cy="119063"/>
              </a:xfrm>
              <a:custGeom>
                <a:avLst/>
                <a:gdLst>
                  <a:gd name="T0" fmla="*/ 155 w 258"/>
                  <a:gd name="T1" fmla="*/ 32 h 32"/>
                  <a:gd name="T2" fmla="*/ 120 w 258"/>
                  <a:gd name="T3" fmla="*/ 32 h 32"/>
                  <a:gd name="T4" fmla="*/ 110 w 258"/>
                  <a:gd name="T5" fmla="*/ 13 h 32"/>
                  <a:gd name="T6" fmla="*/ 100 w 258"/>
                  <a:gd name="T7" fmla="*/ 7 h 32"/>
                  <a:gd name="T8" fmla="*/ 76 w 258"/>
                  <a:gd name="T9" fmla="*/ 5 h 32"/>
                  <a:gd name="T10" fmla="*/ 48 w 258"/>
                  <a:gd name="T11" fmla="*/ 8 h 32"/>
                  <a:gd name="T12" fmla="*/ 43 w 258"/>
                  <a:gd name="T13" fmla="*/ 16 h 32"/>
                  <a:gd name="T14" fmla="*/ 52 w 258"/>
                  <a:gd name="T15" fmla="*/ 32 h 32"/>
                  <a:gd name="T16" fmla="*/ 17 w 258"/>
                  <a:gd name="T17" fmla="*/ 32 h 32"/>
                  <a:gd name="T18" fmla="*/ 0 w 258"/>
                  <a:gd name="T19" fmla="*/ 0 h 32"/>
                  <a:gd name="T20" fmla="*/ 28 w 258"/>
                  <a:gd name="T21" fmla="*/ 0 h 32"/>
                  <a:gd name="T22" fmla="*/ 35 w 258"/>
                  <a:gd name="T23" fmla="*/ 5 h 32"/>
                  <a:gd name="T24" fmla="*/ 36 w 258"/>
                  <a:gd name="T25" fmla="*/ 5 h 32"/>
                  <a:gd name="T26" fmla="*/ 54 w 258"/>
                  <a:gd name="T27" fmla="*/ 1 h 32"/>
                  <a:gd name="T28" fmla="*/ 82 w 258"/>
                  <a:gd name="T29" fmla="*/ 0 h 32"/>
                  <a:gd name="T30" fmla="*/ 134 w 258"/>
                  <a:gd name="T31" fmla="*/ 5 h 32"/>
                  <a:gd name="T32" fmla="*/ 137 w 258"/>
                  <a:gd name="T33" fmla="*/ 5 h 32"/>
                  <a:gd name="T34" fmla="*/ 155 w 258"/>
                  <a:gd name="T35" fmla="*/ 1 h 32"/>
                  <a:gd name="T36" fmla="*/ 185 w 258"/>
                  <a:gd name="T37" fmla="*/ 0 h 32"/>
                  <a:gd name="T38" fmla="*/ 229 w 258"/>
                  <a:gd name="T39" fmla="*/ 3 h 32"/>
                  <a:gd name="T40" fmla="*/ 247 w 258"/>
                  <a:gd name="T41" fmla="*/ 11 h 32"/>
                  <a:gd name="T42" fmla="*/ 258 w 258"/>
                  <a:gd name="T43" fmla="*/ 32 h 32"/>
                  <a:gd name="T44" fmla="*/ 223 w 258"/>
                  <a:gd name="T45" fmla="*/ 32 h 32"/>
                  <a:gd name="T46" fmla="*/ 213 w 258"/>
                  <a:gd name="T47" fmla="*/ 13 h 32"/>
                  <a:gd name="T48" fmla="*/ 202 w 258"/>
                  <a:gd name="T49" fmla="*/ 7 h 32"/>
                  <a:gd name="T50" fmla="*/ 179 w 258"/>
                  <a:gd name="T51" fmla="*/ 5 h 32"/>
                  <a:gd name="T52" fmla="*/ 151 w 258"/>
                  <a:gd name="T53" fmla="*/ 8 h 32"/>
                  <a:gd name="T54" fmla="*/ 146 w 258"/>
                  <a:gd name="T55" fmla="*/ 15 h 32"/>
                  <a:gd name="T56" fmla="*/ 155 w 258"/>
                  <a:gd name="T57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258" h="32">
                    <a:moveTo>
                      <a:pt x="155" y="32"/>
                    </a:moveTo>
                    <a:cubicBezTo>
                      <a:pt x="143" y="32"/>
                      <a:pt x="132" y="32"/>
                      <a:pt x="120" y="32"/>
                    </a:cubicBezTo>
                    <a:cubicBezTo>
                      <a:pt x="116" y="25"/>
                      <a:pt x="113" y="19"/>
                      <a:pt x="110" y="13"/>
                    </a:cubicBezTo>
                    <a:cubicBezTo>
                      <a:pt x="100" y="7"/>
                      <a:pt x="100" y="7"/>
                      <a:pt x="100" y="7"/>
                    </a:cubicBezTo>
                    <a:cubicBezTo>
                      <a:pt x="100" y="7"/>
                      <a:pt x="86" y="5"/>
                      <a:pt x="76" y="5"/>
                    </a:cubicBezTo>
                    <a:cubicBezTo>
                      <a:pt x="63" y="5"/>
                      <a:pt x="48" y="8"/>
                      <a:pt x="48" y="8"/>
                    </a:cubicBezTo>
                    <a:cubicBezTo>
                      <a:pt x="43" y="16"/>
                      <a:pt x="43" y="16"/>
                      <a:pt x="43" y="16"/>
                    </a:cubicBezTo>
                    <a:cubicBezTo>
                      <a:pt x="52" y="32"/>
                      <a:pt x="52" y="32"/>
                      <a:pt x="52" y="32"/>
                    </a:cubicBezTo>
                    <a:cubicBezTo>
                      <a:pt x="40" y="32"/>
                      <a:pt x="28" y="32"/>
                      <a:pt x="17" y="32"/>
                    </a:cubicBezTo>
                    <a:cubicBezTo>
                      <a:pt x="11" y="21"/>
                      <a:pt x="6" y="11"/>
                      <a:pt x="0" y="0"/>
                    </a:cubicBezTo>
                    <a:cubicBezTo>
                      <a:pt x="9" y="0"/>
                      <a:pt x="19" y="0"/>
                      <a:pt x="28" y="0"/>
                    </a:cubicBezTo>
                    <a:cubicBezTo>
                      <a:pt x="35" y="5"/>
                      <a:pt x="35" y="5"/>
                      <a:pt x="35" y="5"/>
                    </a:cubicBezTo>
                    <a:cubicBezTo>
                      <a:pt x="36" y="5"/>
                      <a:pt x="36" y="5"/>
                      <a:pt x="36" y="5"/>
                    </a:cubicBezTo>
                    <a:cubicBezTo>
                      <a:pt x="36" y="5"/>
                      <a:pt x="46" y="2"/>
                      <a:pt x="54" y="1"/>
                    </a:cubicBezTo>
                    <a:cubicBezTo>
                      <a:pt x="62" y="0"/>
                      <a:pt x="72" y="0"/>
                      <a:pt x="82" y="0"/>
                    </a:cubicBezTo>
                    <a:cubicBezTo>
                      <a:pt x="107" y="0"/>
                      <a:pt x="124" y="1"/>
                      <a:pt x="134" y="5"/>
                    </a:cubicBezTo>
                    <a:cubicBezTo>
                      <a:pt x="137" y="5"/>
                      <a:pt x="137" y="5"/>
                      <a:pt x="137" y="5"/>
                    </a:cubicBezTo>
                    <a:cubicBezTo>
                      <a:pt x="137" y="5"/>
                      <a:pt x="147" y="2"/>
                      <a:pt x="155" y="1"/>
                    </a:cubicBezTo>
                    <a:cubicBezTo>
                      <a:pt x="163" y="0"/>
                      <a:pt x="173" y="0"/>
                      <a:pt x="185" y="0"/>
                    </a:cubicBezTo>
                    <a:cubicBezTo>
                      <a:pt x="204" y="0"/>
                      <a:pt x="219" y="1"/>
                      <a:pt x="229" y="3"/>
                    </a:cubicBezTo>
                    <a:cubicBezTo>
                      <a:pt x="238" y="5"/>
                      <a:pt x="247" y="11"/>
                      <a:pt x="247" y="11"/>
                    </a:cubicBezTo>
                    <a:cubicBezTo>
                      <a:pt x="250" y="18"/>
                      <a:pt x="254" y="25"/>
                      <a:pt x="258" y="32"/>
                    </a:cubicBezTo>
                    <a:cubicBezTo>
                      <a:pt x="246" y="32"/>
                      <a:pt x="235" y="32"/>
                      <a:pt x="223" y="32"/>
                    </a:cubicBezTo>
                    <a:cubicBezTo>
                      <a:pt x="220" y="25"/>
                      <a:pt x="216" y="19"/>
                      <a:pt x="213" y="13"/>
                    </a:cubicBezTo>
                    <a:cubicBezTo>
                      <a:pt x="202" y="7"/>
                      <a:pt x="202" y="7"/>
                      <a:pt x="202" y="7"/>
                    </a:cubicBezTo>
                    <a:cubicBezTo>
                      <a:pt x="202" y="7"/>
                      <a:pt x="189" y="5"/>
                      <a:pt x="179" y="5"/>
                    </a:cubicBezTo>
                    <a:cubicBezTo>
                      <a:pt x="166" y="5"/>
                      <a:pt x="151" y="8"/>
                      <a:pt x="151" y="8"/>
                    </a:cubicBezTo>
                    <a:cubicBezTo>
                      <a:pt x="146" y="15"/>
                      <a:pt x="146" y="15"/>
                      <a:pt x="146" y="15"/>
                    </a:cubicBezTo>
                    <a:lnTo>
                      <a:pt x="155" y="32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7" name="Freeform 413"/>
              <p:cNvSpPr>
                <a:spLocks/>
              </p:cNvSpPr>
              <p:nvPr/>
            </p:nvSpPr>
            <p:spPr bwMode="auto">
              <a:xfrm>
                <a:off x="21583650" y="5572126"/>
                <a:ext cx="971550" cy="119063"/>
              </a:xfrm>
              <a:custGeom>
                <a:avLst/>
                <a:gdLst>
                  <a:gd name="T0" fmla="*/ 155 w 259"/>
                  <a:gd name="T1" fmla="*/ 32 h 32"/>
                  <a:gd name="T2" fmla="*/ 120 w 259"/>
                  <a:gd name="T3" fmla="*/ 32 h 32"/>
                  <a:gd name="T4" fmla="*/ 109 w 259"/>
                  <a:gd name="T5" fmla="*/ 13 h 32"/>
                  <a:gd name="T6" fmla="*/ 99 w 259"/>
                  <a:gd name="T7" fmla="*/ 7 h 32"/>
                  <a:gd name="T8" fmla="*/ 76 w 259"/>
                  <a:gd name="T9" fmla="*/ 5 h 32"/>
                  <a:gd name="T10" fmla="*/ 48 w 259"/>
                  <a:gd name="T11" fmla="*/ 8 h 32"/>
                  <a:gd name="T12" fmla="*/ 43 w 259"/>
                  <a:gd name="T13" fmla="*/ 16 h 32"/>
                  <a:gd name="T14" fmla="*/ 52 w 259"/>
                  <a:gd name="T15" fmla="*/ 32 h 32"/>
                  <a:gd name="T16" fmla="*/ 17 w 259"/>
                  <a:gd name="T17" fmla="*/ 32 h 32"/>
                  <a:gd name="T18" fmla="*/ 0 w 259"/>
                  <a:gd name="T19" fmla="*/ 0 h 32"/>
                  <a:gd name="T20" fmla="*/ 27 w 259"/>
                  <a:gd name="T21" fmla="*/ 0 h 32"/>
                  <a:gd name="T22" fmla="*/ 34 w 259"/>
                  <a:gd name="T23" fmla="*/ 5 h 32"/>
                  <a:gd name="T24" fmla="*/ 36 w 259"/>
                  <a:gd name="T25" fmla="*/ 5 h 32"/>
                  <a:gd name="T26" fmla="*/ 53 w 259"/>
                  <a:gd name="T27" fmla="*/ 1 h 32"/>
                  <a:gd name="T28" fmla="*/ 81 w 259"/>
                  <a:gd name="T29" fmla="*/ 0 h 32"/>
                  <a:gd name="T30" fmla="*/ 134 w 259"/>
                  <a:gd name="T31" fmla="*/ 5 h 32"/>
                  <a:gd name="T32" fmla="*/ 136 w 259"/>
                  <a:gd name="T33" fmla="*/ 5 h 32"/>
                  <a:gd name="T34" fmla="*/ 155 w 259"/>
                  <a:gd name="T35" fmla="*/ 1 h 32"/>
                  <a:gd name="T36" fmla="*/ 184 w 259"/>
                  <a:gd name="T37" fmla="*/ 0 h 32"/>
                  <a:gd name="T38" fmla="*/ 228 w 259"/>
                  <a:gd name="T39" fmla="*/ 3 h 32"/>
                  <a:gd name="T40" fmla="*/ 246 w 259"/>
                  <a:gd name="T41" fmla="*/ 11 h 32"/>
                  <a:gd name="T42" fmla="*/ 259 w 259"/>
                  <a:gd name="T43" fmla="*/ 32 h 32"/>
                  <a:gd name="T44" fmla="*/ 224 w 259"/>
                  <a:gd name="T45" fmla="*/ 32 h 32"/>
                  <a:gd name="T46" fmla="*/ 212 w 259"/>
                  <a:gd name="T47" fmla="*/ 13 h 32"/>
                  <a:gd name="T48" fmla="*/ 202 w 259"/>
                  <a:gd name="T49" fmla="*/ 7 h 32"/>
                  <a:gd name="T50" fmla="*/ 179 w 259"/>
                  <a:gd name="T51" fmla="*/ 5 h 32"/>
                  <a:gd name="T52" fmla="*/ 151 w 259"/>
                  <a:gd name="T53" fmla="*/ 8 h 32"/>
                  <a:gd name="T54" fmla="*/ 146 w 259"/>
                  <a:gd name="T55" fmla="*/ 15 h 32"/>
                  <a:gd name="T56" fmla="*/ 155 w 259"/>
                  <a:gd name="T57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259" h="32">
                    <a:moveTo>
                      <a:pt x="155" y="32"/>
                    </a:moveTo>
                    <a:cubicBezTo>
                      <a:pt x="144" y="32"/>
                      <a:pt x="132" y="32"/>
                      <a:pt x="120" y="32"/>
                    </a:cubicBezTo>
                    <a:cubicBezTo>
                      <a:pt x="117" y="25"/>
                      <a:pt x="113" y="19"/>
                      <a:pt x="109" y="13"/>
                    </a:cubicBezTo>
                    <a:cubicBezTo>
                      <a:pt x="99" y="7"/>
                      <a:pt x="99" y="7"/>
                      <a:pt x="99" y="7"/>
                    </a:cubicBezTo>
                    <a:cubicBezTo>
                      <a:pt x="99" y="7"/>
                      <a:pt x="86" y="5"/>
                      <a:pt x="76" y="5"/>
                    </a:cubicBezTo>
                    <a:cubicBezTo>
                      <a:pt x="63" y="5"/>
                      <a:pt x="48" y="8"/>
                      <a:pt x="48" y="8"/>
                    </a:cubicBezTo>
                    <a:cubicBezTo>
                      <a:pt x="43" y="16"/>
                      <a:pt x="43" y="16"/>
                      <a:pt x="43" y="16"/>
                    </a:cubicBezTo>
                    <a:cubicBezTo>
                      <a:pt x="52" y="32"/>
                      <a:pt x="52" y="32"/>
                      <a:pt x="52" y="32"/>
                    </a:cubicBezTo>
                    <a:cubicBezTo>
                      <a:pt x="41" y="32"/>
                      <a:pt x="29" y="32"/>
                      <a:pt x="17" y="32"/>
                    </a:cubicBezTo>
                    <a:cubicBezTo>
                      <a:pt x="12" y="21"/>
                      <a:pt x="6" y="11"/>
                      <a:pt x="0" y="0"/>
                    </a:cubicBezTo>
                    <a:cubicBezTo>
                      <a:pt x="9" y="0"/>
                      <a:pt x="18" y="0"/>
                      <a:pt x="27" y="0"/>
                    </a:cubicBezTo>
                    <a:cubicBezTo>
                      <a:pt x="34" y="5"/>
                      <a:pt x="34" y="5"/>
                      <a:pt x="34" y="5"/>
                    </a:cubicBezTo>
                    <a:cubicBezTo>
                      <a:pt x="36" y="5"/>
                      <a:pt x="36" y="5"/>
                      <a:pt x="36" y="5"/>
                    </a:cubicBezTo>
                    <a:cubicBezTo>
                      <a:pt x="36" y="5"/>
                      <a:pt x="46" y="2"/>
                      <a:pt x="53" y="1"/>
                    </a:cubicBezTo>
                    <a:cubicBezTo>
                      <a:pt x="62" y="0"/>
                      <a:pt x="71" y="0"/>
                      <a:pt x="81" y="0"/>
                    </a:cubicBezTo>
                    <a:cubicBezTo>
                      <a:pt x="106" y="0"/>
                      <a:pt x="124" y="1"/>
                      <a:pt x="134" y="5"/>
                    </a:cubicBezTo>
                    <a:cubicBezTo>
                      <a:pt x="136" y="5"/>
                      <a:pt x="136" y="5"/>
                      <a:pt x="136" y="5"/>
                    </a:cubicBezTo>
                    <a:cubicBezTo>
                      <a:pt x="136" y="5"/>
                      <a:pt x="146" y="2"/>
                      <a:pt x="155" y="1"/>
                    </a:cubicBezTo>
                    <a:cubicBezTo>
                      <a:pt x="163" y="0"/>
                      <a:pt x="173" y="0"/>
                      <a:pt x="184" y="0"/>
                    </a:cubicBezTo>
                    <a:cubicBezTo>
                      <a:pt x="203" y="0"/>
                      <a:pt x="218" y="1"/>
                      <a:pt x="228" y="3"/>
                    </a:cubicBezTo>
                    <a:cubicBezTo>
                      <a:pt x="238" y="5"/>
                      <a:pt x="246" y="11"/>
                      <a:pt x="246" y="11"/>
                    </a:cubicBezTo>
                    <a:cubicBezTo>
                      <a:pt x="250" y="18"/>
                      <a:pt x="254" y="25"/>
                      <a:pt x="259" y="32"/>
                    </a:cubicBezTo>
                    <a:cubicBezTo>
                      <a:pt x="247" y="32"/>
                      <a:pt x="235" y="32"/>
                      <a:pt x="224" y="32"/>
                    </a:cubicBezTo>
                    <a:cubicBezTo>
                      <a:pt x="220" y="25"/>
                      <a:pt x="216" y="19"/>
                      <a:pt x="212" y="13"/>
                    </a:cubicBezTo>
                    <a:cubicBezTo>
                      <a:pt x="202" y="7"/>
                      <a:pt x="202" y="7"/>
                      <a:pt x="202" y="7"/>
                    </a:cubicBezTo>
                    <a:cubicBezTo>
                      <a:pt x="202" y="7"/>
                      <a:pt x="189" y="5"/>
                      <a:pt x="179" y="5"/>
                    </a:cubicBezTo>
                    <a:cubicBezTo>
                      <a:pt x="165" y="5"/>
                      <a:pt x="151" y="8"/>
                      <a:pt x="151" y="8"/>
                    </a:cubicBezTo>
                    <a:cubicBezTo>
                      <a:pt x="146" y="15"/>
                      <a:pt x="146" y="15"/>
                      <a:pt x="146" y="15"/>
                    </a:cubicBezTo>
                    <a:lnTo>
                      <a:pt x="155" y="32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8" name="Freeform 414"/>
              <p:cNvSpPr>
                <a:spLocks noEditPoints="1"/>
              </p:cNvSpPr>
              <p:nvPr/>
            </p:nvSpPr>
            <p:spPr bwMode="auto">
              <a:xfrm>
                <a:off x="22671088" y="5572126"/>
                <a:ext cx="541338" cy="119063"/>
              </a:xfrm>
              <a:custGeom>
                <a:avLst/>
                <a:gdLst>
                  <a:gd name="T0" fmla="*/ 119 w 144"/>
                  <a:gd name="T1" fmla="*/ 32 h 32"/>
                  <a:gd name="T2" fmla="*/ 110 w 144"/>
                  <a:gd name="T3" fmla="*/ 27 h 32"/>
                  <a:gd name="T4" fmla="*/ 109 w 144"/>
                  <a:gd name="T5" fmla="*/ 27 h 32"/>
                  <a:gd name="T6" fmla="*/ 87 w 144"/>
                  <a:gd name="T7" fmla="*/ 32 h 32"/>
                  <a:gd name="T8" fmla="*/ 57 w 144"/>
                  <a:gd name="T9" fmla="*/ 32 h 32"/>
                  <a:gd name="T10" fmla="*/ 18 w 144"/>
                  <a:gd name="T11" fmla="*/ 30 h 32"/>
                  <a:gd name="T12" fmla="*/ 0 w 144"/>
                  <a:gd name="T13" fmla="*/ 23 h 32"/>
                  <a:gd name="T14" fmla="*/ 14 w 144"/>
                  <a:gd name="T15" fmla="*/ 15 h 32"/>
                  <a:gd name="T16" fmla="*/ 70 w 144"/>
                  <a:gd name="T17" fmla="*/ 13 h 32"/>
                  <a:gd name="T18" fmla="*/ 98 w 144"/>
                  <a:gd name="T19" fmla="*/ 13 h 32"/>
                  <a:gd name="T20" fmla="*/ 97 w 144"/>
                  <a:gd name="T21" fmla="*/ 11 h 32"/>
                  <a:gd name="T22" fmla="*/ 87 w 144"/>
                  <a:gd name="T23" fmla="*/ 6 h 32"/>
                  <a:gd name="T24" fmla="*/ 64 w 144"/>
                  <a:gd name="T25" fmla="*/ 5 h 32"/>
                  <a:gd name="T26" fmla="*/ 40 w 144"/>
                  <a:gd name="T27" fmla="*/ 6 h 32"/>
                  <a:gd name="T28" fmla="*/ 19 w 144"/>
                  <a:gd name="T29" fmla="*/ 7 h 32"/>
                  <a:gd name="T30" fmla="*/ 5 w 144"/>
                  <a:gd name="T31" fmla="*/ 3 h 32"/>
                  <a:gd name="T32" fmla="*/ 33 w 144"/>
                  <a:gd name="T33" fmla="*/ 1 h 32"/>
                  <a:gd name="T34" fmla="*/ 62 w 144"/>
                  <a:gd name="T35" fmla="*/ 0 h 32"/>
                  <a:gd name="T36" fmla="*/ 110 w 144"/>
                  <a:gd name="T37" fmla="*/ 3 h 32"/>
                  <a:gd name="T38" fmla="*/ 131 w 144"/>
                  <a:gd name="T39" fmla="*/ 11 h 32"/>
                  <a:gd name="T40" fmla="*/ 144 w 144"/>
                  <a:gd name="T41" fmla="*/ 32 h 32"/>
                  <a:gd name="T42" fmla="*/ 119 w 144"/>
                  <a:gd name="T43" fmla="*/ 32 h 32"/>
                  <a:gd name="T44" fmla="*/ 65 w 144"/>
                  <a:gd name="T45" fmla="*/ 27 h 32"/>
                  <a:gd name="T46" fmla="*/ 94 w 144"/>
                  <a:gd name="T47" fmla="*/ 25 h 32"/>
                  <a:gd name="T48" fmla="*/ 102 w 144"/>
                  <a:gd name="T49" fmla="*/ 19 h 32"/>
                  <a:gd name="T50" fmla="*/ 100 w 144"/>
                  <a:gd name="T51" fmla="*/ 17 h 32"/>
                  <a:gd name="T52" fmla="*/ 79 w 144"/>
                  <a:gd name="T53" fmla="*/ 17 h 32"/>
                  <a:gd name="T54" fmla="*/ 45 w 144"/>
                  <a:gd name="T55" fmla="*/ 18 h 32"/>
                  <a:gd name="T56" fmla="*/ 36 w 144"/>
                  <a:gd name="T57" fmla="*/ 23 h 32"/>
                  <a:gd name="T58" fmla="*/ 45 w 144"/>
                  <a:gd name="T59" fmla="*/ 26 h 32"/>
                  <a:gd name="T60" fmla="*/ 65 w 144"/>
                  <a:gd name="T61" fmla="*/ 2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44" h="32">
                    <a:moveTo>
                      <a:pt x="119" y="32"/>
                    </a:moveTo>
                    <a:cubicBezTo>
                      <a:pt x="110" y="27"/>
                      <a:pt x="110" y="27"/>
                      <a:pt x="110" y="27"/>
                    </a:cubicBezTo>
                    <a:cubicBezTo>
                      <a:pt x="109" y="27"/>
                      <a:pt x="109" y="27"/>
                      <a:pt x="109" y="27"/>
                    </a:cubicBezTo>
                    <a:cubicBezTo>
                      <a:pt x="102" y="29"/>
                      <a:pt x="95" y="31"/>
                      <a:pt x="87" y="32"/>
                    </a:cubicBezTo>
                    <a:cubicBezTo>
                      <a:pt x="80" y="32"/>
                      <a:pt x="70" y="32"/>
                      <a:pt x="57" y="32"/>
                    </a:cubicBezTo>
                    <a:cubicBezTo>
                      <a:pt x="41" y="32"/>
                      <a:pt x="28" y="32"/>
                      <a:pt x="18" y="30"/>
                    </a:cubicBezTo>
                    <a:cubicBezTo>
                      <a:pt x="8" y="28"/>
                      <a:pt x="0" y="23"/>
                      <a:pt x="0" y="23"/>
                    </a:cubicBezTo>
                    <a:cubicBezTo>
                      <a:pt x="0" y="23"/>
                      <a:pt x="3" y="17"/>
                      <a:pt x="14" y="15"/>
                    </a:cubicBezTo>
                    <a:cubicBezTo>
                      <a:pt x="26" y="14"/>
                      <a:pt x="44" y="13"/>
                      <a:pt x="70" y="13"/>
                    </a:cubicBezTo>
                    <a:cubicBezTo>
                      <a:pt x="79" y="13"/>
                      <a:pt x="89" y="13"/>
                      <a:pt x="98" y="13"/>
                    </a:cubicBezTo>
                    <a:cubicBezTo>
                      <a:pt x="97" y="11"/>
                      <a:pt x="97" y="11"/>
                      <a:pt x="97" y="11"/>
                    </a:cubicBezTo>
                    <a:cubicBezTo>
                      <a:pt x="87" y="6"/>
                      <a:pt x="87" y="6"/>
                      <a:pt x="87" y="6"/>
                    </a:cubicBezTo>
                    <a:cubicBezTo>
                      <a:pt x="87" y="6"/>
                      <a:pt x="74" y="5"/>
                      <a:pt x="64" y="5"/>
                    </a:cubicBezTo>
                    <a:cubicBezTo>
                      <a:pt x="55" y="5"/>
                      <a:pt x="47" y="5"/>
                      <a:pt x="40" y="6"/>
                    </a:cubicBezTo>
                    <a:cubicBezTo>
                      <a:pt x="32" y="6"/>
                      <a:pt x="25" y="7"/>
                      <a:pt x="19" y="7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13" y="2"/>
                      <a:pt x="22" y="1"/>
                      <a:pt x="33" y="1"/>
                    </a:cubicBezTo>
                    <a:cubicBezTo>
                      <a:pt x="43" y="0"/>
                      <a:pt x="53" y="0"/>
                      <a:pt x="62" y="0"/>
                    </a:cubicBezTo>
                    <a:cubicBezTo>
                      <a:pt x="83" y="0"/>
                      <a:pt x="99" y="1"/>
                      <a:pt x="110" y="3"/>
                    </a:cubicBezTo>
                    <a:cubicBezTo>
                      <a:pt x="122" y="4"/>
                      <a:pt x="131" y="11"/>
                      <a:pt x="131" y="11"/>
                    </a:cubicBezTo>
                    <a:cubicBezTo>
                      <a:pt x="136" y="18"/>
                      <a:pt x="140" y="25"/>
                      <a:pt x="144" y="32"/>
                    </a:cubicBezTo>
                    <a:cubicBezTo>
                      <a:pt x="136" y="32"/>
                      <a:pt x="128" y="32"/>
                      <a:pt x="119" y="32"/>
                    </a:cubicBezTo>
                    <a:close/>
                    <a:moveTo>
                      <a:pt x="65" y="27"/>
                    </a:moveTo>
                    <a:cubicBezTo>
                      <a:pt x="78" y="27"/>
                      <a:pt x="87" y="26"/>
                      <a:pt x="94" y="25"/>
                    </a:cubicBezTo>
                    <a:cubicBezTo>
                      <a:pt x="101" y="24"/>
                      <a:pt x="102" y="19"/>
                      <a:pt x="102" y="19"/>
                    </a:cubicBezTo>
                    <a:cubicBezTo>
                      <a:pt x="100" y="17"/>
                      <a:pt x="100" y="17"/>
                      <a:pt x="100" y="17"/>
                    </a:cubicBezTo>
                    <a:cubicBezTo>
                      <a:pt x="93" y="17"/>
                      <a:pt x="86" y="17"/>
                      <a:pt x="79" y="17"/>
                    </a:cubicBezTo>
                    <a:cubicBezTo>
                      <a:pt x="63" y="17"/>
                      <a:pt x="52" y="18"/>
                      <a:pt x="45" y="18"/>
                    </a:cubicBezTo>
                    <a:cubicBezTo>
                      <a:pt x="38" y="19"/>
                      <a:pt x="36" y="23"/>
                      <a:pt x="36" y="23"/>
                    </a:cubicBezTo>
                    <a:cubicBezTo>
                      <a:pt x="45" y="26"/>
                      <a:pt x="45" y="26"/>
                      <a:pt x="45" y="26"/>
                    </a:cubicBezTo>
                    <a:cubicBezTo>
                      <a:pt x="45" y="26"/>
                      <a:pt x="56" y="27"/>
                      <a:pt x="65" y="27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9" name="Freeform 415"/>
              <p:cNvSpPr>
                <a:spLocks/>
              </p:cNvSpPr>
              <p:nvPr/>
            </p:nvSpPr>
            <p:spPr bwMode="auto">
              <a:xfrm>
                <a:off x="23320375" y="5572126"/>
                <a:ext cx="615950" cy="119063"/>
              </a:xfrm>
              <a:custGeom>
                <a:avLst/>
                <a:gdLst>
                  <a:gd name="T0" fmla="*/ 164 w 164"/>
                  <a:gd name="T1" fmla="*/ 32 h 32"/>
                  <a:gd name="T2" fmla="*/ 129 w 164"/>
                  <a:gd name="T3" fmla="*/ 32 h 32"/>
                  <a:gd name="T4" fmla="*/ 117 w 164"/>
                  <a:gd name="T5" fmla="*/ 13 h 32"/>
                  <a:gd name="T6" fmla="*/ 105 w 164"/>
                  <a:gd name="T7" fmla="*/ 7 h 32"/>
                  <a:gd name="T8" fmla="*/ 80 w 164"/>
                  <a:gd name="T9" fmla="*/ 5 h 32"/>
                  <a:gd name="T10" fmla="*/ 50 w 164"/>
                  <a:gd name="T11" fmla="*/ 8 h 32"/>
                  <a:gd name="T12" fmla="*/ 45 w 164"/>
                  <a:gd name="T13" fmla="*/ 16 h 32"/>
                  <a:gd name="T14" fmla="*/ 55 w 164"/>
                  <a:gd name="T15" fmla="*/ 32 h 32"/>
                  <a:gd name="T16" fmla="*/ 20 w 164"/>
                  <a:gd name="T17" fmla="*/ 32 h 32"/>
                  <a:gd name="T18" fmla="*/ 0 w 164"/>
                  <a:gd name="T19" fmla="*/ 0 h 32"/>
                  <a:gd name="T20" fmla="*/ 27 w 164"/>
                  <a:gd name="T21" fmla="*/ 0 h 32"/>
                  <a:gd name="T22" fmla="*/ 35 w 164"/>
                  <a:gd name="T23" fmla="*/ 5 h 32"/>
                  <a:gd name="T24" fmla="*/ 37 w 164"/>
                  <a:gd name="T25" fmla="*/ 5 h 32"/>
                  <a:gd name="T26" fmla="*/ 55 w 164"/>
                  <a:gd name="T27" fmla="*/ 1 h 32"/>
                  <a:gd name="T28" fmla="*/ 85 w 164"/>
                  <a:gd name="T29" fmla="*/ 0 h 32"/>
                  <a:gd name="T30" fmla="*/ 151 w 164"/>
                  <a:gd name="T31" fmla="*/ 11 h 32"/>
                  <a:gd name="T32" fmla="*/ 164 w 164"/>
                  <a:gd name="T33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64" h="32">
                    <a:moveTo>
                      <a:pt x="164" y="32"/>
                    </a:moveTo>
                    <a:cubicBezTo>
                      <a:pt x="152" y="32"/>
                      <a:pt x="141" y="32"/>
                      <a:pt x="129" y="32"/>
                    </a:cubicBezTo>
                    <a:cubicBezTo>
                      <a:pt x="125" y="25"/>
                      <a:pt x="121" y="19"/>
                      <a:pt x="117" y="13"/>
                    </a:cubicBezTo>
                    <a:cubicBezTo>
                      <a:pt x="105" y="7"/>
                      <a:pt x="105" y="7"/>
                      <a:pt x="105" y="7"/>
                    </a:cubicBezTo>
                    <a:cubicBezTo>
                      <a:pt x="100" y="6"/>
                      <a:pt x="91" y="5"/>
                      <a:pt x="80" y="5"/>
                    </a:cubicBezTo>
                    <a:cubicBezTo>
                      <a:pt x="66" y="5"/>
                      <a:pt x="56" y="6"/>
                      <a:pt x="50" y="8"/>
                    </a:cubicBezTo>
                    <a:cubicBezTo>
                      <a:pt x="45" y="16"/>
                      <a:pt x="45" y="16"/>
                      <a:pt x="45" y="16"/>
                    </a:cubicBezTo>
                    <a:cubicBezTo>
                      <a:pt x="55" y="32"/>
                      <a:pt x="55" y="32"/>
                      <a:pt x="55" y="32"/>
                    </a:cubicBezTo>
                    <a:cubicBezTo>
                      <a:pt x="43" y="32"/>
                      <a:pt x="31" y="32"/>
                      <a:pt x="20" y="32"/>
                    </a:cubicBezTo>
                    <a:cubicBezTo>
                      <a:pt x="13" y="21"/>
                      <a:pt x="7" y="11"/>
                      <a:pt x="0" y="0"/>
                    </a:cubicBezTo>
                    <a:cubicBezTo>
                      <a:pt x="9" y="0"/>
                      <a:pt x="18" y="0"/>
                      <a:pt x="27" y="0"/>
                    </a:cubicBezTo>
                    <a:cubicBezTo>
                      <a:pt x="35" y="5"/>
                      <a:pt x="35" y="5"/>
                      <a:pt x="35" y="5"/>
                    </a:cubicBezTo>
                    <a:cubicBezTo>
                      <a:pt x="37" y="5"/>
                      <a:pt x="37" y="5"/>
                      <a:pt x="37" y="5"/>
                    </a:cubicBezTo>
                    <a:cubicBezTo>
                      <a:pt x="37" y="5"/>
                      <a:pt x="47" y="2"/>
                      <a:pt x="55" y="1"/>
                    </a:cubicBezTo>
                    <a:cubicBezTo>
                      <a:pt x="64" y="0"/>
                      <a:pt x="74" y="0"/>
                      <a:pt x="85" y="0"/>
                    </a:cubicBezTo>
                    <a:cubicBezTo>
                      <a:pt x="124" y="0"/>
                      <a:pt x="146" y="4"/>
                      <a:pt x="151" y="11"/>
                    </a:cubicBezTo>
                    <a:cubicBezTo>
                      <a:pt x="155" y="18"/>
                      <a:pt x="159" y="25"/>
                      <a:pt x="164" y="3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0" name="Freeform 416"/>
              <p:cNvSpPr>
                <a:spLocks noEditPoints="1"/>
              </p:cNvSpPr>
              <p:nvPr/>
            </p:nvSpPr>
            <p:spPr bwMode="auto">
              <a:xfrm>
                <a:off x="24041100" y="5526088"/>
                <a:ext cx="595313" cy="165100"/>
              </a:xfrm>
              <a:custGeom>
                <a:avLst/>
                <a:gdLst>
                  <a:gd name="T0" fmla="*/ 76 w 159"/>
                  <a:gd name="T1" fmla="*/ 44 h 44"/>
                  <a:gd name="T2" fmla="*/ 25 w 159"/>
                  <a:gd name="T3" fmla="*/ 40 h 44"/>
                  <a:gd name="T4" fmla="*/ 0 w 159"/>
                  <a:gd name="T5" fmla="*/ 28 h 44"/>
                  <a:gd name="T6" fmla="*/ 10 w 159"/>
                  <a:gd name="T7" fmla="*/ 16 h 44"/>
                  <a:gd name="T8" fmla="*/ 55 w 159"/>
                  <a:gd name="T9" fmla="*/ 12 h 44"/>
                  <a:gd name="T10" fmla="*/ 107 w 159"/>
                  <a:gd name="T11" fmla="*/ 16 h 44"/>
                  <a:gd name="T12" fmla="*/ 109 w 159"/>
                  <a:gd name="T13" fmla="*/ 16 h 44"/>
                  <a:gd name="T14" fmla="*/ 103 w 159"/>
                  <a:gd name="T15" fmla="*/ 11 h 44"/>
                  <a:gd name="T16" fmla="*/ 95 w 159"/>
                  <a:gd name="T17" fmla="*/ 0 h 44"/>
                  <a:gd name="T18" fmla="*/ 130 w 159"/>
                  <a:gd name="T19" fmla="*/ 0 h 44"/>
                  <a:gd name="T20" fmla="*/ 159 w 159"/>
                  <a:gd name="T21" fmla="*/ 44 h 44"/>
                  <a:gd name="T22" fmla="*/ 132 w 159"/>
                  <a:gd name="T23" fmla="*/ 44 h 44"/>
                  <a:gd name="T24" fmla="*/ 123 w 159"/>
                  <a:gd name="T25" fmla="*/ 40 h 44"/>
                  <a:gd name="T26" fmla="*/ 122 w 159"/>
                  <a:gd name="T27" fmla="*/ 40 h 44"/>
                  <a:gd name="T28" fmla="*/ 76 w 159"/>
                  <a:gd name="T29" fmla="*/ 44 h 44"/>
                  <a:gd name="T30" fmla="*/ 81 w 159"/>
                  <a:gd name="T31" fmla="*/ 39 h 44"/>
                  <a:gd name="T32" fmla="*/ 111 w 159"/>
                  <a:gd name="T33" fmla="*/ 37 h 44"/>
                  <a:gd name="T34" fmla="*/ 116 w 159"/>
                  <a:gd name="T35" fmla="*/ 29 h 44"/>
                  <a:gd name="T36" fmla="*/ 115 w 159"/>
                  <a:gd name="T37" fmla="*/ 28 h 44"/>
                  <a:gd name="T38" fmla="*/ 100 w 159"/>
                  <a:gd name="T39" fmla="*/ 20 h 44"/>
                  <a:gd name="T40" fmla="*/ 67 w 159"/>
                  <a:gd name="T41" fmla="*/ 17 h 44"/>
                  <a:gd name="T42" fmla="*/ 41 w 159"/>
                  <a:gd name="T43" fmla="*/ 20 h 44"/>
                  <a:gd name="T44" fmla="*/ 36 w 159"/>
                  <a:gd name="T45" fmla="*/ 28 h 44"/>
                  <a:gd name="T46" fmla="*/ 51 w 159"/>
                  <a:gd name="T47" fmla="*/ 36 h 44"/>
                  <a:gd name="T48" fmla="*/ 81 w 159"/>
                  <a:gd name="T49" fmla="*/ 39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59" h="44">
                    <a:moveTo>
                      <a:pt x="76" y="44"/>
                    </a:moveTo>
                    <a:cubicBezTo>
                      <a:pt x="55" y="44"/>
                      <a:pt x="38" y="43"/>
                      <a:pt x="25" y="40"/>
                    </a:cubicBezTo>
                    <a:cubicBezTo>
                      <a:pt x="12" y="37"/>
                      <a:pt x="0" y="28"/>
                      <a:pt x="0" y="28"/>
                    </a:cubicBezTo>
                    <a:cubicBezTo>
                      <a:pt x="0" y="28"/>
                      <a:pt x="0" y="19"/>
                      <a:pt x="10" y="16"/>
                    </a:cubicBezTo>
                    <a:cubicBezTo>
                      <a:pt x="19" y="13"/>
                      <a:pt x="34" y="12"/>
                      <a:pt x="55" y="12"/>
                    </a:cubicBezTo>
                    <a:cubicBezTo>
                      <a:pt x="76" y="12"/>
                      <a:pt x="94" y="13"/>
                      <a:pt x="107" y="16"/>
                    </a:cubicBezTo>
                    <a:cubicBezTo>
                      <a:pt x="109" y="16"/>
                      <a:pt x="109" y="16"/>
                      <a:pt x="109" y="16"/>
                    </a:cubicBezTo>
                    <a:cubicBezTo>
                      <a:pt x="103" y="11"/>
                      <a:pt x="103" y="11"/>
                      <a:pt x="103" y="11"/>
                    </a:cubicBezTo>
                    <a:cubicBezTo>
                      <a:pt x="95" y="0"/>
                      <a:pt x="95" y="0"/>
                      <a:pt x="95" y="0"/>
                    </a:cubicBezTo>
                    <a:cubicBezTo>
                      <a:pt x="107" y="0"/>
                      <a:pt x="118" y="0"/>
                      <a:pt x="130" y="0"/>
                    </a:cubicBezTo>
                    <a:cubicBezTo>
                      <a:pt x="140" y="15"/>
                      <a:pt x="149" y="29"/>
                      <a:pt x="159" y="44"/>
                    </a:cubicBezTo>
                    <a:cubicBezTo>
                      <a:pt x="150" y="44"/>
                      <a:pt x="141" y="44"/>
                      <a:pt x="132" y="44"/>
                    </a:cubicBezTo>
                    <a:cubicBezTo>
                      <a:pt x="123" y="40"/>
                      <a:pt x="123" y="40"/>
                      <a:pt x="123" y="40"/>
                    </a:cubicBezTo>
                    <a:cubicBezTo>
                      <a:pt x="122" y="40"/>
                      <a:pt x="122" y="40"/>
                      <a:pt x="122" y="40"/>
                    </a:cubicBezTo>
                    <a:cubicBezTo>
                      <a:pt x="112" y="43"/>
                      <a:pt x="97" y="44"/>
                      <a:pt x="76" y="44"/>
                    </a:cubicBezTo>
                    <a:close/>
                    <a:moveTo>
                      <a:pt x="81" y="39"/>
                    </a:moveTo>
                    <a:cubicBezTo>
                      <a:pt x="96" y="39"/>
                      <a:pt x="111" y="37"/>
                      <a:pt x="111" y="37"/>
                    </a:cubicBezTo>
                    <a:cubicBezTo>
                      <a:pt x="116" y="29"/>
                      <a:pt x="116" y="29"/>
                      <a:pt x="116" y="29"/>
                    </a:cubicBezTo>
                    <a:cubicBezTo>
                      <a:pt x="115" y="28"/>
                      <a:pt x="115" y="28"/>
                      <a:pt x="115" y="28"/>
                    </a:cubicBezTo>
                    <a:cubicBezTo>
                      <a:pt x="115" y="28"/>
                      <a:pt x="108" y="21"/>
                      <a:pt x="100" y="20"/>
                    </a:cubicBezTo>
                    <a:cubicBezTo>
                      <a:pt x="92" y="18"/>
                      <a:pt x="81" y="17"/>
                      <a:pt x="67" y="17"/>
                    </a:cubicBezTo>
                    <a:cubicBezTo>
                      <a:pt x="55" y="17"/>
                      <a:pt x="41" y="20"/>
                      <a:pt x="41" y="20"/>
                    </a:cubicBezTo>
                    <a:cubicBezTo>
                      <a:pt x="36" y="28"/>
                      <a:pt x="36" y="28"/>
                      <a:pt x="36" y="28"/>
                    </a:cubicBezTo>
                    <a:cubicBezTo>
                      <a:pt x="36" y="28"/>
                      <a:pt x="43" y="35"/>
                      <a:pt x="51" y="36"/>
                    </a:cubicBezTo>
                    <a:cubicBezTo>
                      <a:pt x="58" y="38"/>
                      <a:pt x="69" y="39"/>
                      <a:pt x="81" y="39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1" name="Freeform 417"/>
              <p:cNvSpPr>
                <a:spLocks/>
              </p:cNvSpPr>
              <p:nvPr/>
            </p:nvSpPr>
            <p:spPr bwMode="auto">
              <a:xfrm>
                <a:off x="-33608963" y="3462338"/>
                <a:ext cx="528638" cy="106363"/>
              </a:xfrm>
              <a:custGeom>
                <a:avLst/>
                <a:gdLst>
                  <a:gd name="T0" fmla="*/ 55 w 141"/>
                  <a:gd name="T1" fmla="*/ 28 h 28"/>
                  <a:gd name="T2" fmla="*/ 8 w 141"/>
                  <a:gd name="T3" fmla="*/ 24 h 28"/>
                  <a:gd name="T4" fmla="*/ 6 w 141"/>
                  <a:gd name="T5" fmla="*/ 14 h 28"/>
                  <a:gd name="T6" fmla="*/ 41 w 141"/>
                  <a:gd name="T7" fmla="*/ 4 h 28"/>
                  <a:gd name="T8" fmla="*/ 100 w 141"/>
                  <a:gd name="T9" fmla="*/ 0 h 28"/>
                  <a:gd name="T10" fmla="*/ 141 w 141"/>
                  <a:gd name="T11" fmla="*/ 2 h 28"/>
                  <a:gd name="T12" fmla="*/ 124 w 141"/>
                  <a:gd name="T13" fmla="*/ 6 h 28"/>
                  <a:gd name="T14" fmla="*/ 93 w 141"/>
                  <a:gd name="T15" fmla="*/ 5 h 28"/>
                  <a:gd name="T16" fmla="*/ 40 w 141"/>
                  <a:gd name="T17" fmla="*/ 14 h 28"/>
                  <a:gd name="T18" fmla="*/ 39 w 141"/>
                  <a:gd name="T19" fmla="*/ 21 h 28"/>
                  <a:gd name="T20" fmla="*/ 64 w 141"/>
                  <a:gd name="T21" fmla="*/ 23 h 28"/>
                  <a:gd name="T22" fmla="*/ 107 w 141"/>
                  <a:gd name="T23" fmla="*/ 21 h 28"/>
                  <a:gd name="T24" fmla="*/ 100 w 141"/>
                  <a:gd name="T25" fmla="*/ 26 h 28"/>
                  <a:gd name="T26" fmla="*/ 79 w 141"/>
                  <a:gd name="T27" fmla="*/ 28 h 28"/>
                  <a:gd name="T28" fmla="*/ 55 w 141"/>
                  <a:gd name="T29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41" h="28">
                    <a:moveTo>
                      <a:pt x="55" y="28"/>
                    </a:moveTo>
                    <a:cubicBezTo>
                      <a:pt x="32" y="28"/>
                      <a:pt x="17" y="27"/>
                      <a:pt x="8" y="24"/>
                    </a:cubicBezTo>
                    <a:cubicBezTo>
                      <a:pt x="0" y="22"/>
                      <a:pt x="0" y="19"/>
                      <a:pt x="6" y="14"/>
                    </a:cubicBezTo>
                    <a:cubicBezTo>
                      <a:pt x="13" y="10"/>
                      <a:pt x="25" y="6"/>
                      <a:pt x="41" y="4"/>
                    </a:cubicBezTo>
                    <a:cubicBezTo>
                      <a:pt x="57" y="1"/>
                      <a:pt x="77" y="0"/>
                      <a:pt x="100" y="0"/>
                    </a:cubicBezTo>
                    <a:cubicBezTo>
                      <a:pt x="116" y="0"/>
                      <a:pt x="130" y="1"/>
                      <a:pt x="141" y="2"/>
                    </a:cubicBezTo>
                    <a:cubicBezTo>
                      <a:pt x="124" y="6"/>
                      <a:pt x="124" y="6"/>
                      <a:pt x="124" y="6"/>
                    </a:cubicBezTo>
                    <a:cubicBezTo>
                      <a:pt x="112" y="5"/>
                      <a:pt x="102" y="5"/>
                      <a:pt x="93" y="5"/>
                    </a:cubicBezTo>
                    <a:cubicBezTo>
                      <a:pt x="67" y="5"/>
                      <a:pt x="49" y="8"/>
                      <a:pt x="40" y="14"/>
                    </a:cubicBezTo>
                    <a:cubicBezTo>
                      <a:pt x="39" y="21"/>
                      <a:pt x="39" y="21"/>
                      <a:pt x="39" y="21"/>
                    </a:cubicBezTo>
                    <a:cubicBezTo>
                      <a:pt x="39" y="21"/>
                      <a:pt x="51" y="23"/>
                      <a:pt x="64" y="23"/>
                    </a:cubicBezTo>
                    <a:cubicBezTo>
                      <a:pt x="78" y="23"/>
                      <a:pt x="93" y="22"/>
                      <a:pt x="107" y="21"/>
                    </a:cubicBezTo>
                    <a:cubicBezTo>
                      <a:pt x="100" y="26"/>
                      <a:pt x="100" y="26"/>
                      <a:pt x="100" y="26"/>
                    </a:cubicBezTo>
                    <a:cubicBezTo>
                      <a:pt x="93" y="27"/>
                      <a:pt x="86" y="27"/>
                      <a:pt x="79" y="28"/>
                    </a:cubicBezTo>
                    <a:cubicBezTo>
                      <a:pt x="72" y="28"/>
                      <a:pt x="64" y="28"/>
                      <a:pt x="55" y="28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2" name="Freeform 418"/>
              <p:cNvSpPr>
                <a:spLocks noEditPoints="1"/>
              </p:cNvSpPr>
              <p:nvPr/>
            </p:nvSpPr>
            <p:spPr bwMode="auto">
              <a:xfrm>
                <a:off x="-33113663" y="3462338"/>
                <a:ext cx="563563" cy="106363"/>
              </a:xfrm>
              <a:custGeom>
                <a:avLst/>
                <a:gdLst>
                  <a:gd name="T0" fmla="*/ 96 w 150"/>
                  <a:gd name="T1" fmla="*/ 27 h 28"/>
                  <a:gd name="T2" fmla="*/ 95 w 150"/>
                  <a:gd name="T3" fmla="*/ 24 h 28"/>
                  <a:gd name="T4" fmla="*/ 94 w 150"/>
                  <a:gd name="T5" fmla="*/ 24 h 28"/>
                  <a:gd name="T6" fmla="*/ 67 w 150"/>
                  <a:gd name="T7" fmla="*/ 27 h 28"/>
                  <a:gd name="T8" fmla="*/ 37 w 150"/>
                  <a:gd name="T9" fmla="*/ 28 h 28"/>
                  <a:gd name="T10" fmla="*/ 6 w 150"/>
                  <a:gd name="T11" fmla="*/ 26 h 28"/>
                  <a:gd name="T12" fmla="*/ 2 w 150"/>
                  <a:gd name="T13" fmla="*/ 20 h 28"/>
                  <a:gd name="T14" fmla="*/ 29 w 150"/>
                  <a:gd name="T15" fmla="*/ 14 h 28"/>
                  <a:gd name="T16" fmla="*/ 86 w 150"/>
                  <a:gd name="T17" fmla="*/ 11 h 28"/>
                  <a:gd name="T18" fmla="*/ 112 w 150"/>
                  <a:gd name="T19" fmla="*/ 11 h 28"/>
                  <a:gd name="T20" fmla="*/ 114 w 150"/>
                  <a:gd name="T21" fmla="*/ 10 h 28"/>
                  <a:gd name="T22" fmla="*/ 113 w 150"/>
                  <a:gd name="T23" fmla="*/ 6 h 28"/>
                  <a:gd name="T24" fmla="*/ 94 w 150"/>
                  <a:gd name="T25" fmla="*/ 5 h 28"/>
                  <a:gd name="T26" fmla="*/ 71 w 150"/>
                  <a:gd name="T27" fmla="*/ 5 h 28"/>
                  <a:gd name="T28" fmla="*/ 49 w 150"/>
                  <a:gd name="T29" fmla="*/ 7 h 28"/>
                  <a:gd name="T30" fmla="*/ 44 w 150"/>
                  <a:gd name="T31" fmla="*/ 3 h 28"/>
                  <a:gd name="T32" fmla="*/ 74 w 150"/>
                  <a:gd name="T33" fmla="*/ 1 h 28"/>
                  <a:gd name="T34" fmla="*/ 102 w 150"/>
                  <a:gd name="T35" fmla="*/ 0 h 28"/>
                  <a:gd name="T36" fmla="*/ 142 w 150"/>
                  <a:gd name="T37" fmla="*/ 2 h 28"/>
                  <a:gd name="T38" fmla="*/ 146 w 150"/>
                  <a:gd name="T39" fmla="*/ 10 h 28"/>
                  <a:gd name="T40" fmla="*/ 119 w 150"/>
                  <a:gd name="T41" fmla="*/ 27 h 28"/>
                  <a:gd name="T42" fmla="*/ 96 w 150"/>
                  <a:gd name="T43" fmla="*/ 27 h 28"/>
                  <a:gd name="T44" fmla="*/ 54 w 150"/>
                  <a:gd name="T45" fmla="*/ 24 h 28"/>
                  <a:gd name="T46" fmla="*/ 85 w 150"/>
                  <a:gd name="T47" fmla="*/ 22 h 28"/>
                  <a:gd name="T48" fmla="*/ 103 w 150"/>
                  <a:gd name="T49" fmla="*/ 17 h 28"/>
                  <a:gd name="T50" fmla="*/ 106 w 150"/>
                  <a:gd name="T51" fmla="*/ 15 h 28"/>
                  <a:gd name="T52" fmla="*/ 87 w 150"/>
                  <a:gd name="T53" fmla="*/ 15 h 28"/>
                  <a:gd name="T54" fmla="*/ 52 w 150"/>
                  <a:gd name="T55" fmla="*/ 16 h 28"/>
                  <a:gd name="T56" fmla="*/ 36 w 150"/>
                  <a:gd name="T57" fmla="*/ 20 h 28"/>
                  <a:gd name="T58" fmla="*/ 37 w 150"/>
                  <a:gd name="T59" fmla="*/ 22 h 28"/>
                  <a:gd name="T60" fmla="*/ 54 w 150"/>
                  <a:gd name="T61" fmla="*/ 2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50" h="28">
                    <a:moveTo>
                      <a:pt x="96" y="27"/>
                    </a:moveTo>
                    <a:cubicBezTo>
                      <a:pt x="95" y="24"/>
                      <a:pt x="95" y="24"/>
                      <a:pt x="95" y="24"/>
                    </a:cubicBezTo>
                    <a:cubicBezTo>
                      <a:pt x="94" y="24"/>
                      <a:pt x="94" y="24"/>
                      <a:pt x="94" y="24"/>
                    </a:cubicBezTo>
                    <a:cubicBezTo>
                      <a:pt x="84" y="25"/>
                      <a:pt x="75" y="26"/>
                      <a:pt x="67" y="27"/>
                    </a:cubicBezTo>
                    <a:cubicBezTo>
                      <a:pt x="59" y="28"/>
                      <a:pt x="49" y="28"/>
                      <a:pt x="37" y="28"/>
                    </a:cubicBezTo>
                    <a:cubicBezTo>
                      <a:pt x="22" y="28"/>
                      <a:pt x="6" y="26"/>
                      <a:pt x="6" y="26"/>
                    </a:cubicBezTo>
                    <a:cubicBezTo>
                      <a:pt x="0" y="24"/>
                      <a:pt x="2" y="20"/>
                      <a:pt x="2" y="20"/>
                    </a:cubicBezTo>
                    <a:cubicBezTo>
                      <a:pt x="2" y="20"/>
                      <a:pt x="16" y="15"/>
                      <a:pt x="29" y="14"/>
                    </a:cubicBezTo>
                    <a:cubicBezTo>
                      <a:pt x="43" y="12"/>
                      <a:pt x="62" y="11"/>
                      <a:pt x="86" y="11"/>
                    </a:cubicBezTo>
                    <a:cubicBezTo>
                      <a:pt x="94" y="11"/>
                      <a:pt x="103" y="11"/>
                      <a:pt x="112" y="11"/>
                    </a:cubicBezTo>
                    <a:cubicBezTo>
                      <a:pt x="114" y="10"/>
                      <a:pt x="114" y="10"/>
                      <a:pt x="114" y="10"/>
                    </a:cubicBezTo>
                    <a:cubicBezTo>
                      <a:pt x="113" y="6"/>
                      <a:pt x="113" y="6"/>
                      <a:pt x="113" y="6"/>
                    </a:cubicBezTo>
                    <a:cubicBezTo>
                      <a:pt x="113" y="6"/>
                      <a:pt x="104" y="5"/>
                      <a:pt x="94" y="5"/>
                    </a:cubicBezTo>
                    <a:cubicBezTo>
                      <a:pt x="86" y="5"/>
                      <a:pt x="79" y="5"/>
                      <a:pt x="71" y="5"/>
                    </a:cubicBezTo>
                    <a:cubicBezTo>
                      <a:pt x="63" y="6"/>
                      <a:pt x="56" y="6"/>
                      <a:pt x="49" y="7"/>
                    </a:cubicBezTo>
                    <a:cubicBezTo>
                      <a:pt x="44" y="3"/>
                      <a:pt x="44" y="3"/>
                      <a:pt x="44" y="3"/>
                    </a:cubicBezTo>
                    <a:cubicBezTo>
                      <a:pt x="54" y="2"/>
                      <a:pt x="63" y="1"/>
                      <a:pt x="74" y="1"/>
                    </a:cubicBezTo>
                    <a:cubicBezTo>
                      <a:pt x="84" y="0"/>
                      <a:pt x="94" y="0"/>
                      <a:pt x="102" y="0"/>
                    </a:cubicBezTo>
                    <a:cubicBezTo>
                      <a:pt x="121" y="0"/>
                      <a:pt x="135" y="1"/>
                      <a:pt x="142" y="2"/>
                    </a:cubicBezTo>
                    <a:cubicBezTo>
                      <a:pt x="150" y="4"/>
                      <a:pt x="146" y="10"/>
                      <a:pt x="146" y="10"/>
                    </a:cubicBezTo>
                    <a:cubicBezTo>
                      <a:pt x="137" y="16"/>
                      <a:pt x="128" y="21"/>
                      <a:pt x="119" y="27"/>
                    </a:cubicBezTo>
                    <a:cubicBezTo>
                      <a:pt x="111" y="27"/>
                      <a:pt x="104" y="27"/>
                      <a:pt x="96" y="27"/>
                    </a:cubicBezTo>
                    <a:close/>
                    <a:moveTo>
                      <a:pt x="54" y="24"/>
                    </a:moveTo>
                    <a:cubicBezTo>
                      <a:pt x="66" y="24"/>
                      <a:pt x="76" y="23"/>
                      <a:pt x="85" y="22"/>
                    </a:cubicBezTo>
                    <a:cubicBezTo>
                      <a:pt x="94" y="21"/>
                      <a:pt x="103" y="17"/>
                      <a:pt x="103" y="17"/>
                    </a:cubicBezTo>
                    <a:cubicBezTo>
                      <a:pt x="106" y="15"/>
                      <a:pt x="106" y="15"/>
                      <a:pt x="106" y="15"/>
                    </a:cubicBezTo>
                    <a:cubicBezTo>
                      <a:pt x="100" y="15"/>
                      <a:pt x="93" y="15"/>
                      <a:pt x="87" y="15"/>
                    </a:cubicBezTo>
                    <a:cubicBezTo>
                      <a:pt x="71" y="15"/>
                      <a:pt x="60" y="15"/>
                      <a:pt x="52" y="16"/>
                    </a:cubicBezTo>
                    <a:cubicBezTo>
                      <a:pt x="44" y="17"/>
                      <a:pt x="36" y="20"/>
                      <a:pt x="36" y="20"/>
                    </a:cubicBezTo>
                    <a:cubicBezTo>
                      <a:pt x="37" y="22"/>
                      <a:pt x="37" y="22"/>
                      <a:pt x="37" y="22"/>
                    </a:cubicBezTo>
                    <a:cubicBezTo>
                      <a:pt x="37" y="22"/>
                      <a:pt x="46" y="24"/>
                      <a:pt x="54" y="2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3" name="Freeform 419"/>
              <p:cNvSpPr>
                <a:spLocks noEditPoints="1"/>
              </p:cNvSpPr>
              <p:nvPr/>
            </p:nvSpPr>
            <p:spPr bwMode="auto">
              <a:xfrm>
                <a:off x="-32565975" y="3462338"/>
                <a:ext cx="679450" cy="147638"/>
              </a:xfrm>
              <a:custGeom>
                <a:avLst/>
                <a:gdLst>
                  <a:gd name="T0" fmla="*/ 94 w 181"/>
                  <a:gd name="T1" fmla="*/ 28 h 39"/>
                  <a:gd name="T2" fmla="*/ 54 w 181"/>
                  <a:gd name="T3" fmla="*/ 24 h 39"/>
                  <a:gd name="T4" fmla="*/ 52 w 181"/>
                  <a:gd name="T5" fmla="*/ 24 h 39"/>
                  <a:gd name="T6" fmla="*/ 48 w 181"/>
                  <a:gd name="T7" fmla="*/ 29 h 39"/>
                  <a:gd name="T8" fmla="*/ 32 w 181"/>
                  <a:gd name="T9" fmla="*/ 39 h 39"/>
                  <a:gd name="T10" fmla="*/ 0 w 181"/>
                  <a:gd name="T11" fmla="*/ 39 h 39"/>
                  <a:gd name="T12" fmla="*/ 58 w 181"/>
                  <a:gd name="T13" fmla="*/ 1 h 39"/>
                  <a:gd name="T14" fmla="*/ 84 w 181"/>
                  <a:gd name="T15" fmla="*/ 1 h 39"/>
                  <a:gd name="T16" fmla="*/ 83 w 181"/>
                  <a:gd name="T17" fmla="*/ 4 h 39"/>
                  <a:gd name="T18" fmla="*/ 85 w 181"/>
                  <a:gd name="T19" fmla="*/ 4 h 39"/>
                  <a:gd name="T20" fmla="*/ 136 w 181"/>
                  <a:gd name="T21" fmla="*/ 0 h 39"/>
                  <a:gd name="T22" fmla="*/ 174 w 181"/>
                  <a:gd name="T23" fmla="*/ 4 h 39"/>
                  <a:gd name="T24" fmla="*/ 175 w 181"/>
                  <a:gd name="T25" fmla="*/ 14 h 39"/>
                  <a:gd name="T26" fmla="*/ 143 w 181"/>
                  <a:gd name="T27" fmla="*/ 24 h 39"/>
                  <a:gd name="T28" fmla="*/ 94 w 181"/>
                  <a:gd name="T29" fmla="*/ 28 h 39"/>
                  <a:gd name="T30" fmla="*/ 120 w 181"/>
                  <a:gd name="T31" fmla="*/ 5 h 39"/>
                  <a:gd name="T32" fmla="*/ 90 w 181"/>
                  <a:gd name="T33" fmla="*/ 7 h 39"/>
                  <a:gd name="T34" fmla="*/ 71 w 181"/>
                  <a:gd name="T35" fmla="*/ 13 h 39"/>
                  <a:gd name="T36" fmla="*/ 70 w 181"/>
                  <a:gd name="T37" fmla="*/ 14 h 39"/>
                  <a:gd name="T38" fmla="*/ 68 w 181"/>
                  <a:gd name="T39" fmla="*/ 21 h 39"/>
                  <a:gd name="T40" fmla="*/ 93 w 181"/>
                  <a:gd name="T41" fmla="*/ 23 h 39"/>
                  <a:gd name="T42" fmla="*/ 123 w 181"/>
                  <a:gd name="T43" fmla="*/ 21 h 39"/>
                  <a:gd name="T44" fmla="*/ 142 w 181"/>
                  <a:gd name="T45" fmla="*/ 14 h 39"/>
                  <a:gd name="T46" fmla="*/ 143 w 181"/>
                  <a:gd name="T47" fmla="*/ 7 h 39"/>
                  <a:gd name="T48" fmla="*/ 120 w 181"/>
                  <a:gd name="T49" fmla="*/ 5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81" h="39">
                    <a:moveTo>
                      <a:pt x="94" y="28"/>
                    </a:moveTo>
                    <a:cubicBezTo>
                      <a:pt x="74" y="28"/>
                      <a:pt x="61" y="27"/>
                      <a:pt x="54" y="24"/>
                    </a:cubicBezTo>
                    <a:cubicBezTo>
                      <a:pt x="52" y="24"/>
                      <a:pt x="52" y="24"/>
                      <a:pt x="52" y="24"/>
                    </a:cubicBezTo>
                    <a:cubicBezTo>
                      <a:pt x="48" y="29"/>
                      <a:pt x="48" y="29"/>
                      <a:pt x="48" y="29"/>
                    </a:cubicBezTo>
                    <a:cubicBezTo>
                      <a:pt x="32" y="39"/>
                      <a:pt x="32" y="39"/>
                      <a:pt x="32" y="39"/>
                    </a:cubicBezTo>
                    <a:cubicBezTo>
                      <a:pt x="21" y="39"/>
                      <a:pt x="10" y="39"/>
                      <a:pt x="0" y="39"/>
                    </a:cubicBezTo>
                    <a:cubicBezTo>
                      <a:pt x="19" y="26"/>
                      <a:pt x="39" y="14"/>
                      <a:pt x="58" y="1"/>
                    </a:cubicBezTo>
                    <a:cubicBezTo>
                      <a:pt x="67" y="1"/>
                      <a:pt x="75" y="1"/>
                      <a:pt x="84" y="1"/>
                    </a:cubicBezTo>
                    <a:cubicBezTo>
                      <a:pt x="83" y="4"/>
                      <a:pt x="83" y="4"/>
                      <a:pt x="83" y="4"/>
                    </a:cubicBezTo>
                    <a:cubicBezTo>
                      <a:pt x="85" y="4"/>
                      <a:pt x="85" y="4"/>
                      <a:pt x="85" y="4"/>
                    </a:cubicBezTo>
                    <a:cubicBezTo>
                      <a:pt x="99" y="2"/>
                      <a:pt x="116" y="0"/>
                      <a:pt x="136" y="0"/>
                    </a:cubicBezTo>
                    <a:cubicBezTo>
                      <a:pt x="154" y="0"/>
                      <a:pt x="167" y="1"/>
                      <a:pt x="174" y="4"/>
                    </a:cubicBezTo>
                    <a:cubicBezTo>
                      <a:pt x="181" y="6"/>
                      <a:pt x="181" y="10"/>
                      <a:pt x="175" y="14"/>
                    </a:cubicBezTo>
                    <a:cubicBezTo>
                      <a:pt x="168" y="18"/>
                      <a:pt x="158" y="22"/>
                      <a:pt x="143" y="24"/>
                    </a:cubicBezTo>
                    <a:cubicBezTo>
                      <a:pt x="129" y="27"/>
                      <a:pt x="112" y="28"/>
                      <a:pt x="94" y="28"/>
                    </a:cubicBezTo>
                    <a:close/>
                    <a:moveTo>
                      <a:pt x="120" y="5"/>
                    </a:moveTo>
                    <a:cubicBezTo>
                      <a:pt x="108" y="5"/>
                      <a:pt x="97" y="5"/>
                      <a:pt x="90" y="7"/>
                    </a:cubicBezTo>
                    <a:cubicBezTo>
                      <a:pt x="82" y="8"/>
                      <a:pt x="71" y="13"/>
                      <a:pt x="71" y="13"/>
                    </a:cubicBezTo>
                    <a:cubicBezTo>
                      <a:pt x="70" y="14"/>
                      <a:pt x="70" y="14"/>
                      <a:pt x="70" y="14"/>
                    </a:cubicBezTo>
                    <a:cubicBezTo>
                      <a:pt x="68" y="21"/>
                      <a:pt x="68" y="21"/>
                      <a:pt x="68" y="21"/>
                    </a:cubicBezTo>
                    <a:cubicBezTo>
                      <a:pt x="68" y="21"/>
                      <a:pt x="80" y="23"/>
                      <a:pt x="93" y="23"/>
                    </a:cubicBezTo>
                    <a:cubicBezTo>
                      <a:pt x="104" y="23"/>
                      <a:pt x="114" y="22"/>
                      <a:pt x="123" y="21"/>
                    </a:cubicBezTo>
                    <a:cubicBezTo>
                      <a:pt x="131" y="19"/>
                      <a:pt x="142" y="14"/>
                      <a:pt x="142" y="14"/>
                    </a:cubicBezTo>
                    <a:cubicBezTo>
                      <a:pt x="143" y="7"/>
                      <a:pt x="143" y="7"/>
                      <a:pt x="143" y="7"/>
                    </a:cubicBezTo>
                    <a:cubicBezTo>
                      <a:pt x="143" y="7"/>
                      <a:pt x="132" y="5"/>
                      <a:pt x="120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4" name="Freeform 420"/>
              <p:cNvSpPr>
                <a:spLocks/>
              </p:cNvSpPr>
              <p:nvPr/>
            </p:nvSpPr>
            <p:spPr bwMode="auto">
              <a:xfrm>
                <a:off x="-31875413" y="3462338"/>
                <a:ext cx="539750" cy="106363"/>
              </a:xfrm>
              <a:custGeom>
                <a:avLst/>
                <a:gdLst>
                  <a:gd name="T0" fmla="*/ 121 w 144"/>
                  <a:gd name="T1" fmla="*/ 20 h 28"/>
                  <a:gd name="T2" fmla="*/ 96 w 144"/>
                  <a:gd name="T3" fmla="*/ 26 h 28"/>
                  <a:gd name="T4" fmla="*/ 46 w 144"/>
                  <a:gd name="T5" fmla="*/ 28 h 28"/>
                  <a:gd name="T6" fmla="*/ 0 w 144"/>
                  <a:gd name="T7" fmla="*/ 26 h 28"/>
                  <a:gd name="T8" fmla="*/ 8 w 144"/>
                  <a:gd name="T9" fmla="*/ 21 h 28"/>
                  <a:gd name="T10" fmla="*/ 54 w 144"/>
                  <a:gd name="T11" fmla="*/ 24 h 28"/>
                  <a:gd name="T12" fmla="*/ 88 w 144"/>
                  <a:gd name="T13" fmla="*/ 20 h 28"/>
                  <a:gd name="T14" fmla="*/ 87 w 144"/>
                  <a:gd name="T15" fmla="*/ 19 h 28"/>
                  <a:gd name="T16" fmla="*/ 79 w 144"/>
                  <a:gd name="T17" fmla="*/ 17 h 28"/>
                  <a:gd name="T18" fmla="*/ 60 w 144"/>
                  <a:gd name="T19" fmla="*/ 16 h 28"/>
                  <a:gd name="T20" fmla="*/ 30 w 144"/>
                  <a:gd name="T21" fmla="*/ 12 h 28"/>
                  <a:gd name="T22" fmla="*/ 28 w 144"/>
                  <a:gd name="T23" fmla="*/ 7 h 28"/>
                  <a:gd name="T24" fmla="*/ 52 w 144"/>
                  <a:gd name="T25" fmla="*/ 2 h 28"/>
                  <a:gd name="T26" fmla="*/ 97 w 144"/>
                  <a:gd name="T27" fmla="*/ 0 h 28"/>
                  <a:gd name="T28" fmla="*/ 144 w 144"/>
                  <a:gd name="T29" fmla="*/ 2 h 28"/>
                  <a:gd name="T30" fmla="*/ 128 w 144"/>
                  <a:gd name="T31" fmla="*/ 6 h 28"/>
                  <a:gd name="T32" fmla="*/ 89 w 144"/>
                  <a:gd name="T33" fmla="*/ 5 h 28"/>
                  <a:gd name="T34" fmla="*/ 60 w 144"/>
                  <a:gd name="T35" fmla="*/ 7 h 28"/>
                  <a:gd name="T36" fmla="*/ 64 w 144"/>
                  <a:gd name="T37" fmla="*/ 9 h 28"/>
                  <a:gd name="T38" fmla="*/ 89 w 144"/>
                  <a:gd name="T39" fmla="*/ 12 h 28"/>
                  <a:gd name="T40" fmla="*/ 112 w 144"/>
                  <a:gd name="T41" fmla="*/ 14 h 28"/>
                  <a:gd name="T42" fmla="*/ 121 w 144"/>
                  <a:gd name="T43" fmla="*/ 17 h 28"/>
                  <a:gd name="T44" fmla="*/ 121 w 144"/>
                  <a:gd name="T45" fmla="*/ 2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4" h="28">
                    <a:moveTo>
                      <a:pt x="121" y="20"/>
                    </a:moveTo>
                    <a:cubicBezTo>
                      <a:pt x="121" y="20"/>
                      <a:pt x="108" y="24"/>
                      <a:pt x="96" y="26"/>
                    </a:cubicBezTo>
                    <a:cubicBezTo>
                      <a:pt x="83" y="27"/>
                      <a:pt x="66" y="28"/>
                      <a:pt x="46" y="28"/>
                    </a:cubicBezTo>
                    <a:cubicBezTo>
                      <a:pt x="26" y="28"/>
                      <a:pt x="11" y="27"/>
                      <a:pt x="0" y="26"/>
                    </a:cubicBezTo>
                    <a:cubicBezTo>
                      <a:pt x="8" y="21"/>
                      <a:pt x="8" y="21"/>
                      <a:pt x="8" y="21"/>
                    </a:cubicBezTo>
                    <a:cubicBezTo>
                      <a:pt x="23" y="23"/>
                      <a:pt x="39" y="24"/>
                      <a:pt x="54" y="24"/>
                    </a:cubicBezTo>
                    <a:cubicBezTo>
                      <a:pt x="74" y="24"/>
                      <a:pt x="88" y="20"/>
                      <a:pt x="88" y="20"/>
                    </a:cubicBezTo>
                    <a:cubicBezTo>
                      <a:pt x="87" y="19"/>
                      <a:pt x="87" y="19"/>
                      <a:pt x="87" y="19"/>
                    </a:cubicBezTo>
                    <a:cubicBezTo>
                      <a:pt x="79" y="17"/>
                      <a:pt x="79" y="17"/>
                      <a:pt x="79" y="17"/>
                    </a:cubicBezTo>
                    <a:cubicBezTo>
                      <a:pt x="79" y="17"/>
                      <a:pt x="68" y="16"/>
                      <a:pt x="60" y="16"/>
                    </a:cubicBezTo>
                    <a:cubicBezTo>
                      <a:pt x="45" y="15"/>
                      <a:pt x="30" y="12"/>
                      <a:pt x="30" y="12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8" y="7"/>
                      <a:pt x="39" y="4"/>
                      <a:pt x="52" y="2"/>
                    </a:cubicBezTo>
                    <a:cubicBezTo>
                      <a:pt x="64" y="1"/>
                      <a:pt x="79" y="0"/>
                      <a:pt x="97" y="0"/>
                    </a:cubicBezTo>
                    <a:cubicBezTo>
                      <a:pt x="114" y="0"/>
                      <a:pt x="130" y="1"/>
                      <a:pt x="144" y="2"/>
                    </a:cubicBezTo>
                    <a:cubicBezTo>
                      <a:pt x="128" y="6"/>
                      <a:pt x="128" y="6"/>
                      <a:pt x="128" y="6"/>
                    </a:cubicBezTo>
                    <a:cubicBezTo>
                      <a:pt x="113" y="5"/>
                      <a:pt x="100" y="5"/>
                      <a:pt x="89" y="5"/>
                    </a:cubicBezTo>
                    <a:cubicBezTo>
                      <a:pt x="72" y="5"/>
                      <a:pt x="60" y="7"/>
                      <a:pt x="60" y="7"/>
                    </a:cubicBezTo>
                    <a:cubicBezTo>
                      <a:pt x="64" y="9"/>
                      <a:pt x="64" y="9"/>
                      <a:pt x="64" y="9"/>
                    </a:cubicBezTo>
                    <a:cubicBezTo>
                      <a:pt x="64" y="9"/>
                      <a:pt x="76" y="11"/>
                      <a:pt x="89" y="12"/>
                    </a:cubicBezTo>
                    <a:cubicBezTo>
                      <a:pt x="100" y="12"/>
                      <a:pt x="112" y="14"/>
                      <a:pt x="112" y="14"/>
                    </a:cubicBezTo>
                    <a:cubicBezTo>
                      <a:pt x="121" y="17"/>
                      <a:pt x="121" y="17"/>
                      <a:pt x="121" y="17"/>
                    </a:cubicBezTo>
                    <a:lnTo>
                      <a:pt x="121" y="2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5" name="Freeform 421"/>
              <p:cNvSpPr>
                <a:spLocks/>
              </p:cNvSpPr>
              <p:nvPr/>
            </p:nvSpPr>
            <p:spPr bwMode="auto">
              <a:xfrm>
                <a:off x="-31335663" y="3425826"/>
                <a:ext cx="327025" cy="138113"/>
              </a:xfrm>
              <a:custGeom>
                <a:avLst/>
                <a:gdLst>
                  <a:gd name="T0" fmla="*/ 32 w 87"/>
                  <a:gd name="T1" fmla="*/ 37 h 37"/>
                  <a:gd name="T2" fmla="*/ 0 w 87"/>
                  <a:gd name="T3" fmla="*/ 37 h 37"/>
                  <a:gd name="T4" fmla="*/ 55 w 87"/>
                  <a:gd name="T5" fmla="*/ 0 h 37"/>
                  <a:gd name="T6" fmla="*/ 87 w 87"/>
                  <a:gd name="T7" fmla="*/ 0 h 37"/>
                  <a:gd name="T8" fmla="*/ 32 w 87"/>
                  <a:gd name="T9" fmla="*/ 3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7" h="37">
                    <a:moveTo>
                      <a:pt x="32" y="37"/>
                    </a:moveTo>
                    <a:cubicBezTo>
                      <a:pt x="21" y="37"/>
                      <a:pt x="11" y="37"/>
                      <a:pt x="0" y="37"/>
                    </a:cubicBezTo>
                    <a:cubicBezTo>
                      <a:pt x="19" y="25"/>
                      <a:pt x="37" y="13"/>
                      <a:pt x="55" y="0"/>
                    </a:cubicBezTo>
                    <a:cubicBezTo>
                      <a:pt x="66" y="0"/>
                      <a:pt x="76" y="0"/>
                      <a:pt x="87" y="0"/>
                    </a:cubicBezTo>
                    <a:cubicBezTo>
                      <a:pt x="69" y="13"/>
                      <a:pt x="51" y="25"/>
                      <a:pt x="32" y="37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6" name="Freeform 422"/>
              <p:cNvSpPr>
                <a:spLocks noEditPoints="1"/>
              </p:cNvSpPr>
              <p:nvPr/>
            </p:nvSpPr>
            <p:spPr bwMode="auto">
              <a:xfrm>
                <a:off x="-31008638" y="3462338"/>
                <a:ext cx="558800" cy="106363"/>
              </a:xfrm>
              <a:custGeom>
                <a:avLst/>
                <a:gdLst>
                  <a:gd name="T0" fmla="*/ 144 w 149"/>
                  <a:gd name="T1" fmla="*/ 14 h 28"/>
                  <a:gd name="T2" fmla="*/ 111 w 149"/>
                  <a:gd name="T3" fmla="*/ 24 h 28"/>
                  <a:gd name="T4" fmla="*/ 52 w 149"/>
                  <a:gd name="T5" fmla="*/ 28 h 28"/>
                  <a:gd name="T6" fmla="*/ 17 w 149"/>
                  <a:gd name="T7" fmla="*/ 26 h 28"/>
                  <a:gd name="T8" fmla="*/ 0 w 149"/>
                  <a:gd name="T9" fmla="*/ 21 h 28"/>
                  <a:gd name="T10" fmla="*/ 2 w 149"/>
                  <a:gd name="T11" fmla="*/ 14 h 28"/>
                  <a:gd name="T12" fmla="*/ 35 w 149"/>
                  <a:gd name="T13" fmla="*/ 4 h 28"/>
                  <a:gd name="T14" fmla="*/ 93 w 149"/>
                  <a:gd name="T15" fmla="*/ 0 h 28"/>
                  <a:gd name="T16" fmla="*/ 140 w 149"/>
                  <a:gd name="T17" fmla="*/ 4 h 28"/>
                  <a:gd name="T18" fmla="*/ 144 w 149"/>
                  <a:gd name="T19" fmla="*/ 14 h 28"/>
                  <a:gd name="T20" fmla="*/ 35 w 149"/>
                  <a:gd name="T21" fmla="*/ 14 h 28"/>
                  <a:gd name="T22" fmla="*/ 60 w 149"/>
                  <a:gd name="T23" fmla="*/ 23 h 28"/>
                  <a:gd name="T24" fmla="*/ 111 w 149"/>
                  <a:gd name="T25" fmla="*/ 14 h 28"/>
                  <a:gd name="T26" fmla="*/ 86 w 149"/>
                  <a:gd name="T27" fmla="*/ 5 h 28"/>
                  <a:gd name="T28" fmla="*/ 53 w 149"/>
                  <a:gd name="T29" fmla="*/ 7 h 28"/>
                  <a:gd name="T30" fmla="*/ 35 w 149"/>
                  <a:gd name="T31" fmla="*/ 1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49" h="28">
                    <a:moveTo>
                      <a:pt x="144" y="14"/>
                    </a:moveTo>
                    <a:cubicBezTo>
                      <a:pt x="138" y="18"/>
                      <a:pt x="127" y="22"/>
                      <a:pt x="111" y="24"/>
                    </a:cubicBezTo>
                    <a:cubicBezTo>
                      <a:pt x="95" y="27"/>
                      <a:pt x="75" y="28"/>
                      <a:pt x="52" y="28"/>
                    </a:cubicBezTo>
                    <a:cubicBezTo>
                      <a:pt x="38" y="28"/>
                      <a:pt x="27" y="27"/>
                      <a:pt x="17" y="26"/>
                    </a:cubicBezTo>
                    <a:cubicBezTo>
                      <a:pt x="8" y="25"/>
                      <a:pt x="0" y="21"/>
                      <a:pt x="0" y="21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8" y="10"/>
                      <a:pt x="19" y="6"/>
                      <a:pt x="35" y="4"/>
                    </a:cubicBezTo>
                    <a:cubicBezTo>
                      <a:pt x="51" y="1"/>
                      <a:pt x="70" y="0"/>
                      <a:pt x="93" y="0"/>
                    </a:cubicBezTo>
                    <a:cubicBezTo>
                      <a:pt x="115" y="0"/>
                      <a:pt x="130" y="1"/>
                      <a:pt x="140" y="4"/>
                    </a:cubicBezTo>
                    <a:cubicBezTo>
                      <a:pt x="149" y="6"/>
                      <a:pt x="144" y="14"/>
                      <a:pt x="144" y="14"/>
                    </a:cubicBezTo>
                    <a:close/>
                    <a:moveTo>
                      <a:pt x="35" y="14"/>
                    </a:moveTo>
                    <a:cubicBezTo>
                      <a:pt x="26" y="20"/>
                      <a:pt x="34" y="23"/>
                      <a:pt x="60" y="23"/>
                    </a:cubicBezTo>
                    <a:cubicBezTo>
                      <a:pt x="85" y="23"/>
                      <a:pt x="102" y="20"/>
                      <a:pt x="111" y="14"/>
                    </a:cubicBezTo>
                    <a:cubicBezTo>
                      <a:pt x="120" y="8"/>
                      <a:pt x="112" y="5"/>
                      <a:pt x="86" y="5"/>
                    </a:cubicBezTo>
                    <a:cubicBezTo>
                      <a:pt x="73" y="5"/>
                      <a:pt x="62" y="6"/>
                      <a:pt x="53" y="7"/>
                    </a:cubicBezTo>
                    <a:cubicBezTo>
                      <a:pt x="45" y="9"/>
                      <a:pt x="35" y="14"/>
                      <a:pt x="35" y="1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7" name="Freeform 423"/>
              <p:cNvSpPr>
                <a:spLocks/>
              </p:cNvSpPr>
              <p:nvPr/>
            </p:nvSpPr>
            <p:spPr bwMode="auto">
              <a:xfrm>
                <a:off x="-30386338" y="3462338"/>
                <a:ext cx="520700" cy="106363"/>
              </a:xfrm>
              <a:custGeom>
                <a:avLst/>
                <a:gdLst>
                  <a:gd name="T0" fmla="*/ 56 w 139"/>
                  <a:gd name="T1" fmla="*/ 28 h 28"/>
                  <a:gd name="T2" fmla="*/ 9 w 139"/>
                  <a:gd name="T3" fmla="*/ 24 h 28"/>
                  <a:gd name="T4" fmla="*/ 6 w 139"/>
                  <a:gd name="T5" fmla="*/ 14 h 28"/>
                  <a:gd name="T6" fmla="*/ 39 w 139"/>
                  <a:gd name="T7" fmla="*/ 4 h 28"/>
                  <a:gd name="T8" fmla="*/ 98 w 139"/>
                  <a:gd name="T9" fmla="*/ 0 h 28"/>
                  <a:gd name="T10" fmla="*/ 139 w 139"/>
                  <a:gd name="T11" fmla="*/ 2 h 28"/>
                  <a:gd name="T12" fmla="*/ 123 w 139"/>
                  <a:gd name="T13" fmla="*/ 6 h 28"/>
                  <a:gd name="T14" fmla="*/ 91 w 139"/>
                  <a:gd name="T15" fmla="*/ 5 h 28"/>
                  <a:gd name="T16" fmla="*/ 39 w 139"/>
                  <a:gd name="T17" fmla="*/ 14 h 28"/>
                  <a:gd name="T18" fmla="*/ 39 w 139"/>
                  <a:gd name="T19" fmla="*/ 21 h 28"/>
                  <a:gd name="T20" fmla="*/ 64 w 139"/>
                  <a:gd name="T21" fmla="*/ 23 h 28"/>
                  <a:gd name="T22" fmla="*/ 108 w 139"/>
                  <a:gd name="T23" fmla="*/ 21 h 28"/>
                  <a:gd name="T24" fmla="*/ 101 w 139"/>
                  <a:gd name="T25" fmla="*/ 26 h 28"/>
                  <a:gd name="T26" fmla="*/ 80 w 139"/>
                  <a:gd name="T27" fmla="*/ 28 h 28"/>
                  <a:gd name="T28" fmla="*/ 56 w 139"/>
                  <a:gd name="T29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39" h="28">
                    <a:moveTo>
                      <a:pt x="56" y="28"/>
                    </a:moveTo>
                    <a:cubicBezTo>
                      <a:pt x="33" y="28"/>
                      <a:pt x="18" y="27"/>
                      <a:pt x="9" y="24"/>
                    </a:cubicBezTo>
                    <a:cubicBezTo>
                      <a:pt x="1" y="22"/>
                      <a:pt x="0" y="19"/>
                      <a:pt x="6" y="14"/>
                    </a:cubicBezTo>
                    <a:cubicBezTo>
                      <a:pt x="12" y="10"/>
                      <a:pt x="23" y="6"/>
                      <a:pt x="39" y="4"/>
                    </a:cubicBezTo>
                    <a:cubicBezTo>
                      <a:pt x="55" y="1"/>
                      <a:pt x="75" y="0"/>
                      <a:pt x="98" y="0"/>
                    </a:cubicBezTo>
                    <a:cubicBezTo>
                      <a:pt x="114" y="0"/>
                      <a:pt x="127" y="1"/>
                      <a:pt x="139" y="2"/>
                    </a:cubicBezTo>
                    <a:cubicBezTo>
                      <a:pt x="123" y="6"/>
                      <a:pt x="123" y="6"/>
                      <a:pt x="123" y="6"/>
                    </a:cubicBezTo>
                    <a:cubicBezTo>
                      <a:pt x="110" y="5"/>
                      <a:pt x="100" y="5"/>
                      <a:pt x="91" y="5"/>
                    </a:cubicBezTo>
                    <a:cubicBezTo>
                      <a:pt x="65" y="5"/>
                      <a:pt x="48" y="8"/>
                      <a:pt x="39" y="14"/>
                    </a:cubicBezTo>
                    <a:cubicBezTo>
                      <a:pt x="39" y="21"/>
                      <a:pt x="39" y="21"/>
                      <a:pt x="39" y="21"/>
                    </a:cubicBezTo>
                    <a:cubicBezTo>
                      <a:pt x="39" y="21"/>
                      <a:pt x="52" y="23"/>
                      <a:pt x="64" y="23"/>
                    </a:cubicBezTo>
                    <a:cubicBezTo>
                      <a:pt x="79" y="23"/>
                      <a:pt x="93" y="22"/>
                      <a:pt x="108" y="21"/>
                    </a:cubicBezTo>
                    <a:cubicBezTo>
                      <a:pt x="101" y="26"/>
                      <a:pt x="101" y="26"/>
                      <a:pt x="101" y="26"/>
                    </a:cubicBezTo>
                    <a:cubicBezTo>
                      <a:pt x="94" y="27"/>
                      <a:pt x="87" y="27"/>
                      <a:pt x="80" y="28"/>
                    </a:cubicBezTo>
                    <a:cubicBezTo>
                      <a:pt x="74" y="28"/>
                      <a:pt x="65" y="28"/>
                      <a:pt x="56" y="28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8" name="Freeform 424"/>
              <p:cNvSpPr>
                <a:spLocks/>
              </p:cNvSpPr>
              <p:nvPr/>
            </p:nvSpPr>
            <p:spPr bwMode="auto">
              <a:xfrm>
                <a:off x="-29879925" y="3425826"/>
                <a:ext cx="630238" cy="138113"/>
              </a:xfrm>
              <a:custGeom>
                <a:avLst/>
                <a:gdLst>
                  <a:gd name="T0" fmla="*/ 50 w 168"/>
                  <a:gd name="T1" fmla="*/ 23 h 37"/>
                  <a:gd name="T2" fmla="*/ 74 w 168"/>
                  <a:gd name="T3" fmla="*/ 19 h 37"/>
                  <a:gd name="T4" fmla="*/ 132 w 168"/>
                  <a:gd name="T5" fmla="*/ 11 h 37"/>
                  <a:gd name="T6" fmla="*/ 168 w 168"/>
                  <a:gd name="T7" fmla="*/ 11 h 37"/>
                  <a:gd name="T8" fmla="*/ 92 w 168"/>
                  <a:gd name="T9" fmla="*/ 22 h 37"/>
                  <a:gd name="T10" fmla="*/ 135 w 168"/>
                  <a:gd name="T11" fmla="*/ 37 h 37"/>
                  <a:gd name="T12" fmla="*/ 97 w 168"/>
                  <a:gd name="T13" fmla="*/ 37 h 37"/>
                  <a:gd name="T14" fmla="*/ 65 w 168"/>
                  <a:gd name="T15" fmla="*/ 26 h 37"/>
                  <a:gd name="T16" fmla="*/ 44 w 168"/>
                  <a:gd name="T17" fmla="*/ 28 h 37"/>
                  <a:gd name="T18" fmla="*/ 31 w 168"/>
                  <a:gd name="T19" fmla="*/ 37 h 37"/>
                  <a:gd name="T20" fmla="*/ 0 w 168"/>
                  <a:gd name="T21" fmla="*/ 37 h 37"/>
                  <a:gd name="T22" fmla="*/ 52 w 168"/>
                  <a:gd name="T23" fmla="*/ 0 h 37"/>
                  <a:gd name="T24" fmla="*/ 84 w 168"/>
                  <a:gd name="T25" fmla="*/ 0 h 37"/>
                  <a:gd name="T26" fmla="*/ 58 w 168"/>
                  <a:gd name="T27" fmla="*/ 18 h 37"/>
                  <a:gd name="T28" fmla="*/ 49 w 168"/>
                  <a:gd name="T29" fmla="*/ 23 h 37"/>
                  <a:gd name="T30" fmla="*/ 50 w 168"/>
                  <a:gd name="T31" fmla="*/ 23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68" h="37">
                    <a:moveTo>
                      <a:pt x="50" y="23"/>
                    </a:moveTo>
                    <a:cubicBezTo>
                      <a:pt x="58" y="22"/>
                      <a:pt x="66" y="21"/>
                      <a:pt x="74" y="19"/>
                    </a:cubicBezTo>
                    <a:cubicBezTo>
                      <a:pt x="93" y="16"/>
                      <a:pt x="112" y="14"/>
                      <a:pt x="132" y="11"/>
                    </a:cubicBezTo>
                    <a:cubicBezTo>
                      <a:pt x="144" y="11"/>
                      <a:pt x="156" y="11"/>
                      <a:pt x="168" y="11"/>
                    </a:cubicBezTo>
                    <a:cubicBezTo>
                      <a:pt x="143" y="15"/>
                      <a:pt x="117" y="18"/>
                      <a:pt x="92" y="22"/>
                    </a:cubicBezTo>
                    <a:cubicBezTo>
                      <a:pt x="106" y="27"/>
                      <a:pt x="121" y="32"/>
                      <a:pt x="135" y="37"/>
                    </a:cubicBezTo>
                    <a:cubicBezTo>
                      <a:pt x="123" y="37"/>
                      <a:pt x="110" y="37"/>
                      <a:pt x="97" y="37"/>
                    </a:cubicBezTo>
                    <a:cubicBezTo>
                      <a:pt x="87" y="34"/>
                      <a:pt x="76" y="30"/>
                      <a:pt x="65" y="26"/>
                    </a:cubicBezTo>
                    <a:cubicBezTo>
                      <a:pt x="58" y="27"/>
                      <a:pt x="51" y="27"/>
                      <a:pt x="44" y="28"/>
                    </a:cubicBezTo>
                    <a:cubicBezTo>
                      <a:pt x="31" y="37"/>
                      <a:pt x="31" y="37"/>
                      <a:pt x="31" y="37"/>
                    </a:cubicBezTo>
                    <a:cubicBezTo>
                      <a:pt x="21" y="37"/>
                      <a:pt x="10" y="37"/>
                      <a:pt x="0" y="37"/>
                    </a:cubicBezTo>
                    <a:cubicBezTo>
                      <a:pt x="17" y="25"/>
                      <a:pt x="35" y="13"/>
                      <a:pt x="52" y="0"/>
                    </a:cubicBezTo>
                    <a:cubicBezTo>
                      <a:pt x="63" y="0"/>
                      <a:pt x="73" y="0"/>
                      <a:pt x="84" y="0"/>
                    </a:cubicBezTo>
                    <a:cubicBezTo>
                      <a:pt x="75" y="6"/>
                      <a:pt x="67" y="12"/>
                      <a:pt x="58" y="18"/>
                    </a:cubicBezTo>
                    <a:cubicBezTo>
                      <a:pt x="49" y="23"/>
                      <a:pt x="49" y="23"/>
                      <a:pt x="49" y="23"/>
                    </a:cubicBezTo>
                    <a:lnTo>
                      <a:pt x="50" y="23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9" name="Freeform 425"/>
              <p:cNvSpPr>
                <a:spLocks noEditPoints="1"/>
              </p:cNvSpPr>
              <p:nvPr/>
            </p:nvSpPr>
            <p:spPr bwMode="auto">
              <a:xfrm>
                <a:off x="39901813" y="1576388"/>
                <a:ext cx="558800" cy="123825"/>
              </a:xfrm>
              <a:custGeom>
                <a:avLst/>
                <a:gdLst>
                  <a:gd name="T0" fmla="*/ 77 w 149"/>
                  <a:gd name="T1" fmla="*/ 33 h 33"/>
                  <a:gd name="T2" fmla="*/ 32 w 149"/>
                  <a:gd name="T3" fmla="*/ 29 h 33"/>
                  <a:gd name="T4" fmla="*/ 5 w 149"/>
                  <a:gd name="T5" fmla="*/ 21 h 33"/>
                  <a:gd name="T6" fmla="*/ 7 w 149"/>
                  <a:gd name="T7" fmla="*/ 12 h 33"/>
                  <a:gd name="T8" fmla="*/ 44 w 149"/>
                  <a:gd name="T9" fmla="*/ 9 h 33"/>
                  <a:gd name="T10" fmla="*/ 91 w 149"/>
                  <a:gd name="T11" fmla="*/ 12 h 33"/>
                  <a:gd name="T12" fmla="*/ 92 w 149"/>
                  <a:gd name="T13" fmla="*/ 12 h 33"/>
                  <a:gd name="T14" fmla="*/ 84 w 149"/>
                  <a:gd name="T15" fmla="*/ 8 h 33"/>
                  <a:gd name="T16" fmla="*/ 72 w 149"/>
                  <a:gd name="T17" fmla="*/ 0 h 33"/>
                  <a:gd name="T18" fmla="*/ 102 w 149"/>
                  <a:gd name="T19" fmla="*/ 0 h 33"/>
                  <a:gd name="T20" fmla="*/ 149 w 149"/>
                  <a:gd name="T21" fmla="*/ 32 h 33"/>
                  <a:gd name="T22" fmla="*/ 126 w 149"/>
                  <a:gd name="T23" fmla="*/ 32 h 33"/>
                  <a:gd name="T24" fmla="*/ 116 w 149"/>
                  <a:gd name="T25" fmla="*/ 29 h 33"/>
                  <a:gd name="T26" fmla="*/ 115 w 149"/>
                  <a:gd name="T27" fmla="*/ 29 h 33"/>
                  <a:gd name="T28" fmla="*/ 77 w 149"/>
                  <a:gd name="T29" fmla="*/ 33 h 33"/>
                  <a:gd name="T30" fmla="*/ 80 w 149"/>
                  <a:gd name="T31" fmla="*/ 29 h 33"/>
                  <a:gd name="T32" fmla="*/ 104 w 149"/>
                  <a:gd name="T33" fmla="*/ 27 h 33"/>
                  <a:gd name="T34" fmla="*/ 105 w 149"/>
                  <a:gd name="T35" fmla="*/ 22 h 33"/>
                  <a:gd name="T36" fmla="*/ 104 w 149"/>
                  <a:gd name="T37" fmla="*/ 21 h 33"/>
                  <a:gd name="T38" fmla="*/ 86 w 149"/>
                  <a:gd name="T39" fmla="*/ 15 h 33"/>
                  <a:gd name="T40" fmla="*/ 57 w 149"/>
                  <a:gd name="T41" fmla="*/ 13 h 33"/>
                  <a:gd name="T42" fmla="*/ 36 w 149"/>
                  <a:gd name="T43" fmla="*/ 15 h 33"/>
                  <a:gd name="T44" fmla="*/ 36 w 149"/>
                  <a:gd name="T45" fmla="*/ 21 h 33"/>
                  <a:gd name="T46" fmla="*/ 52 w 149"/>
                  <a:gd name="T47" fmla="*/ 27 h 33"/>
                  <a:gd name="T48" fmla="*/ 80 w 149"/>
                  <a:gd name="T49" fmla="*/ 29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49" h="33">
                    <a:moveTo>
                      <a:pt x="77" y="33"/>
                    </a:moveTo>
                    <a:cubicBezTo>
                      <a:pt x="60" y="33"/>
                      <a:pt x="45" y="32"/>
                      <a:pt x="32" y="29"/>
                    </a:cubicBezTo>
                    <a:cubicBezTo>
                      <a:pt x="19" y="27"/>
                      <a:pt x="5" y="21"/>
                      <a:pt x="5" y="21"/>
                    </a:cubicBezTo>
                    <a:cubicBezTo>
                      <a:pt x="5" y="21"/>
                      <a:pt x="0" y="14"/>
                      <a:pt x="7" y="12"/>
                    </a:cubicBezTo>
                    <a:cubicBezTo>
                      <a:pt x="14" y="10"/>
                      <a:pt x="26" y="9"/>
                      <a:pt x="44" y="9"/>
                    </a:cubicBezTo>
                    <a:cubicBezTo>
                      <a:pt x="62" y="9"/>
                      <a:pt x="78" y="10"/>
                      <a:pt x="91" y="12"/>
                    </a:cubicBezTo>
                    <a:cubicBezTo>
                      <a:pt x="92" y="12"/>
                      <a:pt x="92" y="12"/>
                      <a:pt x="92" y="12"/>
                    </a:cubicBezTo>
                    <a:cubicBezTo>
                      <a:pt x="84" y="8"/>
                      <a:pt x="84" y="8"/>
                      <a:pt x="84" y="8"/>
                    </a:cubicBezTo>
                    <a:cubicBezTo>
                      <a:pt x="72" y="0"/>
                      <a:pt x="72" y="0"/>
                      <a:pt x="72" y="0"/>
                    </a:cubicBezTo>
                    <a:cubicBezTo>
                      <a:pt x="82" y="0"/>
                      <a:pt x="92" y="0"/>
                      <a:pt x="102" y="0"/>
                    </a:cubicBezTo>
                    <a:cubicBezTo>
                      <a:pt x="118" y="11"/>
                      <a:pt x="133" y="22"/>
                      <a:pt x="149" y="32"/>
                    </a:cubicBezTo>
                    <a:cubicBezTo>
                      <a:pt x="141" y="32"/>
                      <a:pt x="133" y="32"/>
                      <a:pt x="126" y="32"/>
                    </a:cubicBezTo>
                    <a:cubicBezTo>
                      <a:pt x="116" y="29"/>
                      <a:pt x="116" y="29"/>
                      <a:pt x="116" y="29"/>
                    </a:cubicBezTo>
                    <a:cubicBezTo>
                      <a:pt x="115" y="29"/>
                      <a:pt x="115" y="29"/>
                      <a:pt x="115" y="29"/>
                    </a:cubicBezTo>
                    <a:cubicBezTo>
                      <a:pt x="108" y="31"/>
                      <a:pt x="96" y="33"/>
                      <a:pt x="77" y="33"/>
                    </a:cubicBezTo>
                    <a:close/>
                    <a:moveTo>
                      <a:pt x="80" y="29"/>
                    </a:moveTo>
                    <a:cubicBezTo>
                      <a:pt x="92" y="29"/>
                      <a:pt x="104" y="27"/>
                      <a:pt x="104" y="27"/>
                    </a:cubicBezTo>
                    <a:cubicBezTo>
                      <a:pt x="105" y="22"/>
                      <a:pt x="105" y="22"/>
                      <a:pt x="105" y="22"/>
                    </a:cubicBezTo>
                    <a:cubicBezTo>
                      <a:pt x="104" y="21"/>
                      <a:pt x="104" y="21"/>
                      <a:pt x="104" y="21"/>
                    </a:cubicBezTo>
                    <a:cubicBezTo>
                      <a:pt x="104" y="21"/>
                      <a:pt x="94" y="16"/>
                      <a:pt x="86" y="15"/>
                    </a:cubicBezTo>
                    <a:cubicBezTo>
                      <a:pt x="79" y="13"/>
                      <a:pt x="69" y="13"/>
                      <a:pt x="57" y="13"/>
                    </a:cubicBezTo>
                    <a:cubicBezTo>
                      <a:pt x="46" y="13"/>
                      <a:pt x="36" y="15"/>
                      <a:pt x="36" y="15"/>
                    </a:cubicBezTo>
                    <a:cubicBezTo>
                      <a:pt x="36" y="21"/>
                      <a:pt x="36" y="21"/>
                      <a:pt x="36" y="21"/>
                    </a:cubicBezTo>
                    <a:cubicBezTo>
                      <a:pt x="36" y="21"/>
                      <a:pt x="45" y="26"/>
                      <a:pt x="52" y="27"/>
                    </a:cubicBezTo>
                    <a:cubicBezTo>
                      <a:pt x="60" y="28"/>
                      <a:pt x="69" y="29"/>
                      <a:pt x="80" y="29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0" name="Freeform 426"/>
              <p:cNvSpPr>
                <a:spLocks noEditPoints="1"/>
              </p:cNvSpPr>
              <p:nvPr/>
            </p:nvSpPr>
            <p:spPr bwMode="auto">
              <a:xfrm>
                <a:off x="40508238" y="1609726"/>
                <a:ext cx="511175" cy="90488"/>
              </a:xfrm>
              <a:custGeom>
                <a:avLst/>
                <a:gdLst>
                  <a:gd name="T0" fmla="*/ 91 w 136"/>
                  <a:gd name="T1" fmla="*/ 24 h 24"/>
                  <a:gd name="T2" fmla="*/ 35 w 136"/>
                  <a:gd name="T3" fmla="*/ 20 h 24"/>
                  <a:gd name="T4" fmla="*/ 4 w 136"/>
                  <a:gd name="T5" fmla="*/ 12 h 24"/>
                  <a:gd name="T6" fmla="*/ 9 w 136"/>
                  <a:gd name="T7" fmla="*/ 3 h 24"/>
                  <a:gd name="T8" fmla="*/ 51 w 136"/>
                  <a:gd name="T9" fmla="*/ 0 h 24"/>
                  <a:gd name="T10" fmla="*/ 98 w 136"/>
                  <a:gd name="T11" fmla="*/ 3 h 24"/>
                  <a:gd name="T12" fmla="*/ 126 w 136"/>
                  <a:gd name="T13" fmla="*/ 10 h 24"/>
                  <a:gd name="T14" fmla="*/ 129 w 136"/>
                  <a:gd name="T15" fmla="*/ 13 h 24"/>
                  <a:gd name="T16" fmla="*/ 36 w 136"/>
                  <a:gd name="T17" fmla="*/ 13 h 24"/>
                  <a:gd name="T18" fmla="*/ 55 w 136"/>
                  <a:gd name="T19" fmla="*/ 18 h 24"/>
                  <a:gd name="T20" fmla="*/ 87 w 136"/>
                  <a:gd name="T21" fmla="*/ 20 h 24"/>
                  <a:gd name="T22" fmla="*/ 109 w 136"/>
                  <a:gd name="T23" fmla="*/ 19 h 24"/>
                  <a:gd name="T24" fmla="*/ 130 w 136"/>
                  <a:gd name="T25" fmla="*/ 18 h 24"/>
                  <a:gd name="T26" fmla="*/ 136 w 136"/>
                  <a:gd name="T27" fmla="*/ 22 h 24"/>
                  <a:gd name="T28" fmla="*/ 116 w 136"/>
                  <a:gd name="T29" fmla="*/ 23 h 24"/>
                  <a:gd name="T30" fmla="*/ 91 w 136"/>
                  <a:gd name="T31" fmla="*/ 24 h 24"/>
                  <a:gd name="T32" fmla="*/ 56 w 136"/>
                  <a:gd name="T33" fmla="*/ 4 h 24"/>
                  <a:gd name="T34" fmla="*/ 36 w 136"/>
                  <a:gd name="T35" fmla="*/ 5 h 24"/>
                  <a:gd name="T36" fmla="*/ 32 w 136"/>
                  <a:gd name="T37" fmla="*/ 9 h 24"/>
                  <a:gd name="T38" fmla="*/ 95 w 136"/>
                  <a:gd name="T39" fmla="*/ 9 h 24"/>
                  <a:gd name="T40" fmla="*/ 80 w 136"/>
                  <a:gd name="T41" fmla="*/ 5 h 24"/>
                  <a:gd name="T42" fmla="*/ 56 w 136"/>
                  <a:gd name="T43" fmla="*/ 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6" h="24">
                    <a:moveTo>
                      <a:pt x="91" y="24"/>
                    </a:moveTo>
                    <a:cubicBezTo>
                      <a:pt x="69" y="24"/>
                      <a:pt x="51" y="23"/>
                      <a:pt x="35" y="20"/>
                    </a:cubicBezTo>
                    <a:cubicBezTo>
                      <a:pt x="20" y="18"/>
                      <a:pt x="4" y="12"/>
                      <a:pt x="4" y="12"/>
                    </a:cubicBezTo>
                    <a:cubicBezTo>
                      <a:pt x="4" y="12"/>
                      <a:pt x="0" y="5"/>
                      <a:pt x="9" y="3"/>
                    </a:cubicBezTo>
                    <a:cubicBezTo>
                      <a:pt x="17" y="1"/>
                      <a:pt x="31" y="0"/>
                      <a:pt x="51" y="0"/>
                    </a:cubicBezTo>
                    <a:cubicBezTo>
                      <a:pt x="69" y="0"/>
                      <a:pt x="85" y="1"/>
                      <a:pt x="98" y="3"/>
                    </a:cubicBezTo>
                    <a:cubicBezTo>
                      <a:pt x="112" y="4"/>
                      <a:pt x="126" y="10"/>
                      <a:pt x="126" y="10"/>
                    </a:cubicBezTo>
                    <a:cubicBezTo>
                      <a:pt x="129" y="13"/>
                      <a:pt x="129" y="13"/>
                      <a:pt x="129" y="13"/>
                    </a:cubicBezTo>
                    <a:cubicBezTo>
                      <a:pt x="98" y="13"/>
                      <a:pt x="67" y="13"/>
                      <a:pt x="36" y="13"/>
                    </a:cubicBezTo>
                    <a:cubicBezTo>
                      <a:pt x="36" y="13"/>
                      <a:pt x="46" y="17"/>
                      <a:pt x="55" y="18"/>
                    </a:cubicBezTo>
                    <a:cubicBezTo>
                      <a:pt x="63" y="19"/>
                      <a:pt x="74" y="20"/>
                      <a:pt x="87" y="20"/>
                    </a:cubicBezTo>
                    <a:cubicBezTo>
                      <a:pt x="95" y="20"/>
                      <a:pt x="103" y="20"/>
                      <a:pt x="109" y="19"/>
                    </a:cubicBezTo>
                    <a:cubicBezTo>
                      <a:pt x="116" y="19"/>
                      <a:pt x="123" y="19"/>
                      <a:pt x="130" y="18"/>
                    </a:cubicBezTo>
                    <a:cubicBezTo>
                      <a:pt x="136" y="22"/>
                      <a:pt x="136" y="22"/>
                      <a:pt x="136" y="22"/>
                    </a:cubicBezTo>
                    <a:cubicBezTo>
                      <a:pt x="130" y="23"/>
                      <a:pt x="123" y="23"/>
                      <a:pt x="116" y="23"/>
                    </a:cubicBezTo>
                    <a:cubicBezTo>
                      <a:pt x="109" y="23"/>
                      <a:pt x="101" y="24"/>
                      <a:pt x="91" y="24"/>
                    </a:cubicBezTo>
                    <a:close/>
                    <a:moveTo>
                      <a:pt x="56" y="4"/>
                    </a:moveTo>
                    <a:cubicBezTo>
                      <a:pt x="47" y="4"/>
                      <a:pt x="36" y="5"/>
                      <a:pt x="36" y="5"/>
                    </a:cubicBezTo>
                    <a:cubicBezTo>
                      <a:pt x="32" y="9"/>
                      <a:pt x="32" y="9"/>
                      <a:pt x="32" y="9"/>
                    </a:cubicBezTo>
                    <a:cubicBezTo>
                      <a:pt x="53" y="9"/>
                      <a:pt x="74" y="9"/>
                      <a:pt x="95" y="9"/>
                    </a:cubicBezTo>
                    <a:cubicBezTo>
                      <a:pt x="95" y="9"/>
                      <a:pt x="87" y="6"/>
                      <a:pt x="80" y="5"/>
                    </a:cubicBezTo>
                    <a:cubicBezTo>
                      <a:pt x="74" y="4"/>
                      <a:pt x="66" y="4"/>
                      <a:pt x="56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1" name="Freeform 427"/>
              <p:cNvSpPr>
                <a:spLocks/>
              </p:cNvSpPr>
              <p:nvPr/>
            </p:nvSpPr>
            <p:spPr bwMode="auto">
              <a:xfrm>
                <a:off x="41000363" y="1576388"/>
                <a:ext cx="288925" cy="119063"/>
              </a:xfrm>
              <a:custGeom>
                <a:avLst/>
                <a:gdLst>
                  <a:gd name="T0" fmla="*/ 77 w 77"/>
                  <a:gd name="T1" fmla="*/ 32 h 32"/>
                  <a:gd name="T2" fmla="*/ 48 w 77"/>
                  <a:gd name="T3" fmla="*/ 32 h 32"/>
                  <a:gd name="T4" fmla="*/ 0 w 77"/>
                  <a:gd name="T5" fmla="*/ 0 h 32"/>
                  <a:gd name="T6" fmla="*/ 30 w 77"/>
                  <a:gd name="T7" fmla="*/ 0 h 32"/>
                  <a:gd name="T8" fmla="*/ 77 w 77"/>
                  <a:gd name="T9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7" h="32">
                    <a:moveTo>
                      <a:pt x="77" y="32"/>
                    </a:moveTo>
                    <a:cubicBezTo>
                      <a:pt x="68" y="32"/>
                      <a:pt x="58" y="32"/>
                      <a:pt x="48" y="32"/>
                    </a:cubicBezTo>
                    <a:cubicBezTo>
                      <a:pt x="32" y="21"/>
                      <a:pt x="16" y="11"/>
                      <a:pt x="0" y="0"/>
                    </a:cubicBezTo>
                    <a:cubicBezTo>
                      <a:pt x="10" y="0"/>
                      <a:pt x="20" y="0"/>
                      <a:pt x="30" y="0"/>
                    </a:cubicBezTo>
                    <a:cubicBezTo>
                      <a:pt x="45" y="11"/>
                      <a:pt x="61" y="22"/>
                      <a:pt x="77" y="3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2" name="Freeform 428"/>
              <p:cNvSpPr>
                <a:spLocks noEditPoints="1"/>
              </p:cNvSpPr>
              <p:nvPr/>
            </p:nvSpPr>
            <p:spPr bwMode="auto">
              <a:xfrm>
                <a:off x="41341675" y="1609726"/>
                <a:ext cx="509588" cy="90488"/>
              </a:xfrm>
              <a:custGeom>
                <a:avLst/>
                <a:gdLst>
                  <a:gd name="T0" fmla="*/ 91 w 136"/>
                  <a:gd name="T1" fmla="*/ 24 h 24"/>
                  <a:gd name="T2" fmla="*/ 35 w 136"/>
                  <a:gd name="T3" fmla="*/ 20 h 24"/>
                  <a:gd name="T4" fmla="*/ 4 w 136"/>
                  <a:gd name="T5" fmla="*/ 12 h 24"/>
                  <a:gd name="T6" fmla="*/ 8 w 136"/>
                  <a:gd name="T7" fmla="*/ 3 h 24"/>
                  <a:gd name="T8" fmla="*/ 50 w 136"/>
                  <a:gd name="T9" fmla="*/ 0 h 24"/>
                  <a:gd name="T10" fmla="*/ 97 w 136"/>
                  <a:gd name="T11" fmla="*/ 3 h 24"/>
                  <a:gd name="T12" fmla="*/ 125 w 136"/>
                  <a:gd name="T13" fmla="*/ 10 h 24"/>
                  <a:gd name="T14" fmla="*/ 129 w 136"/>
                  <a:gd name="T15" fmla="*/ 13 h 24"/>
                  <a:gd name="T16" fmla="*/ 36 w 136"/>
                  <a:gd name="T17" fmla="*/ 13 h 24"/>
                  <a:gd name="T18" fmla="*/ 54 w 136"/>
                  <a:gd name="T19" fmla="*/ 18 h 24"/>
                  <a:gd name="T20" fmla="*/ 86 w 136"/>
                  <a:gd name="T21" fmla="*/ 20 h 24"/>
                  <a:gd name="T22" fmla="*/ 109 w 136"/>
                  <a:gd name="T23" fmla="*/ 19 h 24"/>
                  <a:gd name="T24" fmla="*/ 130 w 136"/>
                  <a:gd name="T25" fmla="*/ 18 h 24"/>
                  <a:gd name="T26" fmla="*/ 136 w 136"/>
                  <a:gd name="T27" fmla="*/ 22 h 24"/>
                  <a:gd name="T28" fmla="*/ 116 w 136"/>
                  <a:gd name="T29" fmla="*/ 23 h 24"/>
                  <a:gd name="T30" fmla="*/ 91 w 136"/>
                  <a:gd name="T31" fmla="*/ 24 h 24"/>
                  <a:gd name="T32" fmla="*/ 55 w 136"/>
                  <a:gd name="T33" fmla="*/ 4 h 24"/>
                  <a:gd name="T34" fmla="*/ 35 w 136"/>
                  <a:gd name="T35" fmla="*/ 5 h 24"/>
                  <a:gd name="T36" fmla="*/ 31 w 136"/>
                  <a:gd name="T37" fmla="*/ 9 h 24"/>
                  <a:gd name="T38" fmla="*/ 94 w 136"/>
                  <a:gd name="T39" fmla="*/ 9 h 24"/>
                  <a:gd name="T40" fmla="*/ 80 w 136"/>
                  <a:gd name="T41" fmla="*/ 5 h 24"/>
                  <a:gd name="T42" fmla="*/ 55 w 136"/>
                  <a:gd name="T43" fmla="*/ 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6" h="24">
                    <a:moveTo>
                      <a:pt x="91" y="24"/>
                    </a:moveTo>
                    <a:cubicBezTo>
                      <a:pt x="69" y="24"/>
                      <a:pt x="50" y="23"/>
                      <a:pt x="35" y="20"/>
                    </a:cubicBezTo>
                    <a:cubicBezTo>
                      <a:pt x="20" y="18"/>
                      <a:pt x="4" y="12"/>
                      <a:pt x="4" y="12"/>
                    </a:cubicBezTo>
                    <a:cubicBezTo>
                      <a:pt x="4" y="12"/>
                      <a:pt x="0" y="5"/>
                      <a:pt x="8" y="3"/>
                    </a:cubicBezTo>
                    <a:cubicBezTo>
                      <a:pt x="16" y="1"/>
                      <a:pt x="30" y="0"/>
                      <a:pt x="50" y="0"/>
                    </a:cubicBezTo>
                    <a:cubicBezTo>
                      <a:pt x="68" y="0"/>
                      <a:pt x="84" y="1"/>
                      <a:pt x="97" y="3"/>
                    </a:cubicBezTo>
                    <a:cubicBezTo>
                      <a:pt x="111" y="4"/>
                      <a:pt x="125" y="10"/>
                      <a:pt x="125" y="10"/>
                    </a:cubicBezTo>
                    <a:cubicBezTo>
                      <a:pt x="129" y="13"/>
                      <a:pt x="129" y="13"/>
                      <a:pt x="129" y="13"/>
                    </a:cubicBezTo>
                    <a:cubicBezTo>
                      <a:pt x="98" y="13"/>
                      <a:pt x="67" y="13"/>
                      <a:pt x="36" y="13"/>
                    </a:cubicBezTo>
                    <a:cubicBezTo>
                      <a:pt x="36" y="13"/>
                      <a:pt x="46" y="17"/>
                      <a:pt x="54" y="18"/>
                    </a:cubicBezTo>
                    <a:cubicBezTo>
                      <a:pt x="63" y="19"/>
                      <a:pt x="74" y="20"/>
                      <a:pt x="86" y="20"/>
                    </a:cubicBezTo>
                    <a:cubicBezTo>
                      <a:pt x="95" y="20"/>
                      <a:pt x="102" y="20"/>
                      <a:pt x="109" y="19"/>
                    </a:cubicBezTo>
                    <a:cubicBezTo>
                      <a:pt x="115" y="19"/>
                      <a:pt x="123" y="19"/>
                      <a:pt x="130" y="18"/>
                    </a:cubicBezTo>
                    <a:cubicBezTo>
                      <a:pt x="136" y="22"/>
                      <a:pt x="136" y="22"/>
                      <a:pt x="136" y="22"/>
                    </a:cubicBezTo>
                    <a:cubicBezTo>
                      <a:pt x="130" y="23"/>
                      <a:pt x="123" y="23"/>
                      <a:pt x="116" y="23"/>
                    </a:cubicBezTo>
                    <a:cubicBezTo>
                      <a:pt x="109" y="23"/>
                      <a:pt x="100" y="24"/>
                      <a:pt x="91" y="24"/>
                    </a:cubicBezTo>
                    <a:close/>
                    <a:moveTo>
                      <a:pt x="55" y="4"/>
                    </a:moveTo>
                    <a:cubicBezTo>
                      <a:pt x="46" y="4"/>
                      <a:pt x="35" y="5"/>
                      <a:pt x="35" y="5"/>
                    </a:cubicBezTo>
                    <a:cubicBezTo>
                      <a:pt x="31" y="9"/>
                      <a:pt x="31" y="9"/>
                      <a:pt x="31" y="9"/>
                    </a:cubicBezTo>
                    <a:cubicBezTo>
                      <a:pt x="52" y="9"/>
                      <a:pt x="73" y="9"/>
                      <a:pt x="94" y="9"/>
                    </a:cubicBezTo>
                    <a:cubicBezTo>
                      <a:pt x="94" y="9"/>
                      <a:pt x="86" y="6"/>
                      <a:pt x="80" y="5"/>
                    </a:cubicBezTo>
                    <a:cubicBezTo>
                      <a:pt x="73" y="4"/>
                      <a:pt x="65" y="4"/>
                      <a:pt x="55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3" name="Freeform 429"/>
              <p:cNvSpPr>
                <a:spLocks/>
              </p:cNvSpPr>
              <p:nvPr/>
            </p:nvSpPr>
            <p:spPr bwMode="auto">
              <a:xfrm>
                <a:off x="41829038" y="1590676"/>
                <a:ext cx="457200" cy="109538"/>
              </a:xfrm>
              <a:custGeom>
                <a:avLst/>
                <a:gdLst>
                  <a:gd name="T0" fmla="*/ 95 w 122"/>
                  <a:gd name="T1" fmla="*/ 25 h 29"/>
                  <a:gd name="T2" fmla="*/ 116 w 122"/>
                  <a:gd name="T3" fmla="*/ 24 h 29"/>
                  <a:gd name="T4" fmla="*/ 122 w 122"/>
                  <a:gd name="T5" fmla="*/ 28 h 29"/>
                  <a:gd name="T6" fmla="*/ 110 w 122"/>
                  <a:gd name="T7" fmla="*/ 28 h 29"/>
                  <a:gd name="T8" fmla="*/ 94 w 122"/>
                  <a:gd name="T9" fmla="*/ 29 h 29"/>
                  <a:gd name="T10" fmla="*/ 41 w 122"/>
                  <a:gd name="T11" fmla="*/ 21 h 29"/>
                  <a:gd name="T12" fmla="*/ 22 w 122"/>
                  <a:gd name="T13" fmla="*/ 9 h 29"/>
                  <a:gd name="T14" fmla="*/ 3 w 122"/>
                  <a:gd name="T15" fmla="*/ 9 h 29"/>
                  <a:gd name="T16" fmla="*/ 0 w 122"/>
                  <a:gd name="T17" fmla="*/ 7 h 29"/>
                  <a:gd name="T18" fmla="*/ 17 w 122"/>
                  <a:gd name="T19" fmla="*/ 5 h 29"/>
                  <a:gd name="T20" fmla="*/ 20 w 122"/>
                  <a:gd name="T21" fmla="*/ 0 h 29"/>
                  <a:gd name="T22" fmla="*/ 38 w 122"/>
                  <a:gd name="T23" fmla="*/ 0 h 29"/>
                  <a:gd name="T24" fmla="*/ 46 w 122"/>
                  <a:gd name="T25" fmla="*/ 5 h 29"/>
                  <a:gd name="T26" fmla="*/ 86 w 122"/>
                  <a:gd name="T27" fmla="*/ 5 h 29"/>
                  <a:gd name="T28" fmla="*/ 92 w 122"/>
                  <a:gd name="T29" fmla="*/ 9 h 29"/>
                  <a:gd name="T30" fmla="*/ 52 w 122"/>
                  <a:gd name="T31" fmla="*/ 9 h 29"/>
                  <a:gd name="T32" fmla="*/ 70 w 122"/>
                  <a:gd name="T33" fmla="*/ 21 h 29"/>
                  <a:gd name="T34" fmla="*/ 80 w 122"/>
                  <a:gd name="T35" fmla="*/ 24 h 29"/>
                  <a:gd name="T36" fmla="*/ 95 w 122"/>
                  <a:gd name="T37" fmla="*/ 25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22" h="29">
                    <a:moveTo>
                      <a:pt x="95" y="25"/>
                    </a:moveTo>
                    <a:cubicBezTo>
                      <a:pt x="102" y="25"/>
                      <a:pt x="109" y="24"/>
                      <a:pt x="116" y="24"/>
                    </a:cubicBezTo>
                    <a:cubicBezTo>
                      <a:pt x="122" y="28"/>
                      <a:pt x="122" y="28"/>
                      <a:pt x="122" y="28"/>
                    </a:cubicBezTo>
                    <a:cubicBezTo>
                      <a:pt x="110" y="28"/>
                      <a:pt x="110" y="28"/>
                      <a:pt x="110" y="28"/>
                    </a:cubicBezTo>
                    <a:cubicBezTo>
                      <a:pt x="94" y="29"/>
                      <a:pt x="94" y="29"/>
                      <a:pt x="94" y="29"/>
                    </a:cubicBezTo>
                    <a:cubicBezTo>
                      <a:pt x="66" y="29"/>
                      <a:pt x="48" y="26"/>
                      <a:pt x="41" y="21"/>
                    </a:cubicBezTo>
                    <a:cubicBezTo>
                      <a:pt x="34" y="17"/>
                      <a:pt x="28" y="13"/>
                      <a:pt x="22" y="9"/>
                    </a:cubicBezTo>
                    <a:cubicBezTo>
                      <a:pt x="16" y="9"/>
                      <a:pt x="9" y="9"/>
                      <a:pt x="3" y="9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6" y="0"/>
                      <a:pt x="32" y="0"/>
                      <a:pt x="38" y="0"/>
                    </a:cubicBezTo>
                    <a:cubicBezTo>
                      <a:pt x="46" y="5"/>
                      <a:pt x="46" y="5"/>
                      <a:pt x="46" y="5"/>
                    </a:cubicBezTo>
                    <a:cubicBezTo>
                      <a:pt x="59" y="5"/>
                      <a:pt x="73" y="5"/>
                      <a:pt x="86" y="5"/>
                    </a:cubicBezTo>
                    <a:cubicBezTo>
                      <a:pt x="92" y="9"/>
                      <a:pt x="92" y="9"/>
                      <a:pt x="92" y="9"/>
                    </a:cubicBezTo>
                    <a:cubicBezTo>
                      <a:pt x="78" y="9"/>
                      <a:pt x="65" y="9"/>
                      <a:pt x="52" y="9"/>
                    </a:cubicBezTo>
                    <a:cubicBezTo>
                      <a:pt x="58" y="13"/>
                      <a:pt x="64" y="17"/>
                      <a:pt x="70" y="21"/>
                    </a:cubicBezTo>
                    <a:cubicBezTo>
                      <a:pt x="80" y="24"/>
                      <a:pt x="80" y="24"/>
                      <a:pt x="80" y="24"/>
                    </a:cubicBezTo>
                    <a:lnTo>
                      <a:pt x="95" y="25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4" name="Freeform 430"/>
              <p:cNvSpPr>
                <a:spLocks noEditPoints="1"/>
              </p:cNvSpPr>
              <p:nvPr/>
            </p:nvSpPr>
            <p:spPr bwMode="auto">
              <a:xfrm>
                <a:off x="42279888" y="1609726"/>
                <a:ext cx="512763" cy="90488"/>
              </a:xfrm>
              <a:custGeom>
                <a:avLst/>
                <a:gdLst>
                  <a:gd name="T0" fmla="*/ 92 w 137"/>
                  <a:gd name="T1" fmla="*/ 24 h 24"/>
                  <a:gd name="T2" fmla="*/ 36 w 137"/>
                  <a:gd name="T3" fmla="*/ 20 h 24"/>
                  <a:gd name="T4" fmla="*/ 5 w 137"/>
                  <a:gd name="T5" fmla="*/ 12 h 24"/>
                  <a:gd name="T6" fmla="*/ 8 w 137"/>
                  <a:gd name="T7" fmla="*/ 3 h 24"/>
                  <a:gd name="T8" fmla="*/ 50 w 137"/>
                  <a:gd name="T9" fmla="*/ 0 h 24"/>
                  <a:gd name="T10" fmla="*/ 98 w 137"/>
                  <a:gd name="T11" fmla="*/ 3 h 24"/>
                  <a:gd name="T12" fmla="*/ 126 w 137"/>
                  <a:gd name="T13" fmla="*/ 10 h 24"/>
                  <a:gd name="T14" fmla="*/ 130 w 137"/>
                  <a:gd name="T15" fmla="*/ 13 h 24"/>
                  <a:gd name="T16" fmla="*/ 37 w 137"/>
                  <a:gd name="T17" fmla="*/ 13 h 24"/>
                  <a:gd name="T18" fmla="*/ 55 w 137"/>
                  <a:gd name="T19" fmla="*/ 18 h 24"/>
                  <a:gd name="T20" fmla="*/ 87 w 137"/>
                  <a:gd name="T21" fmla="*/ 20 h 24"/>
                  <a:gd name="T22" fmla="*/ 110 w 137"/>
                  <a:gd name="T23" fmla="*/ 19 h 24"/>
                  <a:gd name="T24" fmla="*/ 131 w 137"/>
                  <a:gd name="T25" fmla="*/ 18 h 24"/>
                  <a:gd name="T26" fmla="*/ 137 w 137"/>
                  <a:gd name="T27" fmla="*/ 22 h 24"/>
                  <a:gd name="T28" fmla="*/ 117 w 137"/>
                  <a:gd name="T29" fmla="*/ 23 h 24"/>
                  <a:gd name="T30" fmla="*/ 92 w 137"/>
                  <a:gd name="T31" fmla="*/ 24 h 24"/>
                  <a:gd name="T32" fmla="*/ 56 w 137"/>
                  <a:gd name="T33" fmla="*/ 4 h 24"/>
                  <a:gd name="T34" fmla="*/ 35 w 137"/>
                  <a:gd name="T35" fmla="*/ 5 h 24"/>
                  <a:gd name="T36" fmla="*/ 32 w 137"/>
                  <a:gd name="T37" fmla="*/ 9 h 24"/>
                  <a:gd name="T38" fmla="*/ 95 w 137"/>
                  <a:gd name="T39" fmla="*/ 9 h 24"/>
                  <a:gd name="T40" fmla="*/ 80 w 137"/>
                  <a:gd name="T41" fmla="*/ 5 h 24"/>
                  <a:gd name="T42" fmla="*/ 56 w 137"/>
                  <a:gd name="T43" fmla="*/ 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7" h="24">
                    <a:moveTo>
                      <a:pt x="92" y="24"/>
                    </a:moveTo>
                    <a:cubicBezTo>
                      <a:pt x="70" y="24"/>
                      <a:pt x="52" y="23"/>
                      <a:pt x="36" y="20"/>
                    </a:cubicBezTo>
                    <a:cubicBezTo>
                      <a:pt x="21" y="18"/>
                      <a:pt x="5" y="12"/>
                      <a:pt x="5" y="12"/>
                    </a:cubicBezTo>
                    <a:cubicBezTo>
                      <a:pt x="5" y="12"/>
                      <a:pt x="0" y="5"/>
                      <a:pt x="8" y="3"/>
                    </a:cubicBezTo>
                    <a:cubicBezTo>
                      <a:pt x="16" y="1"/>
                      <a:pt x="30" y="0"/>
                      <a:pt x="50" y="0"/>
                    </a:cubicBezTo>
                    <a:cubicBezTo>
                      <a:pt x="69" y="0"/>
                      <a:pt x="84" y="1"/>
                      <a:pt x="98" y="3"/>
                    </a:cubicBezTo>
                    <a:cubicBezTo>
                      <a:pt x="111" y="4"/>
                      <a:pt x="126" y="10"/>
                      <a:pt x="126" y="10"/>
                    </a:cubicBezTo>
                    <a:cubicBezTo>
                      <a:pt x="130" y="13"/>
                      <a:pt x="130" y="13"/>
                      <a:pt x="130" y="13"/>
                    </a:cubicBezTo>
                    <a:cubicBezTo>
                      <a:pt x="99" y="13"/>
                      <a:pt x="68" y="13"/>
                      <a:pt x="37" y="13"/>
                    </a:cubicBezTo>
                    <a:cubicBezTo>
                      <a:pt x="37" y="13"/>
                      <a:pt x="47" y="17"/>
                      <a:pt x="55" y="18"/>
                    </a:cubicBezTo>
                    <a:cubicBezTo>
                      <a:pt x="64" y="19"/>
                      <a:pt x="75" y="20"/>
                      <a:pt x="87" y="20"/>
                    </a:cubicBezTo>
                    <a:cubicBezTo>
                      <a:pt x="96" y="20"/>
                      <a:pt x="103" y="20"/>
                      <a:pt x="110" y="19"/>
                    </a:cubicBezTo>
                    <a:cubicBezTo>
                      <a:pt x="117" y="19"/>
                      <a:pt x="124" y="19"/>
                      <a:pt x="131" y="18"/>
                    </a:cubicBezTo>
                    <a:cubicBezTo>
                      <a:pt x="137" y="22"/>
                      <a:pt x="137" y="22"/>
                      <a:pt x="137" y="22"/>
                    </a:cubicBezTo>
                    <a:cubicBezTo>
                      <a:pt x="131" y="23"/>
                      <a:pt x="124" y="23"/>
                      <a:pt x="117" y="23"/>
                    </a:cubicBezTo>
                    <a:cubicBezTo>
                      <a:pt x="110" y="23"/>
                      <a:pt x="102" y="24"/>
                      <a:pt x="92" y="24"/>
                    </a:cubicBezTo>
                    <a:close/>
                    <a:moveTo>
                      <a:pt x="56" y="4"/>
                    </a:moveTo>
                    <a:cubicBezTo>
                      <a:pt x="46" y="4"/>
                      <a:pt x="35" y="5"/>
                      <a:pt x="35" y="5"/>
                    </a:cubicBezTo>
                    <a:cubicBezTo>
                      <a:pt x="32" y="9"/>
                      <a:pt x="32" y="9"/>
                      <a:pt x="32" y="9"/>
                    </a:cubicBezTo>
                    <a:cubicBezTo>
                      <a:pt x="53" y="9"/>
                      <a:pt x="74" y="9"/>
                      <a:pt x="95" y="9"/>
                    </a:cubicBezTo>
                    <a:cubicBezTo>
                      <a:pt x="95" y="9"/>
                      <a:pt x="87" y="6"/>
                      <a:pt x="80" y="5"/>
                    </a:cubicBezTo>
                    <a:cubicBezTo>
                      <a:pt x="73" y="4"/>
                      <a:pt x="65" y="4"/>
                      <a:pt x="56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5" name="Freeform 431"/>
              <p:cNvSpPr>
                <a:spLocks/>
              </p:cNvSpPr>
              <p:nvPr/>
            </p:nvSpPr>
            <p:spPr bwMode="auto">
              <a:xfrm>
                <a:off x="42437050" y="3448051"/>
                <a:ext cx="363538" cy="104775"/>
              </a:xfrm>
              <a:custGeom>
                <a:avLst/>
                <a:gdLst>
                  <a:gd name="T0" fmla="*/ 76 w 97"/>
                  <a:gd name="T1" fmla="*/ 0 h 28"/>
                  <a:gd name="T2" fmla="*/ 92 w 97"/>
                  <a:gd name="T3" fmla="*/ 0 h 28"/>
                  <a:gd name="T4" fmla="*/ 97 w 97"/>
                  <a:gd name="T5" fmla="*/ 6 h 28"/>
                  <a:gd name="T6" fmla="*/ 82 w 97"/>
                  <a:gd name="T7" fmla="*/ 5 h 28"/>
                  <a:gd name="T8" fmla="*/ 54 w 97"/>
                  <a:gd name="T9" fmla="*/ 8 h 28"/>
                  <a:gd name="T10" fmla="*/ 51 w 97"/>
                  <a:gd name="T11" fmla="*/ 14 h 28"/>
                  <a:gd name="T12" fmla="*/ 71 w 97"/>
                  <a:gd name="T13" fmla="*/ 28 h 28"/>
                  <a:gd name="T14" fmla="*/ 39 w 97"/>
                  <a:gd name="T15" fmla="*/ 28 h 28"/>
                  <a:gd name="T16" fmla="*/ 0 w 97"/>
                  <a:gd name="T17" fmla="*/ 1 h 28"/>
                  <a:gd name="T18" fmla="*/ 26 w 97"/>
                  <a:gd name="T19" fmla="*/ 1 h 28"/>
                  <a:gd name="T20" fmla="*/ 36 w 97"/>
                  <a:gd name="T21" fmla="*/ 5 h 28"/>
                  <a:gd name="T22" fmla="*/ 38 w 97"/>
                  <a:gd name="T23" fmla="*/ 5 h 28"/>
                  <a:gd name="T24" fmla="*/ 52 w 97"/>
                  <a:gd name="T25" fmla="*/ 2 h 28"/>
                  <a:gd name="T26" fmla="*/ 76 w 97"/>
                  <a:gd name="T27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7" h="28">
                    <a:moveTo>
                      <a:pt x="76" y="0"/>
                    </a:moveTo>
                    <a:cubicBezTo>
                      <a:pt x="83" y="0"/>
                      <a:pt x="92" y="0"/>
                      <a:pt x="92" y="0"/>
                    </a:cubicBezTo>
                    <a:cubicBezTo>
                      <a:pt x="97" y="6"/>
                      <a:pt x="97" y="6"/>
                      <a:pt x="97" y="6"/>
                    </a:cubicBezTo>
                    <a:cubicBezTo>
                      <a:pt x="82" y="5"/>
                      <a:pt x="82" y="5"/>
                      <a:pt x="82" y="5"/>
                    </a:cubicBezTo>
                    <a:cubicBezTo>
                      <a:pt x="69" y="5"/>
                      <a:pt x="54" y="8"/>
                      <a:pt x="54" y="8"/>
                    </a:cubicBezTo>
                    <a:cubicBezTo>
                      <a:pt x="51" y="14"/>
                      <a:pt x="51" y="14"/>
                      <a:pt x="51" y="14"/>
                    </a:cubicBezTo>
                    <a:cubicBezTo>
                      <a:pt x="57" y="18"/>
                      <a:pt x="64" y="23"/>
                      <a:pt x="71" y="28"/>
                    </a:cubicBezTo>
                    <a:cubicBezTo>
                      <a:pt x="60" y="28"/>
                      <a:pt x="49" y="28"/>
                      <a:pt x="39" y="28"/>
                    </a:cubicBezTo>
                    <a:cubicBezTo>
                      <a:pt x="26" y="19"/>
                      <a:pt x="13" y="9"/>
                      <a:pt x="0" y="1"/>
                    </a:cubicBezTo>
                    <a:cubicBezTo>
                      <a:pt x="9" y="1"/>
                      <a:pt x="17" y="1"/>
                      <a:pt x="26" y="1"/>
                    </a:cubicBezTo>
                    <a:cubicBezTo>
                      <a:pt x="36" y="5"/>
                      <a:pt x="36" y="5"/>
                      <a:pt x="36" y="5"/>
                    </a:cubicBezTo>
                    <a:cubicBezTo>
                      <a:pt x="38" y="5"/>
                      <a:pt x="38" y="5"/>
                      <a:pt x="38" y="5"/>
                    </a:cubicBezTo>
                    <a:cubicBezTo>
                      <a:pt x="38" y="5"/>
                      <a:pt x="45" y="3"/>
                      <a:pt x="52" y="2"/>
                    </a:cubicBezTo>
                    <a:cubicBezTo>
                      <a:pt x="59" y="1"/>
                      <a:pt x="67" y="0"/>
                      <a:pt x="7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6" name="Freeform 432"/>
              <p:cNvSpPr>
                <a:spLocks noEditPoints="1"/>
              </p:cNvSpPr>
              <p:nvPr/>
            </p:nvSpPr>
            <p:spPr bwMode="auto">
              <a:xfrm>
                <a:off x="42905363" y="3448051"/>
                <a:ext cx="558800" cy="104775"/>
              </a:xfrm>
              <a:custGeom>
                <a:avLst/>
                <a:gdLst>
                  <a:gd name="T0" fmla="*/ 101 w 149"/>
                  <a:gd name="T1" fmla="*/ 28 h 28"/>
                  <a:gd name="T2" fmla="*/ 40 w 149"/>
                  <a:gd name="T3" fmla="*/ 24 h 28"/>
                  <a:gd name="T4" fmla="*/ 6 w 149"/>
                  <a:gd name="T5" fmla="*/ 14 h 28"/>
                  <a:gd name="T6" fmla="*/ 10 w 149"/>
                  <a:gd name="T7" fmla="*/ 4 h 28"/>
                  <a:gd name="T8" fmla="*/ 55 w 149"/>
                  <a:gd name="T9" fmla="*/ 0 h 28"/>
                  <a:gd name="T10" fmla="*/ 107 w 149"/>
                  <a:gd name="T11" fmla="*/ 3 h 28"/>
                  <a:gd name="T12" fmla="*/ 137 w 149"/>
                  <a:gd name="T13" fmla="*/ 12 h 28"/>
                  <a:gd name="T14" fmla="*/ 141 w 149"/>
                  <a:gd name="T15" fmla="*/ 15 h 28"/>
                  <a:gd name="T16" fmla="*/ 41 w 149"/>
                  <a:gd name="T17" fmla="*/ 15 h 28"/>
                  <a:gd name="T18" fmla="*/ 61 w 149"/>
                  <a:gd name="T19" fmla="*/ 21 h 28"/>
                  <a:gd name="T20" fmla="*/ 96 w 149"/>
                  <a:gd name="T21" fmla="*/ 23 h 28"/>
                  <a:gd name="T22" fmla="*/ 120 w 149"/>
                  <a:gd name="T23" fmla="*/ 23 h 28"/>
                  <a:gd name="T24" fmla="*/ 143 w 149"/>
                  <a:gd name="T25" fmla="*/ 21 h 28"/>
                  <a:gd name="T26" fmla="*/ 149 w 149"/>
                  <a:gd name="T27" fmla="*/ 26 h 28"/>
                  <a:gd name="T28" fmla="*/ 128 w 149"/>
                  <a:gd name="T29" fmla="*/ 28 h 28"/>
                  <a:gd name="T30" fmla="*/ 101 w 149"/>
                  <a:gd name="T31" fmla="*/ 28 h 28"/>
                  <a:gd name="T32" fmla="*/ 61 w 149"/>
                  <a:gd name="T33" fmla="*/ 4 h 28"/>
                  <a:gd name="T34" fmla="*/ 39 w 149"/>
                  <a:gd name="T35" fmla="*/ 6 h 28"/>
                  <a:gd name="T36" fmla="*/ 35 w 149"/>
                  <a:gd name="T37" fmla="*/ 11 h 28"/>
                  <a:gd name="T38" fmla="*/ 103 w 149"/>
                  <a:gd name="T39" fmla="*/ 11 h 28"/>
                  <a:gd name="T40" fmla="*/ 87 w 149"/>
                  <a:gd name="T41" fmla="*/ 6 h 28"/>
                  <a:gd name="T42" fmla="*/ 61 w 149"/>
                  <a:gd name="T43" fmla="*/ 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49" h="28">
                    <a:moveTo>
                      <a:pt x="101" y="28"/>
                    </a:moveTo>
                    <a:cubicBezTo>
                      <a:pt x="77" y="28"/>
                      <a:pt x="57" y="27"/>
                      <a:pt x="40" y="24"/>
                    </a:cubicBezTo>
                    <a:cubicBezTo>
                      <a:pt x="24" y="22"/>
                      <a:pt x="12" y="19"/>
                      <a:pt x="6" y="14"/>
                    </a:cubicBezTo>
                    <a:cubicBezTo>
                      <a:pt x="0" y="10"/>
                      <a:pt x="1" y="7"/>
                      <a:pt x="10" y="4"/>
                    </a:cubicBezTo>
                    <a:cubicBezTo>
                      <a:pt x="18" y="2"/>
                      <a:pt x="33" y="0"/>
                      <a:pt x="55" y="0"/>
                    </a:cubicBezTo>
                    <a:cubicBezTo>
                      <a:pt x="75" y="0"/>
                      <a:pt x="92" y="1"/>
                      <a:pt x="107" y="3"/>
                    </a:cubicBezTo>
                    <a:cubicBezTo>
                      <a:pt x="121" y="6"/>
                      <a:pt x="137" y="12"/>
                      <a:pt x="137" y="12"/>
                    </a:cubicBezTo>
                    <a:cubicBezTo>
                      <a:pt x="141" y="15"/>
                      <a:pt x="141" y="15"/>
                      <a:pt x="141" y="15"/>
                    </a:cubicBezTo>
                    <a:cubicBezTo>
                      <a:pt x="108" y="15"/>
                      <a:pt x="74" y="15"/>
                      <a:pt x="41" y="15"/>
                    </a:cubicBezTo>
                    <a:cubicBezTo>
                      <a:pt x="41" y="15"/>
                      <a:pt x="52" y="20"/>
                      <a:pt x="61" y="21"/>
                    </a:cubicBezTo>
                    <a:cubicBezTo>
                      <a:pt x="71" y="23"/>
                      <a:pt x="82" y="23"/>
                      <a:pt x="96" y="23"/>
                    </a:cubicBezTo>
                    <a:cubicBezTo>
                      <a:pt x="105" y="23"/>
                      <a:pt x="113" y="23"/>
                      <a:pt x="120" y="23"/>
                    </a:cubicBezTo>
                    <a:cubicBezTo>
                      <a:pt x="127" y="23"/>
                      <a:pt x="135" y="22"/>
                      <a:pt x="143" y="21"/>
                    </a:cubicBezTo>
                    <a:cubicBezTo>
                      <a:pt x="149" y="26"/>
                      <a:pt x="149" y="26"/>
                      <a:pt x="149" y="26"/>
                    </a:cubicBezTo>
                    <a:cubicBezTo>
                      <a:pt x="143" y="27"/>
                      <a:pt x="135" y="27"/>
                      <a:pt x="128" y="28"/>
                    </a:cubicBezTo>
                    <a:cubicBezTo>
                      <a:pt x="120" y="28"/>
                      <a:pt x="111" y="28"/>
                      <a:pt x="101" y="28"/>
                    </a:cubicBezTo>
                    <a:close/>
                    <a:moveTo>
                      <a:pt x="61" y="4"/>
                    </a:moveTo>
                    <a:cubicBezTo>
                      <a:pt x="51" y="4"/>
                      <a:pt x="39" y="6"/>
                      <a:pt x="39" y="6"/>
                    </a:cubicBezTo>
                    <a:cubicBezTo>
                      <a:pt x="35" y="11"/>
                      <a:pt x="35" y="11"/>
                      <a:pt x="35" y="11"/>
                    </a:cubicBezTo>
                    <a:cubicBezTo>
                      <a:pt x="58" y="11"/>
                      <a:pt x="81" y="11"/>
                      <a:pt x="103" y="11"/>
                    </a:cubicBezTo>
                    <a:cubicBezTo>
                      <a:pt x="103" y="11"/>
                      <a:pt x="95" y="8"/>
                      <a:pt x="87" y="6"/>
                    </a:cubicBezTo>
                    <a:cubicBezTo>
                      <a:pt x="80" y="5"/>
                      <a:pt x="71" y="4"/>
                      <a:pt x="61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7" name="Freeform 433"/>
              <p:cNvSpPr>
                <a:spLocks/>
              </p:cNvSpPr>
              <p:nvPr/>
            </p:nvSpPr>
            <p:spPr bwMode="auto">
              <a:xfrm>
                <a:off x="43434000" y="3429001"/>
                <a:ext cx="498475" cy="123825"/>
              </a:xfrm>
              <a:custGeom>
                <a:avLst/>
                <a:gdLst>
                  <a:gd name="T0" fmla="*/ 104 w 133"/>
                  <a:gd name="T1" fmla="*/ 28 h 33"/>
                  <a:gd name="T2" fmla="*/ 127 w 133"/>
                  <a:gd name="T3" fmla="*/ 28 h 33"/>
                  <a:gd name="T4" fmla="*/ 133 w 133"/>
                  <a:gd name="T5" fmla="*/ 32 h 33"/>
                  <a:gd name="T6" fmla="*/ 121 w 133"/>
                  <a:gd name="T7" fmla="*/ 33 h 33"/>
                  <a:gd name="T8" fmla="*/ 103 w 133"/>
                  <a:gd name="T9" fmla="*/ 33 h 33"/>
                  <a:gd name="T10" fmla="*/ 45 w 133"/>
                  <a:gd name="T11" fmla="*/ 24 h 33"/>
                  <a:gd name="T12" fmla="*/ 24 w 133"/>
                  <a:gd name="T13" fmla="*/ 10 h 33"/>
                  <a:gd name="T14" fmla="*/ 4 w 133"/>
                  <a:gd name="T15" fmla="*/ 10 h 33"/>
                  <a:gd name="T16" fmla="*/ 0 w 133"/>
                  <a:gd name="T17" fmla="*/ 8 h 33"/>
                  <a:gd name="T18" fmla="*/ 19 w 133"/>
                  <a:gd name="T19" fmla="*/ 5 h 33"/>
                  <a:gd name="T20" fmla="*/ 22 w 133"/>
                  <a:gd name="T21" fmla="*/ 0 h 33"/>
                  <a:gd name="T22" fmla="*/ 41 w 133"/>
                  <a:gd name="T23" fmla="*/ 0 h 33"/>
                  <a:gd name="T24" fmla="*/ 50 w 133"/>
                  <a:gd name="T25" fmla="*/ 6 h 33"/>
                  <a:gd name="T26" fmla="*/ 93 w 133"/>
                  <a:gd name="T27" fmla="*/ 6 h 33"/>
                  <a:gd name="T28" fmla="*/ 99 w 133"/>
                  <a:gd name="T29" fmla="*/ 10 h 33"/>
                  <a:gd name="T30" fmla="*/ 56 w 133"/>
                  <a:gd name="T31" fmla="*/ 10 h 33"/>
                  <a:gd name="T32" fmla="*/ 77 w 133"/>
                  <a:gd name="T33" fmla="*/ 24 h 33"/>
                  <a:gd name="T34" fmla="*/ 88 w 133"/>
                  <a:gd name="T35" fmla="*/ 27 h 33"/>
                  <a:gd name="T36" fmla="*/ 104 w 133"/>
                  <a:gd name="T37" fmla="*/ 28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3" h="33">
                    <a:moveTo>
                      <a:pt x="104" y="28"/>
                    </a:moveTo>
                    <a:cubicBezTo>
                      <a:pt x="112" y="28"/>
                      <a:pt x="120" y="28"/>
                      <a:pt x="127" y="28"/>
                    </a:cubicBezTo>
                    <a:cubicBezTo>
                      <a:pt x="133" y="32"/>
                      <a:pt x="133" y="32"/>
                      <a:pt x="133" y="32"/>
                    </a:cubicBezTo>
                    <a:cubicBezTo>
                      <a:pt x="121" y="33"/>
                      <a:pt x="121" y="33"/>
                      <a:pt x="121" y="33"/>
                    </a:cubicBezTo>
                    <a:cubicBezTo>
                      <a:pt x="103" y="33"/>
                      <a:pt x="103" y="33"/>
                      <a:pt x="103" y="33"/>
                    </a:cubicBezTo>
                    <a:cubicBezTo>
                      <a:pt x="73" y="33"/>
                      <a:pt x="54" y="30"/>
                      <a:pt x="45" y="24"/>
                    </a:cubicBezTo>
                    <a:cubicBezTo>
                      <a:pt x="38" y="20"/>
                      <a:pt x="31" y="15"/>
                      <a:pt x="24" y="10"/>
                    </a:cubicBezTo>
                    <a:cubicBezTo>
                      <a:pt x="17" y="10"/>
                      <a:pt x="11" y="10"/>
                      <a:pt x="4" y="10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6" y="7"/>
                      <a:pt x="13" y="6"/>
                      <a:pt x="19" y="5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28" y="0"/>
                      <a:pt x="35" y="0"/>
                      <a:pt x="41" y="0"/>
                    </a:cubicBezTo>
                    <a:cubicBezTo>
                      <a:pt x="50" y="6"/>
                      <a:pt x="50" y="6"/>
                      <a:pt x="50" y="6"/>
                    </a:cubicBezTo>
                    <a:cubicBezTo>
                      <a:pt x="64" y="6"/>
                      <a:pt x="79" y="6"/>
                      <a:pt x="93" y="6"/>
                    </a:cubicBezTo>
                    <a:cubicBezTo>
                      <a:pt x="99" y="10"/>
                      <a:pt x="99" y="10"/>
                      <a:pt x="99" y="10"/>
                    </a:cubicBezTo>
                    <a:cubicBezTo>
                      <a:pt x="85" y="10"/>
                      <a:pt x="71" y="10"/>
                      <a:pt x="56" y="10"/>
                    </a:cubicBezTo>
                    <a:cubicBezTo>
                      <a:pt x="63" y="15"/>
                      <a:pt x="71" y="20"/>
                      <a:pt x="77" y="24"/>
                    </a:cubicBezTo>
                    <a:cubicBezTo>
                      <a:pt x="88" y="27"/>
                      <a:pt x="88" y="27"/>
                      <a:pt x="88" y="27"/>
                    </a:cubicBezTo>
                    <a:cubicBezTo>
                      <a:pt x="88" y="27"/>
                      <a:pt x="98" y="28"/>
                      <a:pt x="104" y="28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8" name="Freeform 434"/>
              <p:cNvSpPr>
                <a:spLocks/>
              </p:cNvSpPr>
              <p:nvPr/>
            </p:nvSpPr>
            <p:spPr bwMode="auto">
              <a:xfrm>
                <a:off x="43895963" y="3451226"/>
                <a:ext cx="649288" cy="101600"/>
              </a:xfrm>
              <a:custGeom>
                <a:avLst/>
                <a:gdLst>
                  <a:gd name="T0" fmla="*/ 148 w 173"/>
                  <a:gd name="T1" fmla="*/ 27 h 27"/>
                  <a:gd name="T2" fmla="*/ 138 w 173"/>
                  <a:gd name="T3" fmla="*/ 23 h 27"/>
                  <a:gd name="T4" fmla="*/ 136 w 173"/>
                  <a:gd name="T5" fmla="*/ 23 h 27"/>
                  <a:gd name="T6" fmla="*/ 121 w 173"/>
                  <a:gd name="T7" fmla="*/ 26 h 27"/>
                  <a:gd name="T8" fmla="*/ 95 w 173"/>
                  <a:gd name="T9" fmla="*/ 27 h 27"/>
                  <a:gd name="T10" fmla="*/ 50 w 173"/>
                  <a:gd name="T11" fmla="*/ 24 h 27"/>
                  <a:gd name="T12" fmla="*/ 26 w 173"/>
                  <a:gd name="T13" fmla="*/ 17 h 27"/>
                  <a:gd name="T14" fmla="*/ 0 w 173"/>
                  <a:gd name="T15" fmla="*/ 0 h 27"/>
                  <a:gd name="T16" fmla="*/ 32 w 173"/>
                  <a:gd name="T17" fmla="*/ 0 h 27"/>
                  <a:gd name="T18" fmla="*/ 57 w 173"/>
                  <a:gd name="T19" fmla="*/ 16 h 27"/>
                  <a:gd name="T20" fmla="*/ 71 w 173"/>
                  <a:gd name="T21" fmla="*/ 21 h 27"/>
                  <a:gd name="T22" fmla="*/ 95 w 173"/>
                  <a:gd name="T23" fmla="*/ 22 h 27"/>
                  <a:gd name="T24" fmla="*/ 122 w 173"/>
                  <a:gd name="T25" fmla="*/ 20 h 27"/>
                  <a:gd name="T26" fmla="*/ 120 w 173"/>
                  <a:gd name="T27" fmla="*/ 13 h 27"/>
                  <a:gd name="T28" fmla="*/ 101 w 173"/>
                  <a:gd name="T29" fmla="*/ 0 h 27"/>
                  <a:gd name="T30" fmla="*/ 133 w 173"/>
                  <a:gd name="T31" fmla="*/ 0 h 27"/>
                  <a:gd name="T32" fmla="*/ 173 w 173"/>
                  <a:gd name="T33" fmla="*/ 27 h 27"/>
                  <a:gd name="T34" fmla="*/ 148 w 173"/>
                  <a:gd name="T35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73" h="27">
                    <a:moveTo>
                      <a:pt x="148" y="27"/>
                    </a:moveTo>
                    <a:cubicBezTo>
                      <a:pt x="138" y="23"/>
                      <a:pt x="138" y="23"/>
                      <a:pt x="138" y="23"/>
                    </a:cubicBezTo>
                    <a:cubicBezTo>
                      <a:pt x="136" y="23"/>
                      <a:pt x="136" y="23"/>
                      <a:pt x="136" y="23"/>
                    </a:cubicBezTo>
                    <a:cubicBezTo>
                      <a:pt x="136" y="23"/>
                      <a:pt x="129" y="25"/>
                      <a:pt x="121" y="26"/>
                    </a:cubicBezTo>
                    <a:cubicBezTo>
                      <a:pt x="114" y="27"/>
                      <a:pt x="106" y="27"/>
                      <a:pt x="95" y="27"/>
                    </a:cubicBezTo>
                    <a:cubicBezTo>
                      <a:pt x="77" y="27"/>
                      <a:pt x="62" y="26"/>
                      <a:pt x="50" y="24"/>
                    </a:cubicBezTo>
                    <a:cubicBezTo>
                      <a:pt x="39" y="23"/>
                      <a:pt x="26" y="17"/>
                      <a:pt x="26" y="17"/>
                    </a:cubicBezTo>
                    <a:cubicBezTo>
                      <a:pt x="17" y="11"/>
                      <a:pt x="9" y="6"/>
                      <a:pt x="0" y="0"/>
                    </a:cubicBezTo>
                    <a:cubicBezTo>
                      <a:pt x="11" y="0"/>
                      <a:pt x="21" y="0"/>
                      <a:pt x="32" y="0"/>
                    </a:cubicBezTo>
                    <a:cubicBezTo>
                      <a:pt x="41" y="5"/>
                      <a:pt x="49" y="10"/>
                      <a:pt x="57" y="16"/>
                    </a:cubicBezTo>
                    <a:cubicBezTo>
                      <a:pt x="71" y="21"/>
                      <a:pt x="71" y="21"/>
                      <a:pt x="71" y="21"/>
                    </a:cubicBezTo>
                    <a:cubicBezTo>
                      <a:pt x="77" y="22"/>
                      <a:pt x="85" y="22"/>
                      <a:pt x="95" y="22"/>
                    </a:cubicBezTo>
                    <a:cubicBezTo>
                      <a:pt x="109" y="22"/>
                      <a:pt x="122" y="20"/>
                      <a:pt x="122" y="20"/>
                    </a:cubicBezTo>
                    <a:cubicBezTo>
                      <a:pt x="120" y="13"/>
                      <a:pt x="120" y="13"/>
                      <a:pt x="120" y="13"/>
                    </a:cubicBezTo>
                    <a:cubicBezTo>
                      <a:pt x="114" y="9"/>
                      <a:pt x="107" y="4"/>
                      <a:pt x="101" y="0"/>
                    </a:cubicBezTo>
                    <a:cubicBezTo>
                      <a:pt x="111" y="0"/>
                      <a:pt x="122" y="0"/>
                      <a:pt x="133" y="0"/>
                    </a:cubicBezTo>
                    <a:cubicBezTo>
                      <a:pt x="146" y="9"/>
                      <a:pt x="159" y="18"/>
                      <a:pt x="173" y="27"/>
                    </a:cubicBezTo>
                    <a:cubicBezTo>
                      <a:pt x="164" y="27"/>
                      <a:pt x="156" y="27"/>
                      <a:pt x="148" y="27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9" name="Freeform 435"/>
              <p:cNvSpPr>
                <a:spLocks/>
              </p:cNvSpPr>
              <p:nvPr/>
            </p:nvSpPr>
            <p:spPr bwMode="auto">
              <a:xfrm>
                <a:off x="44562713" y="3448051"/>
                <a:ext cx="365125" cy="104775"/>
              </a:xfrm>
              <a:custGeom>
                <a:avLst/>
                <a:gdLst>
                  <a:gd name="T0" fmla="*/ 76 w 97"/>
                  <a:gd name="T1" fmla="*/ 0 h 28"/>
                  <a:gd name="T2" fmla="*/ 92 w 97"/>
                  <a:gd name="T3" fmla="*/ 0 h 28"/>
                  <a:gd name="T4" fmla="*/ 97 w 97"/>
                  <a:gd name="T5" fmla="*/ 6 h 28"/>
                  <a:gd name="T6" fmla="*/ 82 w 97"/>
                  <a:gd name="T7" fmla="*/ 5 h 28"/>
                  <a:gd name="T8" fmla="*/ 55 w 97"/>
                  <a:gd name="T9" fmla="*/ 8 h 28"/>
                  <a:gd name="T10" fmla="*/ 51 w 97"/>
                  <a:gd name="T11" fmla="*/ 14 h 28"/>
                  <a:gd name="T12" fmla="*/ 73 w 97"/>
                  <a:gd name="T13" fmla="*/ 28 h 28"/>
                  <a:gd name="T14" fmla="*/ 41 w 97"/>
                  <a:gd name="T15" fmla="*/ 28 h 28"/>
                  <a:gd name="T16" fmla="*/ 0 w 97"/>
                  <a:gd name="T17" fmla="*/ 1 h 28"/>
                  <a:gd name="T18" fmla="*/ 25 w 97"/>
                  <a:gd name="T19" fmla="*/ 1 h 28"/>
                  <a:gd name="T20" fmla="*/ 37 w 97"/>
                  <a:gd name="T21" fmla="*/ 5 h 28"/>
                  <a:gd name="T22" fmla="*/ 38 w 97"/>
                  <a:gd name="T23" fmla="*/ 5 h 28"/>
                  <a:gd name="T24" fmla="*/ 52 w 97"/>
                  <a:gd name="T25" fmla="*/ 2 h 28"/>
                  <a:gd name="T26" fmla="*/ 76 w 97"/>
                  <a:gd name="T27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7" h="28">
                    <a:moveTo>
                      <a:pt x="76" y="0"/>
                    </a:moveTo>
                    <a:cubicBezTo>
                      <a:pt x="82" y="0"/>
                      <a:pt x="92" y="0"/>
                      <a:pt x="92" y="0"/>
                    </a:cubicBezTo>
                    <a:cubicBezTo>
                      <a:pt x="97" y="6"/>
                      <a:pt x="97" y="6"/>
                      <a:pt x="97" y="6"/>
                    </a:cubicBezTo>
                    <a:cubicBezTo>
                      <a:pt x="82" y="5"/>
                      <a:pt x="82" y="5"/>
                      <a:pt x="82" y="5"/>
                    </a:cubicBezTo>
                    <a:cubicBezTo>
                      <a:pt x="70" y="5"/>
                      <a:pt x="55" y="8"/>
                      <a:pt x="55" y="8"/>
                    </a:cubicBezTo>
                    <a:cubicBezTo>
                      <a:pt x="51" y="14"/>
                      <a:pt x="51" y="14"/>
                      <a:pt x="51" y="14"/>
                    </a:cubicBezTo>
                    <a:cubicBezTo>
                      <a:pt x="58" y="18"/>
                      <a:pt x="66" y="23"/>
                      <a:pt x="73" y="28"/>
                    </a:cubicBezTo>
                    <a:cubicBezTo>
                      <a:pt x="62" y="28"/>
                      <a:pt x="51" y="28"/>
                      <a:pt x="41" y="28"/>
                    </a:cubicBezTo>
                    <a:cubicBezTo>
                      <a:pt x="27" y="19"/>
                      <a:pt x="14" y="9"/>
                      <a:pt x="0" y="1"/>
                    </a:cubicBezTo>
                    <a:cubicBezTo>
                      <a:pt x="9" y="1"/>
                      <a:pt x="17" y="1"/>
                      <a:pt x="25" y="1"/>
                    </a:cubicBezTo>
                    <a:cubicBezTo>
                      <a:pt x="37" y="5"/>
                      <a:pt x="37" y="5"/>
                      <a:pt x="37" y="5"/>
                    </a:cubicBezTo>
                    <a:cubicBezTo>
                      <a:pt x="38" y="5"/>
                      <a:pt x="38" y="5"/>
                      <a:pt x="38" y="5"/>
                    </a:cubicBezTo>
                    <a:cubicBezTo>
                      <a:pt x="38" y="5"/>
                      <a:pt x="45" y="3"/>
                      <a:pt x="52" y="2"/>
                    </a:cubicBezTo>
                    <a:cubicBezTo>
                      <a:pt x="59" y="1"/>
                      <a:pt x="67" y="0"/>
                      <a:pt x="7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0" name="Freeform 436"/>
              <p:cNvSpPr>
                <a:spLocks/>
              </p:cNvSpPr>
              <p:nvPr/>
            </p:nvSpPr>
            <p:spPr bwMode="auto">
              <a:xfrm>
                <a:off x="45013563" y="3448051"/>
                <a:ext cx="652463" cy="104775"/>
              </a:xfrm>
              <a:custGeom>
                <a:avLst/>
                <a:gdLst>
                  <a:gd name="T0" fmla="*/ 174 w 174"/>
                  <a:gd name="T1" fmla="*/ 28 h 28"/>
                  <a:gd name="T2" fmla="*/ 142 w 174"/>
                  <a:gd name="T3" fmla="*/ 28 h 28"/>
                  <a:gd name="T4" fmla="*/ 116 w 174"/>
                  <a:gd name="T5" fmla="*/ 11 h 28"/>
                  <a:gd name="T6" fmla="*/ 102 w 174"/>
                  <a:gd name="T7" fmla="*/ 6 h 28"/>
                  <a:gd name="T8" fmla="*/ 78 w 174"/>
                  <a:gd name="T9" fmla="*/ 5 h 28"/>
                  <a:gd name="T10" fmla="*/ 51 w 174"/>
                  <a:gd name="T11" fmla="*/ 7 h 28"/>
                  <a:gd name="T12" fmla="*/ 53 w 174"/>
                  <a:gd name="T13" fmla="*/ 14 h 28"/>
                  <a:gd name="T14" fmla="*/ 73 w 174"/>
                  <a:gd name="T15" fmla="*/ 28 h 28"/>
                  <a:gd name="T16" fmla="*/ 41 w 174"/>
                  <a:gd name="T17" fmla="*/ 28 h 28"/>
                  <a:gd name="T18" fmla="*/ 0 w 174"/>
                  <a:gd name="T19" fmla="*/ 1 h 28"/>
                  <a:gd name="T20" fmla="*/ 25 w 174"/>
                  <a:gd name="T21" fmla="*/ 1 h 28"/>
                  <a:gd name="T22" fmla="*/ 35 w 174"/>
                  <a:gd name="T23" fmla="*/ 4 h 28"/>
                  <a:gd name="T24" fmla="*/ 37 w 174"/>
                  <a:gd name="T25" fmla="*/ 4 h 28"/>
                  <a:gd name="T26" fmla="*/ 52 w 174"/>
                  <a:gd name="T27" fmla="*/ 1 h 28"/>
                  <a:gd name="T28" fmla="*/ 78 w 174"/>
                  <a:gd name="T29" fmla="*/ 0 h 28"/>
                  <a:gd name="T30" fmla="*/ 147 w 174"/>
                  <a:gd name="T31" fmla="*/ 10 h 28"/>
                  <a:gd name="T32" fmla="*/ 174 w 174"/>
                  <a:gd name="T33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74" h="28">
                    <a:moveTo>
                      <a:pt x="174" y="28"/>
                    </a:moveTo>
                    <a:cubicBezTo>
                      <a:pt x="163" y="28"/>
                      <a:pt x="153" y="28"/>
                      <a:pt x="142" y="28"/>
                    </a:cubicBezTo>
                    <a:cubicBezTo>
                      <a:pt x="133" y="22"/>
                      <a:pt x="125" y="16"/>
                      <a:pt x="116" y="11"/>
                    </a:cubicBezTo>
                    <a:cubicBezTo>
                      <a:pt x="116" y="11"/>
                      <a:pt x="108" y="8"/>
                      <a:pt x="102" y="6"/>
                    </a:cubicBezTo>
                    <a:cubicBezTo>
                      <a:pt x="96" y="5"/>
                      <a:pt x="88" y="5"/>
                      <a:pt x="78" y="5"/>
                    </a:cubicBezTo>
                    <a:cubicBezTo>
                      <a:pt x="64" y="5"/>
                      <a:pt x="51" y="7"/>
                      <a:pt x="51" y="7"/>
                    </a:cubicBezTo>
                    <a:cubicBezTo>
                      <a:pt x="53" y="14"/>
                      <a:pt x="53" y="14"/>
                      <a:pt x="53" y="14"/>
                    </a:cubicBezTo>
                    <a:cubicBezTo>
                      <a:pt x="60" y="19"/>
                      <a:pt x="66" y="23"/>
                      <a:pt x="73" y="28"/>
                    </a:cubicBezTo>
                    <a:cubicBezTo>
                      <a:pt x="62" y="28"/>
                      <a:pt x="52" y="28"/>
                      <a:pt x="41" y="28"/>
                    </a:cubicBezTo>
                    <a:cubicBezTo>
                      <a:pt x="27" y="19"/>
                      <a:pt x="14" y="9"/>
                      <a:pt x="0" y="1"/>
                    </a:cubicBezTo>
                    <a:cubicBezTo>
                      <a:pt x="9" y="1"/>
                      <a:pt x="17" y="1"/>
                      <a:pt x="25" y="1"/>
                    </a:cubicBezTo>
                    <a:cubicBezTo>
                      <a:pt x="35" y="4"/>
                      <a:pt x="35" y="4"/>
                      <a:pt x="35" y="4"/>
                    </a:cubicBezTo>
                    <a:cubicBezTo>
                      <a:pt x="37" y="4"/>
                      <a:pt x="37" y="4"/>
                      <a:pt x="37" y="4"/>
                    </a:cubicBezTo>
                    <a:cubicBezTo>
                      <a:pt x="37" y="4"/>
                      <a:pt x="44" y="2"/>
                      <a:pt x="52" y="1"/>
                    </a:cubicBezTo>
                    <a:cubicBezTo>
                      <a:pt x="59" y="1"/>
                      <a:pt x="68" y="0"/>
                      <a:pt x="78" y="0"/>
                    </a:cubicBezTo>
                    <a:cubicBezTo>
                      <a:pt x="114" y="0"/>
                      <a:pt x="137" y="4"/>
                      <a:pt x="147" y="10"/>
                    </a:cubicBezTo>
                    <a:cubicBezTo>
                      <a:pt x="156" y="16"/>
                      <a:pt x="165" y="22"/>
                      <a:pt x="174" y="28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1" name="Freeform 437"/>
              <p:cNvSpPr>
                <a:spLocks noEditPoints="1"/>
              </p:cNvSpPr>
              <p:nvPr/>
            </p:nvSpPr>
            <p:spPr bwMode="auto">
              <a:xfrm>
                <a:off x="42883138" y="2986088"/>
                <a:ext cx="423863" cy="77788"/>
              </a:xfrm>
              <a:custGeom>
                <a:avLst/>
                <a:gdLst>
                  <a:gd name="T0" fmla="*/ 76 w 113"/>
                  <a:gd name="T1" fmla="*/ 21 h 21"/>
                  <a:gd name="T2" fmla="*/ 30 w 113"/>
                  <a:gd name="T3" fmla="*/ 18 h 21"/>
                  <a:gd name="T4" fmla="*/ 4 w 113"/>
                  <a:gd name="T5" fmla="*/ 11 h 21"/>
                  <a:gd name="T6" fmla="*/ 7 w 113"/>
                  <a:gd name="T7" fmla="*/ 3 h 21"/>
                  <a:gd name="T8" fmla="*/ 41 w 113"/>
                  <a:gd name="T9" fmla="*/ 0 h 21"/>
                  <a:gd name="T10" fmla="*/ 80 w 113"/>
                  <a:gd name="T11" fmla="*/ 3 h 21"/>
                  <a:gd name="T12" fmla="*/ 103 w 113"/>
                  <a:gd name="T13" fmla="*/ 9 h 21"/>
                  <a:gd name="T14" fmla="*/ 107 w 113"/>
                  <a:gd name="T15" fmla="*/ 12 h 21"/>
                  <a:gd name="T16" fmla="*/ 30 w 113"/>
                  <a:gd name="T17" fmla="*/ 12 h 21"/>
                  <a:gd name="T18" fmla="*/ 46 w 113"/>
                  <a:gd name="T19" fmla="*/ 16 h 21"/>
                  <a:gd name="T20" fmla="*/ 72 w 113"/>
                  <a:gd name="T21" fmla="*/ 18 h 21"/>
                  <a:gd name="T22" fmla="*/ 90 w 113"/>
                  <a:gd name="T23" fmla="*/ 17 h 21"/>
                  <a:gd name="T24" fmla="*/ 107 w 113"/>
                  <a:gd name="T25" fmla="*/ 16 h 21"/>
                  <a:gd name="T26" fmla="*/ 113 w 113"/>
                  <a:gd name="T27" fmla="*/ 20 h 21"/>
                  <a:gd name="T28" fmla="*/ 96 w 113"/>
                  <a:gd name="T29" fmla="*/ 21 h 21"/>
                  <a:gd name="T30" fmla="*/ 76 w 113"/>
                  <a:gd name="T31" fmla="*/ 21 h 21"/>
                  <a:gd name="T32" fmla="*/ 45 w 113"/>
                  <a:gd name="T33" fmla="*/ 4 h 21"/>
                  <a:gd name="T34" fmla="*/ 29 w 113"/>
                  <a:gd name="T35" fmla="*/ 5 h 21"/>
                  <a:gd name="T36" fmla="*/ 26 w 113"/>
                  <a:gd name="T37" fmla="*/ 9 h 21"/>
                  <a:gd name="T38" fmla="*/ 78 w 113"/>
                  <a:gd name="T39" fmla="*/ 9 h 21"/>
                  <a:gd name="T40" fmla="*/ 66 w 113"/>
                  <a:gd name="T41" fmla="*/ 5 h 21"/>
                  <a:gd name="T42" fmla="*/ 45 w 113"/>
                  <a:gd name="T43" fmla="*/ 4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13" h="21">
                    <a:moveTo>
                      <a:pt x="76" y="21"/>
                    </a:moveTo>
                    <a:cubicBezTo>
                      <a:pt x="58" y="21"/>
                      <a:pt x="43" y="20"/>
                      <a:pt x="30" y="18"/>
                    </a:cubicBezTo>
                    <a:cubicBezTo>
                      <a:pt x="17" y="17"/>
                      <a:pt x="4" y="11"/>
                      <a:pt x="4" y="11"/>
                    </a:cubicBezTo>
                    <a:cubicBezTo>
                      <a:pt x="4" y="11"/>
                      <a:pt x="0" y="5"/>
                      <a:pt x="7" y="3"/>
                    </a:cubicBezTo>
                    <a:cubicBezTo>
                      <a:pt x="13" y="1"/>
                      <a:pt x="24" y="0"/>
                      <a:pt x="41" y="0"/>
                    </a:cubicBezTo>
                    <a:cubicBezTo>
                      <a:pt x="56" y="0"/>
                      <a:pt x="69" y="1"/>
                      <a:pt x="80" y="3"/>
                    </a:cubicBezTo>
                    <a:cubicBezTo>
                      <a:pt x="91" y="4"/>
                      <a:pt x="103" y="9"/>
                      <a:pt x="103" y="9"/>
                    </a:cubicBezTo>
                    <a:cubicBezTo>
                      <a:pt x="107" y="12"/>
                      <a:pt x="107" y="12"/>
                      <a:pt x="107" y="12"/>
                    </a:cubicBezTo>
                    <a:cubicBezTo>
                      <a:pt x="81" y="12"/>
                      <a:pt x="56" y="12"/>
                      <a:pt x="30" y="12"/>
                    </a:cubicBezTo>
                    <a:cubicBezTo>
                      <a:pt x="30" y="12"/>
                      <a:pt x="39" y="15"/>
                      <a:pt x="46" y="16"/>
                    </a:cubicBezTo>
                    <a:cubicBezTo>
                      <a:pt x="53" y="17"/>
                      <a:pt x="62" y="18"/>
                      <a:pt x="72" y="18"/>
                    </a:cubicBezTo>
                    <a:cubicBezTo>
                      <a:pt x="79" y="18"/>
                      <a:pt x="90" y="17"/>
                      <a:pt x="90" y="17"/>
                    </a:cubicBezTo>
                    <a:cubicBezTo>
                      <a:pt x="90" y="17"/>
                      <a:pt x="102" y="17"/>
                      <a:pt x="107" y="16"/>
                    </a:cubicBezTo>
                    <a:cubicBezTo>
                      <a:pt x="113" y="20"/>
                      <a:pt x="113" y="20"/>
                      <a:pt x="113" y="20"/>
                    </a:cubicBezTo>
                    <a:cubicBezTo>
                      <a:pt x="96" y="21"/>
                      <a:pt x="96" y="21"/>
                      <a:pt x="96" y="21"/>
                    </a:cubicBezTo>
                    <a:cubicBezTo>
                      <a:pt x="96" y="21"/>
                      <a:pt x="84" y="21"/>
                      <a:pt x="76" y="21"/>
                    </a:cubicBezTo>
                    <a:close/>
                    <a:moveTo>
                      <a:pt x="45" y="4"/>
                    </a:moveTo>
                    <a:cubicBezTo>
                      <a:pt x="38" y="4"/>
                      <a:pt x="29" y="5"/>
                      <a:pt x="29" y="5"/>
                    </a:cubicBezTo>
                    <a:cubicBezTo>
                      <a:pt x="26" y="9"/>
                      <a:pt x="26" y="9"/>
                      <a:pt x="26" y="9"/>
                    </a:cubicBezTo>
                    <a:cubicBezTo>
                      <a:pt x="43" y="9"/>
                      <a:pt x="61" y="9"/>
                      <a:pt x="78" y="9"/>
                    </a:cubicBezTo>
                    <a:cubicBezTo>
                      <a:pt x="66" y="5"/>
                      <a:pt x="66" y="5"/>
                      <a:pt x="66" y="5"/>
                    </a:cubicBezTo>
                    <a:cubicBezTo>
                      <a:pt x="66" y="5"/>
                      <a:pt x="53" y="4"/>
                      <a:pt x="45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2" name="Freeform 438"/>
              <p:cNvSpPr>
                <a:spLocks/>
              </p:cNvSpPr>
              <p:nvPr/>
            </p:nvSpPr>
            <p:spPr bwMode="auto">
              <a:xfrm>
                <a:off x="43326050" y="2986088"/>
                <a:ext cx="487363" cy="77788"/>
              </a:xfrm>
              <a:custGeom>
                <a:avLst/>
                <a:gdLst>
                  <a:gd name="T0" fmla="*/ 130 w 130"/>
                  <a:gd name="T1" fmla="*/ 21 h 21"/>
                  <a:gd name="T2" fmla="*/ 106 w 130"/>
                  <a:gd name="T3" fmla="*/ 21 h 21"/>
                  <a:gd name="T4" fmla="*/ 88 w 130"/>
                  <a:gd name="T5" fmla="*/ 8 h 21"/>
                  <a:gd name="T6" fmla="*/ 77 w 130"/>
                  <a:gd name="T7" fmla="*/ 5 h 21"/>
                  <a:gd name="T8" fmla="*/ 58 w 130"/>
                  <a:gd name="T9" fmla="*/ 4 h 21"/>
                  <a:gd name="T10" fmla="*/ 38 w 130"/>
                  <a:gd name="T11" fmla="*/ 5 h 21"/>
                  <a:gd name="T12" fmla="*/ 39 w 130"/>
                  <a:gd name="T13" fmla="*/ 11 h 21"/>
                  <a:gd name="T14" fmla="*/ 54 w 130"/>
                  <a:gd name="T15" fmla="*/ 21 h 21"/>
                  <a:gd name="T16" fmla="*/ 30 w 130"/>
                  <a:gd name="T17" fmla="*/ 21 h 21"/>
                  <a:gd name="T18" fmla="*/ 0 w 130"/>
                  <a:gd name="T19" fmla="*/ 1 h 21"/>
                  <a:gd name="T20" fmla="*/ 19 w 130"/>
                  <a:gd name="T21" fmla="*/ 1 h 21"/>
                  <a:gd name="T22" fmla="*/ 26 w 130"/>
                  <a:gd name="T23" fmla="*/ 4 h 21"/>
                  <a:gd name="T24" fmla="*/ 27 w 130"/>
                  <a:gd name="T25" fmla="*/ 4 h 21"/>
                  <a:gd name="T26" fmla="*/ 39 w 130"/>
                  <a:gd name="T27" fmla="*/ 1 h 21"/>
                  <a:gd name="T28" fmla="*/ 59 w 130"/>
                  <a:gd name="T29" fmla="*/ 0 h 21"/>
                  <a:gd name="T30" fmla="*/ 111 w 130"/>
                  <a:gd name="T31" fmla="*/ 8 h 21"/>
                  <a:gd name="T32" fmla="*/ 130 w 130"/>
                  <a:gd name="T33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0" h="21">
                    <a:moveTo>
                      <a:pt x="130" y="21"/>
                    </a:moveTo>
                    <a:cubicBezTo>
                      <a:pt x="122" y="21"/>
                      <a:pt x="114" y="21"/>
                      <a:pt x="106" y="21"/>
                    </a:cubicBezTo>
                    <a:cubicBezTo>
                      <a:pt x="100" y="17"/>
                      <a:pt x="94" y="13"/>
                      <a:pt x="88" y="8"/>
                    </a:cubicBezTo>
                    <a:cubicBezTo>
                      <a:pt x="77" y="5"/>
                      <a:pt x="77" y="5"/>
                      <a:pt x="77" y="5"/>
                    </a:cubicBezTo>
                    <a:cubicBezTo>
                      <a:pt x="77" y="5"/>
                      <a:pt x="66" y="4"/>
                      <a:pt x="58" y="4"/>
                    </a:cubicBezTo>
                    <a:cubicBezTo>
                      <a:pt x="48" y="4"/>
                      <a:pt x="38" y="5"/>
                      <a:pt x="38" y="5"/>
                    </a:cubicBezTo>
                    <a:cubicBezTo>
                      <a:pt x="39" y="11"/>
                      <a:pt x="39" y="11"/>
                      <a:pt x="39" y="11"/>
                    </a:cubicBezTo>
                    <a:cubicBezTo>
                      <a:pt x="54" y="21"/>
                      <a:pt x="54" y="21"/>
                      <a:pt x="54" y="21"/>
                    </a:cubicBezTo>
                    <a:cubicBezTo>
                      <a:pt x="46" y="21"/>
                      <a:pt x="38" y="21"/>
                      <a:pt x="30" y="21"/>
                    </a:cubicBezTo>
                    <a:cubicBezTo>
                      <a:pt x="20" y="14"/>
                      <a:pt x="10" y="7"/>
                      <a:pt x="0" y="1"/>
                    </a:cubicBezTo>
                    <a:cubicBezTo>
                      <a:pt x="6" y="1"/>
                      <a:pt x="13" y="1"/>
                      <a:pt x="19" y="1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27" y="4"/>
                      <a:pt x="27" y="4"/>
                      <a:pt x="27" y="4"/>
                    </a:cubicBezTo>
                    <a:cubicBezTo>
                      <a:pt x="39" y="1"/>
                      <a:pt x="39" y="1"/>
                      <a:pt x="39" y="1"/>
                    </a:cubicBezTo>
                    <a:cubicBezTo>
                      <a:pt x="39" y="1"/>
                      <a:pt x="51" y="0"/>
                      <a:pt x="59" y="0"/>
                    </a:cubicBezTo>
                    <a:cubicBezTo>
                      <a:pt x="86" y="0"/>
                      <a:pt x="104" y="3"/>
                      <a:pt x="111" y="8"/>
                    </a:cubicBezTo>
                    <a:cubicBezTo>
                      <a:pt x="117" y="12"/>
                      <a:pt x="124" y="16"/>
                      <a:pt x="130" y="2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3" name="Freeform 439"/>
              <p:cNvSpPr>
                <a:spLocks/>
              </p:cNvSpPr>
              <p:nvPr/>
            </p:nvSpPr>
            <p:spPr bwMode="auto">
              <a:xfrm>
                <a:off x="43786425" y="2973388"/>
                <a:ext cx="379413" cy="90488"/>
              </a:xfrm>
              <a:custGeom>
                <a:avLst/>
                <a:gdLst>
                  <a:gd name="T0" fmla="*/ 79 w 101"/>
                  <a:gd name="T1" fmla="*/ 21 h 24"/>
                  <a:gd name="T2" fmla="*/ 96 w 101"/>
                  <a:gd name="T3" fmla="*/ 20 h 24"/>
                  <a:gd name="T4" fmla="*/ 101 w 101"/>
                  <a:gd name="T5" fmla="*/ 23 h 24"/>
                  <a:gd name="T6" fmla="*/ 92 w 101"/>
                  <a:gd name="T7" fmla="*/ 24 h 24"/>
                  <a:gd name="T8" fmla="*/ 79 w 101"/>
                  <a:gd name="T9" fmla="*/ 24 h 24"/>
                  <a:gd name="T10" fmla="*/ 34 w 101"/>
                  <a:gd name="T11" fmla="*/ 18 h 24"/>
                  <a:gd name="T12" fmla="*/ 18 w 101"/>
                  <a:gd name="T13" fmla="*/ 7 h 24"/>
                  <a:gd name="T14" fmla="*/ 3 w 101"/>
                  <a:gd name="T15" fmla="*/ 7 h 24"/>
                  <a:gd name="T16" fmla="*/ 0 w 101"/>
                  <a:gd name="T17" fmla="*/ 5 h 24"/>
                  <a:gd name="T18" fmla="*/ 14 w 101"/>
                  <a:gd name="T19" fmla="*/ 4 h 24"/>
                  <a:gd name="T20" fmla="*/ 16 w 101"/>
                  <a:gd name="T21" fmla="*/ 0 h 24"/>
                  <a:gd name="T22" fmla="*/ 31 w 101"/>
                  <a:gd name="T23" fmla="*/ 0 h 24"/>
                  <a:gd name="T24" fmla="*/ 38 w 101"/>
                  <a:gd name="T25" fmla="*/ 4 h 24"/>
                  <a:gd name="T26" fmla="*/ 70 w 101"/>
                  <a:gd name="T27" fmla="*/ 4 h 24"/>
                  <a:gd name="T28" fmla="*/ 75 w 101"/>
                  <a:gd name="T29" fmla="*/ 7 h 24"/>
                  <a:gd name="T30" fmla="*/ 43 w 101"/>
                  <a:gd name="T31" fmla="*/ 7 h 24"/>
                  <a:gd name="T32" fmla="*/ 59 w 101"/>
                  <a:gd name="T33" fmla="*/ 18 h 24"/>
                  <a:gd name="T34" fmla="*/ 67 w 101"/>
                  <a:gd name="T35" fmla="*/ 20 h 24"/>
                  <a:gd name="T36" fmla="*/ 79 w 101"/>
                  <a:gd name="T37" fmla="*/ 2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01" h="24">
                    <a:moveTo>
                      <a:pt x="79" y="21"/>
                    </a:moveTo>
                    <a:cubicBezTo>
                      <a:pt x="96" y="20"/>
                      <a:pt x="96" y="20"/>
                      <a:pt x="96" y="20"/>
                    </a:cubicBezTo>
                    <a:cubicBezTo>
                      <a:pt x="101" y="23"/>
                      <a:pt x="101" y="23"/>
                      <a:pt x="101" y="23"/>
                    </a:cubicBezTo>
                    <a:cubicBezTo>
                      <a:pt x="92" y="24"/>
                      <a:pt x="92" y="24"/>
                      <a:pt x="92" y="24"/>
                    </a:cubicBezTo>
                    <a:cubicBezTo>
                      <a:pt x="79" y="24"/>
                      <a:pt x="79" y="24"/>
                      <a:pt x="79" y="24"/>
                    </a:cubicBezTo>
                    <a:cubicBezTo>
                      <a:pt x="55" y="24"/>
                      <a:pt x="41" y="22"/>
                      <a:pt x="34" y="18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31" y="0"/>
                      <a:pt x="31" y="0"/>
                      <a:pt x="31" y="0"/>
                    </a:cubicBezTo>
                    <a:cubicBezTo>
                      <a:pt x="38" y="4"/>
                      <a:pt x="38" y="4"/>
                      <a:pt x="38" y="4"/>
                    </a:cubicBezTo>
                    <a:cubicBezTo>
                      <a:pt x="49" y="4"/>
                      <a:pt x="59" y="4"/>
                      <a:pt x="70" y="4"/>
                    </a:cubicBezTo>
                    <a:cubicBezTo>
                      <a:pt x="75" y="7"/>
                      <a:pt x="75" y="7"/>
                      <a:pt x="75" y="7"/>
                    </a:cubicBezTo>
                    <a:cubicBezTo>
                      <a:pt x="65" y="7"/>
                      <a:pt x="53" y="7"/>
                      <a:pt x="43" y="7"/>
                    </a:cubicBezTo>
                    <a:cubicBezTo>
                      <a:pt x="59" y="18"/>
                      <a:pt x="59" y="18"/>
                      <a:pt x="59" y="18"/>
                    </a:cubicBezTo>
                    <a:cubicBezTo>
                      <a:pt x="67" y="20"/>
                      <a:pt x="67" y="20"/>
                      <a:pt x="67" y="20"/>
                    </a:cubicBezTo>
                    <a:lnTo>
                      <a:pt x="79" y="21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4" name="Freeform 440"/>
              <p:cNvSpPr>
                <a:spLocks noEditPoints="1"/>
              </p:cNvSpPr>
              <p:nvPr/>
            </p:nvSpPr>
            <p:spPr bwMode="auto">
              <a:xfrm>
                <a:off x="44157900" y="2986088"/>
                <a:ext cx="423863" cy="77788"/>
              </a:xfrm>
              <a:custGeom>
                <a:avLst/>
                <a:gdLst>
                  <a:gd name="T0" fmla="*/ 76 w 113"/>
                  <a:gd name="T1" fmla="*/ 21 h 21"/>
                  <a:gd name="T2" fmla="*/ 30 w 113"/>
                  <a:gd name="T3" fmla="*/ 18 h 21"/>
                  <a:gd name="T4" fmla="*/ 4 w 113"/>
                  <a:gd name="T5" fmla="*/ 11 h 21"/>
                  <a:gd name="T6" fmla="*/ 6 w 113"/>
                  <a:gd name="T7" fmla="*/ 3 h 21"/>
                  <a:gd name="T8" fmla="*/ 40 w 113"/>
                  <a:gd name="T9" fmla="*/ 0 h 21"/>
                  <a:gd name="T10" fmla="*/ 80 w 113"/>
                  <a:gd name="T11" fmla="*/ 3 h 21"/>
                  <a:gd name="T12" fmla="*/ 103 w 113"/>
                  <a:gd name="T13" fmla="*/ 9 h 21"/>
                  <a:gd name="T14" fmla="*/ 107 w 113"/>
                  <a:gd name="T15" fmla="*/ 12 h 21"/>
                  <a:gd name="T16" fmla="*/ 30 w 113"/>
                  <a:gd name="T17" fmla="*/ 12 h 21"/>
                  <a:gd name="T18" fmla="*/ 46 w 113"/>
                  <a:gd name="T19" fmla="*/ 16 h 21"/>
                  <a:gd name="T20" fmla="*/ 72 w 113"/>
                  <a:gd name="T21" fmla="*/ 18 h 21"/>
                  <a:gd name="T22" fmla="*/ 91 w 113"/>
                  <a:gd name="T23" fmla="*/ 17 h 21"/>
                  <a:gd name="T24" fmla="*/ 108 w 113"/>
                  <a:gd name="T25" fmla="*/ 16 h 21"/>
                  <a:gd name="T26" fmla="*/ 113 w 113"/>
                  <a:gd name="T27" fmla="*/ 20 h 21"/>
                  <a:gd name="T28" fmla="*/ 97 w 113"/>
                  <a:gd name="T29" fmla="*/ 21 h 21"/>
                  <a:gd name="T30" fmla="*/ 76 w 113"/>
                  <a:gd name="T31" fmla="*/ 21 h 21"/>
                  <a:gd name="T32" fmla="*/ 45 w 113"/>
                  <a:gd name="T33" fmla="*/ 4 h 21"/>
                  <a:gd name="T34" fmla="*/ 29 w 113"/>
                  <a:gd name="T35" fmla="*/ 5 h 21"/>
                  <a:gd name="T36" fmla="*/ 26 w 113"/>
                  <a:gd name="T37" fmla="*/ 9 h 21"/>
                  <a:gd name="T38" fmla="*/ 78 w 113"/>
                  <a:gd name="T39" fmla="*/ 9 h 21"/>
                  <a:gd name="T40" fmla="*/ 65 w 113"/>
                  <a:gd name="T41" fmla="*/ 5 h 21"/>
                  <a:gd name="T42" fmla="*/ 45 w 113"/>
                  <a:gd name="T43" fmla="*/ 4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13" h="21">
                    <a:moveTo>
                      <a:pt x="76" y="21"/>
                    </a:moveTo>
                    <a:cubicBezTo>
                      <a:pt x="59" y="21"/>
                      <a:pt x="43" y="20"/>
                      <a:pt x="30" y="18"/>
                    </a:cubicBezTo>
                    <a:cubicBezTo>
                      <a:pt x="18" y="17"/>
                      <a:pt x="4" y="11"/>
                      <a:pt x="4" y="11"/>
                    </a:cubicBezTo>
                    <a:cubicBezTo>
                      <a:pt x="4" y="11"/>
                      <a:pt x="0" y="5"/>
                      <a:pt x="6" y="3"/>
                    </a:cubicBezTo>
                    <a:cubicBezTo>
                      <a:pt x="13" y="1"/>
                      <a:pt x="24" y="0"/>
                      <a:pt x="40" y="0"/>
                    </a:cubicBezTo>
                    <a:cubicBezTo>
                      <a:pt x="55" y="0"/>
                      <a:pt x="69" y="1"/>
                      <a:pt x="80" y="3"/>
                    </a:cubicBezTo>
                    <a:cubicBezTo>
                      <a:pt x="91" y="4"/>
                      <a:pt x="103" y="9"/>
                      <a:pt x="103" y="9"/>
                    </a:cubicBezTo>
                    <a:cubicBezTo>
                      <a:pt x="107" y="12"/>
                      <a:pt x="107" y="12"/>
                      <a:pt x="107" y="12"/>
                    </a:cubicBezTo>
                    <a:cubicBezTo>
                      <a:pt x="81" y="12"/>
                      <a:pt x="56" y="12"/>
                      <a:pt x="30" y="12"/>
                    </a:cubicBezTo>
                    <a:cubicBezTo>
                      <a:pt x="30" y="12"/>
                      <a:pt x="39" y="15"/>
                      <a:pt x="46" y="16"/>
                    </a:cubicBezTo>
                    <a:cubicBezTo>
                      <a:pt x="53" y="17"/>
                      <a:pt x="62" y="18"/>
                      <a:pt x="72" y="18"/>
                    </a:cubicBezTo>
                    <a:cubicBezTo>
                      <a:pt x="79" y="18"/>
                      <a:pt x="91" y="17"/>
                      <a:pt x="91" y="17"/>
                    </a:cubicBezTo>
                    <a:cubicBezTo>
                      <a:pt x="108" y="16"/>
                      <a:pt x="108" y="16"/>
                      <a:pt x="108" y="16"/>
                    </a:cubicBezTo>
                    <a:cubicBezTo>
                      <a:pt x="113" y="20"/>
                      <a:pt x="113" y="20"/>
                      <a:pt x="113" y="20"/>
                    </a:cubicBezTo>
                    <a:cubicBezTo>
                      <a:pt x="97" y="21"/>
                      <a:pt x="97" y="21"/>
                      <a:pt x="97" y="21"/>
                    </a:cubicBezTo>
                    <a:cubicBezTo>
                      <a:pt x="97" y="21"/>
                      <a:pt x="84" y="21"/>
                      <a:pt x="76" y="21"/>
                    </a:cubicBezTo>
                    <a:close/>
                    <a:moveTo>
                      <a:pt x="45" y="4"/>
                    </a:moveTo>
                    <a:cubicBezTo>
                      <a:pt x="37" y="4"/>
                      <a:pt x="29" y="5"/>
                      <a:pt x="29" y="5"/>
                    </a:cubicBezTo>
                    <a:cubicBezTo>
                      <a:pt x="26" y="9"/>
                      <a:pt x="26" y="9"/>
                      <a:pt x="26" y="9"/>
                    </a:cubicBezTo>
                    <a:cubicBezTo>
                      <a:pt x="43" y="9"/>
                      <a:pt x="61" y="9"/>
                      <a:pt x="78" y="9"/>
                    </a:cubicBezTo>
                    <a:cubicBezTo>
                      <a:pt x="65" y="5"/>
                      <a:pt x="65" y="5"/>
                      <a:pt x="65" y="5"/>
                    </a:cubicBezTo>
                    <a:cubicBezTo>
                      <a:pt x="65" y="5"/>
                      <a:pt x="53" y="4"/>
                      <a:pt x="45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5" name="Freeform 441"/>
              <p:cNvSpPr>
                <a:spLocks/>
              </p:cNvSpPr>
              <p:nvPr/>
            </p:nvSpPr>
            <p:spPr bwMode="auto">
              <a:xfrm>
                <a:off x="44597638" y="2986088"/>
                <a:ext cx="276225" cy="77788"/>
              </a:xfrm>
              <a:custGeom>
                <a:avLst/>
                <a:gdLst>
                  <a:gd name="T0" fmla="*/ 58 w 74"/>
                  <a:gd name="T1" fmla="*/ 0 h 21"/>
                  <a:gd name="T2" fmla="*/ 70 w 74"/>
                  <a:gd name="T3" fmla="*/ 1 h 21"/>
                  <a:gd name="T4" fmla="*/ 74 w 74"/>
                  <a:gd name="T5" fmla="*/ 5 h 21"/>
                  <a:gd name="T6" fmla="*/ 63 w 74"/>
                  <a:gd name="T7" fmla="*/ 4 h 21"/>
                  <a:gd name="T8" fmla="*/ 42 w 74"/>
                  <a:gd name="T9" fmla="*/ 6 h 21"/>
                  <a:gd name="T10" fmla="*/ 39 w 74"/>
                  <a:gd name="T11" fmla="*/ 10 h 21"/>
                  <a:gd name="T12" fmla="*/ 55 w 74"/>
                  <a:gd name="T13" fmla="*/ 21 h 21"/>
                  <a:gd name="T14" fmla="*/ 31 w 74"/>
                  <a:gd name="T15" fmla="*/ 21 h 21"/>
                  <a:gd name="T16" fmla="*/ 0 w 74"/>
                  <a:gd name="T17" fmla="*/ 1 h 21"/>
                  <a:gd name="T18" fmla="*/ 19 w 74"/>
                  <a:gd name="T19" fmla="*/ 1 h 21"/>
                  <a:gd name="T20" fmla="*/ 28 w 74"/>
                  <a:gd name="T21" fmla="*/ 4 h 21"/>
                  <a:gd name="T22" fmla="*/ 29 w 74"/>
                  <a:gd name="T23" fmla="*/ 4 h 21"/>
                  <a:gd name="T24" fmla="*/ 40 w 74"/>
                  <a:gd name="T25" fmla="*/ 1 h 21"/>
                  <a:gd name="T26" fmla="*/ 58 w 74"/>
                  <a:gd name="T27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4" h="21">
                    <a:moveTo>
                      <a:pt x="58" y="0"/>
                    </a:moveTo>
                    <a:cubicBezTo>
                      <a:pt x="70" y="1"/>
                      <a:pt x="70" y="1"/>
                      <a:pt x="70" y="1"/>
                    </a:cubicBezTo>
                    <a:cubicBezTo>
                      <a:pt x="74" y="5"/>
                      <a:pt x="74" y="5"/>
                      <a:pt x="74" y="5"/>
                    </a:cubicBezTo>
                    <a:cubicBezTo>
                      <a:pt x="63" y="4"/>
                      <a:pt x="63" y="4"/>
                      <a:pt x="63" y="4"/>
                    </a:cubicBezTo>
                    <a:cubicBezTo>
                      <a:pt x="53" y="4"/>
                      <a:pt x="42" y="6"/>
                      <a:pt x="42" y="6"/>
                    </a:cubicBezTo>
                    <a:cubicBezTo>
                      <a:pt x="39" y="10"/>
                      <a:pt x="39" y="10"/>
                      <a:pt x="39" y="10"/>
                    </a:cubicBezTo>
                    <a:cubicBezTo>
                      <a:pt x="55" y="21"/>
                      <a:pt x="55" y="21"/>
                      <a:pt x="55" y="21"/>
                    </a:cubicBezTo>
                    <a:cubicBezTo>
                      <a:pt x="47" y="21"/>
                      <a:pt x="39" y="21"/>
                      <a:pt x="31" y="21"/>
                    </a:cubicBezTo>
                    <a:cubicBezTo>
                      <a:pt x="21" y="14"/>
                      <a:pt x="11" y="7"/>
                      <a:pt x="0" y="1"/>
                    </a:cubicBezTo>
                    <a:cubicBezTo>
                      <a:pt x="7" y="1"/>
                      <a:pt x="13" y="1"/>
                      <a:pt x="19" y="1"/>
                    </a:cubicBezTo>
                    <a:cubicBezTo>
                      <a:pt x="28" y="4"/>
                      <a:pt x="28" y="4"/>
                      <a:pt x="28" y="4"/>
                    </a:cubicBezTo>
                    <a:cubicBezTo>
                      <a:pt x="29" y="4"/>
                      <a:pt x="29" y="4"/>
                      <a:pt x="29" y="4"/>
                    </a:cubicBezTo>
                    <a:cubicBezTo>
                      <a:pt x="40" y="1"/>
                      <a:pt x="40" y="1"/>
                      <a:pt x="40" y="1"/>
                    </a:cubicBezTo>
                    <a:cubicBezTo>
                      <a:pt x="40" y="1"/>
                      <a:pt x="51" y="0"/>
                      <a:pt x="5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6" name="Freeform 442"/>
              <p:cNvSpPr>
                <a:spLocks/>
              </p:cNvSpPr>
              <p:nvPr/>
            </p:nvSpPr>
            <p:spPr bwMode="auto">
              <a:xfrm>
                <a:off x="-32070675" y="2466976"/>
                <a:ext cx="401638" cy="112713"/>
              </a:xfrm>
              <a:custGeom>
                <a:avLst/>
                <a:gdLst>
                  <a:gd name="T0" fmla="*/ 53 w 107"/>
                  <a:gd name="T1" fmla="*/ 26 h 30"/>
                  <a:gd name="T2" fmla="*/ 77 w 107"/>
                  <a:gd name="T3" fmla="*/ 25 h 30"/>
                  <a:gd name="T4" fmla="*/ 71 w 107"/>
                  <a:gd name="T5" fmla="*/ 29 h 30"/>
                  <a:gd name="T6" fmla="*/ 56 w 107"/>
                  <a:gd name="T7" fmla="*/ 30 h 30"/>
                  <a:gd name="T8" fmla="*/ 39 w 107"/>
                  <a:gd name="T9" fmla="*/ 30 h 30"/>
                  <a:gd name="T10" fmla="*/ 8 w 107"/>
                  <a:gd name="T11" fmla="*/ 22 h 30"/>
                  <a:gd name="T12" fmla="*/ 29 w 107"/>
                  <a:gd name="T13" fmla="*/ 9 h 30"/>
                  <a:gd name="T14" fmla="*/ 9 w 107"/>
                  <a:gd name="T15" fmla="*/ 9 h 30"/>
                  <a:gd name="T16" fmla="*/ 12 w 107"/>
                  <a:gd name="T17" fmla="*/ 7 h 30"/>
                  <a:gd name="T18" fmla="*/ 36 w 107"/>
                  <a:gd name="T19" fmla="*/ 5 h 30"/>
                  <a:gd name="T20" fmla="*/ 55 w 107"/>
                  <a:gd name="T21" fmla="*/ 0 h 30"/>
                  <a:gd name="T22" fmla="*/ 74 w 107"/>
                  <a:gd name="T23" fmla="*/ 0 h 30"/>
                  <a:gd name="T24" fmla="*/ 66 w 107"/>
                  <a:gd name="T25" fmla="*/ 5 h 30"/>
                  <a:gd name="T26" fmla="*/ 107 w 107"/>
                  <a:gd name="T27" fmla="*/ 5 h 30"/>
                  <a:gd name="T28" fmla="*/ 101 w 107"/>
                  <a:gd name="T29" fmla="*/ 9 h 30"/>
                  <a:gd name="T30" fmla="*/ 59 w 107"/>
                  <a:gd name="T31" fmla="*/ 9 h 30"/>
                  <a:gd name="T32" fmla="*/ 39 w 107"/>
                  <a:gd name="T33" fmla="*/ 22 h 30"/>
                  <a:gd name="T34" fmla="*/ 40 w 107"/>
                  <a:gd name="T35" fmla="*/ 25 h 30"/>
                  <a:gd name="T36" fmla="*/ 53 w 107"/>
                  <a:gd name="T37" fmla="*/ 26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07" h="30">
                    <a:moveTo>
                      <a:pt x="53" y="26"/>
                    </a:moveTo>
                    <a:cubicBezTo>
                      <a:pt x="61" y="26"/>
                      <a:pt x="69" y="26"/>
                      <a:pt x="77" y="25"/>
                    </a:cubicBezTo>
                    <a:cubicBezTo>
                      <a:pt x="71" y="29"/>
                      <a:pt x="71" y="29"/>
                      <a:pt x="71" y="29"/>
                    </a:cubicBezTo>
                    <a:cubicBezTo>
                      <a:pt x="56" y="30"/>
                      <a:pt x="56" y="30"/>
                      <a:pt x="56" y="30"/>
                    </a:cubicBezTo>
                    <a:cubicBezTo>
                      <a:pt x="39" y="30"/>
                      <a:pt x="39" y="30"/>
                      <a:pt x="39" y="30"/>
                    </a:cubicBezTo>
                    <a:cubicBezTo>
                      <a:pt x="10" y="30"/>
                      <a:pt x="0" y="28"/>
                      <a:pt x="8" y="22"/>
                    </a:cubicBezTo>
                    <a:cubicBezTo>
                      <a:pt x="15" y="18"/>
                      <a:pt x="22" y="14"/>
                      <a:pt x="29" y="9"/>
                    </a:cubicBezTo>
                    <a:cubicBezTo>
                      <a:pt x="22" y="9"/>
                      <a:pt x="15" y="9"/>
                      <a:pt x="9" y="9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21" y="6"/>
                      <a:pt x="28" y="5"/>
                      <a:pt x="36" y="5"/>
                    </a:cubicBezTo>
                    <a:cubicBezTo>
                      <a:pt x="43" y="3"/>
                      <a:pt x="49" y="2"/>
                      <a:pt x="55" y="0"/>
                    </a:cubicBezTo>
                    <a:cubicBezTo>
                      <a:pt x="61" y="0"/>
                      <a:pt x="68" y="0"/>
                      <a:pt x="74" y="0"/>
                    </a:cubicBezTo>
                    <a:cubicBezTo>
                      <a:pt x="66" y="5"/>
                      <a:pt x="66" y="5"/>
                      <a:pt x="66" y="5"/>
                    </a:cubicBezTo>
                    <a:cubicBezTo>
                      <a:pt x="79" y="5"/>
                      <a:pt x="93" y="5"/>
                      <a:pt x="107" y="5"/>
                    </a:cubicBezTo>
                    <a:cubicBezTo>
                      <a:pt x="101" y="9"/>
                      <a:pt x="101" y="9"/>
                      <a:pt x="101" y="9"/>
                    </a:cubicBezTo>
                    <a:cubicBezTo>
                      <a:pt x="87" y="9"/>
                      <a:pt x="73" y="9"/>
                      <a:pt x="59" y="9"/>
                    </a:cubicBezTo>
                    <a:cubicBezTo>
                      <a:pt x="53" y="14"/>
                      <a:pt x="46" y="18"/>
                      <a:pt x="39" y="22"/>
                    </a:cubicBezTo>
                    <a:cubicBezTo>
                      <a:pt x="40" y="25"/>
                      <a:pt x="40" y="25"/>
                      <a:pt x="40" y="25"/>
                    </a:cubicBezTo>
                    <a:cubicBezTo>
                      <a:pt x="40" y="25"/>
                      <a:pt x="47" y="26"/>
                      <a:pt x="53" y="2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7" name="Freeform 443"/>
              <p:cNvSpPr>
                <a:spLocks noEditPoints="1"/>
              </p:cNvSpPr>
              <p:nvPr/>
            </p:nvSpPr>
            <p:spPr bwMode="auto">
              <a:xfrm>
                <a:off x="-31696025" y="2486026"/>
                <a:ext cx="525463" cy="93663"/>
              </a:xfrm>
              <a:custGeom>
                <a:avLst/>
                <a:gdLst>
                  <a:gd name="T0" fmla="*/ 90 w 140"/>
                  <a:gd name="T1" fmla="*/ 25 h 25"/>
                  <a:gd name="T2" fmla="*/ 89 w 140"/>
                  <a:gd name="T3" fmla="*/ 21 h 25"/>
                  <a:gd name="T4" fmla="*/ 88 w 140"/>
                  <a:gd name="T5" fmla="*/ 21 h 25"/>
                  <a:gd name="T6" fmla="*/ 62 w 140"/>
                  <a:gd name="T7" fmla="*/ 24 h 25"/>
                  <a:gd name="T8" fmla="*/ 34 w 140"/>
                  <a:gd name="T9" fmla="*/ 25 h 25"/>
                  <a:gd name="T10" fmla="*/ 3 w 140"/>
                  <a:gd name="T11" fmla="*/ 23 h 25"/>
                  <a:gd name="T12" fmla="*/ 0 w 140"/>
                  <a:gd name="T13" fmla="*/ 18 h 25"/>
                  <a:gd name="T14" fmla="*/ 25 w 140"/>
                  <a:gd name="T15" fmla="*/ 12 h 25"/>
                  <a:gd name="T16" fmla="*/ 79 w 140"/>
                  <a:gd name="T17" fmla="*/ 10 h 25"/>
                  <a:gd name="T18" fmla="*/ 104 w 140"/>
                  <a:gd name="T19" fmla="*/ 10 h 25"/>
                  <a:gd name="T20" fmla="*/ 106 w 140"/>
                  <a:gd name="T21" fmla="*/ 9 h 25"/>
                  <a:gd name="T22" fmla="*/ 105 w 140"/>
                  <a:gd name="T23" fmla="*/ 5 h 25"/>
                  <a:gd name="T24" fmla="*/ 87 w 140"/>
                  <a:gd name="T25" fmla="*/ 4 h 25"/>
                  <a:gd name="T26" fmla="*/ 65 w 140"/>
                  <a:gd name="T27" fmla="*/ 4 h 25"/>
                  <a:gd name="T28" fmla="*/ 43 w 140"/>
                  <a:gd name="T29" fmla="*/ 6 h 25"/>
                  <a:gd name="T30" fmla="*/ 39 w 140"/>
                  <a:gd name="T31" fmla="*/ 2 h 25"/>
                  <a:gd name="T32" fmla="*/ 67 w 140"/>
                  <a:gd name="T33" fmla="*/ 0 h 25"/>
                  <a:gd name="T34" fmla="*/ 94 w 140"/>
                  <a:gd name="T35" fmla="*/ 0 h 25"/>
                  <a:gd name="T36" fmla="*/ 133 w 140"/>
                  <a:gd name="T37" fmla="*/ 2 h 25"/>
                  <a:gd name="T38" fmla="*/ 137 w 140"/>
                  <a:gd name="T39" fmla="*/ 8 h 25"/>
                  <a:gd name="T40" fmla="*/ 112 w 140"/>
                  <a:gd name="T41" fmla="*/ 25 h 25"/>
                  <a:gd name="T42" fmla="*/ 90 w 140"/>
                  <a:gd name="T43" fmla="*/ 25 h 25"/>
                  <a:gd name="T44" fmla="*/ 50 w 140"/>
                  <a:gd name="T45" fmla="*/ 21 h 25"/>
                  <a:gd name="T46" fmla="*/ 79 w 140"/>
                  <a:gd name="T47" fmla="*/ 20 h 25"/>
                  <a:gd name="T48" fmla="*/ 96 w 140"/>
                  <a:gd name="T49" fmla="*/ 15 h 25"/>
                  <a:gd name="T50" fmla="*/ 99 w 140"/>
                  <a:gd name="T51" fmla="*/ 13 h 25"/>
                  <a:gd name="T52" fmla="*/ 80 w 140"/>
                  <a:gd name="T53" fmla="*/ 13 h 25"/>
                  <a:gd name="T54" fmla="*/ 47 w 140"/>
                  <a:gd name="T55" fmla="*/ 14 h 25"/>
                  <a:gd name="T56" fmla="*/ 32 w 140"/>
                  <a:gd name="T57" fmla="*/ 18 h 25"/>
                  <a:gd name="T58" fmla="*/ 34 w 140"/>
                  <a:gd name="T59" fmla="*/ 20 h 25"/>
                  <a:gd name="T60" fmla="*/ 50 w 140"/>
                  <a:gd name="T61" fmla="*/ 2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40" h="25">
                    <a:moveTo>
                      <a:pt x="90" y="25"/>
                    </a:moveTo>
                    <a:cubicBezTo>
                      <a:pt x="89" y="21"/>
                      <a:pt x="89" y="21"/>
                      <a:pt x="89" y="21"/>
                    </a:cubicBezTo>
                    <a:cubicBezTo>
                      <a:pt x="88" y="21"/>
                      <a:pt x="88" y="21"/>
                      <a:pt x="88" y="21"/>
                    </a:cubicBezTo>
                    <a:cubicBezTo>
                      <a:pt x="79" y="23"/>
                      <a:pt x="70" y="24"/>
                      <a:pt x="62" y="24"/>
                    </a:cubicBezTo>
                    <a:cubicBezTo>
                      <a:pt x="54" y="25"/>
                      <a:pt x="45" y="25"/>
                      <a:pt x="34" y="25"/>
                    </a:cubicBezTo>
                    <a:cubicBezTo>
                      <a:pt x="19" y="25"/>
                      <a:pt x="3" y="23"/>
                      <a:pt x="3" y="23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12" y="13"/>
                      <a:pt x="25" y="12"/>
                    </a:cubicBezTo>
                    <a:cubicBezTo>
                      <a:pt x="39" y="11"/>
                      <a:pt x="56" y="10"/>
                      <a:pt x="79" y="10"/>
                    </a:cubicBezTo>
                    <a:cubicBezTo>
                      <a:pt x="88" y="10"/>
                      <a:pt x="96" y="10"/>
                      <a:pt x="104" y="10"/>
                    </a:cubicBezTo>
                    <a:cubicBezTo>
                      <a:pt x="106" y="9"/>
                      <a:pt x="106" y="9"/>
                      <a:pt x="106" y="9"/>
                    </a:cubicBezTo>
                    <a:cubicBezTo>
                      <a:pt x="105" y="5"/>
                      <a:pt x="105" y="5"/>
                      <a:pt x="105" y="5"/>
                    </a:cubicBezTo>
                    <a:cubicBezTo>
                      <a:pt x="105" y="5"/>
                      <a:pt x="96" y="4"/>
                      <a:pt x="87" y="4"/>
                    </a:cubicBezTo>
                    <a:cubicBezTo>
                      <a:pt x="80" y="4"/>
                      <a:pt x="72" y="4"/>
                      <a:pt x="65" y="4"/>
                    </a:cubicBezTo>
                    <a:cubicBezTo>
                      <a:pt x="58" y="5"/>
                      <a:pt x="50" y="5"/>
                      <a:pt x="43" y="6"/>
                    </a:cubicBezTo>
                    <a:cubicBezTo>
                      <a:pt x="39" y="2"/>
                      <a:pt x="39" y="2"/>
                      <a:pt x="39" y="2"/>
                    </a:cubicBezTo>
                    <a:cubicBezTo>
                      <a:pt x="48" y="1"/>
                      <a:pt x="57" y="1"/>
                      <a:pt x="67" y="0"/>
                    </a:cubicBezTo>
                    <a:cubicBezTo>
                      <a:pt x="77" y="0"/>
                      <a:pt x="86" y="0"/>
                      <a:pt x="94" y="0"/>
                    </a:cubicBezTo>
                    <a:cubicBezTo>
                      <a:pt x="113" y="0"/>
                      <a:pt x="126" y="0"/>
                      <a:pt x="133" y="2"/>
                    </a:cubicBezTo>
                    <a:cubicBezTo>
                      <a:pt x="140" y="3"/>
                      <a:pt x="137" y="8"/>
                      <a:pt x="137" y="8"/>
                    </a:cubicBezTo>
                    <a:cubicBezTo>
                      <a:pt x="129" y="14"/>
                      <a:pt x="120" y="19"/>
                      <a:pt x="112" y="25"/>
                    </a:cubicBezTo>
                    <a:cubicBezTo>
                      <a:pt x="105" y="25"/>
                      <a:pt x="97" y="25"/>
                      <a:pt x="90" y="25"/>
                    </a:cubicBezTo>
                    <a:close/>
                    <a:moveTo>
                      <a:pt x="50" y="21"/>
                    </a:moveTo>
                    <a:cubicBezTo>
                      <a:pt x="61" y="21"/>
                      <a:pt x="71" y="21"/>
                      <a:pt x="79" y="20"/>
                    </a:cubicBezTo>
                    <a:cubicBezTo>
                      <a:pt x="87" y="19"/>
                      <a:pt x="96" y="15"/>
                      <a:pt x="96" y="15"/>
                    </a:cubicBezTo>
                    <a:cubicBezTo>
                      <a:pt x="99" y="13"/>
                      <a:pt x="99" y="13"/>
                      <a:pt x="99" y="13"/>
                    </a:cubicBezTo>
                    <a:cubicBezTo>
                      <a:pt x="93" y="13"/>
                      <a:pt x="87" y="13"/>
                      <a:pt x="80" y="13"/>
                    </a:cubicBezTo>
                    <a:cubicBezTo>
                      <a:pt x="66" y="13"/>
                      <a:pt x="54" y="14"/>
                      <a:pt x="47" y="14"/>
                    </a:cubicBezTo>
                    <a:cubicBezTo>
                      <a:pt x="39" y="15"/>
                      <a:pt x="32" y="18"/>
                      <a:pt x="32" y="18"/>
                    </a:cubicBezTo>
                    <a:cubicBezTo>
                      <a:pt x="34" y="20"/>
                      <a:pt x="34" y="20"/>
                      <a:pt x="34" y="20"/>
                    </a:cubicBezTo>
                    <a:cubicBezTo>
                      <a:pt x="34" y="20"/>
                      <a:pt x="42" y="21"/>
                      <a:pt x="50" y="2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8" name="Freeform 444"/>
              <p:cNvSpPr>
                <a:spLocks noEditPoints="1"/>
              </p:cNvSpPr>
              <p:nvPr/>
            </p:nvSpPr>
            <p:spPr bwMode="auto">
              <a:xfrm>
                <a:off x="-31115000" y="2447926"/>
                <a:ext cx="585788" cy="131763"/>
              </a:xfrm>
              <a:custGeom>
                <a:avLst/>
                <a:gdLst>
                  <a:gd name="T0" fmla="*/ 112 w 156"/>
                  <a:gd name="T1" fmla="*/ 10 h 35"/>
                  <a:gd name="T2" fmla="*/ 149 w 156"/>
                  <a:gd name="T3" fmla="*/ 13 h 35"/>
                  <a:gd name="T4" fmla="*/ 150 w 156"/>
                  <a:gd name="T5" fmla="*/ 22 h 35"/>
                  <a:gd name="T6" fmla="*/ 121 w 156"/>
                  <a:gd name="T7" fmla="*/ 32 h 35"/>
                  <a:gd name="T8" fmla="*/ 73 w 156"/>
                  <a:gd name="T9" fmla="*/ 35 h 35"/>
                  <a:gd name="T10" fmla="*/ 35 w 156"/>
                  <a:gd name="T11" fmla="*/ 32 h 35"/>
                  <a:gd name="T12" fmla="*/ 33 w 156"/>
                  <a:gd name="T13" fmla="*/ 32 h 35"/>
                  <a:gd name="T14" fmla="*/ 23 w 156"/>
                  <a:gd name="T15" fmla="*/ 35 h 35"/>
                  <a:gd name="T16" fmla="*/ 0 w 156"/>
                  <a:gd name="T17" fmla="*/ 35 h 35"/>
                  <a:gd name="T18" fmla="*/ 53 w 156"/>
                  <a:gd name="T19" fmla="*/ 0 h 35"/>
                  <a:gd name="T20" fmla="*/ 83 w 156"/>
                  <a:gd name="T21" fmla="*/ 0 h 35"/>
                  <a:gd name="T22" fmla="*/ 71 w 156"/>
                  <a:gd name="T23" fmla="*/ 8 h 35"/>
                  <a:gd name="T24" fmla="*/ 66 w 156"/>
                  <a:gd name="T25" fmla="*/ 11 h 35"/>
                  <a:gd name="T26" fmla="*/ 62 w 156"/>
                  <a:gd name="T27" fmla="*/ 13 h 35"/>
                  <a:gd name="T28" fmla="*/ 63 w 156"/>
                  <a:gd name="T29" fmla="*/ 13 h 35"/>
                  <a:gd name="T30" fmla="*/ 112 w 156"/>
                  <a:gd name="T31" fmla="*/ 10 h 35"/>
                  <a:gd name="T32" fmla="*/ 98 w 156"/>
                  <a:gd name="T33" fmla="*/ 14 h 35"/>
                  <a:gd name="T34" fmla="*/ 68 w 156"/>
                  <a:gd name="T35" fmla="*/ 16 h 35"/>
                  <a:gd name="T36" fmla="*/ 50 w 156"/>
                  <a:gd name="T37" fmla="*/ 22 h 35"/>
                  <a:gd name="T38" fmla="*/ 50 w 156"/>
                  <a:gd name="T39" fmla="*/ 22 h 35"/>
                  <a:gd name="T40" fmla="*/ 48 w 156"/>
                  <a:gd name="T41" fmla="*/ 29 h 35"/>
                  <a:gd name="T42" fmla="*/ 73 w 156"/>
                  <a:gd name="T43" fmla="*/ 31 h 35"/>
                  <a:gd name="T44" fmla="*/ 101 w 156"/>
                  <a:gd name="T45" fmla="*/ 29 h 35"/>
                  <a:gd name="T46" fmla="*/ 119 w 156"/>
                  <a:gd name="T47" fmla="*/ 22 h 35"/>
                  <a:gd name="T48" fmla="*/ 98 w 156"/>
                  <a:gd name="T49" fmla="*/ 14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56" h="35">
                    <a:moveTo>
                      <a:pt x="112" y="10"/>
                    </a:moveTo>
                    <a:cubicBezTo>
                      <a:pt x="130" y="10"/>
                      <a:pt x="143" y="11"/>
                      <a:pt x="149" y="13"/>
                    </a:cubicBezTo>
                    <a:cubicBezTo>
                      <a:pt x="156" y="15"/>
                      <a:pt x="150" y="22"/>
                      <a:pt x="150" y="22"/>
                    </a:cubicBezTo>
                    <a:cubicBezTo>
                      <a:pt x="144" y="27"/>
                      <a:pt x="135" y="30"/>
                      <a:pt x="121" y="32"/>
                    </a:cubicBezTo>
                    <a:cubicBezTo>
                      <a:pt x="107" y="34"/>
                      <a:pt x="91" y="35"/>
                      <a:pt x="73" y="35"/>
                    </a:cubicBezTo>
                    <a:cubicBezTo>
                      <a:pt x="55" y="35"/>
                      <a:pt x="42" y="34"/>
                      <a:pt x="35" y="32"/>
                    </a:cubicBezTo>
                    <a:cubicBezTo>
                      <a:pt x="33" y="32"/>
                      <a:pt x="33" y="32"/>
                      <a:pt x="33" y="32"/>
                    </a:cubicBezTo>
                    <a:cubicBezTo>
                      <a:pt x="23" y="35"/>
                      <a:pt x="23" y="35"/>
                      <a:pt x="23" y="35"/>
                    </a:cubicBezTo>
                    <a:cubicBezTo>
                      <a:pt x="15" y="35"/>
                      <a:pt x="8" y="35"/>
                      <a:pt x="0" y="35"/>
                    </a:cubicBezTo>
                    <a:cubicBezTo>
                      <a:pt x="18" y="23"/>
                      <a:pt x="35" y="12"/>
                      <a:pt x="53" y="0"/>
                    </a:cubicBezTo>
                    <a:cubicBezTo>
                      <a:pt x="63" y="0"/>
                      <a:pt x="73" y="0"/>
                      <a:pt x="83" y="0"/>
                    </a:cubicBezTo>
                    <a:cubicBezTo>
                      <a:pt x="71" y="8"/>
                      <a:pt x="71" y="8"/>
                      <a:pt x="71" y="8"/>
                    </a:cubicBezTo>
                    <a:cubicBezTo>
                      <a:pt x="66" y="11"/>
                      <a:pt x="66" y="11"/>
                      <a:pt x="66" y="11"/>
                    </a:cubicBezTo>
                    <a:cubicBezTo>
                      <a:pt x="62" y="13"/>
                      <a:pt x="62" y="13"/>
                      <a:pt x="62" y="13"/>
                    </a:cubicBezTo>
                    <a:cubicBezTo>
                      <a:pt x="63" y="13"/>
                      <a:pt x="63" y="13"/>
                      <a:pt x="63" y="13"/>
                    </a:cubicBezTo>
                    <a:cubicBezTo>
                      <a:pt x="77" y="11"/>
                      <a:pt x="93" y="10"/>
                      <a:pt x="112" y="10"/>
                    </a:cubicBezTo>
                    <a:close/>
                    <a:moveTo>
                      <a:pt x="98" y="14"/>
                    </a:moveTo>
                    <a:cubicBezTo>
                      <a:pt x="85" y="14"/>
                      <a:pt x="75" y="15"/>
                      <a:pt x="68" y="16"/>
                    </a:cubicBezTo>
                    <a:cubicBezTo>
                      <a:pt x="61" y="17"/>
                      <a:pt x="50" y="22"/>
                      <a:pt x="50" y="22"/>
                    </a:cubicBezTo>
                    <a:cubicBezTo>
                      <a:pt x="50" y="22"/>
                      <a:pt x="50" y="22"/>
                      <a:pt x="50" y="22"/>
                    </a:cubicBezTo>
                    <a:cubicBezTo>
                      <a:pt x="48" y="29"/>
                      <a:pt x="48" y="29"/>
                      <a:pt x="48" y="29"/>
                    </a:cubicBezTo>
                    <a:cubicBezTo>
                      <a:pt x="48" y="29"/>
                      <a:pt x="60" y="31"/>
                      <a:pt x="73" y="31"/>
                    </a:cubicBezTo>
                    <a:cubicBezTo>
                      <a:pt x="84" y="31"/>
                      <a:pt x="93" y="30"/>
                      <a:pt x="101" y="29"/>
                    </a:cubicBezTo>
                    <a:cubicBezTo>
                      <a:pt x="109" y="27"/>
                      <a:pt x="119" y="22"/>
                      <a:pt x="119" y="22"/>
                    </a:cubicBezTo>
                    <a:cubicBezTo>
                      <a:pt x="127" y="17"/>
                      <a:pt x="120" y="14"/>
                      <a:pt x="98" y="1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9" name="Freeform 445"/>
              <p:cNvSpPr>
                <a:spLocks/>
              </p:cNvSpPr>
              <p:nvPr/>
            </p:nvSpPr>
            <p:spPr bwMode="auto">
              <a:xfrm>
                <a:off x="-15073313" y="4135438"/>
                <a:ext cx="1316038" cy="244475"/>
              </a:xfrm>
              <a:custGeom>
                <a:avLst/>
                <a:gdLst>
                  <a:gd name="T0" fmla="*/ 311 w 351"/>
                  <a:gd name="T1" fmla="*/ 65 h 65"/>
                  <a:gd name="T2" fmla="*/ 243 w 351"/>
                  <a:gd name="T3" fmla="*/ 65 h 65"/>
                  <a:gd name="T4" fmla="*/ 174 w 351"/>
                  <a:gd name="T5" fmla="*/ 38 h 65"/>
                  <a:gd name="T6" fmla="*/ 63 w 351"/>
                  <a:gd name="T7" fmla="*/ 65 h 65"/>
                  <a:gd name="T8" fmla="*/ 0 w 351"/>
                  <a:gd name="T9" fmla="*/ 65 h 65"/>
                  <a:gd name="T10" fmla="*/ 145 w 351"/>
                  <a:gd name="T11" fmla="*/ 31 h 65"/>
                  <a:gd name="T12" fmla="*/ 60 w 351"/>
                  <a:gd name="T13" fmla="*/ 0 h 65"/>
                  <a:gd name="T14" fmla="*/ 124 w 351"/>
                  <a:gd name="T15" fmla="*/ 0 h 65"/>
                  <a:gd name="T16" fmla="*/ 187 w 351"/>
                  <a:gd name="T17" fmla="*/ 24 h 65"/>
                  <a:gd name="T18" fmla="*/ 289 w 351"/>
                  <a:gd name="T19" fmla="*/ 0 h 65"/>
                  <a:gd name="T20" fmla="*/ 351 w 351"/>
                  <a:gd name="T21" fmla="*/ 0 h 65"/>
                  <a:gd name="T22" fmla="*/ 216 w 351"/>
                  <a:gd name="T23" fmla="*/ 31 h 65"/>
                  <a:gd name="T24" fmla="*/ 311 w 351"/>
                  <a:gd name="T25" fmla="*/ 6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51" h="65">
                    <a:moveTo>
                      <a:pt x="311" y="65"/>
                    </a:moveTo>
                    <a:cubicBezTo>
                      <a:pt x="288" y="65"/>
                      <a:pt x="266" y="65"/>
                      <a:pt x="243" y="65"/>
                    </a:cubicBezTo>
                    <a:cubicBezTo>
                      <a:pt x="220" y="56"/>
                      <a:pt x="197" y="47"/>
                      <a:pt x="174" y="38"/>
                    </a:cubicBezTo>
                    <a:cubicBezTo>
                      <a:pt x="137" y="47"/>
                      <a:pt x="100" y="56"/>
                      <a:pt x="63" y="65"/>
                    </a:cubicBezTo>
                    <a:cubicBezTo>
                      <a:pt x="42" y="65"/>
                      <a:pt x="21" y="65"/>
                      <a:pt x="0" y="65"/>
                    </a:cubicBezTo>
                    <a:cubicBezTo>
                      <a:pt x="48" y="53"/>
                      <a:pt x="97" y="42"/>
                      <a:pt x="145" y="31"/>
                    </a:cubicBezTo>
                    <a:cubicBezTo>
                      <a:pt x="117" y="20"/>
                      <a:pt x="88" y="10"/>
                      <a:pt x="60" y="0"/>
                    </a:cubicBezTo>
                    <a:cubicBezTo>
                      <a:pt x="81" y="0"/>
                      <a:pt x="103" y="0"/>
                      <a:pt x="124" y="0"/>
                    </a:cubicBezTo>
                    <a:cubicBezTo>
                      <a:pt x="145" y="8"/>
                      <a:pt x="166" y="16"/>
                      <a:pt x="187" y="24"/>
                    </a:cubicBezTo>
                    <a:cubicBezTo>
                      <a:pt x="221" y="16"/>
                      <a:pt x="255" y="8"/>
                      <a:pt x="289" y="0"/>
                    </a:cubicBezTo>
                    <a:cubicBezTo>
                      <a:pt x="309" y="0"/>
                      <a:pt x="330" y="0"/>
                      <a:pt x="351" y="0"/>
                    </a:cubicBezTo>
                    <a:cubicBezTo>
                      <a:pt x="306" y="10"/>
                      <a:pt x="261" y="21"/>
                      <a:pt x="216" y="31"/>
                    </a:cubicBezTo>
                    <a:cubicBezTo>
                      <a:pt x="247" y="42"/>
                      <a:pt x="279" y="54"/>
                      <a:pt x="311" y="6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0" name="Freeform 446"/>
              <p:cNvSpPr>
                <a:spLocks/>
              </p:cNvSpPr>
              <p:nvPr/>
            </p:nvSpPr>
            <p:spPr bwMode="auto">
              <a:xfrm>
                <a:off x="-9117013" y="4132263"/>
                <a:ext cx="1098550" cy="250825"/>
              </a:xfrm>
              <a:custGeom>
                <a:avLst/>
                <a:gdLst>
                  <a:gd name="T0" fmla="*/ 189 w 293"/>
                  <a:gd name="T1" fmla="*/ 9 h 67"/>
                  <a:gd name="T2" fmla="*/ 106 w 293"/>
                  <a:gd name="T3" fmla="*/ 15 h 67"/>
                  <a:gd name="T4" fmla="*/ 67 w 293"/>
                  <a:gd name="T5" fmla="*/ 33 h 67"/>
                  <a:gd name="T6" fmla="*/ 85 w 293"/>
                  <a:gd name="T7" fmla="*/ 51 h 67"/>
                  <a:gd name="T8" fmla="*/ 162 w 293"/>
                  <a:gd name="T9" fmla="*/ 57 h 67"/>
                  <a:gd name="T10" fmla="*/ 207 w 293"/>
                  <a:gd name="T11" fmla="*/ 57 h 67"/>
                  <a:gd name="T12" fmla="*/ 252 w 293"/>
                  <a:gd name="T13" fmla="*/ 55 h 67"/>
                  <a:gd name="T14" fmla="*/ 247 w 293"/>
                  <a:gd name="T15" fmla="*/ 64 h 67"/>
                  <a:gd name="T16" fmla="*/ 150 w 293"/>
                  <a:gd name="T17" fmla="*/ 67 h 67"/>
                  <a:gd name="T18" fmla="*/ 34 w 293"/>
                  <a:gd name="T19" fmla="*/ 58 h 67"/>
                  <a:gd name="T20" fmla="*/ 6 w 293"/>
                  <a:gd name="T21" fmla="*/ 33 h 67"/>
                  <a:gd name="T22" fmla="*/ 37 w 293"/>
                  <a:gd name="T23" fmla="*/ 15 h 67"/>
                  <a:gd name="T24" fmla="*/ 102 w 293"/>
                  <a:gd name="T25" fmla="*/ 4 h 67"/>
                  <a:gd name="T26" fmla="*/ 195 w 293"/>
                  <a:gd name="T27" fmla="*/ 0 h 67"/>
                  <a:gd name="T28" fmla="*/ 293 w 293"/>
                  <a:gd name="T29" fmla="*/ 4 h 67"/>
                  <a:gd name="T30" fmla="*/ 267 w 293"/>
                  <a:gd name="T31" fmla="*/ 13 h 67"/>
                  <a:gd name="T32" fmla="*/ 231 w 293"/>
                  <a:gd name="T33" fmla="*/ 10 h 67"/>
                  <a:gd name="T34" fmla="*/ 189 w 293"/>
                  <a:gd name="T35" fmla="*/ 9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93" h="67">
                    <a:moveTo>
                      <a:pt x="189" y="9"/>
                    </a:moveTo>
                    <a:cubicBezTo>
                      <a:pt x="155" y="9"/>
                      <a:pt x="128" y="11"/>
                      <a:pt x="106" y="15"/>
                    </a:cubicBezTo>
                    <a:cubicBezTo>
                      <a:pt x="85" y="20"/>
                      <a:pt x="72" y="26"/>
                      <a:pt x="67" y="33"/>
                    </a:cubicBezTo>
                    <a:cubicBezTo>
                      <a:pt x="63" y="41"/>
                      <a:pt x="69" y="47"/>
                      <a:pt x="85" y="51"/>
                    </a:cubicBezTo>
                    <a:cubicBezTo>
                      <a:pt x="101" y="56"/>
                      <a:pt x="127" y="57"/>
                      <a:pt x="162" y="57"/>
                    </a:cubicBezTo>
                    <a:cubicBezTo>
                      <a:pt x="177" y="57"/>
                      <a:pt x="192" y="57"/>
                      <a:pt x="207" y="57"/>
                    </a:cubicBezTo>
                    <a:cubicBezTo>
                      <a:pt x="221" y="56"/>
                      <a:pt x="236" y="56"/>
                      <a:pt x="252" y="55"/>
                    </a:cubicBezTo>
                    <a:cubicBezTo>
                      <a:pt x="247" y="64"/>
                      <a:pt x="247" y="64"/>
                      <a:pt x="247" y="64"/>
                    </a:cubicBezTo>
                    <a:cubicBezTo>
                      <a:pt x="218" y="66"/>
                      <a:pt x="185" y="67"/>
                      <a:pt x="150" y="67"/>
                    </a:cubicBezTo>
                    <a:cubicBezTo>
                      <a:pt x="97" y="67"/>
                      <a:pt x="59" y="64"/>
                      <a:pt x="34" y="58"/>
                    </a:cubicBezTo>
                    <a:cubicBezTo>
                      <a:pt x="9" y="52"/>
                      <a:pt x="0" y="44"/>
                      <a:pt x="6" y="33"/>
                    </a:cubicBezTo>
                    <a:cubicBezTo>
                      <a:pt x="10" y="26"/>
                      <a:pt x="20" y="20"/>
                      <a:pt x="37" y="15"/>
                    </a:cubicBezTo>
                    <a:cubicBezTo>
                      <a:pt x="53" y="10"/>
                      <a:pt x="75" y="6"/>
                      <a:pt x="102" y="4"/>
                    </a:cubicBezTo>
                    <a:cubicBezTo>
                      <a:pt x="129" y="1"/>
                      <a:pt x="160" y="0"/>
                      <a:pt x="195" y="0"/>
                    </a:cubicBezTo>
                    <a:cubicBezTo>
                      <a:pt x="231" y="0"/>
                      <a:pt x="264" y="1"/>
                      <a:pt x="293" y="4"/>
                    </a:cubicBezTo>
                    <a:cubicBezTo>
                      <a:pt x="284" y="7"/>
                      <a:pt x="276" y="10"/>
                      <a:pt x="267" y="13"/>
                    </a:cubicBezTo>
                    <a:cubicBezTo>
                      <a:pt x="256" y="12"/>
                      <a:pt x="243" y="11"/>
                      <a:pt x="231" y="10"/>
                    </a:cubicBezTo>
                    <a:cubicBezTo>
                      <a:pt x="218" y="9"/>
                      <a:pt x="204" y="9"/>
                      <a:pt x="189" y="9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1" name="Freeform 447"/>
              <p:cNvSpPr>
                <a:spLocks/>
              </p:cNvSpPr>
              <p:nvPr/>
            </p:nvSpPr>
            <p:spPr bwMode="auto">
              <a:xfrm>
                <a:off x="-3300413" y="4135438"/>
                <a:ext cx="1162050" cy="244475"/>
              </a:xfrm>
              <a:custGeom>
                <a:avLst/>
                <a:gdLst>
                  <a:gd name="T0" fmla="*/ 249 w 310"/>
                  <a:gd name="T1" fmla="*/ 0 h 65"/>
                  <a:gd name="T2" fmla="*/ 310 w 310"/>
                  <a:gd name="T3" fmla="*/ 0 h 65"/>
                  <a:gd name="T4" fmla="*/ 164 w 310"/>
                  <a:gd name="T5" fmla="*/ 65 h 65"/>
                  <a:gd name="T6" fmla="*/ 102 w 310"/>
                  <a:gd name="T7" fmla="*/ 65 h 65"/>
                  <a:gd name="T8" fmla="*/ 0 w 310"/>
                  <a:gd name="T9" fmla="*/ 0 h 65"/>
                  <a:gd name="T10" fmla="*/ 60 w 310"/>
                  <a:gd name="T11" fmla="*/ 0 h 65"/>
                  <a:gd name="T12" fmla="*/ 120 w 310"/>
                  <a:gd name="T13" fmla="*/ 40 h 65"/>
                  <a:gd name="T14" fmla="*/ 130 w 310"/>
                  <a:gd name="T15" fmla="*/ 48 h 65"/>
                  <a:gd name="T16" fmla="*/ 136 w 310"/>
                  <a:gd name="T17" fmla="*/ 54 h 65"/>
                  <a:gd name="T18" fmla="*/ 149 w 310"/>
                  <a:gd name="T19" fmla="*/ 46 h 65"/>
                  <a:gd name="T20" fmla="*/ 162 w 310"/>
                  <a:gd name="T21" fmla="*/ 40 h 65"/>
                  <a:gd name="T22" fmla="*/ 249 w 310"/>
                  <a:gd name="T23" fmla="*/ 0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10" h="65">
                    <a:moveTo>
                      <a:pt x="249" y="0"/>
                    </a:moveTo>
                    <a:cubicBezTo>
                      <a:pt x="269" y="0"/>
                      <a:pt x="290" y="0"/>
                      <a:pt x="310" y="0"/>
                    </a:cubicBezTo>
                    <a:cubicBezTo>
                      <a:pt x="261" y="21"/>
                      <a:pt x="212" y="43"/>
                      <a:pt x="164" y="65"/>
                    </a:cubicBezTo>
                    <a:cubicBezTo>
                      <a:pt x="143" y="65"/>
                      <a:pt x="122" y="65"/>
                      <a:pt x="102" y="65"/>
                    </a:cubicBezTo>
                    <a:cubicBezTo>
                      <a:pt x="67" y="43"/>
                      <a:pt x="34" y="21"/>
                      <a:pt x="0" y="0"/>
                    </a:cubicBezTo>
                    <a:cubicBezTo>
                      <a:pt x="20" y="0"/>
                      <a:pt x="40" y="0"/>
                      <a:pt x="60" y="0"/>
                    </a:cubicBezTo>
                    <a:cubicBezTo>
                      <a:pt x="80" y="13"/>
                      <a:pt x="100" y="26"/>
                      <a:pt x="120" y="40"/>
                    </a:cubicBezTo>
                    <a:cubicBezTo>
                      <a:pt x="130" y="48"/>
                      <a:pt x="130" y="48"/>
                      <a:pt x="130" y="48"/>
                    </a:cubicBezTo>
                    <a:cubicBezTo>
                      <a:pt x="136" y="54"/>
                      <a:pt x="136" y="54"/>
                      <a:pt x="136" y="54"/>
                    </a:cubicBezTo>
                    <a:cubicBezTo>
                      <a:pt x="149" y="46"/>
                      <a:pt x="149" y="46"/>
                      <a:pt x="149" y="46"/>
                    </a:cubicBezTo>
                    <a:cubicBezTo>
                      <a:pt x="162" y="40"/>
                      <a:pt x="162" y="40"/>
                      <a:pt x="162" y="40"/>
                    </a:cubicBezTo>
                    <a:cubicBezTo>
                      <a:pt x="191" y="26"/>
                      <a:pt x="220" y="13"/>
                      <a:pt x="24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2" name="Freeform 448"/>
              <p:cNvSpPr>
                <a:spLocks noEditPoints="1"/>
              </p:cNvSpPr>
              <p:nvPr/>
            </p:nvSpPr>
            <p:spPr bwMode="auto">
              <a:xfrm>
                <a:off x="2565400" y="4135438"/>
                <a:ext cx="971550" cy="244475"/>
              </a:xfrm>
              <a:custGeom>
                <a:avLst/>
                <a:gdLst>
                  <a:gd name="T0" fmla="*/ 8 w 259"/>
                  <a:gd name="T1" fmla="*/ 0 h 65"/>
                  <a:gd name="T2" fmla="*/ 114 w 259"/>
                  <a:gd name="T3" fmla="*/ 0 h 65"/>
                  <a:gd name="T4" fmla="*/ 220 w 259"/>
                  <a:gd name="T5" fmla="*/ 4 h 65"/>
                  <a:gd name="T6" fmla="*/ 251 w 259"/>
                  <a:gd name="T7" fmla="*/ 16 h 65"/>
                  <a:gd name="T8" fmla="*/ 234 w 259"/>
                  <a:gd name="T9" fmla="*/ 25 h 65"/>
                  <a:gd name="T10" fmla="*/ 187 w 259"/>
                  <a:gd name="T11" fmla="*/ 30 h 65"/>
                  <a:gd name="T12" fmla="*/ 187 w 259"/>
                  <a:gd name="T13" fmla="*/ 30 h 65"/>
                  <a:gd name="T14" fmla="*/ 242 w 259"/>
                  <a:gd name="T15" fmla="*/ 36 h 65"/>
                  <a:gd name="T16" fmla="*/ 259 w 259"/>
                  <a:gd name="T17" fmla="*/ 46 h 65"/>
                  <a:gd name="T18" fmla="*/ 224 w 259"/>
                  <a:gd name="T19" fmla="*/ 60 h 65"/>
                  <a:gd name="T20" fmla="*/ 129 w 259"/>
                  <a:gd name="T21" fmla="*/ 65 h 65"/>
                  <a:gd name="T22" fmla="*/ 0 w 259"/>
                  <a:gd name="T23" fmla="*/ 65 h 65"/>
                  <a:gd name="T24" fmla="*/ 8 w 259"/>
                  <a:gd name="T25" fmla="*/ 0 h 65"/>
                  <a:gd name="T26" fmla="*/ 63 w 259"/>
                  <a:gd name="T27" fmla="*/ 26 h 65"/>
                  <a:gd name="T28" fmla="*/ 119 w 259"/>
                  <a:gd name="T29" fmla="*/ 26 h 65"/>
                  <a:gd name="T30" fmla="*/ 173 w 259"/>
                  <a:gd name="T31" fmla="*/ 24 h 65"/>
                  <a:gd name="T32" fmla="*/ 191 w 259"/>
                  <a:gd name="T33" fmla="*/ 17 h 65"/>
                  <a:gd name="T34" fmla="*/ 173 w 259"/>
                  <a:gd name="T35" fmla="*/ 11 h 65"/>
                  <a:gd name="T36" fmla="*/ 116 w 259"/>
                  <a:gd name="T37" fmla="*/ 9 h 65"/>
                  <a:gd name="T38" fmla="*/ 65 w 259"/>
                  <a:gd name="T39" fmla="*/ 9 h 65"/>
                  <a:gd name="T40" fmla="*/ 63 w 259"/>
                  <a:gd name="T41" fmla="*/ 26 h 65"/>
                  <a:gd name="T42" fmla="*/ 62 w 259"/>
                  <a:gd name="T43" fmla="*/ 35 h 65"/>
                  <a:gd name="T44" fmla="*/ 59 w 259"/>
                  <a:gd name="T45" fmla="*/ 56 h 65"/>
                  <a:gd name="T46" fmla="*/ 122 w 259"/>
                  <a:gd name="T47" fmla="*/ 56 h 65"/>
                  <a:gd name="T48" fmla="*/ 178 w 259"/>
                  <a:gd name="T49" fmla="*/ 53 h 65"/>
                  <a:gd name="T50" fmla="*/ 197 w 259"/>
                  <a:gd name="T51" fmla="*/ 45 h 65"/>
                  <a:gd name="T52" fmla="*/ 179 w 259"/>
                  <a:gd name="T53" fmla="*/ 38 h 65"/>
                  <a:gd name="T54" fmla="*/ 121 w 259"/>
                  <a:gd name="T55" fmla="*/ 35 h 65"/>
                  <a:gd name="T56" fmla="*/ 62 w 259"/>
                  <a:gd name="T57" fmla="*/ 3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259" h="65">
                    <a:moveTo>
                      <a:pt x="8" y="0"/>
                    </a:moveTo>
                    <a:cubicBezTo>
                      <a:pt x="44" y="0"/>
                      <a:pt x="79" y="0"/>
                      <a:pt x="114" y="0"/>
                    </a:cubicBezTo>
                    <a:cubicBezTo>
                      <a:pt x="163" y="0"/>
                      <a:pt x="198" y="1"/>
                      <a:pt x="220" y="4"/>
                    </a:cubicBezTo>
                    <a:cubicBezTo>
                      <a:pt x="241" y="6"/>
                      <a:pt x="251" y="16"/>
                      <a:pt x="251" y="16"/>
                    </a:cubicBezTo>
                    <a:cubicBezTo>
                      <a:pt x="251" y="16"/>
                      <a:pt x="245" y="23"/>
                      <a:pt x="234" y="25"/>
                    </a:cubicBezTo>
                    <a:cubicBezTo>
                      <a:pt x="223" y="28"/>
                      <a:pt x="208" y="29"/>
                      <a:pt x="187" y="30"/>
                    </a:cubicBezTo>
                    <a:cubicBezTo>
                      <a:pt x="187" y="30"/>
                      <a:pt x="187" y="30"/>
                      <a:pt x="187" y="30"/>
                    </a:cubicBezTo>
                    <a:cubicBezTo>
                      <a:pt x="212" y="31"/>
                      <a:pt x="231" y="33"/>
                      <a:pt x="242" y="36"/>
                    </a:cubicBezTo>
                    <a:cubicBezTo>
                      <a:pt x="254" y="38"/>
                      <a:pt x="259" y="46"/>
                      <a:pt x="259" y="46"/>
                    </a:cubicBezTo>
                    <a:cubicBezTo>
                      <a:pt x="259" y="46"/>
                      <a:pt x="246" y="56"/>
                      <a:pt x="224" y="60"/>
                    </a:cubicBezTo>
                    <a:cubicBezTo>
                      <a:pt x="201" y="63"/>
                      <a:pt x="169" y="65"/>
                      <a:pt x="129" y="65"/>
                    </a:cubicBezTo>
                    <a:cubicBezTo>
                      <a:pt x="86" y="65"/>
                      <a:pt x="43" y="65"/>
                      <a:pt x="0" y="65"/>
                    </a:cubicBezTo>
                    <a:cubicBezTo>
                      <a:pt x="3" y="43"/>
                      <a:pt x="6" y="21"/>
                      <a:pt x="8" y="0"/>
                    </a:cubicBezTo>
                    <a:close/>
                    <a:moveTo>
                      <a:pt x="63" y="26"/>
                    </a:moveTo>
                    <a:cubicBezTo>
                      <a:pt x="82" y="26"/>
                      <a:pt x="101" y="26"/>
                      <a:pt x="119" y="26"/>
                    </a:cubicBezTo>
                    <a:cubicBezTo>
                      <a:pt x="144" y="26"/>
                      <a:pt x="162" y="26"/>
                      <a:pt x="173" y="24"/>
                    </a:cubicBezTo>
                    <a:cubicBezTo>
                      <a:pt x="184" y="23"/>
                      <a:pt x="191" y="17"/>
                      <a:pt x="191" y="17"/>
                    </a:cubicBezTo>
                    <a:cubicBezTo>
                      <a:pt x="191" y="17"/>
                      <a:pt x="185" y="12"/>
                      <a:pt x="173" y="11"/>
                    </a:cubicBezTo>
                    <a:cubicBezTo>
                      <a:pt x="161" y="9"/>
                      <a:pt x="142" y="9"/>
                      <a:pt x="116" y="9"/>
                    </a:cubicBezTo>
                    <a:cubicBezTo>
                      <a:pt x="99" y="9"/>
                      <a:pt x="82" y="9"/>
                      <a:pt x="65" y="9"/>
                    </a:cubicBezTo>
                    <a:cubicBezTo>
                      <a:pt x="65" y="14"/>
                      <a:pt x="64" y="20"/>
                      <a:pt x="63" y="26"/>
                    </a:cubicBezTo>
                    <a:close/>
                    <a:moveTo>
                      <a:pt x="62" y="35"/>
                    </a:moveTo>
                    <a:cubicBezTo>
                      <a:pt x="61" y="42"/>
                      <a:pt x="60" y="49"/>
                      <a:pt x="59" y="56"/>
                    </a:cubicBezTo>
                    <a:cubicBezTo>
                      <a:pt x="80" y="56"/>
                      <a:pt x="101" y="56"/>
                      <a:pt x="122" y="56"/>
                    </a:cubicBezTo>
                    <a:cubicBezTo>
                      <a:pt x="146" y="56"/>
                      <a:pt x="165" y="55"/>
                      <a:pt x="178" y="53"/>
                    </a:cubicBezTo>
                    <a:cubicBezTo>
                      <a:pt x="190" y="51"/>
                      <a:pt x="197" y="45"/>
                      <a:pt x="197" y="45"/>
                    </a:cubicBezTo>
                    <a:cubicBezTo>
                      <a:pt x="197" y="45"/>
                      <a:pt x="191" y="39"/>
                      <a:pt x="179" y="38"/>
                    </a:cubicBezTo>
                    <a:cubicBezTo>
                      <a:pt x="166" y="36"/>
                      <a:pt x="147" y="35"/>
                      <a:pt x="121" y="35"/>
                    </a:cubicBezTo>
                    <a:cubicBezTo>
                      <a:pt x="102" y="35"/>
                      <a:pt x="82" y="35"/>
                      <a:pt x="62" y="3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3" name="Freeform 449"/>
              <p:cNvSpPr>
                <a:spLocks/>
              </p:cNvSpPr>
              <p:nvPr/>
            </p:nvSpPr>
            <p:spPr bwMode="auto">
              <a:xfrm>
                <a:off x="8175625" y="4135438"/>
                <a:ext cx="1139825" cy="244475"/>
              </a:xfrm>
              <a:custGeom>
                <a:avLst/>
                <a:gdLst>
                  <a:gd name="T0" fmla="*/ 304 w 304"/>
                  <a:gd name="T1" fmla="*/ 65 h 65"/>
                  <a:gd name="T2" fmla="*/ 232 w 304"/>
                  <a:gd name="T3" fmla="*/ 65 h 65"/>
                  <a:gd name="T4" fmla="*/ 51 w 304"/>
                  <a:gd name="T5" fmla="*/ 13 h 65"/>
                  <a:gd name="T6" fmla="*/ 49 w 304"/>
                  <a:gd name="T7" fmla="*/ 13 h 65"/>
                  <a:gd name="T8" fmla="*/ 50 w 304"/>
                  <a:gd name="T9" fmla="*/ 16 h 65"/>
                  <a:gd name="T10" fmla="*/ 55 w 304"/>
                  <a:gd name="T11" fmla="*/ 31 h 65"/>
                  <a:gd name="T12" fmla="*/ 58 w 304"/>
                  <a:gd name="T13" fmla="*/ 65 h 65"/>
                  <a:gd name="T14" fmla="*/ 5 w 304"/>
                  <a:gd name="T15" fmla="*/ 65 h 65"/>
                  <a:gd name="T16" fmla="*/ 0 w 304"/>
                  <a:gd name="T17" fmla="*/ 0 h 65"/>
                  <a:gd name="T18" fmla="*/ 70 w 304"/>
                  <a:gd name="T19" fmla="*/ 0 h 65"/>
                  <a:gd name="T20" fmla="*/ 250 w 304"/>
                  <a:gd name="T21" fmla="*/ 51 h 65"/>
                  <a:gd name="T22" fmla="*/ 252 w 304"/>
                  <a:gd name="T23" fmla="*/ 51 h 65"/>
                  <a:gd name="T24" fmla="*/ 249 w 304"/>
                  <a:gd name="T25" fmla="*/ 44 h 65"/>
                  <a:gd name="T26" fmla="*/ 246 w 304"/>
                  <a:gd name="T27" fmla="*/ 34 h 65"/>
                  <a:gd name="T28" fmla="*/ 242 w 304"/>
                  <a:gd name="T29" fmla="*/ 0 h 65"/>
                  <a:gd name="T30" fmla="*/ 296 w 304"/>
                  <a:gd name="T31" fmla="*/ 0 h 65"/>
                  <a:gd name="T32" fmla="*/ 304 w 304"/>
                  <a:gd name="T33" fmla="*/ 6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04" h="65">
                    <a:moveTo>
                      <a:pt x="304" y="65"/>
                    </a:moveTo>
                    <a:cubicBezTo>
                      <a:pt x="280" y="65"/>
                      <a:pt x="256" y="65"/>
                      <a:pt x="232" y="65"/>
                    </a:cubicBezTo>
                    <a:cubicBezTo>
                      <a:pt x="171" y="48"/>
                      <a:pt x="111" y="30"/>
                      <a:pt x="51" y="13"/>
                    </a:cubicBezTo>
                    <a:cubicBezTo>
                      <a:pt x="49" y="13"/>
                      <a:pt x="49" y="13"/>
                      <a:pt x="49" y="13"/>
                    </a:cubicBezTo>
                    <a:cubicBezTo>
                      <a:pt x="50" y="16"/>
                      <a:pt x="50" y="16"/>
                      <a:pt x="50" y="16"/>
                    </a:cubicBezTo>
                    <a:cubicBezTo>
                      <a:pt x="55" y="31"/>
                      <a:pt x="55" y="31"/>
                      <a:pt x="55" y="31"/>
                    </a:cubicBezTo>
                    <a:cubicBezTo>
                      <a:pt x="56" y="42"/>
                      <a:pt x="57" y="53"/>
                      <a:pt x="58" y="65"/>
                    </a:cubicBezTo>
                    <a:cubicBezTo>
                      <a:pt x="40" y="65"/>
                      <a:pt x="22" y="65"/>
                      <a:pt x="5" y="65"/>
                    </a:cubicBezTo>
                    <a:cubicBezTo>
                      <a:pt x="3" y="43"/>
                      <a:pt x="1" y="21"/>
                      <a:pt x="0" y="0"/>
                    </a:cubicBezTo>
                    <a:cubicBezTo>
                      <a:pt x="23" y="0"/>
                      <a:pt x="46" y="0"/>
                      <a:pt x="70" y="0"/>
                    </a:cubicBezTo>
                    <a:cubicBezTo>
                      <a:pt x="130" y="17"/>
                      <a:pt x="190" y="34"/>
                      <a:pt x="250" y="51"/>
                    </a:cubicBezTo>
                    <a:cubicBezTo>
                      <a:pt x="252" y="51"/>
                      <a:pt x="252" y="51"/>
                      <a:pt x="252" y="51"/>
                    </a:cubicBezTo>
                    <a:cubicBezTo>
                      <a:pt x="249" y="44"/>
                      <a:pt x="249" y="44"/>
                      <a:pt x="249" y="44"/>
                    </a:cubicBezTo>
                    <a:cubicBezTo>
                      <a:pt x="246" y="34"/>
                      <a:pt x="246" y="34"/>
                      <a:pt x="246" y="34"/>
                    </a:cubicBezTo>
                    <a:cubicBezTo>
                      <a:pt x="245" y="22"/>
                      <a:pt x="244" y="11"/>
                      <a:pt x="242" y="0"/>
                    </a:cubicBezTo>
                    <a:cubicBezTo>
                      <a:pt x="260" y="0"/>
                      <a:pt x="278" y="0"/>
                      <a:pt x="296" y="0"/>
                    </a:cubicBezTo>
                    <a:cubicBezTo>
                      <a:pt x="298" y="21"/>
                      <a:pt x="301" y="43"/>
                      <a:pt x="304" y="6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4" name="Freeform 450"/>
              <p:cNvSpPr>
                <a:spLocks/>
              </p:cNvSpPr>
              <p:nvPr/>
            </p:nvSpPr>
            <p:spPr bwMode="auto">
              <a:xfrm>
                <a:off x="13911263" y="4135438"/>
                <a:ext cx="1458913" cy="244475"/>
              </a:xfrm>
              <a:custGeom>
                <a:avLst/>
                <a:gdLst>
                  <a:gd name="T0" fmla="*/ 175 w 389"/>
                  <a:gd name="T1" fmla="*/ 65 h 65"/>
                  <a:gd name="T2" fmla="*/ 54 w 389"/>
                  <a:gd name="T3" fmla="*/ 10 h 65"/>
                  <a:gd name="T4" fmla="*/ 52 w 389"/>
                  <a:gd name="T5" fmla="*/ 10 h 65"/>
                  <a:gd name="T6" fmla="*/ 63 w 389"/>
                  <a:gd name="T7" fmla="*/ 33 h 65"/>
                  <a:gd name="T8" fmla="*/ 73 w 389"/>
                  <a:gd name="T9" fmla="*/ 65 h 65"/>
                  <a:gd name="T10" fmla="*/ 19 w 389"/>
                  <a:gd name="T11" fmla="*/ 65 h 65"/>
                  <a:gd name="T12" fmla="*/ 0 w 389"/>
                  <a:gd name="T13" fmla="*/ 0 h 65"/>
                  <a:gd name="T14" fmla="*/ 82 w 389"/>
                  <a:gd name="T15" fmla="*/ 0 h 65"/>
                  <a:gd name="T16" fmla="*/ 198 w 389"/>
                  <a:gd name="T17" fmla="*/ 51 h 65"/>
                  <a:gd name="T18" fmla="*/ 199 w 389"/>
                  <a:gd name="T19" fmla="*/ 51 h 65"/>
                  <a:gd name="T20" fmla="*/ 284 w 389"/>
                  <a:gd name="T21" fmla="*/ 0 h 65"/>
                  <a:gd name="T22" fmla="*/ 366 w 389"/>
                  <a:gd name="T23" fmla="*/ 0 h 65"/>
                  <a:gd name="T24" fmla="*/ 389 w 389"/>
                  <a:gd name="T25" fmla="*/ 65 h 65"/>
                  <a:gd name="T26" fmla="*/ 332 w 389"/>
                  <a:gd name="T27" fmla="*/ 65 h 65"/>
                  <a:gd name="T28" fmla="*/ 321 w 389"/>
                  <a:gd name="T29" fmla="*/ 33 h 65"/>
                  <a:gd name="T30" fmla="*/ 318 w 389"/>
                  <a:gd name="T31" fmla="*/ 20 h 65"/>
                  <a:gd name="T32" fmla="*/ 317 w 389"/>
                  <a:gd name="T33" fmla="*/ 10 h 65"/>
                  <a:gd name="T34" fmla="*/ 315 w 389"/>
                  <a:gd name="T35" fmla="*/ 10 h 65"/>
                  <a:gd name="T36" fmla="*/ 226 w 389"/>
                  <a:gd name="T37" fmla="*/ 65 h 65"/>
                  <a:gd name="T38" fmla="*/ 175 w 389"/>
                  <a:gd name="T39" fmla="*/ 6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89" h="65">
                    <a:moveTo>
                      <a:pt x="175" y="65"/>
                    </a:moveTo>
                    <a:cubicBezTo>
                      <a:pt x="134" y="46"/>
                      <a:pt x="94" y="29"/>
                      <a:pt x="54" y="10"/>
                    </a:cubicBezTo>
                    <a:cubicBezTo>
                      <a:pt x="52" y="10"/>
                      <a:pt x="52" y="10"/>
                      <a:pt x="52" y="10"/>
                    </a:cubicBezTo>
                    <a:cubicBezTo>
                      <a:pt x="57" y="18"/>
                      <a:pt x="61" y="26"/>
                      <a:pt x="63" y="33"/>
                    </a:cubicBezTo>
                    <a:cubicBezTo>
                      <a:pt x="66" y="44"/>
                      <a:pt x="70" y="54"/>
                      <a:pt x="73" y="65"/>
                    </a:cubicBezTo>
                    <a:cubicBezTo>
                      <a:pt x="55" y="65"/>
                      <a:pt x="37" y="65"/>
                      <a:pt x="19" y="65"/>
                    </a:cubicBezTo>
                    <a:cubicBezTo>
                      <a:pt x="13" y="43"/>
                      <a:pt x="6" y="21"/>
                      <a:pt x="0" y="0"/>
                    </a:cubicBezTo>
                    <a:cubicBezTo>
                      <a:pt x="27" y="0"/>
                      <a:pt x="55" y="0"/>
                      <a:pt x="82" y="0"/>
                    </a:cubicBezTo>
                    <a:cubicBezTo>
                      <a:pt x="120" y="17"/>
                      <a:pt x="159" y="34"/>
                      <a:pt x="198" y="51"/>
                    </a:cubicBezTo>
                    <a:cubicBezTo>
                      <a:pt x="199" y="51"/>
                      <a:pt x="199" y="51"/>
                      <a:pt x="199" y="51"/>
                    </a:cubicBezTo>
                    <a:cubicBezTo>
                      <a:pt x="227" y="34"/>
                      <a:pt x="256" y="17"/>
                      <a:pt x="284" y="0"/>
                    </a:cubicBezTo>
                    <a:cubicBezTo>
                      <a:pt x="311" y="0"/>
                      <a:pt x="339" y="0"/>
                      <a:pt x="366" y="0"/>
                    </a:cubicBezTo>
                    <a:cubicBezTo>
                      <a:pt x="374" y="21"/>
                      <a:pt x="381" y="43"/>
                      <a:pt x="389" y="65"/>
                    </a:cubicBezTo>
                    <a:cubicBezTo>
                      <a:pt x="370" y="65"/>
                      <a:pt x="351" y="65"/>
                      <a:pt x="332" y="65"/>
                    </a:cubicBezTo>
                    <a:cubicBezTo>
                      <a:pt x="329" y="54"/>
                      <a:pt x="325" y="43"/>
                      <a:pt x="321" y="33"/>
                    </a:cubicBezTo>
                    <a:cubicBezTo>
                      <a:pt x="318" y="20"/>
                      <a:pt x="318" y="20"/>
                      <a:pt x="318" y="20"/>
                    </a:cubicBezTo>
                    <a:cubicBezTo>
                      <a:pt x="317" y="10"/>
                      <a:pt x="317" y="10"/>
                      <a:pt x="317" y="10"/>
                    </a:cubicBezTo>
                    <a:cubicBezTo>
                      <a:pt x="315" y="10"/>
                      <a:pt x="315" y="10"/>
                      <a:pt x="315" y="10"/>
                    </a:cubicBezTo>
                    <a:cubicBezTo>
                      <a:pt x="286" y="29"/>
                      <a:pt x="256" y="46"/>
                      <a:pt x="226" y="65"/>
                    </a:cubicBezTo>
                    <a:cubicBezTo>
                      <a:pt x="209" y="65"/>
                      <a:pt x="192" y="65"/>
                      <a:pt x="175" y="6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5" name="Freeform 451"/>
              <p:cNvSpPr>
                <a:spLocks/>
              </p:cNvSpPr>
              <p:nvPr/>
            </p:nvSpPr>
            <p:spPr bwMode="auto">
              <a:xfrm>
                <a:off x="22315488" y="3165476"/>
                <a:ext cx="908050" cy="230188"/>
              </a:xfrm>
              <a:custGeom>
                <a:avLst/>
                <a:gdLst>
                  <a:gd name="T0" fmla="*/ 39 w 242"/>
                  <a:gd name="T1" fmla="*/ 61 h 61"/>
                  <a:gd name="T2" fmla="*/ 0 w 242"/>
                  <a:gd name="T3" fmla="*/ 0 h 61"/>
                  <a:gd name="T4" fmla="*/ 56 w 242"/>
                  <a:gd name="T5" fmla="*/ 0 h 61"/>
                  <a:gd name="T6" fmla="*/ 90 w 242"/>
                  <a:gd name="T7" fmla="*/ 52 h 61"/>
                  <a:gd name="T8" fmla="*/ 236 w 242"/>
                  <a:gd name="T9" fmla="*/ 52 h 61"/>
                  <a:gd name="T10" fmla="*/ 242 w 242"/>
                  <a:gd name="T11" fmla="*/ 61 h 61"/>
                  <a:gd name="T12" fmla="*/ 39 w 242"/>
                  <a:gd name="T13" fmla="*/ 61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42" h="61">
                    <a:moveTo>
                      <a:pt x="39" y="61"/>
                    </a:moveTo>
                    <a:cubicBezTo>
                      <a:pt x="26" y="41"/>
                      <a:pt x="13" y="21"/>
                      <a:pt x="0" y="0"/>
                    </a:cubicBezTo>
                    <a:cubicBezTo>
                      <a:pt x="19" y="0"/>
                      <a:pt x="38" y="0"/>
                      <a:pt x="56" y="0"/>
                    </a:cubicBezTo>
                    <a:cubicBezTo>
                      <a:pt x="68" y="18"/>
                      <a:pt x="79" y="35"/>
                      <a:pt x="90" y="52"/>
                    </a:cubicBezTo>
                    <a:cubicBezTo>
                      <a:pt x="139" y="52"/>
                      <a:pt x="188" y="52"/>
                      <a:pt x="236" y="52"/>
                    </a:cubicBezTo>
                    <a:cubicBezTo>
                      <a:pt x="242" y="61"/>
                      <a:pt x="242" y="61"/>
                      <a:pt x="242" y="61"/>
                    </a:cubicBezTo>
                    <a:cubicBezTo>
                      <a:pt x="174" y="61"/>
                      <a:pt x="107" y="61"/>
                      <a:pt x="39" y="6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6" name="Freeform 452"/>
              <p:cNvSpPr>
                <a:spLocks noEditPoints="1"/>
              </p:cNvSpPr>
              <p:nvPr/>
            </p:nvSpPr>
            <p:spPr bwMode="auto">
              <a:xfrm>
                <a:off x="25750838" y="2206626"/>
                <a:ext cx="869950" cy="211138"/>
              </a:xfrm>
              <a:custGeom>
                <a:avLst/>
                <a:gdLst>
                  <a:gd name="T0" fmla="*/ 232 w 232"/>
                  <a:gd name="T1" fmla="*/ 17 h 56"/>
                  <a:gd name="T2" fmla="*/ 209 w 232"/>
                  <a:gd name="T3" fmla="*/ 30 h 56"/>
                  <a:gd name="T4" fmla="*/ 116 w 232"/>
                  <a:gd name="T5" fmla="*/ 34 h 56"/>
                  <a:gd name="T6" fmla="*/ 82 w 232"/>
                  <a:gd name="T7" fmla="*/ 34 h 56"/>
                  <a:gd name="T8" fmla="*/ 99 w 232"/>
                  <a:gd name="T9" fmla="*/ 56 h 56"/>
                  <a:gd name="T10" fmla="*/ 45 w 232"/>
                  <a:gd name="T11" fmla="*/ 56 h 56"/>
                  <a:gd name="T12" fmla="*/ 0 w 232"/>
                  <a:gd name="T13" fmla="*/ 0 h 56"/>
                  <a:gd name="T14" fmla="*/ 94 w 232"/>
                  <a:gd name="T15" fmla="*/ 0 h 56"/>
                  <a:gd name="T16" fmla="*/ 190 w 232"/>
                  <a:gd name="T17" fmla="*/ 4 h 56"/>
                  <a:gd name="T18" fmla="*/ 232 w 232"/>
                  <a:gd name="T19" fmla="*/ 17 h 56"/>
                  <a:gd name="T20" fmla="*/ 76 w 232"/>
                  <a:gd name="T21" fmla="*/ 27 h 56"/>
                  <a:gd name="T22" fmla="*/ 104 w 232"/>
                  <a:gd name="T23" fmla="*/ 27 h 56"/>
                  <a:gd name="T24" fmla="*/ 163 w 232"/>
                  <a:gd name="T25" fmla="*/ 24 h 56"/>
                  <a:gd name="T26" fmla="*/ 176 w 232"/>
                  <a:gd name="T27" fmla="*/ 17 h 56"/>
                  <a:gd name="T28" fmla="*/ 153 w 232"/>
                  <a:gd name="T29" fmla="*/ 10 h 56"/>
                  <a:gd name="T30" fmla="*/ 97 w 232"/>
                  <a:gd name="T31" fmla="*/ 7 h 56"/>
                  <a:gd name="T32" fmla="*/ 60 w 232"/>
                  <a:gd name="T33" fmla="*/ 7 h 56"/>
                  <a:gd name="T34" fmla="*/ 76 w 232"/>
                  <a:gd name="T35" fmla="*/ 27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32" h="56">
                    <a:moveTo>
                      <a:pt x="232" y="17"/>
                    </a:moveTo>
                    <a:cubicBezTo>
                      <a:pt x="232" y="17"/>
                      <a:pt x="229" y="27"/>
                      <a:pt x="209" y="30"/>
                    </a:cubicBezTo>
                    <a:cubicBezTo>
                      <a:pt x="189" y="33"/>
                      <a:pt x="158" y="34"/>
                      <a:pt x="116" y="34"/>
                    </a:cubicBezTo>
                    <a:cubicBezTo>
                      <a:pt x="105" y="34"/>
                      <a:pt x="93" y="34"/>
                      <a:pt x="82" y="34"/>
                    </a:cubicBezTo>
                    <a:cubicBezTo>
                      <a:pt x="88" y="42"/>
                      <a:pt x="93" y="48"/>
                      <a:pt x="99" y="56"/>
                    </a:cubicBezTo>
                    <a:cubicBezTo>
                      <a:pt x="81" y="56"/>
                      <a:pt x="63" y="56"/>
                      <a:pt x="45" y="56"/>
                    </a:cubicBezTo>
                    <a:cubicBezTo>
                      <a:pt x="30" y="37"/>
                      <a:pt x="15" y="18"/>
                      <a:pt x="0" y="0"/>
                    </a:cubicBezTo>
                    <a:cubicBezTo>
                      <a:pt x="31" y="0"/>
                      <a:pt x="63" y="0"/>
                      <a:pt x="94" y="0"/>
                    </a:cubicBezTo>
                    <a:cubicBezTo>
                      <a:pt x="136" y="0"/>
                      <a:pt x="168" y="1"/>
                      <a:pt x="190" y="4"/>
                    </a:cubicBezTo>
                    <a:cubicBezTo>
                      <a:pt x="213" y="7"/>
                      <a:pt x="232" y="17"/>
                      <a:pt x="232" y="17"/>
                    </a:cubicBezTo>
                    <a:close/>
                    <a:moveTo>
                      <a:pt x="76" y="27"/>
                    </a:moveTo>
                    <a:cubicBezTo>
                      <a:pt x="85" y="27"/>
                      <a:pt x="95" y="27"/>
                      <a:pt x="104" y="27"/>
                    </a:cubicBezTo>
                    <a:cubicBezTo>
                      <a:pt x="132" y="27"/>
                      <a:pt x="152" y="26"/>
                      <a:pt x="163" y="24"/>
                    </a:cubicBezTo>
                    <a:cubicBezTo>
                      <a:pt x="175" y="23"/>
                      <a:pt x="176" y="17"/>
                      <a:pt x="176" y="17"/>
                    </a:cubicBezTo>
                    <a:cubicBezTo>
                      <a:pt x="176" y="17"/>
                      <a:pt x="166" y="11"/>
                      <a:pt x="153" y="10"/>
                    </a:cubicBezTo>
                    <a:cubicBezTo>
                      <a:pt x="140" y="8"/>
                      <a:pt x="122" y="7"/>
                      <a:pt x="97" y="7"/>
                    </a:cubicBezTo>
                    <a:cubicBezTo>
                      <a:pt x="85" y="7"/>
                      <a:pt x="72" y="7"/>
                      <a:pt x="60" y="7"/>
                    </a:cubicBezTo>
                    <a:cubicBezTo>
                      <a:pt x="65" y="14"/>
                      <a:pt x="70" y="20"/>
                      <a:pt x="76" y="27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7" name="Freeform 453"/>
              <p:cNvSpPr>
                <a:spLocks/>
              </p:cNvSpPr>
              <p:nvPr/>
            </p:nvSpPr>
            <p:spPr bwMode="auto">
              <a:xfrm>
                <a:off x="31107063" y="2105026"/>
                <a:ext cx="606425" cy="211138"/>
              </a:xfrm>
              <a:custGeom>
                <a:avLst/>
                <a:gdLst>
                  <a:gd name="T0" fmla="*/ 62 w 162"/>
                  <a:gd name="T1" fmla="*/ 37 h 56"/>
                  <a:gd name="T2" fmla="*/ 6 w 162"/>
                  <a:gd name="T3" fmla="*/ 31 h 56"/>
                  <a:gd name="T4" fmla="*/ 0 w 162"/>
                  <a:gd name="T5" fmla="*/ 25 h 56"/>
                  <a:gd name="T6" fmla="*/ 36 w 162"/>
                  <a:gd name="T7" fmla="*/ 24 h 56"/>
                  <a:gd name="T8" fmla="*/ 43 w 162"/>
                  <a:gd name="T9" fmla="*/ 19 h 56"/>
                  <a:gd name="T10" fmla="*/ 33 w 162"/>
                  <a:gd name="T11" fmla="*/ 10 h 56"/>
                  <a:gd name="T12" fmla="*/ 46 w 162"/>
                  <a:gd name="T13" fmla="*/ 3 h 56"/>
                  <a:gd name="T14" fmla="*/ 104 w 162"/>
                  <a:gd name="T15" fmla="*/ 0 h 56"/>
                  <a:gd name="T16" fmla="*/ 109 w 162"/>
                  <a:gd name="T17" fmla="*/ 6 h 56"/>
                  <a:gd name="T18" fmla="*/ 80 w 162"/>
                  <a:gd name="T19" fmla="*/ 7 h 56"/>
                  <a:gd name="T20" fmla="*/ 75 w 162"/>
                  <a:gd name="T21" fmla="*/ 11 h 56"/>
                  <a:gd name="T22" fmla="*/ 85 w 162"/>
                  <a:gd name="T23" fmla="*/ 20 h 56"/>
                  <a:gd name="T24" fmla="*/ 50 w 162"/>
                  <a:gd name="T25" fmla="*/ 27 h 56"/>
                  <a:gd name="T26" fmla="*/ 50 w 162"/>
                  <a:gd name="T27" fmla="*/ 28 h 56"/>
                  <a:gd name="T28" fmla="*/ 101 w 162"/>
                  <a:gd name="T29" fmla="*/ 35 h 56"/>
                  <a:gd name="T30" fmla="*/ 110 w 162"/>
                  <a:gd name="T31" fmla="*/ 45 h 56"/>
                  <a:gd name="T32" fmla="*/ 124 w 162"/>
                  <a:gd name="T33" fmla="*/ 49 h 56"/>
                  <a:gd name="T34" fmla="*/ 156 w 162"/>
                  <a:gd name="T35" fmla="*/ 50 h 56"/>
                  <a:gd name="T36" fmla="*/ 162 w 162"/>
                  <a:gd name="T37" fmla="*/ 56 h 56"/>
                  <a:gd name="T38" fmla="*/ 98 w 162"/>
                  <a:gd name="T39" fmla="*/ 53 h 56"/>
                  <a:gd name="T40" fmla="*/ 71 w 162"/>
                  <a:gd name="T41" fmla="*/ 45 h 56"/>
                  <a:gd name="T42" fmla="*/ 62 w 162"/>
                  <a:gd name="T43" fmla="*/ 37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62" h="56">
                    <a:moveTo>
                      <a:pt x="62" y="37"/>
                    </a:moveTo>
                    <a:cubicBezTo>
                      <a:pt x="62" y="37"/>
                      <a:pt x="39" y="31"/>
                      <a:pt x="6" y="31"/>
                    </a:cubicBezTo>
                    <a:cubicBezTo>
                      <a:pt x="0" y="25"/>
                      <a:pt x="0" y="25"/>
                      <a:pt x="0" y="25"/>
                    </a:cubicBezTo>
                    <a:cubicBezTo>
                      <a:pt x="17" y="25"/>
                      <a:pt x="29" y="24"/>
                      <a:pt x="36" y="24"/>
                    </a:cubicBezTo>
                    <a:cubicBezTo>
                      <a:pt x="43" y="22"/>
                      <a:pt x="43" y="19"/>
                      <a:pt x="43" y="19"/>
                    </a:cubicBezTo>
                    <a:cubicBezTo>
                      <a:pt x="33" y="10"/>
                      <a:pt x="33" y="10"/>
                      <a:pt x="33" y="10"/>
                    </a:cubicBezTo>
                    <a:cubicBezTo>
                      <a:pt x="33" y="10"/>
                      <a:pt x="34" y="4"/>
                      <a:pt x="46" y="3"/>
                    </a:cubicBezTo>
                    <a:cubicBezTo>
                      <a:pt x="58" y="1"/>
                      <a:pt x="77" y="0"/>
                      <a:pt x="104" y="0"/>
                    </a:cubicBezTo>
                    <a:cubicBezTo>
                      <a:pt x="109" y="6"/>
                      <a:pt x="109" y="6"/>
                      <a:pt x="109" y="6"/>
                    </a:cubicBezTo>
                    <a:cubicBezTo>
                      <a:pt x="96" y="6"/>
                      <a:pt x="80" y="7"/>
                      <a:pt x="80" y="7"/>
                    </a:cubicBezTo>
                    <a:cubicBezTo>
                      <a:pt x="75" y="11"/>
                      <a:pt x="75" y="11"/>
                      <a:pt x="75" y="11"/>
                    </a:cubicBezTo>
                    <a:cubicBezTo>
                      <a:pt x="85" y="20"/>
                      <a:pt x="85" y="20"/>
                      <a:pt x="85" y="20"/>
                    </a:cubicBezTo>
                    <a:cubicBezTo>
                      <a:pt x="85" y="20"/>
                      <a:pt x="77" y="27"/>
                      <a:pt x="50" y="27"/>
                    </a:cubicBezTo>
                    <a:cubicBezTo>
                      <a:pt x="50" y="28"/>
                      <a:pt x="50" y="28"/>
                      <a:pt x="50" y="28"/>
                    </a:cubicBezTo>
                    <a:cubicBezTo>
                      <a:pt x="79" y="29"/>
                      <a:pt x="101" y="35"/>
                      <a:pt x="101" y="35"/>
                    </a:cubicBezTo>
                    <a:cubicBezTo>
                      <a:pt x="110" y="45"/>
                      <a:pt x="110" y="45"/>
                      <a:pt x="110" y="45"/>
                    </a:cubicBezTo>
                    <a:cubicBezTo>
                      <a:pt x="110" y="45"/>
                      <a:pt x="117" y="48"/>
                      <a:pt x="124" y="49"/>
                    </a:cubicBezTo>
                    <a:cubicBezTo>
                      <a:pt x="131" y="49"/>
                      <a:pt x="142" y="50"/>
                      <a:pt x="156" y="50"/>
                    </a:cubicBezTo>
                    <a:cubicBezTo>
                      <a:pt x="162" y="56"/>
                      <a:pt x="162" y="56"/>
                      <a:pt x="162" y="56"/>
                    </a:cubicBezTo>
                    <a:cubicBezTo>
                      <a:pt x="134" y="56"/>
                      <a:pt x="112" y="55"/>
                      <a:pt x="98" y="53"/>
                    </a:cubicBezTo>
                    <a:cubicBezTo>
                      <a:pt x="84" y="52"/>
                      <a:pt x="71" y="45"/>
                      <a:pt x="71" y="45"/>
                    </a:cubicBezTo>
                    <a:lnTo>
                      <a:pt x="62" y="37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8" name="Freeform 454"/>
              <p:cNvSpPr>
                <a:spLocks/>
              </p:cNvSpPr>
              <p:nvPr/>
            </p:nvSpPr>
            <p:spPr bwMode="auto">
              <a:xfrm>
                <a:off x="31459488" y="2414588"/>
                <a:ext cx="554038" cy="214313"/>
              </a:xfrm>
              <a:custGeom>
                <a:avLst/>
                <a:gdLst>
                  <a:gd name="T0" fmla="*/ 148 w 148"/>
                  <a:gd name="T1" fmla="*/ 57 h 57"/>
                  <a:gd name="T2" fmla="*/ 59 w 148"/>
                  <a:gd name="T3" fmla="*/ 57 h 57"/>
                  <a:gd name="T4" fmla="*/ 0 w 148"/>
                  <a:gd name="T5" fmla="*/ 0 h 57"/>
                  <a:gd name="T6" fmla="*/ 88 w 148"/>
                  <a:gd name="T7" fmla="*/ 0 h 57"/>
                  <a:gd name="T8" fmla="*/ 94 w 148"/>
                  <a:gd name="T9" fmla="*/ 6 h 57"/>
                  <a:gd name="T10" fmla="*/ 46 w 148"/>
                  <a:gd name="T11" fmla="*/ 6 h 57"/>
                  <a:gd name="T12" fmla="*/ 94 w 148"/>
                  <a:gd name="T13" fmla="*/ 51 h 57"/>
                  <a:gd name="T14" fmla="*/ 142 w 148"/>
                  <a:gd name="T15" fmla="*/ 51 h 57"/>
                  <a:gd name="T16" fmla="*/ 148 w 148"/>
                  <a:gd name="T17" fmla="*/ 57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8" h="57">
                    <a:moveTo>
                      <a:pt x="148" y="57"/>
                    </a:moveTo>
                    <a:cubicBezTo>
                      <a:pt x="118" y="57"/>
                      <a:pt x="89" y="57"/>
                      <a:pt x="59" y="57"/>
                    </a:cubicBezTo>
                    <a:cubicBezTo>
                      <a:pt x="39" y="38"/>
                      <a:pt x="19" y="19"/>
                      <a:pt x="0" y="0"/>
                    </a:cubicBezTo>
                    <a:cubicBezTo>
                      <a:pt x="29" y="0"/>
                      <a:pt x="58" y="0"/>
                      <a:pt x="88" y="0"/>
                    </a:cubicBezTo>
                    <a:cubicBezTo>
                      <a:pt x="94" y="6"/>
                      <a:pt x="94" y="6"/>
                      <a:pt x="94" y="6"/>
                    </a:cubicBezTo>
                    <a:cubicBezTo>
                      <a:pt x="78" y="6"/>
                      <a:pt x="62" y="6"/>
                      <a:pt x="46" y="6"/>
                    </a:cubicBezTo>
                    <a:cubicBezTo>
                      <a:pt x="62" y="21"/>
                      <a:pt x="78" y="36"/>
                      <a:pt x="94" y="51"/>
                    </a:cubicBezTo>
                    <a:cubicBezTo>
                      <a:pt x="110" y="51"/>
                      <a:pt x="126" y="51"/>
                      <a:pt x="142" y="51"/>
                    </a:cubicBezTo>
                    <a:lnTo>
                      <a:pt x="148" y="57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9" name="Freeform 455"/>
              <p:cNvSpPr>
                <a:spLocks noEditPoints="1"/>
              </p:cNvSpPr>
              <p:nvPr/>
            </p:nvSpPr>
            <p:spPr bwMode="auto">
              <a:xfrm>
                <a:off x="27960638" y="3041651"/>
                <a:ext cx="306388" cy="146050"/>
              </a:xfrm>
              <a:custGeom>
                <a:avLst/>
                <a:gdLst>
                  <a:gd name="T0" fmla="*/ 0 w 82"/>
                  <a:gd name="T1" fmla="*/ 5 h 39"/>
                  <a:gd name="T2" fmla="*/ 24 w 82"/>
                  <a:gd name="T3" fmla="*/ 0 h 39"/>
                  <a:gd name="T4" fmla="*/ 46 w 82"/>
                  <a:gd name="T5" fmla="*/ 2 h 39"/>
                  <a:gd name="T6" fmla="*/ 57 w 82"/>
                  <a:gd name="T7" fmla="*/ 5 h 39"/>
                  <a:gd name="T8" fmla="*/ 53 w 82"/>
                  <a:gd name="T9" fmla="*/ 9 h 39"/>
                  <a:gd name="T10" fmla="*/ 33 w 82"/>
                  <a:gd name="T11" fmla="*/ 10 h 39"/>
                  <a:gd name="T12" fmla="*/ 10 w 82"/>
                  <a:gd name="T13" fmla="*/ 9 h 39"/>
                  <a:gd name="T14" fmla="*/ 0 w 82"/>
                  <a:gd name="T15" fmla="*/ 5 h 39"/>
                  <a:gd name="T16" fmla="*/ 25 w 82"/>
                  <a:gd name="T17" fmla="*/ 34 h 39"/>
                  <a:gd name="T18" fmla="*/ 29 w 82"/>
                  <a:gd name="T19" fmla="*/ 30 h 39"/>
                  <a:gd name="T20" fmla="*/ 49 w 82"/>
                  <a:gd name="T21" fmla="*/ 29 h 39"/>
                  <a:gd name="T22" fmla="*/ 71 w 82"/>
                  <a:gd name="T23" fmla="*/ 30 h 39"/>
                  <a:gd name="T24" fmla="*/ 82 w 82"/>
                  <a:gd name="T25" fmla="*/ 34 h 39"/>
                  <a:gd name="T26" fmla="*/ 78 w 82"/>
                  <a:gd name="T27" fmla="*/ 38 h 39"/>
                  <a:gd name="T28" fmla="*/ 58 w 82"/>
                  <a:gd name="T29" fmla="*/ 39 h 39"/>
                  <a:gd name="T30" fmla="*/ 35 w 82"/>
                  <a:gd name="T31" fmla="*/ 38 h 39"/>
                  <a:gd name="T32" fmla="*/ 25 w 82"/>
                  <a:gd name="T33" fmla="*/ 34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2" h="39">
                    <a:moveTo>
                      <a:pt x="0" y="5"/>
                    </a:moveTo>
                    <a:cubicBezTo>
                      <a:pt x="0" y="5"/>
                      <a:pt x="5" y="0"/>
                      <a:pt x="24" y="0"/>
                    </a:cubicBezTo>
                    <a:cubicBezTo>
                      <a:pt x="33" y="0"/>
                      <a:pt x="46" y="2"/>
                      <a:pt x="46" y="2"/>
                    </a:cubicBezTo>
                    <a:cubicBezTo>
                      <a:pt x="57" y="5"/>
                      <a:pt x="57" y="5"/>
                      <a:pt x="57" y="5"/>
                    </a:cubicBezTo>
                    <a:cubicBezTo>
                      <a:pt x="53" y="9"/>
                      <a:pt x="53" y="9"/>
                      <a:pt x="53" y="9"/>
                    </a:cubicBezTo>
                    <a:cubicBezTo>
                      <a:pt x="53" y="9"/>
                      <a:pt x="42" y="10"/>
                      <a:pt x="33" y="10"/>
                    </a:cubicBezTo>
                    <a:cubicBezTo>
                      <a:pt x="23" y="10"/>
                      <a:pt x="10" y="9"/>
                      <a:pt x="10" y="9"/>
                    </a:cubicBezTo>
                    <a:lnTo>
                      <a:pt x="0" y="5"/>
                    </a:lnTo>
                    <a:close/>
                    <a:moveTo>
                      <a:pt x="25" y="34"/>
                    </a:moveTo>
                    <a:cubicBezTo>
                      <a:pt x="29" y="30"/>
                      <a:pt x="29" y="30"/>
                      <a:pt x="29" y="30"/>
                    </a:cubicBezTo>
                    <a:cubicBezTo>
                      <a:pt x="29" y="30"/>
                      <a:pt x="40" y="29"/>
                      <a:pt x="49" y="29"/>
                    </a:cubicBezTo>
                    <a:cubicBezTo>
                      <a:pt x="58" y="29"/>
                      <a:pt x="71" y="30"/>
                      <a:pt x="71" y="30"/>
                    </a:cubicBezTo>
                    <a:cubicBezTo>
                      <a:pt x="82" y="34"/>
                      <a:pt x="82" y="34"/>
                      <a:pt x="82" y="34"/>
                    </a:cubicBezTo>
                    <a:cubicBezTo>
                      <a:pt x="78" y="38"/>
                      <a:pt x="78" y="38"/>
                      <a:pt x="78" y="38"/>
                    </a:cubicBezTo>
                    <a:cubicBezTo>
                      <a:pt x="78" y="38"/>
                      <a:pt x="67" y="39"/>
                      <a:pt x="58" y="39"/>
                    </a:cubicBezTo>
                    <a:cubicBezTo>
                      <a:pt x="49" y="39"/>
                      <a:pt x="35" y="38"/>
                      <a:pt x="35" y="38"/>
                    </a:cubicBezTo>
                    <a:lnTo>
                      <a:pt x="25" y="34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0" name="Freeform 456"/>
              <p:cNvSpPr>
                <a:spLocks noEditPoints="1"/>
              </p:cNvSpPr>
              <p:nvPr/>
            </p:nvSpPr>
            <p:spPr bwMode="auto">
              <a:xfrm>
                <a:off x="28260675" y="3376613"/>
                <a:ext cx="292100" cy="179388"/>
              </a:xfrm>
              <a:custGeom>
                <a:avLst/>
                <a:gdLst>
                  <a:gd name="T0" fmla="*/ 74 w 78"/>
                  <a:gd name="T1" fmla="*/ 30 h 48"/>
                  <a:gd name="T2" fmla="*/ 78 w 78"/>
                  <a:gd name="T3" fmla="*/ 31 h 48"/>
                  <a:gd name="T4" fmla="*/ 58 w 78"/>
                  <a:gd name="T5" fmla="*/ 48 h 48"/>
                  <a:gd name="T6" fmla="*/ 24 w 78"/>
                  <a:gd name="T7" fmla="*/ 48 h 48"/>
                  <a:gd name="T8" fmla="*/ 29 w 78"/>
                  <a:gd name="T9" fmla="*/ 30 h 48"/>
                  <a:gd name="T10" fmla="*/ 74 w 78"/>
                  <a:gd name="T11" fmla="*/ 30 h 48"/>
                  <a:gd name="T12" fmla="*/ 0 w 78"/>
                  <a:gd name="T13" fmla="*/ 5 h 48"/>
                  <a:gd name="T14" fmla="*/ 24 w 78"/>
                  <a:gd name="T15" fmla="*/ 0 h 48"/>
                  <a:gd name="T16" fmla="*/ 47 w 78"/>
                  <a:gd name="T17" fmla="*/ 1 h 48"/>
                  <a:gd name="T18" fmla="*/ 58 w 78"/>
                  <a:gd name="T19" fmla="*/ 5 h 48"/>
                  <a:gd name="T20" fmla="*/ 53 w 78"/>
                  <a:gd name="T21" fmla="*/ 9 h 48"/>
                  <a:gd name="T22" fmla="*/ 33 w 78"/>
                  <a:gd name="T23" fmla="*/ 10 h 48"/>
                  <a:gd name="T24" fmla="*/ 11 w 78"/>
                  <a:gd name="T25" fmla="*/ 9 h 48"/>
                  <a:gd name="T26" fmla="*/ 0 w 78"/>
                  <a:gd name="T27" fmla="*/ 5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8" h="48">
                    <a:moveTo>
                      <a:pt x="74" y="30"/>
                    </a:moveTo>
                    <a:cubicBezTo>
                      <a:pt x="78" y="31"/>
                      <a:pt x="78" y="31"/>
                      <a:pt x="78" y="31"/>
                    </a:cubicBezTo>
                    <a:cubicBezTo>
                      <a:pt x="78" y="31"/>
                      <a:pt x="69" y="41"/>
                      <a:pt x="58" y="48"/>
                    </a:cubicBezTo>
                    <a:cubicBezTo>
                      <a:pt x="47" y="48"/>
                      <a:pt x="35" y="48"/>
                      <a:pt x="24" y="48"/>
                    </a:cubicBezTo>
                    <a:cubicBezTo>
                      <a:pt x="27" y="41"/>
                      <a:pt x="29" y="30"/>
                      <a:pt x="29" y="30"/>
                    </a:cubicBezTo>
                    <a:cubicBezTo>
                      <a:pt x="44" y="30"/>
                      <a:pt x="59" y="30"/>
                      <a:pt x="74" y="30"/>
                    </a:cubicBezTo>
                    <a:close/>
                    <a:moveTo>
                      <a:pt x="0" y="5"/>
                    </a:moveTo>
                    <a:cubicBezTo>
                      <a:pt x="0" y="5"/>
                      <a:pt x="5" y="0"/>
                      <a:pt x="24" y="0"/>
                    </a:cubicBezTo>
                    <a:cubicBezTo>
                      <a:pt x="34" y="0"/>
                      <a:pt x="47" y="1"/>
                      <a:pt x="47" y="1"/>
                    </a:cubicBezTo>
                    <a:cubicBezTo>
                      <a:pt x="58" y="5"/>
                      <a:pt x="58" y="5"/>
                      <a:pt x="58" y="5"/>
                    </a:cubicBezTo>
                    <a:cubicBezTo>
                      <a:pt x="53" y="9"/>
                      <a:pt x="53" y="9"/>
                      <a:pt x="53" y="9"/>
                    </a:cubicBezTo>
                    <a:cubicBezTo>
                      <a:pt x="53" y="9"/>
                      <a:pt x="43" y="10"/>
                      <a:pt x="33" y="10"/>
                    </a:cubicBezTo>
                    <a:cubicBezTo>
                      <a:pt x="24" y="10"/>
                      <a:pt x="11" y="9"/>
                      <a:pt x="11" y="9"/>
                    </a:cubicBez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1" name="Freeform 457"/>
              <p:cNvSpPr>
                <a:spLocks/>
              </p:cNvSpPr>
              <p:nvPr/>
            </p:nvSpPr>
            <p:spPr bwMode="auto">
              <a:xfrm>
                <a:off x="20046950" y="4041776"/>
                <a:ext cx="771525" cy="138113"/>
              </a:xfrm>
              <a:custGeom>
                <a:avLst/>
                <a:gdLst>
                  <a:gd name="T0" fmla="*/ 206 w 206"/>
                  <a:gd name="T1" fmla="*/ 37 h 37"/>
                  <a:gd name="T2" fmla="*/ 2 w 206"/>
                  <a:gd name="T3" fmla="*/ 22 h 37"/>
                  <a:gd name="T4" fmla="*/ 0 w 206"/>
                  <a:gd name="T5" fmla="*/ 17 h 37"/>
                  <a:gd name="T6" fmla="*/ 185 w 206"/>
                  <a:gd name="T7" fmla="*/ 0 h 37"/>
                  <a:gd name="T8" fmla="*/ 189 w 206"/>
                  <a:gd name="T9" fmla="*/ 7 h 37"/>
                  <a:gd name="T10" fmla="*/ 49 w 206"/>
                  <a:gd name="T11" fmla="*/ 19 h 37"/>
                  <a:gd name="T12" fmla="*/ 202 w 206"/>
                  <a:gd name="T13" fmla="*/ 30 h 37"/>
                  <a:gd name="T14" fmla="*/ 206 w 206"/>
                  <a:gd name="T15" fmla="*/ 3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6" h="37">
                    <a:moveTo>
                      <a:pt x="206" y="37"/>
                    </a:moveTo>
                    <a:cubicBezTo>
                      <a:pt x="138" y="32"/>
                      <a:pt x="70" y="27"/>
                      <a:pt x="2" y="22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62" y="11"/>
                      <a:pt x="123" y="5"/>
                      <a:pt x="185" y="0"/>
                    </a:cubicBezTo>
                    <a:cubicBezTo>
                      <a:pt x="189" y="7"/>
                      <a:pt x="189" y="7"/>
                      <a:pt x="189" y="7"/>
                    </a:cubicBezTo>
                    <a:cubicBezTo>
                      <a:pt x="142" y="11"/>
                      <a:pt x="96" y="15"/>
                      <a:pt x="49" y="19"/>
                    </a:cubicBezTo>
                    <a:cubicBezTo>
                      <a:pt x="100" y="23"/>
                      <a:pt x="151" y="26"/>
                      <a:pt x="202" y="30"/>
                    </a:cubicBezTo>
                    <a:lnTo>
                      <a:pt x="206" y="37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2" name="Freeform 458"/>
              <p:cNvSpPr>
                <a:spLocks/>
              </p:cNvSpPr>
              <p:nvPr/>
            </p:nvSpPr>
            <p:spPr bwMode="auto">
              <a:xfrm>
                <a:off x="20523200" y="4503738"/>
                <a:ext cx="228600" cy="71438"/>
              </a:xfrm>
              <a:custGeom>
                <a:avLst/>
                <a:gdLst>
                  <a:gd name="T0" fmla="*/ 61 w 61"/>
                  <a:gd name="T1" fmla="*/ 1 h 19"/>
                  <a:gd name="T2" fmla="*/ 35 w 61"/>
                  <a:gd name="T3" fmla="*/ 19 h 19"/>
                  <a:gd name="T4" fmla="*/ 0 w 61"/>
                  <a:gd name="T5" fmla="*/ 19 h 19"/>
                  <a:gd name="T6" fmla="*/ 11 w 61"/>
                  <a:gd name="T7" fmla="*/ 0 h 19"/>
                  <a:gd name="T8" fmla="*/ 57 w 61"/>
                  <a:gd name="T9" fmla="*/ 0 h 19"/>
                  <a:gd name="T10" fmla="*/ 61 w 61"/>
                  <a:gd name="T11" fmla="*/ 1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1" h="19">
                    <a:moveTo>
                      <a:pt x="61" y="1"/>
                    </a:moveTo>
                    <a:cubicBezTo>
                      <a:pt x="61" y="1"/>
                      <a:pt x="48" y="11"/>
                      <a:pt x="35" y="19"/>
                    </a:cubicBezTo>
                    <a:cubicBezTo>
                      <a:pt x="23" y="19"/>
                      <a:pt x="12" y="19"/>
                      <a:pt x="0" y="19"/>
                    </a:cubicBezTo>
                    <a:cubicBezTo>
                      <a:pt x="6" y="12"/>
                      <a:pt x="11" y="0"/>
                      <a:pt x="11" y="0"/>
                    </a:cubicBezTo>
                    <a:cubicBezTo>
                      <a:pt x="26" y="0"/>
                      <a:pt x="42" y="0"/>
                      <a:pt x="57" y="0"/>
                    </a:cubicBezTo>
                    <a:lnTo>
                      <a:pt x="61" y="1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3" name="Freeform 459"/>
              <p:cNvSpPr>
                <a:spLocks/>
              </p:cNvSpPr>
              <p:nvPr/>
            </p:nvSpPr>
            <p:spPr bwMode="auto">
              <a:xfrm>
                <a:off x="25803225" y="4041776"/>
                <a:ext cx="795338" cy="138113"/>
              </a:xfrm>
              <a:custGeom>
                <a:avLst/>
                <a:gdLst>
                  <a:gd name="T0" fmla="*/ 23 w 212"/>
                  <a:gd name="T1" fmla="*/ 30 h 37"/>
                  <a:gd name="T2" fmla="*/ 162 w 212"/>
                  <a:gd name="T3" fmla="*/ 19 h 37"/>
                  <a:gd name="T4" fmla="*/ 6 w 212"/>
                  <a:gd name="T5" fmla="*/ 7 h 37"/>
                  <a:gd name="T6" fmla="*/ 0 w 212"/>
                  <a:gd name="T7" fmla="*/ 0 h 37"/>
                  <a:gd name="T8" fmla="*/ 209 w 212"/>
                  <a:gd name="T9" fmla="*/ 17 h 37"/>
                  <a:gd name="T10" fmla="*/ 212 w 212"/>
                  <a:gd name="T11" fmla="*/ 22 h 37"/>
                  <a:gd name="T12" fmla="*/ 29 w 212"/>
                  <a:gd name="T13" fmla="*/ 37 h 37"/>
                  <a:gd name="T14" fmla="*/ 23 w 212"/>
                  <a:gd name="T15" fmla="*/ 3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2" h="37">
                    <a:moveTo>
                      <a:pt x="23" y="30"/>
                    </a:moveTo>
                    <a:cubicBezTo>
                      <a:pt x="69" y="26"/>
                      <a:pt x="115" y="23"/>
                      <a:pt x="162" y="19"/>
                    </a:cubicBezTo>
                    <a:cubicBezTo>
                      <a:pt x="109" y="15"/>
                      <a:pt x="57" y="11"/>
                      <a:pt x="6" y="7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0" y="5"/>
                      <a:pt x="139" y="11"/>
                      <a:pt x="209" y="17"/>
                    </a:cubicBezTo>
                    <a:cubicBezTo>
                      <a:pt x="212" y="22"/>
                      <a:pt x="212" y="22"/>
                      <a:pt x="212" y="22"/>
                    </a:cubicBezTo>
                    <a:cubicBezTo>
                      <a:pt x="151" y="27"/>
                      <a:pt x="90" y="32"/>
                      <a:pt x="29" y="37"/>
                    </a:cubicBezTo>
                    <a:lnTo>
                      <a:pt x="23" y="3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4" name="Freeform 460"/>
              <p:cNvSpPr>
                <a:spLocks/>
              </p:cNvSpPr>
              <p:nvPr/>
            </p:nvSpPr>
            <p:spPr bwMode="auto">
              <a:xfrm>
                <a:off x="26441400" y="4495801"/>
                <a:ext cx="223838" cy="46038"/>
              </a:xfrm>
              <a:custGeom>
                <a:avLst/>
                <a:gdLst>
                  <a:gd name="T0" fmla="*/ 0 w 60"/>
                  <a:gd name="T1" fmla="*/ 6 h 12"/>
                  <a:gd name="T2" fmla="*/ 4 w 60"/>
                  <a:gd name="T3" fmla="*/ 2 h 12"/>
                  <a:gd name="T4" fmla="*/ 26 w 60"/>
                  <a:gd name="T5" fmla="*/ 0 h 12"/>
                  <a:gd name="T6" fmla="*/ 49 w 60"/>
                  <a:gd name="T7" fmla="*/ 2 h 12"/>
                  <a:gd name="T8" fmla="*/ 60 w 60"/>
                  <a:gd name="T9" fmla="*/ 6 h 12"/>
                  <a:gd name="T10" fmla="*/ 56 w 60"/>
                  <a:gd name="T11" fmla="*/ 11 h 12"/>
                  <a:gd name="T12" fmla="*/ 34 w 60"/>
                  <a:gd name="T13" fmla="*/ 12 h 12"/>
                  <a:gd name="T14" fmla="*/ 11 w 60"/>
                  <a:gd name="T15" fmla="*/ 11 h 12"/>
                  <a:gd name="T16" fmla="*/ 0 w 60"/>
                  <a:gd name="T17" fmla="*/ 6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0" h="12">
                    <a:moveTo>
                      <a:pt x="0" y="6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16" y="0"/>
                      <a:pt x="26" y="0"/>
                    </a:cubicBezTo>
                    <a:cubicBezTo>
                      <a:pt x="35" y="0"/>
                      <a:pt x="49" y="2"/>
                      <a:pt x="49" y="2"/>
                    </a:cubicBezTo>
                    <a:cubicBezTo>
                      <a:pt x="55" y="3"/>
                      <a:pt x="60" y="6"/>
                      <a:pt x="60" y="6"/>
                    </a:cubicBezTo>
                    <a:cubicBezTo>
                      <a:pt x="56" y="11"/>
                      <a:pt x="56" y="11"/>
                      <a:pt x="56" y="11"/>
                    </a:cubicBezTo>
                    <a:cubicBezTo>
                      <a:pt x="56" y="11"/>
                      <a:pt x="44" y="12"/>
                      <a:pt x="34" y="12"/>
                    </a:cubicBezTo>
                    <a:cubicBezTo>
                      <a:pt x="25" y="12"/>
                      <a:pt x="17" y="12"/>
                      <a:pt x="11" y="11"/>
                    </a:cubicBez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5" name="Freeform 461"/>
              <p:cNvSpPr>
                <a:spLocks noEditPoints="1"/>
              </p:cNvSpPr>
              <p:nvPr/>
            </p:nvSpPr>
            <p:spPr bwMode="auto">
              <a:xfrm>
                <a:off x="31413450" y="4011613"/>
                <a:ext cx="676275" cy="203200"/>
              </a:xfrm>
              <a:custGeom>
                <a:avLst/>
                <a:gdLst>
                  <a:gd name="T0" fmla="*/ 86 w 180"/>
                  <a:gd name="T1" fmla="*/ 37 h 54"/>
                  <a:gd name="T2" fmla="*/ 83 w 180"/>
                  <a:gd name="T3" fmla="*/ 35 h 54"/>
                  <a:gd name="T4" fmla="*/ 85 w 180"/>
                  <a:gd name="T5" fmla="*/ 28 h 54"/>
                  <a:gd name="T6" fmla="*/ 107 w 180"/>
                  <a:gd name="T7" fmla="*/ 23 h 54"/>
                  <a:gd name="T8" fmla="*/ 133 w 180"/>
                  <a:gd name="T9" fmla="*/ 17 h 54"/>
                  <a:gd name="T10" fmla="*/ 135 w 180"/>
                  <a:gd name="T11" fmla="*/ 13 h 54"/>
                  <a:gd name="T12" fmla="*/ 120 w 180"/>
                  <a:gd name="T13" fmla="*/ 8 h 54"/>
                  <a:gd name="T14" fmla="*/ 86 w 180"/>
                  <a:gd name="T15" fmla="*/ 7 h 54"/>
                  <a:gd name="T16" fmla="*/ 52 w 180"/>
                  <a:gd name="T17" fmla="*/ 8 h 54"/>
                  <a:gd name="T18" fmla="*/ 23 w 180"/>
                  <a:gd name="T19" fmla="*/ 10 h 54"/>
                  <a:gd name="T20" fmla="*/ 0 w 180"/>
                  <a:gd name="T21" fmla="*/ 4 h 54"/>
                  <a:gd name="T22" fmla="*/ 82 w 180"/>
                  <a:gd name="T23" fmla="*/ 0 h 54"/>
                  <a:gd name="T24" fmla="*/ 148 w 180"/>
                  <a:gd name="T25" fmla="*/ 3 h 54"/>
                  <a:gd name="T26" fmla="*/ 180 w 180"/>
                  <a:gd name="T27" fmla="*/ 13 h 54"/>
                  <a:gd name="T28" fmla="*/ 180 w 180"/>
                  <a:gd name="T29" fmla="*/ 17 h 54"/>
                  <a:gd name="T30" fmla="*/ 171 w 180"/>
                  <a:gd name="T31" fmla="*/ 21 h 54"/>
                  <a:gd name="T32" fmla="*/ 145 w 180"/>
                  <a:gd name="T33" fmla="*/ 26 h 54"/>
                  <a:gd name="T34" fmla="*/ 125 w 180"/>
                  <a:gd name="T35" fmla="*/ 31 h 54"/>
                  <a:gd name="T36" fmla="*/ 123 w 180"/>
                  <a:gd name="T37" fmla="*/ 35 h 54"/>
                  <a:gd name="T38" fmla="*/ 125 w 180"/>
                  <a:gd name="T39" fmla="*/ 37 h 54"/>
                  <a:gd name="T40" fmla="*/ 86 w 180"/>
                  <a:gd name="T41" fmla="*/ 37 h 54"/>
                  <a:gd name="T42" fmla="*/ 89 w 180"/>
                  <a:gd name="T43" fmla="*/ 49 h 54"/>
                  <a:gd name="T44" fmla="*/ 113 w 180"/>
                  <a:gd name="T45" fmla="*/ 43 h 54"/>
                  <a:gd name="T46" fmla="*/ 136 w 180"/>
                  <a:gd name="T47" fmla="*/ 45 h 54"/>
                  <a:gd name="T48" fmla="*/ 148 w 180"/>
                  <a:gd name="T49" fmla="*/ 49 h 54"/>
                  <a:gd name="T50" fmla="*/ 144 w 180"/>
                  <a:gd name="T51" fmla="*/ 53 h 54"/>
                  <a:gd name="T52" fmla="*/ 124 w 180"/>
                  <a:gd name="T53" fmla="*/ 54 h 54"/>
                  <a:gd name="T54" fmla="*/ 100 w 180"/>
                  <a:gd name="T55" fmla="*/ 53 h 54"/>
                  <a:gd name="T56" fmla="*/ 89 w 180"/>
                  <a:gd name="T57" fmla="*/ 49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80" h="54">
                    <a:moveTo>
                      <a:pt x="86" y="37"/>
                    </a:moveTo>
                    <a:cubicBezTo>
                      <a:pt x="83" y="35"/>
                      <a:pt x="83" y="35"/>
                      <a:pt x="83" y="35"/>
                    </a:cubicBezTo>
                    <a:cubicBezTo>
                      <a:pt x="85" y="28"/>
                      <a:pt x="85" y="28"/>
                      <a:pt x="85" y="28"/>
                    </a:cubicBezTo>
                    <a:cubicBezTo>
                      <a:pt x="85" y="28"/>
                      <a:pt x="96" y="25"/>
                      <a:pt x="107" y="23"/>
                    </a:cubicBezTo>
                    <a:cubicBezTo>
                      <a:pt x="121" y="20"/>
                      <a:pt x="133" y="17"/>
                      <a:pt x="133" y="17"/>
                    </a:cubicBezTo>
                    <a:cubicBezTo>
                      <a:pt x="135" y="13"/>
                      <a:pt x="135" y="13"/>
                      <a:pt x="135" y="13"/>
                    </a:cubicBezTo>
                    <a:cubicBezTo>
                      <a:pt x="135" y="13"/>
                      <a:pt x="128" y="9"/>
                      <a:pt x="120" y="8"/>
                    </a:cubicBezTo>
                    <a:cubicBezTo>
                      <a:pt x="111" y="7"/>
                      <a:pt x="100" y="7"/>
                      <a:pt x="86" y="7"/>
                    </a:cubicBezTo>
                    <a:cubicBezTo>
                      <a:pt x="73" y="7"/>
                      <a:pt x="62" y="7"/>
                      <a:pt x="52" y="8"/>
                    </a:cubicBezTo>
                    <a:cubicBezTo>
                      <a:pt x="42" y="8"/>
                      <a:pt x="32" y="9"/>
                      <a:pt x="23" y="10"/>
                    </a:cubicBezTo>
                    <a:cubicBezTo>
                      <a:pt x="15" y="8"/>
                      <a:pt x="7" y="6"/>
                      <a:pt x="0" y="4"/>
                    </a:cubicBezTo>
                    <a:cubicBezTo>
                      <a:pt x="24" y="1"/>
                      <a:pt x="52" y="0"/>
                      <a:pt x="82" y="0"/>
                    </a:cubicBezTo>
                    <a:cubicBezTo>
                      <a:pt x="108" y="0"/>
                      <a:pt x="130" y="1"/>
                      <a:pt x="148" y="3"/>
                    </a:cubicBezTo>
                    <a:cubicBezTo>
                      <a:pt x="165" y="5"/>
                      <a:pt x="180" y="13"/>
                      <a:pt x="180" y="13"/>
                    </a:cubicBezTo>
                    <a:cubicBezTo>
                      <a:pt x="180" y="17"/>
                      <a:pt x="180" y="17"/>
                      <a:pt x="180" y="17"/>
                    </a:cubicBezTo>
                    <a:cubicBezTo>
                      <a:pt x="171" y="21"/>
                      <a:pt x="171" y="21"/>
                      <a:pt x="171" y="21"/>
                    </a:cubicBezTo>
                    <a:cubicBezTo>
                      <a:pt x="171" y="21"/>
                      <a:pt x="158" y="24"/>
                      <a:pt x="145" y="26"/>
                    </a:cubicBezTo>
                    <a:cubicBezTo>
                      <a:pt x="135" y="28"/>
                      <a:pt x="125" y="31"/>
                      <a:pt x="125" y="31"/>
                    </a:cubicBezTo>
                    <a:cubicBezTo>
                      <a:pt x="123" y="35"/>
                      <a:pt x="123" y="35"/>
                      <a:pt x="123" y="35"/>
                    </a:cubicBezTo>
                    <a:cubicBezTo>
                      <a:pt x="125" y="37"/>
                      <a:pt x="125" y="37"/>
                      <a:pt x="125" y="37"/>
                    </a:cubicBezTo>
                    <a:cubicBezTo>
                      <a:pt x="112" y="37"/>
                      <a:pt x="99" y="37"/>
                      <a:pt x="86" y="37"/>
                    </a:cubicBezTo>
                    <a:close/>
                    <a:moveTo>
                      <a:pt x="89" y="49"/>
                    </a:moveTo>
                    <a:cubicBezTo>
                      <a:pt x="89" y="49"/>
                      <a:pt x="93" y="43"/>
                      <a:pt x="113" y="43"/>
                    </a:cubicBezTo>
                    <a:cubicBezTo>
                      <a:pt x="122" y="43"/>
                      <a:pt x="130" y="44"/>
                      <a:pt x="136" y="45"/>
                    </a:cubicBezTo>
                    <a:cubicBezTo>
                      <a:pt x="148" y="49"/>
                      <a:pt x="148" y="49"/>
                      <a:pt x="148" y="49"/>
                    </a:cubicBezTo>
                    <a:cubicBezTo>
                      <a:pt x="144" y="53"/>
                      <a:pt x="144" y="53"/>
                      <a:pt x="144" y="53"/>
                    </a:cubicBezTo>
                    <a:cubicBezTo>
                      <a:pt x="144" y="53"/>
                      <a:pt x="133" y="54"/>
                      <a:pt x="124" y="54"/>
                    </a:cubicBezTo>
                    <a:cubicBezTo>
                      <a:pt x="114" y="54"/>
                      <a:pt x="100" y="53"/>
                      <a:pt x="100" y="53"/>
                    </a:cubicBezTo>
                    <a:cubicBezTo>
                      <a:pt x="95" y="52"/>
                      <a:pt x="89" y="49"/>
                      <a:pt x="89" y="49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6" name="Freeform 462"/>
              <p:cNvSpPr>
                <a:spLocks/>
              </p:cNvSpPr>
              <p:nvPr/>
            </p:nvSpPr>
            <p:spPr bwMode="auto">
              <a:xfrm>
                <a:off x="31996063" y="4352926"/>
                <a:ext cx="377825" cy="207963"/>
              </a:xfrm>
              <a:custGeom>
                <a:avLst/>
                <a:gdLst>
                  <a:gd name="T0" fmla="*/ 101 w 101"/>
                  <a:gd name="T1" fmla="*/ 0 h 55"/>
                  <a:gd name="T2" fmla="*/ 45 w 101"/>
                  <a:gd name="T3" fmla="*/ 55 h 55"/>
                  <a:gd name="T4" fmla="*/ 0 w 101"/>
                  <a:gd name="T5" fmla="*/ 55 h 55"/>
                  <a:gd name="T6" fmla="*/ 57 w 101"/>
                  <a:gd name="T7" fmla="*/ 0 h 55"/>
                  <a:gd name="T8" fmla="*/ 101 w 101"/>
                  <a:gd name="T9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1" h="55">
                    <a:moveTo>
                      <a:pt x="101" y="0"/>
                    </a:moveTo>
                    <a:cubicBezTo>
                      <a:pt x="83" y="19"/>
                      <a:pt x="64" y="36"/>
                      <a:pt x="45" y="55"/>
                    </a:cubicBezTo>
                    <a:cubicBezTo>
                      <a:pt x="30" y="55"/>
                      <a:pt x="15" y="55"/>
                      <a:pt x="0" y="55"/>
                    </a:cubicBezTo>
                    <a:cubicBezTo>
                      <a:pt x="19" y="36"/>
                      <a:pt x="38" y="19"/>
                      <a:pt x="57" y="0"/>
                    </a:cubicBezTo>
                    <a:cubicBezTo>
                      <a:pt x="72" y="0"/>
                      <a:pt x="87" y="0"/>
                      <a:pt x="10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7" name="Freeform 463"/>
              <p:cNvSpPr>
                <a:spLocks/>
              </p:cNvSpPr>
              <p:nvPr/>
            </p:nvSpPr>
            <p:spPr bwMode="auto">
              <a:xfrm>
                <a:off x="-29290963" y="1304926"/>
                <a:ext cx="700088" cy="30163"/>
              </a:xfrm>
              <a:custGeom>
                <a:avLst/>
                <a:gdLst>
                  <a:gd name="T0" fmla="*/ 47 w 187"/>
                  <a:gd name="T1" fmla="*/ 5 h 8"/>
                  <a:gd name="T2" fmla="*/ 26 w 187"/>
                  <a:gd name="T3" fmla="*/ 5 h 8"/>
                  <a:gd name="T4" fmla="*/ 0 w 187"/>
                  <a:gd name="T5" fmla="*/ 8 h 8"/>
                  <a:gd name="T6" fmla="*/ 8 w 187"/>
                  <a:gd name="T7" fmla="*/ 2 h 8"/>
                  <a:gd name="T8" fmla="*/ 58 w 187"/>
                  <a:gd name="T9" fmla="*/ 0 h 8"/>
                  <a:gd name="T10" fmla="*/ 79 w 187"/>
                  <a:gd name="T11" fmla="*/ 0 h 8"/>
                  <a:gd name="T12" fmla="*/ 103 w 187"/>
                  <a:gd name="T13" fmla="*/ 1 h 8"/>
                  <a:gd name="T14" fmla="*/ 140 w 187"/>
                  <a:gd name="T15" fmla="*/ 3 h 8"/>
                  <a:gd name="T16" fmla="*/ 162 w 187"/>
                  <a:gd name="T17" fmla="*/ 2 h 8"/>
                  <a:gd name="T18" fmla="*/ 187 w 187"/>
                  <a:gd name="T19" fmla="*/ 0 h 8"/>
                  <a:gd name="T20" fmla="*/ 179 w 187"/>
                  <a:gd name="T21" fmla="*/ 5 h 8"/>
                  <a:gd name="T22" fmla="*/ 130 w 187"/>
                  <a:gd name="T23" fmla="*/ 8 h 8"/>
                  <a:gd name="T24" fmla="*/ 108 w 187"/>
                  <a:gd name="T25" fmla="*/ 7 h 8"/>
                  <a:gd name="T26" fmla="*/ 84 w 187"/>
                  <a:gd name="T27" fmla="*/ 6 h 8"/>
                  <a:gd name="T28" fmla="*/ 47 w 187"/>
                  <a:gd name="T2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87" h="8">
                    <a:moveTo>
                      <a:pt x="47" y="5"/>
                    </a:moveTo>
                    <a:cubicBezTo>
                      <a:pt x="47" y="5"/>
                      <a:pt x="34" y="5"/>
                      <a:pt x="26" y="5"/>
                    </a:cubicBezTo>
                    <a:cubicBezTo>
                      <a:pt x="18" y="6"/>
                      <a:pt x="9" y="7"/>
                      <a:pt x="0" y="8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23" y="1"/>
                      <a:pt x="40" y="0"/>
                      <a:pt x="58" y="0"/>
                    </a:cubicBezTo>
                    <a:cubicBezTo>
                      <a:pt x="65" y="0"/>
                      <a:pt x="73" y="0"/>
                      <a:pt x="79" y="0"/>
                    </a:cubicBezTo>
                    <a:cubicBezTo>
                      <a:pt x="86" y="0"/>
                      <a:pt x="94" y="1"/>
                      <a:pt x="103" y="1"/>
                    </a:cubicBezTo>
                    <a:cubicBezTo>
                      <a:pt x="117" y="2"/>
                      <a:pt x="130" y="3"/>
                      <a:pt x="140" y="3"/>
                    </a:cubicBezTo>
                    <a:cubicBezTo>
                      <a:pt x="146" y="3"/>
                      <a:pt x="154" y="2"/>
                      <a:pt x="162" y="2"/>
                    </a:cubicBezTo>
                    <a:cubicBezTo>
                      <a:pt x="170" y="1"/>
                      <a:pt x="179" y="1"/>
                      <a:pt x="187" y="0"/>
                    </a:cubicBezTo>
                    <a:cubicBezTo>
                      <a:pt x="179" y="5"/>
                      <a:pt x="179" y="5"/>
                      <a:pt x="179" y="5"/>
                    </a:cubicBezTo>
                    <a:cubicBezTo>
                      <a:pt x="163" y="7"/>
                      <a:pt x="147" y="8"/>
                      <a:pt x="130" y="8"/>
                    </a:cubicBezTo>
                    <a:cubicBezTo>
                      <a:pt x="122" y="8"/>
                      <a:pt x="115" y="8"/>
                      <a:pt x="108" y="7"/>
                    </a:cubicBezTo>
                    <a:cubicBezTo>
                      <a:pt x="101" y="7"/>
                      <a:pt x="93" y="7"/>
                      <a:pt x="84" y="6"/>
                    </a:cubicBezTo>
                    <a:cubicBezTo>
                      <a:pt x="70" y="5"/>
                      <a:pt x="58" y="5"/>
                      <a:pt x="47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8" name="Freeform 464"/>
              <p:cNvSpPr>
                <a:spLocks/>
              </p:cNvSpPr>
              <p:nvPr/>
            </p:nvSpPr>
            <p:spPr bwMode="auto">
              <a:xfrm>
                <a:off x="-29430663" y="1541463"/>
                <a:ext cx="280988" cy="38100"/>
              </a:xfrm>
              <a:custGeom>
                <a:avLst/>
                <a:gdLst>
                  <a:gd name="T0" fmla="*/ 46 w 75"/>
                  <a:gd name="T1" fmla="*/ 10 h 10"/>
                  <a:gd name="T2" fmla="*/ 21 w 75"/>
                  <a:gd name="T3" fmla="*/ 5 h 10"/>
                  <a:gd name="T4" fmla="*/ 0 w 75"/>
                  <a:gd name="T5" fmla="*/ 1 h 10"/>
                  <a:gd name="T6" fmla="*/ 1 w 75"/>
                  <a:gd name="T7" fmla="*/ 0 h 10"/>
                  <a:gd name="T8" fmla="*/ 50 w 75"/>
                  <a:gd name="T9" fmla="*/ 0 h 10"/>
                  <a:gd name="T10" fmla="*/ 62 w 75"/>
                  <a:gd name="T11" fmla="*/ 5 h 10"/>
                  <a:gd name="T12" fmla="*/ 75 w 75"/>
                  <a:gd name="T13" fmla="*/ 9 h 10"/>
                  <a:gd name="T14" fmla="*/ 74 w 75"/>
                  <a:gd name="T15" fmla="*/ 10 h 10"/>
                  <a:gd name="T16" fmla="*/ 46 w 75"/>
                  <a:gd name="T17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5" h="10">
                    <a:moveTo>
                      <a:pt x="46" y="10"/>
                    </a:moveTo>
                    <a:cubicBezTo>
                      <a:pt x="39" y="8"/>
                      <a:pt x="31" y="7"/>
                      <a:pt x="21" y="5"/>
                    </a:cubicBezTo>
                    <a:cubicBezTo>
                      <a:pt x="11" y="3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8" y="0"/>
                      <a:pt x="34" y="0"/>
                      <a:pt x="50" y="0"/>
                    </a:cubicBezTo>
                    <a:cubicBezTo>
                      <a:pt x="62" y="5"/>
                      <a:pt x="62" y="5"/>
                      <a:pt x="62" y="5"/>
                    </a:cubicBezTo>
                    <a:cubicBezTo>
                      <a:pt x="75" y="9"/>
                      <a:pt x="75" y="9"/>
                      <a:pt x="75" y="9"/>
                    </a:cubicBezTo>
                    <a:cubicBezTo>
                      <a:pt x="74" y="10"/>
                      <a:pt x="74" y="10"/>
                      <a:pt x="74" y="10"/>
                    </a:cubicBezTo>
                    <a:cubicBezTo>
                      <a:pt x="65" y="10"/>
                      <a:pt x="55" y="10"/>
                      <a:pt x="4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9" name="Freeform 465"/>
              <p:cNvSpPr>
                <a:spLocks/>
              </p:cNvSpPr>
              <p:nvPr/>
            </p:nvSpPr>
            <p:spPr bwMode="auto">
              <a:xfrm>
                <a:off x="-24366538" y="1538288"/>
                <a:ext cx="468313" cy="161925"/>
              </a:xfrm>
              <a:custGeom>
                <a:avLst/>
                <a:gdLst>
                  <a:gd name="T0" fmla="*/ 70 w 125"/>
                  <a:gd name="T1" fmla="*/ 43 h 43"/>
                  <a:gd name="T2" fmla="*/ 27 w 125"/>
                  <a:gd name="T3" fmla="*/ 43 h 43"/>
                  <a:gd name="T4" fmla="*/ 63 w 125"/>
                  <a:gd name="T5" fmla="*/ 15 h 43"/>
                  <a:gd name="T6" fmla="*/ 75 w 125"/>
                  <a:gd name="T7" fmla="*/ 7 h 43"/>
                  <a:gd name="T8" fmla="*/ 63 w 125"/>
                  <a:gd name="T9" fmla="*/ 9 h 43"/>
                  <a:gd name="T10" fmla="*/ 15 w 125"/>
                  <a:gd name="T11" fmla="*/ 14 h 43"/>
                  <a:gd name="T12" fmla="*/ 0 w 125"/>
                  <a:gd name="T13" fmla="*/ 10 h 43"/>
                  <a:gd name="T14" fmla="*/ 90 w 125"/>
                  <a:gd name="T15" fmla="*/ 0 h 43"/>
                  <a:gd name="T16" fmla="*/ 125 w 125"/>
                  <a:gd name="T17" fmla="*/ 0 h 43"/>
                  <a:gd name="T18" fmla="*/ 70 w 125"/>
                  <a:gd name="T19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5" h="43">
                    <a:moveTo>
                      <a:pt x="70" y="43"/>
                    </a:moveTo>
                    <a:cubicBezTo>
                      <a:pt x="56" y="43"/>
                      <a:pt x="42" y="43"/>
                      <a:pt x="27" y="43"/>
                    </a:cubicBezTo>
                    <a:cubicBezTo>
                      <a:pt x="39" y="34"/>
                      <a:pt x="51" y="24"/>
                      <a:pt x="63" y="15"/>
                    </a:cubicBezTo>
                    <a:cubicBezTo>
                      <a:pt x="75" y="7"/>
                      <a:pt x="75" y="7"/>
                      <a:pt x="75" y="7"/>
                    </a:cubicBezTo>
                    <a:cubicBezTo>
                      <a:pt x="63" y="9"/>
                      <a:pt x="63" y="9"/>
                      <a:pt x="63" y="9"/>
                    </a:cubicBezTo>
                    <a:cubicBezTo>
                      <a:pt x="63" y="9"/>
                      <a:pt x="42" y="11"/>
                      <a:pt x="15" y="14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30" y="7"/>
                      <a:pt x="60" y="3"/>
                      <a:pt x="90" y="0"/>
                    </a:cubicBezTo>
                    <a:cubicBezTo>
                      <a:pt x="102" y="0"/>
                      <a:pt x="114" y="0"/>
                      <a:pt x="125" y="0"/>
                    </a:cubicBezTo>
                    <a:cubicBezTo>
                      <a:pt x="107" y="14"/>
                      <a:pt x="88" y="29"/>
                      <a:pt x="70" y="4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0" name="Freeform 466"/>
              <p:cNvSpPr>
                <a:spLocks noEditPoints="1"/>
              </p:cNvSpPr>
              <p:nvPr/>
            </p:nvSpPr>
            <p:spPr bwMode="auto">
              <a:xfrm>
                <a:off x="-29400500" y="827088"/>
                <a:ext cx="427038" cy="71438"/>
              </a:xfrm>
              <a:custGeom>
                <a:avLst/>
                <a:gdLst>
                  <a:gd name="T0" fmla="*/ 48 w 114"/>
                  <a:gd name="T1" fmla="*/ 19 h 19"/>
                  <a:gd name="T2" fmla="*/ 8 w 114"/>
                  <a:gd name="T3" fmla="*/ 17 h 19"/>
                  <a:gd name="T4" fmla="*/ 4 w 114"/>
                  <a:gd name="T5" fmla="*/ 10 h 19"/>
                  <a:gd name="T6" fmla="*/ 29 w 114"/>
                  <a:gd name="T7" fmla="*/ 2 h 19"/>
                  <a:gd name="T8" fmla="*/ 73 w 114"/>
                  <a:gd name="T9" fmla="*/ 0 h 19"/>
                  <a:gd name="T10" fmla="*/ 107 w 114"/>
                  <a:gd name="T11" fmla="*/ 2 h 19"/>
                  <a:gd name="T12" fmla="*/ 111 w 114"/>
                  <a:gd name="T13" fmla="*/ 8 h 19"/>
                  <a:gd name="T14" fmla="*/ 108 w 114"/>
                  <a:gd name="T15" fmla="*/ 10 h 19"/>
                  <a:gd name="T16" fmla="*/ 29 w 114"/>
                  <a:gd name="T17" fmla="*/ 10 h 19"/>
                  <a:gd name="T18" fmla="*/ 31 w 114"/>
                  <a:gd name="T19" fmla="*/ 15 h 19"/>
                  <a:gd name="T20" fmla="*/ 54 w 114"/>
                  <a:gd name="T21" fmla="*/ 16 h 19"/>
                  <a:gd name="T22" fmla="*/ 74 w 114"/>
                  <a:gd name="T23" fmla="*/ 16 h 19"/>
                  <a:gd name="T24" fmla="*/ 95 w 114"/>
                  <a:gd name="T25" fmla="*/ 15 h 19"/>
                  <a:gd name="T26" fmla="*/ 90 w 114"/>
                  <a:gd name="T27" fmla="*/ 18 h 19"/>
                  <a:gd name="T28" fmla="*/ 70 w 114"/>
                  <a:gd name="T29" fmla="*/ 19 h 19"/>
                  <a:gd name="T30" fmla="*/ 48 w 114"/>
                  <a:gd name="T31" fmla="*/ 19 h 19"/>
                  <a:gd name="T32" fmla="*/ 69 w 114"/>
                  <a:gd name="T33" fmla="*/ 3 h 19"/>
                  <a:gd name="T34" fmla="*/ 48 w 114"/>
                  <a:gd name="T35" fmla="*/ 4 h 19"/>
                  <a:gd name="T36" fmla="*/ 33 w 114"/>
                  <a:gd name="T37" fmla="*/ 8 h 19"/>
                  <a:gd name="T38" fmla="*/ 87 w 114"/>
                  <a:gd name="T39" fmla="*/ 8 h 19"/>
                  <a:gd name="T40" fmla="*/ 86 w 114"/>
                  <a:gd name="T41" fmla="*/ 4 h 19"/>
                  <a:gd name="T42" fmla="*/ 69 w 114"/>
                  <a:gd name="T43" fmla="*/ 3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14" h="19">
                    <a:moveTo>
                      <a:pt x="48" y="19"/>
                    </a:moveTo>
                    <a:cubicBezTo>
                      <a:pt x="29" y="19"/>
                      <a:pt x="16" y="19"/>
                      <a:pt x="8" y="17"/>
                    </a:cubicBezTo>
                    <a:cubicBezTo>
                      <a:pt x="0" y="15"/>
                      <a:pt x="4" y="10"/>
                      <a:pt x="4" y="10"/>
                    </a:cubicBezTo>
                    <a:cubicBezTo>
                      <a:pt x="4" y="10"/>
                      <a:pt x="17" y="4"/>
                      <a:pt x="29" y="2"/>
                    </a:cubicBezTo>
                    <a:cubicBezTo>
                      <a:pt x="42" y="1"/>
                      <a:pt x="56" y="0"/>
                      <a:pt x="73" y="0"/>
                    </a:cubicBezTo>
                    <a:cubicBezTo>
                      <a:pt x="89" y="0"/>
                      <a:pt x="100" y="0"/>
                      <a:pt x="107" y="2"/>
                    </a:cubicBezTo>
                    <a:cubicBezTo>
                      <a:pt x="114" y="4"/>
                      <a:pt x="111" y="8"/>
                      <a:pt x="111" y="8"/>
                    </a:cubicBezTo>
                    <a:cubicBezTo>
                      <a:pt x="108" y="10"/>
                      <a:pt x="108" y="10"/>
                      <a:pt x="108" y="10"/>
                    </a:cubicBezTo>
                    <a:cubicBezTo>
                      <a:pt x="81" y="10"/>
                      <a:pt x="55" y="10"/>
                      <a:pt x="29" y="10"/>
                    </a:cubicBezTo>
                    <a:cubicBezTo>
                      <a:pt x="31" y="15"/>
                      <a:pt x="31" y="15"/>
                      <a:pt x="31" y="15"/>
                    </a:cubicBezTo>
                    <a:cubicBezTo>
                      <a:pt x="31" y="15"/>
                      <a:pt x="43" y="16"/>
                      <a:pt x="54" y="16"/>
                    </a:cubicBezTo>
                    <a:cubicBezTo>
                      <a:pt x="61" y="16"/>
                      <a:pt x="68" y="16"/>
                      <a:pt x="74" y="16"/>
                    </a:cubicBezTo>
                    <a:cubicBezTo>
                      <a:pt x="80" y="15"/>
                      <a:pt x="87" y="15"/>
                      <a:pt x="95" y="15"/>
                    </a:cubicBezTo>
                    <a:cubicBezTo>
                      <a:pt x="90" y="18"/>
                      <a:pt x="90" y="18"/>
                      <a:pt x="90" y="18"/>
                    </a:cubicBezTo>
                    <a:cubicBezTo>
                      <a:pt x="83" y="19"/>
                      <a:pt x="76" y="19"/>
                      <a:pt x="70" y="19"/>
                    </a:cubicBezTo>
                    <a:cubicBezTo>
                      <a:pt x="63" y="19"/>
                      <a:pt x="56" y="19"/>
                      <a:pt x="48" y="19"/>
                    </a:cubicBezTo>
                    <a:close/>
                    <a:moveTo>
                      <a:pt x="69" y="3"/>
                    </a:moveTo>
                    <a:cubicBezTo>
                      <a:pt x="61" y="3"/>
                      <a:pt x="54" y="3"/>
                      <a:pt x="48" y="4"/>
                    </a:cubicBezTo>
                    <a:cubicBezTo>
                      <a:pt x="33" y="8"/>
                      <a:pt x="33" y="8"/>
                      <a:pt x="33" y="8"/>
                    </a:cubicBezTo>
                    <a:cubicBezTo>
                      <a:pt x="51" y="8"/>
                      <a:pt x="69" y="8"/>
                      <a:pt x="87" y="8"/>
                    </a:cubicBezTo>
                    <a:cubicBezTo>
                      <a:pt x="86" y="4"/>
                      <a:pt x="86" y="4"/>
                      <a:pt x="86" y="4"/>
                    </a:cubicBezTo>
                    <a:cubicBezTo>
                      <a:pt x="86" y="4"/>
                      <a:pt x="77" y="3"/>
                      <a:pt x="69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1" name="Freeform 467"/>
              <p:cNvSpPr>
                <a:spLocks/>
              </p:cNvSpPr>
              <p:nvPr/>
            </p:nvSpPr>
            <p:spPr bwMode="auto">
              <a:xfrm>
                <a:off x="-28960763" y="827088"/>
                <a:ext cx="419100" cy="71438"/>
              </a:xfrm>
              <a:custGeom>
                <a:avLst/>
                <a:gdLst>
                  <a:gd name="T0" fmla="*/ 95 w 112"/>
                  <a:gd name="T1" fmla="*/ 14 h 19"/>
                  <a:gd name="T2" fmla="*/ 75 w 112"/>
                  <a:gd name="T3" fmla="*/ 18 h 19"/>
                  <a:gd name="T4" fmla="*/ 37 w 112"/>
                  <a:gd name="T5" fmla="*/ 19 h 19"/>
                  <a:gd name="T6" fmla="*/ 0 w 112"/>
                  <a:gd name="T7" fmla="*/ 18 h 19"/>
                  <a:gd name="T8" fmla="*/ 6 w 112"/>
                  <a:gd name="T9" fmla="*/ 15 h 19"/>
                  <a:gd name="T10" fmla="*/ 42 w 112"/>
                  <a:gd name="T11" fmla="*/ 16 h 19"/>
                  <a:gd name="T12" fmla="*/ 69 w 112"/>
                  <a:gd name="T13" fmla="*/ 14 h 19"/>
                  <a:gd name="T14" fmla="*/ 68 w 112"/>
                  <a:gd name="T15" fmla="*/ 13 h 19"/>
                  <a:gd name="T16" fmla="*/ 61 w 112"/>
                  <a:gd name="T17" fmla="*/ 12 h 19"/>
                  <a:gd name="T18" fmla="*/ 47 w 112"/>
                  <a:gd name="T19" fmla="*/ 11 h 19"/>
                  <a:gd name="T20" fmla="*/ 23 w 112"/>
                  <a:gd name="T21" fmla="*/ 8 h 19"/>
                  <a:gd name="T22" fmla="*/ 20 w 112"/>
                  <a:gd name="T23" fmla="*/ 5 h 19"/>
                  <a:gd name="T24" fmla="*/ 38 w 112"/>
                  <a:gd name="T25" fmla="*/ 1 h 19"/>
                  <a:gd name="T26" fmla="*/ 74 w 112"/>
                  <a:gd name="T27" fmla="*/ 0 h 19"/>
                  <a:gd name="T28" fmla="*/ 112 w 112"/>
                  <a:gd name="T29" fmla="*/ 1 h 19"/>
                  <a:gd name="T30" fmla="*/ 99 w 112"/>
                  <a:gd name="T31" fmla="*/ 4 h 19"/>
                  <a:gd name="T32" fmla="*/ 68 w 112"/>
                  <a:gd name="T33" fmla="*/ 3 h 19"/>
                  <a:gd name="T34" fmla="*/ 46 w 112"/>
                  <a:gd name="T35" fmla="*/ 5 h 19"/>
                  <a:gd name="T36" fmla="*/ 49 w 112"/>
                  <a:gd name="T37" fmla="*/ 6 h 19"/>
                  <a:gd name="T38" fmla="*/ 69 w 112"/>
                  <a:gd name="T39" fmla="*/ 8 h 19"/>
                  <a:gd name="T40" fmla="*/ 87 w 112"/>
                  <a:gd name="T41" fmla="*/ 9 h 19"/>
                  <a:gd name="T42" fmla="*/ 95 w 112"/>
                  <a:gd name="T43" fmla="*/ 11 h 19"/>
                  <a:gd name="T44" fmla="*/ 95 w 112"/>
                  <a:gd name="T45" fmla="*/ 1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12" h="19">
                    <a:moveTo>
                      <a:pt x="95" y="14"/>
                    </a:moveTo>
                    <a:cubicBezTo>
                      <a:pt x="95" y="14"/>
                      <a:pt x="85" y="17"/>
                      <a:pt x="75" y="18"/>
                    </a:cubicBezTo>
                    <a:cubicBezTo>
                      <a:pt x="65" y="19"/>
                      <a:pt x="52" y="19"/>
                      <a:pt x="37" y="19"/>
                    </a:cubicBezTo>
                    <a:cubicBezTo>
                      <a:pt x="21" y="19"/>
                      <a:pt x="9" y="19"/>
                      <a:pt x="0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18" y="16"/>
                      <a:pt x="30" y="16"/>
                      <a:pt x="42" y="16"/>
                    </a:cubicBezTo>
                    <a:cubicBezTo>
                      <a:pt x="58" y="16"/>
                      <a:pt x="69" y="14"/>
                      <a:pt x="69" y="14"/>
                    </a:cubicBezTo>
                    <a:cubicBezTo>
                      <a:pt x="68" y="13"/>
                      <a:pt x="68" y="13"/>
                      <a:pt x="68" y="13"/>
                    </a:cubicBezTo>
                    <a:cubicBezTo>
                      <a:pt x="61" y="12"/>
                      <a:pt x="61" y="12"/>
                      <a:pt x="61" y="12"/>
                    </a:cubicBezTo>
                    <a:cubicBezTo>
                      <a:pt x="61" y="12"/>
                      <a:pt x="53" y="11"/>
                      <a:pt x="47" y="11"/>
                    </a:cubicBezTo>
                    <a:cubicBezTo>
                      <a:pt x="34" y="10"/>
                      <a:pt x="23" y="8"/>
                      <a:pt x="23" y="8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0" y="5"/>
                      <a:pt x="29" y="2"/>
                      <a:pt x="38" y="1"/>
                    </a:cubicBezTo>
                    <a:cubicBezTo>
                      <a:pt x="48" y="0"/>
                      <a:pt x="60" y="0"/>
                      <a:pt x="74" y="0"/>
                    </a:cubicBezTo>
                    <a:cubicBezTo>
                      <a:pt x="88" y="0"/>
                      <a:pt x="100" y="0"/>
                      <a:pt x="112" y="1"/>
                    </a:cubicBezTo>
                    <a:cubicBezTo>
                      <a:pt x="99" y="4"/>
                      <a:pt x="99" y="4"/>
                      <a:pt x="99" y="4"/>
                    </a:cubicBezTo>
                    <a:cubicBezTo>
                      <a:pt x="87" y="3"/>
                      <a:pt x="77" y="3"/>
                      <a:pt x="68" y="3"/>
                    </a:cubicBezTo>
                    <a:cubicBezTo>
                      <a:pt x="55" y="3"/>
                      <a:pt x="46" y="5"/>
                      <a:pt x="46" y="5"/>
                    </a:cubicBezTo>
                    <a:cubicBezTo>
                      <a:pt x="49" y="6"/>
                      <a:pt x="49" y="6"/>
                      <a:pt x="49" y="6"/>
                    </a:cubicBezTo>
                    <a:cubicBezTo>
                      <a:pt x="49" y="6"/>
                      <a:pt x="58" y="7"/>
                      <a:pt x="69" y="8"/>
                    </a:cubicBezTo>
                    <a:cubicBezTo>
                      <a:pt x="77" y="8"/>
                      <a:pt x="87" y="9"/>
                      <a:pt x="87" y="9"/>
                    </a:cubicBezTo>
                    <a:cubicBezTo>
                      <a:pt x="95" y="11"/>
                      <a:pt x="95" y="11"/>
                      <a:pt x="95" y="11"/>
                    </a:cubicBezTo>
                    <a:lnTo>
                      <a:pt x="95" y="14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2" name="Freeform 468"/>
              <p:cNvSpPr>
                <a:spLocks/>
              </p:cNvSpPr>
              <p:nvPr/>
            </p:nvSpPr>
            <p:spPr bwMode="auto">
              <a:xfrm>
                <a:off x="-28522613" y="827088"/>
                <a:ext cx="404813" cy="71438"/>
              </a:xfrm>
              <a:custGeom>
                <a:avLst/>
                <a:gdLst>
                  <a:gd name="T0" fmla="*/ 44 w 108"/>
                  <a:gd name="T1" fmla="*/ 19 h 19"/>
                  <a:gd name="T2" fmla="*/ 7 w 108"/>
                  <a:gd name="T3" fmla="*/ 17 h 19"/>
                  <a:gd name="T4" fmla="*/ 4 w 108"/>
                  <a:gd name="T5" fmla="*/ 10 h 19"/>
                  <a:gd name="T6" fmla="*/ 29 w 108"/>
                  <a:gd name="T7" fmla="*/ 2 h 19"/>
                  <a:gd name="T8" fmla="*/ 76 w 108"/>
                  <a:gd name="T9" fmla="*/ 0 h 19"/>
                  <a:gd name="T10" fmla="*/ 108 w 108"/>
                  <a:gd name="T11" fmla="*/ 1 h 19"/>
                  <a:gd name="T12" fmla="*/ 95 w 108"/>
                  <a:gd name="T13" fmla="*/ 4 h 19"/>
                  <a:gd name="T14" fmla="*/ 70 w 108"/>
                  <a:gd name="T15" fmla="*/ 3 h 19"/>
                  <a:gd name="T16" fmla="*/ 30 w 108"/>
                  <a:gd name="T17" fmla="*/ 10 h 19"/>
                  <a:gd name="T18" fmla="*/ 30 w 108"/>
                  <a:gd name="T19" fmla="*/ 14 h 19"/>
                  <a:gd name="T20" fmla="*/ 50 w 108"/>
                  <a:gd name="T21" fmla="*/ 16 h 19"/>
                  <a:gd name="T22" fmla="*/ 84 w 108"/>
                  <a:gd name="T23" fmla="*/ 15 h 19"/>
                  <a:gd name="T24" fmla="*/ 79 w 108"/>
                  <a:gd name="T25" fmla="*/ 18 h 19"/>
                  <a:gd name="T26" fmla="*/ 63 w 108"/>
                  <a:gd name="T27" fmla="*/ 19 h 19"/>
                  <a:gd name="T28" fmla="*/ 44 w 108"/>
                  <a:gd name="T29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08" h="19">
                    <a:moveTo>
                      <a:pt x="44" y="19"/>
                    </a:moveTo>
                    <a:cubicBezTo>
                      <a:pt x="26" y="19"/>
                      <a:pt x="14" y="19"/>
                      <a:pt x="7" y="17"/>
                    </a:cubicBezTo>
                    <a:cubicBezTo>
                      <a:pt x="0" y="15"/>
                      <a:pt x="4" y="10"/>
                      <a:pt x="4" y="10"/>
                    </a:cubicBezTo>
                    <a:cubicBezTo>
                      <a:pt x="4" y="10"/>
                      <a:pt x="17" y="4"/>
                      <a:pt x="29" y="2"/>
                    </a:cubicBezTo>
                    <a:cubicBezTo>
                      <a:pt x="42" y="1"/>
                      <a:pt x="57" y="0"/>
                      <a:pt x="76" y="0"/>
                    </a:cubicBezTo>
                    <a:cubicBezTo>
                      <a:pt x="88" y="0"/>
                      <a:pt x="99" y="0"/>
                      <a:pt x="108" y="1"/>
                    </a:cubicBezTo>
                    <a:cubicBezTo>
                      <a:pt x="95" y="4"/>
                      <a:pt x="95" y="4"/>
                      <a:pt x="95" y="4"/>
                    </a:cubicBezTo>
                    <a:cubicBezTo>
                      <a:pt x="86" y="3"/>
                      <a:pt x="77" y="3"/>
                      <a:pt x="70" y="3"/>
                    </a:cubicBezTo>
                    <a:cubicBezTo>
                      <a:pt x="50" y="3"/>
                      <a:pt x="36" y="5"/>
                      <a:pt x="30" y="10"/>
                    </a:cubicBezTo>
                    <a:cubicBezTo>
                      <a:pt x="30" y="14"/>
                      <a:pt x="30" y="14"/>
                      <a:pt x="30" y="14"/>
                    </a:cubicBezTo>
                    <a:cubicBezTo>
                      <a:pt x="30" y="14"/>
                      <a:pt x="41" y="16"/>
                      <a:pt x="50" y="16"/>
                    </a:cubicBezTo>
                    <a:cubicBezTo>
                      <a:pt x="62" y="16"/>
                      <a:pt x="73" y="15"/>
                      <a:pt x="84" y="15"/>
                    </a:cubicBezTo>
                    <a:cubicBezTo>
                      <a:pt x="79" y="18"/>
                      <a:pt x="79" y="18"/>
                      <a:pt x="79" y="18"/>
                    </a:cubicBezTo>
                    <a:cubicBezTo>
                      <a:pt x="63" y="19"/>
                      <a:pt x="63" y="19"/>
                      <a:pt x="63" y="19"/>
                    </a:cubicBezTo>
                    <a:cubicBezTo>
                      <a:pt x="63" y="19"/>
                      <a:pt x="52" y="19"/>
                      <a:pt x="44" y="19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3" name="Freeform 470"/>
              <p:cNvSpPr>
                <a:spLocks/>
              </p:cNvSpPr>
              <p:nvPr/>
            </p:nvSpPr>
            <p:spPr bwMode="auto">
              <a:xfrm>
                <a:off x="-20867688" y="881063"/>
                <a:ext cx="311150" cy="66675"/>
              </a:xfrm>
              <a:custGeom>
                <a:avLst/>
                <a:gdLst>
                  <a:gd name="T0" fmla="*/ 18 w 83"/>
                  <a:gd name="T1" fmla="*/ 18 h 18"/>
                  <a:gd name="T2" fmla="*/ 0 w 83"/>
                  <a:gd name="T3" fmla="*/ 18 h 18"/>
                  <a:gd name="T4" fmla="*/ 21 w 83"/>
                  <a:gd name="T5" fmla="*/ 0 h 18"/>
                  <a:gd name="T6" fmla="*/ 83 w 83"/>
                  <a:gd name="T7" fmla="*/ 0 h 18"/>
                  <a:gd name="T8" fmla="*/ 80 w 83"/>
                  <a:gd name="T9" fmla="*/ 3 h 18"/>
                  <a:gd name="T10" fmla="*/ 36 w 83"/>
                  <a:gd name="T11" fmla="*/ 3 h 18"/>
                  <a:gd name="T12" fmla="*/ 29 w 83"/>
                  <a:gd name="T13" fmla="*/ 8 h 18"/>
                  <a:gd name="T14" fmla="*/ 71 w 83"/>
                  <a:gd name="T15" fmla="*/ 8 h 18"/>
                  <a:gd name="T16" fmla="*/ 68 w 83"/>
                  <a:gd name="T17" fmla="*/ 11 h 18"/>
                  <a:gd name="T18" fmla="*/ 27 w 83"/>
                  <a:gd name="T19" fmla="*/ 11 h 18"/>
                  <a:gd name="T20" fmla="*/ 18 w 83"/>
                  <a:gd name="T21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3" h="18">
                    <a:moveTo>
                      <a:pt x="18" y="18"/>
                    </a:moveTo>
                    <a:cubicBezTo>
                      <a:pt x="0" y="18"/>
                      <a:pt x="0" y="18"/>
                      <a:pt x="0" y="18"/>
                    </a:cubicBezTo>
                    <a:cubicBezTo>
                      <a:pt x="7" y="12"/>
                      <a:pt x="14" y="7"/>
                      <a:pt x="21" y="0"/>
                    </a:cubicBezTo>
                    <a:cubicBezTo>
                      <a:pt x="42" y="0"/>
                      <a:pt x="62" y="0"/>
                      <a:pt x="83" y="0"/>
                    </a:cubicBezTo>
                    <a:cubicBezTo>
                      <a:pt x="80" y="3"/>
                      <a:pt x="80" y="3"/>
                      <a:pt x="80" y="3"/>
                    </a:cubicBezTo>
                    <a:cubicBezTo>
                      <a:pt x="66" y="3"/>
                      <a:pt x="51" y="3"/>
                      <a:pt x="36" y="3"/>
                    </a:cubicBezTo>
                    <a:cubicBezTo>
                      <a:pt x="29" y="8"/>
                      <a:pt x="29" y="8"/>
                      <a:pt x="29" y="8"/>
                    </a:cubicBezTo>
                    <a:cubicBezTo>
                      <a:pt x="43" y="8"/>
                      <a:pt x="57" y="8"/>
                      <a:pt x="71" y="8"/>
                    </a:cubicBezTo>
                    <a:cubicBezTo>
                      <a:pt x="68" y="11"/>
                      <a:pt x="68" y="11"/>
                      <a:pt x="68" y="11"/>
                    </a:cubicBezTo>
                    <a:cubicBezTo>
                      <a:pt x="54" y="11"/>
                      <a:pt x="40" y="11"/>
                      <a:pt x="27" y="11"/>
                    </a:cubicBezTo>
                    <a:lnTo>
                      <a:pt x="18" y="1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4" name="Freeform 471"/>
              <p:cNvSpPr>
                <a:spLocks/>
              </p:cNvSpPr>
              <p:nvPr/>
            </p:nvSpPr>
            <p:spPr bwMode="auto">
              <a:xfrm>
                <a:off x="-20512088" y="881063"/>
                <a:ext cx="200025" cy="66675"/>
              </a:xfrm>
              <a:custGeom>
                <a:avLst/>
                <a:gdLst>
                  <a:gd name="T0" fmla="*/ 32 w 53"/>
                  <a:gd name="T1" fmla="*/ 18 h 18"/>
                  <a:gd name="T2" fmla="*/ 14 w 53"/>
                  <a:gd name="T3" fmla="*/ 18 h 18"/>
                  <a:gd name="T4" fmla="*/ 28 w 53"/>
                  <a:gd name="T5" fmla="*/ 7 h 18"/>
                  <a:gd name="T6" fmla="*/ 32 w 53"/>
                  <a:gd name="T7" fmla="*/ 4 h 18"/>
                  <a:gd name="T8" fmla="*/ 27 w 53"/>
                  <a:gd name="T9" fmla="*/ 4 h 18"/>
                  <a:gd name="T10" fmla="*/ 7 w 53"/>
                  <a:gd name="T11" fmla="*/ 7 h 18"/>
                  <a:gd name="T12" fmla="*/ 0 w 53"/>
                  <a:gd name="T13" fmla="*/ 5 h 18"/>
                  <a:gd name="T14" fmla="*/ 38 w 53"/>
                  <a:gd name="T15" fmla="*/ 0 h 18"/>
                  <a:gd name="T16" fmla="*/ 53 w 53"/>
                  <a:gd name="T17" fmla="*/ 0 h 18"/>
                  <a:gd name="T18" fmla="*/ 32 w 53"/>
                  <a:gd name="T19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3" h="18">
                    <a:moveTo>
                      <a:pt x="32" y="18"/>
                    </a:moveTo>
                    <a:cubicBezTo>
                      <a:pt x="14" y="18"/>
                      <a:pt x="14" y="18"/>
                      <a:pt x="14" y="18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32" y="4"/>
                      <a:pt x="32" y="4"/>
                      <a:pt x="32" y="4"/>
                    </a:cubicBezTo>
                    <a:cubicBezTo>
                      <a:pt x="27" y="4"/>
                      <a:pt x="27" y="4"/>
                      <a:pt x="27" y="4"/>
                    </a:cubicBezTo>
                    <a:cubicBezTo>
                      <a:pt x="27" y="4"/>
                      <a:pt x="18" y="5"/>
                      <a:pt x="7" y="7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3" y="3"/>
                      <a:pt x="25" y="2"/>
                      <a:pt x="38" y="0"/>
                    </a:cubicBezTo>
                    <a:cubicBezTo>
                      <a:pt x="53" y="0"/>
                      <a:pt x="53" y="0"/>
                      <a:pt x="53" y="0"/>
                    </a:cubicBezTo>
                    <a:cubicBezTo>
                      <a:pt x="46" y="7"/>
                      <a:pt x="39" y="12"/>
                      <a:pt x="32" y="1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5" name="Freeform 472"/>
              <p:cNvSpPr>
                <a:spLocks/>
              </p:cNvSpPr>
              <p:nvPr/>
            </p:nvSpPr>
            <p:spPr bwMode="auto">
              <a:xfrm>
                <a:off x="-15794038" y="881063"/>
                <a:ext cx="300038" cy="66675"/>
              </a:xfrm>
              <a:custGeom>
                <a:avLst/>
                <a:gdLst>
                  <a:gd name="T0" fmla="*/ 18 w 80"/>
                  <a:gd name="T1" fmla="*/ 18 h 18"/>
                  <a:gd name="T2" fmla="*/ 0 w 80"/>
                  <a:gd name="T3" fmla="*/ 18 h 18"/>
                  <a:gd name="T4" fmla="*/ 17 w 80"/>
                  <a:gd name="T5" fmla="*/ 0 h 18"/>
                  <a:gd name="T6" fmla="*/ 80 w 80"/>
                  <a:gd name="T7" fmla="*/ 0 h 18"/>
                  <a:gd name="T8" fmla="*/ 77 w 80"/>
                  <a:gd name="T9" fmla="*/ 3 h 18"/>
                  <a:gd name="T10" fmla="*/ 33 w 80"/>
                  <a:gd name="T11" fmla="*/ 3 h 18"/>
                  <a:gd name="T12" fmla="*/ 28 w 80"/>
                  <a:gd name="T13" fmla="*/ 8 h 18"/>
                  <a:gd name="T14" fmla="*/ 69 w 80"/>
                  <a:gd name="T15" fmla="*/ 8 h 18"/>
                  <a:gd name="T16" fmla="*/ 67 w 80"/>
                  <a:gd name="T17" fmla="*/ 11 h 18"/>
                  <a:gd name="T18" fmla="*/ 25 w 80"/>
                  <a:gd name="T19" fmla="*/ 11 h 18"/>
                  <a:gd name="T20" fmla="*/ 18 w 80"/>
                  <a:gd name="T21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0" h="18">
                    <a:moveTo>
                      <a:pt x="18" y="18"/>
                    </a:moveTo>
                    <a:cubicBezTo>
                      <a:pt x="12" y="18"/>
                      <a:pt x="6" y="18"/>
                      <a:pt x="0" y="18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38" y="0"/>
                      <a:pt x="59" y="0"/>
                      <a:pt x="80" y="0"/>
                    </a:cubicBezTo>
                    <a:cubicBezTo>
                      <a:pt x="77" y="3"/>
                      <a:pt x="77" y="3"/>
                      <a:pt x="77" y="3"/>
                    </a:cubicBezTo>
                    <a:cubicBezTo>
                      <a:pt x="63" y="3"/>
                      <a:pt x="48" y="3"/>
                      <a:pt x="33" y="3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42" y="8"/>
                      <a:pt x="56" y="8"/>
                      <a:pt x="69" y="8"/>
                    </a:cubicBezTo>
                    <a:cubicBezTo>
                      <a:pt x="67" y="11"/>
                      <a:pt x="67" y="11"/>
                      <a:pt x="67" y="11"/>
                    </a:cubicBezTo>
                    <a:cubicBezTo>
                      <a:pt x="53" y="11"/>
                      <a:pt x="39" y="11"/>
                      <a:pt x="25" y="11"/>
                    </a:cubicBezTo>
                    <a:lnTo>
                      <a:pt x="18" y="1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6" name="Freeform 473"/>
              <p:cNvSpPr>
                <a:spLocks/>
              </p:cNvSpPr>
              <p:nvPr/>
            </p:nvSpPr>
            <p:spPr bwMode="auto">
              <a:xfrm>
                <a:off x="-15511463" y="881063"/>
                <a:ext cx="314325" cy="66675"/>
              </a:xfrm>
              <a:custGeom>
                <a:avLst/>
                <a:gdLst>
                  <a:gd name="T0" fmla="*/ 76 w 84"/>
                  <a:gd name="T1" fmla="*/ 18 h 18"/>
                  <a:gd name="T2" fmla="*/ 0 w 84"/>
                  <a:gd name="T3" fmla="*/ 18 h 18"/>
                  <a:gd name="T4" fmla="*/ 2 w 84"/>
                  <a:gd name="T5" fmla="*/ 16 h 18"/>
                  <a:gd name="T6" fmla="*/ 35 w 84"/>
                  <a:gd name="T7" fmla="*/ 11 h 18"/>
                  <a:gd name="T8" fmla="*/ 55 w 84"/>
                  <a:gd name="T9" fmla="*/ 9 h 18"/>
                  <a:gd name="T10" fmla="*/ 62 w 84"/>
                  <a:gd name="T11" fmla="*/ 7 h 18"/>
                  <a:gd name="T12" fmla="*/ 66 w 84"/>
                  <a:gd name="T13" fmla="*/ 5 h 18"/>
                  <a:gd name="T14" fmla="*/ 63 w 84"/>
                  <a:gd name="T15" fmla="*/ 3 h 18"/>
                  <a:gd name="T16" fmla="*/ 51 w 84"/>
                  <a:gd name="T17" fmla="*/ 3 h 18"/>
                  <a:gd name="T18" fmla="*/ 38 w 84"/>
                  <a:gd name="T19" fmla="*/ 3 h 18"/>
                  <a:gd name="T20" fmla="*/ 23 w 84"/>
                  <a:gd name="T21" fmla="*/ 5 h 18"/>
                  <a:gd name="T22" fmla="*/ 16 w 84"/>
                  <a:gd name="T23" fmla="*/ 3 h 18"/>
                  <a:gd name="T24" fmla="*/ 35 w 84"/>
                  <a:gd name="T25" fmla="*/ 1 h 18"/>
                  <a:gd name="T26" fmla="*/ 54 w 84"/>
                  <a:gd name="T27" fmla="*/ 0 h 18"/>
                  <a:gd name="T28" fmla="*/ 78 w 84"/>
                  <a:gd name="T29" fmla="*/ 1 h 18"/>
                  <a:gd name="T30" fmla="*/ 84 w 84"/>
                  <a:gd name="T31" fmla="*/ 5 h 18"/>
                  <a:gd name="T32" fmla="*/ 79 w 84"/>
                  <a:gd name="T33" fmla="*/ 7 h 18"/>
                  <a:gd name="T34" fmla="*/ 69 w 84"/>
                  <a:gd name="T35" fmla="*/ 9 h 18"/>
                  <a:gd name="T36" fmla="*/ 47 w 84"/>
                  <a:gd name="T37" fmla="*/ 13 h 18"/>
                  <a:gd name="T38" fmla="*/ 25 w 84"/>
                  <a:gd name="T39" fmla="*/ 15 h 18"/>
                  <a:gd name="T40" fmla="*/ 25 w 84"/>
                  <a:gd name="T41" fmla="*/ 16 h 18"/>
                  <a:gd name="T42" fmla="*/ 78 w 84"/>
                  <a:gd name="T43" fmla="*/ 16 h 18"/>
                  <a:gd name="T44" fmla="*/ 76 w 84"/>
                  <a:gd name="T45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84" h="18">
                    <a:moveTo>
                      <a:pt x="76" y="18"/>
                    </a:moveTo>
                    <a:cubicBezTo>
                      <a:pt x="50" y="18"/>
                      <a:pt x="25" y="18"/>
                      <a:pt x="0" y="18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13" y="15"/>
                      <a:pt x="24" y="13"/>
                      <a:pt x="35" y="11"/>
                    </a:cubicBezTo>
                    <a:cubicBezTo>
                      <a:pt x="45" y="10"/>
                      <a:pt x="55" y="9"/>
                      <a:pt x="55" y="9"/>
                    </a:cubicBezTo>
                    <a:cubicBezTo>
                      <a:pt x="62" y="7"/>
                      <a:pt x="62" y="7"/>
                      <a:pt x="62" y="7"/>
                    </a:cubicBezTo>
                    <a:cubicBezTo>
                      <a:pt x="66" y="5"/>
                      <a:pt x="66" y="5"/>
                      <a:pt x="66" y="5"/>
                    </a:cubicBezTo>
                    <a:cubicBezTo>
                      <a:pt x="63" y="3"/>
                      <a:pt x="63" y="3"/>
                      <a:pt x="63" y="3"/>
                    </a:cubicBezTo>
                    <a:cubicBezTo>
                      <a:pt x="51" y="3"/>
                      <a:pt x="51" y="3"/>
                      <a:pt x="51" y="3"/>
                    </a:cubicBezTo>
                    <a:cubicBezTo>
                      <a:pt x="38" y="3"/>
                      <a:pt x="38" y="3"/>
                      <a:pt x="38" y="3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22" y="2"/>
                      <a:pt x="29" y="1"/>
                      <a:pt x="35" y="1"/>
                    </a:cubicBezTo>
                    <a:cubicBezTo>
                      <a:pt x="41" y="0"/>
                      <a:pt x="48" y="0"/>
                      <a:pt x="54" y="0"/>
                    </a:cubicBezTo>
                    <a:cubicBezTo>
                      <a:pt x="64" y="0"/>
                      <a:pt x="78" y="1"/>
                      <a:pt x="78" y="1"/>
                    </a:cubicBezTo>
                    <a:cubicBezTo>
                      <a:pt x="84" y="5"/>
                      <a:pt x="84" y="5"/>
                      <a:pt x="84" y="5"/>
                    </a:cubicBezTo>
                    <a:cubicBezTo>
                      <a:pt x="79" y="7"/>
                      <a:pt x="79" y="7"/>
                      <a:pt x="79" y="7"/>
                    </a:cubicBezTo>
                    <a:cubicBezTo>
                      <a:pt x="69" y="9"/>
                      <a:pt x="69" y="9"/>
                      <a:pt x="69" y="9"/>
                    </a:cubicBezTo>
                    <a:cubicBezTo>
                      <a:pt x="69" y="9"/>
                      <a:pt x="57" y="11"/>
                      <a:pt x="47" y="13"/>
                    </a:cubicBezTo>
                    <a:cubicBezTo>
                      <a:pt x="40" y="14"/>
                      <a:pt x="33" y="15"/>
                      <a:pt x="25" y="15"/>
                    </a:cubicBezTo>
                    <a:cubicBezTo>
                      <a:pt x="25" y="16"/>
                      <a:pt x="25" y="16"/>
                      <a:pt x="25" y="16"/>
                    </a:cubicBezTo>
                    <a:cubicBezTo>
                      <a:pt x="43" y="16"/>
                      <a:pt x="60" y="16"/>
                      <a:pt x="78" y="16"/>
                    </a:cubicBezTo>
                    <a:lnTo>
                      <a:pt x="76" y="1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7" name="Freeform 474"/>
              <p:cNvSpPr>
                <a:spLocks/>
              </p:cNvSpPr>
              <p:nvPr/>
            </p:nvSpPr>
            <p:spPr bwMode="auto">
              <a:xfrm>
                <a:off x="-10715625" y="881063"/>
                <a:ext cx="280988" cy="66675"/>
              </a:xfrm>
              <a:custGeom>
                <a:avLst/>
                <a:gdLst>
                  <a:gd name="T0" fmla="*/ 18 w 75"/>
                  <a:gd name="T1" fmla="*/ 18 h 18"/>
                  <a:gd name="T2" fmla="*/ 0 w 75"/>
                  <a:gd name="T3" fmla="*/ 18 h 18"/>
                  <a:gd name="T4" fmla="*/ 13 w 75"/>
                  <a:gd name="T5" fmla="*/ 0 h 18"/>
                  <a:gd name="T6" fmla="*/ 75 w 75"/>
                  <a:gd name="T7" fmla="*/ 0 h 18"/>
                  <a:gd name="T8" fmla="*/ 73 w 75"/>
                  <a:gd name="T9" fmla="*/ 3 h 18"/>
                  <a:gd name="T10" fmla="*/ 29 w 75"/>
                  <a:gd name="T11" fmla="*/ 3 h 18"/>
                  <a:gd name="T12" fmla="*/ 25 w 75"/>
                  <a:gd name="T13" fmla="*/ 8 h 18"/>
                  <a:gd name="T14" fmla="*/ 66 w 75"/>
                  <a:gd name="T15" fmla="*/ 8 h 18"/>
                  <a:gd name="T16" fmla="*/ 65 w 75"/>
                  <a:gd name="T17" fmla="*/ 11 h 18"/>
                  <a:gd name="T18" fmla="*/ 23 w 75"/>
                  <a:gd name="T19" fmla="*/ 11 h 18"/>
                  <a:gd name="T20" fmla="*/ 18 w 75"/>
                  <a:gd name="T21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5" h="18">
                    <a:moveTo>
                      <a:pt x="18" y="18"/>
                    </a:moveTo>
                    <a:cubicBezTo>
                      <a:pt x="12" y="18"/>
                      <a:pt x="6" y="18"/>
                      <a:pt x="0" y="18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33" y="0"/>
                      <a:pt x="54" y="0"/>
                      <a:pt x="75" y="0"/>
                    </a:cubicBezTo>
                    <a:cubicBezTo>
                      <a:pt x="73" y="3"/>
                      <a:pt x="73" y="3"/>
                      <a:pt x="73" y="3"/>
                    </a:cubicBezTo>
                    <a:cubicBezTo>
                      <a:pt x="58" y="3"/>
                      <a:pt x="44" y="3"/>
                      <a:pt x="29" y="3"/>
                    </a:cubicBezTo>
                    <a:cubicBezTo>
                      <a:pt x="25" y="8"/>
                      <a:pt x="25" y="8"/>
                      <a:pt x="25" y="8"/>
                    </a:cubicBezTo>
                    <a:cubicBezTo>
                      <a:pt x="39" y="8"/>
                      <a:pt x="53" y="8"/>
                      <a:pt x="66" y="8"/>
                    </a:cubicBezTo>
                    <a:cubicBezTo>
                      <a:pt x="65" y="11"/>
                      <a:pt x="65" y="11"/>
                      <a:pt x="65" y="11"/>
                    </a:cubicBezTo>
                    <a:cubicBezTo>
                      <a:pt x="51" y="11"/>
                      <a:pt x="37" y="11"/>
                      <a:pt x="23" y="11"/>
                    </a:cubicBezTo>
                    <a:lnTo>
                      <a:pt x="18" y="1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8" name="Freeform 475"/>
              <p:cNvSpPr>
                <a:spLocks/>
              </p:cNvSpPr>
              <p:nvPr/>
            </p:nvSpPr>
            <p:spPr bwMode="auto">
              <a:xfrm>
                <a:off x="-10434638" y="881063"/>
                <a:ext cx="300038" cy="66675"/>
              </a:xfrm>
              <a:custGeom>
                <a:avLst/>
                <a:gdLst>
                  <a:gd name="T0" fmla="*/ 80 w 80"/>
                  <a:gd name="T1" fmla="*/ 5 h 18"/>
                  <a:gd name="T2" fmla="*/ 72 w 80"/>
                  <a:gd name="T3" fmla="*/ 7 h 18"/>
                  <a:gd name="T4" fmla="*/ 54 w 80"/>
                  <a:gd name="T5" fmla="*/ 9 h 18"/>
                  <a:gd name="T6" fmla="*/ 54 w 80"/>
                  <a:gd name="T7" fmla="*/ 9 h 18"/>
                  <a:gd name="T8" fmla="*/ 73 w 80"/>
                  <a:gd name="T9" fmla="*/ 10 h 18"/>
                  <a:gd name="T10" fmla="*/ 77 w 80"/>
                  <a:gd name="T11" fmla="*/ 13 h 18"/>
                  <a:gd name="T12" fmla="*/ 63 w 80"/>
                  <a:gd name="T13" fmla="*/ 17 h 18"/>
                  <a:gd name="T14" fmla="*/ 30 w 80"/>
                  <a:gd name="T15" fmla="*/ 18 h 18"/>
                  <a:gd name="T16" fmla="*/ 0 w 80"/>
                  <a:gd name="T17" fmla="*/ 18 h 18"/>
                  <a:gd name="T18" fmla="*/ 2 w 80"/>
                  <a:gd name="T19" fmla="*/ 15 h 18"/>
                  <a:gd name="T20" fmla="*/ 16 w 80"/>
                  <a:gd name="T21" fmla="*/ 16 h 18"/>
                  <a:gd name="T22" fmla="*/ 31 w 80"/>
                  <a:gd name="T23" fmla="*/ 16 h 18"/>
                  <a:gd name="T24" fmla="*/ 51 w 80"/>
                  <a:gd name="T25" fmla="*/ 15 h 18"/>
                  <a:gd name="T26" fmla="*/ 59 w 80"/>
                  <a:gd name="T27" fmla="*/ 13 h 18"/>
                  <a:gd name="T28" fmla="*/ 53 w 80"/>
                  <a:gd name="T29" fmla="*/ 11 h 18"/>
                  <a:gd name="T30" fmla="*/ 31 w 80"/>
                  <a:gd name="T31" fmla="*/ 10 h 18"/>
                  <a:gd name="T32" fmla="*/ 22 w 80"/>
                  <a:gd name="T33" fmla="*/ 10 h 18"/>
                  <a:gd name="T34" fmla="*/ 23 w 80"/>
                  <a:gd name="T35" fmla="*/ 8 h 18"/>
                  <a:gd name="T36" fmla="*/ 33 w 80"/>
                  <a:gd name="T37" fmla="*/ 8 h 18"/>
                  <a:gd name="T38" fmla="*/ 62 w 80"/>
                  <a:gd name="T39" fmla="*/ 5 h 18"/>
                  <a:gd name="T40" fmla="*/ 58 w 80"/>
                  <a:gd name="T41" fmla="*/ 3 h 18"/>
                  <a:gd name="T42" fmla="*/ 45 w 80"/>
                  <a:gd name="T43" fmla="*/ 3 h 18"/>
                  <a:gd name="T44" fmla="*/ 33 w 80"/>
                  <a:gd name="T45" fmla="*/ 3 h 18"/>
                  <a:gd name="T46" fmla="*/ 19 w 80"/>
                  <a:gd name="T47" fmla="*/ 4 h 18"/>
                  <a:gd name="T48" fmla="*/ 11 w 80"/>
                  <a:gd name="T49" fmla="*/ 2 h 18"/>
                  <a:gd name="T50" fmla="*/ 48 w 80"/>
                  <a:gd name="T51" fmla="*/ 0 h 18"/>
                  <a:gd name="T52" fmla="*/ 73 w 80"/>
                  <a:gd name="T53" fmla="*/ 1 h 18"/>
                  <a:gd name="T54" fmla="*/ 80 w 80"/>
                  <a:gd name="T55" fmla="*/ 5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80" h="18">
                    <a:moveTo>
                      <a:pt x="80" y="5"/>
                    </a:moveTo>
                    <a:cubicBezTo>
                      <a:pt x="72" y="7"/>
                      <a:pt x="72" y="7"/>
                      <a:pt x="72" y="7"/>
                    </a:cubicBezTo>
                    <a:cubicBezTo>
                      <a:pt x="72" y="7"/>
                      <a:pt x="61" y="9"/>
                      <a:pt x="54" y="9"/>
                    </a:cubicBezTo>
                    <a:cubicBezTo>
                      <a:pt x="54" y="9"/>
                      <a:pt x="54" y="9"/>
                      <a:pt x="54" y="9"/>
                    </a:cubicBezTo>
                    <a:cubicBezTo>
                      <a:pt x="62" y="9"/>
                      <a:pt x="73" y="10"/>
                      <a:pt x="73" y="10"/>
                    </a:cubicBezTo>
                    <a:cubicBezTo>
                      <a:pt x="77" y="13"/>
                      <a:pt x="77" y="13"/>
                      <a:pt x="77" y="13"/>
                    </a:cubicBezTo>
                    <a:cubicBezTo>
                      <a:pt x="77" y="13"/>
                      <a:pt x="72" y="16"/>
                      <a:pt x="63" y="17"/>
                    </a:cubicBezTo>
                    <a:cubicBezTo>
                      <a:pt x="55" y="18"/>
                      <a:pt x="44" y="18"/>
                      <a:pt x="30" y="18"/>
                    </a:cubicBezTo>
                    <a:cubicBezTo>
                      <a:pt x="18" y="18"/>
                      <a:pt x="8" y="18"/>
                      <a:pt x="0" y="18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16" y="16"/>
                      <a:pt x="16" y="16"/>
                      <a:pt x="16" y="16"/>
                    </a:cubicBezTo>
                    <a:cubicBezTo>
                      <a:pt x="31" y="16"/>
                      <a:pt x="31" y="16"/>
                      <a:pt x="31" y="16"/>
                    </a:cubicBezTo>
                    <a:cubicBezTo>
                      <a:pt x="39" y="16"/>
                      <a:pt x="51" y="15"/>
                      <a:pt x="51" y="15"/>
                    </a:cubicBezTo>
                    <a:cubicBezTo>
                      <a:pt x="59" y="13"/>
                      <a:pt x="59" y="13"/>
                      <a:pt x="59" y="13"/>
                    </a:cubicBezTo>
                    <a:cubicBezTo>
                      <a:pt x="53" y="11"/>
                      <a:pt x="53" y="11"/>
                      <a:pt x="53" y="11"/>
                    </a:cubicBezTo>
                    <a:cubicBezTo>
                      <a:pt x="53" y="11"/>
                      <a:pt x="42" y="10"/>
                      <a:pt x="31" y="10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3" y="8"/>
                      <a:pt x="23" y="8"/>
                      <a:pt x="23" y="8"/>
                    </a:cubicBezTo>
                    <a:cubicBezTo>
                      <a:pt x="33" y="8"/>
                      <a:pt x="33" y="8"/>
                      <a:pt x="33" y="8"/>
                    </a:cubicBezTo>
                    <a:cubicBezTo>
                      <a:pt x="51" y="8"/>
                      <a:pt x="62" y="5"/>
                      <a:pt x="62" y="5"/>
                    </a:cubicBezTo>
                    <a:cubicBezTo>
                      <a:pt x="58" y="3"/>
                      <a:pt x="58" y="3"/>
                      <a:pt x="58" y="3"/>
                    </a:cubicBezTo>
                    <a:cubicBezTo>
                      <a:pt x="58" y="3"/>
                      <a:pt x="51" y="3"/>
                      <a:pt x="45" y="3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22" y="1"/>
                      <a:pt x="34" y="0"/>
                      <a:pt x="48" y="0"/>
                    </a:cubicBezTo>
                    <a:cubicBezTo>
                      <a:pt x="59" y="0"/>
                      <a:pt x="73" y="1"/>
                      <a:pt x="73" y="1"/>
                    </a:cubicBezTo>
                    <a:lnTo>
                      <a:pt x="80" y="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9" name="Freeform 476"/>
              <p:cNvSpPr>
                <a:spLocks/>
              </p:cNvSpPr>
              <p:nvPr/>
            </p:nvSpPr>
            <p:spPr bwMode="auto">
              <a:xfrm>
                <a:off x="-5640388" y="881063"/>
                <a:ext cx="269875" cy="66675"/>
              </a:xfrm>
              <a:custGeom>
                <a:avLst/>
                <a:gdLst>
                  <a:gd name="T0" fmla="*/ 18 w 72"/>
                  <a:gd name="T1" fmla="*/ 18 h 18"/>
                  <a:gd name="T2" fmla="*/ 0 w 72"/>
                  <a:gd name="T3" fmla="*/ 18 h 18"/>
                  <a:gd name="T4" fmla="*/ 9 w 72"/>
                  <a:gd name="T5" fmla="*/ 0 h 18"/>
                  <a:gd name="T6" fmla="*/ 72 w 72"/>
                  <a:gd name="T7" fmla="*/ 0 h 18"/>
                  <a:gd name="T8" fmla="*/ 70 w 72"/>
                  <a:gd name="T9" fmla="*/ 3 h 18"/>
                  <a:gd name="T10" fmla="*/ 26 w 72"/>
                  <a:gd name="T11" fmla="*/ 3 h 18"/>
                  <a:gd name="T12" fmla="*/ 23 w 72"/>
                  <a:gd name="T13" fmla="*/ 8 h 18"/>
                  <a:gd name="T14" fmla="*/ 65 w 72"/>
                  <a:gd name="T15" fmla="*/ 8 h 18"/>
                  <a:gd name="T16" fmla="*/ 63 w 72"/>
                  <a:gd name="T17" fmla="*/ 11 h 18"/>
                  <a:gd name="T18" fmla="*/ 22 w 72"/>
                  <a:gd name="T19" fmla="*/ 11 h 18"/>
                  <a:gd name="T20" fmla="*/ 18 w 72"/>
                  <a:gd name="T21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2" h="18">
                    <a:moveTo>
                      <a:pt x="18" y="18"/>
                    </a:moveTo>
                    <a:cubicBezTo>
                      <a:pt x="12" y="18"/>
                      <a:pt x="6" y="18"/>
                      <a:pt x="0" y="18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30" y="0"/>
                      <a:pt x="51" y="0"/>
                      <a:pt x="72" y="0"/>
                    </a:cubicBezTo>
                    <a:cubicBezTo>
                      <a:pt x="70" y="3"/>
                      <a:pt x="70" y="3"/>
                      <a:pt x="70" y="3"/>
                    </a:cubicBezTo>
                    <a:cubicBezTo>
                      <a:pt x="56" y="3"/>
                      <a:pt x="41" y="3"/>
                      <a:pt x="26" y="3"/>
                    </a:cubicBezTo>
                    <a:cubicBezTo>
                      <a:pt x="23" y="8"/>
                      <a:pt x="23" y="8"/>
                      <a:pt x="23" y="8"/>
                    </a:cubicBezTo>
                    <a:cubicBezTo>
                      <a:pt x="37" y="8"/>
                      <a:pt x="51" y="8"/>
                      <a:pt x="65" y="8"/>
                    </a:cubicBezTo>
                    <a:cubicBezTo>
                      <a:pt x="63" y="11"/>
                      <a:pt x="63" y="11"/>
                      <a:pt x="63" y="11"/>
                    </a:cubicBezTo>
                    <a:cubicBezTo>
                      <a:pt x="50" y="11"/>
                      <a:pt x="36" y="11"/>
                      <a:pt x="22" y="11"/>
                    </a:cubicBezTo>
                    <a:lnTo>
                      <a:pt x="18" y="1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0" name="Freeform 477"/>
              <p:cNvSpPr>
                <a:spLocks noEditPoints="1"/>
              </p:cNvSpPr>
              <p:nvPr/>
            </p:nvSpPr>
            <p:spPr bwMode="auto">
              <a:xfrm>
                <a:off x="-5367338" y="881063"/>
                <a:ext cx="315913" cy="66675"/>
              </a:xfrm>
              <a:custGeom>
                <a:avLst/>
                <a:gdLst>
                  <a:gd name="T0" fmla="*/ 83 w 84"/>
                  <a:gd name="T1" fmla="*/ 14 h 18"/>
                  <a:gd name="T2" fmla="*/ 68 w 84"/>
                  <a:gd name="T3" fmla="*/ 14 h 18"/>
                  <a:gd name="T4" fmla="*/ 66 w 84"/>
                  <a:gd name="T5" fmla="*/ 18 h 18"/>
                  <a:gd name="T6" fmla="*/ 49 w 84"/>
                  <a:gd name="T7" fmla="*/ 18 h 18"/>
                  <a:gd name="T8" fmla="*/ 51 w 84"/>
                  <a:gd name="T9" fmla="*/ 14 h 18"/>
                  <a:gd name="T10" fmla="*/ 0 w 84"/>
                  <a:gd name="T11" fmla="*/ 14 h 18"/>
                  <a:gd name="T12" fmla="*/ 1 w 84"/>
                  <a:gd name="T13" fmla="*/ 12 h 18"/>
                  <a:gd name="T14" fmla="*/ 57 w 84"/>
                  <a:gd name="T15" fmla="*/ 0 h 18"/>
                  <a:gd name="T16" fmla="*/ 75 w 84"/>
                  <a:gd name="T17" fmla="*/ 0 h 18"/>
                  <a:gd name="T18" fmla="*/ 69 w 84"/>
                  <a:gd name="T19" fmla="*/ 12 h 18"/>
                  <a:gd name="T20" fmla="*/ 84 w 84"/>
                  <a:gd name="T21" fmla="*/ 12 h 18"/>
                  <a:gd name="T22" fmla="*/ 83 w 84"/>
                  <a:gd name="T23" fmla="*/ 14 h 18"/>
                  <a:gd name="T24" fmla="*/ 52 w 84"/>
                  <a:gd name="T25" fmla="*/ 12 h 18"/>
                  <a:gd name="T26" fmla="*/ 54 w 84"/>
                  <a:gd name="T27" fmla="*/ 8 h 18"/>
                  <a:gd name="T28" fmla="*/ 57 w 84"/>
                  <a:gd name="T29" fmla="*/ 4 h 18"/>
                  <a:gd name="T30" fmla="*/ 56 w 84"/>
                  <a:gd name="T31" fmla="*/ 4 h 18"/>
                  <a:gd name="T32" fmla="*/ 48 w 84"/>
                  <a:gd name="T33" fmla="*/ 6 h 18"/>
                  <a:gd name="T34" fmla="*/ 18 w 84"/>
                  <a:gd name="T35" fmla="*/ 12 h 18"/>
                  <a:gd name="T36" fmla="*/ 52 w 84"/>
                  <a:gd name="T37" fmla="*/ 1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84" h="18">
                    <a:moveTo>
                      <a:pt x="83" y="14"/>
                    </a:moveTo>
                    <a:cubicBezTo>
                      <a:pt x="68" y="14"/>
                      <a:pt x="68" y="14"/>
                      <a:pt x="68" y="14"/>
                    </a:cubicBezTo>
                    <a:cubicBezTo>
                      <a:pt x="66" y="18"/>
                      <a:pt x="66" y="18"/>
                      <a:pt x="66" y="18"/>
                    </a:cubicBezTo>
                    <a:cubicBezTo>
                      <a:pt x="49" y="18"/>
                      <a:pt x="49" y="18"/>
                      <a:pt x="49" y="18"/>
                    </a:cubicBezTo>
                    <a:cubicBezTo>
                      <a:pt x="51" y="14"/>
                      <a:pt x="51" y="14"/>
                      <a:pt x="51" y="14"/>
                    </a:cubicBezTo>
                    <a:cubicBezTo>
                      <a:pt x="34" y="14"/>
                      <a:pt x="17" y="14"/>
                      <a:pt x="0" y="14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20" y="8"/>
                      <a:pt x="39" y="4"/>
                      <a:pt x="57" y="0"/>
                    </a:cubicBezTo>
                    <a:cubicBezTo>
                      <a:pt x="75" y="0"/>
                      <a:pt x="75" y="0"/>
                      <a:pt x="75" y="0"/>
                    </a:cubicBezTo>
                    <a:cubicBezTo>
                      <a:pt x="69" y="12"/>
                      <a:pt x="69" y="12"/>
                      <a:pt x="69" y="12"/>
                    </a:cubicBezTo>
                    <a:cubicBezTo>
                      <a:pt x="84" y="12"/>
                      <a:pt x="84" y="12"/>
                      <a:pt x="84" y="12"/>
                    </a:cubicBezTo>
                    <a:lnTo>
                      <a:pt x="83" y="14"/>
                    </a:lnTo>
                    <a:close/>
                    <a:moveTo>
                      <a:pt x="52" y="12"/>
                    </a:moveTo>
                    <a:cubicBezTo>
                      <a:pt x="54" y="8"/>
                      <a:pt x="54" y="8"/>
                      <a:pt x="54" y="8"/>
                    </a:cubicBezTo>
                    <a:cubicBezTo>
                      <a:pt x="57" y="4"/>
                      <a:pt x="57" y="4"/>
                      <a:pt x="57" y="4"/>
                    </a:cubicBezTo>
                    <a:cubicBezTo>
                      <a:pt x="56" y="4"/>
                      <a:pt x="56" y="4"/>
                      <a:pt x="56" y="4"/>
                    </a:cubicBezTo>
                    <a:cubicBezTo>
                      <a:pt x="48" y="6"/>
                      <a:pt x="48" y="6"/>
                      <a:pt x="48" y="6"/>
                    </a:cubicBezTo>
                    <a:cubicBezTo>
                      <a:pt x="38" y="8"/>
                      <a:pt x="28" y="10"/>
                      <a:pt x="18" y="12"/>
                    </a:cubicBezTo>
                    <a:cubicBezTo>
                      <a:pt x="29" y="12"/>
                      <a:pt x="40" y="12"/>
                      <a:pt x="52" y="1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1" name="Freeform 478"/>
              <p:cNvSpPr>
                <a:spLocks/>
              </p:cNvSpPr>
              <p:nvPr/>
            </p:nvSpPr>
            <p:spPr bwMode="auto">
              <a:xfrm>
                <a:off x="-566738" y="881063"/>
                <a:ext cx="255588" cy="66675"/>
              </a:xfrm>
              <a:custGeom>
                <a:avLst/>
                <a:gdLst>
                  <a:gd name="T0" fmla="*/ 18 w 68"/>
                  <a:gd name="T1" fmla="*/ 18 h 18"/>
                  <a:gd name="T2" fmla="*/ 0 w 68"/>
                  <a:gd name="T3" fmla="*/ 18 h 18"/>
                  <a:gd name="T4" fmla="*/ 5 w 68"/>
                  <a:gd name="T5" fmla="*/ 0 h 18"/>
                  <a:gd name="T6" fmla="*/ 68 w 68"/>
                  <a:gd name="T7" fmla="*/ 0 h 18"/>
                  <a:gd name="T8" fmla="*/ 67 w 68"/>
                  <a:gd name="T9" fmla="*/ 3 h 18"/>
                  <a:gd name="T10" fmla="*/ 23 w 68"/>
                  <a:gd name="T11" fmla="*/ 3 h 18"/>
                  <a:gd name="T12" fmla="*/ 21 w 68"/>
                  <a:gd name="T13" fmla="*/ 8 h 18"/>
                  <a:gd name="T14" fmla="*/ 63 w 68"/>
                  <a:gd name="T15" fmla="*/ 8 h 18"/>
                  <a:gd name="T16" fmla="*/ 62 w 68"/>
                  <a:gd name="T17" fmla="*/ 11 h 18"/>
                  <a:gd name="T18" fmla="*/ 20 w 68"/>
                  <a:gd name="T19" fmla="*/ 11 h 18"/>
                  <a:gd name="T20" fmla="*/ 18 w 68"/>
                  <a:gd name="T21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8" h="18">
                    <a:moveTo>
                      <a:pt x="18" y="18"/>
                    </a:moveTo>
                    <a:cubicBezTo>
                      <a:pt x="12" y="18"/>
                      <a:pt x="6" y="18"/>
                      <a:pt x="0" y="18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26" y="0"/>
                      <a:pt x="47" y="0"/>
                      <a:pt x="68" y="0"/>
                    </a:cubicBezTo>
                    <a:cubicBezTo>
                      <a:pt x="67" y="3"/>
                      <a:pt x="67" y="3"/>
                      <a:pt x="67" y="3"/>
                    </a:cubicBezTo>
                    <a:cubicBezTo>
                      <a:pt x="52" y="3"/>
                      <a:pt x="38" y="3"/>
                      <a:pt x="23" y="3"/>
                    </a:cubicBezTo>
                    <a:cubicBezTo>
                      <a:pt x="21" y="8"/>
                      <a:pt x="21" y="8"/>
                      <a:pt x="21" y="8"/>
                    </a:cubicBezTo>
                    <a:cubicBezTo>
                      <a:pt x="35" y="8"/>
                      <a:pt x="49" y="8"/>
                      <a:pt x="63" y="8"/>
                    </a:cubicBezTo>
                    <a:cubicBezTo>
                      <a:pt x="62" y="11"/>
                      <a:pt x="62" y="11"/>
                      <a:pt x="62" y="11"/>
                    </a:cubicBezTo>
                    <a:cubicBezTo>
                      <a:pt x="48" y="11"/>
                      <a:pt x="34" y="11"/>
                      <a:pt x="20" y="11"/>
                    </a:cubicBezTo>
                    <a:lnTo>
                      <a:pt x="18" y="1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2" name="Freeform 479"/>
              <p:cNvSpPr>
                <a:spLocks/>
              </p:cNvSpPr>
              <p:nvPr/>
            </p:nvSpPr>
            <p:spPr bwMode="auto">
              <a:xfrm>
                <a:off x="-274638" y="881063"/>
                <a:ext cx="274638" cy="66675"/>
              </a:xfrm>
              <a:custGeom>
                <a:avLst/>
                <a:gdLst>
                  <a:gd name="T0" fmla="*/ 38 w 73"/>
                  <a:gd name="T1" fmla="*/ 7 h 18"/>
                  <a:gd name="T2" fmla="*/ 64 w 73"/>
                  <a:gd name="T3" fmla="*/ 9 h 18"/>
                  <a:gd name="T4" fmla="*/ 73 w 73"/>
                  <a:gd name="T5" fmla="*/ 12 h 18"/>
                  <a:gd name="T6" fmla="*/ 60 w 73"/>
                  <a:gd name="T7" fmla="*/ 17 h 18"/>
                  <a:gd name="T8" fmla="*/ 28 w 73"/>
                  <a:gd name="T9" fmla="*/ 18 h 18"/>
                  <a:gd name="T10" fmla="*/ 0 w 73"/>
                  <a:gd name="T11" fmla="*/ 18 h 18"/>
                  <a:gd name="T12" fmla="*/ 0 w 73"/>
                  <a:gd name="T13" fmla="*/ 15 h 18"/>
                  <a:gd name="T14" fmla="*/ 14 w 73"/>
                  <a:gd name="T15" fmla="*/ 16 h 18"/>
                  <a:gd name="T16" fmla="*/ 29 w 73"/>
                  <a:gd name="T17" fmla="*/ 16 h 18"/>
                  <a:gd name="T18" fmla="*/ 47 w 73"/>
                  <a:gd name="T19" fmla="*/ 15 h 18"/>
                  <a:gd name="T20" fmla="*/ 54 w 73"/>
                  <a:gd name="T21" fmla="*/ 13 h 18"/>
                  <a:gd name="T22" fmla="*/ 30 w 73"/>
                  <a:gd name="T23" fmla="*/ 9 h 18"/>
                  <a:gd name="T24" fmla="*/ 21 w 73"/>
                  <a:gd name="T25" fmla="*/ 10 h 18"/>
                  <a:gd name="T26" fmla="*/ 12 w 73"/>
                  <a:gd name="T27" fmla="*/ 10 h 18"/>
                  <a:gd name="T28" fmla="*/ 4 w 73"/>
                  <a:gd name="T29" fmla="*/ 9 h 18"/>
                  <a:gd name="T30" fmla="*/ 11 w 73"/>
                  <a:gd name="T31" fmla="*/ 0 h 18"/>
                  <a:gd name="T32" fmla="*/ 68 w 73"/>
                  <a:gd name="T33" fmla="*/ 0 h 18"/>
                  <a:gd name="T34" fmla="*/ 67 w 73"/>
                  <a:gd name="T35" fmla="*/ 3 h 18"/>
                  <a:gd name="T36" fmla="*/ 26 w 73"/>
                  <a:gd name="T37" fmla="*/ 3 h 18"/>
                  <a:gd name="T38" fmla="*/ 22 w 73"/>
                  <a:gd name="T39" fmla="*/ 8 h 18"/>
                  <a:gd name="T40" fmla="*/ 29 w 73"/>
                  <a:gd name="T41" fmla="*/ 7 h 18"/>
                  <a:gd name="T42" fmla="*/ 38 w 73"/>
                  <a:gd name="T43" fmla="*/ 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73" h="18">
                    <a:moveTo>
                      <a:pt x="38" y="7"/>
                    </a:moveTo>
                    <a:cubicBezTo>
                      <a:pt x="49" y="7"/>
                      <a:pt x="58" y="8"/>
                      <a:pt x="64" y="9"/>
                    </a:cubicBezTo>
                    <a:cubicBezTo>
                      <a:pt x="70" y="9"/>
                      <a:pt x="73" y="12"/>
                      <a:pt x="73" y="12"/>
                    </a:cubicBezTo>
                    <a:cubicBezTo>
                      <a:pt x="73" y="12"/>
                      <a:pt x="68" y="16"/>
                      <a:pt x="60" y="17"/>
                    </a:cubicBezTo>
                    <a:cubicBezTo>
                      <a:pt x="53" y="18"/>
                      <a:pt x="42" y="18"/>
                      <a:pt x="28" y="18"/>
                    </a:cubicBezTo>
                    <a:cubicBezTo>
                      <a:pt x="16" y="18"/>
                      <a:pt x="6" y="18"/>
                      <a:pt x="0" y="18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14" y="16"/>
                      <a:pt x="14" y="16"/>
                      <a:pt x="14" y="16"/>
                    </a:cubicBezTo>
                    <a:cubicBezTo>
                      <a:pt x="29" y="16"/>
                      <a:pt x="29" y="16"/>
                      <a:pt x="29" y="16"/>
                    </a:cubicBezTo>
                    <a:cubicBezTo>
                      <a:pt x="37" y="16"/>
                      <a:pt x="47" y="15"/>
                      <a:pt x="47" y="15"/>
                    </a:cubicBezTo>
                    <a:cubicBezTo>
                      <a:pt x="54" y="13"/>
                      <a:pt x="54" y="13"/>
                      <a:pt x="54" y="13"/>
                    </a:cubicBezTo>
                    <a:cubicBezTo>
                      <a:pt x="54" y="13"/>
                      <a:pt x="47" y="9"/>
                      <a:pt x="30" y="9"/>
                    </a:cubicBezTo>
                    <a:cubicBezTo>
                      <a:pt x="21" y="10"/>
                      <a:pt x="21" y="10"/>
                      <a:pt x="21" y="10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30" y="0"/>
                      <a:pt x="49" y="0"/>
                      <a:pt x="68" y="0"/>
                    </a:cubicBezTo>
                    <a:cubicBezTo>
                      <a:pt x="67" y="3"/>
                      <a:pt x="67" y="3"/>
                      <a:pt x="67" y="3"/>
                    </a:cubicBezTo>
                    <a:cubicBezTo>
                      <a:pt x="54" y="3"/>
                      <a:pt x="40" y="3"/>
                      <a:pt x="26" y="3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9" y="7"/>
                      <a:pt x="29" y="7"/>
                      <a:pt x="29" y="7"/>
                    </a:cubicBezTo>
                    <a:lnTo>
                      <a:pt x="38" y="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3" name="Freeform 480"/>
              <p:cNvSpPr>
                <a:spLocks/>
              </p:cNvSpPr>
              <p:nvPr/>
            </p:nvSpPr>
            <p:spPr bwMode="auto">
              <a:xfrm>
                <a:off x="4511675" y="881063"/>
                <a:ext cx="236538" cy="66675"/>
              </a:xfrm>
              <a:custGeom>
                <a:avLst/>
                <a:gdLst>
                  <a:gd name="T0" fmla="*/ 18 w 63"/>
                  <a:gd name="T1" fmla="*/ 18 h 18"/>
                  <a:gd name="T2" fmla="*/ 0 w 63"/>
                  <a:gd name="T3" fmla="*/ 18 h 18"/>
                  <a:gd name="T4" fmla="*/ 1 w 63"/>
                  <a:gd name="T5" fmla="*/ 0 h 18"/>
                  <a:gd name="T6" fmla="*/ 63 w 63"/>
                  <a:gd name="T7" fmla="*/ 0 h 18"/>
                  <a:gd name="T8" fmla="*/ 63 w 63"/>
                  <a:gd name="T9" fmla="*/ 3 h 18"/>
                  <a:gd name="T10" fmla="*/ 19 w 63"/>
                  <a:gd name="T11" fmla="*/ 3 h 18"/>
                  <a:gd name="T12" fmla="*/ 18 w 63"/>
                  <a:gd name="T13" fmla="*/ 8 h 18"/>
                  <a:gd name="T14" fmla="*/ 60 w 63"/>
                  <a:gd name="T15" fmla="*/ 8 h 18"/>
                  <a:gd name="T16" fmla="*/ 60 w 63"/>
                  <a:gd name="T17" fmla="*/ 11 h 18"/>
                  <a:gd name="T18" fmla="*/ 18 w 63"/>
                  <a:gd name="T19" fmla="*/ 11 h 18"/>
                  <a:gd name="T20" fmla="*/ 18 w 63"/>
                  <a:gd name="T21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3" h="18">
                    <a:moveTo>
                      <a:pt x="18" y="18"/>
                    </a:moveTo>
                    <a:cubicBezTo>
                      <a:pt x="12" y="18"/>
                      <a:pt x="6" y="18"/>
                      <a:pt x="0" y="18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2" y="0"/>
                      <a:pt x="43" y="0"/>
                      <a:pt x="63" y="0"/>
                    </a:cubicBezTo>
                    <a:cubicBezTo>
                      <a:pt x="63" y="3"/>
                      <a:pt x="63" y="3"/>
                      <a:pt x="63" y="3"/>
                    </a:cubicBezTo>
                    <a:cubicBezTo>
                      <a:pt x="48" y="3"/>
                      <a:pt x="34" y="3"/>
                      <a:pt x="19" y="3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32" y="8"/>
                      <a:pt x="46" y="8"/>
                      <a:pt x="60" y="8"/>
                    </a:cubicBezTo>
                    <a:cubicBezTo>
                      <a:pt x="60" y="11"/>
                      <a:pt x="60" y="11"/>
                      <a:pt x="60" y="11"/>
                    </a:cubicBezTo>
                    <a:cubicBezTo>
                      <a:pt x="46" y="11"/>
                      <a:pt x="32" y="11"/>
                      <a:pt x="18" y="11"/>
                    </a:cubicBezTo>
                    <a:lnTo>
                      <a:pt x="18" y="1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4" name="Freeform 481"/>
              <p:cNvSpPr>
                <a:spLocks noEditPoints="1"/>
              </p:cNvSpPr>
              <p:nvPr/>
            </p:nvSpPr>
            <p:spPr bwMode="auto">
              <a:xfrm>
                <a:off x="4792663" y="881063"/>
                <a:ext cx="280988" cy="66675"/>
              </a:xfrm>
              <a:custGeom>
                <a:avLst/>
                <a:gdLst>
                  <a:gd name="T0" fmla="*/ 0 w 75"/>
                  <a:gd name="T1" fmla="*/ 11 h 18"/>
                  <a:gd name="T2" fmla="*/ 54 w 75"/>
                  <a:gd name="T3" fmla="*/ 0 h 18"/>
                  <a:gd name="T4" fmla="*/ 68 w 75"/>
                  <a:gd name="T5" fmla="*/ 0 h 18"/>
                  <a:gd name="T6" fmla="*/ 68 w 75"/>
                  <a:gd name="T7" fmla="*/ 3 h 18"/>
                  <a:gd name="T8" fmla="*/ 54 w 75"/>
                  <a:gd name="T9" fmla="*/ 3 h 18"/>
                  <a:gd name="T10" fmla="*/ 28 w 75"/>
                  <a:gd name="T11" fmla="*/ 4 h 18"/>
                  <a:gd name="T12" fmla="*/ 18 w 75"/>
                  <a:gd name="T13" fmla="*/ 9 h 18"/>
                  <a:gd name="T14" fmla="*/ 19 w 75"/>
                  <a:gd name="T15" fmla="*/ 9 h 18"/>
                  <a:gd name="T16" fmla="*/ 29 w 75"/>
                  <a:gd name="T17" fmla="*/ 8 h 18"/>
                  <a:gd name="T18" fmla="*/ 44 w 75"/>
                  <a:gd name="T19" fmla="*/ 7 h 18"/>
                  <a:gd name="T20" fmla="*/ 67 w 75"/>
                  <a:gd name="T21" fmla="*/ 8 h 18"/>
                  <a:gd name="T22" fmla="*/ 75 w 75"/>
                  <a:gd name="T23" fmla="*/ 12 h 18"/>
                  <a:gd name="T24" fmla="*/ 66 w 75"/>
                  <a:gd name="T25" fmla="*/ 17 h 18"/>
                  <a:gd name="T26" fmla="*/ 39 w 75"/>
                  <a:gd name="T27" fmla="*/ 18 h 18"/>
                  <a:gd name="T28" fmla="*/ 18 w 75"/>
                  <a:gd name="T29" fmla="*/ 18 h 18"/>
                  <a:gd name="T30" fmla="*/ 5 w 75"/>
                  <a:gd name="T31" fmla="*/ 15 h 18"/>
                  <a:gd name="T32" fmla="*/ 0 w 75"/>
                  <a:gd name="T33" fmla="*/ 11 h 18"/>
                  <a:gd name="T34" fmla="*/ 39 w 75"/>
                  <a:gd name="T35" fmla="*/ 16 h 18"/>
                  <a:gd name="T36" fmla="*/ 53 w 75"/>
                  <a:gd name="T37" fmla="*/ 15 h 18"/>
                  <a:gd name="T38" fmla="*/ 58 w 75"/>
                  <a:gd name="T39" fmla="*/ 12 h 18"/>
                  <a:gd name="T40" fmla="*/ 53 w 75"/>
                  <a:gd name="T41" fmla="*/ 10 h 18"/>
                  <a:gd name="T42" fmla="*/ 39 w 75"/>
                  <a:gd name="T43" fmla="*/ 9 h 18"/>
                  <a:gd name="T44" fmla="*/ 29 w 75"/>
                  <a:gd name="T45" fmla="*/ 10 h 18"/>
                  <a:gd name="T46" fmla="*/ 21 w 75"/>
                  <a:gd name="T47" fmla="*/ 11 h 18"/>
                  <a:gd name="T48" fmla="*/ 18 w 75"/>
                  <a:gd name="T49" fmla="*/ 12 h 18"/>
                  <a:gd name="T50" fmla="*/ 24 w 75"/>
                  <a:gd name="T51" fmla="*/ 15 h 18"/>
                  <a:gd name="T52" fmla="*/ 39 w 75"/>
                  <a:gd name="T53" fmla="*/ 1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75" h="18">
                    <a:moveTo>
                      <a:pt x="0" y="11"/>
                    </a:moveTo>
                    <a:cubicBezTo>
                      <a:pt x="1" y="4"/>
                      <a:pt x="19" y="0"/>
                      <a:pt x="54" y="0"/>
                    </a:cubicBezTo>
                    <a:cubicBezTo>
                      <a:pt x="68" y="0"/>
                      <a:pt x="68" y="0"/>
                      <a:pt x="68" y="0"/>
                    </a:cubicBezTo>
                    <a:cubicBezTo>
                      <a:pt x="68" y="3"/>
                      <a:pt x="68" y="3"/>
                      <a:pt x="68" y="3"/>
                    </a:cubicBezTo>
                    <a:cubicBezTo>
                      <a:pt x="54" y="3"/>
                      <a:pt x="54" y="3"/>
                      <a:pt x="54" y="3"/>
                    </a:cubicBezTo>
                    <a:cubicBezTo>
                      <a:pt x="43" y="3"/>
                      <a:pt x="34" y="3"/>
                      <a:pt x="28" y="4"/>
                    </a:cubicBezTo>
                    <a:cubicBezTo>
                      <a:pt x="22" y="5"/>
                      <a:pt x="18" y="9"/>
                      <a:pt x="18" y="9"/>
                    </a:cubicBezTo>
                    <a:cubicBezTo>
                      <a:pt x="19" y="9"/>
                      <a:pt x="19" y="9"/>
                      <a:pt x="19" y="9"/>
                    </a:cubicBezTo>
                    <a:cubicBezTo>
                      <a:pt x="29" y="8"/>
                      <a:pt x="29" y="8"/>
                      <a:pt x="29" y="8"/>
                    </a:cubicBezTo>
                    <a:cubicBezTo>
                      <a:pt x="44" y="7"/>
                      <a:pt x="44" y="7"/>
                      <a:pt x="44" y="7"/>
                    </a:cubicBezTo>
                    <a:cubicBezTo>
                      <a:pt x="54" y="7"/>
                      <a:pt x="67" y="8"/>
                      <a:pt x="67" y="8"/>
                    </a:cubicBezTo>
                    <a:cubicBezTo>
                      <a:pt x="75" y="12"/>
                      <a:pt x="75" y="12"/>
                      <a:pt x="75" y="12"/>
                    </a:cubicBezTo>
                    <a:cubicBezTo>
                      <a:pt x="75" y="12"/>
                      <a:pt x="72" y="16"/>
                      <a:pt x="66" y="17"/>
                    </a:cubicBezTo>
                    <a:cubicBezTo>
                      <a:pt x="59" y="18"/>
                      <a:pt x="50" y="18"/>
                      <a:pt x="39" y="18"/>
                    </a:cubicBezTo>
                    <a:cubicBezTo>
                      <a:pt x="31" y="18"/>
                      <a:pt x="18" y="18"/>
                      <a:pt x="18" y="18"/>
                    </a:cubicBezTo>
                    <a:cubicBezTo>
                      <a:pt x="5" y="15"/>
                      <a:pt x="5" y="15"/>
                      <a:pt x="5" y="15"/>
                    </a:cubicBezTo>
                    <a:lnTo>
                      <a:pt x="0" y="11"/>
                    </a:lnTo>
                    <a:close/>
                    <a:moveTo>
                      <a:pt x="39" y="16"/>
                    </a:moveTo>
                    <a:cubicBezTo>
                      <a:pt x="45" y="16"/>
                      <a:pt x="53" y="15"/>
                      <a:pt x="53" y="15"/>
                    </a:cubicBezTo>
                    <a:cubicBezTo>
                      <a:pt x="58" y="12"/>
                      <a:pt x="58" y="12"/>
                      <a:pt x="58" y="12"/>
                    </a:cubicBezTo>
                    <a:cubicBezTo>
                      <a:pt x="53" y="10"/>
                      <a:pt x="53" y="10"/>
                      <a:pt x="53" y="10"/>
                    </a:cubicBezTo>
                    <a:cubicBezTo>
                      <a:pt x="53" y="10"/>
                      <a:pt x="46" y="9"/>
                      <a:pt x="39" y="9"/>
                    </a:cubicBezTo>
                    <a:cubicBezTo>
                      <a:pt x="29" y="10"/>
                      <a:pt x="29" y="10"/>
                      <a:pt x="29" y="10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18" y="12"/>
                      <a:pt x="18" y="12"/>
                      <a:pt x="18" y="12"/>
                    </a:cubicBezTo>
                    <a:cubicBezTo>
                      <a:pt x="24" y="15"/>
                      <a:pt x="24" y="15"/>
                      <a:pt x="24" y="15"/>
                    </a:cubicBezTo>
                    <a:cubicBezTo>
                      <a:pt x="24" y="15"/>
                      <a:pt x="33" y="16"/>
                      <a:pt x="39" y="1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5" name="Freeform 482"/>
              <p:cNvSpPr>
                <a:spLocks/>
              </p:cNvSpPr>
              <p:nvPr/>
            </p:nvSpPr>
            <p:spPr bwMode="auto">
              <a:xfrm>
                <a:off x="9574213" y="881063"/>
                <a:ext cx="236538" cy="66675"/>
              </a:xfrm>
              <a:custGeom>
                <a:avLst/>
                <a:gdLst>
                  <a:gd name="T0" fmla="*/ 21 w 63"/>
                  <a:gd name="T1" fmla="*/ 18 h 18"/>
                  <a:gd name="T2" fmla="*/ 3 w 63"/>
                  <a:gd name="T3" fmla="*/ 18 h 18"/>
                  <a:gd name="T4" fmla="*/ 0 w 63"/>
                  <a:gd name="T5" fmla="*/ 0 h 18"/>
                  <a:gd name="T6" fmla="*/ 63 w 63"/>
                  <a:gd name="T7" fmla="*/ 0 h 18"/>
                  <a:gd name="T8" fmla="*/ 63 w 63"/>
                  <a:gd name="T9" fmla="*/ 3 h 18"/>
                  <a:gd name="T10" fmla="*/ 19 w 63"/>
                  <a:gd name="T11" fmla="*/ 3 h 18"/>
                  <a:gd name="T12" fmla="*/ 19 w 63"/>
                  <a:gd name="T13" fmla="*/ 8 h 18"/>
                  <a:gd name="T14" fmla="*/ 61 w 63"/>
                  <a:gd name="T15" fmla="*/ 8 h 18"/>
                  <a:gd name="T16" fmla="*/ 62 w 63"/>
                  <a:gd name="T17" fmla="*/ 11 h 18"/>
                  <a:gd name="T18" fmla="*/ 20 w 63"/>
                  <a:gd name="T19" fmla="*/ 11 h 18"/>
                  <a:gd name="T20" fmla="*/ 21 w 63"/>
                  <a:gd name="T21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3" h="18">
                    <a:moveTo>
                      <a:pt x="21" y="18"/>
                    </a:moveTo>
                    <a:cubicBezTo>
                      <a:pt x="15" y="18"/>
                      <a:pt x="9" y="18"/>
                      <a:pt x="3" y="18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1" y="0"/>
                      <a:pt x="42" y="0"/>
                      <a:pt x="63" y="0"/>
                    </a:cubicBezTo>
                    <a:cubicBezTo>
                      <a:pt x="63" y="3"/>
                      <a:pt x="63" y="3"/>
                      <a:pt x="63" y="3"/>
                    </a:cubicBezTo>
                    <a:cubicBezTo>
                      <a:pt x="48" y="3"/>
                      <a:pt x="34" y="3"/>
                      <a:pt x="19" y="3"/>
                    </a:cubicBezTo>
                    <a:cubicBezTo>
                      <a:pt x="19" y="8"/>
                      <a:pt x="19" y="8"/>
                      <a:pt x="19" y="8"/>
                    </a:cubicBezTo>
                    <a:cubicBezTo>
                      <a:pt x="33" y="8"/>
                      <a:pt x="47" y="8"/>
                      <a:pt x="61" y="8"/>
                    </a:cubicBezTo>
                    <a:cubicBezTo>
                      <a:pt x="62" y="11"/>
                      <a:pt x="62" y="11"/>
                      <a:pt x="62" y="11"/>
                    </a:cubicBezTo>
                    <a:cubicBezTo>
                      <a:pt x="48" y="11"/>
                      <a:pt x="34" y="11"/>
                      <a:pt x="20" y="11"/>
                    </a:cubicBezTo>
                    <a:lnTo>
                      <a:pt x="21" y="1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6" name="Freeform 483"/>
              <p:cNvSpPr>
                <a:spLocks/>
              </p:cNvSpPr>
              <p:nvPr/>
            </p:nvSpPr>
            <p:spPr bwMode="auto">
              <a:xfrm>
                <a:off x="9852025" y="881063"/>
                <a:ext cx="288925" cy="66675"/>
              </a:xfrm>
              <a:custGeom>
                <a:avLst/>
                <a:gdLst>
                  <a:gd name="T0" fmla="*/ 16 w 77"/>
                  <a:gd name="T1" fmla="*/ 18 h 18"/>
                  <a:gd name="T2" fmla="*/ 58 w 77"/>
                  <a:gd name="T3" fmla="*/ 3 h 18"/>
                  <a:gd name="T4" fmla="*/ 0 w 77"/>
                  <a:gd name="T5" fmla="*/ 3 h 18"/>
                  <a:gd name="T6" fmla="*/ 0 w 77"/>
                  <a:gd name="T7" fmla="*/ 0 h 18"/>
                  <a:gd name="T8" fmla="*/ 76 w 77"/>
                  <a:gd name="T9" fmla="*/ 0 h 18"/>
                  <a:gd name="T10" fmla="*/ 77 w 77"/>
                  <a:gd name="T11" fmla="*/ 3 h 18"/>
                  <a:gd name="T12" fmla="*/ 36 w 77"/>
                  <a:gd name="T13" fmla="*/ 18 h 18"/>
                  <a:gd name="T14" fmla="*/ 16 w 77"/>
                  <a:gd name="T15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7" h="18">
                    <a:moveTo>
                      <a:pt x="16" y="18"/>
                    </a:moveTo>
                    <a:cubicBezTo>
                      <a:pt x="30" y="13"/>
                      <a:pt x="44" y="8"/>
                      <a:pt x="58" y="3"/>
                    </a:cubicBezTo>
                    <a:cubicBezTo>
                      <a:pt x="39" y="3"/>
                      <a:pt x="19" y="3"/>
                      <a:pt x="0" y="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5" y="0"/>
                      <a:pt x="51" y="0"/>
                      <a:pt x="76" y="0"/>
                    </a:cubicBezTo>
                    <a:cubicBezTo>
                      <a:pt x="77" y="3"/>
                      <a:pt x="77" y="3"/>
                      <a:pt x="77" y="3"/>
                    </a:cubicBezTo>
                    <a:cubicBezTo>
                      <a:pt x="63" y="8"/>
                      <a:pt x="49" y="13"/>
                      <a:pt x="36" y="18"/>
                    </a:cubicBezTo>
                    <a:cubicBezTo>
                      <a:pt x="29" y="18"/>
                      <a:pt x="23" y="18"/>
                      <a:pt x="16" y="1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7" name="Freeform 484"/>
              <p:cNvSpPr>
                <a:spLocks/>
              </p:cNvSpPr>
              <p:nvPr/>
            </p:nvSpPr>
            <p:spPr bwMode="auto">
              <a:xfrm>
                <a:off x="14638338" y="881063"/>
                <a:ext cx="236538" cy="66675"/>
              </a:xfrm>
              <a:custGeom>
                <a:avLst/>
                <a:gdLst>
                  <a:gd name="T0" fmla="*/ 24 w 63"/>
                  <a:gd name="T1" fmla="*/ 18 h 18"/>
                  <a:gd name="T2" fmla="*/ 6 w 63"/>
                  <a:gd name="T3" fmla="*/ 18 h 18"/>
                  <a:gd name="T4" fmla="*/ 0 w 63"/>
                  <a:gd name="T5" fmla="*/ 0 h 18"/>
                  <a:gd name="T6" fmla="*/ 62 w 63"/>
                  <a:gd name="T7" fmla="*/ 0 h 18"/>
                  <a:gd name="T8" fmla="*/ 63 w 63"/>
                  <a:gd name="T9" fmla="*/ 3 h 18"/>
                  <a:gd name="T10" fmla="*/ 19 w 63"/>
                  <a:gd name="T11" fmla="*/ 3 h 18"/>
                  <a:gd name="T12" fmla="*/ 21 w 63"/>
                  <a:gd name="T13" fmla="*/ 8 h 18"/>
                  <a:gd name="T14" fmla="*/ 63 w 63"/>
                  <a:gd name="T15" fmla="*/ 8 h 18"/>
                  <a:gd name="T16" fmla="*/ 63 w 63"/>
                  <a:gd name="T17" fmla="*/ 11 h 18"/>
                  <a:gd name="T18" fmla="*/ 22 w 63"/>
                  <a:gd name="T19" fmla="*/ 11 h 18"/>
                  <a:gd name="T20" fmla="*/ 24 w 63"/>
                  <a:gd name="T21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3" h="18">
                    <a:moveTo>
                      <a:pt x="24" y="18"/>
                    </a:moveTo>
                    <a:cubicBezTo>
                      <a:pt x="18" y="18"/>
                      <a:pt x="12" y="18"/>
                      <a:pt x="6" y="18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0" y="0"/>
                      <a:pt x="41" y="0"/>
                      <a:pt x="62" y="0"/>
                    </a:cubicBezTo>
                    <a:cubicBezTo>
                      <a:pt x="63" y="3"/>
                      <a:pt x="63" y="3"/>
                      <a:pt x="63" y="3"/>
                    </a:cubicBezTo>
                    <a:cubicBezTo>
                      <a:pt x="48" y="3"/>
                      <a:pt x="34" y="3"/>
                      <a:pt x="19" y="3"/>
                    </a:cubicBezTo>
                    <a:cubicBezTo>
                      <a:pt x="21" y="8"/>
                      <a:pt x="21" y="8"/>
                      <a:pt x="21" y="8"/>
                    </a:cubicBezTo>
                    <a:cubicBezTo>
                      <a:pt x="35" y="8"/>
                      <a:pt x="49" y="8"/>
                      <a:pt x="63" y="8"/>
                    </a:cubicBezTo>
                    <a:cubicBezTo>
                      <a:pt x="63" y="11"/>
                      <a:pt x="63" y="11"/>
                      <a:pt x="63" y="11"/>
                    </a:cubicBezTo>
                    <a:cubicBezTo>
                      <a:pt x="50" y="11"/>
                      <a:pt x="36" y="11"/>
                      <a:pt x="22" y="11"/>
                    </a:cubicBezTo>
                    <a:lnTo>
                      <a:pt x="24" y="1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8" name="Freeform 485"/>
              <p:cNvSpPr>
                <a:spLocks noEditPoints="1"/>
              </p:cNvSpPr>
              <p:nvPr/>
            </p:nvSpPr>
            <p:spPr bwMode="auto">
              <a:xfrm>
                <a:off x="14933613" y="881063"/>
                <a:ext cx="285750" cy="66675"/>
              </a:xfrm>
              <a:custGeom>
                <a:avLst/>
                <a:gdLst>
                  <a:gd name="T0" fmla="*/ 33 w 76"/>
                  <a:gd name="T1" fmla="*/ 0 h 18"/>
                  <a:gd name="T2" fmla="*/ 58 w 76"/>
                  <a:gd name="T3" fmla="*/ 1 h 18"/>
                  <a:gd name="T4" fmla="*/ 68 w 76"/>
                  <a:gd name="T5" fmla="*/ 5 h 18"/>
                  <a:gd name="T6" fmla="*/ 50 w 76"/>
                  <a:gd name="T7" fmla="*/ 9 h 18"/>
                  <a:gd name="T8" fmla="*/ 69 w 76"/>
                  <a:gd name="T9" fmla="*/ 11 h 18"/>
                  <a:gd name="T10" fmla="*/ 76 w 76"/>
                  <a:gd name="T11" fmla="*/ 14 h 18"/>
                  <a:gd name="T12" fmla="*/ 67 w 76"/>
                  <a:gd name="T13" fmla="*/ 17 h 18"/>
                  <a:gd name="T14" fmla="*/ 40 w 76"/>
                  <a:gd name="T15" fmla="*/ 18 h 18"/>
                  <a:gd name="T16" fmla="*/ 12 w 76"/>
                  <a:gd name="T17" fmla="*/ 17 h 18"/>
                  <a:gd name="T18" fmla="*/ 0 w 76"/>
                  <a:gd name="T19" fmla="*/ 14 h 18"/>
                  <a:gd name="T20" fmla="*/ 5 w 76"/>
                  <a:gd name="T21" fmla="*/ 11 h 18"/>
                  <a:gd name="T22" fmla="*/ 21 w 76"/>
                  <a:gd name="T23" fmla="*/ 9 h 18"/>
                  <a:gd name="T24" fmla="*/ 5 w 76"/>
                  <a:gd name="T25" fmla="*/ 7 h 18"/>
                  <a:gd name="T26" fmla="*/ 0 w 76"/>
                  <a:gd name="T27" fmla="*/ 5 h 18"/>
                  <a:gd name="T28" fmla="*/ 9 w 76"/>
                  <a:gd name="T29" fmla="*/ 1 h 18"/>
                  <a:gd name="T30" fmla="*/ 33 w 76"/>
                  <a:gd name="T31" fmla="*/ 0 h 18"/>
                  <a:gd name="T32" fmla="*/ 17 w 76"/>
                  <a:gd name="T33" fmla="*/ 14 h 18"/>
                  <a:gd name="T34" fmla="*/ 24 w 76"/>
                  <a:gd name="T35" fmla="*/ 15 h 18"/>
                  <a:gd name="T36" fmla="*/ 39 w 76"/>
                  <a:gd name="T37" fmla="*/ 16 h 18"/>
                  <a:gd name="T38" fmla="*/ 54 w 76"/>
                  <a:gd name="T39" fmla="*/ 15 h 18"/>
                  <a:gd name="T40" fmla="*/ 59 w 76"/>
                  <a:gd name="T41" fmla="*/ 14 h 18"/>
                  <a:gd name="T42" fmla="*/ 53 w 76"/>
                  <a:gd name="T43" fmla="*/ 12 h 18"/>
                  <a:gd name="T44" fmla="*/ 37 w 76"/>
                  <a:gd name="T45" fmla="*/ 10 h 18"/>
                  <a:gd name="T46" fmla="*/ 35 w 76"/>
                  <a:gd name="T47" fmla="*/ 10 h 18"/>
                  <a:gd name="T48" fmla="*/ 21 w 76"/>
                  <a:gd name="T49" fmla="*/ 12 h 18"/>
                  <a:gd name="T50" fmla="*/ 17 w 76"/>
                  <a:gd name="T51" fmla="*/ 14 h 18"/>
                  <a:gd name="T52" fmla="*/ 33 w 76"/>
                  <a:gd name="T53" fmla="*/ 3 h 18"/>
                  <a:gd name="T54" fmla="*/ 21 w 76"/>
                  <a:gd name="T55" fmla="*/ 3 h 18"/>
                  <a:gd name="T56" fmla="*/ 17 w 76"/>
                  <a:gd name="T57" fmla="*/ 5 h 18"/>
                  <a:gd name="T58" fmla="*/ 20 w 76"/>
                  <a:gd name="T59" fmla="*/ 6 h 18"/>
                  <a:gd name="T60" fmla="*/ 25 w 76"/>
                  <a:gd name="T61" fmla="*/ 7 h 18"/>
                  <a:gd name="T62" fmla="*/ 36 w 76"/>
                  <a:gd name="T63" fmla="*/ 8 h 18"/>
                  <a:gd name="T64" fmla="*/ 48 w 76"/>
                  <a:gd name="T65" fmla="*/ 7 h 18"/>
                  <a:gd name="T66" fmla="*/ 51 w 76"/>
                  <a:gd name="T67" fmla="*/ 5 h 18"/>
                  <a:gd name="T68" fmla="*/ 46 w 76"/>
                  <a:gd name="T69" fmla="*/ 3 h 18"/>
                  <a:gd name="T70" fmla="*/ 33 w 76"/>
                  <a:gd name="T71" fmla="*/ 3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76" h="18">
                    <a:moveTo>
                      <a:pt x="33" y="0"/>
                    </a:moveTo>
                    <a:cubicBezTo>
                      <a:pt x="43" y="0"/>
                      <a:pt x="52" y="1"/>
                      <a:pt x="58" y="1"/>
                    </a:cubicBezTo>
                    <a:cubicBezTo>
                      <a:pt x="65" y="2"/>
                      <a:pt x="68" y="5"/>
                      <a:pt x="68" y="5"/>
                    </a:cubicBezTo>
                    <a:cubicBezTo>
                      <a:pt x="68" y="5"/>
                      <a:pt x="63" y="8"/>
                      <a:pt x="50" y="9"/>
                    </a:cubicBezTo>
                    <a:cubicBezTo>
                      <a:pt x="59" y="9"/>
                      <a:pt x="69" y="11"/>
                      <a:pt x="69" y="11"/>
                    </a:cubicBezTo>
                    <a:cubicBezTo>
                      <a:pt x="76" y="14"/>
                      <a:pt x="76" y="14"/>
                      <a:pt x="76" y="14"/>
                    </a:cubicBezTo>
                    <a:cubicBezTo>
                      <a:pt x="76" y="14"/>
                      <a:pt x="73" y="16"/>
                      <a:pt x="67" y="17"/>
                    </a:cubicBezTo>
                    <a:cubicBezTo>
                      <a:pt x="61" y="18"/>
                      <a:pt x="52" y="18"/>
                      <a:pt x="40" y="18"/>
                    </a:cubicBezTo>
                    <a:cubicBezTo>
                      <a:pt x="28" y="18"/>
                      <a:pt x="19" y="18"/>
                      <a:pt x="12" y="17"/>
                    </a:cubicBezTo>
                    <a:cubicBezTo>
                      <a:pt x="5" y="16"/>
                      <a:pt x="0" y="14"/>
                      <a:pt x="0" y="14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13" y="10"/>
                      <a:pt x="21" y="9"/>
                    </a:cubicBezTo>
                    <a:cubicBezTo>
                      <a:pt x="14" y="8"/>
                      <a:pt x="5" y="7"/>
                      <a:pt x="5" y="7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2" y="2"/>
                      <a:pt x="9" y="1"/>
                    </a:cubicBezTo>
                    <a:cubicBezTo>
                      <a:pt x="14" y="1"/>
                      <a:pt x="23" y="0"/>
                      <a:pt x="33" y="0"/>
                    </a:cubicBezTo>
                    <a:close/>
                    <a:moveTo>
                      <a:pt x="17" y="14"/>
                    </a:moveTo>
                    <a:cubicBezTo>
                      <a:pt x="24" y="15"/>
                      <a:pt x="24" y="15"/>
                      <a:pt x="24" y="15"/>
                    </a:cubicBezTo>
                    <a:cubicBezTo>
                      <a:pt x="24" y="15"/>
                      <a:pt x="33" y="16"/>
                      <a:pt x="39" y="16"/>
                    </a:cubicBezTo>
                    <a:cubicBezTo>
                      <a:pt x="45" y="16"/>
                      <a:pt x="54" y="15"/>
                      <a:pt x="54" y="15"/>
                    </a:cubicBezTo>
                    <a:cubicBezTo>
                      <a:pt x="59" y="14"/>
                      <a:pt x="59" y="14"/>
                      <a:pt x="59" y="14"/>
                    </a:cubicBezTo>
                    <a:cubicBezTo>
                      <a:pt x="53" y="12"/>
                      <a:pt x="53" y="12"/>
                      <a:pt x="53" y="12"/>
                    </a:cubicBezTo>
                    <a:cubicBezTo>
                      <a:pt x="53" y="12"/>
                      <a:pt x="44" y="11"/>
                      <a:pt x="37" y="10"/>
                    </a:cubicBezTo>
                    <a:cubicBezTo>
                      <a:pt x="35" y="10"/>
                      <a:pt x="35" y="10"/>
                      <a:pt x="35" y="10"/>
                    </a:cubicBezTo>
                    <a:cubicBezTo>
                      <a:pt x="29" y="11"/>
                      <a:pt x="21" y="12"/>
                      <a:pt x="21" y="12"/>
                    </a:cubicBezTo>
                    <a:lnTo>
                      <a:pt x="17" y="14"/>
                    </a:lnTo>
                    <a:close/>
                    <a:moveTo>
                      <a:pt x="33" y="3"/>
                    </a:moveTo>
                    <a:cubicBezTo>
                      <a:pt x="21" y="3"/>
                      <a:pt x="21" y="3"/>
                      <a:pt x="21" y="3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25" y="7"/>
                      <a:pt x="25" y="7"/>
                      <a:pt x="25" y="7"/>
                    </a:cubicBezTo>
                    <a:cubicBezTo>
                      <a:pt x="36" y="8"/>
                      <a:pt x="36" y="8"/>
                      <a:pt x="36" y="8"/>
                    </a:cubicBezTo>
                    <a:cubicBezTo>
                      <a:pt x="48" y="7"/>
                      <a:pt x="48" y="7"/>
                      <a:pt x="48" y="7"/>
                    </a:cubicBezTo>
                    <a:cubicBezTo>
                      <a:pt x="51" y="5"/>
                      <a:pt x="51" y="5"/>
                      <a:pt x="51" y="5"/>
                    </a:cubicBezTo>
                    <a:cubicBezTo>
                      <a:pt x="46" y="3"/>
                      <a:pt x="46" y="3"/>
                      <a:pt x="46" y="3"/>
                    </a:cubicBezTo>
                    <a:lnTo>
                      <a:pt x="33" y="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9" name="Freeform 486"/>
              <p:cNvSpPr>
                <a:spLocks/>
              </p:cNvSpPr>
              <p:nvPr/>
            </p:nvSpPr>
            <p:spPr bwMode="auto">
              <a:xfrm>
                <a:off x="19697700" y="881063"/>
                <a:ext cx="247650" cy="66675"/>
              </a:xfrm>
              <a:custGeom>
                <a:avLst/>
                <a:gdLst>
                  <a:gd name="T0" fmla="*/ 29 w 66"/>
                  <a:gd name="T1" fmla="*/ 18 h 18"/>
                  <a:gd name="T2" fmla="*/ 11 w 66"/>
                  <a:gd name="T3" fmla="*/ 18 h 18"/>
                  <a:gd name="T4" fmla="*/ 0 w 66"/>
                  <a:gd name="T5" fmla="*/ 0 h 18"/>
                  <a:gd name="T6" fmla="*/ 63 w 66"/>
                  <a:gd name="T7" fmla="*/ 0 h 18"/>
                  <a:gd name="T8" fmla="*/ 64 w 66"/>
                  <a:gd name="T9" fmla="*/ 3 h 18"/>
                  <a:gd name="T10" fmla="*/ 20 w 66"/>
                  <a:gd name="T11" fmla="*/ 3 h 18"/>
                  <a:gd name="T12" fmla="*/ 23 w 66"/>
                  <a:gd name="T13" fmla="*/ 8 h 18"/>
                  <a:gd name="T14" fmla="*/ 65 w 66"/>
                  <a:gd name="T15" fmla="*/ 8 h 18"/>
                  <a:gd name="T16" fmla="*/ 66 w 66"/>
                  <a:gd name="T17" fmla="*/ 11 h 18"/>
                  <a:gd name="T18" fmla="*/ 24 w 66"/>
                  <a:gd name="T19" fmla="*/ 11 h 18"/>
                  <a:gd name="T20" fmla="*/ 29 w 66"/>
                  <a:gd name="T21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6" h="18">
                    <a:moveTo>
                      <a:pt x="29" y="18"/>
                    </a:moveTo>
                    <a:cubicBezTo>
                      <a:pt x="23" y="18"/>
                      <a:pt x="17" y="18"/>
                      <a:pt x="11" y="18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1" y="0"/>
                      <a:pt x="42" y="0"/>
                      <a:pt x="63" y="0"/>
                    </a:cubicBezTo>
                    <a:cubicBezTo>
                      <a:pt x="64" y="3"/>
                      <a:pt x="64" y="3"/>
                      <a:pt x="64" y="3"/>
                    </a:cubicBezTo>
                    <a:cubicBezTo>
                      <a:pt x="49" y="3"/>
                      <a:pt x="35" y="3"/>
                      <a:pt x="20" y="3"/>
                    </a:cubicBezTo>
                    <a:cubicBezTo>
                      <a:pt x="23" y="8"/>
                      <a:pt x="23" y="8"/>
                      <a:pt x="23" y="8"/>
                    </a:cubicBezTo>
                    <a:cubicBezTo>
                      <a:pt x="37" y="8"/>
                      <a:pt x="51" y="8"/>
                      <a:pt x="65" y="8"/>
                    </a:cubicBezTo>
                    <a:cubicBezTo>
                      <a:pt x="66" y="11"/>
                      <a:pt x="66" y="11"/>
                      <a:pt x="66" y="11"/>
                    </a:cubicBezTo>
                    <a:cubicBezTo>
                      <a:pt x="52" y="11"/>
                      <a:pt x="38" y="11"/>
                      <a:pt x="24" y="11"/>
                    </a:cubicBezTo>
                    <a:lnTo>
                      <a:pt x="29" y="1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0" name="Freeform 487"/>
              <p:cNvSpPr>
                <a:spLocks noEditPoints="1"/>
              </p:cNvSpPr>
              <p:nvPr/>
            </p:nvSpPr>
            <p:spPr bwMode="auto">
              <a:xfrm>
                <a:off x="19989800" y="881063"/>
                <a:ext cx="285750" cy="66675"/>
              </a:xfrm>
              <a:custGeom>
                <a:avLst/>
                <a:gdLst>
                  <a:gd name="T0" fmla="*/ 76 w 76"/>
                  <a:gd name="T1" fmla="*/ 8 h 18"/>
                  <a:gd name="T2" fmla="*/ 68 w 76"/>
                  <a:gd name="T3" fmla="*/ 16 h 18"/>
                  <a:gd name="T4" fmla="*/ 30 w 76"/>
                  <a:gd name="T5" fmla="*/ 18 h 18"/>
                  <a:gd name="T6" fmla="*/ 15 w 76"/>
                  <a:gd name="T7" fmla="*/ 18 h 18"/>
                  <a:gd name="T8" fmla="*/ 14 w 76"/>
                  <a:gd name="T9" fmla="*/ 16 h 18"/>
                  <a:gd name="T10" fmla="*/ 27 w 76"/>
                  <a:gd name="T11" fmla="*/ 16 h 18"/>
                  <a:gd name="T12" fmla="*/ 53 w 76"/>
                  <a:gd name="T13" fmla="*/ 15 h 18"/>
                  <a:gd name="T14" fmla="*/ 60 w 76"/>
                  <a:gd name="T15" fmla="*/ 10 h 18"/>
                  <a:gd name="T16" fmla="*/ 59 w 76"/>
                  <a:gd name="T17" fmla="*/ 10 h 18"/>
                  <a:gd name="T18" fmla="*/ 49 w 76"/>
                  <a:gd name="T19" fmla="*/ 11 h 18"/>
                  <a:gd name="T20" fmla="*/ 35 w 76"/>
                  <a:gd name="T21" fmla="*/ 12 h 18"/>
                  <a:gd name="T22" fmla="*/ 11 w 76"/>
                  <a:gd name="T23" fmla="*/ 10 h 18"/>
                  <a:gd name="T24" fmla="*/ 0 w 76"/>
                  <a:gd name="T25" fmla="*/ 6 h 18"/>
                  <a:gd name="T26" fmla="*/ 7 w 76"/>
                  <a:gd name="T27" fmla="*/ 2 h 18"/>
                  <a:gd name="T28" fmla="*/ 33 w 76"/>
                  <a:gd name="T29" fmla="*/ 0 h 18"/>
                  <a:gd name="T30" fmla="*/ 54 w 76"/>
                  <a:gd name="T31" fmla="*/ 1 h 18"/>
                  <a:gd name="T32" fmla="*/ 69 w 76"/>
                  <a:gd name="T33" fmla="*/ 4 h 18"/>
                  <a:gd name="T34" fmla="*/ 76 w 76"/>
                  <a:gd name="T35" fmla="*/ 8 h 18"/>
                  <a:gd name="T36" fmla="*/ 34 w 76"/>
                  <a:gd name="T37" fmla="*/ 3 h 18"/>
                  <a:gd name="T38" fmla="*/ 21 w 76"/>
                  <a:gd name="T39" fmla="*/ 4 h 18"/>
                  <a:gd name="T40" fmla="*/ 17 w 76"/>
                  <a:gd name="T41" fmla="*/ 6 h 18"/>
                  <a:gd name="T42" fmla="*/ 24 w 76"/>
                  <a:gd name="T43" fmla="*/ 9 h 18"/>
                  <a:gd name="T44" fmla="*/ 38 w 76"/>
                  <a:gd name="T45" fmla="*/ 9 h 18"/>
                  <a:gd name="T46" fmla="*/ 53 w 76"/>
                  <a:gd name="T47" fmla="*/ 9 h 18"/>
                  <a:gd name="T48" fmla="*/ 57 w 76"/>
                  <a:gd name="T49" fmla="*/ 7 h 18"/>
                  <a:gd name="T50" fmla="*/ 54 w 76"/>
                  <a:gd name="T51" fmla="*/ 5 h 18"/>
                  <a:gd name="T52" fmla="*/ 46 w 76"/>
                  <a:gd name="T53" fmla="*/ 3 h 18"/>
                  <a:gd name="T54" fmla="*/ 34 w 76"/>
                  <a:gd name="T55" fmla="*/ 3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76" h="18">
                    <a:moveTo>
                      <a:pt x="76" y="8"/>
                    </a:moveTo>
                    <a:cubicBezTo>
                      <a:pt x="76" y="8"/>
                      <a:pt x="76" y="14"/>
                      <a:pt x="68" y="16"/>
                    </a:cubicBezTo>
                    <a:cubicBezTo>
                      <a:pt x="60" y="18"/>
                      <a:pt x="47" y="18"/>
                      <a:pt x="30" y="18"/>
                    </a:cubicBezTo>
                    <a:cubicBezTo>
                      <a:pt x="23" y="18"/>
                      <a:pt x="15" y="18"/>
                      <a:pt x="15" y="18"/>
                    </a:cubicBezTo>
                    <a:cubicBezTo>
                      <a:pt x="14" y="16"/>
                      <a:pt x="14" y="16"/>
                      <a:pt x="14" y="16"/>
                    </a:cubicBezTo>
                    <a:cubicBezTo>
                      <a:pt x="27" y="16"/>
                      <a:pt x="27" y="16"/>
                      <a:pt x="27" y="16"/>
                    </a:cubicBezTo>
                    <a:cubicBezTo>
                      <a:pt x="39" y="16"/>
                      <a:pt x="53" y="15"/>
                      <a:pt x="53" y="15"/>
                    </a:cubicBezTo>
                    <a:cubicBezTo>
                      <a:pt x="60" y="10"/>
                      <a:pt x="60" y="10"/>
                      <a:pt x="60" y="10"/>
                    </a:cubicBezTo>
                    <a:cubicBezTo>
                      <a:pt x="59" y="10"/>
                      <a:pt x="59" y="10"/>
                      <a:pt x="59" y="10"/>
                    </a:cubicBezTo>
                    <a:cubicBezTo>
                      <a:pt x="49" y="11"/>
                      <a:pt x="49" y="11"/>
                      <a:pt x="49" y="11"/>
                    </a:cubicBezTo>
                    <a:cubicBezTo>
                      <a:pt x="35" y="12"/>
                      <a:pt x="35" y="12"/>
                      <a:pt x="35" y="12"/>
                    </a:cubicBezTo>
                    <a:cubicBezTo>
                      <a:pt x="25" y="12"/>
                      <a:pt x="17" y="11"/>
                      <a:pt x="11" y="10"/>
                    </a:cubicBezTo>
                    <a:cubicBezTo>
                      <a:pt x="5" y="9"/>
                      <a:pt x="0" y="6"/>
                      <a:pt x="0" y="6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21" y="0"/>
                      <a:pt x="33" y="0"/>
                    </a:cubicBezTo>
                    <a:cubicBezTo>
                      <a:pt x="40" y="0"/>
                      <a:pt x="47" y="1"/>
                      <a:pt x="54" y="1"/>
                    </a:cubicBezTo>
                    <a:cubicBezTo>
                      <a:pt x="60" y="2"/>
                      <a:pt x="69" y="4"/>
                      <a:pt x="69" y="4"/>
                    </a:cubicBezTo>
                    <a:lnTo>
                      <a:pt x="76" y="8"/>
                    </a:lnTo>
                    <a:close/>
                    <a:moveTo>
                      <a:pt x="34" y="3"/>
                    </a:moveTo>
                    <a:cubicBezTo>
                      <a:pt x="28" y="3"/>
                      <a:pt x="21" y="4"/>
                      <a:pt x="21" y="4"/>
                    </a:cubicBezTo>
                    <a:cubicBezTo>
                      <a:pt x="17" y="6"/>
                      <a:pt x="17" y="6"/>
                      <a:pt x="17" y="6"/>
                    </a:cubicBezTo>
                    <a:cubicBezTo>
                      <a:pt x="24" y="9"/>
                      <a:pt x="24" y="9"/>
                      <a:pt x="24" y="9"/>
                    </a:cubicBezTo>
                    <a:cubicBezTo>
                      <a:pt x="24" y="9"/>
                      <a:pt x="32" y="9"/>
                      <a:pt x="38" y="9"/>
                    </a:cubicBezTo>
                    <a:cubicBezTo>
                      <a:pt x="44" y="9"/>
                      <a:pt x="53" y="9"/>
                      <a:pt x="53" y="9"/>
                    </a:cubicBezTo>
                    <a:cubicBezTo>
                      <a:pt x="57" y="7"/>
                      <a:pt x="57" y="7"/>
                      <a:pt x="57" y="7"/>
                    </a:cubicBezTo>
                    <a:cubicBezTo>
                      <a:pt x="54" y="5"/>
                      <a:pt x="54" y="5"/>
                      <a:pt x="54" y="5"/>
                    </a:cubicBezTo>
                    <a:cubicBezTo>
                      <a:pt x="46" y="3"/>
                      <a:pt x="46" y="3"/>
                      <a:pt x="46" y="3"/>
                    </a:cubicBezTo>
                    <a:lnTo>
                      <a:pt x="34" y="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1" name="Freeform 488"/>
              <p:cNvSpPr>
                <a:spLocks/>
              </p:cNvSpPr>
              <p:nvPr/>
            </p:nvSpPr>
            <p:spPr bwMode="auto">
              <a:xfrm>
                <a:off x="24591963" y="881063"/>
                <a:ext cx="258763" cy="66675"/>
              </a:xfrm>
              <a:custGeom>
                <a:avLst/>
                <a:gdLst>
                  <a:gd name="T0" fmla="*/ 33 w 69"/>
                  <a:gd name="T1" fmla="*/ 18 h 18"/>
                  <a:gd name="T2" fmla="*/ 15 w 69"/>
                  <a:gd name="T3" fmla="*/ 18 h 18"/>
                  <a:gd name="T4" fmla="*/ 0 w 69"/>
                  <a:gd name="T5" fmla="*/ 0 h 18"/>
                  <a:gd name="T6" fmla="*/ 63 w 69"/>
                  <a:gd name="T7" fmla="*/ 0 h 18"/>
                  <a:gd name="T8" fmla="*/ 65 w 69"/>
                  <a:gd name="T9" fmla="*/ 3 h 18"/>
                  <a:gd name="T10" fmla="*/ 20 w 69"/>
                  <a:gd name="T11" fmla="*/ 3 h 18"/>
                  <a:gd name="T12" fmla="*/ 25 w 69"/>
                  <a:gd name="T13" fmla="*/ 8 h 18"/>
                  <a:gd name="T14" fmla="*/ 67 w 69"/>
                  <a:gd name="T15" fmla="*/ 8 h 18"/>
                  <a:gd name="T16" fmla="*/ 69 w 69"/>
                  <a:gd name="T17" fmla="*/ 11 h 18"/>
                  <a:gd name="T18" fmla="*/ 27 w 69"/>
                  <a:gd name="T19" fmla="*/ 11 h 18"/>
                  <a:gd name="T20" fmla="*/ 33 w 69"/>
                  <a:gd name="T21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9" h="18">
                    <a:moveTo>
                      <a:pt x="33" y="18"/>
                    </a:moveTo>
                    <a:cubicBezTo>
                      <a:pt x="27" y="18"/>
                      <a:pt x="21" y="18"/>
                      <a:pt x="15" y="18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1" y="0"/>
                      <a:pt x="42" y="0"/>
                      <a:pt x="63" y="0"/>
                    </a:cubicBezTo>
                    <a:cubicBezTo>
                      <a:pt x="65" y="3"/>
                      <a:pt x="65" y="3"/>
                      <a:pt x="65" y="3"/>
                    </a:cubicBezTo>
                    <a:cubicBezTo>
                      <a:pt x="50" y="3"/>
                      <a:pt x="35" y="3"/>
                      <a:pt x="20" y="3"/>
                    </a:cubicBezTo>
                    <a:cubicBezTo>
                      <a:pt x="25" y="8"/>
                      <a:pt x="25" y="8"/>
                      <a:pt x="25" y="8"/>
                    </a:cubicBezTo>
                    <a:cubicBezTo>
                      <a:pt x="39" y="8"/>
                      <a:pt x="53" y="8"/>
                      <a:pt x="67" y="8"/>
                    </a:cubicBezTo>
                    <a:cubicBezTo>
                      <a:pt x="69" y="11"/>
                      <a:pt x="69" y="11"/>
                      <a:pt x="69" y="11"/>
                    </a:cubicBezTo>
                    <a:cubicBezTo>
                      <a:pt x="55" y="11"/>
                      <a:pt x="41" y="11"/>
                      <a:pt x="27" y="11"/>
                    </a:cubicBezTo>
                    <a:lnTo>
                      <a:pt x="33" y="1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2" name="Freeform 489"/>
              <p:cNvSpPr>
                <a:spLocks/>
              </p:cNvSpPr>
              <p:nvPr/>
            </p:nvSpPr>
            <p:spPr bwMode="auto">
              <a:xfrm>
                <a:off x="24903113" y="881063"/>
                <a:ext cx="220663" cy="66675"/>
              </a:xfrm>
              <a:custGeom>
                <a:avLst/>
                <a:gdLst>
                  <a:gd name="T0" fmla="*/ 59 w 59"/>
                  <a:gd name="T1" fmla="*/ 18 h 18"/>
                  <a:gd name="T2" fmla="*/ 41 w 59"/>
                  <a:gd name="T3" fmla="*/ 18 h 18"/>
                  <a:gd name="T4" fmla="*/ 32 w 59"/>
                  <a:gd name="T5" fmla="*/ 7 h 18"/>
                  <a:gd name="T6" fmla="*/ 30 w 59"/>
                  <a:gd name="T7" fmla="*/ 4 h 18"/>
                  <a:gd name="T8" fmla="*/ 26 w 59"/>
                  <a:gd name="T9" fmla="*/ 4 h 18"/>
                  <a:gd name="T10" fmla="*/ 11 w 59"/>
                  <a:gd name="T11" fmla="*/ 7 h 18"/>
                  <a:gd name="T12" fmla="*/ 0 w 59"/>
                  <a:gd name="T13" fmla="*/ 5 h 18"/>
                  <a:gd name="T14" fmla="*/ 30 w 59"/>
                  <a:gd name="T15" fmla="*/ 0 h 18"/>
                  <a:gd name="T16" fmla="*/ 44 w 59"/>
                  <a:gd name="T17" fmla="*/ 0 h 18"/>
                  <a:gd name="T18" fmla="*/ 59 w 59"/>
                  <a:gd name="T19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9" h="18">
                    <a:moveTo>
                      <a:pt x="59" y="18"/>
                    </a:moveTo>
                    <a:cubicBezTo>
                      <a:pt x="41" y="18"/>
                      <a:pt x="41" y="18"/>
                      <a:pt x="41" y="18"/>
                    </a:cubicBezTo>
                    <a:cubicBezTo>
                      <a:pt x="32" y="7"/>
                      <a:pt x="32" y="7"/>
                      <a:pt x="32" y="7"/>
                    </a:cubicBezTo>
                    <a:cubicBezTo>
                      <a:pt x="30" y="4"/>
                      <a:pt x="30" y="4"/>
                      <a:pt x="30" y="4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26" y="4"/>
                      <a:pt x="19" y="5"/>
                      <a:pt x="11" y="7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0" y="3"/>
                      <a:pt x="20" y="2"/>
                      <a:pt x="30" y="0"/>
                    </a:cubicBezTo>
                    <a:cubicBezTo>
                      <a:pt x="44" y="0"/>
                      <a:pt x="44" y="0"/>
                      <a:pt x="44" y="0"/>
                    </a:cubicBezTo>
                    <a:lnTo>
                      <a:pt x="59" y="1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3" name="Freeform 490"/>
              <p:cNvSpPr>
                <a:spLocks noEditPoints="1"/>
              </p:cNvSpPr>
              <p:nvPr/>
            </p:nvSpPr>
            <p:spPr bwMode="auto">
              <a:xfrm>
                <a:off x="25233313" y="881063"/>
                <a:ext cx="280988" cy="66675"/>
              </a:xfrm>
              <a:custGeom>
                <a:avLst/>
                <a:gdLst>
                  <a:gd name="T0" fmla="*/ 75 w 75"/>
                  <a:gd name="T1" fmla="*/ 9 h 18"/>
                  <a:gd name="T2" fmla="*/ 71 w 75"/>
                  <a:gd name="T3" fmla="*/ 16 h 18"/>
                  <a:gd name="T4" fmla="*/ 45 w 75"/>
                  <a:gd name="T5" fmla="*/ 18 h 18"/>
                  <a:gd name="T6" fmla="*/ 15 w 75"/>
                  <a:gd name="T7" fmla="*/ 16 h 18"/>
                  <a:gd name="T8" fmla="*/ 0 w 75"/>
                  <a:gd name="T9" fmla="*/ 9 h 18"/>
                  <a:gd name="T10" fmla="*/ 3 w 75"/>
                  <a:gd name="T11" fmla="*/ 3 h 18"/>
                  <a:gd name="T12" fmla="*/ 30 w 75"/>
                  <a:gd name="T13" fmla="*/ 0 h 18"/>
                  <a:gd name="T14" fmla="*/ 60 w 75"/>
                  <a:gd name="T15" fmla="*/ 3 h 18"/>
                  <a:gd name="T16" fmla="*/ 75 w 75"/>
                  <a:gd name="T17" fmla="*/ 9 h 18"/>
                  <a:gd name="T18" fmla="*/ 18 w 75"/>
                  <a:gd name="T19" fmla="*/ 9 h 18"/>
                  <a:gd name="T20" fmla="*/ 27 w 75"/>
                  <a:gd name="T21" fmla="*/ 15 h 18"/>
                  <a:gd name="T22" fmla="*/ 43 w 75"/>
                  <a:gd name="T23" fmla="*/ 16 h 18"/>
                  <a:gd name="T24" fmla="*/ 57 w 75"/>
                  <a:gd name="T25" fmla="*/ 15 h 18"/>
                  <a:gd name="T26" fmla="*/ 57 w 75"/>
                  <a:gd name="T27" fmla="*/ 9 h 18"/>
                  <a:gd name="T28" fmla="*/ 48 w 75"/>
                  <a:gd name="T29" fmla="*/ 4 h 18"/>
                  <a:gd name="T30" fmla="*/ 32 w 75"/>
                  <a:gd name="T31" fmla="*/ 3 h 18"/>
                  <a:gd name="T32" fmla="*/ 18 w 75"/>
                  <a:gd name="T33" fmla="*/ 4 h 18"/>
                  <a:gd name="T34" fmla="*/ 18 w 75"/>
                  <a:gd name="T35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75" h="18">
                    <a:moveTo>
                      <a:pt x="75" y="9"/>
                    </a:moveTo>
                    <a:cubicBezTo>
                      <a:pt x="71" y="16"/>
                      <a:pt x="71" y="16"/>
                      <a:pt x="71" y="16"/>
                    </a:cubicBezTo>
                    <a:cubicBezTo>
                      <a:pt x="71" y="16"/>
                      <a:pt x="58" y="18"/>
                      <a:pt x="45" y="18"/>
                    </a:cubicBezTo>
                    <a:cubicBezTo>
                      <a:pt x="33" y="18"/>
                      <a:pt x="23" y="18"/>
                      <a:pt x="15" y="16"/>
                    </a:cubicBezTo>
                    <a:cubicBezTo>
                      <a:pt x="7" y="15"/>
                      <a:pt x="0" y="9"/>
                      <a:pt x="0" y="9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17" y="0"/>
                      <a:pt x="30" y="0"/>
                    </a:cubicBezTo>
                    <a:cubicBezTo>
                      <a:pt x="42" y="0"/>
                      <a:pt x="52" y="1"/>
                      <a:pt x="60" y="3"/>
                    </a:cubicBezTo>
                    <a:cubicBezTo>
                      <a:pt x="67" y="4"/>
                      <a:pt x="75" y="9"/>
                      <a:pt x="75" y="9"/>
                    </a:cubicBezTo>
                    <a:close/>
                    <a:moveTo>
                      <a:pt x="18" y="9"/>
                    </a:moveTo>
                    <a:cubicBezTo>
                      <a:pt x="27" y="15"/>
                      <a:pt x="27" y="15"/>
                      <a:pt x="27" y="15"/>
                    </a:cubicBezTo>
                    <a:cubicBezTo>
                      <a:pt x="27" y="15"/>
                      <a:pt x="36" y="16"/>
                      <a:pt x="43" y="16"/>
                    </a:cubicBezTo>
                    <a:cubicBezTo>
                      <a:pt x="50" y="16"/>
                      <a:pt x="57" y="15"/>
                      <a:pt x="57" y="15"/>
                    </a:cubicBezTo>
                    <a:cubicBezTo>
                      <a:pt x="57" y="9"/>
                      <a:pt x="57" y="9"/>
                      <a:pt x="57" y="9"/>
                    </a:cubicBezTo>
                    <a:cubicBezTo>
                      <a:pt x="48" y="4"/>
                      <a:pt x="48" y="4"/>
                      <a:pt x="48" y="4"/>
                    </a:cubicBezTo>
                    <a:cubicBezTo>
                      <a:pt x="48" y="4"/>
                      <a:pt x="38" y="3"/>
                      <a:pt x="32" y="3"/>
                    </a:cubicBezTo>
                    <a:cubicBezTo>
                      <a:pt x="25" y="3"/>
                      <a:pt x="18" y="4"/>
                      <a:pt x="18" y="4"/>
                    </a:cubicBezTo>
                    <a:lnTo>
                      <a:pt x="18" y="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4" name="Freeform 491"/>
              <p:cNvSpPr>
                <a:spLocks/>
              </p:cNvSpPr>
              <p:nvPr/>
            </p:nvSpPr>
            <p:spPr bwMode="auto">
              <a:xfrm>
                <a:off x="29654500" y="881063"/>
                <a:ext cx="263525" cy="66675"/>
              </a:xfrm>
              <a:custGeom>
                <a:avLst/>
                <a:gdLst>
                  <a:gd name="T0" fmla="*/ 36 w 70"/>
                  <a:gd name="T1" fmla="*/ 18 h 18"/>
                  <a:gd name="T2" fmla="*/ 18 w 70"/>
                  <a:gd name="T3" fmla="*/ 18 h 18"/>
                  <a:gd name="T4" fmla="*/ 0 w 70"/>
                  <a:gd name="T5" fmla="*/ 0 h 18"/>
                  <a:gd name="T6" fmla="*/ 62 w 70"/>
                  <a:gd name="T7" fmla="*/ 0 h 18"/>
                  <a:gd name="T8" fmla="*/ 65 w 70"/>
                  <a:gd name="T9" fmla="*/ 3 h 18"/>
                  <a:gd name="T10" fmla="*/ 20 w 70"/>
                  <a:gd name="T11" fmla="*/ 3 h 18"/>
                  <a:gd name="T12" fmla="*/ 26 w 70"/>
                  <a:gd name="T13" fmla="*/ 8 h 18"/>
                  <a:gd name="T14" fmla="*/ 68 w 70"/>
                  <a:gd name="T15" fmla="*/ 8 h 18"/>
                  <a:gd name="T16" fmla="*/ 70 w 70"/>
                  <a:gd name="T17" fmla="*/ 11 h 18"/>
                  <a:gd name="T18" fmla="*/ 29 w 70"/>
                  <a:gd name="T19" fmla="*/ 11 h 18"/>
                  <a:gd name="T20" fmla="*/ 36 w 70"/>
                  <a:gd name="T21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0" h="18">
                    <a:moveTo>
                      <a:pt x="36" y="18"/>
                    </a:moveTo>
                    <a:cubicBezTo>
                      <a:pt x="30" y="18"/>
                      <a:pt x="24" y="18"/>
                      <a:pt x="18" y="18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1" y="0"/>
                      <a:pt x="41" y="0"/>
                      <a:pt x="62" y="0"/>
                    </a:cubicBezTo>
                    <a:cubicBezTo>
                      <a:pt x="65" y="3"/>
                      <a:pt x="65" y="3"/>
                      <a:pt x="65" y="3"/>
                    </a:cubicBezTo>
                    <a:cubicBezTo>
                      <a:pt x="50" y="3"/>
                      <a:pt x="35" y="3"/>
                      <a:pt x="20" y="3"/>
                    </a:cubicBezTo>
                    <a:cubicBezTo>
                      <a:pt x="26" y="8"/>
                      <a:pt x="26" y="8"/>
                      <a:pt x="26" y="8"/>
                    </a:cubicBezTo>
                    <a:cubicBezTo>
                      <a:pt x="40" y="8"/>
                      <a:pt x="54" y="8"/>
                      <a:pt x="68" y="8"/>
                    </a:cubicBezTo>
                    <a:cubicBezTo>
                      <a:pt x="70" y="11"/>
                      <a:pt x="70" y="11"/>
                      <a:pt x="70" y="11"/>
                    </a:cubicBezTo>
                    <a:cubicBezTo>
                      <a:pt x="56" y="11"/>
                      <a:pt x="43" y="11"/>
                      <a:pt x="29" y="11"/>
                    </a:cubicBezTo>
                    <a:lnTo>
                      <a:pt x="36" y="1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5" name="Freeform 492"/>
              <p:cNvSpPr>
                <a:spLocks/>
              </p:cNvSpPr>
              <p:nvPr/>
            </p:nvSpPr>
            <p:spPr bwMode="auto">
              <a:xfrm>
                <a:off x="29970413" y="881063"/>
                <a:ext cx="228600" cy="66675"/>
              </a:xfrm>
              <a:custGeom>
                <a:avLst/>
                <a:gdLst>
                  <a:gd name="T0" fmla="*/ 61 w 61"/>
                  <a:gd name="T1" fmla="*/ 18 h 18"/>
                  <a:gd name="T2" fmla="*/ 43 w 61"/>
                  <a:gd name="T3" fmla="*/ 18 h 18"/>
                  <a:gd name="T4" fmla="*/ 32 w 61"/>
                  <a:gd name="T5" fmla="*/ 7 h 18"/>
                  <a:gd name="T6" fmla="*/ 29 w 61"/>
                  <a:gd name="T7" fmla="*/ 4 h 18"/>
                  <a:gd name="T8" fmla="*/ 25 w 61"/>
                  <a:gd name="T9" fmla="*/ 4 h 18"/>
                  <a:gd name="T10" fmla="*/ 11 w 61"/>
                  <a:gd name="T11" fmla="*/ 7 h 18"/>
                  <a:gd name="T12" fmla="*/ 0 w 61"/>
                  <a:gd name="T13" fmla="*/ 5 h 18"/>
                  <a:gd name="T14" fmla="*/ 28 w 61"/>
                  <a:gd name="T15" fmla="*/ 0 h 18"/>
                  <a:gd name="T16" fmla="*/ 43 w 61"/>
                  <a:gd name="T17" fmla="*/ 0 h 18"/>
                  <a:gd name="T18" fmla="*/ 61 w 61"/>
                  <a:gd name="T19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1" h="18">
                    <a:moveTo>
                      <a:pt x="61" y="18"/>
                    </a:moveTo>
                    <a:cubicBezTo>
                      <a:pt x="55" y="18"/>
                      <a:pt x="43" y="18"/>
                      <a:pt x="43" y="18"/>
                    </a:cubicBezTo>
                    <a:cubicBezTo>
                      <a:pt x="32" y="7"/>
                      <a:pt x="32" y="7"/>
                      <a:pt x="32" y="7"/>
                    </a:cubicBezTo>
                    <a:cubicBezTo>
                      <a:pt x="29" y="4"/>
                      <a:pt x="29" y="4"/>
                      <a:pt x="29" y="4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4"/>
                      <a:pt x="19" y="5"/>
                      <a:pt x="11" y="7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9" y="3"/>
                      <a:pt x="19" y="2"/>
                      <a:pt x="28" y="0"/>
                    </a:cubicBezTo>
                    <a:cubicBezTo>
                      <a:pt x="43" y="0"/>
                      <a:pt x="43" y="0"/>
                      <a:pt x="43" y="0"/>
                    </a:cubicBezTo>
                    <a:cubicBezTo>
                      <a:pt x="49" y="7"/>
                      <a:pt x="55" y="12"/>
                      <a:pt x="61" y="1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6" name="Freeform 493"/>
              <p:cNvSpPr>
                <a:spLocks/>
              </p:cNvSpPr>
              <p:nvPr/>
            </p:nvSpPr>
            <p:spPr bwMode="auto">
              <a:xfrm>
                <a:off x="30300613" y="881063"/>
                <a:ext cx="231775" cy="66675"/>
              </a:xfrm>
              <a:custGeom>
                <a:avLst/>
                <a:gdLst>
                  <a:gd name="T0" fmla="*/ 62 w 62"/>
                  <a:gd name="T1" fmla="*/ 18 h 18"/>
                  <a:gd name="T2" fmla="*/ 44 w 62"/>
                  <a:gd name="T3" fmla="*/ 18 h 18"/>
                  <a:gd name="T4" fmla="*/ 32 w 62"/>
                  <a:gd name="T5" fmla="*/ 7 h 18"/>
                  <a:gd name="T6" fmla="*/ 29 w 62"/>
                  <a:gd name="T7" fmla="*/ 4 h 18"/>
                  <a:gd name="T8" fmla="*/ 26 w 62"/>
                  <a:gd name="T9" fmla="*/ 4 h 18"/>
                  <a:gd name="T10" fmla="*/ 11 w 62"/>
                  <a:gd name="T11" fmla="*/ 7 h 18"/>
                  <a:gd name="T12" fmla="*/ 0 w 62"/>
                  <a:gd name="T13" fmla="*/ 5 h 18"/>
                  <a:gd name="T14" fmla="*/ 28 w 62"/>
                  <a:gd name="T15" fmla="*/ 0 h 18"/>
                  <a:gd name="T16" fmla="*/ 43 w 62"/>
                  <a:gd name="T17" fmla="*/ 0 h 18"/>
                  <a:gd name="T18" fmla="*/ 62 w 62"/>
                  <a:gd name="T19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2" h="18">
                    <a:moveTo>
                      <a:pt x="62" y="18"/>
                    </a:moveTo>
                    <a:cubicBezTo>
                      <a:pt x="56" y="18"/>
                      <a:pt x="44" y="18"/>
                      <a:pt x="44" y="18"/>
                    </a:cubicBezTo>
                    <a:cubicBezTo>
                      <a:pt x="32" y="7"/>
                      <a:pt x="32" y="7"/>
                      <a:pt x="32" y="7"/>
                    </a:cubicBezTo>
                    <a:cubicBezTo>
                      <a:pt x="29" y="4"/>
                      <a:pt x="29" y="4"/>
                      <a:pt x="29" y="4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26" y="4"/>
                      <a:pt x="19" y="5"/>
                      <a:pt x="11" y="7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0" y="3"/>
                      <a:pt x="19" y="2"/>
                      <a:pt x="28" y="0"/>
                    </a:cubicBezTo>
                    <a:cubicBezTo>
                      <a:pt x="43" y="0"/>
                      <a:pt x="43" y="0"/>
                      <a:pt x="43" y="0"/>
                    </a:cubicBezTo>
                    <a:cubicBezTo>
                      <a:pt x="49" y="7"/>
                      <a:pt x="56" y="12"/>
                      <a:pt x="62" y="1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7" name="Freeform 494"/>
              <p:cNvSpPr>
                <a:spLocks/>
              </p:cNvSpPr>
              <p:nvPr/>
            </p:nvSpPr>
            <p:spPr bwMode="auto">
              <a:xfrm>
                <a:off x="34713863" y="881063"/>
                <a:ext cx="274638" cy="66675"/>
              </a:xfrm>
              <a:custGeom>
                <a:avLst/>
                <a:gdLst>
                  <a:gd name="T0" fmla="*/ 40 w 73"/>
                  <a:gd name="T1" fmla="*/ 18 h 18"/>
                  <a:gd name="T2" fmla="*/ 22 w 73"/>
                  <a:gd name="T3" fmla="*/ 18 h 18"/>
                  <a:gd name="T4" fmla="*/ 0 w 73"/>
                  <a:gd name="T5" fmla="*/ 0 h 18"/>
                  <a:gd name="T6" fmla="*/ 63 w 73"/>
                  <a:gd name="T7" fmla="*/ 0 h 18"/>
                  <a:gd name="T8" fmla="*/ 66 w 73"/>
                  <a:gd name="T9" fmla="*/ 3 h 18"/>
                  <a:gd name="T10" fmla="*/ 21 w 73"/>
                  <a:gd name="T11" fmla="*/ 3 h 18"/>
                  <a:gd name="T12" fmla="*/ 28 w 73"/>
                  <a:gd name="T13" fmla="*/ 8 h 18"/>
                  <a:gd name="T14" fmla="*/ 70 w 73"/>
                  <a:gd name="T15" fmla="*/ 8 h 18"/>
                  <a:gd name="T16" fmla="*/ 73 w 73"/>
                  <a:gd name="T17" fmla="*/ 11 h 18"/>
                  <a:gd name="T18" fmla="*/ 31 w 73"/>
                  <a:gd name="T19" fmla="*/ 11 h 18"/>
                  <a:gd name="T20" fmla="*/ 40 w 73"/>
                  <a:gd name="T21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3" h="18">
                    <a:moveTo>
                      <a:pt x="40" y="18"/>
                    </a:moveTo>
                    <a:cubicBezTo>
                      <a:pt x="22" y="18"/>
                      <a:pt x="22" y="18"/>
                      <a:pt x="22" y="18"/>
                    </a:cubicBezTo>
                    <a:cubicBezTo>
                      <a:pt x="15" y="12"/>
                      <a:pt x="8" y="7"/>
                      <a:pt x="0" y="0"/>
                    </a:cubicBezTo>
                    <a:cubicBezTo>
                      <a:pt x="21" y="0"/>
                      <a:pt x="42" y="0"/>
                      <a:pt x="63" y="0"/>
                    </a:cubicBezTo>
                    <a:cubicBezTo>
                      <a:pt x="66" y="3"/>
                      <a:pt x="66" y="3"/>
                      <a:pt x="66" y="3"/>
                    </a:cubicBezTo>
                    <a:cubicBezTo>
                      <a:pt x="51" y="3"/>
                      <a:pt x="36" y="3"/>
                      <a:pt x="21" y="3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42" y="8"/>
                      <a:pt x="56" y="8"/>
                      <a:pt x="70" y="8"/>
                    </a:cubicBezTo>
                    <a:cubicBezTo>
                      <a:pt x="73" y="11"/>
                      <a:pt x="73" y="11"/>
                      <a:pt x="73" y="11"/>
                    </a:cubicBezTo>
                    <a:cubicBezTo>
                      <a:pt x="59" y="11"/>
                      <a:pt x="45" y="11"/>
                      <a:pt x="31" y="11"/>
                    </a:cubicBezTo>
                    <a:lnTo>
                      <a:pt x="40" y="1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8" name="Freeform 495"/>
              <p:cNvSpPr>
                <a:spLocks/>
              </p:cNvSpPr>
              <p:nvPr/>
            </p:nvSpPr>
            <p:spPr bwMode="auto">
              <a:xfrm>
                <a:off x="35032950" y="881063"/>
                <a:ext cx="244475" cy="66675"/>
              </a:xfrm>
              <a:custGeom>
                <a:avLst/>
                <a:gdLst>
                  <a:gd name="T0" fmla="*/ 65 w 65"/>
                  <a:gd name="T1" fmla="*/ 18 h 18"/>
                  <a:gd name="T2" fmla="*/ 47 w 65"/>
                  <a:gd name="T3" fmla="*/ 18 h 18"/>
                  <a:gd name="T4" fmla="*/ 32 w 65"/>
                  <a:gd name="T5" fmla="*/ 7 h 18"/>
                  <a:gd name="T6" fmla="*/ 29 w 65"/>
                  <a:gd name="T7" fmla="*/ 4 h 18"/>
                  <a:gd name="T8" fmla="*/ 25 w 65"/>
                  <a:gd name="T9" fmla="*/ 4 h 18"/>
                  <a:gd name="T10" fmla="*/ 11 w 65"/>
                  <a:gd name="T11" fmla="*/ 7 h 18"/>
                  <a:gd name="T12" fmla="*/ 0 w 65"/>
                  <a:gd name="T13" fmla="*/ 5 h 18"/>
                  <a:gd name="T14" fmla="*/ 27 w 65"/>
                  <a:gd name="T15" fmla="*/ 0 h 18"/>
                  <a:gd name="T16" fmla="*/ 42 w 65"/>
                  <a:gd name="T17" fmla="*/ 0 h 18"/>
                  <a:gd name="T18" fmla="*/ 65 w 65"/>
                  <a:gd name="T19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5" h="18">
                    <a:moveTo>
                      <a:pt x="65" y="18"/>
                    </a:moveTo>
                    <a:cubicBezTo>
                      <a:pt x="47" y="18"/>
                      <a:pt x="47" y="18"/>
                      <a:pt x="47" y="18"/>
                    </a:cubicBezTo>
                    <a:cubicBezTo>
                      <a:pt x="32" y="7"/>
                      <a:pt x="32" y="7"/>
                      <a:pt x="32" y="7"/>
                    </a:cubicBezTo>
                    <a:cubicBezTo>
                      <a:pt x="29" y="4"/>
                      <a:pt x="29" y="4"/>
                      <a:pt x="29" y="4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4"/>
                      <a:pt x="19" y="5"/>
                      <a:pt x="11" y="7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9" y="3"/>
                      <a:pt x="18" y="2"/>
                      <a:pt x="27" y="0"/>
                    </a:cubicBezTo>
                    <a:cubicBezTo>
                      <a:pt x="42" y="0"/>
                      <a:pt x="42" y="0"/>
                      <a:pt x="42" y="0"/>
                    </a:cubicBezTo>
                    <a:cubicBezTo>
                      <a:pt x="50" y="7"/>
                      <a:pt x="57" y="12"/>
                      <a:pt x="65" y="1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9" name="Freeform 496"/>
              <p:cNvSpPr>
                <a:spLocks/>
              </p:cNvSpPr>
              <p:nvPr/>
            </p:nvSpPr>
            <p:spPr bwMode="auto">
              <a:xfrm>
                <a:off x="35340925" y="881063"/>
                <a:ext cx="352425" cy="66675"/>
              </a:xfrm>
              <a:custGeom>
                <a:avLst/>
                <a:gdLst>
                  <a:gd name="T0" fmla="*/ 94 w 94"/>
                  <a:gd name="T1" fmla="*/ 18 h 18"/>
                  <a:gd name="T2" fmla="*/ 19 w 94"/>
                  <a:gd name="T3" fmla="*/ 18 h 18"/>
                  <a:gd name="T4" fmla="*/ 16 w 94"/>
                  <a:gd name="T5" fmla="*/ 16 h 18"/>
                  <a:gd name="T6" fmla="*/ 39 w 94"/>
                  <a:gd name="T7" fmla="*/ 11 h 18"/>
                  <a:gd name="T8" fmla="*/ 52 w 94"/>
                  <a:gd name="T9" fmla="*/ 9 h 18"/>
                  <a:gd name="T10" fmla="*/ 56 w 94"/>
                  <a:gd name="T11" fmla="*/ 7 h 18"/>
                  <a:gd name="T12" fmla="*/ 56 w 94"/>
                  <a:gd name="T13" fmla="*/ 5 h 18"/>
                  <a:gd name="T14" fmla="*/ 49 w 94"/>
                  <a:gd name="T15" fmla="*/ 3 h 18"/>
                  <a:gd name="T16" fmla="*/ 35 w 94"/>
                  <a:gd name="T17" fmla="*/ 3 h 18"/>
                  <a:gd name="T18" fmla="*/ 24 w 94"/>
                  <a:gd name="T19" fmla="*/ 3 h 18"/>
                  <a:gd name="T20" fmla="*/ 12 w 94"/>
                  <a:gd name="T21" fmla="*/ 5 h 18"/>
                  <a:gd name="T22" fmla="*/ 0 w 94"/>
                  <a:gd name="T23" fmla="*/ 3 h 18"/>
                  <a:gd name="T24" fmla="*/ 15 w 94"/>
                  <a:gd name="T25" fmla="*/ 1 h 18"/>
                  <a:gd name="T26" fmla="*/ 33 w 94"/>
                  <a:gd name="T27" fmla="*/ 0 h 18"/>
                  <a:gd name="T28" fmla="*/ 60 w 94"/>
                  <a:gd name="T29" fmla="*/ 1 h 18"/>
                  <a:gd name="T30" fmla="*/ 73 w 94"/>
                  <a:gd name="T31" fmla="*/ 5 h 18"/>
                  <a:gd name="T32" fmla="*/ 73 w 94"/>
                  <a:gd name="T33" fmla="*/ 7 h 18"/>
                  <a:gd name="T34" fmla="*/ 68 w 94"/>
                  <a:gd name="T35" fmla="*/ 9 h 18"/>
                  <a:gd name="T36" fmla="*/ 54 w 94"/>
                  <a:gd name="T37" fmla="*/ 13 h 18"/>
                  <a:gd name="T38" fmla="*/ 38 w 94"/>
                  <a:gd name="T39" fmla="*/ 15 h 18"/>
                  <a:gd name="T40" fmla="*/ 38 w 94"/>
                  <a:gd name="T41" fmla="*/ 16 h 18"/>
                  <a:gd name="T42" fmla="*/ 91 w 94"/>
                  <a:gd name="T43" fmla="*/ 16 h 18"/>
                  <a:gd name="T44" fmla="*/ 94 w 94"/>
                  <a:gd name="T45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94" h="18">
                    <a:moveTo>
                      <a:pt x="94" y="18"/>
                    </a:moveTo>
                    <a:cubicBezTo>
                      <a:pt x="69" y="18"/>
                      <a:pt x="44" y="18"/>
                      <a:pt x="19" y="18"/>
                    </a:cubicBezTo>
                    <a:cubicBezTo>
                      <a:pt x="16" y="16"/>
                      <a:pt x="16" y="16"/>
                      <a:pt x="16" y="16"/>
                    </a:cubicBezTo>
                    <a:cubicBezTo>
                      <a:pt x="24" y="15"/>
                      <a:pt x="31" y="13"/>
                      <a:pt x="39" y="11"/>
                    </a:cubicBezTo>
                    <a:cubicBezTo>
                      <a:pt x="46" y="10"/>
                      <a:pt x="52" y="9"/>
                      <a:pt x="52" y="9"/>
                    </a:cubicBezTo>
                    <a:cubicBezTo>
                      <a:pt x="56" y="7"/>
                      <a:pt x="56" y="7"/>
                      <a:pt x="56" y="7"/>
                    </a:cubicBezTo>
                    <a:cubicBezTo>
                      <a:pt x="56" y="5"/>
                      <a:pt x="56" y="5"/>
                      <a:pt x="56" y="5"/>
                    </a:cubicBezTo>
                    <a:cubicBezTo>
                      <a:pt x="49" y="3"/>
                      <a:pt x="49" y="3"/>
                      <a:pt x="49" y="3"/>
                    </a:cubicBezTo>
                    <a:cubicBezTo>
                      <a:pt x="35" y="3"/>
                      <a:pt x="35" y="3"/>
                      <a:pt x="35" y="3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27" y="0"/>
                      <a:pt x="33" y="0"/>
                    </a:cubicBezTo>
                    <a:cubicBezTo>
                      <a:pt x="43" y="0"/>
                      <a:pt x="52" y="1"/>
                      <a:pt x="60" y="1"/>
                    </a:cubicBezTo>
                    <a:cubicBezTo>
                      <a:pt x="67" y="3"/>
                      <a:pt x="73" y="5"/>
                      <a:pt x="73" y="5"/>
                    </a:cubicBezTo>
                    <a:cubicBezTo>
                      <a:pt x="73" y="7"/>
                      <a:pt x="73" y="7"/>
                      <a:pt x="73" y="7"/>
                    </a:cubicBezTo>
                    <a:cubicBezTo>
                      <a:pt x="68" y="9"/>
                      <a:pt x="68" y="9"/>
                      <a:pt x="68" y="9"/>
                    </a:cubicBezTo>
                    <a:cubicBezTo>
                      <a:pt x="68" y="9"/>
                      <a:pt x="60" y="11"/>
                      <a:pt x="54" y="13"/>
                    </a:cubicBezTo>
                    <a:cubicBezTo>
                      <a:pt x="38" y="15"/>
                      <a:pt x="38" y="15"/>
                      <a:pt x="38" y="15"/>
                    </a:cubicBezTo>
                    <a:cubicBezTo>
                      <a:pt x="38" y="16"/>
                      <a:pt x="38" y="16"/>
                      <a:pt x="38" y="16"/>
                    </a:cubicBezTo>
                    <a:cubicBezTo>
                      <a:pt x="56" y="16"/>
                      <a:pt x="73" y="16"/>
                      <a:pt x="91" y="16"/>
                    </a:cubicBezTo>
                    <a:lnTo>
                      <a:pt x="94" y="1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0" name="Freeform 497"/>
              <p:cNvSpPr>
                <a:spLocks noEditPoints="1"/>
              </p:cNvSpPr>
              <p:nvPr/>
            </p:nvSpPr>
            <p:spPr bwMode="auto">
              <a:xfrm>
                <a:off x="-23931563" y="1238251"/>
                <a:ext cx="377825" cy="165100"/>
              </a:xfrm>
              <a:custGeom>
                <a:avLst/>
                <a:gdLst>
                  <a:gd name="T0" fmla="*/ 0 w 101"/>
                  <a:gd name="T1" fmla="*/ 39 h 44"/>
                  <a:gd name="T2" fmla="*/ 11 w 101"/>
                  <a:gd name="T3" fmla="*/ 36 h 44"/>
                  <a:gd name="T4" fmla="*/ 32 w 101"/>
                  <a:gd name="T5" fmla="*/ 35 h 44"/>
                  <a:gd name="T6" fmla="*/ 50 w 101"/>
                  <a:gd name="T7" fmla="*/ 36 h 44"/>
                  <a:gd name="T8" fmla="*/ 53 w 101"/>
                  <a:gd name="T9" fmla="*/ 39 h 44"/>
                  <a:gd name="T10" fmla="*/ 42 w 101"/>
                  <a:gd name="T11" fmla="*/ 42 h 44"/>
                  <a:gd name="T12" fmla="*/ 21 w 101"/>
                  <a:gd name="T13" fmla="*/ 44 h 44"/>
                  <a:gd name="T14" fmla="*/ 2 w 101"/>
                  <a:gd name="T15" fmla="*/ 42 h 44"/>
                  <a:gd name="T16" fmla="*/ 0 w 101"/>
                  <a:gd name="T17" fmla="*/ 39 h 44"/>
                  <a:gd name="T18" fmla="*/ 54 w 101"/>
                  <a:gd name="T19" fmla="*/ 30 h 44"/>
                  <a:gd name="T20" fmla="*/ 23 w 101"/>
                  <a:gd name="T21" fmla="*/ 30 h 44"/>
                  <a:gd name="T22" fmla="*/ 51 w 101"/>
                  <a:gd name="T23" fmla="*/ 0 h 44"/>
                  <a:gd name="T24" fmla="*/ 101 w 101"/>
                  <a:gd name="T25" fmla="*/ 0 h 44"/>
                  <a:gd name="T26" fmla="*/ 54 w 101"/>
                  <a:gd name="T27" fmla="*/ 3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01" h="44">
                    <a:moveTo>
                      <a:pt x="0" y="39"/>
                    </a:moveTo>
                    <a:cubicBezTo>
                      <a:pt x="11" y="36"/>
                      <a:pt x="11" y="36"/>
                      <a:pt x="11" y="36"/>
                    </a:cubicBezTo>
                    <a:cubicBezTo>
                      <a:pt x="11" y="36"/>
                      <a:pt x="24" y="35"/>
                      <a:pt x="32" y="35"/>
                    </a:cubicBezTo>
                    <a:cubicBezTo>
                      <a:pt x="41" y="35"/>
                      <a:pt x="50" y="36"/>
                      <a:pt x="50" y="36"/>
                    </a:cubicBezTo>
                    <a:cubicBezTo>
                      <a:pt x="53" y="39"/>
                      <a:pt x="53" y="39"/>
                      <a:pt x="53" y="39"/>
                    </a:cubicBezTo>
                    <a:cubicBezTo>
                      <a:pt x="42" y="42"/>
                      <a:pt x="42" y="42"/>
                      <a:pt x="42" y="42"/>
                    </a:cubicBezTo>
                    <a:cubicBezTo>
                      <a:pt x="42" y="42"/>
                      <a:pt x="29" y="44"/>
                      <a:pt x="21" y="44"/>
                    </a:cubicBezTo>
                    <a:cubicBezTo>
                      <a:pt x="12" y="44"/>
                      <a:pt x="2" y="42"/>
                      <a:pt x="2" y="42"/>
                    </a:cubicBezTo>
                    <a:lnTo>
                      <a:pt x="0" y="39"/>
                    </a:lnTo>
                    <a:close/>
                    <a:moveTo>
                      <a:pt x="54" y="30"/>
                    </a:moveTo>
                    <a:cubicBezTo>
                      <a:pt x="44" y="30"/>
                      <a:pt x="33" y="30"/>
                      <a:pt x="23" y="30"/>
                    </a:cubicBezTo>
                    <a:cubicBezTo>
                      <a:pt x="32" y="20"/>
                      <a:pt x="42" y="10"/>
                      <a:pt x="51" y="0"/>
                    </a:cubicBezTo>
                    <a:cubicBezTo>
                      <a:pt x="68" y="0"/>
                      <a:pt x="84" y="0"/>
                      <a:pt x="101" y="0"/>
                    </a:cubicBezTo>
                    <a:cubicBezTo>
                      <a:pt x="85" y="10"/>
                      <a:pt x="70" y="20"/>
                      <a:pt x="54" y="3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1" name="Freeform 498"/>
              <p:cNvSpPr>
                <a:spLocks/>
              </p:cNvSpPr>
              <p:nvPr/>
            </p:nvSpPr>
            <p:spPr bwMode="auto">
              <a:xfrm>
                <a:off x="-19251613" y="1535113"/>
                <a:ext cx="765175" cy="165100"/>
              </a:xfrm>
              <a:custGeom>
                <a:avLst/>
                <a:gdLst>
                  <a:gd name="T0" fmla="*/ 179 w 204"/>
                  <a:gd name="T1" fmla="*/ 44 h 44"/>
                  <a:gd name="T2" fmla="*/ 0 w 204"/>
                  <a:gd name="T3" fmla="*/ 44 h 44"/>
                  <a:gd name="T4" fmla="*/ 5 w 204"/>
                  <a:gd name="T5" fmla="*/ 39 h 44"/>
                  <a:gd name="T6" fmla="*/ 86 w 204"/>
                  <a:gd name="T7" fmla="*/ 28 h 44"/>
                  <a:gd name="T8" fmla="*/ 133 w 204"/>
                  <a:gd name="T9" fmla="*/ 20 h 44"/>
                  <a:gd name="T10" fmla="*/ 152 w 204"/>
                  <a:gd name="T11" fmla="*/ 17 h 44"/>
                  <a:gd name="T12" fmla="*/ 161 w 204"/>
                  <a:gd name="T13" fmla="*/ 13 h 44"/>
                  <a:gd name="T14" fmla="*/ 155 w 204"/>
                  <a:gd name="T15" fmla="*/ 8 h 44"/>
                  <a:gd name="T16" fmla="*/ 127 w 204"/>
                  <a:gd name="T17" fmla="*/ 6 h 44"/>
                  <a:gd name="T18" fmla="*/ 96 w 204"/>
                  <a:gd name="T19" fmla="*/ 7 h 44"/>
                  <a:gd name="T20" fmla="*/ 60 w 204"/>
                  <a:gd name="T21" fmla="*/ 10 h 44"/>
                  <a:gd name="T22" fmla="*/ 42 w 204"/>
                  <a:gd name="T23" fmla="*/ 6 h 44"/>
                  <a:gd name="T24" fmla="*/ 90 w 204"/>
                  <a:gd name="T25" fmla="*/ 2 h 44"/>
                  <a:gd name="T26" fmla="*/ 135 w 204"/>
                  <a:gd name="T27" fmla="*/ 0 h 44"/>
                  <a:gd name="T28" fmla="*/ 190 w 204"/>
                  <a:gd name="T29" fmla="*/ 3 h 44"/>
                  <a:gd name="T30" fmla="*/ 204 w 204"/>
                  <a:gd name="T31" fmla="*/ 12 h 44"/>
                  <a:gd name="T32" fmla="*/ 192 w 204"/>
                  <a:gd name="T33" fmla="*/ 17 h 44"/>
                  <a:gd name="T34" fmla="*/ 166 w 204"/>
                  <a:gd name="T35" fmla="*/ 23 h 44"/>
                  <a:gd name="T36" fmla="*/ 114 w 204"/>
                  <a:gd name="T37" fmla="*/ 30 h 44"/>
                  <a:gd name="T38" fmla="*/ 60 w 204"/>
                  <a:gd name="T39" fmla="*/ 38 h 44"/>
                  <a:gd name="T40" fmla="*/ 60 w 204"/>
                  <a:gd name="T41" fmla="*/ 38 h 44"/>
                  <a:gd name="T42" fmla="*/ 186 w 204"/>
                  <a:gd name="T43" fmla="*/ 38 h 44"/>
                  <a:gd name="T44" fmla="*/ 179 w 204"/>
                  <a:gd name="T45" fmla="*/ 4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04" h="44">
                    <a:moveTo>
                      <a:pt x="179" y="44"/>
                    </a:moveTo>
                    <a:cubicBezTo>
                      <a:pt x="120" y="44"/>
                      <a:pt x="59" y="44"/>
                      <a:pt x="0" y="44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32" y="35"/>
                      <a:pt x="59" y="31"/>
                      <a:pt x="86" y="28"/>
                    </a:cubicBezTo>
                    <a:cubicBezTo>
                      <a:pt x="109" y="24"/>
                      <a:pt x="125" y="22"/>
                      <a:pt x="133" y="20"/>
                    </a:cubicBezTo>
                    <a:cubicBezTo>
                      <a:pt x="141" y="19"/>
                      <a:pt x="152" y="17"/>
                      <a:pt x="152" y="17"/>
                    </a:cubicBezTo>
                    <a:cubicBezTo>
                      <a:pt x="161" y="13"/>
                      <a:pt x="161" y="13"/>
                      <a:pt x="161" y="13"/>
                    </a:cubicBezTo>
                    <a:cubicBezTo>
                      <a:pt x="155" y="8"/>
                      <a:pt x="155" y="8"/>
                      <a:pt x="155" y="8"/>
                    </a:cubicBezTo>
                    <a:cubicBezTo>
                      <a:pt x="149" y="7"/>
                      <a:pt x="139" y="6"/>
                      <a:pt x="127" y="6"/>
                    </a:cubicBezTo>
                    <a:cubicBezTo>
                      <a:pt x="117" y="6"/>
                      <a:pt x="107" y="7"/>
                      <a:pt x="96" y="7"/>
                    </a:cubicBezTo>
                    <a:cubicBezTo>
                      <a:pt x="86" y="8"/>
                      <a:pt x="74" y="9"/>
                      <a:pt x="60" y="10"/>
                    </a:cubicBezTo>
                    <a:cubicBezTo>
                      <a:pt x="54" y="9"/>
                      <a:pt x="48" y="7"/>
                      <a:pt x="42" y="6"/>
                    </a:cubicBezTo>
                    <a:cubicBezTo>
                      <a:pt x="59" y="4"/>
                      <a:pt x="75" y="2"/>
                      <a:pt x="90" y="2"/>
                    </a:cubicBezTo>
                    <a:cubicBezTo>
                      <a:pt x="104" y="1"/>
                      <a:pt x="119" y="0"/>
                      <a:pt x="135" y="0"/>
                    </a:cubicBezTo>
                    <a:cubicBezTo>
                      <a:pt x="159" y="0"/>
                      <a:pt x="178" y="1"/>
                      <a:pt x="190" y="3"/>
                    </a:cubicBezTo>
                    <a:cubicBezTo>
                      <a:pt x="203" y="5"/>
                      <a:pt x="204" y="12"/>
                      <a:pt x="204" y="12"/>
                    </a:cubicBezTo>
                    <a:cubicBezTo>
                      <a:pt x="204" y="12"/>
                      <a:pt x="198" y="16"/>
                      <a:pt x="192" y="17"/>
                    </a:cubicBezTo>
                    <a:cubicBezTo>
                      <a:pt x="186" y="19"/>
                      <a:pt x="177" y="21"/>
                      <a:pt x="166" y="23"/>
                    </a:cubicBezTo>
                    <a:cubicBezTo>
                      <a:pt x="155" y="25"/>
                      <a:pt x="138" y="27"/>
                      <a:pt x="114" y="30"/>
                    </a:cubicBezTo>
                    <a:cubicBezTo>
                      <a:pt x="96" y="33"/>
                      <a:pt x="78" y="35"/>
                      <a:pt x="60" y="38"/>
                    </a:cubicBezTo>
                    <a:cubicBezTo>
                      <a:pt x="60" y="38"/>
                      <a:pt x="60" y="38"/>
                      <a:pt x="60" y="38"/>
                    </a:cubicBezTo>
                    <a:cubicBezTo>
                      <a:pt x="102" y="38"/>
                      <a:pt x="144" y="38"/>
                      <a:pt x="186" y="38"/>
                    </a:cubicBezTo>
                    <a:lnTo>
                      <a:pt x="179" y="4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2" name="Freeform 499"/>
              <p:cNvSpPr>
                <a:spLocks noEditPoints="1"/>
              </p:cNvSpPr>
              <p:nvPr/>
            </p:nvSpPr>
            <p:spPr bwMode="auto">
              <a:xfrm>
                <a:off x="-19097625" y="1238251"/>
                <a:ext cx="1136650" cy="179388"/>
              </a:xfrm>
              <a:custGeom>
                <a:avLst/>
                <a:gdLst>
                  <a:gd name="T0" fmla="*/ 300 w 303"/>
                  <a:gd name="T1" fmla="*/ 21 h 48"/>
                  <a:gd name="T2" fmla="*/ 284 w 303"/>
                  <a:gd name="T3" fmla="*/ 29 h 48"/>
                  <a:gd name="T4" fmla="*/ 256 w 303"/>
                  <a:gd name="T5" fmla="*/ 34 h 48"/>
                  <a:gd name="T6" fmla="*/ 220 w 303"/>
                  <a:gd name="T7" fmla="*/ 36 h 48"/>
                  <a:gd name="T8" fmla="*/ 197 w 303"/>
                  <a:gd name="T9" fmla="*/ 35 h 48"/>
                  <a:gd name="T10" fmla="*/ 187 w 303"/>
                  <a:gd name="T11" fmla="*/ 32 h 48"/>
                  <a:gd name="T12" fmla="*/ 184 w 303"/>
                  <a:gd name="T13" fmla="*/ 32 h 48"/>
                  <a:gd name="T14" fmla="*/ 159 w 303"/>
                  <a:gd name="T15" fmla="*/ 35 h 48"/>
                  <a:gd name="T16" fmla="*/ 129 w 303"/>
                  <a:gd name="T17" fmla="*/ 36 h 48"/>
                  <a:gd name="T18" fmla="*/ 86 w 303"/>
                  <a:gd name="T19" fmla="*/ 33 h 48"/>
                  <a:gd name="T20" fmla="*/ 79 w 303"/>
                  <a:gd name="T21" fmla="*/ 25 h 48"/>
                  <a:gd name="T22" fmla="*/ 111 w 303"/>
                  <a:gd name="T23" fmla="*/ 15 h 48"/>
                  <a:gd name="T24" fmla="*/ 174 w 303"/>
                  <a:gd name="T25" fmla="*/ 11 h 48"/>
                  <a:gd name="T26" fmla="*/ 204 w 303"/>
                  <a:gd name="T27" fmla="*/ 12 h 48"/>
                  <a:gd name="T28" fmla="*/ 232 w 303"/>
                  <a:gd name="T29" fmla="*/ 13 h 48"/>
                  <a:gd name="T30" fmla="*/ 214 w 303"/>
                  <a:gd name="T31" fmla="*/ 26 h 48"/>
                  <a:gd name="T32" fmla="*/ 213 w 303"/>
                  <a:gd name="T33" fmla="*/ 27 h 48"/>
                  <a:gd name="T34" fmla="*/ 227 w 303"/>
                  <a:gd name="T35" fmla="*/ 32 h 48"/>
                  <a:gd name="T36" fmla="*/ 252 w 303"/>
                  <a:gd name="T37" fmla="*/ 29 h 48"/>
                  <a:gd name="T38" fmla="*/ 269 w 303"/>
                  <a:gd name="T39" fmla="*/ 21 h 48"/>
                  <a:gd name="T40" fmla="*/ 265 w 303"/>
                  <a:gd name="T41" fmla="*/ 13 h 48"/>
                  <a:gd name="T42" fmla="*/ 236 w 303"/>
                  <a:gd name="T43" fmla="*/ 7 h 48"/>
                  <a:gd name="T44" fmla="*/ 185 w 303"/>
                  <a:gd name="T45" fmla="*/ 5 h 48"/>
                  <a:gd name="T46" fmla="*/ 116 w 303"/>
                  <a:gd name="T47" fmla="*/ 7 h 48"/>
                  <a:gd name="T48" fmla="*/ 66 w 303"/>
                  <a:gd name="T49" fmla="*/ 14 h 48"/>
                  <a:gd name="T50" fmla="*/ 39 w 303"/>
                  <a:gd name="T51" fmla="*/ 25 h 48"/>
                  <a:gd name="T52" fmla="*/ 53 w 303"/>
                  <a:gd name="T53" fmla="*/ 39 h 48"/>
                  <a:gd name="T54" fmla="*/ 128 w 303"/>
                  <a:gd name="T55" fmla="*/ 43 h 48"/>
                  <a:gd name="T56" fmla="*/ 213 w 303"/>
                  <a:gd name="T57" fmla="*/ 41 h 48"/>
                  <a:gd name="T58" fmla="*/ 208 w 303"/>
                  <a:gd name="T59" fmla="*/ 45 h 48"/>
                  <a:gd name="T60" fmla="*/ 124 w 303"/>
                  <a:gd name="T61" fmla="*/ 48 h 48"/>
                  <a:gd name="T62" fmla="*/ 27 w 303"/>
                  <a:gd name="T63" fmla="*/ 42 h 48"/>
                  <a:gd name="T64" fmla="*/ 7 w 303"/>
                  <a:gd name="T65" fmla="*/ 25 h 48"/>
                  <a:gd name="T66" fmla="*/ 41 w 303"/>
                  <a:gd name="T67" fmla="*/ 12 h 48"/>
                  <a:gd name="T68" fmla="*/ 106 w 303"/>
                  <a:gd name="T69" fmla="*/ 3 h 48"/>
                  <a:gd name="T70" fmla="*/ 190 w 303"/>
                  <a:gd name="T71" fmla="*/ 0 h 48"/>
                  <a:gd name="T72" fmla="*/ 255 w 303"/>
                  <a:gd name="T73" fmla="*/ 3 h 48"/>
                  <a:gd name="T74" fmla="*/ 295 w 303"/>
                  <a:gd name="T75" fmla="*/ 10 h 48"/>
                  <a:gd name="T76" fmla="*/ 300 w 303"/>
                  <a:gd name="T77" fmla="*/ 21 h 48"/>
                  <a:gd name="T78" fmla="*/ 113 w 303"/>
                  <a:gd name="T79" fmla="*/ 25 h 48"/>
                  <a:gd name="T80" fmla="*/ 138 w 303"/>
                  <a:gd name="T81" fmla="*/ 32 h 48"/>
                  <a:gd name="T82" fmla="*/ 185 w 303"/>
                  <a:gd name="T83" fmla="*/ 23 h 48"/>
                  <a:gd name="T84" fmla="*/ 194 w 303"/>
                  <a:gd name="T85" fmla="*/ 16 h 48"/>
                  <a:gd name="T86" fmla="*/ 171 w 303"/>
                  <a:gd name="T87" fmla="*/ 16 h 48"/>
                  <a:gd name="T88" fmla="*/ 132 w 303"/>
                  <a:gd name="T89" fmla="*/ 18 h 48"/>
                  <a:gd name="T90" fmla="*/ 113 w 303"/>
                  <a:gd name="T91" fmla="*/ 25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303" h="48">
                    <a:moveTo>
                      <a:pt x="300" y="21"/>
                    </a:moveTo>
                    <a:cubicBezTo>
                      <a:pt x="300" y="21"/>
                      <a:pt x="292" y="27"/>
                      <a:pt x="284" y="29"/>
                    </a:cubicBezTo>
                    <a:cubicBezTo>
                      <a:pt x="276" y="31"/>
                      <a:pt x="267" y="33"/>
                      <a:pt x="256" y="34"/>
                    </a:cubicBezTo>
                    <a:cubicBezTo>
                      <a:pt x="245" y="35"/>
                      <a:pt x="233" y="36"/>
                      <a:pt x="220" y="36"/>
                    </a:cubicBezTo>
                    <a:cubicBezTo>
                      <a:pt x="211" y="36"/>
                      <a:pt x="203" y="35"/>
                      <a:pt x="197" y="35"/>
                    </a:cubicBezTo>
                    <a:cubicBezTo>
                      <a:pt x="191" y="34"/>
                      <a:pt x="187" y="32"/>
                      <a:pt x="187" y="32"/>
                    </a:cubicBezTo>
                    <a:cubicBezTo>
                      <a:pt x="184" y="32"/>
                      <a:pt x="184" y="32"/>
                      <a:pt x="184" y="32"/>
                    </a:cubicBezTo>
                    <a:cubicBezTo>
                      <a:pt x="177" y="33"/>
                      <a:pt x="168" y="34"/>
                      <a:pt x="159" y="35"/>
                    </a:cubicBezTo>
                    <a:cubicBezTo>
                      <a:pt x="150" y="36"/>
                      <a:pt x="140" y="36"/>
                      <a:pt x="129" y="36"/>
                    </a:cubicBezTo>
                    <a:cubicBezTo>
                      <a:pt x="109" y="36"/>
                      <a:pt x="95" y="35"/>
                      <a:pt x="86" y="33"/>
                    </a:cubicBezTo>
                    <a:cubicBezTo>
                      <a:pt x="77" y="31"/>
                      <a:pt x="79" y="25"/>
                      <a:pt x="79" y="25"/>
                    </a:cubicBezTo>
                    <a:cubicBezTo>
                      <a:pt x="79" y="25"/>
                      <a:pt x="94" y="18"/>
                      <a:pt x="111" y="15"/>
                    </a:cubicBezTo>
                    <a:cubicBezTo>
                      <a:pt x="128" y="13"/>
                      <a:pt x="149" y="11"/>
                      <a:pt x="174" y="11"/>
                    </a:cubicBezTo>
                    <a:cubicBezTo>
                      <a:pt x="183" y="11"/>
                      <a:pt x="193" y="12"/>
                      <a:pt x="204" y="12"/>
                    </a:cubicBezTo>
                    <a:cubicBezTo>
                      <a:pt x="214" y="12"/>
                      <a:pt x="224" y="13"/>
                      <a:pt x="232" y="13"/>
                    </a:cubicBezTo>
                    <a:cubicBezTo>
                      <a:pt x="214" y="26"/>
                      <a:pt x="214" y="26"/>
                      <a:pt x="214" y="26"/>
                    </a:cubicBezTo>
                    <a:cubicBezTo>
                      <a:pt x="213" y="27"/>
                      <a:pt x="213" y="27"/>
                      <a:pt x="213" y="27"/>
                    </a:cubicBezTo>
                    <a:cubicBezTo>
                      <a:pt x="213" y="27"/>
                      <a:pt x="215" y="32"/>
                      <a:pt x="227" y="32"/>
                    </a:cubicBezTo>
                    <a:cubicBezTo>
                      <a:pt x="236" y="32"/>
                      <a:pt x="245" y="31"/>
                      <a:pt x="252" y="29"/>
                    </a:cubicBezTo>
                    <a:cubicBezTo>
                      <a:pt x="260" y="27"/>
                      <a:pt x="269" y="21"/>
                      <a:pt x="269" y="21"/>
                    </a:cubicBezTo>
                    <a:cubicBezTo>
                      <a:pt x="265" y="13"/>
                      <a:pt x="265" y="13"/>
                      <a:pt x="265" y="13"/>
                    </a:cubicBezTo>
                    <a:cubicBezTo>
                      <a:pt x="265" y="13"/>
                      <a:pt x="250" y="8"/>
                      <a:pt x="236" y="7"/>
                    </a:cubicBezTo>
                    <a:cubicBezTo>
                      <a:pt x="222" y="5"/>
                      <a:pt x="205" y="5"/>
                      <a:pt x="185" y="5"/>
                    </a:cubicBezTo>
                    <a:cubicBezTo>
                      <a:pt x="160" y="5"/>
                      <a:pt x="137" y="6"/>
                      <a:pt x="116" y="7"/>
                    </a:cubicBezTo>
                    <a:cubicBezTo>
                      <a:pt x="96" y="9"/>
                      <a:pt x="79" y="11"/>
                      <a:pt x="66" y="14"/>
                    </a:cubicBezTo>
                    <a:cubicBezTo>
                      <a:pt x="53" y="18"/>
                      <a:pt x="39" y="25"/>
                      <a:pt x="39" y="25"/>
                    </a:cubicBezTo>
                    <a:cubicBezTo>
                      <a:pt x="39" y="25"/>
                      <a:pt x="38" y="35"/>
                      <a:pt x="53" y="39"/>
                    </a:cubicBezTo>
                    <a:cubicBezTo>
                      <a:pt x="68" y="42"/>
                      <a:pt x="93" y="43"/>
                      <a:pt x="128" y="43"/>
                    </a:cubicBezTo>
                    <a:cubicBezTo>
                      <a:pt x="154" y="43"/>
                      <a:pt x="183" y="42"/>
                      <a:pt x="213" y="41"/>
                    </a:cubicBezTo>
                    <a:cubicBezTo>
                      <a:pt x="208" y="45"/>
                      <a:pt x="208" y="45"/>
                      <a:pt x="208" y="45"/>
                    </a:cubicBezTo>
                    <a:cubicBezTo>
                      <a:pt x="181" y="47"/>
                      <a:pt x="153" y="48"/>
                      <a:pt x="124" y="48"/>
                    </a:cubicBezTo>
                    <a:cubicBezTo>
                      <a:pt x="80" y="48"/>
                      <a:pt x="47" y="46"/>
                      <a:pt x="27" y="42"/>
                    </a:cubicBezTo>
                    <a:cubicBezTo>
                      <a:pt x="6" y="38"/>
                      <a:pt x="0" y="33"/>
                      <a:pt x="7" y="25"/>
                    </a:cubicBezTo>
                    <a:cubicBezTo>
                      <a:pt x="7" y="25"/>
                      <a:pt x="24" y="16"/>
                      <a:pt x="41" y="12"/>
                    </a:cubicBezTo>
                    <a:cubicBezTo>
                      <a:pt x="59" y="8"/>
                      <a:pt x="81" y="5"/>
                      <a:pt x="106" y="3"/>
                    </a:cubicBezTo>
                    <a:cubicBezTo>
                      <a:pt x="132" y="1"/>
                      <a:pt x="160" y="0"/>
                      <a:pt x="190" y="0"/>
                    </a:cubicBezTo>
                    <a:cubicBezTo>
                      <a:pt x="215" y="0"/>
                      <a:pt x="237" y="1"/>
                      <a:pt x="255" y="3"/>
                    </a:cubicBezTo>
                    <a:cubicBezTo>
                      <a:pt x="274" y="4"/>
                      <a:pt x="287" y="7"/>
                      <a:pt x="295" y="10"/>
                    </a:cubicBezTo>
                    <a:cubicBezTo>
                      <a:pt x="303" y="13"/>
                      <a:pt x="300" y="21"/>
                      <a:pt x="300" y="21"/>
                    </a:cubicBezTo>
                    <a:close/>
                    <a:moveTo>
                      <a:pt x="113" y="25"/>
                    </a:moveTo>
                    <a:cubicBezTo>
                      <a:pt x="113" y="25"/>
                      <a:pt x="116" y="32"/>
                      <a:pt x="138" y="32"/>
                    </a:cubicBezTo>
                    <a:cubicBezTo>
                      <a:pt x="161" y="32"/>
                      <a:pt x="177" y="29"/>
                      <a:pt x="185" y="23"/>
                    </a:cubicBezTo>
                    <a:cubicBezTo>
                      <a:pt x="194" y="16"/>
                      <a:pt x="194" y="16"/>
                      <a:pt x="194" y="16"/>
                    </a:cubicBezTo>
                    <a:cubicBezTo>
                      <a:pt x="187" y="16"/>
                      <a:pt x="179" y="16"/>
                      <a:pt x="171" y="16"/>
                    </a:cubicBezTo>
                    <a:cubicBezTo>
                      <a:pt x="155" y="16"/>
                      <a:pt x="143" y="17"/>
                      <a:pt x="132" y="18"/>
                    </a:cubicBezTo>
                    <a:cubicBezTo>
                      <a:pt x="122" y="20"/>
                      <a:pt x="113" y="25"/>
                      <a:pt x="113" y="2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3" name="Freeform 500"/>
              <p:cNvSpPr>
                <a:spLocks/>
              </p:cNvSpPr>
              <p:nvPr/>
            </p:nvSpPr>
            <p:spPr bwMode="auto">
              <a:xfrm>
                <a:off x="-13928725" y="1535113"/>
                <a:ext cx="735013" cy="168275"/>
              </a:xfrm>
              <a:custGeom>
                <a:avLst/>
                <a:gdLst>
                  <a:gd name="T0" fmla="*/ 196 w 196"/>
                  <a:gd name="T1" fmla="*/ 11 h 45"/>
                  <a:gd name="T2" fmla="*/ 176 w 196"/>
                  <a:gd name="T3" fmla="*/ 18 h 45"/>
                  <a:gd name="T4" fmla="*/ 132 w 196"/>
                  <a:gd name="T5" fmla="*/ 21 h 45"/>
                  <a:gd name="T6" fmla="*/ 132 w 196"/>
                  <a:gd name="T7" fmla="*/ 22 h 45"/>
                  <a:gd name="T8" fmla="*/ 177 w 196"/>
                  <a:gd name="T9" fmla="*/ 25 h 45"/>
                  <a:gd name="T10" fmla="*/ 187 w 196"/>
                  <a:gd name="T11" fmla="*/ 32 h 45"/>
                  <a:gd name="T12" fmla="*/ 152 w 196"/>
                  <a:gd name="T13" fmla="*/ 41 h 45"/>
                  <a:gd name="T14" fmla="*/ 72 w 196"/>
                  <a:gd name="T15" fmla="*/ 45 h 45"/>
                  <a:gd name="T16" fmla="*/ 0 w 196"/>
                  <a:gd name="T17" fmla="*/ 42 h 45"/>
                  <a:gd name="T18" fmla="*/ 5 w 196"/>
                  <a:gd name="T19" fmla="*/ 36 h 45"/>
                  <a:gd name="T20" fmla="*/ 39 w 196"/>
                  <a:gd name="T21" fmla="*/ 38 h 45"/>
                  <a:gd name="T22" fmla="*/ 75 w 196"/>
                  <a:gd name="T23" fmla="*/ 39 h 45"/>
                  <a:gd name="T24" fmla="*/ 122 w 196"/>
                  <a:gd name="T25" fmla="*/ 37 h 45"/>
                  <a:gd name="T26" fmla="*/ 142 w 196"/>
                  <a:gd name="T27" fmla="*/ 31 h 45"/>
                  <a:gd name="T28" fmla="*/ 130 w 196"/>
                  <a:gd name="T29" fmla="*/ 26 h 45"/>
                  <a:gd name="T30" fmla="*/ 78 w 196"/>
                  <a:gd name="T31" fmla="*/ 25 h 45"/>
                  <a:gd name="T32" fmla="*/ 56 w 196"/>
                  <a:gd name="T33" fmla="*/ 25 h 45"/>
                  <a:gd name="T34" fmla="*/ 60 w 196"/>
                  <a:gd name="T35" fmla="*/ 19 h 45"/>
                  <a:gd name="T36" fmla="*/ 84 w 196"/>
                  <a:gd name="T37" fmla="*/ 19 h 45"/>
                  <a:gd name="T38" fmla="*/ 153 w 196"/>
                  <a:gd name="T39" fmla="*/ 12 h 45"/>
                  <a:gd name="T40" fmla="*/ 145 w 196"/>
                  <a:gd name="T41" fmla="*/ 8 h 45"/>
                  <a:gd name="T42" fmla="*/ 114 w 196"/>
                  <a:gd name="T43" fmla="*/ 6 h 45"/>
                  <a:gd name="T44" fmla="*/ 85 w 196"/>
                  <a:gd name="T45" fmla="*/ 7 h 45"/>
                  <a:gd name="T46" fmla="*/ 50 w 196"/>
                  <a:gd name="T47" fmla="*/ 9 h 45"/>
                  <a:gd name="T48" fmla="*/ 33 w 196"/>
                  <a:gd name="T49" fmla="*/ 5 h 45"/>
                  <a:gd name="T50" fmla="*/ 121 w 196"/>
                  <a:gd name="T51" fmla="*/ 0 h 45"/>
                  <a:gd name="T52" fmla="*/ 180 w 196"/>
                  <a:gd name="T53" fmla="*/ 3 h 45"/>
                  <a:gd name="T54" fmla="*/ 196 w 196"/>
                  <a:gd name="T55" fmla="*/ 11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6" h="45">
                    <a:moveTo>
                      <a:pt x="196" y="11"/>
                    </a:moveTo>
                    <a:cubicBezTo>
                      <a:pt x="196" y="11"/>
                      <a:pt x="187" y="16"/>
                      <a:pt x="176" y="18"/>
                    </a:cubicBezTo>
                    <a:cubicBezTo>
                      <a:pt x="165" y="19"/>
                      <a:pt x="150" y="20"/>
                      <a:pt x="132" y="21"/>
                    </a:cubicBezTo>
                    <a:cubicBezTo>
                      <a:pt x="132" y="22"/>
                      <a:pt x="132" y="22"/>
                      <a:pt x="132" y="22"/>
                    </a:cubicBezTo>
                    <a:cubicBezTo>
                      <a:pt x="153" y="22"/>
                      <a:pt x="168" y="23"/>
                      <a:pt x="177" y="25"/>
                    </a:cubicBezTo>
                    <a:cubicBezTo>
                      <a:pt x="186" y="27"/>
                      <a:pt x="187" y="32"/>
                      <a:pt x="187" y="32"/>
                    </a:cubicBezTo>
                    <a:cubicBezTo>
                      <a:pt x="187" y="32"/>
                      <a:pt x="172" y="39"/>
                      <a:pt x="152" y="41"/>
                    </a:cubicBezTo>
                    <a:cubicBezTo>
                      <a:pt x="132" y="44"/>
                      <a:pt x="106" y="45"/>
                      <a:pt x="72" y="45"/>
                    </a:cubicBezTo>
                    <a:cubicBezTo>
                      <a:pt x="43" y="45"/>
                      <a:pt x="19" y="44"/>
                      <a:pt x="0" y="42"/>
                    </a:cubicBezTo>
                    <a:cubicBezTo>
                      <a:pt x="5" y="36"/>
                      <a:pt x="5" y="36"/>
                      <a:pt x="5" y="36"/>
                    </a:cubicBezTo>
                    <a:cubicBezTo>
                      <a:pt x="16" y="37"/>
                      <a:pt x="27" y="38"/>
                      <a:pt x="39" y="38"/>
                    </a:cubicBezTo>
                    <a:cubicBezTo>
                      <a:pt x="52" y="39"/>
                      <a:pt x="63" y="39"/>
                      <a:pt x="75" y="39"/>
                    </a:cubicBezTo>
                    <a:cubicBezTo>
                      <a:pt x="95" y="39"/>
                      <a:pt x="111" y="38"/>
                      <a:pt x="122" y="37"/>
                    </a:cubicBezTo>
                    <a:cubicBezTo>
                      <a:pt x="134" y="36"/>
                      <a:pt x="142" y="31"/>
                      <a:pt x="142" y="31"/>
                    </a:cubicBezTo>
                    <a:cubicBezTo>
                      <a:pt x="142" y="31"/>
                      <a:pt x="140" y="27"/>
                      <a:pt x="130" y="26"/>
                    </a:cubicBezTo>
                    <a:cubicBezTo>
                      <a:pt x="120" y="25"/>
                      <a:pt x="103" y="25"/>
                      <a:pt x="78" y="25"/>
                    </a:cubicBezTo>
                    <a:cubicBezTo>
                      <a:pt x="71" y="25"/>
                      <a:pt x="63" y="25"/>
                      <a:pt x="56" y="25"/>
                    </a:cubicBezTo>
                    <a:cubicBezTo>
                      <a:pt x="60" y="19"/>
                      <a:pt x="60" y="19"/>
                      <a:pt x="60" y="19"/>
                    </a:cubicBezTo>
                    <a:cubicBezTo>
                      <a:pt x="68" y="19"/>
                      <a:pt x="76" y="19"/>
                      <a:pt x="84" y="19"/>
                    </a:cubicBezTo>
                    <a:cubicBezTo>
                      <a:pt x="126" y="19"/>
                      <a:pt x="153" y="12"/>
                      <a:pt x="153" y="12"/>
                    </a:cubicBezTo>
                    <a:cubicBezTo>
                      <a:pt x="153" y="12"/>
                      <a:pt x="152" y="9"/>
                      <a:pt x="145" y="8"/>
                    </a:cubicBezTo>
                    <a:cubicBezTo>
                      <a:pt x="139" y="7"/>
                      <a:pt x="128" y="6"/>
                      <a:pt x="114" y="6"/>
                    </a:cubicBezTo>
                    <a:cubicBezTo>
                      <a:pt x="104" y="6"/>
                      <a:pt x="94" y="6"/>
                      <a:pt x="85" y="7"/>
                    </a:cubicBezTo>
                    <a:cubicBezTo>
                      <a:pt x="75" y="7"/>
                      <a:pt x="63" y="8"/>
                      <a:pt x="50" y="9"/>
                    </a:cubicBezTo>
                    <a:cubicBezTo>
                      <a:pt x="33" y="5"/>
                      <a:pt x="33" y="5"/>
                      <a:pt x="33" y="5"/>
                    </a:cubicBezTo>
                    <a:cubicBezTo>
                      <a:pt x="59" y="2"/>
                      <a:pt x="89" y="0"/>
                      <a:pt x="121" y="0"/>
                    </a:cubicBezTo>
                    <a:cubicBezTo>
                      <a:pt x="147" y="0"/>
                      <a:pt x="167" y="1"/>
                      <a:pt x="180" y="3"/>
                    </a:cubicBezTo>
                    <a:cubicBezTo>
                      <a:pt x="194" y="5"/>
                      <a:pt x="196" y="11"/>
                      <a:pt x="196" y="1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4" name="Freeform 501"/>
              <p:cNvSpPr>
                <a:spLocks noEditPoints="1"/>
              </p:cNvSpPr>
              <p:nvPr/>
            </p:nvSpPr>
            <p:spPr bwMode="auto">
              <a:xfrm>
                <a:off x="-13719175" y="1238251"/>
                <a:ext cx="877888" cy="160338"/>
              </a:xfrm>
              <a:custGeom>
                <a:avLst/>
                <a:gdLst>
                  <a:gd name="T0" fmla="*/ 179 w 234"/>
                  <a:gd name="T1" fmla="*/ 18 h 43"/>
                  <a:gd name="T2" fmla="*/ 163 w 234"/>
                  <a:gd name="T3" fmla="*/ 25 h 43"/>
                  <a:gd name="T4" fmla="*/ 211 w 234"/>
                  <a:gd name="T5" fmla="*/ 25 h 43"/>
                  <a:gd name="T6" fmla="*/ 207 w 234"/>
                  <a:gd name="T7" fmla="*/ 30 h 43"/>
                  <a:gd name="T8" fmla="*/ 153 w 234"/>
                  <a:gd name="T9" fmla="*/ 30 h 43"/>
                  <a:gd name="T10" fmla="*/ 129 w 234"/>
                  <a:gd name="T11" fmla="*/ 43 h 43"/>
                  <a:gd name="T12" fmla="*/ 97 w 234"/>
                  <a:gd name="T13" fmla="*/ 43 h 43"/>
                  <a:gd name="T14" fmla="*/ 121 w 234"/>
                  <a:gd name="T15" fmla="*/ 30 h 43"/>
                  <a:gd name="T16" fmla="*/ 77 w 234"/>
                  <a:gd name="T17" fmla="*/ 30 h 43"/>
                  <a:gd name="T18" fmla="*/ 52 w 234"/>
                  <a:gd name="T19" fmla="*/ 43 h 43"/>
                  <a:gd name="T20" fmla="*/ 21 w 234"/>
                  <a:gd name="T21" fmla="*/ 43 h 43"/>
                  <a:gd name="T22" fmla="*/ 45 w 234"/>
                  <a:gd name="T23" fmla="*/ 30 h 43"/>
                  <a:gd name="T24" fmla="*/ 0 w 234"/>
                  <a:gd name="T25" fmla="*/ 30 h 43"/>
                  <a:gd name="T26" fmla="*/ 4 w 234"/>
                  <a:gd name="T27" fmla="*/ 25 h 43"/>
                  <a:gd name="T28" fmla="*/ 55 w 234"/>
                  <a:gd name="T29" fmla="*/ 25 h 43"/>
                  <a:gd name="T30" fmla="*/ 72 w 234"/>
                  <a:gd name="T31" fmla="*/ 18 h 43"/>
                  <a:gd name="T32" fmla="*/ 25 w 234"/>
                  <a:gd name="T33" fmla="*/ 18 h 43"/>
                  <a:gd name="T34" fmla="*/ 29 w 234"/>
                  <a:gd name="T35" fmla="*/ 13 h 43"/>
                  <a:gd name="T36" fmla="*/ 81 w 234"/>
                  <a:gd name="T37" fmla="*/ 13 h 43"/>
                  <a:gd name="T38" fmla="*/ 106 w 234"/>
                  <a:gd name="T39" fmla="*/ 0 h 43"/>
                  <a:gd name="T40" fmla="*/ 138 w 234"/>
                  <a:gd name="T41" fmla="*/ 0 h 43"/>
                  <a:gd name="T42" fmla="*/ 113 w 234"/>
                  <a:gd name="T43" fmla="*/ 13 h 43"/>
                  <a:gd name="T44" fmla="*/ 158 w 234"/>
                  <a:gd name="T45" fmla="*/ 13 h 43"/>
                  <a:gd name="T46" fmla="*/ 182 w 234"/>
                  <a:gd name="T47" fmla="*/ 0 h 43"/>
                  <a:gd name="T48" fmla="*/ 213 w 234"/>
                  <a:gd name="T49" fmla="*/ 0 h 43"/>
                  <a:gd name="T50" fmla="*/ 189 w 234"/>
                  <a:gd name="T51" fmla="*/ 13 h 43"/>
                  <a:gd name="T52" fmla="*/ 234 w 234"/>
                  <a:gd name="T53" fmla="*/ 13 h 43"/>
                  <a:gd name="T54" fmla="*/ 230 w 234"/>
                  <a:gd name="T55" fmla="*/ 18 h 43"/>
                  <a:gd name="T56" fmla="*/ 179 w 234"/>
                  <a:gd name="T57" fmla="*/ 18 h 43"/>
                  <a:gd name="T58" fmla="*/ 86 w 234"/>
                  <a:gd name="T59" fmla="*/ 25 h 43"/>
                  <a:gd name="T60" fmla="*/ 131 w 234"/>
                  <a:gd name="T61" fmla="*/ 25 h 43"/>
                  <a:gd name="T62" fmla="*/ 148 w 234"/>
                  <a:gd name="T63" fmla="*/ 18 h 43"/>
                  <a:gd name="T64" fmla="*/ 103 w 234"/>
                  <a:gd name="T65" fmla="*/ 18 h 43"/>
                  <a:gd name="T66" fmla="*/ 86 w 234"/>
                  <a:gd name="T67" fmla="*/ 25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34" h="43">
                    <a:moveTo>
                      <a:pt x="179" y="18"/>
                    </a:moveTo>
                    <a:cubicBezTo>
                      <a:pt x="163" y="25"/>
                      <a:pt x="163" y="25"/>
                      <a:pt x="163" y="25"/>
                    </a:cubicBezTo>
                    <a:cubicBezTo>
                      <a:pt x="179" y="25"/>
                      <a:pt x="195" y="25"/>
                      <a:pt x="211" y="25"/>
                    </a:cubicBezTo>
                    <a:cubicBezTo>
                      <a:pt x="207" y="30"/>
                      <a:pt x="207" y="30"/>
                      <a:pt x="207" y="30"/>
                    </a:cubicBezTo>
                    <a:cubicBezTo>
                      <a:pt x="189" y="30"/>
                      <a:pt x="171" y="30"/>
                      <a:pt x="153" y="30"/>
                    </a:cubicBezTo>
                    <a:cubicBezTo>
                      <a:pt x="145" y="35"/>
                      <a:pt x="137" y="39"/>
                      <a:pt x="129" y="43"/>
                    </a:cubicBezTo>
                    <a:cubicBezTo>
                      <a:pt x="118" y="43"/>
                      <a:pt x="107" y="43"/>
                      <a:pt x="97" y="43"/>
                    </a:cubicBezTo>
                    <a:cubicBezTo>
                      <a:pt x="105" y="39"/>
                      <a:pt x="113" y="35"/>
                      <a:pt x="121" y="30"/>
                    </a:cubicBezTo>
                    <a:cubicBezTo>
                      <a:pt x="106" y="30"/>
                      <a:pt x="92" y="30"/>
                      <a:pt x="77" y="30"/>
                    </a:cubicBezTo>
                    <a:cubicBezTo>
                      <a:pt x="69" y="35"/>
                      <a:pt x="60" y="39"/>
                      <a:pt x="52" y="43"/>
                    </a:cubicBezTo>
                    <a:cubicBezTo>
                      <a:pt x="42" y="43"/>
                      <a:pt x="31" y="43"/>
                      <a:pt x="21" y="43"/>
                    </a:cubicBezTo>
                    <a:cubicBezTo>
                      <a:pt x="29" y="39"/>
                      <a:pt x="37" y="35"/>
                      <a:pt x="45" y="30"/>
                    </a:cubicBezTo>
                    <a:cubicBezTo>
                      <a:pt x="30" y="30"/>
                      <a:pt x="15" y="30"/>
                      <a:pt x="0" y="30"/>
                    </a:cubicBezTo>
                    <a:cubicBezTo>
                      <a:pt x="4" y="25"/>
                      <a:pt x="4" y="25"/>
                      <a:pt x="4" y="25"/>
                    </a:cubicBezTo>
                    <a:cubicBezTo>
                      <a:pt x="21" y="25"/>
                      <a:pt x="38" y="25"/>
                      <a:pt x="55" y="25"/>
                    </a:cubicBezTo>
                    <a:cubicBezTo>
                      <a:pt x="72" y="18"/>
                      <a:pt x="72" y="18"/>
                      <a:pt x="72" y="18"/>
                    </a:cubicBezTo>
                    <a:cubicBezTo>
                      <a:pt x="56" y="18"/>
                      <a:pt x="41" y="18"/>
                      <a:pt x="25" y="18"/>
                    </a:cubicBezTo>
                    <a:cubicBezTo>
                      <a:pt x="29" y="13"/>
                      <a:pt x="29" y="13"/>
                      <a:pt x="29" y="13"/>
                    </a:cubicBezTo>
                    <a:cubicBezTo>
                      <a:pt x="47" y="13"/>
                      <a:pt x="64" y="13"/>
                      <a:pt x="81" y="13"/>
                    </a:cubicBezTo>
                    <a:cubicBezTo>
                      <a:pt x="89" y="9"/>
                      <a:pt x="98" y="4"/>
                      <a:pt x="106" y="0"/>
                    </a:cubicBezTo>
                    <a:cubicBezTo>
                      <a:pt x="116" y="0"/>
                      <a:pt x="127" y="0"/>
                      <a:pt x="138" y="0"/>
                    </a:cubicBezTo>
                    <a:cubicBezTo>
                      <a:pt x="129" y="4"/>
                      <a:pt x="121" y="9"/>
                      <a:pt x="113" y="13"/>
                    </a:cubicBezTo>
                    <a:cubicBezTo>
                      <a:pt x="128" y="13"/>
                      <a:pt x="143" y="13"/>
                      <a:pt x="158" y="13"/>
                    </a:cubicBezTo>
                    <a:cubicBezTo>
                      <a:pt x="166" y="9"/>
                      <a:pt x="174" y="4"/>
                      <a:pt x="182" y="0"/>
                    </a:cubicBezTo>
                    <a:cubicBezTo>
                      <a:pt x="193" y="0"/>
                      <a:pt x="203" y="0"/>
                      <a:pt x="213" y="0"/>
                    </a:cubicBezTo>
                    <a:cubicBezTo>
                      <a:pt x="205" y="4"/>
                      <a:pt x="197" y="9"/>
                      <a:pt x="189" y="13"/>
                    </a:cubicBezTo>
                    <a:cubicBezTo>
                      <a:pt x="204" y="13"/>
                      <a:pt x="219" y="13"/>
                      <a:pt x="234" y="13"/>
                    </a:cubicBezTo>
                    <a:cubicBezTo>
                      <a:pt x="230" y="18"/>
                      <a:pt x="230" y="18"/>
                      <a:pt x="230" y="18"/>
                    </a:cubicBezTo>
                    <a:cubicBezTo>
                      <a:pt x="213" y="18"/>
                      <a:pt x="196" y="18"/>
                      <a:pt x="179" y="18"/>
                    </a:cubicBezTo>
                    <a:close/>
                    <a:moveTo>
                      <a:pt x="86" y="25"/>
                    </a:moveTo>
                    <a:cubicBezTo>
                      <a:pt x="101" y="25"/>
                      <a:pt x="116" y="25"/>
                      <a:pt x="131" y="25"/>
                    </a:cubicBezTo>
                    <a:cubicBezTo>
                      <a:pt x="148" y="18"/>
                      <a:pt x="148" y="18"/>
                      <a:pt x="148" y="18"/>
                    </a:cubicBezTo>
                    <a:cubicBezTo>
                      <a:pt x="133" y="18"/>
                      <a:pt x="118" y="18"/>
                      <a:pt x="103" y="18"/>
                    </a:cubicBezTo>
                    <a:lnTo>
                      <a:pt x="86" y="2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5" name="Freeform 502"/>
              <p:cNvSpPr>
                <a:spLocks noEditPoints="1"/>
              </p:cNvSpPr>
              <p:nvPr/>
            </p:nvSpPr>
            <p:spPr bwMode="auto">
              <a:xfrm>
                <a:off x="-8840788" y="1538288"/>
                <a:ext cx="754063" cy="161925"/>
              </a:xfrm>
              <a:custGeom>
                <a:avLst/>
                <a:gdLst>
                  <a:gd name="T0" fmla="*/ 198 w 201"/>
                  <a:gd name="T1" fmla="*/ 34 h 43"/>
                  <a:gd name="T2" fmla="*/ 162 w 201"/>
                  <a:gd name="T3" fmla="*/ 34 h 43"/>
                  <a:gd name="T4" fmla="*/ 156 w 201"/>
                  <a:gd name="T5" fmla="*/ 43 h 43"/>
                  <a:gd name="T6" fmla="*/ 115 w 201"/>
                  <a:gd name="T7" fmla="*/ 43 h 43"/>
                  <a:gd name="T8" fmla="*/ 121 w 201"/>
                  <a:gd name="T9" fmla="*/ 34 h 43"/>
                  <a:gd name="T10" fmla="*/ 0 w 201"/>
                  <a:gd name="T11" fmla="*/ 34 h 43"/>
                  <a:gd name="T12" fmla="*/ 3 w 201"/>
                  <a:gd name="T13" fmla="*/ 28 h 43"/>
                  <a:gd name="T14" fmla="*/ 141 w 201"/>
                  <a:gd name="T15" fmla="*/ 0 h 43"/>
                  <a:gd name="T16" fmla="*/ 183 w 201"/>
                  <a:gd name="T17" fmla="*/ 0 h 43"/>
                  <a:gd name="T18" fmla="*/ 166 w 201"/>
                  <a:gd name="T19" fmla="*/ 28 h 43"/>
                  <a:gd name="T20" fmla="*/ 201 w 201"/>
                  <a:gd name="T21" fmla="*/ 28 h 43"/>
                  <a:gd name="T22" fmla="*/ 198 w 201"/>
                  <a:gd name="T23" fmla="*/ 34 h 43"/>
                  <a:gd name="T24" fmla="*/ 124 w 201"/>
                  <a:gd name="T25" fmla="*/ 28 h 43"/>
                  <a:gd name="T26" fmla="*/ 131 w 201"/>
                  <a:gd name="T27" fmla="*/ 17 h 43"/>
                  <a:gd name="T28" fmla="*/ 139 w 201"/>
                  <a:gd name="T29" fmla="*/ 8 h 43"/>
                  <a:gd name="T30" fmla="*/ 137 w 201"/>
                  <a:gd name="T31" fmla="*/ 8 h 43"/>
                  <a:gd name="T32" fmla="*/ 118 w 201"/>
                  <a:gd name="T33" fmla="*/ 12 h 43"/>
                  <a:gd name="T34" fmla="*/ 43 w 201"/>
                  <a:gd name="T35" fmla="*/ 28 h 43"/>
                  <a:gd name="T36" fmla="*/ 124 w 201"/>
                  <a:gd name="T37" fmla="*/ 28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01" h="43">
                    <a:moveTo>
                      <a:pt x="198" y="34"/>
                    </a:moveTo>
                    <a:cubicBezTo>
                      <a:pt x="186" y="34"/>
                      <a:pt x="174" y="34"/>
                      <a:pt x="162" y="34"/>
                    </a:cubicBezTo>
                    <a:cubicBezTo>
                      <a:pt x="156" y="43"/>
                      <a:pt x="156" y="43"/>
                      <a:pt x="156" y="43"/>
                    </a:cubicBezTo>
                    <a:cubicBezTo>
                      <a:pt x="143" y="43"/>
                      <a:pt x="129" y="43"/>
                      <a:pt x="115" y="43"/>
                    </a:cubicBezTo>
                    <a:cubicBezTo>
                      <a:pt x="121" y="34"/>
                      <a:pt x="121" y="34"/>
                      <a:pt x="121" y="34"/>
                    </a:cubicBezTo>
                    <a:cubicBezTo>
                      <a:pt x="80" y="34"/>
                      <a:pt x="40" y="34"/>
                      <a:pt x="0" y="34"/>
                    </a:cubicBezTo>
                    <a:cubicBezTo>
                      <a:pt x="3" y="28"/>
                      <a:pt x="3" y="28"/>
                      <a:pt x="3" y="28"/>
                    </a:cubicBezTo>
                    <a:cubicBezTo>
                      <a:pt x="49" y="19"/>
                      <a:pt x="96" y="9"/>
                      <a:pt x="141" y="0"/>
                    </a:cubicBezTo>
                    <a:cubicBezTo>
                      <a:pt x="155" y="0"/>
                      <a:pt x="169" y="0"/>
                      <a:pt x="183" y="0"/>
                    </a:cubicBezTo>
                    <a:cubicBezTo>
                      <a:pt x="177" y="9"/>
                      <a:pt x="171" y="18"/>
                      <a:pt x="166" y="28"/>
                    </a:cubicBezTo>
                    <a:cubicBezTo>
                      <a:pt x="178" y="28"/>
                      <a:pt x="189" y="28"/>
                      <a:pt x="201" y="28"/>
                    </a:cubicBezTo>
                    <a:lnTo>
                      <a:pt x="198" y="34"/>
                    </a:lnTo>
                    <a:close/>
                    <a:moveTo>
                      <a:pt x="124" y="28"/>
                    </a:moveTo>
                    <a:cubicBezTo>
                      <a:pt x="131" y="17"/>
                      <a:pt x="131" y="17"/>
                      <a:pt x="131" y="17"/>
                    </a:cubicBezTo>
                    <a:cubicBezTo>
                      <a:pt x="139" y="8"/>
                      <a:pt x="139" y="8"/>
                      <a:pt x="139" y="8"/>
                    </a:cubicBezTo>
                    <a:cubicBezTo>
                      <a:pt x="137" y="8"/>
                      <a:pt x="137" y="8"/>
                      <a:pt x="137" y="8"/>
                    </a:cubicBezTo>
                    <a:cubicBezTo>
                      <a:pt x="137" y="8"/>
                      <a:pt x="127" y="11"/>
                      <a:pt x="118" y="12"/>
                    </a:cubicBezTo>
                    <a:cubicBezTo>
                      <a:pt x="93" y="17"/>
                      <a:pt x="68" y="23"/>
                      <a:pt x="43" y="28"/>
                    </a:cubicBezTo>
                    <a:cubicBezTo>
                      <a:pt x="70" y="28"/>
                      <a:pt x="97" y="28"/>
                      <a:pt x="124" y="2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6" name="Freeform 503"/>
              <p:cNvSpPr>
                <a:spLocks noEditPoints="1"/>
              </p:cNvSpPr>
              <p:nvPr/>
            </p:nvSpPr>
            <p:spPr bwMode="auto">
              <a:xfrm>
                <a:off x="-8615363" y="1230313"/>
                <a:ext cx="698500" cy="179388"/>
              </a:xfrm>
              <a:custGeom>
                <a:avLst/>
                <a:gdLst>
                  <a:gd name="T0" fmla="*/ 176 w 186"/>
                  <a:gd name="T1" fmla="*/ 31 h 48"/>
                  <a:gd name="T2" fmla="*/ 153 w 186"/>
                  <a:gd name="T3" fmla="*/ 39 h 48"/>
                  <a:gd name="T4" fmla="*/ 96 w 186"/>
                  <a:gd name="T5" fmla="*/ 42 h 48"/>
                  <a:gd name="T6" fmla="*/ 92 w 186"/>
                  <a:gd name="T7" fmla="*/ 48 h 48"/>
                  <a:gd name="T8" fmla="*/ 68 w 186"/>
                  <a:gd name="T9" fmla="*/ 48 h 48"/>
                  <a:gd name="T10" fmla="*/ 72 w 186"/>
                  <a:gd name="T11" fmla="*/ 42 h 48"/>
                  <a:gd name="T12" fmla="*/ 0 w 186"/>
                  <a:gd name="T13" fmla="*/ 40 h 48"/>
                  <a:gd name="T14" fmla="*/ 4 w 186"/>
                  <a:gd name="T15" fmla="*/ 34 h 48"/>
                  <a:gd name="T16" fmla="*/ 39 w 186"/>
                  <a:gd name="T17" fmla="*/ 36 h 48"/>
                  <a:gd name="T18" fmla="*/ 75 w 186"/>
                  <a:gd name="T19" fmla="*/ 37 h 48"/>
                  <a:gd name="T20" fmla="*/ 82 w 186"/>
                  <a:gd name="T21" fmla="*/ 26 h 48"/>
                  <a:gd name="T22" fmla="*/ 68 w 186"/>
                  <a:gd name="T23" fmla="*/ 25 h 48"/>
                  <a:gd name="T24" fmla="*/ 28 w 186"/>
                  <a:gd name="T25" fmla="*/ 21 h 48"/>
                  <a:gd name="T26" fmla="*/ 18 w 186"/>
                  <a:gd name="T27" fmla="*/ 14 h 48"/>
                  <a:gd name="T28" fmla="*/ 41 w 186"/>
                  <a:gd name="T29" fmla="*/ 8 h 48"/>
                  <a:gd name="T30" fmla="*/ 95 w 186"/>
                  <a:gd name="T31" fmla="*/ 5 h 48"/>
                  <a:gd name="T32" fmla="*/ 98 w 186"/>
                  <a:gd name="T33" fmla="*/ 0 h 48"/>
                  <a:gd name="T34" fmla="*/ 122 w 186"/>
                  <a:gd name="T35" fmla="*/ 0 h 48"/>
                  <a:gd name="T36" fmla="*/ 119 w 186"/>
                  <a:gd name="T37" fmla="*/ 5 h 48"/>
                  <a:gd name="T38" fmla="*/ 186 w 186"/>
                  <a:gd name="T39" fmla="*/ 7 h 48"/>
                  <a:gd name="T40" fmla="*/ 170 w 186"/>
                  <a:gd name="T41" fmla="*/ 12 h 48"/>
                  <a:gd name="T42" fmla="*/ 115 w 186"/>
                  <a:gd name="T43" fmla="*/ 10 h 48"/>
                  <a:gd name="T44" fmla="*/ 109 w 186"/>
                  <a:gd name="T45" fmla="*/ 21 h 48"/>
                  <a:gd name="T46" fmla="*/ 122 w 186"/>
                  <a:gd name="T47" fmla="*/ 21 h 48"/>
                  <a:gd name="T48" fmla="*/ 166 w 186"/>
                  <a:gd name="T49" fmla="*/ 26 h 48"/>
                  <a:gd name="T50" fmla="*/ 176 w 186"/>
                  <a:gd name="T51" fmla="*/ 31 h 48"/>
                  <a:gd name="T52" fmla="*/ 60 w 186"/>
                  <a:gd name="T53" fmla="*/ 14 h 48"/>
                  <a:gd name="T54" fmla="*/ 65 w 186"/>
                  <a:gd name="T55" fmla="*/ 17 h 48"/>
                  <a:gd name="T56" fmla="*/ 86 w 186"/>
                  <a:gd name="T57" fmla="*/ 19 h 48"/>
                  <a:gd name="T58" fmla="*/ 92 w 186"/>
                  <a:gd name="T59" fmla="*/ 10 h 48"/>
                  <a:gd name="T60" fmla="*/ 69 w 186"/>
                  <a:gd name="T61" fmla="*/ 11 h 48"/>
                  <a:gd name="T62" fmla="*/ 60 w 186"/>
                  <a:gd name="T63" fmla="*/ 14 h 48"/>
                  <a:gd name="T64" fmla="*/ 133 w 186"/>
                  <a:gd name="T65" fmla="*/ 32 h 48"/>
                  <a:gd name="T66" fmla="*/ 128 w 186"/>
                  <a:gd name="T67" fmla="*/ 29 h 48"/>
                  <a:gd name="T68" fmla="*/ 105 w 186"/>
                  <a:gd name="T69" fmla="*/ 27 h 48"/>
                  <a:gd name="T70" fmla="*/ 99 w 186"/>
                  <a:gd name="T71" fmla="*/ 36 h 48"/>
                  <a:gd name="T72" fmla="*/ 133 w 186"/>
                  <a:gd name="T73" fmla="*/ 32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86" h="48">
                    <a:moveTo>
                      <a:pt x="176" y="31"/>
                    </a:moveTo>
                    <a:cubicBezTo>
                      <a:pt x="176" y="31"/>
                      <a:pt x="167" y="37"/>
                      <a:pt x="153" y="39"/>
                    </a:cubicBezTo>
                    <a:cubicBezTo>
                      <a:pt x="139" y="40"/>
                      <a:pt x="120" y="41"/>
                      <a:pt x="96" y="42"/>
                    </a:cubicBezTo>
                    <a:cubicBezTo>
                      <a:pt x="92" y="48"/>
                      <a:pt x="92" y="48"/>
                      <a:pt x="92" y="48"/>
                    </a:cubicBezTo>
                    <a:cubicBezTo>
                      <a:pt x="84" y="48"/>
                      <a:pt x="76" y="48"/>
                      <a:pt x="68" y="48"/>
                    </a:cubicBezTo>
                    <a:cubicBezTo>
                      <a:pt x="72" y="42"/>
                      <a:pt x="72" y="42"/>
                      <a:pt x="72" y="42"/>
                    </a:cubicBezTo>
                    <a:cubicBezTo>
                      <a:pt x="43" y="42"/>
                      <a:pt x="19" y="41"/>
                      <a:pt x="0" y="40"/>
                    </a:cubicBezTo>
                    <a:cubicBezTo>
                      <a:pt x="4" y="34"/>
                      <a:pt x="4" y="34"/>
                      <a:pt x="4" y="34"/>
                    </a:cubicBezTo>
                    <a:cubicBezTo>
                      <a:pt x="14" y="35"/>
                      <a:pt x="26" y="35"/>
                      <a:pt x="39" y="36"/>
                    </a:cubicBezTo>
                    <a:cubicBezTo>
                      <a:pt x="53" y="36"/>
                      <a:pt x="65" y="36"/>
                      <a:pt x="75" y="37"/>
                    </a:cubicBezTo>
                    <a:cubicBezTo>
                      <a:pt x="82" y="26"/>
                      <a:pt x="82" y="26"/>
                      <a:pt x="82" y="26"/>
                    </a:cubicBezTo>
                    <a:cubicBezTo>
                      <a:pt x="68" y="25"/>
                      <a:pt x="68" y="25"/>
                      <a:pt x="68" y="25"/>
                    </a:cubicBezTo>
                    <a:cubicBezTo>
                      <a:pt x="49" y="24"/>
                      <a:pt x="36" y="22"/>
                      <a:pt x="28" y="21"/>
                    </a:cubicBezTo>
                    <a:cubicBezTo>
                      <a:pt x="20" y="19"/>
                      <a:pt x="18" y="14"/>
                      <a:pt x="18" y="14"/>
                    </a:cubicBezTo>
                    <a:cubicBezTo>
                      <a:pt x="18" y="14"/>
                      <a:pt x="28" y="9"/>
                      <a:pt x="41" y="8"/>
                    </a:cubicBezTo>
                    <a:cubicBezTo>
                      <a:pt x="55" y="6"/>
                      <a:pt x="73" y="5"/>
                      <a:pt x="95" y="5"/>
                    </a:cubicBezTo>
                    <a:cubicBezTo>
                      <a:pt x="98" y="0"/>
                      <a:pt x="98" y="0"/>
                      <a:pt x="98" y="0"/>
                    </a:cubicBezTo>
                    <a:cubicBezTo>
                      <a:pt x="106" y="0"/>
                      <a:pt x="114" y="0"/>
                      <a:pt x="122" y="0"/>
                    </a:cubicBezTo>
                    <a:cubicBezTo>
                      <a:pt x="119" y="5"/>
                      <a:pt x="119" y="5"/>
                      <a:pt x="119" y="5"/>
                    </a:cubicBezTo>
                    <a:cubicBezTo>
                      <a:pt x="143" y="5"/>
                      <a:pt x="165" y="5"/>
                      <a:pt x="186" y="7"/>
                    </a:cubicBezTo>
                    <a:cubicBezTo>
                      <a:pt x="170" y="12"/>
                      <a:pt x="170" y="12"/>
                      <a:pt x="170" y="12"/>
                    </a:cubicBezTo>
                    <a:cubicBezTo>
                      <a:pt x="152" y="11"/>
                      <a:pt x="134" y="10"/>
                      <a:pt x="115" y="10"/>
                    </a:cubicBezTo>
                    <a:cubicBezTo>
                      <a:pt x="109" y="21"/>
                      <a:pt x="109" y="21"/>
                      <a:pt x="109" y="21"/>
                    </a:cubicBezTo>
                    <a:cubicBezTo>
                      <a:pt x="122" y="21"/>
                      <a:pt x="122" y="21"/>
                      <a:pt x="122" y="21"/>
                    </a:cubicBezTo>
                    <a:cubicBezTo>
                      <a:pt x="144" y="23"/>
                      <a:pt x="159" y="24"/>
                      <a:pt x="166" y="26"/>
                    </a:cubicBezTo>
                    <a:cubicBezTo>
                      <a:pt x="174" y="27"/>
                      <a:pt x="176" y="31"/>
                      <a:pt x="176" y="31"/>
                    </a:cubicBezTo>
                    <a:close/>
                    <a:moveTo>
                      <a:pt x="60" y="14"/>
                    </a:moveTo>
                    <a:cubicBezTo>
                      <a:pt x="65" y="17"/>
                      <a:pt x="65" y="17"/>
                      <a:pt x="65" y="17"/>
                    </a:cubicBezTo>
                    <a:cubicBezTo>
                      <a:pt x="65" y="17"/>
                      <a:pt x="76" y="18"/>
                      <a:pt x="86" y="19"/>
                    </a:cubicBezTo>
                    <a:cubicBezTo>
                      <a:pt x="92" y="10"/>
                      <a:pt x="92" y="10"/>
                      <a:pt x="92" y="10"/>
                    </a:cubicBezTo>
                    <a:cubicBezTo>
                      <a:pt x="82" y="10"/>
                      <a:pt x="69" y="11"/>
                      <a:pt x="69" y="11"/>
                    </a:cubicBezTo>
                    <a:lnTo>
                      <a:pt x="60" y="14"/>
                    </a:lnTo>
                    <a:close/>
                    <a:moveTo>
                      <a:pt x="133" y="32"/>
                    </a:moveTo>
                    <a:cubicBezTo>
                      <a:pt x="128" y="29"/>
                      <a:pt x="128" y="29"/>
                      <a:pt x="128" y="29"/>
                    </a:cubicBezTo>
                    <a:cubicBezTo>
                      <a:pt x="128" y="29"/>
                      <a:pt x="116" y="28"/>
                      <a:pt x="105" y="27"/>
                    </a:cubicBezTo>
                    <a:cubicBezTo>
                      <a:pt x="99" y="36"/>
                      <a:pt x="99" y="36"/>
                      <a:pt x="99" y="36"/>
                    </a:cubicBezTo>
                    <a:cubicBezTo>
                      <a:pt x="121" y="36"/>
                      <a:pt x="133" y="32"/>
                      <a:pt x="133" y="3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7" name="Freeform 504"/>
              <p:cNvSpPr>
                <a:spLocks/>
              </p:cNvSpPr>
              <p:nvPr/>
            </p:nvSpPr>
            <p:spPr bwMode="auto">
              <a:xfrm>
                <a:off x="-3506788" y="1538288"/>
                <a:ext cx="663575" cy="165100"/>
              </a:xfrm>
              <a:custGeom>
                <a:avLst/>
                <a:gdLst>
                  <a:gd name="T0" fmla="*/ 95 w 177"/>
                  <a:gd name="T1" fmla="*/ 16 h 44"/>
                  <a:gd name="T2" fmla="*/ 157 w 177"/>
                  <a:gd name="T3" fmla="*/ 19 h 44"/>
                  <a:gd name="T4" fmla="*/ 177 w 177"/>
                  <a:gd name="T5" fmla="*/ 29 h 44"/>
                  <a:gd name="T6" fmla="*/ 146 w 177"/>
                  <a:gd name="T7" fmla="*/ 40 h 44"/>
                  <a:gd name="T8" fmla="*/ 69 w 177"/>
                  <a:gd name="T9" fmla="*/ 44 h 44"/>
                  <a:gd name="T10" fmla="*/ 0 w 177"/>
                  <a:gd name="T11" fmla="*/ 41 h 44"/>
                  <a:gd name="T12" fmla="*/ 3 w 177"/>
                  <a:gd name="T13" fmla="*/ 35 h 44"/>
                  <a:gd name="T14" fmla="*/ 35 w 177"/>
                  <a:gd name="T15" fmla="*/ 37 h 44"/>
                  <a:gd name="T16" fmla="*/ 70 w 177"/>
                  <a:gd name="T17" fmla="*/ 38 h 44"/>
                  <a:gd name="T18" fmla="*/ 115 w 177"/>
                  <a:gd name="T19" fmla="*/ 36 h 44"/>
                  <a:gd name="T20" fmla="*/ 133 w 177"/>
                  <a:gd name="T21" fmla="*/ 30 h 44"/>
                  <a:gd name="T22" fmla="*/ 75 w 177"/>
                  <a:gd name="T23" fmla="*/ 22 h 44"/>
                  <a:gd name="T24" fmla="*/ 54 w 177"/>
                  <a:gd name="T25" fmla="*/ 22 h 44"/>
                  <a:gd name="T26" fmla="*/ 32 w 177"/>
                  <a:gd name="T27" fmla="*/ 23 h 44"/>
                  <a:gd name="T28" fmla="*/ 14 w 177"/>
                  <a:gd name="T29" fmla="*/ 21 h 44"/>
                  <a:gd name="T30" fmla="*/ 32 w 177"/>
                  <a:gd name="T31" fmla="*/ 0 h 44"/>
                  <a:gd name="T32" fmla="*/ 169 w 177"/>
                  <a:gd name="T33" fmla="*/ 0 h 44"/>
                  <a:gd name="T34" fmla="*/ 167 w 177"/>
                  <a:gd name="T35" fmla="*/ 6 h 44"/>
                  <a:gd name="T36" fmla="*/ 67 w 177"/>
                  <a:gd name="T37" fmla="*/ 6 h 44"/>
                  <a:gd name="T38" fmla="*/ 57 w 177"/>
                  <a:gd name="T39" fmla="*/ 17 h 44"/>
                  <a:gd name="T40" fmla="*/ 73 w 177"/>
                  <a:gd name="T41" fmla="*/ 16 h 44"/>
                  <a:gd name="T42" fmla="*/ 95 w 177"/>
                  <a:gd name="T43" fmla="*/ 16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77" h="44">
                    <a:moveTo>
                      <a:pt x="95" y="16"/>
                    </a:moveTo>
                    <a:cubicBezTo>
                      <a:pt x="122" y="16"/>
                      <a:pt x="142" y="17"/>
                      <a:pt x="157" y="19"/>
                    </a:cubicBezTo>
                    <a:cubicBezTo>
                      <a:pt x="172" y="22"/>
                      <a:pt x="177" y="29"/>
                      <a:pt x="177" y="29"/>
                    </a:cubicBezTo>
                    <a:cubicBezTo>
                      <a:pt x="177" y="29"/>
                      <a:pt x="165" y="37"/>
                      <a:pt x="146" y="40"/>
                    </a:cubicBezTo>
                    <a:cubicBezTo>
                      <a:pt x="127" y="42"/>
                      <a:pt x="102" y="44"/>
                      <a:pt x="69" y="44"/>
                    </a:cubicBezTo>
                    <a:cubicBezTo>
                      <a:pt x="39" y="44"/>
                      <a:pt x="16" y="43"/>
                      <a:pt x="0" y="41"/>
                    </a:cubicBezTo>
                    <a:cubicBezTo>
                      <a:pt x="3" y="35"/>
                      <a:pt x="3" y="35"/>
                      <a:pt x="3" y="35"/>
                    </a:cubicBezTo>
                    <a:cubicBezTo>
                      <a:pt x="12" y="36"/>
                      <a:pt x="23" y="37"/>
                      <a:pt x="35" y="37"/>
                    </a:cubicBezTo>
                    <a:cubicBezTo>
                      <a:pt x="48" y="38"/>
                      <a:pt x="60" y="38"/>
                      <a:pt x="70" y="38"/>
                    </a:cubicBezTo>
                    <a:cubicBezTo>
                      <a:pt x="90" y="38"/>
                      <a:pt x="105" y="37"/>
                      <a:pt x="115" y="36"/>
                    </a:cubicBezTo>
                    <a:cubicBezTo>
                      <a:pt x="126" y="34"/>
                      <a:pt x="133" y="30"/>
                      <a:pt x="133" y="30"/>
                    </a:cubicBezTo>
                    <a:cubicBezTo>
                      <a:pt x="133" y="30"/>
                      <a:pt x="116" y="22"/>
                      <a:pt x="75" y="22"/>
                    </a:cubicBezTo>
                    <a:cubicBezTo>
                      <a:pt x="75" y="22"/>
                      <a:pt x="63" y="22"/>
                      <a:pt x="54" y="22"/>
                    </a:cubicBezTo>
                    <a:cubicBezTo>
                      <a:pt x="46" y="22"/>
                      <a:pt x="38" y="23"/>
                      <a:pt x="32" y="23"/>
                    </a:cubicBezTo>
                    <a:cubicBezTo>
                      <a:pt x="26" y="22"/>
                      <a:pt x="20" y="22"/>
                      <a:pt x="14" y="21"/>
                    </a:cubicBezTo>
                    <a:cubicBezTo>
                      <a:pt x="20" y="14"/>
                      <a:pt x="26" y="7"/>
                      <a:pt x="32" y="0"/>
                    </a:cubicBezTo>
                    <a:cubicBezTo>
                      <a:pt x="78" y="0"/>
                      <a:pt x="124" y="0"/>
                      <a:pt x="169" y="0"/>
                    </a:cubicBezTo>
                    <a:cubicBezTo>
                      <a:pt x="167" y="6"/>
                      <a:pt x="167" y="6"/>
                      <a:pt x="167" y="6"/>
                    </a:cubicBezTo>
                    <a:cubicBezTo>
                      <a:pt x="134" y="6"/>
                      <a:pt x="100" y="6"/>
                      <a:pt x="67" y="6"/>
                    </a:cubicBezTo>
                    <a:cubicBezTo>
                      <a:pt x="57" y="17"/>
                      <a:pt x="57" y="17"/>
                      <a:pt x="57" y="17"/>
                    </a:cubicBezTo>
                    <a:cubicBezTo>
                      <a:pt x="57" y="17"/>
                      <a:pt x="67" y="17"/>
                      <a:pt x="73" y="16"/>
                    </a:cubicBezTo>
                    <a:cubicBezTo>
                      <a:pt x="79" y="16"/>
                      <a:pt x="86" y="16"/>
                      <a:pt x="95" y="1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8" name="Freeform 505"/>
              <p:cNvSpPr>
                <a:spLocks noEditPoints="1"/>
              </p:cNvSpPr>
              <p:nvPr/>
            </p:nvSpPr>
            <p:spPr bwMode="auto">
              <a:xfrm>
                <a:off x="-3562350" y="1238251"/>
                <a:ext cx="1041400" cy="160338"/>
              </a:xfrm>
              <a:custGeom>
                <a:avLst/>
                <a:gdLst>
                  <a:gd name="T0" fmla="*/ 115 w 278"/>
                  <a:gd name="T1" fmla="*/ 13 h 43"/>
                  <a:gd name="T2" fmla="*/ 96 w 278"/>
                  <a:gd name="T3" fmla="*/ 23 h 43"/>
                  <a:gd name="T4" fmla="*/ 52 w 278"/>
                  <a:gd name="T5" fmla="*/ 26 h 43"/>
                  <a:gd name="T6" fmla="*/ 11 w 278"/>
                  <a:gd name="T7" fmla="*/ 23 h 43"/>
                  <a:gd name="T8" fmla="*/ 0 w 278"/>
                  <a:gd name="T9" fmla="*/ 13 h 43"/>
                  <a:gd name="T10" fmla="*/ 62 w 278"/>
                  <a:gd name="T11" fmla="*/ 0 h 43"/>
                  <a:gd name="T12" fmla="*/ 104 w 278"/>
                  <a:gd name="T13" fmla="*/ 3 h 43"/>
                  <a:gd name="T14" fmla="*/ 115 w 278"/>
                  <a:gd name="T15" fmla="*/ 13 h 43"/>
                  <a:gd name="T16" fmla="*/ 35 w 278"/>
                  <a:gd name="T17" fmla="*/ 13 h 43"/>
                  <a:gd name="T18" fmla="*/ 37 w 278"/>
                  <a:gd name="T19" fmla="*/ 19 h 43"/>
                  <a:gd name="T20" fmla="*/ 53 w 278"/>
                  <a:gd name="T21" fmla="*/ 22 h 43"/>
                  <a:gd name="T22" fmla="*/ 80 w 278"/>
                  <a:gd name="T23" fmla="*/ 13 h 43"/>
                  <a:gd name="T24" fmla="*/ 60 w 278"/>
                  <a:gd name="T25" fmla="*/ 4 h 43"/>
                  <a:gd name="T26" fmla="*/ 43 w 278"/>
                  <a:gd name="T27" fmla="*/ 7 h 43"/>
                  <a:gd name="T28" fmla="*/ 35 w 278"/>
                  <a:gd name="T29" fmla="*/ 13 h 43"/>
                  <a:gd name="T30" fmla="*/ 236 w 278"/>
                  <a:gd name="T31" fmla="*/ 0 h 43"/>
                  <a:gd name="T32" fmla="*/ 75 w 278"/>
                  <a:gd name="T33" fmla="*/ 43 h 43"/>
                  <a:gd name="T34" fmla="*/ 40 w 278"/>
                  <a:gd name="T35" fmla="*/ 43 h 43"/>
                  <a:gd name="T36" fmla="*/ 202 w 278"/>
                  <a:gd name="T37" fmla="*/ 0 h 43"/>
                  <a:gd name="T38" fmla="*/ 236 w 278"/>
                  <a:gd name="T39" fmla="*/ 0 h 43"/>
                  <a:gd name="T40" fmla="*/ 278 w 278"/>
                  <a:gd name="T41" fmla="*/ 30 h 43"/>
                  <a:gd name="T42" fmla="*/ 260 w 278"/>
                  <a:gd name="T43" fmla="*/ 40 h 43"/>
                  <a:gd name="T44" fmla="*/ 215 w 278"/>
                  <a:gd name="T45" fmla="*/ 43 h 43"/>
                  <a:gd name="T46" fmla="*/ 174 w 278"/>
                  <a:gd name="T47" fmla="*/ 40 h 43"/>
                  <a:gd name="T48" fmla="*/ 163 w 278"/>
                  <a:gd name="T49" fmla="*/ 30 h 43"/>
                  <a:gd name="T50" fmla="*/ 225 w 278"/>
                  <a:gd name="T51" fmla="*/ 17 h 43"/>
                  <a:gd name="T52" fmla="*/ 267 w 278"/>
                  <a:gd name="T53" fmla="*/ 20 h 43"/>
                  <a:gd name="T54" fmla="*/ 278 w 278"/>
                  <a:gd name="T55" fmla="*/ 30 h 43"/>
                  <a:gd name="T56" fmla="*/ 198 w 278"/>
                  <a:gd name="T57" fmla="*/ 30 h 43"/>
                  <a:gd name="T58" fmla="*/ 201 w 278"/>
                  <a:gd name="T59" fmla="*/ 36 h 43"/>
                  <a:gd name="T60" fmla="*/ 217 w 278"/>
                  <a:gd name="T61" fmla="*/ 39 h 43"/>
                  <a:gd name="T62" fmla="*/ 244 w 278"/>
                  <a:gd name="T63" fmla="*/ 30 h 43"/>
                  <a:gd name="T64" fmla="*/ 224 w 278"/>
                  <a:gd name="T65" fmla="*/ 22 h 43"/>
                  <a:gd name="T66" fmla="*/ 206 w 278"/>
                  <a:gd name="T67" fmla="*/ 24 h 43"/>
                  <a:gd name="T68" fmla="*/ 198 w 278"/>
                  <a:gd name="T69" fmla="*/ 3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78" h="43">
                    <a:moveTo>
                      <a:pt x="115" y="13"/>
                    </a:moveTo>
                    <a:cubicBezTo>
                      <a:pt x="115" y="13"/>
                      <a:pt x="107" y="21"/>
                      <a:pt x="96" y="23"/>
                    </a:cubicBezTo>
                    <a:cubicBezTo>
                      <a:pt x="86" y="25"/>
                      <a:pt x="70" y="26"/>
                      <a:pt x="52" y="26"/>
                    </a:cubicBezTo>
                    <a:cubicBezTo>
                      <a:pt x="33" y="26"/>
                      <a:pt x="20" y="25"/>
                      <a:pt x="11" y="23"/>
                    </a:cubicBezTo>
                    <a:cubicBezTo>
                      <a:pt x="2" y="20"/>
                      <a:pt x="0" y="13"/>
                      <a:pt x="0" y="13"/>
                    </a:cubicBezTo>
                    <a:cubicBezTo>
                      <a:pt x="4" y="4"/>
                      <a:pt x="24" y="0"/>
                      <a:pt x="62" y="0"/>
                    </a:cubicBezTo>
                    <a:cubicBezTo>
                      <a:pt x="81" y="0"/>
                      <a:pt x="95" y="1"/>
                      <a:pt x="104" y="3"/>
                    </a:cubicBezTo>
                    <a:cubicBezTo>
                      <a:pt x="113" y="5"/>
                      <a:pt x="115" y="13"/>
                      <a:pt x="115" y="13"/>
                    </a:cubicBezTo>
                    <a:close/>
                    <a:moveTo>
                      <a:pt x="35" y="13"/>
                    </a:moveTo>
                    <a:cubicBezTo>
                      <a:pt x="37" y="19"/>
                      <a:pt x="37" y="19"/>
                      <a:pt x="37" y="19"/>
                    </a:cubicBezTo>
                    <a:cubicBezTo>
                      <a:pt x="37" y="19"/>
                      <a:pt x="45" y="22"/>
                      <a:pt x="53" y="22"/>
                    </a:cubicBezTo>
                    <a:cubicBezTo>
                      <a:pt x="69" y="22"/>
                      <a:pt x="80" y="13"/>
                      <a:pt x="80" y="13"/>
                    </a:cubicBezTo>
                    <a:cubicBezTo>
                      <a:pt x="80" y="13"/>
                      <a:pt x="76" y="4"/>
                      <a:pt x="60" y="4"/>
                    </a:cubicBezTo>
                    <a:cubicBezTo>
                      <a:pt x="53" y="4"/>
                      <a:pt x="43" y="7"/>
                      <a:pt x="43" y="7"/>
                    </a:cubicBezTo>
                    <a:lnTo>
                      <a:pt x="35" y="13"/>
                    </a:lnTo>
                    <a:close/>
                    <a:moveTo>
                      <a:pt x="236" y="0"/>
                    </a:moveTo>
                    <a:cubicBezTo>
                      <a:pt x="183" y="14"/>
                      <a:pt x="129" y="29"/>
                      <a:pt x="75" y="43"/>
                    </a:cubicBezTo>
                    <a:cubicBezTo>
                      <a:pt x="64" y="43"/>
                      <a:pt x="52" y="43"/>
                      <a:pt x="40" y="43"/>
                    </a:cubicBezTo>
                    <a:cubicBezTo>
                      <a:pt x="95" y="29"/>
                      <a:pt x="148" y="14"/>
                      <a:pt x="202" y="0"/>
                    </a:cubicBezTo>
                    <a:cubicBezTo>
                      <a:pt x="213" y="0"/>
                      <a:pt x="225" y="0"/>
                      <a:pt x="236" y="0"/>
                    </a:cubicBezTo>
                    <a:close/>
                    <a:moveTo>
                      <a:pt x="278" y="30"/>
                    </a:moveTo>
                    <a:cubicBezTo>
                      <a:pt x="278" y="30"/>
                      <a:pt x="271" y="38"/>
                      <a:pt x="260" y="40"/>
                    </a:cubicBezTo>
                    <a:cubicBezTo>
                      <a:pt x="249" y="42"/>
                      <a:pt x="234" y="43"/>
                      <a:pt x="215" y="43"/>
                    </a:cubicBezTo>
                    <a:cubicBezTo>
                      <a:pt x="197" y="43"/>
                      <a:pt x="184" y="42"/>
                      <a:pt x="174" y="40"/>
                    </a:cubicBezTo>
                    <a:cubicBezTo>
                      <a:pt x="165" y="38"/>
                      <a:pt x="163" y="30"/>
                      <a:pt x="163" y="30"/>
                    </a:cubicBezTo>
                    <a:cubicBezTo>
                      <a:pt x="166" y="21"/>
                      <a:pt x="187" y="17"/>
                      <a:pt x="225" y="17"/>
                    </a:cubicBezTo>
                    <a:cubicBezTo>
                      <a:pt x="244" y="17"/>
                      <a:pt x="257" y="18"/>
                      <a:pt x="267" y="20"/>
                    </a:cubicBezTo>
                    <a:cubicBezTo>
                      <a:pt x="276" y="22"/>
                      <a:pt x="278" y="30"/>
                      <a:pt x="278" y="30"/>
                    </a:cubicBezTo>
                    <a:close/>
                    <a:moveTo>
                      <a:pt x="198" y="30"/>
                    </a:moveTo>
                    <a:cubicBezTo>
                      <a:pt x="201" y="36"/>
                      <a:pt x="201" y="36"/>
                      <a:pt x="201" y="36"/>
                    </a:cubicBezTo>
                    <a:cubicBezTo>
                      <a:pt x="201" y="36"/>
                      <a:pt x="209" y="39"/>
                      <a:pt x="217" y="39"/>
                    </a:cubicBezTo>
                    <a:cubicBezTo>
                      <a:pt x="233" y="39"/>
                      <a:pt x="244" y="30"/>
                      <a:pt x="244" y="30"/>
                    </a:cubicBezTo>
                    <a:cubicBezTo>
                      <a:pt x="244" y="30"/>
                      <a:pt x="239" y="22"/>
                      <a:pt x="224" y="22"/>
                    </a:cubicBezTo>
                    <a:cubicBezTo>
                      <a:pt x="216" y="22"/>
                      <a:pt x="206" y="24"/>
                      <a:pt x="206" y="24"/>
                    </a:cubicBezTo>
                    <a:lnTo>
                      <a:pt x="198" y="3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9" name="Freeform 506"/>
              <p:cNvSpPr>
                <a:spLocks noEditPoints="1"/>
              </p:cNvSpPr>
              <p:nvPr/>
            </p:nvSpPr>
            <p:spPr bwMode="auto">
              <a:xfrm>
                <a:off x="1709738" y="1535113"/>
                <a:ext cx="671513" cy="168275"/>
              </a:xfrm>
              <a:custGeom>
                <a:avLst/>
                <a:gdLst>
                  <a:gd name="T0" fmla="*/ 0 w 179"/>
                  <a:gd name="T1" fmla="*/ 26 h 45"/>
                  <a:gd name="T2" fmla="*/ 131 w 179"/>
                  <a:gd name="T3" fmla="*/ 0 h 45"/>
                  <a:gd name="T4" fmla="*/ 164 w 179"/>
                  <a:gd name="T5" fmla="*/ 1 h 45"/>
                  <a:gd name="T6" fmla="*/ 163 w 179"/>
                  <a:gd name="T7" fmla="*/ 7 h 45"/>
                  <a:gd name="T8" fmla="*/ 131 w 179"/>
                  <a:gd name="T9" fmla="*/ 6 h 45"/>
                  <a:gd name="T10" fmla="*/ 67 w 179"/>
                  <a:gd name="T11" fmla="*/ 10 h 45"/>
                  <a:gd name="T12" fmla="*/ 42 w 179"/>
                  <a:gd name="T13" fmla="*/ 22 h 45"/>
                  <a:gd name="T14" fmla="*/ 44 w 179"/>
                  <a:gd name="T15" fmla="*/ 22 h 45"/>
                  <a:gd name="T16" fmla="*/ 69 w 179"/>
                  <a:gd name="T17" fmla="*/ 18 h 45"/>
                  <a:gd name="T18" fmla="*/ 105 w 179"/>
                  <a:gd name="T19" fmla="*/ 17 h 45"/>
                  <a:gd name="T20" fmla="*/ 160 w 179"/>
                  <a:gd name="T21" fmla="*/ 20 h 45"/>
                  <a:gd name="T22" fmla="*/ 179 w 179"/>
                  <a:gd name="T23" fmla="*/ 30 h 45"/>
                  <a:gd name="T24" fmla="*/ 154 w 179"/>
                  <a:gd name="T25" fmla="*/ 41 h 45"/>
                  <a:gd name="T26" fmla="*/ 90 w 179"/>
                  <a:gd name="T27" fmla="*/ 45 h 45"/>
                  <a:gd name="T28" fmla="*/ 40 w 179"/>
                  <a:gd name="T29" fmla="*/ 43 h 45"/>
                  <a:gd name="T30" fmla="*/ 9 w 179"/>
                  <a:gd name="T31" fmla="*/ 36 h 45"/>
                  <a:gd name="T32" fmla="*/ 0 w 179"/>
                  <a:gd name="T33" fmla="*/ 26 h 45"/>
                  <a:gd name="T34" fmla="*/ 90 w 179"/>
                  <a:gd name="T35" fmla="*/ 39 h 45"/>
                  <a:gd name="T36" fmla="*/ 124 w 179"/>
                  <a:gd name="T37" fmla="*/ 37 h 45"/>
                  <a:gd name="T38" fmla="*/ 137 w 179"/>
                  <a:gd name="T39" fmla="*/ 30 h 45"/>
                  <a:gd name="T40" fmla="*/ 127 w 179"/>
                  <a:gd name="T41" fmla="*/ 24 h 45"/>
                  <a:gd name="T42" fmla="*/ 94 w 179"/>
                  <a:gd name="T43" fmla="*/ 22 h 45"/>
                  <a:gd name="T44" fmla="*/ 68 w 179"/>
                  <a:gd name="T45" fmla="*/ 23 h 45"/>
                  <a:gd name="T46" fmla="*/ 50 w 179"/>
                  <a:gd name="T47" fmla="*/ 26 h 45"/>
                  <a:gd name="T48" fmla="*/ 42 w 179"/>
                  <a:gd name="T49" fmla="*/ 29 h 45"/>
                  <a:gd name="T50" fmla="*/ 55 w 179"/>
                  <a:gd name="T51" fmla="*/ 36 h 45"/>
                  <a:gd name="T52" fmla="*/ 90 w 179"/>
                  <a:gd name="T53" fmla="*/ 39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79" h="45">
                    <a:moveTo>
                      <a:pt x="0" y="26"/>
                    </a:moveTo>
                    <a:cubicBezTo>
                      <a:pt x="3" y="9"/>
                      <a:pt x="47" y="0"/>
                      <a:pt x="131" y="0"/>
                    </a:cubicBezTo>
                    <a:cubicBezTo>
                      <a:pt x="144" y="0"/>
                      <a:pt x="155" y="0"/>
                      <a:pt x="164" y="1"/>
                    </a:cubicBezTo>
                    <a:cubicBezTo>
                      <a:pt x="163" y="7"/>
                      <a:pt x="163" y="7"/>
                      <a:pt x="163" y="7"/>
                    </a:cubicBezTo>
                    <a:cubicBezTo>
                      <a:pt x="154" y="6"/>
                      <a:pt x="143" y="6"/>
                      <a:pt x="131" y="6"/>
                    </a:cubicBezTo>
                    <a:cubicBezTo>
                      <a:pt x="103" y="6"/>
                      <a:pt x="82" y="7"/>
                      <a:pt x="67" y="10"/>
                    </a:cubicBezTo>
                    <a:cubicBezTo>
                      <a:pt x="53" y="12"/>
                      <a:pt x="42" y="22"/>
                      <a:pt x="42" y="22"/>
                    </a:cubicBezTo>
                    <a:cubicBezTo>
                      <a:pt x="44" y="22"/>
                      <a:pt x="44" y="22"/>
                      <a:pt x="44" y="22"/>
                    </a:cubicBezTo>
                    <a:cubicBezTo>
                      <a:pt x="50" y="20"/>
                      <a:pt x="58" y="19"/>
                      <a:pt x="69" y="18"/>
                    </a:cubicBezTo>
                    <a:cubicBezTo>
                      <a:pt x="79" y="17"/>
                      <a:pt x="91" y="17"/>
                      <a:pt x="105" y="17"/>
                    </a:cubicBezTo>
                    <a:cubicBezTo>
                      <a:pt x="129" y="17"/>
                      <a:pt x="147" y="18"/>
                      <a:pt x="160" y="20"/>
                    </a:cubicBezTo>
                    <a:cubicBezTo>
                      <a:pt x="173" y="23"/>
                      <a:pt x="179" y="30"/>
                      <a:pt x="179" y="30"/>
                    </a:cubicBezTo>
                    <a:cubicBezTo>
                      <a:pt x="179" y="30"/>
                      <a:pt x="170" y="38"/>
                      <a:pt x="154" y="41"/>
                    </a:cubicBezTo>
                    <a:cubicBezTo>
                      <a:pt x="138" y="43"/>
                      <a:pt x="116" y="45"/>
                      <a:pt x="90" y="45"/>
                    </a:cubicBezTo>
                    <a:cubicBezTo>
                      <a:pt x="71" y="45"/>
                      <a:pt x="54" y="44"/>
                      <a:pt x="40" y="43"/>
                    </a:cubicBezTo>
                    <a:cubicBezTo>
                      <a:pt x="27" y="41"/>
                      <a:pt x="16" y="39"/>
                      <a:pt x="9" y="36"/>
                    </a:cubicBezTo>
                    <a:cubicBezTo>
                      <a:pt x="2" y="33"/>
                      <a:pt x="0" y="26"/>
                      <a:pt x="0" y="26"/>
                    </a:cubicBezTo>
                    <a:close/>
                    <a:moveTo>
                      <a:pt x="90" y="39"/>
                    </a:moveTo>
                    <a:cubicBezTo>
                      <a:pt x="104" y="39"/>
                      <a:pt x="116" y="38"/>
                      <a:pt x="124" y="37"/>
                    </a:cubicBezTo>
                    <a:cubicBezTo>
                      <a:pt x="132" y="35"/>
                      <a:pt x="137" y="30"/>
                      <a:pt x="137" y="30"/>
                    </a:cubicBezTo>
                    <a:cubicBezTo>
                      <a:pt x="137" y="30"/>
                      <a:pt x="134" y="25"/>
                      <a:pt x="127" y="24"/>
                    </a:cubicBezTo>
                    <a:cubicBezTo>
                      <a:pt x="120" y="23"/>
                      <a:pt x="109" y="22"/>
                      <a:pt x="94" y="22"/>
                    </a:cubicBezTo>
                    <a:cubicBezTo>
                      <a:pt x="85" y="22"/>
                      <a:pt x="76" y="22"/>
                      <a:pt x="68" y="23"/>
                    </a:cubicBezTo>
                    <a:cubicBezTo>
                      <a:pt x="61" y="24"/>
                      <a:pt x="50" y="26"/>
                      <a:pt x="50" y="26"/>
                    </a:cubicBezTo>
                    <a:cubicBezTo>
                      <a:pt x="42" y="29"/>
                      <a:pt x="42" y="29"/>
                      <a:pt x="42" y="29"/>
                    </a:cubicBezTo>
                    <a:cubicBezTo>
                      <a:pt x="42" y="29"/>
                      <a:pt x="46" y="34"/>
                      <a:pt x="55" y="36"/>
                    </a:cubicBezTo>
                    <a:cubicBezTo>
                      <a:pt x="64" y="38"/>
                      <a:pt x="76" y="39"/>
                      <a:pt x="90" y="3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0" name="Freeform 507"/>
              <p:cNvSpPr>
                <a:spLocks/>
              </p:cNvSpPr>
              <p:nvPr/>
            </p:nvSpPr>
            <p:spPr bwMode="auto">
              <a:xfrm>
                <a:off x="1743075" y="1238251"/>
                <a:ext cx="698500" cy="100013"/>
              </a:xfrm>
              <a:custGeom>
                <a:avLst/>
                <a:gdLst>
                  <a:gd name="T0" fmla="*/ 0 w 186"/>
                  <a:gd name="T1" fmla="*/ 27 h 27"/>
                  <a:gd name="T2" fmla="*/ 83 w 186"/>
                  <a:gd name="T3" fmla="*/ 0 h 27"/>
                  <a:gd name="T4" fmla="*/ 104 w 186"/>
                  <a:gd name="T5" fmla="*/ 0 h 27"/>
                  <a:gd name="T6" fmla="*/ 186 w 186"/>
                  <a:gd name="T7" fmla="*/ 27 h 27"/>
                  <a:gd name="T8" fmla="*/ 151 w 186"/>
                  <a:gd name="T9" fmla="*/ 27 h 27"/>
                  <a:gd name="T10" fmla="*/ 93 w 186"/>
                  <a:gd name="T11" fmla="*/ 7 h 27"/>
                  <a:gd name="T12" fmla="*/ 34 w 186"/>
                  <a:gd name="T13" fmla="*/ 27 h 27"/>
                  <a:gd name="T14" fmla="*/ 0 w 186"/>
                  <a:gd name="T15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6" h="27">
                    <a:moveTo>
                      <a:pt x="0" y="27"/>
                    </a:moveTo>
                    <a:cubicBezTo>
                      <a:pt x="28" y="18"/>
                      <a:pt x="55" y="9"/>
                      <a:pt x="83" y="0"/>
                    </a:cubicBezTo>
                    <a:cubicBezTo>
                      <a:pt x="90" y="0"/>
                      <a:pt x="97" y="0"/>
                      <a:pt x="104" y="0"/>
                    </a:cubicBezTo>
                    <a:cubicBezTo>
                      <a:pt x="131" y="9"/>
                      <a:pt x="159" y="18"/>
                      <a:pt x="186" y="27"/>
                    </a:cubicBezTo>
                    <a:cubicBezTo>
                      <a:pt x="175" y="27"/>
                      <a:pt x="163" y="27"/>
                      <a:pt x="151" y="27"/>
                    </a:cubicBezTo>
                    <a:cubicBezTo>
                      <a:pt x="132" y="20"/>
                      <a:pt x="112" y="14"/>
                      <a:pt x="93" y="7"/>
                    </a:cubicBezTo>
                    <a:cubicBezTo>
                      <a:pt x="73" y="14"/>
                      <a:pt x="54" y="20"/>
                      <a:pt x="34" y="27"/>
                    </a:cubicBezTo>
                    <a:cubicBezTo>
                      <a:pt x="23" y="27"/>
                      <a:pt x="11" y="27"/>
                      <a:pt x="0" y="2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1" name="Freeform 508"/>
              <p:cNvSpPr>
                <a:spLocks/>
              </p:cNvSpPr>
              <p:nvPr/>
            </p:nvSpPr>
            <p:spPr bwMode="auto">
              <a:xfrm>
                <a:off x="6919913" y="1538288"/>
                <a:ext cx="682625" cy="161925"/>
              </a:xfrm>
              <a:custGeom>
                <a:avLst/>
                <a:gdLst>
                  <a:gd name="T0" fmla="*/ 35 w 182"/>
                  <a:gd name="T1" fmla="*/ 43 h 43"/>
                  <a:gd name="T2" fmla="*/ 137 w 182"/>
                  <a:gd name="T3" fmla="*/ 6 h 43"/>
                  <a:gd name="T4" fmla="*/ 0 w 182"/>
                  <a:gd name="T5" fmla="*/ 6 h 43"/>
                  <a:gd name="T6" fmla="*/ 0 w 182"/>
                  <a:gd name="T7" fmla="*/ 0 h 43"/>
                  <a:gd name="T8" fmla="*/ 182 w 182"/>
                  <a:gd name="T9" fmla="*/ 0 h 43"/>
                  <a:gd name="T10" fmla="*/ 182 w 182"/>
                  <a:gd name="T11" fmla="*/ 5 h 43"/>
                  <a:gd name="T12" fmla="*/ 81 w 182"/>
                  <a:gd name="T13" fmla="*/ 43 h 43"/>
                  <a:gd name="T14" fmla="*/ 35 w 182"/>
                  <a:gd name="T15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2" h="43">
                    <a:moveTo>
                      <a:pt x="35" y="43"/>
                    </a:moveTo>
                    <a:cubicBezTo>
                      <a:pt x="69" y="31"/>
                      <a:pt x="103" y="18"/>
                      <a:pt x="137" y="6"/>
                    </a:cubicBezTo>
                    <a:cubicBezTo>
                      <a:pt x="92" y="6"/>
                      <a:pt x="46" y="6"/>
                      <a:pt x="0" y="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61" y="0"/>
                      <a:pt x="121" y="0"/>
                      <a:pt x="182" y="0"/>
                    </a:cubicBezTo>
                    <a:cubicBezTo>
                      <a:pt x="182" y="5"/>
                      <a:pt x="182" y="5"/>
                      <a:pt x="182" y="5"/>
                    </a:cubicBezTo>
                    <a:cubicBezTo>
                      <a:pt x="148" y="17"/>
                      <a:pt x="115" y="30"/>
                      <a:pt x="81" y="43"/>
                    </a:cubicBezTo>
                    <a:cubicBezTo>
                      <a:pt x="65" y="43"/>
                      <a:pt x="50" y="43"/>
                      <a:pt x="35" y="4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2" name="Freeform 509"/>
              <p:cNvSpPr>
                <a:spLocks noEditPoints="1"/>
              </p:cNvSpPr>
              <p:nvPr/>
            </p:nvSpPr>
            <p:spPr bwMode="auto">
              <a:xfrm>
                <a:off x="6810375" y="1238251"/>
                <a:ext cx="952500" cy="160338"/>
              </a:xfrm>
              <a:custGeom>
                <a:avLst/>
                <a:gdLst>
                  <a:gd name="T0" fmla="*/ 0 w 254"/>
                  <a:gd name="T1" fmla="*/ 32 h 43"/>
                  <a:gd name="T2" fmla="*/ 11 w 254"/>
                  <a:gd name="T3" fmla="*/ 25 h 43"/>
                  <a:gd name="T4" fmla="*/ 53 w 254"/>
                  <a:gd name="T5" fmla="*/ 19 h 43"/>
                  <a:gd name="T6" fmla="*/ 29 w 254"/>
                  <a:gd name="T7" fmla="*/ 14 h 43"/>
                  <a:gd name="T8" fmla="*/ 23 w 254"/>
                  <a:gd name="T9" fmla="*/ 9 h 43"/>
                  <a:gd name="T10" fmla="*/ 42 w 254"/>
                  <a:gd name="T11" fmla="*/ 2 h 43"/>
                  <a:gd name="T12" fmla="*/ 94 w 254"/>
                  <a:gd name="T13" fmla="*/ 0 h 43"/>
                  <a:gd name="T14" fmla="*/ 143 w 254"/>
                  <a:gd name="T15" fmla="*/ 2 h 43"/>
                  <a:gd name="T16" fmla="*/ 162 w 254"/>
                  <a:gd name="T17" fmla="*/ 9 h 43"/>
                  <a:gd name="T18" fmla="*/ 150 w 254"/>
                  <a:gd name="T19" fmla="*/ 15 h 43"/>
                  <a:gd name="T20" fmla="*/ 110 w 254"/>
                  <a:gd name="T21" fmla="*/ 20 h 43"/>
                  <a:gd name="T22" fmla="*/ 172 w 254"/>
                  <a:gd name="T23" fmla="*/ 30 h 43"/>
                  <a:gd name="T24" fmla="*/ 196 w 254"/>
                  <a:gd name="T25" fmla="*/ 21 h 43"/>
                  <a:gd name="T26" fmla="*/ 239 w 254"/>
                  <a:gd name="T27" fmla="*/ 21 h 43"/>
                  <a:gd name="T28" fmla="*/ 200 w 254"/>
                  <a:gd name="T29" fmla="*/ 34 h 43"/>
                  <a:gd name="T30" fmla="*/ 254 w 254"/>
                  <a:gd name="T31" fmla="*/ 43 h 43"/>
                  <a:gd name="T32" fmla="*/ 200 w 254"/>
                  <a:gd name="T33" fmla="*/ 43 h 43"/>
                  <a:gd name="T34" fmla="*/ 173 w 254"/>
                  <a:gd name="T35" fmla="*/ 39 h 43"/>
                  <a:gd name="T36" fmla="*/ 134 w 254"/>
                  <a:gd name="T37" fmla="*/ 42 h 43"/>
                  <a:gd name="T38" fmla="*/ 89 w 254"/>
                  <a:gd name="T39" fmla="*/ 43 h 43"/>
                  <a:gd name="T40" fmla="*/ 24 w 254"/>
                  <a:gd name="T41" fmla="*/ 40 h 43"/>
                  <a:gd name="T42" fmla="*/ 0 w 254"/>
                  <a:gd name="T43" fmla="*/ 32 h 43"/>
                  <a:gd name="T44" fmla="*/ 91 w 254"/>
                  <a:gd name="T45" fmla="*/ 37 h 43"/>
                  <a:gd name="T46" fmla="*/ 147 w 254"/>
                  <a:gd name="T47" fmla="*/ 34 h 43"/>
                  <a:gd name="T48" fmla="*/ 78 w 254"/>
                  <a:gd name="T49" fmla="*/ 23 h 43"/>
                  <a:gd name="T50" fmla="*/ 52 w 254"/>
                  <a:gd name="T51" fmla="*/ 27 h 43"/>
                  <a:gd name="T52" fmla="*/ 45 w 254"/>
                  <a:gd name="T53" fmla="*/ 31 h 43"/>
                  <a:gd name="T54" fmla="*/ 57 w 254"/>
                  <a:gd name="T55" fmla="*/ 35 h 43"/>
                  <a:gd name="T56" fmla="*/ 91 w 254"/>
                  <a:gd name="T57" fmla="*/ 37 h 43"/>
                  <a:gd name="T58" fmla="*/ 63 w 254"/>
                  <a:gd name="T59" fmla="*/ 9 h 43"/>
                  <a:gd name="T60" fmla="*/ 69 w 254"/>
                  <a:gd name="T61" fmla="*/ 13 h 43"/>
                  <a:gd name="T62" fmla="*/ 86 w 254"/>
                  <a:gd name="T63" fmla="*/ 16 h 43"/>
                  <a:gd name="T64" fmla="*/ 114 w 254"/>
                  <a:gd name="T65" fmla="*/ 13 h 43"/>
                  <a:gd name="T66" fmla="*/ 122 w 254"/>
                  <a:gd name="T67" fmla="*/ 9 h 43"/>
                  <a:gd name="T68" fmla="*/ 114 w 254"/>
                  <a:gd name="T69" fmla="*/ 6 h 43"/>
                  <a:gd name="T70" fmla="*/ 93 w 254"/>
                  <a:gd name="T71" fmla="*/ 5 h 43"/>
                  <a:gd name="T72" fmla="*/ 71 w 254"/>
                  <a:gd name="T73" fmla="*/ 7 h 43"/>
                  <a:gd name="T74" fmla="*/ 63 w 254"/>
                  <a:gd name="T75" fmla="*/ 9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54" h="43">
                    <a:moveTo>
                      <a:pt x="0" y="32"/>
                    </a:moveTo>
                    <a:cubicBezTo>
                      <a:pt x="0" y="32"/>
                      <a:pt x="4" y="27"/>
                      <a:pt x="11" y="25"/>
                    </a:cubicBezTo>
                    <a:cubicBezTo>
                      <a:pt x="19" y="23"/>
                      <a:pt x="33" y="21"/>
                      <a:pt x="53" y="19"/>
                    </a:cubicBezTo>
                    <a:cubicBezTo>
                      <a:pt x="41" y="17"/>
                      <a:pt x="29" y="14"/>
                      <a:pt x="29" y="14"/>
                    </a:cubicBezTo>
                    <a:cubicBezTo>
                      <a:pt x="23" y="9"/>
                      <a:pt x="23" y="9"/>
                      <a:pt x="23" y="9"/>
                    </a:cubicBezTo>
                    <a:cubicBezTo>
                      <a:pt x="23" y="9"/>
                      <a:pt x="29" y="4"/>
                      <a:pt x="42" y="2"/>
                    </a:cubicBezTo>
                    <a:cubicBezTo>
                      <a:pt x="55" y="1"/>
                      <a:pt x="72" y="0"/>
                      <a:pt x="94" y="0"/>
                    </a:cubicBezTo>
                    <a:cubicBezTo>
                      <a:pt x="115" y="0"/>
                      <a:pt x="131" y="1"/>
                      <a:pt x="143" y="2"/>
                    </a:cubicBezTo>
                    <a:cubicBezTo>
                      <a:pt x="155" y="4"/>
                      <a:pt x="162" y="9"/>
                      <a:pt x="162" y="9"/>
                    </a:cubicBezTo>
                    <a:cubicBezTo>
                      <a:pt x="162" y="9"/>
                      <a:pt x="158" y="13"/>
                      <a:pt x="150" y="15"/>
                    </a:cubicBezTo>
                    <a:cubicBezTo>
                      <a:pt x="142" y="17"/>
                      <a:pt x="129" y="19"/>
                      <a:pt x="110" y="20"/>
                    </a:cubicBezTo>
                    <a:cubicBezTo>
                      <a:pt x="131" y="23"/>
                      <a:pt x="152" y="27"/>
                      <a:pt x="172" y="30"/>
                    </a:cubicBezTo>
                    <a:cubicBezTo>
                      <a:pt x="182" y="28"/>
                      <a:pt x="190" y="25"/>
                      <a:pt x="196" y="21"/>
                    </a:cubicBezTo>
                    <a:cubicBezTo>
                      <a:pt x="210" y="21"/>
                      <a:pt x="225" y="21"/>
                      <a:pt x="239" y="21"/>
                    </a:cubicBezTo>
                    <a:cubicBezTo>
                      <a:pt x="231" y="26"/>
                      <a:pt x="218" y="31"/>
                      <a:pt x="200" y="34"/>
                    </a:cubicBezTo>
                    <a:cubicBezTo>
                      <a:pt x="218" y="37"/>
                      <a:pt x="236" y="40"/>
                      <a:pt x="254" y="43"/>
                    </a:cubicBezTo>
                    <a:cubicBezTo>
                      <a:pt x="236" y="43"/>
                      <a:pt x="218" y="43"/>
                      <a:pt x="200" y="43"/>
                    </a:cubicBezTo>
                    <a:cubicBezTo>
                      <a:pt x="191" y="41"/>
                      <a:pt x="182" y="40"/>
                      <a:pt x="173" y="39"/>
                    </a:cubicBezTo>
                    <a:cubicBezTo>
                      <a:pt x="161" y="40"/>
                      <a:pt x="148" y="41"/>
                      <a:pt x="134" y="42"/>
                    </a:cubicBezTo>
                    <a:cubicBezTo>
                      <a:pt x="121" y="43"/>
                      <a:pt x="106" y="43"/>
                      <a:pt x="89" y="43"/>
                    </a:cubicBezTo>
                    <a:cubicBezTo>
                      <a:pt x="61" y="43"/>
                      <a:pt x="40" y="42"/>
                      <a:pt x="24" y="40"/>
                    </a:cubicBezTo>
                    <a:cubicBezTo>
                      <a:pt x="8" y="38"/>
                      <a:pt x="0" y="32"/>
                      <a:pt x="0" y="32"/>
                    </a:cubicBezTo>
                    <a:close/>
                    <a:moveTo>
                      <a:pt x="91" y="37"/>
                    </a:moveTo>
                    <a:cubicBezTo>
                      <a:pt x="112" y="37"/>
                      <a:pt x="131" y="36"/>
                      <a:pt x="147" y="34"/>
                    </a:cubicBezTo>
                    <a:cubicBezTo>
                      <a:pt x="123" y="31"/>
                      <a:pt x="100" y="27"/>
                      <a:pt x="78" y="23"/>
                    </a:cubicBezTo>
                    <a:cubicBezTo>
                      <a:pt x="65" y="25"/>
                      <a:pt x="52" y="27"/>
                      <a:pt x="52" y="27"/>
                    </a:cubicBezTo>
                    <a:cubicBezTo>
                      <a:pt x="45" y="31"/>
                      <a:pt x="45" y="31"/>
                      <a:pt x="45" y="31"/>
                    </a:cubicBezTo>
                    <a:cubicBezTo>
                      <a:pt x="45" y="31"/>
                      <a:pt x="49" y="34"/>
                      <a:pt x="57" y="35"/>
                    </a:cubicBezTo>
                    <a:cubicBezTo>
                      <a:pt x="65" y="37"/>
                      <a:pt x="77" y="37"/>
                      <a:pt x="91" y="37"/>
                    </a:cubicBezTo>
                    <a:close/>
                    <a:moveTo>
                      <a:pt x="63" y="9"/>
                    </a:moveTo>
                    <a:cubicBezTo>
                      <a:pt x="69" y="13"/>
                      <a:pt x="69" y="13"/>
                      <a:pt x="69" y="13"/>
                    </a:cubicBezTo>
                    <a:cubicBezTo>
                      <a:pt x="69" y="13"/>
                      <a:pt x="79" y="15"/>
                      <a:pt x="86" y="16"/>
                    </a:cubicBezTo>
                    <a:cubicBezTo>
                      <a:pt x="99" y="15"/>
                      <a:pt x="114" y="13"/>
                      <a:pt x="114" y="13"/>
                    </a:cubicBezTo>
                    <a:cubicBezTo>
                      <a:pt x="122" y="9"/>
                      <a:pt x="122" y="9"/>
                      <a:pt x="122" y="9"/>
                    </a:cubicBezTo>
                    <a:cubicBezTo>
                      <a:pt x="114" y="6"/>
                      <a:pt x="114" y="6"/>
                      <a:pt x="114" y="6"/>
                    </a:cubicBezTo>
                    <a:cubicBezTo>
                      <a:pt x="114" y="6"/>
                      <a:pt x="102" y="5"/>
                      <a:pt x="93" y="5"/>
                    </a:cubicBezTo>
                    <a:cubicBezTo>
                      <a:pt x="84" y="5"/>
                      <a:pt x="71" y="7"/>
                      <a:pt x="71" y="7"/>
                    </a:cubicBezTo>
                    <a:lnTo>
                      <a:pt x="63" y="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3" name="Freeform 510"/>
              <p:cNvSpPr>
                <a:spLocks noEditPoints="1"/>
              </p:cNvSpPr>
              <p:nvPr/>
            </p:nvSpPr>
            <p:spPr bwMode="auto">
              <a:xfrm>
                <a:off x="12144375" y="1535113"/>
                <a:ext cx="674688" cy="168275"/>
              </a:xfrm>
              <a:custGeom>
                <a:avLst/>
                <a:gdLst>
                  <a:gd name="T0" fmla="*/ 81 w 180"/>
                  <a:gd name="T1" fmla="*/ 0 h 45"/>
                  <a:gd name="T2" fmla="*/ 142 w 180"/>
                  <a:gd name="T3" fmla="*/ 3 h 45"/>
                  <a:gd name="T4" fmla="*/ 165 w 180"/>
                  <a:gd name="T5" fmla="*/ 10 h 45"/>
                  <a:gd name="T6" fmla="*/ 120 w 180"/>
                  <a:gd name="T7" fmla="*/ 21 h 45"/>
                  <a:gd name="T8" fmla="*/ 165 w 180"/>
                  <a:gd name="T9" fmla="*/ 27 h 45"/>
                  <a:gd name="T10" fmla="*/ 180 w 180"/>
                  <a:gd name="T11" fmla="*/ 33 h 45"/>
                  <a:gd name="T12" fmla="*/ 159 w 180"/>
                  <a:gd name="T13" fmla="*/ 42 h 45"/>
                  <a:gd name="T14" fmla="*/ 94 w 180"/>
                  <a:gd name="T15" fmla="*/ 45 h 45"/>
                  <a:gd name="T16" fmla="*/ 26 w 180"/>
                  <a:gd name="T17" fmla="*/ 42 h 45"/>
                  <a:gd name="T18" fmla="*/ 0 w 180"/>
                  <a:gd name="T19" fmla="*/ 33 h 45"/>
                  <a:gd name="T20" fmla="*/ 11 w 180"/>
                  <a:gd name="T21" fmla="*/ 27 h 45"/>
                  <a:gd name="T22" fmla="*/ 51 w 180"/>
                  <a:gd name="T23" fmla="*/ 22 h 45"/>
                  <a:gd name="T24" fmla="*/ 15 w 180"/>
                  <a:gd name="T25" fmla="*/ 17 h 45"/>
                  <a:gd name="T26" fmla="*/ 3 w 180"/>
                  <a:gd name="T27" fmla="*/ 10 h 45"/>
                  <a:gd name="T28" fmla="*/ 23 w 180"/>
                  <a:gd name="T29" fmla="*/ 3 h 45"/>
                  <a:gd name="T30" fmla="*/ 81 w 180"/>
                  <a:gd name="T31" fmla="*/ 0 h 45"/>
                  <a:gd name="T32" fmla="*/ 41 w 180"/>
                  <a:gd name="T33" fmla="*/ 33 h 45"/>
                  <a:gd name="T34" fmla="*/ 56 w 180"/>
                  <a:gd name="T35" fmla="*/ 38 h 45"/>
                  <a:gd name="T36" fmla="*/ 92 w 180"/>
                  <a:gd name="T37" fmla="*/ 39 h 45"/>
                  <a:gd name="T38" fmla="*/ 128 w 180"/>
                  <a:gd name="T39" fmla="*/ 38 h 45"/>
                  <a:gd name="T40" fmla="*/ 139 w 180"/>
                  <a:gd name="T41" fmla="*/ 33 h 45"/>
                  <a:gd name="T42" fmla="*/ 126 w 180"/>
                  <a:gd name="T43" fmla="*/ 28 h 45"/>
                  <a:gd name="T44" fmla="*/ 89 w 180"/>
                  <a:gd name="T45" fmla="*/ 25 h 45"/>
                  <a:gd name="T46" fmla="*/ 84 w 180"/>
                  <a:gd name="T47" fmla="*/ 24 h 45"/>
                  <a:gd name="T48" fmla="*/ 51 w 180"/>
                  <a:gd name="T49" fmla="*/ 28 h 45"/>
                  <a:gd name="T50" fmla="*/ 41 w 180"/>
                  <a:gd name="T51" fmla="*/ 33 h 45"/>
                  <a:gd name="T52" fmla="*/ 83 w 180"/>
                  <a:gd name="T53" fmla="*/ 6 h 45"/>
                  <a:gd name="T54" fmla="*/ 54 w 180"/>
                  <a:gd name="T55" fmla="*/ 7 h 45"/>
                  <a:gd name="T56" fmla="*/ 44 w 180"/>
                  <a:gd name="T57" fmla="*/ 11 h 45"/>
                  <a:gd name="T58" fmla="*/ 49 w 180"/>
                  <a:gd name="T59" fmla="*/ 14 h 45"/>
                  <a:gd name="T60" fmla="*/ 61 w 180"/>
                  <a:gd name="T61" fmla="*/ 16 h 45"/>
                  <a:gd name="T62" fmla="*/ 87 w 180"/>
                  <a:gd name="T63" fmla="*/ 18 h 45"/>
                  <a:gd name="T64" fmla="*/ 117 w 180"/>
                  <a:gd name="T65" fmla="*/ 15 h 45"/>
                  <a:gd name="T66" fmla="*/ 125 w 180"/>
                  <a:gd name="T67" fmla="*/ 11 h 45"/>
                  <a:gd name="T68" fmla="*/ 112 w 180"/>
                  <a:gd name="T69" fmla="*/ 7 h 45"/>
                  <a:gd name="T70" fmla="*/ 83 w 180"/>
                  <a:gd name="T71" fmla="*/ 6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80" h="45">
                    <a:moveTo>
                      <a:pt x="81" y="0"/>
                    </a:moveTo>
                    <a:cubicBezTo>
                      <a:pt x="106" y="0"/>
                      <a:pt x="126" y="1"/>
                      <a:pt x="142" y="3"/>
                    </a:cubicBezTo>
                    <a:cubicBezTo>
                      <a:pt x="157" y="5"/>
                      <a:pt x="165" y="10"/>
                      <a:pt x="165" y="10"/>
                    </a:cubicBezTo>
                    <a:cubicBezTo>
                      <a:pt x="165" y="10"/>
                      <a:pt x="151" y="19"/>
                      <a:pt x="120" y="21"/>
                    </a:cubicBezTo>
                    <a:cubicBezTo>
                      <a:pt x="141" y="23"/>
                      <a:pt x="156" y="25"/>
                      <a:pt x="165" y="27"/>
                    </a:cubicBezTo>
                    <a:cubicBezTo>
                      <a:pt x="175" y="28"/>
                      <a:pt x="180" y="33"/>
                      <a:pt x="180" y="33"/>
                    </a:cubicBezTo>
                    <a:cubicBezTo>
                      <a:pt x="180" y="33"/>
                      <a:pt x="174" y="39"/>
                      <a:pt x="159" y="42"/>
                    </a:cubicBezTo>
                    <a:cubicBezTo>
                      <a:pt x="143" y="44"/>
                      <a:pt x="122" y="45"/>
                      <a:pt x="94" y="45"/>
                    </a:cubicBezTo>
                    <a:cubicBezTo>
                      <a:pt x="66" y="45"/>
                      <a:pt x="43" y="44"/>
                      <a:pt x="26" y="42"/>
                    </a:cubicBezTo>
                    <a:cubicBezTo>
                      <a:pt x="10" y="40"/>
                      <a:pt x="0" y="33"/>
                      <a:pt x="0" y="33"/>
                    </a:cubicBezTo>
                    <a:cubicBezTo>
                      <a:pt x="0" y="33"/>
                      <a:pt x="3" y="28"/>
                      <a:pt x="11" y="27"/>
                    </a:cubicBezTo>
                    <a:cubicBezTo>
                      <a:pt x="19" y="25"/>
                      <a:pt x="32" y="23"/>
                      <a:pt x="51" y="22"/>
                    </a:cubicBezTo>
                    <a:cubicBezTo>
                      <a:pt x="34" y="20"/>
                      <a:pt x="22" y="18"/>
                      <a:pt x="15" y="17"/>
                    </a:cubicBezTo>
                    <a:cubicBezTo>
                      <a:pt x="7" y="15"/>
                      <a:pt x="3" y="10"/>
                      <a:pt x="3" y="10"/>
                    </a:cubicBezTo>
                    <a:cubicBezTo>
                      <a:pt x="3" y="10"/>
                      <a:pt x="9" y="5"/>
                      <a:pt x="23" y="3"/>
                    </a:cubicBezTo>
                    <a:cubicBezTo>
                      <a:pt x="38" y="1"/>
                      <a:pt x="57" y="0"/>
                      <a:pt x="81" y="0"/>
                    </a:cubicBezTo>
                    <a:close/>
                    <a:moveTo>
                      <a:pt x="41" y="33"/>
                    </a:moveTo>
                    <a:cubicBezTo>
                      <a:pt x="41" y="33"/>
                      <a:pt x="47" y="37"/>
                      <a:pt x="56" y="38"/>
                    </a:cubicBezTo>
                    <a:cubicBezTo>
                      <a:pt x="65" y="39"/>
                      <a:pt x="77" y="39"/>
                      <a:pt x="92" y="39"/>
                    </a:cubicBezTo>
                    <a:cubicBezTo>
                      <a:pt x="108" y="39"/>
                      <a:pt x="120" y="39"/>
                      <a:pt x="128" y="38"/>
                    </a:cubicBezTo>
                    <a:cubicBezTo>
                      <a:pt x="136" y="37"/>
                      <a:pt x="139" y="33"/>
                      <a:pt x="139" y="33"/>
                    </a:cubicBezTo>
                    <a:cubicBezTo>
                      <a:pt x="139" y="33"/>
                      <a:pt x="135" y="30"/>
                      <a:pt x="126" y="28"/>
                    </a:cubicBezTo>
                    <a:cubicBezTo>
                      <a:pt x="118" y="27"/>
                      <a:pt x="106" y="26"/>
                      <a:pt x="89" y="25"/>
                    </a:cubicBezTo>
                    <a:cubicBezTo>
                      <a:pt x="84" y="24"/>
                      <a:pt x="84" y="24"/>
                      <a:pt x="84" y="24"/>
                    </a:cubicBezTo>
                    <a:cubicBezTo>
                      <a:pt x="68" y="25"/>
                      <a:pt x="57" y="27"/>
                      <a:pt x="51" y="28"/>
                    </a:cubicBezTo>
                    <a:cubicBezTo>
                      <a:pt x="44" y="29"/>
                      <a:pt x="41" y="33"/>
                      <a:pt x="41" y="33"/>
                    </a:cubicBezTo>
                    <a:close/>
                    <a:moveTo>
                      <a:pt x="83" y="6"/>
                    </a:moveTo>
                    <a:cubicBezTo>
                      <a:pt x="71" y="6"/>
                      <a:pt x="61" y="6"/>
                      <a:pt x="54" y="7"/>
                    </a:cubicBezTo>
                    <a:cubicBezTo>
                      <a:pt x="47" y="8"/>
                      <a:pt x="44" y="11"/>
                      <a:pt x="44" y="11"/>
                    </a:cubicBezTo>
                    <a:cubicBezTo>
                      <a:pt x="49" y="14"/>
                      <a:pt x="49" y="14"/>
                      <a:pt x="49" y="14"/>
                    </a:cubicBezTo>
                    <a:cubicBezTo>
                      <a:pt x="61" y="16"/>
                      <a:pt x="61" y="16"/>
                      <a:pt x="61" y="16"/>
                    </a:cubicBezTo>
                    <a:cubicBezTo>
                      <a:pt x="61" y="16"/>
                      <a:pt x="75" y="18"/>
                      <a:pt x="87" y="18"/>
                    </a:cubicBezTo>
                    <a:cubicBezTo>
                      <a:pt x="101" y="17"/>
                      <a:pt x="117" y="15"/>
                      <a:pt x="117" y="15"/>
                    </a:cubicBezTo>
                    <a:cubicBezTo>
                      <a:pt x="125" y="11"/>
                      <a:pt x="125" y="11"/>
                      <a:pt x="125" y="11"/>
                    </a:cubicBezTo>
                    <a:cubicBezTo>
                      <a:pt x="125" y="11"/>
                      <a:pt x="120" y="8"/>
                      <a:pt x="112" y="7"/>
                    </a:cubicBezTo>
                    <a:cubicBezTo>
                      <a:pt x="105" y="6"/>
                      <a:pt x="95" y="6"/>
                      <a:pt x="83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4" name="Freeform 511"/>
              <p:cNvSpPr>
                <a:spLocks/>
              </p:cNvSpPr>
              <p:nvPr/>
            </p:nvSpPr>
            <p:spPr bwMode="auto">
              <a:xfrm>
                <a:off x="12053888" y="1230313"/>
                <a:ext cx="649288" cy="101600"/>
              </a:xfrm>
              <a:custGeom>
                <a:avLst/>
                <a:gdLst>
                  <a:gd name="T0" fmla="*/ 103 w 173"/>
                  <a:gd name="T1" fmla="*/ 0 h 27"/>
                  <a:gd name="T2" fmla="*/ 99 w 173"/>
                  <a:gd name="T3" fmla="*/ 11 h 27"/>
                  <a:gd name="T4" fmla="*/ 167 w 173"/>
                  <a:gd name="T5" fmla="*/ 8 h 27"/>
                  <a:gd name="T6" fmla="*/ 173 w 173"/>
                  <a:gd name="T7" fmla="*/ 14 h 27"/>
                  <a:gd name="T8" fmla="*/ 110 w 173"/>
                  <a:gd name="T9" fmla="*/ 15 h 27"/>
                  <a:gd name="T10" fmla="*/ 154 w 173"/>
                  <a:gd name="T11" fmla="*/ 24 h 27"/>
                  <a:gd name="T12" fmla="*/ 119 w 173"/>
                  <a:gd name="T13" fmla="*/ 27 h 27"/>
                  <a:gd name="T14" fmla="*/ 87 w 173"/>
                  <a:gd name="T15" fmla="*/ 17 h 27"/>
                  <a:gd name="T16" fmla="*/ 63 w 173"/>
                  <a:gd name="T17" fmla="*/ 27 h 27"/>
                  <a:gd name="T18" fmla="*/ 26 w 173"/>
                  <a:gd name="T19" fmla="*/ 24 h 27"/>
                  <a:gd name="T20" fmla="*/ 65 w 173"/>
                  <a:gd name="T21" fmla="*/ 15 h 27"/>
                  <a:gd name="T22" fmla="*/ 0 w 173"/>
                  <a:gd name="T23" fmla="*/ 14 h 27"/>
                  <a:gd name="T24" fmla="*/ 5 w 173"/>
                  <a:gd name="T25" fmla="*/ 8 h 27"/>
                  <a:gd name="T26" fmla="*/ 73 w 173"/>
                  <a:gd name="T27" fmla="*/ 11 h 27"/>
                  <a:gd name="T28" fmla="*/ 63 w 173"/>
                  <a:gd name="T29" fmla="*/ 0 h 27"/>
                  <a:gd name="T30" fmla="*/ 103 w 173"/>
                  <a:gd name="T31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73" h="27">
                    <a:moveTo>
                      <a:pt x="103" y="0"/>
                    </a:moveTo>
                    <a:cubicBezTo>
                      <a:pt x="99" y="11"/>
                      <a:pt x="99" y="11"/>
                      <a:pt x="99" y="11"/>
                    </a:cubicBezTo>
                    <a:cubicBezTo>
                      <a:pt x="122" y="10"/>
                      <a:pt x="144" y="9"/>
                      <a:pt x="167" y="8"/>
                    </a:cubicBezTo>
                    <a:cubicBezTo>
                      <a:pt x="173" y="14"/>
                      <a:pt x="173" y="14"/>
                      <a:pt x="173" y="14"/>
                    </a:cubicBezTo>
                    <a:cubicBezTo>
                      <a:pt x="152" y="14"/>
                      <a:pt x="131" y="14"/>
                      <a:pt x="110" y="15"/>
                    </a:cubicBezTo>
                    <a:cubicBezTo>
                      <a:pt x="124" y="18"/>
                      <a:pt x="139" y="21"/>
                      <a:pt x="154" y="24"/>
                    </a:cubicBezTo>
                    <a:cubicBezTo>
                      <a:pt x="143" y="25"/>
                      <a:pt x="131" y="26"/>
                      <a:pt x="119" y="27"/>
                    </a:cubicBezTo>
                    <a:cubicBezTo>
                      <a:pt x="109" y="24"/>
                      <a:pt x="98" y="20"/>
                      <a:pt x="87" y="17"/>
                    </a:cubicBezTo>
                    <a:cubicBezTo>
                      <a:pt x="79" y="20"/>
                      <a:pt x="71" y="24"/>
                      <a:pt x="63" y="27"/>
                    </a:cubicBezTo>
                    <a:cubicBezTo>
                      <a:pt x="51" y="26"/>
                      <a:pt x="38" y="25"/>
                      <a:pt x="26" y="24"/>
                    </a:cubicBezTo>
                    <a:cubicBezTo>
                      <a:pt x="39" y="21"/>
                      <a:pt x="52" y="18"/>
                      <a:pt x="65" y="15"/>
                    </a:cubicBezTo>
                    <a:cubicBezTo>
                      <a:pt x="43" y="14"/>
                      <a:pt x="22" y="14"/>
                      <a:pt x="0" y="14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28" y="9"/>
                      <a:pt x="50" y="10"/>
                      <a:pt x="73" y="11"/>
                    </a:cubicBezTo>
                    <a:cubicBezTo>
                      <a:pt x="63" y="0"/>
                      <a:pt x="63" y="0"/>
                      <a:pt x="63" y="0"/>
                    </a:cubicBezTo>
                    <a:cubicBezTo>
                      <a:pt x="76" y="0"/>
                      <a:pt x="90" y="0"/>
                      <a:pt x="10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5" name="Freeform 512"/>
              <p:cNvSpPr>
                <a:spLocks noEditPoints="1"/>
              </p:cNvSpPr>
              <p:nvPr/>
            </p:nvSpPr>
            <p:spPr bwMode="auto">
              <a:xfrm>
                <a:off x="17305338" y="1535113"/>
                <a:ext cx="696913" cy="168275"/>
              </a:xfrm>
              <a:custGeom>
                <a:avLst/>
                <a:gdLst>
                  <a:gd name="T0" fmla="*/ 182 w 186"/>
                  <a:gd name="T1" fmla="*/ 19 h 45"/>
                  <a:gd name="T2" fmla="*/ 160 w 186"/>
                  <a:gd name="T3" fmla="*/ 38 h 45"/>
                  <a:gd name="T4" fmla="*/ 68 w 186"/>
                  <a:gd name="T5" fmla="*/ 45 h 45"/>
                  <a:gd name="T6" fmla="*/ 33 w 186"/>
                  <a:gd name="T7" fmla="*/ 44 h 45"/>
                  <a:gd name="T8" fmla="*/ 30 w 186"/>
                  <a:gd name="T9" fmla="*/ 38 h 45"/>
                  <a:gd name="T10" fmla="*/ 63 w 186"/>
                  <a:gd name="T11" fmla="*/ 39 h 45"/>
                  <a:gd name="T12" fmla="*/ 125 w 186"/>
                  <a:gd name="T13" fmla="*/ 35 h 45"/>
                  <a:gd name="T14" fmla="*/ 143 w 186"/>
                  <a:gd name="T15" fmla="*/ 23 h 45"/>
                  <a:gd name="T16" fmla="*/ 141 w 186"/>
                  <a:gd name="T17" fmla="*/ 23 h 45"/>
                  <a:gd name="T18" fmla="*/ 117 w 186"/>
                  <a:gd name="T19" fmla="*/ 27 h 45"/>
                  <a:gd name="T20" fmla="*/ 82 w 186"/>
                  <a:gd name="T21" fmla="*/ 28 h 45"/>
                  <a:gd name="T22" fmla="*/ 25 w 186"/>
                  <a:gd name="T23" fmla="*/ 25 h 45"/>
                  <a:gd name="T24" fmla="*/ 0 w 186"/>
                  <a:gd name="T25" fmla="*/ 15 h 45"/>
                  <a:gd name="T26" fmla="*/ 18 w 186"/>
                  <a:gd name="T27" fmla="*/ 4 h 45"/>
                  <a:gd name="T28" fmla="*/ 79 w 186"/>
                  <a:gd name="T29" fmla="*/ 0 h 45"/>
                  <a:gd name="T30" fmla="*/ 130 w 186"/>
                  <a:gd name="T31" fmla="*/ 3 h 45"/>
                  <a:gd name="T32" fmla="*/ 165 w 186"/>
                  <a:gd name="T33" fmla="*/ 9 h 45"/>
                  <a:gd name="T34" fmla="*/ 182 w 186"/>
                  <a:gd name="T35" fmla="*/ 19 h 45"/>
                  <a:gd name="T36" fmla="*/ 83 w 186"/>
                  <a:gd name="T37" fmla="*/ 6 h 45"/>
                  <a:gd name="T38" fmla="*/ 51 w 186"/>
                  <a:gd name="T39" fmla="*/ 8 h 45"/>
                  <a:gd name="T40" fmla="*/ 42 w 186"/>
                  <a:gd name="T41" fmla="*/ 15 h 45"/>
                  <a:gd name="T42" fmla="*/ 56 w 186"/>
                  <a:gd name="T43" fmla="*/ 21 h 45"/>
                  <a:gd name="T44" fmla="*/ 90 w 186"/>
                  <a:gd name="T45" fmla="*/ 23 h 45"/>
                  <a:gd name="T46" fmla="*/ 125 w 186"/>
                  <a:gd name="T47" fmla="*/ 21 h 45"/>
                  <a:gd name="T48" fmla="*/ 137 w 186"/>
                  <a:gd name="T49" fmla="*/ 16 h 45"/>
                  <a:gd name="T50" fmla="*/ 128 w 186"/>
                  <a:gd name="T51" fmla="*/ 11 h 45"/>
                  <a:gd name="T52" fmla="*/ 109 w 186"/>
                  <a:gd name="T53" fmla="*/ 7 h 45"/>
                  <a:gd name="T54" fmla="*/ 83 w 186"/>
                  <a:gd name="T55" fmla="*/ 6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86" h="45">
                    <a:moveTo>
                      <a:pt x="182" y="19"/>
                    </a:moveTo>
                    <a:cubicBezTo>
                      <a:pt x="186" y="28"/>
                      <a:pt x="179" y="34"/>
                      <a:pt x="160" y="38"/>
                    </a:cubicBezTo>
                    <a:cubicBezTo>
                      <a:pt x="141" y="43"/>
                      <a:pt x="110" y="45"/>
                      <a:pt x="68" y="45"/>
                    </a:cubicBezTo>
                    <a:cubicBezTo>
                      <a:pt x="52" y="45"/>
                      <a:pt x="40" y="45"/>
                      <a:pt x="33" y="44"/>
                    </a:cubicBezTo>
                    <a:cubicBezTo>
                      <a:pt x="30" y="38"/>
                      <a:pt x="30" y="38"/>
                      <a:pt x="30" y="38"/>
                    </a:cubicBezTo>
                    <a:cubicBezTo>
                      <a:pt x="41" y="39"/>
                      <a:pt x="52" y="39"/>
                      <a:pt x="63" y="39"/>
                    </a:cubicBezTo>
                    <a:cubicBezTo>
                      <a:pt x="92" y="39"/>
                      <a:pt x="112" y="38"/>
                      <a:pt x="125" y="35"/>
                    </a:cubicBezTo>
                    <a:cubicBezTo>
                      <a:pt x="138" y="33"/>
                      <a:pt x="143" y="23"/>
                      <a:pt x="143" y="23"/>
                    </a:cubicBezTo>
                    <a:cubicBezTo>
                      <a:pt x="141" y="23"/>
                      <a:pt x="141" y="23"/>
                      <a:pt x="141" y="23"/>
                    </a:cubicBezTo>
                    <a:cubicBezTo>
                      <a:pt x="134" y="25"/>
                      <a:pt x="126" y="27"/>
                      <a:pt x="117" y="27"/>
                    </a:cubicBezTo>
                    <a:cubicBezTo>
                      <a:pt x="107" y="28"/>
                      <a:pt x="95" y="28"/>
                      <a:pt x="82" y="28"/>
                    </a:cubicBezTo>
                    <a:cubicBezTo>
                      <a:pt x="59" y="28"/>
                      <a:pt x="40" y="27"/>
                      <a:pt x="25" y="25"/>
                    </a:cubicBezTo>
                    <a:cubicBezTo>
                      <a:pt x="11" y="22"/>
                      <a:pt x="0" y="15"/>
                      <a:pt x="0" y="15"/>
                    </a:cubicBezTo>
                    <a:cubicBezTo>
                      <a:pt x="0" y="15"/>
                      <a:pt x="4" y="7"/>
                      <a:pt x="18" y="4"/>
                    </a:cubicBezTo>
                    <a:cubicBezTo>
                      <a:pt x="32" y="2"/>
                      <a:pt x="53" y="0"/>
                      <a:pt x="79" y="0"/>
                    </a:cubicBezTo>
                    <a:cubicBezTo>
                      <a:pt x="98" y="0"/>
                      <a:pt x="115" y="1"/>
                      <a:pt x="130" y="3"/>
                    </a:cubicBezTo>
                    <a:cubicBezTo>
                      <a:pt x="144" y="4"/>
                      <a:pt x="156" y="6"/>
                      <a:pt x="165" y="9"/>
                    </a:cubicBezTo>
                    <a:cubicBezTo>
                      <a:pt x="174" y="12"/>
                      <a:pt x="182" y="19"/>
                      <a:pt x="182" y="19"/>
                    </a:cubicBezTo>
                    <a:close/>
                    <a:moveTo>
                      <a:pt x="83" y="6"/>
                    </a:moveTo>
                    <a:cubicBezTo>
                      <a:pt x="68" y="6"/>
                      <a:pt x="57" y="7"/>
                      <a:pt x="51" y="8"/>
                    </a:cubicBezTo>
                    <a:cubicBezTo>
                      <a:pt x="43" y="10"/>
                      <a:pt x="42" y="15"/>
                      <a:pt x="42" y="15"/>
                    </a:cubicBezTo>
                    <a:cubicBezTo>
                      <a:pt x="42" y="15"/>
                      <a:pt x="48" y="19"/>
                      <a:pt x="56" y="21"/>
                    </a:cubicBezTo>
                    <a:cubicBezTo>
                      <a:pt x="64" y="22"/>
                      <a:pt x="75" y="23"/>
                      <a:pt x="90" y="23"/>
                    </a:cubicBezTo>
                    <a:cubicBezTo>
                      <a:pt x="104" y="23"/>
                      <a:pt x="116" y="22"/>
                      <a:pt x="125" y="21"/>
                    </a:cubicBezTo>
                    <a:cubicBezTo>
                      <a:pt x="134" y="19"/>
                      <a:pt x="137" y="16"/>
                      <a:pt x="137" y="16"/>
                    </a:cubicBezTo>
                    <a:cubicBezTo>
                      <a:pt x="128" y="11"/>
                      <a:pt x="128" y="11"/>
                      <a:pt x="128" y="11"/>
                    </a:cubicBezTo>
                    <a:cubicBezTo>
                      <a:pt x="128" y="11"/>
                      <a:pt x="117" y="8"/>
                      <a:pt x="109" y="7"/>
                    </a:cubicBezTo>
                    <a:cubicBezTo>
                      <a:pt x="101" y="7"/>
                      <a:pt x="93" y="6"/>
                      <a:pt x="83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6" name="Freeform 513"/>
              <p:cNvSpPr>
                <a:spLocks/>
              </p:cNvSpPr>
              <p:nvPr/>
            </p:nvSpPr>
            <p:spPr bwMode="auto">
              <a:xfrm>
                <a:off x="17357725" y="1238251"/>
                <a:ext cx="385763" cy="195263"/>
              </a:xfrm>
              <a:custGeom>
                <a:avLst/>
                <a:gdLst>
                  <a:gd name="T0" fmla="*/ 0 w 103"/>
                  <a:gd name="T1" fmla="*/ 27 h 52"/>
                  <a:gd name="T2" fmla="*/ 7 w 103"/>
                  <a:gd name="T3" fmla="*/ 12 h 52"/>
                  <a:gd name="T4" fmla="*/ 41 w 103"/>
                  <a:gd name="T5" fmla="*/ 0 h 52"/>
                  <a:gd name="T6" fmla="*/ 77 w 103"/>
                  <a:gd name="T7" fmla="*/ 0 h 52"/>
                  <a:gd name="T8" fmla="*/ 45 w 103"/>
                  <a:gd name="T9" fmla="*/ 13 h 52"/>
                  <a:gd name="T10" fmla="*/ 39 w 103"/>
                  <a:gd name="T11" fmla="*/ 26 h 52"/>
                  <a:gd name="T12" fmla="*/ 59 w 103"/>
                  <a:gd name="T13" fmla="*/ 40 h 52"/>
                  <a:gd name="T14" fmla="*/ 103 w 103"/>
                  <a:gd name="T15" fmla="*/ 52 h 52"/>
                  <a:gd name="T16" fmla="*/ 66 w 103"/>
                  <a:gd name="T17" fmla="*/ 52 h 52"/>
                  <a:gd name="T18" fmla="*/ 20 w 103"/>
                  <a:gd name="T19" fmla="*/ 41 h 52"/>
                  <a:gd name="T20" fmla="*/ 0 w 103"/>
                  <a:gd name="T21" fmla="*/ 27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03" h="52">
                    <a:moveTo>
                      <a:pt x="0" y="27"/>
                    </a:moveTo>
                    <a:cubicBezTo>
                      <a:pt x="0" y="27"/>
                      <a:pt x="0" y="17"/>
                      <a:pt x="7" y="12"/>
                    </a:cubicBezTo>
                    <a:cubicBezTo>
                      <a:pt x="14" y="8"/>
                      <a:pt x="25" y="4"/>
                      <a:pt x="41" y="0"/>
                    </a:cubicBezTo>
                    <a:cubicBezTo>
                      <a:pt x="53" y="0"/>
                      <a:pt x="65" y="0"/>
                      <a:pt x="77" y="0"/>
                    </a:cubicBezTo>
                    <a:cubicBezTo>
                      <a:pt x="63" y="4"/>
                      <a:pt x="52" y="8"/>
                      <a:pt x="45" y="13"/>
                    </a:cubicBezTo>
                    <a:cubicBezTo>
                      <a:pt x="39" y="17"/>
                      <a:pt x="39" y="26"/>
                      <a:pt x="39" y="26"/>
                    </a:cubicBezTo>
                    <a:cubicBezTo>
                      <a:pt x="39" y="26"/>
                      <a:pt x="48" y="35"/>
                      <a:pt x="59" y="40"/>
                    </a:cubicBezTo>
                    <a:cubicBezTo>
                      <a:pt x="70" y="44"/>
                      <a:pt x="85" y="49"/>
                      <a:pt x="103" y="52"/>
                    </a:cubicBezTo>
                    <a:cubicBezTo>
                      <a:pt x="91" y="52"/>
                      <a:pt x="78" y="52"/>
                      <a:pt x="66" y="52"/>
                    </a:cubicBezTo>
                    <a:cubicBezTo>
                      <a:pt x="47" y="49"/>
                      <a:pt x="32" y="45"/>
                      <a:pt x="20" y="41"/>
                    </a:cubicBezTo>
                    <a:cubicBezTo>
                      <a:pt x="9" y="36"/>
                      <a:pt x="0" y="27"/>
                      <a:pt x="0" y="2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7" name="Freeform 514"/>
              <p:cNvSpPr>
                <a:spLocks noEditPoints="1"/>
              </p:cNvSpPr>
              <p:nvPr/>
            </p:nvSpPr>
            <p:spPr bwMode="auto">
              <a:xfrm>
                <a:off x="22582188" y="1535113"/>
                <a:ext cx="715963" cy="168275"/>
              </a:xfrm>
              <a:custGeom>
                <a:avLst/>
                <a:gdLst>
                  <a:gd name="T0" fmla="*/ 185 w 191"/>
                  <a:gd name="T1" fmla="*/ 22 h 45"/>
                  <a:gd name="T2" fmla="*/ 175 w 191"/>
                  <a:gd name="T3" fmla="*/ 39 h 45"/>
                  <a:gd name="T4" fmla="*/ 111 w 191"/>
                  <a:gd name="T5" fmla="*/ 45 h 45"/>
                  <a:gd name="T6" fmla="*/ 40 w 191"/>
                  <a:gd name="T7" fmla="*/ 39 h 45"/>
                  <a:gd name="T8" fmla="*/ 6 w 191"/>
                  <a:gd name="T9" fmla="*/ 22 h 45"/>
                  <a:gd name="T10" fmla="*/ 16 w 191"/>
                  <a:gd name="T11" fmla="*/ 5 h 45"/>
                  <a:gd name="T12" fmla="*/ 79 w 191"/>
                  <a:gd name="T13" fmla="*/ 0 h 45"/>
                  <a:gd name="T14" fmla="*/ 150 w 191"/>
                  <a:gd name="T15" fmla="*/ 6 h 45"/>
                  <a:gd name="T16" fmla="*/ 185 w 191"/>
                  <a:gd name="T17" fmla="*/ 22 h 45"/>
                  <a:gd name="T18" fmla="*/ 49 w 191"/>
                  <a:gd name="T19" fmla="*/ 22 h 45"/>
                  <a:gd name="T20" fmla="*/ 69 w 191"/>
                  <a:gd name="T21" fmla="*/ 35 h 45"/>
                  <a:gd name="T22" fmla="*/ 107 w 191"/>
                  <a:gd name="T23" fmla="*/ 39 h 45"/>
                  <a:gd name="T24" fmla="*/ 140 w 191"/>
                  <a:gd name="T25" fmla="*/ 35 h 45"/>
                  <a:gd name="T26" fmla="*/ 142 w 191"/>
                  <a:gd name="T27" fmla="*/ 22 h 45"/>
                  <a:gd name="T28" fmla="*/ 122 w 191"/>
                  <a:gd name="T29" fmla="*/ 10 h 45"/>
                  <a:gd name="T30" fmla="*/ 83 w 191"/>
                  <a:gd name="T31" fmla="*/ 6 h 45"/>
                  <a:gd name="T32" fmla="*/ 51 w 191"/>
                  <a:gd name="T33" fmla="*/ 10 h 45"/>
                  <a:gd name="T34" fmla="*/ 49 w 191"/>
                  <a:gd name="T35" fmla="*/ 22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91" h="45">
                    <a:moveTo>
                      <a:pt x="185" y="22"/>
                    </a:moveTo>
                    <a:cubicBezTo>
                      <a:pt x="191" y="30"/>
                      <a:pt x="187" y="35"/>
                      <a:pt x="175" y="39"/>
                    </a:cubicBezTo>
                    <a:cubicBezTo>
                      <a:pt x="163" y="43"/>
                      <a:pt x="142" y="45"/>
                      <a:pt x="111" y="45"/>
                    </a:cubicBezTo>
                    <a:cubicBezTo>
                      <a:pt x="82" y="45"/>
                      <a:pt x="58" y="43"/>
                      <a:pt x="40" y="39"/>
                    </a:cubicBezTo>
                    <a:cubicBezTo>
                      <a:pt x="22" y="35"/>
                      <a:pt x="11" y="30"/>
                      <a:pt x="6" y="22"/>
                    </a:cubicBezTo>
                    <a:cubicBezTo>
                      <a:pt x="0" y="15"/>
                      <a:pt x="4" y="9"/>
                      <a:pt x="16" y="5"/>
                    </a:cubicBezTo>
                    <a:cubicBezTo>
                      <a:pt x="28" y="2"/>
                      <a:pt x="49" y="0"/>
                      <a:pt x="79" y="0"/>
                    </a:cubicBezTo>
                    <a:cubicBezTo>
                      <a:pt x="109" y="0"/>
                      <a:pt x="132" y="2"/>
                      <a:pt x="150" y="6"/>
                    </a:cubicBezTo>
                    <a:cubicBezTo>
                      <a:pt x="168" y="10"/>
                      <a:pt x="180" y="15"/>
                      <a:pt x="185" y="22"/>
                    </a:cubicBezTo>
                    <a:close/>
                    <a:moveTo>
                      <a:pt x="49" y="22"/>
                    </a:moveTo>
                    <a:cubicBezTo>
                      <a:pt x="49" y="22"/>
                      <a:pt x="60" y="33"/>
                      <a:pt x="69" y="35"/>
                    </a:cubicBezTo>
                    <a:cubicBezTo>
                      <a:pt x="78" y="38"/>
                      <a:pt x="91" y="39"/>
                      <a:pt x="107" y="39"/>
                    </a:cubicBezTo>
                    <a:cubicBezTo>
                      <a:pt x="123" y="39"/>
                      <a:pt x="140" y="35"/>
                      <a:pt x="140" y="35"/>
                    </a:cubicBezTo>
                    <a:cubicBezTo>
                      <a:pt x="142" y="22"/>
                      <a:pt x="142" y="22"/>
                      <a:pt x="142" y="22"/>
                    </a:cubicBezTo>
                    <a:cubicBezTo>
                      <a:pt x="142" y="22"/>
                      <a:pt x="131" y="13"/>
                      <a:pt x="122" y="10"/>
                    </a:cubicBezTo>
                    <a:cubicBezTo>
                      <a:pt x="113" y="7"/>
                      <a:pt x="100" y="6"/>
                      <a:pt x="83" y="6"/>
                    </a:cubicBezTo>
                    <a:cubicBezTo>
                      <a:pt x="67" y="6"/>
                      <a:pt x="51" y="10"/>
                      <a:pt x="51" y="10"/>
                    </a:cubicBezTo>
                    <a:lnTo>
                      <a:pt x="49" y="2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8" name="Freeform 515"/>
              <p:cNvSpPr>
                <a:spLocks/>
              </p:cNvSpPr>
              <p:nvPr/>
            </p:nvSpPr>
            <p:spPr bwMode="auto">
              <a:xfrm>
                <a:off x="22491700" y="1238251"/>
                <a:ext cx="420688" cy="195263"/>
              </a:xfrm>
              <a:custGeom>
                <a:avLst/>
                <a:gdLst>
                  <a:gd name="T0" fmla="*/ 109 w 112"/>
                  <a:gd name="T1" fmla="*/ 27 h 52"/>
                  <a:gd name="T2" fmla="*/ 106 w 112"/>
                  <a:gd name="T3" fmla="*/ 41 h 52"/>
                  <a:gd name="T4" fmla="*/ 74 w 112"/>
                  <a:gd name="T5" fmla="*/ 52 h 52"/>
                  <a:gd name="T6" fmla="*/ 37 w 112"/>
                  <a:gd name="T7" fmla="*/ 52 h 52"/>
                  <a:gd name="T8" fmla="*/ 67 w 112"/>
                  <a:gd name="T9" fmla="*/ 40 h 52"/>
                  <a:gd name="T10" fmla="*/ 70 w 112"/>
                  <a:gd name="T11" fmla="*/ 26 h 52"/>
                  <a:gd name="T12" fmla="*/ 47 w 112"/>
                  <a:gd name="T13" fmla="*/ 13 h 52"/>
                  <a:gd name="T14" fmla="*/ 0 w 112"/>
                  <a:gd name="T15" fmla="*/ 0 h 52"/>
                  <a:gd name="T16" fmla="*/ 37 w 112"/>
                  <a:gd name="T17" fmla="*/ 0 h 52"/>
                  <a:gd name="T18" fmla="*/ 85 w 112"/>
                  <a:gd name="T19" fmla="*/ 12 h 52"/>
                  <a:gd name="T20" fmla="*/ 109 w 112"/>
                  <a:gd name="T21" fmla="*/ 27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2" h="52">
                    <a:moveTo>
                      <a:pt x="109" y="27"/>
                    </a:moveTo>
                    <a:cubicBezTo>
                      <a:pt x="109" y="27"/>
                      <a:pt x="112" y="36"/>
                      <a:pt x="106" y="41"/>
                    </a:cubicBezTo>
                    <a:cubicBezTo>
                      <a:pt x="100" y="45"/>
                      <a:pt x="89" y="49"/>
                      <a:pt x="74" y="52"/>
                    </a:cubicBezTo>
                    <a:cubicBezTo>
                      <a:pt x="62" y="52"/>
                      <a:pt x="50" y="52"/>
                      <a:pt x="37" y="52"/>
                    </a:cubicBezTo>
                    <a:cubicBezTo>
                      <a:pt x="51" y="49"/>
                      <a:pt x="67" y="40"/>
                      <a:pt x="67" y="40"/>
                    </a:cubicBezTo>
                    <a:cubicBezTo>
                      <a:pt x="70" y="26"/>
                      <a:pt x="70" y="26"/>
                      <a:pt x="70" y="26"/>
                    </a:cubicBezTo>
                    <a:cubicBezTo>
                      <a:pt x="70" y="26"/>
                      <a:pt x="59" y="17"/>
                      <a:pt x="47" y="13"/>
                    </a:cubicBezTo>
                    <a:cubicBezTo>
                      <a:pt x="35" y="8"/>
                      <a:pt x="19" y="4"/>
                      <a:pt x="0" y="0"/>
                    </a:cubicBezTo>
                    <a:cubicBezTo>
                      <a:pt x="13" y="0"/>
                      <a:pt x="25" y="0"/>
                      <a:pt x="37" y="0"/>
                    </a:cubicBezTo>
                    <a:cubicBezTo>
                      <a:pt x="57" y="4"/>
                      <a:pt x="73" y="8"/>
                      <a:pt x="85" y="12"/>
                    </a:cubicBezTo>
                    <a:cubicBezTo>
                      <a:pt x="98" y="17"/>
                      <a:pt x="109" y="27"/>
                      <a:pt x="109" y="2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9" name="Freeform 516"/>
              <p:cNvSpPr>
                <a:spLocks/>
              </p:cNvSpPr>
              <p:nvPr/>
            </p:nvSpPr>
            <p:spPr bwMode="auto">
              <a:xfrm>
                <a:off x="27955875" y="1628776"/>
                <a:ext cx="371475" cy="22225"/>
              </a:xfrm>
              <a:custGeom>
                <a:avLst/>
                <a:gdLst>
                  <a:gd name="T0" fmla="*/ 6 w 99"/>
                  <a:gd name="T1" fmla="*/ 6 h 6"/>
                  <a:gd name="T2" fmla="*/ 0 w 99"/>
                  <a:gd name="T3" fmla="*/ 0 h 6"/>
                  <a:gd name="T4" fmla="*/ 93 w 99"/>
                  <a:gd name="T5" fmla="*/ 0 h 6"/>
                  <a:gd name="T6" fmla="*/ 99 w 99"/>
                  <a:gd name="T7" fmla="*/ 6 h 6"/>
                  <a:gd name="T8" fmla="*/ 6 w 99"/>
                  <a:gd name="T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9" h="6">
                    <a:moveTo>
                      <a:pt x="6" y="6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31" y="0"/>
                      <a:pt x="62" y="0"/>
                      <a:pt x="93" y="0"/>
                    </a:cubicBezTo>
                    <a:cubicBezTo>
                      <a:pt x="99" y="6"/>
                      <a:pt x="99" y="6"/>
                      <a:pt x="99" y="6"/>
                    </a:cubicBezTo>
                    <a:cubicBezTo>
                      <a:pt x="68" y="6"/>
                      <a:pt x="37" y="6"/>
                      <a:pt x="6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0" name="Freeform 517"/>
              <p:cNvSpPr>
                <a:spLocks/>
              </p:cNvSpPr>
              <p:nvPr/>
            </p:nvSpPr>
            <p:spPr bwMode="auto">
              <a:xfrm>
                <a:off x="27614563" y="1392238"/>
                <a:ext cx="611188" cy="14288"/>
              </a:xfrm>
              <a:custGeom>
                <a:avLst/>
                <a:gdLst>
                  <a:gd name="T0" fmla="*/ 163 w 163"/>
                  <a:gd name="T1" fmla="*/ 4 h 4"/>
                  <a:gd name="T2" fmla="*/ 4 w 163"/>
                  <a:gd name="T3" fmla="*/ 4 h 4"/>
                  <a:gd name="T4" fmla="*/ 0 w 163"/>
                  <a:gd name="T5" fmla="*/ 0 h 4"/>
                  <a:gd name="T6" fmla="*/ 159 w 163"/>
                  <a:gd name="T7" fmla="*/ 0 h 4"/>
                  <a:gd name="T8" fmla="*/ 163 w 163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3" h="4">
                    <a:moveTo>
                      <a:pt x="163" y="4"/>
                    </a:moveTo>
                    <a:cubicBezTo>
                      <a:pt x="110" y="4"/>
                      <a:pt x="57" y="4"/>
                      <a:pt x="4" y="4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53" y="0"/>
                      <a:pt x="106" y="0"/>
                      <a:pt x="159" y="0"/>
                    </a:cubicBezTo>
                    <a:lnTo>
                      <a:pt x="163" y="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1" name="Freeform 518"/>
              <p:cNvSpPr>
                <a:spLocks noEditPoints="1"/>
              </p:cNvSpPr>
              <p:nvPr/>
            </p:nvSpPr>
            <p:spPr bwMode="auto">
              <a:xfrm>
                <a:off x="33023175" y="1587501"/>
                <a:ext cx="727075" cy="63500"/>
              </a:xfrm>
              <a:custGeom>
                <a:avLst/>
                <a:gdLst>
                  <a:gd name="T0" fmla="*/ 6 w 194"/>
                  <a:gd name="T1" fmla="*/ 5 h 17"/>
                  <a:gd name="T2" fmla="*/ 0 w 194"/>
                  <a:gd name="T3" fmla="*/ 0 h 17"/>
                  <a:gd name="T4" fmla="*/ 174 w 194"/>
                  <a:gd name="T5" fmla="*/ 0 h 17"/>
                  <a:gd name="T6" fmla="*/ 180 w 194"/>
                  <a:gd name="T7" fmla="*/ 5 h 17"/>
                  <a:gd name="T8" fmla="*/ 6 w 194"/>
                  <a:gd name="T9" fmla="*/ 5 h 17"/>
                  <a:gd name="T10" fmla="*/ 20 w 194"/>
                  <a:gd name="T11" fmla="*/ 17 h 17"/>
                  <a:gd name="T12" fmla="*/ 14 w 194"/>
                  <a:gd name="T13" fmla="*/ 12 h 17"/>
                  <a:gd name="T14" fmla="*/ 188 w 194"/>
                  <a:gd name="T15" fmla="*/ 12 h 17"/>
                  <a:gd name="T16" fmla="*/ 194 w 194"/>
                  <a:gd name="T17" fmla="*/ 17 h 17"/>
                  <a:gd name="T18" fmla="*/ 20 w 194"/>
                  <a:gd name="T19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94" h="17">
                    <a:moveTo>
                      <a:pt x="6" y="5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58" y="0"/>
                      <a:pt x="116" y="0"/>
                      <a:pt x="174" y="0"/>
                    </a:cubicBezTo>
                    <a:cubicBezTo>
                      <a:pt x="180" y="5"/>
                      <a:pt x="180" y="5"/>
                      <a:pt x="180" y="5"/>
                    </a:cubicBezTo>
                    <a:cubicBezTo>
                      <a:pt x="122" y="5"/>
                      <a:pt x="64" y="5"/>
                      <a:pt x="6" y="5"/>
                    </a:cubicBezTo>
                    <a:close/>
                    <a:moveTo>
                      <a:pt x="20" y="17"/>
                    </a:moveTo>
                    <a:cubicBezTo>
                      <a:pt x="14" y="12"/>
                      <a:pt x="14" y="12"/>
                      <a:pt x="14" y="12"/>
                    </a:cubicBezTo>
                    <a:cubicBezTo>
                      <a:pt x="72" y="12"/>
                      <a:pt x="130" y="12"/>
                      <a:pt x="188" y="12"/>
                    </a:cubicBezTo>
                    <a:cubicBezTo>
                      <a:pt x="194" y="17"/>
                      <a:pt x="194" y="17"/>
                      <a:pt x="194" y="17"/>
                    </a:cubicBezTo>
                    <a:cubicBezTo>
                      <a:pt x="136" y="17"/>
                      <a:pt x="78" y="17"/>
                      <a:pt x="20" y="1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2" name="Freeform 519"/>
              <p:cNvSpPr>
                <a:spLocks/>
              </p:cNvSpPr>
              <p:nvPr/>
            </p:nvSpPr>
            <p:spPr bwMode="auto">
              <a:xfrm>
                <a:off x="32704088" y="1263651"/>
                <a:ext cx="674688" cy="109538"/>
              </a:xfrm>
              <a:custGeom>
                <a:avLst/>
                <a:gdLst>
                  <a:gd name="T0" fmla="*/ 77 w 180"/>
                  <a:gd name="T1" fmla="*/ 17 h 29"/>
                  <a:gd name="T2" fmla="*/ 6 w 180"/>
                  <a:gd name="T3" fmla="*/ 17 h 29"/>
                  <a:gd name="T4" fmla="*/ 0 w 180"/>
                  <a:gd name="T5" fmla="*/ 12 h 29"/>
                  <a:gd name="T6" fmla="*/ 71 w 180"/>
                  <a:gd name="T7" fmla="*/ 12 h 29"/>
                  <a:gd name="T8" fmla="*/ 57 w 180"/>
                  <a:gd name="T9" fmla="*/ 0 h 29"/>
                  <a:gd name="T10" fmla="*/ 89 w 180"/>
                  <a:gd name="T11" fmla="*/ 0 h 29"/>
                  <a:gd name="T12" fmla="*/ 103 w 180"/>
                  <a:gd name="T13" fmla="*/ 12 h 29"/>
                  <a:gd name="T14" fmla="*/ 174 w 180"/>
                  <a:gd name="T15" fmla="*/ 12 h 29"/>
                  <a:gd name="T16" fmla="*/ 180 w 180"/>
                  <a:gd name="T17" fmla="*/ 17 h 29"/>
                  <a:gd name="T18" fmla="*/ 109 w 180"/>
                  <a:gd name="T19" fmla="*/ 17 h 29"/>
                  <a:gd name="T20" fmla="*/ 122 w 180"/>
                  <a:gd name="T21" fmla="*/ 29 h 29"/>
                  <a:gd name="T22" fmla="*/ 90 w 180"/>
                  <a:gd name="T23" fmla="*/ 29 h 29"/>
                  <a:gd name="T24" fmla="*/ 77 w 180"/>
                  <a:gd name="T25" fmla="*/ 1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80" h="29">
                    <a:moveTo>
                      <a:pt x="77" y="17"/>
                    </a:moveTo>
                    <a:cubicBezTo>
                      <a:pt x="53" y="17"/>
                      <a:pt x="29" y="17"/>
                      <a:pt x="6" y="17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23" y="12"/>
                      <a:pt x="47" y="12"/>
                      <a:pt x="71" y="12"/>
                    </a:cubicBezTo>
                    <a:cubicBezTo>
                      <a:pt x="57" y="0"/>
                      <a:pt x="57" y="0"/>
                      <a:pt x="57" y="0"/>
                    </a:cubicBezTo>
                    <a:cubicBezTo>
                      <a:pt x="68" y="0"/>
                      <a:pt x="79" y="0"/>
                      <a:pt x="89" y="0"/>
                    </a:cubicBezTo>
                    <a:cubicBezTo>
                      <a:pt x="103" y="12"/>
                      <a:pt x="103" y="12"/>
                      <a:pt x="103" y="12"/>
                    </a:cubicBezTo>
                    <a:cubicBezTo>
                      <a:pt x="127" y="12"/>
                      <a:pt x="150" y="12"/>
                      <a:pt x="174" y="12"/>
                    </a:cubicBezTo>
                    <a:cubicBezTo>
                      <a:pt x="180" y="17"/>
                      <a:pt x="180" y="17"/>
                      <a:pt x="180" y="17"/>
                    </a:cubicBezTo>
                    <a:cubicBezTo>
                      <a:pt x="156" y="17"/>
                      <a:pt x="133" y="17"/>
                      <a:pt x="109" y="17"/>
                    </a:cubicBezTo>
                    <a:cubicBezTo>
                      <a:pt x="122" y="29"/>
                      <a:pt x="122" y="29"/>
                      <a:pt x="122" y="29"/>
                    </a:cubicBezTo>
                    <a:cubicBezTo>
                      <a:pt x="112" y="29"/>
                      <a:pt x="101" y="29"/>
                      <a:pt x="90" y="29"/>
                    </a:cubicBezTo>
                    <a:lnTo>
                      <a:pt x="77" y="1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3" name="Freeform 520"/>
              <p:cNvSpPr>
                <a:spLocks noEditPoints="1"/>
              </p:cNvSpPr>
              <p:nvPr/>
            </p:nvSpPr>
            <p:spPr bwMode="auto">
              <a:xfrm>
                <a:off x="33323213" y="3011488"/>
                <a:ext cx="484188" cy="63500"/>
              </a:xfrm>
              <a:custGeom>
                <a:avLst/>
                <a:gdLst>
                  <a:gd name="T0" fmla="*/ 0 w 129"/>
                  <a:gd name="T1" fmla="*/ 16 h 17"/>
                  <a:gd name="T2" fmla="*/ 6 w 129"/>
                  <a:gd name="T3" fmla="*/ 8 h 17"/>
                  <a:gd name="T4" fmla="*/ 16 w 129"/>
                  <a:gd name="T5" fmla="*/ 0 h 17"/>
                  <a:gd name="T6" fmla="*/ 49 w 129"/>
                  <a:gd name="T7" fmla="*/ 0 h 17"/>
                  <a:gd name="T8" fmla="*/ 48 w 129"/>
                  <a:gd name="T9" fmla="*/ 17 h 17"/>
                  <a:gd name="T10" fmla="*/ 3 w 129"/>
                  <a:gd name="T11" fmla="*/ 17 h 17"/>
                  <a:gd name="T12" fmla="*/ 0 w 129"/>
                  <a:gd name="T13" fmla="*/ 16 h 17"/>
                  <a:gd name="T14" fmla="*/ 80 w 129"/>
                  <a:gd name="T15" fmla="*/ 16 h 17"/>
                  <a:gd name="T16" fmla="*/ 96 w 129"/>
                  <a:gd name="T17" fmla="*/ 0 h 17"/>
                  <a:gd name="T18" fmla="*/ 129 w 129"/>
                  <a:gd name="T19" fmla="*/ 0 h 17"/>
                  <a:gd name="T20" fmla="*/ 128 w 129"/>
                  <a:gd name="T21" fmla="*/ 17 h 17"/>
                  <a:gd name="T22" fmla="*/ 83 w 129"/>
                  <a:gd name="T23" fmla="*/ 17 h 17"/>
                  <a:gd name="T24" fmla="*/ 80 w 129"/>
                  <a:gd name="T25" fmla="*/ 1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29" h="17">
                    <a:moveTo>
                      <a:pt x="0" y="16"/>
                    </a:moveTo>
                    <a:cubicBezTo>
                      <a:pt x="6" y="8"/>
                      <a:pt x="6" y="8"/>
                      <a:pt x="6" y="8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27" y="0"/>
                      <a:pt x="38" y="0"/>
                      <a:pt x="49" y="0"/>
                    </a:cubicBezTo>
                    <a:cubicBezTo>
                      <a:pt x="48" y="17"/>
                      <a:pt x="48" y="17"/>
                      <a:pt x="48" y="17"/>
                    </a:cubicBezTo>
                    <a:cubicBezTo>
                      <a:pt x="33" y="17"/>
                      <a:pt x="18" y="17"/>
                      <a:pt x="3" y="17"/>
                    </a:cubicBezTo>
                    <a:lnTo>
                      <a:pt x="0" y="16"/>
                    </a:lnTo>
                    <a:close/>
                    <a:moveTo>
                      <a:pt x="80" y="16"/>
                    </a:moveTo>
                    <a:cubicBezTo>
                      <a:pt x="80" y="16"/>
                      <a:pt x="87" y="6"/>
                      <a:pt x="96" y="0"/>
                    </a:cubicBezTo>
                    <a:cubicBezTo>
                      <a:pt x="107" y="0"/>
                      <a:pt x="118" y="0"/>
                      <a:pt x="129" y="0"/>
                    </a:cubicBezTo>
                    <a:cubicBezTo>
                      <a:pt x="127" y="7"/>
                      <a:pt x="128" y="17"/>
                      <a:pt x="128" y="17"/>
                    </a:cubicBezTo>
                    <a:cubicBezTo>
                      <a:pt x="113" y="17"/>
                      <a:pt x="98" y="17"/>
                      <a:pt x="83" y="17"/>
                    </a:cubicBezTo>
                    <a:lnTo>
                      <a:pt x="80" y="1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4" name="Freeform 521"/>
              <p:cNvSpPr>
                <a:spLocks/>
              </p:cNvSpPr>
              <p:nvPr/>
            </p:nvSpPr>
            <p:spPr bwMode="auto">
              <a:xfrm>
                <a:off x="33851850" y="3341688"/>
                <a:ext cx="184150" cy="65088"/>
              </a:xfrm>
              <a:custGeom>
                <a:avLst/>
                <a:gdLst>
                  <a:gd name="T0" fmla="*/ 3 w 49"/>
                  <a:gd name="T1" fmla="*/ 17 h 17"/>
                  <a:gd name="T2" fmla="*/ 0 w 49"/>
                  <a:gd name="T3" fmla="*/ 16 h 17"/>
                  <a:gd name="T4" fmla="*/ 5 w 49"/>
                  <a:gd name="T5" fmla="*/ 9 h 17"/>
                  <a:gd name="T6" fmla="*/ 16 w 49"/>
                  <a:gd name="T7" fmla="*/ 0 h 17"/>
                  <a:gd name="T8" fmla="*/ 49 w 49"/>
                  <a:gd name="T9" fmla="*/ 0 h 17"/>
                  <a:gd name="T10" fmla="*/ 48 w 49"/>
                  <a:gd name="T11" fmla="*/ 17 h 17"/>
                  <a:gd name="T12" fmla="*/ 3 w 49"/>
                  <a:gd name="T13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9" h="17">
                    <a:moveTo>
                      <a:pt x="3" y="17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27" y="0"/>
                      <a:pt x="38" y="0"/>
                      <a:pt x="49" y="0"/>
                    </a:cubicBezTo>
                    <a:cubicBezTo>
                      <a:pt x="48" y="17"/>
                      <a:pt x="48" y="17"/>
                      <a:pt x="48" y="17"/>
                    </a:cubicBezTo>
                    <a:cubicBezTo>
                      <a:pt x="33" y="17"/>
                      <a:pt x="18" y="17"/>
                      <a:pt x="3" y="1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5" name="Freeform 522"/>
              <p:cNvSpPr>
                <a:spLocks/>
              </p:cNvSpPr>
              <p:nvPr/>
            </p:nvSpPr>
            <p:spPr bwMode="auto">
              <a:xfrm>
                <a:off x="36480750" y="2105026"/>
                <a:ext cx="611188" cy="211138"/>
              </a:xfrm>
              <a:custGeom>
                <a:avLst/>
                <a:gdLst>
                  <a:gd name="T0" fmla="*/ 136 w 163"/>
                  <a:gd name="T1" fmla="*/ 46 h 56"/>
                  <a:gd name="T2" fmla="*/ 126 w 163"/>
                  <a:gd name="T3" fmla="*/ 53 h 56"/>
                  <a:gd name="T4" fmla="*/ 70 w 163"/>
                  <a:gd name="T5" fmla="*/ 56 h 56"/>
                  <a:gd name="T6" fmla="*/ 63 w 163"/>
                  <a:gd name="T7" fmla="*/ 50 h 56"/>
                  <a:gd name="T8" fmla="*/ 89 w 163"/>
                  <a:gd name="T9" fmla="*/ 49 h 56"/>
                  <a:gd name="T10" fmla="*/ 93 w 163"/>
                  <a:gd name="T11" fmla="*/ 45 h 56"/>
                  <a:gd name="T12" fmla="*/ 83 w 163"/>
                  <a:gd name="T13" fmla="*/ 37 h 56"/>
                  <a:gd name="T14" fmla="*/ 85 w 163"/>
                  <a:gd name="T15" fmla="*/ 31 h 56"/>
                  <a:gd name="T16" fmla="*/ 115 w 163"/>
                  <a:gd name="T17" fmla="*/ 28 h 56"/>
                  <a:gd name="T18" fmla="*/ 114 w 163"/>
                  <a:gd name="T19" fmla="*/ 27 h 56"/>
                  <a:gd name="T20" fmla="*/ 62 w 163"/>
                  <a:gd name="T21" fmla="*/ 20 h 56"/>
                  <a:gd name="T22" fmla="*/ 51 w 163"/>
                  <a:gd name="T23" fmla="*/ 11 h 56"/>
                  <a:gd name="T24" fmla="*/ 37 w 163"/>
                  <a:gd name="T25" fmla="*/ 7 h 56"/>
                  <a:gd name="T26" fmla="*/ 7 w 163"/>
                  <a:gd name="T27" fmla="*/ 6 h 56"/>
                  <a:gd name="T28" fmla="*/ 0 w 163"/>
                  <a:gd name="T29" fmla="*/ 0 h 56"/>
                  <a:gd name="T30" fmla="*/ 62 w 163"/>
                  <a:gd name="T31" fmla="*/ 3 h 56"/>
                  <a:gd name="T32" fmla="*/ 90 w 163"/>
                  <a:gd name="T33" fmla="*/ 10 h 56"/>
                  <a:gd name="T34" fmla="*/ 101 w 163"/>
                  <a:gd name="T35" fmla="*/ 19 h 56"/>
                  <a:gd name="T36" fmla="*/ 119 w 163"/>
                  <a:gd name="T37" fmla="*/ 24 h 56"/>
                  <a:gd name="T38" fmla="*/ 155 w 163"/>
                  <a:gd name="T39" fmla="*/ 25 h 56"/>
                  <a:gd name="T40" fmla="*/ 163 w 163"/>
                  <a:gd name="T41" fmla="*/ 31 h 56"/>
                  <a:gd name="T42" fmla="*/ 130 w 163"/>
                  <a:gd name="T43" fmla="*/ 32 h 56"/>
                  <a:gd name="T44" fmla="*/ 123 w 163"/>
                  <a:gd name="T45" fmla="*/ 37 h 56"/>
                  <a:gd name="T46" fmla="*/ 136 w 163"/>
                  <a:gd name="T47" fmla="*/ 4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63" h="56">
                    <a:moveTo>
                      <a:pt x="136" y="46"/>
                    </a:moveTo>
                    <a:cubicBezTo>
                      <a:pt x="136" y="46"/>
                      <a:pt x="137" y="52"/>
                      <a:pt x="126" y="53"/>
                    </a:cubicBezTo>
                    <a:cubicBezTo>
                      <a:pt x="116" y="55"/>
                      <a:pt x="97" y="56"/>
                      <a:pt x="70" y="56"/>
                    </a:cubicBezTo>
                    <a:cubicBezTo>
                      <a:pt x="63" y="50"/>
                      <a:pt x="63" y="50"/>
                      <a:pt x="63" y="50"/>
                    </a:cubicBezTo>
                    <a:cubicBezTo>
                      <a:pt x="74" y="50"/>
                      <a:pt x="89" y="49"/>
                      <a:pt x="89" y="49"/>
                    </a:cubicBezTo>
                    <a:cubicBezTo>
                      <a:pt x="93" y="45"/>
                      <a:pt x="93" y="45"/>
                      <a:pt x="93" y="45"/>
                    </a:cubicBezTo>
                    <a:cubicBezTo>
                      <a:pt x="83" y="37"/>
                      <a:pt x="83" y="37"/>
                      <a:pt x="83" y="37"/>
                    </a:cubicBezTo>
                    <a:cubicBezTo>
                      <a:pt x="85" y="31"/>
                      <a:pt x="85" y="31"/>
                      <a:pt x="85" y="31"/>
                    </a:cubicBezTo>
                    <a:cubicBezTo>
                      <a:pt x="85" y="31"/>
                      <a:pt x="100" y="28"/>
                      <a:pt x="115" y="28"/>
                    </a:cubicBezTo>
                    <a:cubicBezTo>
                      <a:pt x="114" y="27"/>
                      <a:pt x="114" y="27"/>
                      <a:pt x="114" y="27"/>
                    </a:cubicBezTo>
                    <a:cubicBezTo>
                      <a:pt x="85" y="27"/>
                      <a:pt x="62" y="20"/>
                      <a:pt x="62" y="20"/>
                    </a:cubicBezTo>
                    <a:cubicBezTo>
                      <a:pt x="51" y="11"/>
                      <a:pt x="51" y="11"/>
                      <a:pt x="51" y="11"/>
                    </a:cubicBezTo>
                    <a:cubicBezTo>
                      <a:pt x="51" y="11"/>
                      <a:pt x="44" y="8"/>
                      <a:pt x="37" y="7"/>
                    </a:cubicBezTo>
                    <a:cubicBezTo>
                      <a:pt x="31" y="6"/>
                      <a:pt x="20" y="6"/>
                      <a:pt x="7" y="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7" y="0"/>
                      <a:pt x="48" y="1"/>
                      <a:pt x="62" y="3"/>
                    </a:cubicBezTo>
                    <a:cubicBezTo>
                      <a:pt x="76" y="4"/>
                      <a:pt x="90" y="10"/>
                      <a:pt x="90" y="10"/>
                    </a:cubicBezTo>
                    <a:cubicBezTo>
                      <a:pt x="101" y="19"/>
                      <a:pt x="101" y="19"/>
                      <a:pt x="101" y="19"/>
                    </a:cubicBezTo>
                    <a:cubicBezTo>
                      <a:pt x="101" y="19"/>
                      <a:pt x="110" y="22"/>
                      <a:pt x="119" y="24"/>
                    </a:cubicBezTo>
                    <a:cubicBezTo>
                      <a:pt x="128" y="24"/>
                      <a:pt x="140" y="25"/>
                      <a:pt x="155" y="25"/>
                    </a:cubicBezTo>
                    <a:cubicBezTo>
                      <a:pt x="163" y="31"/>
                      <a:pt x="163" y="31"/>
                      <a:pt x="163" y="31"/>
                    </a:cubicBezTo>
                    <a:cubicBezTo>
                      <a:pt x="147" y="31"/>
                      <a:pt x="136" y="31"/>
                      <a:pt x="130" y="32"/>
                    </a:cubicBezTo>
                    <a:cubicBezTo>
                      <a:pt x="123" y="33"/>
                      <a:pt x="123" y="37"/>
                      <a:pt x="123" y="37"/>
                    </a:cubicBezTo>
                    <a:lnTo>
                      <a:pt x="136" y="4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6" name="Freeform 523"/>
              <p:cNvSpPr>
                <a:spLocks/>
              </p:cNvSpPr>
              <p:nvPr/>
            </p:nvSpPr>
            <p:spPr bwMode="auto">
              <a:xfrm>
                <a:off x="36915725" y="2414588"/>
                <a:ext cx="600075" cy="214313"/>
              </a:xfrm>
              <a:custGeom>
                <a:avLst/>
                <a:gdLst>
                  <a:gd name="T0" fmla="*/ 64 w 160"/>
                  <a:gd name="T1" fmla="*/ 51 h 57"/>
                  <a:gd name="T2" fmla="*/ 113 w 160"/>
                  <a:gd name="T3" fmla="*/ 51 h 57"/>
                  <a:gd name="T4" fmla="*/ 55 w 160"/>
                  <a:gd name="T5" fmla="*/ 6 h 57"/>
                  <a:gd name="T6" fmla="*/ 7 w 160"/>
                  <a:gd name="T7" fmla="*/ 6 h 57"/>
                  <a:gd name="T8" fmla="*/ 0 w 160"/>
                  <a:gd name="T9" fmla="*/ 0 h 57"/>
                  <a:gd name="T10" fmla="*/ 87 w 160"/>
                  <a:gd name="T11" fmla="*/ 0 h 57"/>
                  <a:gd name="T12" fmla="*/ 160 w 160"/>
                  <a:gd name="T13" fmla="*/ 57 h 57"/>
                  <a:gd name="T14" fmla="*/ 71 w 160"/>
                  <a:gd name="T15" fmla="*/ 57 h 57"/>
                  <a:gd name="T16" fmla="*/ 64 w 160"/>
                  <a:gd name="T17" fmla="*/ 51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0" h="57">
                    <a:moveTo>
                      <a:pt x="64" y="51"/>
                    </a:moveTo>
                    <a:cubicBezTo>
                      <a:pt x="80" y="51"/>
                      <a:pt x="97" y="51"/>
                      <a:pt x="113" y="51"/>
                    </a:cubicBezTo>
                    <a:cubicBezTo>
                      <a:pt x="93" y="36"/>
                      <a:pt x="74" y="21"/>
                      <a:pt x="55" y="6"/>
                    </a:cubicBezTo>
                    <a:cubicBezTo>
                      <a:pt x="38" y="6"/>
                      <a:pt x="23" y="6"/>
                      <a:pt x="7" y="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9" y="0"/>
                      <a:pt x="58" y="0"/>
                      <a:pt x="87" y="0"/>
                    </a:cubicBezTo>
                    <a:cubicBezTo>
                      <a:pt x="111" y="19"/>
                      <a:pt x="136" y="38"/>
                      <a:pt x="160" y="57"/>
                    </a:cubicBezTo>
                    <a:cubicBezTo>
                      <a:pt x="131" y="57"/>
                      <a:pt x="101" y="57"/>
                      <a:pt x="71" y="57"/>
                    </a:cubicBezTo>
                    <a:lnTo>
                      <a:pt x="64" y="5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7" name="Freeform 524"/>
              <p:cNvSpPr>
                <a:spLocks/>
              </p:cNvSpPr>
              <p:nvPr/>
            </p:nvSpPr>
            <p:spPr bwMode="auto">
              <a:xfrm>
                <a:off x="41903650" y="2093913"/>
                <a:ext cx="481013" cy="241300"/>
              </a:xfrm>
              <a:custGeom>
                <a:avLst/>
                <a:gdLst>
                  <a:gd name="T0" fmla="*/ 0 w 128"/>
                  <a:gd name="T1" fmla="*/ 0 h 64"/>
                  <a:gd name="T2" fmla="*/ 33 w 128"/>
                  <a:gd name="T3" fmla="*/ 0 h 64"/>
                  <a:gd name="T4" fmla="*/ 128 w 128"/>
                  <a:gd name="T5" fmla="*/ 64 h 64"/>
                  <a:gd name="T6" fmla="*/ 94 w 128"/>
                  <a:gd name="T7" fmla="*/ 64 h 64"/>
                  <a:gd name="T8" fmla="*/ 0 w 128"/>
                  <a:gd name="T9" fmla="*/ 0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8" h="64">
                    <a:moveTo>
                      <a:pt x="0" y="0"/>
                    </a:moveTo>
                    <a:cubicBezTo>
                      <a:pt x="11" y="0"/>
                      <a:pt x="22" y="0"/>
                      <a:pt x="33" y="0"/>
                    </a:cubicBezTo>
                    <a:cubicBezTo>
                      <a:pt x="65" y="21"/>
                      <a:pt x="96" y="42"/>
                      <a:pt x="128" y="64"/>
                    </a:cubicBezTo>
                    <a:cubicBezTo>
                      <a:pt x="117" y="64"/>
                      <a:pt x="105" y="64"/>
                      <a:pt x="94" y="64"/>
                    </a:cubicBezTo>
                    <a:cubicBezTo>
                      <a:pt x="63" y="42"/>
                      <a:pt x="31" y="21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8" name="Freeform 525"/>
              <p:cNvSpPr>
                <a:spLocks/>
              </p:cNvSpPr>
              <p:nvPr/>
            </p:nvSpPr>
            <p:spPr bwMode="auto">
              <a:xfrm>
                <a:off x="42186225" y="2414588"/>
                <a:ext cx="798513" cy="173038"/>
              </a:xfrm>
              <a:custGeom>
                <a:avLst/>
                <a:gdLst>
                  <a:gd name="T0" fmla="*/ 41 w 213"/>
                  <a:gd name="T1" fmla="*/ 0 h 46"/>
                  <a:gd name="T2" fmla="*/ 213 w 213"/>
                  <a:gd name="T3" fmla="*/ 46 h 46"/>
                  <a:gd name="T4" fmla="*/ 171 w 213"/>
                  <a:gd name="T5" fmla="*/ 46 h 46"/>
                  <a:gd name="T6" fmla="*/ 0 w 213"/>
                  <a:gd name="T7" fmla="*/ 0 h 46"/>
                  <a:gd name="T8" fmla="*/ 41 w 213"/>
                  <a:gd name="T9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3" h="46">
                    <a:moveTo>
                      <a:pt x="41" y="0"/>
                    </a:moveTo>
                    <a:cubicBezTo>
                      <a:pt x="98" y="15"/>
                      <a:pt x="155" y="31"/>
                      <a:pt x="213" y="46"/>
                    </a:cubicBezTo>
                    <a:cubicBezTo>
                      <a:pt x="199" y="46"/>
                      <a:pt x="185" y="46"/>
                      <a:pt x="171" y="46"/>
                    </a:cubicBezTo>
                    <a:cubicBezTo>
                      <a:pt x="114" y="31"/>
                      <a:pt x="57" y="15"/>
                      <a:pt x="0" y="0"/>
                    </a:cubicBezTo>
                    <a:cubicBezTo>
                      <a:pt x="14" y="0"/>
                      <a:pt x="28" y="0"/>
                      <a:pt x="4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9" name="Freeform 526"/>
              <p:cNvSpPr>
                <a:spLocks/>
              </p:cNvSpPr>
              <p:nvPr/>
            </p:nvSpPr>
            <p:spPr bwMode="auto">
              <a:xfrm>
                <a:off x="40100250" y="5018088"/>
                <a:ext cx="746125" cy="120650"/>
              </a:xfrm>
              <a:custGeom>
                <a:avLst/>
                <a:gdLst>
                  <a:gd name="T0" fmla="*/ 0 w 199"/>
                  <a:gd name="T1" fmla="*/ 32 h 32"/>
                  <a:gd name="T2" fmla="*/ 59 w 199"/>
                  <a:gd name="T3" fmla="*/ 0 h 32"/>
                  <a:gd name="T4" fmla="*/ 199 w 199"/>
                  <a:gd name="T5" fmla="*/ 32 h 32"/>
                  <a:gd name="T6" fmla="*/ 0 w 199"/>
                  <a:gd name="T7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9" h="32">
                    <a:moveTo>
                      <a:pt x="0" y="32"/>
                    </a:moveTo>
                    <a:cubicBezTo>
                      <a:pt x="19" y="21"/>
                      <a:pt x="39" y="11"/>
                      <a:pt x="59" y="0"/>
                    </a:cubicBezTo>
                    <a:cubicBezTo>
                      <a:pt x="105" y="11"/>
                      <a:pt x="152" y="21"/>
                      <a:pt x="199" y="32"/>
                    </a:cubicBezTo>
                    <a:cubicBezTo>
                      <a:pt x="133" y="32"/>
                      <a:pt x="66" y="32"/>
                      <a:pt x="0" y="3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0" name="Freeform 527"/>
              <p:cNvSpPr>
                <a:spLocks/>
              </p:cNvSpPr>
              <p:nvPr/>
            </p:nvSpPr>
            <p:spPr bwMode="auto">
              <a:xfrm>
                <a:off x="40659050" y="5586413"/>
                <a:ext cx="757238" cy="128588"/>
              </a:xfrm>
              <a:custGeom>
                <a:avLst/>
                <a:gdLst>
                  <a:gd name="T0" fmla="*/ 202 w 202"/>
                  <a:gd name="T1" fmla="*/ 0 h 34"/>
                  <a:gd name="T2" fmla="*/ 144 w 202"/>
                  <a:gd name="T3" fmla="*/ 34 h 34"/>
                  <a:gd name="T4" fmla="*/ 0 w 202"/>
                  <a:gd name="T5" fmla="*/ 0 h 34"/>
                  <a:gd name="T6" fmla="*/ 202 w 202"/>
                  <a:gd name="T7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2" h="34">
                    <a:moveTo>
                      <a:pt x="202" y="0"/>
                    </a:moveTo>
                    <a:cubicBezTo>
                      <a:pt x="183" y="11"/>
                      <a:pt x="164" y="22"/>
                      <a:pt x="144" y="34"/>
                    </a:cubicBezTo>
                    <a:cubicBezTo>
                      <a:pt x="96" y="22"/>
                      <a:pt x="48" y="11"/>
                      <a:pt x="0" y="0"/>
                    </a:cubicBezTo>
                    <a:cubicBezTo>
                      <a:pt x="67" y="0"/>
                      <a:pt x="135" y="0"/>
                      <a:pt x="20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1" name="Freeform 528"/>
              <p:cNvSpPr>
                <a:spLocks/>
              </p:cNvSpPr>
              <p:nvPr/>
            </p:nvSpPr>
            <p:spPr bwMode="auto">
              <a:xfrm>
                <a:off x="46505813" y="5311776"/>
                <a:ext cx="762000" cy="147638"/>
              </a:xfrm>
              <a:custGeom>
                <a:avLst/>
                <a:gdLst>
                  <a:gd name="T0" fmla="*/ 0 w 203"/>
                  <a:gd name="T1" fmla="*/ 0 h 39"/>
                  <a:gd name="T2" fmla="*/ 203 w 203"/>
                  <a:gd name="T3" fmla="*/ 20 h 39"/>
                  <a:gd name="T4" fmla="*/ 57 w 203"/>
                  <a:gd name="T5" fmla="*/ 39 h 39"/>
                  <a:gd name="T6" fmla="*/ 0 w 203"/>
                  <a:gd name="T7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3" h="39">
                    <a:moveTo>
                      <a:pt x="0" y="0"/>
                    </a:moveTo>
                    <a:cubicBezTo>
                      <a:pt x="68" y="7"/>
                      <a:pt x="135" y="13"/>
                      <a:pt x="203" y="20"/>
                    </a:cubicBezTo>
                    <a:cubicBezTo>
                      <a:pt x="154" y="26"/>
                      <a:pt x="105" y="32"/>
                      <a:pt x="57" y="39"/>
                    </a:cubicBezTo>
                    <a:cubicBezTo>
                      <a:pt x="38" y="26"/>
                      <a:pt x="19" y="1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2" name="Freeform 529"/>
              <p:cNvSpPr>
                <a:spLocks/>
              </p:cNvSpPr>
              <p:nvPr/>
            </p:nvSpPr>
            <p:spPr bwMode="auto">
              <a:xfrm>
                <a:off x="34286825" y="5311776"/>
                <a:ext cx="731838" cy="147638"/>
              </a:xfrm>
              <a:custGeom>
                <a:avLst/>
                <a:gdLst>
                  <a:gd name="T0" fmla="*/ 195 w 195"/>
                  <a:gd name="T1" fmla="*/ 39 h 39"/>
                  <a:gd name="T2" fmla="*/ 0 w 195"/>
                  <a:gd name="T3" fmla="*/ 19 h 39"/>
                  <a:gd name="T4" fmla="*/ 155 w 195"/>
                  <a:gd name="T5" fmla="*/ 0 h 39"/>
                  <a:gd name="T6" fmla="*/ 195 w 195"/>
                  <a:gd name="T7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5" h="39">
                    <a:moveTo>
                      <a:pt x="195" y="39"/>
                    </a:moveTo>
                    <a:cubicBezTo>
                      <a:pt x="130" y="32"/>
                      <a:pt x="65" y="26"/>
                      <a:pt x="0" y="19"/>
                    </a:cubicBezTo>
                    <a:cubicBezTo>
                      <a:pt x="52" y="13"/>
                      <a:pt x="103" y="7"/>
                      <a:pt x="155" y="0"/>
                    </a:cubicBezTo>
                    <a:cubicBezTo>
                      <a:pt x="168" y="13"/>
                      <a:pt x="182" y="26"/>
                      <a:pt x="195" y="3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</p:grpSp>
      <p:pic>
        <p:nvPicPr>
          <p:cNvPr id="303" name="Picture 302"/>
          <p:cNvPicPr>
            <a:picLocks noChangeAspect="1"/>
          </p:cNvPicPr>
          <p:nvPr/>
        </p:nvPicPr>
        <p:blipFill rotWithShape="1">
          <a:blip r:embed="rId2"/>
          <a:srcRect l="3190" t="17791" r="699" b="13902"/>
          <a:stretch/>
        </p:blipFill>
        <p:spPr>
          <a:xfrm>
            <a:off x="5181547" y="2871869"/>
            <a:ext cx="2822213" cy="1337192"/>
          </a:xfrm>
          <a:prstGeom prst="rect">
            <a:avLst/>
          </a:prstGeom>
        </p:spPr>
      </p:pic>
      <p:sp>
        <p:nvSpPr>
          <p:cNvPr id="304" name="TextBox 303"/>
          <p:cNvSpPr txBox="1"/>
          <p:nvPr/>
        </p:nvSpPr>
        <p:spPr>
          <a:xfrm>
            <a:off x="5180779" y="2515340"/>
            <a:ext cx="2823748" cy="369332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b="1" dirty="0" smtClean="0">
                <a:solidFill>
                  <a:schemeClr val="accent1">
                    <a:lumMod val="50000"/>
                  </a:schemeClr>
                </a:solidFill>
              </a:rPr>
              <a:t>StandsSIM.sd</a:t>
            </a:r>
            <a:endParaRPr lang="pt-PT" b="1" dirty="0">
              <a:solidFill>
                <a:schemeClr val="accent1">
                  <a:lumMod val="50000"/>
                </a:schemeClr>
              </a:solidFill>
            </a:endParaRPr>
          </a:p>
        </p:txBody>
      </p:sp>
      <p:sp>
        <p:nvSpPr>
          <p:cNvPr id="306" name="Freeform 6"/>
          <p:cNvSpPr>
            <a:spLocks/>
          </p:cNvSpPr>
          <p:nvPr/>
        </p:nvSpPr>
        <p:spPr bwMode="auto">
          <a:xfrm flipH="1">
            <a:off x="7739375" y="995087"/>
            <a:ext cx="1722194" cy="2347552"/>
          </a:xfrm>
          <a:custGeom>
            <a:avLst/>
            <a:gdLst>
              <a:gd name="T0" fmla="*/ 0 w 672"/>
              <a:gd name="T1" fmla="*/ 576 h 1357"/>
              <a:gd name="T2" fmla="*/ 672 w 672"/>
              <a:gd name="T3" fmla="*/ 1357 h 1357"/>
              <a:gd name="T4" fmla="*/ 0 w 672"/>
              <a:gd name="T5" fmla="*/ 0 h 1357"/>
              <a:gd name="T6" fmla="*/ 0 w 672"/>
              <a:gd name="T7" fmla="*/ 576 h 13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672" h="1357">
                <a:moveTo>
                  <a:pt x="0" y="576"/>
                </a:moveTo>
                <a:lnTo>
                  <a:pt x="672" y="1357"/>
                </a:lnTo>
                <a:lnTo>
                  <a:pt x="0" y="0"/>
                </a:lnTo>
                <a:lnTo>
                  <a:pt x="0" y="576"/>
                </a:lnTo>
                <a:close/>
              </a:path>
            </a:pathLst>
          </a:custGeom>
          <a:solidFill>
            <a:schemeClr val="bg1">
              <a:lumMod val="65000"/>
            </a:schemeClr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07" name="Rectangle 7"/>
          <p:cNvSpPr>
            <a:spLocks noChangeArrowheads="1"/>
          </p:cNvSpPr>
          <p:nvPr/>
        </p:nvSpPr>
        <p:spPr bwMode="auto">
          <a:xfrm flipH="1">
            <a:off x="9461568" y="2279388"/>
            <a:ext cx="2546549" cy="1210567"/>
          </a:xfrm>
          <a:prstGeom prst="rect">
            <a:avLst/>
          </a:prstGeom>
          <a:solidFill>
            <a:schemeClr val="accent3"/>
          </a:solidFill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r>
              <a:rPr lang="en-US" sz="2400" dirty="0" smtClean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Historic Scenario</a:t>
            </a:r>
          </a:p>
          <a:p>
            <a:pPr algn="ctr"/>
            <a:r>
              <a:rPr lang="en-US" dirty="0" smtClean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Annual volume </a:t>
            </a:r>
            <a:r>
              <a:rPr lang="en-US" dirty="0" err="1" smtClean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harv</a:t>
            </a:r>
            <a:r>
              <a:rPr lang="en-US" dirty="0" smtClean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. Annual burnt area, </a:t>
            </a:r>
          </a:p>
          <a:p>
            <a:pPr algn="ctr"/>
            <a:r>
              <a:rPr lang="el-GR" dirty="0" smtClean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Δ</a:t>
            </a:r>
            <a:r>
              <a:rPr lang="en-US" dirty="0" smtClean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Annual LUC</a:t>
            </a:r>
            <a:endParaRPr lang="en-US" dirty="0">
              <a:solidFill>
                <a:schemeClr val="bg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08" name="Freeform 8"/>
          <p:cNvSpPr>
            <a:spLocks/>
          </p:cNvSpPr>
          <p:nvPr/>
        </p:nvSpPr>
        <p:spPr bwMode="auto">
          <a:xfrm flipH="1">
            <a:off x="7767339" y="2263933"/>
            <a:ext cx="1690805" cy="1368558"/>
          </a:xfrm>
          <a:custGeom>
            <a:avLst/>
            <a:gdLst>
              <a:gd name="T0" fmla="*/ 0 w 669"/>
              <a:gd name="T1" fmla="*/ 575 h 647"/>
              <a:gd name="T2" fmla="*/ 669 w 669"/>
              <a:gd name="T3" fmla="*/ 647 h 647"/>
              <a:gd name="T4" fmla="*/ 0 w 669"/>
              <a:gd name="T5" fmla="*/ 0 h 647"/>
              <a:gd name="T6" fmla="*/ 0 w 669"/>
              <a:gd name="T7" fmla="*/ 575 h 6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669" h="647">
                <a:moveTo>
                  <a:pt x="0" y="575"/>
                </a:moveTo>
                <a:lnTo>
                  <a:pt x="669" y="647"/>
                </a:lnTo>
                <a:lnTo>
                  <a:pt x="0" y="0"/>
                </a:lnTo>
                <a:lnTo>
                  <a:pt x="0" y="575"/>
                </a:lnTo>
                <a:close/>
              </a:path>
            </a:pathLst>
          </a:custGeom>
          <a:solidFill>
            <a:schemeClr val="accent3">
              <a:lumMod val="60000"/>
              <a:lumOff val="40000"/>
            </a:schemeClr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09" name="Rectangle 9"/>
          <p:cNvSpPr>
            <a:spLocks noChangeArrowheads="1"/>
          </p:cNvSpPr>
          <p:nvPr/>
        </p:nvSpPr>
        <p:spPr bwMode="auto">
          <a:xfrm flipH="1">
            <a:off x="9467045" y="3957316"/>
            <a:ext cx="2546549" cy="1008812"/>
          </a:xfrm>
          <a:prstGeom prst="rect">
            <a:avLst/>
          </a:prstGeom>
          <a:solidFill>
            <a:schemeClr val="bg1">
              <a:lumMod val="50000"/>
            </a:schemeClr>
          </a:solidFill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ctr"/>
            <a:r>
              <a:rPr lang="en-US" sz="2200" dirty="0" smtClean="0">
                <a:latin typeface="Arial" panose="020B0604020202020204" pitchFamily="34" charset="0"/>
                <a:cs typeface="Arial" panose="020B0604020202020204" pitchFamily="34" charset="0"/>
              </a:rPr>
              <a:t>Forest Management Approach</a:t>
            </a:r>
            <a:endParaRPr lang="en-US" sz="22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10" name="Freeform 10"/>
          <p:cNvSpPr>
            <a:spLocks/>
          </p:cNvSpPr>
          <p:nvPr/>
        </p:nvSpPr>
        <p:spPr bwMode="auto">
          <a:xfrm flipH="1">
            <a:off x="7726903" y="3838508"/>
            <a:ext cx="1739391" cy="1124405"/>
          </a:xfrm>
          <a:custGeom>
            <a:avLst/>
            <a:gdLst>
              <a:gd name="T0" fmla="*/ 0 w 669"/>
              <a:gd name="T1" fmla="*/ 642 h 642"/>
              <a:gd name="T2" fmla="*/ 669 w 669"/>
              <a:gd name="T3" fmla="*/ 0 h 642"/>
              <a:gd name="T4" fmla="*/ 0 w 669"/>
              <a:gd name="T5" fmla="*/ 66 h 642"/>
              <a:gd name="T6" fmla="*/ 0 w 669"/>
              <a:gd name="T7" fmla="*/ 642 h 6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669" h="642">
                <a:moveTo>
                  <a:pt x="0" y="642"/>
                </a:moveTo>
                <a:lnTo>
                  <a:pt x="669" y="0"/>
                </a:lnTo>
                <a:lnTo>
                  <a:pt x="0" y="66"/>
                </a:lnTo>
                <a:lnTo>
                  <a:pt x="0" y="642"/>
                </a:lnTo>
                <a:close/>
              </a:path>
            </a:pathLst>
          </a:custGeom>
          <a:solidFill>
            <a:schemeClr val="bg1">
              <a:lumMod val="65000"/>
            </a:schemeClr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11" name="Rectangle 11"/>
          <p:cNvSpPr>
            <a:spLocks noChangeArrowheads="1"/>
          </p:cNvSpPr>
          <p:nvPr/>
        </p:nvSpPr>
        <p:spPr bwMode="auto">
          <a:xfrm flipH="1">
            <a:off x="9461568" y="5430055"/>
            <a:ext cx="2546549" cy="1008812"/>
          </a:xfrm>
          <a:prstGeom prst="rect">
            <a:avLst/>
          </a:prstGeom>
          <a:solidFill>
            <a:schemeClr val="bg1">
              <a:lumMod val="50000"/>
            </a:schemeClr>
          </a:solidFill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 smtClean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ctr"/>
            <a:r>
              <a:rPr lang="en-US" sz="2400" dirty="0" smtClean="0">
                <a:latin typeface="Arial" panose="020B0604020202020204" pitchFamily="34" charset="0"/>
                <a:cs typeface="Arial" panose="020B0604020202020204" pitchFamily="34" charset="0"/>
              </a:rPr>
              <a:t>NFI </a:t>
            </a:r>
            <a:r>
              <a:rPr lang="en-US" sz="2200" dirty="0" smtClean="0">
                <a:latin typeface="Arial" panose="020B0604020202020204" pitchFamily="34" charset="0"/>
                <a:cs typeface="Arial" panose="020B0604020202020204" pitchFamily="34" charset="0"/>
              </a:rPr>
              <a:t>1995-1997</a:t>
            </a:r>
          </a:p>
          <a:p>
            <a:endParaRPr lang="en-US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12" name="Freeform 12"/>
          <p:cNvSpPr>
            <a:spLocks/>
          </p:cNvSpPr>
          <p:nvPr/>
        </p:nvSpPr>
        <p:spPr bwMode="auto">
          <a:xfrm flipH="1">
            <a:off x="7750636" y="4090749"/>
            <a:ext cx="1712105" cy="2355646"/>
          </a:xfrm>
          <a:custGeom>
            <a:avLst/>
            <a:gdLst>
              <a:gd name="T0" fmla="*/ 0 w 672"/>
              <a:gd name="T1" fmla="*/ 1345 h 1345"/>
              <a:gd name="T2" fmla="*/ 672 w 672"/>
              <a:gd name="T3" fmla="*/ 0 h 1345"/>
              <a:gd name="T4" fmla="*/ 0 w 672"/>
              <a:gd name="T5" fmla="*/ 769 h 1345"/>
              <a:gd name="T6" fmla="*/ 0 w 672"/>
              <a:gd name="T7" fmla="*/ 1345 h 13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672" h="1345">
                <a:moveTo>
                  <a:pt x="0" y="1345"/>
                </a:moveTo>
                <a:lnTo>
                  <a:pt x="672" y="0"/>
                </a:lnTo>
                <a:lnTo>
                  <a:pt x="0" y="769"/>
                </a:lnTo>
                <a:lnTo>
                  <a:pt x="0" y="1345"/>
                </a:lnTo>
                <a:close/>
              </a:path>
            </a:pathLst>
          </a:custGeom>
          <a:solidFill>
            <a:schemeClr val="bg1">
              <a:lumMod val="65000"/>
            </a:schemeClr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13" name="Rectangle 9"/>
          <p:cNvSpPr>
            <a:spLocks noChangeArrowheads="1"/>
          </p:cNvSpPr>
          <p:nvPr/>
        </p:nvSpPr>
        <p:spPr bwMode="auto">
          <a:xfrm flipH="1">
            <a:off x="9456363" y="978719"/>
            <a:ext cx="2546549" cy="1008812"/>
          </a:xfrm>
          <a:prstGeom prst="rect">
            <a:avLst/>
          </a:prstGeom>
          <a:solidFill>
            <a:schemeClr val="bg1">
              <a:lumMod val="50000"/>
            </a:schemeClr>
          </a:solidFill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ctr"/>
            <a:endParaRPr lang="en-US" sz="800" dirty="0" smtClean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ctr"/>
            <a:r>
              <a:rPr lang="en-US" sz="2200" dirty="0" smtClean="0">
                <a:latin typeface="Arial" panose="020B0604020202020204" pitchFamily="34" charset="0"/>
                <a:cs typeface="Arial" panose="020B0604020202020204" pitchFamily="34" charset="0"/>
              </a:rPr>
              <a:t>Simulation Parameters</a:t>
            </a:r>
            <a:endParaRPr lang="en-US" sz="22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05" name="Rounded Rectangle 304"/>
          <p:cNvSpPr/>
          <p:nvPr/>
        </p:nvSpPr>
        <p:spPr>
          <a:xfrm>
            <a:off x="72525" y="3759200"/>
            <a:ext cx="3971830" cy="3023350"/>
          </a:xfrm>
          <a:prstGeom prst="roundRect">
            <a:avLst>
              <a:gd name="adj" fmla="val 4107"/>
            </a:avLst>
          </a:prstGeom>
          <a:ln/>
        </p:spPr>
        <p:style>
          <a:lnRef idx="1">
            <a:schemeClr val="accent3"/>
          </a:lnRef>
          <a:fillRef idx="3">
            <a:schemeClr val="accent3"/>
          </a:fillRef>
          <a:effectRef idx="2">
            <a:schemeClr val="accent3"/>
          </a:effectRef>
          <a:fontRef idx="minor">
            <a:schemeClr val="lt1"/>
          </a:fontRef>
        </p:style>
        <p:txBody>
          <a:bodyPr rtlCol="0" anchor="t"/>
          <a:lstStyle/>
          <a:p>
            <a:pPr marL="0" lvl="1" algn="ctr" defTabSz="762000">
              <a:spcBef>
                <a:spcPts val="600"/>
              </a:spcBef>
              <a:buClr>
                <a:srgbClr val="CCCC00"/>
              </a:buClr>
              <a:buSzPct val="75000"/>
            </a:pPr>
            <a:endParaRPr lang="en-US" sz="800" dirty="0" smtClean="0">
              <a:latin typeface="Arial" charset="0"/>
              <a:cs typeface="Arial" charset="0"/>
            </a:endParaRPr>
          </a:p>
          <a:p>
            <a:pPr marL="0" lvl="1" algn="ctr" defTabSz="762000">
              <a:spcBef>
                <a:spcPts val="600"/>
              </a:spcBef>
              <a:buClr>
                <a:srgbClr val="CCCC00"/>
              </a:buClr>
              <a:buSzPct val="75000"/>
            </a:pPr>
            <a:r>
              <a:rPr lang="en-US" dirty="0" smtClean="0">
                <a:latin typeface="Arial" charset="0"/>
                <a:cs typeface="Arial" charset="0"/>
              </a:rPr>
              <a:t>HARVEST/DEMAND</a:t>
            </a:r>
          </a:p>
          <a:p>
            <a:pPr marL="0" lvl="1" defTabSz="762000">
              <a:spcBef>
                <a:spcPts val="600"/>
              </a:spcBef>
              <a:buClr>
                <a:srgbClr val="CCCC00"/>
              </a:buClr>
              <a:buSzPct val="75000"/>
            </a:pPr>
            <a:endParaRPr lang="en-US" sz="800" dirty="0" smtClean="0">
              <a:latin typeface="Arial" charset="0"/>
              <a:cs typeface="Arial" charset="0"/>
            </a:endParaRPr>
          </a:p>
          <a:p>
            <a:pPr marL="0" lvl="1" defTabSz="762000">
              <a:spcBef>
                <a:spcPts val="600"/>
              </a:spcBef>
              <a:buClr>
                <a:srgbClr val="CCCC00"/>
              </a:buClr>
              <a:buSzPct val="75000"/>
            </a:pPr>
            <a:r>
              <a:rPr lang="en-US" dirty="0" smtClean="0">
                <a:latin typeface="Arial" charset="0"/>
                <a:cs typeface="Arial" charset="0"/>
              </a:rPr>
              <a:t>Stands are harvested according to a user-defined probability</a:t>
            </a:r>
          </a:p>
          <a:p>
            <a:pPr marL="0" lvl="1" defTabSz="762000">
              <a:spcBef>
                <a:spcPts val="600"/>
              </a:spcBef>
              <a:buClr>
                <a:srgbClr val="CCCC00"/>
              </a:buClr>
              <a:buSzPct val="75000"/>
            </a:pPr>
            <a:endParaRPr lang="en-US" sz="800" dirty="0">
              <a:latin typeface="Arial" charset="0"/>
              <a:cs typeface="Arial" charset="0"/>
            </a:endParaRPr>
          </a:p>
          <a:p>
            <a:pPr marL="0" lvl="1" defTabSz="762000">
              <a:spcBef>
                <a:spcPts val="600"/>
              </a:spcBef>
              <a:buClr>
                <a:srgbClr val="CCCC00"/>
              </a:buClr>
              <a:buSzPct val="75000"/>
            </a:pPr>
            <a:r>
              <a:rPr lang="en-US" dirty="0" smtClean="0">
                <a:latin typeface="Arial" charset="0"/>
                <a:cs typeface="Arial" charset="0"/>
              </a:rPr>
              <a:t>A minimum age to harvest has to be defined </a:t>
            </a:r>
          </a:p>
          <a:p>
            <a:pPr marL="0" lvl="1" algn="ctr" defTabSz="762000">
              <a:spcBef>
                <a:spcPts val="600"/>
              </a:spcBef>
              <a:buClr>
                <a:srgbClr val="CCCC00"/>
              </a:buClr>
              <a:buSzPct val="75000"/>
            </a:pPr>
            <a:endParaRPr lang="en-US" sz="800" dirty="0" smtClean="0">
              <a:latin typeface="Arial" charset="0"/>
              <a:cs typeface="Arial" charset="0"/>
            </a:endParaRPr>
          </a:p>
        </p:txBody>
      </p:sp>
      <p:cxnSp>
        <p:nvCxnSpPr>
          <p:cNvPr id="3" name="Straight Connector 2"/>
          <p:cNvCxnSpPr/>
          <p:nvPr/>
        </p:nvCxnSpPr>
        <p:spPr>
          <a:xfrm>
            <a:off x="4033901" y="590550"/>
            <a:ext cx="31768" cy="6192000"/>
          </a:xfrm>
          <a:prstGeom prst="line">
            <a:avLst/>
          </a:prstGeom>
          <a:ln w="76200"/>
        </p:spPr>
        <p:style>
          <a:lnRef idx="3">
            <a:schemeClr val="accent3"/>
          </a:lnRef>
          <a:fillRef idx="0">
            <a:schemeClr val="accent3"/>
          </a:fillRef>
          <a:effectRef idx="2">
            <a:schemeClr val="accent3"/>
          </a:effectRef>
          <a:fontRef idx="minor">
            <a:schemeClr val="tx1"/>
          </a:fontRef>
        </p:style>
      </p:cxnSp>
      <p:cxnSp>
        <p:nvCxnSpPr>
          <p:cNvPr id="314" name="Straight Connector 313"/>
          <p:cNvCxnSpPr/>
          <p:nvPr/>
        </p:nvCxnSpPr>
        <p:spPr>
          <a:xfrm>
            <a:off x="20944" y="590550"/>
            <a:ext cx="31768" cy="6192000"/>
          </a:xfrm>
          <a:prstGeom prst="line">
            <a:avLst/>
          </a:prstGeom>
          <a:ln w="76200"/>
        </p:spPr>
        <p:style>
          <a:lnRef idx="3">
            <a:schemeClr val="accent3"/>
          </a:lnRef>
          <a:fillRef idx="0">
            <a:schemeClr val="accent3"/>
          </a:fillRef>
          <a:effectRef idx="2">
            <a:schemeClr val="accent3"/>
          </a:effectRef>
          <a:fontRef idx="minor">
            <a:schemeClr val="tx1"/>
          </a:fontRef>
        </p:style>
      </p:cxnSp>
      <p:pic>
        <p:nvPicPr>
          <p:cNvPr id="315" name="Picture 5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676" y="955854"/>
            <a:ext cx="3736666" cy="25998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316" name="Rectangle 315"/>
          <p:cNvSpPr/>
          <p:nvPr/>
        </p:nvSpPr>
        <p:spPr>
          <a:xfrm>
            <a:off x="856293" y="2947945"/>
            <a:ext cx="2787650" cy="22225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 err="1" smtClean="0"/>
              <a:t>V_thinn</a:t>
            </a:r>
            <a:endParaRPr lang="pt-PT" dirty="0"/>
          </a:p>
        </p:txBody>
      </p:sp>
      <p:sp>
        <p:nvSpPr>
          <p:cNvPr id="317" name="Rectangle 316"/>
          <p:cNvSpPr/>
          <p:nvPr/>
        </p:nvSpPr>
        <p:spPr>
          <a:xfrm>
            <a:off x="856293" y="2452356"/>
            <a:ext cx="2787650" cy="495300"/>
          </a:xfrm>
          <a:prstGeom prst="rect">
            <a:avLst/>
          </a:prstGeom>
          <a:ln>
            <a:noFill/>
          </a:ln>
        </p:spPr>
        <p:style>
          <a:lnRef idx="3">
            <a:schemeClr val="lt1"/>
          </a:lnRef>
          <a:fillRef idx="1">
            <a:schemeClr val="accent4"/>
          </a:fillRef>
          <a:effectRef idx="1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 err="1" smtClean="0"/>
              <a:t>V_fire</a:t>
            </a:r>
            <a:endParaRPr lang="pt-PT" dirty="0"/>
          </a:p>
        </p:txBody>
      </p:sp>
      <p:sp>
        <p:nvSpPr>
          <p:cNvPr id="319" name="Rectangle 318"/>
          <p:cNvSpPr/>
          <p:nvPr/>
        </p:nvSpPr>
        <p:spPr>
          <a:xfrm>
            <a:off x="856293" y="1444212"/>
            <a:ext cx="2787650" cy="1008000"/>
          </a:xfrm>
          <a:prstGeom prst="rect">
            <a:avLst/>
          </a:prstGeom>
          <a:ln>
            <a:noFill/>
          </a:ln>
        </p:spPr>
        <p:style>
          <a:lnRef idx="3">
            <a:schemeClr val="lt1"/>
          </a:lnRef>
          <a:fillRef idx="1">
            <a:schemeClr val="accent3"/>
          </a:fillRef>
          <a:effectRef idx="1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 err="1" smtClean="0"/>
              <a:t>V_harv</a:t>
            </a:r>
            <a:endParaRPr lang="pt-PT" dirty="0"/>
          </a:p>
        </p:txBody>
      </p:sp>
    </p:spTree>
    <p:extLst>
      <p:ext uri="{BB962C8B-B14F-4D97-AF65-F5344CB8AC3E}">
        <p14:creationId xmlns:p14="http://schemas.microsoft.com/office/powerpoint/2010/main" val="371006961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8" name="Oval 317"/>
          <p:cNvSpPr/>
          <p:nvPr/>
        </p:nvSpPr>
        <p:spPr>
          <a:xfrm>
            <a:off x="2036668" y="4881404"/>
            <a:ext cx="9099798" cy="592815"/>
          </a:xfrm>
          <a:prstGeom prst="ellipse">
            <a:avLst/>
          </a:prstGeom>
          <a:gradFill flip="none" rotWithShape="1">
            <a:gsLst>
              <a:gs pos="0">
                <a:schemeClr val="bg1">
                  <a:lumMod val="65000"/>
                </a:schemeClr>
              </a:gs>
              <a:gs pos="100000">
                <a:sysClr val="window" lastClr="FFFFFF">
                  <a:alpha val="0"/>
                  <a:lumMod val="100000"/>
                </a:sysClr>
              </a:gs>
            </a:gsLst>
            <a:path path="shape">
              <a:fillToRect l="50000" t="50000" r="50000" b="50000"/>
            </a:path>
            <a:tileRect/>
          </a:gradFill>
          <a:ln w="25400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algn="ctr" defTabSz="914400">
              <a:defRPr/>
            </a:pPr>
            <a:endParaRPr lang="en-US" sz="1800" kern="0">
              <a:solidFill>
                <a:sysClr val="window" lastClr="FFFFFF"/>
              </a:solidFill>
              <a:latin typeface="Calibri"/>
            </a:endParaRPr>
          </a:p>
        </p:txBody>
      </p:sp>
      <p:sp>
        <p:nvSpPr>
          <p:cNvPr id="4" name="Rectangle 3"/>
          <p:cNvSpPr/>
          <p:nvPr/>
        </p:nvSpPr>
        <p:spPr>
          <a:xfrm>
            <a:off x="26134" y="14352"/>
            <a:ext cx="12165865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pt-PT" sz="3600" b="1" dirty="0" err="1" smtClean="0">
                <a:solidFill>
                  <a:schemeClr val="bg2"/>
                </a:solidFill>
                <a:latin typeface="Corbel" pitchFamily="34" charset="0"/>
              </a:rPr>
              <a:t>The</a:t>
            </a:r>
            <a:r>
              <a:rPr lang="pt-PT" sz="3600" b="1" dirty="0" smtClean="0">
                <a:solidFill>
                  <a:schemeClr val="bg2"/>
                </a:solidFill>
                <a:latin typeface="Corbel" pitchFamily="34" charset="0"/>
              </a:rPr>
              <a:t> </a:t>
            </a:r>
            <a:r>
              <a:rPr lang="pt-PT" sz="3600" b="1" dirty="0">
                <a:solidFill>
                  <a:schemeClr val="bg2"/>
                </a:solidFill>
                <a:latin typeface="Corbel" pitchFamily="34" charset="0"/>
              </a:rPr>
              <a:t>simulador - </a:t>
            </a:r>
            <a:r>
              <a:rPr lang="pt-PT" sz="3600" b="1" dirty="0" err="1">
                <a:solidFill>
                  <a:schemeClr val="bg2"/>
                </a:solidFill>
                <a:latin typeface="Corbel" pitchFamily="34" charset="0"/>
              </a:rPr>
              <a:t>functioning</a:t>
            </a:r>
            <a:endParaRPr lang="pt-PT" sz="3600" b="1" dirty="0">
              <a:solidFill>
                <a:schemeClr val="bg2"/>
              </a:solidFill>
              <a:latin typeface="Corbel" pitchFamily="34" charset="0"/>
            </a:endParaRPr>
          </a:p>
        </p:txBody>
      </p:sp>
      <p:grpSp>
        <p:nvGrpSpPr>
          <p:cNvPr id="6" name="Group 5"/>
          <p:cNvGrpSpPr>
            <a:grpSpLocks noChangeAspect="1"/>
          </p:cNvGrpSpPr>
          <p:nvPr/>
        </p:nvGrpSpPr>
        <p:grpSpPr>
          <a:xfrm>
            <a:off x="4097436" y="2393210"/>
            <a:ext cx="5021992" cy="2519712"/>
            <a:chOff x="2400300" y="1981200"/>
            <a:chExt cx="7391400" cy="3708528"/>
          </a:xfrm>
        </p:grpSpPr>
        <p:sp>
          <p:nvSpPr>
            <p:cNvPr id="7" name="Freeform 547"/>
            <p:cNvSpPr>
              <a:spLocks/>
            </p:cNvSpPr>
            <p:nvPr/>
          </p:nvSpPr>
          <p:spPr bwMode="auto">
            <a:xfrm>
              <a:off x="3669130" y="1981200"/>
              <a:ext cx="4853741" cy="3147584"/>
            </a:xfrm>
            <a:custGeom>
              <a:avLst/>
              <a:gdLst>
                <a:gd name="T0" fmla="*/ 1760 w 1760"/>
                <a:gd name="T1" fmla="*/ 1140 h 1140"/>
                <a:gd name="T2" fmla="*/ 1760 w 1760"/>
                <a:gd name="T3" fmla="*/ 57 h 1140"/>
                <a:gd name="T4" fmla="*/ 1703 w 1760"/>
                <a:gd name="T5" fmla="*/ 0 h 1140"/>
                <a:gd name="T6" fmla="*/ 58 w 1760"/>
                <a:gd name="T7" fmla="*/ 0 h 1140"/>
                <a:gd name="T8" fmla="*/ 0 w 1760"/>
                <a:gd name="T9" fmla="*/ 57 h 1140"/>
                <a:gd name="T10" fmla="*/ 0 w 1760"/>
                <a:gd name="T11" fmla="*/ 1140 h 1140"/>
                <a:gd name="T12" fmla="*/ 1760 w 1760"/>
                <a:gd name="T13" fmla="*/ 1140 h 1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60" h="1140">
                  <a:moveTo>
                    <a:pt x="1760" y="1140"/>
                  </a:moveTo>
                  <a:cubicBezTo>
                    <a:pt x="1760" y="57"/>
                    <a:pt x="1760" y="57"/>
                    <a:pt x="1760" y="57"/>
                  </a:cubicBezTo>
                  <a:cubicBezTo>
                    <a:pt x="1760" y="25"/>
                    <a:pt x="1734" y="0"/>
                    <a:pt x="1703" y="0"/>
                  </a:cubicBezTo>
                  <a:cubicBezTo>
                    <a:pt x="58" y="0"/>
                    <a:pt x="58" y="0"/>
                    <a:pt x="58" y="0"/>
                  </a:cubicBezTo>
                  <a:cubicBezTo>
                    <a:pt x="26" y="0"/>
                    <a:pt x="0" y="25"/>
                    <a:pt x="0" y="57"/>
                  </a:cubicBezTo>
                  <a:cubicBezTo>
                    <a:pt x="0" y="1140"/>
                    <a:pt x="0" y="1140"/>
                    <a:pt x="0" y="1140"/>
                  </a:cubicBezTo>
                  <a:lnTo>
                    <a:pt x="1760" y="114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" name="Rectangle 548"/>
            <p:cNvSpPr>
              <a:spLocks noChangeArrowheads="1"/>
            </p:cNvSpPr>
            <p:nvPr/>
          </p:nvSpPr>
          <p:spPr bwMode="auto">
            <a:xfrm>
              <a:off x="3846976" y="2160797"/>
              <a:ext cx="4498048" cy="2584307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9" name="Freeform 549"/>
            <p:cNvSpPr>
              <a:spLocks/>
            </p:cNvSpPr>
            <p:nvPr/>
          </p:nvSpPr>
          <p:spPr bwMode="auto">
            <a:xfrm>
              <a:off x="2400300" y="4924700"/>
              <a:ext cx="7391400" cy="745205"/>
            </a:xfrm>
            <a:custGeom>
              <a:avLst/>
              <a:gdLst>
                <a:gd name="T0" fmla="*/ 2672 w 2680"/>
                <a:gd name="T1" fmla="*/ 234 h 270"/>
                <a:gd name="T2" fmla="*/ 2219 w 2680"/>
                <a:gd name="T3" fmla="*/ 0 h 270"/>
                <a:gd name="T4" fmla="*/ 1497 w 2680"/>
                <a:gd name="T5" fmla="*/ 0 h 270"/>
                <a:gd name="T6" fmla="*/ 1183 w 2680"/>
                <a:gd name="T7" fmla="*/ 0 h 270"/>
                <a:gd name="T8" fmla="*/ 460 w 2680"/>
                <a:gd name="T9" fmla="*/ 0 h 270"/>
                <a:gd name="T10" fmla="*/ 7 w 2680"/>
                <a:gd name="T11" fmla="*/ 234 h 270"/>
                <a:gd name="T12" fmla="*/ 54 w 2680"/>
                <a:gd name="T13" fmla="*/ 270 h 270"/>
                <a:gd name="T14" fmla="*/ 1183 w 2680"/>
                <a:gd name="T15" fmla="*/ 270 h 270"/>
                <a:gd name="T16" fmla="*/ 1497 w 2680"/>
                <a:gd name="T17" fmla="*/ 270 h 270"/>
                <a:gd name="T18" fmla="*/ 2626 w 2680"/>
                <a:gd name="T19" fmla="*/ 270 h 270"/>
                <a:gd name="T20" fmla="*/ 2672 w 2680"/>
                <a:gd name="T21" fmla="*/ 234 h 2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680" h="270">
                  <a:moveTo>
                    <a:pt x="2672" y="234"/>
                  </a:moveTo>
                  <a:cubicBezTo>
                    <a:pt x="2219" y="0"/>
                    <a:pt x="2219" y="0"/>
                    <a:pt x="2219" y="0"/>
                  </a:cubicBezTo>
                  <a:cubicBezTo>
                    <a:pt x="1497" y="0"/>
                    <a:pt x="1497" y="0"/>
                    <a:pt x="1497" y="0"/>
                  </a:cubicBezTo>
                  <a:cubicBezTo>
                    <a:pt x="1183" y="0"/>
                    <a:pt x="1183" y="0"/>
                    <a:pt x="1183" y="0"/>
                  </a:cubicBezTo>
                  <a:cubicBezTo>
                    <a:pt x="460" y="0"/>
                    <a:pt x="460" y="0"/>
                    <a:pt x="460" y="0"/>
                  </a:cubicBezTo>
                  <a:cubicBezTo>
                    <a:pt x="7" y="234"/>
                    <a:pt x="7" y="234"/>
                    <a:pt x="7" y="234"/>
                  </a:cubicBezTo>
                  <a:cubicBezTo>
                    <a:pt x="7" y="234"/>
                    <a:pt x="0" y="270"/>
                    <a:pt x="54" y="270"/>
                  </a:cubicBezTo>
                  <a:cubicBezTo>
                    <a:pt x="1183" y="270"/>
                    <a:pt x="1183" y="270"/>
                    <a:pt x="1183" y="270"/>
                  </a:cubicBezTo>
                  <a:cubicBezTo>
                    <a:pt x="1497" y="270"/>
                    <a:pt x="1497" y="270"/>
                    <a:pt x="1497" y="270"/>
                  </a:cubicBezTo>
                  <a:cubicBezTo>
                    <a:pt x="2626" y="270"/>
                    <a:pt x="2626" y="270"/>
                    <a:pt x="2626" y="270"/>
                  </a:cubicBezTo>
                  <a:cubicBezTo>
                    <a:pt x="2680" y="270"/>
                    <a:pt x="2672" y="234"/>
                    <a:pt x="2672" y="234"/>
                  </a:cubicBezTo>
                </a:path>
              </a:pathLst>
            </a:custGeom>
            <a:gradFill>
              <a:gsLst>
                <a:gs pos="0">
                  <a:schemeClr val="bg1">
                    <a:lumMod val="85000"/>
                  </a:schemeClr>
                </a:gs>
                <a:gs pos="33000">
                  <a:schemeClr val="bg1">
                    <a:lumMod val="85000"/>
                  </a:schemeClr>
                </a:gs>
                <a:gs pos="75000">
                  <a:schemeClr val="bg1">
                    <a:lumMod val="75000"/>
                  </a:schemeClr>
                </a:gs>
                <a:gs pos="100000">
                  <a:schemeClr val="bg1">
                    <a:lumMod val="65000"/>
                  </a:schemeClr>
                </a:gs>
              </a:gsLst>
              <a:lin ang="5400000" scaled="1"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0" name="Freeform 550"/>
            <p:cNvSpPr>
              <a:spLocks/>
            </p:cNvSpPr>
            <p:nvPr/>
          </p:nvSpPr>
          <p:spPr bwMode="auto">
            <a:xfrm>
              <a:off x="2419543" y="5584770"/>
              <a:ext cx="7352915" cy="104958"/>
            </a:xfrm>
            <a:custGeom>
              <a:avLst/>
              <a:gdLst>
                <a:gd name="T0" fmla="*/ 2586 w 2666"/>
                <a:gd name="T1" fmla="*/ 10 h 38"/>
                <a:gd name="T2" fmla="*/ 1505 w 2666"/>
                <a:gd name="T3" fmla="*/ 10 h 38"/>
                <a:gd name="T4" fmla="*/ 1161 w 2666"/>
                <a:gd name="T5" fmla="*/ 10 h 38"/>
                <a:gd name="T6" fmla="*/ 87 w 2666"/>
                <a:gd name="T7" fmla="*/ 10 h 38"/>
                <a:gd name="T8" fmla="*/ 22 w 2666"/>
                <a:gd name="T9" fmla="*/ 10 h 38"/>
                <a:gd name="T10" fmla="*/ 0 w 2666"/>
                <a:gd name="T11" fmla="*/ 0 h 38"/>
                <a:gd name="T12" fmla="*/ 0 w 2666"/>
                <a:gd name="T13" fmla="*/ 3 h 38"/>
                <a:gd name="T14" fmla="*/ 47 w 2666"/>
                <a:gd name="T15" fmla="*/ 38 h 38"/>
                <a:gd name="T16" fmla="*/ 1176 w 2666"/>
                <a:gd name="T17" fmla="*/ 38 h 38"/>
                <a:gd name="T18" fmla="*/ 1490 w 2666"/>
                <a:gd name="T19" fmla="*/ 38 h 38"/>
                <a:gd name="T20" fmla="*/ 2597 w 2666"/>
                <a:gd name="T21" fmla="*/ 38 h 38"/>
                <a:gd name="T22" fmla="*/ 2666 w 2666"/>
                <a:gd name="T23" fmla="*/ 4 h 38"/>
                <a:gd name="T24" fmla="*/ 2665 w 2666"/>
                <a:gd name="T25" fmla="*/ 0 h 38"/>
                <a:gd name="T26" fmla="*/ 2586 w 2666"/>
                <a:gd name="T27" fmla="*/ 1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666" h="38">
                  <a:moveTo>
                    <a:pt x="2586" y="10"/>
                  </a:moveTo>
                  <a:cubicBezTo>
                    <a:pt x="2512" y="10"/>
                    <a:pt x="1505" y="10"/>
                    <a:pt x="1505" y="10"/>
                  </a:cubicBezTo>
                  <a:cubicBezTo>
                    <a:pt x="1161" y="10"/>
                    <a:pt x="1161" y="10"/>
                    <a:pt x="1161" y="10"/>
                  </a:cubicBezTo>
                  <a:cubicBezTo>
                    <a:pt x="87" y="10"/>
                    <a:pt x="87" y="10"/>
                    <a:pt x="87" y="10"/>
                  </a:cubicBezTo>
                  <a:cubicBezTo>
                    <a:pt x="87" y="10"/>
                    <a:pt x="40" y="10"/>
                    <a:pt x="22" y="10"/>
                  </a:cubicBezTo>
                  <a:cubicBezTo>
                    <a:pt x="5" y="9"/>
                    <a:pt x="0" y="0"/>
                    <a:pt x="0" y="0"/>
                  </a:cubicBezTo>
                  <a:cubicBezTo>
                    <a:pt x="0" y="0"/>
                    <a:pt x="0" y="1"/>
                    <a:pt x="0" y="3"/>
                  </a:cubicBezTo>
                  <a:cubicBezTo>
                    <a:pt x="0" y="14"/>
                    <a:pt x="5" y="38"/>
                    <a:pt x="47" y="38"/>
                  </a:cubicBezTo>
                  <a:cubicBezTo>
                    <a:pt x="1176" y="38"/>
                    <a:pt x="1176" y="38"/>
                    <a:pt x="1176" y="38"/>
                  </a:cubicBezTo>
                  <a:cubicBezTo>
                    <a:pt x="1490" y="38"/>
                    <a:pt x="1490" y="38"/>
                    <a:pt x="1490" y="38"/>
                  </a:cubicBezTo>
                  <a:cubicBezTo>
                    <a:pt x="2597" y="38"/>
                    <a:pt x="2597" y="38"/>
                    <a:pt x="2597" y="38"/>
                  </a:cubicBezTo>
                  <a:cubicBezTo>
                    <a:pt x="2657" y="38"/>
                    <a:pt x="2666" y="16"/>
                    <a:pt x="2666" y="4"/>
                  </a:cubicBezTo>
                  <a:cubicBezTo>
                    <a:pt x="2666" y="2"/>
                    <a:pt x="2665" y="0"/>
                    <a:pt x="2665" y="0"/>
                  </a:cubicBezTo>
                  <a:cubicBezTo>
                    <a:pt x="2665" y="0"/>
                    <a:pt x="2661" y="10"/>
                    <a:pt x="2586" y="10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1" name="Freeform 812"/>
            <p:cNvSpPr>
              <a:spLocks/>
            </p:cNvSpPr>
            <p:nvPr/>
          </p:nvSpPr>
          <p:spPr bwMode="auto">
            <a:xfrm>
              <a:off x="5154290" y="5403585"/>
              <a:ext cx="1883420" cy="151606"/>
            </a:xfrm>
            <a:custGeom>
              <a:avLst/>
              <a:gdLst>
                <a:gd name="T0" fmla="*/ 1518 w 1615"/>
                <a:gd name="T1" fmla="*/ 0 h 130"/>
                <a:gd name="T2" fmla="*/ 97 w 1615"/>
                <a:gd name="T3" fmla="*/ 0 h 130"/>
                <a:gd name="T4" fmla="*/ 0 w 1615"/>
                <a:gd name="T5" fmla="*/ 130 h 130"/>
                <a:gd name="T6" fmla="*/ 1615 w 1615"/>
                <a:gd name="T7" fmla="*/ 130 h 130"/>
                <a:gd name="T8" fmla="*/ 1518 w 1615"/>
                <a:gd name="T9" fmla="*/ 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15" h="130">
                  <a:moveTo>
                    <a:pt x="1518" y="0"/>
                  </a:moveTo>
                  <a:lnTo>
                    <a:pt x="97" y="0"/>
                  </a:lnTo>
                  <a:lnTo>
                    <a:pt x="0" y="130"/>
                  </a:lnTo>
                  <a:lnTo>
                    <a:pt x="1615" y="130"/>
                  </a:lnTo>
                  <a:lnTo>
                    <a:pt x="1518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2" name="Freeform 813"/>
            <p:cNvSpPr>
              <a:spLocks/>
            </p:cNvSpPr>
            <p:nvPr/>
          </p:nvSpPr>
          <p:spPr bwMode="auto">
            <a:xfrm>
              <a:off x="5154290" y="5358526"/>
              <a:ext cx="1883420" cy="151606"/>
            </a:xfrm>
            <a:custGeom>
              <a:avLst/>
              <a:gdLst>
                <a:gd name="T0" fmla="*/ 1518 w 1615"/>
                <a:gd name="T1" fmla="*/ 0 h 130"/>
                <a:gd name="T2" fmla="*/ 97 w 1615"/>
                <a:gd name="T3" fmla="*/ 0 h 130"/>
                <a:gd name="T4" fmla="*/ 0 w 1615"/>
                <a:gd name="T5" fmla="*/ 130 h 130"/>
                <a:gd name="T6" fmla="*/ 1615 w 1615"/>
                <a:gd name="T7" fmla="*/ 130 h 130"/>
                <a:gd name="T8" fmla="*/ 1518 w 1615"/>
                <a:gd name="T9" fmla="*/ 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15" h="130">
                  <a:moveTo>
                    <a:pt x="1518" y="0"/>
                  </a:moveTo>
                  <a:lnTo>
                    <a:pt x="97" y="0"/>
                  </a:lnTo>
                  <a:lnTo>
                    <a:pt x="0" y="130"/>
                  </a:lnTo>
                  <a:lnTo>
                    <a:pt x="1615" y="130"/>
                  </a:lnTo>
                  <a:lnTo>
                    <a:pt x="1518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3" name="Freeform 814"/>
            <p:cNvSpPr>
              <a:spLocks/>
            </p:cNvSpPr>
            <p:nvPr/>
          </p:nvSpPr>
          <p:spPr bwMode="auto">
            <a:xfrm>
              <a:off x="5577622" y="5601097"/>
              <a:ext cx="1036756" cy="46648"/>
            </a:xfrm>
            <a:custGeom>
              <a:avLst/>
              <a:gdLst>
                <a:gd name="T0" fmla="*/ 19 w 376"/>
                <a:gd name="T1" fmla="*/ 17 h 17"/>
                <a:gd name="T2" fmla="*/ 0 w 376"/>
                <a:gd name="T3" fmla="*/ 0 h 17"/>
                <a:gd name="T4" fmla="*/ 376 w 376"/>
                <a:gd name="T5" fmla="*/ 0 h 17"/>
                <a:gd name="T6" fmla="*/ 357 w 376"/>
                <a:gd name="T7" fmla="*/ 17 h 17"/>
                <a:gd name="T8" fmla="*/ 19 w 376"/>
                <a:gd name="T9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6" h="17">
                  <a:moveTo>
                    <a:pt x="19" y="17"/>
                  </a:moveTo>
                  <a:cubicBezTo>
                    <a:pt x="9" y="17"/>
                    <a:pt x="1" y="10"/>
                    <a:pt x="0" y="0"/>
                  </a:cubicBezTo>
                  <a:cubicBezTo>
                    <a:pt x="376" y="0"/>
                    <a:pt x="376" y="0"/>
                    <a:pt x="376" y="0"/>
                  </a:cubicBezTo>
                  <a:cubicBezTo>
                    <a:pt x="375" y="10"/>
                    <a:pt x="366" y="17"/>
                    <a:pt x="357" y="17"/>
                  </a:cubicBezTo>
                  <a:lnTo>
                    <a:pt x="19" y="17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14" name="Group 13"/>
            <p:cNvGrpSpPr/>
            <p:nvPr/>
          </p:nvGrpSpPr>
          <p:grpSpPr>
            <a:xfrm>
              <a:off x="3279986" y="4972152"/>
              <a:ext cx="5632028" cy="345917"/>
              <a:chOff x="-38360350" y="696913"/>
              <a:chExt cx="88912701" cy="5461000"/>
            </a:xfrm>
          </p:grpSpPr>
          <p:sp>
            <p:nvSpPr>
              <p:cNvPr id="43" name="Freeform 269"/>
              <p:cNvSpPr>
                <a:spLocks noEditPoints="1"/>
              </p:cNvSpPr>
              <p:nvPr/>
            </p:nvSpPr>
            <p:spPr bwMode="auto">
              <a:xfrm>
                <a:off x="-38360350" y="744538"/>
                <a:ext cx="88898413" cy="5413375"/>
              </a:xfrm>
              <a:custGeom>
                <a:avLst/>
                <a:gdLst>
                  <a:gd name="T0" fmla="*/ 22368 w 23703"/>
                  <a:gd name="T1" fmla="*/ 562 h 1440"/>
                  <a:gd name="T2" fmla="*/ 20270 w 23703"/>
                  <a:gd name="T3" fmla="*/ 8 h 1440"/>
                  <a:gd name="T4" fmla="*/ 18930 w 23703"/>
                  <a:gd name="T5" fmla="*/ 8 h 1440"/>
                  <a:gd name="T6" fmla="*/ 17590 w 23703"/>
                  <a:gd name="T7" fmla="*/ 8 h 1440"/>
                  <a:gd name="T8" fmla="*/ 16251 w 23703"/>
                  <a:gd name="T9" fmla="*/ 8 h 1440"/>
                  <a:gd name="T10" fmla="*/ 14911 w 23703"/>
                  <a:gd name="T11" fmla="*/ 8 h 1440"/>
                  <a:gd name="T12" fmla="*/ 13571 w 23703"/>
                  <a:gd name="T13" fmla="*/ 8 h 1440"/>
                  <a:gd name="T14" fmla="*/ 12231 w 23703"/>
                  <a:gd name="T15" fmla="*/ 8 h 1440"/>
                  <a:gd name="T16" fmla="*/ 10879 w 23703"/>
                  <a:gd name="T17" fmla="*/ 82 h 1440"/>
                  <a:gd name="T18" fmla="*/ 9523 w 23703"/>
                  <a:gd name="T19" fmla="*/ 82 h 1440"/>
                  <a:gd name="T20" fmla="*/ 8167 w 23703"/>
                  <a:gd name="T21" fmla="*/ 82 h 1440"/>
                  <a:gd name="T22" fmla="*/ 6811 w 23703"/>
                  <a:gd name="T23" fmla="*/ 82 h 1440"/>
                  <a:gd name="T24" fmla="*/ 5455 w 23703"/>
                  <a:gd name="T25" fmla="*/ 82 h 1440"/>
                  <a:gd name="T26" fmla="*/ 4099 w 23703"/>
                  <a:gd name="T27" fmla="*/ 82 h 1440"/>
                  <a:gd name="T28" fmla="*/ 2087 w 23703"/>
                  <a:gd name="T29" fmla="*/ 82 h 1440"/>
                  <a:gd name="T30" fmla="*/ 938 w 23703"/>
                  <a:gd name="T31" fmla="*/ 803 h 1440"/>
                  <a:gd name="T32" fmla="*/ 13 w 23703"/>
                  <a:gd name="T33" fmla="*/ 1407 h 1440"/>
                  <a:gd name="T34" fmla="*/ 1656 w 23703"/>
                  <a:gd name="T35" fmla="*/ 1399 h 1440"/>
                  <a:gd name="T36" fmla="*/ 3298 w 23703"/>
                  <a:gd name="T37" fmla="*/ 1390 h 1440"/>
                  <a:gd name="T38" fmla="*/ 4941 w 23703"/>
                  <a:gd name="T39" fmla="*/ 1382 h 1440"/>
                  <a:gd name="T40" fmla="*/ 7023 w 23703"/>
                  <a:gd name="T41" fmla="*/ 1137 h 1440"/>
                  <a:gd name="T42" fmla="*/ 6990 w 23703"/>
                  <a:gd name="T43" fmla="*/ 1399 h 1440"/>
                  <a:gd name="T44" fmla="*/ 15040 w 23703"/>
                  <a:gd name="T45" fmla="*/ 1382 h 1440"/>
                  <a:gd name="T46" fmla="*/ 15083 w 23703"/>
                  <a:gd name="T47" fmla="*/ 1149 h 1440"/>
                  <a:gd name="T48" fmla="*/ 17050 w 23703"/>
                  <a:gd name="T49" fmla="*/ 1140 h 1440"/>
                  <a:gd name="T50" fmla="*/ 18638 w 23703"/>
                  <a:gd name="T51" fmla="*/ 1137 h 1440"/>
                  <a:gd name="T52" fmla="*/ 20371 w 23703"/>
                  <a:gd name="T53" fmla="*/ 1382 h 1440"/>
                  <a:gd name="T54" fmla="*/ 22016 w 23703"/>
                  <a:gd name="T55" fmla="*/ 1432 h 1440"/>
                  <a:gd name="T56" fmla="*/ 21849 w 23703"/>
                  <a:gd name="T57" fmla="*/ 1137 h 1440"/>
                  <a:gd name="T58" fmla="*/ 19769 w 23703"/>
                  <a:gd name="T59" fmla="*/ 1107 h 1440"/>
                  <a:gd name="T60" fmla="*/ 18065 w 23703"/>
                  <a:gd name="T61" fmla="*/ 1095 h 1440"/>
                  <a:gd name="T62" fmla="*/ 16346 w 23703"/>
                  <a:gd name="T63" fmla="*/ 861 h 1440"/>
                  <a:gd name="T64" fmla="*/ 5611 w 23703"/>
                  <a:gd name="T65" fmla="*/ 1107 h 1440"/>
                  <a:gd name="T66" fmla="*/ 3678 w 23703"/>
                  <a:gd name="T67" fmla="*/ 618 h 1440"/>
                  <a:gd name="T68" fmla="*/ 3557 w 23703"/>
                  <a:gd name="T69" fmla="*/ 545 h 1440"/>
                  <a:gd name="T70" fmla="*/ 11560 w 23703"/>
                  <a:gd name="T71" fmla="*/ 304 h 1440"/>
                  <a:gd name="T72" fmla="*/ 20090 w 23703"/>
                  <a:gd name="T73" fmla="*/ 819 h 1440"/>
                  <a:gd name="T74" fmla="*/ 8033 w 23703"/>
                  <a:gd name="T75" fmla="*/ 363 h 1440"/>
                  <a:gd name="T76" fmla="*/ 5015 w 23703"/>
                  <a:gd name="T77" fmla="*/ 562 h 1440"/>
                  <a:gd name="T78" fmla="*/ 9384 w 23703"/>
                  <a:gd name="T79" fmla="*/ 562 h 1440"/>
                  <a:gd name="T80" fmla="*/ 12287 w 23703"/>
                  <a:gd name="T81" fmla="*/ 363 h 1440"/>
                  <a:gd name="T82" fmla="*/ 11148 w 23703"/>
                  <a:gd name="T83" fmla="*/ 803 h 1440"/>
                  <a:gd name="T84" fmla="*/ 9557 w 23703"/>
                  <a:gd name="T85" fmla="*/ 626 h 1440"/>
                  <a:gd name="T86" fmla="*/ 13610 w 23703"/>
                  <a:gd name="T87" fmla="*/ 554 h 1440"/>
                  <a:gd name="T88" fmla="*/ 19449 w 23703"/>
                  <a:gd name="T89" fmla="*/ 562 h 1440"/>
                  <a:gd name="T90" fmla="*/ 16522 w 23703"/>
                  <a:gd name="T91" fmla="*/ 363 h 1440"/>
                  <a:gd name="T92" fmla="*/ 15202 w 23703"/>
                  <a:gd name="T93" fmla="*/ 568 h 1440"/>
                  <a:gd name="T94" fmla="*/ 5156 w 23703"/>
                  <a:gd name="T95" fmla="*/ 626 h 1440"/>
                  <a:gd name="T96" fmla="*/ 18573 w 23703"/>
                  <a:gd name="T97" fmla="*/ 811 h 1440"/>
                  <a:gd name="T98" fmla="*/ 6598 w 23703"/>
                  <a:gd name="T99" fmla="*/ 811 h 1440"/>
                  <a:gd name="T100" fmla="*/ 10237 w 23703"/>
                  <a:gd name="T101" fmla="*/ 875 h 1440"/>
                  <a:gd name="T102" fmla="*/ 11914 w 23703"/>
                  <a:gd name="T103" fmla="*/ 861 h 1440"/>
                  <a:gd name="T104" fmla="*/ 19853 w 23703"/>
                  <a:gd name="T105" fmla="*/ 304 h 1440"/>
                  <a:gd name="T106" fmla="*/ 17014 w 23703"/>
                  <a:gd name="T107" fmla="*/ 153 h 1440"/>
                  <a:gd name="T108" fmla="*/ 15630 w 23703"/>
                  <a:gd name="T109" fmla="*/ 313 h 1440"/>
                  <a:gd name="T110" fmla="*/ 12932 w 23703"/>
                  <a:gd name="T111" fmla="*/ 144 h 1440"/>
                  <a:gd name="T112" fmla="*/ 10068 w 23703"/>
                  <a:gd name="T113" fmla="*/ 153 h 1440"/>
                  <a:gd name="T114" fmla="*/ 8749 w 23703"/>
                  <a:gd name="T115" fmla="*/ 313 h 1440"/>
                  <a:gd name="T116" fmla="*/ 5986 w 23703"/>
                  <a:gd name="T117" fmla="*/ 161 h 1440"/>
                  <a:gd name="T118" fmla="*/ 4720 w 23703"/>
                  <a:gd name="T119" fmla="*/ 140 h 1440"/>
                  <a:gd name="T120" fmla="*/ 8088 w 23703"/>
                  <a:gd name="T121" fmla="*/ 610 h 1440"/>
                  <a:gd name="T122" fmla="*/ 8761 w 23703"/>
                  <a:gd name="T123" fmla="*/ 1104 h 1440"/>
                  <a:gd name="T124" fmla="*/ 13435 w 23703"/>
                  <a:gd name="T125" fmla="*/ 875 h 14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3703" h="1440">
                    <a:moveTo>
                      <a:pt x="23690" y="1382"/>
                    </a:moveTo>
                    <a:cubicBezTo>
                      <a:pt x="23694" y="1382"/>
                      <a:pt x="23699" y="1382"/>
                      <a:pt x="23703" y="1382"/>
                    </a:cubicBezTo>
                    <a:cubicBezTo>
                      <a:pt x="23553" y="1288"/>
                      <a:pt x="23407" y="1196"/>
                      <a:pt x="23264" y="1107"/>
                    </a:cubicBezTo>
                    <a:cubicBezTo>
                      <a:pt x="23246" y="1107"/>
                      <a:pt x="23228" y="1107"/>
                      <a:pt x="23211" y="1107"/>
                    </a:cubicBezTo>
                    <a:cubicBezTo>
                      <a:pt x="23209" y="1106"/>
                      <a:pt x="23208" y="1105"/>
                      <a:pt x="23206" y="1104"/>
                    </a:cubicBezTo>
                    <a:cubicBezTo>
                      <a:pt x="23210" y="1104"/>
                      <a:pt x="23215" y="1104"/>
                      <a:pt x="23219" y="1104"/>
                    </a:cubicBezTo>
                    <a:cubicBezTo>
                      <a:pt x="23215" y="1101"/>
                      <a:pt x="23210" y="1098"/>
                      <a:pt x="23206" y="1095"/>
                    </a:cubicBezTo>
                    <a:cubicBezTo>
                      <a:pt x="23210" y="1095"/>
                      <a:pt x="23215" y="1095"/>
                      <a:pt x="23219" y="1095"/>
                    </a:cubicBezTo>
                    <a:cubicBezTo>
                      <a:pt x="23215" y="1092"/>
                      <a:pt x="23210" y="1090"/>
                      <a:pt x="23206" y="1087"/>
                    </a:cubicBezTo>
                    <a:cubicBezTo>
                      <a:pt x="23210" y="1087"/>
                      <a:pt x="23215" y="1087"/>
                      <a:pt x="23219" y="1087"/>
                    </a:cubicBezTo>
                    <a:cubicBezTo>
                      <a:pt x="23215" y="1084"/>
                      <a:pt x="23210" y="1081"/>
                      <a:pt x="23206" y="1079"/>
                    </a:cubicBezTo>
                    <a:cubicBezTo>
                      <a:pt x="23210" y="1079"/>
                      <a:pt x="23215" y="1079"/>
                      <a:pt x="23219" y="1079"/>
                    </a:cubicBezTo>
                    <a:cubicBezTo>
                      <a:pt x="23081" y="992"/>
                      <a:pt x="22946" y="907"/>
                      <a:pt x="22815" y="825"/>
                    </a:cubicBezTo>
                    <a:cubicBezTo>
                      <a:pt x="22801" y="825"/>
                      <a:pt x="22788" y="825"/>
                      <a:pt x="22775" y="825"/>
                    </a:cubicBezTo>
                    <a:cubicBezTo>
                      <a:pt x="22771" y="823"/>
                      <a:pt x="22768" y="821"/>
                      <a:pt x="22765" y="819"/>
                    </a:cubicBezTo>
                    <a:cubicBezTo>
                      <a:pt x="22770" y="819"/>
                      <a:pt x="22774" y="819"/>
                      <a:pt x="22779" y="819"/>
                    </a:cubicBezTo>
                    <a:cubicBezTo>
                      <a:pt x="22774" y="816"/>
                      <a:pt x="22770" y="814"/>
                      <a:pt x="22765" y="811"/>
                    </a:cubicBezTo>
                    <a:cubicBezTo>
                      <a:pt x="22770" y="811"/>
                      <a:pt x="22774" y="811"/>
                      <a:pt x="22779" y="811"/>
                    </a:cubicBezTo>
                    <a:cubicBezTo>
                      <a:pt x="22774" y="808"/>
                      <a:pt x="22770" y="805"/>
                      <a:pt x="22765" y="803"/>
                    </a:cubicBezTo>
                    <a:cubicBezTo>
                      <a:pt x="22770" y="803"/>
                      <a:pt x="22774" y="803"/>
                      <a:pt x="22779" y="803"/>
                    </a:cubicBezTo>
                    <a:cubicBezTo>
                      <a:pt x="22651" y="722"/>
                      <a:pt x="22526" y="644"/>
                      <a:pt x="22404" y="568"/>
                    </a:cubicBezTo>
                    <a:cubicBezTo>
                      <a:pt x="22391" y="568"/>
                      <a:pt x="22378" y="568"/>
                      <a:pt x="22364" y="568"/>
                    </a:cubicBezTo>
                    <a:cubicBezTo>
                      <a:pt x="22361" y="566"/>
                      <a:pt x="22358" y="564"/>
                      <a:pt x="22355" y="562"/>
                    </a:cubicBezTo>
                    <a:cubicBezTo>
                      <a:pt x="22359" y="562"/>
                      <a:pt x="22363" y="562"/>
                      <a:pt x="22368" y="562"/>
                    </a:cubicBezTo>
                    <a:cubicBezTo>
                      <a:pt x="22363" y="559"/>
                      <a:pt x="22359" y="556"/>
                      <a:pt x="22355" y="554"/>
                    </a:cubicBezTo>
                    <a:cubicBezTo>
                      <a:pt x="22359" y="554"/>
                      <a:pt x="22363" y="554"/>
                      <a:pt x="22368" y="554"/>
                    </a:cubicBezTo>
                    <a:cubicBezTo>
                      <a:pt x="22363" y="551"/>
                      <a:pt x="22359" y="548"/>
                      <a:pt x="22355" y="545"/>
                    </a:cubicBezTo>
                    <a:cubicBezTo>
                      <a:pt x="22359" y="545"/>
                      <a:pt x="22363" y="545"/>
                      <a:pt x="22368" y="545"/>
                    </a:cubicBezTo>
                    <a:cubicBezTo>
                      <a:pt x="22250" y="471"/>
                      <a:pt x="22134" y="398"/>
                      <a:pt x="22021" y="327"/>
                    </a:cubicBezTo>
                    <a:cubicBezTo>
                      <a:pt x="22007" y="327"/>
                      <a:pt x="21994" y="327"/>
                      <a:pt x="21981" y="327"/>
                    </a:cubicBezTo>
                    <a:cubicBezTo>
                      <a:pt x="21977" y="325"/>
                      <a:pt x="21974" y="323"/>
                      <a:pt x="21971" y="321"/>
                    </a:cubicBezTo>
                    <a:cubicBezTo>
                      <a:pt x="21975" y="321"/>
                      <a:pt x="21980" y="321"/>
                      <a:pt x="21984" y="321"/>
                    </a:cubicBezTo>
                    <a:cubicBezTo>
                      <a:pt x="21980" y="318"/>
                      <a:pt x="21975" y="316"/>
                      <a:pt x="21971" y="313"/>
                    </a:cubicBezTo>
                    <a:cubicBezTo>
                      <a:pt x="21975" y="313"/>
                      <a:pt x="21980" y="313"/>
                      <a:pt x="21984" y="313"/>
                    </a:cubicBezTo>
                    <a:cubicBezTo>
                      <a:pt x="21980" y="310"/>
                      <a:pt x="21975" y="307"/>
                      <a:pt x="21971" y="304"/>
                    </a:cubicBezTo>
                    <a:cubicBezTo>
                      <a:pt x="21975" y="304"/>
                      <a:pt x="21980" y="304"/>
                      <a:pt x="21984" y="304"/>
                    </a:cubicBezTo>
                    <a:cubicBezTo>
                      <a:pt x="21874" y="236"/>
                      <a:pt x="21767" y="168"/>
                      <a:pt x="21661" y="102"/>
                    </a:cubicBezTo>
                    <a:cubicBezTo>
                      <a:pt x="21648" y="102"/>
                      <a:pt x="21635" y="102"/>
                      <a:pt x="21622" y="102"/>
                    </a:cubicBezTo>
                    <a:cubicBezTo>
                      <a:pt x="21620" y="101"/>
                      <a:pt x="21618" y="100"/>
                      <a:pt x="21615" y="99"/>
                    </a:cubicBezTo>
                    <a:cubicBezTo>
                      <a:pt x="21620" y="99"/>
                      <a:pt x="21624" y="99"/>
                      <a:pt x="21629" y="99"/>
                    </a:cubicBezTo>
                    <a:cubicBezTo>
                      <a:pt x="21624" y="96"/>
                      <a:pt x="21620" y="93"/>
                      <a:pt x="21615" y="90"/>
                    </a:cubicBezTo>
                    <a:cubicBezTo>
                      <a:pt x="21620" y="90"/>
                      <a:pt x="21624" y="90"/>
                      <a:pt x="21629" y="90"/>
                    </a:cubicBezTo>
                    <a:cubicBezTo>
                      <a:pt x="21624" y="87"/>
                      <a:pt x="21620" y="85"/>
                      <a:pt x="21615" y="82"/>
                    </a:cubicBezTo>
                    <a:cubicBezTo>
                      <a:pt x="21620" y="82"/>
                      <a:pt x="21624" y="82"/>
                      <a:pt x="21629" y="82"/>
                    </a:cubicBezTo>
                    <a:cubicBezTo>
                      <a:pt x="21585" y="54"/>
                      <a:pt x="21541" y="27"/>
                      <a:pt x="21498" y="0"/>
                    </a:cubicBezTo>
                    <a:cubicBezTo>
                      <a:pt x="21088" y="0"/>
                      <a:pt x="20679" y="0"/>
                      <a:pt x="20270" y="0"/>
                    </a:cubicBezTo>
                    <a:cubicBezTo>
                      <a:pt x="20274" y="2"/>
                      <a:pt x="20278" y="5"/>
                      <a:pt x="20282" y="8"/>
                    </a:cubicBezTo>
                    <a:cubicBezTo>
                      <a:pt x="20278" y="8"/>
                      <a:pt x="20274" y="8"/>
                      <a:pt x="20270" y="8"/>
                    </a:cubicBezTo>
                    <a:cubicBezTo>
                      <a:pt x="20274" y="11"/>
                      <a:pt x="20278" y="14"/>
                      <a:pt x="20282" y="16"/>
                    </a:cubicBezTo>
                    <a:cubicBezTo>
                      <a:pt x="20278" y="16"/>
                      <a:pt x="20274" y="16"/>
                      <a:pt x="20270" y="16"/>
                    </a:cubicBezTo>
                    <a:cubicBezTo>
                      <a:pt x="20274" y="19"/>
                      <a:pt x="20278" y="22"/>
                      <a:pt x="20282" y="25"/>
                    </a:cubicBezTo>
                    <a:cubicBezTo>
                      <a:pt x="20278" y="25"/>
                      <a:pt x="20274" y="25"/>
                      <a:pt x="20270" y="25"/>
                    </a:cubicBezTo>
                    <a:cubicBezTo>
                      <a:pt x="20274" y="27"/>
                      <a:pt x="20278" y="30"/>
                      <a:pt x="20282" y="33"/>
                    </a:cubicBezTo>
                    <a:cubicBezTo>
                      <a:pt x="20278" y="33"/>
                      <a:pt x="20274" y="33"/>
                      <a:pt x="20270" y="33"/>
                    </a:cubicBezTo>
                    <a:cubicBezTo>
                      <a:pt x="20274" y="36"/>
                      <a:pt x="20278" y="39"/>
                      <a:pt x="20282" y="41"/>
                    </a:cubicBezTo>
                    <a:cubicBezTo>
                      <a:pt x="20278" y="41"/>
                      <a:pt x="20274" y="41"/>
                      <a:pt x="20270" y="41"/>
                    </a:cubicBezTo>
                    <a:cubicBezTo>
                      <a:pt x="20274" y="44"/>
                      <a:pt x="20278" y="47"/>
                      <a:pt x="20282" y="50"/>
                    </a:cubicBezTo>
                    <a:cubicBezTo>
                      <a:pt x="20278" y="50"/>
                      <a:pt x="20274" y="50"/>
                      <a:pt x="20270" y="50"/>
                    </a:cubicBezTo>
                    <a:cubicBezTo>
                      <a:pt x="20274" y="52"/>
                      <a:pt x="20278" y="55"/>
                      <a:pt x="20282" y="58"/>
                    </a:cubicBezTo>
                    <a:cubicBezTo>
                      <a:pt x="20278" y="58"/>
                      <a:pt x="20274" y="58"/>
                      <a:pt x="20270" y="58"/>
                    </a:cubicBezTo>
                    <a:cubicBezTo>
                      <a:pt x="20290" y="73"/>
                      <a:pt x="20311" y="88"/>
                      <a:pt x="20332" y="102"/>
                    </a:cubicBezTo>
                    <a:cubicBezTo>
                      <a:pt x="20309" y="102"/>
                      <a:pt x="20287" y="102"/>
                      <a:pt x="20265" y="102"/>
                    </a:cubicBezTo>
                    <a:cubicBezTo>
                      <a:pt x="20263" y="101"/>
                      <a:pt x="20261" y="100"/>
                      <a:pt x="20259" y="99"/>
                    </a:cubicBezTo>
                    <a:cubicBezTo>
                      <a:pt x="20263" y="99"/>
                      <a:pt x="20267" y="99"/>
                      <a:pt x="20271" y="99"/>
                    </a:cubicBezTo>
                    <a:cubicBezTo>
                      <a:pt x="20267" y="96"/>
                      <a:pt x="20263" y="93"/>
                      <a:pt x="20259" y="90"/>
                    </a:cubicBezTo>
                    <a:cubicBezTo>
                      <a:pt x="20263" y="90"/>
                      <a:pt x="20267" y="90"/>
                      <a:pt x="20271" y="90"/>
                    </a:cubicBezTo>
                    <a:cubicBezTo>
                      <a:pt x="20267" y="87"/>
                      <a:pt x="20263" y="85"/>
                      <a:pt x="20259" y="82"/>
                    </a:cubicBezTo>
                    <a:cubicBezTo>
                      <a:pt x="20263" y="82"/>
                      <a:pt x="20267" y="82"/>
                      <a:pt x="20271" y="82"/>
                    </a:cubicBezTo>
                    <a:cubicBezTo>
                      <a:pt x="20233" y="54"/>
                      <a:pt x="20195" y="27"/>
                      <a:pt x="20158" y="0"/>
                    </a:cubicBezTo>
                    <a:cubicBezTo>
                      <a:pt x="19749" y="0"/>
                      <a:pt x="19339" y="0"/>
                      <a:pt x="18930" y="0"/>
                    </a:cubicBezTo>
                    <a:cubicBezTo>
                      <a:pt x="18933" y="2"/>
                      <a:pt x="18937" y="5"/>
                      <a:pt x="18940" y="8"/>
                    </a:cubicBezTo>
                    <a:cubicBezTo>
                      <a:pt x="18937" y="8"/>
                      <a:pt x="18933" y="8"/>
                      <a:pt x="18930" y="8"/>
                    </a:cubicBezTo>
                    <a:cubicBezTo>
                      <a:pt x="18933" y="11"/>
                      <a:pt x="18937" y="14"/>
                      <a:pt x="18940" y="16"/>
                    </a:cubicBezTo>
                    <a:cubicBezTo>
                      <a:pt x="18937" y="16"/>
                      <a:pt x="18933" y="16"/>
                      <a:pt x="18930" y="16"/>
                    </a:cubicBezTo>
                    <a:cubicBezTo>
                      <a:pt x="18933" y="19"/>
                      <a:pt x="18937" y="22"/>
                      <a:pt x="18940" y="25"/>
                    </a:cubicBezTo>
                    <a:cubicBezTo>
                      <a:pt x="18937" y="25"/>
                      <a:pt x="18933" y="25"/>
                      <a:pt x="18930" y="25"/>
                    </a:cubicBezTo>
                    <a:cubicBezTo>
                      <a:pt x="18933" y="27"/>
                      <a:pt x="18937" y="30"/>
                      <a:pt x="18940" y="33"/>
                    </a:cubicBezTo>
                    <a:cubicBezTo>
                      <a:pt x="18937" y="33"/>
                      <a:pt x="18933" y="33"/>
                      <a:pt x="18930" y="33"/>
                    </a:cubicBezTo>
                    <a:cubicBezTo>
                      <a:pt x="18933" y="36"/>
                      <a:pt x="18937" y="39"/>
                      <a:pt x="18940" y="41"/>
                    </a:cubicBezTo>
                    <a:cubicBezTo>
                      <a:pt x="18937" y="41"/>
                      <a:pt x="18933" y="41"/>
                      <a:pt x="18930" y="41"/>
                    </a:cubicBezTo>
                    <a:cubicBezTo>
                      <a:pt x="18933" y="44"/>
                      <a:pt x="18937" y="47"/>
                      <a:pt x="18940" y="50"/>
                    </a:cubicBezTo>
                    <a:cubicBezTo>
                      <a:pt x="18937" y="50"/>
                      <a:pt x="18933" y="50"/>
                      <a:pt x="18930" y="50"/>
                    </a:cubicBezTo>
                    <a:cubicBezTo>
                      <a:pt x="18933" y="52"/>
                      <a:pt x="18937" y="55"/>
                      <a:pt x="18940" y="58"/>
                    </a:cubicBezTo>
                    <a:cubicBezTo>
                      <a:pt x="18937" y="58"/>
                      <a:pt x="18933" y="58"/>
                      <a:pt x="18930" y="58"/>
                    </a:cubicBezTo>
                    <a:cubicBezTo>
                      <a:pt x="18947" y="73"/>
                      <a:pt x="18965" y="88"/>
                      <a:pt x="18982" y="102"/>
                    </a:cubicBezTo>
                    <a:cubicBezTo>
                      <a:pt x="18957" y="102"/>
                      <a:pt x="18932" y="102"/>
                      <a:pt x="18907" y="102"/>
                    </a:cubicBezTo>
                    <a:cubicBezTo>
                      <a:pt x="18906" y="101"/>
                      <a:pt x="18904" y="100"/>
                      <a:pt x="18903" y="99"/>
                    </a:cubicBezTo>
                    <a:cubicBezTo>
                      <a:pt x="18906" y="99"/>
                      <a:pt x="18909" y="99"/>
                      <a:pt x="18913" y="99"/>
                    </a:cubicBezTo>
                    <a:cubicBezTo>
                      <a:pt x="18909" y="96"/>
                      <a:pt x="18906" y="93"/>
                      <a:pt x="18903" y="90"/>
                    </a:cubicBezTo>
                    <a:cubicBezTo>
                      <a:pt x="18906" y="90"/>
                      <a:pt x="18909" y="90"/>
                      <a:pt x="18913" y="90"/>
                    </a:cubicBezTo>
                    <a:cubicBezTo>
                      <a:pt x="18909" y="87"/>
                      <a:pt x="18906" y="85"/>
                      <a:pt x="18903" y="82"/>
                    </a:cubicBezTo>
                    <a:cubicBezTo>
                      <a:pt x="18906" y="82"/>
                      <a:pt x="18909" y="82"/>
                      <a:pt x="18913" y="82"/>
                    </a:cubicBezTo>
                    <a:cubicBezTo>
                      <a:pt x="18881" y="54"/>
                      <a:pt x="18849" y="27"/>
                      <a:pt x="18818" y="0"/>
                    </a:cubicBezTo>
                    <a:cubicBezTo>
                      <a:pt x="18409" y="0"/>
                      <a:pt x="18000" y="0"/>
                      <a:pt x="17590" y="0"/>
                    </a:cubicBezTo>
                    <a:cubicBezTo>
                      <a:pt x="17593" y="2"/>
                      <a:pt x="17596" y="5"/>
                      <a:pt x="17598" y="8"/>
                    </a:cubicBezTo>
                    <a:cubicBezTo>
                      <a:pt x="17596" y="8"/>
                      <a:pt x="17593" y="8"/>
                      <a:pt x="17590" y="8"/>
                    </a:cubicBezTo>
                    <a:cubicBezTo>
                      <a:pt x="17593" y="11"/>
                      <a:pt x="17596" y="14"/>
                      <a:pt x="17598" y="16"/>
                    </a:cubicBezTo>
                    <a:cubicBezTo>
                      <a:pt x="17596" y="16"/>
                      <a:pt x="17593" y="16"/>
                      <a:pt x="17590" y="16"/>
                    </a:cubicBezTo>
                    <a:cubicBezTo>
                      <a:pt x="17593" y="19"/>
                      <a:pt x="17596" y="22"/>
                      <a:pt x="17598" y="25"/>
                    </a:cubicBezTo>
                    <a:cubicBezTo>
                      <a:pt x="17596" y="25"/>
                      <a:pt x="17593" y="25"/>
                      <a:pt x="17590" y="25"/>
                    </a:cubicBezTo>
                    <a:cubicBezTo>
                      <a:pt x="17593" y="27"/>
                      <a:pt x="17596" y="30"/>
                      <a:pt x="17598" y="33"/>
                    </a:cubicBezTo>
                    <a:cubicBezTo>
                      <a:pt x="17596" y="33"/>
                      <a:pt x="17593" y="33"/>
                      <a:pt x="17590" y="33"/>
                    </a:cubicBezTo>
                    <a:cubicBezTo>
                      <a:pt x="17593" y="36"/>
                      <a:pt x="17596" y="39"/>
                      <a:pt x="17598" y="41"/>
                    </a:cubicBezTo>
                    <a:cubicBezTo>
                      <a:pt x="17596" y="41"/>
                      <a:pt x="17593" y="41"/>
                      <a:pt x="17590" y="41"/>
                    </a:cubicBezTo>
                    <a:cubicBezTo>
                      <a:pt x="17593" y="44"/>
                      <a:pt x="17596" y="47"/>
                      <a:pt x="17598" y="50"/>
                    </a:cubicBezTo>
                    <a:cubicBezTo>
                      <a:pt x="17596" y="50"/>
                      <a:pt x="17593" y="50"/>
                      <a:pt x="17590" y="50"/>
                    </a:cubicBezTo>
                    <a:cubicBezTo>
                      <a:pt x="17593" y="52"/>
                      <a:pt x="17596" y="55"/>
                      <a:pt x="17598" y="58"/>
                    </a:cubicBezTo>
                    <a:cubicBezTo>
                      <a:pt x="17596" y="58"/>
                      <a:pt x="17593" y="58"/>
                      <a:pt x="17590" y="58"/>
                    </a:cubicBezTo>
                    <a:cubicBezTo>
                      <a:pt x="17604" y="73"/>
                      <a:pt x="17618" y="88"/>
                      <a:pt x="17633" y="102"/>
                    </a:cubicBezTo>
                    <a:cubicBezTo>
                      <a:pt x="17605" y="102"/>
                      <a:pt x="17578" y="102"/>
                      <a:pt x="17550" y="102"/>
                    </a:cubicBezTo>
                    <a:cubicBezTo>
                      <a:pt x="17549" y="101"/>
                      <a:pt x="17548" y="100"/>
                      <a:pt x="17547" y="99"/>
                    </a:cubicBezTo>
                    <a:cubicBezTo>
                      <a:pt x="17549" y="99"/>
                      <a:pt x="17552" y="99"/>
                      <a:pt x="17555" y="99"/>
                    </a:cubicBezTo>
                    <a:cubicBezTo>
                      <a:pt x="17552" y="96"/>
                      <a:pt x="17549" y="93"/>
                      <a:pt x="17547" y="90"/>
                    </a:cubicBezTo>
                    <a:cubicBezTo>
                      <a:pt x="17549" y="90"/>
                      <a:pt x="17552" y="90"/>
                      <a:pt x="17555" y="90"/>
                    </a:cubicBezTo>
                    <a:cubicBezTo>
                      <a:pt x="17552" y="87"/>
                      <a:pt x="17549" y="85"/>
                      <a:pt x="17547" y="82"/>
                    </a:cubicBezTo>
                    <a:cubicBezTo>
                      <a:pt x="17549" y="82"/>
                      <a:pt x="17552" y="82"/>
                      <a:pt x="17555" y="82"/>
                    </a:cubicBezTo>
                    <a:cubicBezTo>
                      <a:pt x="17529" y="54"/>
                      <a:pt x="17503" y="27"/>
                      <a:pt x="17478" y="0"/>
                    </a:cubicBezTo>
                    <a:cubicBezTo>
                      <a:pt x="17069" y="0"/>
                      <a:pt x="16660" y="0"/>
                      <a:pt x="16251" y="0"/>
                    </a:cubicBezTo>
                    <a:cubicBezTo>
                      <a:pt x="16253" y="2"/>
                      <a:pt x="16255" y="5"/>
                      <a:pt x="16257" y="8"/>
                    </a:cubicBezTo>
                    <a:cubicBezTo>
                      <a:pt x="16255" y="8"/>
                      <a:pt x="16253" y="8"/>
                      <a:pt x="16251" y="8"/>
                    </a:cubicBezTo>
                    <a:cubicBezTo>
                      <a:pt x="16253" y="11"/>
                      <a:pt x="16255" y="14"/>
                      <a:pt x="16257" y="16"/>
                    </a:cubicBezTo>
                    <a:cubicBezTo>
                      <a:pt x="16255" y="16"/>
                      <a:pt x="16253" y="16"/>
                      <a:pt x="16251" y="16"/>
                    </a:cubicBezTo>
                    <a:cubicBezTo>
                      <a:pt x="16253" y="19"/>
                      <a:pt x="16255" y="22"/>
                      <a:pt x="16257" y="25"/>
                    </a:cubicBezTo>
                    <a:cubicBezTo>
                      <a:pt x="16255" y="25"/>
                      <a:pt x="16253" y="25"/>
                      <a:pt x="16251" y="25"/>
                    </a:cubicBezTo>
                    <a:cubicBezTo>
                      <a:pt x="16253" y="27"/>
                      <a:pt x="16255" y="30"/>
                      <a:pt x="16257" y="33"/>
                    </a:cubicBezTo>
                    <a:cubicBezTo>
                      <a:pt x="16255" y="33"/>
                      <a:pt x="16253" y="33"/>
                      <a:pt x="16251" y="33"/>
                    </a:cubicBezTo>
                    <a:cubicBezTo>
                      <a:pt x="16253" y="36"/>
                      <a:pt x="16255" y="39"/>
                      <a:pt x="16257" y="41"/>
                    </a:cubicBezTo>
                    <a:cubicBezTo>
                      <a:pt x="16255" y="41"/>
                      <a:pt x="16253" y="41"/>
                      <a:pt x="16251" y="41"/>
                    </a:cubicBezTo>
                    <a:cubicBezTo>
                      <a:pt x="16253" y="44"/>
                      <a:pt x="16255" y="47"/>
                      <a:pt x="16257" y="50"/>
                    </a:cubicBezTo>
                    <a:cubicBezTo>
                      <a:pt x="16255" y="50"/>
                      <a:pt x="16253" y="50"/>
                      <a:pt x="16251" y="50"/>
                    </a:cubicBezTo>
                    <a:cubicBezTo>
                      <a:pt x="16253" y="52"/>
                      <a:pt x="16255" y="55"/>
                      <a:pt x="16257" y="58"/>
                    </a:cubicBezTo>
                    <a:cubicBezTo>
                      <a:pt x="16255" y="58"/>
                      <a:pt x="16253" y="58"/>
                      <a:pt x="16251" y="58"/>
                    </a:cubicBezTo>
                    <a:cubicBezTo>
                      <a:pt x="16261" y="73"/>
                      <a:pt x="16272" y="88"/>
                      <a:pt x="16283" y="102"/>
                    </a:cubicBezTo>
                    <a:cubicBezTo>
                      <a:pt x="16253" y="102"/>
                      <a:pt x="16223" y="102"/>
                      <a:pt x="16193" y="102"/>
                    </a:cubicBezTo>
                    <a:cubicBezTo>
                      <a:pt x="16192" y="101"/>
                      <a:pt x="16191" y="100"/>
                      <a:pt x="16191" y="99"/>
                    </a:cubicBezTo>
                    <a:cubicBezTo>
                      <a:pt x="16193" y="99"/>
                      <a:pt x="16194" y="99"/>
                      <a:pt x="16196" y="99"/>
                    </a:cubicBezTo>
                    <a:cubicBezTo>
                      <a:pt x="16194" y="96"/>
                      <a:pt x="16193" y="93"/>
                      <a:pt x="16191" y="90"/>
                    </a:cubicBezTo>
                    <a:cubicBezTo>
                      <a:pt x="16193" y="90"/>
                      <a:pt x="16194" y="90"/>
                      <a:pt x="16196" y="90"/>
                    </a:cubicBezTo>
                    <a:cubicBezTo>
                      <a:pt x="16194" y="87"/>
                      <a:pt x="16193" y="85"/>
                      <a:pt x="16191" y="82"/>
                    </a:cubicBezTo>
                    <a:cubicBezTo>
                      <a:pt x="16193" y="82"/>
                      <a:pt x="16194" y="82"/>
                      <a:pt x="16196" y="82"/>
                    </a:cubicBezTo>
                    <a:cubicBezTo>
                      <a:pt x="16177" y="54"/>
                      <a:pt x="16157" y="27"/>
                      <a:pt x="16138" y="0"/>
                    </a:cubicBezTo>
                    <a:cubicBezTo>
                      <a:pt x="15729" y="0"/>
                      <a:pt x="15320" y="0"/>
                      <a:pt x="14911" y="0"/>
                    </a:cubicBezTo>
                    <a:cubicBezTo>
                      <a:pt x="14912" y="2"/>
                      <a:pt x="14913" y="5"/>
                      <a:pt x="14915" y="8"/>
                    </a:cubicBezTo>
                    <a:cubicBezTo>
                      <a:pt x="14913" y="8"/>
                      <a:pt x="14912" y="8"/>
                      <a:pt x="14911" y="8"/>
                    </a:cubicBezTo>
                    <a:cubicBezTo>
                      <a:pt x="14912" y="11"/>
                      <a:pt x="14913" y="14"/>
                      <a:pt x="14915" y="16"/>
                    </a:cubicBezTo>
                    <a:cubicBezTo>
                      <a:pt x="14913" y="16"/>
                      <a:pt x="14912" y="16"/>
                      <a:pt x="14911" y="16"/>
                    </a:cubicBezTo>
                    <a:cubicBezTo>
                      <a:pt x="14912" y="19"/>
                      <a:pt x="14913" y="22"/>
                      <a:pt x="14915" y="25"/>
                    </a:cubicBezTo>
                    <a:cubicBezTo>
                      <a:pt x="14913" y="25"/>
                      <a:pt x="14912" y="25"/>
                      <a:pt x="14911" y="25"/>
                    </a:cubicBezTo>
                    <a:cubicBezTo>
                      <a:pt x="14912" y="27"/>
                      <a:pt x="14913" y="30"/>
                      <a:pt x="14915" y="33"/>
                    </a:cubicBezTo>
                    <a:cubicBezTo>
                      <a:pt x="14913" y="33"/>
                      <a:pt x="14912" y="33"/>
                      <a:pt x="14911" y="33"/>
                    </a:cubicBezTo>
                    <a:cubicBezTo>
                      <a:pt x="14912" y="36"/>
                      <a:pt x="14913" y="39"/>
                      <a:pt x="14915" y="41"/>
                    </a:cubicBezTo>
                    <a:cubicBezTo>
                      <a:pt x="14913" y="41"/>
                      <a:pt x="14912" y="41"/>
                      <a:pt x="14911" y="41"/>
                    </a:cubicBezTo>
                    <a:cubicBezTo>
                      <a:pt x="14912" y="44"/>
                      <a:pt x="14913" y="47"/>
                      <a:pt x="14915" y="50"/>
                    </a:cubicBezTo>
                    <a:cubicBezTo>
                      <a:pt x="14913" y="50"/>
                      <a:pt x="14912" y="50"/>
                      <a:pt x="14911" y="50"/>
                    </a:cubicBezTo>
                    <a:cubicBezTo>
                      <a:pt x="14912" y="52"/>
                      <a:pt x="14913" y="55"/>
                      <a:pt x="14915" y="58"/>
                    </a:cubicBezTo>
                    <a:cubicBezTo>
                      <a:pt x="14913" y="58"/>
                      <a:pt x="14912" y="58"/>
                      <a:pt x="14911" y="58"/>
                    </a:cubicBezTo>
                    <a:cubicBezTo>
                      <a:pt x="14918" y="73"/>
                      <a:pt x="14926" y="88"/>
                      <a:pt x="14933" y="102"/>
                    </a:cubicBezTo>
                    <a:cubicBezTo>
                      <a:pt x="14901" y="102"/>
                      <a:pt x="14869" y="102"/>
                      <a:pt x="14836" y="102"/>
                    </a:cubicBezTo>
                    <a:cubicBezTo>
                      <a:pt x="14835" y="101"/>
                      <a:pt x="14835" y="100"/>
                      <a:pt x="14834" y="99"/>
                    </a:cubicBezTo>
                    <a:cubicBezTo>
                      <a:pt x="14836" y="99"/>
                      <a:pt x="14837" y="99"/>
                      <a:pt x="14838" y="99"/>
                    </a:cubicBezTo>
                    <a:cubicBezTo>
                      <a:pt x="14837" y="96"/>
                      <a:pt x="14836" y="93"/>
                      <a:pt x="14834" y="90"/>
                    </a:cubicBezTo>
                    <a:cubicBezTo>
                      <a:pt x="14836" y="90"/>
                      <a:pt x="14837" y="90"/>
                      <a:pt x="14838" y="90"/>
                    </a:cubicBezTo>
                    <a:cubicBezTo>
                      <a:pt x="14837" y="87"/>
                      <a:pt x="14836" y="85"/>
                      <a:pt x="14834" y="82"/>
                    </a:cubicBezTo>
                    <a:cubicBezTo>
                      <a:pt x="14836" y="82"/>
                      <a:pt x="14837" y="82"/>
                      <a:pt x="14838" y="82"/>
                    </a:cubicBezTo>
                    <a:cubicBezTo>
                      <a:pt x="14825" y="54"/>
                      <a:pt x="14812" y="27"/>
                      <a:pt x="14798" y="0"/>
                    </a:cubicBezTo>
                    <a:cubicBezTo>
                      <a:pt x="14389" y="0"/>
                      <a:pt x="13980" y="0"/>
                      <a:pt x="13571" y="0"/>
                    </a:cubicBezTo>
                    <a:cubicBezTo>
                      <a:pt x="13572" y="2"/>
                      <a:pt x="13572" y="5"/>
                      <a:pt x="13573" y="8"/>
                    </a:cubicBezTo>
                    <a:cubicBezTo>
                      <a:pt x="13572" y="8"/>
                      <a:pt x="13572" y="8"/>
                      <a:pt x="13571" y="8"/>
                    </a:cubicBezTo>
                    <a:cubicBezTo>
                      <a:pt x="13572" y="11"/>
                      <a:pt x="13572" y="14"/>
                      <a:pt x="13573" y="16"/>
                    </a:cubicBezTo>
                    <a:cubicBezTo>
                      <a:pt x="13572" y="16"/>
                      <a:pt x="13572" y="16"/>
                      <a:pt x="13571" y="16"/>
                    </a:cubicBezTo>
                    <a:cubicBezTo>
                      <a:pt x="13572" y="19"/>
                      <a:pt x="13572" y="22"/>
                      <a:pt x="13573" y="25"/>
                    </a:cubicBezTo>
                    <a:cubicBezTo>
                      <a:pt x="13572" y="25"/>
                      <a:pt x="13572" y="25"/>
                      <a:pt x="13571" y="25"/>
                    </a:cubicBezTo>
                    <a:cubicBezTo>
                      <a:pt x="13572" y="27"/>
                      <a:pt x="13572" y="30"/>
                      <a:pt x="13573" y="33"/>
                    </a:cubicBezTo>
                    <a:cubicBezTo>
                      <a:pt x="13572" y="33"/>
                      <a:pt x="13572" y="33"/>
                      <a:pt x="13571" y="33"/>
                    </a:cubicBezTo>
                    <a:cubicBezTo>
                      <a:pt x="13572" y="36"/>
                      <a:pt x="13572" y="39"/>
                      <a:pt x="13573" y="41"/>
                    </a:cubicBezTo>
                    <a:cubicBezTo>
                      <a:pt x="13572" y="41"/>
                      <a:pt x="13572" y="41"/>
                      <a:pt x="13571" y="41"/>
                    </a:cubicBezTo>
                    <a:cubicBezTo>
                      <a:pt x="13572" y="44"/>
                      <a:pt x="13572" y="47"/>
                      <a:pt x="13573" y="50"/>
                    </a:cubicBezTo>
                    <a:cubicBezTo>
                      <a:pt x="13572" y="50"/>
                      <a:pt x="13572" y="50"/>
                      <a:pt x="13571" y="50"/>
                    </a:cubicBezTo>
                    <a:cubicBezTo>
                      <a:pt x="13572" y="52"/>
                      <a:pt x="13572" y="55"/>
                      <a:pt x="13573" y="58"/>
                    </a:cubicBezTo>
                    <a:cubicBezTo>
                      <a:pt x="13572" y="58"/>
                      <a:pt x="13572" y="58"/>
                      <a:pt x="13571" y="58"/>
                    </a:cubicBezTo>
                    <a:cubicBezTo>
                      <a:pt x="13575" y="73"/>
                      <a:pt x="13579" y="88"/>
                      <a:pt x="13584" y="102"/>
                    </a:cubicBezTo>
                    <a:cubicBezTo>
                      <a:pt x="13549" y="102"/>
                      <a:pt x="13514" y="102"/>
                      <a:pt x="13479" y="102"/>
                    </a:cubicBezTo>
                    <a:cubicBezTo>
                      <a:pt x="13479" y="101"/>
                      <a:pt x="13479" y="100"/>
                      <a:pt x="13478" y="99"/>
                    </a:cubicBezTo>
                    <a:cubicBezTo>
                      <a:pt x="13479" y="99"/>
                      <a:pt x="13480" y="99"/>
                      <a:pt x="13481" y="99"/>
                    </a:cubicBezTo>
                    <a:cubicBezTo>
                      <a:pt x="13480" y="96"/>
                      <a:pt x="13479" y="93"/>
                      <a:pt x="13478" y="90"/>
                    </a:cubicBezTo>
                    <a:cubicBezTo>
                      <a:pt x="13479" y="90"/>
                      <a:pt x="13480" y="90"/>
                      <a:pt x="13481" y="90"/>
                    </a:cubicBezTo>
                    <a:cubicBezTo>
                      <a:pt x="13480" y="87"/>
                      <a:pt x="13479" y="85"/>
                      <a:pt x="13478" y="82"/>
                    </a:cubicBezTo>
                    <a:cubicBezTo>
                      <a:pt x="13479" y="82"/>
                      <a:pt x="13480" y="82"/>
                      <a:pt x="13481" y="82"/>
                    </a:cubicBezTo>
                    <a:cubicBezTo>
                      <a:pt x="13473" y="54"/>
                      <a:pt x="13466" y="27"/>
                      <a:pt x="13459" y="0"/>
                    </a:cubicBezTo>
                    <a:cubicBezTo>
                      <a:pt x="13049" y="0"/>
                      <a:pt x="12640" y="0"/>
                      <a:pt x="12231" y="0"/>
                    </a:cubicBezTo>
                    <a:cubicBezTo>
                      <a:pt x="12231" y="2"/>
                      <a:pt x="12231" y="5"/>
                      <a:pt x="12231" y="8"/>
                    </a:cubicBezTo>
                    <a:cubicBezTo>
                      <a:pt x="12231" y="8"/>
                      <a:pt x="12231" y="8"/>
                      <a:pt x="12231" y="8"/>
                    </a:cubicBezTo>
                    <a:cubicBezTo>
                      <a:pt x="12231" y="11"/>
                      <a:pt x="12231" y="14"/>
                      <a:pt x="12231" y="16"/>
                    </a:cubicBezTo>
                    <a:cubicBezTo>
                      <a:pt x="12231" y="16"/>
                      <a:pt x="12231" y="16"/>
                      <a:pt x="12231" y="16"/>
                    </a:cubicBezTo>
                    <a:cubicBezTo>
                      <a:pt x="12231" y="19"/>
                      <a:pt x="12231" y="22"/>
                      <a:pt x="12231" y="25"/>
                    </a:cubicBezTo>
                    <a:cubicBezTo>
                      <a:pt x="12231" y="25"/>
                      <a:pt x="12231" y="25"/>
                      <a:pt x="12231" y="25"/>
                    </a:cubicBezTo>
                    <a:cubicBezTo>
                      <a:pt x="12231" y="27"/>
                      <a:pt x="12231" y="30"/>
                      <a:pt x="12231" y="33"/>
                    </a:cubicBezTo>
                    <a:cubicBezTo>
                      <a:pt x="12231" y="33"/>
                      <a:pt x="12231" y="33"/>
                      <a:pt x="12231" y="33"/>
                    </a:cubicBezTo>
                    <a:cubicBezTo>
                      <a:pt x="12231" y="36"/>
                      <a:pt x="12231" y="39"/>
                      <a:pt x="12231" y="41"/>
                    </a:cubicBezTo>
                    <a:cubicBezTo>
                      <a:pt x="12231" y="41"/>
                      <a:pt x="12231" y="41"/>
                      <a:pt x="12231" y="41"/>
                    </a:cubicBezTo>
                    <a:cubicBezTo>
                      <a:pt x="12231" y="44"/>
                      <a:pt x="12231" y="47"/>
                      <a:pt x="12231" y="50"/>
                    </a:cubicBezTo>
                    <a:cubicBezTo>
                      <a:pt x="12231" y="50"/>
                      <a:pt x="12231" y="50"/>
                      <a:pt x="12231" y="50"/>
                    </a:cubicBezTo>
                    <a:cubicBezTo>
                      <a:pt x="12231" y="52"/>
                      <a:pt x="12231" y="55"/>
                      <a:pt x="12231" y="58"/>
                    </a:cubicBezTo>
                    <a:cubicBezTo>
                      <a:pt x="12231" y="58"/>
                      <a:pt x="12231" y="58"/>
                      <a:pt x="12231" y="58"/>
                    </a:cubicBezTo>
                    <a:cubicBezTo>
                      <a:pt x="12232" y="73"/>
                      <a:pt x="12233" y="88"/>
                      <a:pt x="12234" y="102"/>
                    </a:cubicBezTo>
                    <a:cubicBezTo>
                      <a:pt x="12197" y="102"/>
                      <a:pt x="12159" y="102"/>
                      <a:pt x="12122" y="102"/>
                    </a:cubicBezTo>
                    <a:cubicBezTo>
                      <a:pt x="12122" y="101"/>
                      <a:pt x="12122" y="100"/>
                      <a:pt x="12122" y="99"/>
                    </a:cubicBezTo>
                    <a:cubicBezTo>
                      <a:pt x="12122" y="99"/>
                      <a:pt x="12122" y="99"/>
                      <a:pt x="12122" y="99"/>
                    </a:cubicBezTo>
                    <a:cubicBezTo>
                      <a:pt x="12122" y="96"/>
                      <a:pt x="12122" y="93"/>
                      <a:pt x="12122" y="90"/>
                    </a:cubicBezTo>
                    <a:cubicBezTo>
                      <a:pt x="12122" y="90"/>
                      <a:pt x="12122" y="90"/>
                      <a:pt x="12122" y="90"/>
                    </a:cubicBezTo>
                    <a:cubicBezTo>
                      <a:pt x="12122" y="87"/>
                      <a:pt x="12122" y="85"/>
                      <a:pt x="12122" y="82"/>
                    </a:cubicBezTo>
                    <a:cubicBezTo>
                      <a:pt x="12122" y="82"/>
                      <a:pt x="12122" y="82"/>
                      <a:pt x="12122" y="82"/>
                    </a:cubicBezTo>
                    <a:cubicBezTo>
                      <a:pt x="12121" y="54"/>
                      <a:pt x="12120" y="27"/>
                      <a:pt x="12119" y="0"/>
                    </a:cubicBezTo>
                    <a:cubicBezTo>
                      <a:pt x="11710" y="0"/>
                      <a:pt x="11300" y="0"/>
                      <a:pt x="10891" y="0"/>
                    </a:cubicBezTo>
                    <a:cubicBezTo>
                      <a:pt x="10887" y="27"/>
                      <a:pt x="10883" y="54"/>
                      <a:pt x="10878" y="82"/>
                    </a:cubicBezTo>
                    <a:cubicBezTo>
                      <a:pt x="10879" y="82"/>
                      <a:pt x="10879" y="82"/>
                      <a:pt x="10879" y="82"/>
                    </a:cubicBezTo>
                    <a:cubicBezTo>
                      <a:pt x="10879" y="85"/>
                      <a:pt x="10879" y="87"/>
                      <a:pt x="10878" y="90"/>
                    </a:cubicBezTo>
                    <a:cubicBezTo>
                      <a:pt x="10879" y="90"/>
                      <a:pt x="10879" y="90"/>
                      <a:pt x="10879" y="90"/>
                    </a:cubicBezTo>
                    <a:cubicBezTo>
                      <a:pt x="10879" y="93"/>
                      <a:pt x="10879" y="96"/>
                      <a:pt x="10878" y="99"/>
                    </a:cubicBezTo>
                    <a:cubicBezTo>
                      <a:pt x="10879" y="99"/>
                      <a:pt x="10879" y="99"/>
                      <a:pt x="10879" y="99"/>
                    </a:cubicBezTo>
                    <a:cubicBezTo>
                      <a:pt x="10879" y="100"/>
                      <a:pt x="10879" y="101"/>
                      <a:pt x="10879" y="102"/>
                    </a:cubicBezTo>
                    <a:cubicBezTo>
                      <a:pt x="10843" y="102"/>
                      <a:pt x="10807" y="102"/>
                      <a:pt x="10771" y="102"/>
                    </a:cubicBezTo>
                    <a:cubicBezTo>
                      <a:pt x="10774" y="88"/>
                      <a:pt x="10776" y="73"/>
                      <a:pt x="10779" y="58"/>
                    </a:cubicBezTo>
                    <a:cubicBezTo>
                      <a:pt x="10778" y="58"/>
                      <a:pt x="10778" y="58"/>
                      <a:pt x="10777" y="58"/>
                    </a:cubicBezTo>
                    <a:cubicBezTo>
                      <a:pt x="10778" y="55"/>
                      <a:pt x="10778" y="52"/>
                      <a:pt x="10779" y="50"/>
                    </a:cubicBezTo>
                    <a:cubicBezTo>
                      <a:pt x="10778" y="50"/>
                      <a:pt x="10778" y="50"/>
                      <a:pt x="10777" y="50"/>
                    </a:cubicBezTo>
                    <a:cubicBezTo>
                      <a:pt x="10778" y="47"/>
                      <a:pt x="10778" y="44"/>
                      <a:pt x="10779" y="41"/>
                    </a:cubicBezTo>
                    <a:cubicBezTo>
                      <a:pt x="10778" y="41"/>
                      <a:pt x="10778" y="41"/>
                      <a:pt x="10777" y="41"/>
                    </a:cubicBezTo>
                    <a:cubicBezTo>
                      <a:pt x="10778" y="39"/>
                      <a:pt x="10778" y="36"/>
                      <a:pt x="10779" y="33"/>
                    </a:cubicBezTo>
                    <a:cubicBezTo>
                      <a:pt x="10778" y="33"/>
                      <a:pt x="10778" y="33"/>
                      <a:pt x="10777" y="33"/>
                    </a:cubicBezTo>
                    <a:cubicBezTo>
                      <a:pt x="10778" y="30"/>
                      <a:pt x="10778" y="27"/>
                      <a:pt x="10779" y="25"/>
                    </a:cubicBezTo>
                    <a:cubicBezTo>
                      <a:pt x="10778" y="25"/>
                      <a:pt x="10778" y="25"/>
                      <a:pt x="10777" y="25"/>
                    </a:cubicBezTo>
                    <a:cubicBezTo>
                      <a:pt x="10778" y="22"/>
                      <a:pt x="10778" y="19"/>
                      <a:pt x="10779" y="16"/>
                    </a:cubicBezTo>
                    <a:cubicBezTo>
                      <a:pt x="10778" y="16"/>
                      <a:pt x="10778" y="16"/>
                      <a:pt x="10777" y="16"/>
                    </a:cubicBezTo>
                    <a:cubicBezTo>
                      <a:pt x="10778" y="14"/>
                      <a:pt x="10778" y="11"/>
                      <a:pt x="10779" y="8"/>
                    </a:cubicBezTo>
                    <a:cubicBezTo>
                      <a:pt x="10778" y="8"/>
                      <a:pt x="10778" y="8"/>
                      <a:pt x="10777" y="8"/>
                    </a:cubicBezTo>
                    <a:cubicBezTo>
                      <a:pt x="10778" y="5"/>
                      <a:pt x="10778" y="2"/>
                      <a:pt x="10779" y="0"/>
                    </a:cubicBezTo>
                    <a:cubicBezTo>
                      <a:pt x="10370" y="0"/>
                      <a:pt x="9961" y="0"/>
                      <a:pt x="9552" y="0"/>
                    </a:cubicBezTo>
                    <a:cubicBezTo>
                      <a:pt x="9541" y="27"/>
                      <a:pt x="9531" y="54"/>
                      <a:pt x="9520" y="82"/>
                    </a:cubicBezTo>
                    <a:cubicBezTo>
                      <a:pt x="9521" y="82"/>
                      <a:pt x="9522" y="82"/>
                      <a:pt x="9523" y="82"/>
                    </a:cubicBezTo>
                    <a:cubicBezTo>
                      <a:pt x="9522" y="85"/>
                      <a:pt x="9521" y="87"/>
                      <a:pt x="9520" y="90"/>
                    </a:cubicBezTo>
                    <a:cubicBezTo>
                      <a:pt x="9521" y="90"/>
                      <a:pt x="9522" y="90"/>
                      <a:pt x="9523" y="90"/>
                    </a:cubicBezTo>
                    <a:cubicBezTo>
                      <a:pt x="9522" y="93"/>
                      <a:pt x="9521" y="96"/>
                      <a:pt x="9520" y="99"/>
                    </a:cubicBezTo>
                    <a:cubicBezTo>
                      <a:pt x="9521" y="99"/>
                      <a:pt x="9522" y="99"/>
                      <a:pt x="9523" y="99"/>
                    </a:cubicBezTo>
                    <a:cubicBezTo>
                      <a:pt x="9523" y="100"/>
                      <a:pt x="9522" y="101"/>
                      <a:pt x="9522" y="102"/>
                    </a:cubicBezTo>
                    <a:cubicBezTo>
                      <a:pt x="9488" y="102"/>
                      <a:pt x="9455" y="102"/>
                      <a:pt x="9421" y="102"/>
                    </a:cubicBezTo>
                    <a:cubicBezTo>
                      <a:pt x="9427" y="88"/>
                      <a:pt x="9433" y="73"/>
                      <a:pt x="9439" y="58"/>
                    </a:cubicBezTo>
                    <a:cubicBezTo>
                      <a:pt x="9438" y="58"/>
                      <a:pt x="9437" y="58"/>
                      <a:pt x="9436" y="58"/>
                    </a:cubicBezTo>
                    <a:cubicBezTo>
                      <a:pt x="9437" y="55"/>
                      <a:pt x="9438" y="52"/>
                      <a:pt x="9439" y="50"/>
                    </a:cubicBezTo>
                    <a:cubicBezTo>
                      <a:pt x="9438" y="50"/>
                      <a:pt x="9437" y="50"/>
                      <a:pt x="9436" y="50"/>
                    </a:cubicBezTo>
                    <a:cubicBezTo>
                      <a:pt x="9437" y="47"/>
                      <a:pt x="9438" y="44"/>
                      <a:pt x="9439" y="41"/>
                    </a:cubicBezTo>
                    <a:cubicBezTo>
                      <a:pt x="9438" y="41"/>
                      <a:pt x="9437" y="41"/>
                      <a:pt x="9436" y="41"/>
                    </a:cubicBezTo>
                    <a:cubicBezTo>
                      <a:pt x="9437" y="39"/>
                      <a:pt x="9438" y="36"/>
                      <a:pt x="9439" y="33"/>
                    </a:cubicBezTo>
                    <a:cubicBezTo>
                      <a:pt x="9438" y="33"/>
                      <a:pt x="9437" y="33"/>
                      <a:pt x="9436" y="33"/>
                    </a:cubicBezTo>
                    <a:cubicBezTo>
                      <a:pt x="9437" y="30"/>
                      <a:pt x="9438" y="27"/>
                      <a:pt x="9439" y="25"/>
                    </a:cubicBezTo>
                    <a:cubicBezTo>
                      <a:pt x="9438" y="25"/>
                      <a:pt x="9437" y="25"/>
                      <a:pt x="9436" y="25"/>
                    </a:cubicBezTo>
                    <a:cubicBezTo>
                      <a:pt x="9437" y="22"/>
                      <a:pt x="9438" y="19"/>
                      <a:pt x="9439" y="16"/>
                    </a:cubicBezTo>
                    <a:cubicBezTo>
                      <a:pt x="9438" y="16"/>
                      <a:pt x="9437" y="16"/>
                      <a:pt x="9436" y="16"/>
                    </a:cubicBezTo>
                    <a:cubicBezTo>
                      <a:pt x="9437" y="14"/>
                      <a:pt x="9438" y="11"/>
                      <a:pt x="9439" y="8"/>
                    </a:cubicBezTo>
                    <a:cubicBezTo>
                      <a:pt x="9438" y="8"/>
                      <a:pt x="9437" y="8"/>
                      <a:pt x="9436" y="8"/>
                    </a:cubicBezTo>
                    <a:cubicBezTo>
                      <a:pt x="9437" y="5"/>
                      <a:pt x="9438" y="2"/>
                      <a:pt x="9439" y="0"/>
                    </a:cubicBezTo>
                    <a:cubicBezTo>
                      <a:pt x="9030" y="0"/>
                      <a:pt x="8621" y="0"/>
                      <a:pt x="8212" y="0"/>
                    </a:cubicBezTo>
                    <a:cubicBezTo>
                      <a:pt x="8195" y="27"/>
                      <a:pt x="8179" y="54"/>
                      <a:pt x="8162" y="82"/>
                    </a:cubicBezTo>
                    <a:cubicBezTo>
                      <a:pt x="8164" y="82"/>
                      <a:pt x="8166" y="82"/>
                      <a:pt x="8167" y="82"/>
                    </a:cubicBezTo>
                    <a:cubicBezTo>
                      <a:pt x="8165" y="85"/>
                      <a:pt x="8164" y="87"/>
                      <a:pt x="8162" y="90"/>
                    </a:cubicBezTo>
                    <a:cubicBezTo>
                      <a:pt x="8164" y="90"/>
                      <a:pt x="8166" y="90"/>
                      <a:pt x="8167" y="90"/>
                    </a:cubicBezTo>
                    <a:cubicBezTo>
                      <a:pt x="8165" y="93"/>
                      <a:pt x="8164" y="96"/>
                      <a:pt x="8162" y="99"/>
                    </a:cubicBezTo>
                    <a:cubicBezTo>
                      <a:pt x="8164" y="99"/>
                      <a:pt x="8166" y="99"/>
                      <a:pt x="8167" y="99"/>
                    </a:cubicBezTo>
                    <a:cubicBezTo>
                      <a:pt x="8166" y="100"/>
                      <a:pt x="8166" y="101"/>
                      <a:pt x="8165" y="102"/>
                    </a:cubicBezTo>
                    <a:cubicBezTo>
                      <a:pt x="8134" y="102"/>
                      <a:pt x="8103" y="102"/>
                      <a:pt x="8072" y="102"/>
                    </a:cubicBezTo>
                    <a:cubicBezTo>
                      <a:pt x="8081" y="88"/>
                      <a:pt x="8090" y="73"/>
                      <a:pt x="8099" y="58"/>
                    </a:cubicBezTo>
                    <a:cubicBezTo>
                      <a:pt x="8098" y="58"/>
                      <a:pt x="8096" y="58"/>
                      <a:pt x="8094" y="58"/>
                    </a:cubicBezTo>
                    <a:cubicBezTo>
                      <a:pt x="8096" y="55"/>
                      <a:pt x="8098" y="52"/>
                      <a:pt x="8099" y="50"/>
                    </a:cubicBezTo>
                    <a:cubicBezTo>
                      <a:pt x="8098" y="50"/>
                      <a:pt x="8096" y="50"/>
                      <a:pt x="8094" y="50"/>
                    </a:cubicBezTo>
                    <a:cubicBezTo>
                      <a:pt x="8096" y="47"/>
                      <a:pt x="8098" y="44"/>
                      <a:pt x="8099" y="41"/>
                    </a:cubicBezTo>
                    <a:cubicBezTo>
                      <a:pt x="8098" y="41"/>
                      <a:pt x="8096" y="41"/>
                      <a:pt x="8094" y="41"/>
                    </a:cubicBezTo>
                    <a:cubicBezTo>
                      <a:pt x="8096" y="39"/>
                      <a:pt x="8098" y="36"/>
                      <a:pt x="8099" y="33"/>
                    </a:cubicBezTo>
                    <a:cubicBezTo>
                      <a:pt x="8098" y="33"/>
                      <a:pt x="8096" y="33"/>
                      <a:pt x="8094" y="33"/>
                    </a:cubicBezTo>
                    <a:cubicBezTo>
                      <a:pt x="8096" y="30"/>
                      <a:pt x="8098" y="27"/>
                      <a:pt x="8099" y="25"/>
                    </a:cubicBezTo>
                    <a:cubicBezTo>
                      <a:pt x="8098" y="25"/>
                      <a:pt x="8096" y="25"/>
                      <a:pt x="8094" y="25"/>
                    </a:cubicBezTo>
                    <a:cubicBezTo>
                      <a:pt x="8096" y="22"/>
                      <a:pt x="8098" y="19"/>
                      <a:pt x="8099" y="16"/>
                    </a:cubicBezTo>
                    <a:cubicBezTo>
                      <a:pt x="8098" y="16"/>
                      <a:pt x="8096" y="16"/>
                      <a:pt x="8094" y="16"/>
                    </a:cubicBezTo>
                    <a:cubicBezTo>
                      <a:pt x="8096" y="14"/>
                      <a:pt x="8098" y="11"/>
                      <a:pt x="8099" y="8"/>
                    </a:cubicBezTo>
                    <a:cubicBezTo>
                      <a:pt x="8098" y="8"/>
                      <a:pt x="8096" y="8"/>
                      <a:pt x="8094" y="8"/>
                    </a:cubicBezTo>
                    <a:cubicBezTo>
                      <a:pt x="8096" y="5"/>
                      <a:pt x="8098" y="2"/>
                      <a:pt x="8099" y="0"/>
                    </a:cubicBezTo>
                    <a:cubicBezTo>
                      <a:pt x="7690" y="0"/>
                      <a:pt x="7281" y="0"/>
                      <a:pt x="6872" y="0"/>
                    </a:cubicBezTo>
                    <a:cubicBezTo>
                      <a:pt x="6849" y="27"/>
                      <a:pt x="6827" y="54"/>
                      <a:pt x="6804" y="82"/>
                    </a:cubicBezTo>
                    <a:cubicBezTo>
                      <a:pt x="6806" y="82"/>
                      <a:pt x="6809" y="82"/>
                      <a:pt x="6811" y="82"/>
                    </a:cubicBezTo>
                    <a:cubicBezTo>
                      <a:pt x="6809" y="85"/>
                      <a:pt x="6806" y="87"/>
                      <a:pt x="6804" y="90"/>
                    </a:cubicBezTo>
                    <a:cubicBezTo>
                      <a:pt x="6806" y="90"/>
                      <a:pt x="6809" y="90"/>
                      <a:pt x="6811" y="90"/>
                    </a:cubicBezTo>
                    <a:cubicBezTo>
                      <a:pt x="6809" y="93"/>
                      <a:pt x="6806" y="96"/>
                      <a:pt x="6804" y="99"/>
                    </a:cubicBezTo>
                    <a:cubicBezTo>
                      <a:pt x="6806" y="99"/>
                      <a:pt x="6809" y="99"/>
                      <a:pt x="6811" y="99"/>
                    </a:cubicBezTo>
                    <a:cubicBezTo>
                      <a:pt x="6810" y="100"/>
                      <a:pt x="6809" y="101"/>
                      <a:pt x="6808" y="102"/>
                    </a:cubicBezTo>
                    <a:cubicBezTo>
                      <a:pt x="6779" y="102"/>
                      <a:pt x="6750" y="102"/>
                      <a:pt x="6722" y="102"/>
                    </a:cubicBezTo>
                    <a:cubicBezTo>
                      <a:pt x="6734" y="88"/>
                      <a:pt x="6747" y="73"/>
                      <a:pt x="6759" y="58"/>
                    </a:cubicBezTo>
                    <a:cubicBezTo>
                      <a:pt x="6757" y="58"/>
                      <a:pt x="6754" y="58"/>
                      <a:pt x="6752" y="58"/>
                    </a:cubicBezTo>
                    <a:cubicBezTo>
                      <a:pt x="6754" y="55"/>
                      <a:pt x="6757" y="52"/>
                      <a:pt x="6759" y="50"/>
                    </a:cubicBezTo>
                    <a:cubicBezTo>
                      <a:pt x="6757" y="50"/>
                      <a:pt x="6754" y="50"/>
                      <a:pt x="6752" y="50"/>
                    </a:cubicBezTo>
                    <a:cubicBezTo>
                      <a:pt x="6754" y="47"/>
                      <a:pt x="6757" y="44"/>
                      <a:pt x="6759" y="41"/>
                    </a:cubicBezTo>
                    <a:cubicBezTo>
                      <a:pt x="6757" y="41"/>
                      <a:pt x="6754" y="41"/>
                      <a:pt x="6752" y="41"/>
                    </a:cubicBezTo>
                    <a:cubicBezTo>
                      <a:pt x="6754" y="39"/>
                      <a:pt x="6757" y="36"/>
                      <a:pt x="6759" y="33"/>
                    </a:cubicBezTo>
                    <a:cubicBezTo>
                      <a:pt x="6757" y="33"/>
                      <a:pt x="6754" y="33"/>
                      <a:pt x="6752" y="33"/>
                    </a:cubicBezTo>
                    <a:cubicBezTo>
                      <a:pt x="6754" y="30"/>
                      <a:pt x="6757" y="27"/>
                      <a:pt x="6759" y="25"/>
                    </a:cubicBezTo>
                    <a:cubicBezTo>
                      <a:pt x="6757" y="25"/>
                      <a:pt x="6754" y="25"/>
                      <a:pt x="6752" y="25"/>
                    </a:cubicBezTo>
                    <a:cubicBezTo>
                      <a:pt x="6754" y="22"/>
                      <a:pt x="6757" y="19"/>
                      <a:pt x="6759" y="16"/>
                    </a:cubicBezTo>
                    <a:cubicBezTo>
                      <a:pt x="6757" y="16"/>
                      <a:pt x="6754" y="16"/>
                      <a:pt x="6752" y="16"/>
                    </a:cubicBezTo>
                    <a:cubicBezTo>
                      <a:pt x="6754" y="14"/>
                      <a:pt x="6757" y="11"/>
                      <a:pt x="6759" y="8"/>
                    </a:cubicBezTo>
                    <a:cubicBezTo>
                      <a:pt x="6757" y="8"/>
                      <a:pt x="6754" y="8"/>
                      <a:pt x="6752" y="8"/>
                    </a:cubicBezTo>
                    <a:cubicBezTo>
                      <a:pt x="6754" y="5"/>
                      <a:pt x="6757" y="2"/>
                      <a:pt x="6759" y="0"/>
                    </a:cubicBezTo>
                    <a:cubicBezTo>
                      <a:pt x="6350" y="0"/>
                      <a:pt x="5941" y="0"/>
                      <a:pt x="5532" y="0"/>
                    </a:cubicBezTo>
                    <a:cubicBezTo>
                      <a:pt x="5504" y="27"/>
                      <a:pt x="5475" y="54"/>
                      <a:pt x="5446" y="82"/>
                    </a:cubicBezTo>
                    <a:cubicBezTo>
                      <a:pt x="5449" y="82"/>
                      <a:pt x="5452" y="82"/>
                      <a:pt x="5455" y="82"/>
                    </a:cubicBezTo>
                    <a:cubicBezTo>
                      <a:pt x="5452" y="85"/>
                      <a:pt x="5449" y="87"/>
                      <a:pt x="5446" y="90"/>
                    </a:cubicBezTo>
                    <a:cubicBezTo>
                      <a:pt x="5449" y="90"/>
                      <a:pt x="5452" y="90"/>
                      <a:pt x="5455" y="90"/>
                    </a:cubicBezTo>
                    <a:cubicBezTo>
                      <a:pt x="5452" y="93"/>
                      <a:pt x="5449" y="96"/>
                      <a:pt x="5446" y="99"/>
                    </a:cubicBezTo>
                    <a:cubicBezTo>
                      <a:pt x="5449" y="99"/>
                      <a:pt x="5452" y="99"/>
                      <a:pt x="5455" y="99"/>
                    </a:cubicBezTo>
                    <a:cubicBezTo>
                      <a:pt x="5453" y="100"/>
                      <a:pt x="5452" y="101"/>
                      <a:pt x="5451" y="102"/>
                    </a:cubicBezTo>
                    <a:cubicBezTo>
                      <a:pt x="5425" y="102"/>
                      <a:pt x="5398" y="102"/>
                      <a:pt x="5372" y="102"/>
                    </a:cubicBezTo>
                    <a:cubicBezTo>
                      <a:pt x="5388" y="88"/>
                      <a:pt x="5404" y="73"/>
                      <a:pt x="5420" y="58"/>
                    </a:cubicBezTo>
                    <a:cubicBezTo>
                      <a:pt x="5417" y="58"/>
                      <a:pt x="5414" y="58"/>
                      <a:pt x="5411" y="58"/>
                    </a:cubicBezTo>
                    <a:cubicBezTo>
                      <a:pt x="5414" y="55"/>
                      <a:pt x="5417" y="52"/>
                      <a:pt x="5420" y="50"/>
                    </a:cubicBezTo>
                    <a:cubicBezTo>
                      <a:pt x="5417" y="50"/>
                      <a:pt x="5414" y="50"/>
                      <a:pt x="5411" y="50"/>
                    </a:cubicBezTo>
                    <a:cubicBezTo>
                      <a:pt x="5414" y="47"/>
                      <a:pt x="5417" y="44"/>
                      <a:pt x="5420" y="41"/>
                    </a:cubicBezTo>
                    <a:cubicBezTo>
                      <a:pt x="5417" y="41"/>
                      <a:pt x="5414" y="41"/>
                      <a:pt x="5411" y="41"/>
                    </a:cubicBezTo>
                    <a:cubicBezTo>
                      <a:pt x="5414" y="39"/>
                      <a:pt x="5417" y="36"/>
                      <a:pt x="5420" y="33"/>
                    </a:cubicBezTo>
                    <a:cubicBezTo>
                      <a:pt x="5417" y="33"/>
                      <a:pt x="5414" y="33"/>
                      <a:pt x="5411" y="33"/>
                    </a:cubicBezTo>
                    <a:cubicBezTo>
                      <a:pt x="5414" y="30"/>
                      <a:pt x="5417" y="27"/>
                      <a:pt x="5420" y="25"/>
                    </a:cubicBezTo>
                    <a:cubicBezTo>
                      <a:pt x="5417" y="25"/>
                      <a:pt x="5414" y="25"/>
                      <a:pt x="5411" y="25"/>
                    </a:cubicBezTo>
                    <a:cubicBezTo>
                      <a:pt x="5414" y="22"/>
                      <a:pt x="5417" y="19"/>
                      <a:pt x="5420" y="16"/>
                    </a:cubicBezTo>
                    <a:cubicBezTo>
                      <a:pt x="5417" y="16"/>
                      <a:pt x="5414" y="16"/>
                      <a:pt x="5411" y="16"/>
                    </a:cubicBezTo>
                    <a:cubicBezTo>
                      <a:pt x="5414" y="14"/>
                      <a:pt x="5417" y="11"/>
                      <a:pt x="5420" y="8"/>
                    </a:cubicBezTo>
                    <a:cubicBezTo>
                      <a:pt x="5417" y="8"/>
                      <a:pt x="5414" y="8"/>
                      <a:pt x="5411" y="8"/>
                    </a:cubicBezTo>
                    <a:cubicBezTo>
                      <a:pt x="5414" y="5"/>
                      <a:pt x="5417" y="2"/>
                      <a:pt x="5420" y="0"/>
                    </a:cubicBezTo>
                    <a:cubicBezTo>
                      <a:pt x="5010" y="0"/>
                      <a:pt x="4601" y="0"/>
                      <a:pt x="4192" y="0"/>
                    </a:cubicBezTo>
                    <a:cubicBezTo>
                      <a:pt x="4158" y="27"/>
                      <a:pt x="4123" y="54"/>
                      <a:pt x="4088" y="82"/>
                    </a:cubicBezTo>
                    <a:cubicBezTo>
                      <a:pt x="4091" y="82"/>
                      <a:pt x="4095" y="82"/>
                      <a:pt x="4099" y="82"/>
                    </a:cubicBezTo>
                    <a:cubicBezTo>
                      <a:pt x="4095" y="85"/>
                      <a:pt x="4092" y="87"/>
                      <a:pt x="4088" y="90"/>
                    </a:cubicBezTo>
                    <a:cubicBezTo>
                      <a:pt x="4091" y="90"/>
                      <a:pt x="4095" y="90"/>
                      <a:pt x="4099" y="90"/>
                    </a:cubicBezTo>
                    <a:cubicBezTo>
                      <a:pt x="4095" y="93"/>
                      <a:pt x="4092" y="96"/>
                      <a:pt x="4088" y="99"/>
                    </a:cubicBezTo>
                    <a:cubicBezTo>
                      <a:pt x="4091" y="99"/>
                      <a:pt x="4095" y="99"/>
                      <a:pt x="4099" y="99"/>
                    </a:cubicBezTo>
                    <a:cubicBezTo>
                      <a:pt x="4097" y="100"/>
                      <a:pt x="4095" y="101"/>
                      <a:pt x="4094" y="102"/>
                    </a:cubicBezTo>
                    <a:cubicBezTo>
                      <a:pt x="4065" y="102"/>
                      <a:pt x="4036" y="102"/>
                      <a:pt x="4007" y="102"/>
                    </a:cubicBezTo>
                    <a:cubicBezTo>
                      <a:pt x="4026" y="88"/>
                      <a:pt x="4045" y="73"/>
                      <a:pt x="4064" y="58"/>
                    </a:cubicBezTo>
                    <a:cubicBezTo>
                      <a:pt x="4061" y="58"/>
                      <a:pt x="4057" y="58"/>
                      <a:pt x="4053" y="58"/>
                    </a:cubicBezTo>
                    <a:cubicBezTo>
                      <a:pt x="4057" y="55"/>
                      <a:pt x="4061" y="52"/>
                      <a:pt x="4064" y="50"/>
                    </a:cubicBezTo>
                    <a:cubicBezTo>
                      <a:pt x="4061" y="50"/>
                      <a:pt x="4057" y="50"/>
                      <a:pt x="4053" y="50"/>
                    </a:cubicBezTo>
                    <a:cubicBezTo>
                      <a:pt x="4057" y="47"/>
                      <a:pt x="4061" y="44"/>
                      <a:pt x="4064" y="41"/>
                    </a:cubicBezTo>
                    <a:cubicBezTo>
                      <a:pt x="4061" y="41"/>
                      <a:pt x="4057" y="41"/>
                      <a:pt x="4053" y="41"/>
                    </a:cubicBezTo>
                    <a:cubicBezTo>
                      <a:pt x="4057" y="39"/>
                      <a:pt x="4061" y="36"/>
                      <a:pt x="4064" y="33"/>
                    </a:cubicBezTo>
                    <a:cubicBezTo>
                      <a:pt x="4061" y="33"/>
                      <a:pt x="4057" y="33"/>
                      <a:pt x="4053" y="33"/>
                    </a:cubicBezTo>
                    <a:cubicBezTo>
                      <a:pt x="4057" y="30"/>
                      <a:pt x="4061" y="27"/>
                      <a:pt x="4064" y="25"/>
                    </a:cubicBezTo>
                    <a:cubicBezTo>
                      <a:pt x="4061" y="25"/>
                      <a:pt x="4057" y="25"/>
                      <a:pt x="4053" y="25"/>
                    </a:cubicBezTo>
                    <a:cubicBezTo>
                      <a:pt x="4057" y="22"/>
                      <a:pt x="4061" y="19"/>
                      <a:pt x="4064" y="16"/>
                    </a:cubicBezTo>
                    <a:cubicBezTo>
                      <a:pt x="4061" y="16"/>
                      <a:pt x="4057" y="16"/>
                      <a:pt x="4053" y="16"/>
                    </a:cubicBezTo>
                    <a:cubicBezTo>
                      <a:pt x="4057" y="14"/>
                      <a:pt x="4061" y="11"/>
                      <a:pt x="4064" y="8"/>
                    </a:cubicBezTo>
                    <a:cubicBezTo>
                      <a:pt x="4061" y="8"/>
                      <a:pt x="4057" y="8"/>
                      <a:pt x="4053" y="8"/>
                    </a:cubicBezTo>
                    <a:cubicBezTo>
                      <a:pt x="4057" y="5"/>
                      <a:pt x="4061" y="2"/>
                      <a:pt x="4064" y="0"/>
                    </a:cubicBezTo>
                    <a:cubicBezTo>
                      <a:pt x="3445" y="0"/>
                      <a:pt x="2825" y="0"/>
                      <a:pt x="2205" y="0"/>
                    </a:cubicBezTo>
                    <a:cubicBezTo>
                      <a:pt x="2162" y="27"/>
                      <a:pt x="2118" y="54"/>
                      <a:pt x="2074" y="82"/>
                    </a:cubicBezTo>
                    <a:cubicBezTo>
                      <a:pt x="2078" y="82"/>
                      <a:pt x="2083" y="82"/>
                      <a:pt x="2087" y="82"/>
                    </a:cubicBezTo>
                    <a:cubicBezTo>
                      <a:pt x="2083" y="85"/>
                      <a:pt x="2079" y="87"/>
                      <a:pt x="2074" y="90"/>
                    </a:cubicBezTo>
                    <a:cubicBezTo>
                      <a:pt x="2078" y="90"/>
                      <a:pt x="2083" y="90"/>
                      <a:pt x="2087" y="90"/>
                    </a:cubicBezTo>
                    <a:cubicBezTo>
                      <a:pt x="2083" y="93"/>
                      <a:pt x="2079" y="96"/>
                      <a:pt x="2074" y="99"/>
                    </a:cubicBezTo>
                    <a:cubicBezTo>
                      <a:pt x="2078" y="99"/>
                      <a:pt x="2083" y="99"/>
                      <a:pt x="2087" y="99"/>
                    </a:cubicBezTo>
                    <a:cubicBezTo>
                      <a:pt x="2085" y="100"/>
                      <a:pt x="2083" y="101"/>
                      <a:pt x="2081" y="102"/>
                    </a:cubicBezTo>
                    <a:cubicBezTo>
                      <a:pt x="2068" y="102"/>
                      <a:pt x="2055" y="102"/>
                      <a:pt x="2041" y="102"/>
                    </a:cubicBezTo>
                    <a:cubicBezTo>
                      <a:pt x="1936" y="168"/>
                      <a:pt x="1829" y="236"/>
                      <a:pt x="1719" y="304"/>
                    </a:cubicBezTo>
                    <a:cubicBezTo>
                      <a:pt x="1723" y="304"/>
                      <a:pt x="1728" y="304"/>
                      <a:pt x="1732" y="304"/>
                    </a:cubicBezTo>
                    <a:cubicBezTo>
                      <a:pt x="1728" y="307"/>
                      <a:pt x="1723" y="310"/>
                      <a:pt x="1719" y="313"/>
                    </a:cubicBezTo>
                    <a:cubicBezTo>
                      <a:pt x="1723" y="313"/>
                      <a:pt x="1728" y="313"/>
                      <a:pt x="1732" y="313"/>
                    </a:cubicBezTo>
                    <a:cubicBezTo>
                      <a:pt x="1728" y="316"/>
                      <a:pt x="1723" y="318"/>
                      <a:pt x="1719" y="321"/>
                    </a:cubicBezTo>
                    <a:cubicBezTo>
                      <a:pt x="1723" y="321"/>
                      <a:pt x="1728" y="321"/>
                      <a:pt x="1732" y="321"/>
                    </a:cubicBezTo>
                    <a:cubicBezTo>
                      <a:pt x="1729" y="323"/>
                      <a:pt x="1725" y="325"/>
                      <a:pt x="1722" y="327"/>
                    </a:cubicBezTo>
                    <a:cubicBezTo>
                      <a:pt x="1709" y="327"/>
                      <a:pt x="1695" y="327"/>
                      <a:pt x="1682" y="327"/>
                    </a:cubicBezTo>
                    <a:cubicBezTo>
                      <a:pt x="1569" y="398"/>
                      <a:pt x="1453" y="471"/>
                      <a:pt x="1335" y="545"/>
                    </a:cubicBezTo>
                    <a:cubicBezTo>
                      <a:pt x="1339" y="545"/>
                      <a:pt x="1344" y="545"/>
                      <a:pt x="1348" y="545"/>
                    </a:cubicBezTo>
                    <a:cubicBezTo>
                      <a:pt x="1344" y="548"/>
                      <a:pt x="1339" y="551"/>
                      <a:pt x="1335" y="554"/>
                    </a:cubicBezTo>
                    <a:cubicBezTo>
                      <a:pt x="1339" y="554"/>
                      <a:pt x="1344" y="554"/>
                      <a:pt x="1348" y="554"/>
                    </a:cubicBezTo>
                    <a:cubicBezTo>
                      <a:pt x="1344" y="556"/>
                      <a:pt x="1339" y="559"/>
                      <a:pt x="1335" y="562"/>
                    </a:cubicBezTo>
                    <a:cubicBezTo>
                      <a:pt x="1339" y="562"/>
                      <a:pt x="1344" y="562"/>
                      <a:pt x="1348" y="562"/>
                    </a:cubicBezTo>
                    <a:cubicBezTo>
                      <a:pt x="1345" y="564"/>
                      <a:pt x="1342" y="566"/>
                      <a:pt x="1338" y="568"/>
                    </a:cubicBezTo>
                    <a:cubicBezTo>
                      <a:pt x="1325" y="568"/>
                      <a:pt x="1312" y="568"/>
                      <a:pt x="1299" y="568"/>
                    </a:cubicBezTo>
                    <a:cubicBezTo>
                      <a:pt x="1177" y="644"/>
                      <a:pt x="1052" y="723"/>
                      <a:pt x="924" y="803"/>
                    </a:cubicBezTo>
                    <a:cubicBezTo>
                      <a:pt x="929" y="803"/>
                      <a:pt x="933" y="803"/>
                      <a:pt x="938" y="803"/>
                    </a:cubicBezTo>
                    <a:cubicBezTo>
                      <a:pt x="933" y="805"/>
                      <a:pt x="929" y="808"/>
                      <a:pt x="924" y="811"/>
                    </a:cubicBezTo>
                    <a:cubicBezTo>
                      <a:pt x="929" y="811"/>
                      <a:pt x="933" y="811"/>
                      <a:pt x="938" y="811"/>
                    </a:cubicBezTo>
                    <a:cubicBezTo>
                      <a:pt x="933" y="814"/>
                      <a:pt x="929" y="816"/>
                      <a:pt x="924" y="819"/>
                    </a:cubicBezTo>
                    <a:cubicBezTo>
                      <a:pt x="929" y="819"/>
                      <a:pt x="933" y="819"/>
                      <a:pt x="938" y="819"/>
                    </a:cubicBezTo>
                    <a:cubicBezTo>
                      <a:pt x="934" y="821"/>
                      <a:pt x="931" y="823"/>
                      <a:pt x="928" y="825"/>
                    </a:cubicBezTo>
                    <a:cubicBezTo>
                      <a:pt x="915" y="825"/>
                      <a:pt x="902" y="825"/>
                      <a:pt x="888" y="825"/>
                    </a:cubicBezTo>
                    <a:cubicBezTo>
                      <a:pt x="757" y="908"/>
                      <a:pt x="622" y="992"/>
                      <a:pt x="484" y="1079"/>
                    </a:cubicBezTo>
                    <a:cubicBezTo>
                      <a:pt x="488" y="1079"/>
                      <a:pt x="492" y="1079"/>
                      <a:pt x="497" y="1079"/>
                    </a:cubicBezTo>
                    <a:cubicBezTo>
                      <a:pt x="492" y="1081"/>
                      <a:pt x="488" y="1084"/>
                      <a:pt x="484" y="1087"/>
                    </a:cubicBezTo>
                    <a:cubicBezTo>
                      <a:pt x="488" y="1087"/>
                      <a:pt x="492" y="1087"/>
                      <a:pt x="497" y="1087"/>
                    </a:cubicBezTo>
                    <a:cubicBezTo>
                      <a:pt x="492" y="1090"/>
                      <a:pt x="488" y="1092"/>
                      <a:pt x="484" y="1095"/>
                    </a:cubicBezTo>
                    <a:cubicBezTo>
                      <a:pt x="488" y="1095"/>
                      <a:pt x="492" y="1095"/>
                      <a:pt x="497" y="1095"/>
                    </a:cubicBezTo>
                    <a:cubicBezTo>
                      <a:pt x="492" y="1098"/>
                      <a:pt x="488" y="1101"/>
                      <a:pt x="484" y="1104"/>
                    </a:cubicBezTo>
                    <a:cubicBezTo>
                      <a:pt x="488" y="1104"/>
                      <a:pt x="492" y="1104"/>
                      <a:pt x="497" y="1104"/>
                    </a:cubicBezTo>
                    <a:cubicBezTo>
                      <a:pt x="495" y="1105"/>
                      <a:pt x="494" y="1106"/>
                      <a:pt x="492" y="1107"/>
                    </a:cubicBezTo>
                    <a:cubicBezTo>
                      <a:pt x="474" y="1107"/>
                      <a:pt x="457" y="1107"/>
                      <a:pt x="439" y="1107"/>
                    </a:cubicBezTo>
                    <a:cubicBezTo>
                      <a:pt x="296" y="1196"/>
                      <a:pt x="150" y="1288"/>
                      <a:pt x="0" y="1382"/>
                    </a:cubicBezTo>
                    <a:cubicBezTo>
                      <a:pt x="4" y="1382"/>
                      <a:pt x="9" y="1382"/>
                      <a:pt x="13" y="1382"/>
                    </a:cubicBezTo>
                    <a:cubicBezTo>
                      <a:pt x="8" y="1385"/>
                      <a:pt x="4" y="1387"/>
                      <a:pt x="0" y="1390"/>
                    </a:cubicBezTo>
                    <a:cubicBezTo>
                      <a:pt x="4" y="1390"/>
                      <a:pt x="9" y="1390"/>
                      <a:pt x="13" y="1390"/>
                    </a:cubicBezTo>
                    <a:cubicBezTo>
                      <a:pt x="8" y="1393"/>
                      <a:pt x="4" y="1396"/>
                      <a:pt x="0" y="1399"/>
                    </a:cubicBezTo>
                    <a:cubicBezTo>
                      <a:pt x="4" y="1399"/>
                      <a:pt x="9" y="1399"/>
                      <a:pt x="13" y="1399"/>
                    </a:cubicBezTo>
                    <a:cubicBezTo>
                      <a:pt x="8" y="1402"/>
                      <a:pt x="4" y="1404"/>
                      <a:pt x="0" y="1407"/>
                    </a:cubicBezTo>
                    <a:cubicBezTo>
                      <a:pt x="4" y="1407"/>
                      <a:pt x="9" y="1407"/>
                      <a:pt x="13" y="1407"/>
                    </a:cubicBezTo>
                    <a:cubicBezTo>
                      <a:pt x="8" y="1410"/>
                      <a:pt x="4" y="1413"/>
                      <a:pt x="0" y="1415"/>
                    </a:cubicBezTo>
                    <a:cubicBezTo>
                      <a:pt x="4" y="1415"/>
                      <a:pt x="9" y="1415"/>
                      <a:pt x="13" y="1415"/>
                    </a:cubicBezTo>
                    <a:cubicBezTo>
                      <a:pt x="8" y="1418"/>
                      <a:pt x="4" y="1421"/>
                      <a:pt x="0" y="1424"/>
                    </a:cubicBezTo>
                    <a:cubicBezTo>
                      <a:pt x="4" y="1424"/>
                      <a:pt x="9" y="1424"/>
                      <a:pt x="13" y="1424"/>
                    </a:cubicBezTo>
                    <a:cubicBezTo>
                      <a:pt x="8" y="1427"/>
                      <a:pt x="4" y="1429"/>
                      <a:pt x="0" y="1432"/>
                    </a:cubicBezTo>
                    <a:cubicBezTo>
                      <a:pt x="4" y="1432"/>
                      <a:pt x="9" y="1432"/>
                      <a:pt x="13" y="1432"/>
                    </a:cubicBezTo>
                    <a:cubicBezTo>
                      <a:pt x="8" y="1435"/>
                      <a:pt x="4" y="1438"/>
                      <a:pt x="0" y="1440"/>
                    </a:cubicBezTo>
                    <a:cubicBezTo>
                      <a:pt x="492" y="1440"/>
                      <a:pt x="984" y="1440"/>
                      <a:pt x="1477" y="1440"/>
                    </a:cubicBezTo>
                    <a:cubicBezTo>
                      <a:pt x="1608" y="1346"/>
                      <a:pt x="1736" y="1255"/>
                      <a:pt x="1861" y="1165"/>
                    </a:cubicBezTo>
                    <a:cubicBezTo>
                      <a:pt x="1857" y="1165"/>
                      <a:pt x="1853" y="1165"/>
                      <a:pt x="1850" y="1165"/>
                    </a:cubicBezTo>
                    <a:cubicBezTo>
                      <a:pt x="1853" y="1163"/>
                      <a:pt x="1857" y="1159"/>
                      <a:pt x="1861" y="1157"/>
                    </a:cubicBezTo>
                    <a:cubicBezTo>
                      <a:pt x="1857" y="1157"/>
                      <a:pt x="1853" y="1157"/>
                      <a:pt x="1850" y="1157"/>
                    </a:cubicBezTo>
                    <a:cubicBezTo>
                      <a:pt x="1853" y="1154"/>
                      <a:pt x="1857" y="1151"/>
                      <a:pt x="1861" y="1149"/>
                    </a:cubicBezTo>
                    <a:cubicBezTo>
                      <a:pt x="1857" y="1149"/>
                      <a:pt x="1853" y="1149"/>
                      <a:pt x="1850" y="1149"/>
                    </a:cubicBezTo>
                    <a:cubicBezTo>
                      <a:pt x="1853" y="1146"/>
                      <a:pt x="1857" y="1143"/>
                      <a:pt x="1861" y="1140"/>
                    </a:cubicBezTo>
                    <a:cubicBezTo>
                      <a:pt x="1857" y="1140"/>
                      <a:pt x="1853" y="1140"/>
                      <a:pt x="1850" y="1140"/>
                    </a:cubicBezTo>
                    <a:cubicBezTo>
                      <a:pt x="1851" y="1139"/>
                      <a:pt x="1852" y="1138"/>
                      <a:pt x="1854" y="1137"/>
                    </a:cubicBezTo>
                    <a:cubicBezTo>
                      <a:pt x="1896" y="1137"/>
                      <a:pt x="1938" y="1137"/>
                      <a:pt x="1981" y="1137"/>
                    </a:cubicBezTo>
                    <a:cubicBezTo>
                      <a:pt x="1871" y="1217"/>
                      <a:pt x="1759" y="1298"/>
                      <a:pt x="1644" y="1382"/>
                    </a:cubicBezTo>
                    <a:cubicBezTo>
                      <a:pt x="1648" y="1382"/>
                      <a:pt x="1652" y="1382"/>
                      <a:pt x="1656" y="1382"/>
                    </a:cubicBezTo>
                    <a:cubicBezTo>
                      <a:pt x="1652" y="1385"/>
                      <a:pt x="1648" y="1387"/>
                      <a:pt x="1644" y="1390"/>
                    </a:cubicBezTo>
                    <a:cubicBezTo>
                      <a:pt x="1648" y="1390"/>
                      <a:pt x="1652" y="1390"/>
                      <a:pt x="1656" y="1390"/>
                    </a:cubicBezTo>
                    <a:cubicBezTo>
                      <a:pt x="1652" y="1393"/>
                      <a:pt x="1648" y="1396"/>
                      <a:pt x="1644" y="1399"/>
                    </a:cubicBezTo>
                    <a:cubicBezTo>
                      <a:pt x="1648" y="1399"/>
                      <a:pt x="1652" y="1399"/>
                      <a:pt x="1656" y="1399"/>
                    </a:cubicBezTo>
                    <a:cubicBezTo>
                      <a:pt x="1652" y="1402"/>
                      <a:pt x="1648" y="1404"/>
                      <a:pt x="1644" y="1407"/>
                    </a:cubicBezTo>
                    <a:cubicBezTo>
                      <a:pt x="1648" y="1407"/>
                      <a:pt x="1652" y="1407"/>
                      <a:pt x="1656" y="1407"/>
                    </a:cubicBezTo>
                    <a:cubicBezTo>
                      <a:pt x="1652" y="1410"/>
                      <a:pt x="1648" y="1413"/>
                      <a:pt x="1644" y="1415"/>
                    </a:cubicBezTo>
                    <a:cubicBezTo>
                      <a:pt x="1648" y="1415"/>
                      <a:pt x="1652" y="1415"/>
                      <a:pt x="1656" y="1415"/>
                    </a:cubicBezTo>
                    <a:cubicBezTo>
                      <a:pt x="1652" y="1418"/>
                      <a:pt x="1648" y="1421"/>
                      <a:pt x="1644" y="1424"/>
                    </a:cubicBezTo>
                    <a:cubicBezTo>
                      <a:pt x="1648" y="1424"/>
                      <a:pt x="1652" y="1424"/>
                      <a:pt x="1656" y="1424"/>
                    </a:cubicBezTo>
                    <a:cubicBezTo>
                      <a:pt x="1652" y="1427"/>
                      <a:pt x="1648" y="1429"/>
                      <a:pt x="1644" y="1432"/>
                    </a:cubicBezTo>
                    <a:cubicBezTo>
                      <a:pt x="1648" y="1432"/>
                      <a:pt x="1652" y="1432"/>
                      <a:pt x="1656" y="1432"/>
                    </a:cubicBezTo>
                    <a:cubicBezTo>
                      <a:pt x="1652" y="1435"/>
                      <a:pt x="1648" y="1438"/>
                      <a:pt x="1644" y="1440"/>
                    </a:cubicBezTo>
                    <a:cubicBezTo>
                      <a:pt x="2137" y="1440"/>
                      <a:pt x="2629" y="1440"/>
                      <a:pt x="3121" y="1440"/>
                    </a:cubicBezTo>
                    <a:cubicBezTo>
                      <a:pt x="3232" y="1346"/>
                      <a:pt x="3340" y="1255"/>
                      <a:pt x="3445" y="1165"/>
                    </a:cubicBezTo>
                    <a:cubicBezTo>
                      <a:pt x="3441" y="1165"/>
                      <a:pt x="3438" y="1165"/>
                      <a:pt x="3435" y="1165"/>
                    </a:cubicBezTo>
                    <a:cubicBezTo>
                      <a:pt x="3438" y="1163"/>
                      <a:pt x="3442" y="1159"/>
                      <a:pt x="3445" y="1157"/>
                    </a:cubicBezTo>
                    <a:cubicBezTo>
                      <a:pt x="3441" y="1157"/>
                      <a:pt x="3438" y="1157"/>
                      <a:pt x="3435" y="1157"/>
                    </a:cubicBezTo>
                    <a:cubicBezTo>
                      <a:pt x="3438" y="1154"/>
                      <a:pt x="3442" y="1151"/>
                      <a:pt x="3445" y="1149"/>
                    </a:cubicBezTo>
                    <a:cubicBezTo>
                      <a:pt x="3441" y="1149"/>
                      <a:pt x="3438" y="1149"/>
                      <a:pt x="3435" y="1149"/>
                    </a:cubicBezTo>
                    <a:cubicBezTo>
                      <a:pt x="3438" y="1146"/>
                      <a:pt x="3442" y="1143"/>
                      <a:pt x="3445" y="1140"/>
                    </a:cubicBezTo>
                    <a:cubicBezTo>
                      <a:pt x="3441" y="1140"/>
                      <a:pt x="3438" y="1140"/>
                      <a:pt x="3435" y="1140"/>
                    </a:cubicBezTo>
                    <a:cubicBezTo>
                      <a:pt x="3436" y="1139"/>
                      <a:pt x="3437" y="1138"/>
                      <a:pt x="3439" y="1137"/>
                    </a:cubicBezTo>
                    <a:cubicBezTo>
                      <a:pt x="3483" y="1137"/>
                      <a:pt x="3527" y="1137"/>
                      <a:pt x="3571" y="1137"/>
                    </a:cubicBezTo>
                    <a:cubicBezTo>
                      <a:pt x="3479" y="1217"/>
                      <a:pt x="3385" y="1298"/>
                      <a:pt x="3289" y="1382"/>
                    </a:cubicBezTo>
                    <a:cubicBezTo>
                      <a:pt x="3292" y="1382"/>
                      <a:pt x="3295" y="1382"/>
                      <a:pt x="3298" y="1382"/>
                    </a:cubicBezTo>
                    <a:cubicBezTo>
                      <a:pt x="3295" y="1385"/>
                      <a:pt x="3292" y="1387"/>
                      <a:pt x="3289" y="1390"/>
                    </a:cubicBezTo>
                    <a:cubicBezTo>
                      <a:pt x="3292" y="1390"/>
                      <a:pt x="3295" y="1390"/>
                      <a:pt x="3298" y="1390"/>
                    </a:cubicBezTo>
                    <a:cubicBezTo>
                      <a:pt x="3295" y="1393"/>
                      <a:pt x="3292" y="1396"/>
                      <a:pt x="3289" y="1399"/>
                    </a:cubicBezTo>
                    <a:cubicBezTo>
                      <a:pt x="3292" y="1399"/>
                      <a:pt x="3295" y="1399"/>
                      <a:pt x="3298" y="1399"/>
                    </a:cubicBezTo>
                    <a:cubicBezTo>
                      <a:pt x="3295" y="1402"/>
                      <a:pt x="3292" y="1404"/>
                      <a:pt x="3289" y="1407"/>
                    </a:cubicBezTo>
                    <a:cubicBezTo>
                      <a:pt x="3292" y="1407"/>
                      <a:pt x="3295" y="1407"/>
                      <a:pt x="3298" y="1407"/>
                    </a:cubicBezTo>
                    <a:cubicBezTo>
                      <a:pt x="3295" y="1410"/>
                      <a:pt x="3292" y="1413"/>
                      <a:pt x="3289" y="1415"/>
                    </a:cubicBezTo>
                    <a:cubicBezTo>
                      <a:pt x="3292" y="1415"/>
                      <a:pt x="3295" y="1415"/>
                      <a:pt x="3298" y="1415"/>
                    </a:cubicBezTo>
                    <a:cubicBezTo>
                      <a:pt x="3295" y="1418"/>
                      <a:pt x="3292" y="1421"/>
                      <a:pt x="3289" y="1424"/>
                    </a:cubicBezTo>
                    <a:cubicBezTo>
                      <a:pt x="3292" y="1424"/>
                      <a:pt x="3295" y="1424"/>
                      <a:pt x="3298" y="1424"/>
                    </a:cubicBezTo>
                    <a:cubicBezTo>
                      <a:pt x="3295" y="1427"/>
                      <a:pt x="3292" y="1429"/>
                      <a:pt x="3289" y="1432"/>
                    </a:cubicBezTo>
                    <a:cubicBezTo>
                      <a:pt x="3292" y="1432"/>
                      <a:pt x="3295" y="1432"/>
                      <a:pt x="3298" y="1432"/>
                    </a:cubicBezTo>
                    <a:cubicBezTo>
                      <a:pt x="3295" y="1435"/>
                      <a:pt x="3292" y="1438"/>
                      <a:pt x="3289" y="1440"/>
                    </a:cubicBezTo>
                    <a:cubicBezTo>
                      <a:pt x="3781" y="1440"/>
                      <a:pt x="4274" y="1440"/>
                      <a:pt x="4766" y="1440"/>
                    </a:cubicBezTo>
                    <a:cubicBezTo>
                      <a:pt x="4856" y="1347"/>
                      <a:pt x="4943" y="1255"/>
                      <a:pt x="5028" y="1165"/>
                    </a:cubicBezTo>
                    <a:cubicBezTo>
                      <a:pt x="5026" y="1165"/>
                      <a:pt x="5023" y="1165"/>
                      <a:pt x="5020" y="1165"/>
                    </a:cubicBezTo>
                    <a:cubicBezTo>
                      <a:pt x="5023" y="1163"/>
                      <a:pt x="5026" y="1159"/>
                      <a:pt x="5028" y="1157"/>
                    </a:cubicBezTo>
                    <a:cubicBezTo>
                      <a:pt x="5026" y="1157"/>
                      <a:pt x="5023" y="1157"/>
                      <a:pt x="5020" y="1157"/>
                    </a:cubicBezTo>
                    <a:cubicBezTo>
                      <a:pt x="5023" y="1154"/>
                      <a:pt x="5026" y="1151"/>
                      <a:pt x="5028" y="1149"/>
                    </a:cubicBezTo>
                    <a:cubicBezTo>
                      <a:pt x="5026" y="1149"/>
                      <a:pt x="5023" y="1149"/>
                      <a:pt x="5020" y="1149"/>
                    </a:cubicBezTo>
                    <a:cubicBezTo>
                      <a:pt x="5023" y="1146"/>
                      <a:pt x="5026" y="1143"/>
                      <a:pt x="5028" y="1140"/>
                    </a:cubicBezTo>
                    <a:cubicBezTo>
                      <a:pt x="5026" y="1140"/>
                      <a:pt x="5023" y="1140"/>
                      <a:pt x="5020" y="1140"/>
                    </a:cubicBezTo>
                    <a:cubicBezTo>
                      <a:pt x="5021" y="1139"/>
                      <a:pt x="5022" y="1138"/>
                      <a:pt x="5023" y="1137"/>
                    </a:cubicBezTo>
                    <a:cubicBezTo>
                      <a:pt x="5069" y="1137"/>
                      <a:pt x="5115" y="1137"/>
                      <a:pt x="5161" y="1137"/>
                    </a:cubicBezTo>
                    <a:cubicBezTo>
                      <a:pt x="5087" y="1217"/>
                      <a:pt x="5011" y="1298"/>
                      <a:pt x="4933" y="1382"/>
                    </a:cubicBezTo>
                    <a:cubicBezTo>
                      <a:pt x="4936" y="1382"/>
                      <a:pt x="4938" y="1382"/>
                      <a:pt x="4941" y="1382"/>
                    </a:cubicBezTo>
                    <a:cubicBezTo>
                      <a:pt x="4938" y="1385"/>
                      <a:pt x="4936" y="1387"/>
                      <a:pt x="4933" y="1390"/>
                    </a:cubicBezTo>
                    <a:cubicBezTo>
                      <a:pt x="4936" y="1390"/>
                      <a:pt x="4938" y="1390"/>
                      <a:pt x="4941" y="1390"/>
                    </a:cubicBezTo>
                    <a:cubicBezTo>
                      <a:pt x="4938" y="1393"/>
                      <a:pt x="4936" y="1396"/>
                      <a:pt x="4933" y="1399"/>
                    </a:cubicBezTo>
                    <a:cubicBezTo>
                      <a:pt x="4936" y="1399"/>
                      <a:pt x="4938" y="1399"/>
                      <a:pt x="4941" y="1399"/>
                    </a:cubicBezTo>
                    <a:cubicBezTo>
                      <a:pt x="4938" y="1402"/>
                      <a:pt x="4936" y="1404"/>
                      <a:pt x="4933" y="1407"/>
                    </a:cubicBezTo>
                    <a:cubicBezTo>
                      <a:pt x="4936" y="1407"/>
                      <a:pt x="4938" y="1407"/>
                      <a:pt x="4941" y="1407"/>
                    </a:cubicBezTo>
                    <a:cubicBezTo>
                      <a:pt x="4938" y="1410"/>
                      <a:pt x="4936" y="1413"/>
                      <a:pt x="4933" y="1415"/>
                    </a:cubicBezTo>
                    <a:cubicBezTo>
                      <a:pt x="4936" y="1415"/>
                      <a:pt x="4938" y="1415"/>
                      <a:pt x="4941" y="1415"/>
                    </a:cubicBezTo>
                    <a:cubicBezTo>
                      <a:pt x="4938" y="1418"/>
                      <a:pt x="4936" y="1421"/>
                      <a:pt x="4933" y="1424"/>
                    </a:cubicBezTo>
                    <a:cubicBezTo>
                      <a:pt x="4936" y="1424"/>
                      <a:pt x="4938" y="1424"/>
                      <a:pt x="4941" y="1424"/>
                    </a:cubicBezTo>
                    <a:cubicBezTo>
                      <a:pt x="4938" y="1427"/>
                      <a:pt x="4936" y="1429"/>
                      <a:pt x="4933" y="1432"/>
                    </a:cubicBezTo>
                    <a:cubicBezTo>
                      <a:pt x="4936" y="1432"/>
                      <a:pt x="4938" y="1432"/>
                      <a:pt x="4941" y="1432"/>
                    </a:cubicBezTo>
                    <a:cubicBezTo>
                      <a:pt x="4938" y="1435"/>
                      <a:pt x="4936" y="1438"/>
                      <a:pt x="4933" y="1440"/>
                    </a:cubicBezTo>
                    <a:cubicBezTo>
                      <a:pt x="5561" y="1440"/>
                      <a:pt x="6190" y="1440"/>
                      <a:pt x="6818" y="1440"/>
                    </a:cubicBezTo>
                    <a:cubicBezTo>
                      <a:pt x="6882" y="1347"/>
                      <a:pt x="6944" y="1255"/>
                      <a:pt x="7004" y="1165"/>
                    </a:cubicBezTo>
                    <a:cubicBezTo>
                      <a:pt x="7003" y="1165"/>
                      <a:pt x="7001" y="1165"/>
                      <a:pt x="6999" y="1165"/>
                    </a:cubicBezTo>
                    <a:cubicBezTo>
                      <a:pt x="7001" y="1163"/>
                      <a:pt x="7003" y="1159"/>
                      <a:pt x="7004" y="1157"/>
                    </a:cubicBezTo>
                    <a:cubicBezTo>
                      <a:pt x="7003" y="1157"/>
                      <a:pt x="7001" y="1157"/>
                      <a:pt x="6999" y="1157"/>
                    </a:cubicBezTo>
                    <a:cubicBezTo>
                      <a:pt x="7001" y="1154"/>
                      <a:pt x="7003" y="1151"/>
                      <a:pt x="7004" y="1149"/>
                    </a:cubicBezTo>
                    <a:cubicBezTo>
                      <a:pt x="7003" y="1149"/>
                      <a:pt x="7001" y="1149"/>
                      <a:pt x="6999" y="1149"/>
                    </a:cubicBezTo>
                    <a:cubicBezTo>
                      <a:pt x="7001" y="1146"/>
                      <a:pt x="7003" y="1143"/>
                      <a:pt x="7004" y="1140"/>
                    </a:cubicBezTo>
                    <a:cubicBezTo>
                      <a:pt x="7003" y="1140"/>
                      <a:pt x="7001" y="1140"/>
                      <a:pt x="6999" y="1140"/>
                    </a:cubicBezTo>
                    <a:cubicBezTo>
                      <a:pt x="6999" y="1139"/>
                      <a:pt x="7000" y="1138"/>
                      <a:pt x="7001" y="1137"/>
                    </a:cubicBezTo>
                    <a:cubicBezTo>
                      <a:pt x="7008" y="1137"/>
                      <a:pt x="7016" y="1137"/>
                      <a:pt x="7023" y="1137"/>
                    </a:cubicBezTo>
                    <a:cubicBezTo>
                      <a:pt x="7082" y="1051"/>
                      <a:pt x="7139" y="966"/>
                      <a:pt x="7195" y="883"/>
                    </a:cubicBezTo>
                    <a:cubicBezTo>
                      <a:pt x="7193" y="883"/>
                      <a:pt x="7192" y="883"/>
                      <a:pt x="7190" y="883"/>
                    </a:cubicBezTo>
                    <a:cubicBezTo>
                      <a:pt x="7191" y="881"/>
                      <a:pt x="7193" y="878"/>
                      <a:pt x="7195" y="875"/>
                    </a:cubicBezTo>
                    <a:cubicBezTo>
                      <a:pt x="7193" y="875"/>
                      <a:pt x="7192" y="875"/>
                      <a:pt x="7190" y="875"/>
                    </a:cubicBezTo>
                    <a:cubicBezTo>
                      <a:pt x="7191" y="872"/>
                      <a:pt x="7193" y="869"/>
                      <a:pt x="7195" y="867"/>
                    </a:cubicBezTo>
                    <a:cubicBezTo>
                      <a:pt x="7193" y="867"/>
                      <a:pt x="7192" y="867"/>
                      <a:pt x="7190" y="867"/>
                    </a:cubicBezTo>
                    <a:cubicBezTo>
                      <a:pt x="7191" y="865"/>
                      <a:pt x="7192" y="863"/>
                      <a:pt x="7193" y="861"/>
                    </a:cubicBezTo>
                    <a:cubicBezTo>
                      <a:pt x="7238" y="861"/>
                      <a:pt x="7282" y="861"/>
                      <a:pt x="7327" y="861"/>
                    </a:cubicBezTo>
                    <a:cubicBezTo>
                      <a:pt x="7280" y="932"/>
                      <a:pt x="7233" y="1004"/>
                      <a:pt x="7184" y="1079"/>
                    </a:cubicBezTo>
                    <a:cubicBezTo>
                      <a:pt x="7186" y="1079"/>
                      <a:pt x="7188" y="1079"/>
                      <a:pt x="7189" y="1079"/>
                    </a:cubicBezTo>
                    <a:cubicBezTo>
                      <a:pt x="7188" y="1081"/>
                      <a:pt x="7186" y="1084"/>
                      <a:pt x="7184" y="1087"/>
                    </a:cubicBezTo>
                    <a:cubicBezTo>
                      <a:pt x="7186" y="1087"/>
                      <a:pt x="7188" y="1087"/>
                      <a:pt x="7189" y="1087"/>
                    </a:cubicBezTo>
                    <a:cubicBezTo>
                      <a:pt x="7188" y="1090"/>
                      <a:pt x="7186" y="1092"/>
                      <a:pt x="7184" y="1095"/>
                    </a:cubicBezTo>
                    <a:cubicBezTo>
                      <a:pt x="7186" y="1095"/>
                      <a:pt x="7188" y="1095"/>
                      <a:pt x="7189" y="1095"/>
                    </a:cubicBezTo>
                    <a:cubicBezTo>
                      <a:pt x="7188" y="1098"/>
                      <a:pt x="7186" y="1101"/>
                      <a:pt x="7184" y="1104"/>
                    </a:cubicBezTo>
                    <a:cubicBezTo>
                      <a:pt x="7186" y="1104"/>
                      <a:pt x="7188" y="1104"/>
                      <a:pt x="7189" y="1104"/>
                    </a:cubicBezTo>
                    <a:cubicBezTo>
                      <a:pt x="7189" y="1105"/>
                      <a:pt x="7188" y="1106"/>
                      <a:pt x="7187" y="1107"/>
                    </a:cubicBezTo>
                    <a:cubicBezTo>
                      <a:pt x="7180" y="1107"/>
                      <a:pt x="7173" y="1107"/>
                      <a:pt x="7165" y="1107"/>
                    </a:cubicBezTo>
                    <a:cubicBezTo>
                      <a:pt x="7106" y="1196"/>
                      <a:pt x="7046" y="1288"/>
                      <a:pt x="6985" y="1382"/>
                    </a:cubicBezTo>
                    <a:cubicBezTo>
                      <a:pt x="6987" y="1382"/>
                      <a:pt x="6988" y="1382"/>
                      <a:pt x="6990" y="1382"/>
                    </a:cubicBezTo>
                    <a:cubicBezTo>
                      <a:pt x="6988" y="1385"/>
                      <a:pt x="6987" y="1387"/>
                      <a:pt x="6985" y="1390"/>
                    </a:cubicBezTo>
                    <a:cubicBezTo>
                      <a:pt x="6987" y="1390"/>
                      <a:pt x="6988" y="1390"/>
                      <a:pt x="6990" y="1390"/>
                    </a:cubicBezTo>
                    <a:cubicBezTo>
                      <a:pt x="6988" y="1393"/>
                      <a:pt x="6987" y="1396"/>
                      <a:pt x="6985" y="1399"/>
                    </a:cubicBezTo>
                    <a:cubicBezTo>
                      <a:pt x="6987" y="1399"/>
                      <a:pt x="6988" y="1399"/>
                      <a:pt x="6990" y="1399"/>
                    </a:cubicBezTo>
                    <a:cubicBezTo>
                      <a:pt x="6988" y="1402"/>
                      <a:pt x="6987" y="1404"/>
                      <a:pt x="6985" y="1407"/>
                    </a:cubicBezTo>
                    <a:cubicBezTo>
                      <a:pt x="6987" y="1407"/>
                      <a:pt x="6988" y="1407"/>
                      <a:pt x="6990" y="1407"/>
                    </a:cubicBezTo>
                    <a:cubicBezTo>
                      <a:pt x="6988" y="1410"/>
                      <a:pt x="6987" y="1413"/>
                      <a:pt x="6985" y="1415"/>
                    </a:cubicBezTo>
                    <a:cubicBezTo>
                      <a:pt x="6987" y="1415"/>
                      <a:pt x="6988" y="1415"/>
                      <a:pt x="6990" y="1415"/>
                    </a:cubicBezTo>
                    <a:cubicBezTo>
                      <a:pt x="6988" y="1418"/>
                      <a:pt x="6987" y="1421"/>
                      <a:pt x="6985" y="1424"/>
                    </a:cubicBezTo>
                    <a:cubicBezTo>
                      <a:pt x="6987" y="1424"/>
                      <a:pt x="6988" y="1424"/>
                      <a:pt x="6990" y="1424"/>
                    </a:cubicBezTo>
                    <a:cubicBezTo>
                      <a:pt x="6988" y="1427"/>
                      <a:pt x="6987" y="1429"/>
                      <a:pt x="6985" y="1432"/>
                    </a:cubicBezTo>
                    <a:cubicBezTo>
                      <a:pt x="6987" y="1432"/>
                      <a:pt x="6988" y="1432"/>
                      <a:pt x="6990" y="1432"/>
                    </a:cubicBezTo>
                    <a:cubicBezTo>
                      <a:pt x="6988" y="1435"/>
                      <a:pt x="6987" y="1438"/>
                      <a:pt x="6985" y="1440"/>
                    </a:cubicBezTo>
                    <a:cubicBezTo>
                      <a:pt x="9670" y="1440"/>
                      <a:pt x="12355" y="1440"/>
                      <a:pt x="15040" y="1440"/>
                    </a:cubicBezTo>
                    <a:cubicBezTo>
                      <a:pt x="15039" y="1438"/>
                      <a:pt x="15038" y="1435"/>
                      <a:pt x="15037" y="1432"/>
                    </a:cubicBezTo>
                    <a:cubicBezTo>
                      <a:pt x="15038" y="1432"/>
                      <a:pt x="15039" y="1432"/>
                      <a:pt x="15040" y="1432"/>
                    </a:cubicBezTo>
                    <a:cubicBezTo>
                      <a:pt x="15039" y="1429"/>
                      <a:pt x="15038" y="1427"/>
                      <a:pt x="15037" y="1424"/>
                    </a:cubicBezTo>
                    <a:cubicBezTo>
                      <a:pt x="15038" y="1424"/>
                      <a:pt x="15039" y="1424"/>
                      <a:pt x="15040" y="1424"/>
                    </a:cubicBezTo>
                    <a:cubicBezTo>
                      <a:pt x="15039" y="1421"/>
                      <a:pt x="15038" y="1418"/>
                      <a:pt x="15037" y="1415"/>
                    </a:cubicBezTo>
                    <a:cubicBezTo>
                      <a:pt x="15038" y="1415"/>
                      <a:pt x="15039" y="1415"/>
                      <a:pt x="15040" y="1415"/>
                    </a:cubicBezTo>
                    <a:cubicBezTo>
                      <a:pt x="15039" y="1413"/>
                      <a:pt x="15038" y="1410"/>
                      <a:pt x="15037" y="1407"/>
                    </a:cubicBezTo>
                    <a:cubicBezTo>
                      <a:pt x="15038" y="1407"/>
                      <a:pt x="15039" y="1407"/>
                      <a:pt x="15040" y="1407"/>
                    </a:cubicBezTo>
                    <a:cubicBezTo>
                      <a:pt x="15039" y="1404"/>
                      <a:pt x="15038" y="1402"/>
                      <a:pt x="15037" y="1399"/>
                    </a:cubicBezTo>
                    <a:cubicBezTo>
                      <a:pt x="15038" y="1399"/>
                      <a:pt x="15039" y="1399"/>
                      <a:pt x="15040" y="1399"/>
                    </a:cubicBezTo>
                    <a:cubicBezTo>
                      <a:pt x="15039" y="1396"/>
                      <a:pt x="15038" y="1393"/>
                      <a:pt x="15037" y="1390"/>
                    </a:cubicBezTo>
                    <a:cubicBezTo>
                      <a:pt x="15038" y="1390"/>
                      <a:pt x="15039" y="1390"/>
                      <a:pt x="15040" y="1390"/>
                    </a:cubicBezTo>
                    <a:cubicBezTo>
                      <a:pt x="15039" y="1387"/>
                      <a:pt x="15038" y="1385"/>
                      <a:pt x="15037" y="1382"/>
                    </a:cubicBezTo>
                    <a:cubicBezTo>
                      <a:pt x="15038" y="1382"/>
                      <a:pt x="15039" y="1382"/>
                      <a:pt x="15040" y="1382"/>
                    </a:cubicBezTo>
                    <a:cubicBezTo>
                      <a:pt x="15000" y="1288"/>
                      <a:pt x="14961" y="1196"/>
                      <a:pt x="14922" y="1107"/>
                    </a:cubicBezTo>
                    <a:cubicBezTo>
                      <a:pt x="14917" y="1107"/>
                      <a:pt x="14913" y="1107"/>
                      <a:pt x="14908" y="1107"/>
                    </a:cubicBezTo>
                    <a:cubicBezTo>
                      <a:pt x="14907" y="1106"/>
                      <a:pt x="14907" y="1105"/>
                      <a:pt x="14907" y="1104"/>
                    </a:cubicBezTo>
                    <a:cubicBezTo>
                      <a:pt x="14908" y="1104"/>
                      <a:pt x="14909" y="1104"/>
                      <a:pt x="14910" y="1104"/>
                    </a:cubicBezTo>
                    <a:cubicBezTo>
                      <a:pt x="14909" y="1101"/>
                      <a:pt x="14908" y="1098"/>
                      <a:pt x="14907" y="1095"/>
                    </a:cubicBezTo>
                    <a:cubicBezTo>
                      <a:pt x="14908" y="1095"/>
                      <a:pt x="14909" y="1095"/>
                      <a:pt x="14910" y="1095"/>
                    </a:cubicBezTo>
                    <a:cubicBezTo>
                      <a:pt x="14909" y="1092"/>
                      <a:pt x="14908" y="1090"/>
                      <a:pt x="14907" y="1087"/>
                    </a:cubicBezTo>
                    <a:cubicBezTo>
                      <a:pt x="14908" y="1087"/>
                      <a:pt x="14909" y="1087"/>
                      <a:pt x="14910" y="1087"/>
                    </a:cubicBezTo>
                    <a:cubicBezTo>
                      <a:pt x="14909" y="1084"/>
                      <a:pt x="14908" y="1081"/>
                      <a:pt x="14907" y="1079"/>
                    </a:cubicBezTo>
                    <a:cubicBezTo>
                      <a:pt x="14908" y="1079"/>
                      <a:pt x="14909" y="1079"/>
                      <a:pt x="14910" y="1079"/>
                    </a:cubicBezTo>
                    <a:cubicBezTo>
                      <a:pt x="14878" y="1005"/>
                      <a:pt x="14847" y="932"/>
                      <a:pt x="14817" y="861"/>
                    </a:cubicBezTo>
                    <a:cubicBezTo>
                      <a:pt x="14863" y="861"/>
                      <a:pt x="14910" y="861"/>
                      <a:pt x="14957" y="861"/>
                    </a:cubicBezTo>
                    <a:cubicBezTo>
                      <a:pt x="14958" y="863"/>
                      <a:pt x="14959" y="865"/>
                      <a:pt x="14960" y="867"/>
                    </a:cubicBezTo>
                    <a:cubicBezTo>
                      <a:pt x="14958" y="867"/>
                      <a:pt x="14957" y="867"/>
                      <a:pt x="14956" y="867"/>
                    </a:cubicBezTo>
                    <a:cubicBezTo>
                      <a:pt x="14957" y="869"/>
                      <a:pt x="14958" y="872"/>
                      <a:pt x="14960" y="875"/>
                    </a:cubicBezTo>
                    <a:cubicBezTo>
                      <a:pt x="14958" y="875"/>
                      <a:pt x="14957" y="875"/>
                      <a:pt x="14956" y="875"/>
                    </a:cubicBezTo>
                    <a:cubicBezTo>
                      <a:pt x="14957" y="878"/>
                      <a:pt x="14958" y="881"/>
                      <a:pt x="14960" y="883"/>
                    </a:cubicBezTo>
                    <a:cubicBezTo>
                      <a:pt x="14958" y="883"/>
                      <a:pt x="14957" y="883"/>
                      <a:pt x="14956" y="883"/>
                    </a:cubicBezTo>
                    <a:cubicBezTo>
                      <a:pt x="14993" y="966"/>
                      <a:pt x="15031" y="1050"/>
                      <a:pt x="15071" y="1137"/>
                    </a:cubicBezTo>
                    <a:cubicBezTo>
                      <a:pt x="15076" y="1137"/>
                      <a:pt x="15081" y="1137"/>
                      <a:pt x="15086" y="1137"/>
                    </a:cubicBezTo>
                    <a:cubicBezTo>
                      <a:pt x="15086" y="1138"/>
                      <a:pt x="15087" y="1139"/>
                      <a:pt x="15087" y="1140"/>
                    </a:cubicBezTo>
                    <a:cubicBezTo>
                      <a:pt x="15086" y="1140"/>
                      <a:pt x="15085" y="1140"/>
                      <a:pt x="15083" y="1140"/>
                    </a:cubicBezTo>
                    <a:cubicBezTo>
                      <a:pt x="15084" y="1143"/>
                      <a:pt x="15086" y="1146"/>
                      <a:pt x="15087" y="1149"/>
                    </a:cubicBezTo>
                    <a:cubicBezTo>
                      <a:pt x="15086" y="1149"/>
                      <a:pt x="15085" y="1149"/>
                      <a:pt x="15083" y="1149"/>
                    </a:cubicBezTo>
                    <a:cubicBezTo>
                      <a:pt x="15084" y="1151"/>
                      <a:pt x="15086" y="1154"/>
                      <a:pt x="15087" y="1157"/>
                    </a:cubicBezTo>
                    <a:cubicBezTo>
                      <a:pt x="15086" y="1157"/>
                      <a:pt x="15085" y="1157"/>
                      <a:pt x="15083" y="1157"/>
                    </a:cubicBezTo>
                    <a:cubicBezTo>
                      <a:pt x="15084" y="1159"/>
                      <a:pt x="15086" y="1163"/>
                      <a:pt x="15087" y="1165"/>
                    </a:cubicBezTo>
                    <a:cubicBezTo>
                      <a:pt x="15086" y="1165"/>
                      <a:pt x="15085" y="1165"/>
                      <a:pt x="15083" y="1165"/>
                    </a:cubicBezTo>
                    <a:cubicBezTo>
                      <a:pt x="15124" y="1255"/>
                      <a:pt x="15165" y="1347"/>
                      <a:pt x="15208" y="1440"/>
                    </a:cubicBezTo>
                    <a:cubicBezTo>
                      <a:pt x="15836" y="1440"/>
                      <a:pt x="16464" y="1440"/>
                      <a:pt x="17092" y="1440"/>
                    </a:cubicBezTo>
                    <a:cubicBezTo>
                      <a:pt x="17090" y="1438"/>
                      <a:pt x="17088" y="1435"/>
                      <a:pt x="17086" y="1432"/>
                    </a:cubicBezTo>
                    <a:cubicBezTo>
                      <a:pt x="17088" y="1432"/>
                      <a:pt x="17090" y="1432"/>
                      <a:pt x="17092" y="1432"/>
                    </a:cubicBezTo>
                    <a:cubicBezTo>
                      <a:pt x="17090" y="1429"/>
                      <a:pt x="17088" y="1427"/>
                      <a:pt x="17086" y="1424"/>
                    </a:cubicBezTo>
                    <a:cubicBezTo>
                      <a:pt x="17088" y="1424"/>
                      <a:pt x="17090" y="1424"/>
                      <a:pt x="17092" y="1424"/>
                    </a:cubicBezTo>
                    <a:cubicBezTo>
                      <a:pt x="17090" y="1421"/>
                      <a:pt x="17088" y="1418"/>
                      <a:pt x="17086" y="1415"/>
                    </a:cubicBezTo>
                    <a:cubicBezTo>
                      <a:pt x="17088" y="1415"/>
                      <a:pt x="17090" y="1415"/>
                      <a:pt x="17092" y="1415"/>
                    </a:cubicBezTo>
                    <a:cubicBezTo>
                      <a:pt x="17090" y="1413"/>
                      <a:pt x="17088" y="1410"/>
                      <a:pt x="17086" y="1407"/>
                    </a:cubicBezTo>
                    <a:cubicBezTo>
                      <a:pt x="17088" y="1407"/>
                      <a:pt x="17090" y="1407"/>
                      <a:pt x="17092" y="1407"/>
                    </a:cubicBezTo>
                    <a:cubicBezTo>
                      <a:pt x="17090" y="1404"/>
                      <a:pt x="17088" y="1402"/>
                      <a:pt x="17086" y="1399"/>
                    </a:cubicBezTo>
                    <a:cubicBezTo>
                      <a:pt x="17088" y="1399"/>
                      <a:pt x="17090" y="1399"/>
                      <a:pt x="17092" y="1399"/>
                    </a:cubicBezTo>
                    <a:cubicBezTo>
                      <a:pt x="17090" y="1396"/>
                      <a:pt x="17088" y="1393"/>
                      <a:pt x="17086" y="1390"/>
                    </a:cubicBezTo>
                    <a:cubicBezTo>
                      <a:pt x="17088" y="1390"/>
                      <a:pt x="17090" y="1390"/>
                      <a:pt x="17092" y="1390"/>
                    </a:cubicBezTo>
                    <a:cubicBezTo>
                      <a:pt x="17090" y="1387"/>
                      <a:pt x="17088" y="1385"/>
                      <a:pt x="17086" y="1382"/>
                    </a:cubicBezTo>
                    <a:cubicBezTo>
                      <a:pt x="17088" y="1382"/>
                      <a:pt x="17090" y="1382"/>
                      <a:pt x="17092" y="1382"/>
                    </a:cubicBezTo>
                    <a:cubicBezTo>
                      <a:pt x="17033" y="1298"/>
                      <a:pt x="16976" y="1217"/>
                      <a:pt x="16920" y="1137"/>
                    </a:cubicBezTo>
                    <a:cubicBezTo>
                      <a:pt x="16964" y="1137"/>
                      <a:pt x="17009" y="1137"/>
                      <a:pt x="17054" y="1137"/>
                    </a:cubicBezTo>
                    <a:cubicBezTo>
                      <a:pt x="17054" y="1138"/>
                      <a:pt x="17055" y="1139"/>
                      <a:pt x="17056" y="1140"/>
                    </a:cubicBezTo>
                    <a:cubicBezTo>
                      <a:pt x="17054" y="1140"/>
                      <a:pt x="17052" y="1140"/>
                      <a:pt x="17050" y="1140"/>
                    </a:cubicBezTo>
                    <a:cubicBezTo>
                      <a:pt x="17052" y="1143"/>
                      <a:pt x="17054" y="1146"/>
                      <a:pt x="17056" y="1149"/>
                    </a:cubicBezTo>
                    <a:cubicBezTo>
                      <a:pt x="17054" y="1149"/>
                      <a:pt x="17052" y="1149"/>
                      <a:pt x="17050" y="1149"/>
                    </a:cubicBezTo>
                    <a:cubicBezTo>
                      <a:pt x="17052" y="1151"/>
                      <a:pt x="17054" y="1154"/>
                      <a:pt x="17056" y="1157"/>
                    </a:cubicBezTo>
                    <a:cubicBezTo>
                      <a:pt x="17054" y="1157"/>
                      <a:pt x="17052" y="1157"/>
                      <a:pt x="17050" y="1157"/>
                    </a:cubicBezTo>
                    <a:cubicBezTo>
                      <a:pt x="17052" y="1159"/>
                      <a:pt x="17054" y="1163"/>
                      <a:pt x="17056" y="1165"/>
                    </a:cubicBezTo>
                    <a:cubicBezTo>
                      <a:pt x="17054" y="1165"/>
                      <a:pt x="17052" y="1165"/>
                      <a:pt x="17050" y="1165"/>
                    </a:cubicBezTo>
                    <a:cubicBezTo>
                      <a:pt x="17115" y="1255"/>
                      <a:pt x="17181" y="1347"/>
                      <a:pt x="17250" y="1440"/>
                    </a:cubicBezTo>
                    <a:cubicBezTo>
                      <a:pt x="17742" y="1440"/>
                      <a:pt x="18234" y="1440"/>
                      <a:pt x="18727" y="1440"/>
                    </a:cubicBezTo>
                    <a:cubicBezTo>
                      <a:pt x="18724" y="1438"/>
                      <a:pt x="18722" y="1435"/>
                      <a:pt x="18719" y="1432"/>
                    </a:cubicBezTo>
                    <a:cubicBezTo>
                      <a:pt x="18722" y="1432"/>
                      <a:pt x="18724" y="1432"/>
                      <a:pt x="18727" y="1432"/>
                    </a:cubicBezTo>
                    <a:cubicBezTo>
                      <a:pt x="18724" y="1429"/>
                      <a:pt x="18722" y="1427"/>
                      <a:pt x="18719" y="1424"/>
                    </a:cubicBezTo>
                    <a:cubicBezTo>
                      <a:pt x="18722" y="1424"/>
                      <a:pt x="18724" y="1424"/>
                      <a:pt x="18727" y="1424"/>
                    </a:cubicBezTo>
                    <a:cubicBezTo>
                      <a:pt x="18724" y="1421"/>
                      <a:pt x="18722" y="1418"/>
                      <a:pt x="18719" y="1415"/>
                    </a:cubicBezTo>
                    <a:cubicBezTo>
                      <a:pt x="18722" y="1415"/>
                      <a:pt x="18724" y="1415"/>
                      <a:pt x="18727" y="1415"/>
                    </a:cubicBezTo>
                    <a:cubicBezTo>
                      <a:pt x="18724" y="1413"/>
                      <a:pt x="18722" y="1410"/>
                      <a:pt x="18719" y="1407"/>
                    </a:cubicBezTo>
                    <a:cubicBezTo>
                      <a:pt x="18722" y="1407"/>
                      <a:pt x="18724" y="1407"/>
                      <a:pt x="18727" y="1407"/>
                    </a:cubicBezTo>
                    <a:cubicBezTo>
                      <a:pt x="18724" y="1404"/>
                      <a:pt x="18722" y="1402"/>
                      <a:pt x="18719" y="1399"/>
                    </a:cubicBezTo>
                    <a:cubicBezTo>
                      <a:pt x="18722" y="1399"/>
                      <a:pt x="18724" y="1399"/>
                      <a:pt x="18727" y="1399"/>
                    </a:cubicBezTo>
                    <a:cubicBezTo>
                      <a:pt x="18724" y="1396"/>
                      <a:pt x="18722" y="1393"/>
                      <a:pt x="18719" y="1390"/>
                    </a:cubicBezTo>
                    <a:cubicBezTo>
                      <a:pt x="18722" y="1390"/>
                      <a:pt x="18724" y="1390"/>
                      <a:pt x="18727" y="1390"/>
                    </a:cubicBezTo>
                    <a:cubicBezTo>
                      <a:pt x="18724" y="1387"/>
                      <a:pt x="18722" y="1385"/>
                      <a:pt x="18719" y="1382"/>
                    </a:cubicBezTo>
                    <a:cubicBezTo>
                      <a:pt x="18722" y="1382"/>
                      <a:pt x="18724" y="1382"/>
                      <a:pt x="18727" y="1382"/>
                    </a:cubicBezTo>
                    <a:cubicBezTo>
                      <a:pt x="18649" y="1298"/>
                      <a:pt x="18574" y="1217"/>
                      <a:pt x="18500" y="1137"/>
                    </a:cubicBezTo>
                    <a:cubicBezTo>
                      <a:pt x="18546" y="1137"/>
                      <a:pt x="18592" y="1137"/>
                      <a:pt x="18638" y="1137"/>
                    </a:cubicBezTo>
                    <a:cubicBezTo>
                      <a:pt x="18639" y="1138"/>
                      <a:pt x="18640" y="1139"/>
                      <a:pt x="18641" y="1140"/>
                    </a:cubicBezTo>
                    <a:cubicBezTo>
                      <a:pt x="18639" y="1140"/>
                      <a:pt x="18636" y="1140"/>
                      <a:pt x="18633" y="1140"/>
                    </a:cubicBezTo>
                    <a:cubicBezTo>
                      <a:pt x="18636" y="1143"/>
                      <a:pt x="18639" y="1146"/>
                      <a:pt x="18641" y="1149"/>
                    </a:cubicBezTo>
                    <a:cubicBezTo>
                      <a:pt x="18639" y="1149"/>
                      <a:pt x="18636" y="1149"/>
                      <a:pt x="18633" y="1149"/>
                    </a:cubicBezTo>
                    <a:cubicBezTo>
                      <a:pt x="18636" y="1151"/>
                      <a:pt x="18639" y="1154"/>
                      <a:pt x="18641" y="1157"/>
                    </a:cubicBezTo>
                    <a:cubicBezTo>
                      <a:pt x="18639" y="1157"/>
                      <a:pt x="18636" y="1157"/>
                      <a:pt x="18633" y="1157"/>
                    </a:cubicBezTo>
                    <a:cubicBezTo>
                      <a:pt x="18636" y="1159"/>
                      <a:pt x="18639" y="1163"/>
                      <a:pt x="18641" y="1165"/>
                    </a:cubicBezTo>
                    <a:cubicBezTo>
                      <a:pt x="18639" y="1165"/>
                      <a:pt x="18636" y="1165"/>
                      <a:pt x="18633" y="1165"/>
                    </a:cubicBezTo>
                    <a:cubicBezTo>
                      <a:pt x="18718" y="1255"/>
                      <a:pt x="18805" y="1347"/>
                      <a:pt x="18894" y="1440"/>
                    </a:cubicBezTo>
                    <a:cubicBezTo>
                      <a:pt x="19387" y="1440"/>
                      <a:pt x="19879" y="1440"/>
                      <a:pt x="20371" y="1440"/>
                    </a:cubicBezTo>
                    <a:cubicBezTo>
                      <a:pt x="20368" y="1438"/>
                      <a:pt x="20365" y="1435"/>
                      <a:pt x="20362" y="1432"/>
                    </a:cubicBezTo>
                    <a:cubicBezTo>
                      <a:pt x="20365" y="1432"/>
                      <a:pt x="20368" y="1432"/>
                      <a:pt x="20371" y="1432"/>
                    </a:cubicBezTo>
                    <a:cubicBezTo>
                      <a:pt x="20368" y="1429"/>
                      <a:pt x="20365" y="1427"/>
                      <a:pt x="20362" y="1424"/>
                    </a:cubicBezTo>
                    <a:cubicBezTo>
                      <a:pt x="20365" y="1424"/>
                      <a:pt x="20368" y="1424"/>
                      <a:pt x="20371" y="1424"/>
                    </a:cubicBezTo>
                    <a:cubicBezTo>
                      <a:pt x="20368" y="1421"/>
                      <a:pt x="20365" y="1418"/>
                      <a:pt x="20362" y="1415"/>
                    </a:cubicBezTo>
                    <a:cubicBezTo>
                      <a:pt x="20365" y="1415"/>
                      <a:pt x="20368" y="1415"/>
                      <a:pt x="20371" y="1415"/>
                    </a:cubicBezTo>
                    <a:cubicBezTo>
                      <a:pt x="20368" y="1413"/>
                      <a:pt x="20365" y="1410"/>
                      <a:pt x="20362" y="1407"/>
                    </a:cubicBezTo>
                    <a:cubicBezTo>
                      <a:pt x="20365" y="1407"/>
                      <a:pt x="20368" y="1407"/>
                      <a:pt x="20371" y="1407"/>
                    </a:cubicBezTo>
                    <a:cubicBezTo>
                      <a:pt x="20368" y="1404"/>
                      <a:pt x="20365" y="1402"/>
                      <a:pt x="20362" y="1399"/>
                    </a:cubicBezTo>
                    <a:cubicBezTo>
                      <a:pt x="20365" y="1399"/>
                      <a:pt x="20368" y="1399"/>
                      <a:pt x="20371" y="1399"/>
                    </a:cubicBezTo>
                    <a:cubicBezTo>
                      <a:pt x="20368" y="1396"/>
                      <a:pt x="20365" y="1393"/>
                      <a:pt x="20362" y="1390"/>
                    </a:cubicBezTo>
                    <a:cubicBezTo>
                      <a:pt x="20365" y="1390"/>
                      <a:pt x="20368" y="1390"/>
                      <a:pt x="20371" y="1390"/>
                    </a:cubicBezTo>
                    <a:cubicBezTo>
                      <a:pt x="20368" y="1387"/>
                      <a:pt x="20365" y="1385"/>
                      <a:pt x="20362" y="1382"/>
                    </a:cubicBezTo>
                    <a:cubicBezTo>
                      <a:pt x="20365" y="1382"/>
                      <a:pt x="20368" y="1382"/>
                      <a:pt x="20371" y="1382"/>
                    </a:cubicBezTo>
                    <a:cubicBezTo>
                      <a:pt x="20275" y="1298"/>
                      <a:pt x="20182" y="1217"/>
                      <a:pt x="20090" y="1137"/>
                    </a:cubicBezTo>
                    <a:cubicBezTo>
                      <a:pt x="20135" y="1137"/>
                      <a:pt x="20179" y="1137"/>
                      <a:pt x="20223" y="1137"/>
                    </a:cubicBezTo>
                    <a:cubicBezTo>
                      <a:pt x="20224" y="1138"/>
                      <a:pt x="20225" y="1139"/>
                      <a:pt x="20227" y="1140"/>
                    </a:cubicBezTo>
                    <a:cubicBezTo>
                      <a:pt x="20223" y="1140"/>
                      <a:pt x="20220" y="1140"/>
                      <a:pt x="20217" y="1140"/>
                    </a:cubicBezTo>
                    <a:cubicBezTo>
                      <a:pt x="20220" y="1143"/>
                      <a:pt x="20223" y="1146"/>
                      <a:pt x="20227" y="1149"/>
                    </a:cubicBezTo>
                    <a:cubicBezTo>
                      <a:pt x="20223" y="1149"/>
                      <a:pt x="20220" y="1149"/>
                      <a:pt x="20217" y="1149"/>
                    </a:cubicBezTo>
                    <a:cubicBezTo>
                      <a:pt x="20220" y="1151"/>
                      <a:pt x="20223" y="1154"/>
                      <a:pt x="20227" y="1157"/>
                    </a:cubicBezTo>
                    <a:cubicBezTo>
                      <a:pt x="20223" y="1157"/>
                      <a:pt x="20220" y="1157"/>
                      <a:pt x="20217" y="1157"/>
                    </a:cubicBezTo>
                    <a:cubicBezTo>
                      <a:pt x="20220" y="1160"/>
                      <a:pt x="20223" y="1163"/>
                      <a:pt x="20227" y="1165"/>
                    </a:cubicBezTo>
                    <a:cubicBezTo>
                      <a:pt x="20223" y="1165"/>
                      <a:pt x="20220" y="1165"/>
                      <a:pt x="20217" y="1165"/>
                    </a:cubicBezTo>
                    <a:cubicBezTo>
                      <a:pt x="20262" y="1204"/>
                      <a:pt x="20308" y="1243"/>
                      <a:pt x="20354" y="1282"/>
                    </a:cubicBezTo>
                    <a:cubicBezTo>
                      <a:pt x="20367" y="1282"/>
                      <a:pt x="20380" y="1282"/>
                      <a:pt x="20393" y="1282"/>
                    </a:cubicBezTo>
                    <a:cubicBezTo>
                      <a:pt x="20395" y="1284"/>
                      <a:pt x="20397" y="1286"/>
                      <a:pt x="20399" y="1288"/>
                    </a:cubicBezTo>
                    <a:cubicBezTo>
                      <a:pt x="20396" y="1288"/>
                      <a:pt x="20393" y="1288"/>
                      <a:pt x="20390" y="1288"/>
                    </a:cubicBezTo>
                    <a:cubicBezTo>
                      <a:pt x="20393" y="1291"/>
                      <a:pt x="20396" y="1293"/>
                      <a:pt x="20399" y="1296"/>
                    </a:cubicBezTo>
                    <a:cubicBezTo>
                      <a:pt x="20396" y="1296"/>
                      <a:pt x="20393" y="1296"/>
                      <a:pt x="20390" y="1296"/>
                    </a:cubicBezTo>
                    <a:cubicBezTo>
                      <a:pt x="20393" y="1299"/>
                      <a:pt x="20396" y="1302"/>
                      <a:pt x="20399" y="1305"/>
                    </a:cubicBezTo>
                    <a:cubicBezTo>
                      <a:pt x="20396" y="1305"/>
                      <a:pt x="20393" y="1305"/>
                      <a:pt x="20390" y="1305"/>
                    </a:cubicBezTo>
                    <a:cubicBezTo>
                      <a:pt x="20393" y="1307"/>
                      <a:pt x="20396" y="1310"/>
                      <a:pt x="20399" y="1313"/>
                    </a:cubicBezTo>
                    <a:cubicBezTo>
                      <a:pt x="20396" y="1313"/>
                      <a:pt x="20393" y="1313"/>
                      <a:pt x="20390" y="1313"/>
                    </a:cubicBezTo>
                    <a:cubicBezTo>
                      <a:pt x="20439" y="1355"/>
                      <a:pt x="20488" y="1397"/>
                      <a:pt x="20539" y="1440"/>
                    </a:cubicBezTo>
                    <a:cubicBezTo>
                      <a:pt x="21031" y="1440"/>
                      <a:pt x="21523" y="1440"/>
                      <a:pt x="22016" y="1440"/>
                    </a:cubicBezTo>
                    <a:cubicBezTo>
                      <a:pt x="22012" y="1438"/>
                      <a:pt x="22008" y="1435"/>
                      <a:pt x="22004" y="1432"/>
                    </a:cubicBezTo>
                    <a:cubicBezTo>
                      <a:pt x="22008" y="1432"/>
                      <a:pt x="22012" y="1432"/>
                      <a:pt x="22016" y="1432"/>
                    </a:cubicBezTo>
                    <a:cubicBezTo>
                      <a:pt x="22012" y="1429"/>
                      <a:pt x="22008" y="1426"/>
                      <a:pt x="22004" y="1424"/>
                    </a:cubicBezTo>
                    <a:cubicBezTo>
                      <a:pt x="22008" y="1424"/>
                      <a:pt x="22012" y="1424"/>
                      <a:pt x="22016" y="1424"/>
                    </a:cubicBezTo>
                    <a:cubicBezTo>
                      <a:pt x="22012" y="1421"/>
                      <a:pt x="22008" y="1418"/>
                      <a:pt x="22004" y="1415"/>
                    </a:cubicBezTo>
                    <a:cubicBezTo>
                      <a:pt x="22008" y="1415"/>
                      <a:pt x="22012" y="1415"/>
                      <a:pt x="22016" y="1415"/>
                    </a:cubicBezTo>
                    <a:cubicBezTo>
                      <a:pt x="22012" y="1413"/>
                      <a:pt x="22008" y="1410"/>
                      <a:pt x="22004" y="1407"/>
                    </a:cubicBezTo>
                    <a:cubicBezTo>
                      <a:pt x="22008" y="1407"/>
                      <a:pt x="22012" y="1407"/>
                      <a:pt x="22016" y="1407"/>
                    </a:cubicBezTo>
                    <a:cubicBezTo>
                      <a:pt x="22012" y="1404"/>
                      <a:pt x="22008" y="1401"/>
                      <a:pt x="22004" y="1399"/>
                    </a:cubicBezTo>
                    <a:cubicBezTo>
                      <a:pt x="22008" y="1399"/>
                      <a:pt x="22012" y="1399"/>
                      <a:pt x="22016" y="1399"/>
                    </a:cubicBezTo>
                    <a:cubicBezTo>
                      <a:pt x="22012" y="1396"/>
                      <a:pt x="22008" y="1393"/>
                      <a:pt x="22004" y="1390"/>
                    </a:cubicBezTo>
                    <a:cubicBezTo>
                      <a:pt x="22008" y="1390"/>
                      <a:pt x="22012" y="1390"/>
                      <a:pt x="22016" y="1390"/>
                    </a:cubicBezTo>
                    <a:cubicBezTo>
                      <a:pt x="22012" y="1387"/>
                      <a:pt x="22008" y="1385"/>
                      <a:pt x="22004" y="1382"/>
                    </a:cubicBezTo>
                    <a:cubicBezTo>
                      <a:pt x="22008" y="1382"/>
                      <a:pt x="22012" y="1382"/>
                      <a:pt x="22016" y="1382"/>
                    </a:cubicBezTo>
                    <a:cubicBezTo>
                      <a:pt x="21957" y="1339"/>
                      <a:pt x="21899" y="1297"/>
                      <a:pt x="21841" y="1254"/>
                    </a:cubicBezTo>
                    <a:cubicBezTo>
                      <a:pt x="21826" y="1254"/>
                      <a:pt x="21811" y="1254"/>
                      <a:pt x="21796" y="1254"/>
                    </a:cubicBezTo>
                    <a:cubicBezTo>
                      <a:pt x="21793" y="1253"/>
                      <a:pt x="21791" y="1251"/>
                      <a:pt x="21788" y="1249"/>
                    </a:cubicBezTo>
                    <a:cubicBezTo>
                      <a:pt x="21792" y="1249"/>
                      <a:pt x="21795" y="1249"/>
                      <a:pt x="21799" y="1249"/>
                    </a:cubicBezTo>
                    <a:cubicBezTo>
                      <a:pt x="21795" y="1246"/>
                      <a:pt x="21792" y="1243"/>
                      <a:pt x="21788" y="1240"/>
                    </a:cubicBezTo>
                    <a:cubicBezTo>
                      <a:pt x="21792" y="1240"/>
                      <a:pt x="21795" y="1240"/>
                      <a:pt x="21799" y="1240"/>
                    </a:cubicBezTo>
                    <a:cubicBezTo>
                      <a:pt x="21795" y="1238"/>
                      <a:pt x="21792" y="1235"/>
                      <a:pt x="21788" y="1232"/>
                    </a:cubicBezTo>
                    <a:cubicBezTo>
                      <a:pt x="21792" y="1232"/>
                      <a:pt x="21795" y="1232"/>
                      <a:pt x="21799" y="1232"/>
                    </a:cubicBezTo>
                    <a:cubicBezTo>
                      <a:pt x="21795" y="1229"/>
                      <a:pt x="21792" y="1227"/>
                      <a:pt x="21788" y="1224"/>
                    </a:cubicBezTo>
                    <a:cubicBezTo>
                      <a:pt x="21792" y="1224"/>
                      <a:pt x="21795" y="1224"/>
                      <a:pt x="21799" y="1224"/>
                    </a:cubicBezTo>
                    <a:cubicBezTo>
                      <a:pt x="21759" y="1195"/>
                      <a:pt x="21720" y="1166"/>
                      <a:pt x="21681" y="1137"/>
                    </a:cubicBezTo>
                    <a:cubicBezTo>
                      <a:pt x="21737" y="1137"/>
                      <a:pt x="21793" y="1137"/>
                      <a:pt x="21849" y="1137"/>
                    </a:cubicBezTo>
                    <a:cubicBezTo>
                      <a:pt x="21850" y="1138"/>
                      <a:pt x="21852" y="1139"/>
                      <a:pt x="21853" y="1140"/>
                    </a:cubicBezTo>
                    <a:cubicBezTo>
                      <a:pt x="21849" y="1140"/>
                      <a:pt x="21846" y="1140"/>
                      <a:pt x="21842" y="1140"/>
                    </a:cubicBezTo>
                    <a:cubicBezTo>
                      <a:pt x="21845" y="1143"/>
                      <a:pt x="21850" y="1146"/>
                      <a:pt x="21853" y="1149"/>
                    </a:cubicBezTo>
                    <a:cubicBezTo>
                      <a:pt x="21849" y="1149"/>
                      <a:pt x="21846" y="1149"/>
                      <a:pt x="21842" y="1149"/>
                    </a:cubicBezTo>
                    <a:cubicBezTo>
                      <a:pt x="21845" y="1151"/>
                      <a:pt x="21850" y="1154"/>
                      <a:pt x="21853" y="1157"/>
                    </a:cubicBezTo>
                    <a:cubicBezTo>
                      <a:pt x="21849" y="1157"/>
                      <a:pt x="21846" y="1157"/>
                      <a:pt x="21842" y="1157"/>
                    </a:cubicBezTo>
                    <a:cubicBezTo>
                      <a:pt x="21845" y="1159"/>
                      <a:pt x="21850" y="1163"/>
                      <a:pt x="21853" y="1165"/>
                    </a:cubicBezTo>
                    <a:cubicBezTo>
                      <a:pt x="21849" y="1165"/>
                      <a:pt x="21846" y="1165"/>
                      <a:pt x="21842" y="1165"/>
                    </a:cubicBezTo>
                    <a:cubicBezTo>
                      <a:pt x="21967" y="1255"/>
                      <a:pt x="22095" y="1346"/>
                      <a:pt x="22226" y="1440"/>
                    </a:cubicBezTo>
                    <a:cubicBezTo>
                      <a:pt x="22718" y="1440"/>
                      <a:pt x="23211" y="1440"/>
                      <a:pt x="23703" y="1440"/>
                    </a:cubicBezTo>
                    <a:cubicBezTo>
                      <a:pt x="23699" y="1438"/>
                      <a:pt x="23694" y="1435"/>
                      <a:pt x="23690" y="1432"/>
                    </a:cubicBezTo>
                    <a:cubicBezTo>
                      <a:pt x="23694" y="1432"/>
                      <a:pt x="23699" y="1432"/>
                      <a:pt x="23703" y="1432"/>
                    </a:cubicBezTo>
                    <a:cubicBezTo>
                      <a:pt x="23699" y="1429"/>
                      <a:pt x="23694" y="1427"/>
                      <a:pt x="23690" y="1424"/>
                    </a:cubicBezTo>
                    <a:cubicBezTo>
                      <a:pt x="23694" y="1424"/>
                      <a:pt x="23699" y="1424"/>
                      <a:pt x="23703" y="1424"/>
                    </a:cubicBezTo>
                    <a:cubicBezTo>
                      <a:pt x="23699" y="1421"/>
                      <a:pt x="23694" y="1418"/>
                      <a:pt x="23690" y="1415"/>
                    </a:cubicBezTo>
                    <a:cubicBezTo>
                      <a:pt x="23694" y="1415"/>
                      <a:pt x="23699" y="1415"/>
                      <a:pt x="23703" y="1415"/>
                    </a:cubicBezTo>
                    <a:cubicBezTo>
                      <a:pt x="23699" y="1413"/>
                      <a:pt x="23694" y="1410"/>
                      <a:pt x="23690" y="1407"/>
                    </a:cubicBezTo>
                    <a:cubicBezTo>
                      <a:pt x="23694" y="1407"/>
                      <a:pt x="23699" y="1407"/>
                      <a:pt x="23703" y="1407"/>
                    </a:cubicBezTo>
                    <a:cubicBezTo>
                      <a:pt x="23699" y="1404"/>
                      <a:pt x="23694" y="1402"/>
                      <a:pt x="23690" y="1399"/>
                    </a:cubicBezTo>
                    <a:cubicBezTo>
                      <a:pt x="23694" y="1399"/>
                      <a:pt x="23699" y="1399"/>
                      <a:pt x="23703" y="1399"/>
                    </a:cubicBezTo>
                    <a:cubicBezTo>
                      <a:pt x="23699" y="1396"/>
                      <a:pt x="23694" y="1393"/>
                      <a:pt x="23690" y="1390"/>
                    </a:cubicBezTo>
                    <a:cubicBezTo>
                      <a:pt x="23694" y="1390"/>
                      <a:pt x="23699" y="1390"/>
                      <a:pt x="23703" y="1390"/>
                    </a:cubicBezTo>
                    <a:cubicBezTo>
                      <a:pt x="23699" y="1387"/>
                      <a:pt x="23694" y="1385"/>
                      <a:pt x="23690" y="1382"/>
                    </a:cubicBezTo>
                    <a:close/>
                    <a:moveTo>
                      <a:pt x="19769" y="1107"/>
                    </a:moveTo>
                    <a:cubicBezTo>
                      <a:pt x="19725" y="1107"/>
                      <a:pt x="19680" y="1107"/>
                      <a:pt x="19636" y="1107"/>
                    </a:cubicBezTo>
                    <a:cubicBezTo>
                      <a:pt x="19635" y="1106"/>
                      <a:pt x="19634" y="1105"/>
                      <a:pt x="19633" y="1104"/>
                    </a:cubicBezTo>
                    <a:cubicBezTo>
                      <a:pt x="19636" y="1104"/>
                      <a:pt x="19639" y="1104"/>
                      <a:pt x="19642" y="1104"/>
                    </a:cubicBezTo>
                    <a:cubicBezTo>
                      <a:pt x="19639" y="1101"/>
                      <a:pt x="19636" y="1098"/>
                      <a:pt x="19633" y="1095"/>
                    </a:cubicBezTo>
                    <a:cubicBezTo>
                      <a:pt x="19636" y="1095"/>
                      <a:pt x="19639" y="1095"/>
                      <a:pt x="19642" y="1095"/>
                    </a:cubicBezTo>
                    <a:cubicBezTo>
                      <a:pt x="19639" y="1092"/>
                      <a:pt x="19636" y="1090"/>
                      <a:pt x="19633" y="1087"/>
                    </a:cubicBezTo>
                    <a:cubicBezTo>
                      <a:pt x="19636" y="1087"/>
                      <a:pt x="19639" y="1087"/>
                      <a:pt x="19642" y="1087"/>
                    </a:cubicBezTo>
                    <a:cubicBezTo>
                      <a:pt x="19639" y="1084"/>
                      <a:pt x="19636" y="1081"/>
                      <a:pt x="19633" y="1079"/>
                    </a:cubicBezTo>
                    <a:cubicBezTo>
                      <a:pt x="19636" y="1079"/>
                      <a:pt x="19639" y="1079"/>
                      <a:pt x="19642" y="1079"/>
                    </a:cubicBezTo>
                    <a:cubicBezTo>
                      <a:pt x="19561" y="1004"/>
                      <a:pt x="19482" y="932"/>
                      <a:pt x="19404" y="861"/>
                    </a:cubicBezTo>
                    <a:cubicBezTo>
                      <a:pt x="19443" y="861"/>
                      <a:pt x="19483" y="861"/>
                      <a:pt x="19522" y="861"/>
                    </a:cubicBezTo>
                    <a:cubicBezTo>
                      <a:pt x="19525" y="863"/>
                      <a:pt x="19527" y="865"/>
                      <a:pt x="19529" y="867"/>
                    </a:cubicBezTo>
                    <a:cubicBezTo>
                      <a:pt x="19526" y="867"/>
                      <a:pt x="19523" y="867"/>
                      <a:pt x="19520" y="867"/>
                    </a:cubicBezTo>
                    <a:cubicBezTo>
                      <a:pt x="19523" y="869"/>
                      <a:pt x="19526" y="872"/>
                      <a:pt x="19529" y="875"/>
                    </a:cubicBezTo>
                    <a:cubicBezTo>
                      <a:pt x="19526" y="875"/>
                      <a:pt x="19523" y="875"/>
                      <a:pt x="19520" y="875"/>
                    </a:cubicBezTo>
                    <a:cubicBezTo>
                      <a:pt x="19523" y="878"/>
                      <a:pt x="19526" y="881"/>
                      <a:pt x="19529" y="883"/>
                    </a:cubicBezTo>
                    <a:cubicBezTo>
                      <a:pt x="19526" y="883"/>
                      <a:pt x="19523" y="883"/>
                      <a:pt x="19520" y="883"/>
                    </a:cubicBezTo>
                    <a:cubicBezTo>
                      <a:pt x="19600" y="956"/>
                      <a:pt x="19684" y="1031"/>
                      <a:pt x="19769" y="1107"/>
                    </a:cubicBezTo>
                    <a:close/>
                    <a:moveTo>
                      <a:pt x="18198" y="1107"/>
                    </a:moveTo>
                    <a:cubicBezTo>
                      <a:pt x="18152" y="1107"/>
                      <a:pt x="18106" y="1107"/>
                      <a:pt x="18060" y="1107"/>
                    </a:cubicBezTo>
                    <a:cubicBezTo>
                      <a:pt x="18059" y="1106"/>
                      <a:pt x="18058" y="1105"/>
                      <a:pt x="18057" y="1104"/>
                    </a:cubicBezTo>
                    <a:cubicBezTo>
                      <a:pt x="18060" y="1104"/>
                      <a:pt x="18062" y="1104"/>
                      <a:pt x="18065" y="1104"/>
                    </a:cubicBezTo>
                    <a:cubicBezTo>
                      <a:pt x="18062" y="1101"/>
                      <a:pt x="18060" y="1098"/>
                      <a:pt x="18057" y="1095"/>
                    </a:cubicBezTo>
                    <a:cubicBezTo>
                      <a:pt x="18060" y="1095"/>
                      <a:pt x="18062" y="1095"/>
                      <a:pt x="18065" y="1095"/>
                    </a:cubicBezTo>
                    <a:cubicBezTo>
                      <a:pt x="18062" y="1092"/>
                      <a:pt x="18060" y="1090"/>
                      <a:pt x="18057" y="1087"/>
                    </a:cubicBezTo>
                    <a:cubicBezTo>
                      <a:pt x="18060" y="1087"/>
                      <a:pt x="18062" y="1087"/>
                      <a:pt x="18065" y="1087"/>
                    </a:cubicBezTo>
                    <a:cubicBezTo>
                      <a:pt x="18062" y="1084"/>
                      <a:pt x="18060" y="1081"/>
                      <a:pt x="18057" y="1079"/>
                    </a:cubicBezTo>
                    <a:cubicBezTo>
                      <a:pt x="18060" y="1079"/>
                      <a:pt x="18062" y="1079"/>
                      <a:pt x="18065" y="1079"/>
                    </a:cubicBezTo>
                    <a:cubicBezTo>
                      <a:pt x="18000" y="1005"/>
                      <a:pt x="17937" y="932"/>
                      <a:pt x="17875" y="861"/>
                    </a:cubicBezTo>
                    <a:cubicBezTo>
                      <a:pt x="17917" y="861"/>
                      <a:pt x="17959" y="861"/>
                      <a:pt x="18001" y="861"/>
                    </a:cubicBezTo>
                    <a:cubicBezTo>
                      <a:pt x="18002" y="863"/>
                      <a:pt x="18004" y="865"/>
                      <a:pt x="18006" y="867"/>
                    </a:cubicBezTo>
                    <a:cubicBezTo>
                      <a:pt x="18003" y="867"/>
                      <a:pt x="18001" y="867"/>
                      <a:pt x="17998" y="867"/>
                    </a:cubicBezTo>
                    <a:cubicBezTo>
                      <a:pt x="18001" y="869"/>
                      <a:pt x="18003" y="872"/>
                      <a:pt x="18006" y="875"/>
                    </a:cubicBezTo>
                    <a:cubicBezTo>
                      <a:pt x="18003" y="875"/>
                      <a:pt x="18001" y="875"/>
                      <a:pt x="17998" y="875"/>
                    </a:cubicBezTo>
                    <a:cubicBezTo>
                      <a:pt x="18001" y="878"/>
                      <a:pt x="18003" y="881"/>
                      <a:pt x="18006" y="883"/>
                    </a:cubicBezTo>
                    <a:cubicBezTo>
                      <a:pt x="18003" y="883"/>
                      <a:pt x="18001" y="883"/>
                      <a:pt x="17998" y="883"/>
                    </a:cubicBezTo>
                    <a:cubicBezTo>
                      <a:pt x="18063" y="956"/>
                      <a:pt x="18130" y="1031"/>
                      <a:pt x="18198" y="1107"/>
                    </a:cubicBezTo>
                    <a:close/>
                    <a:moveTo>
                      <a:pt x="16627" y="1107"/>
                    </a:moveTo>
                    <a:cubicBezTo>
                      <a:pt x="16580" y="1107"/>
                      <a:pt x="16532" y="1107"/>
                      <a:pt x="16484" y="1107"/>
                    </a:cubicBezTo>
                    <a:cubicBezTo>
                      <a:pt x="16483" y="1106"/>
                      <a:pt x="16483" y="1105"/>
                      <a:pt x="16482" y="1104"/>
                    </a:cubicBezTo>
                    <a:cubicBezTo>
                      <a:pt x="16484" y="1104"/>
                      <a:pt x="16486" y="1104"/>
                      <a:pt x="16487" y="1104"/>
                    </a:cubicBezTo>
                    <a:cubicBezTo>
                      <a:pt x="16486" y="1101"/>
                      <a:pt x="16484" y="1098"/>
                      <a:pt x="16482" y="1095"/>
                    </a:cubicBezTo>
                    <a:cubicBezTo>
                      <a:pt x="16484" y="1095"/>
                      <a:pt x="16486" y="1095"/>
                      <a:pt x="16487" y="1095"/>
                    </a:cubicBezTo>
                    <a:cubicBezTo>
                      <a:pt x="16486" y="1092"/>
                      <a:pt x="16484" y="1090"/>
                      <a:pt x="16482" y="1087"/>
                    </a:cubicBezTo>
                    <a:cubicBezTo>
                      <a:pt x="16484" y="1087"/>
                      <a:pt x="16486" y="1087"/>
                      <a:pt x="16487" y="1087"/>
                    </a:cubicBezTo>
                    <a:cubicBezTo>
                      <a:pt x="16486" y="1084"/>
                      <a:pt x="16484" y="1081"/>
                      <a:pt x="16482" y="1079"/>
                    </a:cubicBezTo>
                    <a:cubicBezTo>
                      <a:pt x="16484" y="1079"/>
                      <a:pt x="16486" y="1079"/>
                      <a:pt x="16487" y="1079"/>
                    </a:cubicBezTo>
                    <a:cubicBezTo>
                      <a:pt x="16439" y="1005"/>
                      <a:pt x="16392" y="932"/>
                      <a:pt x="16346" y="861"/>
                    </a:cubicBezTo>
                    <a:cubicBezTo>
                      <a:pt x="16390" y="861"/>
                      <a:pt x="16434" y="861"/>
                      <a:pt x="16479" y="861"/>
                    </a:cubicBezTo>
                    <a:cubicBezTo>
                      <a:pt x="16480" y="863"/>
                      <a:pt x="16482" y="865"/>
                      <a:pt x="16483" y="867"/>
                    </a:cubicBezTo>
                    <a:cubicBezTo>
                      <a:pt x="16481" y="867"/>
                      <a:pt x="16479" y="867"/>
                      <a:pt x="16477" y="867"/>
                    </a:cubicBezTo>
                    <a:cubicBezTo>
                      <a:pt x="16479" y="869"/>
                      <a:pt x="16481" y="872"/>
                      <a:pt x="16483" y="875"/>
                    </a:cubicBezTo>
                    <a:cubicBezTo>
                      <a:pt x="16481" y="875"/>
                      <a:pt x="16479" y="875"/>
                      <a:pt x="16477" y="875"/>
                    </a:cubicBezTo>
                    <a:cubicBezTo>
                      <a:pt x="16479" y="878"/>
                      <a:pt x="16481" y="881"/>
                      <a:pt x="16483" y="883"/>
                    </a:cubicBezTo>
                    <a:cubicBezTo>
                      <a:pt x="16481" y="883"/>
                      <a:pt x="16479" y="883"/>
                      <a:pt x="16477" y="883"/>
                    </a:cubicBezTo>
                    <a:cubicBezTo>
                      <a:pt x="16526" y="956"/>
                      <a:pt x="16576" y="1031"/>
                      <a:pt x="16627" y="1107"/>
                    </a:cubicBezTo>
                    <a:close/>
                    <a:moveTo>
                      <a:pt x="5667" y="883"/>
                    </a:moveTo>
                    <a:cubicBezTo>
                      <a:pt x="5669" y="881"/>
                      <a:pt x="5672" y="878"/>
                      <a:pt x="5674" y="875"/>
                    </a:cubicBezTo>
                    <a:cubicBezTo>
                      <a:pt x="5671" y="875"/>
                      <a:pt x="5669" y="875"/>
                      <a:pt x="5667" y="875"/>
                    </a:cubicBezTo>
                    <a:cubicBezTo>
                      <a:pt x="5669" y="872"/>
                      <a:pt x="5672" y="869"/>
                      <a:pt x="5674" y="867"/>
                    </a:cubicBezTo>
                    <a:cubicBezTo>
                      <a:pt x="5671" y="867"/>
                      <a:pt x="5669" y="867"/>
                      <a:pt x="5667" y="867"/>
                    </a:cubicBezTo>
                    <a:cubicBezTo>
                      <a:pt x="5668" y="865"/>
                      <a:pt x="5670" y="863"/>
                      <a:pt x="5672" y="861"/>
                    </a:cubicBezTo>
                    <a:cubicBezTo>
                      <a:pt x="5714" y="861"/>
                      <a:pt x="5756" y="861"/>
                      <a:pt x="5797" y="861"/>
                    </a:cubicBezTo>
                    <a:cubicBezTo>
                      <a:pt x="5735" y="932"/>
                      <a:pt x="5672" y="1004"/>
                      <a:pt x="5607" y="1079"/>
                    </a:cubicBezTo>
                    <a:cubicBezTo>
                      <a:pt x="5609" y="1079"/>
                      <a:pt x="5612" y="1079"/>
                      <a:pt x="5614" y="1079"/>
                    </a:cubicBezTo>
                    <a:cubicBezTo>
                      <a:pt x="5612" y="1081"/>
                      <a:pt x="5609" y="1084"/>
                      <a:pt x="5607" y="1087"/>
                    </a:cubicBezTo>
                    <a:cubicBezTo>
                      <a:pt x="5609" y="1087"/>
                      <a:pt x="5612" y="1087"/>
                      <a:pt x="5614" y="1087"/>
                    </a:cubicBezTo>
                    <a:cubicBezTo>
                      <a:pt x="5612" y="1090"/>
                      <a:pt x="5609" y="1092"/>
                      <a:pt x="5607" y="1095"/>
                    </a:cubicBezTo>
                    <a:cubicBezTo>
                      <a:pt x="5609" y="1095"/>
                      <a:pt x="5612" y="1095"/>
                      <a:pt x="5614" y="1095"/>
                    </a:cubicBezTo>
                    <a:cubicBezTo>
                      <a:pt x="5612" y="1098"/>
                      <a:pt x="5609" y="1101"/>
                      <a:pt x="5607" y="1104"/>
                    </a:cubicBezTo>
                    <a:cubicBezTo>
                      <a:pt x="5609" y="1104"/>
                      <a:pt x="5612" y="1104"/>
                      <a:pt x="5614" y="1104"/>
                    </a:cubicBezTo>
                    <a:cubicBezTo>
                      <a:pt x="5613" y="1105"/>
                      <a:pt x="5612" y="1106"/>
                      <a:pt x="5611" y="1107"/>
                    </a:cubicBezTo>
                    <a:cubicBezTo>
                      <a:pt x="5565" y="1107"/>
                      <a:pt x="5519" y="1107"/>
                      <a:pt x="5473" y="1107"/>
                    </a:cubicBezTo>
                    <a:cubicBezTo>
                      <a:pt x="5541" y="1031"/>
                      <a:pt x="5609" y="956"/>
                      <a:pt x="5674" y="883"/>
                    </a:cubicBezTo>
                    <a:cubicBezTo>
                      <a:pt x="5671" y="883"/>
                      <a:pt x="5669" y="883"/>
                      <a:pt x="5667" y="883"/>
                    </a:cubicBezTo>
                    <a:close/>
                    <a:moveTo>
                      <a:pt x="4157" y="883"/>
                    </a:moveTo>
                    <a:cubicBezTo>
                      <a:pt x="4160" y="881"/>
                      <a:pt x="4163" y="878"/>
                      <a:pt x="4166" y="875"/>
                    </a:cubicBezTo>
                    <a:cubicBezTo>
                      <a:pt x="4163" y="875"/>
                      <a:pt x="4160" y="875"/>
                      <a:pt x="4157" y="875"/>
                    </a:cubicBezTo>
                    <a:cubicBezTo>
                      <a:pt x="4160" y="872"/>
                      <a:pt x="4163" y="869"/>
                      <a:pt x="4166" y="867"/>
                    </a:cubicBezTo>
                    <a:cubicBezTo>
                      <a:pt x="4163" y="867"/>
                      <a:pt x="4160" y="867"/>
                      <a:pt x="4157" y="867"/>
                    </a:cubicBezTo>
                    <a:cubicBezTo>
                      <a:pt x="4159" y="865"/>
                      <a:pt x="4161" y="863"/>
                      <a:pt x="4163" y="861"/>
                    </a:cubicBezTo>
                    <a:cubicBezTo>
                      <a:pt x="4198" y="861"/>
                      <a:pt x="4233" y="861"/>
                      <a:pt x="4268" y="861"/>
                    </a:cubicBezTo>
                    <a:cubicBezTo>
                      <a:pt x="4190" y="932"/>
                      <a:pt x="4111" y="1005"/>
                      <a:pt x="4029" y="1079"/>
                    </a:cubicBezTo>
                    <a:cubicBezTo>
                      <a:pt x="4032" y="1079"/>
                      <a:pt x="4035" y="1079"/>
                      <a:pt x="4038" y="1079"/>
                    </a:cubicBezTo>
                    <a:cubicBezTo>
                      <a:pt x="4035" y="1081"/>
                      <a:pt x="4032" y="1084"/>
                      <a:pt x="4029" y="1087"/>
                    </a:cubicBezTo>
                    <a:cubicBezTo>
                      <a:pt x="4032" y="1087"/>
                      <a:pt x="4035" y="1087"/>
                      <a:pt x="4038" y="1087"/>
                    </a:cubicBezTo>
                    <a:cubicBezTo>
                      <a:pt x="4035" y="1090"/>
                      <a:pt x="4032" y="1092"/>
                      <a:pt x="4029" y="1095"/>
                    </a:cubicBezTo>
                    <a:cubicBezTo>
                      <a:pt x="4032" y="1095"/>
                      <a:pt x="4035" y="1095"/>
                      <a:pt x="4038" y="1095"/>
                    </a:cubicBezTo>
                    <a:cubicBezTo>
                      <a:pt x="4035" y="1098"/>
                      <a:pt x="4032" y="1101"/>
                      <a:pt x="4029" y="1104"/>
                    </a:cubicBezTo>
                    <a:cubicBezTo>
                      <a:pt x="4032" y="1104"/>
                      <a:pt x="4035" y="1104"/>
                      <a:pt x="4038" y="1104"/>
                    </a:cubicBezTo>
                    <a:cubicBezTo>
                      <a:pt x="4037" y="1105"/>
                      <a:pt x="4036" y="1106"/>
                      <a:pt x="4035" y="1107"/>
                    </a:cubicBezTo>
                    <a:cubicBezTo>
                      <a:pt x="3996" y="1107"/>
                      <a:pt x="3956" y="1107"/>
                      <a:pt x="3917" y="1107"/>
                    </a:cubicBezTo>
                    <a:cubicBezTo>
                      <a:pt x="4002" y="1031"/>
                      <a:pt x="4085" y="956"/>
                      <a:pt x="4166" y="883"/>
                    </a:cubicBezTo>
                    <a:cubicBezTo>
                      <a:pt x="4163" y="883"/>
                      <a:pt x="4160" y="883"/>
                      <a:pt x="4157" y="883"/>
                    </a:cubicBezTo>
                    <a:close/>
                    <a:moveTo>
                      <a:pt x="3668" y="626"/>
                    </a:moveTo>
                    <a:cubicBezTo>
                      <a:pt x="3671" y="624"/>
                      <a:pt x="3675" y="621"/>
                      <a:pt x="3678" y="618"/>
                    </a:cubicBezTo>
                    <a:cubicBezTo>
                      <a:pt x="3675" y="618"/>
                      <a:pt x="3672" y="618"/>
                      <a:pt x="3668" y="618"/>
                    </a:cubicBezTo>
                    <a:cubicBezTo>
                      <a:pt x="3671" y="615"/>
                      <a:pt x="3675" y="613"/>
                      <a:pt x="3678" y="610"/>
                    </a:cubicBezTo>
                    <a:cubicBezTo>
                      <a:pt x="3675" y="610"/>
                      <a:pt x="3672" y="610"/>
                      <a:pt x="3668" y="610"/>
                    </a:cubicBezTo>
                    <a:cubicBezTo>
                      <a:pt x="3671" y="608"/>
                      <a:pt x="3673" y="606"/>
                      <a:pt x="3676" y="604"/>
                    </a:cubicBezTo>
                    <a:cubicBezTo>
                      <a:pt x="3719" y="604"/>
                      <a:pt x="3763" y="604"/>
                      <a:pt x="3806" y="604"/>
                    </a:cubicBezTo>
                    <a:cubicBezTo>
                      <a:pt x="3727" y="669"/>
                      <a:pt x="3648" y="735"/>
                      <a:pt x="3566" y="803"/>
                    </a:cubicBezTo>
                    <a:cubicBezTo>
                      <a:pt x="3569" y="803"/>
                      <a:pt x="3572" y="803"/>
                      <a:pt x="3576" y="803"/>
                    </a:cubicBezTo>
                    <a:cubicBezTo>
                      <a:pt x="3572" y="805"/>
                      <a:pt x="3569" y="808"/>
                      <a:pt x="3566" y="811"/>
                    </a:cubicBezTo>
                    <a:cubicBezTo>
                      <a:pt x="3569" y="811"/>
                      <a:pt x="3572" y="811"/>
                      <a:pt x="3576" y="811"/>
                    </a:cubicBezTo>
                    <a:cubicBezTo>
                      <a:pt x="3572" y="814"/>
                      <a:pt x="3569" y="816"/>
                      <a:pt x="3566" y="819"/>
                    </a:cubicBezTo>
                    <a:cubicBezTo>
                      <a:pt x="3569" y="819"/>
                      <a:pt x="3572" y="819"/>
                      <a:pt x="3576" y="819"/>
                    </a:cubicBezTo>
                    <a:cubicBezTo>
                      <a:pt x="3573" y="821"/>
                      <a:pt x="3571" y="823"/>
                      <a:pt x="3569" y="825"/>
                    </a:cubicBezTo>
                    <a:cubicBezTo>
                      <a:pt x="3523" y="825"/>
                      <a:pt x="3478" y="825"/>
                      <a:pt x="3433" y="825"/>
                    </a:cubicBezTo>
                    <a:cubicBezTo>
                      <a:pt x="3516" y="758"/>
                      <a:pt x="3599" y="691"/>
                      <a:pt x="3678" y="626"/>
                    </a:cubicBezTo>
                    <a:cubicBezTo>
                      <a:pt x="3675" y="626"/>
                      <a:pt x="3672" y="626"/>
                      <a:pt x="3668" y="626"/>
                    </a:cubicBezTo>
                    <a:close/>
                    <a:moveTo>
                      <a:pt x="3666" y="386"/>
                    </a:moveTo>
                    <a:cubicBezTo>
                      <a:pt x="3670" y="383"/>
                      <a:pt x="3674" y="380"/>
                      <a:pt x="3677" y="378"/>
                    </a:cubicBezTo>
                    <a:cubicBezTo>
                      <a:pt x="3674" y="378"/>
                      <a:pt x="3670" y="378"/>
                      <a:pt x="3666" y="378"/>
                    </a:cubicBezTo>
                    <a:cubicBezTo>
                      <a:pt x="3670" y="375"/>
                      <a:pt x="3674" y="372"/>
                      <a:pt x="3677" y="369"/>
                    </a:cubicBezTo>
                    <a:cubicBezTo>
                      <a:pt x="3674" y="369"/>
                      <a:pt x="3670" y="369"/>
                      <a:pt x="3666" y="369"/>
                    </a:cubicBezTo>
                    <a:cubicBezTo>
                      <a:pt x="3669" y="367"/>
                      <a:pt x="3672" y="365"/>
                      <a:pt x="3674" y="363"/>
                    </a:cubicBezTo>
                    <a:cubicBezTo>
                      <a:pt x="3708" y="363"/>
                      <a:pt x="3742" y="363"/>
                      <a:pt x="3776" y="363"/>
                    </a:cubicBezTo>
                    <a:cubicBezTo>
                      <a:pt x="3701" y="423"/>
                      <a:pt x="3625" y="483"/>
                      <a:pt x="3547" y="545"/>
                    </a:cubicBezTo>
                    <a:cubicBezTo>
                      <a:pt x="3550" y="545"/>
                      <a:pt x="3554" y="545"/>
                      <a:pt x="3557" y="545"/>
                    </a:cubicBezTo>
                    <a:cubicBezTo>
                      <a:pt x="3554" y="548"/>
                      <a:pt x="3550" y="551"/>
                      <a:pt x="3547" y="554"/>
                    </a:cubicBezTo>
                    <a:cubicBezTo>
                      <a:pt x="3550" y="554"/>
                      <a:pt x="3554" y="554"/>
                      <a:pt x="3557" y="554"/>
                    </a:cubicBezTo>
                    <a:cubicBezTo>
                      <a:pt x="3554" y="556"/>
                      <a:pt x="3550" y="559"/>
                      <a:pt x="3547" y="562"/>
                    </a:cubicBezTo>
                    <a:cubicBezTo>
                      <a:pt x="3550" y="562"/>
                      <a:pt x="3554" y="562"/>
                      <a:pt x="3557" y="562"/>
                    </a:cubicBezTo>
                    <a:cubicBezTo>
                      <a:pt x="3555" y="564"/>
                      <a:pt x="3552" y="566"/>
                      <a:pt x="3549" y="568"/>
                    </a:cubicBezTo>
                    <a:cubicBezTo>
                      <a:pt x="3514" y="568"/>
                      <a:pt x="3479" y="568"/>
                      <a:pt x="3444" y="568"/>
                    </a:cubicBezTo>
                    <a:cubicBezTo>
                      <a:pt x="3523" y="506"/>
                      <a:pt x="3601" y="445"/>
                      <a:pt x="3677" y="386"/>
                    </a:cubicBezTo>
                    <a:cubicBezTo>
                      <a:pt x="3674" y="386"/>
                      <a:pt x="3670" y="386"/>
                      <a:pt x="3666" y="386"/>
                    </a:cubicBezTo>
                    <a:close/>
                    <a:moveTo>
                      <a:pt x="11561" y="304"/>
                    </a:moveTo>
                    <a:cubicBezTo>
                      <a:pt x="11561" y="307"/>
                      <a:pt x="11561" y="310"/>
                      <a:pt x="11560" y="313"/>
                    </a:cubicBezTo>
                    <a:cubicBezTo>
                      <a:pt x="11561" y="313"/>
                      <a:pt x="11561" y="313"/>
                      <a:pt x="11561" y="313"/>
                    </a:cubicBezTo>
                    <a:cubicBezTo>
                      <a:pt x="11561" y="316"/>
                      <a:pt x="11561" y="318"/>
                      <a:pt x="11560" y="321"/>
                    </a:cubicBezTo>
                    <a:cubicBezTo>
                      <a:pt x="11561" y="321"/>
                      <a:pt x="11561" y="321"/>
                      <a:pt x="11561" y="321"/>
                    </a:cubicBezTo>
                    <a:cubicBezTo>
                      <a:pt x="11561" y="323"/>
                      <a:pt x="11561" y="325"/>
                      <a:pt x="11561" y="327"/>
                    </a:cubicBezTo>
                    <a:cubicBezTo>
                      <a:pt x="11514" y="327"/>
                      <a:pt x="11467" y="327"/>
                      <a:pt x="11420" y="327"/>
                    </a:cubicBezTo>
                    <a:cubicBezTo>
                      <a:pt x="11424" y="271"/>
                      <a:pt x="11427" y="215"/>
                      <a:pt x="11431" y="161"/>
                    </a:cubicBezTo>
                    <a:cubicBezTo>
                      <a:pt x="11431" y="161"/>
                      <a:pt x="11431" y="161"/>
                      <a:pt x="11431" y="161"/>
                    </a:cubicBezTo>
                    <a:cubicBezTo>
                      <a:pt x="11431" y="158"/>
                      <a:pt x="11431" y="155"/>
                      <a:pt x="11431" y="153"/>
                    </a:cubicBezTo>
                    <a:cubicBezTo>
                      <a:pt x="11431" y="153"/>
                      <a:pt x="11431" y="153"/>
                      <a:pt x="11431" y="153"/>
                    </a:cubicBezTo>
                    <a:cubicBezTo>
                      <a:pt x="11431" y="150"/>
                      <a:pt x="11431" y="147"/>
                      <a:pt x="11431" y="144"/>
                    </a:cubicBezTo>
                    <a:cubicBezTo>
                      <a:pt x="11431" y="144"/>
                      <a:pt x="11431" y="144"/>
                      <a:pt x="11431" y="144"/>
                    </a:cubicBezTo>
                    <a:cubicBezTo>
                      <a:pt x="11431" y="143"/>
                      <a:pt x="11431" y="141"/>
                      <a:pt x="11431" y="140"/>
                    </a:cubicBezTo>
                    <a:cubicBezTo>
                      <a:pt x="11477" y="140"/>
                      <a:pt x="11522" y="140"/>
                      <a:pt x="11568" y="140"/>
                    </a:cubicBezTo>
                    <a:cubicBezTo>
                      <a:pt x="11565" y="194"/>
                      <a:pt x="11563" y="249"/>
                      <a:pt x="11560" y="304"/>
                    </a:cubicBezTo>
                    <a:lnTo>
                      <a:pt x="11561" y="304"/>
                    </a:lnTo>
                    <a:close/>
                    <a:moveTo>
                      <a:pt x="20765" y="386"/>
                    </a:moveTo>
                    <a:cubicBezTo>
                      <a:pt x="20761" y="386"/>
                      <a:pt x="20757" y="386"/>
                      <a:pt x="20753" y="386"/>
                    </a:cubicBezTo>
                    <a:cubicBezTo>
                      <a:pt x="20836" y="445"/>
                      <a:pt x="20921" y="506"/>
                      <a:pt x="21007" y="568"/>
                    </a:cubicBezTo>
                    <a:cubicBezTo>
                      <a:pt x="20974" y="568"/>
                      <a:pt x="20940" y="568"/>
                      <a:pt x="20906" y="568"/>
                    </a:cubicBezTo>
                    <a:cubicBezTo>
                      <a:pt x="20903" y="566"/>
                      <a:pt x="20900" y="564"/>
                      <a:pt x="20897" y="562"/>
                    </a:cubicBezTo>
                    <a:cubicBezTo>
                      <a:pt x="20901" y="562"/>
                      <a:pt x="20905" y="562"/>
                      <a:pt x="20909" y="562"/>
                    </a:cubicBezTo>
                    <a:cubicBezTo>
                      <a:pt x="20905" y="559"/>
                      <a:pt x="20901" y="556"/>
                      <a:pt x="20897" y="554"/>
                    </a:cubicBezTo>
                    <a:cubicBezTo>
                      <a:pt x="20901" y="554"/>
                      <a:pt x="20905" y="554"/>
                      <a:pt x="20909" y="554"/>
                    </a:cubicBezTo>
                    <a:cubicBezTo>
                      <a:pt x="20905" y="551"/>
                      <a:pt x="20901" y="548"/>
                      <a:pt x="20897" y="545"/>
                    </a:cubicBezTo>
                    <a:cubicBezTo>
                      <a:pt x="20901" y="545"/>
                      <a:pt x="20905" y="545"/>
                      <a:pt x="20909" y="545"/>
                    </a:cubicBezTo>
                    <a:cubicBezTo>
                      <a:pt x="20824" y="483"/>
                      <a:pt x="20741" y="423"/>
                      <a:pt x="20659" y="363"/>
                    </a:cubicBezTo>
                    <a:cubicBezTo>
                      <a:pt x="20691" y="363"/>
                      <a:pt x="20724" y="363"/>
                      <a:pt x="20756" y="363"/>
                    </a:cubicBezTo>
                    <a:cubicBezTo>
                      <a:pt x="20759" y="365"/>
                      <a:pt x="20762" y="367"/>
                      <a:pt x="20765" y="369"/>
                    </a:cubicBezTo>
                    <a:cubicBezTo>
                      <a:pt x="20761" y="369"/>
                      <a:pt x="20757" y="369"/>
                      <a:pt x="20753" y="369"/>
                    </a:cubicBezTo>
                    <a:cubicBezTo>
                      <a:pt x="20757" y="372"/>
                      <a:pt x="20761" y="375"/>
                      <a:pt x="20765" y="378"/>
                    </a:cubicBezTo>
                    <a:cubicBezTo>
                      <a:pt x="20761" y="378"/>
                      <a:pt x="20757" y="378"/>
                      <a:pt x="20753" y="378"/>
                    </a:cubicBezTo>
                    <a:cubicBezTo>
                      <a:pt x="20757" y="380"/>
                      <a:pt x="20761" y="383"/>
                      <a:pt x="20765" y="386"/>
                    </a:cubicBezTo>
                    <a:close/>
                    <a:moveTo>
                      <a:pt x="19967" y="626"/>
                    </a:moveTo>
                    <a:cubicBezTo>
                      <a:pt x="19963" y="626"/>
                      <a:pt x="19960" y="626"/>
                      <a:pt x="19956" y="626"/>
                    </a:cubicBezTo>
                    <a:cubicBezTo>
                      <a:pt x="20036" y="691"/>
                      <a:pt x="20117" y="758"/>
                      <a:pt x="20200" y="825"/>
                    </a:cubicBezTo>
                    <a:cubicBezTo>
                      <a:pt x="20162" y="825"/>
                      <a:pt x="20124" y="825"/>
                      <a:pt x="20086" y="825"/>
                    </a:cubicBezTo>
                    <a:cubicBezTo>
                      <a:pt x="20084" y="823"/>
                      <a:pt x="20082" y="821"/>
                      <a:pt x="20079" y="819"/>
                    </a:cubicBezTo>
                    <a:cubicBezTo>
                      <a:pt x="20083" y="819"/>
                      <a:pt x="20086" y="819"/>
                      <a:pt x="20090" y="819"/>
                    </a:cubicBezTo>
                    <a:cubicBezTo>
                      <a:pt x="20086" y="816"/>
                      <a:pt x="20083" y="814"/>
                      <a:pt x="20079" y="811"/>
                    </a:cubicBezTo>
                    <a:cubicBezTo>
                      <a:pt x="20083" y="811"/>
                      <a:pt x="20086" y="811"/>
                      <a:pt x="20090" y="811"/>
                    </a:cubicBezTo>
                    <a:cubicBezTo>
                      <a:pt x="20086" y="808"/>
                      <a:pt x="20083" y="805"/>
                      <a:pt x="20079" y="803"/>
                    </a:cubicBezTo>
                    <a:cubicBezTo>
                      <a:pt x="20083" y="803"/>
                      <a:pt x="20086" y="803"/>
                      <a:pt x="20090" y="803"/>
                    </a:cubicBezTo>
                    <a:cubicBezTo>
                      <a:pt x="20008" y="735"/>
                      <a:pt x="19929" y="669"/>
                      <a:pt x="19850" y="604"/>
                    </a:cubicBezTo>
                    <a:cubicBezTo>
                      <a:pt x="19886" y="604"/>
                      <a:pt x="19923" y="604"/>
                      <a:pt x="19959" y="604"/>
                    </a:cubicBezTo>
                    <a:cubicBezTo>
                      <a:pt x="19961" y="606"/>
                      <a:pt x="19964" y="608"/>
                      <a:pt x="19967" y="610"/>
                    </a:cubicBezTo>
                    <a:cubicBezTo>
                      <a:pt x="19963" y="610"/>
                      <a:pt x="19960" y="610"/>
                      <a:pt x="19956" y="610"/>
                    </a:cubicBezTo>
                    <a:cubicBezTo>
                      <a:pt x="19960" y="613"/>
                      <a:pt x="19963" y="615"/>
                      <a:pt x="19967" y="618"/>
                    </a:cubicBezTo>
                    <a:cubicBezTo>
                      <a:pt x="19963" y="618"/>
                      <a:pt x="19960" y="618"/>
                      <a:pt x="19956" y="618"/>
                    </a:cubicBezTo>
                    <a:cubicBezTo>
                      <a:pt x="19960" y="621"/>
                      <a:pt x="19963" y="624"/>
                      <a:pt x="19967" y="626"/>
                    </a:cubicBezTo>
                    <a:close/>
                    <a:moveTo>
                      <a:pt x="7929" y="554"/>
                    </a:moveTo>
                    <a:cubicBezTo>
                      <a:pt x="7928" y="556"/>
                      <a:pt x="7926" y="559"/>
                      <a:pt x="7924" y="562"/>
                    </a:cubicBezTo>
                    <a:cubicBezTo>
                      <a:pt x="7926" y="562"/>
                      <a:pt x="7928" y="562"/>
                      <a:pt x="7929" y="562"/>
                    </a:cubicBezTo>
                    <a:cubicBezTo>
                      <a:pt x="7928" y="564"/>
                      <a:pt x="7927" y="566"/>
                      <a:pt x="7926" y="568"/>
                    </a:cubicBezTo>
                    <a:cubicBezTo>
                      <a:pt x="7883" y="568"/>
                      <a:pt x="7840" y="568"/>
                      <a:pt x="7798" y="568"/>
                    </a:cubicBezTo>
                    <a:cubicBezTo>
                      <a:pt x="7836" y="506"/>
                      <a:pt x="7874" y="445"/>
                      <a:pt x="7910" y="386"/>
                    </a:cubicBezTo>
                    <a:cubicBezTo>
                      <a:pt x="7909" y="386"/>
                      <a:pt x="7907" y="386"/>
                      <a:pt x="7905" y="386"/>
                    </a:cubicBezTo>
                    <a:cubicBezTo>
                      <a:pt x="7907" y="383"/>
                      <a:pt x="7909" y="380"/>
                      <a:pt x="7910" y="378"/>
                    </a:cubicBezTo>
                    <a:cubicBezTo>
                      <a:pt x="7909" y="378"/>
                      <a:pt x="7907" y="378"/>
                      <a:pt x="7905" y="378"/>
                    </a:cubicBezTo>
                    <a:cubicBezTo>
                      <a:pt x="7907" y="375"/>
                      <a:pt x="7909" y="372"/>
                      <a:pt x="7910" y="369"/>
                    </a:cubicBezTo>
                    <a:cubicBezTo>
                      <a:pt x="7909" y="369"/>
                      <a:pt x="7907" y="369"/>
                      <a:pt x="7905" y="369"/>
                    </a:cubicBezTo>
                    <a:cubicBezTo>
                      <a:pt x="7906" y="367"/>
                      <a:pt x="7908" y="365"/>
                      <a:pt x="7909" y="363"/>
                    </a:cubicBezTo>
                    <a:cubicBezTo>
                      <a:pt x="7950" y="363"/>
                      <a:pt x="7992" y="363"/>
                      <a:pt x="8033" y="363"/>
                    </a:cubicBezTo>
                    <a:cubicBezTo>
                      <a:pt x="7997" y="423"/>
                      <a:pt x="7961" y="483"/>
                      <a:pt x="7924" y="545"/>
                    </a:cubicBezTo>
                    <a:cubicBezTo>
                      <a:pt x="7926" y="545"/>
                      <a:pt x="7928" y="545"/>
                      <a:pt x="7929" y="545"/>
                    </a:cubicBezTo>
                    <a:cubicBezTo>
                      <a:pt x="7928" y="548"/>
                      <a:pt x="7926" y="551"/>
                      <a:pt x="7924" y="554"/>
                    </a:cubicBezTo>
                    <a:cubicBezTo>
                      <a:pt x="7926" y="554"/>
                      <a:pt x="7928" y="554"/>
                      <a:pt x="7929" y="554"/>
                    </a:cubicBezTo>
                    <a:close/>
                    <a:moveTo>
                      <a:pt x="6472" y="554"/>
                    </a:moveTo>
                    <a:cubicBezTo>
                      <a:pt x="6470" y="556"/>
                      <a:pt x="6468" y="559"/>
                      <a:pt x="6465" y="562"/>
                    </a:cubicBezTo>
                    <a:cubicBezTo>
                      <a:pt x="6467" y="562"/>
                      <a:pt x="6470" y="562"/>
                      <a:pt x="6472" y="562"/>
                    </a:cubicBezTo>
                    <a:cubicBezTo>
                      <a:pt x="6470" y="564"/>
                      <a:pt x="6469" y="566"/>
                      <a:pt x="6467" y="568"/>
                    </a:cubicBezTo>
                    <a:cubicBezTo>
                      <a:pt x="6427" y="568"/>
                      <a:pt x="6387" y="568"/>
                      <a:pt x="6346" y="568"/>
                    </a:cubicBezTo>
                    <a:cubicBezTo>
                      <a:pt x="6398" y="506"/>
                      <a:pt x="6450" y="445"/>
                      <a:pt x="6499" y="386"/>
                    </a:cubicBezTo>
                    <a:cubicBezTo>
                      <a:pt x="6497" y="386"/>
                      <a:pt x="6495" y="386"/>
                      <a:pt x="6492" y="386"/>
                    </a:cubicBezTo>
                    <a:cubicBezTo>
                      <a:pt x="6495" y="383"/>
                      <a:pt x="6497" y="380"/>
                      <a:pt x="6499" y="378"/>
                    </a:cubicBezTo>
                    <a:cubicBezTo>
                      <a:pt x="6497" y="378"/>
                      <a:pt x="6495" y="378"/>
                      <a:pt x="6492" y="378"/>
                    </a:cubicBezTo>
                    <a:cubicBezTo>
                      <a:pt x="6495" y="375"/>
                      <a:pt x="6497" y="372"/>
                      <a:pt x="6499" y="369"/>
                    </a:cubicBezTo>
                    <a:cubicBezTo>
                      <a:pt x="6497" y="369"/>
                      <a:pt x="6495" y="369"/>
                      <a:pt x="6492" y="369"/>
                    </a:cubicBezTo>
                    <a:cubicBezTo>
                      <a:pt x="6494" y="367"/>
                      <a:pt x="6496" y="365"/>
                      <a:pt x="6498" y="363"/>
                    </a:cubicBezTo>
                    <a:cubicBezTo>
                      <a:pt x="6536" y="363"/>
                      <a:pt x="6575" y="363"/>
                      <a:pt x="6614" y="363"/>
                    </a:cubicBezTo>
                    <a:cubicBezTo>
                      <a:pt x="6565" y="423"/>
                      <a:pt x="6516" y="483"/>
                      <a:pt x="6465" y="545"/>
                    </a:cubicBezTo>
                    <a:cubicBezTo>
                      <a:pt x="6467" y="545"/>
                      <a:pt x="6470" y="545"/>
                      <a:pt x="6472" y="545"/>
                    </a:cubicBezTo>
                    <a:cubicBezTo>
                      <a:pt x="6470" y="548"/>
                      <a:pt x="6468" y="551"/>
                      <a:pt x="6465" y="554"/>
                    </a:cubicBezTo>
                    <a:cubicBezTo>
                      <a:pt x="6467" y="554"/>
                      <a:pt x="6470" y="554"/>
                      <a:pt x="6472" y="554"/>
                    </a:cubicBezTo>
                    <a:close/>
                    <a:moveTo>
                      <a:pt x="5015" y="554"/>
                    </a:moveTo>
                    <a:cubicBezTo>
                      <a:pt x="5012" y="556"/>
                      <a:pt x="5009" y="559"/>
                      <a:pt x="5006" y="562"/>
                    </a:cubicBezTo>
                    <a:cubicBezTo>
                      <a:pt x="5009" y="562"/>
                      <a:pt x="5012" y="562"/>
                      <a:pt x="5015" y="562"/>
                    </a:cubicBezTo>
                    <a:cubicBezTo>
                      <a:pt x="5013" y="564"/>
                      <a:pt x="5011" y="566"/>
                      <a:pt x="5008" y="568"/>
                    </a:cubicBezTo>
                    <a:cubicBezTo>
                      <a:pt x="4971" y="568"/>
                      <a:pt x="4933" y="568"/>
                      <a:pt x="4895" y="568"/>
                    </a:cubicBezTo>
                    <a:cubicBezTo>
                      <a:pt x="4960" y="506"/>
                      <a:pt x="5025" y="445"/>
                      <a:pt x="5088" y="386"/>
                    </a:cubicBezTo>
                    <a:cubicBezTo>
                      <a:pt x="5085" y="386"/>
                      <a:pt x="5082" y="386"/>
                      <a:pt x="5079" y="386"/>
                    </a:cubicBezTo>
                    <a:cubicBezTo>
                      <a:pt x="5082" y="383"/>
                      <a:pt x="5085" y="380"/>
                      <a:pt x="5088" y="378"/>
                    </a:cubicBezTo>
                    <a:cubicBezTo>
                      <a:pt x="5085" y="378"/>
                      <a:pt x="5082" y="378"/>
                      <a:pt x="5079" y="378"/>
                    </a:cubicBezTo>
                    <a:cubicBezTo>
                      <a:pt x="5082" y="375"/>
                      <a:pt x="5085" y="372"/>
                      <a:pt x="5088" y="369"/>
                    </a:cubicBezTo>
                    <a:cubicBezTo>
                      <a:pt x="5085" y="369"/>
                      <a:pt x="5082" y="369"/>
                      <a:pt x="5079" y="369"/>
                    </a:cubicBezTo>
                    <a:cubicBezTo>
                      <a:pt x="5082" y="367"/>
                      <a:pt x="5084" y="365"/>
                      <a:pt x="5086" y="363"/>
                    </a:cubicBezTo>
                    <a:cubicBezTo>
                      <a:pt x="5122" y="363"/>
                      <a:pt x="5159" y="363"/>
                      <a:pt x="5195" y="363"/>
                    </a:cubicBezTo>
                    <a:cubicBezTo>
                      <a:pt x="5133" y="423"/>
                      <a:pt x="5070" y="483"/>
                      <a:pt x="5006" y="545"/>
                    </a:cubicBezTo>
                    <a:cubicBezTo>
                      <a:pt x="5009" y="545"/>
                      <a:pt x="5012" y="545"/>
                      <a:pt x="5015" y="545"/>
                    </a:cubicBezTo>
                    <a:cubicBezTo>
                      <a:pt x="5012" y="548"/>
                      <a:pt x="5009" y="551"/>
                      <a:pt x="5006" y="554"/>
                    </a:cubicBezTo>
                    <a:cubicBezTo>
                      <a:pt x="5009" y="554"/>
                      <a:pt x="5012" y="554"/>
                      <a:pt x="5015" y="554"/>
                    </a:cubicBezTo>
                    <a:close/>
                    <a:moveTo>
                      <a:pt x="9318" y="378"/>
                    </a:moveTo>
                    <a:cubicBezTo>
                      <a:pt x="9319" y="375"/>
                      <a:pt x="9320" y="372"/>
                      <a:pt x="9321" y="369"/>
                    </a:cubicBezTo>
                    <a:cubicBezTo>
                      <a:pt x="9320" y="369"/>
                      <a:pt x="9319" y="369"/>
                      <a:pt x="9318" y="369"/>
                    </a:cubicBezTo>
                    <a:cubicBezTo>
                      <a:pt x="9319" y="367"/>
                      <a:pt x="9320" y="365"/>
                      <a:pt x="9320" y="363"/>
                    </a:cubicBezTo>
                    <a:cubicBezTo>
                      <a:pt x="9364" y="363"/>
                      <a:pt x="9408" y="363"/>
                      <a:pt x="9452" y="363"/>
                    </a:cubicBezTo>
                    <a:cubicBezTo>
                      <a:pt x="9429" y="423"/>
                      <a:pt x="9407" y="483"/>
                      <a:pt x="9384" y="545"/>
                    </a:cubicBezTo>
                    <a:cubicBezTo>
                      <a:pt x="9385" y="545"/>
                      <a:pt x="9386" y="545"/>
                      <a:pt x="9387" y="545"/>
                    </a:cubicBezTo>
                    <a:cubicBezTo>
                      <a:pt x="9386" y="548"/>
                      <a:pt x="9385" y="551"/>
                      <a:pt x="9384" y="554"/>
                    </a:cubicBezTo>
                    <a:cubicBezTo>
                      <a:pt x="9385" y="554"/>
                      <a:pt x="9386" y="554"/>
                      <a:pt x="9387" y="554"/>
                    </a:cubicBezTo>
                    <a:cubicBezTo>
                      <a:pt x="9386" y="556"/>
                      <a:pt x="9385" y="559"/>
                      <a:pt x="9384" y="562"/>
                    </a:cubicBezTo>
                    <a:cubicBezTo>
                      <a:pt x="9385" y="562"/>
                      <a:pt x="9386" y="562"/>
                      <a:pt x="9387" y="562"/>
                    </a:cubicBezTo>
                    <a:cubicBezTo>
                      <a:pt x="9386" y="564"/>
                      <a:pt x="9385" y="566"/>
                      <a:pt x="9384" y="568"/>
                    </a:cubicBezTo>
                    <a:cubicBezTo>
                      <a:pt x="9339" y="568"/>
                      <a:pt x="9294" y="568"/>
                      <a:pt x="9249" y="568"/>
                    </a:cubicBezTo>
                    <a:cubicBezTo>
                      <a:pt x="9274" y="506"/>
                      <a:pt x="9298" y="445"/>
                      <a:pt x="9321" y="386"/>
                    </a:cubicBezTo>
                    <a:cubicBezTo>
                      <a:pt x="9320" y="386"/>
                      <a:pt x="9319" y="386"/>
                      <a:pt x="9318" y="386"/>
                    </a:cubicBezTo>
                    <a:cubicBezTo>
                      <a:pt x="9319" y="383"/>
                      <a:pt x="9320" y="380"/>
                      <a:pt x="9321" y="378"/>
                    </a:cubicBezTo>
                    <a:cubicBezTo>
                      <a:pt x="9320" y="378"/>
                      <a:pt x="9319" y="378"/>
                      <a:pt x="9318" y="378"/>
                    </a:cubicBezTo>
                    <a:close/>
                    <a:moveTo>
                      <a:pt x="12287" y="363"/>
                    </a:moveTo>
                    <a:cubicBezTo>
                      <a:pt x="12287" y="365"/>
                      <a:pt x="12288" y="367"/>
                      <a:pt x="12288" y="369"/>
                    </a:cubicBezTo>
                    <a:cubicBezTo>
                      <a:pt x="12288" y="369"/>
                      <a:pt x="12287" y="369"/>
                      <a:pt x="12287" y="369"/>
                    </a:cubicBezTo>
                    <a:cubicBezTo>
                      <a:pt x="12287" y="372"/>
                      <a:pt x="12288" y="375"/>
                      <a:pt x="12288" y="378"/>
                    </a:cubicBezTo>
                    <a:cubicBezTo>
                      <a:pt x="12288" y="378"/>
                      <a:pt x="12287" y="378"/>
                      <a:pt x="12287" y="378"/>
                    </a:cubicBezTo>
                    <a:cubicBezTo>
                      <a:pt x="12287" y="380"/>
                      <a:pt x="12288" y="383"/>
                      <a:pt x="12288" y="386"/>
                    </a:cubicBezTo>
                    <a:cubicBezTo>
                      <a:pt x="12288" y="386"/>
                      <a:pt x="12287" y="386"/>
                      <a:pt x="12287" y="386"/>
                    </a:cubicBezTo>
                    <a:cubicBezTo>
                      <a:pt x="12291" y="445"/>
                      <a:pt x="12295" y="506"/>
                      <a:pt x="12300" y="568"/>
                    </a:cubicBezTo>
                    <a:cubicBezTo>
                      <a:pt x="12251" y="568"/>
                      <a:pt x="12202" y="568"/>
                      <a:pt x="12153" y="568"/>
                    </a:cubicBezTo>
                    <a:cubicBezTo>
                      <a:pt x="12153" y="566"/>
                      <a:pt x="12153" y="564"/>
                      <a:pt x="12153" y="562"/>
                    </a:cubicBezTo>
                    <a:cubicBezTo>
                      <a:pt x="12153" y="562"/>
                      <a:pt x="12153" y="562"/>
                      <a:pt x="12153" y="562"/>
                    </a:cubicBezTo>
                    <a:cubicBezTo>
                      <a:pt x="12153" y="559"/>
                      <a:pt x="12153" y="556"/>
                      <a:pt x="12153" y="554"/>
                    </a:cubicBezTo>
                    <a:cubicBezTo>
                      <a:pt x="12153" y="554"/>
                      <a:pt x="12153" y="554"/>
                      <a:pt x="12153" y="554"/>
                    </a:cubicBezTo>
                    <a:cubicBezTo>
                      <a:pt x="12153" y="551"/>
                      <a:pt x="12153" y="548"/>
                      <a:pt x="12153" y="545"/>
                    </a:cubicBezTo>
                    <a:cubicBezTo>
                      <a:pt x="12153" y="545"/>
                      <a:pt x="12153" y="545"/>
                      <a:pt x="12153" y="545"/>
                    </a:cubicBezTo>
                    <a:cubicBezTo>
                      <a:pt x="12151" y="483"/>
                      <a:pt x="12148" y="423"/>
                      <a:pt x="12145" y="363"/>
                    </a:cubicBezTo>
                    <a:cubicBezTo>
                      <a:pt x="12192" y="363"/>
                      <a:pt x="12240" y="363"/>
                      <a:pt x="12287" y="363"/>
                    </a:cubicBezTo>
                    <a:close/>
                    <a:moveTo>
                      <a:pt x="10844" y="554"/>
                    </a:moveTo>
                    <a:cubicBezTo>
                      <a:pt x="10844" y="556"/>
                      <a:pt x="10843" y="559"/>
                      <a:pt x="10843" y="562"/>
                    </a:cubicBezTo>
                    <a:cubicBezTo>
                      <a:pt x="10843" y="562"/>
                      <a:pt x="10844" y="562"/>
                      <a:pt x="10844" y="562"/>
                    </a:cubicBezTo>
                    <a:cubicBezTo>
                      <a:pt x="10844" y="564"/>
                      <a:pt x="10843" y="566"/>
                      <a:pt x="10843" y="568"/>
                    </a:cubicBezTo>
                    <a:cubicBezTo>
                      <a:pt x="10795" y="568"/>
                      <a:pt x="10748" y="568"/>
                      <a:pt x="10700" y="568"/>
                    </a:cubicBezTo>
                    <a:cubicBezTo>
                      <a:pt x="10711" y="506"/>
                      <a:pt x="10722" y="445"/>
                      <a:pt x="10733" y="386"/>
                    </a:cubicBezTo>
                    <a:cubicBezTo>
                      <a:pt x="10732" y="386"/>
                      <a:pt x="10732" y="386"/>
                      <a:pt x="10731" y="386"/>
                    </a:cubicBezTo>
                    <a:cubicBezTo>
                      <a:pt x="10732" y="383"/>
                      <a:pt x="10732" y="380"/>
                      <a:pt x="10733" y="378"/>
                    </a:cubicBezTo>
                    <a:cubicBezTo>
                      <a:pt x="10732" y="378"/>
                      <a:pt x="10732" y="378"/>
                      <a:pt x="10731" y="378"/>
                    </a:cubicBezTo>
                    <a:cubicBezTo>
                      <a:pt x="10732" y="375"/>
                      <a:pt x="10732" y="372"/>
                      <a:pt x="10733" y="369"/>
                    </a:cubicBezTo>
                    <a:cubicBezTo>
                      <a:pt x="10732" y="369"/>
                      <a:pt x="10732" y="369"/>
                      <a:pt x="10731" y="369"/>
                    </a:cubicBezTo>
                    <a:cubicBezTo>
                      <a:pt x="10731" y="367"/>
                      <a:pt x="10732" y="365"/>
                      <a:pt x="10732" y="363"/>
                    </a:cubicBezTo>
                    <a:cubicBezTo>
                      <a:pt x="10778" y="363"/>
                      <a:pt x="10824" y="363"/>
                      <a:pt x="10870" y="363"/>
                    </a:cubicBezTo>
                    <a:cubicBezTo>
                      <a:pt x="10861" y="423"/>
                      <a:pt x="10852" y="483"/>
                      <a:pt x="10843" y="545"/>
                    </a:cubicBezTo>
                    <a:cubicBezTo>
                      <a:pt x="10843" y="545"/>
                      <a:pt x="10844" y="545"/>
                      <a:pt x="10844" y="545"/>
                    </a:cubicBezTo>
                    <a:cubicBezTo>
                      <a:pt x="10844" y="548"/>
                      <a:pt x="10843" y="551"/>
                      <a:pt x="10843" y="554"/>
                    </a:cubicBezTo>
                    <a:cubicBezTo>
                      <a:pt x="10843" y="554"/>
                      <a:pt x="10844" y="554"/>
                      <a:pt x="10844" y="554"/>
                    </a:cubicBezTo>
                    <a:close/>
                    <a:moveTo>
                      <a:pt x="11021" y="618"/>
                    </a:moveTo>
                    <a:cubicBezTo>
                      <a:pt x="11021" y="615"/>
                      <a:pt x="11021" y="613"/>
                      <a:pt x="11022" y="610"/>
                    </a:cubicBezTo>
                    <a:cubicBezTo>
                      <a:pt x="11021" y="610"/>
                      <a:pt x="11021" y="610"/>
                      <a:pt x="11021" y="610"/>
                    </a:cubicBezTo>
                    <a:cubicBezTo>
                      <a:pt x="11021" y="608"/>
                      <a:pt x="11021" y="606"/>
                      <a:pt x="11021" y="604"/>
                    </a:cubicBezTo>
                    <a:cubicBezTo>
                      <a:pt x="11070" y="604"/>
                      <a:pt x="11119" y="604"/>
                      <a:pt x="11167" y="604"/>
                    </a:cubicBezTo>
                    <a:cubicBezTo>
                      <a:pt x="11160" y="669"/>
                      <a:pt x="11154" y="735"/>
                      <a:pt x="11147" y="803"/>
                    </a:cubicBezTo>
                    <a:cubicBezTo>
                      <a:pt x="11147" y="803"/>
                      <a:pt x="11147" y="803"/>
                      <a:pt x="11148" y="803"/>
                    </a:cubicBezTo>
                    <a:cubicBezTo>
                      <a:pt x="11147" y="805"/>
                      <a:pt x="11147" y="808"/>
                      <a:pt x="11147" y="811"/>
                    </a:cubicBezTo>
                    <a:cubicBezTo>
                      <a:pt x="11147" y="811"/>
                      <a:pt x="11147" y="811"/>
                      <a:pt x="11148" y="811"/>
                    </a:cubicBezTo>
                    <a:cubicBezTo>
                      <a:pt x="11147" y="814"/>
                      <a:pt x="11147" y="816"/>
                      <a:pt x="11147" y="819"/>
                    </a:cubicBezTo>
                    <a:cubicBezTo>
                      <a:pt x="11147" y="819"/>
                      <a:pt x="11147" y="819"/>
                      <a:pt x="11148" y="819"/>
                    </a:cubicBezTo>
                    <a:cubicBezTo>
                      <a:pt x="11147" y="821"/>
                      <a:pt x="11147" y="823"/>
                      <a:pt x="11147" y="825"/>
                    </a:cubicBezTo>
                    <a:cubicBezTo>
                      <a:pt x="11097" y="825"/>
                      <a:pt x="11047" y="825"/>
                      <a:pt x="10997" y="825"/>
                    </a:cubicBezTo>
                    <a:cubicBezTo>
                      <a:pt x="11005" y="758"/>
                      <a:pt x="11014" y="691"/>
                      <a:pt x="11022" y="626"/>
                    </a:cubicBezTo>
                    <a:cubicBezTo>
                      <a:pt x="11021" y="626"/>
                      <a:pt x="11021" y="626"/>
                      <a:pt x="11021" y="626"/>
                    </a:cubicBezTo>
                    <a:cubicBezTo>
                      <a:pt x="11021" y="624"/>
                      <a:pt x="11021" y="621"/>
                      <a:pt x="11022" y="618"/>
                    </a:cubicBezTo>
                    <a:cubicBezTo>
                      <a:pt x="11021" y="618"/>
                      <a:pt x="11021" y="618"/>
                      <a:pt x="11021" y="618"/>
                    </a:cubicBezTo>
                    <a:close/>
                    <a:moveTo>
                      <a:pt x="9555" y="618"/>
                    </a:moveTo>
                    <a:cubicBezTo>
                      <a:pt x="9556" y="615"/>
                      <a:pt x="9557" y="613"/>
                      <a:pt x="9557" y="610"/>
                    </a:cubicBezTo>
                    <a:cubicBezTo>
                      <a:pt x="9557" y="610"/>
                      <a:pt x="9556" y="610"/>
                      <a:pt x="9555" y="610"/>
                    </a:cubicBezTo>
                    <a:cubicBezTo>
                      <a:pt x="9555" y="608"/>
                      <a:pt x="9556" y="606"/>
                      <a:pt x="9557" y="604"/>
                    </a:cubicBezTo>
                    <a:cubicBezTo>
                      <a:pt x="9603" y="604"/>
                      <a:pt x="9649" y="604"/>
                      <a:pt x="9695" y="604"/>
                    </a:cubicBezTo>
                    <a:cubicBezTo>
                      <a:pt x="9674" y="669"/>
                      <a:pt x="9653" y="735"/>
                      <a:pt x="9630" y="803"/>
                    </a:cubicBezTo>
                    <a:cubicBezTo>
                      <a:pt x="9631" y="803"/>
                      <a:pt x="9632" y="803"/>
                      <a:pt x="9633" y="803"/>
                    </a:cubicBezTo>
                    <a:cubicBezTo>
                      <a:pt x="9632" y="805"/>
                      <a:pt x="9631" y="808"/>
                      <a:pt x="9630" y="811"/>
                    </a:cubicBezTo>
                    <a:cubicBezTo>
                      <a:pt x="9631" y="811"/>
                      <a:pt x="9632" y="811"/>
                      <a:pt x="9633" y="811"/>
                    </a:cubicBezTo>
                    <a:cubicBezTo>
                      <a:pt x="9632" y="814"/>
                      <a:pt x="9631" y="816"/>
                      <a:pt x="9630" y="819"/>
                    </a:cubicBezTo>
                    <a:cubicBezTo>
                      <a:pt x="9631" y="819"/>
                      <a:pt x="9632" y="819"/>
                      <a:pt x="9633" y="819"/>
                    </a:cubicBezTo>
                    <a:cubicBezTo>
                      <a:pt x="9633" y="821"/>
                      <a:pt x="9632" y="823"/>
                      <a:pt x="9631" y="825"/>
                    </a:cubicBezTo>
                    <a:cubicBezTo>
                      <a:pt x="9584" y="825"/>
                      <a:pt x="9536" y="825"/>
                      <a:pt x="9489" y="825"/>
                    </a:cubicBezTo>
                    <a:cubicBezTo>
                      <a:pt x="9512" y="758"/>
                      <a:pt x="9535" y="691"/>
                      <a:pt x="9557" y="626"/>
                    </a:cubicBezTo>
                    <a:cubicBezTo>
                      <a:pt x="9557" y="626"/>
                      <a:pt x="9556" y="626"/>
                      <a:pt x="9555" y="626"/>
                    </a:cubicBezTo>
                    <a:cubicBezTo>
                      <a:pt x="9556" y="624"/>
                      <a:pt x="9557" y="621"/>
                      <a:pt x="9557" y="618"/>
                    </a:cubicBezTo>
                    <a:cubicBezTo>
                      <a:pt x="9557" y="618"/>
                      <a:pt x="9556" y="618"/>
                      <a:pt x="9555" y="618"/>
                    </a:cubicBezTo>
                    <a:close/>
                    <a:moveTo>
                      <a:pt x="12508" y="825"/>
                    </a:moveTo>
                    <a:cubicBezTo>
                      <a:pt x="12508" y="823"/>
                      <a:pt x="12508" y="821"/>
                      <a:pt x="12508" y="819"/>
                    </a:cubicBezTo>
                    <a:cubicBezTo>
                      <a:pt x="12508" y="819"/>
                      <a:pt x="12508" y="819"/>
                      <a:pt x="12508" y="819"/>
                    </a:cubicBezTo>
                    <a:cubicBezTo>
                      <a:pt x="12508" y="816"/>
                      <a:pt x="12508" y="814"/>
                      <a:pt x="12508" y="811"/>
                    </a:cubicBezTo>
                    <a:cubicBezTo>
                      <a:pt x="12508" y="811"/>
                      <a:pt x="12508" y="811"/>
                      <a:pt x="12508" y="811"/>
                    </a:cubicBezTo>
                    <a:cubicBezTo>
                      <a:pt x="12508" y="808"/>
                      <a:pt x="12508" y="805"/>
                      <a:pt x="12508" y="803"/>
                    </a:cubicBezTo>
                    <a:cubicBezTo>
                      <a:pt x="12508" y="803"/>
                      <a:pt x="12508" y="803"/>
                      <a:pt x="12508" y="803"/>
                    </a:cubicBezTo>
                    <a:cubicBezTo>
                      <a:pt x="12502" y="735"/>
                      <a:pt x="12496" y="669"/>
                      <a:pt x="12489" y="604"/>
                    </a:cubicBezTo>
                    <a:cubicBezTo>
                      <a:pt x="12538" y="604"/>
                      <a:pt x="12587" y="604"/>
                      <a:pt x="12635" y="604"/>
                    </a:cubicBezTo>
                    <a:cubicBezTo>
                      <a:pt x="12636" y="606"/>
                      <a:pt x="12636" y="608"/>
                      <a:pt x="12636" y="610"/>
                    </a:cubicBezTo>
                    <a:cubicBezTo>
                      <a:pt x="12636" y="610"/>
                      <a:pt x="12635" y="610"/>
                      <a:pt x="12635" y="610"/>
                    </a:cubicBezTo>
                    <a:cubicBezTo>
                      <a:pt x="12635" y="613"/>
                      <a:pt x="12636" y="615"/>
                      <a:pt x="12636" y="618"/>
                    </a:cubicBezTo>
                    <a:cubicBezTo>
                      <a:pt x="12636" y="618"/>
                      <a:pt x="12635" y="618"/>
                      <a:pt x="12635" y="618"/>
                    </a:cubicBezTo>
                    <a:cubicBezTo>
                      <a:pt x="12635" y="621"/>
                      <a:pt x="12636" y="624"/>
                      <a:pt x="12636" y="626"/>
                    </a:cubicBezTo>
                    <a:cubicBezTo>
                      <a:pt x="12636" y="626"/>
                      <a:pt x="12635" y="626"/>
                      <a:pt x="12635" y="626"/>
                    </a:cubicBezTo>
                    <a:cubicBezTo>
                      <a:pt x="12643" y="691"/>
                      <a:pt x="12651" y="758"/>
                      <a:pt x="12659" y="825"/>
                    </a:cubicBezTo>
                    <a:cubicBezTo>
                      <a:pt x="12609" y="825"/>
                      <a:pt x="12558" y="825"/>
                      <a:pt x="12508" y="825"/>
                    </a:cubicBezTo>
                    <a:close/>
                    <a:moveTo>
                      <a:pt x="13612" y="568"/>
                    </a:moveTo>
                    <a:cubicBezTo>
                      <a:pt x="13612" y="566"/>
                      <a:pt x="13611" y="564"/>
                      <a:pt x="13610" y="562"/>
                    </a:cubicBezTo>
                    <a:cubicBezTo>
                      <a:pt x="13611" y="562"/>
                      <a:pt x="13612" y="562"/>
                      <a:pt x="13613" y="562"/>
                    </a:cubicBezTo>
                    <a:cubicBezTo>
                      <a:pt x="13612" y="559"/>
                      <a:pt x="13611" y="556"/>
                      <a:pt x="13610" y="554"/>
                    </a:cubicBezTo>
                    <a:cubicBezTo>
                      <a:pt x="13611" y="554"/>
                      <a:pt x="13612" y="554"/>
                      <a:pt x="13613" y="554"/>
                    </a:cubicBezTo>
                    <a:cubicBezTo>
                      <a:pt x="13612" y="551"/>
                      <a:pt x="13611" y="548"/>
                      <a:pt x="13610" y="545"/>
                    </a:cubicBezTo>
                    <a:cubicBezTo>
                      <a:pt x="13611" y="545"/>
                      <a:pt x="13612" y="545"/>
                      <a:pt x="13613" y="545"/>
                    </a:cubicBezTo>
                    <a:cubicBezTo>
                      <a:pt x="13596" y="483"/>
                      <a:pt x="13580" y="423"/>
                      <a:pt x="13564" y="363"/>
                    </a:cubicBezTo>
                    <a:cubicBezTo>
                      <a:pt x="13609" y="363"/>
                      <a:pt x="13654" y="363"/>
                      <a:pt x="13699" y="363"/>
                    </a:cubicBezTo>
                    <a:cubicBezTo>
                      <a:pt x="13699" y="365"/>
                      <a:pt x="13700" y="367"/>
                      <a:pt x="13701" y="369"/>
                    </a:cubicBezTo>
                    <a:cubicBezTo>
                      <a:pt x="13700" y="369"/>
                      <a:pt x="13699" y="369"/>
                      <a:pt x="13698" y="369"/>
                    </a:cubicBezTo>
                    <a:cubicBezTo>
                      <a:pt x="13699" y="372"/>
                      <a:pt x="13700" y="375"/>
                      <a:pt x="13701" y="378"/>
                    </a:cubicBezTo>
                    <a:cubicBezTo>
                      <a:pt x="13700" y="378"/>
                      <a:pt x="13699" y="378"/>
                      <a:pt x="13698" y="378"/>
                    </a:cubicBezTo>
                    <a:cubicBezTo>
                      <a:pt x="13699" y="380"/>
                      <a:pt x="13700" y="383"/>
                      <a:pt x="13701" y="386"/>
                    </a:cubicBezTo>
                    <a:cubicBezTo>
                      <a:pt x="13700" y="386"/>
                      <a:pt x="13699" y="386"/>
                      <a:pt x="13698" y="386"/>
                    </a:cubicBezTo>
                    <a:cubicBezTo>
                      <a:pt x="13715" y="445"/>
                      <a:pt x="13733" y="506"/>
                      <a:pt x="13751" y="568"/>
                    </a:cubicBezTo>
                    <a:cubicBezTo>
                      <a:pt x="13705" y="568"/>
                      <a:pt x="13658" y="568"/>
                      <a:pt x="13612" y="568"/>
                    </a:cubicBezTo>
                    <a:close/>
                    <a:moveTo>
                      <a:pt x="19345" y="363"/>
                    </a:moveTo>
                    <a:cubicBezTo>
                      <a:pt x="19347" y="365"/>
                      <a:pt x="19350" y="367"/>
                      <a:pt x="19352" y="369"/>
                    </a:cubicBezTo>
                    <a:cubicBezTo>
                      <a:pt x="19349" y="369"/>
                      <a:pt x="19346" y="369"/>
                      <a:pt x="19342" y="369"/>
                    </a:cubicBezTo>
                    <a:cubicBezTo>
                      <a:pt x="19346" y="372"/>
                      <a:pt x="19349" y="375"/>
                      <a:pt x="19352" y="378"/>
                    </a:cubicBezTo>
                    <a:cubicBezTo>
                      <a:pt x="19349" y="378"/>
                      <a:pt x="19346" y="378"/>
                      <a:pt x="19342" y="378"/>
                    </a:cubicBezTo>
                    <a:cubicBezTo>
                      <a:pt x="19346" y="380"/>
                      <a:pt x="19349" y="383"/>
                      <a:pt x="19352" y="386"/>
                    </a:cubicBezTo>
                    <a:cubicBezTo>
                      <a:pt x="19349" y="386"/>
                      <a:pt x="19346" y="386"/>
                      <a:pt x="19342" y="386"/>
                    </a:cubicBezTo>
                    <a:cubicBezTo>
                      <a:pt x="19412" y="445"/>
                      <a:pt x="19484" y="506"/>
                      <a:pt x="19556" y="568"/>
                    </a:cubicBezTo>
                    <a:cubicBezTo>
                      <a:pt x="19520" y="568"/>
                      <a:pt x="19483" y="568"/>
                      <a:pt x="19447" y="568"/>
                    </a:cubicBezTo>
                    <a:cubicBezTo>
                      <a:pt x="19444" y="566"/>
                      <a:pt x="19442" y="564"/>
                      <a:pt x="19440" y="562"/>
                    </a:cubicBezTo>
                    <a:cubicBezTo>
                      <a:pt x="19443" y="562"/>
                      <a:pt x="19446" y="562"/>
                      <a:pt x="19449" y="562"/>
                    </a:cubicBezTo>
                    <a:cubicBezTo>
                      <a:pt x="19446" y="559"/>
                      <a:pt x="19443" y="556"/>
                      <a:pt x="19440" y="554"/>
                    </a:cubicBezTo>
                    <a:cubicBezTo>
                      <a:pt x="19443" y="554"/>
                      <a:pt x="19446" y="554"/>
                      <a:pt x="19449" y="554"/>
                    </a:cubicBezTo>
                    <a:cubicBezTo>
                      <a:pt x="19446" y="551"/>
                      <a:pt x="19443" y="548"/>
                      <a:pt x="19440" y="545"/>
                    </a:cubicBezTo>
                    <a:cubicBezTo>
                      <a:pt x="19443" y="545"/>
                      <a:pt x="19446" y="545"/>
                      <a:pt x="19449" y="545"/>
                    </a:cubicBezTo>
                    <a:cubicBezTo>
                      <a:pt x="19378" y="483"/>
                      <a:pt x="19308" y="423"/>
                      <a:pt x="19240" y="363"/>
                    </a:cubicBezTo>
                    <a:cubicBezTo>
                      <a:pt x="19275" y="363"/>
                      <a:pt x="19310" y="363"/>
                      <a:pt x="19345" y="363"/>
                    </a:cubicBezTo>
                    <a:close/>
                    <a:moveTo>
                      <a:pt x="17933" y="363"/>
                    </a:moveTo>
                    <a:cubicBezTo>
                      <a:pt x="17935" y="365"/>
                      <a:pt x="17937" y="367"/>
                      <a:pt x="17939" y="369"/>
                    </a:cubicBezTo>
                    <a:cubicBezTo>
                      <a:pt x="17936" y="369"/>
                      <a:pt x="17934" y="369"/>
                      <a:pt x="17931" y="369"/>
                    </a:cubicBezTo>
                    <a:cubicBezTo>
                      <a:pt x="17934" y="372"/>
                      <a:pt x="17937" y="375"/>
                      <a:pt x="17939" y="378"/>
                    </a:cubicBezTo>
                    <a:cubicBezTo>
                      <a:pt x="17936" y="378"/>
                      <a:pt x="17934" y="378"/>
                      <a:pt x="17931" y="378"/>
                    </a:cubicBezTo>
                    <a:cubicBezTo>
                      <a:pt x="17934" y="380"/>
                      <a:pt x="17937" y="383"/>
                      <a:pt x="17939" y="386"/>
                    </a:cubicBezTo>
                    <a:cubicBezTo>
                      <a:pt x="17936" y="386"/>
                      <a:pt x="17934" y="386"/>
                      <a:pt x="17931" y="386"/>
                    </a:cubicBezTo>
                    <a:cubicBezTo>
                      <a:pt x="17988" y="445"/>
                      <a:pt x="18046" y="506"/>
                      <a:pt x="18105" y="568"/>
                    </a:cubicBezTo>
                    <a:cubicBezTo>
                      <a:pt x="18066" y="568"/>
                      <a:pt x="18027" y="568"/>
                      <a:pt x="17988" y="568"/>
                    </a:cubicBezTo>
                    <a:cubicBezTo>
                      <a:pt x="17986" y="566"/>
                      <a:pt x="17984" y="564"/>
                      <a:pt x="17983" y="562"/>
                    </a:cubicBezTo>
                    <a:cubicBezTo>
                      <a:pt x="17985" y="562"/>
                      <a:pt x="17988" y="562"/>
                      <a:pt x="17990" y="562"/>
                    </a:cubicBezTo>
                    <a:cubicBezTo>
                      <a:pt x="17988" y="559"/>
                      <a:pt x="17985" y="556"/>
                      <a:pt x="17983" y="554"/>
                    </a:cubicBezTo>
                    <a:cubicBezTo>
                      <a:pt x="17985" y="554"/>
                      <a:pt x="17988" y="554"/>
                      <a:pt x="17990" y="554"/>
                    </a:cubicBezTo>
                    <a:cubicBezTo>
                      <a:pt x="17988" y="551"/>
                      <a:pt x="17985" y="548"/>
                      <a:pt x="17983" y="545"/>
                    </a:cubicBezTo>
                    <a:cubicBezTo>
                      <a:pt x="17985" y="545"/>
                      <a:pt x="17988" y="545"/>
                      <a:pt x="17990" y="545"/>
                    </a:cubicBezTo>
                    <a:cubicBezTo>
                      <a:pt x="17932" y="483"/>
                      <a:pt x="17876" y="423"/>
                      <a:pt x="17821" y="363"/>
                    </a:cubicBezTo>
                    <a:cubicBezTo>
                      <a:pt x="17858" y="363"/>
                      <a:pt x="17896" y="363"/>
                      <a:pt x="17933" y="363"/>
                    </a:cubicBezTo>
                    <a:close/>
                    <a:moveTo>
                      <a:pt x="16522" y="363"/>
                    </a:moveTo>
                    <a:cubicBezTo>
                      <a:pt x="16523" y="365"/>
                      <a:pt x="16525" y="367"/>
                      <a:pt x="16526" y="369"/>
                    </a:cubicBezTo>
                    <a:cubicBezTo>
                      <a:pt x="16524" y="369"/>
                      <a:pt x="16522" y="369"/>
                      <a:pt x="16520" y="369"/>
                    </a:cubicBezTo>
                    <a:cubicBezTo>
                      <a:pt x="16522" y="372"/>
                      <a:pt x="16524" y="375"/>
                      <a:pt x="16526" y="378"/>
                    </a:cubicBezTo>
                    <a:cubicBezTo>
                      <a:pt x="16524" y="378"/>
                      <a:pt x="16522" y="378"/>
                      <a:pt x="16520" y="378"/>
                    </a:cubicBezTo>
                    <a:cubicBezTo>
                      <a:pt x="16522" y="380"/>
                      <a:pt x="16524" y="383"/>
                      <a:pt x="16526" y="386"/>
                    </a:cubicBezTo>
                    <a:cubicBezTo>
                      <a:pt x="16524" y="386"/>
                      <a:pt x="16522" y="386"/>
                      <a:pt x="16520" y="386"/>
                    </a:cubicBezTo>
                    <a:cubicBezTo>
                      <a:pt x="16564" y="445"/>
                      <a:pt x="16609" y="506"/>
                      <a:pt x="16654" y="568"/>
                    </a:cubicBezTo>
                    <a:cubicBezTo>
                      <a:pt x="16612" y="568"/>
                      <a:pt x="16571" y="568"/>
                      <a:pt x="16529" y="568"/>
                    </a:cubicBezTo>
                    <a:cubicBezTo>
                      <a:pt x="16528" y="566"/>
                      <a:pt x="16527" y="564"/>
                      <a:pt x="16525" y="562"/>
                    </a:cubicBezTo>
                    <a:cubicBezTo>
                      <a:pt x="16527" y="562"/>
                      <a:pt x="16529" y="562"/>
                      <a:pt x="16531" y="562"/>
                    </a:cubicBezTo>
                    <a:cubicBezTo>
                      <a:pt x="16529" y="559"/>
                      <a:pt x="16527" y="556"/>
                      <a:pt x="16525" y="554"/>
                    </a:cubicBezTo>
                    <a:cubicBezTo>
                      <a:pt x="16527" y="554"/>
                      <a:pt x="16529" y="554"/>
                      <a:pt x="16531" y="554"/>
                    </a:cubicBezTo>
                    <a:cubicBezTo>
                      <a:pt x="16529" y="551"/>
                      <a:pt x="16527" y="548"/>
                      <a:pt x="16525" y="545"/>
                    </a:cubicBezTo>
                    <a:cubicBezTo>
                      <a:pt x="16527" y="545"/>
                      <a:pt x="16529" y="545"/>
                      <a:pt x="16531" y="545"/>
                    </a:cubicBezTo>
                    <a:cubicBezTo>
                      <a:pt x="16487" y="483"/>
                      <a:pt x="16444" y="423"/>
                      <a:pt x="16402" y="363"/>
                    </a:cubicBezTo>
                    <a:cubicBezTo>
                      <a:pt x="16442" y="363"/>
                      <a:pt x="16482" y="363"/>
                      <a:pt x="16522" y="363"/>
                    </a:cubicBezTo>
                    <a:close/>
                    <a:moveTo>
                      <a:pt x="15110" y="363"/>
                    </a:moveTo>
                    <a:cubicBezTo>
                      <a:pt x="15111" y="365"/>
                      <a:pt x="15112" y="367"/>
                      <a:pt x="15113" y="369"/>
                    </a:cubicBezTo>
                    <a:cubicBezTo>
                      <a:pt x="15112" y="369"/>
                      <a:pt x="15111" y="369"/>
                      <a:pt x="15109" y="369"/>
                    </a:cubicBezTo>
                    <a:cubicBezTo>
                      <a:pt x="15111" y="372"/>
                      <a:pt x="15112" y="375"/>
                      <a:pt x="15113" y="378"/>
                    </a:cubicBezTo>
                    <a:cubicBezTo>
                      <a:pt x="15112" y="378"/>
                      <a:pt x="15111" y="378"/>
                      <a:pt x="15109" y="378"/>
                    </a:cubicBezTo>
                    <a:cubicBezTo>
                      <a:pt x="15111" y="380"/>
                      <a:pt x="15112" y="383"/>
                      <a:pt x="15113" y="386"/>
                    </a:cubicBezTo>
                    <a:cubicBezTo>
                      <a:pt x="15112" y="386"/>
                      <a:pt x="15111" y="386"/>
                      <a:pt x="15109" y="386"/>
                    </a:cubicBezTo>
                    <a:cubicBezTo>
                      <a:pt x="15140" y="445"/>
                      <a:pt x="15171" y="506"/>
                      <a:pt x="15202" y="568"/>
                    </a:cubicBezTo>
                    <a:cubicBezTo>
                      <a:pt x="15158" y="568"/>
                      <a:pt x="15114" y="568"/>
                      <a:pt x="15071" y="568"/>
                    </a:cubicBezTo>
                    <a:cubicBezTo>
                      <a:pt x="15070" y="566"/>
                      <a:pt x="15069" y="564"/>
                      <a:pt x="15068" y="562"/>
                    </a:cubicBezTo>
                    <a:cubicBezTo>
                      <a:pt x="15069" y="562"/>
                      <a:pt x="15070" y="562"/>
                      <a:pt x="15072" y="562"/>
                    </a:cubicBezTo>
                    <a:cubicBezTo>
                      <a:pt x="15070" y="559"/>
                      <a:pt x="15069" y="556"/>
                      <a:pt x="15068" y="554"/>
                    </a:cubicBezTo>
                    <a:cubicBezTo>
                      <a:pt x="15069" y="554"/>
                      <a:pt x="15070" y="554"/>
                      <a:pt x="15072" y="554"/>
                    </a:cubicBezTo>
                    <a:cubicBezTo>
                      <a:pt x="15070" y="551"/>
                      <a:pt x="15069" y="548"/>
                      <a:pt x="15068" y="545"/>
                    </a:cubicBezTo>
                    <a:cubicBezTo>
                      <a:pt x="15069" y="545"/>
                      <a:pt x="15070" y="545"/>
                      <a:pt x="15072" y="545"/>
                    </a:cubicBezTo>
                    <a:cubicBezTo>
                      <a:pt x="15042" y="483"/>
                      <a:pt x="15012" y="423"/>
                      <a:pt x="14983" y="363"/>
                    </a:cubicBezTo>
                    <a:cubicBezTo>
                      <a:pt x="15025" y="363"/>
                      <a:pt x="15068" y="363"/>
                      <a:pt x="15110" y="363"/>
                    </a:cubicBezTo>
                    <a:close/>
                    <a:moveTo>
                      <a:pt x="5156" y="618"/>
                    </a:moveTo>
                    <a:cubicBezTo>
                      <a:pt x="5159" y="615"/>
                      <a:pt x="5162" y="613"/>
                      <a:pt x="5165" y="610"/>
                    </a:cubicBezTo>
                    <a:cubicBezTo>
                      <a:pt x="5162" y="610"/>
                      <a:pt x="5159" y="610"/>
                      <a:pt x="5156" y="610"/>
                    </a:cubicBezTo>
                    <a:cubicBezTo>
                      <a:pt x="5158" y="608"/>
                      <a:pt x="5160" y="606"/>
                      <a:pt x="5162" y="604"/>
                    </a:cubicBezTo>
                    <a:cubicBezTo>
                      <a:pt x="5201" y="604"/>
                      <a:pt x="5240" y="604"/>
                      <a:pt x="5279" y="604"/>
                    </a:cubicBezTo>
                    <a:cubicBezTo>
                      <a:pt x="5214" y="669"/>
                      <a:pt x="5149" y="735"/>
                      <a:pt x="5082" y="803"/>
                    </a:cubicBezTo>
                    <a:cubicBezTo>
                      <a:pt x="5085" y="803"/>
                      <a:pt x="5087" y="803"/>
                      <a:pt x="5090" y="803"/>
                    </a:cubicBezTo>
                    <a:cubicBezTo>
                      <a:pt x="5087" y="805"/>
                      <a:pt x="5085" y="808"/>
                      <a:pt x="5082" y="811"/>
                    </a:cubicBezTo>
                    <a:cubicBezTo>
                      <a:pt x="5085" y="811"/>
                      <a:pt x="5087" y="811"/>
                      <a:pt x="5090" y="811"/>
                    </a:cubicBezTo>
                    <a:cubicBezTo>
                      <a:pt x="5087" y="814"/>
                      <a:pt x="5085" y="816"/>
                      <a:pt x="5082" y="819"/>
                    </a:cubicBezTo>
                    <a:cubicBezTo>
                      <a:pt x="5085" y="819"/>
                      <a:pt x="5087" y="819"/>
                      <a:pt x="5090" y="819"/>
                    </a:cubicBezTo>
                    <a:cubicBezTo>
                      <a:pt x="5088" y="821"/>
                      <a:pt x="5086" y="823"/>
                      <a:pt x="5084" y="825"/>
                    </a:cubicBezTo>
                    <a:cubicBezTo>
                      <a:pt x="5044" y="825"/>
                      <a:pt x="5004" y="825"/>
                      <a:pt x="4964" y="825"/>
                    </a:cubicBezTo>
                    <a:cubicBezTo>
                      <a:pt x="5032" y="758"/>
                      <a:pt x="5099" y="691"/>
                      <a:pt x="5165" y="626"/>
                    </a:cubicBezTo>
                    <a:cubicBezTo>
                      <a:pt x="5162" y="626"/>
                      <a:pt x="5159" y="626"/>
                      <a:pt x="5156" y="626"/>
                    </a:cubicBezTo>
                    <a:cubicBezTo>
                      <a:pt x="5159" y="624"/>
                      <a:pt x="5162" y="621"/>
                      <a:pt x="5165" y="618"/>
                    </a:cubicBezTo>
                    <a:cubicBezTo>
                      <a:pt x="5162" y="618"/>
                      <a:pt x="5159" y="618"/>
                      <a:pt x="5156" y="618"/>
                    </a:cubicBezTo>
                    <a:close/>
                    <a:moveTo>
                      <a:pt x="17055" y="825"/>
                    </a:moveTo>
                    <a:cubicBezTo>
                      <a:pt x="17054" y="823"/>
                      <a:pt x="17052" y="821"/>
                      <a:pt x="17051" y="819"/>
                    </a:cubicBezTo>
                    <a:cubicBezTo>
                      <a:pt x="17053" y="819"/>
                      <a:pt x="17055" y="819"/>
                      <a:pt x="17057" y="819"/>
                    </a:cubicBezTo>
                    <a:cubicBezTo>
                      <a:pt x="17055" y="816"/>
                      <a:pt x="17053" y="814"/>
                      <a:pt x="17051" y="811"/>
                    </a:cubicBezTo>
                    <a:cubicBezTo>
                      <a:pt x="17053" y="811"/>
                      <a:pt x="17055" y="811"/>
                      <a:pt x="17057" y="811"/>
                    </a:cubicBezTo>
                    <a:cubicBezTo>
                      <a:pt x="17055" y="808"/>
                      <a:pt x="17053" y="805"/>
                      <a:pt x="17051" y="803"/>
                    </a:cubicBezTo>
                    <a:cubicBezTo>
                      <a:pt x="17053" y="803"/>
                      <a:pt x="17055" y="803"/>
                      <a:pt x="17057" y="803"/>
                    </a:cubicBezTo>
                    <a:cubicBezTo>
                      <a:pt x="17006" y="735"/>
                      <a:pt x="16955" y="669"/>
                      <a:pt x="16906" y="604"/>
                    </a:cubicBezTo>
                    <a:cubicBezTo>
                      <a:pt x="16947" y="604"/>
                      <a:pt x="16988" y="604"/>
                      <a:pt x="17030" y="604"/>
                    </a:cubicBezTo>
                    <a:cubicBezTo>
                      <a:pt x="17031" y="606"/>
                      <a:pt x="17033" y="608"/>
                      <a:pt x="17034" y="610"/>
                    </a:cubicBezTo>
                    <a:cubicBezTo>
                      <a:pt x="17032" y="610"/>
                      <a:pt x="17030" y="610"/>
                      <a:pt x="17028" y="610"/>
                    </a:cubicBezTo>
                    <a:cubicBezTo>
                      <a:pt x="17030" y="613"/>
                      <a:pt x="17032" y="615"/>
                      <a:pt x="17034" y="618"/>
                    </a:cubicBezTo>
                    <a:cubicBezTo>
                      <a:pt x="17032" y="618"/>
                      <a:pt x="17030" y="618"/>
                      <a:pt x="17028" y="618"/>
                    </a:cubicBezTo>
                    <a:cubicBezTo>
                      <a:pt x="17030" y="621"/>
                      <a:pt x="17032" y="624"/>
                      <a:pt x="17034" y="626"/>
                    </a:cubicBezTo>
                    <a:cubicBezTo>
                      <a:pt x="17032" y="626"/>
                      <a:pt x="17030" y="626"/>
                      <a:pt x="17028" y="626"/>
                    </a:cubicBezTo>
                    <a:cubicBezTo>
                      <a:pt x="17079" y="691"/>
                      <a:pt x="17131" y="758"/>
                      <a:pt x="17183" y="825"/>
                    </a:cubicBezTo>
                    <a:cubicBezTo>
                      <a:pt x="17141" y="825"/>
                      <a:pt x="17098" y="825"/>
                      <a:pt x="17055" y="825"/>
                    </a:cubicBezTo>
                    <a:close/>
                    <a:moveTo>
                      <a:pt x="18571" y="825"/>
                    </a:moveTo>
                    <a:cubicBezTo>
                      <a:pt x="18569" y="823"/>
                      <a:pt x="18567" y="821"/>
                      <a:pt x="18565" y="819"/>
                    </a:cubicBezTo>
                    <a:cubicBezTo>
                      <a:pt x="18568" y="819"/>
                      <a:pt x="18571" y="819"/>
                      <a:pt x="18573" y="819"/>
                    </a:cubicBezTo>
                    <a:cubicBezTo>
                      <a:pt x="18571" y="816"/>
                      <a:pt x="18568" y="814"/>
                      <a:pt x="18565" y="811"/>
                    </a:cubicBezTo>
                    <a:cubicBezTo>
                      <a:pt x="18568" y="811"/>
                      <a:pt x="18571" y="811"/>
                      <a:pt x="18573" y="811"/>
                    </a:cubicBezTo>
                    <a:cubicBezTo>
                      <a:pt x="18571" y="808"/>
                      <a:pt x="18568" y="805"/>
                      <a:pt x="18565" y="803"/>
                    </a:cubicBezTo>
                    <a:cubicBezTo>
                      <a:pt x="18568" y="803"/>
                      <a:pt x="18571" y="803"/>
                      <a:pt x="18573" y="803"/>
                    </a:cubicBezTo>
                    <a:cubicBezTo>
                      <a:pt x="18507" y="735"/>
                      <a:pt x="18442" y="669"/>
                      <a:pt x="18378" y="604"/>
                    </a:cubicBezTo>
                    <a:cubicBezTo>
                      <a:pt x="18417" y="604"/>
                      <a:pt x="18456" y="604"/>
                      <a:pt x="18494" y="604"/>
                    </a:cubicBezTo>
                    <a:cubicBezTo>
                      <a:pt x="18496" y="606"/>
                      <a:pt x="18498" y="608"/>
                      <a:pt x="18500" y="610"/>
                    </a:cubicBezTo>
                    <a:cubicBezTo>
                      <a:pt x="18498" y="610"/>
                      <a:pt x="18495" y="610"/>
                      <a:pt x="18492" y="610"/>
                    </a:cubicBezTo>
                    <a:cubicBezTo>
                      <a:pt x="18495" y="613"/>
                      <a:pt x="18498" y="615"/>
                      <a:pt x="18500" y="618"/>
                    </a:cubicBezTo>
                    <a:cubicBezTo>
                      <a:pt x="18498" y="618"/>
                      <a:pt x="18495" y="618"/>
                      <a:pt x="18492" y="618"/>
                    </a:cubicBezTo>
                    <a:cubicBezTo>
                      <a:pt x="18495" y="621"/>
                      <a:pt x="18498" y="624"/>
                      <a:pt x="18500" y="626"/>
                    </a:cubicBezTo>
                    <a:cubicBezTo>
                      <a:pt x="18498" y="626"/>
                      <a:pt x="18495" y="626"/>
                      <a:pt x="18492" y="626"/>
                    </a:cubicBezTo>
                    <a:cubicBezTo>
                      <a:pt x="18557" y="691"/>
                      <a:pt x="18624" y="758"/>
                      <a:pt x="18692" y="825"/>
                    </a:cubicBezTo>
                    <a:cubicBezTo>
                      <a:pt x="18651" y="825"/>
                      <a:pt x="18611" y="825"/>
                      <a:pt x="18571" y="825"/>
                    </a:cubicBezTo>
                    <a:close/>
                    <a:moveTo>
                      <a:pt x="6472" y="825"/>
                    </a:moveTo>
                    <a:cubicBezTo>
                      <a:pt x="6525" y="758"/>
                      <a:pt x="6578" y="691"/>
                      <a:pt x="6629" y="626"/>
                    </a:cubicBezTo>
                    <a:cubicBezTo>
                      <a:pt x="6627" y="626"/>
                      <a:pt x="6625" y="626"/>
                      <a:pt x="6622" y="626"/>
                    </a:cubicBezTo>
                    <a:cubicBezTo>
                      <a:pt x="6625" y="624"/>
                      <a:pt x="6627" y="621"/>
                      <a:pt x="6629" y="618"/>
                    </a:cubicBezTo>
                    <a:cubicBezTo>
                      <a:pt x="6627" y="618"/>
                      <a:pt x="6625" y="618"/>
                      <a:pt x="6622" y="618"/>
                    </a:cubicBezTo>
                    <a:cubicBezTo>
                      <a:pt x="6625" y="615"/>
                      <a:pt x="6627" y="613"/>
                      <a:pt x="6629" y="610"/>
                    </a:cubicBezTo>
                    <a:cubicBezTo>
                      <a:pt x="6627" y="610"/>
                      <a:pt x="6625" y="610"/>
                      <a:pt x="6622" y="610"/>
                    </a:cubicBezTo>
                    <a:cubicBezTo>
                      <a:pt x="6624" y="608"/>
                      <a:pt x="6626" y="606"/>
                      <a:pt x="6627" y="604"/>
                    </a:cubicBezTo>
                    <a:cubicBezTo>
                      <a:pt x="6668" y="604"/>
                      <a:pt x="6709" y="604"/>
                      <a:pt x="6751" y="604"/>
                    </a:cubicBezTo>
                    <a:cubicBezTo>
                      <a:pt x="6701" y="669"/>
                      <a:pt x="6650" y="735"/>
                      <a:pt x="6598" y="803"/>
                    </a:cubicBezTo>
                    <a:cubicBezTo>
                      <a:pt x="6600" y="803"/>
                      <a:pt x="6602" y="803"/>
                      <a:pt x="6605" y="803"/>
                    </a:cubicBezTo>
                    <a:cubicBezTo>
                      <a:pt x="6602" y="805"/>
                      <a:pt x="6600" y="808"/>
                      <a:pt x="6598" y="811"/>
                    </a:cubicBezTo>
                    <a:cubicBezTo>
                      <a:pt x="6600" y="811"/>
                      <a:pt x="6602" y="811"/>
                      <a:pt x="6605" y="811"/>
                    </a:cubicBezTo>
                    <a:cubicBezTo>
                      <a:pt x="6602" y="814"/>
                      <a:pt x="6600" y="816"/>
                      <a:pt x="6598" y="819"/>
                    </a:cubicBezTo>
                    <a:cubicBezTo>
                      <a:pt x="6600" y="819"/>
                      <a:pt x="6602" y="819"/>
                      <a:pt x="6605" y="819"/>
                    </a:cubicBezTo>
                    <a:cubicBezTo>
                      <a:pt x="6603" y="821"/>
                      <a:pt x="6602" y="823"/>
                      <a:pt x="6600" y="825"/>
                    </a:cubicBezTo>
                    <a:cubicBezTo>
                      <a:pt x="6557" y="825"/>
                      <a:pt x="6515" y="825"/>
                      <a:pt x="6472" y="825"/>
                    </a:cubicBezTo>
                    <a:close/>
                    <a:moveTo>
                      <a:pt x="15536" y="811"/>
                    </a:moveTo>
                    <a:cubicBezTo>
                      <a:pt x="15538" y="811"/>
                      <a:pt x="15540" y="811"/>
                      <a:pt x="15541" y="811"/>
                    </a:cubicBezTo>
                    <a:cubicBezTo>
                      <a:pt x="15539" y="808"/>
                      <a:pt x="15538" y="805"/>
                      <a:pt x="15536" y="803"/>
                    </a:cubicBezTo>
                    <a:cubicBezTo>
                      <a:pt x="15538" y="803"/>
                      <a:pt x="15540" y="803"/>
                      <a:pt x="15541" y="803"/>
                    </a:cubicBezTo>
                    <a:cubicBezTo>
                      <a:pt x="15504" y="735"/>
                      <a:pt x="15469" y="669"/>
                      <a:pt x="15434" y="604"/>
                    </a:cubicBezTo>
                    <a:cubicBezTo>
                      <a:pt x="15477" y="604"/>
                      <a:pt x="15521" y="604"/>
                      <a:pt x="15565" y="604"/>
                    </a:cubicBezTo>
                    <a:cubicBezTo>
                      <a:pt x="15566" y="606"/>
                      <a:pt x="15567" y="608"/>
                      <a:pt x="15568" y="610"/>
                    </a:cubicBezTo>
                    <a:cubicBezTo>
                      <a:pt x="15567" y="610"/>
                      <a:pt x="15565" y="610"/>
                      <a:pt x="15564" y="610"/>
                    </a:cubicBezTo>
                    <a:cubicBezTo>
                      <a:pt x="15565" y="613"/>
                      <a:pt x="15567" y="615"/>
                      <a:pt x="15568" y="618"/>
                    </a:cubicBezTo>
                    <a:cubicBezTo>
                      <a:pt x="15567" y="618"/>
                      <a:pt x="15565" y="618"/>
                      <a:pt x="15564" y="618"/>
                    </a:cubicBezTo>
                    <a:cubicBezTo>
                      <a:pt x="15565" y="621"/>
                      <a:pt x="15567" y="624"/>
                      <a:pt x="15568" y="626"/>
                    </a:cubicBezTo>
                    <a:cubicBezTo>
                      <a:pt x="15567" y="626"/>
                      <a:pt x="15565" y="626"/>
                      <a:pt x="15564" y="626"/>
                    </a:cubicBezTo>
                    <a:cubicBezTo>
                      <a:pt x="15600" y="691"/>
                      <a:pt x="15637" y="758"/>
                      <a:pt x="15675" y="825"/>
                    </a:cubicBezTo>
                    <a:cubicBezTo>
                      <a:pt x="15630" y="825"/>
                      <a:pt x="15585" y="825"/>
                      <a:pt x="15540" y="825"/>
                    </a:cubicBezTo>
                    <a:cubicBezTo>
                      <a:pt x="15539" y="823"/>
                      <a:pt x="15537" y="821"/>
                      <a:pt x="15536" y="819"/>
                    </a:cubicBezTo>
                    <a:cubicBezTo>
                      <a:pt x="15538" y="819"/>
                      <a:pt x="15540" y="819"/>
                      <a:pt x="15541" y="819"/>
                    </a:cubicBezTo>
                    <a:cubicBezTo>
                      <a:pt x="15539" y="816"/>
                      <a:pt x="15538" y="814"/>
                      <a:pt x="15536" y="811"/>
                    </a:cubicBezTo>
                    <a:close/>
                    <a:moveTo>
                      <a:pt x="10236" y="883"/>
                    </a:moveTo>
                    <a:cubicBezTo>
                      <a:pt x="10236" y="881"/>
                      <a:pt x="10237" y="878"/>
                      <a:pt x="10237" y="875"/>
                    </a:cubicBezTo>
                    <a:cubicBezTo>
                      <a:pt x="10237" y="875"/>
                      <a:pt x="10236" y="875"/>
                      <a:pt x="10236" y="875"/>
                    </a:cubicBezTo>
                    <a:cubicBezTo>
                      <a:pt x="10236" y="872"/>
                      <a:pt x="10237" y="869"/>
                      <a:pt x="10237" y="867"/>
                    </a:cubicBezTo>
                    <a:cubicBezTo>
                      <a:pt x="10237" y="867"/>
                      <a:pt x="10236" y="867"/>
                      <a:pt x="10236" y="867"/>
                    </a:cubicBezTo>
                    <a:cubicBezTo>
                      <a:pt x="10236" y="865"/>
                      <a:pt x="10236" y="863"/>
                      <a:pt x="10237" y="861"/>
                    </a:cubicBezTo>
                    <a:cubicBezTo>
                      <a:pt x="10286" y="861"/>
                      <a:pt x="10336" y="861"/>
                      <a:pt x="10385" y="861"/>
                    </a:cubicBezTo>
                    <a:cubicBezTo>
                      <a:pt x="10370" y="932"/>
                      <a:pt x="10354" y="1004"/>
                      <a:pt x="10339" y="1079"/>
                    </a:cubicBezTo>
                    <a:cubicBezTo>
                      <a:pt x="10339" y="1079"/>
                      <a:pt x="10340" y="1079"/>
                      <a:pt x="10340" y="1079"/>
                    </a:cubicBezTo>
                    <a:cubicBezTo>
                      <a:pt x="10340" y="1081"/>
                      <a:pt x="10339" y="1084"/>
                      <a:pt x="10339" y="1087"/>
                    </a:cubicBezTo>
                    <a:cubicBezTo>
                      <a:pt x="10339" y="1087"/>
                      <a:pt x="10340" y="1087"/>
                      <a:pt x="10340" y="1087"/>
                    </a:cubicBezTo>
                    <a:cubicBezTo>
                      <a:pt x="10340" y="1090"/>
                      <a:pt x="10339" y="1092"/>
                      <a:pt x="10339" y="1095"/>
                    </a:cubicBezTo>
                    <a:cubicBezTo>
                      <a:pt x="10339" y="1095"/>
                      <a:pt x="10340" y="1095"/>
                      <a:pt x="10340" y="1095"/>
                    </a:cubicBezTo>
                    <a:cubicBezTo>
                      <a:pt x="10340" y="1098"/>
                      <a:pt x="10339" y="1101"/>
                      <a:pt x="10339" y="1104"/>
                    </a:cubicBezTo>
                    <a:cubicBezTo>
                      <a:pt x="10339" y="1104"/>
                      <a:pt x="10340" y="1104"/>
                      <a:pt x="10340" y="1104"/>
                    </a:cubicBezTo>
                    <a:cubicBezTo>
                      <a:pt x="10340" y="1105"/>
                      <a:pt x="10340" y="1106"/>
                      <a:pt x="10340" y="1107"/>
                    </a:cubicBezTo>
                    <a:cubicBezTo>
                      <a:pt x="10288" y="1107"/>
                      <a:pt x="10237" y="1107"/>
                      <a:pt x="10185" y="1107"/>
                    </a:cubicBezTo>
                    <a:cubicBezTo>
                      <a:pt x="10203" y="1031"/>
                      <a:pt x="10221" y="956"/>
                      <a:pt x="10237" y="883"/>
                    </a:cubicBezTo>
                    <a:cubicBezTo>
                      <a:pt x="10237" y="883"/>
                      <a:pt x="10236" y="883"/>
                      <a:pt x="10236" y="883"/>
                    </a:cubicBezTo>
                    <a:close/>
                    <a:moveTo>
                      <a:pt x="11759" y="883"/>
                    </a:moveTo>
                    <a:cubicBezTo>
                      <a:pt x="11759" y="881"/>
                      <a:pt x="11759" y="878"/>
                      <a:pt x="11759" y="875"/>
                    </a:cubicBezTo>
                    <a:cubicBezTo>
                      <a:pt x="11759" y="875"/>
                      <a:pt x="11759" y="875"/>
                      <a:pt x="11759" y="875"/>
                    </a:cubicBezTo>
                    <a:cubicBezTo>
                      <a:pt x="11759" y="872"/>
                      <a:pt x="11759" y="869"/>
                      <a:pt x="11759" y="867"/>
                    </a:cubicBezTo>
                    <a:cubicBezTo>
                      <a:pt x="11759" y="867"/>
                      <a:pt x="11759" y="867"/>
                      <a:pt x="11759" y="867"/>
                    </a:cubicBezTo>
                    <a:cubicBezTo>
                      <a:pt x="11759" y="865"/>
                      <a:pt x="11759" y="863"/>
                      <a:pt x="11759" y="861"/>
                    </a:cubicBezTo>
                    <a:cubicBezTo>
                      <a:pt x="11810" y="861"/>
                      <a:pt x="11862" y="861"/>
                      <a:pt x="11914" y="861"/>
                    </a:cubicBezTo>
                    <a:cubicBezTo>
                      <a:pt x="11914" y="863"/>
                      <a:pt x="11914" y="865"/>
                      <a:pt x="11914" y="867"/>
                    </a:cubicBezTo>
                    <a:cubicBezTo>
                      <a:pt x="11914" y="867"/>
                      <a:pt x="11914" y="867"/>
                      <a:pt x="11914" y="867"/>
                    </a:cubicBezTo>
                    <a:cubicBezTo>
                      <a:pt x="11914" y="869"/>
                      <a:pt x="11914" y="872"/>
                      <a:pt x="11914" y="875"/>
                    </a:cubicBezTo>
                    <a:cubicBezTo>
                      <a:pt x="11914" y="875"/>
                      <a:pt x="11914" y="875"/>
                      <a:pt x="11914" y="875"/>
                    </a:cubicBezTo>
                    <a:cubicBezTo>
                      <a:pt x="11914" y="878"/>
                      <a:pt x="11914" y="881"/>
                      <a:pt x="11914" y="883"/>
                    </a:cubicBezTo>
                    <a:cubicBezTo>
                      <a:pt x="11914" y="883"/>
                      <a:pt x="11914" y="883"/>
                      <a:pt x="11914" y="883"/>
                    </a:cubicBezTo>
                    <a:cubicBezTo>
                      <a:pt x="11914" y="956"/>
                      <a:pt x="11915" y="1031"/>
                      <a:pt x="11916" y="1107"/>
                    </a:cubicBezTo>
                    <a:cubicBezTo>
                      <a:pt x="11862" y="1107"/>
                      <a:pt x="11809" y="1107"/>
                      <a:pt x="11756" y="1107"/>
                    </a:cubicBezTo>
                    <a:cubicBezTo>
                      <a:pt x="11757" y="1031"/>
                      <a:pt x="11758" y="956"/>
                      <a:pt x="11759" y="883"/>
                    </a:cubicBezTo>
                    <a:close/>
                    <a:moveTo>
                      <a:pt x="19743" y="140"/>
                    </a:moveTo>
                    <a:cubicBezTo>
                      <a:pt x="19744" y="141"/>
                      <a:pt x="19746" y="143"/>
                      <a:pt x="19747" y="144"/>
                    </a:cubicBezTo>
                    <a:cubicBezTo>
                      <a:pt x="19744" y="144"/>
                      <a:pt x="19740" y="144"/>
                      <a:pt x="19737" y="144"/>
                    </a:cubicBezTo>
                    <a:cubicBezTo>
                      <a:pt x="19740" y="147"/>
                      <a:pt x="19744" y="150"/>
                      <a:pt x="19747" y="153"/>
                    </a:cubicBezTo>
                    <a:cubicBezTo>
                      <a:pt x="19744" y="153"/>
                      <a:pt x="19740" y="153"/>
                      <a:pt x="19737" y="153"/>
                    </a:cubicBezTo>
                    <a:cubicBezTo>
                      <a:pt x="19740" y="155"/>
                      <a:pt x="19744" y="158"/>
                      <a:pt x="19747" y="161"/>
                    </a:cubicBezTo>
                    <a:cubicBezTo>
                      <a:pt x="19744" y="161"/>
                      <a:pt x="19740" y="161"/>
                      <a:pt x="19737" y="161"/>
                    </a:cubicBezTo>
                    <a:cubicBezTo>
                      <a:pt x="19807" y="215"/>
                      <a:pt x="19878" y="271"/>
                      <a:pt x="19950" y="327"/>
                    </a:cubicBezTo>
                    <a:cubicBezTo>
                      <a:pt x="19917" y="327"/>
                      <a:pt x="19884" y="327"/>
                      <a:pt x="19850" y="327"/>
                    </a:cubicBezTo>
                    <a:cubicBezTo>
                      <a:pt x="19848" y="325"/>
                      <a:pt x="19845" y="323"/>
                      <a:pt x="19843" y="321"/>
                    </a:cubicBezTo>
                    <a:cubicBezTo>
                      <a:pt x="19846" y="321"/>
                      <a:pt x="19850" y="321"/>
                      <a:pt x="19853" y="321"/>
                    </a:cubicBezTo>
                    <a:cubicBezTo>
                      <a:pt x="19850" y="318"/>
                      <a:pt x="19846" y="316"/>
                      <a:pt x="19843" y="313"/>
                    </a:cubicBezTo>
                    <a:cubicBezTo>
                      <a:pt x="19846" y="313"/>
                      <a:pt x="19850" y="313"/>
                      <a:pt x="19853" y="313"/>
                    </a:cubicBezTo>
                    <a:cubicBezTo>
                      <a:pt x="19850" y="310"/>
                      <a:pt x="19846" y="307"/>
                      <a:pt x="19843" y="304"/>
                    </a:cubicBezTo>
                    <a:cubicBezTo>
                      <a:pt x="19846" y="304"/>
                      <a:pt x="19850" y="304"/>
                      <a:pt x="19853" y="304"/>
                    </a:cubicBezTo>
                    <a:cubicBezTo>
                      <a:pt x="19783" y="249"/>
                      <a:pt x="19714" y="194"/>
                      <a:pt x="19646" y="140"/>
                    </a:cubicBezTo>
                    <a:cubicBezTo>
                      <a:pt x="19678" y="140"/>
                      <a:pt x="19710" y="140"/>
                      <a:pt x="19743" y="140"/>
                    </a:cubicBezTo>
                    <a:close/>
                    <a:moveTo>
                      <a:pt x="18380" y="140"/>
                    </a:moveTo>
                    <a:cubicBezTo>
                      <a:pt x="18382" y="141"/>
                      <a:pt x="18383" y="143"/>
                      <a:pt x="18385" y="144"/>
                    </a:cubicBezTo>
                    <a:cubicBezTo>
                      <a:pt x="18382" y="144"/>
                      <a:pt x="18379" y="144"/>
                      <a:pt x="18376" y="144"/>
                    </a:cubicBezTo>
                    <a:cubicBezTo>
                      <a:pt x="18379" y="147"/>
                      <a:pt x="18382" y="150"/>
                      <a:pt x="18385" y="153"/>
                    </a:cubicBezTo>
                    <a:cubicBezTo>
                      <a:pt x="18382" y="153"/>
                      <a:pt x="18379" y="153"/>
                      <a:pt x="18376" y="153"/>
                    </a:cubicBezTo>
                    <a:cubicBezTo>
                      <a:pt x="18379" y="155"/>
                      <a:pt x="18382" y="158"/>
                      <a:pt x="18385" y="161"/>
                    </a:cubicBezTo>
                    <a:cubicBezTo>
                      <a:pt x="18382" y="161"/>
                      <a:pt x="18379" y="161"/>
                      <a:pt x="18376" y="161"/>
                    </a:cubicBezTo>
                    <a:cubicBezTo>
                      <a:pt x="18433" y="215"/>
                      <a:pt x="18493" y="271"/>
                      <a:pt x="18553" y="327"/>
                    </a:cubicBezTo>
                    <a:cubicBezTo>
                      <a:pt x="18517" y="327"/>
                      <a:pt x="18481" y="327"/>
                      <a:pt x="18445" y="327"/>
                    </a:cubicBezTo>
                    <a:cubicBezTo>
                      <a:pt x="18443" y="325"/>
                      <a:pt x="18441" y="323"/>
                      <a:pt x="18438" y="321"/>
                    </a:cubicBezTo>
                    <a:cubicBezTo>
                      <a:pt x="18441" y="321"/>
                      <a:pt x="18444" y="321"/>
                      <a:pt x="18447" y="321"/>
                    </a:cubicBezTo>
                    <a:cubicBezTo>
                      <a:pt x="18444" y="318"/>
                      <a:pt x="18441" y="316"/>
                      <a:pt x="18438" y="313"/>
                    </a:cubicBezTo>
                    <a:cubicBezTo>
                      <a:pt x="18441" y="313"/>
                      <a:pt x="18444" y="313"/>
                      <a:pt x="18447" y="313"/>
                    </a:cubicBezTo>
                    <a:cubicBezTo>
                      <a:pt x="18444" y="310"/>
                      <a:pt x="18441" y="307"/>
                      <a:pt x="18438" y="304"/>
                    </a:cubicBezTo>
                    <a:cubicBezTo>
                      <a:pt x="18441" y="304"/>
                      <a:pt x="18444" y="304"/>
                      <a:pt x="18447" y="304"/>
                    </a:cubicBezTo>
                    <a:cubicBezTo>
                      <a:pt x="18389" y="249"/>
                      <a:pt x="18333" y="194"/>
                      <a:pt x="18277" y="140"/>
                    </a:cubicBezTo>
                    <a:cubicBezTo>
                      <a:pt x="18311" y="140"/>
                      <a:pt x="18346" y="140"/>
                      <a:pt x="18380" y="140"/>
                    </a:cubicBezTo>
                    <a:close/>
                    <a:moveTo>
                      <a:pt x="17018" y="140"/>
                    </a:moveTo>
                    <a:cubicBezTo>
                      <a:pt x="17019" y="141"/>
                      <a:pt x="17020" y="143"/>
                      <a:pt x="17022" y="144"/>
                    </a:cubicBezTo>
                    <a:cubicBezTo>
                      <a:pt x="17019" y="144"/>
                      <a:pt x="17017" y="144"/>
                      <a:pt x="17014" y="144"/>
                    </a:cubicBezTo>
                    <a:cubicBezTo>
                      <a:pt x="17017" y="147"/>
                      <a:pt x="17019" y="150"/>
                      <a:pt x="17022" y="153"/>
                    </a:cubicBezTo>
                    <a:cubicBezTo>
                      <a:pt x="17019" y="153"/>
                      <a:pt x="17017" y="153"/>
                      <a:pt x="17014" y="153"/>
                    </a:cubicBezTo>
                    <a:cubicBezTo>
                      <a:pt x="17017" y="155"/>
                      <a:pt x="17019" y="158"/>
                      <a:pt x="17022" y="161"/>
                    </a:cubicBezTo>
                    <a:cubicBezTo>
                      <a:pt x="17019" y="161"/>
                      <a:pt x="17017" y="161"/>
                      <a:pt x="17014" y="161"/>
                    </a:cubicBezTo>
                    <a:cubicBezTo>
                      <a:pt x="17060" y="215"/>
                      <a:pt x="17107" y="271"/>
                      <a:pt x="17154" y="327"/>
                    </a:cubicBezTo>
                    <a:cubicBezTo>
                      <a:pt x="17116" y="327"/>
                      <a:pt x="17078" y="327"/>
                      <a:pt x="17039" y="327"/>
                    </a:cubicBezTo>
                    <a:cubicBezTo>
                      <a:pt x="17038" y="325"/>
                      <a:pt x="17036" y="323"/>
                      <a:pt x="17034" y="321"/>
                    </a:cubicBezTo>
                    <a:cubicBezTo>
                      <a:pt x="17037" y="321"/>
                      <a:pt x="17039" y="321"/>
                      <a:pt x="17041" y="321"/>
                    </a:cubicBezTo>
                    <a:cubicBezTo>
                      <a:pt x="17039" y="318"/>
                      <a:pt x="17037" y="316"/>
                      <a:pt x="17034" y="313"/>
                    </a:cubicBezTo>
                    <a:cubicBezTo>
                      <a:pt x="17037" y="313"/>
                      <a:pt x="17039" y="313"/>
                      <a:pt x="17041" y="313"/>
                    </a:cubicBezTo>
                    <a:cubicBezTo>
                      <a:pt x="17039" y="310"/>
                      <a:pt x="17037" y="307"/>
                      <a:pt x="17034" y="304"/>
                    </a:cubicBezTo>
                    <a:cubicBezTo>
                      <a:pt x="17037" y="304"/>
                      <a:pt x="17039" y="304"/>
                      <a:pt x="17041" y="304"/>
                    </a:cubicBezTo>
                    <a:cubicBezTo>
                      <a:pt x="16995" y="249"/>
                      <a:pt x="16951" y="194"/>
                      <a:pt x="16907" y="140"/>
                    </a:cubicBezTo>
                    <a:cubicBezTo>
                      <a:pt x="16944" y="140"/>
                      <a:pt x="16981" y="140"/>
                      <a:pt x="17018" y="140"/>
                    </a:cubicBezTo>
                    <a:close/>
                    <a:moveTo>
                      <a:pt x="15656" y="140"/>
                    </a:moveTo>
                    <a:cubicBezTo>
                      <a:pt x="15657" y="141"/>
                      <a:pt x="15658" y="143"/>
                      <a:pt x="15658" y="144"/>
                    </a:cubicBezTo>
                    <a:cubicBezTo>
                      <a:pt x="15657" y="144"/>
                      <a:pt x="15655" y="144"/>
                      <a:pt x="15653" y="144"/>
                    </a:cubicBezTo>
                    <a:cubicBezTo>
                      <a:pt x="15655" y="147"/>
                      <a:pt x="15657" y="150"/>
                      <a:pt x="15658" y="153"/>
                    </a:cubicBezTo>
                    <a:cubicBezTo>
                      <a:pt x="15657" y="153"/>
                      <a:pt x="15655" y="153"/>
                      <a:pt x="15653" y="153"/>
                    </a:cubicBezTo>
                    <a:cubicBezTo>
                      <a:pt x="15655" y="155"/>
                      <a:pt x="15657" y="158"/>
                      <a:pt x="15658" y="161"/>
                    </a:cubicBezTo>
                    <a:cubicBezTo>
                      <a:pt x="15657" y="161"/>
                      <a:pt x="15655" y="161"/>
                      <a:pt x="15653" y="161"/>
                    </a:cubicBezTo>
                    <a:cubicBezTo>
                      <a:pt x="15687" y="215"/>
                      <a:pt x="15721" y="271"/>
                      <a:pt x="15756" y="327"/>
                    </a:cubicBezTo>
                    <a:cubicBezTo>
                      <a:pt x="15716" y="327"/>
                      <a:pt x="15675" y="327"/>
                      <a:pt x="15634" y="327"/>
                    </a:cubicBezTo>
                    <a:cubicBezTo>
                      <a:pt x="15633" y="325"/>
                      <a:pt x="15631" y="323"/>
                      <a:pt x="15630" y="321"/>
                    </a:cubicBezTo>
                    <a:cubicBezTo>
                      <a:pt x="15632" y="321"/>
                      <a:pt x="15634" y="321"/>
                      <a:pt x="15635" y="321"/>
                    </a:cubicBezTo>
                    <a:cubicBezTo>
                      <a:pt x="15634" y="318"/>
                      <a:pt x="15632" y="316"/>
                      <a:pt x="15630" y="313"/>
                    </a:cubicBezTo>
                    <a:cubicBezTo>
                      <a:pt x="15632" y="313"/>
                      <a:pt x="15634" y="313"/>
                      <a:pt x="15635" y="313"/>
                    </a:cubicBezTo>
                    <a:cubicBezTo>
                      <a:pt x="15634" y="310"/>
                      <a:pt x="15632" y="307"/>
                      <a:pt x="15630" y="304"/>
                    </a:cubicBezTo>
                    <a:cubicBezTo>
                      <a:pt x="15632" y="304"/>
                      <a:pt x="15634" y="304"/>
                      <a:pt x="15635" y="304"/>
                    </a:cubicBezTo>
                    <a:cubicBezTo>
                      <a:pt x="15602" y="249"/>
                      <a:pt x="15570" y="194"/>
                      <a:pt x="15537" y="140"/>
                    </a:cubicBezTo>
                    <a:cubicBezTo>
                      <a:pt x="15577" y="140"/>
                      <a:pt x="15616" y="140"/>
                      <a:pt x="15656" y="140"/>
                    </a:cubicBezTo>
                    <a:close/>
                    <a:moveTo>
                      <a:pt x="14294" y="140"/>
                    </a:moveTo>
                    <a:cubicBezTo>
                      <a:pt x="14294" y="141"/>
                      <a:pt x="14295" y="143"/>
                      <a:pt x="14295" y="144"/>
                    </a:cubicBezTo>
                    <a:cubicBezTo>
                      <a:pt x="14294" y="144"/>
                      <a:pt x="14293" y="144"/>
                      <a:pt x="14292" y="144"/>
                    </a:cubicBezTo>
                    <a:cubicBezTo>
                      <a:pt x="14293" y="147"/>
                      <a:pt x="14294" y="150"/>
                      <a:pt x="14295" y="153"/>
                    </a:cubicBezTo>
                    <a:cubicBezTo>
                      <a:pt x="14294" y="153"/>
                      <a:pt x="14293" y="153"/>
                      <a:pt x="14292" y="153"/>
                    </a:cubicBezTo>
                    <a:cubicBezTo>
                      <a:pt x="14293" y="155"/>
                      <a:pt x="14294" y="158"/>
                      <a:pt x="14295" y="161"/>
                    </a:cubicBezTo>
                    <a:cubicBezTo>
                      <a:pt x="14294" y="161"/>
                      <a:pt x="14293" y="161"/>
                      <a:pt x="14292" y="161"/>
                    </a:cubicBezTo>
                    <a:cubicBezTo>
                      <a:pt x="14314" y="215"/>
                      <a:pt x="14336" y="271"/>
                      <a:pt x="14358" y="327"/>
                    </a:cubicBezTo>
                    <a:cubicBezTo>
                      <a:pt x="14315" y="327"/>
                      <a:pt x="14272" y="327"/>
                      <a:pt x="14229" y="327"/>
                    </a:cubicBezTo>
                    <a:cubicBezTo>
                      <a:pt x="14228" y="325"/>
                      <a:pt x="14227" y="323"/>
                      <a:pt x="14226" y="321"/>
                    </a:cubicBezTo>
                    <a:cubicBezTo>
                      <a:pt x="14227" y="321"/>
                      <a:pt x="14228" y="321"/>
                      <a:pt x="14229" y="321"/>
                    </a:cubicBezTo>
                    <a:cubicBezTo>
                      <a:pt x="14228" y="318"/>
                      <a:pt x="14227" y="316"/>
                      <a:pt x="14226" y="313"/>
                    </a:cubicBezTo>
                    <a:cubicBezTo>
                      <a:pt x="14227" y="313"/>
                      <a:pt x="14228" y="313"/>
                      <a:pt x="14229" y="313"/>
                    </a:cubicBezTo>
                    <a:cubicBezTo>
                      <a:pt x="14228" y="310"/>
                      <a:pt x="14227" y="307"/>
                      <a:pt x="14226" y="304"/>
                    </a:cubicBezTo>
                    <a:cubicBezTo>
                      <a:pt x="14227" y="304"/>
                      <a:pt x="14228" y="304"/>
                      <a:pt x="14229" y="304"/>
                    </a:cubicBezTo>
                    <a:cubicBezTo>
                      <a:pt x="14208" y="249"/>
                      <a:pt x="14188" y="194"/>
                      <a:pt x="14168" y="140"/>
                    </a:cubicBezTo>
                    <a:cubicBezTo>
                      <a:pt x="14210" y="140"/>
                      <a:pt x="14252" y="140"/>
                      <a:pt x="14294" y="140"/>
                    </a:cubicBezTo>
                    <a:close/>
                    <a:moveTo>
                      <a:pt x="12932" y="140"/>
                    </a:moveTo>
                    <a:cubicBezTo>
                      <a:pt x="12932" y="141"/>
                      <a:pt x="12932" y="143"/>
                      <a:pt x="12932" y="144"/>
                    </a:cubicBezTo>
                    <a:cubicBezTo>
                      <a:pt x="12932" y="144"/>
                      <a:pt x="12931" y="144"/>
                      <a:pt x="12931" y="144"/>
                    </a:cubicBezTo>
                    <a:cubicBezTo>
                      <a:pt x="12931" y="147"/>
                      <a:pt x="12932" y="150"/>
                      <a:pt x="12932" y="153"/>
                    </a:cubicBezTo>
                    <a:cubicBezTo>
                      <a:pt x="12932" y="153"/>
                      <a:pt x="12931" y="153"/>
                      <a:pt x="12931" y="153"/>
                    </a:cubicBezTo>
                    <a:cubicBezTo>
                      <a:pt x="12931" y="155"/>
                      <a:pt x="12932" y="158"/>
                      <a:pt x="12932" y="161"/>
                    </a:cubicBezTo>
                    <a:cubicBezTo>
                      <a:pt x="12932" y="161"/>
                      <a:pt x="12931" y="161"/>
                      <a:pt x="12931" y="161"/>
                    </a:cubicBezTo>
                    <a:cubicBezTo>
                      <a:pt x="12940" y="215"/>
                      <a:pt x="12950" y="271"/>
                      <a:pt x="12960" y="327"/>
                    </a:cubicBezTo>
                    <a:cubicBezTo>
                      <a:pt x="12914" y="327"/>
                      <a:pt x="12869" y="327"/>
                      <a:pt x="12823" y="327"/>
                    </a:cubicBezTo>
                    <a:cubicBezTo>
                      <a:pt x="12823" y="325"/>
                      <a:pt x="12822" y="323"/>
                      <a:pt x="12822" y="321"/>
                    </a:cubicBezTo>
                    <a:cubicBezTo>
                      <a:pt x="12822" y="321"/>
                      <a:pt x="12823" y="321"/>
                      <a:pt x="12823" y="321"/>
                    </a:cubicBezTo>
                    <a:cubicBezTo>
                      <a:pt x="12823" y="318"/>
                      <a:pt x="12822" y="316"/>
                      <a:pt x="12822" y="313"/>
                    </a:cubicBezTo>
                    <a:cubicBezTo>
                      <a:pt x="12822" y="313"/>
                      <a:pt x="12823" y="313"/>
                      <a:pt x="12823" y="313"/>
                    </a:cubicBezTo>
                    <a:cubicBezTo>
                      <a:pt x="12823" y="310"/>
                      <a:pt x="12822" y="307"/>
                      <a:pt x="12822" y="304"/>
                    </a:cubicBezTo>
                    <a:cubicBezTo>
                      <a:pt x="12822" y="304"/>
                      <a:pt x="12823" y="304"/>
                      <a:pt x="12823" y="304"/>
                    </a:cubicBezTo>
                    <a:cubicBezTo>
                      <a:pt x="12815" y="249"/>
                      <a:pt x="12806" y="194"/>
                      <a:pt x="12798" y="140"/>
                    </a:cubicBezTo>
                    <a:cubicBezTo>
                      <a:pt x="12843" y="140"/>
                      <a:pt x="12887" y="140"/>
                      <a:pt x="12932" y="140"/>
                    </a:cubicBezTo>
                    <a:close/>
                    <a:moveTo>
                      <a:pt x="10157" y="313"/>
                    </a:moveTo>
                    <a:cubicBezTo>
                      <a:pt x="10156" y="316"/>
                      <a:pt x="10155" y="318"/>
                      <a:pt x="10155" y="321"/>
                    </a:cubicBezTo>
                    <a:cubicBezTo>
                      <a:pt x="10155" y="321"/>
                      <a:pt x="10156" y="321"/>
                      <a:pt x="10157" y="321"/>
                    </a:cubicBezTo>
                    <a:cubicBezTo>
                      <a:pt x="10156" y="323"/>
                      <a:pt x="10156" y="325"/>
                      <a:pt x="10155" y="327"/>
                    </a:cubicBezTo>
                    <a:cubicBezTo>
                      <a:pt x="10111" y="327"/>
                      <a:pt x="10066" y="327"/>
                      <a:pt x="10022" y="327"/>
                    </a:cubicBezTo>
                    <a:cubicBezTo>
                      <a:pt x="10038" y="271"/>
                      <a:pt x="10054" y="215"/>
                      <a:pt x="10070" y="161"/>
                    </a:cubicBezTo>
                    <a:cubicBezTo>
                      <a:pt x="10069" y="161"/>
                      <a:pt x="10068" y="161"/>
                      <a:pt x="10068" y="161"/>
                    </a:cubicBezTo>
                    <a:cubicBezTo>
                      <a:pt x="10068" y="158"/>
                      <a:pt x="10069" y="155"/>
                      <a:pt x="10070" y="153"/>
                    </a:cubicBezTo>
                    <a:cubicBezTo>
                      <a:pt x="10069" y="153"/>
                      <a:pt x="10068" y="153"/>
                      <a:pt x="10068" y="153"/>
                    </a:cubicBezTo>
                    <a:cubicBezTo>
                      <a:pt x="10068" y="150"/>
                      <a:pt x="10069" y="147"/>
                      <a:pt x="10070" y="144"/>
                    </a:cubicBezTo>
                    <a:cubicBezTo>
                      <a:pt x="10069" y="144"/>
                      <a:pt x="10068" y="144"/>
                      <a:pt x="10068" y="144"/>
                    </a:cubicBezTo>
                    <a:cubicBezTo>
                      <a:pt x="10068" y="143"/>
                      <a:pt x="10068" y="141"/>
                      <a:pt x="10069" y="140"/>
                    </a:cubicBezTo>
                    <a:cubicBezTo>
                      <a:pt x="10112" y="140"/>
                      <a:pt x="10155" y="140"/>
                      <a:pt x="10198" y="140"/>
                    </a:cubicBezTo>
                    <a:cubicBezTo>
                      <a:pt x="10184" y="194"/>
                      <a:pt x="10169" y="249"/>
                      <a:pt x="10155" y="304"/>
                    </a:cubicBezTo>
                    <a:cubicBezTo>
                      <a:pt x="10155" y="304"/>
                      <a:pt x="10156" y="304"/>
                      <a:pt x="10157" y="304"/>
                    </a:cubicBezTo>
                    <a:cubicBezTo>
                      <a:pt x="10156" y="307"/>
                      <a:pt x="10155" y="310"/>
                      <a:pt x="10155" y="313"/>
                    </a:cubicBezTo>
                    <a:cubicBezTo>
                      <a:pt x="10155" y="313"/>
                      <a:pt x="10156" y="313"/>
                      <a:pt x="10157" y="313"/>
                    </a:cubicBezTo>
                    <a:close/>
                    <a:moveTo>
                      <a:pt x="8753" y="313"/>
                    </a:moveTo>
                    <a:cubicBezTo>
                      <a:pt x="8751" y="316"/>
                      <a:pt x="8750" y="318"/>
                      <a:pt x="8749" y="321"/>
                    </a:cubicBezTo>
                    <a:cubicBezTo>
                      <a:pt x="8750" y="321"/>
                      <a:pt x="8751" y="321"/>
                      <a:pt x="8753" y="321"/>
                    </a:cubicBezTo>
                    <a:cubicBezTo>
                      <a:pt x="8752" y="323"/>
                      <a:pt x="8751" y="325"/>
                      <a:pt x="8749" y="327"/>
                    </a:cubicBezTo>
                    <a:cubicBezTo>
                      <a:pt x="8708" y="327"/>
                      <a:pt x="8666" y="327"/>
                      <a:pt x="8624" y="327"/>
                    </a:cubicBezTo>
                    <a:cubicBezTo>
                      <a:pt x="8652" y="271"/>
                      <a:pt x="8681" y="215"/>
                      <a:pt x="8709" y="161"/>
                    </a:cubicBezTo>
                    <a:cubicBezTo>
                      <a:pt x="8707" y="161"/>
                      <a:pt x="8706" y="161"/>
                      <a:pt x="8704" y="161"/>
                    </a:cubicBezTo>
                    <a:cubicBezTo>
                      <a:pt x="8706" y="158"/>
                      <a:pt x="8707" y="155"/>
                      <a:pt x="8709" y="153"/>
                    </a:cubicBezTo>
                    <a:cubicBezTo>
                      <a:pt x="8707" y="153"/>
                      <a:pt x="8706" y="153"/>
                      <a:pt x="8704" y="153"/>
                    </a:cubicBezTo>
                    <a:cubicBezTo>
                      <a:pt x="8706" y="150"/>
                      <a:pt x="8707" y="147"/>
                      <a:pt x="8709" y="144"/>
                    </a:cubicBezTo>
                    <a:cubicBezTo>
                      <a:pt x="8707" y="144"/>
                      <a:pt x="8706" y="144"/>
                      <a:pt x="8704" y="144"/>
                    </a:cubicBezTo>
                    <a:cubicBezTo>
                      <a:pt x="8705" y="143"/>
                      <a:pt x="8706" y="141"/>
                      <a:pt x="8706" y="140"/>
                    </a:cubicBezTo>
                    <a:cubicBezTo>
                      <a:pt x="8747" y="140"/>
                      <a:pt x="8788" y="140"/>
                      <a:pt x="8829" y="140"/>
                    </a:cubicBezTo>
                    <a:cubicBezTo>
                      <a:pt x="8802" y="194"/>
                      <a:pt x="8776" y="249"/>
                      <a:pt x="8749" y="304"/>
                    </a:cubicBezTo>
                    <a:cubicBezTo>
                      <a:pt x="8750" y="304"/>
                      <a:pt x="8751" y="304"/>
                      <a:pt x="8753" y="304"/>
                    </a:cubicBezTo>
                    <a:cubicBezTo>
                      <a:pt x="8751" y="307"/>
                      <a:pt x="8750" y="310"/>
                      <a:pt x="8749" y="313"/>
                    </a:cubicBezTo>
                    <a:cubicBezTo>
                      <a:pt x="8750" y="313"/>
                      <a:pt x="8751" y="313"/>
                      <a:pt x="8753" y="313"/>
                    </a:cubicBezTo>
                    <a:close/>
                    <a:moveTo>
                      <a:pt x="7348" y="313"/>
                    </a:moveTo>
                    <a:cubicBezTo>
                      <a:pt x="7347" y="316"/>
                      <a:pt x="7345" y="318"/>
                      <a:pt x="7343" y="321"/>
                    </a:cubicBezTo>
                    <a:cubicBezTo>
                      <a:pt x="7345" y="321"/>
                      <a:pt x="7347" y="321"/>
                      <a:pt x="7348" y="321"/>
                    </a:cubicBezTo>
                    <a:cubicBezTo>
                      <a:pt x="7347" y="323"/>
                      <a:pt x="7346" y="325"/>
                      <a:pt x="7344" y="327"/>
                    </a:cubicBezTo>
                    <a:cubicBezTo>
                      <a:pt x="7305" y="327"/>
                      <a:pt x="7265" y="327"/>
                      <a:pt x="7225" y="327"/>
                    </a:cubicBezTo>
                    <a:cubicBezTo>
                      <a:pt x="7267" y="271"/>
                      <a:pt x="7308" y="215"/>
                      <a:pt x="7348" y="161"/>
                    </a:cubicBezTo>
                    <a:cubicBezTo>
                      <a:pt x="7345" y="161"/>
                      <a:pt x="7343" y="161"/>
                      <a:pt x="7341" y="161"/>
                    </a:cubicBezTo>
                    <a:cubicBezTo>
                      <a:pt x="7343" y="158"/>
                      <a:pt x="7345" y="155"/>
                      <a:pt x="7348" y="153"/>
                    </a:cubicBezTo>
                    <a:cubicBezTo>
                      <a:pt x="7345" y="153"/>
                      <a:pt x="7343" y="153"/>
                      <a:pt x="7341" y="153"/>
                    </a:cubicBezTo>
                    <a:cubicBezTo>
                      <a:pt x="7343" y="150"/>
                      <a:pt x="7345" y="147"/>
                      <a:pt x="7348" y="144"/>
                    </a:cubicBezTo>
                    <a:cubicBezTo>
                      <a:pt x="7345" y="144"/>
                      <a:pt x="7343" y="144"/>
                      <a:pt x="7341" y="144"/>
                    </a:cubicBezTo>
                    <a:cubicBezTo>
                      <a:pt x="7342" y="143"/>
                      <a:pt x="7343" y="141"/>
                      <a:pt x="7344" y="140"/>
                    </a:cubicBezTo>
                    <a:cubicBezTo>
                      <a:pt x="7383" y="140"/>
                      <a:pt x="7421" y="140"/>
                      <a:pt x="7459" y="140"/>
                    </a:cubicBezTo>
                    <a:cubicBezTo>
                      <a:pt x="7421" y="194"/>
                      <a:pt x="7382" y="249"/>
                      <a:pt x="7343" y="304"/>
                    </a:cubicBezTo>
                    <a:cubicBezTo>
                      <a:pt x="7345" y="304"/>
                      <a:pt x="7347" y="304"/>
                      <a:pt x="7348" y="304"/>
                    </a:cubicBezTo>
                    <a:cubicBezTo>
                      <a:pt x="7347" y="307"/>
                      <a:pt x="7345" y="310"/>
                      <a:pt x="7343" y="313"/>
                    </a:cubicBezTo>
                    <a:cubicBezTo>
                      <a:pt x="7345" y="313"/>
                      <a:pt x="7347" y="313"/>
                      <a:pt x="7348" y="313"/>
                    </a:cubicBezTo>
                    <a:close/>
                    <a:moveTo>
                      <a:pt x="5944" y="313"/>
                    </a:moveTo>
                    <a:cubicBezTo>
                      <a:pt x="5942" y="316"/>
                      <a:pt x="5939" y="318"/>
                      <a:pt x="5937" y="321"/>
                    </a:cubicBezTo>
                    <a:cubicBezTo>
                      <a:pt x="5939" y="321"/>
                      <a:pt x="5942" y="321"/>
                      <a:pt x="5944" y="321"/>
                    </a:cubicBezTo>
                    <a:cubicBezTo>
                      <a:pt x="5942" y="323"/>
                      <a:pt x="5941" y="325"/>
                      <a:pt x="5939" y="327"/>
                    </a:cubicBezTo>
                    <a:cubicBezTo>
                      <a:pt x="5902" y="327"/>
                      <a:pt x="5864" y="327"/>
                      <a:pt x="5827" y="327"/>
                    </a:cubicBezTo>
                    <a:cubicBezTo>
                      <a:pt x="5881" y="271"/>
                      <a:pt x="5934" y="215"/>
                      <a:pt x="5986" y="161"/>
                    </a:cubicBezTo>
                    <a:cubicBezTo>
                      <a:pt x="5984" y="161"/>
                      <a:pt x="5981" y="161"/>
                      <a:pt x="5978" y="161"/>
                    </a:cubicBezTo>
                    <a:cubicBezTo>
                      <a:pt x="5981" y="158"/>
                      <a:pt x="5984" y="155"/>
                      <a:pt x="5986" y="153"/>
                    </a:cubicBezTo>
                    <a:cubicBezTo>
                      <a:pt x="5984" y="153"/>
                      <a:pt x="5981" y="153"/>
                      <a:pt x="5978" y="153"/>
                    </a:cubicBezTo>
                    <a:cubicBezTo>
                      <a:pt x="5981" y="150"/>
                      <a:pt x="5984" y="147"/>
                      <a:pt x="5986" y="144"/>
                    </a:cubicBezTo>
                    <a:cubicBezTo>
                      <a:pt x="5984" y="144"/>
                      <a:pt x="5981" y="144"/>
                      <a:pt x="5978" y="144"/>
                    </a:cubicBezTo>
                    <a:cubicBezTo>
                      <a:pt x="5980" y="143"/>
                      <a:pt x="5981" y="141"/>
                      <a:pt x="5982" y="140"/>
                    </a:cubicBezTo>
                    <a:cubicBezTo>
                      <a:pt x="6018" y="140"/>
                      <a:pt x="6054" y="140"/>
                      <a:pt x="6090" y="140"/>
                    </a:cubicBezTo>
                    <a:cubicBezTo>
                      <a:pt x="6039" y="194"/>
                      <a:pt x="5989" y="249"/>
                      <a:pt x="5937" y="304"/>
                    </a:cubicBezTo>
                    <a:cubicBezTo>
                      <a:pt x="5939" y="304"/>
                      <a:pt x="5942" y="304"/>
                      <a:pt x="5944" y="304"/>
                    </a:cubicBezTo>
                    <a:cubicBezTo>
                      <a:pt x="5942" y="307"/>
                      <a:pt x="5939" y="310"/>
                      <a:pt x="5937" y="313"/>
                    </a:cubicBezTo>
                    <a:cubicBezTo>
                      <a:pt x="5939" y="313"/>
                      <a:pt x="5942" y="313"/>
                      <a:pt x="5944" y="313"/>
                    </a:cubicBezTo>
                    <a:close/>
                    <a:moveTo>
                      <a:pt x="4540" y="313"/>
                    </a:moveTo>
                    <a:cubicBezTo>
                      <a:pt x="4537" y="316"/>
                      <a:pt x="4534" y="318"/>
                      <a:pt x="4531" y="321"/>
                    </a:cubicBezTo>
                    <a:cubicBezTo>
                      <a:pt x="4534" y="321"/>
                      <a:pt x="4537" y="321"/>
                      <a:pt x="4540" y="321"/>
                    </a:cubicBezTo>
                    <a:cubicBezTo>
                      <a:pt x="4538" y="323"/>
                      <a:pt x="4536" y="325"/>
                      <a:pt x="4533" y="327"/>
                    </a:cubicBezTo>
                    <a:cubicBezTo>
                      <a:pt x="4498" y="327"/>
                      <a:pt x="4464" y="327"/>
                      <a:pt x="4429" y="327"/>
                    </a:cubicBezTo>
                    <a:cubicBezTo>
                      <a:pt x="4495" y="271"/>
                      <a:pt x="4561" y="215"/>
                      <a:pt x="4625" y="161"/>
                    </a:cubicBezTo>
                    <a:cubicBezTo>
                      <a:pt x="4622" y="161"/>
                      <a:pt x="4619" y="161"/>
                      <a:pt x="4615" y="161"/>
                    </a:cubicBezTo>
                    <a:cubicBezTo>
                      <a:pt x="4618" y="158"/>
                      <a:pt x="4622" y="155"/>
                      <a:pt x="4625" y="153"/>
                    </a:cubicBezTo>
                    <a:cubicBezTo>
                      <a:pt x="4622" y="153"/>
                      <a:pt x="4619" y="153"/>
                      <a:pt x="4615" y="153"/>
                    </a:cubicBezTo>
                    <a:cubicBezTo>
                      <a:pt x="4618" y="150"/>
                      <a:pt x="4622" y="147"/>
                      <a:pt x="4625" y="144"/>
                    </a:cubicBezTo>
                    <a:cubicBezTo>
                      <a:pt x="4622" y="144"/>
                      <a:pt x="4619" y="144"/>
                      <a:pt x="4615" y="144"/>
                    </a:cubicBezTo>
                    <a:cubicBezTo>
                      <a:pt x="4617" y="143"/>
                      <a:pt x="4618" y="141"/>
                      <a:pt x="4620" y="140"/>
                    </a:cubicBezTo>
                    <a:cubicBezTo>
                      <a:pt x="4653" y="140"/>
                      <a:pt x="4687" y="140"/>
                      <a:pt x="4720" y="140"/>
                    </a:cubicBezTo>
                    <a:cubicBezTo>
                      <a:pt x="4658" y="194"/>
                      <a:pt x="4595" y="249"/>
                      <a:pt x="4531" y="304"/>
                    </a:cubicBezTo>
                    <a:cubicBezTo>
                      <a:pt x="4534" y="304"/>
                      <a:pt x="4537" y="304"/>
                      <a:pt x="4540" y="304"/>
                    </a:cubicBezTo>
                    <a:cubicBezTo>
                      <a:pt x="4537" y="307"/>
                      <a:pt x="4534" y="310"/>
                      <a:pt x="4531" y="313"/>
                    </a:cubicBezTo>
                    <a:cubicBezTo>
                      <a:pt x="4534" y="313"/>
                      <a:pt x="4537" y="313"/>
                      <a:pt x="4540" y="313"/>
                    </a:cubicBezTo>
                    <a:close/>
                    <a:moveTo>
                      <a:pt x="3136" y="313"/>
                    </a:moveTo>
                    <a:cubicBezTo>
                      <a:pt x="3132" y="316"/>
                      <a:pt x="3128" y="318"/>
                      <a:pt x="3125" y="321"/>
                    </a:cubicBezTo>
                    <a:cubicBezTo>
                      <a:pt x="3128" y="321"/>
                      <a:pt x="3132" y="321"/>
                      <a:pt x="3136" y="321"/>
                    </a:cubicBezTo>
                    <a:cubicBezTo>
                      <a:pt x="3133" y="323"/>
                      <a:pt x="3130" y="325"/>
                      <a:pt x="3128" y="327"/>
                    </a:cubicBezTo>
                    <a:cubicBezTo>
                      <a:pt x="3095" y="327"/>
                      <a:pt x="3063" y="327"/>
                      <a:pt x="3031" y="327"/>
                    </a:cubicBezTo>
                    <a:cubicBezTo>
                      <a:pt x="3110" y="271"/>
                      <a:pt x="3188" y="215"/>
                      <a:pt x="3264" y="161"/>
                    </a:cubicBezTo>
                    <a:cubicBezTo>
                      <a:pt x="3260" y="161"/>
                      <a:pt x="3256" y="161"/>
                      <a:pt x="3252" y="161"/>
                    </a:cubicBezTo>
                    <a:cubicBezTo>
                      <a:pt x="3256" y="158"/>
                      <a:pt x="3260" y="155"/>
                      <a:pt x="3264" y="153"/>
                    </a:cubicBezTo>
                    <a:cubicBezTo>
                      <a:pt x="3260" y="153"/>
                      <a:pt x="3256" y="153"/>
                      <a:pt x="3252" y="153"/>
                    </a:cubicBezTo>
                    <a:cubicBezTo>
                      <a:pt x="3256" y="150"/>
                      <a:pt x="3260" y="147"/>
                      <a:pt x="3264" y="144"/>
                    </a:cubicBezTo>
                    <a:cubicBezTo>
                      <a:pt x="3260" y="144"/>
                      <a:pt x="3256" y="144"/>
                      <a:pt x="3252" y="144"/>
                    </a:cubicBezTo>
                    <a:cubicBezTo>
                      <a:pt x="3254" y="143"/>
                      <a:pt x="3256" y="141"/>
                      <a:pt x="3258" y="140"/>
                    </a:cubicBezTo>
                    <a:cubicBezTo>
                      <a:pt x="3289" y="140"/>
                      <a:pt x="3320" y="140"/>
                      <a:pt x="3350" y="140"/>
                    </a:cubicBezTo>
                    <a:cubicBezTo>
                      <a:pt x="3276" y="194"/>
                      <a:pt x="3201" y="249"/>
                      <a:pt x="3125" y="304"/>
                    </a:cubicBezTo>
                    <a:cubicBezTo>
                      <a:pt x="3128" y="304"/>
                      <a:pt x="3132" y="304"/>
                      <a:pt x="3136" y="304"/>
                    </a:cubicBezTo>
                    <a:cubicBezTo>
                      <a:pt x="3132" y="307"/>
                      <a:pt x="3128" y="310"/>
                      <a:pt x="3125" y="313"/>
                    </a:cubicBezTo>
                    <a:cubicBezTo>
                      <a:pt x="3128" y="313"/>
                      <a:pt x="3132" y="313"/>
                      <a:pt x="3136" y="313"/>
                    </a:cubicBezTo>
                    <a:close/>
                    <a:moveTo>
                      <a:pt x="8088" y="618"/>
                    </a:moveTo>
                    <a:cubicBezTo>
                      <a:pt x="8090" y="615"/>
                      <a:pt x="8092" y="613"/>
                      <a:pt x="8093" y="610"/>
                    </a:cubicBezTo>
                    <a:cubicBezTo>
                      <a:pt x="8092" y="610"/>
                      <a:pt x="8090" y="610"/>
                      <a:pt x="8088" y="610"/>
                    </a:cubicBezTo>
                    <a:cubicBezTo>
                      <a:pt x="8090" y="608"/>
                      <a:pt x="8091" y="606"/>
                      <a:pt x="8092" y="604"/>
                    </a:cubicBezTo>
                    <a:cubicBezTo>
                      <a:pt x="8135" y="604"/>
                      <a:pt x="8179" y="604"/>
                      <a:pt x="8223" y="604"/>
                    </a:cubicBezTo>
                    <a:cubicBezTo>
                      <a:pt x="8187" y="669"/>
                      <a:pt x="8151" y="735"/>
                      <a:pt x="8114" y="803"/>
                    </a:cubicBezTo>
                    <a:cubicBezTo>
                      <a:pt x="8116" y="803"/>
                      <a:pt x="8117" y="803"/>
                      <a:pt x="8119" y="803"/>
                    </a:cubicBezTo>
                    <a:cubicBezTo>
                      <a:pt x="8117" y="805"/>
                      <a:pt x="8116" y="808"/>
                      <a:pt x="8114" y="811"/>
                    </a:cubicBezTo>
                    <a:cubicBezTo>
                      <a:pt x="8116" y="811"/>
                      <a:pt x="8117" y="811"/>
                      <a:pt x="8119" y="811"/>
                    </a:cubicBezTo>
                    <a:cubicBezTo>
                      <a:pt x="8117" y="814"/>
                      <a:pt x="8116" y="816"/>
                      <a:pt x="8114" y="819"/>
                    </a:cubicBezTo>
                    <a:cubicBezTo>
                      <a:pt x="8116" y="819"/>
                      <a:pt x="8117" y="819"/>
                      <a:pt x="8119" y="819"/>
                    </a:cubicBezTo>
                    <a:cubicBezTo>
                      <a:pt x="8118" y="821"/>
                      <a:pt x="8117" y="823"/>
                      <a:pt x="8116" y="825"/>
                    </a:cubicBezTo>
                    <a:cubicBezTo>
                      <a:pt x="8071" y="825"/>
                      <a:pt x="8025" y="825"/>
                      <a:pt x="7980" y="825"/>
                    </a:cubicBezTo>
                    <a:cubicBezTo>
                      <a:pt x="8019" y="758"/>
                      <a:pt x="8057" y="691"/>
                      <a:pt x="8093" y="626"/>
                    </a:cubicBezTo>
                    <a:cubicBezTo>
                      <a:pt x="8092" y="626"/>
                      <a:pt x="8090" y="626"/>
                      <a:pt x="8088" y="626"/>
                    </a:cubicBezTo>
                    <a:cubicBezTo>
                      <a:pt x="8090" y="624"/>
                      <a:pt x="8092" y="621"/>
                      <a:pt x="8093" y="618"/>
                    </a:cubicBezTo>
                    <a:cubicBezTo>
                      <a:pt x="8092" y="618"/>
                      <a:pt x="8090" y="618"/>
                      <a:pt x="8088" y="618"/>
                    </a:cubicBezTo>
                    <a:close/>
                    <a:moveTo>
                      <a:pt x="8712" y="867"/>
                    </a:moveTo>
                    <a:cubicBezTo>
                      <a:pt x="8713" y="865"/>
                      <a:pt x="8714" y="863"/>
                      <a:pt x="8715" y="861"/>
                    </a:cubicBezTo>
                    <a:cubicBezTo>
                      <a:pt x="8762" y="861"/>
                      <a:pt x="8809" y="861"/>
                      <a:pt x="8856" y="861"/>
                    </a:cubicBezTo>
                    <a:cubicBezTo>
                      <a:pt x="8825" y="932"/>
                      <a:pt x="8794" y="1004"/>
                      <a:pt x="8761" y="1079"/>
                    </a:cubicBezTo>
                    <a:cubicBezTo>
                      <a:pt x="8762" y="1079"/>
                      <a:pt x="8764" y="1079"/>
                      <a:pt x="8765" y="1079"/>
                    </a:cubicBezTo>
                    <a:cubicBezTo>
                      <a:pt x="8764" y="1081"/>
                      <a:pt x="8762" y="1084"/>
                      <a:pt x="8761" y="1087"/>
                    </a:cubicBezTo>
                    <a:cubicBezTo>
                      <a:pt x="8762" y="1087"/>
                      <a:pt x="8764" y="1087"/>
                      <a:pt x="8765" y="1087"/>
                    </a:cubicBezTo>
                    <a:cubicBezTo>
                      <a:pt x="8764" y="1090"/>
                      <a:pt x="8762" y="1092"/>
                      <a:pt x="8761" y="1095"/>
                    </a:cubicBezTo>
                    <a:cubicBezTo>
                      <a:pt x="8762" y="1095"/>
                      <a:pt x="8764" y="1095"/>
                      <a:pt x="8765" y="1095"/>
                    </a:cubicBezTo>
                    <a:cubicBezTo>
                      <a:pt x="8764" y="1098"/>
                      <a:pt x="8762" y="1101"/>
                      <a:pt x="8761" y="1104"/>
                    </a:cubicBezTo>
                    <a:cubicBezTo>
                      <a:pt x="8762" y="1104"/>
                      <a:pt x="8764" y="1104"/>
                      <a:pt x="8765" y="1104"/>
                    </a:cubicBezTo>
                    <a:cubicBezTo>
                      <a:pt x="8764" y="1105"/>
                      <a:pt x="8764" y="1106"/>
                      <a:pt x="8764" y="1107"/>
                    </a:cubicBezTo>
                    <a:cubicBezTo>
                      <a:pt x="8714" y="1107"/>
                      <a:pt x="8664" y="1107"/>
                      <a:pt x="8615" y="1107"/>
                    </a:cubicBezTo>
                    <a:cubicBezTo>
                      <a:pt x="8649" y="1031"/>
                      <a:pt x="8683" y="956"/>
                      <a:pt x="8716" y="883"/>
                    </a:cubicBezTo>
                    <a:cubicBezTo>
                      <a:pt x="8715" y="883"/>
                      <a:pt x="8714" y="883"/>
                      <a:pt x="8712" y="883"/>
                    </a:cubicBezTo>
                    <a:cubicBezTo>
                      <a:pt x="8714" y="881"/>
                      <a:pt x="8715" y="878"/>
                      <a:pt x="8716" y="875"/>
                    </a:cubicBezTo>
                    <a:cubicBezTo>
                      <a:pt x="8715" y="875"/>
                      <a:pt x="8714" y="875"/>
                      <a:pt x="8712" y="875"/>
                    </a:cubicBezTo>
                    <a:cubicBezTo>
                      <a:pt x="8714" y="872"/>
                      <a:pt x="8715" y="869"/>
                      <a:pt x="8716" y="867"/>
                    </a:cubicBezTo>
                    <a:cubicBezTo>
                      <a:pt x="8715" y="867"/>
                      <a:pt x="8714" y="867"/>
                      <a:pt x="8712" y="867"/>
                    </a:cubicBezTo>
                    <a:close/>
                    <a:moveTo>
                      <a:pt x="13332" y="1107"/>
                    </a:moveTo>
                    <a:cubicBezTo>
                      <a:pt x="13331" y="1106"/>
                      <a:pt x="13331" y="1105"/>
                      <a:pt x="13331" y="1104"/>
                    </a:cubicBezTo>
                    <a:cubicBezTo>
                      <a:pt x="13332" y="1104"/>
                      <a:pt x="13332" y="1104"/>
                      <a:pt x="13333" y="1104"/>
                    </a:cubicBezTo>
                    <a:cubicBezTo>
                      <a:pt x="13332" y="1101"/>
                      <a:pt x="13332" y="1098"/>
                      <a:pt x="13331" y="1095"/>
                    </a:cubicBezTo>
                    <a:cubicBezTo>
                      <a:pt x="13332" y="1095"/>
                      <a:pt x="13332" y="1095"/>
                      <a:pt x="13333" y="1095"/>
                    </a:cubicBezTo>
                    <a:cubicBezTo>
                      <a:pt x="13332" y="1092"/>
                      <a:pt x="13332" y="1090"/>
                      <a:pt x="13331" y="1087"/>
                    </a:cubicBezTo>
                    <a:cubicBezTo>
                      <a:pt x="13332" y="1087"/>
                      <a:pt x="13332" y="1087"/>
                      <a:pt x="13333" y="1087"/>
                    </a:cubicBezTo>
                    <a:cubicBezTo>
                      <a:pt x="13332" y="1084"/>
                      <a:pt x="13332" y="1081"/>
                      <a:pt x="13331" y="1079"/>
                    </a:cubicBezTo>
                    <a:cubicBezTo>
                      <a:pt x="13332" y="1079"/>
                      <a:pt x="13332" y="1079"/>
                      <a:pt x="13333" y="1079"/>
                    </a:cubicBezTo>
                    <a:cubicBezTo>
                      <a:pt x="13317" y="1004"/>
                      <a:pt x="13302" y="932"/>
                      <a:pt x="13288" y="861"/>
                    </a:cubicBezTo>
                    <a:cubicBezTo>
                      <a:pt x="13337" y="861"/>
                      <a:pt x="13386" y="861"/>
                      <a:pt x="13435" y="861"/>
                    </a:cubicBezTo>
                    <a:cubicBezTo>
                      <a:pt x="13436" y="863"/>
                      <a:pt x="13436" y="865"/>
                      <a:pt x="13437" y="867"/>
                    </a:cubicBezTo>
                    <a:cubicBezTo>
                      <a:pt x="13436" y="867"/>
                      <a:pt x="13435" y="867"/>
                      <a:pt x="13435" y="867"/>
                    </a:cubicBezTo>
                    <a:cubicBezTo>
                      <a:pt x="13435" y="869"/>
                      <a:pt x="13436" y="872"/>
                      <a:pt x="13437" y="875"/>
                    </a:cubicBezTo>
                    <a:cubicBezTo>
                      <a:pt x="13436" y="875"/>
                      <a:pt x="13435" y="875"/>
                      <a:pt x="13435" y="875"/>
                    </a:cubicBezTo>
                    <a:cubicBezTo>
                      <a:pt x="13435" y="878"/>
                      <a:pt x="13436" y="881"/>
                      <a:pt x="13437" y="883"/>
                    </a:cubicBezTo>
                    <a:cubicBezTo>
                      <a:pt x="13436" y="883"/>
                      <a:pt x="13435" y="883"/>
                      <a:pt x="13435" y="883"/>
                    </a:cubicBezTo>
                    <a:cubicBezTo>
                      <a:pt x="13452" y="956"/>
                      <a:pt x="13469" y="1031"/>
                      <a:pt x="13486" y="1107"/>
                    </a:cubicBezTo>
                    <a:cubicBezTo>
                      <a:pt x="13435" y="1107"/>
                      <a:pt x="13383" y="1107"/>
                      <a:pt x="13332" y="1107"/>
                    </a:cubicBezTo>
                    <a:close/>
                    <a:moveTo>
                      <a:pt x="14024" y="825"/>
                    </a:moveTo>
                    <a:cubicBezTo>
                      <a:pt x="14023" y="823"/>
                      <a:pt x="14023" y="821"/>
                      <a:pt x="14022" y="819"/>
                    </a:cubicBezTo>
                    <a:cubicBezTo>
                      <a:pt x="14023" y="819"/>
                      <a:pt x="14024" y="819"/>
                      <a:pt x="14025" y="819"/>
                    </a:cubicBezTo>
                    <a:cubicBezTo>
                      <a:pt x="14024" y="816"/>
                      <a:pt x="14023" y="814"/>
                      <a:pt x="14022" y="811"/>
                    </a:cubicBezTo>
                    <a:cubicBezTo>
                      <a:pt x="14023" y="811"/>
                      <a:pt x="14024" y="811"/>
                      <a:pt x="14025" y="811"/>
                    </a:cubicBezTo>
                    <a:cubicBezTo>
                      <a:pt x="14024" y="808"/>
                      <a:pt x="14023" y="805"/>
                      <a:pt x="14022" y="803"/>
                    </a:cubicBezTo>
                    <a:cubicBezTo>
                      <a:pt x="14023" y="803"/>
                      <a:pt x="14024" y="803"/>
                      <a:pt x="14025" y="803"/>
                    </a:cubicBezTo>
                    <a:cubicBezTo>
                      <a:pt x="14003" y="735"/>
                      <a:pt x="13982" y="669"/>
                      <a:pt x="13962" y="604"/>
                    </a:cubicBezTo>
                    <a:cubicBezTo>
                      <a:pt x="14008" y="604"/>
                      <a:pt x="14054" y="604"/>
                      <a:pt x="14100" y="604"/>
                    </a:cubicBezTo>
                    <a:cubicBezTo>
                      <a:pt x="14101" y="606"/>
                      <a:pt x="14102" y="608"/>
                      <a:pt x="14102" y="610"/>
                    </a:cubicBezTo>
                    <a:cubicBezTo>
                      <a:pt x="14101" y="610"/>
                      <a:pt x="14100" y="610"/>
                      <a:pt x="14099" y="610"/>
                    </a:cubicBezTo>
                    <a:cubicBezTo>
                      <a:pt x="14100" y="613"/>
                      <a:pt x="14101" y="615"/>
                      <a:pt x="14102" y="618"/>
                    </a:cubicBezTo>
                    <a:cubicBezTo>
                      <a:pt x="14101" y="618"/>
                      <a:pt x="14100" y="618"/>
                      <a:pt x="14099" y="618"/>
                    </a:cubicBezTo>
                    <a:cubicBezTo>
                      <a:pt x="14100" y="621"/>
                      <a:pt x="14101" y="624"/>
                      <a:pt x="14102" y="626"/>
                    </a:cubicBezTo>
                    <a:cubicBezTo>
                      <a:pt x="14101" y="626"/>
                      <a:pt x="14100" y="626"/>
                      <a:pt x="14099" y="626"/>
                    </a:cubicBezTo>
                    <a:cubicBezTo>
                      <a:pt x="14121" y="691"/>
                      <a:pt x="14144" y="758"/>
                      <a:pt x="14167" y="825"/>
                    </a:cubicBezTo>
                    <a:cubicBezTo>
                      <a:pt x="14119" y="825"/>
                      <a:pt x="14072" y="825"/>
                      <a:pt x="14024" y="825"/>
                    </a:cubicBezTo>
                    <a:close/>
                  </a:path>
                </a:pathLst>
              </a:custGeom>
              <a:solidFill>
                <a:srgbClr val="01010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4" name="Freeform 270"/>
              <p:cNvSpPr>
                <a:spLocks/>
              </p:cNvSpPr>
              <p:nvPr/>
            </p:nvSpPr>
            <p:spPr bwMode="auto">
              <a:xfrm>
                <a:off x="-31902400" y="1082676"/>
                <a:ext cx="5799138" cy="760413"/>
              </a:xfrm>
              <a:custGeom>
                <a:avLst/>
                <a:gdLst>
                  <a:gd name="T0" fmla="*/ 1263 w 1546"/>
                  <a:gd name="T1" fmla="*/ 202 h 202"/>
                  <a:gd name="T2" fmla="*/ 0 w 1546"/>
                  <a:gd name="T3" fmla="*/ 202 h 202"/>
                  <a:gd name="T4" fmla="*/ 323 w 1546"/>
                  <a:gd name="T5" fmla="*/ 0 h 202"/>
                  <a:gd name="T6" fmla="*/ 1546 w 1546"/>
                  <a:gd name="T7" fmla="*/ 0 h 202"/>
                  <a:gd name="T8" fmla="*/ 1263 w 1546"/>
                  <a:gd name="T9" fmla="*/ 202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46" h="202">
                    <a:moveTo>
                      <a:pt x="1263" y="202"/>
                    </a:moveTo>
                    <a:cubicBezTo>
                      <a:pt x="842" y="202"/>
                      <a:pt x="421" y="202"/>
                      <a:pt x="0" y="202"/>
                    </a:cubicBezTo>
                    <a:cubicBezTo>
                      <a:pt x="110" y="134"/>
                      <a:pt x="218" y="66"/>
                      <a:pt x="323" y="0"/>
                    </a:cubicBezTo>
                    <a:cubicBezTo>
                      <a:pt x="731" y="0"/>
                      <a:pt x="1138" y="0"/>
                      <a:pt x="1546" y="0"/>
                    </a:cubicBezTo>
                    <a:cubicBezTo>
                      <a:pt x="1453" y="66"/>
                      <a:pt x="1359" y="134"/>
                      <a:pt x="1263" y="202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5" name="Freeform 271"/>
              <p:cNvSpPr>
                <a:spLocks/>
              </p:cNvSpPr>
              <p:nvPr/>
            </p:nvSpPr>
            <p:spPr bwMode="auto">
              <a:xfrm>
                <a:off x="-30567313" y="696913"/>
                <a:ext cx="7464425" cy="311150"/>
              </a:xfrm>
              <a:custGeom>
                <a:avLst/>
                <a:gdLst>
                  <a:gd name="T0" fmla="*/ 1884 w 1990"/>
                  <a:gd name="T1" fmla="*/ 83 h 83"/>
                  <a:gd name="T2" fmla="*/ 0 w 1990"/>
                  <a:gd name="T3" fmla="*/ 83 h 83"/>
                  <a:gd name="T4" fmla="*/ 131 w 1990"/>
                  <a:gd name="T5" fmla="*/ 0 h 83"/>
                  <a:gd name="T6" fmla="*/ 1990 w 1990"/>
                  <a:gd name="T7" fmla="*/ 0 h 83"/>
                  <a:gd name="T8" fmla="*/ 1884 w 1990"/>
                  <a:gd name="T9" fmla="*/ 83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90" h="83">
                    <a:moveTo>
                      <a:pt x="1884" y="83"/>
                    </a:moveTo>
                    <a:cubicBezTo>
                      <a:pt x="1256" y="83"/>
                      <a:pt x="628" y="83"/>
                      <a:pt x="0" y="83"/>
                    </a:cubicBezTo>
                    <a:cubicBezTo>
                      <a:pt x="44" y="55"/>
                      <a:pt x="88" y="28"/>
                      <a:pt x="131" y="0"/>
                    </a:cubicBezTo>
                    <a:cubicBezTo>
                      <a:pt x="751" y="0"/>
                      <a:pt x="1370" y="0"/>
                      <a:pt x="1990" y="0"/>
                    </a:cubicBezTo>
                    <a:cubicBezTo>
                      <a:pt x="1955" y="28"/>
                      <a:pt x="1920" y="55"/>
                      <a:pt x="1884" y="83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6" name="Freeform 272"/>
              <p:cNvSpPr>
                <a:spLocks/>
              </p:cNvSpPr>
              <p:nvPr/>
            </p:nvSpPr>
            <p:spPr bwMode="auto">
              <a:xfrm>
                <a:off x="37677725" y="696913"/>
                <a:ext cx="5092700" cy="311150"/>
              </a:xfrm>
              <a:custGeom>
                <a:avLst/>
                <a:gdLst>
                  <a:gd name="T0" fmla="*/ 1358 w 1358"/>
                  <a:gd name="T1" fmla="*/ 83 h 83"/>
                  <a:gd name="T2" fmla="*/ 114 w 1358"/>
                  <a:gd name="T3" fmla="*/ 83 h 83"/>
                  <a:gd name="T4" fmla="*/ 0 w 1358"/>
                  <a:gd name="T5" fmla="*/ 0 h 83"/>
                  <a:gd name="T6" fmla="*/ 1227 w 1358"/>
                  <a:gd name="T7" fmla="*/ 0 h 83"/>
                  <a:gd name="T8" fmla="*/ 1358 w 1358"/>
                  <a:gd name="T9" fmla="*/ 83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58" h="83">
                    <a:moveTo>
                      <a:pt x="1358" y="83"/>
                    </a:moveTo>
                    <a:cubicBezTo>
                      <a:pt x="944" y="83"/>
                      <a:pt x="529" y="83"/>
                      <a:pt x="114" y="83"/>
                    </a:cubicBezTo>
                    <a:cubicBezTo>
                      <a:pt x="76" y="55"/>
                      <a:pt x="37" y="28"/>
                      <a:pt x="0" y="0"/>
                    </a:cubicBezTo>
                    <a:cubicBezTo>
                      <a:pt x="409" y="0"/>
                      <a:pt x="818" y="0"/>
                      <a:pt x="1227" y="0"/>
                    </a:cubicBezTo>
                    <a:cubicBezTo>
                      <a:pt x="1270" y="28"/>
                      <a:pt x="1314" y="55"/>
                      <a:pt x="1358" y="83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7" name="Freeform 273"/>
              <p:cNvSpPr>
                <a:spLocks/>
              </p:cNvSpPr>
              <p:nvPr/>
            </p:nvSpPr>
            <p:spPr bwMode="auto">
              <a:xfrm>
                <a:off x="32651700" y="696913"/>
                <a:ext cx="5026025" cy="311150"/>
              </a:xfrm>
              <a:custGeom>
                <a:avLst/>
                <a:gdLst>
                  <a:gd name="T0" fmla="*/ 1340 w 1340"/>
                  <a:gd name="T1" fmla="*/ 83 h 83"/>
                  <a:gd name="T2" fmla="*/ 96 w 1340"/>
                  <a:gd name="T3" fmla="*/ 83 h 83"/>
                  <a:gd name="T4" fmla="*/ 0 w 1340"/>
                  <a:gd name="T5" fmla="*/ 0 h 83"/>
                  <a:gd name="T6" fmla="*/ 1227 w 1340"/>
                  <a:gd name="T7" fmla="*/ 0 h 83"/>
                  <a:gd name="T8" fmla="*/ 1340 w 1340"/>
                  <a:gd name="T9" fmla="*/ 83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40" h="83">
                    <a:moveTo>
                      <a:pt x="1340" y="83"/>
                    </a:moveTo>
                    <a:cubicBezTo>
                      <a:pt x="926" y="83"/>
                      <a:pt x="511" y="83"/>
                      <a:pt x="96" y="83"/>
                    </a:cubicBezTo>
                    <a:cubicBezTo>
                      <a:pt x="64" y="55"/>
                      <a:pt x="32" y="28"/>
                      <a:pt x="0" y="0"/>
                    </a:cubicBezTo>
                    <a:cubicBezTo>
                      <a:pt x="409" y="0"/>
                      <a:pt x="818" y="0"/>
                      <a:pt x="1227" y="0"/>
                    </a:cubicBezTo>
                    <a:cubicBezTo>
                      <a:pt x="1265" y="28"/>
                      <a:pt x="1302" y="55"/>
                      <a:pt x="1340" y="83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8" name="Freeform 274"/>
              <p:cNvSpPr>
                <a:spLocks/>
              </p:cNvSpPr>
              <p:nvPr/>
            </p:nvSpPr>
            <p:spPr bwMode="auto">
              <a:xfrm>
                <a:off x="27625675" y="696913"/>
                <a:ext cx="4957763" cy="311150"/>
              </a:xfrm>
              <a:custGeom>
                <a:avLst/>
                <a:gdLst>
                  <a:gd name="T0" fmla="*/ 1322 w 1322"/>
                  <a:gd name="T1" fmla="*/ 83 h 83"/>
                  <a:gd name="T2" fmla="*/ 78 w 1322"/>
                  <a:gd name="T3" fmla="*/ 83 h 83"/>
                  <a:gd name="T4" fmla="*/ 0 w 1322"/>
                  <a:gd name="T5" fmla="*/ 0 h 83"/>
                  <a:gd name="T6" fmla="*/ 1228 w 1322"/>
                  <a:gd name="T7" fmla="*/ 0 h 83"/>
                  <a:gd name="T8" fmla="*/ 1322 w 1322"/>
                  <a:gd name="T9" fmla="*/ 83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2" h="83">
                    <a:moveTo>
                      <a:pt x="1322" y="83"/>
                    </a:moveTo>
                    <a:cubicBezTo>
                      <a:pt x="907" y="83"/>
                      <a:pt x="493" y="83"/>
                      <a:pt x="78" y="83"/>
                    </a:cubicBezTo>
                    <a:cubicBezTo>
                      <a:pt x="52" y="55"/>
                      <a:pt x="26" y="28"/>
                      <a:pt x="0" y="0"/>
                    </a:cubicBezTo>
                    <a:cubicBezTo>
                      <a:pt x="409" y="0"/>
                      <a:pt x="818" y="0"/>
                      <a:pt x="1228" y="0"/>
                    </a:cubicBezTo>
                    <a:cubicBezTo>
                      <a:pt x="1259" y="28"/>
                      <a:pt x="1290" y="55"/>
                      <a:pt x="1322" y="83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9" name="Freeform 275"/>
              <p:cNvSpPr>
                <a:spLocks/>
              </p:cNvSpPr>
              <p:nvPr/>
            </p:nvSpPr>
            <p:spPr bwMode="auto">
              <a:xfrm>
                <a:off x="22599650" y="696913"/>
                <a:ext cx="4891088" cy="311150"/>
              </a:xfrm>
              <a:custGeom>
                <a:avLst/>
                <a:gdLst>
                  <a:gd name="T0" fmla="*/ 1304 w 1304"/>
                  <a:gd name="T1" fmla="*/ 83 h 83"/>
                  <a:gd name="T2" fmla="*/ 60 w 1304"/>
                  <a:gd name="T3" fmla="*/ 83 h 83"/>
                  <a:gd name="T4" fmla="*/ 0 w 1304"/>
                  <a:gd name="T5" fmla="*/ 0 h 83"/>
                  <a:gd name="T6" fmla="*/ 1228 w 1304"/>
                  <a:gd name="T7" fmla="*/ 0 h 83"/>
                  <a:gd name="T8" fmla="*/ 1304 w 1304"/>
                  <a:gd name="T9" fmla="*/ 83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04" h="83">
                    <a:moveTo>
                      <a:pt x="1304" y="83"/>
                    </a:moveTo>
                    <a:cubicBezTo>
                      <a:pt x="890" y="83"/>
                      <a:pt x="475" y="83"/>
                      <a:pt x="60" y="83"/>
                    </a:cubicBezTo>
                    <a:cubicBezTo>
                      <a:pt x="40" y="55"/>
                      <a:pt x="20" y="28"/>
                      <a:pt x="0" y="0"/>
                    </a:cubicBezTo>
                    <a:cubicBezTo>
                      <a:pt x="409" y="0"/>
                      <a:pt x="819" y="0"/>
                      <a:pt x="1228" y="0"/>
                    </a:cubicBezTo>
                    <a:cubicBezTo>
                      <a:pt x="1253" y="28"/>
                      <a:pt x="1278" y="55"/>
                      <a:pt x="1304" y="83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0" name="Freeform 276"/>
              <p:cNvSpPr>
                <a:spLocks/>
              </p:cNvSpPr>
              <p:nvPr/>
            </p:nvSpPr>
            <p:spPr bwMode="auto">
              <a:xfrm>
                <a:off x="17575213" y="696913"/>
                <a:ext cx="4822825" cy="311150"/>
              </a:xfrm>
              <a:custGeom>
                <a:avLst/>
                <a:gdLst>
                  <a:gd name="T0" fmla="*/ 1286 w 1286"/>
                  <a:gd name="T1" fmla="*/ 83 h 83"/>
                  <a:gd name="T2" fmla="*/ 42 w 1286"/>
                  <a:gd name="T3" fmla="*/ 83 h 83"/>
                  <a:gd name="T4" fmla="*/ 0 w 1286"/>
                  <a:gd name="T5" fmla="*/ 0 h 83"/>
                  <a:gd name="T6" fmla="*/ 1228 w 1286"/>
                  <a:gd name="T7" fmla="*/ 0 h 83"/>
                  <a:gd name="T8" fmla="*/ 1286 w 1286"/>
                  <a:gd name="T9" fmla="*/ 83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86" h="83">
                    <a:moveTo>
                      <a:pt x="1286" y="83"/>
                    </a:moveTo>
                    <a:cubicBezTo>
                      <a:pt x="871" y="83"/>
                      <a:pt x="457" y="83"/>
                      <a:pt x="42" y="83"/>
                    </a:cubicBezTo>
                    <a:cubicBezTo>
                      <a:pt x="28" y="55"/>
                      <a:pt x="14" y="28"/>
                      <a:pt x="0" y="0"/>
                    </a:cubicBezTo>
                    <a:cubicBezTo>
                      <a:pt x="410" y="0"/>
                      <a:pt x="819" y="0"/>
                      <a:pt x="1228" y="0"/>
                    </a:cubicBezTo>
                    <a:cubicBezTo>
                      <a:pt x="1247" y="28"/>
                      <a:pt x="1267" y="55"/>
                      <a:pt x="1286" y="83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1" name="Freeform 277"/>
              <p:cNvSpPr>
                <a:spLocks/>
              </p:cNvSpPr>
              <p:nvPr/>
            </p:nvSpPr>
            <p:spPr bwMode="auto">
              <a:xfrm>
                <a:off x="12552363" y="696913"/>
                <a:ext cx="4752975" cy="311150"/>
              </a:xfrm>
              <a:custGeom>
                <a:avLst/>
                <a:gdLst>
                  <a:gd name="T0" fmla="*/ 1267 w 1267"/>
                  <a:gd name="T1" fmla="*/ 83 h 83"/>
                  <a:gd name="T2" fmla="*/ 23 w 1267"/>
                  <a:gd name="T3" fmla="*/ 83 h 83"/>
                  <a:gd name="T4" fmla="*/ 0 w 1267"/>
                  <a:gd name="T5" fmla="*/ 0 h 83"/>
                  <a:gd name="T6" fmla="*/ 1227 w 1267"/>
                  <a:gd name="T7" fmla="*/ 0 h 83"/>
                  <a:gd name="T8" fmla="*/ 1267 w 1267"/>
                  <a:gd name="T9" fmla="*/ 83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67" h="83">
                    <a:moveTo>
                      <a:pt x="1267" y="83"/>
                    </a:moveTo>
                    <a:cubicBezTo>
                      <a:pt x="852" y="83"/>
                      <a:pt x="438" y="83"/>
                      <a:pt x="23" y="83"/>
                    </a:cubicBezTo>
                    <a:cubicBezTo>
                      <a:pt x="15" y="55"/>
                      <a:pt x="7" y="28"/>
                      <a:pt x="0" y="0"/>
                    </a:cubicBezTo>
                    <a:cubicBezTo>
                      <a:pt x="409" y="0"/>
                      <a:pt x="818" y="0"/>
                      <a:pt x="1227" y="0"/>
                    </a:cubicBezTo>
                    <a:cubicBezTo>
                      <a:pt x="1240" y="28"/>
                      <a:pt x="1254" y="55"/>
                      <a:pt x="1267" y="83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2" name="Freeform 278"/>
              <p:cNvSpPr>
                <a:spLocks/>
              </p:cNvSpPr>
              <p:nvPr/>
            </p:nvSpPr>
            <p:spPr bwMode="auto">
              <a:xfrm>
                <a:off x="7526338" y="696913"/>
                <a:ext cx="4684713" cy="311150"/>
              </a:xfrm>
              <a:custGeom>
                <a:avLst/>
                <a:gdLst>
                  <a:gd name="T0" fmla="*/ 1249 w 1249"/>
                  <a:gd name="T1" fmla="*/ 83 h 83"/>
                  <a:gd name="T2" fmla="*/ 5 w 1249"/>
                  <a:gd name="T3" fmla="*/ 83 h 83"/>
                  <a:gd name="T4" fmla="*/ 0 w 1249"/>
                  <a:gd name="T5" fmla="*/ 0 h 83"/>
                  <a:gd name="T6" fmla="*/ 1227 w 1249"/>
                  <a:gd name="T7" fmla="*/ 0 h 83"/>
                  <a:gd name="T8" fmla="*/ 1249 w 1249"/>
                  <a:gd name="T9" fmla="*/ 83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49" h="83">
                    <a:moveTo>
                      <a:pt x="1249" y="83"/>
                    </a:moveTo>
                    <a:cubicBezTo>
                      <a:pt x="834" y="83"/>
                      <a:pt x="420" y="83"/>
                      <a:pt x="5" y="83"/>
                    </a:cubicBezTo>
                    <a:cubicBezTo>
                      <a:pt x="3" y="55"/>
                      <a:pt x="1" y="28"/>
                      <a:pt x="0" y="0"/>
                    </a:cubicBezTo>
                    <a:cubicBezTo>
                      <a:pt x="409" y="0"/>
                      <a:pt x="818" y="0"/>
                      <a:pt x="1227" y="0"/>
                    </a:cubicBezTo>
                    <a:cubicBezTo>
                      <a:pt x="1234" y="28"/>
                      <a:pt x="1242" y="55"/>
                      <a:pt x="1249" y="83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3" name="Freeform 279"/>
              <p:cNvSpPr>
                <a:spLocks/>
              </p:cNvSpPr>
              <p:nvPr/>
            </p:nvSpPr>
            <p:spPr bwMode="auto">
              <a:xfrm>
                <a:off x="2452688" y="696913"/>
                <a:ext cx="4665663" cy="311150"/>
              </a:xfrm>
              <a:custGeom>
                <a:avLst/>
                <a:gdLst>
                  <a:gd name="T0" fmla="*/ 1244 w 1244"/>
                  <a:gd name="T1" fmla="*/ 83 h 83"/>
                  <a:gd name="T2" fmla="*/ 0 w 1244"/>
                  <a:gd name="T3" fmla="*/ 83 h 83"/>
                  <a:gd name="T4" fmla="*/ 13 w 1244"/>
                  <a:gd name="T5" fmla="*/ 0 h 83"/>
                  <a:gd name="T6" fmla="*/ 1240 w 1244"/>
                  <a:gd name="T7" fmla="*/ 0 h 83"/>
                  <a:gd name="T8" fmla="*/ 1244 w 1244"/>
                  <a:gd name="T9" fmla="*/ 83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44" h="83">
                    <a:moveTo>
                      <a:pt x="1244" y="83"/>
                    </a:moveTo>
                    <a:cubicBezTo>
                      <a:pt x="829" y="83"/>
                      <a:pt x="414" y="83"/>
                      <a:pt x="0" y="83"/>
                    </a:cubicBezTo>
                    <a:cubicBezTo>
                      <a:pt x="4" y="55"/>
                      <a:pt x="8" y="28"/>
                      <a:pt x="13" y="0"/>
                    </a:cubicBezTo>
                    <a:cubicBezTo>
                      <a:pt x="422" y="0"/>
                      <a:pt x="831" y="0"/>
                      <a:pt x="1240" y="0"/>
                    </a:cubicBezTo>
                    <a:cubicBezTo>
                      <a:pt x="1242" y="28"/>
                      <a:pt x="1243" y="55"/>
                      <a:pt x="1244" y="83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4" name="Freeform 280"/>
              <p:cNvSpPr>
                <a:spLocks/>
              </p:cNvSpPr>
              <p:nvPr/>
            </p:nvSpPr>
            <p:spPr bwMode="auto">
              <a:xfrm>
                <a:off x="-2640013" y="696913"/>
                <a:ext cx="4718050" cy="311150"/>
              </a:xfrm>
              <a:custGeom>
                <a:avLst/>
                <a:gdLst>
                  <a:gd name="T0" fmla="*/ 1244 w 1258"/>
                  <a:gd name="T1" fmla="*/ 83 h 83"/>
                  <a:gd name="T2" fmla="*/ 0 w 1258"/>
                  <a:gd name="T3" fmla="*/ 83 h 83"/>
                  <a:gd name="T4" fmla="*/ 31 w 1258"/>
                  <a:gd name="T5" fmla="*/ 0 h 83"/>
                  <a:gd name="T6" fmla="*/ 1258 w 1258"/>
                  <a:gd name="T7" fmla="*/ 0 h 83"/>
                  <a:gd name="T8" fmla="*/ 1244 w 1258"/>
                  <a:gd name="T9" fmla="*/ 83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58" h="83">
                    <a:moveTo>
                      <a:pt x="1244" y="83"/>
                    </a:moveTo>
                    <a:cubicBezTo>
                      <a:pt x="829" y="83"/>
                      <a:pt x="415" y="83"/>
                      <a:pt x="0" y="83"/>
                    </a:cubicBezTo>
                    <a:cubicBezTo>
                      <a:pt x="10" y="55"/>
                      <a:pt x="21" y="28"/>
                      <a:pt x="31" y="0"/>
                    </a:cubicBezTo>
                    <a:cubicBezTo>
                      <a:pt x="440" y="0"/>
                      <a:pt x="849" y="0"/>
                      <a:pt x="1258" y="0"/>
                    </a:cubicBezTo>
                    <a:cubicBezTo>
                      <a:pt x="1254" y="28"/>
                      <a:pt x="1249" y="55"/>
                      <a:pt x="1244" y="83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5" name="Freeform 281"/>
              <p:cNvSpPr>
                <a:spLocks/>
              </p:cNvSpPr>
              <p:nvPr/>
            </p:nvSpPr>
            <p:spPr bwMode="auto">
              <a:xfrm>
                <a:off x="-7734300" y="696913"/>
                <a:ext cx="4789488" cy="311150"/>
              </a:xfrm>
              <a:custGeom>
                <a:avLst/>
                <a:gdLst>
                  <a:gd name="T0" fmla="*/ 1244 w 1277"/>
                  <a:gd name="T1" fmla="*/ 83 h 83"/>
                  <a:gd name="T2" fmla="*/ 0 w 1277"/>
                  <a:gd name="T3" fmla="*/ 83 h 83"/>
                  <a:gd name="T4" fmla="*/ 49 w 1277"/>
                  <a:gd name="T5" fmla="*/ 0 h 83"/>
                  <a:gd name="T6" fmla="*/ 1277 w 1277"/>
                  <a:gd name="T7" fmla="*/ 0 h 83"/>
                  <a:gd name="T8" fmla="*/ 1244 w 1277"/>
                  <a:gd name="T9" fmla="*/ 83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77" h="83">
                    <a:moveTo>
                      <a:pt x="1244" y="83"/>
                    </a:moveTo>
                    <a:cubicBezTo>
                      <a:pt x="829" y="83"/>
                      <a:pt x="415" y="83"/>
                      <a:pt x="0" y="83"/>
                    </a:cubicBezTo>
                    <a:cubicBezTo>
                      <a:pt x="16" y="55"/>
                      <a:pt x="33" y="28"/>
                      <a:pt x="49" y="0"/>
                    </a:cubicBezTo>
                    <a:cubicBezTo>
                      <a:pt x="458" y="0"/>
                      <a:pt x="868" y="0"/>
                      <a:pt x="1277" y="0"/>
                    </a:cubicBezTo>
                    <a:cubicBezTo>
                      <a:pt x="1266" y="28"/>
                      <a:pt x="1255" y="55"/>
                      <a:pt x="1244" y="83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6" name="Freeform 282"/>
              <p:cNvSpPr>
                <a:spLocks/>
              </p:cNvSpPr>
              <p:nvPr/>
            </p:nvSpPr>
            <p:spPr bwMode="auto">
              <a:xfrm>
                <a:off x="-12827000" y="696913"/>
                <a:ext cx="4857750" cy="311150"/>
              </a:xfrm>
              <a:custGeom>
                <a:avLst/>
                <a:gdLst>
                  <a:gd name="T0" fmla="*/ 1244 w 1295"/>
                  <a:gd name="T1" fmla="*/ 83 h 83"/>
                  <a:gd name="T2" fmla="*/ 0 w 1295"/>
                  <a:gd name="T3" fmla="*/ 83 h 83"/>
                  <a:gd name="T4" fmla="*/ 67 w 1295"/>
                  <a:gd name="T5" fmla="*/ 0 h 83"/>
                  <a:gd name="T6" fmla="*/ 1295 w 1295"/>
                  <a:gd name="T7" fmla="*/ 0 h 83"/>
                  <a:gd name="T8" fmla="*/ 1244 w 1295"/>
                  <a:gd name="T9" fmla="*/ 83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95" h="83">
                    <a:moveTo>
                      <a:pt x="1244" y="83"/>
                    </a:moveTo>
                    <a:cubicBezTo>
                      <a:pt x="829" y="83"/>
                      <a:pt x="414" y="83"/>
                      <a:pt x="0" y="83"/>
                    </a:cubicBezTo>
                    <a:cubicBezTo>
                      <a:pt x="22" y="55"/>
                      <a:pt x="45" y="28"/>
                      <a:pt x="67" y="0"/>
                    </a:cubicBezTo>
                    <a:cubicBezTo>
                      <a:pt x="477" y="0"/>
                      <a:pt x="886" y="0"/>
                      <a:pt x="1295" y="0"/>
                    </a:cubicBezTo>
                    <a:cubicBezTo>
                      <a:pt x="1278" y="28"/>
                      <a:pt x="1261" y="55"/>
                      <a:pt x="1244" y="83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7" name="Freeform 283"/>
              <p:cNvSpPr>
                <a:spLocks/>
              </p:cNvSpPr>
              <p:nvPr/>
            </p:nvSpPr>
            <p:spPr bwMode="auto">
              <a:xfrm>
                <a:off x="-17919700" y="696913"/>
                <a:ext cx="4924425" cy="311150"/>
              </a:xfrm>
              <a:custGeom>
                <a:avLst/>
                <a:gdLst>
                  <a:gd name="T0" fmla="*/ 1244 w 1313"/>
                  <a:gd name="T1" fmla="*/ 83 h 83"/>
                  <a:gd name="T2" fmla="*/ 0 w 1313"/>
                  <a:gd name="T3" fmla="*/ 83 h 83"/>
                  <a:gd name="T4" fmla="*/ 86 w 1313"/>
                  <a:gd name="T5" fmla="*/ 0 h 83"/>
                  <a:gd name="T6" fmla="*/ 1313 w 1313"/>
                  <a:gd name="T7" fmla="*/ 0 h 83"/>
                  <a:gd name="T8" fmla="*/ 1244 w 1313"/>
                  <a:gd name="T9" fmla="*/ 83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13" h="83">
                    <a:moveTo>
                      <a:pt x="1244" y="83"/>
                    </a:moveTo>
                    <a:cubicBezTo>
                      <a:pt x="829" y="83"/>
                      <a:pt x="414" y="83"/>
                      <a:pt x="0" y="83"/>
                    </a:cubicBezTo>
                    <a:cubicBezTo>
                      <a:pt x="29" y="55"/>
                      <a:pt x="57" y="28"/>
                      <a:pt x="86" y="0"/>
                    </a:cubicBezTo>
                    <a:cubicBezTo>
                      <a:pt x="495" y="0"/>
                      <a:pt x="904" y="0"/>
                      <a:pt x="1313" y="0"/>
                    </a:cubicBezTo>
                    <a:cubicBezTo>
                      <a:pt x="1290" y="28"/>
                      <a:pt x="1267" y="55"/>
                      <a:pt x="1244" y="83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8" name="Freeform 284"/>
              <p:cNvSpPr>
                <a:spLocks/>
              </p:cNvSpPr>
              <p:nvPr/>
            </p:nvSpPr>
            <p:spPr bwMode="auto">
              <a:xfrm>
                <a:off x="-23013988" y="696913"/>
                <a:ext cx="4992688" cy="311150"/>
              </a:xfrm>
              <a:custGeom>
                <a:avLst/>
                <a:gdLst>
                  <a:gd name="T0" fmla="*/ 1244 w 1331"/>
                  <a:gd name="T1" fmla="*/ 83 h 83"/>
                  <a:gd name="T2" fmla="*/ 0 w 1331"/>
                  <a:gd name="T3" fmla="*/ 83 h 83"/>
                  <a:gd name="T4" fmla="*/ 104 w 1331"/>
                  <a:gd name="T5" fmla="*/ 0 h 83"/>
                  <a:gd name="T6" fmla="*/ 1331 w 1331"/>
                  <a:gd name="T7" fmla="*/ 0 h 83"/>
                  <a:gd name="T8" fmla="*/ 1244 w 1331"/>
                  <a:gd name="T9" fmla="*/ 83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31" h="83">
                    <a:moveTo>
                      <a:pt x="1244" y="83"/>
                    </a:moveTo>
                    <a:cubicBezTo>
                      <a:pt x="829" y="83"/>
                      <a:pt x="414" y="83"/>
                      <a:pt x="0" y="83"/>
                    </a:cubicBezTo>
                    <a:cubicBezTo>
                      <a:pt x="35" y="55"/>
                      <a:pt x="69" y="28"/>
                      <a:pt x="104" y="0"/>
                    </a:cubicBezTo>
                    <a:cubicBezTo>
                      <a:pt x="513" y="0"/>
                      <a:pt x="922" y="0"/>
                      <a:pt x="1331" y="0"/>
                    </a:cubicBezTo>
                    <a:cubicBezTo>
                      <a:pt x="1302" y="28"/>
                      <a:pt x="1273" y="55"/>
                      <a:pt x="1244" y="83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9" name="Freeform 285"/>
              <p:cNvSpPr>
                <a:spLocks/>
              </p:cNvSpPr>
              <p:nvPr/>
            </p:nvSpPr>
            <p:spPr bwMode="auto">
              <a:xfrm>
                <a:off x="-26628725" y="1082676"/>
                <a:ext cx="5629275" cy="760413"/>
              </a:xfrm>
              <a:custGeom>
                <a:avLst/>
                <a:gdLst>
                  <a:gd name="T0" fmla="*/ 1263 w 1501"/>
                  <a:gd name="T1" fmla="*/ 202 h 202"/>
                  <a:gd name="T2" fmla="*/ 0 w 1501"/>
                  <a:gd name="T3" fmla="*/ 202 h 202"/>
                  <a:gd name="T4" fmla="*/ 278 w 1501"/>
                  <a:gd name="T5" fmla="*/ 0 h 202"/>
                  <a:gd name="T6" fmla="*/ 1501 w 1501"/>
                  <a:gd name="T7" fmla="*/ 0 h 202"/>
                  <a:gd name="T8" fmla="*/ 1263 w 1501"/>
                  <a:gd name="T9" fmla="*/ 202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01" h="202">
                    <a:moveTo>
                      <a:pt x="1263" y="202"/>
                    </a:moveTo>
                    <a:cubicBezTo>
                      <a:pt x="842" y="202"/>
                      <a:pt x="421" y="202"/>
                      <a:pt x="0" y="202"/>
                    </a:cubicBezTo>
                    <a:cubicBezTo>
                      <a:pt x="95" y="134"/>
                      <a:pt x="187" y="66"/>
                      <a:pt x="278" y="0"/>
                    </a:cubicBezTo>
                    <a:cubicBezTo>
                      <a:pt x="686" y="0"/>
                      <a:pt x="1093" y="0"/>
                      <a:pt x="1501" y="0"/>
                    </a:cubicBezTo>
                    <a:cubicBezTo>
                      <a:pt x="1423" y="66"/>
                      <a:pt x="1344" y="134"/>
                      <a:pt x="1263" y="202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0" name="Freeform 286"/>
              <p:cNvSpPr>
                <a:spLocks/>
              </p:cNvSpPr>
              <p:nvPr/>
            </p:nvSpPr>
            <p:spPr bwMode="auto">
              <a:xfrm>
                <a:off x="-21355050" y="1082676"/>
                <a:ext cx="5461000" cy="760413"/>
              </a:xfrm>
              <a:custGeom>
                <a:avLst/>
                <a:gdLst>
                  <a:gd name="T0" fmla="*/ 1263 w 1456"/>
                  <a:gd name="T1" fmla="*/ 202 h 202"/>
                  <a:gd name="T2" fmla="*/ 0 w 1456"/>
                  <a:gd name="T3" fmla="*/ 202 h 202"/>
                  <a:gd name="T4" fmla="*/ 233 w 1456"/>
                  <a:gd name="T5" fmla="*/ 0 h 202"/>
                  <a:gd name="T6" fmla="*/ 1456 w 1456"/>
                  <a:gd name="T7" fmla="*/ 0 h 202"/>
                  <a:gd name="T8" fmla="*/ 1263 w 1456"/>
                  <a:gd name="T9" fmla="*/ 202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56" h="202">
                    <a:moveTo>
                      <a:pt x="1263" y="202"/>
                    </a:moveTo>
                    <a:cubicBezTo>
                      <a:pt x="842" y="202"/>
                      <a:pt x="421" y="202"/>
                      <a:pt x="0" y="202"/>
                    </a:cubicBezTo>
                    <a:cubicBezTo>
                      <a:pt x="80" y="134"/>
                      <a:pt x="157" y="66"/>
                      <a:pt x="233" y="0"/>
                    </a:cubicBezTo>
                    <a:cubicBezTo>
                      <a:pt x="641" y="0"/>
                      <a:pt x="1048" y="0"/>
                      <a:pt x="1456" y="0"/>
                    </a:cubicBezTo>
                    <a:cubicBezTo>
                      <a:pt x="1393" y="66"/>
                      <a:pt x="1329" y="134"/>
                      <a:pt x="1263" y="202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1" name="Freeform 287"/>
              <p:cNvSpPr>
                <a:spLocks/>
              </p:cNvSpPr>
              <p:nvPr/>
            </p:nvSpPr>
            <p:spPr bwMode="auto">
              <a:xfrm>
                <a:off x="-16082963" y="1082676"/>
                <a:ext cx="5292725" cy="760413"/>
              </a:xfrm>
              <a:custGeom>
                <a:avLst/>
                <a:gdLst>
                  <a:gd name="T0" fmla="*/ 1263 w 1411"/>
                  <a:gd name="T1" fmla="*/ 202 h 202"/>
                  <a:gd name="T2" fmla="*/ 0 w 1411"/>
                  <a:gd name="T3" fmla="*/ 202 h 202"/>
                  <a:gd name="T4" fmla="*/ 189 w 1411"/>
                  <a:gd name="T5" fmla="*/ 0 h 202"/>
                  <a:gd name="T6" fmla="*/ 1411 w 1411"/>
                  <a:gd name="T7" fmla="*/ 0 h 202"/>
                  <a:gd name="T8" fmla="*/ 1263 w 1411"/>
                  <a:gd name="T9" fmla="*/ 202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11" h="202">
                    <a:moveTo>
                      <a:pt x="1263" y="202"/>
                    </a:moveTo>
                    <a:cubicBezTo>
                      <a:pt x="842" y="202"/>
                      <a:pt x="421" y="202"/>
                      <a:pt x="0" y="202"/>
                    </a:cubicBezTo>
                    <a:cubicBezTo>
                      <a:pt x="64" y="134"/>
                      <a:pt x="127" y="66"/>
                      <a:pt x="189" y="0"/>
                    </a:cubicBezTo>
                    <a:cubicBezTo>
                      <a:pt x="596" y="0"/>
                      <a:pt x="1004" y="0"/>
                      <a:pt x="1411" y="0"/>
                    </a:cubicBezTo>
                    <a:cubicBezTo>
                      <a:pt x="1363" y="66"/>
                      <a:pt x="1313" y="134"/>
                      <a:pt x="1263" y="202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2" name="Freeform 288"/>
              <p:cNvSpPr>
                <a:spLocks/>
              </p:cNvSpPr>
              <p:nvPr/>
            </p:nvSpPr>
            <p:spPr bwMode="auto">
              <a:xfrm>
                <a:off x="-38349238" y="4860926"/>
                <a:ext cx="6983413" cy="1033463"/>
              </a:xfrm>
              <a:custGeom>
                <a:avLst/>
                <a:gdLst>
                  <a:gd name="T0" fmla="*/ 1478 w 1862"/>
                  <a:gd name="T1" fmla="*/ 275 h 275"/>
                  <a:gd name="T2" fmla="*/ 0 w 1862"/>
                  <a:gd name="T3" fmla="*/ 275 h 275"/>
                  <a:gd name="T4" fmla="*/ 440 w 1862"/>
                  <a:gd name="T5" fmla="*/ 0 h 275"/>
                  <a:gd name="T6" fmla="*/ 1862 w 1862"/>
                  <a:gd name="T7" fmla="*/ 0 h 275"/>
                  <a:gd name="T8" fmla="*/ 1478 w 1862"/>
                  <a:gd name="T9" fmla="*/ 275 h 2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62" h="275">
                    <a:moveTo>
                      <a:pt x="1478" y="275"/>
                    </a:moveTo>
                    <a:cubicBezTo>
                      <a:pt x="985" y="275"/>
                      <a:pt x="493" y="275"/>
                      <a:pt x="0" y="275"/>
                    </a:cubicBezTo>
                    <a:cubicBezTo>
                      <a:pt x="150" y="181"/>
                      <a:pt x="297" y="89"/>
                      <a:pt x="440" y="0"/>
                    </a:cubicBezTo>
                    <a:cubicBezTo>
                      <a:pt x="914" y="0"/>
                      <a:pt x="1388" y="0"/>
                      <a:pt x="1862" y="0"/>
                    </a:cubicBezTo>
                    <a:cubicBezTo>
                      <a:pt x="1737" y="89"/>
                      <a:pt x="1609" y="181"/>
                      <a:pt x="1478" y="275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3" name="Freeform 289"/>
              <p:cNvSpPr>
                <a:spLocks/>
              </p:cNvSpPr>
              <p:nvPr/>
            </p:nvSpPr>
            <p:spPr bwMode="auto">
              <a:xfrm>
                <a:off x="-32180213" y="4860926"/>
                <a:ext cx="6751638" cy="1033463"/>
              </a:xfrm>
              <a:custGeom>
                <a:avLst/>
                <a:gdLst>
                  <a:gd name="T0" fmla="*/ 1477 w 1800"/>
                  <a:gd name="T1" fmla="*/ 275 h 275"/>
                  <a:gd name="T2" fmla="*/ 0 w 1800"/>
                  <a:gd name="T3" fmla="*/ 275 h 275"/>
                  <a:gd name="T4" fmla="*/ 378 w 1800"/>
                  <a:gd name="T5" fmla="*/ 0 h 275"/>
                  <a:gd name="T6" fmla="*/ 1800 w 1800"/>
                  <a:gd name="T7" fmla="*/ 0 h 275"/>
                  <a:gd name="T8" fmla="*/ 1477 w 1800"/>
                  <a:gd name="T9" fmla="*/ 275 h 2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00" h="275">
                    <a:moveTo>
                      <a:pt x="1477" y="275"/>
                    </a:moveTo>
                    <a:cubicBezTo>
                      <a:pt x="985" y="275"/>
                      <a:pt x="492" y="275"/>
                      <a:pt x="0" y="275"/>
                    </a:cubicBezTo>
                    <a:cubicBezTo>
                      <a:pt x="129" y="181"/>
                      <a:pt x="255" y="89"/>
                      <a:pt x="378" y="0"/>
                    </a:cubicBezTo>
                    <a:cubicBezTo>
                      <a:pt x="852" y="0"/>
                      <a:pt x="1326" y="0"/>
                      <a:pt x="1800" y="0"/>
                    </a:cubicBezTo>
                    <a:cubicBezTo>
                      <a:pt x="1695" y="89"/>
                      <a:pt x="1587" y="181"/>
                      <a:pt x="1477" y="275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4" name="Freeform 290"/>
              <p:cNvSpPr>
                <a:spLocks/>
              </p:cNvSpPr>
              <p:nvPr/>
            </p:nvSpPr>
            <p:spPr bwMode="auto">
              <a:xfrm>
                <a:off x="-26014363" y="4860926"/>
                <a:ext cx="6526213" cy="1033463"/>
              </a:xfrm>
              <a:custGeom>
                <a:avLst/>
                <a:gdLst>
                  <a:gd name="T0" fmla="*/ 1477 w 1740"/>
                  <a:gd name="T1" fmla="*/ 275 h 275"/>
                  <a:gd name="T2" fmla="*/ 0 w 1740"/>
                  <a:gd name="T3" fmla="*/ 275 h 275"/>
                  <a:gd name="T4" fmla="*/ 318 w 1740"/>
                  <a:gd name="T5" fmla="*/ 0 h 275"/>
                  <a:gd name="T6" fmla="*/ 1740 w 1740"/>
                  <a:gd name="T7" fmla="*/ 0 h 275"/>
                  <a:gd name="T8" fmla="*/ 1477 w 1740"/>
                  <a:gd name="T9" fmla="*/ 275 h 2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40" h="275">
                    <a:moveTo>
                      <a:pt x="1477" y="275"/>
                    </a:moveTo>
                    <a:cubicBezTo>
                      <a:pt x="985" y="275"/>
                      <a:pt x="493" y="275"/>
                      <a:pt x="0" y="275"/>
                    </a:cubicBezTo>
                    <a:cubicBezTo>
                      <a:pt x="109" y="181"/>
                      <a:pt x="214" y="89"/>
                      <a:pt x="318" y="0"/>
                    </a:cubicBezTo>
                    <a:cubicBezTo>
                      <a:pt x="792" y="0"/>
                      <a:pt x="1266" y="0"/>
                      <a:pt x="1740" y="0"/>
                    </a:cubicBezTo>
                    <a:cubicBezTo>
                      <a:pt x="1655" y="89"/>
                      <a:pt x="1567" y="181"/>
                      <a:pt x="1477" y="275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5" name="Freeform 291"/>
              <p:cNvSpPr>
                <a:spLocks/>
              </p:cNvSpPr>
              <p:nvPr/>
            </p:nvSpPr>
            <p:spPr bwMode="auto">
              <a:xfrm>
                <a:off x="25596850" y="4860926"/>
                <a:ext cx="6289675" cy="1033463"/>
              </a:xfrm>
              <a:custGeom>
                <a:avLst/>
                <a:gdLst>
                  <a:gd name="T0" fmla="*/ 1677 w 1677"/>
                  <a:gd name="T1" fmla="*/ 275 h 275"/>
                  <a:gd name="T2" fmla="*/ 200 w 1677"/>
                  <a:gd name="T3" fmla="*/ 275 h 275"/>
                  <a:gd name="T4" fmla="*/ 0 w 1677"/>
                  <a:gd name="T5" fmla="*/ 0 h 275"/>
                  <a:gd name="T6" fmla="*/ 1423 w 1677"/>
                  <a:gd name="T7" fmla="*/ 0 h 275"/>
                  <a:gd name="T8" fmla="*/ 1677 w 1677"/>
                  <a:gd name="T9" fmla="*/ 275 h 2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77" h="275">
                    <a:moveTo>
                      <a:pt x="1677" y="275"/>
                    </a:moveTo>
                    <a:cubicBezTo>
                      <a:pt x="1185" y="275"/>
                      <a:pt x="693" y="275"/>
                      <a:pt x="200" y="275"/>
                    </a:cubicBezTo>
                    <a:cubicBezTo>
                      <a:pt x="132" y="181"/>
                      <a:pt x="65" y="89"/>
                      <a:pt x="0" y="0"/>
                    </a:cubicBezTo>
                    <a:cubicBezTo>
                      <a:pt x="474" y="0"/>
                      <a:pt x="949" y="0"/>
                      <a:pt x="1423" y="0"/>
                    </a:cubicBezTo>
                    <a:cubicBezTo>
                      <a:pt x="1506" y="89"/>
                      <a:pt x="1590" y="181"/>
                      <a:pt x="1677" y="275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6" name="Freeform 292"/>
              <p:cNvSpPr>
                <a:spLocks/>
              </p:cNvSpPr>
              <p:nvPr/>
            </p:nvSpPr>
            <p:spPr bwMode="auto">
              <a:xfrm>
                <a:off x="31537275" y="4860926"/>
                <a:ext cx="6518275" cy="1033463"/>
              </a:xfrm>
              <a:custGeom>
                <a:avLst/>
                <a:gdLst>
                  <a:gd name="T0" fmla="*/ 1738 w 1738"/>
                  <a:gd name="T1" fmla="*/ 275 h 275"/>
                  <a:gd name="T2" fmla="*/ 261 w 1738"/>
                  <a:gd name="T3" fmla="*/ 275 h 275"/>
                  <a:gd name="T4" fmla="*/ 0 w 1738"/>
                  <a:gd name="T5" fmla="*/ 0 h 275"/>
                  <a:gd name="T6" fmla="*/ 1422 w 1738"/>
                  <a:gd name="T7" fmla="*/ 0 h 275"/>
                  <a:gd name="T8" fmla="*/ 1738 w 1738"/>
                  <a:gd name="T9" fmla="*/ 275 h 2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38" h="275">
                    <a:moveTo>
                      <a:pt x="1738" y="275"/>
                    </a:moveTo>
                    <a:cubicBezTo>
                      <a:pt x="1246" y="275"/>
                      <a:pt x="753" y="275"/>
                      <a:pt x="261" y="275"/>
                    </a:cubicBezTo>
                    <a:cubicBezTo>
                      <a:pt x="172" y="181"/>
                      <a:pt x="85" y="89"/>
                      <a:pt x="0" y="0"/>
                    </a:cubicBezTo>
                    <a:cubicBezTo>
                      <a:pt x="474" y="0"/>
                      <a:pt x="948" y="0"/>
                      <a:pt x="1422" y="0"/>
                    </a:cubicBezTo>
                    <a:cubicBezTo>
                      <a:pt x="1525" y="89"/>
                      <a:pt x="1630" y="181"/>
                      <a:pt x="1738" y="275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7" name="Freeform 293"/>
              <p:cNvSpPr>
                <a:spLocks/>
              </p:cNvSpPr>
              <p:nvPr/>
            </p:nvSpPr>
            <p:spPr bwMode="auto">
              <a:xfrm>
                <a:off x="37479288" y="4860926"/>
                <a:ext cx="5932488" cy="436563"/>
              </a:xfrm>
              <a:custGeom>
                <a:avLst/>
                <a:gdLst>
                  <a:gd name="T0" fmla="*/ 1582 w 1582"/>
                  <a:gd name="T1" fmla="*/ 116 h 116"/>
                  <a:gd name="T2" fmla="*/ 136 w 1582"/>
                  <a:gd name="T3" fmla="*/ 116 h 116"/>
                  <a:gd name="T4" fmla="*/ 0 w 1582"/>
                  <a:gd name="T5" fmla="*/ 0 h 116"/>
                  <a:gd name="T6" fmla="*/ 1422 w 1582"/>
                  <a:gd name="T7" fmla="*/ 0 h 116"/>
                  <a:gd name="T8" fmla="*/ 1582 w 1582"/>
                  <a:gd name="T9" fmla="*/ 116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82" h="116">
                    <a:moveTo>
                      <a:pt x="1582" y="116"/>
                    </a:moveTo>
                    <a:cubicBezTo>
                      <a:pt x="1100" y="116"/>
                      <a:pt x="618" y="116"/>
                      <a:pt x="136" y="116"/>
                    </a:cubicBezTo>
                    <a:cubicBezTo>
                      <a:pt x="90" y="77"/>
                      <a:pt x="45" y="38"/>
                      <a:pt x="0" y="0"/>
                    </a:cubicBezTo>
                    <a:cubicBezTo>
                      <a:pt x="474" y="0"/>
                      <a:pt x="948" y="0"/>
                      <a:pt x="1422" y="0"/>
                    </a:cubicBezTo>
                    <a:cubicBezTo>
                      <a:pt x="1475" y="38"/>
                      <a:pt x="1528" y="77"/>
                      <a:pt x="1582" y="116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8" name="Freeform 294"/>
              <p:cNvSpPr>
                <a:spLocks/>
              </p:cNvSpPr>
              <p:nvPr/>
            </p:nvSpPr>
            <p:spPr bwMode="auto">
              <a:xfrm>
                <a:off x="38123813" y="5413376"/>
                <a:ext cx="6097588" cy="481013"/>
              </a:xfrm>
              <a:custGeom>
                <a:avLst/>
                <a:gdLst>
                  <a:gd name="T0" fmla="*/ 1626 w 1626"/>
                  <a:gd name="T1" fmla="*/ 128 h 128"/>
                  <a:gd name="T2" fmla="*/ 149 w 1626"/>
                  <a:gd name="T3" fmla="*/ 128 h 128"/>
                  <a:gd name="T4" fmla="*/ 0 w 1626"/>
                  <a:gd name="T5" fmla="*/ 0 h 128"/>
                  <a:gd name="T6" fmla="*/ 1452 w 1626"/>
                  <a:gd name="T7" fmla="*/ 0 h 128"/>
                  <a:gd name="T8" fmla="*/ 1626 w 1626"/>
                  <a:gd name="T9" fmla="*/ 128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26" h="128">
                    <a:moveTo>
                      <a:pt x="1626" y="128"/>
                    </a:moveTo>
                    <a:cubicBezTo>
                      <a:pt x="1134" y="128"/>
                      <a:pt x="642" y="128"/>
                      <a:pt x="149" y="128"/>
                    </a:cubicBezTo>
                    <a:cubicBezTo>
                      <a:pt x="99" y="85"/>
                      <a:pt x="49" y="42"/>
                      <a:pt x="0" y="0"/>
                    </a:cubicBezTo>
                    <a:cubicBezTo>
                      <a:pt x="484" y="0"/>
                      <a:pt x="968" y="0"/>
                      <a:pt x="1452" y="0"/>
                    </a:cubicBezTo>
                    <a:cubicBezTo>
                      <a:pt x="1509" y="42"/>
                      <a:pt x="1568" y="85"/>
                      <a:pt x="1626" y="128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9" name="Freeform 295"/>
              <p:cNvSpPr>
                <a:spLocks/>
              </p:cNvSpPr>
              <p:nvPr/>
            </p:nvSpPr>
            <p:spPr bwMode="auto">
              <a:xfrm>
                <a:off x="43568938" y="4860926"/>
                <a:ext cx="6983413" cy="1033463"/>
              </a:xfrm>
              <a:custGeom>
                <a:avLst/>
                <a:gdLst>
                  <a:gd name="T0" fmla="*/ 1862 w 1862"/>
                  <a:gd name="T1" fmla="*/ 275 h 275"/>
                  <a:gd name="T2" fmla="*/ 385 w 1862"/>
                  <a:gd name="T3" fmla="*/ 275 h 275"/>
                  <a:gd name="T4" fmla="*/ 0 w 1862"/>
                  <a:gd name="T5" fmla="*/ 0 h 275"/>
                  <a:gd name="T6" fmla="*/ 1423 w 1862"/>
                  <a:gd name="T7" fmla="*/ 0 h 275"/>
                  <a:gd name="T8" fmla="*/ 1862 w 1862"/>
                  <a:gd name="T9" fmla="*/ 275 h 2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62" h="275">
                    <a:moveTo>
                      <a:pt x="1862" y="275"/>
                    </a:moveTo>
                    <a:cubicBezTo>
                      <a:pt x="1369" y="275"/>
                      <a:pt x="877" y="275"/>
                      <a:pt x="385" y="275"/>
                    </a:cubicBezTo>
                    <a:cubicBezTo>
                      <a:pt x="253" y="181"/>
                      <a:pt x="125" y="89"/>
                      <a:pt x="0" y="0"/>
                    </a:cubicBezTo>
                    <a:cubicBezTo>
                      <a:pt x="474" y="0"/>
                      <a:pt x="948" y="0"/>
                      <a:pt x="1423" y="0"/>
                    </a:cubicBezTo>
                    <a:cubicBezTo>
                      <a:pt x="1566" y="89"/>
                      <a:pt x="1712" y="181"/>
                      <a:pt x="1862" y="275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0" name="Freeform 296"/>
              <p:cNvSpPr>
                <a:spLocks/>
              </p:cNvSpPr>
              <p:nvPr/>
            </p:nvSpPr>
            <p:spPr bwMode="auto">
              <a:xfrm>
                <a:off x="-19843750" y="4860926"/>
                <a:ext cx="7767638" cy="1033463"/>
              </a:xfrm>
              <a:custGeom>
                <a:avLst/>
                <a:gdLst>
                  <a:gd name="T0" fmla="*/ 1885 w 2071"/>
                  <a:gd name="T1" fmla="*/ 275 h 275"/>
                  <a:gd name="T2" fmla="*/ 0 w 2071"/>
                  <a:gd name="T3" fmla="*/ 275 h 275"/>
                  <a:gd name="T4" fmla="*/ 256 w 2071"/>
                  <a:gd name="T5" fmla="*/ 0 h 275"/>
                  <a:gd name="T6" fmla="*/ 2071 w 2071"/>
                  <a:gd name="T7" fmla="*/ 0 h 275"/>
                  <a:gd name="T8" fmla="*/ 1885 w 2071"/>
                  <a:gd name="T9" fmla="*/ 275 h 2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71" h="275">
                    <a:moveTo>
                      <a:pt x="1885" y="275"/>
                    </a:moveTo>
                    <a:cubicBezTo>
                      <a:pt x="1256" y="275"/>
                      <a:pt x="628" y="275"/>
                      <a:pt x="0" y="275"/>
                    </a:cubicBezTo>
                    <a:cubicBezTo>
                      <a:pt x="87" y="181"/>
                      <a:pt x="173" y="89"/>
                      <a:pt x="256" y="0"/>
                    </a:cubicBezTo>
                    <a:cubicBezTo>
                      <a:pt x="861" y="0"/>
                      <a:pt x="1466" y="0"/>
                      <a:pt x="2071" y="0"/>
                    </a:cubicBezTo>
                    <a:cubicBezTo>
                      <a:pt x="2010" y="89"/>
                      <a:pt x="1948" y="181"/>
                      <a:pt x="1885" y="275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1" name="Freeform 297"/>
              <p:cNvSpPr>
                <a:spLocks/>
              </p:cNvSpPr>
              <p:nvPr/>
            </p:nvSpPr>
            <p:spPr bwMode="auto">
              <a:xfrm>
                <a:off x="18222913" y="4860926"/>
                <a:ext cx="7535863" cy="1033463"/>
              </a:xfrm>
              <a:custGeom>
                <a:avLst/>
                <a:gdLst>
                  <a:gd name="T0" fmla="*/ 2009 w 2009"/>
                  <a:gd name="T1" fmla="*/ 275 h 275"/>
                  <a:gd name="T2" fmla="*/ 124 w 2009"/>
                  <a:gd name="T3" fmla="*/ 275 h 275"/>
                  <a:gd name="T4" fmla="*/ 0 w 2009"/>
                  <a:gd name="T5" fmla="*/ 0 h 275"/>
                  <a:gd name="T6" fmla="*/ 1815 w 2009"/>
                  <a:gd name="T7" fmla="*/ 0 h 275"/>
                  <a:gd name="T8" fmla="*/ 2009 w 2009"/>
                  <a:gd name="T9" fmla="*/ 275 h 2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09" h="275">
                    <a:moveTo>
                      <a:pt x="2009" y="275"/>
                    </a:moveTo>
                    <a:cubicBezTo>
                      <a:pt x="1381" y="275"/>
                      <a:pt x="752" y="275"/>
                      <a:pt x="124" y="275"/>
                    </a:cubicBezTo>
                    <a:cubicBezTo>
                      <a:pt x="82" y="181"/>
                      <a:pt x="40" y="89"/>
                      <a:pt x="0" y="0"/>
                    </a:cubicBezTo>
                    <a:cubicBezTo>
                      <a:pt x="605" y="0"/>
                      <a:pt x="1210" y="0"/>
                      <a:pt x="1815" y="0"/>
                    </a:cubicBezTo>
                    <a:cubicBezTo>
                      <a:pt x="1878" y="89"/>
                      <a:pt x="1943" y="181"/>
                      <a:pt x="2009" y="275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2" name="Freeform 298"/>
              <p:cNvSpPr>
                <a:spLocks/>
              </p:cNvSpPr>
              <p:nvPr/>
            </p:nvSpPr>
            <p:spPr bwMode="auto">
              <a:xfrm>
                <a:off x="-10809288" y="1082676"/>
                <a:ext cx="5122863" cy="760413"/>
              </a:xfrm>
              <a:custGeom>
                <a:avLst/>
                <a:gdLst>
                  <a:gd name="T0" fmla="*/ 1263 w 1366"/>
                  <a:gd name="T1" fmla="*/ 202 h 202"/>
                  <a:gd name="T2" fmla="*/ 0 w 1366"/>
                  <a:gd name="T3" fmla="*/ 202 h 202"/>
                  <a:gd name="T4" fmla="*/ 144 w 1366"/>
                  <a:gd name="T5" fmla="*/ 0 h 202"/>
                  <a:gd name="T6" fmla="*/ 1366 w 1366"/>
                  <a:gd name="T7" fmla="*/ 0 h 202"/>
                  <a:gd name="T8" fmla="*/ 1263 w 1366"/>
                  <a:gd name="T9" fmla="*/ 202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66" h="202">
                    <a:moveTo>
                      <a:pt x="1263" y="202"/>
                    </a:moveTo>
                    <a:cubicBezTo>
                      <a:pt x="842" y="202"/>
                      <a:pt x="421" y="202"/>
                      <a:pt x="0" y="202"/>
                    </a:cubicBezTo>
                    <a:cubicBezTo>
                      <a:pt x="49" y="134"/>
                      <a:pt x="97" y="66"/>
                      <a:pt x="144" y="0"/>
                    </a:cubicBezTo>
                    <a:cubicBezTo>
                      <a:pt x="551" y="0"/>
                      <a:pt x="959" y="0"/>
                      <a:pt x="1366" y="0"/>
                    </a:cubicBezTo>
                    <a:cubicBezTo>
                      <a:pt x="1333" y="66"/>
                      <a:pt x="1298" y="134"/>
                      <a:pt x="1263" y="202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3" name="Freeform 299"/>
              <p:cNvSpPr>
                <a:spLocks/>
              </p:cNvSpPr>
              <p:nvPr/>
            </p:nvSpPr>
            <p:spPr bwMode="auto">
              <a:xfrm>
                <a:off x="-5535613" y="1082676"/>
                <a:ext cx="4957763" cy="760413"/>
              </a:xfrm>
              <a:custGeom>
                <a:avLst/>
                <a:gdLst>
                  <a:gd name="T0" fmla="*/ 1263 w 1322"/>
                  <a:gd name="T1" fmla="*/ 202 h 202"/>
                  <a:gd name="T2" fmla="*/ 0 w 1322"/>
                  <a:gd name="T3" fmla="*/ 202 h 202"/>
                  <a:gd name="T4" fmla="*/ 99 w 1322"/>
                  <a:gd name="T5" fmla="*/ 0 h 202"/>
                  <a:gd name="T6" fmla="*/ 1322 w 1322"/>
                  <a:gd name="T7" fmla="*/ 0 h 202"/>
                  <a:gd name="T8" fmla="*/ 1263 w 1322"/>
                  <a:gd name="T9" fmla="*/ 202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2" h="202">
                    <a:moveTo>
                      <a:pt x="1263" y="202"/>
                    </a:moveTo>
                    <a:cubicBezTo>
                      <a:pt x="842" y="202"/>
                      <a:pt x="421" y="202"/>
                      <a:pt x="0" y="202"/>
                    </a:cubicBezTo>
                    <a:cubicBezTo>
                      <a:pt x="34" y="134"/>
                      <a:pt x="67" y="66"/>
                      <a:pt x="99" y="0"/>
                    </a:cubicBezTo>
                    <a:cubicBezTo>
                      <a:pt x="506" y="0"/>
                      <a:pt x="914" y="0"/>
                      <a:pt x="1322" y="0"/>
                    </a:cubicBezTo>
                    <a:cubicBezTo>
                      <a:pt x="1302" y="66"/>
                      <a:pt x="1283" y="134"/>
                      <a:pt x="1263" y="202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4" name="Freeform 300"/>
              <p:cNvSpPr>
                <a:spLocks/>
              </p:cNvSpPr>
              <p:nvPr/>
            </p:nvSpPr>
            <p:spPr bwMode="auto">
              <a:xfrm>
                <a:off x="-261938" y="1082676"/>
                <a:ext cx="4787900" cy="760413"/>
              </a:xfrm>
              <a:custGeom>
                <a:avLst/>
                <a:gdLst>
                  <a:gd name="T0" fmla="*/ 1263 w 1277"/>
                  <a:gd name="T1" fmla="*/ 202 h 202"/>
                  <a:gd name="T2" fmla="*/ 0 w 1277"/>
                  <a:gd name="T3" fmla="*/ 202 h 202"/>
                  <a:gd name="T4" fmla="*/ 54 w 1277"/>
                  <a:gd name="T5" fmla="*/ 0 h 202"/>
                  <a:gd name="T6" fmla="*/ 1277 w 1277"/>
                  <a:gd name="T7" fmla="*/ 0 h 202"/>
                  <a:gd name="T8" fmla="*/ 1263 w 1277"/>
                  <a:gd name="T9" fmla="*/ 202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77" h="202">
                    <a:moveTo>
                      <a:pt x="1263" y="202"/>
                    </a:moveTo>
                    <a:cubicBezTo>
                      <a:pt x="842" y="202"/>
                      <a:pt x="421" y="202"/>
                      <a:pt x="0" y="202"/>
                    </a:cubicBezTo>
                    <a:cubicBezTo>
                      <a:pt x="19" y="134"/>
                      <a:pt x="36" y="66"/>
                      <a:pt x="54" y="0"/>
                    </a:cubicBezTo>
                    <a:cubicBezTo>
                      <a:pt x="462" y="0"/>
                      <a:pt x="869" y="0"/>
                      <a:pt x="1277" y="0"/>
                    </a:cubicBezTo>
                    <a:cubicBezTo>
                      <a:pt x="1272" y="66"/>
                      <a:pt x="1268" y="134"/>
                      <a:pt x="1263" y="202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5" name="Freeform 301"/>
              <p:cNvSpPr>
                <a:spLocks/>
              </p:cNvSpPr>
              <p:nvPr/>
            </p:nvSpPr>
            <p:spPr bwMode="auto">
              <a:xfrm>
                <a:off x="5010150" y="1082676"/>
                <a:ext cx="4737100" cy="760413"/>
              </a:xfrm>
              <a:custGeom>
                <a:avLst/>
                <a:gdLst>
                  <a:gd name="T0" fmla="*/ 1263 w 1263"/>
                  <a:gd name="T1" fmla="*/ 202 h 202"/>
                  <a:gd name="T2" fmla="*/ 0 w 1263"/>
                  <a:gd name="T3" fmla="*/ 202 h 202"/>
                  <a:gd name="T4" fmla="*/ 9 w 1263"/>
                  <a:gd name="T5" fmla="*/ 0 h 202"/>
                  <a:gd name="T6" fmla="*/ 1232 w 1263"/>
                  <a:gd name="T7" fmla="*/ 0 h 202"/>
                  <a:gd name="T8" fmla="*/ 1263 w 1263"/>
                  <a:gd name="T9" fmla="*/ 202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63" h="202">
                    <a:moveTo>
                      <a:pt x="1263" y="202"/>
                    </a:moveTo>
                    <a:cubicBezTo>
                      <a:pt x="842" y="202"/>
                      <a:pt x="421" y="202"/>
                      <a:pt x="0" y="202"/>
                    </a:cubicBezTo>
                    <a:cubicBezTo>
                      <a:pt x="3" y="134"/>
                      <a:pt x="6" y="66"/>
                      <a:pt x="9" y="0"/>
                    </a:cubicBezTo>
                    <a:cubicBezTo>
                      <a:pt x="417" y="0"/>
                      <a:pt x="824" y="0"/>
                      <a:pt x="1232" y="0"/>
                    </a:cubicBezTo>
                    <a:cubicBezTo>
                      <a:pt x="1242" y="66"/>
                      <a:pt x="1252" y="134"/>
                      <a:pt x="1263" y="202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6" name="Freeform 302"/>
              <p:cNvSpPr>
                <a:spLocks/>
              </p:cNvSpPr>
              <p:nvPr/>
            </p:nvSpPr>
            <p:spPr bwMode="auto">
              <a:xfrm>
                <a:off x="10152063" y="1082676"/>
                <a:ext cx="4868863" cy="760413"/>
              </a:xfrm>
              <a:custGeom>
                <a:avLst/>
                <a:gdLst>
                  <a:gd name="T0" fmla="*/ 1298 w 1298"/>
                  <a:gd name="T1" fmla="*/ 202 h 202"/>
                  <a:gd name="T2" fmla="*/ 35 w 1298"/>
                  <a:gd name="T3" fmla="*/ 202 h 202"/>
                  <a:gd name="T4" fmla="*/ 0 w 1298"/>
                  <a:gd name="T5" fmla="*/ 0 h 202"/>
                  <a:gd name="T6" fmla="*/ 1222 w 1298"/>
                  <a:gd name="T7" fmla="*/ 0 h 202"/>
                  <a:gd name="T8" fmla="*/ 1298 w 1298"/>
                  <a:gd name="T9" fmla="*/ 202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98" h="202">
                    <a:moveTo>
                      <a:pt x="1298" y="202"/>
                    </a:moveTo>
                    <a:cubicBezTo>
                      <a:pt x="877" y="202"/>
                      <a:pt x="456" y="202"/>
                      <a:pt x="35" y="202"/>
                    </a:cubicBezTo>
                    <a:cubicBezTo>
                      <a:pt x="23" y="134"/>
                      <a:pt x="11" y="66"/>
                      <a:pt x="0" y="0"/>
                    </a:cubicBezTo>
                    <a:cubicBezTo>
                      <a:pt x="407" y="0"/>
                      <a:pt x="815" y="0"/>
                      <a:pt x="1222" y="0"/>
                    </a:cubicBezTo>
                    <a:cubicBezTo>
                      <a:pt x="1247" y="66"/>
                      <a:pt x="1272" y="134"/>
                      <a:pt x="1298" y="202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7" name="Freeform 303"/>
              <p:cNvSpPr>
                <a:spLocks/>
              </p:cNvSpPr>
              <p:nvPr/>
            </p:nvSpPr>
            <p:spPr bwMode="auto">
              <a:xfrm>
                <a:off x="15257463" y="1082676"/>
                <a:ext cx="5037138" cy="760413"/>
              </a:xfrm>
              <a:custGeom>
                <a:avLst/>
                <a:gdLst>
                  <a:gd name="T0" fmla="*/ 1343 w 1343"/>
                  <a:gd name="T1" fmla="*/ 202 h 202"/>
                  <a:gd name="T2" fmla="*/ 80 w 1343"/>
                  <a:gd name="T3" fmla="*/ 202 h 202"/>
                  <a:gd name="T4" fmla="*/ 0 w 1343"/>
                  <a:gd name="T5" fmla="*/ 0 h 202"/>
                  <a:gd name="T6" fmla="*/ 1222 w 1343"/>
                  <a:gd name="T7" fmla="*/ 0 h 202"/>
                  <a:gd name="T8" fmla="*/ 1343 w 1343"/>
                  <a:gd name="T9" fmla="*/ 202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43" h="202">
                    <a:moveTo>
                      <a:pt x="1343" y="202"/>
                    </a:moveTo>
                    <a:cubicBezTo>
                      <a:pt x="922" y="202"/>
                      <a:pt x="501" y="202"/>
                      <a:pt x="80" y="202"/>
                    </a:cubicBezTo>
                    <a:cubicBezTo>
                      <a:pt x="53" y="134"/>
                      <a:pt x="26" y="66"/>
                      <a:pt x="0" y="0"/>
                    </a:cubicBezTo>
                    <a:cubicBezTo>
                      <a:pt x="407" y="0"/>
                      <a:pt x="815" y="0"/>
                      <a:pt x="1222" y="0"/>
                    </a:cubicBezTo>
                    <a:cubicBezTo>
                      <a:pt x="1262" y="66"/>
                      <a:pt x="1302" y="134"/>
                      <a:pt x="1343" y="202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8" name="Freeform 304"/>
              <p:cNvSpPr>
                <a:spLocks/>
              </p:cNvSpPr>
              <p:nvPr/>
            </p:nvSpPr>
            <p:spPr bwMode="auto">
              <a:xfrm>
                <a:off x="20361275" y="1082676"/>
                <a:ext cx="5205413" cy="760413"/>
              </a:xfrm>
              <a:custGeom>
                <a:avLst/>
                <a:gdLst>
                  <a:gd name="T0" fmla="*/ 1388 w 1388"/>
                  <a:gd name="T1" fmla="*/ 202 h 202"/>
                  <a:gd name="T2" fmla="*/ 125 w 1388"/>
                  <a:gd name="T3" fmla="*/ 202 h 202"/>
                  <a:gd name="T4" fmla="*/ 0 w 1388"/>
                  <a:gd name="T5" fmla="*/ 0 h 202"/>
                  <a:gd name="T6" fmla="*/ 1223 w 1388"/>
                  <a:gd name="T7" fmla="*/ 0 h 202"/>
                  <a:gd name="T8" fmla="*/ 1388 w 1388"/>
                  <a:gd name="T9" fmla="*/ 202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88" h="202">
                    <a:moveTo>
                      <a:pt x="1388" y="202"/>
                    </a:moveTo>
                    <a:cubicBezTo>
                      <a:pt x="967" y="202"/>
                      <a:pt x="546" y="202"/>
                      <a:pt x="125" y="202"/>
                    </a:cubicBezTo>
                    <a:cubicBezTo>
                      <a:pt x="82" y="134"/>
                      <a:pt x="41" y="66"/>
                      <a:pt x="0" y="0"/>
                    </a:cubicBezTo>
                    <a:cubicBezTo>
                      <a:pt x="408" y="0"/>
                      <a:pt x="815" y="0"/>
                      <a:pt x="1223" y="0"/>
                    </a:cubicBezTo>
                    <a:cubicBezTo>
                      <a:pt x="1276" y="66"/>
                      <a:pt x="1332" y="134"/>
                      <a:pt x="1388" y="202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9" name="Freeform 305"/>
              <p:cNvSpPr>
                <a:spLocks/>
              </p:cNvSpPr>
              <p:nvPr/>
            </p:nvSpPr>
            <p:spPr bwMode="auto">
              <a:xfrm>
                <a:off x="25465088" y="1082676"/>
                <a:ext cx="5375275" cy="760413"/>
              </a:xfrm>
              <a:custGeom>
                <a:avLst/>
                <a:gdLst>
                  <a:gd name="T0" fmla="*/ 1433 w 1433"/>
                  <a:gd name="T1" fmla="*/ 202 h 202"/>
                  <a:gd name="T2" fmla="*/ 170 w 1433"/>
                  <a:gd name="T3" fmla="*/ 202 h 202"/>
                  <a:gd name="T4" fmla="*/ 0 w 1433"/>
                  <a:gd name="T5" fmla="*/ 0 h 202"/>
                  <a:gd name="T6" fmla="*/ 1223 w 1433"/>
                  <a:gd name="T7" fmla="*/ 0 h 202"/>
                  <a:gd name="T8" fmla="*/ 1433 w 1433"/>
                  <a:gd name="T9" fmla="*/ 202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33" h="202">
                    <a:moveTo>
                      <a:pt x="1433" y="202"/>
                    </a:moveTo>
                    <a:cubicBezTo>
                      <a:pt x="1012" y="202"/>
                      <a:pt x="591" y="202"/>
                      <a:pt x="170" y="202"/>
                    </a:cubicBezTo>
                    <a:cubicBezTo>
                      <a:pt x="112" y="134"/>
                      <a:pt x="56" y="66"/>
                      <a:pt x="0" y="0"/>
                    </a:cubicBezTo>
                    <a:cubicBezTo>
                      <a:pt x="408" y="0"/>
                      <a:pt x="815" y="0"/>
                      <a:pt x="1223" y="0"/>
                    </a:cubicBezTo>
                    <a:cubicBezTo>
                      <a:pt x="1291" y="66"/>
                      <a:pt x="1361" y="134"/>
                      <a:pt x="1433" y="202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0" name="Freeform 306"/>
              <p:cNvSpPr>
                <a:spLocks/>
              </p:cNvSpPr>
              <p:nvPr/>
            </p:nvSpPr>
            <p:spPr bwMode="auto">
              <a:xfrm>
                <a:off x="30570488" y="1082676"/>
                <a:ext cx="5543550" cy="760413"/>
              </a:xfrm>
              <a:custGeom>
                <a:avLst/>
                <a:gdLst>
                  <a:gd name="T0" fmla="*/ 1478 w 1478"/>
                  <a:gd name="T1" fmla="*/ 202 h 202"/>
                  <a:gd name="T2" fmla="*/ 215 w 1478"/>
                  <a:gd name="T3" fmla="*/ 202 h 202"/>
                  <a:gd name="T4" fmla="*/ 0 w 1478"/>
                  <a:gd name="T5" fmla="*/ 0 h 202"/>
                  <a:gd name="T6" fmla="*/ 1223 w 1478"/>
                  <a:gd name="T7" fmla="*/ 0 h 202"/>
                  <a:gd name="T8" fmla="*/ 1478 w 1478"/>
                  <a:gd name="T9" fmla="*/ 202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78" h="202">
                    <a:moveTo>
                      <a:pt x="1478" y="202"/>
                    </a:moveTo>
                    <a:cubicBezTo>
                      <a:pt x="1057" y="202"/>
                      <a:pt x="636" y="202"/>
                      <a:pt x="215" y="202"/>
                    </a:cubicBezTo>
                    <a:cubicBezTo>
                      <a:pt x="142" y="134"/>
                      <a:pt x="70" y="66"/>
                      <a:pt x="0" y="0"/>
                    </a:cubicBezTo>
                    <a:cubicBezTo>
                      <a:pt x="408" y="0"/>
                      <a:pt x="815" y="0"/>
                      <a:pt x="1223" y="0"/>
                    </a:cubicBezTo>
                    <a:cubicBezTo>
                      <a:pt x="1306" y="66"/>
                      <a:pt x="1391" y="134"/>
                      <a:pt x="1478" y="202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1" name="Freeform 307"/>
              <p:cNvSpPr>
                <a:spLocks/>
              </p:cNvSpPr>
              <p:nvPr/>
            </p:nvSpPr>
            <p:spPr bwMode="auto">
              <a:xfrm>
                <a:off x="35679063" y="1082676"/>
                <a:ext cx="8426450" cy="760413"/>
              </a:xfrm>
              <a:custGeom>
                <a:avLst/>
                <a:gdLst>
                  <a:gd name="T0" fmla="*/ 2247 w 2247"/>
                  <a:gd name="T1" fmla="*/ 202 h 202"/>
                  <a:gd name="T2" fmla="*/ 259 w 2247"/>
                  <a:gd name="T3" fmla="*/ 202 h 202"/>
                  <a:gd name="T4" fmla="*/ 0 w 2247"/>
                  <a:gd name="T5" fmla="*/ 0 h 202"/>
                  <a:gd name="T6" fmla="*/ 1924 w 2247"/>
                  <a:gd name="T7" fmla="*/ 0 h 202"/>
                  <a:gd name="T8" fmla="*/ 2247 w 2247"/>
                  <a:gd name="T9" fmla="*/ 202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47" h="202">
                    <a:moveTo>
                      <a:pt x="2247" y="202"/>
                    </a:moveTo>
                    <a:cubicBezTo>
                      <a:pt x="1584" y="202"/>
                      <a:pt x="922" y="202"/>
                      <a:pt x="259" y="202"/>
                    </a:cubicBezTo>
                    <a:cubicBezTo>
                      <a:pt x="171" y="134"/>
                      <a:pt x="84" y="66"/>
                      <a:pt x="0" y="0"/>
                    </a:cubicBezTo>
                    <a:cubicBezTo>
                      <a:pt x="641" y="0"/>
                      <a:pt x="1283" y="0"/>
                      <a:pt x="1924" y="0"/>
                    </a:cubicBezTo>
                    <a:cubicBezTo>
                      <a:pt x="2029" y="66"/>
                      <a:pt x="2137" y="134"/>
                      <a:pt x="2247" y="202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2" name="Freeform 308"/>
              <p:cNvSpPr>
                <a:spLocks/>
              </p:cNvSpPr>
              <p:nvPr/>
            </p:nvSpPr>
            <p:spPr bwMode="auto">
              <a:xfrm>
                <a:off x="39489063" y="1933576"/>
                <a:ext cx="6056313" cy="814388"/>
              </a:xfrm>
              <a:custGeom>
                <a:avLst/>
                <a:gdLst>
                  <a:gd name="T0" fmla="*/ 0 w 1615"/>
                  <a:gd name="T1" fmla="*/ 0 h 217"/>
                  <a:gd name="T2" fmla="*/ 1267 w 1615"/>
                  <a:gd name="T3" fmla="*/ 0 h 217"/>
                  <a:gd name="T4" fmla="*/ 1615 w 1615"/>
                  <a:gd name="T5" fmla="*/ 217 h 217"/>
                  <a:gd name="T6" fmla="*/ 304 w 1615"/>
                  <a:gd name="T7" fmla="*/ 217 h 217"/>
                  <a:gd name="T8" fmla="*/ 0 w 1615"/>
                  <a:gd name="T9" fmla="*/ 0 h 2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5" h="217">
                    <a:moveTo>
                      <a:pt x="0" y="0"/>
                    </a:moveTo>
                    <a:cubicBezTo>
                      <a:pt x="423" y="0"/>
                      <a:pt x="845" y="0"/>
                      <a:pt x="1267" y="0"/>
                    </a:cubicBezTo>
                    <a:cubicBezTo>
                      <a:pt x="1380" y="70"/>
                      <a:pt x="1496" y="143"/>
                      <a:pt x="1615" y="217"/>
                    </a:cubicBezTo>
                    <a:cubicBezTo>
                      <a:pt x="1178" y="217"/>
                      <a:pt x="741" y="217"/>
                      <a:pt x="304" y="217"/>
                    </a:cubicBezTo>
                    <a:cubicBezTo>
                      <a:pt x="200" y="143"/>
                      <a:pt x="99" y="70"/>
                      <a:pt x="0" y="0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3" name="Freeform 309"/>
              <p:cNvSpPr>
                <a:spLocks/>
              </p:cNvSpPr>
              <p:nvPr/>
            </p:nvSpPr>
            <p:spPr bwMode="auto">
              <a:xfrm>
                <a:off x="34196338" y="1933576"/>
                <a:ext cx="5873750" cy="814388"/>
              </a:xfrm>
              <a:custGeom>
                <a:avLst/>
                <a:gdLst>
                  <a:gd name="T0" fmla="*/ 0 w 1566"/>
                  <a:gd name="T1" fmla="*/ 0 h 217"/>
                  <a:gd name="T2" fmla="*/ 1267 w 1566"/>
                  <a:gd name="T3" fmla="*/ 0 h 217"/>
                  <a:gd name="T4" fmla="*/ 1566 w 1566"/>
                  <a:gd name="T5" fmla="*/ 217 h 217"/>
                  <a:gd name="T6" fmla="*/ 256 w 1566"/>
                  <a:gd name="T7" fmla="*/ 217 h 217"/>
                  <a:gd name="T8" fmla="*/ 0 w 1566"/>
                  <a:gd name="T9" fmla="*/ 0 h 2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66" h="217">
                    <a:moveTo>
                      <a:pt x="0" y="0"/>
                    </a:moveTo>
                    <a:cubicBezTo>
                      <a:pt x="422" y="0"/>
                      <a:pt x="845" y="0"/>
                      <a:pt x="1267" y="0"/>
                    </a:cubicBezTo>
                    <a:cubicBezTo>
                      <a:pt x="1365" y="70"/>
                      <a:pt x="1465" y="143"/>
                      <a:pt x="1566" y="217"/>
                    </a:cubicBezTo>
                    <a:cubicBezTo>
                      <a:pt x="1130" y="217"/>
                      <a:pt x="693" y="217"/>
                      <a:pt x="256" y="217"/>
                    </a:cubicBezTo>
                    <a:cubicBezTo>
                      <a:pt x="169" y="143"/>
                      <a:pt x="83" y="70"/>
                      <a:pt x="0" y="0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4" name="Freeform 310"/>
              <p:cNvSpPr>
                <a:spLocks/>
              </p:cNvSpPr>
              <p:nvPr/>
            </p:nvSpPr>
            <p:spPr bwMode="auto">
              <a:xfrm>
                <a:off x="28905200" y="1933576"/>
                <a:ext cx="5692775" cy="814388"/>
              </a:xfrm>
              <a:custGeom>
                <a:avLst/>
                <a:gdLst>
                  <a:gd name="T0" fmla="*/ 0 w 1518"/>
                  <a:gd name="T1" fmla="*/ 0 h 217"/>
                  <a:gd name="T2" fmla="*/ 1267 w 1518"/>
                  <a:gd name="T3" fmla="*/ 0 h 217"/>
                  <a:gd name="T4" fmla="*/ 1518 w 1518"/>
                  <a:gd name="T5" fmla="*/ 217 h 217"/>
                  <a:gd name="T6" fmla="*/ 207 w 1518"/>
                  <a:gd name="T7" fmla="*/ 217 h 217"/>
                  <a:gd name="T8" fmla="*/ 0 w 1518"/>
                  <a:gd name="T9" fmla="*/ 0 h 2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18" h="217">
                    <a:moveTo>
                      <a:pt x="0" y="0"/>
                    </a:moveTo>
                    <a:cubicBezTo>
                      <a:pt x="422" y="0"/>
                      <a:pt x="845" y="0"/>
                      <a:pt x="1267" y="0"/>
                    </a:cubicBezTo>
                    <a:cubicBezTo>
                      <a:pt x="1349" y="70"/>
                      <a:pt x="1433" y="143"/>
                      <a:pt x="1518" y="217"/>
                    </a:cubicBezTo>
                    <a:cubicBezTo>
                      <a:pt x="1081" y="217"/>
                      <a:pt x="644" y="217"/>
                      <a:pt x="207" y="217"/>
                    </a:cubicBezTo>
                    <a:cubicBezTo>
                      <a:pt x="137" y="143"/>
                      <a:pt x="68" y="70"/>
                      <a:pt x="0" y="0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5" name="Freeform 311"/>
              <p:cNvSpPr>
                <a:spLocks/>
              </p:cNvSpPr>
              <p:nvPr/>
            </p:nvSpPr>
            <p:spPr bwMode="auto">
              <a:xfrm>
                <a:off x="23612475" y="1933576"/>
                <a:ext cx="5513388" cy="814388"/>
              </a:xfrm>
              <a:custGeom>
                <a:avLst/>
                <a:gdLst>
                  <a:gd name="T0" fmla="*/ 0 w 1470"/>
                  <a:gd name="T1" fmla="*/ 0 h 217"/>
                  <a:gd name="T2" fmla="*/ 1267 w 1470"/>
                  <a:gd name="T3" fmla="*/ 0 h 217"/>
                  <a:gd name="T4" fmla="*/ 1470 w 1470"/>
                  <a:gd name="T5" fmla="*/ 217 h 217"/>
                  <a:gd name="T6" fmla="*/ 159 w 1470"/>
                  <a:gd name="T7" fmla="*/ 217 h 217"/>
                  <a:gd name="T8" fmla="*/ 0 w 1470"/>
                  <a:gd name="T9" fmla="*/ 0 h 2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70" h="217">
                    <a:moveTo>
                      <a:pt x="0" y="0"/>
                    </a:moveTo>
                    <a:cubicBezTo>
                      <a:pt x="422" y="0"/>
                      <a:pt x="845" y="0"/>
                      <a:pt x="1267" y="0"/>
                    </a:cubicBezTo>
                    <a:cubicBezTo>
                      <a:pt x="1333" y="70"/>
                      <a:pt x="1401" y="143"/>
                      <a:pt x="1470" y="217"/>
                    </a:cubicBezTo>
                    <a:cubicBezTo>
                      <a:pt x="1033" y="217"/>
                      <a:pt x="596" y="217"/>
                      <a:pt x="159" y="217"/>
                    </a:cubicBezTo>
                    <a:cubicBezTo>
                      <a:pt x="105" y="143"/>
                      <a:pt x="52" y="70"/>
                      <a:pt x="0" y="0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6" name="Freeform 312"/>
              <p:cNvSpPr>
                <a:spLocks/>
              </p:cNvSpPr>
              <p:nvPr/>
            </p:nvSpPr>
            <p:spPr bwMode="auto">
              <a:xfrm>
                <a:off x="18321338" y="1933576"/>
                <a:ext cx="5332413" cy="814388"/>
              </a:xfrm>
              <a:custGeom>
                <a:avLst/>
                <a:gdLst>
                  <a:gd name="T0" fmla="*/ 0 w 1422"/>
                  <a:gd name="T1" fmla="*/ 0 h 217"/>
                  <a:gd name="T2" fmla="*/ 1267 w 1422"/>
                  <a:gd name="T3" fmla="*/ 0 h 217"/>
                  <a:gd name="T4" fmla="*/ 1422 w 1422"/>
                  <a:gd name="T5" fmla="*/ 217 h 217"/>
                  <a:gd name="T6" fmla="*/ 111 w 1422"/>
                  <a:gd name="T7" fmla="*/ 217 h 217"/>
                  <a:gd name="T8" fmla="*/ 0 w 1422"/>
                  <a:gd name="T9" fmla="*/ 0 h 2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22" h="217">
                    <a:moveTo>
                      <a:pt x="0" y="0"/>
                    </a:moveTo>
                    <a:cubicBezTo>
                      <a:pt x="422" y="0"/>
                      <a:pt x="845" y="0"/>
                      <a:pt x="1267" y="0"/>
                    </a:cubicBezTo>
                    <a:cubicBezTo>
                      <a:pt x="1317" y="70"/>
                      <a:pt x="1369" y="143"/>
                      <a:pt x="1422" y="217"/>
                    </a:cubicBezTo>
                    <a:cubicBezTo>
                      <a:pt x="985" y="217"/>
                      <a:pt x="548" y="217"/>
                      <a:pt x="111" y="217"/>
                    </a:cubicBezTo>
                    <a:cubicBezTo>
                      <a:pt x="73" y="143"/>
                      <a:pt x="36" y="70"/>
                      <a:pt x="0" y="0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7" name="Freeform 313"/>
              <p:cNvSpPr>
                <a:spLocks/>
              </p:cNvSpPr>
              <p:nvPr/>
            </p:nvSpPr>
            <p:spPr bwMode="auto">
              <a:xfrm>
                <a:off x="13028613" y="1933576"/>
                <a:ext cx="5153025" cy="814388"/>
              </a:xfrm>
              <a:custGeom>
                <a:avLst/>
                <a:gdLst>
                  <a:gd name="T0" fmla="*/ 0 w 1374"/>
                  <a:gd name="T1" fmla="*/ 0 h 217"/>
                  <a:gd name="T2" fmla="*/ 1267 w 1374"/>
                  <a:gd name="T3" fmla="*/ 0 h 217"/>
                  <a:gd name="T4" fmla="*/ 1374 w 1374"/>
                  <a:gd name="T5" fmla="*/ 217 h 217"/>
                  <a:gd name="T6" fmla="*/ 63 w 1374"/>
                  <a:gd name="T7" fmla="*/ 217 h 217"/>
                  <a:gd name="T8" fmla="*/ 0 w 1374"/>
                  <a:gd name="T9" fmla="*/ 0 h 2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74" h="217">
                    <a:moveTo>
                      <a:pt x="0" y="0"/>
                    </a:moveTo>
                    <a:cubicBezTo>
                      <a:pt x="422" y="0"/>
                      <a:pt x="845" y="0"/>
                      <a:pt x="1267" y="0"/>
                    </a:cubicBezTo>
                    <a:cubicBezTo>
                      <a:pt x="1302" y="70"/>
                      <a:pt x="1337" y="143"/>
                      <a:pt x="1374" y="217"/>
                    </a:cubicBezTo>
                    <a:cubicBezTo>
                      <a:pt x="937" y="217"/>
                      <a:pt x="500" y="217"/>
                      <a:pt x="63" y="217"/>
                    </a:cubicBezTo>
                    <a:cubicBezTo>
                      <a:pt x="41" y="143"/>
                      <a:pt x="20" y="70"/>
                      <a:pt x="0" y="0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8" name="Freeform 314"/>
              <p:cNvSpPr>
                <a:spLocks/>
              </p:cNvSpPr>
              <p:nvPr/>
            </p:nvSpPr>
            <p:spPr bwMode="auto">
              <a:xfrm>
                <a:off x="7737475" y="1933576"/>
                <a:ext cx="4968875" cy="814388"/>
              </a:xfrm>
              <a:custGeom>
                <a:avLst/>
                <a:gdLst>
                  <a:gd name="T0" fmla="*/ 0 w 1325"/>
                  <a:gd name="T1" fmla="*/ 0 h 217"/>
                  <a:gd name="T2" fmla="*/ 1267 w 1325"/>
                  <a:gd name="T3" fmla="*/ 0 h 217"/>
                  <a:gd name="T4" fmla="*/ 1325 w 1325"/>
                  <a:gd name="T5" fmla="*/ 217 h 217"/>
                  <a:gd name="T6" fmla="*/ 15 w 1325"/>
                  <a:gd name="T7" fmla="*/ 217 h 217"/>
                  <a:gd name="T8" fmla="*/ 0 w 1325"/>
                  <a:gd name="T9" fmla="*/ 0 h 2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5" h="217">
                    <a:moveTo>
                      <a:pt x="0" y="0"/>
                    </a:moveTo>
                    <a:cubicBezTo>
                      <a:pt x="422" y="0"/>
                      <a:pt x="845" y="0"/>
                      <a:pt x="1267" y="0"/>
                    </a:cubicBezTo>
                    <a:cubicBezTo>
                      <a:pt x="1286" y="70"/>
                      <a:pt x="1306" y="143"/>
                      <a:pt x="1325" y="217"/>
                    </a:cubicBezTo>
                    <a:cubicBezTo>
                      <a:pt x="888" y="217"/>
                      <a:pt x="452" y="217"/>
                      <a:pt x="15" y="217"/>
                    </a:cubicBezTo>
                    <a:cubicBezTo>
                      <a:pt x="10" y="143"/>
                      <a:pt x="5" y="70"/>
                      <a:pt x="0" y="0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9" name="Freeform 315"/>
              <p:cNvSpPr>
                <a:spLocks/>
              </p:cNvSpPr>
              <p:nvPr/>
            </p:nvSpPr>
            <p:spPr bwMode="auto">
              <a:xfrm>
                <a:off x="2317750" y="1933576"/>
                <a:ext cx="4916488" cy="814388"/>
              </a:xfrm>
              <a:custGeom>
                <a:avLst/>
                <a:gdLst>
                  <a:gd name="T0" fmla="*/ 34 w 1311"/>
                  <a:gd name="T1" fmla="*/ 0 h 217"/>
                  <a:gd name="T2" fmla="*/ 1301 w 1311"/>
                  <a:gd name="T3" fmla="*/ 0 h 217"/>
                  <a:gd name="T4" fmla="*/ 1311 w 1311"/>
                  <a:gd name="T5" fmla="*/ 217 h 217"/>
                  <a:gd name="T6" fmla="*/ 0 w 1311"/>
                  <a:gd name="T7" fmla="*/ 217 h 217"/>
                  <a:gd name="T8" fmla="*/ 34 w 1311"/>
                  <a:gd name="T9" fmla="*/ 0 h 2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11" h="217">
                    <a:moveTo>
                      <a:pt x="34" y="0"/>
                    </a:moveTo>
                    <a:cubicBezTo>
                      <a:pt x="456" y="0"/>
                      <a:pt x="879" y="0"/>
                      <a:pt x="1301" y="0"/>
                    </a:cubicBezTo>
                    <a:cubicBezTo>
                      <a:pt x="1304" y="70"/>
                      <a:pt x="1308" y="143"/>
                      <a:pt x="1311" y="217"/>
                    </a:cubicBezTo>
                    <a:cubicBezTo>
                      <a:pt x="874" y="217"/>
                      <a:pt x="437" y="217"/>
                      <a:pt x="0" y="217"/>
                    </a:cubicBezTo>
                    <a:cubicBezTo>
                      <a:pt x="12" y="143"/>
                      <a:pt x="23" y="70"/>
                      <a:pt x="34" y="0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0" name="Freeform 316"/>
              <p:cNvSpPr>
                <a:spLocks/>
              </p:cNvSpPr>
              <p:nvPr/>
            </p:nvSpPr>
            <p:spPr bwMode="auto">
              <a:xfrm>
                <a:off x="-3154363" y="1933576"/>
                <a:ext cx="5059363" cy="814388"/>
              </a:xfrm>
              <a:custGeom>
                <a:avLst/>
                <a:gdLst>
                  <a:gd name="T0" fmla="*/ 82 w 1349"/>
                  <a:gd name="T1" fmla="*/ 0 h 217"/>
                  <a:gd name="T2" fmla="*/ 1349 w 1349"/>
                  <a:gd name="T3" fmla="*/ 0 h 217"/>
                  <a:gd name="T4" fmla="*/ 1311 w 1349"/>
                  <a:gd name="T5" fmla="*/ 217 h 217"/>
                  <a:gd name="T6" fmla="*/ 0 w 1349"/>
                  <a:gd name="T7" fmla="*/ 217 h 217"/>
                  <a:gd name="T8" fmla="*/ 82 w 1349"/>
                  <a:gd name="T9" fmla="*/ 0 h 2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49" h="217">
                    <a:moveTo>
                      <a:pt x="82" y="0"/>
                    </a:moveTo>
                    <a:cubicBezTo>
                      <a:pt x="504" y="0"/>
                      <a:pt x="927" y="0"/>
                      <a:pt x="1349" y="0"/>
                    </a:cubicBezTo>
                    <a:cubicBezTo>
                      <a:pt x="1337" y="70"/>
                      <a:pt x="1324" y="143"/>
                      <a:pt x="1311" y="217"/>
                    </a:cubicBezTo>
                    <a:cubicBezTo>
                      <a:pt x="874" y="217"/>
                      <a:pt x="437" y="217"/>
                      <a:pt x="0" y="217"/>
                    </a:cubicBezTo>
                    <a:cubicBezTo>
                      <a:pt x="28" y="143"/>
                      <a:pt x="55" y="70"/>
                      <a:pt x="82" y="0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1" name="Freeform 317"/>
              <p:cNvSpPr>
                <a:spLocks/>
              </p:cNvSpPr>
              <p:nvPr/>
            </p:nvSpPr>
            <p:spPr bwMode="auto">
              <a:xfrm>
                <a:off x="-8626475" y="1933576"/>
                <a:ext cx="5240338" cy="814388"/>
              </a:xfrm>
              <a:custGeom>
                <a:avLst/>
                <a:gdLst>
                  <a:gd name="T0" fmla="*/ 130 w 1397"/>
                  <a:gd name="T1" fmla="*/ 0 h 217"/>
                  <a:gd name="T2" fmla="*/ 1397 w 1397"/>
                  <a:gd name="T3" fmla="*/ 0 h 217"/>
                  <a:gd name="T4" fmla="*/ 1311 w 1397"/>
                  <a:gd name="T5" fmla="*/ 217 h 217"/>
                  <a:gd name="T6" fmla="*/ 0 w 1397"/>
                  <a:gd name="T7" fmla="*/ 217 h 217"/>
                  <a:gd name="T8" fmla="*/ 130 w 1397"/>
                  <a:gd name="T9" fmla="*/ 0 h 2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97" h="217">
                    <a:moveTo>
                      <a:pt x="130" y="0"/>
                    </a:moveTo>
                    <a:cubicBezTo>
                      <a:pt x="552" y="0"/>
                      <a:pt x="975" y="0"/>
                      <a:pt x="1397" y="0"/>
                    </a:cubicBezTo>
                    <a:cubicBezTo>
                      <a:pt x="1369" y="70"/>
                      <a:pt x="1340" y="143"/>
                      <a:pt x="1311" y="217"/>
                    </a:cubicBezTo>
                    <a:cubicBezTo>
                      <a:pt x="874" y="217"/>
                      <a:pt x="437" y="217"/>
                      <a:pt x="0" y="217"/>
                    </a:cubicBezTo>
                    <a:cubicBezTo>
                      <a:pt x="44" y="143"/>
                      <a:pt x="87" y="70"/>
                      <a:pt x="130" y="0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2" name="Freeform 318"/>
              <p:cNvSpPr>
                <a:spLocks/>
              </p:cNvSpPr>
              <p:nvPr/>
            </p:nvSpPr>
            <p:spPr bwMode="auto">
              <a:xfrm>
                <a:off x="-14098588" y="1933576"/>
                <a:ext cx="5419725" cy="814388"/>
              </a:xfrm>
              <a:custGeom>
                <a:avLst/>
                <a:gdLst>
                  <a:gd name="T0" fmla="*/ 178 w 1445"/>
                  <a:gd name="T1" fmla="*/ 0 h 217"/>
                  <a:gd name="T2" fmla="*/ 1445 w 1445"/>
                  <a:gd name="T3" fmla="*/ 0 h 217"/>
                  <a:gd name="T4" fmla="*/ 1310 w 1445"/>
                  <a:gd name="T5" fmla="*/ 217 h 217"/>
                  <a:gd name="T6" fmla="*/ 0 w 1445"/>
                  <a:gd name="T7" fmla="*/ 217 h 217"/>
                  <a:gd name="T8" fmla="*/ 178 w 1445"/>
                  <a:gd name="T9" fmla="*/ 0 h 2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45" h="217">
                    <a:moveTo>
                      <a:pt x="178" y="0"/>
                    </a:moveTo>
                    <a:cubicBezTo>
                      <a:pt x="600" y="0"/>
                      <a:pt x="1023" y="0"/>
                      <a:pt x="1445" y="0"/>
                    </a:cubicBezTo>
                    <a:cubicBezTo>
                      <a:pt x="1401" y="70"/>
                      <a:pt x="1356" y="143"/>
                      <a:pt x="1310" y="217"/>
                    </a:cubicBezTo>
                    <a:cubicBezTo>
                      <a:pt x="874" y="217"/>
                      <a:pt x="437" y="217"/>
                      <a:pt x="0" y="217"/>
                    </a:cubicBezTo>
                    <a:cubicBezTo>
                      <a:pt x="60" y="143"/>
                      <a:pt x="120" y="70"/>
                      <a:pt x="178" y="0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3" name="Freeform 319"/>
              <p:cNvSpPr>
                <a:spLocks/>
              </p:cNvSpPr>
              <p:nvPr/>
            </p:nvSpPr>
            <p:spPr bwMode="auto">
              <a:xfrm>
                <a:off x="-19570700" y="1933576"/>
                <a:ext cx="5600700" cy="814388"/>
              </a:xfrm>
              <a:custGeom>
                <a:avLst/>
                <a:gdLst>
                  <a:gd name="T0" fmla="*/ 226 w 1493"/>
                  <a:gd name="T1" fmla="*/ 0 h 217"/>
                  <a:gd name="T2" fmla="*/ 1493 w 1493"/>
                  <a:gd name="T3" fmla="*/ 0 h 217"/>
                  <a:gd name="T4" fmla="*/ 1310 w 1493"/>
                  <a:gd name="T5" fmla="*/ 217 h 217"/>
                  <a:gd name="T6" fmla="*/ 0 w 1493"/>
                  <a:gd name="T7" fmla="*/ 217 h 217"/>
                  <a:gd name="T8" fmla="*/ 226 w 1493"/>
                  <a:gd name="T9" fmla="*/ 0 h 2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93" h="217">
                    <a:moveTo>
                      <a:pt x="226" y="0"/>
                    </a:moveTo>
                    <a:cubicBezTo>
                      <a:pt x="648" y="0"/>
                      <a:pt x="1070" y="0"/>
                      <a:pt x="1493" y="0"/>
                    </a:cubicBezTo>
                    <a:cubicBezTo>
                      <a:pt x="1433" y="70"/>
                      <a:pt x="1373" y="143"/>
                      <a:pt x="1310" y="217"/>
                    </a:cubicBezTo>
                    <a:cubicBezTo>
                      <a:pt x="873" y="217"/>
                      <a:pt x="436" y="217"/>
                      <a:pt x="0" y="217"/>
                    </a:cubicBezTo>
                    <a:cubicBezTo>
                      <a:pt x="77" y="143"/>
                      <a:pt x="152" y="70"/>
                      <a:pt x="226" y="0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4" name="Freeform 320"/>
              <p:cNvSpPr>
                <a:spLocks/>
              </p:cNvSpPr>
              <p:nvPr/>
            </p:nvSpPr>
            <p:spPr bwMode="auto">
              <a:xfrm>
                <a:off x="-25045988" y="1933576"/>
                <a:ext cx="5783263" cy="814388"/>
              </a:xfrm>
              <a:custGeom>
                <a:avLst/>
                <a:gdLst>
                  <a:gd name="T0" fmla="*/ 275 w 1542"/>
                  <a:gd name="T1" fmla="*/ 0 h 217"/>
                  <a:gd name="T2" fmla="*/ 1542 w 1542"/>
                  <a:gd name="T3" fmla="*/ 0 h 217"/>
                  <a:gd name="T4" fmla="*/ 1311 w 1542"/>
                  <a:gd name="T5" fmla="*/ 217 h 217"/>
                  <a:gd name="T6" fmla="*/ 0 w 1542"/>
                  <a:gd name="T7" fmla="*/ 217 h 217"/>
                  <a:gd name="T8" fmla="*/ 275 w 1542"/>
                  <a:gd name="T9" fmla="*/ 0 h 2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42" h="217">
                    <a:moveTo>
                      <a:pt x="275" y="0"/>
                    </a:moveTo>
                    <a:cubicBezTo>
                      <a:pt x="697" y="0"/>
                      <a:pt x="1119" y="0"/>
                      <a:pt x="1542" y="0"/>
                    </a:cubicBezTo>
                    <a:cubicBezTo>
                      <a:pt x="1467" y="70"/>
                      <a:pt x="1390" y="143"/>
                      <a:pt x="1311" y="217"/>
                    </a:cubicBezTo>
                    <a:cubicBezTo>
                      <a:pt x="874" y="217"/>
                      <a:pt x="437" y="217"/>
                      <a:pt x="0" y="217"/>
                    </a:cubicBezTo>
                    <a:cubicBezTo>
                      <a:pt x="94" y="143"/>
                      <a:pt x="185" y="70"/>
                      <a:pt x="275" y="0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5" name="Freeform 321"/>
              <p:cNvSpPr>
                <a:spLocks/>
              </p:cNvSpPr>
              <p:nvPr/>
            </p:nvSpPr>
            <p:spPr bwMode="auto">
              <a:xfrm>
                <a:off x="-33342263" y="1933576"/>
                <a:ext cx="8788400" cy="814388"/>
              </a:xfrm>
              <a:custGeom>
                <a:avLst/>
                <a:gdLst>
                  <a:gd name="T0" fmla="*/ 348 w 2343"/>
                  <a:gd name="T1" fmla="*/ 0 h 217"/>
                  <a:gd name="T2" fmla="*/ 2343 w 2343"/>
                  <a:gd name="T3" fmla="*/ 0 h 217"/>
                  <a:gd name="T4" fmla="*/ 2064 w 2343"/>
                  <a:gd name="T5" fmla="*/ 217 h 217"/>
                  <a:gd name="T6" fmla="*/ 0 w 2343"/>
                  <a:gd name="T7" fmla="*/ 217 h 217"/>
                  <a:gd name="T8" fmla="*/ 348 w 2343"/>
                  <a:gd name="T9" fmla="*/ 0 h 2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43" h="217">
                    <a:moveTo>
                      <a:pt x="348" y="0"/>
                    </a:moveTo>
                    <a:cubicBezTo>
                      <a:pt x="1013" y="0"/>
                      <a:pt x="1678" y="0"/>
                      <a:pt x="2343" y="0"/>
                    </a:cubicBezTo>
                    <a:cubicBezTo>
                      <a:pt x="2252" y="70"/>
                      <a:pt x="2159" y="143"/>
                      <a:pt x="2064" y="217"/>
                    </a:cubicBezTo>
                    <a:cubicBezTo>
                      <a:pt x="1376" y="217"/>
                      <a:pt x="688" y="217"/>
                      <a:pt x="0" y="217"/>
                    </a:cubicBezTo>
                    <a:cubicBezTo>
                      <a:pt x="119" y="143"/>
                      <a:pt x="234" y="70"/>
                      <a:pt x="348" y="0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6" name="Freeform 322"/>
              <p:cNvSpPr>
                <a:spLocks/>
              </p:cNvSpPr>
              <p:nvPr/>
            </p:nvSpPr>
            <p:spPr bwMode="auto">
              <a:xfrm>
                <a:off x="36499800" y="2835276"/>
                <a:ext cx="10583863" cy="879475"/>
              </a:xfrm>
              <a:custGeom>
                <a:avLst/>
                <a:gdLst>
                  <a:gd name="T0" fmla="*/ 0 w 2822"/>
                  <a:gd name="T1" fmla="*/ 0 h 234"/>
                  <a:gd name="T2" fmla="*/ 2448 w 2822"/>
                  <a:gd name="T3" fmla="*/ 0 h 234"/>
                  <a:gd name="T4" fmla="*/ 2822 w 2822"/>
                  <a:gd name="T5" fmla="*/ 234 h 234"/>
                  <a:gd name="T6" fmla="*/ 287 w 2822"/>
                  <a:gd name="T7" fmla="*/ 234 h 234"/>
                  <a:gd name="T8" fmla="*/ 0 w 2822"/>
                  <a:gd name="T9" fmla="*/ 0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22" h="234">
                    <a:moveTo>
                      <a:pt x="0" y="0"/>
                    </a:moveTo>
                    <a:cubicBezTo>
                      <a:pt x="816" y="0"/>
                      <a:pt x="1632" y="0"/>
                      <a:pt x="2448" y="0"/>
                    </a:cubicBezTo>
                    <a:cubicBezTo>
                      <a:pt x="2570" y="76"/>
                      <a:pt x="2695" y="154"/>
                      <a:pt x="2822" y="234"/>
                    </a:cubicBezTo>
                    <a:cubicBezTo>
                      <a:pt x="1977" y="234"/>
                      <a:pt x="1132" y="234"/>
                      <a:pt x="287" y="234"/>
                    </a:cubicBezTo>
                    <a:cubicBezTo>
                      <a:pt x="189" y="154"/>
                      <a:pt x="94" y="76"/>
                      <a:pt x="0" y="0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7" name="Freeform 323"/>
              <p:cNvSpPr>
                <a:spLocks/>
              </p:cNvSpPr>
              <p:nvPr/>
            </p:nvSpPr>
            <p:spPr bwMode="auto">
              <a:xfrm>
                <a:off x="31008638" y="2835276"/>
                <a:ext cx="5989638" cy="879475"/>
              </a:xfrm>
              <a:custGeom>
                <a:avLst/>
                <a:gdLst>
                  <a:gd name="T0" fmla="*/ 0 w 1597"/>
                  <a:gd name="T1" fmla="*/ 0 h 234"/>
                  <a:gd name="T2" fmla="*/ 1315 w 1597"/>
                  <a:gd name="T3" fmla="*/ 0 h 234"/>
                  <a:gd name="T4" fmla="*/ 1597 w 1597"/>
                  <a:gd name="T5" fmla="*/ 234 h 234"/>
                  <a:gd name="T6" fmla="*/ 235 w 1597"/>
                  <a:gd name="T7" fmla="*/ 234 h 234"/>
                  <a:gd name="T8" fmla="*/ 0 w 1597"/>
                  <a:gd name="T9" fmla="*/ 0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97" h="234">
                    <a:moveTo>
                      <a:pt x="0" y="0"/>
                    </a:moveTo>
                    <a:cubicBezTo>
                      <a:pt x="438" y="0"/>
                      <a:pt x="876" y="0"/>
                      <a:pt x="1315" y="0"/>
                    </a:cubicBezTo>
                    <a:cubicBezTo>
                      <a:pt x="1407" y="76"/>
                      <a:pt x="1501" y="154"/>
                      <a:pt x="1597" y="234"/>
                    </a:cubicBezTo>
                    <a:cubicBezTo>
                      <a:pt x="1143" y="234"/>
                      <a:pt x="689" y="234"/>
                      <a:pt x="235" y="234"/>
                    </a:cubicBezTo>
                    <a:cubicBezTo>
                      <a:pt x="155" y="154"/>
                      <a:pt x="76" y="76"/>
                      <a:pt x="0" y="0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8" name="Freeform 324"/>
              <p:cNvSpPr>
                <a:spLocks/>
              </p:cNvSpPr>
              <p:nvPr/>
            </p:nvSpPr>
            <p:spPr bwMode="auto">
              <a:xfrm>
                <a:off x="25514300" y="2835276"/>
                <a:ext cx="5799138" cy="879475"/>
              </a:xfrm>
              <a:custGeom>
                <a:avLst/>
                <a:gdLst>
                  <a:gd name="T0" fmla="*/ 0 w 1546"/>
                  <a:gd name="T1" fmla="*/ 0 h 234"/>
                  <a:gd name="T2" fmla="*/ 1316 w 1546"/>
                  <a:gd name="T3" fmla="*/ 0 h 234"/>
                  <a:gd name="T4" fmla="*/ 1546 w 1546"/>
                  <a:gd name="T5" fmla="*/ 234 h 234"/>
                  <a:gd name="T6" fmla="*/ 184 w 1546"/>
                  <a:gd name="T7" fmla="*/ 234 h 234"/>
                  <a:gd name="T8" fmla="*/ 0 w 1546"/>
                  <a:gd name="T9" fmla="*/ 0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46" h="234">
                    <a:moveTo>
                      <a:pt x="0" y="0"/>
                    </a:moveTo>
                    <a:cubicBezTo>
                      <a:pt x="439" y="0"/>
                      <a:pt x="877" y="0"/>
                      <a:pt x="1316" y="0"/>
                    </a:cubicBezTo>
                    <a:cubicBezTo>
                      <a:pt x="1391" y="76"/>
                      <a:pt x="1467" y="154"/>
                      <a:pt x="1546" y="234"/>
                    </a:cubicBezTo>
                    <a:cubicBezTo>
                      <a:pt x="1092" y="234"/>
                      <a:pt x="638" y="234"/>
                      <a:pt x="184" y="234"/>
                    </a:cubicBezTo>
                    <a:cubicBezTo>
                      <a:pt x="121" y="154"/>
                      <a:pt x="60" y="76"/>
                      <a:pt x="0" y="0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9" name="Freeform 325"/>
              <p:cNvSpPr>
                <a:spLocks/>
              </p:cNvSpPr>
              <p:nvPr/>
            </p:nvSpPr>
            <p:spPr bwMode="auto">
              <a:xfrm>
                <a:off x="20023138" y="2835276"/>
                <a:ext cx="5603875" cy="879475"/>
              </a:xfrm>
              <a:custGeom>
                <a:avLst/>
                <a:gdLst>
                  <a:gd name="T0" fmla="*/ 0 w 1494"/>
                  <a:gd name="T1" fmla="*/ 0 h 234"/>
                  <a:gd name="T2" fmla="*/ 1315 w 1494"/>
                  <a:gd name="T3" fmla="*/ 0 h 234"/>
                  <a:gd name="T4" fmla="*/ 1494 w 1494"/>
                  <a:gd name="T5" fmla="*/ 234 h 234"/>
                  <a:gd name="T6" fmla="*/ 132 w 1494"/>
                  <a:gd name="T7" fmla="*/ 234 h 234"/>
                  <a:gd name="T8" fmla="*/ 0 w 1494"/>
                  <a:gd name="T9" fmla="*/ 0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94" h="234">
                    <a:moveTo>
                      <a:pt x="0" y="0"/>
                    </a:moveTo>
                    <a:cubicBezTo>
                      <a:pt x="439" y="0"/>
                      <a:pt x="877" y="0"/>
                      <a:pt x="1315" y="0"/>
                    </a:cubicBezTo>
                    <a:cubicBezTo>
                      <a:pt x="1373" y="76"/>
                      <a:pt x="1433" y="154"/>
                      <a:pt x="1494" y="234"/>
                    </a:cubicBezTo>
                    <a:cubicBezTo>
                      <a:pt x="1040" y="234"/>
                      <a:pt x="586" y="234"/>
                      <a:pt x="132" y="234"/>
                    </a:cubicBezTo>
                    <a:cubicBezTo>
                      <a:pt x="87" y="154"/>
                      <a:pt x="43" y="76"/>
                      <a:pt x="0" y="0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0" name="Freeform 326"/>
              <p:cNvSpPr>
                <a:spLocks/>
              </p:cNvSpPr>
              <p:nvPr/>
            </p:nvSpPr>
            <p:spPr bwMode="auto">
              <a:xfrm>
                <a:off x="14533563" y="2835276"/>
                <a:ext cx="5407025" cy="879475"/>
              </a:xfrm>
              <a:custGeom>
                <a:avLst/>
                <a:gdLst>
                  <a:gd name="T0" fmla="*/ 0 w 1442"/>
                  <a:gd name="T1" fmla="*/ 0 h 234"/>
                  <a:gd name="T2" fmla="*/ 1315 w 1442"/>
                  <a:gd name="T3" fmla="*/ 0 h 234"/>
                  <a:gd name="T4" fmla="*/ 1442 w 1442"/>
                  <a:gd name="T5" fmla="*/ 234 h 234"/>
                  <a:gd name="T6" fmla="*/ 80 w 1442"/>
                  <a:gd name="T7" fmla="*/ 234 h 234"/>
                  <a:gd name="T8" fmla="*/ 0 w 1442"/>
                  <a:gd name="T9" fmla="*/ 0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42" h="234">
                    <a:moveTo>
                      <a:pt x="0" y="0"/>
                    </a:moveTo>
                    <a:cubicBezTo>
                      <a:pt x="438" y="0"/>
                      <a:pt x="877" y="0"/>
                      <a:pt x="1315" y="0"/>
                    </a:cubicBezTo>
                    <a:cubicBezTo>
                      <a:pt x="1356" y="76"/>
                      <a:pt x="1398" y="154"/>
                      <a:pt x="1442" y="234"/>
                    </a:cubicBezTo>
                    <a:cubicBezTo>
                      <a:pt x="988" y="234"/>
                      <a:pt x="534" y="234"/>
                      <a:pt x="80" y="234"/>
                    </a:cubicBezTo>
                    <a:cubicBezTo>
                      <a:pt x="53" y="154"/>
                      <a:pt x="26" y="76"/>
                      <a:pt x="0" y="0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1" name="Freeform 327"/>
              <p:cNvSpPr>
                <a:spLocks/>
              </p:cNvSpPr>
              <p:nvPr/>
            </p:nvSpPr>
            <p:spPr bwMode="auto">
              <a:xfrm>
                <a:off x="9042400" y="2835276"/>
                <a:ext cx="5208588" cy="879475"/>
              </a:xfrm>
              <a:custGeom>
                <a:avLst/>
                <a:gdLst>
                  <a:gd name="T0" fmla="*/ 0 w 1389"/>
                  <a:gd name="T1" fmla="*/ 0 h 234"/>
                  <a:gd name="T2" fmla="*/ 1315 w 1389"/>
                  <a:gd name="T3" fmla="*/ 0 h 234"/>
                  <a:gd name="T4" fmla="*/ 1389 w 1389"/>
                  <a:gd name="T5" fmla="*/ 234 h 234"/>
                  <a:gd name="T6" fmla="*/ 28 w 1389"/>
                  <a:gd name="T7" fmla="*/ 234 h 234"/>
                  <a:gd name="T8" fmla="*/ 0 w 1389"/>
                  <a:gd name="T9" fmla="*/ 0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89" h="234">
                    <a:moveTo>
                      <a:pt x="0" y="0"/>
                    </a:moveTo>
                    <a:cubicBezTo>
                      <a:pt x="438" y="0"/>
                      <a:pt x="877" y="0"/>
                      <a:pt x="1315" y="0"/>
                    </a:cubicBezTo>
                    <a:cubicBezTo>
                      <a:pt x="1339" y="76"/>
                      <a:pt x="1364" y="154"/>
                      <a:pt x="1389" y="234"/>
                    </a:cubicBezTo>
                    <a:cubicBezTo>
                      <a:pt x="936" y="234"/>
                      <a:pt x="481" y="234"/>
                      <a:pt x="28" y="234"/>
                    </a:cubicBezTo>
                    <a:cubicBezTo>
                      <a:pt x="18" y="154"/>
                      <a:pt x="9" y="76"/>
                      <a:pt x="0" y="0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2" name="Freeform 328"/>
              <p:cNvSpPr>
                <a:spLocks/>
              </p:cNvSpPr>
              <p:nvPr/>
            </p:nvSpPr>
            <p:spPr bwMode="auto">
              <a:xfrm>
                <a:off x="3457575" y="2835276"/>
                <a:ext cx="5108575" cy="879475"/>
              </a:xfrm>
              <a:custGeom>
                <a:avLst/>
                <a:gdLst>
                  <a:gd name="T0" fmla="*/ 25 w 1362"/>
                  <a:gd name="T1" fmla="*/ 0 h 234"/>
                  <a:gd name="T2" fmla="*/ 1340 w 1362"/>
                  <a:gd name="T3" fmla="*/ 0 h 234"/>
                  <a:gd name="T4" fmla="*/ 1362 w 1362"/>
                  <a:gd name="T5" fmla="*/ 234 h 234"/>
                  <a:gd name="T6" fmla="*/ 0 w 1362"/>
                  <a:gd name="T7" fmla="*/ 234 h 234"/>
                  <a:gd name="T8" fmla="*/ 25 w 1362"/>
                  <a:gd name="T9" fmla="*/ 0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62" h="234">
                    <a:moveTo>
                      <a:pt x="25" y="0"/>
                    </a:moveTo>
                    <a:cubicBezTo>
                      <a:pt x="463" y="0"/>
                      <a:pt x="901" y="0"/>
                      <a:pt x="1340" y="0"/>
                    </a:cubicBezTo>
                    <a:cubicBezTo>
                      <a:pt x="1347" y="76"/>
                      <a:pt x="1355" y="154"/>
                      <a:pt x="1362" y="234"/>
                    </a:cubicBezTo>
                    <a:cubicBezTo>
                      <a:pt x="908" y="234"/>
                      <a:pt x="454" y="234"/>
                      <a:pt x="0" y="234"/>
                    </a:cubicBezTo>
                    <a:cubicBezTo>
                      <a:pt x="9" y="154"/>
                      <a:pt x="17" y="76"/>
                      <a:pt x="25" y="0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3" name="Freeform 329"/>
              <p:cNvSpPr>
                <a:spLocks/>
              </p:cNvSpPr>
              <p:nvPr/>
            </p:nvSpPr>
            <p:spPr bwMode="auto">
              <a:xfrm>
                <a:off x="-2227263" y="2835276"/>
                <a:ext cx="5216525" cy="879475"/>
              </a:xfrm>
              <a:custGeom>
                <a:avLst/>
                <a:gdLst>
                  <a:gd name="T0" fmla="*/ 76 w 1391"/>
                  <a:gd name="T1" fmla="*/ 0 h 234"/>
                  <a:gd name="T2" fmla="*/ 1391 w 1391"/>
                  <a:gd name="T3" fmla="*/ 0 h 234"/>
                  <a:gd name="T4" fmla="*/ 1362 w 1391"/>
                  <a:gd name="T5" fmla="*/ 234 h 234"/>
                  <a:gd name="T6" fmla="*/ 0 w 1391"/>
                  <a:gd name="T7" fmla="*/ 234 h 234"/>
                  <a:gd name="T8" fmla="*/ 76 w 1391"/>
                  <a:gd name="T9" fmla="*/ 0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91" h="234">
                    <a:moveTo>
                      <a:pt x="76" y="0"/>
                    </a:moveTo>
                    <a:cubicBezTo>
                      <a:pt x="515" y="0"/>
                      <a:pt x="953" y="0"/>
                      <a:pt x="1391" y="0"/>
                    </a:cubicBezTo>
                    <a:cubicBezTo>
                      <a:pt x="1382" y="76"/>
                      <a:pt x="1372" y="154"/>
                      <a:pt x="1362" y="234"/>
                    </a:cubicBezTo>
                    <a:cubicBezTo>
                      <a:pt x="908" y="234"/>
                      <a:pt x="454" y="234"/>
                      <a:pt x="0" y="234"/>
                    </a:cubicBezTo>
                    <a:cubicBezTo>
                      <a:pt x="26" y="154"/>
                      <a:pt x="51" y="76"/>
                      <a:pt x="76" y="0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4" name="Freeform 330"/>
              <p:cNvSpPr>
                <a:spLocks/>
              </p:cNvSpPr>
              <p:nvPr/>
            </p:nvSpPr>
            <p:spPr bwMode="auto">
              <a:xfrm>
                <a:off x="-7913688" y="2835276"/>
                <a:ext cx="5411788" cy="879475"/>
              </a:xfrm>
              <a:custGeom>
                <a:avLst/>
                <a:gdLst>
                  <a:gd name="T0" fmla="*/ 128 w 1443"/>
                  <a:gd name="T1" fmla="*/ 0 h 234"/>
                  <a:gd name="T2" fmla="*/ 1443 w 1443"/>
                  <a:gd name="T3" fmla="*/ 0 h 234"/>
                  <a:gd name="T4" fmla="*/ 1362 w 1443"/>
                  <a:gd name="T5" fmla="*/ 234 h 234"/>
                  <a:gd name="T6" fmla="*/ 0 w 1443"/>
                  <a:gd name="T7" fmla="*/ 234 h 234"/>
                  <a:gd name="T8" fmla="*/ 128 w 1443"/>
                  <a:gd name="T9" fmla="*/ 0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43" h="234">
                    <a:moveTo>
                      <a:pt x="128" y="0"/>
                    </a:moveTo>
                    <a:cubicBezTo>
                      <a:pt x="566" y="0"/>
                      <a:pt x="1005" y="0"/>
                      <a:pt x="1443" y="0"/>
                    </a:cubicBezTo>
                    <a:cubicBezTo>
                      <a:pt x="1417" y="76"/>
                      <a:pt x="1389" y="154"/>
                      <a:pt x="1362" y="234"/>
                    </a:cubicBezTo>
                    <a:cubicBezTo>
                      <a:pt x="908" y="234"/>
                      <a:pt x="454" y="234"/>
                      <a:pt x="0" y="234"/>
                    </a:cubicBezTo>
                    <a:cubicBezTo>
                      <a:pt x="44" y="154"/>
                      <a:pt x="86" y="76"/>
                      <a:pt x="128" y="0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5" name="Freeform 331"/>
              <p:cNvSpPr>
                <a:spLocks/>
              </p:cNvSpPr>
              <p:nvPr/>
            </p:nvSpPr>
            <p:spPr bwMode="auto">
              <a:xfrm>
                <a:off x="-13600113" y="2835276"/>
                <a:ext cx="5607050" cy="879475"/>
              </a:xfrm>
              <a:custGeom>
                <a:avLst/>
                <a:gdLst>
                  <a:gd name="T0" fmla="*/ 180 w 1495"/>
                  <a:gd name="T1" fmla="*/ 0 h 234"/>
                  <a:gd name="T2" fmla="*/ 1495 w 1495"/>
                  <a:gd name="T3" fmla="*/ 0 h 234"/>
                  <a:gd name="T4" fmla="*/ 1362 w 1495"/>
                  <a:gd name="T5" fmla="*/ 234 h 234"/>
                  <a:gd name="T6" fmla="*/ 0 w 1495"/>
                  <a:gd name="T7" fmla="*/ 234 h 234"/>
                  <a:gd name="T8" fmla="*/ 180 w 1495"/>
                  <a:gd name="T9" fmla="*/ 0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95" h="234">
                    <a:moveTo>
                      <a:pt x="180" y="0"/>
                    </a:moveTo>
                    <a:cubicBezTo>
                      <a:pt x="618" y="0"/>
                      <a:pt x="1057" y="0"/>
                      <a:pt x="1495" y="0"/>
                    </a:cubicBezTo>
                    <a:cubicBezTo>
                      <a:pt x="1451" y="76"/>
                      <a:pt x="1407" y="154"/>
                      <a:pt x="1362" y="234"/>
                    </a:cubicBezTo>
                    <a:cubicBezTo>
                      <a:pt x="908" y="234"/>
                      <a:pt x="454" y="234"/>
                      <a:pt x="0" y="234"/>
                    </a:cubicBezTo>
                    <a:cubicBezTo>
                      <a:pt x="61" y="154"/>
                      <a:pt x="121" y="76"/>
                      <a:pt x="180" y="0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6" name="Freeform 332"/>
              <p:cNvSpPr>
                <a:spLocks/>
              </p:cNvSpPr>
              <p:nvPr/>
            </p:nvSpPr>
            <p:spPr bwMode="auto">
              <a:xfrm>
                <a:off x="-19284950" y="2835276"/>
                <a:ext cx="5802313" cy="879475"/>
              </a:xfrm>
              <a:custGeom>
                <a:avLst/>
                <a:gdLst>
                  <a:gd name="T0" fmla="*/ 231 w 1547"/>
                  <a:gd name="T1" fmla="*/ 0 h 234"/>
                  <a:gd name="T2" fmla="*/ 1547 w 1547"/>
                  <a:gd name="T3" fmla="*/ 0 h 234"/>
                  <a:gd name="T4" fmla="*/ 1361 w 1547"/>
                  <a:gd name="T5" fmla="*/ 234 h 234"/>
                  <a:gd name="T6" fmla="*/ 0 w 1547"/>
                  <a:gd name="T7" fmla="*/ 234 h 234"/>
                  <a:gd name="T8" fmla="*/ 231 w 1547"/>
                  <a:gd name="T9" fmla="*/ 0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47" h="234">
                    <a:moveTo>
                      <a:pt x="231" y="0"/>
                    </a:moveTo>
                    <a:cubicBezTo>
                      <a:pt x="670" y="0"/>
                      <a:pt x="1108" y="0"/>
                      <a:pt x="1547" y="0"/>
                    </a:cubicBezTo>
                    <a:cubicBezTo>
                      <a:pt x="1486" y="76"/>
                      <a:pt x="1425" y="154"/>
                      <a:pt x="1361" y="234"/>
                    </a:cubicBezTo>
                    <a:cubicBezTo>
                      <a:pt x="907" y="234"/>
                      <a:pt x="453" y="234"/>
                      <a:pt x="0" y="234"/>
                    </a:cubicBezTo>
                    <a:cubicBezTo>
                      <a:pt x="79" y="154"/>
                      <a:pt x="156" y="76"/>
                      <a:pt x="231" y="0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7" name="Freeform 333"/>
              <p:cNvSpPr>
                <a:spLocks/>
              </p:cNvSpPr>
              <p:nvPr/>
            </p:nvSpPr>
            <p:spPr bwMode="auto">
              <a:xfrm>
                <a:off x="-24974550" y="2835276"/>
                <a:ext cx="5997575" cy="879475"/>
              </a:xfrm>
              <a:custGeom>
                <a:avLst/>
                <a:gdLst>
                  <a:gd name="T0" fmla="*/ 284 w 1599"/>
                  <a:gd name="T1" fmla="*/ 0 h 234"/>
                  <a:gd name="T2" fmla="*/ 1599 w 1599"/>
                  <a:gd name="T3" fmla="*/ 0 h 234"/>
                  <a:gd name="T4" fmla="*/ 1362 w 1599"/>
                  <a:gd name="T5" fmla="*/ 234 h 234"/>
                  <a:gd name="T6" fmla="*/ 0 w 1599"/>
                  <a:gd name="T7" fmla="*/ 234 h 234"/>
                  <a:gd name="T8" fmla="*/ 284 w 1599"/>
                  <a:gd name="T9" fmla="*/ 0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99" h="234">
                    <a:moveTo>
                      <a:pt x="284" y="0"/>
                    </a:moveTo>
                    <a:cubicBezTo>
                      <a:pt x="723" y="0"/>
                      <a:pt x="1161" y="0"/>
                      <a:pt x="1599" y="0"/>
                    </a:cubicBezTo>
                    <a:cubicBezTo>
                      <a:pt x="1522" y="76"/>
                      <a:pt x="1443" y="154"/>
                      <a:pt x="1362" y="234"/>
                    </a:cubicBezTo>
                    <a:cubicBezTo>
                      <a:pt x="908" y="234"/>
                      <a:pt x="454" y="234"/>
                      <a:pt x="0" y="234"/>
                    </a:cubicBezTo>
                    <a:cubicBezTo>
                      <a:pt x="97" y="154"/>
                      <a:pt x="192" y="76"/>
                      <a:pt x="284" y="0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8" name="Freeform 334"/>
              <p:cNvSpPr>
                <a:spLocks/>
              </p:cNvSpPr>
              <p:nvPr/>
            </p:nvSpPr>
            <p:spPr bwMode="auto">
              <a:xfrm>
                <a:off x="-34880550" y="2835276"/>
                <a:ext cx="10329863" cy="879475"/>
              </a:xfrm>
              <a:custGeom>
                <a:avLst/>
                <a:gdLst>
                  <a:gd name="T0" fmla="*/ 374 w 2754"/>
                  <a:gd name="T1" fmla="*/ 0 h 234"/>
                  <a:gd name="T2" fmla="*/ 2754 w 2754"/>
                  <a:gd name="T3" fmla="*/ 0 h 234"/>
                  <a:gd name="T4" fmla="*/ 2464 w 2754"/>
                  <a:gd name="T5" fmla="*/ 234 h 234"/>
                  <a:gd name="T6" fmla="*/ 0 w 2754"/>
                  <a:gd name="T7" fmla="*/ 234 h 234"/>
                  <a:gd name="T8" fmla="*/ 374 w 2754"/>
                  <a:gd name="T9" fmla="*/ 0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54" h="234">
                    <a:moveTo>
                      <a:pt x="374" y="0"/>
                    </a:moveTo>
                    <a:cubicBezTo>
                      <a:pt x="1167" y="0"/>
                      <a:pt x="1961" y="0"/>
                      <a:pt x="2754" y="0"/>
                    </a:cubicBezTo>
                    <a:cubicBezTo>
                      <a:pt x="2660" y="76"/>
                      <a:pt x="2563" y="154"/>
                      <a:pt x="2464" y="234"/>
                    </a:cubicBezTo>
                    <a:cubicBezTo>
                      <a:pt x="1643" y="234"/>
                      <a:pt x="821" y="234"/>
                      <a:pt x="0" y="234"/>
                    </a:cubicBezTo>
                    <a:cubicBezTo>
                      <a:pt x="128" y="154"/>
                      <a:pt x="252" y="76"/>
                      <a:pt x="374" y="0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9" name="Freeform 335"/>
              <p:cNvSpPr>
                <a:spLocks/>
              </p:cNvSpPr>
              <p:nvPr/>
            </p:nvSpPr>
            <p:spPr bwMode="auto">
              <a:xfrm>
                <a:off x="34861500" y="3800476"/>
                <a:ext cx="13876338" cy="950913"/>
              </a:xfrm>
              <a:custGeom>
                <a:avLst/>
                <a:gdLst>
                  <a:gd name="T0" fmla="*/ 0 w 3700"/>
                  <a:gd name="T1" fmla="*/ 0 h 253"/>
                  <a:gd name="T2" fmla="*/ 3295 w 3700"/>
                  <a:gd name="T3" fmla="*/ 0 h 253"/>
                  <a:gd name="T4" fmla="*/ 3700 w 3700"/>
                  <a:gd name="T5" fmla="*/ 253 h 253"/>
                  <a:gd name="T6" fmla="*/ 283 w 3700"/>
                  <a:gd name="T7" fmla="*/ 253 h 253"/>
                  <a:gd name="T8" fmla="*/ 0 w 3700"/>
                  <a:gd name="T9" fmla="*/ 0 h 2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00" h="253">
                    <a:moveTo>
                      <a:pt x="0" y="0"/>
                    </a:moveTo>
                    <a:cubicBezTo>
                      <a:pt x="1099" y="0"/>
                      <a:pt x="2197" y="0"/>
                      <a:pt x="3295" y="0"/>
                    </a:cubicBezTo>
                    <a:cubicBezTo>
                      <a:pt x="3427" y="82"/>
                      <a:pt x="3562" y="167"/>
                      <a:pt x="3700" y="253"/>
                    </a:cubicBezTo>
                    <a:cubicBezTo>
                      <a:pt x="2561" y="253"/>
                      <a:pt x="1422" y="253"/>
                      <a:pt x="283" y="253"/>
                    </a:cubicBezTo>
                    <a:cubicBezTo>
                      <a:pt x="187" y="167"/>
                      <a:pt x="92" y="83"/>
                      <a:pt x="0" y="0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0" name="Freeform 336"/>
              <p:cNvSpPr>
                <a:spLocks/>
              </p:cNvSpPr>
              <p:nvPr/>
            </p:nvSpPr>
            <p:spPr bwMode="auto">
              <a:xfrm>
                <a:off x="29156025" y="3800476"/>
                <a:ext cx="6165850" cy="950913"/>
              </a:xfrm>
              <a:custGeom>
                <a:avLst/>
                <a:gdLst>
                  <a:gd name="T0" fmla="*/ 0 w 1644"/>
                  <a:gd name="T1" fmla="*/ 0 h 253"/>
                  <a:gd name="T2" fmla="*/ 1366 w 1644"/>
                  <a:gd name="T3" fmla="*/ 0 h 253"/>
                  <a:gd name="T4" fmla="*/ 1644 w 1644"/>
                  <a:gd name="T5" fmla="*/ 253 h 253"/>
                  <a:gd name="T6" fmla="*/ 227 w 1644"/>
                  <a:gd name="T7" fmla="*/ 253 h 253"/>
                  <a:gd name="T8" fmla="*/ 0 w 1644"/>
                  <a:gd name="T9" fmla="*/ 0 h 2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44" h="253">
                    <a:moveTo>
                      <a:pt x="0" y="0"/>
                    </a:moveTo>
                    <a:cubicBezTo>
                      <a:pt x="456" y="0"/>
                      <a:pt x="911" y="0"/>
                      <a:pt x="1366" y="0"/>
                    </a:cubicBezTo>
                    <a:cubicBezTo>
                      <a:pt x="1457" y="83"/>
                      <a:pt x="1549" y="167"/>
                      <a:pt x="1644" y="253"/>
                    </a:cubicBezTo>
                    <a:cubicBezTo>
                      <a:pt x="1171" y="253"/>
                      <a:pt x="699" y="253"/>
                      <a:pt x="227" y="253"/>
                    </a:cubicBezTo>
                    <a:cubicBezTo>
                      <a:pt x="149" y="167"/>
                      <a:pt x="74" y="82"/>
                      <a:pt x="0" y="0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1" name="Freeform 337"/>
              <p:cNvSpPr>
                <a:spLocks/>
              </p:cNvSpPr>
              <p:nvPr/>
            </p:nvSpPr>
            <p:spPr bwMode="auto">
              <a:xfrm>
                <a:off x="23452138" y="3800476"/>
                <a:ext cx="5951538" cy="950913"/>
              </a:xfrm>
              <a:custGeom>
                <a:avLst/>
                <a:gdLst>
                  <a:gd name="T0" fmla="*/ 0 w 1587"/>
                  <a:gd name="T1" fmla="*/ 0 h 253"/>
                  <a:gd name="T2" fmla="*/ 1366 w 1587"/>
                  <a:gd name="T3" fmla="*/ 0 h 253"/>
                  <a:gd name="T4" fmla="*/ 1587 w 1587"/>
                  <a:gd name="T5" fmla="*/ 253 h 253"/>
                  <a:gd name="T6" fmla="*/ 171 w 1587"/>
                  <a:gd name="T7" fmla="*/ 253 h 253"/>
                  <a:gd name="T8" fmla="*/ 0 w 1587"/>
                  <a:gd name="T9" fmla="*/ 0 h 2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87" h="253">
                    <a:moveTo>
                      <a:pt x="0" y="0"/>
                    </a:moveTo>
                    <a:cubicBezTo>
                      <a:pt x="455" y="0"/>
                      <a:pt x="911" y="0"/>
                      <a:pt x="1366" y="0"/>
                    </a:cubicBezTo>
                    <a:cubicBezTo>
                      <a:pt x="1438" y="82"/>
                      <a:pt x="1512" y="167"/>
                      <a:pt x="1587" y="253"/>
                    </a:cubicBezTo>
                    <a:cubicBezTo>
                      <a:pt x="1115" y="253"/>
                      <a:pt x="643" y="253"/>
                      <a:pt x="171" y="253"/>
                    </a:cubicBezTo>
                    <a:cubicBezTo>
                      <a:pt x="112" y="167"/>
                      <a:pt x="55" y="82"/>
                      <a:pt x="0" y="0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2" name="Freeform 338"/>
              <p:cNvSpPr>
                <a:spLocks/>
              </p:cNvSpPr>
              <p:nvPr/>
            </p:nvSpPr>
            <p:spPr bwMode="auto">
              <a:xfrm>
                <a:off x="17746663" y="3800476"/>
                <a:ext cx="5741988" cy="950913"/>
              </a:xfrm>
              <a:custGeom>
                <a:avLst/>
                <a:gdLst>
                  <a:gd name="T0" fmla="*/ 0 w 1531"/>
                  <a:gd name="T1" fmla="*/ 0 h 253"/>
                  <a:gd name="T2" fmla="*/ 1366 w 1531"/>
                  <a:gd name="T3" fmla="*/ 0 h 253"/>
                  <a:gd name="T4" fmla="*/ 1531 w 1531"/>
                  <a:gd name="T5" fmla="*/ 253 h 253"/>
                  <a:gd name="T6" fmla="*/ 114 w 1531"/>
                  <a:gd name="T7" fmla="*/ 253 h 253"/>
                  <a:gd name="T8" fmla="*/ 0 w 1531"/>
                  <a:gd name="T9" fmla="*/ 0 h 2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31" h="253">
                    <a:moveTo>
                      <a:pt x="0" y="0"/>
                    </a:moveTo>
                    <a:cubicBezTo>
                      <a:pt x="455" y="0"/>
                      <a:pt x="911" y="0"/>
                      <a:pt x="1366" y="0"/>
                    </a:cubicBezTo>
                    <a:cubicBezTo>
                      <a:pt x="1420" y="82"/>
                      <a:pt x="1475" y="167"/>
                      <a:pt x="1531" y="253"/>
                    </a:cubicBezTo>
                    <a:cubicBezTo>
                      <a:pt x="1059" y="253"/>
                      <a:pt x="587" y="253"/>
                      <a:pt x="114" y="253"/>
                    </a:cubicBezTo>
                    <a:cubicBezTo>
                      <a:pt x="75" y="167"/>
                      <a:pt x="37" y="82"/>
                      <a:pt x="0" y="0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3" name="Freeform 339"/>
              <p:cNvSpPr>
                <a:spLocks/>
              </p:cNvSpPr>
              <p:nvPr/>
            </p:nvSpPr>
            <p:spPr bwMode="auto">
              <a:xfrm>
                <a:off x="12039600" y="3800476"/>
                <a:ext cx="5535613" cy="950913"/>
              </a:xfrm>
              <a:custGeom>
                <a:avLst/>
                <a:gdLst>
                  <a:gd name="T0" fmla="*/ 0 w 1476"/>
                  <a:gd name="T1" fmla="*/ 0 h 253"/>
                  <a:gd name="T2" fmla="*/ 1367 w 1476"/>
                  <a:gd name="T3" fmla="*/ 0 h 253"/>
                  <a:gd name="T4" fmla="*/ 1476 w 1476"/>
                  <a:gd name="T5" fmla="*/ 253 h 253"/>
                  <a:gd name="T6" fmla="*/ 59 w 1476"/>
                  <a:gd name="T7" fmla="*/ 253 h 253"/>
                  <a:gd name="T8" fmla="*/ 0 w 1476"/>
                  <a:gd name="T9" fmla="*/ 0 h 2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76" h="253">
                    <a:moveTo>
                      <a:pt x="0" y="0"/>
                    </a:moveTo>
                    <a:cubicBezTo>
                      <a:pt x="456" y="0"/>
                      <a:pt x="911" y="0"/>
                      <a:pt x="1367" y="0"/>
                    </a:cubicBezTo>
                    <a:cubicBezTo>
                      <a:pt x="1402" y="82"/>
                      <a:pt x="1438" y="167"/>
                      <a:pt x="1476" y="253"/>
                    </a:cubicBezTo>
                    <a:cubicBezTo>
                      <a:pt x="1004" y="253"/>
                      <a:pt x="531" y="253"/>
                      <a:pt x="59" y="253"/>
                    </a:cubicBezTo>
                    <a:cubicBezTo>
                      <a:pt x="39" y="167"/>
                      <a:pt x="20" y="82"/>
                      <a:pt x="0" y="0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4" name="Freeform 340"/>
              <p:cNvSpPr>
                <a:spLocks/>
              </p:cNvSpPr>
              <p:nvPr/>
            </p:nvSpPr>
            <p:spPr bwMode="auto">
              <a:xfrm>
                <a:off x="6334125" y="3800476"/>
                <a:ext cx="5322888" cy="950913"/>
              </a:xfrm>
              <a:custGeom>
                <a:avLst/>
                <a:gdLst>
                  <a:gd name="T0" fmla="*/ 0 w 1419"/>
                  <a:gd name="T1" fmla="*/ 0 h 253"/>
                  <a:gd name="T2" fmla="*/ 1367 w 1419"/>
                  <a:gd name="T3" fmla="*/ 0 h 253"/>
                  <a:gd name="T4" fmla="*/ 1419 w 1419"/>
                  <a:gd name="T5" fmla="*/ 253 h 253"/>
                  <a:gd name="T6" fmla="*/ 3 w 1419"/>
                  <a:gd name="T7" fmla="*/ 253 h 253"/>
                  <a:gd name="T8" fmla="*/ 0 w 1419"/>
                  <a:gd name="T9" fmla="*/ 0 h 2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19" h="253">
                    <a:moveTo>
                      <a:pt x="0" y="0"/>
                    </a:moveTo>
                    <a:cubicBezTo>
                      <a:pt x="456" y="0"/>
                      <a:pt x="911" y="0"/>
                      <a:pt x="1367" y="0"/>
                    </a:cubicBezTo>
                    <a:cubicBezTo>
                      <a:pt x="1384" y="82"/>
                      <a:pt x="1401" y="167"/>
                      <a:pt x="1419" y="253"/>
                    </a:cubicBezTo>
                    <a:cubicBezTo>
                      <a:pt x="947" y="253"/>
                      <a:pt x="475" y="253"/>
                      <a:pt x="3" y="253"/>
                    </a:cubicBezTo>
                    <a:cubicBezTo>
                      <a:pt x="2" y="167"/>
                      <a:pt x="1" y="82"/>
                      <a:pt x="0" y="0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5" name="Freeform 341"/>
              <p:cNvSpPr>
                <a:spLocks/>
              </p:cNvSpPr>
              <p:nvPr/>
            </p:nvSpPr>
            <p:spPr bwMode="auto">
              <a:xfrm>
                <a:off x="427038" y="3800476"/>
                <a:ext cx="5329238" cy="950913"/>
              </a:xfrm>
              <a:custGeom>
                <a:avLst/>
                <a:gdLst>
                  <a:gd name="T0" fmla="*/ 54 w 1421"/>
                  <a:gd name="T1" fmla="*/ 0 h 253"/>
                  <a:gd name="T2" fmla="*/ 1421 w 1421"/>
                  <a:gd name="T3" fmla="*/ 0 h 253"/>
                  <a:gd name="T4" fmla="*/ 1417 w 1421"/>
                  <a:gd name="T5" fmla="*/ 253 h 253"/>
                  <a:gd name="T6" fmla="*/ 0 w 1421"/>
                  <a:gd name="T7" fmla="*/ 253 h 253"/>
                  <a:gd name="T8" fmla="*/ 54 w 1421"/>
                  <a:gd name="T9" fmla="*/ 0 h 2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21" h="253">
                    <a:moveTo>
                      <a:pt x="54" y="0"/>
                    </a:moveTo>
                    <a:cubicBezTo>
                      <a:pt x="510" y="0"/>
                      <a:pt x="965" y="0"/>
                      <a:pt x="1421" y="0"/>
                    </a:cubicBezTo>
                    <a:cubicBezTo>
                      <a:pt x="1419" y="82"/>
                      <a:pt x="1418" y="167"/>
                      <a:pt x="1417" y="253"/>
                    </a:cubicBezTo>
                    <a:cubicBezTo>
                      <a:pt x="945" y="253"/>
                      <a:pt x="473" y="253"/>
                      <a:pt x="0" y="253"/>
                    </a:cubicBezTo>
                    <a:cubicBezTo>
                      <a:pt x="19" y="167"/>
                      <a:pt x="37" y="82"/>
                      <a:pt x="54" y="0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6" name="Freeform 342"/>
              <p:cNvSpPr>
                <a:spLocks/>
              </p:cNvSpPr>
              <p:nvPr/>
            </p:nvSpPr>
            <p:spPr bwMode="auto">
              <a:xfrm>
                <a:off x="-5486400" y="3800476"/>
                <a:ext cx="5535613" cy="950913"/>
              </a:xfrm>
              <a:custGeom>
                <a:avLst/>
                <a:gdLst>
                  <a:gd name="T0" fmla="*/ 110 w 1476"/>
                  <a:gd name="T1" fmla="*/ 0 h 253"/>
                  <a:gd name="T2" fmla="*/ 1476 w 1476"/>
                  <a:gd name="T3" fmla="*/ 0 h 253"/>
                  <a:gd name="T4" fmla="*/ 1417 w 1476"/>
                  <a:gd name="T5" fmla="*/ 253 h 253"/>
                  <a:gd name="T6" fmla="*/ 0 w 1476"/>
                  <a:gd name="T7" fmla="*/ 253 h 253"/>
                  <a:gd name="T8" fmla="*/ 110 w 1476"/>
                  <a:gd name="T9" fmla="*/ 0 h 2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76" h="253">
                    <a:moveTo>
                      <a:pt x="110" y="0"/>
                    </a:moveTo>
                    <a:cubicBezTo>
                      <a:pt x="565" y="0"/>
                      <a:pt x="1021" y="0"/>
                      <a:pt x="1476" y="0"/>
                    </a:cubicBezTo>
                    <a:cubicBezTo>
                      <a:pt x="1457" y="82"/>
                      <a:pt x="1437" y="167"/>
                      <a:pt x="1417" y="253"/>
                    </a:cubicBezTo>
                    <a:cubicBezTo>
                      <a:pt x="944" y="253"/>
                      <a:pt x="472" y="253"/>
                      <a:pt x="0" y="253"/>
                    </a:cubicBezTo>
                    <a:cubicBezTo>
                      <a:pt x="37" y="167"/>
                      <a:pt x="74" y="83"/>
                      <a:pt x="110" y="0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7" name="Freeform 343"/>
              <p:cNvSpPr>
                <a:spLocks/>
              </p:cNvSpPr>
              <p:nvPr/>
            </p:nvSpPr>
            <p:spPr bwMode="auto">
              <a:xfrm>
                <a:off x="-11401425" y="3800476"/>
                <a:ext cx="5745163" cy="950913"/>
              </a:xfrm>
              <a:custGeom>
                <a:avLst/>
                <a:gdLst>
                  <a:gd name="T0" fmla="*/ 166 w 1532"/>
                  <a:gd name="T1" fmla="*/ 0 h 253"/>
                  <a:gd name="T2" fmla="*/ 1532 w 1532"/>
                  <a:gd name="T3" fmla="*/ 0 h 253"/>
                  <a:gd name="T4" fmla="*/ 1416 w 1532"/>
                  <a:gd name="T5" fmla="*/ 253 h 253"/>
                  <a:gd name="T6" fmla="*/ 0 w 1532"/>
                  <a:gd name="T7" fmla="*/ 253 h 253"/>
                  <a:gd name="T8" fmla="*/ 166 w 1532"/>
                  <a:gd name="T9" fmla="*/ 0 h 2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32" h="253">
                    <a:moveTo>
                      <a:pt x="166" y="0"/>
                    </a:moveTo>
                    <a:cubicBezTo>
                      <a:pt x="621" y="0"/>
                      <a:pt x="1077" y="0"/>
                      <a:pt x="1532" y="0"/>
                    </a:cubicBezTo>
                    <a:cubicBezTo>
                      <a:pt x="1494" y="82"/>
                      <a:pt x="1456" y="167"/>
                      <a:pt x="1416" y="253"/>
                    </a:cubicBezTo>
                    <a:cubicBezTo>
                      <a:pt x="944" y="253"/>
                      <a:pt x="472" y="253"/>
                      <a:pt x="0" y="253"/>
                    </a:cubicBezTo>
                    <a:cubicBezTo>
                      <a:pt x="56" y="167"/>
                      <a:pt x="112" y="83"/>
                      <a:pt x="166" y="0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8" name="Freeform 344"/>
              <p:cNvSpPr>
                <a:spLocks/>
              </p:cNvSpPr>
              <p:nvPr/>
            </p:nvSpPr>
            <p:spPr bwMode="auto">
              <a:xfrm>
                <a:off x="-12152313" y="4860926"/>
                <a:ext cx="30214888" cy="1033463"/>
              </a:xfrm>
              <a:custGeom>
                <a:avLst/>
                <a:gdLst>
                  <a:gd name="T0" fmla="*/ 181 w 8056"/>
                  <a:gd name="T1" fmla="*/ 0 h 275"/>
                  <a:gd name="T2" fmla="*/ 7938 w 8056"/>
                  <a:gd name="T3" fmla="*/ 0 h 275"/>
                  <a:gd name="T4" fmla="*/ 8056 w 8056"/>
                  <a:gd name="T5" fmla="*/ 275 h 275"/>
                  <a:gd name="T6" fmla="*/ 0 w 8056"/>
                  <a:gd name="T7" fmla="*/ 275 h 275"/>
                  <a:gd name="T8" fmla="*/ 181 w 8056"/>
                  <a:gd name="T9" fmla="*/ 0 h 2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056" h="275">
                    <a:moveTo>
                      <a:pt x="181" y="0"/>
                    </a:moveTo>
                    <a:cubicBezTo>
                      <a:pt x="2766" y="0"/>
                      <a:pt x="5352" y="0"/>
                      <a:pt x="7938" y="0"/>
                    </a:cubicBezTo>
                    <a:cubicBezTo>
                      <a:pt x="7976" y="89"/>
                      <a:pt x="8015" y="181"/>
                      <a:pt x="8056" y="275"/>
                    </a:cubicBezTo>
                    <a:cubicBezTo>
                      <a:pt x="5371" y="275"/>
                      <a:pt x="2686" y="275"/>
                      <a:pt x="0" y="275"/>
                    </a:cubicBezTo>
                    <a:cubicBezTo>
                      <a:pt x="62" y="181"/>
                      <a:pt x="122" y="89"/>
                      <a:pt x="181" y="0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9" name="Freeform 345"/>
              <p:cNvSpPr>
                <a:spLocks/>
              </p:cNvSpPr>
              <p:nvPr/>
            </p:nvSpPr>
            <p:spPr bwMode="auto">
              <a:xfrm>
                <a:off x="-17319625" y="3800476"/>
                <a:ext cx="5959475" cy="950913"/>
              </a:xfrm>
              <a:custGeom>
                <a:avLst/>
                <a:gdLst>
                  <a:gd name="T0" fmla="*/ 223 w 1589"/>
                  <a:gd name="T1" fmla="*/ 0 h 253"/>
                  <a:gd name="T2" fmla="*/ 1589 w 1589"/>
                  <a:gd name="T3" fmla="*/ 0 h 253"/>
                  <a:gd name="T4" fmla="*/ 1417 w 1589"/>
                  <a:gd name="T5" fmla="*/ 253 h 253"/>
                  <a:gd name="T6" fmla="*/ 0 w 1589"/>
                  <a:gd name="T7" fmla="*/ 253 h 253"/>
                  <a:gd name="T8" fmla="*/ 223 w 1589"/>
                  <a:gd name="T9" fmla="*/ 0 h 2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89" h="253">
                    <a:moveTo>
                      <a:pt x="223" y="0"/>
                    </a:moveTo>
                    <a:cubicBezTo>
                      <a:pt x="678" y="0"/>
                      <a:pt x="1133" y="0"/>
                      <a:pt x="1589" y="0"/>
                    </a:cubicBezTo>
                    <a:cubicBezTo>
                      <a:pt x="1533" y="83"/>
                      <a:pt x="1476" y="167"/>
                      <a:pt x="1417" y="253"/>
                    </a:cubicBezTo>
                    <a:cubicBezTo>
                      <a:pt x="945" y="253"/>
                      <a:pt x="473" y="253"/>
                      <a:pt x="0" y="253"/>
                    </a:cubicBezTo>
                    <a:cubicBezTo>
                      <a:pt x="76" y="167"/>
                      <a:pt x="150" y="82"/>
                      <a:pt x="223" y="0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0" name="Freeform 346"/>
              <p:cNvSpPr>
                <a:spLocks/>
              </p:cNvSpPr>
              <p:nvPr/>
            </p:nvSpPr>
            <p:spPr bwMode="auto">
              <a:xfrm>
                <a:off x="-23234650" y="3800476"/>
                <a:ext cx="6169025" cy="950913"/>
              </a:xfrm>
              <a:custGeom>
                <a:avLst/>
                <a:gdLst>
                  <a:gd name="T0" fmla="*/ 278 w 1645"/>
                  <a:gd name="T1" fmla="*/ 0 h 253"/>
                  <a:gd name="T2" fmla="*/ 1645 w 1645"/>
                  <a:gd name="T3" fmla="*/ 0 h 253"/>
                  <a:gd name="T4" fmla="*/ 1417 w 1645"/>
                  <a:gd name="T5" fmla="*/ 253 h 253"/>
                  <a:gd name="T6" fmla="*/ 0 w 1645"/>
                  <a:gd name="T7" fmla="*/ 253 h 253"/>
                  <a:gd name="T8" fmla="*/ 278 w 1645"/>
                  <a:gd name="T9" fmla="*/ 0 h 2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45" h="253">
                    <a:moveTo>
                      <a:pt x="278" y="0"/>
                    </a:moveTo>
                    <a:cubicBezTo>
                      <a:pt x="734" y="0"/>
                      <a:pt x="1189" y="0"/>
                      <a:pt x="1645" y="0"/>
                    </a:cubicBezTo>
                    <a:cubicBezTo>
                      <a:pt x="1571" y="83"/>
                      <a:pt x="1495" y="167"/>
                      <a:pt x="1417" y="253"/>
                    </a:cubicBezTo>
                    <a:cubicBezTo>
                      <a:pt x="944" y="253"/>
                      <a:pt x="472" y="253"/>
                      <a:pt x="0" y="253"/>
                    </a:cubicBezTo>
                    <a:cubicBezTo>
                      <a:pt x="95" y="167"/>
                      <a:pt x="188" y="83"/>
                      <a:pt x="278" y="0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1" name="Freeform 347"/>
              <p:cNvSpPr>
                <a:spLocks/>
              </p:cNvSpPr>
              <p:nvPr/>
            </p:nvSpPr>
            <p:spPr bwMode="auto">
              <a:xfrm>
                <a:off x="-36533138" y="3800476"/>
                <a:ext cx="13812838" cy="950913"/>
              </a:xfrm>
              <a:custGeom>
                <a:avLst/>
                <a:gdLst>
                  <a:gd name="T0" fmla="*/ 405 w 3683"/>
                  <a:gd name="T1" fmla="*/ 0 h 253"/>
                  <a:gd name="T2" fmla="*/ 3683 w 3683"/>
                  <a:gd name="T3" fmla="*/ 0 h 253"/>
                  <a:gd name="T4" fmla="*/ 3399 w 3683"/>
                  <a:gd name="T5" fmla="*/ 253 h 253"/>
                  <a:gd name="T6" fmla="*/ 0 w 3683"/>
                  <a:gd name="T7" fmla="*/ 253 h 253"/>
                  <a:gd name="T8" fmla="*/ 405 w 3683"/>
                  <a:gd name="T9" fmla="*/ 0 h 2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683" h="253">
                    <a:moveTo>
                      <a:pt x="405" y="0"/>
                    </a:moveTo>
                    <a:cubicBezTo>
                      <a:pt x="1498" y="0"/>
                      <a:pt x="2590" y="0"/>
                      <a:pt x="3683" y="0"/>
                    </a:cubicBezTo>
                    <a:cubicBezTo>
                      <a:pt x="3591" y="82"/>
                      <a:pt x="3496" y="167"/>
                      <a:pt x="3399" y="253"/>
                    </a:cubicBezTo>
                    <a:cubicBezTo>
                      <a:pt x="2266" y="253"/>
                      <a:pt x="1133" y="253"/>
                      <a:pt x="0" y="253"/>
                    </a:cubicBezTo>
                    <a:cubicBezTo>
                      <a:pt x="138" y="167"/>
                      <a:pt x="273" y="83"/>
                      <a:pt x="405" y="0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2" name="Freeform 348"/>
              <p:cNvSpPr>
                <a:spLocks noEditPoints="1"/>
              </p:cNvSpPr>
              <p:nvPr/>
            </p:nvSpPr>
            <p:spPr bwMode="auto">
              <a:xfrm>
                <a:off x="-22725063" y="2203451"/>
                <a:ext cx="1241425" cy="263525"/>
              </a:xfrm>
              <a:custGeom>
                <a:avLst/>
                <a:gdLst>
                  <a:gd name="T0" fmla="*/ 321 w 331"/>
                  <a:gd name="T1" fmla="*/ 28 h 70"/>
                  <a:gd name="T2" fmla="*/ 278 w 331"/>
                  <a:gd name="T3" fmla="*/ 45 h 70"/>
                  <a:gd name="T4" fmla="*/ 200 w 331"/>
                  <a:gd name="T5" fmla="*/ 55 h 70"/>
                  <a:gd name="T6" fmla="*/ 263 w 331"/>
                  <a:gd name="T7" fmla="*/ 70 h 70"/>
                  <a:gd name="T8" fmla="*/ 190 w 331"/>
                  <a:gd name="T9" fmla="*/ 70 h 70"/>
                  <a:gd name="T10" fmla="*/ 141 w 331"/>
                  <a:gd name="T11" fmla="*/ 57 h 70"/>
                  <a:gd name="T12" fmla="*/ 132 w 331"/>
                  <a:gd name="T13" fmla="*/ 57 h 70"/>
                  <a:gd name="T14" fmla="*/ 26 w 331"/>
                  <a:gd name="T15" fmla="*/ 50 h 70"/>
                  <a:gd name="T16" fmla="*/ 11 w 331"/>
                  <a:gd name="T17" fmla="*/ 28 h 70"/>
                  <a:gd name="T18" fmla="*/ 76 w 331"/>
                  <a:gd name="T19" fmla="*/ 7 h 70"/>
                  <a:gd name="T20" fmla="*/ 200 w 331"/>
                  <a:gd name="T21" fmla="*/ 0 h 70"/>
                  <a:gd name="T22" fmla="*/ 305 w 331"/>
                  <a:gd name="T23" fmla="*/ 7 h 70"/>
                  <a:gd name="T24" fmla="*/ 321 w 331"/>
                  <a:gd name="T25" fmla="*/ 28 h 70"/>
                  <a:gd name="T26" fmla="*/ 68 w 331"/>
                  <a:gd name="T27" fmla="*/ 28 h 70"/>
                  <a:gd name="T28" fmla="*/ 75 w 331"/>
                  <a:gd name="T29" fmla="*/ 44 h 70"/>
                  <a:gd name="T30" fmla="*/ 142 w 331"/>
                  <a:gd name="T31" fmla="*/ 49 h 70"/>
                  <a:gd name="T32" fmla="*/ 221 w 331"/>
                  <a:gd name="T33" fmla="*/ 44 h 70"/>
                  <a:gd name="T34" fmla="*/ 263 w 331"/>
                  <a:gd name="T35" fmla="*/ 28 h 70"/>
                  <a:gd name="T36" fmla="*/ 257 w 331"/>
                  <a:gd name="T37" fmla="*/ 13 h 70"/>
                  <a:gd name="T38" fmla="*/ 191 w 331"/>
                  <a:gd name="T39" fmla="*/ 8 h 70"/>
                  <a:gd name="T40" fmla="*/ 111 w 331"/>
                  <a:gd name="T41" fmla="*/ 13 h 70"/>
                  <a:gd name="T42" fmla="*/ 68 w 331"/>
                  <a:gd name="T43" fmla="*/ 28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31" h="70">
                    <a:moveTo>
                      <a:pt x="321" y="28"/>
                    </a:moveTo>
                    <a:cubicBezTo>
                      <a:pt x="313" y="35"/>
                      <a:pt x="299" y="41"/>
                      <a:pt x="278" y="45"/>
                    </a:cubicBezTo>
                    <a:cubicBezTo>
                      <a:pt x="258" y="50"/>
                      <a:pt x="232" y="53"/>
                      <a:pt x="200" y="55"/>
                    </a:cubicBezTo>
                    <a:cubicBezTo>
                      <a:pt x="221" y="60"/>
                      <a:pt x="242" y="65"/>
                      <a:pt x="263" y="70"/>
                    </a:cubicBezTo>
                    <a:cubicBezTo>
                      <a:pt x="239" y="70"/>
                      <a:pt x="214" y="70"/>
                      <a:pt x="190" y="70"/>
                    </a:cubicBezTo>
                    <a:cubicBezTo>
                      <a:pt x="173" y="66"/>
                      <a:pt x="157" y="62"/>
                      <a:pt x="141" y="57"/>
                    </a:cubicBezTo>
                    <a:cubicBezTo>
                      <a:pt x="132" y="57"/>
                      <a:pt x="132" y="57"/>
                      <a:pt x="132" y="57"/>
                    </a:cubicBezTo>
                    <a:cubicBezTo>
                      <a:pt x="82" y="57"/>
                      <a:pt x="47" y="55"/>
                      <a:pt x="26" y="50"/>
                    </a:cubicBezTo>
                    <a:cubicBezTo>
                      <a:pt x="5" y="45"/>
                      <a:pt x="0" y="38"/>
                      <a:pt x="11" y="28"/>
                    </a:cubicBezTo>
                    <a:cubicBezTo>
                      <a:pt x="22" y="19"/>
                      <a:pt x="44" y="12"/>
                      <a:pt x="76" y="7"/>
                    </a:cubicBezTo>
                    <a:cubicBezTo>
                      <a:pt x="109" y="2"/>
                      <a:pt x="150" y="0"/>
                      <a:pt x="200" y="0"/>
                    </a:cubicBezTo>
                    <a:cubicBezTo>
                      <a:pt x="249" y="0"/>
                      <a:pt x="284" y="2"/>
                      <a:pt x="305" y="7"/>
                    </a:cubicBezTo>
                    <a:cubicBezTo>
                      <a:pt x="326" y="12"/>
                      <a:pt x="331" y="19"/>
                      <a:pt x="321" y="28"/>
                    </a:cubicBezTo>
                    <a:close/>
                    <a:moveTo>
                      <a:pt x="68" y="28"/>
                    </a:moveTo>
                    <a:cubicBezTo>
                      <a:pt x="60" y="35"/>
                      <a:pt x="62" y="40"/>
                      <a:pt x="75" y="44"/>
                    </a:cubicBezTo>
                    <a:cubicBezTo>
                      <a:pt x="87" y="48"/>
                      <a:pt x="109" y="49"/>
                      <a:pt x="142" y="49"/>
                    </a:cubicBezTo>
                    <a:cubicBezTo>
                      <a:pt x="174" y="49"/>
                      <a:pt x="200" y="48"/>
                      <a:pt x="221" y="44"/>
                    </a:cubicBezTo>
                    <a:cubicBezTo>
                      <a:pt x="241" y="41"/>
                      <a:pt x="256" y="35"/>
                      <a:pt x="263" y="28"/>
                    </a:cubicBezTo>
                    <a:cubicBezTo>
                      <a:pt x="271" y="22"/>
                      <a:pt x="269" y="17"/>
                      <a:pt x="257" y="13"/>
                    </a:cubicBezTo>
                    <a:cubicBezTo>
                      <a:pt x="245" y="9"/>
                      <a:pt x="223" y="8"/>
                      <a:pt x="191" y="8"/>
                    </a:cubicBezTo>
                    <a:cubicBezTo>
                      <a:pt x="158" y="8"/>
                      <a:pt x="132" y="9"/>
                      <a:pt x="111" y="13"/>
                    </a:cubicBezTo>
                    <a:cubicBezTo>
                      <a:pt x="91" y="17"/>
                      <a:pt x="76" y="22"/>
                      <a:pt x="68" y="28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3" name="Freeform 349"/>
              <p:cNvSpPr>
                <a:spLocks/>
              </p:cNvSpPr>
              <p:nvPr/>
            </p:nvSpPr>
            <p:spPr bwMode="auto">
              <a:xfrm>
                <a:off x="-17537113" y="2206626"/>
                <a:ext cx="1616075" cy="211138"/>
              </a:xfrm>
              <a:custGeom>
                <a:avLst/>
                <a:gdLst>
                  <a:gd name="T0" fmla="*/ 293 w 431"/>
                  <a:gd name="T1" fmla="*/ 56 h 56"/>
                  <a:gd name="T2" fmla="*/ 234 w 431"/>
                  <a:gd name="T3" fmla="*/ 56 h 56"/>
                  <a:gd name="T4" fmla="*/ 209 w 431"/>
                  <a:gd name="T5" fmla="*/ 22 h 56"/>
                  <a:gd name="T6" fmla="*/ 206 w 431"/>
                  <a:gd name="T7" fmla="*/ 16 h 56"/>
                  <a:gd name="T8" fmla="*/ 205 w 431"/>
                  <a:gd name="T9" fmla="*/ 10 h 56"/>
                  <a:gd name="T10" fmla="*/ 191 w 431"/>
                  <a:gd name="T11" fmla="*/ 17 h 56"/>
                  <a:gd name="T12" fmla="*/ 178 w 431"/>
                  <a:gd name="T13" fmla="*/ 22 h 56"/>
                  <a:gd name="T14" fmla="*/ 91 w 431"/>
                  <a:gd name="T15" fmla="*/ 56 h 56"/>
                  <a:gd name="T16" fmla="*/ 32 w 431"/>
                  <a:gd name="T17" fmla="*/ 56 h 56"/>
                  <a:gd name="T18" fmla="*/ 16 w 431"/>
                  <a:gd name="T19" fmla="*/ 27 h 56"/>
                  <a:gd name="T20" fmla="*/ 0 w 431"/>
                  <a:gd name="T21" fmla="*/ 0 h 56"/>
                  <a:gd name="T22" fmla="*/ 55 w 431"/>
                  <a:gd name="T23" fmla="*/ 0 h 56"/>
                  <a:gd name="T24" fmla="*/ 71 w 431"/>
                  <a:gd name="T25" fmla="*/ 32 h 56"/>
                  <a:gd name="T26" fmla="*/ 73 w 431"/>
                  <a:gd name="T27" fmla="*/ 46 h 56"/>
                  <a:gd name="T28" fmla="*/ 88 w 431"/>
                  <a:gd name="T29" fmla="*/ 39 h 56"/>
                  <a:gd name="T30" fmla="*/ 103 w 431"/>
                  <a:gd name="T31" fmla="*/ 32 h 56"/>
                  <a:gd name="T32" fmla="*/ 188 w 431"/>
                  <a:gd name="T33" fmla="*/ 0 h 56"/>
                  <a:gd name="T34" fmla="*/ 241 w 431"/>
                  <a:gd name="T35" fmla="*/ 0 h 56"/>
                  <a:gd name="T36" fmla="*/ 266 w 431"/>
                  <a:gd name="T37" fmla="*/ 32 h 56"/>
                  <a:gd name="T38" fmla="*/ 270 w 431"/>
                  <a:gd name="T39" fmla="*/ 46 h 56"/>
                  <a:gd name="T40" fmla="*/ 299 w 431"/>
                  <a:gd name="T41" fmla="*/ 32 h 56"/>
                  <a:gd name="T42" fmla="*/ 376 w 431"/>
                  <a:gd name="T43" fmla="*/ 0 h 56"/>
                  <a:gd name="T44" fmla="*/ 431 w 431"/>
                  <a:gd name="T45" fmla="*/ 0 h 56"/>
                  <a:gd name="T46" fmla="*/ 293 w 431"/>
                  <a:gd name="T47" fmla="*/ 5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31" h="56">
                    <a:moveTo>
                      <a:pt x="293" y="56"/>
                    </a:moveTo>
                    <a:cubicBezTo>
                      <a:pt x="273" y="56"/>
                      <a:pt x="254" y="56"/>
                      <a:pt x="234" y="56"/>
                    </a:cubicBezTo>
                    <a:cubicBezTo>
                      <a:pt x="226" y="44"/>
                      <a:pt x="217" y="33"/>
                      <a:pt x="209" y="22"/>
                    </a:cubicBezTo>
                    <a:cubicBezTo>
                      <a:pt x="206" y="16"/>
                      <a:pt x="206" y="16"/>
                      <a:pt x="206" y="16"/>
                    </a:cubicBezTo>
                    <a:cubicBezTo>
                      <a:pt x="205" y="10"/>
                      <a:pt x="205" y="10"/>
                      <a:pt x="205" y="10"/>
                    </a:cubicBezTo>
                    <a:cubicBezTo>
                      <a:pt x="191" y="17"/>
                      <a:pt x="191" y="17"/>
                      <a:pt x="191" y="17"/>
                    </a:cubicBezTo>
                    <a:cubicBezTo>
                      <a:pt x="178" y="22"/>
                      <a:pt x="178" y="22"/>
                      <a:pt x="178" y="22"/>
                    </a:cubicBezTo>
                    <a:cubicBezTo>
                      <a:pt x="149" y="33"/>
                      <a:pt x="120" y="44"/>
                      <a:pt x="91" y="56"/>
                    </a:cubicBezTo>
                    <a:cubicBezTo>
                      <a:pt x="71" y="56"/>
                      <a:pt x="52" y="56"/>
                      <a:pt x="32" y="56"/>
                    </a:cubicBezTo>
                    <a:cubicBezTo>
                      <a:pt x="27" y="46"/>
                      <a:pt x="21" y="37"/>
                      <a:pt x="16" y="27"/>
                    </a:cubicBezTo>
                    <a:cubicBezTo>
                      <a:pt x="11" y="18"/>
                      <a:pt x="5" y="9"/>
                      <a:pt x="0" y="0"/>
                    </a:cubicBezTo>
                    <a:cubicBezTo>
                      <a:pt x="18" y="0"/>
                      <a:pt x="37" y="0"/>
                      <a:pt x="55" y="0"/>
                    </a:cubicBezTo>
                    <a:cubicBezTo>
                      <a:pt x="60" y="11"/>
                      <a:pt x="65" y="21"/>
                      <a:pt x="71" y="32"/>
                    </a:cubicBezTo>
                    <a:cubicBezTo>
                      <a:pt x="73" y="46"/>
                      <a:pt x="73" y="46"/>
                      <a:pt x="73" y="46"/>
                    </a:cubicBezTo>
                    <a:cubicBezTo>
                      <a:pt x="88" y="39"/>
                      <a:pt x="88" y="39"/>
                      <a:pt x="88" y="39"/>
                    </a:cubicBezTo>
                    <a:cubicBezTo>
                      <a:pt x="94" y="36"/>
                      <a:pt x="103" y="32"/>
                      <a:pt x="103" y="32"/>
                    </a:cubicBezTo>
                    <a:cubicBezTo>
                      <a:pt x="132" y="21"/>
                      <a:pt x="160" y="11"/>
                      <a:pt x="188" y="0"/>
                    </a:cubicBezTo>
                    <a:cubicBezTo>
                      <a:pt x="206" y="0"/>
                      <a:pt x="224" y="0"/>
                      <a:pt x="241" y="0"/>
                    </a:cubicBezTo>
                    <a:cubicBezTo>
                      <a:pt x="249" y="11"/>
                      <a:pt x="258" y="21"/>
                      <a:pt x="266" y="32"/>
                    </a:cubicBezTo>
                    <a:cubicBezTo>
                      <a:pt x="266" y="32"/>
                      <a:pt x="270" y="40"/>
                      <a:pt x="270" y="46"/>
                    </a:cubicBezTo>
                    <a:cubicBezTo>
                      <a:pt x="270" y="46"/>
                      <a:pt x="285" y="38"/>
                      <a:pt x="299" y="32"/>
                    </a:cubicBezTo>
                    <a:cubicBezTo>
                      <a:pt x="325" y="21"/>
                      <a:pt x="350" y="11"/>
                      <a:pt x="376" y="0"/>
                    </a:cubicBezTo>
                    <a:cubicBezTo>
                      <a:pt x="394" y="0"/>
                      <a:pt x="412" y="0"/>
                      <a:pt x="431" y="0"/>
                    </a:cubicBezTo>
                    <a:cubicBezTo>
                      <a:pt x="385" y="18"/>
                      <a:pt x="339" y="37"/>
                      <a:pt x="293" y="5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4" name="Freeform 350"/>
              <p:cNvSpPr>
                <a:spLocks/>
              </p:cNvSpPr>
              <p:nvPr/>
            </p:nvSpPr>
            <p:spPr bwMode="auto">
              <a:xfrm>
                <a:off x="-11869738" y="2206626"/>
                <a:ext cx="850900" cy="211138"/>
              </a:xfrm>
              <a:custGeom>
                <a:avLst/>
                <a:gdLst>
                  <a:gd name="T0" fmla="*/ 188 w 227"/>
                  <a:gd name="T1" fmla="*/ 56 h 56"/>
                  <a:gd name="T2" fmla="*/ 0 w 227"/>
                  <a:gd name="T3" fmla="*/ 56 h 56"/>
                  <a:gd name="T4" fmla="*/ 41 w 227"/>
                  <a:gd name="T5" fmla="*/ 0 h 56"/>
                  <a:gd name="T6" fmla="*/ 227 w 227"/>
                  <a:gd name="T7" fmla="*/ 0 h 56"/>
                  <a:gd name="T8" fmla="*/ 222 w 227"/>
                  <a:gd name="T9" fmla="*/ 7 h 56"/>
                  <a:gd name="T10" fmla="*/ 89 w 227"/>
                  <a:gd name="T11" fmla="*/ 7 h 56"/>
                  <a:gd name="T12" fmla="*/ 78 w 227"/>
                  <a:gd name="T13" fmla="*/ 22 h 56"/>
                  <a:gd name="T14" fmla="*/ 203 w 227"/>
                  <a:gd name="T15" fmla="*/ 22 h 56"/>
                  <a:gd name="T16" fmla="*/ 198 w 227"/>
                  <a:gd name="T17" fmla="*/ 30 h 56"/>
                  <a:gd name="T18" fmla="*/ 73 w 227"/>
                  <a:gd name="T19" fmla="*/ 30 h 56"/>
                  <a:gd name="T20" fmla="*/ 60 w 227"/>
                  <a:gd name="T21" fmla="*/ 48 h 56"/>
                  <a:gd name="T22" fmla="*/ 194 w 227"/>
                  <a:gd name="T23" fmla="*/ 48 h 56"/>
                  <a:gd name="T24" fmla="*/ 188 w 227"/>
                  <a:gd name="T25" fmla="*/ 5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7" h="56">
                    <a:moveTo>
                      <a:pt x="188" y="56"/>
                    </a:moveTo>
                    <a:cubicBezTo>
                      <a:pt x="125" y="56"/>
                      <a:pt x="63" y="56"/>
                      <a:pt x="0" y="56"/>
                    </a:cubicBezTo>
                    <a:cubicBezTo>
                      <a:pt x="14" y="37"/>
                      <a:pt x="28" y="18"/>
                      <a:pt x="41" y="0"/>
                    </a:cubicBezTo>
                    <a:cubicBezTo>
                      <a:pt x="103" y="0"/>
                      <a:pt x="166" y="0"/>
                      <a:pt x="227" y="0"/>
                    </a:cubicBezTo>
                    <a:cubicBezTo>
                      <a:pt x="222" y="7"/>
                      <a:pt x="222" y="7"/>
                      <a:pt x="222" y="7"/>
                    </a:cubicBezTo>
                    <a:cubicBezTo>
                      <a:pt x="178" y="7"/>
                      <a:pt x="134" y="7"/>
                      <a:pt x="89" y="7"/>
                    </a:cubicBezTo>
                    <a:cubicBezTo>
                      <a:pt x="78" y="22"/>
                      <a:pt x="78" y="22"/>
                      <a:pt x="78" y="22"/>
                    </a:cubicBezTo>
                    <a:cubicBezTo>
                      <a:pt x="120" y="22"/>
                      <a:pt x="162" y="22"/>
                      <a:pt x="203" y="22"/>
                    </a:cubicBezTo>
                    <a:cubicBezTo>
                      <a:pt x="198" y="30"/>
                      <a:pt x="198" y="30"/>
                      <a:pt x="198" y="30"/>
                    </a:cubicBezTo>
                    <a:cubicBezTo>
                      <a:pt x="156" y="30"/>
                      <a:pt x="115" y="30"/>
                      <a:pt x="73" y="30"/>
                    </a:cubicBezTo>
                    <a:cubicBezTo>
                      <a:pt x="60" y="48"/>
                      <a:pt x="60" y="48"/>
                      <a:pt x="60" y="48"/>
                    </a:cubicBezTo>
                    <a:cubicBezTo>
                      <a:pt x="105" y="48"/>
                      <a:pt x="149" y="48"/>
                      <a:pt x="194" y="48"/>
                    </a:cubicBezTo>
                    <a:lnTo>
                      <a:pt x="188" y="56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5" name="Freeform 351"/>
              <p:cNvSpPr>
                <a:spLocks noEditPoints="1"/>
              </p:cNvSpPr>
              <p:nvPr/>
            </p:nvSpPr>
            <p:spPr bwMode="auto">
              <a:xfrm>
                <a:off x="-6499225" y="2206626"/>
                <a:ext cx="933450" cy="211138"/>
              </a:xfrm>
              <a:custGeom>
                <a:avLst/>
                <a:gdLst>
                  <a:gd name="T0" fmla="*/ 66 w 249"/>
                  <a:gd name="T1" fmla="*/ 33 h 56"/>
                  <a:gd name="T2" fmla="*/ 54 w 249"/>
                  <a:gd name="T3" fmla="*/ 56 h 56"/>
                  <a:gd name="T4" fmla="*/ 0 w 249"/>
                  <a:gd name="T5" fmla="*/ 56 h 56"/>
                  <a:gd name="T6" fmla="*/ 29 w 249"/>
                  <a:gd name="T7" fmla="*/ 0 h 56"/>
                  <a:gd name="T8" fmla="*/ 122 w 249"/>
                  <a:gd name="T9" fmla="*/ 0 h 56"/>
                  <a:gd name="T10" fmla="*/ 214 w 249"/>
                  <a:gd name="T11" fmla="*/ 4 h 56"/>
                  <a:gd name="T12" fmla="*/ 239 w 249"/>
                  <a:gd name="T13" fmla="*/ 16 h 56"/>
                  <a:gd name="T14" fmla="*/ 167 w 249"/>
                  <a:gd name="T15" fmla="*/ 31 h 56"/>
                  <a:gd name="T16" fmla="*/ 249 w 249"/>
                  <a:gd name="T17" fmla="*/ 56 h 56"/>
                  <a:gd name="T18" fmla="*/ 187 w 249"/>
                  <a:gd name="T19" fmla="*/ 56 h 56"/>
                  <a:gd name="T20" fmla="*/ 119 w 249"/>
                  <a:gd name="T21" fmla="*/ 33 h 56"/>
                  <a:gd name="T22" fmla="*/ 66 w 249"/>
                  <a:gd name="T23" fmla="*/ 33 h 56"/>
                  <a:gd name="T24" fmla="*/ 69 w 249"/>
                  <a:gd name="T25" fmla="*/ 26 h 56"/>
                  <a:gd name="T26" fmla="*/ 107 w 249"/>
                  <a:gd name="T27" fmla="*/ 26 h 56"/>
                  <a:gd name="T28" fmla="*/ 163 w 249"/>
                  <a:gd name="T29" fmla="*/ 23 h 56"/>
                  <a:gd name="T30" fmla="*/ 183 w 249"/>
                  <a:gd name="T31" fmla="*/ 16 h 56"/>
                  <a:gd name="T32" fmla="*/ 168 w 249"/>
                  <a:gd name="T33" fmla="*/ 9 h 56"/>
                  <a:gd name="T34" fmla="*/ 114 w 249"/>
                  <a:gd name="T35" fmla="*/ 7 h 56"/>
                  <a:gd name="T36" fmla="*/ 79 w 249"/>
                  <a:gd name="T37" fmla="*/ 7 h 56"/>
                  <a:gd name="T38" fmla="*/ 69 w 249"/>
                  <a:gd name="T39" fmla="*/ 2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49" h="56">
                    <a:moveTo>
                      <a:pt x="66" y="33"/>
                    </a:moveTo>
                    <a:cubicBezTo>
                      <a:pt x="62" y="41"/>
                      <a:pt x="58" y="48"/>
                      <a:pt x="54" y="56"/>
                    </a:cubicBezTo>
                    <a:cubicBezTo>
                      <a:pt x="36" y="56"/>
                      <a:pt x="18" y="56"/>
                      <a:pt x="0" y="56"/>
                    </a:cubicBezTo>
                    <a:cubicBezTo>
                      <a:pt x="10" y="37"/>
                      <a:pt x="19" y="18"/>
                      <a:pt x="29" y="0"/>
                    </a:cubicBezTo>
                    <a:cubicBezTo>
                      <a:pt x="60" y="0"/>
                      <a:pt x="91" y="0"/>
                      <a:pt x="122" y="0"/>
                    </a:cubicBezTo>
                    <a:cubicBezTo>
                      <a:pt x="164" y="0"/>
                      <a:pt x="195" y="1"/>
                      <a:pt x="214" y="4"/>
                    </a:cubicBezTo>
                    <a:cubicBezTo>
                      <a:pt x="233" y="7"/>
                      <a:pt x="239" y="16"/>
                      <a:pt x="239" y="16"/>
                    </a:cubicBezTo>
                    <a:cubicBezTo>
                      <a:pt x="236" y="23"/>
                      <a:pt x="212" y="28"/>
                      <a:pt x="167" y="31"/>
                    </a:cubicBezTo>
                    <a:cubicBezTo>
                      <a:pt x="195" y="39"/>
                      <a:pt x="222" y="47"/>
                      <a:pt x="249" y="56"/>
                    </a:cubicBezTo>
                    <a:cubicBezTo>
                      <a:pt x="228" y="56"/>
                      <a:pt x="208" y="56"/>
                      <a:pt x="187" y="56"/>
                    </a:cubicBezTo>
                    <a:cubicBezTo>
                      <a:pt x="164" y="48"/>
                      <a:pt x="142" y="41"/>
                      <a:pt x="119" y="33"/>
                    </a:cubicBezTo>
                    <a:cubicBezTo>
                      <a:pt x="101" y="33"/>
                      <a:pt x="83" y="33"/>
                      <a:pt x="66" y="33"/>
                    </a:cubicBezTo>
                    <a:close/>
                    <a:moveTo>
                      <a:pt x="69" y="26"/>
                    </a:moveTo>
                    <a:cubicBezTo>
                      <a:pt x="82" y="26"/>
                      <a:pt x="94" y="26"/>
                      <a:pt x="107" y="26"/>
                    </a:cubicBezTo>
                    <a:cubicBezTo>
                      <a:pt x="132" y="26"/>
                      <a:pt x="151" y="25"/>
                      <a:pt x="163" y="23"/>
                    </a:cubicBezTo>
                    <a:cubicBezTo>
                      <a:pt x="175" y="22"/>
                      <a:pt x="183" y="16"/>
                      <a:pt x="183" y="16"/>
                    </a:cubicBezTo>
                    <a:cubicBezTo>
                      <a:pt x="183" y="16"/>
                      <a:pt x="180" y="11"/>
                      <a:pt x="168" y="9"/>
                    </a:cubicBezTo>
                    <a:cubicBezTo>
                      <a:pt x="157" y="8"/>
                      <a:pt x="139" y="7"/>
                      <a:pt x="114" y="7"/>
                    </a:cubicBezTo>
                    <a:cubicBezTo>
                      <a:pt x="102" y="7"/>
                      <a:pt x="91" y="7"/>
                      <a:pt x="79" y="7"/>
                    </a:cubicBezTo>
                    <a:cubicBezTo>
                      <a:pt x="76" y="13"/>
                      <a:pt x="72" y="19"/>
                      <a:pt x="69" y="2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6" name="Freeform 352"/>
              <p:cNvSpPr>
                <a:spLocks/>
              </p:cNvSpPr>
              <p:nvPr/>
            </p:nvSpPr>
            <p:spPr bwMode="auto">
              <a:xfrm>
                <a:off x="-1144588" y="2206626"/>
                <a:ext cx="938213" cy="211138"/>
              </a:xfrm>
              <a:custGeom>
                <a:avLst/>
                <a:gdLst>
                  <a:gd name="T0" fmla="*/ 138 w 250"/>
                  <a:gd name="T1" fmla="*/ 56 h 56"/>
                  <a:gd name="T2" fmla="*/ 84 w 250"/>
                  <a:gd name="T3" fmla="*/ 56 h 56"/>
                  <a:gd name="T4" fmla="*/ 97 w 250"/>
                  <a:gd name="T5" fmla="*/ 7 h 56"/>
                  <a:gd name="T6" fmla="*/ 0 w 250"/>
                  <a:gd name="T7" fmla="*/ 7 h 56"/>
                  <a:gd name="T8" fmla="*/ 3 w 250"/>
                  <a:gd name="T9" fmla="*/ 0 h 56"/>
                  <a:gd name="T10" fmla="*/ 250 w 250"/>
                  <a:gd name="T11" fmla="*/ 0 h 56"/>
                  <a:gd name="T12" fmla="*/ 248 w 250"/>
                  <a:gd name="T13" fmla="*/ 7 h 56"/>
                  <a:gd name="T14" fmla="*/ 151 w 250"/>
                  <a:gd name="T15" fmla="*/ 7 h 56"/>
                  <a:gd name="T16" fmla="*/ 138 w 250"/>
                  <a:gd name="T17" fmla="*/ 5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50" h="56">
                    <a:moveTo>
                      <a:pt x="138" y="56"/>
                    </a:moveTo>
                    <a:cubicBezTo>
                      <a:pt x="120" y="56"/>
                      <a:pt x="102" y="56"/>
                      <a:pt x="84" y="56"/>
                    </a:cubicBezTo>
                    <a:cubicBezTo>
                      <a:pt x="88" y="39"/>
                      <a:pt x="93" y="23"/>
                      <a:pt x="97" y="7"/>
                    </a:cubicBezTo>
                    <a:cubicBezTo>
                      <a:pt x="65" y="7"/>
                      <a:pt x="33" y="7"/>
                      <a:pt x="0" y="7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85" y="0"/>
                      <a:pt x="168" y="0"/>
                      <a:pt x="250" y="0"/>
                    </a:cubicBezTo>
                    <a:cubicBezTo>
                      <a:pt x="248" y="7"/>
                      <a:pt x="248" y="7"/>
                      <a:pt x="248" y="7"/>
                    </a:cubicBezTo>
                    <a:cubicBezTo>
                      <a:pt x="216" y="7"/>
                      <a:pt x="184" y="7"/>
                      <a:pt x="151" y="7"/>
                    </a:cubicBezTo>
                    <a:cubicBezTo>
                      <a:pt x="147" y="23"/>
                      <a:pt x="142" y="39"/>
                      <a:pt x="138" y="5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7" name="Freeform 353"/>
              <p:cNvSpPr>
                <a:spLocks/>
              </p:cNvSpPr>
              <p:nvPr/>
            </p:nvSpPr>
            <p:spPr bwMode="auto">
              <a:xfrm>
                <a:off x="4090988" y="2206626"/>
                <a:ext cx="1023938" cy="211138"/>
              </a:xfrm>
              <a:custGeom>
                <a:avLst/>
                <a:gdLst>
                  <a:gd name="T0" fmla="*/ 135 w 273"/>
                  <a:gd name="T1" fmla="*/ 25 h 56"/>
                  <a:gd name="T2" fmla="*/ 215 w 273"/>
                  <a:gd name="T3" fmla="*/ 0 h 56"/>
                  <a:gd name="T4" fmla="*/ 273 w 273"/>
                  <a:gd name="T5" fmla="*/ 0 h 56"/>
                  <a:gd name="T6" fmla="*/ 161 w 273"/>
                  <a:gd name="T7" fmla="*/ 34 h 56"/>
                  <a:gd name="T8" fmla="*/ 160 w 273"/>
                  <a:gd name="T9" fmla="*/ 56 h 56"/>
                  <a:gd name="T10" fmla="*/ 105 w 273"/>
                  <a:gd name="T11" fmla="*/ 56 h 56"/>
                  <a:gd name="T12" fmla="*/ 107 w 273"/>
                  <a:gd name="T13" fmla="*/ 34 h 56"/>
                  <a:gd name="T14" fmla="*/ 0 w 273"/>
                  <a:gd name="T15" fmla="*/ 0 h 56"/>
                  <a:gd name="T16" fmla="*/ 59 w 273"/>
                  <a:gd name="T17" fmla="*/ 0 h 56"/>
                  <a:gd name="T18" fmla="*/ 135 w 273"/>
                  <a:gd name="T19" fmla="*/ 25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73" h="56">
                    <a:moveTo>
                      <a:pt x="135" y="25"/>
                    </a:moveTo>
                    <a:cubicBezTo>
                      <a:pt x="162" y="17"/>
                      <a:pt x="188" y="8"/>
                      <a:pt x="215" y="0"/>
                    </a:cubicBezTo>
                    <a:cubicBezTo>
                      <a:pt x="234" y="0"/>
                      <a:pt x="254" y="0"/>
                      <a:pt x="273" y="0"/>
                    </a:cubicBezTo>
                    <a:cubicBezTo>
                      <a:pt x="236" y="11"/>
                      <a:pt x="199" y="22"/>
                      <a:pt x="161" y="34"/>
                    </a:cubicBezTo>
                    <a:cubicBezTo>
                      <a:pt x="161" y="41"/>
                      <a:pt x="160" y="48"/>
                      <a:pt x="160" y="56"/>
                    </a:cubicBezTo>
                    <a:cubicBezTo>
                      <a:pt x="142" y="56"/>
                      <a:pt x="124" y="56"/>
                      <a:pt x="105" y="56"/>
                    </a:cubicBezTo>
                    <a:cubicBezTo>
                      <a:pt x="106" y="48"/>
                      <a:pt x="106" y="41"/>
                      <a:pt x="107" y="34"/>
                    </a:cubicBezTo>
                    <a:cubicBezTo>
                      <a:pt x="71" y="23"/>
                      <a:pt x="36" y="11"/>
                      <a:pt x="0" y="0"/>
                    </a:cubicBezTo>
                    <a:cubicBezTo>
                      <a:pt x="20" y="0"/>
                      <a:pt x="39" y="0"/>
                      <a:pt x="59" y="0"/>
                    </a:cubicBezTo>
                    <a:cubicBezTo>
                      <a:pt x="84" y="8"/>
                      <a:pt x="109" y="17"/>
                      <a:pt x="135" y="2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8" name="Freeform 354"/>
              <p:cNvSpPr>
                <a:spLocks/>
              </p:cNvSpPr>
              <p:nvPr/>
            </p:nvSpPr>
            <p:spPr bwMode="auto">
              <a:xfrm>
                <a:off x="9548813" y="2206626"/>
                <a:ext cx="1001713" cy="211138"/>
              </a:xfrm>
              <a:custGeom>
                <a:avLst/>
                <a:gdLst>
                  <a:gd name="T0" fmla="*/ 261 w 267"/>
                  <a:gd name="T1" fmla="*/ 0 h 56"/>
                  <a:gd name="T2" fmla="*/ 267 w 267"/>
                  <a:gd name="T3" fmla="*/ 36 h 56"/>
                  <a:gd name="T4" fmla="*/ 254 w 267"/>
                  <a:gd name="T5" fmla="*/ 47 h 56"/>
                  <a:gd name="T6" fmla="*/ 209 w 267"/>
                  <a:gd name="T7" fmla="*/ 54 h 56"/>
                  <a:gd name="T8" fmla="*/ 138 w 267"/>
                  <a:gd name="T9" fmla="*/ 56 h 56"/>
                  <a:gd name="T10" fmla="*/ 41 w 267"/>
                  <a:gd name="T11" fmla="*/ 51 h 56"/>
                  <a:gd name="T12" fmla="*/ 5 w 267"/>
                  <a:gd name="T13" fmla="*/ 36 h 56"/>
                  <a:gd name="T14" fmla="*/ 0 w 267"/>
                  <a:gd name="T15" fmla="*/ 0 h 56"/>
                  <a:gd name="T16" fmla="*/ 54 w 267"/>
                  <a:gd name="T17" fmla="*/ 0 h 56"/>
                  <a:gd name="T18" fmla="*/ 59 w 267"/>
                  <a:gd name="T19" fmla="*/ 35 h 56"/>
                  <a:gd name="T20" fmla="*/ 80 w 267"/>
                  <a:gd name="T21" fmla="*/ 45 h 56"/>
                  <a:gd name="T22" fmla="*/ 139 w 267"/>
                  <a:gd name="T23" fmla="*/ 48 h 56"/>
                  <a:gd name="T24" fmla="*/ 213 w 267"/>
                  <a:gd name="T25" fmla="*/ 35 h 56"/>
                  <a:gd name="T26" fmla="*/ 207 w 267"/>
                  <a:gd name="T27" fmla="*/ 0 h 56"/>
                  <a:gd name="T28" fmla="*/ 261 w 267"/>
                  <a:gd name="T29" fmla="*/ 0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67" h="56">
                    <a:moveTo>
                      <a:pt x="261" y="0"/>
                    </a:moveTo>
                    <a:cubicBezTo>
                      <a:pt x="263" y="12"/>
                      <a:pt x="265" y="24"/>
                      <a:pt x="267" y="36"/>
                    </a:cubicBezTo>
                    <a:cubicBezTo>
                      <a:pt x="267" y="36"/>
                      <a:pt x="264" y="43"/>
                      <a:pt x="254" y="47"/>
                    </a:cubicBezTo>
                    <a:cubicBezTo>
                      <a:pt x="244" y="50"/>
                      <a:pt x="229" y="52"/>
                      <a:pt x="209" y="54"/>
                    </a:cubicBezTo>
                    <a:cubicBezTo>
                      <a:pt x="190" y="55"/>
                      <a:pt x="166" y="56"/>
                      <a:pt x="138" y="56"/>
                    </a:cubicBezTo>
                    <a:cubicBezTo>
                      <a:pt x="97" y="56"/>
                      <a:pt x="65" y="54"/>
                      <a:pt x="41" y="51"/>
                    </a:cubicBezTo>
                    <a:cubicBezTo>
                      <a:pt x="18" y="47"/>
                      <a:pt x="6" y="42"/>
                      <a:pt x="5" y="36"/>
                    </a:cubicBezTo>
                    <a:cubicBezTo>
                      <a:pt x="3" y="24"/>
                      <a:pt x="1" y="12"/>
                      <a:pt x="0" y="0"/>
                    </a:cubicBezTo>
                    <a:cubicBezTo>
                      <a:pt x="18" y="0"/>
                      <a:pt x="36" y="0"/>
                      <a:pt x="54" y="0"/>
                    </a:cubicBezTo>
                    <a:cubicBezTo>
                      <a:pt x="55" y="11"/>
                      <a:pt x="57" y="23"/>
                      <a:pt x="59" y="35"/>
                    </a:cubicBezTo>
                    <a:cubicBezTo>
                      <a:pt x="59" y="35"/>
                      <a:pt x="67" y="43"/>
                      <a:pt x="80" y="45"/>
                    </a:cubicBezTo>
                    <a:cubicBezTo>
                      <a:pt x="93" y="47"/>
                      <a:pt x="112" y="48"/>
                      <a:pt x="139" y="48"/>
                    </a:cubicBezTo>
                    <a:cubicBezTo>
                      <a:pt x="190" y="48"/>
                      <a:pt x="215" y="44"/>
                      <a:pt x="213" y="35"/>
                    </a:cubicBezTo>
                    <a:cubicBezTo>
                      <a:pt x="211" y="23"/>
                      <a:pt x="209" y="11"/>
                      <a:pt x="207" y="0"/>
                    </a:cubicBezTo>
                    <a:cubicBezTo>
                      <a:pt x="225" y="0"/>
                      <a:pt x="243" y="0"/>
                      <a:pt x="26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9" name="Freeform 355"/>
              <p:cNvSpPr>
                <a:spLocks/>
              </p:cNvSpPr>
              <p:nvPr/>
            </p:nvSpPr>
            <p:spPr bwMode="auto">
              <a:xfrm>
                <a:off x="15249525" y="2206626"/>
                <a:ext cx="284163" cy="211138"/>
              </a:xfrm>
              <a:custGeom>
                <a:avLst/>
                <a:gdLst>
                  <a:gd name="T0" fmla="*/ 21 w 76"/>
                  <a:gd name="T1" fmla="*/ 56 h 56"/>
                  <a:gd name="T2" fmla="*/ 0 w 76"/>
                  <a:gd name="T3" fmla="*/ 0 h 56"/>
                  <a:gd name="T4" fmla="*/ 54 w 76"/>
                  <a:gd name="T5" fmla="*/ 0 h 56"/>
                  <a:gd name="T6" fmla="*/ 76 w 76"/>
                  <a:gd name="T7" fmla="*/ 56 h 56"/>
                  <a:gd name="T8" fmla="*/ 21 w 76"/>
                  <a:gd name="T9" fmla="*/ 5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6" h="56">
                    <a:moveTo>
                      <a:pt x="21" y="56"/>
                    </a:moveTo>
                    <a:cubicBezTo>
                      <a:pt x="14" y="37"/>
                      <a:pt x="7" y="18"/>
                      <a:pt x="0" y="0"/>
                    </a:cubicBezTo>
                    <a:cubicBezTo>
                      <a:pt x="18" y="0"/>
                      <a:pt x="36" y="0"/>
                      <a:pt x="54" y="0"/>
                    </a:cubicBezTo>
                    <a:cubicBezTo>
                      <a:pt x="61" y="18"/>
                      <a:pt x="68" y="37"/>
                      <a:pt x="76" y="56"/>
                    </a:cubicBezTo>
                    <a:cubicBezTo>
                      <a:pt x="57" y="56"/>
                      <a:pt x="39" y="56"/>
                      <a:pt x="21" y="5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0" name="Freeform 356"/>
              <p:cNvSpPr>
                <a:spLocks noEditPoints="1"/>
              </p:cNvSpPr>
              <p:nvPr/>
            </p:nvSpPr>
            <p:spPr bwMode="auto">
              <a:xfrm>
                <a:off x="20226338" y="2203451"/>
                <a:ext cx="1203325" cy="214313"/>
              </a:xfrm>
              <a:custGeom>
                <a:avLst/>
                <a:gdLst>
                  <a:gd name="T0" fmla="*/ 315 w 321"/>
                  <a:gd name="T1" fmla="*/ 28 h 57"/>
                  <a:gd name="T2" fmla="*/ 288 w 321"/>
                  <a:gd name="T3" fmla="*/ 50 h 57"/>
                  <a:gd name="T4" fmla="*/ 178 w 321"/>
                  <a:gd name="T5" fmla="*/ 57 h 57"/>
                  <a:gd name="T6" fmla="*/ 58 w 321"/>
                  <a:gd name="T7" fmla="*/ 50 h 57"/>
                  <a:gd name="T8" fmla="*/ 5 w 321"/>
                  <a:gd name="T9" fmla="*/ 28 h 57"/>
                  <a:gd name="T10" fmla="*/ 33 w 321"/>
                  <a:gd name="T11" fmla="*/ 7 h 57"/>
                  <a:gd name="T12" fmla="*/ 144 w 321"/>
                  <a:gd name="T13" fmla="*/ 0 h 57"/>
                  <a:gd name="T14" fmla="*/ 262 w 321"/>
                  <a:gd name="T15" fmla="*/ 7 h 57"/>
                  <a:gd name="T16" fmla="*/ 315 w 321"/>
                  <a:gd name="T17" fmla="*/ 28 h 57"/>
                  <a:gd name="T18" fmla="*/ 63 w 321"/>
                  <a:gd name="T19" fmla="*/ 28 h 57"/>
                  <a:gd name="T20" fmla="*/ 97 w 321"/>
                  <a:gd name="T21" fmla="*/ 44 h 57"/>
                  <a:gd name="T22" fmla="*/ 173 w 321"/>
                  <a:gd name="T23" fmla="*/ 49 h 57"/>
                  <a:gd name="T24" fmla="*/ 243 w 321"/>
                  <a:gd name="T25" fmla="*/ 44 h 57"/>
                  <a:gd name="T26" fmla="*/ 258 w 321"/>
                  <a:gd name="T27" fmla="*/ 28 h 57"/>
                  <a:gd name="T28" fmla="*/ 224 w 321"/>
                  <a:gd name="T29" fmla="*/ 13 h 57"/>
                  <a:gd name="T30" fmla="*/ 148 w 321"/>
                  <a:gd name="T31" fmla="*/ 8 h 57"/>
                  <a:gd name="T32" fmla="*/ 78 w 321"/>
                  <a:gd name="T33" fmla="*/ 13 h 57"/>
                  <a:gd name="T34" fmla="*/ 63 w 321"/>
                  <a:gd name="T35" fmla="*/ 28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21" h="57">
                    <a:moveTo>
                      <a:pt x="315" y="28"/>
                    </a:moveTo>
                    <a:cubicBezTo>
                      <a:pt x="321" y="38"/>
                      <a:pt x="312" y="45"/>
                      <a:pt x="288" y="50"/>
                    </a:cubicBezTo>
                    <a:cubicBezTo>
                      <a:pt x="264" y="55"/>
                      <a:pt x="228" y="57"/>
                      <a:pt x="178" y="57"/>
                    </a:cubicBezTo>
                    <a:cubicBezTo>
                      <a:pt x="128" y="57"/>
                      <a:pt x="88" y="55"/>
                      <a:pt x="58" y="50"/>
                    </a:cubicBezTo>
                    <a:cubicBezTo>
                      <a:pt x="28" y="45"/>
                      <a:pt x="11" y="38"/>
                      <a:pt x="5" y="28"/>
                    </a:cubicBezTo>
                    <a:cubicBezTo>
                      <a:pt x="0" y="19"/>
                      <a:pt x="9" y="12"/>
                      <a:pt x="33" y="7"/>
                    </a:cubicBezTo>
                    <a:cubicBezTo>
                      <a:pt x="57" y="2"/>
                      <a:pt x="94" y="0"/>
                      <a:pt x="144" y="0"/>
                    </a:cubicBezTo>
                    <a:cubicBezTo>
                      <a:pt x="193" y="0"/>
                      <a:pt x="232" y="2"/>
                      <a:pt x="262" y="7"/>
                    </a:cubicBezTo>
                    <a:cubicBezTo>
                      <a:pt x="292" y="12"/>
                      <a:pt x="310" y="19"/>
                      <a:pt x="315" y="28"/>
                    </a:cubicBezTo>
                    <a:close/>
                    <a:moveTo>
                      <a:pt x="63" y="28"/>
                    </a:moveTo>
                    <a:cubicBezTo>
                      <a:pt x="67" y="35"/>
                      <a:pt x="78" y="40"/>
                      <a:pt x="97" y="44"/>
                    </a:cubicBezTo>
                    <a:cubicBezTo>
                      <a:pt x="115" y="48"/>
                      <a:pt x="141" y="49"/>
                      <a:pt x="173" y="49"/>
                    </a:cubicBezTo>
                    <a:cubicBezTo>
                      <a:pt x="205" y="49"/>
                      <a:pt x="229" y="48"/>
                      <a:pt x="243" y="44"/>
                    </a:cubicBezTo>
                    <a:cubicBezTo>
                      <a:pt x="257" y="41"/>
                      <a:pt x="262" y="35"/>
                      <a:pt x="258" y="28"/>
                    </a:cubicBezTo>
                    <a:cubicBezTo>
                      <a:pt x="254" y="22"/>
                      <a:pt x="243" y="17"/>
                      <a:pt x="224" y="13"/>
                    </a:cubicBezTo>
                    <a:cubicBezTo>
                      <a:pt x="206" y="9"/>
                      <a:pt x="180" y="8"/>
                      <a:pt x="148" y="8"/>
                    </a:cubicBezTo>
                    <a:cubicBezTo>
                      <a:pt x="116" y="8"/>
                      <a:pt x="93" y="9"/>
                      <a:pt x="78" y="13"/>
                    </a:cubicBezTo>
                    <a:cubicBezTo>
                      <a:pt x="64" y="17"/>
                      <a:pt x="59" y="22"/>
                      <a:pt x="63" y="28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1" name="Freeform 357"/>
              <p:cNvSpPr>
                <a:spLocks noEditPoints="1"/>
              </p:cNvSpPr>
              <p:nvPr/>
            </p:nvSpPr>
            <p:spPr bwMode="auto">
              <a:xfrm>
                <a:off x="-22659975" y="3165476"/>
                <a:ext cx="1200150" cy="230188"/>
              </a:xfrm>
              <a:custGeom>
                <a:avLst/>
                <a:gdLst>
                  <a:gd name="T0" fmla="*/ 260 w 320"/>
                  <a:gd name="T1" fmla="*/ 61 h 61"/>
                  <a:gd name="T2" fmla="*/ 244 w 320"/>
                  <a:gd name="T3" fmla="*/ 44 h 61"/>
                  <a:gd name="T4" fmla="*/ 113 w 320"/>
                  <a:gd name="T5" fmla="*/ 44 h 61"/>
                  <a:gd name="T6" fmla="*/ 60 w 320"/>
                  <a:gd name="T7" fmla="*/ 61 h 61"/>
                  <a:gd name="T8" fmla="*/ 0 w 320"/>
                  <a:gd name="T9" fmla="*/ 61 h 61"/>
                  <a:gd name="T10" fmla="*/ 197 w 320"/>
                  <a:gd name="T11" fmla="*/ 0 h 61"/>
                  <a:gd name="T12" fmla="*/ 258 w 320"/>
                  <a:gd name="T13" fmla="*/ 0 h 61"/>
                  <a:gd name="T14" fmla="*/ 320 w 320"/>
                  <a:gd name="T15" fmla="*/ 61 h 61"/>
                  <a:gd name="T16" fmla="*/ 260 w 320"/>
                  <a:gd name="T17" fmla="*/ 61 h 61"/>
                  <a:gd name="T18" fmla="*/ 239 w 320"/>
                  <a:gd name="T19" fmla="*/ 35 h 61"/>
                  <a:gd name="T20" fmla="*/ 225 w 320"/>
                  <a:gd name="T21" fmla="*/ 19 h 61"/>
                  <a:gd name="T22" fmla="*/ 221 w 320"/>
                  <a:gd name="T23" fmla="*/ 14 h 61"/>
                  <a:gd name="T24" fmla="*/ 218 w 320"/>
                  <a:gd name="T25" fmla="*/ 9 h 61"/>
                  <a:gd name="T26" fmla="*/ 187 w 320"/>
                  <a:gd name="T27" fmla="*/ 20 h 61"/>
                  <a:gd name="T28" fmla="*/ 139 w 320"/>
                  <a:gd name="T29" fmla="*/ 35 h 61"/>
                  <a:gd name="T30" fmla="*/ 239 w 320"/>
                  <a:gd name="T31" fmla="*/ 35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20" h="61">
                    <a:moveTo>
                      <a:pt x="260" y="61"/>
                    </a:moveTo>
                    <a:cubicBezTo>
                      <a:pt x="244" y="44"/>
                      <a:pt x="244" y="44"/>
                      <a:pt x="244" y="44"/>
                    </a:cubicBezTo>
                    <a:cubicBezTo>
                      <a:pt x="200" y="44"/>
                      <a:pt x="156" y="44"/>
                      <a:pt x="113" y="44"/>
                    </a:cubicBezTo>
                    <a:cubicBezTo>
                      <a:pt x="95" y="50"/>
                      <a:pt x="78" y="55"/>
                      <a:pt x="60" y="61"/>
                    </a:cubicBezTo>
                    <a:cubicBezTo>
                      <a:pt x="40" y="61"/>
                      <a:pt x="20" y="61"/>
                      <a:pt x="0" y="61"/>
                    </a:cubicBezTo>
                    <a:cubicBezTo>
                      <a:pt x="66" y="40"/>
                      <a:pt x="132" y="20"/>
                      <a:pt x="197" y="0"/>
                    </a:cubicBezTo>
                    <a:cubicBezTo>
                      <a:pt x="217" y="0"/>
                      <a:pt x="238" y="0"/>
                      <a:pt x="258" y="0"/>
                    </a:cubicBezTo>
                    <a:cubicBezTo>
                      <a:pt x="279" y="20"/>
                      <a:pt x="299" y="41"/>
                      <a:pt x="320" y="61"/>
                    </a:cubicBezTo>
                    <a:cubicBezTo>
                      <a:pt x="300" y="61"/>
                      <a:pt x="280" y="61"/>
                      <a:pt x="260" y="61"/>
                    </a:cubicBezTo>
                    <a:close/>
                    <a:moveTo>
                      <a:pt x="239" y="35"/>
                    </a:moveTo>
                    <a:cubicBezTo>
                      <a:pt x="225" y="19"/>
                      <a:pt x="225" y="19"/>
                      <a:pt x="225" y="19"/>
                    </a:cubicBezTo>
                    <a:cubicBezTo>
                      <a:pt x="221" y="14"/>
                      <a:pt x="221" y="14"/>
                      <a:pt x="221" y="14"/>
                    </a:cubicBezTo>
                    <a:cubicBezTo>
                      <a:pt x="218" y="9"/>
                      <a:pt x="218" y="9"/>
                      <a:pt x="218" y="9"/>
                    </a:cubicBezTo>
                    <a:cubicBezTo>
                      <a:pt x="210" y="12"/>
                      <a:pt x="200" y="16"/>
                      <a:pt x="187" y="20"/>
                    </a:cubicBezTo>
                    <a:cubicBezTo>
                      <a:pt x="171" y="25"/>
                      <a:pt x="155" y="30"/>
                      <a:pt x="139" y="35"/>
                    </a:cubicBezTo>
                    <a:cubicBezTo>
                      <a:pt x="172" y="35"/>
                      <a:pt x="206" y="35"/>
                      <a:pt x="239" y="3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2" name="Freeform 358"/>
              <p:cNvSpPr>
                <a:spLocks/>
              </p:cNvSpPr>
              <p:nvPr/>
            </p:nvSpPr>
            <p:spPr bwMode="auto">
              <a:xfrm>
                <a:off x="-16952913" y="3165476"/>
                <a:ext cx="990600" cy="233363"/>
              </a:xfrm>
              <a:custGeom>
                <a:avLst/>
                <a:gdLst>
                  <a:gd name="T0" fmla="*/ 234 w 264"/>
                  <a:gd name="T1" fmla="*/ 44 h 62"/>
                  <a:gd name="T2" fmla="*/ 189 w 264"/>
                  <a:gd name="T3" fmla="*/ 57 h 62"/>
                  <a:gd name="T4" fmla="*/ 93 w 264"/>
                  <a:gd name="T5" fmla="*/ 62 h 62"/>
                  <a:gd name="T6" fmla="*/ 0 w 264"/>
                  <a:gd name="T7" fmla="*/ 58 h 62"/>
                  <a:gd name="T8" fmla="*/ 9 w 264"/>
                  <a:gd name="T9" fmla="*/ 49 h 62"/>
                  <a:gd name="T10" fmla="*/ 56 w 264"/>
                  <a:gd name="T11" fmla="*/ 52 h 62"/>
                  <a:gd name="T12" fmla="*/ 105 w 264"/>
                  <a:gd name="T13" fmla="*/ 53 h 62"/>
                  <a:gd name="T14" fmla="*/ 156 w 264"/>
                  <a:gd name="T15" fmla="*/ 51 h 62"/>
                  <a:gd name="T16" fmla="*/ 177 w 264"/>
                  <a:gd name="T17" fmla="*/ 45 h 62"/>
                  <a:gd name="T18" fmla="*/ 168 w 264"/>
                  <a:gd name="T19" fmla="*/ 39 h 62"/>
                  <a:gd name="T20" fmla="*/ 112 w 264"/>
                  <a:gd name="T21" fmla="*/ 34 h 62"/>
                  <a:gd name="T22" fmla="*/ 53 w 264"/>
                  <a:gd name="T23" fmla="*/ 26 h 62"/>
                  <a:gd name="T24" fmla="*/ 43 w 264"/>
                  <a:gd name="T25" fmla="*/ 16 h 62"/>
                  <a:gd name="T26" fmla="*/ 84 w 264"/>
                  <a:gd name="T27" fmla="*/ 4 h 62"/>
                  <a:gd name="T28" fmla="*/ 170 w 264"/>
                  <a:gd name="T29" fmla="*/ 0 h 62"/>
                  <a:gd name="T30" fmla="*/ 264 w 264"/>
                  <a:gd name="T31" fmla="*/ 4 h 62"/>
                  <a:gd name="T32" fmla="*/ 240 w 264"/>
                  <a:gd name="T33" fmla="*/ 11 h 62"/>
                  <a:gd name="T34" fmla="*/ 161 w 264"/>
                  <a:gd name="T35" fmla="*/ 8 h 62"/>
                  <a:gd name="T36" fmla="*/ 118 w 264"/>
                  <a:gd name="T37" fmla="*/ 10 h 62"/>
                  <a:gd name="T38" fmla="*/ 99 w 264"/>
                  <a:gd name="T39" fmla="*/ 16 h 62"/>
                  <a:gd name="T40" fmla="*/ 101 w 264"/>
                  <a:gd name="T41" fmla="*/ 20 h 62"/>
                  <a:gd name="T42" fmla="*/ 117 w 264"/>
                  <a:gd name="T43" fmla="*/ 23 h 62"/>
                  <a:gd name="T44" fmla="*/ 160 w 264"/>
                  <a:gd name="T45" fmla="*/ 27 h 62"/>
                  <a:gd name="T46" fmla="*/ 211 w 264"/>
                  <a:gd name="T47" fmla="*/ 32 h 62"/>
                  <a:gd name="T48" fmla="*/ 232 w 264"/>
                  <a:gd name="T49" fmla="*/ 37 h 62"/>
                  <a:gd name="T50" fmla="*/ 234 w 264"/>
                  <a:gd name="T51" fmla="*/ 44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64" h="62">
                    <a:moveTo>
                      <a:pt x="234" y="44"/>
                    </a:moveTo>
                    <a:cubicBezTo>
                      <a:pt x="234" y="44"/>
                      <a:pt x="214" y="54"/>
                      <a:pt x="189" y="57"/>
                    </a:cubicBezTo>
                    <a:cubicBezTo>
                      <a:pt x="164" y="60"/>
                      <a:pt x="132" y="62"/>
                      <a:pt x="93" y="62"/>
                    </a:cubicBezTo>
                    <a:cubicBezTo>
                      <a:pt x="54" y="62"/>
                      <a:pt x="23" y="61"/>
                      <a:pt x="0" y="58"/>
                    </a:cubicBezTo>
                    <a:cubicBezTo>
                      <a:pt x="9" y="49"/>
                      <a:pt x="9" y="49"/>
                      <a:pt x="9" y="49"/>
                    </a:cubicBezTo>
                    <a:cubicBezTo>
                      <a:pt x="23" y="50"/>
                      <a:pt x="39" y="51"/>
                      <a:pt x="56" y="52"/>
                    </a:cubicBezTo>
                    <a:cubicBezTo>
                      <a:pt x="73" y="53"/>
                      <a:pt x="89" y="53"/>
                      <a:pt x="105" y="53"/>
                    </a:cubicBezTo>
                    <a:cubicBezTo>
                      <a:pt x="127" y="53"/>
                      <a:pt x="144" y="53"/>
                      <a:pt x="156" y="51"/>
                    </a:cubicBezTo>
                    <a:cubicBezTo>
                      <a:pt x="168" y="50"/>
                      <a:pt x="177" y="45"/>
                      <a:pt x="177" y="45"/>
                    </a:cubicBezTo>
                    <a:cubicBezTo>
                      <a:pt x="177" y="45"/>
                      <a:pt x="176" y="41"/>
                      <a:pt x="168" y="39"/>
                    </a:cubicBezTo>
                    <a:cubicBezTo>
                      <a:pt x="159" y="38"/>
                      <a:pt x="141" y="36"/>
                      <a:pt x="112" y="34"/>
                    </a:cubicBezTo>
                    <a:cubicBezTo>
                      <a:pt x="83" y="31"/>
                      <a:pt x="63" y="29"/>
                      <a:pt x="53" y="26"/>
                    </a:cubicBezTo>
                    <a:cubicBezTo>
                      <a:pt x="43" y="23"/>
                      <a:pt x="43" y="16"/>
                      <a:pt x="43" y="16"/>
                    </a:cubicBezTo>
                    <a:cubicBezTo>
                      <a:pt x="43" y="16"/>
                      <a:pt x="61" y="7"/>
                      <a:pt x="84" y="4"/>
                    </a:cubicBezTo>
                    <a:cubicBezTo>
                      <a:pt x="107" y="1"/>
                      <a:pt x="136" y="0"/>
                      <a:pt x="170" y="0"/>
                    </a:cubicBezTo>
                    <a:cubicBezTo>
                      <a:pt x="203" y="0"/>
                      <a:pt x="234" y="1"/>
                      <a:pt x="264" y="4"/>
                    </a:cubicBezTo>
                    <a:cubicBezTo>
                      <a:pt x="256" y="6"/>
                      <a:pt x="248" y="9"/>
                      <a:pt x="240" y="11"/>
                    </a:cubicBezTo>
                    <a:cubicBezTo>
                      <a:pt x="211" y="9"/>
                      <a:pt x="185" y="8"/>
                      <a:pt x="161" y="8"/>
                    </a:cubicBezTo>
                    <a:cubicBezTo>
                      <a:pt x="143" y="8"/>
                      <a:pt x="128" y="9"/>
                      <a:pt x="118" y="10"/>
                    </a:cubicBezTo>
                    <a:cubicBezTo>
                      <a:pt x="107" y="11"/>
                      <a:pt x="99" y="16"/>
                      <a:pt x="99" y="16"/>
                    </a:cubicBezTo>
                    <a:cubicBezTo>
                      <a:pt x="101" y="20"/>
                      <a:pt x="101" y="20"/>
                      <a:pt x="101" y="20"/>
                    </a:cubicBezTo>
                    <a:cubicBezTo>
                      <a:pt x="101" y="20"/>
                      <a:pt x="109" y="22"/>
                      <a:pt x="117" y="23"/>
                    </a:cubicBezTo>
                    <a:cubicBezTo>
                      <a:pt x="124" y="24"/>
                      <a:pt x="139" y="25"/>
                      <a:pt x="160" y="27"/>
                    </a:cubicBezTo>
                    <a:cubicBezTo>
                      <a:pt x="183" y="29"/>
                      <a:pt x="200" y="30"/>
                      <a:pt x="211" y="32"/>
                    </a:cubicBezTo>
                    <a:cubicBezTo>
                      <a:pt x="221" y="33"/>
                      <a:pt x="232" y="37"/>
                      <a:pt x="232" y="37"/>
                    </a:cubicBezTo>
                    <a:lnTo>
                      <a:pt x="234" y="44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3" name="Freeform 359"/>
              <p:cNvSpPr>
                <a:spLocks noEditPoints="1"/>
              </p:cNvSpPr>
              <p:nvPr/>
            </p:nvSpPr>
            <p:spPr bwMode="auto">
              <a:xfrm>
                <a:off x="-11450638" y="3165476"/>
                <a:ext cx="1150938" cy="230188"/>
              </a:xfrm>
              <a:custGeom>
                <a:avLst/>
                <a:gdLst>
                  <a:gd name="T0" fmla="*/ 301 w 307"/>
                  <a:gd name="T1" fmla="*/ 30 h 61"/>
                  <a:gd name="T2" fmla="*/ 239 w 307"/>
                  <a:gd name="T3" fmla="*/ 53 h 61"/>
                  <a:gd name="T4" fmla="*/ 97 w 307"/>
                  <a:gd name="T5" fmla="*/ 61 h 61"/>
                  <a:gd name="T6" fmla="*/ 0 w 307"/>
                  <a:gd name="T7" fmla="*/ 61 h 61"/>
                  <a:gd name="T8" fmla="*/ 42 w 307"/>
                  <a:gd name="T9" fmla="*/ 0 h 61"/>
                  <a:gd name="T10" fmla="*/ 148 w 307"/>
                  <a:gd name="T11" fmla="*/ 0 h 61"/>
                  <a:gd name="T12" fmla="*/ 270 w 307"/>
                  <a:gd name="T13" fmla="*/ 8 h 61"/>
                  <a:gd name="T14" fmla="*/ 301 w 307"/>
                  <a:gd name="T15" fmla="*/ 30 h 61"/>
                  <a:gd name="T16" fmla="*/ 242 w 307"/>
                  <a:gd name="T17" fmla="*/ 30 h 61"/>
                  <a:gd name="T18" fmla="*/ 141 w 307"/>
                  <a:gd name="T19" fmla="*/ 9 h 61"/>
                  <a:gd name="T20" fmla="*/ 92 w 307"/>
                  <a:gd name="T21" fmla="*/ 9 h 61"/>
                  <a:gd name="T22" fmla="*/ 62 w 307"/>
                  <a:gd name="T23" fmla="*/ 53 h 61"/>
                  <a:gd name="T24" fmla="*/ 103 w 307"/>
                  <a:gd name="T25" fmla="*/ 53 h 61"/>
                  <a:gd name="T26" fmla="*/ 242 w 307"/>
                  <a:gd name="T27" fmla="*/ 30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07" h="61">
                    <a:moveTo>
                      <a:pt x="301" y="30"/>
                    </a:moveTo>
                    <a:cubicBezTo>
                      <a:pt x="295" y="40"/>
                      <a:pt x="274" y="47"/>
                      <a:pt x="239" y="53"/>
                    </a:cubicBezTo>
                    <a:cubicBezTo>
                      <a:pt x="204" y="58"/>
                      <a:pt x="156" y="61"/>
                      <a:pt x="97" y="61"/>
                    </a:cubicBezTo>
                    <a:cubicBezTo>
                      <a:pt x="65" y="61"/>
                      <a:pt x="32" y="61"/>
                      <a:pt x="0" y="61"/>
                    </a:cubicBezTo>
                    <a:cubicBezTo>
                      <a:pt x="14" y="41"/>
                      <a:pt x="28" y="20"/>
                      <a:pt x="42" y="0"/>
                    </a:cubicBezTo>
                    <a:cubicBezTo>
                      <a:pt x="77" y="0"/>
                      <a:pt x="113" y="0"/>
                      <a:pt x="148" y="0"/>
                    </a:cubicBezTo>
                    <a:cubicBezTo>
                      <a:pt x="202" y="0"/>
                      <a:pt x="243" y="3"/>
                      <a:pt x="270" y="8"/>
                    </a:cubicBezTo>
                    <a:cubicBezTo>
                      <a:pt x="297" y="13"/>
                      <a:pt x="307" y="21"/>
                      <a:pt x="301" y="30"/>
                    </a:cubicBezTo>
                    <a:close/>
                    <a:moveTo>
                      <a:pt x="242" y="30"/>
                    </a:moveTo>
                    <a:cubicBezTo>
                      <a:pt x="251" y="16"/>
                      <a:pt x="218" y="9"/>
                      <a:pt x="141" y="9"/>
                    </a:cubicBezTo>
                    <a:cubicBezTo>
                      <a:pt x="125" y="9"/>
                      <a:pt x="108" y="9"/>
                      <a:pt x="92" y="9"/>
                    </a:cubicBezTo>
                    <a:cubicBezTo>
                      <a:pt x="82" y="23"/>
                      <a:pt x="72" y="38"/>
                      <a:pt x="62" y="53"/>
                    </a:cubicBezTo>
                    <a:cubicBezTo>
                      <a:pt x="76" y="53"/>
                      <a:pt x="89" y="53"/>
                      <a:pt x="103" y="53"/>
                    </a:cubicBezTo>
                    <a:cubicBezTo>
                      <a:pt x="186" y="53"/>
                      <a:pt x="232" y="45"/>
                      <a:pt x="242" y="3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4" name="Freeform 360"/>
              <p:cNvSpPr>
                <a:spLocks/>
              </p:cNvSpPr>
              <p:nvPr/>
            </p:nvSpPr>
            <p:spPr bwMode="auto">
              <a:xfrm>
                <a:off x="-5607050" y="3165476"/>
                <a:ext cx="828675" cy="230188"/>
              </a:xfrm>
              <a:custGeom>
                <a:avLst/>
                <a:gdLst>
                  <a:gd name="T0" fmla="*/ 56 w 221"/>
                  <a:gd name="T1" fmla="*/ 61 h 61"/>
                  <a:gd name="T2" fmla="*/ 0 w 221"/>
                  <a:gd name="T3" fmla="*/ 61 h 61"/>
                  <a:gd name="T4" fmla="*/ 28 w 221"/>
                  <a:gd name="T5" fmla="*/ 0 h 61"/>
                  <a:gd name="T6" fmla="*/ 221 w 221"/>
                  <a:gd name="T7" fmla="*/ 0 h 61"/>
                  <a:gd name="T8" fmla="*/ 217 w 221"/>
                  <a:gd name="T9" fmla="*/ 9 h 61"/>
                  <a:gd name="T10" fmla="*/ 79 w 221"/>
                  <a:gd name="T11" fmla="*/ 9 h 61"/>
                  <a:gd name="T12" fmla="*/ 71 w 221"/>
                  <a:gd name="T13" fmla="*/ 27 h 61"/>
                  <a:gd name="T14" fmla="*/ 200 w 221"/>
                  <a:gd name="T15" fmla="*/ 27 h 61"/>
                  <a:gd name="T16" fmla="*/ 197 w 221"/>
                  <a:gd name="T17" fmla="*/ 36 h 61"/>
                  <a:gd name="T18" fmla="*/ 67 w 221"/>
                  <a:gd name="T19" fmla="*/ 36 h 61"/>
                  <a:gd name="T20" fmla="*/ 56 w 221"/>
                  <a:gd name="T21" fmla="*/ 61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21" h="61">
                    <a:moveTo>
                      <a:pt x="56" y="61"/>
                    </a:moveTo>
                    <a:cubicBezTo>
                      <a:pt x="37" y="61"/>
                      <a:pt x="18" y="61"/>
                      <a:pt x="0" y="61"/>
                    </a:cubicBezTo>
                    <a:cubicBezTo>
                      <a:pt x="9" y="41"/>
                      <a:pt x="18" y="21"/>
                      <a:pt x="28" y="0"/>
                    </a:cubicBezTo>
                    <a:cubicBezTo>
                      <a:pt x="92" y="0"/>
                      <a:pt x="156" y="0"/>
                      <a:pt x="221" y="0"/>
                    </a:cubicBezTo>
                    <a:cubicBezTo>
                      <a:pt x="217" y="9"/>
                      <a:pt x="217" y="9"/>
                      <a:pt x="217" y="9"/>
                    </a:cubicBezTo>
                    <a:cubicBezTo>
                      <a:pt x="171" y="9"/>
                      <a:pt x="125" y="9"/>
                      <a:pt x="79" y="9"/>
                    </a:cubicBezTo>
                    <a:cubicBezTo>
                      <a:pt x="77" y="15"/>
                      <a:pt x="74" y="21"/>
                      <a:pt x="71" y="27"/>
                    </a:cubicBezTo>
                    <a:cubicBezTo>
                      <a:pt x="114" y="27"/>
                      <a:pt x="157" y="27"/>
                      <a:pt x="200" y="27"/>
                    </a:cubicBezTo>
                    <a:cubicBezTo>
                      <a:pt x="197" y="36"/>
                      <a:pt x="197" y="36"/>
                      <a:pt x="197" y="36"/>
                    </a:cubicBezTo>
                    <a:cubicBezTo>
                      <a:pt x="153" y="36"/>
                      <a:pt x="110" y="36"/>
                      <a:pt x="67" y="36"/>
                    </a:cubicBezTo>
                    <a:cubicBezTo>
                      <a:pt x="63" y="44"/>
                      <a:pt x="59" y="53"/>
                      <a:pt x="56" y="6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5" name="Freeform 361"/>
              <p:cNvSpPr>
                <a:spLocks/>
              </p:cNvSpPr>
              <p:nvPr/>
            </p:nvSpPr>
            <p:spPr bwMode="auto">
              <a:xfrm>
                <a:off x="-233363" y="3165476"/>
                <a:ext cx="1084263" cy="233363"/>
              </a:xfrm>
              <a:custGeom>
                <a:avLst/>
                <a:gdLst>
                  <a:gd name="T0" fmla="*/ 160 w 289"/>
                  <a:gd name="T1" fmla="*/ 28 h 62"/>
                  <a:gd name="T2" fmla="*/ 287 w 289"/>
                  <a:gd name="T3" fmla="*/ 28 h 62"/>
                  <a:gd name="T4" fmla="*/ 281 w 289"/>
                  <a:gd name="T5" fmla="*/ 58 h 62"/>
                  <a:gd name="T6" fmla="*/ 220 w 289"/>
                  <a:gd name="T7" fmla="*/ 61 h 62"/>
                  <a:gd name="T8" fmla="*/ 158 w 289"/>
                  <a:gd name="T9" fmla="*/ 62 h 62"/>
                  <a:gd name="T10" fmla="*/ 39 w 289"/>
                  <a:gd name="T11" fmla="*/ 54 h 62"/>
                  <a:gd name="T12" fmla="*/ 2 w 289"/>
                  <a:gd name="T13" fmla="*/ 31 h 62"/>
                  <a:gd name="T14" fmla="*/ 55 w 289"/>
                  <a:gd name="T15" fmla="*/ 8 h 62"/>
                  <a:gd name="T16" fmla="*/ 188 w 289"/>
                  <a:gd name="T17" fmla="*/ 0 h 62"/>
                  <a:gd name="T18" fmla="*/ 289 w 289"/>
                  <a:gd name="T19" fmla="*/ 3 h 62"/>
                  <a:gd name="T20" fmla="*/ 268 w 289"/>
                  <a:gd name="T21" fmla="*/ 11 h 62"/>
                  <a:gd name="T22" fmla="*/ 185 w 289"/>
                  <a:gd name="T23" fmla="*/ 8 h 62"/>
                  <a:gd name="T24" fmla="*/ 97 w 289"/>
                  <a:gd name="T25" fmla="*/ 14 h 62"/>
                  <a:gd name="T26" fmla="*/ 61 w 289"/>
                  <a:gd name="T27" fmla="*/ 31 h 62"/>
                  <a:gd name="T28" fmla="*/ 86 w 289"/>
                  <a:gd name="T29" fmla="*/ 47 h 62"/>
                  <a:gd name="T30" fmla="*/ 168 w 289"/>
                  <a:gd name="T31" fmla="*/ 53 h 62"/>
                  <a:gd name="T32" fmla="*/ 226 w 289"/>
                  <a:gd name="T33" fmla="*/ 52 h 62"/>
                  <a:gd name="T34" fmla="*/ 230 w 289"/>
                  <a:gd name="T35" fmla="*/ 36 h 62"/>
                  <a:gd name="T36" fmla="*/ 159 w 289"/>
                  <a:gd name="T37" fmla="*/ 36 h 62"/>
                  <a:gd name="T38" fmla="*/ 160 w 289"/>
                  <a:gd name="T39" fmla="*/ 28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89" h="62">
                    <a:moveTo>
                      <a:pt x="160" y="28"/>
                    </a:moveTo>
                    <a:cubicBezTo>
                      <a:pt x="203" y="28"/>
                      <a:pt x="245" y="28"/>
                      <a:pt x="287" y="28"/>
                    </a:cubicBezTo>
                    <a:cubicBezTo>
                      <a:pt x="285" y="38"/>
                      <a:pt x="283" y="48"/>
                      <a:pt x="281" y="58"/>
                    </a:cubicBezTo>
                    <a:cubicBezTo>
                      <a:pt x="259" y="60"/>
                      <a:pt x="239" y="60"/>
                      <a:pt x="220" y="61"/>
                    </a:cubicBezTo>
                    <a:cubicBezTo>
                      <a:pt x="201" y="61"/>
                      <a:pt x="180" y="62"/>
                      <a:pt x="158" y="62"/>
                    </a:cubicBezTo>
                    <a:cubicBezTo>
                      <a:pt x="106" y="62"/>
                      <a:pt x="66" y="59"/>
                      <a:pt x="39" y="54"/>
                    </a:cubicBezTo>
                    <a:cubicBezTo>
                      <a:pt x="12" y="48"/>
                      <a:pt x="0" y="40"/>
                      <a:pt x="2" y="31"/>
                    </a:cubicBezTo>
                    <a:cubicBezTo>
                      <a:pt x="5" y="21"/>
                      <a:pt x="22" y="13"/>
                      <a:pt x="55" y="8"/>
                    </a:cubicBezTo>
                    <a:cubicBezTo>
                      <a:pt x="88" y="2"/>
                      <a:pt x="133" y="0"/>
                      <a:pt x="188" y="0"/>
                    </a:cubicBezTo>
                    <a:cubicBezTo>
                      <a:pt x="224" y="0"/>
                      <a:pt x="258" y="1"/>
                      <a:pt x="289" y="3"/>
                    </a:cubicBezTo>
                    <a:cubicBezTo>
                      <a:pt x="282" y="6"/>
                      <a:pt x="275" y="9"/>
                      <a:pt x="268" y="11"/>
                    </a:cubicBezTo>
                    <a:cubicBezTo>
                      <a:pt x="240" y="9"/>
                      <a:pt x="213" y="8"/>
                      <a:pt x="185" y="8"/>
                    </a:cubicBezTo>
                    <a:cubicBezTo>
                      <a:pt x="148" y="8"/>
                      <a:pt x="119" y="10"/>
                      <a:pt x="97" y="14"/>
                    </a:cubicBezTo>
                    <a:cubicBezTo>
                      <a:pt x="75" y="18"/>
                      <a:pt x="63" y="24"/>
                      <a:pt x="61" y="31"/>
                    </a:cubicBezTo>
                    <a:cubicBezTo>
                      <a:pt x="59" y="38"/>
                      <a:pt x="67" y="44"/>
                      <a:pt x="86" y="47"/>
                    </a:cubicBezTo>
                    <a:cubicBezTo>
                      <a:pt x="104" y="51"/>
                      <a:pt x="131" y="53"/>
                      <a:pt x="168" y="53"/>
                    </a:cubicBezTo>
                    <a:cubicBezTo>
                      <a:pt x="186" y="53"/>
                      <a:pt x="206" y="53"/>
                      <a:pt x="226" y="52"/>
                    </a:cubicBezTo>
                    <a:cubicBezTo>
                      <a:pt x="230" y="36"/>
                      <a:pt x="230" y="36"/>
                      <a:pt x="230" y="36"/>
                    </a:cubicBezTo>
                    <a:cubicBezTo>
                      <a:pt x="206" y="36"/>
                      <a:pt x="182" y="36"/>
                      <a:pt x="159" y="36"/>
                    </a:cubicBezTo>
                    <a:lnTo>
                      <a:pt x="160" y="2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6" name="Freeform 362"/>
              <p:cNvSpPr>
                <a:spLocks/>
              </p:cNvSpPr>
              <p:nvPr/>
            </p:nvSpPr>
            <p:spPr bwMode="auto">
              <a:xfrm>
                <a:off x="5318125" y="3165476"/>
                <a:ext cx="1023938" cy="230188"/>
              </a:xfrm>
              <a:custGeom>
                <a:avLst/>
                <a:gdLst>
                  <a:gd name="T0" fmla="*/ 273 w 273"/>
                  <a:gd name="T1" fmla="*/ 61 h 61"/>
                  <a:gd name="T2" fmla="*/ 216 w 273"/>
                  <a:gd name="T3" fmla="*/ 61 h 61"/>
                  <a:gd name="T4" fmla="*/ 216 w 273"/>
                  <a:gd name="T5" fmla="*/ 34 h 61"/>
                  <a:gd name="T6" fmla="*/ 57 w 273"/>
                  <a:gd name="T7" fmla="*/ 34 h 61"/>
                  <a:gd name="T8" fmla="*/ 57 w 273"/>
                  <a:gd name="T9" fmla="*/ 61 h 61"/>
                  <a:gd name="T10" fmla="*/ 0 w 273"/>
                  <a:gd name="T11" fmla="*/ 61 h 61"/>
                  <a:gd name="T12" fmla="*/ 2 w 273"/>
                  <a:gd name="T13" fmla="*/ 0 h 61"/>
                  <a:gd name="T14" fmla="*/ 58 w 273"/>
                  <a:gd name="T15" fmla="*/ 0 h 61"/>
                  <a:gd name="T16" fmla="*/ 57 w 273"/>
                  <a:gd name="T17" fmla="*/ 25 h 61"/>
                  <a:gd name="T18" fmla="*/ 216 w 273"/>
                  <a:gd name="T19" fmla="*/ 25 h 61"/>
                  <a:gd name="T20" fmla="*/ 216 w 273"/>
                  <a:gd name="T21" fmla="*/ 0 h 61"/>
                  <a:gd name="T22" fmla="*/ 272 w 273"/>
                  <a:gd name="T23" fmla="*/ 0 h 61"/>
                  <a:gd name="T24" fmla="*/ 273 w 273"/>
                  <a:gd name="T25" fmla="*/ 61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73" h="61">
                    <a:moveTo>
                      <a:pt x="273" y="61"/>
                    </a:moveTo>
                    <a:cubicBezTo>
                      <a:pt x="254" y="61"/>
                      <a:pt x="235" y="61"/>
                      <a:pt x="216" y="61"/>
                    </a:cubicBezTo>
                    <a:cubicBezTo>
                      <a:pt x="216" y="52"/>
                      <a:pt x="216" y="43"/>
                      <a:pt x="216" y="34"/>
                    </a:cubicBezTo>
                    <a:cubicBezTo>
                      <a:pt x="163" y="34"/>
                      <a:pt x="110" y="34"/>
                      <a:pt x="57" y="34"/>
                    </a:cubicBezTo>
                    <a:cubicBezTo>
                      <a:pt x="57" y="43"/>
                      <a:pt x="57" y="52"/>
                      <a:pt x="57" y="61"/>
                    </a:cubicBezTo>
                    <a:cubicBezTo>
                      <a:pt x="38" y="61"/>
                      <a:pt x="19" y="61"/>
                      <a:pt x="0" y="61"/>
                    </a:cubicBezTo>
                    <a:cubicBezTo>
                      <a:pt x="1" y="41"/>
                      <a:pt x="2" y="21"/>
                      <a:pt x="2" y="0"/>
                    </a:cubicBezTo>
                    <a:cubicBezTo>
                      <a:pt x="21" y="0"/>
                      <a:pt x="39" y="0"/>
                      <a:pt x="58" y="0"/>
                    </a:cubicBezTo>
                    <a:cubicBezTo>
                      <a:pt x="58" y="9"/>
                      <a:pt x="58" y="17"/>
                      <a:pt x="57" y="25"/>
                    </a:cubicBezTo>
                    <a:cubicBezTo>
                      <a:pt x="110" y="25"/>
                      <a:pt x="163" y="25"/>
                      <a:pt x="216" y="25"/>
                    </a:cubicBezTo>
                    <a:cubicBezTo>
                      <a:pt x="216" y="17"/>
                      <a:pt x="216" y="9"/>
                      <a:pt x="216" y="0"/>
                    </a:cubicBezTo>
                    <a:cubicBezTo>
                      <a:pt x="235" y="0"/>
                      <a:pt x="253" y="0"/>
                      <a:pt x="272" y="0"/>
                    </a:cubicBezTo>
                    <a:cubicBezTo>
                      <a:pt x="272" y="21"/>
                      <a:pt x="273" y="41"/>
                      <a:pt x="273" y="6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7" name="Freeform 363"/>
              <p:cNvSpPr>
                <a:spLocks/>
              </p:cNvSpPr>
              <p:nvPr/>
            </p:nvSpPr>
            <p:spPr bwMode="auto">
              <a:xfrm>
                <a:off x="11128375" y="3165476"/>
                <a:ext cx="512763" cy="293688"/>
              </a:xfrm>
              <a:custGeom>
                <a:avLst/>
                <a:gdLst>
                  <a:gd name="T0" fmla="*/ 40 w 137"/>
                  <a:gd name="T1" fmla="*/ 78 h 78"/>
                  <a:gd name="T2" fmla="*/ 1 w 137"/>
                  <a:gd name="T3" fmla="*/ 77 h 78"/>
                  <a:gd name="T4" fmla="*/ 0 w 137"/>
                  <a:gd name="T5" fmla="*/ 68 h 78"/>
                  <a:gd name="T6" fmla="*/ 34 w 137"/>
                  <a:gd name="T7" fmla="*/ 69 h 78"/>
                  <a:gd name="T8" fmla="*/ 79 w 137"/>
                  <a:gd name="T9" fmla="*/ 59 h 78"/>
                  <a:gd name="T10" fmla="*/ 66 w 137"/>
                  <a:gd name="T11" fmla="*/ 0 h 78"/>
                  <a:gd name="T12" fmla="*/ 123 w 137"/>
                  <a:gd name="T13" fmla="*/ 0 h 78"/>
                  <a:gd name="T14" fmla="*/ 135 w 137"/>
                  <a:gd name="T15" fmla="*/ 59 h 78"/>
                  <a:gd name="T16" fmla="*/ 113 w 137"/>
                  <a:gd name="T17" fmla="*/ 73 h 78"/>
                  <a:gd name="T18" fmla="*/ 40 w 137"/>
                  <a:gd name="T19" fmla="*/ 78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37" h="78">
                    <a:moveTo>
                      <a:pt x="40" y="78"/>
                    </a:moveTo>
                    <a:cubicBezTo>
                      <a:pt x="25" y="78"/>
                      <a:pt x="12" y="78"/>
                      <a:pt x="1" y="77"/>
                    </a:cubicBezTo>
                    <a:cubicBezTo>
                      <a:pt x="0" y="68"/>
                      <a:pt x="0" y="68"/>
                      <a:pt x="0" y="68"/>
                    </a:cubicBezTo>
                    <a:cubicBezTo>
                      <a:pt x="13" y="69"/>
                      <a:pt x="25" y="69"/>
                      <a:pt x="34" y="69"/>
                    </a:cubicBezTo>
                    <a:cubicBezTo>
                      <a:pt x="65" y="69"/>
                      <a:pt x="80" y="66"/>
                      <a:pt x="79" y="59"/>
                    </a:cubicBezTo>
                    <a:cubicBezTo>
                      <a:pt x="75" y="39"/>
                      <a:pt x="70" y="20"/>
                      <a:pt x="66" y="0"/>
                    </a:cubicBezTo>
                    <a:cubicBezTo>
                      <a:pt x="85" y="0"/>
                      <a:pt x="104" y="0"/>
                      <a:pt x="123" y="0"/>
                    </a:cubicBezTo>
                    <a:cubicBezTo>
                      <a:pt x="127" y="20"/>
                      <a:pt x="131" y="39"/>
                      <a:pt x="135" y="59"/>
                    </a:cubicBezTo>
                    <a:cubicBezTo>
                      <a:pt x="137" y="65"/>
                      <a:pt x="129" y="70"/>
                      <a:pt x="113" y="73"/>
                    </a:cubicBezTo>
                    <a:cubicBezTo>
                      <a:pt x="97" y="76"/>
                      <a:pt x="73" y="78"/>
                      <a:pt x="40" y="78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8" name="Freeform 364"/>
              <p:cNvSpPr>
                <a:spLocks/>
              </p:cNvSpPr>
              <p:nvPr/>
            </p:nvSpPr>
            <p:spPr bwMode="auto">
              <a:xfrm>
                <a:off x="16598900" y="3165476"/>
                <a:ext cx="1084263" cy="230188"/>
              </a:xfrm>
              <a:custGeom>
                <a:avLst/>
                <a:gdLst>
                  <a:gd name="T0" fmla="*/ 289 w 289"/>
                  <a:gd name="T1" fmla="*/ 61 h 61"/>
                  <a:gd name="T2" fmla="*/ 224 w 289"/>
                  <a:gd name="T3" fmla="*/ 61 h 61"/>
                  <a:gd name="T4" fmla="*/ 103 w 289"/>
                  <a:gd name="T5" fmla="*/ 33 h 61"/>
                  <a:gd name="T6" fmla="*/ 72 w 289"/>
                  <a:gd name="T7" fmla="*/ 38 h 61"/>
                  <a:gd name="T8" fmla="*/ 82 w 289"/>
                  <a:gd name="T9" fmla="*/ 61 h 61"/>
                  <a:gd name="T10" fmla="*/ 26 w 289"/>
                  <a:gd name="T11" fmla="*/ 61 h 61"/>
                  <a:gd name="T12" fmla="*/ 0 w 289"/>
                  <a:gd name="T13" fmla="*/ 0 h 61"/>
                  <a:gd name="T14" fmla="*/ 56 w 289"/>
                  <a:gd name="T15" fmla="*/ 0 h 61"/>
                  <a:gd name="T16" fmla="*/ 68 w 289"/>
                  <a:gd name="T17" fmla="*/ 29 h 61"/>
                  <a:gd name="T18" fmla="*/ 110 w 289"/>
                  <a:gd name="T19" fmla="*/ 20 h 61"/>
                  <a:gd name="T20" fmla="*/ 194 w 289"/>
                  <a:gd name="T21" fmla="*/ 0 h 61"/>
                  <a:gd name="T22" fmla="*/ 258 w 289"/>
                  <a:gd name="T23" fmla="*/ 0 h 61"/>
                  <a:gd name="T24" fmla="*/ 141 w 289"/>
                  <a:gd name="T25" fmla="*/ 27 h 61"/>
                  <a:gd name="T26" fmla="*/ 289 w 289"/>
                  <a:gd name="T27" fmla="*/ 61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89" h="61">
                    <a:moveTo>
                      <a:pt x="289" y="61"/>
                    </a:moveTo>
                    <a:cubicBezTo>
                      <a:pt x="267" y="61"/>
                      <a:pt x="246" y="61"/>
                      <a:pt x="224" y="61"/>
                    </a:cubicBezTo>
                    <a:cubicBezTo>
                      <a:pt x="184" y="52"/>
                      <a:pt x="144" y="43"/>
                      <a:pt x="103" y="33"/>
                    </a:cubicBezTo>
                    <a:cubicBezTo>
                      <a:pt x="93" y="35"/>
                      <a:pt x="83" y="36"/>
                      <a:pt x="72" y="38"/>
                    </a:cubicBezTo>
                    <a:cubicBezTo>
                      <a:pt x="75" y="46"/>
                      <a:pt x="79" y="53"/>
                      <a:pt x="82" y="61"/>
                    </a:cubicBezTo>
                    <a:cubicBezTo>
                      <a:pt x="63" y="61"/>
                      <a:pt x="44" y="61"/>
                      <a:pt x="26" y="61"/>
                    </a:cubicBezTo>
                    <a:cubicBezTo>
                      <a:pt x="17" y="41"/>
                      <a:pt x="9" y="21"/>
                      <a:pt x="0" y="0"/>
                    </a:cubicBezTo>
                    <a:cubicBezTo>
                      <a:pt x="19" y="0"/>
                      <a:pt x="38" y="0"/>
                      <a:pt x="56" y="0"/>
                    </a:cubicBezTo>
                    <a:cubicBezTo>
                      <a:pt x="60" y="10"/>
                      <a:pt x="64" y="20"/>
                      <a:pt x="68" y="29"/>
                    </a:cubicBezTo>
                    <a:cubicBezTo>
                      <a:pt x="82" y="26"/>
                      <a:pt x="96" y="23"/>
                      <a:pt x="110" y="20"/>
                    </a:cubicBezTo>
                    <a:cubicBezTo>
                      <a:pt x="138" y="13"/>
                      <a:pt x="166" y="7"/>
                      <a:pt x="194" y="0"/>
                    </a:cubicBezTo>
                    <a:cubicBezTo>
                      <a:pt x="216" y="0"/>
                      <a:pt x="237" y="0"/>
                      <a:pt x="258" y="0"/>
                    </a:cubicBezTo>
                    <a:cubicBezTo>
                      <a:pt x="204" y="13"/>
                      <a:pt x="165" y="22"/>
                      <a:pt x="141" y="27"/>
                    </a:cubicBezTo>
                    <a:cubicBezTo>
                      <a:pt x="190" y="38"/>
                      <a:pt x="240" y="49"/>
                      <a:pt x="289" y="6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9" name="Freeform 365"/>
              <p:cNvSpPr>
                <a:spLocks/>
              </p:cNvSpPr>
              <p:nvPr/>
            </p:nvSpPr>
            <p:spPr bwMode="auto">
              <a:xfrm>
                <a:off x="-20694650" y="4135438"/>
                <a:ext cx="1181100" cy="244475"/>
              </a:xfrm>
              <a:custGeom>
                <a:avLst/>
                <a:gdLst>
                  <a:gd name="T0" fmla="*/ 256 w 315"/>
                  <a:gd name="T1" fmla="*/ 65 h 65"/>
                  <a:gd name="T2" fmla="*/ 0 w 315"/>
                  <a:gd name="T3" fmla="*/ 65 h 65"/>
                  <a:gd name="T4" fmla="*/ 7 w 315"/>
                  <a:gd name="T5" fmla="*/ 57 h 65"/>
                  <a:gd name="T6" fmla="*/ 236 w 315"/>
                  <a:gd name="T7" fmla="*/ 9 h 65"/>
                  <a:gd name="T8" fmla="*/ 62 w 315"/>
                  <a:gd name="T9" fmla="*/ 9 h 65"/>
                  <a:gd name="T10" fmla="*/ 71 w 315"/>
                  <a:gd name="T11" fmla="*/ 0 h 65"/>
                  <a:gd name="T12" fmla="*/ 315 w 315"/>
                  <a:gd name="T13" fmla="*/ 0 h 65"/>
                  <a:gd name="T14" fmla="*/ 308 w 315"/>
                  <a:gd name="T15" fmla="*/ 7 h 65"/>
                  <a:gd name="T16" fmla="*/ 79 w 315"/>
                  <a:gd name="T17" fmla="*/ 55 h 65"/>
                  <a:gd name="T18" fmla="*/ 266 w 315"/>
                  <a:gd name="T19" fmla="*/ 55 h 65"/>
                  <a:gd name="T20" fmla="*/ 256 w 315"/>
                  <a:gd name="T21" fmla="*/ 6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15" h="65">
                    <a:moveTo>
                      <a:pt x="256" y="65"/>
                    </a:moveTo>
                    <a:cubicBezTo>
                      <a:pt x="171" y="65"/>
                      <a:pt x="85" y="65"/>
                      <a:pt x="0" y="65"/>
                    </a:cubicBezTo>
                    <a:cubicBezTo>
                      <a:pt x="7" y="57"/>
                      <a:pt x="7" y="57"/>
                      <a:pt x="7" y="57"/>
                    </a:cubicBezTo>
                    <a:cubicBezTo>
                      <a:pt x="84" y="41"/>
                      <a:pt x="160" y="25"/>
                      <a:pt x="236" y="9"/>
                    </a:cubicBezTo>
                    <a:cubicBezTo>
                      <a:pt x="178" y="9"/>
                      <a:pt x="120" y="9"/>
                      <a:pt x="62" y="9"/>
                    </a:cubicBezTo>
                    <a:cubicBezTo>
                      <a:pt x="71" y="0"/>
                      <a:pt x="71" y="0"/>
                      <a:pt x="71" y="0"/>
                    </a:cubicBezTo>
                    <a:cubicBezTo>
                      <a:pt x="152" y="0"/>
                      <a:pt x="234" y="0"/>
                      <a:pt x="315" y="0"/>
                    </a:cubicBezTo>
                    <a:cubicBezTo>
                      <a:pt x="308" y="7"/>
                      <a:pt x="308" y="7"/>
                      <a:pt x="308" y="7"/>
                    </a:cubicBezTo>
                    <a:cubicBezTo>
                      <a:pt x="232" y="23"/>
                      <a:pt x="156" y="40"/>
                      <a:pt x="79" y="55"/>
                    </a:cubicBezTo>
                    <a:cubicBezTo>
                      <a:pt x="141" y="55"/>
                      <a:pt x="203" y="55"/>
                      <a:pt x="266" y="55"/>
                    </a:cubicBezTo>
                    <a:lnTo>
                      <a:pt x="256" y="65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0" name="Freeform 366"/>
              <p:cNvSpPr>
                <a:spLocks/>
              </p:cNvSpPr>
              <p:nvPr/>
            </p:nvSpPr>
            <p:spPr bwMode="auto">
              <a:xfrm>
                <a:off x="-35247263" y="4481513"/>
                <a:ext cx="569913" cy="112713"/>
              </a:xfrm>
              <a:custGeom>
                <a:avLst/>
                <a:gdLst>
                  <a:gd name="T0" fmla="*/ 126 w 152"/>
                  <a:gd name="T1" fmla="*/ 21 h 30"/>
                  <a:gd name="T2" fmla="*/ 99 w 152"/>
                  <a:gd name="T3" fmla="*/ 28 h 30"/>
                  <a:gd name="T4" fmla="*/ 47 w 152"/>
                  <a:gd name="T5" fmla="*/ 30 h 30"/>
                  <a:gd name="T6" fmla="*/ 0 w 152"/>
                  <a:gd name="T7" fmla="*/ 28 h 30"/>
                  <a:gd name="T8" fmla="*/ 8 w 152"/>
                  <a:gd name="T9" fmla="*/ 23 h 30"/>
                  <a:gd name="T10" fmla="*/ 56 w 152"/>
                  <a:gd name="T11" fmla="*/ 25 h 30"/>
                  <a:gd name="T12" fmla="*/ 92 w 152"/>
                  <a:gd name="T13" fmla="*/ 22 h 30"/>
                  <a:gd name="T14" fmla="*/ 91 w 152"/>
                  <a:gd name="T15" fmla="*/ 20 h 30"/>
                  <a:gd name="T16" fmla="*/ 83 w 152"/>
                  <a:gd name="T17" fmla="*/ 18 h 30"/>
                  <a:gd name="T18" fmla="*/ 64 w 152"/>
                  <a:gd name="T19" fmla="*/ 17 h 30"/>
                  <a:gd name="T20" fmla="*/ 33 w 152"/>
                  <a:gd name="T21" fmla="*/ 13 h 30"/>
                  <a:gd name="T22" fmla="*/ 31 w 152"/>
                  <a:gd name="T23" fmla="*/ 8 h 30"/>
                  <a:gd name="T24" fmla="*/ 56 w 152"/>
                  <a:gd name="T25" fmla="*/ 2 h 30"/>
                  <a:gd name="T26" fmla="*/ 103 w 152"/>
                  <a:gd name="T27" fmla="*/ 0 h 30"/>
                  <a:gd name="T28" fmla="*/ 152 w 152"/>
                  <a:gd name="T29" fmla="*/ 2 h 30"/>
                  <a:gd name="T30" fmla="*/ 135 w 152"/>
                  <a:gd name="T31" fmla="*/ 7 h 30"/>
                  <a:gd name="T32" fmla="*/ 95 w 152"/>
                  <a:gd name="T33" fmla="*/ 5 h 30"/>
                  <a:gd name="T34" fmla="*/ 64 w 152"/>
                  <a:gd name="T35" fmla="*/ 7 h 30"/>
                  <a:gd name="T36" fmla="*/ 68 w 152"/>
                  <a:gd name="T37" fmla="*/ 10 h 30"/>
                  <a:gd name="T38" fmla="*/ 94 w 152"/>
                  <a:gd name="T39" fmla="*/ 12 h 30"/>
                  <a:gd name="T40" fmla="*/ 118 w 152"/>
                  <a:gd name="T41" fmla="*/ 15 h 30"/>
                  <a:gd name="T42" fmla="*/ 127 w 152"/>
                  <a:gd name="T43" fmla="*/ 17 h 30"/>
                  <a:gd name="T44" fmla="*/ 126 w 152"/>
                  <a:gd name="T45" fmla="*/ 21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52" h="30">
                    <a:moveTo>
                      <a:pt x="126" y="21"/>
                    </a:moveTo>
                    <a:cubicBezTo>
                      <a:pt x="126" y="21"/>
                      <a:pt x="112" y="26"/>
                      <a:pt x="99" y="28"/>
                    </a:cubicBezTo>
                    <a:cubicBezTo>
                      <a:pt x="85" y="29"/>
                      <a:pt x="68" y="30"/>
                      <a:pt x="47" y="30"/>
                    </a:cubicBezTo>
                    <a:cubicBezTo>
                      <a:pt x="26" y="30"/>
                      <a:pt x="10" y="29"/>
                      <a:pt x="0" y="28"/>
                    </a:cubicBezTo>
                    <a:cubicBezTo>
                      <a:pt x="8" y="23"/>
                      <a:pt x="8" y="23"/>
                      <a:pt x="8" y="23"/>
                    </a:cubicBezTo>
                    <a:cubicBezTo>
                      <a:pt x="24" y="24"/>
                      <a:pt x="40" y="25"/>
                      <a:pt x="56" y="25"/>
                    </a:cubicBezTo>
                    <a:cubicBezTo>
                      <a:pt x="76" y="25"/>
                      <a:pt x="92" y="22"/>
                      <a:pt x="92" y="22"/>
                    </a:cubicBezTo>
                    <a:cubicBezTo>
                      <a:pt x="91" y="20"/>
                      <a:pt x="91" y="20"/>
                      <a:pt x="91" y="20"/>
                    </a:cubicBezTo>
                    <a:cubicBezTo>
                      <a:pt x="83" y="18"/>
                      <a:pt x="83" y="18"/>
                      <a:pt x="83" y="18"/>
                    </a:cubicBezTo>
                    <a:cubicBezTo>
                      <a:pt x="83" y="18"/>
                      <a:pt x="72" y="17"/>
                      <a:pt x="64" y="17"/>
                    </a:cubicBezTo>
                    <a:cubicBezTo>
                      <a:pt x="47" y="15"/>
                      <a:pt x="33" y="13"/>
                      <a:pt x="33" y="13"/>
                    </a:cubicBezTo>
                    <a:cubicBezTo>
                      <a:pt x="31" y="8"/>
                      <a:pt x="31" y="8"/>
                      <a:pt x="31" y="8"/>
                    </a:cubicBezTo>
                    <a:cubicBezTo>
                      <a:pt x="31" y="8"/>
                      <a:pt x="43" y="3"/>
                      <a:pt x="56" y="2"/>
                    </a:cubicBezTo>
                    <a:cubicBezTo>
                      <a:pt x="69" y="1"/>
                      <a:pt x="85" y="0"/>
                      <a:pt x="103" y="0"/>
                    </a:cubicBezTo>
                    <a:cubicBezTo>
                      <a:pt x="122" y="0"/>
                      <a:pt x="138" y="1"/>
                      <a:pt x="152" y="2"/>
                    </a:cubicBezTo>
                    <a:cubicBezTo>
                      <a:pt x="146" y="3"/>
                      <a:pt x="135" y="7"/>
                      <a:pt x="135" y="7"/>
                    </a:cubicBezTo>
                    <a:cubicBezTo>
                      <a:pt x="120" y="5"/>
                      <a:pt x="106" y="5"/>
                      <a:pt x="95" y="5"/>
                    </a:cubicBezTo>
                    <a:cubicBezTo>
                      <a:pt x="77" y="5"/>
                      <a:pt x="64" y="7"/>
                      <a:pt x="64" y="7"/>
                    </a:cubicBezTo>
                    <a:cubicBezTo>
                      <a:pt x="68" y="10"/>
                      <a:pt x="68" y="10"/>
                      <a:pt x="68" y="10"/>
                    </a:cubicBezTo>
                    <a:cubicBezTo>
                      <a:pt x="68" y="10"/>
                      <a:pt x="80" y="11"/>
                      <a:pt x="94" y="12"/>
                    </a:cubicBezTo>
                    <a:cubicBezTo>
                      <a:pt x="105" y="13"/>
                      <a:pt x="118" y="15"/>
                      <a:pt x="118" y="15"/>
                    </a:cubicBezTo>
                    <a:cubicBezTo>
                      <a:pt x="127" y="17"/>
                      <a:pt x="127" y="17"/>
                      <a:pt x="127" y="17"/>
                    </a:cubicBezTo>
                    <a:lnTo>
                      <a:pt x="126" y="21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1" name="Freeform 367"/>
              <p:cNvSpPr>
                <a:spLocks/>
              </p:cNvSpPr>
              <p:nvPr/>
            </p:nvSpPr>
            <p:spPr bwMode="auto">
              <a:xfrm>
                <a:off x="-34688463" y="4440238"/>
                <a:ext cx="668338" cy="150813"/>
              </a:xfrm>
              <a:custGeom>
                <a:avLst/>
                <a:gdLst>
                  <a:gd name="T0" fmla="*/ 138 w 178"/>
                  <a:gd name="T1" fmla="*/ 40 h 40"/>
                  <a:gd name="T2" fmla="*/ 105 w 178"/>
                  <a:gd name="T3" fmla="*/ 40 h 40"/>
                  <a:gd name="T4" fmla="*/ 132 w 178"/>
                  <a:gd name="T5" fmla="*/ 23 h 40"/>
                  <a:gd name="T6" fmla="*/ 132 w 178"/>
                  <a:gd name="T7" fmla="*/ 18 h 40"/>
                  <a:gd name="T8" fmla="*/ 111 w 178"/>
                  <a:gd name="T9" fmla="*/ 16 h 40"/>
                  <a:gd name="T10" fmla="*/ 77 w 178"/>
                  <a:gd name="T11" fmla="*/ 18 h 40"/>
                  <a:gd name="T12" fmla="*/ 55 w 178"/>
                  <a:gd name="T13" fmla="*/ 26 h 40"/>
                  <a:gd name="T14" fmla="*/ 33 w 178"/>
                  <a:gd name="T15" fmla="*/ 40 h 40"/>
                  <a:gd name="T16" fmla="*/ 0 w 178"/>
                  <a:gd name="T17" fmla="*/ 40 h 40"/>
                  <a:gd name="T18" fmla="*/ 62 w 178"/>
                  <a:gd name="T19" fmla="*/ 0 h 40"/>
                  <a:gd name="T20" fmla="*/ 95 w 178"/>
                  <a:gd name="T21" fmla="*/ 0 h 40"/>
                  <a:gd name="T22" fmla="*/ 80 w 178"/>
                  <a:gd name="T23" fmla="*/ 10 h 40"/>
                  <a:gd name="T24" fmla="*/ 70 w 178"/>
                  <a:gd name="T25" fmla="*/ 15 h 40"/>
                  <a:gd name="T26" fmla="*/ 72 w 178"/>
                  <a:gd name="T27" fmla="*/ 15 h 40"/>
                  <a:gd name="T28" fmla="*/ 96 w 178"/>
                  <a:gd name="T29" fmla="*/ 12 h 40"/>
                  <a:gd name="T30" fmla="*/ 126 w 178"/>
                  <a:gd name="T31" fmla="*/ 11 h 40"/>
                  <a:gd name="T32" fmla="*/ 167 w 178"/>
                  <a:gd name="T33" fmla="*/ 22 h 40"/>
                  <a:gd name="T34" fmla="*/ 138 w 178"/>
                  <a:gd name="T3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78" h="40">
                    <a:moveTo>
                      <a:pt x="138" y="40"/>
                    </a:moveTo>
                    <a:cubicBezTo>
                      <a:pt x="127" y="40"/>
                      <a:pt x="116" y="40"/>
                      <a:pt x="105" y="40"/>
                    </a:cubicBezTo>
                    <a:cubicBezTo>
                      <a:pt x="114" y="34"/>
                      <a:pt x="123" y="29"/>
                      <a:pt x="132" y="23"/>
                    </a:cubicBezTo>
                    <a:cubicBezTo>
                      <a:pt x="132" y="18"/>
                      <a:pt x="132" y="18"/>
                      <a:pt x="132" y="18"/>
                    </a:cubicBezTo>
                    <a:cubicBezTo>
                      <a:pt x="132" y="18"/>
                      <a:pt x="122" y="16"/>
                      <a:pt x="111" y="16"/>
                    </a:cubicBezTo>
                    <a:cubicBezTo>
                      <a:pt x="97" y="16"/>
                      <a:pt x="86" y="17"/>
                      <a:pt x="77" y="18"/>
                    </a:cubicBezTo>
                    <a:cubicBezTo>
                      <a:pt x="68" y="20"/>
                      <a:pt x="55" y="26"/>
                      <a:pt x="55" y="26"/>
                    </a:cubicBezTo>
                    <a:cubicBezTo>
                      <a:pt x="48" y="30"/>
                      <a:pt x="41" y="36"/>
                      <a:pt x="33" y="40"/>
                    </a:cubicBezTo>
                    <a:cubicBezTo>
                      <a:pt x="22" y="40"/>
                      <a:pt x="11" y="40"/>
                      <a:pt x="0" y="40"/>
                    </a:cubicBezTo>
                    <a:cubicBezTo>
                      <a:pt x="21" y="27"/>
                      <a:pt x="41" y="13"/>
                      <a:pt x="62" y="0"/>
                    </a:cubicBezTo>
                    <a:cubicBezTo>
                      <a:pt x="73" y="0"/>
                      <a:pt x="84" y="0"/>
                      <a:pt x="95" y="0"/>
                    </a:cubicBezTo>
                    <a:cubicBezTo>
                      <a:pt x="80" y="10"/>
                      <a:pt x="80" y="10"/>
                      <a:pt x="80" y="10"/>
                    </a:cubicBezTo>
                    <a:cubicBezTo>
                      <a:pt x="70" y="15"/>
                      <a:pt x="70" y="15"/>
                      <a:pt x="70" y="15"/>
                    </a:cubicBezTo>
                    <a:cubicBezTo>
                      <a:pt x="72" y="15"/>
                      <a:pt x="72" y="15"/>
                      <a:pt x="72" y="15"/>
                    </a:cubicBezTo>
                    <a:cubicBezTo>
                      <a:pt x="79" y="14"/>
                      <a:pt x="87" y="13"/>
                      <a:pt x="96" y="12"/>
                    </a:cubicBezTo>
                    <a:cubicBezTo>
                      <a:pt x="105" y="11"/>
                      <a:pt x="115" y="11"/>
                      <a:pt x="126" y="11"/>
                    </a:cubicBezTo>
                    <a:cubicBezTo>
                      <a:pt x="164" y="11"/>
                      <a:pt x="178" y="14"/>
                      <a:pt x="167" y="22"/>
                    </a:cubicBezTo>
                    <a:cubicBezTo>
                      <a:pt x="157" y="28"/>
                      <a:pt x="148" y="34"/>
                      <a:pt x="138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2" name="Freeform 368"/>
              <p:cNvSpPr>
                <a:spLocks noEditPoints="1"/>
              </p:cNvSpPr>
              <p:nvPr/>
            </p:nvSpPr>
            <p:spPr bwMode="auto">
              <a:xfrm>
                <a:off x="-33994725" y="4440238"/>
                <a:ext cx="338138" cy="150813"/>
              </a:xfrm>
              <a:custGeom>
                <a:avLst/>
                <a:gdLst>
                  <a:gd name="T0" fmla="*/ 53 w 90"/>
                  <a:gd name="T1" fmla="*/ 4 h 40"/>
                  <a:gd name="T2" fmla="*/ 62 w 90"/>
                  <a:gd name="T3" fmla="*/ 1 h 40"/>
                  <a:gd name="T4" fmla="*/ 77 w 90"/>
                  <a:gd name="T5" fmla="*/ 0 h 40"/>
                  <a:gd name="T6" fmla="*/ 89 w 90"/>
                  <a:gd name="T7" fmla="*/ 1 h 40"/>
                  <a:gd name="T8" fmla="*/ 90 w 90"/>
                  <a:gd name="T9" fmla="*/ 4 h 40"/>
                  <a:gd name="T10" fmla="*/ 82 w 90"/>
                  <a:gd name="T11" fmla="*/ 6 h 40"/>
                  <a:gd name="T12" fmla="*/ 66 w 90"/>
                  <a:gd name="T13" fmla="*/ 7 h 40"/>
                  <a:gd name="T14" fmla="*/ 54 w 90"/>
                  <a:gd name="T15" fmla="*/ 6 h 40"/>
                  <a:gd name="T16" fmla="*/ 53 w 90"/>
                  <a:gd name="T17" fmla="*/ 4 h 40"/>
                  <a:gd name="T18" fmla="*/ 33 w 90"/>
                  <a:gd name="T19" fmla="*/ 40 h 40"/>
                  <a:gd name="T20" fmla="*/ 0 w 90"/>
                  <a:gd name="T21" fmla="*/ 40 h 40"/>
                  <a:gd name="T22" fmla="*/ 43 w 90"/>
                  <a:gd name="T23" fmla="*/ 12 h 40"/>
                  <a:gd name="T24" fmla="*/ 76 w 90"/>
                  <a:gd name="T25" fmla="*/ 12 h 40"/>
                  <a:gd name="T26" fmla="*/ 33 w 90"/>
                  <a:gd name="T27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0" h="40">
                    <a:moveTo>
                      <a:pt x="53" y="4"/>
                    </a:moveTo>
                    <a:cubicBezTo>
                      <a:pt x="62" y="1"/>
                      <a:pt x="62" y="1"/>
                      <a:pt x="62" y="1"/>
                    </a:cubicBezTo>
                    <a:cubicBezTo>
                      <a:pt x="62" y="1"/>
                      <a:pt x="71" y="0"/>
                      <a:pt x="77" y="0"/>
                    </a:cubicBezTo>
                    <a:cubicBezTo>
                      <a:pt x="89" y="1"/>
                      <a:pt x="89" y="1"/>
                      <a:pt x="89" y="1"/>
                    </a:cubicBezTo>
                    <a:cubicBezTo>
                      <a:pt x="90" y="4"/>
                      <a:pt x="90" y="4"/>
                      <a:pt x="90" y="4"/>
                    </a:cubicBezTo>
                    <a:cubicBezTo>
                      <a:pt x="82" y="6"/>
                      <a:pt x="82" y="6"/>
                      <a:pt x="82" y="6"/>
                    </a:cubicBezTo>
                    <a:cubicBezTo>
                      <a:pt x="66" y="7"/>
                      <a:pt x="66" y="7"/>
                      <a:pt x="66" y="7"/>
                    </a:cubicBezTo>
                    <a:cubicBezTo>
                      <a:pt x="54" y="6"/>
                      <a:pt x="54" y="6"/>
                      <a:pt x="54" y="6"/>
                    </a:cubicBezTo>
                    <a:lnTo>
                      <a:pt x="53" y="4"/>
                    </a:lnTo>
                    <a:close/>
                    <a:moveTo>
                      <a:pt x="33" y="40"/>
                    </a:moveTo>
                    <a:cubicBezTo>
                      <a:pt x="22" y="40"/>
                      <a:pt x="11" y="40"/>
                      <a:pt x="0" y="40"/>
                    </a:cubicBezTo>
                    <a:cubicBezTo>
                      <a:pt x="14" y="31"/>
                      <a:pt x="29" y="21"/>
                      <a:pt x="43" y="12"/>
                    </a:cubicBezTo>
                    <a:cubicBezTo>
                      <a:pt x="54" y="12"/>
                      <a:pt x="65" y="12"/>
                      <a:pt x="76" y="12"/>
                    </a:cubicBezTo>
                    <a:cubicBezTo>
                      <a:pt x="62" y="21"/>
                      <a:pt x="48" y="31"/>
                      <a:pt x="33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3" name="Freeform 369"/>
              <p:cNvSpPr>
                <a:spLocks/>
              </p:cNvSpPr>
              <p:nvPr/>
            </p:nvSpPr>
            <p:spPr bwMode="auto">
              <a:xfrm>
                <a:off x="-33664525" y="4435476"/>
                <a:ext cx="547688" cy="155575"/>
              </a:xfrm>
              <a:custGeom>
                <a:avLst/>
                <a:gdLst>
                  <a:gd name="T0" fmla="*/ 108 w 146"/>
                  <a:gd name="T1" fmla="*/ 17 h 41"/>
                  <a:gd name="T2" fmla="*/ 69 w 146"/>
                  <a:gd name="T3" fmla="*/ 17 h 41"/>
                  <a:gd name="T4" fmla="*/ 33 w 146"/>
                  <a:gd name="T5" fmla="*/ 41 h 41"/>
                  <a:gd name="T6" fmla="*/ 0 w 146"/>
                  <a:gd name="T7" fmla="*/ 41 h 41"/>
                  <a:gd name="T8" fmla="*/ 36 w 146"/>
                  <a:gd name="T9" fmla="*/ 17 h 41"/>
                  <a:gd name="T10" fmla="*/ 10 w 146"/>
                  <a:gd name="T11" fmla="*/ 17 h 41"/>
                  <a:gd name="T12" fmla="*/ 15 w 146"/>
                  <a:gd name="T13" fmla="*/ 14 h 41"/>
                  <a:gd name="T14" fmla="*/ 43 w 146"/>
                  <a:gd name="T15" fmla="*/ 12 h 41"/>
                  <a:gd name="T16" fmla="*/ 46 w 146"/>
                  <a:gd name="T17" fmla="*/ 10 h 41"/>
                  <a:gd name="T18" fmla="*/ 70 w 146"/>
                  <a:gd name="T19" fmla="*/ 3 h 41"/>
                  <a:gd name="T20" fmla="*/ 114 w 146"/>
                  <a:gd name="T21" fmla="*/ 0 h 41"/>
                  <a:gd name="T22" fmla="*/ 146 w 146"/>
                  <a:gd name="T23" fmla="*/ 1 h 41"/>
                  <a:gd name="T24" fmla="*/ 131 w 146"/>
                  <a:gd name="T25" fmla="*/ 6 h 41"/>
                  <a:gd name="T26" fmla="*/ 108 w 146"/>
                  <a:gd name="T27" fmla="*/ 5 h 41"/>
                  <a:gd name="T28" fmla="*/ 90 w 146"/>
                  <a:gd name="T29" fmla="*/ 7 h 41"/>
                  <a:gd name="T30" fmla="*/ 79 w 146"/>
                  <a:gd name="T31" fmla="*/ 11 h 41"/>
                  <a:gd name="T32" fmla="*/ 76 w 146"/>
                  <a:gd name="T33" fmla="*/ 13 h 41"/>
                  <a:gd name="T34" fmla="*/ 115 w 146"/>
                  <a:gd name="T35" fmla="*/ 13 h 41"/>
                  <a:gd name="T36" fmla="*/ 108 w 146"/>
                  <a:gd name="T37" fmla="*/ 17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46" h="41">
                    <a:moveTo>
                      <a:pt x="108" y="17"/>
                    </a:moveTo>
                    <a:cubicBezTo>
                      <a:pt x="95" y="17"/>
                      <a:pt x="82" y="17"/>
                      <a:pt x="69" y="17"/>
                    </a:cubicBezTo>
                    <a:cubicBezTo>
                      <a:pt x="57" y="25"/>
                      <a:pt x="45" y="33"/>
                      <a:pt x="33" y="41"/>
                    </a:cubicBezTo>
                    <a:cubicBezTo>
                      <a:pt x="22" y="41"/>
                      <a:pt x="11" y="41"/>
                      <a:pt x="0" y="41"/>
                    </a:cubicBezTo>
                    <a:cubicBezTo>
                      <a:pt x="12" y="33"/>
                      <a:pt x="24" y="25"/>
                      <a:pt x="36" y="17"/>
                    </a:cubicBezTo>
                    <a:cubicBezTo>
                      <a:pt x="27" y="17"/>
                      <a:pt x="19" y="17"/>
                      <a:pt x="10" y="17"/>
                    </a:cubicBezTo>
                    <a:cubicBezTo>
                      <a:pt x="15" y="14"/>
                      <a:pt x="15" y="14"/>
                      <a:pt x="15" y="14"/>
                    </a:cubicBezTo>
                    <a:cubicBezTo>
                      <a:pt x="24" y="14"/>
                      <a:pt x="34" y="13"/>
                      <a:pt x="43" y="12"/>
                    </a:cubicBezTo>
                    <a:cubicBezTo>
                      <a:pt x="46" y="10"/>
                      <a:pt x="46" y="10"/>
                      <a:pt x="46" y="10"/>
                    </a:cubicBezTo>
                    <a:cubicBezTo>
                      <a:pt x="46" y="10"/>
                      <a:pt x="59" y="5"/>
                      <a:pt x="70" y="3"/>
                    </a:cubicBezTo>
                    <a:cubicBezTo>
                      <a:pt x="81" y="1"/>
                      <a:pt x="96" y="0"/>
                      <a:pt x="114" y="0"/>
                    </a:cubicBezTo>
                    <a:cubicBezTo>
                      <a:pt x="125" y="0"/>
                      <a:pt x="136" y="1"/>
                      <a:pt x="146" y="1"/>
                    </a:cubicBezTo>
                    <a:cubicBezTo>
                      <a:pt x="131" y="6"/>
                      <a:pt x="131" y="6"/>
                      <a:pt x="131" y="6"/>
                    </a:cubicBezTo>
                    <a:cubicBezTo>
                      <a:pt x="123" y="6"/>
                      <a:pt x="116" y="5"/>
                      <a:pt x="108" y="5"/>
                    </a:cubicBezTo>
                    <a:cubicBezTo>
                      <a:pt x="101" y="5"/>
                      <a:pt x="90" y="7"/>
                      <a:pt x="90" y="7"/>
                    </a:cubicBezTo>
                    <a:cubicBezTo>
                      <a:pt x="79" y="11"/>
                      <a:pt x="79" y="11"/>
                      <a:pt x="79" y="11"/>
                    </a:cubicBezTo>
                    <a:cubicBezTo>
                      <a:pt x="76" y="13"/>
                      <a:pt x="76" y="13"/>
                      <a:pt x="76" y="13"/>
                    </a:cubicBezTo>
                    <a:cubicBezTo>
                      <a:pt x="89" y="13"/>
                      <a:pt x="102" y="13"/>
                      <a:pt x="115" y="13"/>
                    </a:cubicBezTo>
                    <a:lnTo>
                      <a:pt x="108" y="17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4" name="Freeform 370"/>
              <p:cNvSpPr>
                <a:spLocks/>
              </p:cNvSpPr>
              <p:nvPr/>
            </p:nvSpPr>
            <p:spPr bwMode="auto">
              <a:xfrm>
                <a:off x="-33270825" y="4459288"/>
                <a:ext cx="438150" cy="134938"/>
              </a:xfrm>
              <a:custGeom>
                <a:avLst/>
                <a:gdLst>
                  <a:gd name="T0" fmla="*/ 58 w 117"/>
                  <a:gd name="T1" fmla="*/ 31 h 36"/>
                  <a:gd name="T2" fmla="*/ 84 w 117"/>
                  <a:gd name="T3" fmla="*/ 30 h 36"/>
                  <a:gd name="T4" fmla="*/ 77 w 117"/>
                  <a:gd name="T5" fmla="*/ 35 h 36"/>
                  <a:gd name="T6" fmla="*/ 62 w 117"/>
                  <a:gd name="T7" fmla="*/ 36 h 36"/>
                  <a:gd name="T8" fmla="*/ 43 w 117"/>
                  <a:gd name="T9" fmla="*/ 36 h 36"/>
                  <a:gd name="T10" fmla="*/ 9 w 117"/>
                  <a:gd name="T11" fmla="*/ 27 h 36"/>
                  <a:gd name="T12" fmla="*/ 32 w 117"/>
                  <a:gd name="T13" fmla="*/ 11 h 36"/>
                  <a:gd name="T14" fmla="*/ 11 w 117"/>
                  <a:gd name="T15" fmla="*/ 11 h 36"/>
                  <a:gd name="T16" fmla="*/ 15 w 117"/>
                  <a:gd name="T17" fmla="*/ 8 h 36"/>
                  <a:gd name="T18" fmla="*/ 41 w 117"/>
                  <a:gd name="T19" fmla="*/ 6 h 36"/>
                  <a:gd name="T20" fmla="*/ 62 w 117"/>
                  <a:gd name="T21" fmla="*/ 0 h 36"/>
                  <a:gd name="T22" fmla="*/ 82 w 117"/>
                  <a:gd name="T23" fmla="*/ 0 h 36"/>
                  <a:gd name="T24" fmla="*/ 73 w 117"/>
                  <a:gd name="T25" fmla="*/ 7 h 36"/>
                  <a:gd name="T26" fmla="*/ 117 w 117"/>
                  <a:gd name="T27" fmla="*/ 7 h 36"/>
                  <a:gd name="T28" fmla="*/ 110 w 117"/>
                  <a:gd name="T29" fmla="*/ 11 h 36"/>
                  <a:gd name="T30" fmla="*/ 66 w 117"/>
                  <a:gd name="T31" fmla="*/ 11 h 36"/>
                  <a:gd name="T32" fmla="*/ 43 w 117"/>
                  <a:gd name="T33" fmla="*/ 27 h 36"/>
                  <a:gd name="T34" fmla="*/ 44 w 117"/>
                  <a:gd name="T35" fmla="*/ 30 h 36"/>
                  <a:gd name="T36" fmla="*/ 58 w 117"/>
                  <a:gd name="T37" fmla="*/ 31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17" h="36">
                    <a:moveTo>
                      <a:pt x="58" y="31"/>
                    </a:moveTo>
                    <a:cubicBezTo>
                      <a:pt x="66" y="31"/>
                      <a:pt x="75" y="31"/>
                      <a:pt x="84" y="30"/>
                    </a:cubicBezTo>
                    <a:cubicBezTo>
                      <a:pt x="77" y="35"/>
                      <a:pt x="77" y="35"/>
                      <a:pt x="77" y="35"/>
                    </a:cubicBezTo>
                    <a:cubicBezTo>
                      <a:pt x="77" y="35"/>
                      <a:pt x="68" y="35"/>
                      <a:pt x="62" y="36"/>
                    </a:cubicBezTo>
                    <a:cubicBezTo>
                      <a:pt x="56" y="36"/>
                      <a:pt x="49" y="36"/>
                      <a:pt x="43" y="36"/>
                    </a:cubicBezTo>
                    <a:cubicBezTo>
                      <a:pt x="11" y="36"/>
                      <a:pt x="0" y="33"/>
                      <a:pt x="9" y="27"/>
                    </a:cubicBezTo>
                    <a:cubicBezTo>
                      <a:pt x="17" y="21"/>
                      <a:pt x="25" y="16"/>
                      <a:pt x="32" y="11"/>
                    </a:cubicBezTo>
                    <a:cubicBezTo>
                      <a:pt x="25" y="11"/>
                      <a:pt x="18" y="11"/>
                      <a:pt x="11" y="11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24" y="8"/>
                      <a:pt x="33" y="7"/>
                      <a:pt x="41" y="6"/>
                    </a:cubicBezTo>
                    <a:cubicBezTo>
                      <a:pt x="48" y="4"/>
                      <a:pt x="55" y="2"/>
                      <a:pt x="62" y="0"/>
                    </a:cubicBezTo>
                    <a:cubicBezTo>
                      <a:pt x="68" y="0"/>
                      <a:pt x="75" y="0"/>
                      <a:pt x="82" y="0"/>
                    </a:cubicBezTo>
                    <a:cubicBezTo>
                      <a:pt x="73" y="7"/>
                      <a:pt x="73" y="7"/>
                      <a:pt x="73" y="7"/>
                    </a:cubicBezTo>
                    <a:cubicBezTo>
                      <a:pt x="88" y="7"/>
                      <a:pt x="102" y="7"/>
                      <a:pt x="117" y="7"/>
                    </a:cubicBezTo>
                    <a:cubicBezTo>
                      <a:pt x="110" y="11"/>
                      <a:pt x="110" y="11"/>
                      <a:pt x="110" y="11"/>
                    </a:cubicBezTo>
                    <a:cubicBezTo>
                      <a:pt x="96" y="11"/>
                      <a:pt x="81" y="11"/>
                      <a:pt x="66" y="11"/>
                    </a:cubicBezTo>
                    <a:cubicBezTo>
                      <a:pt x="58" y="16"/>
                      <a:pt x="51" y="21"/>
                      <a:pt x="43" y="27"/>
                    </a:cubicBezTo>
                    <a:cubicBezTo>
                      <a:pt x="44" y="30"/>
                      <a:pt x="44" y="30"/>
                      <a:pt x="44" y="30"/>
                    </a:cubicBezTo>
                    <a:cubicBezTo>
                      <a:pt x="44" y="30"/>
                      <a:pt x="52" y="31"/>
                      <a:pt x="58" y="3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5" name="Freeform 371"/>
              <p:cNvSpPr>
                <a:spLocks/>
              </p:cNvSpPr>
              <p:nvPr/>
            </p:nvSpPr>
            <p:spPr bwMode="auto">
              <a:xfrm>
                <a:off x="44938950" y="4481513"/>
                <a:ext cx="512763" cy="112713"/>
              </a:xfrm>
              <a:custGeom>
                <a:avLst/>
                <a:gdLst>
                  <a:gd name="T0" fmla="*/ 136 w 137"/>
                  <a:gd name="T1" fmla="*/ 21 h 30"/>
                  <a:gd name="T2" fmla="*/ 128 w 137"/>
                  <a:gd name="T3" fmla="*/ 28 h 30"/>
                  <a:gd name="T4" fmla="*/ 84 w 137"/>
                  <a:gd name="T5" fmla="*/ 30 h 30"/>
                  <a:gd name="T6" fmla="*/ 31 w 137"/>
                  <a:gd name="T7" fmla="*/ 28 h 30"/>
                  <a:gd name="T8" fmla="*/ 23 w 137"/>
                  <a:gd name="T9" fmla="*/ 23 h 30"/>
                  <a:gd name="T10" fmla="*/ 78 w 137"/>
                  <a:gd name="T11" fmla="*/ 25 h 30"/>
                  <a:gd name="T12" fmla="*/ 104 w 137"/>
                  <a:gd name="T13" fmla="*/ 22 h 30"/>
                  <a:gd name="T14" fmla="*/ 97 w 137"/>
                  <a:gd name="T15" fmla="*/ 20 h 30"/>
                  <a:gd name="T16" fmla="*/ 84 w 137"/>
                  <a:gd name="T17" fmla="*/ 18 h 30"/>
                  <a:gd name="T18" fmla="*/ 60 w 137"/>
                  <a:gd name="T19" fmla="*/ 17 h 30"/>
                  <a:gd name="T20" fmla="*/ 18 w 137"/>
                  <a:gd name="T21" fmla="*/ 13 h 30"/>
                  <a:gd name="T22" fmla="*/ 1 w 137"/>
                  <a:gd name="T23" fmla="*/ 8 h 30"/>
                  <a:gd name="T24" fmla="*/ 8 w 137"/>
                  <a:gd name="T25" fmla="*/ 2 h 30"/>
                  <a:gd name="T26" fmla="*/ 49 w 137"/>
                  <a:gd name="T27" fmla="*/ 0 h 30"/>
                  <a:gd name="T28" fmla="*/ 105 w 137"/>
                  <a:gd name="T29" fmla="*/ 2 h 30"/>
                  <a:gd name="T30" fmla="*/ 101 w 137"/>
                  <a:gd name="T31" fmla="*/ 7 h 30"/>
                  <a:gd name="T32" fmla="*/ 55 w 137"/>
                  <a:gd name="T33" fmla="*/ 5 h 30"/>
                  <a:gd name="T34" fmla="*/ 33 w 137"/>
                  <a:gd name="T35" fmla="*/ 7 h 30"/>
                  <a:gd name="T36" fmla="*/ 43 w 137"/>
                  <a:gd name="T37" fmla="*/ 10 h 30"/>
                  <a:gd name="T38" fmla="*/ 77 w 137"/>
                  <a:gd name="T39" fmla="*/ 12 h 30"/>
                  <a:gd name="T40" fmla="*/ 109 w 137"/>
                  <a:gd name="T41" fmla="*/ 15 h 30"/>
                  <a:gd name="T42" fmla="*/ 126 w 137"/>
                  <a:gd name="T43" fmla="*/ 17 h 30"/>
                  <a:gd name="T44" fmla="*/ 136 w 137"/>
                  <a:gd name="T45" fmla="*/ 21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7" h="30">
                    <a:moveTo>
                      <a:pt x="136" y="21"/>
                    </a:moveTo>
                    <a:cubicBezTo>
                      <a:pt x="136" y="21"/>
                      <a:pt x="137" y="26"/>
                      <a:pt x="128" y="28"/>
                    </a:cubicBezTo>
                    <a:cubicBezTo>
                      <a:pt x="119" y="29"/>
                      <a:pt x="105" y="30"/>
                      <a:pt x="84" y="30"/>
                    </a:cubicBezTo>
                    <a:cubicBezTo>
                      <a:pt x="63" y="30"/>
                      <a:pt x="45" y="29"/>
                      <a:pt x="31" y="28"/>
                    </a:cubicBezTo>
                    <a:cubicBezTo>
                      <a:pt x="23" y="23"/>
                      <a:pt x="23" y="23"/>
                      <a:pt x="23" y="23"/>
                    </a:cubicBezTo>
                    <a:cubicBezTo>
                      <a:pt x="44" y="24"/>
                      <a:pt x="62" y="25"/>
                      <a:pt x="78" y="25"/>
                    </a:cubicBezTo>
                    <a:cubicBezTo>
                      <a:pt x="98" y="25"/>
                      <a:pt x="104" y="22"/>
                      <a:pt x="104" y="22"/>
                    </a:cubicBezTo>
                    <a:cubicBezTo>
                      <a:pt x="97" y="20"/>
                      <a:pt x="97" y="20"/>
                      <a:pt x="97" y="20"/>
                    </a:cubicBezTo>
                    <a:cubicBezTo>
                      <a:pt x="84" y="18"/>
                      <a:pt x="84" y="18"/>
                      <a:pt x="84" y="18"/>
                    </a:cubicBezTo>
                    <a:cubicBezTo>
                      <a:pt x="78" y="18"/>
                      <a:pt x="70" y="17"/>
                      <a:pt x="60" y="17"/>
                    </a:cubicBezTo>
                    <a:cubicBezTo>
                      <a:pt x="40" y="15"/>
                      <a:pt x="26" y="14"/>
                      <a:pt x="18" y="13"/>
                    </a:cubicBezTo>
                    <a:cubicBezTo>
                      <a:pt x="9" y="11"/>
                      <a:pt x="1" y="8"/>
                      <a:pt x="1" y="8"/>
                    </a:cubicBezTo>
                    <a:cubicBezTo>
                      <a:pt x="1" y="8"/>
                      <a:pt x="0" y="3"/>
                      <a:pt x="8" y="2"/>
                    </a:cubicBezTo>
                    <a:cubicBezTo>
                      <a:pt x="17" y="1"/>
                      <a:pt x="31" y="0"/>
                      <a:pt x="49" y="0"/>
                    </a:cubicBezTo>
                    <a:cubicBezTo>
                      <a:pt x="68" y="0"/>
                      <a:pt x="86" y="1"/>
                      <a:pt x="105" y="2"/>
                    </a:cubicBezTo>
                    <a:cubicBezTo>
                      <a:pt x="101" y="7"/>
                      <a:pt x="101" y="7"/>
                      <a:pt x="101" y="7"/>
                    </a:cubicBezTo>
                    <a:cubicBezTo>
                      <a:pt x="82" y="5"/>
                      <a:pt x="67" y="5"/>
                      <a:pt x="55" y="5"/>
                    </a:cubicBezTo>
                    <a:cubicBezTo>
                      <a:pt x="38" y="5"/>
                      <a:pt x="33" y="7"/>
                      <a:pt x="33" y="7"/>
                    </a:cubicBezTo>
                    <a:cubicBezTo>
                      <a:pt x="43" y="10"/>
                      <a:pt x="43" y="10"/>
                      <a:pt x="43" y="10"/>
                    </a:cubicBezTo>
                    <a:cubicBezTo>
                      <a:pt x="43" y="10"/>
                      <a:pt x="60" y="11"/>
                      <a:pt x="77" y="12"/>
                    </a:cubicBezTo>
                    <a:cubicBezTo>
                      <a:pt x="91" y="13"/>
                      <a:pt x="102" y="14"/>
                      <a:pt x="109" y="15"/>
                    </a:cubicBezTo>
                    <a:cubicBezTo>
                      <a:pt x="116" y="16"/>
                      <a:pt x="126" y="17"/>
                      <a:pt x="126" y="17"/>
                    </a:cubicBezTo>
                    <a:lnTo>
                      <a:pt x="136" y="21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6" name="Freeform 372"/>
              <p:cNvSpPr>
                <a:spLocks/>
              </p:cNvSpPr>
              <p:nvPr/>
            </p:nvSpPr>
            <p:spPr bwMode="auto">
              <a:xfrm>
                <a:off x="45399325" y="4440238"/>
                <a:ext cx="746125" cy="150813"/>
              </a:xfrm>
              <a:custGeom>
                <a:avLst/>
                <a:gdLst>
                  <a:gd name="T0" fmla="*/ 199 w 199"/>
                  <a:gd name="T1" fmla="*/ 40 h 40"/>
                  <a:gd name="T2" fmla="*/ 166 w 199"/>
                  <a:gd name="T3" fmla="*/ 40 h 40"/>
                  <a:gd name="T4" fmla="*/ 139 w 199"/>
                  <a:gd name="T5" fmla="*/ 23 h 40"/>
                  <a:gd name="T6" fmla="*/ 124 w 199"/>
                  <a:gd name="T7" fmla="*/ 18 h 40"/>
                  <a:gd name="T8" fmla="*/ 98 w 199"/>
                  <a:gd name="T9" fmla="*/ 16 h 40"/>
                  <a:gd name="T10" fmla="*/ 71 w 199"/>
                  <a:gd name="T11" fmla="*/ 18 h 40"/>
                  <a:gd name="T12" fmla="*/ 73 w 199"/>
                  <a:gd name="T13" fmla="*/ 26 h 40"/>
                  <a:gd name="T14" fmla="*/ 94 w 199"/>
                  <a:gd name="T15" fmla="*/ 40 h 40"/>
                  <a:gd name="T16" fmla="*/ 61 w 199"/>
                  <a:gd name="T17" fmla="*/ 40 h 40"/>
                  <a:gd name="T18" fmla="*/ 0 w 199"/>
                  <a:gd name="T19" fmla="*/ 0 h 40"/>
                  <a:gd name="T20" fmla="*/ 34 w 199"/>
                  <a:gd name="T21" fmla="*/ 0 h 40"/>
                  <a:gd name="T22" fmla="*/ 49 w 199"/>
                  <a:gd name="T23" fmla="*/ 10 h 40"/>
                  <a:gd name="T24" fmla="*/ 55 w 199"/>
                  <a:gd name="T25" fmla="*/ 15 h 40"/>
                  <a:gd name="T26" fmla="*/ 57 w 199"/>
                  <a:gd name="T27" fmla="*/ 15 h 40"/>
                  <a:gd name="T28" fmla="*/ 71 w 199"/>
                  <a:gd name="T29" fmla="*/ 12 h 40"/>
                  <a:gd name="T30" fmla="*/ 98 w 199"/>
                  <a:gd name="T31" fmla="*/ 11 h 40"/>
                  <a:gd name="T32" fmla="*/ 171 w 199"/>
                  <a:gd name="T33" fmla="*/ 22 h 40"/>
                  <a:gd name="T34" fmla="*/ 199 w 199"/>
                  <a:gd name="T3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99" h="40">
                    <a:moveTo>
                      <a:pt x="199" y="40"/>
                    </a:moveTo>
                    <a:cubicBezTo>
                      <a:pt x="188" y="40"/>
                      <a:pt x="177" y="40"/>
                      <a:pt x="166" y="40"/>
                    </a:cubicBezTo>
                    <a:cubicBezTo>
                      <a:pt x="157" y="34"/>
                      <a:pt x="148" y="28"/>
                      <a:pt x="139" y="23"/>
                    </a:cubicBezTo>
                    <a:cubicBezTo>
                      <a:pt x="139" y="23"/>
                      <a:pt x="130" y="19"/>
                      <a:pt x="124" y="18"/>
                    </a:cubicBezTo>
                    <a:cubicBezTo>
                      <a:pt x="118" y="17"/>
                      <a:pt x="109" y="16"/>
                      <a:pt x="98" y="16"/>
                    </a:cubicBezTo>
                    <a:cubicBezTo>
                      <a:pt x="85" y="16"/>
                      <a:pt x="71" y="18"/>
                      <a:pt x="71" y="18"/>
                    </a:cubicBezTo>
                    <a:cubicBezTo>
                      <a:pt x="73" y="26"/>
                      <a:pt x="73" y="26"/>
                      <a:pt x="73" y="26"/>
                    </a:cubicBezTo>
                    <a:cubicBezTo>
                      <a:pt x="80" y="30"/>
                      <a:pt x="87" y="36"/>
                      <a:pt x="94" y="40"/>
                    </a:cubicBezTo>
                    <a:cubicBezTo>
                      <a:pt x="83" y="40"/>
                      <a:pt x="72" y="40"/>
                      <a:pt x="61" y="40"/>
                    </a:cubicBezTo>
                    <a:cubicBezTo>
                      <a:pt x="41" y="27"/>
                      <a:pt x="21" y="13"/>
                      <a:pt x="0" y="0"/>
                    </a:cubicBezTo>
                    <a:cubicBezTo>
                      <a:pt x="12" y="0"/>
                      <a:pt x="23" y="0"/>
                      <a:pt x="34" y="0"/>
                    </a:cubicBezTo>
                    <a:cubicBezTo>
                      <a:pt x="49" y="10"/>
                      <a:pt x="49" y="10"/>
                      <a:pt x="49" y="10"/>
                    </a:cubicBezTo>
                    <a:cubicBezTo>
                      <a:pt x="55" y="15"/>
                      <a:pt x="55" y="15"/>
                      <a:pt x="55" y="15"/>
                    </a:cubicBezTo>
                    <a:cubicBezTo>
                      <a:pt x="57" y="15"/>
                      <a:pt x="57" y="15"/>
                      <a:pt x="57" y="15"/>
                    </a:cubicBezTo>
                    <a:cubicBezTo>
                      <a:pt x="57" y="15"/>
                      <a:pt x="65" y="13"/>
                      <a:pt x="71" y="12"/>
                    </a:cubicBezTo>
                    <a:cubicBezTo>
                      <a:pt x="78" y="11"/>
                      <a:pt x="87" y="11"/>
                      <a:pt x="98" y="11"/>
                    </a:cubicBezTo>
                    <a:cubicBezTo>
                      <a:pt x="136" y="11"/>
                      <a:pt x="160" y="14"/>
                      <a:pt x="171" y="22"/>
                    </a:cubicBezTo>
                    <a:cubicBezTo>
                      <a:pt x="180" y="28"/>
                      <a:pt x="190" y="34"/>
                      <a:pt x="199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7" name="Freeform 373"/>
              <p:cNvSpPr>
                <a:spLocks noEditPoints="1"/>
              </p:cNvSpPr>
              <p:nvPr/>
            </p:nvSpPr>
            <p:spPr bwMode="auto">
              <a:xfrm>
                <a:off x="46104175" y="4440238"/>
                <a:ext cx="341313" cy="150813"/>
              </a:xfrm>
              <a:custGeom>
                <a:avLst/>
                <a:gdLst>
                  <a:gd name="T0" fmla="*/ 0 w 91"/>
                  <a:gd name="T1" fmla="*/ 4 h 40"/>
                  <a:gd name="T2" fmla="*/ 1 w 91"/>
                  <a:gd name="T3" fmla="*/ 1 h 40"/>
                  <a:gd name="T4" fmla="*/ 14 w 91"/>
                  <a:gd name="T5" fmla="*/ 0 h 40"/>
                  <a:gd name="T6" fmla="*/ 29 w 91"/>
                  <a:gd name="T7" fmla="*/ 1 h 40"/>
                  <a:gd name="T8" fmla="*/ 38 w 91"/>
                  <a:gd name="T9" fmla="*/ 4 h 40"/>
                  <a:gd name="T10" fmla="*/ 37 w 91"/>
                  <a:gd name="T11" fmla="*/ 6 h 40"/>
                  <a:gd name="T12" fmla="*/ 24 w 91"/>
                  <a:gd name="T13" fmla="*/ 7 h 40"/>
                  <a:gd name="T14" fmla="*/ 9 w 91"/>
                  <a:gd name="T15" fmla="*/ 6 h 40"/>
                  <a:gd name="T16" fmla="*/ 0 w 91"/>
                  <a:gd name="T17" fmla="*/ 4 h 40"/>
                  <a:gd name="T18" fmla="*/ 91 w 91"/>
                  <a:gd name="T19" fmla="*/ 40 h 40"/>
                  <a:gd name="T20" fmla="*/ 58 w 91"/>
                  <a:gd name="T21" fmla="*/ 40 h 40"/>
                  <a:gd name="T22" fmla="*/ 14 w 91"/>
                  <a:gd name="T23" fmla="*/ 12 h 40"/>
                  <a:gd name="T24" fmla="*/ 47 w 91"/>
                  <a:gd name="T25" fmla="*/ 12 h 40"/>
                  <a:gd name="T26" fmla="*/ 91 w 91"/>
                  <a:gd name="T27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1" h="40">
                    <a:moveTo>
                      <a:pt x="0" y="4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20" y="0"/>
                      <a:pt x="29" y="1"/>
                      <a:pt x="29" y="1"/>
                    </a:cubicBezTo>
                    <a:cubicBezTo>
                      <a:pt x="38" y="4"/>
                      <a:pt x="38" y="4"/>
                      <a:pt x="38" y="4"/>
                    </a:cubicBezTo>
                    <a:cubicBezTo>
                      <a:pt x="37" y="6"/>
                      <a:pt x="37" y="6"/>
                      <a:pt x="37" y="6"/>
                    </a:cubicBezTo>
                    <a:cubicBezTo>
                      <a:pt x="37" y="6"/>
                      <a:pt x="30" y="7"/>
                      <a:pt x="24" y="7"/>
                    </a:cubicBezTo>
                    <a:cubicBezTo>
                      <a:pt x="9" y="6"/>
                      <a:pt x="9" y="6"/>
                      <a:pt x="9" y="6"/>
                    </a:cubicBezTo>
                    <a:lnTo>
                      <a:pt x="0" y="4"/>
                    </a:lnTo>
                    <a:close/>
                    <a:moveTo>
                      <a:pt x="91" y="40"/>
                    </a:moveTo>
                    <a:cubicBezTo>
                      <a:pt x="80" y="40"/>
                      <a:pt x="69" y="40"/>
                      <a:pt x="58" y="40"/>
                    </a:cubicBezTo>
                    <a:cubicBezTo>
                      <a:pt x="43" y="31"/>
                      <a:pt x="28" y="21"/>
                      <a:pt x="14" y="12"/>
                    </a:cubicBezTo>
                    <a:cubicBezTo>
                      <a:pt x="25" y="12"/>
                      <a:pt x="36" y="12"/>
                      <a:pt x="47" y="12"/>
                    </a:cubicBezTo>
                    <a:cubicBezTo>
                      <a:pt x="62" y="21"/>
                      <a:pt x="76" y="31"/>
                      <a:pt x="91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8" name="Freeform 374"/>
              <p:cNvSpPr>
                <a:spLocks/>
              </p:cNvSpPr>
              <p:nvPr/>
            </p:nvSpPr>
            <p:spPr bwMode="auto">
              <a:xfrm>
                <a:off x="46397863" y="4435476"/>
                <a:ext cx="382588" cy="155575"/>
              </a:xfrm>
              <a:custGeom>
                <a:avLst/>
                <a:gdLst>
                  <a:gd name="T0" fmla="*/ 102 w 102"/>
                  <a:gd name="T1" fmla="*/ 17 h 41"/>
                  <a:gd name="T2" fmla="*/ 64 w 102"/>
                  <a:gd name="T3" fmla="*/ 17 h 41"/>
                  <a:gd name="T4" fmla="*/ 101 w 102"/>
                  <a:gd name="T5" fmla="*/ 41 h 41"/>
                  <a:gd name="T6" fmla="*/ 68 w 102"/>
                  <a:gd name="T7" fmla="*/ 41 h 41"/>
                  <a:gd name="T8" fmla="*/ 30 w 102"/>
                  <a:gd name="T9" fmla="*/ 17 h 41"/>
                  <a:gd name="T10" fmla="*/ 5 w 102"/>
                  <a:gd name="T11" fmla="*/ 17 h 41"/>
                  <a:gd name="T12" fmla="*/ 0 w 102"/>
                  <a:gd name="T13" fmla="*/ 14 h 41"/>
                  <a:gd name="T14" fmla="*/ 23 w 102"/>
                  <a:gd name="T15" fmla="*/ 12 h 41"/>
                  <a:gd name="T16" fmla="*/ 20 w 102"/>
                  <a:gd name="T17" fmla="*/ 10 h 41"/>
                  <a:gd name="T18" fmla="*/ 22 w 102"/>
                  <a:gd name="T19" fmla="*/ 3 h 41"/>
                  <a:gd name="T20" fmla="*/ 58 w 102"/>
                  <a:gd name="T21" fmla="*/ 0 h 41"/>
                  <a:gd name="T22" fmla="*/ 94 w 102"/>
                  <a:gd name="T23" fmla="*/ 1 h 41"/>
                  <a:gd name="T24" fmla="*/ 92 w 102"/>
                  <a:gd name="T25" fmla="*/ 6 h 41"/>
                  <a:gd name="T26" fmla="*/ 68 w 102"/>
                  <a:gd name="T27" fmla="*/ 5 h 41"/>
                  <a:gd name="T28" fmla="*/ 53 w 102"/>
                  <a:gd name="T29" fmla="*/ 7 h 41"/>
                  <a:gd name="T30" fmla="*/ 54 w 102"/>
                  <a:gd name="T31" fmla="*/ 11 h 41"/>
                  <a:gd name="T32" fmla="*/ 57 w 102"/>
                  <a:gd name="T33" fmla="*/ 13 h 41"/>
                  <a:gd name="T34" fmla="*/ 95 w 102"/>
                  <a:gd name="T35" fmla="*/ 13 h 41"/>
                  <a:gd name="T36" fmla="*/ 102 w 102"/>
                  <a:gd name="T37" fmla="*/ 17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02" h="41">
                    <a:moveTo>
                      <a:pt x="102" y="17"/>
                    </a:moveTo>
                    <a:cubicBezTo>
                      <a:pt x="89" y="17"/>
                      <a:pt x="77" y="17"/>
                      <a:pt x="64" y="17"/>
                    </a:cubicBezTo>
                    <a:cubicBezTo>
                      <a:pt x="76" y="25"/>
                      <a:pt x="89" y="33"/>
                      <a:pt x="101" y="41"/>
                    </a:cubicBezTo>
                    <a:cubicBezTo>
                      <a:pt x="90" y="41"/>
                      <a:pt x="79" y="41"/>
                      <a:pt x="68" y="41"/>
                    </a:cubicBezTo>
                    <a:cubicBezTo>
                      <a:pt x="55" y="33"/>
                      <a:pt x="43" y="25"/>
                      <a:pt x="30" y="17"/>
                    </a:cubicBezTo>
                    <a:cubicBezTo>
                      <a:pt x="22" y="17"/>
                      <a:pt x="13" y="17"/>
                      <a:pt x="5" y="17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8" y="14"/>
                      <a:pt x="16" y="13"/>
                      <a:pt x="23" y="12"/>
                    </a:cubicBezTo>
                    <a:cubicBezTo>
                      <a:pt x="20" y="10"/>
                      <a:pt x="20" y="10"/>
                      <a:pt x="20" y="10"/>
                    </a:cubicBezTo>
                    <a:cubicBezTo>
                      <a:pt x="20" y="10"/>
                      <a:pt x="16" y="5"/>
                      <a:pt x="22" y="3"/>
                    </a:cubicBezTo>
                    <a:cubicBezTo>
                      <a:pt x="28" y="1"/>
                      <a:pt x="40" y="0"/>
                      <a:pt x="58" y="0"/>
                    </a:cubicBezTo>
                    <a:cubicBezTo>
                      <a:pt x="70" y="0"/>
                      <a:pt x="82" y="1"/>
                      <a:pt x="94" y="1"/>
                    </a:cubicBezTo>
                    <a:cubicBezTo>
                      <a:pt x="92" y="6"/>
                      <a:pt x="92" y="6"/>
                      <a:pt x="92" y="6"/>
                    </a:cubicBezTo>
                    <a:cubicBezTo>
                      <a:pt x="83" y="6"/>
                      <a:pt x="75" y="5"/>
                      <a:pt x="68" y="5"/>
                    </a:cubicBezTo>
                    <a:cubicBezTo>
                      <a:pt x="60" y="5"/>
                      <a:pt x="53" y="7"/>
                      <a:pt x="53" y="7"/>
                    </a:cubicBezTo>
                    <a:cubicBezTo>
                      <a:pt x="54" y="11"/>
                      <a:pt x="54" y="11"/>
                      <a:pt x="54" y="11"/>
                    </a:cubicBezTo>
                    <a:cubicBezTo>
                      <a:pt x="57" y="13"/>
                      <a:pt x="57" y="13"/>
                      <a:pt x="57" y="13"/>
                    </a:cubicBezTo>
                    <a:cubicBezTo>
                      <a:pt x="70" y="13"/>
                      <a:pt x="82" y="13"/>
                      <a:pt x="95" y="13"/>
                    </a:cubicBezTo>
                    <a:lnTo>
                      <a:pt x="102" y="17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9" name="Freeform 375"/>
              <p:cNvSpPr>
                <a:spLocks/>
              </p:cNvSpPr>
              <p:nvPr/>
            </p:nvSpPr>
            <p:spPr bwMode="auto">
              <a:xfrm>
                <a:off x="46794738" y="4459288"/>
                <a:ext cx="533400" cy="134938"/>
              </a:xfrm>
              <a:custGeom>
                <a:avLst/>
                <a:gdLst>
                  <a:gd name="T0" fmla="*/ 112 w 142"/>
                  <a:gd name="T1" fmla="*/ 31 h 36"/>
                  <a:gd name="T2" fmla="*/ 135 w 142"/>
                  <a:gd name="T3" fmla="*/ 30 h 36"/>
                  <a:gd name="T4" fmla="*/ 142 w 142"/>
                  <a:gd name="T5" fmla="*/ 35 h 36"/>
                  <a:gd name="T6" fmla="*/ 129 w 142"/>
                  <a:gd name="T7" fmla="*/ 36 h 36"/>
                  <a:gd name="T8" fmla="*/ 112 w 142"/>
                  <a:gd name="T9" fmla="*/ 36 h 36"/>
                  <a:gd name="T10" fmla="*/ 50 w 142"/>
                  <a:gd name="T11" fmla="*/ 27 h 36"/>
                  <a:gd name="T12" fmla="*/ 26 w 142"/>
                  <a:gd name="T13" fmla="*/ 11 h 36"/>
                  <a:gd name="T14" fmla="*/ 5 w 142"/>
                  <a:gd name="T15" fmla="*/ 11 h 36"/>
                  <a:gd name="T16" fmla="*/ 0 w 142"/>
                  <a:gd name="T17" fmla="*/ 8 h 36"/>
                  <a:gd name="T18" fmla="*/ 20 w 142"/>
                  <a:gd name="T19" fmla="*/ 6 h 36"/>
                  <a:gd name="T20" fmla="*/ 22 w 142"/>
                  <a:gd name="T21" fmla="*/ 0 h 36"/>
                  <a:gd name="T22" fmla="*/ 42 w 142"/>
                  <a:gd name="T23" fmla="*/ 0 h 36"/>
                  <a:gd name="T24" fmla="*/ 52 w 142"/>
                  <a:gd name="T25" fmla="*/ 7 h 36"/>
                  <a:gd name="T26" fmla="*/ 97 w 142"/>
                  <a:gd name="T27" fmla="*/ 7 h 36"/>
                  <a:gd name="T28" fmla="*/ 104 w 142"/>
                  <a:gd name="T29" fmla="*/ 11 h 36"/>
                  <a:gd name="T30" fmla="*/ 60 w 142"/>
                  <a:gd name="T31" fmla="*/ 11 h 36"/>
                  <a:gd name="T32" fmla="*/ 83 w 142"/>
                  <a:gd name="T33" fmla="*/ 27 h 36"/>
                  <a:gd name="T34" fmla="*/ 94 w 142"/>
                  <a:gd name="T35" fmla="*/ 30 h 36"/>
                  <a:gd name="T36" fmla="*/ 112 w 142"/>
                  <a:gd name="T37" fmla="*/ 31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42" h="36">
                    <a:moveTo>
                      <a:pt x="112" y="31"/>
                    </a:moveTo>
                    <a:cubicBezTo>
                      <a:pt x="120" y="31"/>
                      <a:pt x="128" y="31"/>
                      <a:pt x="135" y="30"/>
                    </a:cubicBezTo>
                    <a:cubicBezTo>
                      <a:pt x="142" y="35"/>
                      <a:pt x="142" y="35"/>
                      <a:pt x="142" y="35"/>
                    </a:cubicBezTo>
                    <a:cubicBezTo>
                      <a:pt x="129" y="36"/>
                      <a:pt x="129" y="36"/>
                      <a:pt x="129" y="36"/>
                    </a:cubicBezTo>
                    <a:cubicBezTo>
                      <a:pt x="129" y="36"/>
                      <a:pt x="118" y="36"/>
                      <a:pt x="112" y="36"/>
                    </a:cubicBezTo>
                    <a:cubicBezTo>
                      <a:pt x="80" y="36"/>
                      <a:pt x="59" y="33"/>
                      <a:pt x="50" y="27"/>
                    </a:cubicBezTo>
                    <a:cubicBezTo>
                      <a:pt x="42" y="22"/>
                      <a:pt x="34" y="16"/>
                      <a:pt x="26" y="11"/>
                    </a:cubicBezTo>
                    <a:cubicBezTo>
                      <a:pt x="19" y="11"/>
                      <a:pt x="12" y="11"/>
                      <a:pt x="5" y="11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7" y="8"/>
                      <a:pt x="13" y="7"/>
                      <a:pt x="20" y="6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29" y="0"/>
                      <a:pt x="36" y="0"/>
                      <a:pt x="42" y="0"/>
                    </a:cubicBezTo>
                    <a:cubicBezTo>
                      <a:pt x="52" y="7"/>
                      <a:pt x="52" y="7"/>
                      <a:pt x="52" y="7"/>
                    </a:cubicBezTo>
                    <a:cubicBezTo>
                      <a:pt x="67" y="7"/>
                      <a:pt x="82" y="7"/>
                      <a:pt x="97" y="7"/>
                    </a:cubicBezTo>
                    <a:cubicBezTo>
                      <a:pt x="104" y="11"/>
                      <a:pt x="104" y="11"/>
                      <a:pt x="104" y="11"/>
                    </a:cubicBezTo>
                    <a:cubicBezTo>
                      <a:pt x="89" y="11"/>
                      <a:pt x="74" y="11"/>
                      <a:pt x="60" y="11"/>
                    </a:cubicBezTo>
                    <a:cubicBezTo>
                      <a:pt x="67" y="16"/>
                      <a:pt x="75" y="22"/>
                      <a:pt x="83" y="27"/>
                    </a:cubicBezTo>
                    <a:cubicBezTo>
                      <a:pt x="94" y="30"/>
                      <a:pt x="94" y="30"/>
                      <a:pt x="94" y="30"/>
                    </a:cubicBezTo>
                    <a:cubicBezTo>
                      <a:pt x="94" y="30"/>
                      <a:pt x="105" y="31"/>
                      <a:pt x="112" y="3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0" name="Freeform 376"/>
              <p:cNvSpPr>
                <a:spLocks/>
              </p:cNvSpPr>
              <p:nvPr/>
            </p:nvSpPr>
            <p:spPr bwMode="auto">
              <a:xfrm>
                <a:off x="-36898263" y="5526088"/>
                <a:ext cx="593725" cy="165100"/>
              </a:xfrm>
              <a:custGeom>
                <a:avLst/>
                <a:gdLst>
                  <a:gd name="T0" fmla="*/ 115 w 158"/>
                  <a:gd name="T1" fmla="*/ 17 h 44"/>
                  <a:gd name="T2" fmla="*/ 75 w 158"/>
                  <a:gd name="T3" fmla="*/ 17 h 44"/>
                  <a:gd name="T4" fmla="*/ 34 w 158"/>
                  <a:gd name="T5" fmla="*/ 44 h 44"/>
                  <a:gd name="T6" fmla="*/ 0 w 158"/>
                  <a:gd name="T7" fmla="*/ 44 h 44"/>
                  <a:gd name="T8" fmla="*/ 40 w 158"/>
                  <a:gd name="T9" fmla="*/ 17 h 44"/>
                  <a:gd name="T10" fmla="*/ 14 w 158"/>
                  <a:gd name="T11" fmla="*/ 17 h 44"/>
                  <a:gd name="T12" fmla="*/ 18 w 158"/>
                  <a:gd name="T13" fmla="*/ 14 h 44"/>
                  <a:gd name="T14" fmla="*/ 48 w 158"/>
                  <a:gd name="T15" fmla="*/ 12 h 44"/>
                  <a:gd name="T16" fmla="*/ 52 w 158"/>
                  <a:gd name="T17" fmla="*/ 10 h 44"/>
                  <a:gd name="T18" fmla="*/ 78 w 158"/>
                  <a:gd name="T19" fmla="*/ 2 h 44"/>
                  <a:gd name="T20" fmla="*/ 123 w 158"/>
                  <a:gd name="T21" fmla="*/ 0 h 44"/>
                  <a:gd name="T22" fmla="*/ 158 w 158"/>
                  <a:gd name="T23" fmla="*/ 1 h 44"/>
                  <a:gd name="T24" fmla="*/ 140 w 158"/>
                  <a:gd name="T25" fmla="*/ 6 h 44"/>
                  <a:gd name="T26" fmla="*/ 117 w 158"/>
                  <a:gd name="T27" fmla="*/ 5 h 44"/>
                  <a:gd name="T28" fmla="*/ 98 w 158"/>
                  <a:gd name="T29" fmla="*/ 6 h 44"/>
                  <a:gd name="T30" fmla="*/ 86 w 158"/>
                  <a:gd name="T31" fmla="*/ 10 h 44"/>
                  <a:gd name="T32" fmla="*/ 83 w 158"/>
                  <a:gd name="T33" fmla="*/ 12 h 44"/>
                  <a:gd name="T34" fmla="*/ 123 w 158"/>
                  <a:gd name="T35" fmla="*/ 12 h 44"/>
                  <a:gd name="T36" fmla="*/ 115 w 158"/>
                  <a:gd name="T37" fmla="*/ 17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58" h="44">
                    <a:moveTo>
                      <a:pt x="115" y="17"/>
                    </a:moveTo>
                    <a:cubicBezTo>
                      <a:pt x="102" y="17"/>
                      <a:pt x="89" y="17"/>
                      <a:pt x="75" y="17"/>
                    </a:cubicBezTo>
                    <a:cubicBezTo>
                      <a:pt x="62" y="26"/>
                      <a:pt x="48" y="35"/>
                      <a:pt x="34" y="44"/>
                    </a:cubicBezTo>
                    <a:cubicBezTo>
                      <a:pt x="23" y="44"/>
                      <a:pt x="11" y="44"/>
                      <a:pt x="0" y="44"/>
                    </a:cubicBezTo>
                    <a:cubicBezTo>
                      <a:pt x="13" y="35"/>
                      <a:pt x="27" y="26"/>
                      <a:pt x="40" y="17"/>
                    </a:cubicBezTo>
                    <a:cubicBezTo>
                      <a:pt x="31" y="17"/>
                      <a:pt x="22" y="17"/>
                      <a:pt x="14" y="17"/>
                    </a:cubicBezTo>
                    <a:cubicBezTo>
                      <a:pt x="18" y="14"/>
                      <a:pt x="18" y="14"/>
                      <a:pt x="18" y="14"/>
                    </a:cubicBezTo>
                    <a:cubicBezTo>
                      <a:pt x="28" y="14"/>
                      <a:pt x="38" y="13"/>
                      <a:pt x="48" y="12"/>
                    </a:cubicBezTo>
                    <a:cubicBezTo>
                      <a:pt x="52" y="10"/>
                      <a:pt x="52" y="10"/>
                      <a:pt x="52" y="10"/>
                    </a:cubicBezTo>
                    <a:cubicBezTo>
                      <a:pt x="52" y="10"/>
                      <a:pt x="66" y="4"/>
                      <a:pt x="78" y="2"/>
                    </a:cubicBezTo>
                    <a:cubicBezTo>
                      <a:pt x="90" y="0"/>
                      <a:pt x="105" y="0"/>
                      <a:pt x="123" y="0"/>
                    </a:cubicBezTo>
                    <a:cubicBezTo>
                      <a:pt x="135" y="0"/>
                      <a:pt x="147" y="0"/>
                      <a:pt x="158" y="1"/>
                    </a:cubicBezTo>
                    <a:cubicBezTo>
                      <a:pt x="140" y="6"/>
                      <a:pt x="140" y="6"/>
                      <a:pt x="140" y="6"/>
                    </a:cubicBezTo>
                    <a:cubicBezTo>
                      <a:pt x="133" y="5"/>
                      <a:pt x="125" y="5"/>
                      <a:pt x="117" y="5"/>
                    </a:cubicBezTo>
                    <a:cubicBezTo>
                      <a:pt x="109" y="5"/>
                      <a:pt x="98" y="6"/>
                      <a:pt x="98" y="6"/>
                    </a:cubicBezTo>
                    <a:cubicBezTo>
                      <a:pt x="86" y="10"/>
                      <a:pt x="86" y="10"/>
                      <a:pt x="86" y="10"/>
                    </a:cubicBezTo>
                    <a:cubicBezTo>
                      <a:pt x="83" y="12"/>
                      <a:pt x="83" y="12"/>
                      <a:pt x="83" y="12"/>
                    </a:cubicBezTo>
                    <a:cubicBezTo>
                      <a:pt x="96" y="12"/>
                      <a:pt x="110" y="12"/>
                      <a:pt x="123" y="12"/>
                    </a:cubicBezTo>
                    <a:lnTo>
                      <a:pt x="115" y="17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1" name="Freeform 377"/>
              <p:cNvSpPr>
                <a:spLocks/>
              </p:cNvSpPr>
              <p:nvPr/>
            </p:nvSpPr>
            <p:spPr bwMode="auto">
              <a:xfrm>
                <a:off x="-36515675" y="5572126"/>
                <a:ext cx="701675" cy="119063"/>
              </a:xfrm>
              <a:custGeom>
                <a:avLst/>
                <a:gdLst>
                  <a:gd name="T0" fmla="*/ 144 w 187"/>
                  <a:gd name="T1" fmla="*/ 32 h 32"/>
                  <a:gd name="T2" fmla="*/ 109 w 187"/>
                  <a:gd name="T3" fmla="*/ 32 h 32"/>
                  <a:gd name="T4" fmla="*/ 139 w 187"/>
                  <a:gd name="T5" fmla="*/ 13 h 32"/>
                  <a:gd name="T6" fmla="*/ 139 w 187"/>
                  <a:gd name="T7" fmla="*/ 7 h 32"/>
                  <a:gd name="T8" fmla="*/ 118 w 187"/>
                  <a:gd name="T9" fmla="*/ 5 h 32"/>
                  <a:gd name="T10" fmla="*/ 82 w 187"/>
                  <a:gd name="T11" fmla="*/ 8 h 32"/>
                  <a:gd name="T12" fmla="*/ 59 w 187"/>
                  <a:gd name="T13" fmla="*/ 16 h 32"/>
                  <a:gd name="T14" fmla="*/ 35 w 187"/>
                  <a:gd name="T15" fmla="*/ 32 h 32"/>
                  <a:gd name="T16" fmla="*/ 0 w 187"/>
                  <a:gd name="T17" fmla="*/ 32 h 32"/>
                  <a:gd name="T18" fmla="*/ 48 w 187"/>
                  <a:gd name="T19" fmla="*/ 0 h 32"/>
                  <a:gd name="T20" fmla="*/ 76 w 187"/>
                  <a:gd name="T21" fmla="*/ 0 h 32"/>
                  <a:gd name="T22" fmla="*/ 74 w 187"/>
                  <a:gd name="T23" fmla="*/ 5 h 32"/>
                  <a:gd name="T24" fmla="*/ 76 w 187"/>
                  <a:gd name="T25" fmla="*/ 5 h 32"/>
                  <a:gd name="T26" fmla="*/ 102 w 187"/>
                  <a:gd name="T27" fmla="*/ 1 h 32"/>
                  <a:gd name="T28" fmla="*/ 134 w 187"/>
                  <a:gd name="T29" fmla="*/ 0 h 32"/>
                  <a:gd name="T30" fmla="*/ 175 w 187"/>
                  <a:gd name="T31" fmla="*/ 11 h 32"/>
                  <a:gd name="T32" fmla="*/ 144 w 187"/>
                  <a:gd name="T33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87" h="32">
                    <a:moveTo>
                      <a:pt x="144" y="32"/>
                    </a:moveTo>
                    <a:cubicBezTo>
                      <a:pt x="133" y="32"/>
                      <a:pt x="121" y="32"/>
                      <a:pt x="109" y="32"/>
                    </a:cubicBezTo>
                    <a:cubicBezTo>
                      <a:pt x="119" y="25"/>
                      <a:pt x="129" y="19"/>
                      <a:pt x="139" y="13"/>
                    </a:cubicBezTo>
                    <a:cubicBezTo>
                      <a:pt x="139" y="7"/>
                      <a:pt x="139" y="7"/>
                      <a:pt x="139" y="7"/>
                    </a:cubicBezTo>
                    <a:cubicBezTo>
                      <a:pt x="139" y="7"/>
                      <a:pt x="129" y="5"/>
                      <a:pt x="118" y="5"/>
                    </a:cubicBezTo>
                    <a:cubicBezTo>
                      <a:pt x="103" y="5"/>
                      <a:pt x="91" y="6"/>
                      <a:pt x="82" y="8"/>
                    </a:cubicBezTo>
                    <a:cubicBezTo>
                      <a:pt x="73" y="9"/>
                      <a:pt x="65" y="12"/>
                      <a:pt x="59" y="16"/>
                    </a:cubicBezTo>
                    <a:cubicBezTo>
                      <a:pt x="51" y="21"/>
                      <a:pt x="43" y="26"/>
                      <a:pt x="35" y="32"/>
                    </a:cubicBezTo>
                    <a:cubicBezTo>
                      <a:pt x="23" y="32"/>
                      <a:pt x="12" y="32"/>
                      <a:pt x="0" y="32"/>
                    </a:cubicBezTo>
                    <a:cubicBezTo>
                      <a:pt x="16" y="21"/>
                      <a:pt x="32" y="11"/>
                      <a:pt x="48" y="0"/>
                    </a:cubicBezTo>
                    <a:cubicBezTo>
                      <a:pt x="58" y="0"/>
                      <a:pt x="67" y="0"/>
                      <a:pt x="76" y="0"/>
                    </a:cubicBezTo>
                    <a:cubicBezTo>
                      <a:pt x="74" y="5"/>
                      <a:pt x="74" y="5"/>
                      <a:pt x="74" y="5"/>
                    </a:cubicBezTo>
                    <a:cubicBezTo>
                      <a:pt x="76" y="5"/>
                      <a:pt x="76" y="5"/>
                      <a:pt x="76" y="5"/>
                    </a:cubicBezTo>
                    <a:cubicBezTo>
                      <a:pt x="83" y="3"/>
                      <a:pt x="92" y="2"/>
                      <a:pt x="102" y="1"/>
                    </a:cubicBezTo>
                    <a:cubicBezTo>
                      <a:pt x="112" y="0"/>
                      <a:pt x="123" y="0"/>
                      <a:pt x="134" y="0"/>
                    </a:cubicBezTo>
                    <a:cubicBezTo>
                      <a:pt x="173" y="0"/>
                      <a:pt x="187" y="4"/>
                      <a:pt x="175" y="11"/>
                    </a:cubicBezTo>
                    <a:cubicBezTo>
                      <a:pt x="165" y="18"/>
                      <a:pt x="154" y="25"/>
                      <a:pt x="144" y="3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2" name="Freeform 378"/>
              <p:cNvSpPr>
                <a:spLocks/>
              </p:cNvSpPr>
              <p:nvPr/>
            </p:nvSpPr>
            <p:spPr bwMode="auto">
              <a:xfrm>
                <a:off x="-31016575" y="5572126"/>
                <a:ext cx="566738" cy="119063"/>
              </a:xfrm>
              <a:custGeom>
                <a:avLst/>
                <a:gdLst>
                  <a:gd name="T0" fmla="*/ 61 w 151"/>
                  <a:gd name="T1" fmla="*/ 32 h 32"/>
                  <a:gd name="T2" fmla="*/ 10 w 151"/>
                  <a:gd name="T3" fmla="*/ 28 h 32"/>
                  <a:gd name="T4" fmla="*/ 7 w 151"/>
                  <a:gd name="T5" fmla="*/ 16 h 32"/>
                  <a:gd name="T6" fmla="*/ 43 w 151"/>
                  <a:gd name="T7" fmla="*/ 4 h 32"/>
                  <a:gd name="T8" fmla="*/ 107 w 151"/>
                  <a:gd name="T9" fmla="*/ 0 h 32"/>
                  <a:gd name="T10" fmla="*/ 151 w 151"/>
                  <a:gd name="T11" fmla="*/ 2 h 32"/>
                  <a:gd name="T12" fmla="*/ 134 w 151"/>
                  <a:gd name="T13" fmla="*/ 7 h 32"/>
                  <a:gd name="T14" fmla="*/ 99 w 151"/>
                  <a:gd name="T15" fmla="*/ 5 h 32"/>
                  <a:gd name="T16" fmla="*/ 43 w 151"/>
                  <a:gd name="T17" fmla="*/ 16 h 32"/>
                  <a:gd name="T18" fmla="*/ 43 w 151"/>
                  <a:gd name="T19" fmla="*/ 24 h 32"/>
                  <a:gd name="T20" fmla="*/ 70 w 151"/>
                  <a:gd name="T21" fmla="*/ 27 h 32"/>
                  <a:gd name="T22" fmla="*/ 117 w 151"/>
                  <a:gd name="T23" fmla="*/ 25 h 32"/>
                  <a:gd name="T24" fmla="*/ 109 w 151"/>
                  <a:gd name="T25" fmla="*/ 30 h 32"/>
                  <a:gd name="T26" fmla="*/ 87 w 151"/>
                  <a:gd name="T27" fmla="*/ 32 h 32"/>
                  <a:gd name="T28" fmla="*/ 61 w 151"/>
                  <a:gd name="T29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51" h="32">
                    <a:moveTo>
                      <a:pt x="61" y="32"/>
                    </a:moveTo>
                    <a:cubicBezTo>
                      <a:pt x="36" y="32"/>
                      <a:pt x="19" y="31"/>
                      <a:pt x="10" y="28"/>
                    </a:cubicBezTo>
                    <a:cubicBezTo>
                      <a:pt x="1" y="25"/>
                      <a:pt x="0" y="21"/>
                      <a:pt x="7" y="16"/>
                    </a:cubicBezTo>
                    <a:cubicBezTo>
                      <a:pt x="14" y="11"/>
                      <a:pt x="26" y="7"/>
                      <a:pt x="43" y="4"/>
                    </a:cubicBezTo>
                    <a:cubicBezTo>
                      <a:pt x="60" y="1"/>
                      <a:pt x="82" y="0"/>
                      <a:pt x="107" y="0"/>
                    </a:cubicBezTo>
                    <a:cubicBezTo>
                      <a:pt x="124" y="0"/>
                      <a:pt x="139" y="0"/>
                      <a:pt x="151" y="2"/>
                    </a:cubicBezTo>
                    <a:cubicBezTo>
                      <a:pt x="134" y="7"/>
                      <a:pt x="134" y="7"/>
                      <a:pt x="134" y="7"/>
                    </a:cubicBezTo>
                    <a:cubicBezTo>
                      <a:pt x="120" y="6"/>
                      <a:pt x="109" y="5"/>
                      <a:pt x="99" y="5"/>
                    </a:cubicBezTo>
                    <a:cubicBezTo>
                      <a:pt x="71" y="5"/>
                      <a:pt x="52" y="9"/>
                      <a:pt x="43" y="16"/>
                    </a:cubicBezTo>
                    <a:cubicBezTo>
                      <a:pt x="43" y="24"/>
                      <a:pt x="43" y="24"/>
                      <a:pt x="43" y="24"/>
                    </a:cubicBezTo>
                    <a:cubicBezTo>
                      <a:pt x="43" y="24"/>
                      <a:pt x="56" y="27"/>
                      <a:pt x="70" y="27"/>
                    </a:cubicBezTo>
                    <a:cubicBezTo>
                      <a:pt x="86" y="27"/>
                      <a:pt x="101" y="26"/>
                      <a:pt x="117" y="25"/>
                    </a:cubicBezTo>
                    <a:cubicBezTo>
                      <a:pt x="109" y="30"/>
                      <a:pt x="109" y="30"/>
                      <a:pt x="109" y="30"/>
                    </a:cubicBezTo>
                    <a:cubicBezTo>
                      <a:pt x="102" y="31"/>
                      <a:pt x="95" y="32"/>
                      <a:pt x="87" y="32"/>
                    </a:cubicBezTo>
                    <a:cubicBezTo>
                      <a:pt x="80" y="32"/>
                      <a:pt x="71" y="32"/>
                      <a:pt x="61" y="3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3" name="Freeform 379"/>
              <p:cNvSpPr>
                <a:spLocks noEditPoints="1"/>
              </p:cNvSpPr>
              <p:nvPr/>
            </p:nvSpPr>
            <p:spPr bwMode="auto">
              <a:xfrm>
                <a:off x="-30435550" y="5572126"/>
                <a:ext cx="611188" cy="119063"/>
              </a:xfrm>
              <a:custGeom>
                <a:avLst/>
                <a:gdLst>
                  <a:gd name="T0" fmla="*/ 156 w 163"/>
                  <a:gd name="T1" fmla="*/ 16 h 32"/>
                  <a:gd name="T2" fmla="*/ 120 w 163"/>
                  <a:gd name="T3" fmla="*/ 28 h 32"/>
                  <a:gd name="T4" fmla="*/ 57 w 163"/>
                  <a:gd name="T5" fmla="*/ 32 h 32"/>
                  <a:gd name="T6" fmla="*/ 19 w 163"/>
                  <a:gd name="T7" fmla="*/ 30 h 32"/>
                  <a:gd name="T8" fmla="*/ 0 w 163"/>
                  <a:gd name="T9" fmla="*/ 25 h 32"/>
                  <a:gd name="T10" fmla="*/ 2 w 163"/>
                  <a:gd name="T11" fmla="*/ 16 h 32"/>
                  <a:gd name="T12" fmla="*/ 38 w 163"/>
                  <a:gd name="T13" fmla="*/ 4 h 32"/>
                  <a:gd name="T14" fmla="*/ 101 w 163"/>
                  <a:gd name="T15" fmla="*/ 0 h 32"/>
                  <a:gd name="T16" fmla="*/ 151 w 163"/>
                  <a:gd name="T17" fmla="*/ 4 h 32"/>
                  <a:gd name="T18" fmla="*/ 156 w 163"/>
                  <a:gd name="T19" fmla="*/ 16 h 32"/>
                  <a:gd name="T20" fmla="*/ 38 w 163"/>
                  <a:gd name="T21" fmla="*/ 16 h 32"/>
                  <a:gd name="T22" fmla="*/ 65 w 163"/>
                  <a:gd name="T23" fmla="*/ 27 h 32"/>
                  <a:gd name="T24" fmla="*/ 121 w 163"/>
                  <a:gd name="T25" fmla="*/ 16 h 32"/>
                  <a:gd name="T26" fmla="*/ 93 w 163"/>
                  <a:gd name="T27" fmla="*/ 5 h 32"/>
                  <a:gd name="T28" fmla="*/ 58 w 163"/>
                  <a:gd name="T29" fmla="*/ 8 h 32"/>
                  <a:gd name="T30" fmla="*/ 38 w 163"/>
                  <a:gd name="T31" fmla="*/ 1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63" h="32">
                    <a:moveTo>
                      <a:pt x="156" y="16"/>
                    </a:moveTo>
                    <a:cubicBezTo>
                      <a:pt x="150" y="21"/>
                      <a:pt x="138" y="25"/>
                      <a:pt x="120" y="28"/>
                    </a:cubicBezTo>
                    <a:cubicBezTo>
                      <a:pt x="103" y="31"/>
                      <a:pt x="82" y="32"/>
                      <a:pt x="57" y="32"/>
                    </a:cubicBezTo>
                    <a:cubicBezTo>
                      <a:pt x="42" y="32"/>
                      <a:pt x="29" y="32"/>
                      <a:pt x="19" y="30"/>
                    </a:cubicBezTo>
                    <a:cubicBezTo>
                      <a:pt x="9" y="29"/>
                      <a:pt x="0" y="25"/>
                      <a:pt x="0" y="25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9" y="11"/>
                      <a:pt x="20" y="7"/>
                      <a:pt x="38" y="4"/>
                    </a:cubicBezTo>
                    <a:cubicBezTo>
                      <a:pt x="55" y="1"/>
                      <a:pt x="76" y="0"/>
                      <a:pt x="101" y="0"/>
                    </a:cubicBezTo>
                    <a:cubicBezTo>
                      <a:pt x="124" y="0"/>
                      <a:pt x="141" y="1"/>
                      <a:pt x="151" y="4"/>
                    </a:cubicBezTo>
                    <a:cubicBezTo>
                      <a:pt x="161" y="7"/>
                      <a:pt x="163" y="11"/>
                      <a:pt x="156" y="16"/>
                    </a:cubicBezTo>
                    <a:close/>
                    <a:moveTo>
                      <a:pt x="38" y="16"/>
                    </a:moveTo>
                    <a:cubicBezTo>
                      <a:pt x="28" y="23"/>
                      <a:pt x="37" y="27"/>
                      <a:pt x="65" y="27"/>
                    </a:cubicBezTo>
                    <a:cubicBezTo>
                      <a:pt x="93" y="27"/>
                      <a:pt x="111" y="23"/>
                      <a:pt x="121" y="16"/>
                    </a:cubicBezTo>
                    <a:cubicBezTo>
                      <a:pt x="130" y="9"/>
                      <a:pt x="121" y="5"/>
                      <a:pt x="93" y="5"/>
                    </a:cubicBezTo>
                    <a:cubicBezTo>
                      <a:pt x="79" y="5"/>
                      <a:pt x="67" y="6"/>
                      <a:pt x="58" y="8"/>
                    </a:cubicBezTo>
                    <a:cubicBezTo>
                      <a:pt x="49" y="10"/>
                      <a:pt x="38" y="16"/>
                      <a:pt x="38" y="1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4" name="Freeform 380"/>
              <p:cNvSpPr>
                <a:spLocks/>
              </p:cNvSpPr>
              <p:nvPr/>
            </p:nvSpPr>
            <p:spPr bwMode="auto">
              <a:xfrm>
                <a:off x="-29775150" y="5572126"/>
                <a:ext cx="674688" cy="119063"/>
              </a:xfrm>
              <a:custGeom>
                <a:avLst/>
                <a:gdLst>
                  <a:gd name="T0" fmla="*/ 144 w 180"/>
                  <a:gd name="T1" fmla="*/ 32 h 32"/>
                  <a:gd name="T2" fmla="*/ 109 w 180"/>
                  <a:gd name="T3" fmla="*/ 32 h 32"/>
                  <a:gd name="T4" fmla="*/ 134 w 180"/>
                  <a:gd name="T5" fmla="*/ 13 h 32"/>
                  <a:gd name="T6" fmla="*/ 133 w 180"/>
                  <a:gd name="T7" fmla="*/ 7 h 32"/>
                  <a:gd name="T8" fmla="*/ 111 w 180"/>
                  <a:gd name="T9" fmla="*/ 5 h 32"/>
                  <a:gd name="T10" fmla="*/ 76 w 180"/>
                  <a:gd name="T11" fmla="*/ 8 h 32"/>
                  <a:gd name="T12" fmla="*/ 55 w 180"/>
                  <a:gd name="T13" fmla="*/ 16 h 32"/>
                  <a:gd name="T14" fmla="*/ 35 w 180"/>
                  <a:gd name="T15" fmla="*/ 32 h 32"/>
                  <a:gd name="T16" fmla="*/ 0 w 180"/>
                  <a:gd name="T17" fmla="*/ 32 h 32"/>
                  <a:gd name="T18" fmla="*/ 40 w 180"/>
                  <a:gd name="T19" fmla="*/ 0 h 32"/>
                  <a:gd name="T20" fmla="*/ 68 w 180"/>
                  <a:gd name="T21" fmla="*/ 0 h 32"/>
                  <a:gd name="T22" fmla="*/ 67 w 180"/>
                  <a:gd name="T23" fmla="*/ 5 h 32"/>
                  <a:gd name="T24" fmla="*/ 69 w 180"/>
                  <a:gd name="T25" fmla="*/ 5 h 32"/>
                  <a:gd name="T26" fmla="*/ 94 w 180"/>
                  <a:gd name="T27" fmla="*/ 1 h 32"/>
                  <a:gd name="T28" fmla="*/ 126 w 180"/>
                  <a:gd name="T29" fmla="*/ 0 h 32"/>
                  <a:gd name="T30" fmla="*/ 170 w 180"/>
                  <a:gd name="T31" fmla="*/ 11 h 32"/>
                  <a:gd name="T32" fmla="*/ 144 w 180"/>
                  <a:gd name="T33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80" h="32">
                    <a:moveTo>
                      <a:pt x="144" y="32"/>
                    </a:moveTo>
                    <a:cubicBezTo>
                      <a:pt x="132" y="32"/>
                      <a:pt x="120" y="32"/>
                      <a:pt x="109" y="32"/>
                    </a:cubicBezTo>
                    <a:cubicBezTo>
                      <a:pt x="117" y="25"/>
                      <a:pt x="126" y="19"/>
                      <a:pt x="134" y="13"/>
                    </a:cubicBezTo>
                    <a:cubicBezTo>
                      <a:pt x="133" y="7"/>
                      <a:pt x="133" y="7"/>
                      <a:pt x="133" y="7"/>
                    </a:cubicBezTo>
                    <a:cubicBezTo>
                      <a:pt x="133" y="7"/>
                      <a:pt x="122" y="5"/>
                      <a:pt x="111" y="5"/>
                    </a:cubicBezTo>
                    <a:cubicBezTo>
                      <a:pt x="96" y="5"/>
                      <a:pt x="85" y="6"/>
                      <a:pt x="76" y="8"/>
                    </a:cubicBezTo>
                    <a:cubicBezTo>
                      <a:pt x="67" y="9"/>
                      <a:pt x="55" y="16"/>
                      <a:pt x="55" y="16"/>
                    </a:cubicBezTo>
                    <a:cubicBezTo>
                      <a:pt x="48" y="21"/>
                      <a:pt x="41" y="27"/>
                      <a:pt x="35" y="32"/>
                    </a:cubicBezTo>
                    <a:cubicBezTo>
                      <a:pt x="23" y="32"/>
                      <a:pt x="11" y="32"/>
                      <a:pt x="0" y="32"/>
                    </a:cubicBezTo>
                    <a:cubicBezTo>
                      <a:pt x="13" y="21"/>
                      <a:pt x="27" y="11"/>
                      <a:pt x="40" y="0"/>
                    </a:cubicBezTo>
                    <a:cubicBezTo>
                      <a:pt x="50" y="0"/>
                      <a:pt x="58" y="0"/>
                      <a:pt x="68" y="0"/>
                    </a:cubicBezTo>
                    <a:cubicBezTo>
                      <a:pt x="67" y="5"/>
                      <a:pt x="67" y="5"/>
                      <a:pt x="67" y="5"/>
                    </a:cubicBezTo>
                    <a:cubicBezTo>
                      <a:pt x="69" y="5"/>
                      <a:pt x="69" y="5"/>
                      <a:pt x="69" y="5"/>
                    </a:cubicBezTo>
                    <a:cubicBezTo>
                      <a:pt x="76" y="3"/>
                      <a:pt x="84" y="2"/>
                      <a:pt x="94" y="1"/>
                    </a:cubicBezTo>
                    <a:cubicBezTo>
                      <a:pt x="104" y="0"/>
                      <a:pt x="115" y="0"/>
                      <a:pt x="126" y="0"/>
                    </a:cubicBezTo>
                    <a:cubicBezTo>
                      <a:pt x="165" y="0"/>
                      <a:pt x="180" y="4"/>
                      <a:pt x="170" y="11"/>
                    </a:cubicBezTo>
                    <a:cubicBezTo>
                      <a:pt x="161" y="18"/>
                      <a:pt x="153" y="25"/>
                      <a:pt x="144" y="3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5" name="Freeform 381"/>
              <p:cNvSpPr>
                <a:spLocks/>
              </p:cNvSpPr>
              <p:nvPr/>
            </p:nvSpPr>
            <p:spPr bwMode="auto">
              <a:xfrm>
                <a:off x="-29029025" y="5548313"/>
                <a:ext cx="438150" cy="142875"/>
              </a:xfrm>
              <a:custGeom>
                <a:avLst/>
                <a:gdLst>
                  <a:gd name="T0" fmla="*/ 60 w 117"/>
                  <a:gd name="T1" fmla="*/ 33 h 38"/>
                  <a:gd name="T2" fmla="*/ 87 w 117"/>
                  <a:gd name="T3" fmla="*/ 32 h 38"/>
                  <a:gd name="T4" fmla="*/ 80 w 117"/>
                  <a:gd name="T5" fmla="*/ 37 h 38"/>
                  <a:gd name="T6" fmla="*/ 64 w 117"/>
                  <a:gd name="T7" fmla="*/ 38 h 38"/>
                  <a:gd name="T8" fmla="*/ 45 w 117"/>
                  <a:gd name="T9" fmla="*/ 38 h 38"/>
                  <a:gd name="T10" fmla="*/ 8 w 117"/>
                  <a:gd name="T11" fmla="*/ 29 h 38"/>
                  <a:gd name="T12" fmla="*/ 30 w 117"/>
                  <a:gd name="T13" fmla="*/ 11 h 38"/>
                  <a:gd name="T14" fmla="*/ 7 w 117"/>
                  <a:gd name="T15" fmla="*/ 11 h 38"/>
                  <a:gd name="T16" fmla="*/ 11 w 117"/>
                  <a:gd name="T17" fmla="*/ 9 h 38"/>
                  <a:gd name="T18" fmla="*/ 38 w 117"/>
                  <a:gd name="T19" fmla="*/ 6 h 38"/>
                  <a:gd name="T20" fmla="*/ 58 w 117"/>
                  <a:gd name="T21" fmla="*/ 0 h 38"/>
                  <a:gd name="T22" fmla="*/ 80 w 117"/>
                  <a:gd name="T23" fmla="*/ 0 h 38"/>
                  <a:gd name="T24" fmla="*/ 71 w 117"/>
                  <a:gd name="T25" fmla="*/ 6 h 38"/>
                  <a:gd name="T26" fmla="*/ 117 w 117"/>
                  <a:gd name="T27" fmla="*/ 6 h 38"/>
                  <a:gd name="T28" fmla="*/ 111 w 117"/>
                  <a:gd name="T29" fmla="*/ 11 h 38"/>
                  <a:gd name="T30" fmla="*/ 65 w 117"/>
                  <a:gd name="T31" fmla="*/ 11 h 38"/>
                  <a:gd name="T32" fmla="*/ 43 w 117"/>
                  <a:gd name="T33" fmla="*/ 28 h 38"/>
                  <a:gd name="T34" fmla="*/ 45 w 117"/>
                  <a:gd name="T35" fmla="*/ 32 h 38"/>
                  <a:gd name="T36" fmla="*/ 60 w 117"/>
                  <a:gd name="T37" fmla="*/ 33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17" h="38">
                    <a:moveTo>
                      <a:pt x="60" y="33"/>
                    </a:moveTo>
                    <a:cubicBezTo>
                      <a:pt x="69" y="33"/>
                      <a:pt x="77" y="32"/>
                      <a:pt x="87" y="32"/>
                    </a:cubicBezTo>
                    <a:cubicBezTo>
                      <a:pt x="80" y="37"/>
                      <a:pt x="80" y="37"/>
                      <a:pt x="80" y="37"/>
                    </a:cubicBezTo>
                    <a:cubicBezTo>
                      <a:pt x="64" y="38"/>
                      <a:pt x="64" y="38"/>
                      <a:pt x="64" y="38"/>
                    </a:cubicBezTo>
                    <a:cubicBezTo>
                      <a:pt x="58" y="38"/>
                      <a:pt x="52" y="38"/>
                      <a:pt x="45" y="38"/>
                    </a:cubicBezTo>
                    <a:cubicBezTo>
                      <a:pt x="12" y="38"/>
                      <a:pt x="0" y="35"/>
                      <a:pt x="8" y="29"/>
                    </a:cubicBezTo>
                    <a:cubicBezTo>
                      <a:pt x="16" y="23"/>
                      <a:pt x="23" y="17"/>
                      <a:pt x="30" y="11"/>
                    </a:cubicBezTo>
                    <a:cubicBezTo>
                      <a:pt x="22" y="11"/>
                      <a:pt x="15" y="11"/>
                      <a:pt x="7" y="11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20" y="8"/>
                      <a:pt x="29" y="7"/>
                      <a:pt x="38" y="6"/>
                    </a:cubicBezTo>
                    <a:cubicBezTo>
                      <a:pt x="45" y="4"/>
                      <a:pt x="52" y="2"/>
                      <a:pt x="58" y="0"/>
                    </a:cubicBezTo>
                    <a:cubicBezTo>
                      <a:pt x="65" y="0"/>
                      <a:pt x="73" y="0"/>
                      <a:pt x="80" y="0"/>
                    </a:cubicBezTo>
                    <a:cubicBezTo>
                      <a:pt x="71" y="6"/>
                      <a:pt x="71" y="6"/>
                      <a:pt x="71" y="6"/>
                    </a:cubicBezTo>
                    <a:cubicBezTo>
                      <a:pt x="86" y="6"/>
                      <a:pt x="102" y="6"/>
                      <a:pt x="117" y="6"/>
                    </a:cubicBezTo>
                    <a:cubicBezTo>
                      <a:pt x="111" y="11"/>
                      <a:pt x="111" y="11"/>
                      <a:pt x="111" y="11"/>
                    </a:cubicBezTo>
                    <a:cubicBezTo>
                      <a:pt x="95" y="11"/>
                      <a:pt x="80" y="11"/>
                      <a:pt x="65" y="11"/>
                    </a:cubicBezTo>
                    <a:cubicBezTo>
                      <a:pt x="57" y="17"/>
                      <a:pt x="50" y="23"/>
                      <a:pt x="43" y="28"/>
                    </a:cubicBezTo>
                    <a:cubicBezTo>
                      <a:pt x="45" y="32"/>
                      <a:pt x="45" y="32"/>
                      <a:pt x="45" y="32"/>
                    </a:cubicBezTo>
                    <a:cubicBezTo>
                      <a:pt x="45" y="32"/>
                      <a:pt x="53" y="33"/>
                      <a:pt x="60" y="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6" name="Freeform 382"/>
              <p:cNvSpPr>
                <a:spLocks/>
              </p:cNvSpPr>
              <p:nvPr/>
            </p:nvSpPr>
            <p:spPr bwMode="auto">
              <a:xfrm>
                <a:off x="-28608338" y="5572126"/>
                <a:ext cx="523875" cy="119063"/>
              </a:xfrm>
              <a:custGeom>
                <a:avLst/>
                <a:gdLst>
                  <a:gd name="T0" fmla="*/ 123 w 140"/>
                  <a:gd name="T1" fmla="*/ 0 h 32"/>
                  <a:gd name="T2" fmla="*/ 140 w 140"/>
                  <a:gd name="T3" fmla="*/ 0 h 32"/>
                  <a:gd name="T4" fmla="*/ 129 w 140"/>
                  <a:gd name="T5" fmla="*/ 6 h 32"/>
                  <a:gd name="T6" fmla="*/ 114 w 140"/>
                  <a:gd name="T7" fmla="*/ 6 h 32"/>
                  <a:gd name="T8" fmla="*/ 77 w 140"/>
                  <a:gd name="T9" fmla="*/ 9 h 32"/>
                  <a:gd name="T10" fmla="*/ 55 w 140"/>
                  <a:gd name="T11" fmla="*/ 15 h 32"/>
                  <a:gd name="T12" fmla="*/ 35 w 140"/>
                  <a:gd name="T13" fmla="*/ 32 h 32"/>
                  <a:gd name="T14" fmla="*/ 0 w 140"/>
                  <a:gd name="T15" fmla="*/ 32 h 32"/>
                  <a:gd name="T16" fmla="*/ 39 w 140"/>
                  <a:gd name="T17" fmla="*/ 0 h 32"/>
                  <a:gd name="T18" fmla="*/ 67 w 140"/>
                  <a:gd name="T19" fmla="*/ 0 h 32"/>
                  <a:gd name="T20" fmla="*/ 64 w 140"/>
                  <a:gd name="T21" fmla="*/ 6 h 32"/>
                  <a:gd name="T22" fmla="*/ 66 w 140"/>
                  <a:gd name="T23" fmla="*/ 6 h 32"/>
                  <a:gd name="T24" fmla="*/ 93 w 140"/>
                  <a:gd name="T25" fmla="*/ 1 h 32"/>
                  <a:gd name="T26" fmla="*/ 123 w 140"/>
                  <a:gd name="T27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40" h="32">
                    <a:moveTo>
                      <a:pt x="123" y="0"/>
                    </a:moveTo>
                    <a:cubicBezTo>
                      <a:pt x="130" y="0"/>
                      <a:pt x="140" y="0"/>
                      <a:pt x="140" y="0"/>
                    </a:cubicBezTo>
                    <a:cubicBezTo>
                      <a:pt x="129" y="6"/>
                      <a:pt x="129" y="6"/>
                      <a:pt x="129" y="6"/>
                    </a:cubicBezTo>
                    <a:cubicBezTo>
                      <a:pt x="114" y="6"/>
                      <a:pt x="114" y="6"/>
                      <a:pt x="114" y="6"/>
                    </a:cubicBezTo>
                    <a:cubicBezTo>
                      <a:pt x="100" y="6"/>
                      <a:pt x="88" y="7"/>
                      <a:pt x="77" y="9"/>
                    </a:cubicBezTo>
                    <a:cubicBezTo>
                      <a:pt x="66" y="10"/>
                      <a:pt x="55" y="15"/>
                      <a:pt x="55" y="15"/>
                    </a:cubicBezTo>
                    <a:cubicBezTo>
                      <a:pt x="49" y="21"/>
                      <a:pt x="42" y="26"/>
                      <a:pt x="35" y="32"/>
                    </a:cubicBezTo>
                    <a:cubicBezTo>
                      <a:pt x="23" y="32"/>
                      <a:pt x="12" y="32"/>
                      <a:pt x="0" y="32"/>
                    </a:cubicBezTo>
                    <a:cubicBezTo>
                      <a:pt x="13" y="21"/>
                      <a:pt x="26" y="11"/>
                      <a:pt x="39" y="0"/>
                    </a:cubicBezTo>
                    <a:cubicBezTo>
                      <a:pt x="49" y="0"/>
                      <a:pt x="58" y="0"/>
                      <a:pt x="67" y="0"/>
                    </a:cubicBezTo>
                    <a:cubicBezTo>
                      <a:pt x="64" y="6"/>
                      <a:pt x="64" y="6"/>
                      <a:pt x="64" y="6"/>
                    </a:cubicBezTo>
                    <a:cubicBezTo>
                      <a:pt x="66" y="6"/>
                      <a:pt x="66" y="6"/>
                      <a:pt x="66" y="6"/>
                    </a:cubicBezTo>
                    <a:cubicBezTo>
                      <a:pt x="74" y="4"/>
                      <a:pt x="83" y="3"/>
                      <a:pt x="93" y="1"/>
                    </a:cubicBezTo>
                    <a:cubicBezTo>
                      <a:pt x="103" y="0"/>
                      <a:pt x="113" y="0"/>
                      <a:pt x="12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7" name="Freeform 383"/>
              <p:cNvSpPr>
                <a:spLocks noEditPoints="1"/>
              </p:cNvSpPr>
              <p:nvPr/>
            </p:nvSpPr>
            <p:spPr bwMode="auto">
              <a:xfrm>
                <a:off x="-28087638" y="5572126"/>
                <a:ext cx="608013" cy="119063"/>
              </a:xfrm>
              <a:custGeom>
                <a:avLst/>
                <a:gdLst>
                  <a:gd name="T0" fmla="*/ 156 w 162"/>
                  <a:gd name="T1" fmla="*/ 16 h 32"/>
                  <a:gd name="T2" fmla="*/ 121 w 162"/>
                  <a:gd name="T3" fmla="*/ 28 h 32"/>
                  <a:gd name="T4" fmla="*/ 58 w 162"/>
                  <a:gd name="T5" fmla="*/ 32 h 32"/>
                  <a:gd name="T6" fmla="*/ 20 w 162"/>
                  <a:gd name="T7" fmla="*/ 30 h 32"/>
                  <a:gd name="T8" fmla="*/ 0 w 162"/>
                  <a:gd name="T9" fmla="*/ 25 h 32"/>
                  <a:gd name="T10" fmla="*/ 2 w 162"/>
                  <a:gd name="T11" fmla="*/ 16 h 32"/>
                  <a:gd name="T12" fmla="*/ 37 w 162"/>
                  <a:gd name="T13" fmla="*/ 4 h 32"/>
                  <a:gd name="T14" fmla="*/ 99 w 162"/>
                  <a:gd name="T15" fmla="*/ 0 h 32"/>
                  <a:gd name="T16" fmla="*/ 150 w 162"/>
                  <a:gd name="T17" fmla="*/ 4 h 32"/>
                  <a:gd name="T18" fmla="*/ 156 w 162"/>
                  <a:gd name="T19" fmla="*/ 16 h 32"/>
                  <a:gd name="T20" fmla="*/ 37 w 162"/>
                  <a:gd name="T21" fmla="*/ 16 h 32"/>
                  <a:gd name="T22" fmla="*/ 66 w 162"/>
                  <a:gd name="T23" fmla="*/ 27 h 32"/>
                  <a:gd name="T24" fmla="*/ 120 w 162"/>
                  <a:gd name="T25" fmla="*/ 16 h 32"/>
                  <a:gd name="T26" fmla="*/ 92 w 162"/>
                  <a:gd name="T27" fmla="*/ 5 h 32"/>
                  <a:gd name="T28" fmla="*/ 57 w 162"/>
                  <a:gd name="T29" fmla="*/ 8 h 32"/>
                  <a:gd name="T30" fmla="*/ 37 w 162"/>
                  <a:gd name="T31" fmla="*/ 1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62" h="32">
                    <a:moveTo>
                      <a:pt x="156" y="16"/>
                    </a:moveTo>
                    <a:cubicBezTo>
                      <a:pt x="150" y="21"/>
                      <a:pt x="138" y="25"/>
                      <a:pt x="121" y="28"/>
                    </a:cubicBezTo>
                    <a:cubicBezTo>
                      <a:pt x="104" y="31"/>
                      <a:pt x="83" y="32"/>
                      <a:pt x="58" y="32"/>
                    </a:cubicBezTo>
                    <a:cubicBezTo>
                      <a:pt x="43" y="32"/>
                      <a:pt x="30" y="32"/>
                      <a:pt x="20" y="30"/>
                    </a:cubicBezTo>
                    <a:cubicBezTo>
                      <a:pt x="10" y="29"/>
                      <a:pt x="0" y="25"/>
                      <a:pt x="0" y="25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8" y="11"/>
                      <a:pt x="20" y="7"/>
                      <a:pt x="37" y="4"/>
                    </a:cubicBezTo>
                    <a:cubicBezTo>
                      <a:pt x="54" y="1"/>
                      <a:pt x="75" y="0"/>
                      <a:pt x="99" y="0"/>
                    </a:cubicBezTo>
                    <a:cubicBezTo>
                      <a:pt x="123" y="0"/>
                      <a:pt x="140" y="1"/>
                      <a:pt x="150" y="4"/>
                    </a:cubicBezTo>
                    <a:cubicBezTo>
                      <a:pt x="160" y="7"/>
                      <a:pt x="162" y="11"/>
                      <a:pt x="156" y="16"/>
                    </a:cubicBezTo>
                    <a:close/>
                    <a:moveTo>
                      <a:pt x="37" y="16"/>
                    </a:moveTo>
                    <a:cubicBezTo>
                      <a:pt x="28" y="23"/>
                      <a:pt x="38" y="27"/>
                      <a:pt x="66" y="27"/>
                    </a:cubicBezTo>
                    <a:cubicBezTo>
                      <a:pt x="93" y="27"/>
                      <a:pt x="111" y="23"/>
                      <a:pt x="120" y="16"/>
                    </a:cubicBezTo>
                    <a:cubicBezTo>
                      <a:pt x="129" y="9"/>
                      <a:pt x="120" y="5"/>
                      <a:pt x="92" y="5"/>
                    </a:cubicBezTo>
                    <a:cubicBezTo>
                      <a:pt x="77" y="5"/>
                      <a:pt x="66" y="6"/>
                      <a:pt x="57" y="8"/>
                    </a:cubicBezTo>
                    <a:cubicBezTo>
                      <a:pt x="48" y="10"/>
                      <a:pt x="37" y="16"/>
                      <a:pt x="37" y="1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8" name="Freeform 384"/>
              <p:cNvSpPr>
                <a:spLocks/>
              </p:cNvSpPr>
              <p:nvPr/>
            </p:nvSpPr>
            <p:spPr bwMode="auto">
              <a:xfrm>
                <a:off x="-27424063" y="5526088"/>
                <a:ext cx="330200" cy="165100"/>
              </a:xfrm>
              <a:custGeom>
                <a:avLst/>
                <a:gdLst>
                  <a:gd name="T0" fmla="*/ 35 w 88"/>
                  <a:gd name="T1" fmla="*/ 44 h 44"/>
                  <a:gd name="T2" fmla="*/ 0 w 88"/>
                  <a:gd name="T3" fmla="*/ 44 h 44"/>
                  <a:gd name="T4" fmla="*/ 53 w 88"/>
                  <a:gd name="T5" fmla="*/ 0 h 44"/>
                  <a:gd name="T6" fmla="*/ 88 w 88"/>
                  <a:gd name="T7" fmla="*/ 0 h 44"/>
                  <a:gd name="T8" fmla="*/ 35 w 88"/>
                  <a:gd name="T9" fmla="*/ 4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8" h="44">
                    <a:moveTo>
                      <a:pt x="35" y="44"/>
                    </a:moveTo>
                    <a:cubicBezTo>
                      <a:pt x="23" y="44"/>
                      <a:pt x="11" y="44"/>
                      <a:pt x="0" y="44"/>
                    </a:cubicBezTo>
                    <a:cubicBezTo>
                      <a:pt x="18" y="29"/>
                      <a:pt x="36" y="15"/>
                      <a:pt x="53" y="0"/>
                    </a:cubicBezTo>
                    <a:cubicBezTo>
                      <a:pt x="65" y="0"/>
                      <a:pt x="76" y="0"/>
                      <a:pt x="88" y="0"/>
                    </a:cubicBezTo>
                    <a:cubicBezTo>
                      <a:pt x="70" y="14"/>
                      <a:pt x="52" y="29"/>
                      <a:pt x="35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9" name="Freeform 385"/>
              <p:cNvSpPr>
                <a:spLocks noEditPoints="1"/>
              </p:cNvSpPr>
              <p:nvPr/>
            </p:nvSpPr>
            <p:spPr bwMode="auto">
              <a:xfrm>
                <a:off x="-24663400" y="5572126"/>
                <a:ext cx="592138" cy="119063"/>
              </a:xfrm>
              <a:custGeom>
                <a:avLst/>
                <a:gdLst>
                  <a:gd name="T0" fmla="*/ 155 w 158"/>
                  <a:gd name="T1" fmla="*/ 16 h 32"/>
                  <a:gd name="T2" fmla="*/ 121 w 158"/>
                  <a:gd name="T3" fmla="*/ 28 h 32"/>
                  <a:gd name="T4" fmla="*/ 59 w 158"/>
                  <a:gd name="T5" fmla="*/ 32 h 32"/>
                  <a:gd name="T6" fmla="*/ 21 w 158"/>
                  <a:gd name="T7" fmla="*/ 30 h 32"/>
                  <a:gd name="T8" fmla="*/ 0 w 158"/>
                  <a:gd name="T9" fmla="*/ 25 h 32"/>
                  <a:gd name="T10" fmla="*/ 0 w 158"/>
                  <a:gd name="T11" fmla="*/ 16 h 32"/>
                  <a:gd name="T12" fmla="*/ 34 w 158"/>
                  <a:gd name="T13" fmla="*/ 4 h 32"/>
                  <a:gd name="T14" fmla="*/ 96 w 158"/>
                  <a:gd name="T15" fmla="*/ 0 h 32"/>
                  <a:gd name="T16" fmla="*/ 147 w 158"/>
                  <a:gd name="T17" fmla="*/ 4 h 32"/>
                  <a:gd name="T18" fmla="*/ 155 w 158"/>
                  <a:gd name="T19" fmla="*/ 16 h 32"/>
                  <a:gd name="T20" fmla="*/ 36 w 158"/>
                  <a:gd name="T21" fmla="*/ 16 h 32"/>
                  <a:gd name="T22" fmla="*/ 66 w 158"/>
                  <a:gd name="T23" fmla="*/ 27 h 32"/>
                  <a:gd name="T24" fmla="*/ 119 w 158"/>
                  <a:gd name="T25" fmla="*/ 16 h 32"/>
                  <a:gd name="T26" fmla="*/ 89 w 158"/>
                  <a:gd name="T27" fmla="*/ 5 h 32"/>
                  <a:gd name="T28" fmla="*/ 55 w 158"/>
                  <a:gd name="T29" fmla="*/ 8 h 32"/>
                  <a:gd name="T30" fmla="*/ 36 w 158"/>
                  <a:gd name="T31" fmla="*/ 1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8" h="32">
                    <a:moveTo>
                      <a:pt x="155" y="16"/>
                    </a:moveTo>
                    <a:cubicBezTo>
                      <a:pt x="155" y="16"/>
                      <a:pt x="138" y="25"/>
                      <a:pt x="121" y="28"/>
                    </a:cubicBezTo>
                    <a:cubicBezTo>
                      <a:pt x="105" y="31"/>
                      <a:pt x="84" y="32"/>
                      <a:pt x="59" y="32"/>
                    </a:cubicBezTo>
                    <a:cubicBezTo>
                      <a:pt x="44" y="32"/>
                      <a:pt x="31" y="32"/>
                      <a:pt x="21" y="30"/>
                    </a:cubicBezTo>
                    <a:cubicBezTo>
                      <a:pt x="11" y="29"/>
                      <a:pt x="0" y="25"/>
                      <a:pt x="0" y="25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17" y="7"/>
                      <a:pt x="34" y="4"/>
                    </a:cubicBezTo>
                    <a:cubicBezTo>
                      <a:pt x="51" y="1"/>
                      <a:pt x="71" y="0"/>
                      <a:pt x="96" y="0"/>
                    </a:cubicBezTo>
                    <a:cubicBezTo>
                      <a:pt x="119" y="0"/>
                      <a:pt x="137" y="1"/>
                      <a:pt x="147" y="4"/>
                    </a:cubicBezTo>
                    <a:cubicBezTo>
                      <a:pt x="158" y="7"/>
                      <a:pt x="155" y="16"/>
                      <a:pt x="155" y="16"/>
                    </a:cubicBezTo>
                    <a:close/>
                    <a:moveTo>
                      <a:pt x="36" y="16"/>
                    </a:moveTo>
                    <a:cubicBezTo>
                      <a:pt x="28" y="23"/>
                      <a:pt x="38" y="27"/>
                      <a:pt x="66" y="27"/>
                    </a:cubicBezTo>
                    <a:cubicBezTo>
                      <a:pt x="93" y="27"/>
                      <a:pt x="111" y="23"/>
                      <a:pt x="119" y="16"/>
                    </a:cubicBezTo>
                    <a:cubicBezTo>
                      <a:pt x="127" y="9"/>
                      <a:pt x="117" y="5"/>
                      <a:pt x="89" y="5"/>
                    </a:cubicBezTo>
                    <a:cubicBezTo>
                      <a:pt x="75" y="5"/>
                      <a:pt x="63" y="6"/>
                      <a:pt x="55" y="8"/>
                    </a:cubicBezTo>
                    <a:cubicBezTo>
                      <a:pt x="46" y="10"/>
                      <a:pt x="36" y="16"/>
                      <a:pt x="36" y="1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0" name="Freeform 386"/>
              <p:cNvSpPr>
                <a:spLocks noEditPoints="1"/>
              </p:cNvSpPr>
              <p:nvPr/>
            </p:nvSpPr>
            <p:spPr bwMode="auto">
              <a:xfrm>
                <a:off x="-24055388" y="5572126"/>
                <a:ext cx="693738" cy="171450"/>
              </a:xfrm>
              <a:custGeom>
                <a:avLst/>
                <a:gdLst>
                  <a:gd name="T0" fmla="*/ 98 w 185"/>
                  <a:gd name="T1" fmla="*/ 32 h 46"/>
                  <a:gd name="T2" fmla="*/ 55 w 185"/>
                  <a:gd name="T3" fmla="*/ 28 h 46"/>
                  <a:gd name="T4" fmla="*/ 52 w 185"/>
                  <a:gd name="T5" fmla="*/ 28 h 46"/>
                  <a:gd name="T6" fmla="*/ 49 w 185"/>
                  <a:gd name="T7" fmla="*/ 33 h 46"/>
                  <a:gd name="T8" fmla="*/ 35 w 185"/>
                  <a:gd name="T9" fmla="*/ 46 h 46"/>
                  <a:gd name="T10" fmla="*/ 0 w 185"/>
                  <a:gd name="T11" fmla="*/ 46 h 46"/>
                  <a:gd name="T12" fmla="*/ 50 w 185"/>
                  <a:gd name="T13" fmla="*/ 0 h 46"/>
                  <a:gd name="T14" fmla="*/ 78 w 185"/>
                  <a:gd name="T15" fmla="*/ 0 h 46"/>
                  <a:gd name="T16" fmla="*/ 78 w 185"/>
                  <a:gd name="T17" fmla="*/ 5 h 46"/>
                  <a:gd name="T18" fmla="*/ 80 w 185"/>
                  <a:gd name="T19" fmla="*/ 5 h 46"/>
                  <a:gd name="T20" fmla="*/ 134 w 185"/>
                  <a:gd name="T21" fmla="*/ 0 h 46"/>
                  <a:gd name="T22" fmla="*/ 177 w 185"/>
                  <a:gd name="T23" fmla="*/ 4 h 46"/>
                  <a:gd name="T24" fmla="*/ 181 w 185"/>
                  <a:gd name="T25" fmla="*/ 16 h 46"/>
                  <a:gd name="T26" fmla="*/ 151 w 185"/>
                  <a:gd name="T27" fmla="*/ 28 h 46"/>
                  <a:gd name="T28" fmla="*/ 98 w 185"/>
                  <a:gd name="T29" fmla="*/ 32 h 46"/>
                  <a:gd name="T30" fmla="*/ 119 w 185"/>
                  <a:gd name="T31" fmla="*/ 5 h 46"/>
                  <a:gd name="T32" fmla="*/ 86 w 185"/>
                  <a:gd name="T33" fmla="*/ 8 h 46"/>
                  <a:gd name="T34" fmla="*/ 69 w 185"/>
                  <a:gd name="T35" fmla="*/ 15 h 46"/>
                  <a:gd name="T36" fmla="*/ 67 w 185"/>
                  <a:gd name="T37" fmla="*/ 16 h 46"/>
                  <a:gd name="T38" fmla="*/ 68 w 185"/>
                  <a:gd name="T39" fmla="*/ 24 h 46"/>
                  <a:gd name="T40" fmla="*/ 96 w 185"/>
                  <a:gd name="T41" fmla="*/ 27 h 46"/>
                  <a:gd name="T42" fmla="*/ 127 w 185"/>
                  <a:gd name="T43" fmla="*/ 24 h 46"/>
                  <a:gd name="T44" fmla="*/ 145 w 185"/>
                  <a:gd name="T45" fmla="*/ 16 h 46"/>
                  <a:gd name="T46" fmla="*/ 144 w 185"/>
                  <a:gd name="T47" fmla="*/ 8 h 46"/>
                  <a:gd name="T48" fmla="*/ 119 w 185"/>
                  <a:gd name="T49" fmla="*/ 5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85" h="46">
                    <a:moveTo>
                      <a:pt x="98" y="32"/>
                    </a:moveTo>
                    <a:cubicBezTo>
                      <a:pt x="77" y="32"/>
                      <a:pt x="63" y="31"/>
                      <a:pt x="55" y="28"/>
                    </a:cubicBezTo>
                    <a:cubicBezTo>
                      <a:pt x="52" y="28"/>
                      <a:pt x="52" y="28"/>
                      <a:pt x="52" y="28"/>
                    </a:cubicBezTo>
                    <a:cubicBezTo>
                      <a:pt x="49" y="33"/>
                      <a:pt x="49" y="33"/>
                      <a:pt x="49" y="33"/>
                    </a:cubicBezTo>
                    <a:cubicBezTo>
                      <a:pt x="35" y="46"/>
                      <a:pt x="35" y="46"/>
                      <a:pt x="35" y="46"/>
                    </a:cubicBezTo>
                    <a:cubicBezTo>
                      <a:pt x="24" y="46"/>
                      <a:pt x="12" y="46"/>
                      <a:pt x="0" y="46"/>
                    </a:cubicBezTo>
                    <a:cubicBezTo>
                      <a:pt x="17" y="31"/>
                      <a:pt x="33" y="15"/>
                      <a:pt x="50" y="0"/>
                    </a:cubicBezTo>
                    <a:cubicBezTo>
                      <a:pt x="59" y="0"/>
                      <a:pt x="68" y="0"/>
                      <a:pt x="78" y="0"/>
                    </a:cubicBezTo>
                    <a:cubicBezTo>
                      <a:pt x="78" y="5"/>
                      <a:pt x="78" y="5"/>
                      <a:pt x="78" y="5"/>
                    </a:cubicBezTo>
                    <a:cubicBezTo>
                      <a:pt x="80" y="5"/>
                      <a:pt x="80" y="5"/>
                      <a:pt x="80" y="5"/>
                    </a:cubicBezTo>
                    <a:cubicBezTo>
                      <a:pt x="94" y="1"/>
                      <a:pt x="112" y="0"/>
                      <a:pt x="134" y="0"/>
                    </a:cubicBezTo>
                    <a:cubicBezTo>
                      <a:pt x="154" y="0"/>
                      <a:pt x="168" y="1"/>
                      <a:pt x="177" y="4"/>
                    </a:cubicBezTo>
                    <a:cubicBezTo>
                      <a:pt x="185" y="7"/>
                      <a:pt x="181" y="16"/>
                      <a:pt x="181" y="16"/>
                    </a:cubicBezTo>
                    <a:cubicBezTo>
                      <a:pt x="181" y="16"/>
                      <a:pt x="165" y="25"/>
                      <a:pt x="151" y="28"/>
                    </a:cubicBezTo>
                    <a:cubicBezTo>
                      <a:pt x="136" y="31"/>
                      <a:pt x="118" y="32"/>
                      <a:pt x="98" y="32"/>
                    </a:cubicBezTo>
                    <a:close/>
                    <a:moveTo>
                      <a:pt x="119" y="5"/>
                    </a:moveTo>
                    <a:cubicBezTo>
                      <a:pt x="105" y="5"/>
                      <a:pt x="94" y="6"/>
                      <a:pt x="86" y="8"/>
                    </a:cubicBezTo>
                    <a:cubicBezTo>
                      <a:pt x="78" y="9"/>
                      <a:pt x="69" y="15"/>
                      <a:pt x="69" y="15"/>
                    </a:cubicBezTo>
                    <a:cubicBezTo>
                      <a:pt x="67" y="16"/>
                      <a:pt x="67" y="16"/>
                      <a:pt x="67" y="16"/>
                    </a:cubicBezTo>
                    <a:cubicBezTo>
                      <a:pt x="68" y="24"/>
                      <a:pt x="68" y="24"/>
                      <a:pt x="68" y="24"/>
                    </a:cubicBezTo>
                    <a:cubicBezTo>
                      <a:pt x="68" y="24"/>
                      <a:pt x="82" y="27"/>
                      <a:pt x="96" y="27"/>
                    </a:cubicBezTo>
                    <a:cubicBezTo>
                      <a:pt x="108" y="27"/>
                      <a:pt x="118" y="26"/>
                      <a:pt x="127" y="24"/>
                    </a:cubicBezTo>
                    <a:cubicBezTo>
                      <a:pt x="135" y="22"/>
                      <a:pt x="145" y="16"/>
                      <a:pt x="145" y="16"/>
                    </a:cubicBezTo>
                    <a:cubicBezTo>
                      <a:pt x="144" y="8"/>
                      <a:pt x="144" y="8"/>
                      <a:pt x="144" y="8"/>
                    </a:cubicBezTo>
                    <a:cubicBezTo>
                      <a:pt x="144" y="8"/>
                      <a:pt x="131" y="5"/>
                      <a:pt x="119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1" name="Freeform 387"/>
              <p:cNvSpPr>
                <a:spLocks/>
              </p:cNvSpPr>
              <p:nvPr/>
            </p:nvSpPr>
            <p:spPr bwMode="auto">
              <a:xfrm>
                <a:off x="-23264813" y="5548313"/>
                <a:ext cx="415925" cy="142875"/>
              </a:xfrm>
              <a:custGeom>
                <a:avLst/>
                <a:gdLst>
                  <a:gd name="T0" fmla="*/ 59 w 111"/>
                  <a:gd name="T1" fmla="*/ 33 h 38"/>
                  <a:gd name="T2" fmla="*/ 86 w 111"/>
                  <a:gd name="T3" fmla="*/ 32 h 38"/>
                  <a:gd name="T4" fmla="*/ 80 w 111"/>
                  <a:gd name="T5" fmla="*/ 37 h 38"/>
                  <a:gd name="T6" fmla="*/ 65 w 111"/>
                  <a:gd name="T7" fmla="*/ 38 h 38"/>
                  <a:gd name="T8" fmla="*/ 45 w 111"/>
                  <a:gd name="T9" fmla="*/ 38 h 38"/>
                  <a:gd name="T10" fmla="*/ 7 w 111"/>
                  <a:gd name="T11" fmla="*/ 29 h 38"/>
                  <a:gd name="T12" fmla="*/ 25 w 111"/>
                  <a:gd name="T13" fmla="*/ 11 h 38"/>
                  <a:gd name="T14" fmla="*/ 2 w 111"/>
                  <a:gd name="T15" fmla="*/ 11 h 38"/>
                  <a:gd name="T16" fmla="*/ 5 w 111"/>
                  <a:gd name="T17" fmla="*/ 9 h 38"/>
                  <a:gd name="T18" fmla="*/ 32 w 111"/>
                  <a:gd name="T19" fmla="*/ 6 h 38"/>
                  <a:gd name="T20" fmla="*/ 51 w 111"/>
                  <a:gd name="T21" fmla="*/ 0 h 38"/>
                  <a:gd name="T22" fmla="*/ 72 w 111"/>
                  <a:gd name="T23" fmla="*/ 0 h 38"/>
                  <a:gd name="T24" fmla="*/ 65 w 111"/>
                  <a:gd name="T25" fmla="*/ 6 h 38"/>
                  <a:gd name="T26" fmla="*/ 111 w 111"/>
                  <a:gd name="T27" fmla="*/ 6 h 38"/>
                  <a:gd name="T28" fmla="*/ 106 w 111"/>
                  <a:gd name="T29" fmla="*/ 11 h 38"/>
                  <a:gd name="T30" fmla="*/ 59 w 111"/>
                  <a:gd name="T31" fmla="*/ 11 h 38"/>
                  <a:gd name="T32" fmla="*/ 42 w 111"/>
                  <a:gd name="T33" fmla="*/ 28 h 38"/>
                  <a:gd name="T34" fmla="*/ 44 w 111"/>
                  <a:gd name="T35" fmla="*/ 32 h 38"/>
                  <a:gd name="T36" fmla="*/ 59 w 111"/>
                  <a:gd name="T37" fmla="*/ 33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11" h="38">
                    <a:moveTo>
                      <a:pt x="59" y="33"/>
                    </a:moveTo>
                    <a:cubicBezTo>
                      <a:pt x="68" y="33"/>
                      <a:pt x="77" y="33"/>
                      <a:pt x="86" y="32"/>
                    </a:cubicBezTo>
                    <a:cubicBezTo>
                      <a:pt x="80" y="37"/>
                      <a:pt x="80" y="37"/>
                      <a:pt x="80" y="37"/>
                    </a:cubicBezTo>
                    <a:cubicBezTo>
                      <a:pt x="80" y="37"/>
                      <a:pt x="71" y="38"/>
                      <a:pt x="65" y="38"/>
                    </a:cubicBezTo>
                    <a:cubicBezTo>
                      <a:pt x="58" y="38"/>
                      <a:pt x="52" y="38"/>
                      <a:pt x="45" y="38"/>
                    </a:cubicBezTo>
                    <a:cubicBezTo>
                      <a:pt x="13" y="38"/>
                      <a:pt x="0" y="35"/>
                      <a:pt x="7" y="29"/>
                    </a:cubicBezTo>
                    <a:cubicBezTo>
                      <a:pt x="13" y="23"/>
                      <a:pt x="25" y="11"/>
                      <a:pt x="25" y="11"/>
                    </a:cubicBezTo>
                    <a:cubicBezTo>
                      <a:pt x="17" y="11"/>
                      <a:pt x="10" y="11"/>
                      <a:pt x="2" y="11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14" y="8"/>
                      <a:pt x="23" y="7"/>
                      <a:pt x="32" y="6"/>
                    </a:cubicBezTo>
                    <a:cubicBezTo>
                      <a:pt x="38" y="4"/>
                      <a:pt x="45" y="2"/>
                      <a:pt x="51" y="0"/>
                    </a:cubicBezTo>
                    <a:cubicBezTo>
                      <a:pt x="58" y="0"/>
                      <a:pt x="65" y="0"/>
                      <a:pt x="72" y="0"/>
                    </a:cubicBezTo>
                    <a:cubicBezTo>
                      <a:pt x="65" y="6"/>
                      <a:pt x="65" y="6"/>
                      <a:pt x="65" y="6"/>
                    </a:cubicBezTo>
                    <a:cubicBezTo>
                      <a:pt x="80" y="6"/>
                      <a:pt x="96" y="6"/>
                      <a:pt x="111" y="6"/>
                    </a:cubicBezTo>
                    <a:cubicBezTo>
                      <a:pt x="106" y="11"/>
                      <a:pt x="106" y="11"/>
                      <a:pt x="106" y="11"/>
                    </a:cubicBezTo>
                    <a:cubicBezTo>
                      <a:pt x="90" y="11"/>
                      <a:pt x="75" y="11"/>
                      <a:pt x="59" y="11"/>
                    </a:cubicBezTo>
                    <a:cubicBezTo>
                      <a:pt x="59" y="11"/>
                      <a:pt x="48" y="23"/>
                      <a:pt x="42" y="28"/>
                    </a:cubicBezTo>
                    <a:cubicBezTo>
                      <a:pt x="44" y="32"/>
                      <a:pt x="44" y="32"/>
                      <a:pt x="44" y="32"/>
                    </a:cubicBezTo>
                    <a:cubicBezTo>
                      <a:pt x="44" y="32"/>
                      <a:pt x="53" y="33"/>
                      <a:pt x="59" y="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2" name="Freeform 388"/>
              <p:cNvSpPr>
                <a:spLocks noEditPoints="1"/>
              </p:cNvSpPr>
              <p:nvPr/>
            </p:nvSpPr>
            <p:spPr bwMode="auto">
              <a:xfrm>
                <a:off x="-22840950" y="5530851"/>
                <a:ext cx="292100" cy="160338"/>
              </a:xfrm>
              <a:custGeom>
                <a:avLst/>
                <a:gdLst>
                  <a:gd name="T0" fmla="*/ 39 w 78"/>
                  <a:gd name="T1" fmla="*/ 3 h 43"/>
                  <a:gd name="T2" fmla="*/ 47 w 78"/>
                  <a:gd name="T3" fmla="*/ 0 h 43"/>
                  <a:gd name="T4" fmla="*/ 62 w 78"/>
                  <a:gd name="T5" fmla="*/ 0 h 43"/>
                  <a:gd name="T6" fmla="*/ 75 w 78"/>
                  <a:gd name="T7" fmla="*/ 0 h 43"/>
                  <a:gd name="T8" fmla="*/ 78 w 78"/>
                  <a:gd name="T9" fmla="*/ 3 h 43"/>
                  <a:gd name="T10" fmla="*/ 70 w 78"/>
                  <a:gd name="T11" fmla="*/ 6 h 43"/>
                  <a:gd name="T12" fmla="*/ 55 w 78"/>
                  <a:gd name="T13" fmla="*/ 7 h 43"/>
                  <a:gd name="T14" fmla="*/ 41 w 78"/>
                  <a:gd name="T15" fmla="*/ 6 h 43"/>
                  <a:gd name="T16" fmla="*/ 39 w 78"/>
                  <a:gd name="T17" fmla="*/ 3 h 43"/>
                  <a:gd name="T18" fmla="*/ 34 w 78"/>
                  <a:gd name="T19" fmla="*/ 43 h 43"/>
                  <a:gd name="T20" fmla="*/ 0 w 78"/>
                  <a:gd name="T21" fmla="*/ 43 h 43"/>
                  <a:gd name="T22" fmla="*/ 32 w 78"/>
                  <a:gd name="T23" fmla="*/ 11 h 43"/>
                  <a:gd name="T24" fmla="*/ 67 w 78"/>
                  <a:gd name="T25" fmla="*/ 11 h 43"/>
                  <a:gd name="T26" fmla="*/ 34 w 78"/>
                  <a:gd name="T2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8" h="43">
                    <a:moveTo>
                      <a:pt x="39" y="3"/>
                    </a:moveTo>
                    <a:cubicBezTo>
                      <a:pt x="47" y="0"/>
                      <a:pt x="47" y="0"/>
                      <a:pt x="47" y="0"/>
                    </a:cubicBezTo>
                    <a:cubicBezTo>
                      <a:pt x="47" y="0"/>
                      <a:pt x="56" y="0"/>
                      <a:pt x="62" y="0"/>
                    </a:cubicBezTo>
                    <a:cubicBezTo>
                      <a:pt x="68" y="0"/>
                      <a:pt x="75" y="0"/>
                      <a:pt x="75" y="0"/>
                    </a:cubicBezTo>
                    <a:cubicBezTo>
                      <a:pt x="78" y="3"/>
                      <a:pt x="78" y="3"/>
                      <a:pt x="78" y="3"/>
                    </a:cubicBezTo>
                    <a:cubicBezTo>
                      <a:pt x="70" y="6"/>
                      <a:pt x="70" y="6"/>
                      <a:pt x="70" y="6"/>
                    </a:cubicBezTo>
                    <a:cubicBezTo>
                      <a:pt x="70" y="6"/>
                      <a:pt x="61" y="7"/>
                      <a:pt x="55" y="7"/>
                    </a:cubicBezTo>
                    <a:cubicBezTo>
                      <a:pt x="48" y="7"/>
                      <a:pt x="41" y="6"/>
                      <a:pt x="41" y="6"/>
                    </a:cubicBezTo>
                    <a:lnTo>
                      <a:pt x="39" y="3"/>
                    </a:lnTo>
                    <a:close/>
                    <a:moveTo>
                      <a:pt x="34" y="43"/>
                    </a:moveTo>
                    <a:cubicBezTo>
                      <a:pt x="23" y="43"/>
                      <a:pt x="11" y="43"/>
                      <a:pt x="0" y="43"/>
                    </a:cubicBezTo>
                    <a:cubicBezTo>
                      <a:pt x="10" y="32"/>
                      <a:pt x="21" y="22"/>
                      <a:pt x="32" y="11"/>
                    </a:cubicBezTo>
                    <a:cubicBezTo>
                      <a:pt x="44" y="11"/>
                      <a:pt x="55" y="11"/>
                      <a:pt x="67" y="11"/>
                    </a:cubicBezTo>
                    <a:cubicBezTo>
                      <a:pt x="56" y="22"/>
                      <a:pt x="45" y="32"/>
                      <a:pt x="34" y="4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3" name="Freeform 389"/>
              <p:cNvSpPr>
                <a:spLocks noEditPoints="1"/>
              </p:cNvSpPr>
              <p:nvPr/>
            </p:nvSpPr>
            <p:spPr bwMode="auto">
              <a:xfrm>
                <a:off x="-22499638" y="5572126"/>
                <a:ext cx="585788" cy="119063"/>
              </a:xfrm>
              <a:custGeom>
                <a:avLst/>
                <a:gdLst>
                  <a:gd name="T0" fmla="*/ 154 w 156"/>
                  <a:gd name="T1" fmla="*/ 16 h 32"/>
                  <a:gd name="T2" fmla="*/ 121 w 156"/>
                  <a:gd name="T3" fmla="*/ 28 h 32"/>
                  <a:gd name="T4" fmla="*/ 60 w 156"/>
                  <a:gd name="T5" fmla="*/ 32 h 32"/>
                  <a:gd name="T6" fmla="*/ 21 w 156"/>
                  <a:gd name="T7" fmla="*/ 30 h 32"/>
                  <a:gd name="T8" fmla="*/ 0 w 156"/>
                  <a:gd name="T9" fmla="*/ 25 h 32"/>
                  <a:gd name="T10" fmla="*/ 0 w 156"/>
                  <a:gd name="T11" fmla="*/ 16 h 32"/>
                  <a:gd name="T12" fmla="*/ 32 w 156"/>
                  <a:gd name="T13" fmla="*/ 4 h 32"/>
                  <a:gd name="T14" fmla="*/ 94 w 156"/>
                  <a:gd name="T15" fmla="*/ 0 h 32"/>
                  <a:gd name="T16" fmla="*/ 145 w 156"/>
                  <a:gd name="T17" fmla="*/ 4 h 32"/>
                  <a:gd name="T18" fmla="*/ 154 w 156"/>
                  <a:gd name="T19" fmla="*/ 16 h 32"/>
                  <a:gd name="T20" fmla="*/ 35 w 156"/>
                  <a:gd name="T21" fmla="*/ 16 h 32"/>
                  <a:gd name="T22" fmla="*/ 66 w 156"/>
                  <a:gd name="T23" fmla="*/ 27 h 32"/>
                  <a:gd name="T24" fmla="*/ 118 w 156"/>
                  <a:gd name="T25" fmla="*/ 16 h 32"/>
                  <a:gd name="T26" fmla="*/ 88 w 156"/>
                  <a:gd name="T27" fmla="*/ 5 h 32"/>
                  <a:gd name="T28" fmla="*/ 53 w 156"/>
                  <a:gd name="T29" fmla="*/ 8 h 32"/>
                  <a:gd name="T30" fmla="*/ 35 w 156"/>
                  <a:gd name="T31" fmla="*/ 1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6" h="32">
                    <a:moveTo>
                      <a:pt x="154" y="16"/>
                    </a:moveTo>
                    <a:cubicBezTo>
                      <a:pt x="154" y="16"/>
                      <a:pt x="138" y="25"/>
                      <a:pt x="121" y="28"/>
                    </a:cubicBezTo>
                    <a:cubicBezTo>
                      <a:pt x="105" y="31"/>
                      <a:pt x="84" y="32"/>
                      <a:pt x="60" y="32"/>
                    </a:cubicBezTo>
                    <a:cubicBezTo>
                      <a:pt x="45" y="32"/>
                      <a:pt x="32" y="32"/>
                      <a:pt x="21" y="30"/>
                    </a:cubicBezTo>
                    <a:cubicBezTo>
                      <a:pt x="11" y="29"/>
                      <a:pt x="0" y="25"/>
                      <a:pt x="0" y="25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16" y="7"/>
                      <a:pt x="32" y="4"/>
                    </a:cubicBezTo>
                    <a:cubicBezTo>
                      <a:pt x="49" y="1"/>
                      <a:pt x="69" y="0"/>
                      <a:pt x="94" y="0"/>
                    </a:cubicBezTo>
                    <a:cubicBezTo>
                      <a:pt x="117" y="0"/>
                      <a:pt x="135" y="1"/>
                      <a:pt x="145" y="4"/>
                    </a:cubicBezTo>
                    <a:cubicBezTo>
                      <a:pt x="156" y="7"/>
                      <a:pt x="154" y="16"/>
                      <a:pt x="154" y="16"/>
                    </a:cubicBezTo>
                    <a:close/>
                    <a:moveTo>
                      <a:pt x="35" y="16"/>
                    </a:moveTo>
                    <a:cubicBezTo>
                      <a:pt x="28" y="23"/>
                      <a:pt x="38" y="27"/>
                      <a:pt x="66" y="27"/>
                    </a:cubicBezTo>
                    <a:cubicBezTo>
                      <a:pt x="94" y="27"/>
                      <a:pt x="111" y="23"/>
                      <a:pt x="118" y="16"/>
                    </a:cubicBezTo>
                    <a:cubicBezTo>
                      <a:pt x="126" y="9"/>
                      <a:pt x="115" y="5"/>
                      <a:pt x="88" y="5"/>
                    </a:cubicBezTo>
                    <a:cubicBezTo>
                      <a:pt x="73" y="5"/>
                      <a:pt x="62" y="6"/>
                      <a:pt x="53" y="8"/>
                    </a:cubicBezTo>
                    <a:cubicBezTo>
                      <a:pt x="45" y="10"/>
                      <a:pt x="35" y="16"/>
                      <a:pt x="35" y="1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4" name="Freeform 390"/>
              <p:cNvSpPr>
                <a:spLocks/>
              </p:cNvSpPr>
              <p:nvPr/>
            </p:nvSpPr>
            <p:spPr bwMode="auto">
              <a:xfrm>
                <a:off x="-21831300" y="5572126"/>
                <a:ext cx="644525" cy="119063"/>
              </a:xfrm>
              <a:custGeom>
                <a:avLst/>
                <a:gdLst>
                  <a:gd name="T0" fmla="*/ 144 w 172"/>
                  <a:gd name="T1" fmla="*/ 32 h 32"/>
                  <a:gd name="T2" fmla="*/ 109 w 172"/>
                  <a:gd name="T3" fmla="*/ 32 h 32"/>
                  <a:gd name="T4" fmla="*/ 128 w 172"/>
                  <a:gd name="T5" fmla="*/ 13 h 32"/>
                  <a:gd name="T6" fmla="*/ 126 w 172"/>
                  <a:gd name="T7" fmla="*/ 7 h 32"/>
                  <a:gd name="T8" fmla="*/ 104 w 172"/>
                  <a:gd name="T9" fmla="*/ 5 h 32"/>
                  <a:gd name="T10" fmla="*/ 69 w 172"/>
                  <a:gd name="T11" fmla="*/ 8 h 32"/>
                  <a:gd name="T12" fmla="*/ 51 w 172"/>
                  <a:gd name="T13" fmla="*/ 16 h 32"/>
                  <a:gd name="T14" fmla="*/ 35 w 172"/>
                  <a:gd name="T15" fmla="*/ 32 h 32"/>
                  <a:gd name="T16" fmla="*/ 0 w 172"/>
                  <a:gd name="T17" fmla="*/ 32 h 32"/>
                  <a:gd name="T18" fmla="*/ 32 w 172"/>
                  <a:gd name="T19" fmla="*/ 0 h 32"/>
                  <a:gd name="T20" fmla="*/ 59 w 172"/>
                  <a:gd name="T21" fmla="*/ 0 h 32"/>
                  <a:gd name="T22" fmla="*/ 60 w 172"/>
                  <a:gd name="T23" fmla="*/ 5 h 32"/>
                  <a:gd name="T24" fmla="*/ 61 w 172"/>
                  <a:gd name="T25" fmla="*/ 5 h 32"/>
                  <a:gd name="T26" fmla="*/ 86 w 172"/>
                  <a:gd name="T27" fmla="*/ 1 h 32"/>
                  <a:gd name="T28" fmla="*/ 117 w 172"/>
                  <a:gd name="T29" fmla="*/ 0 h 32"/>
                  <a:gd name="T30" fmla="*/ 164 w 172"/>
                  <a:gd name="T31" fmla="*/ 11 h 32"/>
                  <a:gd name="T32" fmla="*/ 144 w 172"/>
                  <a:gd name="T33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72" h="32">
                    <a:moveTo>
                      <a:pt x="144" y="32"/>
                    </a:moveTo>
                    <a:cubicBezTo>
                      <a:pt x="132" y="32"/>
                      <a:pt x="121" y="32"/>
                      <a:pt x="109" y="32"/>
                    </a:cubicBezTo>
                    <a:cubicBezTo>
                      <a:pt x="116" y="25"/>
                      <a:pt x="122" y="19"/>
                      <a:pt x="128" y="13"/>
                    </a:cubicBezTo>
                    <a:cubicBezTo>
                      <a:pt x="126" y="7"/>
                      <a:pt x="126" y="7"/>
                      <a:pt x="126" y="7"/>
                    </a:cubicBezTo>
                    <a:cubicBezTo>
                      <a:pt x="126" y="7"/>
                      <a:pt x="115" y="5"/>
                      <a:pt x="104" y="5"/>
                    </a:cubicBezTo>
                    <a:cubicBezTo>
                      <a:pt x="89" y="5"/>
                      <a:pt x="78" y="6"/>
                      <a:pt x="69" y="8"/>
                    </a:cubicBezTo>
                    <a:cubicBezTo>
                      <a:pt x="61" y="9"/>
                      <a:pt x="51" y="16"/>
                      <a:pt x="51" y="16"/>
                    </a:cubicBezTo>
                    <a:cubicBezTo>
                      <a:pt x="35" y="32"/>
                      <a:pt x="35" y="32"/>
                      <a:pt x="35" y="32"/>
                    </a:cubicBezTo>
                    <a:cubicBezTo>
                      <a:pt x="23" y="32"/>
                      <a:pt x="12" y="32"/>
                      <a:pt x="0" y="32"/>
                    </a:cubicBezTo>
                    <a:cubicBezTo>
                      <a:pt x="11" y="21"/>
                      <a:pt x="21" y="11"/>
                      <a:pt x="32" y="0"/>
                    </a:cubicBezTo>
                    <a:cubicBezTo>
                      <a:pt x="41" y="0"/>
                      <a:pt x="50" y="0"/>
                      <a:pt x="59" y="0"/>
                    </a:cubicBezTo>
                    <a:cubicBezTo>
                      <a:pt x="60" y="5"/>
                      <a:pt x="60" y="5"/>
                      <a:pt x="60" y="5"/>
                    </a:cubicBezTo>
                    <a:cubicBezTo>
                      <a:pt x="61" y="5"/>
                      <a:pt x="61" y="5"/>
                      <a:pt x="61" y="5"/>
                    </a:cubicBezTo>
                    <a:cubicBezTo>
                      <a:pt x="68" y="3"/>
                      <a:pt x="76" y="2"/>
                      <a:pt x="86" y="1"/>
                    </a:cubicBezTo>
                    <a:cubicBezTo>
                      <a:pt x="96" y="0"/>
                      <a:pt x="106" y="0"/>
                      <a:pt x="117" y="0"/>
                    </a:cubicBezTo>
                    <a:cubicBezTo>
                      <a:pt x="156" y="0"/>
                      <a:pt x="172" y="4"/>
                      <a:pt x="164" y="11"/>
                    </a:cubicBezTo>
                    <a:cubicBezTo>
                      <a:pt x="157" y="18"/>
                      <a:pt x="151" y="25"/>
                      <a:pt x="144" y="3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5" name="Freeform 391"/>
              <p:cNvSpPr>
                <a:spLocks noEditPoints="1"/>
              </p:cNvSpPr>
              <p:nvPr/>
            </p:nvSpPr>
            <p:spPr bwMode="auto">
              <a:xfrm>
                <a:off x="-21850350" y="5045076"/>
                <a:ext cx="460375" cy="93663"/>
              </a:xfrm>
              <a:custGeom>
                <a:avLst/>
                <a:gdLst>
                  <a:gd name="T0" fmla="*/ 85 w 123"/>
                  <a:gd name="T1" fmla="*/ 25 h 25"/>
                  <a:gd name="T2" fmla="*/ 83 w 123"/>
                  <a:gd name="T3" fmla="*/ 22 h 25"/>
                  <a:gd name="T4" fmla="*/ 82 w 123"/>
                  <a:gd name="T5" fmla="*/ 22 h 25"/>
                  <a:gd name="T6" fmla="*/ 60 w 123"/>
                  <a:gd name="T7" fmla="*/ 25 h 25"/>
                  <a:gd name="T8" fmla="*/ 34 w 123"/>
                  <a:gd name="T9" fmla="*/ 25 h 25"/>
                  <a:gd name="T10" fmla="*/ 6 w 123"/>
                  <a:gd name="T11" fmla="*/ 24 h 25"/>
                  <a:gd name="T12" fmla="*/ 0 w 123"/>
                  <a:gd name="T13" fmla="*/ 18 h 25"/>
                  <a:gd name="T14" fmla="*/ 22 w 123"/>
                  <a:gd name="T15" fmla="*/ 12 h 25"/>
                  <a:gd name="T16" fmla="*/ 70 w 123"/>
                  <a:gd name="T17" fmla="*/ 10 h 25"/>
                  <a:gd name="T18" fmla="*/ 93 w 123"/>
                  <a:gd name="T19" fmla="*/ 10 h 25"/>
                  <a:gd name="T20" fmla="*/ 94 w 123"/>
                  <a:gd name="T21" fmla="*/ 9 h 25"/>
                  <a:gd name="T22" fmla="*/ 92 w 123"/>
                  <a:gd name="T23" fmla="*/ 5 h 25"/>
                  <a:gd name="T24" fmla="*/ 75 w 123"/>
                  <a:gd name="T25" fmla="*/ 4 h 25"/>
                  <a:gd name="T26" fmla="*/ 55 w 123"/>
                  <a:gd name="T27" fmla="*/ 4 h 25"/>
                  <a:gd name="T28" fmla="*/ 36 w 123"/>
                  <a:gd name="T29" fmla="*/ 6 h 25"/>
                  <a:gd name="T30" fmla="*/ 31 w 123"/>
                  <a:gd name="T31" fmla="*/ 2 h 25"/>
                  <a:gd name="T32" fmla="*/ 56 w 123"/>
                  <a:gd name="T33" fmla="*/ 0 h 25"/>
                  <a:gd name="T34" fmla="*/ 80 w 123"/>
                  <a:gd name="T35" fmla="*/ 0 h 25"/>
                  <a:gd name="T36" fmla="*/ 116 w 123"/>
                  <a:gd name="T37" fmla="*/ 2 h 25"/>
                  <a:gd name="T38" fmla="*/ 122 w 123"/>
                  <a:gd name="T39" fmla="*/ 8 h 25"/>
                  <a:gd name="T40" fmla="*/ 105 w 123"/>
                  <a:gd name="T41" fmla="*/ 25 h 25"/>
                  <a:gd name="T42" fmla="*/ 85 w 123"/>
                  <a:gd name="T43" fmla="*/ 25 h 25"/>
                  <a:gd name="T44" fmla="*/ 47 w 123"/>
                  <a:gd name="T45" fmla="*/ 21 h 25"/>
                  <a:gd name="T46" fmla="*/ 73 w 123"/>
                  <a:gd name="T47" fmla="*/ 20 h 25"/>
                  <a:gd name="T48" fmla="*/ 87 w 123"/>
                  <a:gd name="T49" fmla="*/ 15 h 25"/>
                  <a:gd name="T50" fmla="*/ 89 w 123"/>
                  <a:gd name="T51" fmla="*/ 13 h 25"/>
                  <a:gd name="T52" fmla="*/ 72 w 123"/>
                  <a:gd name="T53" fmla="*/ 13 h 25"/>
                  <a:gd name="T54" fmla="*/ 42 w 123"/>
                  <a:gd name="T55" fmla="*/ 14 h 25"/>
                  <a:gd name="T56" fmla="*/ 30 w 123"/>
                  <a:gd name="T57" fmla="*/ 18 h 25"/>
                  <a:gd name="T58" fmla="*/ 32 w 123"/>
                  <a:gd name="T59" fmla="*/ 20 h 25"/>
                  <a:gd name="T60" fmla="*/ 47 w 123"/>
                  <a:gd name="T61" fmla="*/ 2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23" h="25">
                    <a:moveTo>
                      <a:pt x="85" y="25"/>
                    </a:moveTo>
                    <a:cubicBezTo>
                      <a:pt x="83" y="22"/>
                      <a:pt x="83" y="22"/>
                      <a:pt x="83" y="22"/>
                    </a:cubicBezTo>
                    <a:cubicBezTo>
                      <a:pt x="82" y="22"/>
                      <a:pt x="82" y="22"/>
                      <a:pt x="82" y="22"/>
                    </a:cubicBezTo>
                    <a:cubicBezTo>
                      <a:pt x="74" y="23"/>
                      <a:pt x="67" y="24"/>
                      <a:pt x="60" y="25"/>
                    </a:cubicBezTo>
                    <a:cubicBezTo>
                      <a:pt x="53" y="25"/>
                      <a:pt x="44" y="25"/>
                      <a:pt x="34" y="25"/>
                    </a:cubicBezTo>
                    <a:cubicBezTo>
                      <a:pt x="21" y="25"/>
                      <a:pt x="12" y="25"/>
                      <a:pt x="6" y="24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10" y="13"/>
                      <a:pt x="22" y="12"/>
                    </a:cubicBezTo>
                    <a:cubicBezTo>
                      <a:pt x="33" y="11"/>
                      <a:pt x="49" y="10"/>
                      <a:pt x="70" y="10"/>
                    </a:cubicBezTo>
                    <a:cubicBezTo>
                      <a:pt x="78" y="10"/>
                      <a:pt x="85" y="10"/>
                      <a:pt x="93" y="10"/>
                    </a:cubicBezTo>
                    <a:cubicBezTo>
                      <a:pt x="94" y="9"/>
                      <a:pt x="94" y="9"/>
                      <a:pt x="94" y="9"/>
                    </a:cubicBezTo>
                    <a:cubicBezTo>
                      <a:pt x="92" y="5"/>
                      <a:pt x="92" y="5"/>
                      <a:pt x="92" y="5"/>
                    </a:cubicBezTo>
                    <a:cubicBezTo>
                      <a:pt x="92" y="5"/>
                      <a:pt x="83" y="4"/>
                      <a:pt x="75" y="4"/>
                    </a:cubicBezTo>
                    <a:cubicBezTo>
                      <a:pt x="68" y="4"/>
                      <a:pt x="62" y="4"/>
                      <a:pt x="55" y="4"/>
                    </a:cubicBezTo>
                    <a:cubicBezTo>
                      <a:pt x="48" y="5"/>
                      <a:pt x="42" y="5"/>
                      <a:pt x="36" y="6"/>
                    </a:cubicBezTo>
                    <a:cubicBezTo>
                      <a:pt x="31" y="2"/>
                      <a:pt x="31" y="2"/>
                      <a:pt x="31" y="2"/>
                    </a:cubicBezTo>
                    <a:cubicBezTo>
                      <a:pt x="38" y="1"/>
                      <a:pt x="47" y="0"/>
                      <a:pt x="56" y="0"/>
                    </a:cubicBezTo>
                    <a:cubicBezTo>
                      <a:pt x="64" y="0"/>
                      <a:pt x="73" y="0"/>
                      <a:pt x="80" y="0"/>
                    </a:cubicBezTo>
                    <a:cubicBezTo>
                      <a:pt x="97" y="0"/>
                      <a:pt x="109" y="0"/>
                      <a:pt x="116" y="2"/>
                    </a:cubicBezTo>
                    <a:cubicBezTo>
                      <a:pt x="123" y="3"/>
                      <a:pt x="122" y="8"/>
                      <a:pt x="122" y="8"/>
                    </a:cubicBezTo>
                    <a:cubicBezTo>
                      <a:pt x="105" y="25"/>
                      <a:pt x="105" y="25"/>
                      <a:pt x="105" y="25"/>
                    </a:cubicBezTo>
                    <a:cubicBezTo>
                      <a:pt x="99" y="25"/>
                      <a:pt x="92" y="25"/>
                      <a:pt x="85" y="25"/>
                    </a:cubicBezTo>
                    <a:close/>
                    <a:moveTo>
                      <a:pt x="47" y="21"/>
                    </a:moveTo>
                    <a:cubicBezTo>
                      <a:pt x="57" y="21"/>
                      <a:pt x="66" y="21"/>
                      <a:pt x="73" y="20"/>
                    </a:cubicBezTo>
                    <a:cubicBezTo>
                      <a:pt x="81" y="19"/>
                      <a:pt x="87" y="15"/>
                      <a:pt x="87" y="15"/>
                    </a:cubicBezTo>
                    <a:cubicBezTo>
                      <a:pt x="89" y="13"/>
                      <a:pt x="89" y="13"/>
                      <a:pt x="89" y="13"/>
                    </a:cubicBezTo>
                    <a:cubicBezTo>
                      <a:pt x="72" y="13"/>
                      <a:pt x="72" y="13"/>
                      <a:pt x="72" y="13"/>
                    </a:cubicBezTo>
                    <a:cubicBezTo>
                      <a:pt x="59" y="13"/>
                      <a:pt x="49" y="14"/>
                      <a:pt x="42" y="14"/>
                    </a:cubicBezTo>
                    <a:cubicBezTo>
                      <a:pt x="35" y="15"/>
                      <a:pt x="30" y="18"/>
                      <a:pt x="30" y="18"/>
                    </a:cubicBezTo>
                    <a:cubicBezTo>
                      <a:pt x="32" y="20"/>
                      <a:pt x="32" y="20"/>
                      <a:pt x="32" y="20"/>
                    </a:cubicBezTo>
                    <a:cubicBezTo>
                      <a:pt x="32" y="20"/>
                      <a:pt x="40" y="21"/>
                      <a:pt x="47" y="2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6" name="Freeform 392"/>
              <p:cNvSpPr>
                <a:spLocks/>
              </p:cNvSpPr>
              <p:nvPr/>
            </p:nvSpPr>
            <p:spPr bwMode="auto">
              <a:xfrm>
                <a:off x="-21307425" y="5006976"/>
                <a:ext cx="236538" cy="131763"/>
              </a:xfrm>
              <a:custGeom>
                <a:avLst/>
                <a:gdLst>
                  <a:gd name="T0" fmla="*/ 28 w 63"/>
                  <a:gd name="T1" fmla="*/ 35 h 35"/>
                  <a:gd name="T2" fmla="*/ 0 w 63"/>
                  <a:gd name="T3" fmla="*/ 35 h 35"/>
                  <a:gd name="T4" fmla="*/ 35 w 63"/>
                  <a:gd name="T5" fmla="*/ 0 h 35"/>
                  <a:gd name="T6" fmla="*/ 63 w 63"/>
                  <a:gd name="T7" fmla="*/ 0 h 35"/>
                  <a:gd name="T8" fmla="*/ 28 w 63"/>
                  <a:gd name="T9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3" h="35">
                    <a:moveTo>
                      <a:pt x="28" y="35"/>
                    </a:moveTo>
                    <a:cubicBezTo>
                      <a:pt x="18" y="35"/>
                      <a:pt x="9" y="35"/>
                      <a:pt x="0" y="35"/>
                    </a:cubicBezTo>
                    <a:cubicBezTo>
                      <a:pt x="11" y="23"/>
                      <a:pt x="23" y="12"/>
                      <a:pt x="35" y="0"/>
                    </a:cubicBezTo>
                    <a:cubicBezTo>
                      <a:pt x="44" y="0"/>
                      <a:pt x="54" y="0"/>
                      <a:pt x="63" y="0"/>
                    </a:cubicBezTo>
                    <a:cubicBezTo>
                      <a:pt x="51" y="12"/>
                      <a:pt x="39" y="23"/>
                      <a:pt x="28" y="3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7" name="Freeform 393"/>
              <p:cNvSpPr>
                <a:spLocks/>
              </p:cNvSpPr>
              <p:nvPr/>
            </p:nvSpPr>
            <p:spPr bwMode="auto">
              <a:xfrm>
                <a:off x="-21032788" y="5026026"/>
                <a:ext cx="330200" cy="112713"/>
              </a:xfrm>
              <a:custGeom>
                <a:avLst/>
                <a:gdLst>
                  <a:gd name="T0" fmla="*/ 48 w 88"/>
                  <a:gd name="T1" fmla="*/ 26 h 30"/>
                  <a:gd name="T2" fmla="*/ 69 w 88"/>
                  <a:gd name="T3" fmla="*/ 26 h 30"/>
                  <a:gd name="T4" fmla="*/ 65 w 88"/>
                  <a:gd name="T5" fmla="*/ 30 h 30"/>
                  <a:gd name="T6" fmla="*/ 53 w 88"/>
                  <a:gd name="T7" fmla="*/ 30 h 30"/>
                  <a:gd name="T8" fmla="*/ 37 w 88"/>
                  <a:gd name="T9" fmla="*/ 30 h 30"/>
                  <a:gd name="T10" fmla="*/ 5 w 88"/>
                  <a:gd name="T11" fmla="*/ 22 h 30"/>
                  <a:gd name="T12" fmla="*/ 18 w 88"/>
                  <a:gd name="T13" fmla="*/ 9 h 30"/>
                  <a:gd name="T14" fmla="*/ 0 w 88"/>
                  <a:gd name="T15" fmla="*/ 9 h 30"/>
                  <a:gd name="T16" fmla="*/ 3 w 88"/>
                  <a:gd name="T17" fmla="*/ 7 h 30"/>
                  <a:gd name="T18" fmla="*/ 24 w 88"/>
                  <a:gd name="T19" fmla="*/ 5 h 30"/>
                  <a:gd name="T20" fmla="*/ 39 w 88"/>
                  <a:gd name="T21" fmla="*/ 0 h 30"/>
                  <a:gd name="T22" fmla="*/ 56 w 88"/>
                  <a:gd name="T23" fmla="*/ 0 h 30"/>
                  <a:gd name="T24" fmla="*/ 51 w 88"/>
                  <a:gd name="T25" fmla="*/ 5 h 30"/>
                  <a:gd name="T26" fmla="*/ 88 w 88"/>
                  <a:gd name="T27" fmla="*/ 5 h 30"/>
                  <a:gd name="T28" fmla="*/ 84 w 88"/>
                  <a:gd name="T29" fmla="*/ 9 h 30"/>
                  <a:gd name="T30" fmla="*/ 47 w 88"/>
                  <a:gd name="T31" fmla="*/ 9 h 30"/>
                  <a:gd name="T32" fmla="*/ 33 w 88"/>
                  <a:gd name="T33" fmla="*/ 22 h 30"/>
                  <a:gd name="T34" fmla="*/ 36 w 88"/>
                  <a:gd name="T35" fmla="*/ 25 h 30"/>
                  <a:gd name="T36" fmla="*/ 48 w 88"/>
                  <a:gd name="T37" fmla="*/ 26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88" h="30">
                    <a:moveTo>
                      <a:pt x="48" y="26"/>
                    </a:moveTo>
                    <a:cubicBezTo>
                      <a:pt x="55" y="26"/>
                      <a:pt x="62" y="26"/>
                      <a:pt x="69" y="26"/>
                    </a:cubicBezTo>
                    <a:cubicBezTo>
                      <a:pt x="65" y="30"/>
                      <a:pt x="65" y="30"/>
                      <a:pt x="65" y="30"/>
                    </a:cubicBezTo>
                    <a:cubicBezTo>
                      <a:pt x="53" y="30"/>
                      <a:pt x="53" y="30"/>
                      <a:pt x="53" y="30"/>
                    </a:cubicBezTo>
                    <a:cubicBezTo>
                      <a:pt x="37" y="30"/>
                      <a:pt x="37" y="30"/>
                      <a:pt x="37" y="30"/>
                    </a:cubicBezTo>
                    <a:cubicBezTo>
                      <a:pt x="11" y="30"/>
                      <a:pt x="5" y="22"/>
                      <a:pt x="5" y="22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3" y="9"/>
                      <a:pt x="6" y="9"/>
                      <a:pt x="0" y="9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10" y="6"/>
                      <a:pt x="17" y="5"/>
                      <a:pt x="24" y="5"/>
                    </a:cubicBezTo>
                    <a:cubicBezTo>
                      <a:pt x="39" y="0"/>
                      <a:pt x="39" y="0"/>
                      <a:pt x="39" y="0"/>
                    </a:cubicBezTo>
                    <a:cubicBezTo>
                      <a:pt x="56" y="0"/>
                      <a:pt x="56" y="0"/>
                      <a:pt x="56" y="0"/>
                    </a:cubicBezTo>
                    <a:cubicBezTo>
                      <a:pt x="51" y="5"/>
                      <a:pt x="51" y="5"/>
                      <a:pt x="51" y="5"/>
                    </a:cubicBezTo>
                    <a:cubicBezTo>
                      <a:pt x="63" y="5"/>
                      <a:pt x="76" y="5"/>
                      <a:pt x="88" y="5"/>
                    </a:cubicBezTo>
                    <a:cubicBezTo>
                      <a:pt x="84" y="9"/>
                      <a:pt x="84" y="9"/>
                      <a:pt x="84" y="9"/>
                    </a:cubicBezTo>
                    <a:cubicBezTo>
                      <a:pt x="72" y="9"/>
                      <a:pt x="59" y="9"/>
                      <a:pt x="47" y="9"/>
                    </a:cubicBezTo>
                    <a:cubicBezTo>
                      <a:pt x="33" y="22"/>
                      <a:pt x="33" y="22"/>
                      <a:pt x="33" y="22"/>
                    </a:cubicBezTo>
                    <a:cubicBezTo>
                      <a:pt x="36" y="25"/>
                      <a:pt x="36" y="25"/>
                      <a:pt x="36" y="25"/>
                    </a:cubicBezTo>
                    <a:lnTo>
                      <a:pt x="48" y="26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8" name="Freeform 394"/>
              <p:cNvSpPr>
                <a:spLocks noEditPoints="1"/>
              </p:cNvSpPr>
              <p:nvPr/>
            </p:nvSpPr>
            <p:spPr bwMode="auto">
              <a:xfrm>
                <a:off x="26538238" y="5045076"/>
                <a:ext cx="439738" cy="93663"/>
              </a:xfrm>
              <a:custGeom>
                <a:avLst/>
                <a:gdLst>
                  <a:gd name="T0" fmla="*/ 97 w 117"/>
                  <a:gd name="T1" fmla="*/ 25 h 25"/>
                  <a:gd name="T2" fmla="*/ 89 w 117"/>
                  <a:gd name="T3" fmla="*/ 22 h 25"/>
                  <a:gd name="T4" fmla="*/ 88 w 117"/>
                  <a:gd name="T5" fmla="*/ 22 h 25"/>
                  <a:gd name="T6" fmla="*/ 71 w 117"/>
                  <a:gd name="T7" fmla="*/ 25 h 25"/>
                  <a:gd name="T8" fmla="*/ 47 w 117"/>
                  <a:gd name="T9" fmla="*/ 25 h 25"/>
                  <a:gd name="T10" fmla="*/ 15 w 117"/>
                  <a:gd name="T11" fmla="*/ 24 h 25"/>
                  <a:gd name="T12" fmla="*/ 0 w 117"/>
                  <a:gd name="T13" fmla="*/ 18 h 25"/>
                  <a:gd name="T14" fmla="*/ 10 w 117"/>
                  <a:gd name="T15" fmla="*/ 12 h 25"/>
                  <a:gd name="T16" fmla="*/ 55 w 117"/>
                  <a:gd name="T17" fmla="*/ 10 h 25"/>
                  <a:gd name="T18" fmla="*/ 78 w 117"/>
                  <a:gd name="T19" fmla="*/ 10 h 25"/>
                  <a:gd name="T20" fmla="*/ 77 w 117"/>
                  <a:gd name="T21" fmla="*/ 9 h 25"/>
                  <a:gd name="T22" fmla="*/ 68 w 117"/>
                  <a:gd name="T23" fmla="*/ 5 h 25"/>
                  <a:gd name="T24" fmla="*/ 49 w 117"/>
                  <a:gd name="T25" fmla="*/ 4 h 25"/>
                  <a:gd name="T26" fmla="*/ 30 w 117"/>
                  <a:gd name="T27" fmla="*/ 4 h 25"/>
                  <a:gd name="T28" fmla="*/ 13 w 117"/>
                  <a:gd name="T29" fmla="*/ 6 h 25"/>
                  <a:gd name="T30" fmla="*/ 1 w 117"/>
                  <a:gd name="T31" fmla="*/ 2 h 25"/>
                  <a:gd name="T32" fmla="*/ 23 w 117"/>
                  <a:gd name="T33" fmla="*/ 0 h 25"/>
                  <a:gd name="T34" fmla="*/ 47 w 117"/>
                  <a:gd name="T35" fmla="*/ 0 h 25"/>
                  <a:gd name="T36" fmla="*/ 87 w 117"/>
                  <a:gd name="T37" fmla="*/ 2 h 25"/>
                  <a:gd name="T38" fmla="*/ 105 w 117"/>
                  <a:gd name="T39" fmla="*/ 8 h 25"/>
                  <a:gd name="T40" fmla="*/ 117 w 117"/>
                  <a:gd name="T41" fmla="*/ 25 h 25"/>
                  <a:gd name="T42" fmla="*/ 97 w 117"/>
                  <a:gd name="T43" fmla="*/ 25 h 25"/>
                  <a:gd name="T44" fmla="*/ 52 w 117"/>
                  <a:gd name="T45" fmla="*/ 21 h 25"/>
                  <a:gd name="T46" fmla="*/ 76 w 117"/>
                  <a:gd name="T47" fmla="*/ 20 h 25"/>
                  <a:gd name="T48" fmla="*/ 82 w 117"/>
                  <a:gd name="T49" fmla="*/ 15 h 25"/>
                  <a:gd name="T50" fmla="*/ 80 w 117"/>
                  <a:gd name="T51" fmla="*/ 13 h 25"/>
                  <a:gd name="T52" fmla="*/ 63 w 117"/>
                  <a:gd name="T53" fmla="*/ 13 h 25"/>
                  <a:gd name="T54" fmla="*/ 35 w 117"/>
                  <a:gd name="T55" fmla="*/ 14 h 25"/>
                  <a:gd name="T56" fmla="*/ 29 w 117"/>
                  <a:gd name="T57" fmla="*/ 18 h 25"/>
                  <a:gd name="T58" fmla="*/ 36 w 117"/>
                  <a:gd name="T59" fmla="*/ 20 h 25"/>
                  <a:gd name="T60" fmla="*/ 52 w 117"/>
                  <a:gd name="T61" fmla="*/ 2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17" h="25">
                    <a:moveTo>
                      <a:pt x="97" y="25"/>
                    </a:moveTo>
                    <a:cubicBezTo>
                      <a:pt x="89" y="22"/>
                      <a:pt x="89" y="22"/>
                      <a:pt x="89" y="22"/>
                    </a:cubicBezTo>
                    <a:cubicBezTo>
                      <a:pt x="88" y="22"/>
                      <a:pt x="88" y="22"/>
                      <a:pt x="88" y="22"/>
                    </a:cubicBezTo>
                    <a:cubicBezTo>
                      <a:pt x="88" y="22"/>
                      <a:pt x="77" y="24"/>
                      <a:pt x="71" y="25"/>
                    </a:cubicBezTo>
                    <a:cubicBezTo>
                      <a:pt x="65" y="25"/>
                      <a:pt x="57" y="25"/>
                      <a:pt x="47" y="25"/>
                    </a:cubicBezTo>
                    <a:cubicBezTo>
                      <a:pt x="34" y="25"/>
                      <a:pt x="23" y="25"/>
                      <a:pt x="15" y="24"/>
                    </a:cubicBezTo>
                    <a:cubicBezTo>
                      <a:pt x="7" y="22"/>
                      <a:pt x="0" y="18"/>
                      <a:pt x="0" y="18"/>
                    </a:cubicBezTo>
                    <a:cubicBezTo>
                      <a:pt x="0" y="18"/>
                      <a:pt x="1" y="13"/>
                      <a:pt x="10" y="12"/>
                    </a:cubicBezTo>
                    <a:cubicBezTo>
                      <a:pt x="20" y="11"/>
                      <a:pt x="34" y="10"/>
                      <a:pt x="55" y="10"/>
                    </a:cubicBezTo>
                    <a:cubicBezTo>
                      <a:pt x="63" y="10"/>
                      <a:pt x="70" y="10"/>
                      <a:pt x="78" y="10"/>
                    </a:cubicBezTo>
                    <a:cubicBezTo>
                      <a:pt x="77" y="9"/>
                      <a:pt x="77" y="9"/>
                      <a:pt x="77" y="9"/>
                    </a:cubicBezTo>
                    <a:cubicBezTo>
                      <a:pt x="68" y="5"/>
                      <a:pt x="68" y="5"/>
                      <a:pt x="68" y="5"/>
                    </a:cubicBezTo>
                    <a:cubicBezTo>
                      <a:pt x="68" y="5"/>
                      <a:pt x="57" y="4"/>
                      <a:pt x="49" y="4"/>
                    </a:cubicBezTo>
                    <a:cubicBezTo>
                      <a:pt x="42" y="4"/>
                      <a:pt x="30" y="4"/>
                      <a:pt x="30" y="4"/>
                    </a:cubicBezTo>
                    <a:cubicBezTo>
                      <a:pt x="24" y="5"/>
                      <a:pt x="13" y="6"/>
                      <a:pt x="13" y="6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8" y="1"/>
                      <a:pt x="15" y="0"/>
                      <a:pt x="23" y="0"/>
                    </a:cubicBezTo>
                    <a:cubicBezTo>
                      <a:pt x="31" y="0"/>
                      <a:pt x="39" y="0"/>
                      <a:pt x="47" y="0"/>
                    </a:cubicBezTo>
                    <a:cubicBezTo>
                      <a:pt x="64" y="0"/>
                      <a:pt x="77" y="0"/>
                      <a:pt x="87" y="2"/>
                    </a:cubicBezTo>
                    <a:cubicBezTo>
                      <a:pt x="96" y="3"/>
                      <a:pt x="105" y="8"/>
                      <a:pt x="105" y="8"/>
                    </a:cubicBezTo>
                    <a:cubicBezTo>
                      <a:pt x="117" y="25"/>
                      <a:pt x="117" y="25"/>
                      <a:pt x="117" y="25"/>
                    </a:cubicBezTo>
                    <a:cubicBezTo>
                      <a:pt x="111" y="25"/>
                      <a:pt x="104" y="25"/>
                      <a:pt x="97" y="25"/>
                    </a:cubicBezTo>
                    <a:close/>
                    <a:moveTo>
                      <a:pt x="52" y="21"/>
                    </a:moveTo>
                    <a:cubicBezTo>
                      <a:pt x="63" y="21"/>
                      <a:pt x="76" y="20"/>
                      <a:pt x="76" y="20"/>
                    </a:cubicBezTo>
                    <a:cubicBezTo>
                      <a:pt x="82" y="15"/>
                      <a:pt x="82" y="15"/>
                      <a:pt x="82" y="15"/>
                    </a:cubicBezTo>
                    <a:cubicBezTo>
                      <a:pt x="80" y="13"/>
                      <a:pt x="80" y="13"/>
                      <a:pt x="80" y="13"/>
                    </a:cubicBezTo>
                    <a:cubicBezTo>
                      <a:pt x="63" y="13"/>
                      <a:pt x="63" y="13"/>
                      <a:pt x="63" y="13"/>
                    </a:cubicBezTo>
                    <a:cubicBezTo>
                      <a:pt x="50" y="13"/>
                      <a:pt x="35" y="14"/>
                      <a:pt x="35" y="14"/>
                    </a:cubicBezTo>
                    <a:cubicBezTo>
                      <a:pt x="29" y="18"/>
                      <a:pt x="29" y="18"/>
                      <a:pt x="29" y="18"/>
                    </a:cubicBezTo>
                    <a:cubicBezTo>
                      <a:pt x="36" y="20"/>
                      <a:pt x="36" y="20"/>
                      <a:pt x="36" y="20"/>
                    </a:cubicBezTo>
                    <a:cubicBezTo>
                      <a:pt x="36" y="20"/>
                      <a:pt x="46" y="21"/>
                      <a:pt x="52" y="2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9" name="Freeform 395"/>
              <p:cNvSpPr>
                <a:spLocks/>
              </p:cNvSpPr>
              <p:nvPr/>
            </p:nvSpPr>
            <p:spPr bwMode="auto">
              <a:xfrm>
                <a:off x="27025600" y="5006976"/>
                <a:ext cx="206375" cy="131763"/>
              </a:xfrm>
              <a:custGeom>
                <a:avLst/>
                <a:gdLst>
                  <a:gd name="T0" fmla="*/ 55 w 55"/>
                  <a:gd name="T1" fmla="*/ 35 h 35"/>
                  <a:gd name="T2" fmla="*/ 27 w 55"/>
                  <a:gd name="T3" fmla="*/ 35 h 35"/>
                  <a:gd name="T4" fmla="*/ 0 w 55"/>
                  <a:gd name="T5" fmla="*/ 0 h 35"/>
                  <a:gd name="T6" fmla="*/ 28 w 55"/>
                  <a:gd name="T7" fmla="*/ 0 h 35"/>
                  <a:gd name="T8" fmla="*/ 55 w 55"/>
                  <a:gd name="T9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5" h="35">
                    <a:moveTo>
                      <a:pt x="55" y="35"/>
                    </a:moveTo>
                    <a:cubicBezTo>
                      <a:pt x="45" y="35"/>
                      <a:pt x="36" y="35"/>
                      <a:pt x="27" y="35"/>
                    </a:cubicBezTo>
                    <a:cubicBezTo>
                      <a:pt x="17" y="24"/>
                      <a:pt x="8" y="12"/>
                      <a:pt x="0" y="0"/>
                    </a:cubicBezTo>
                    <a:cubicBezTo>
                      <a:pt x="9" y="0"/>
                      <a:pt x="18" y="0"/>
                      <a:pt x="28" y="0"/>
                    </a:cubicBezTo>
                    <a:cubicBezTo>
                      <a:pt x="37" y="12"/>
                      <a:pt x="46" y="24"/>
                      <a:pt x="55" y="3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0" name="Freeform 396"/>
              <p:cNvSpPr>
                <a:spLocks/>
              </p:cNvSpPr>
              <p:nvPr/>
            </p:nvSpPr>
            <p:spPr bwMode="auto">
              <a:xfrm>
                <a:off x="27254200" y="5026026"/>
                <a:ext cx="387350" cy="112713"/>
              </a:xfrm>
              <a:custGeom>
                <a:avLst/>
                <a:gdLst>
                  <a:gd name="T0" fmla="*/ 80 w 103"/>
                  <a:gd name="T1" fmla="*/ 26 h 30"/>
                  <a:gd name="T2" fmla="*/ 100 w 103"/>
                  <a:gd name="T3" fmla="*/ 26 h 30"/>
                  <a:gd name="T4" fmla="*/ 103 w 103"/>
                  <a:gd name="T5" fmla="*/ 30 h 30"/>
                  <a:gd name="T6" fmla="*/ 92 w 103"/>
                  <a:gd name="T7" fmla="*/ 30 h 30"/>
                  <a:gd name="T8" fmla="*/ 77 w 103"/>
                  <a:gd name="T9" fmla="*/ 30 h 30"/>
                  <a:gd name="T10" fmla="*/ 31 w 103"/>
                  <a:gd name="T11" fmla="*/ 22 h 30"/>
                  <a:gd name="T12" fmla="*/ 20 w 103"/>
                  <a:gd name="T13" fmla="*/ 9 h 30"/>
                  <a:gd name="T14" fmla="*/ 2 w 103"/>
                  <a:gd name="T15" fmla="*/ 9 h 30"/>
                  <a:gd name="T16" fmla="*/ 0 w 103"/>
                  <a:gd name="T17" fmla="*/ 7 h 30"/>
                  <a:gd name="T18" fmla="*/ 18 w 103"/>
                  <a:gd name="T19" fmla="*/ 5 h 30"/>
                  <a:gd name="T20" fmla="*/ 24 w 103"/>
                  <a:gd name="T21" fmla="*/ 0 h 30"/>
                  <a:gd name="T22" fmla="*/ 41 w 103"/>
                  <a:gd name="T23" fmla="*/ 0 h 30"/>
                  <a:gd name="T24" fmla="*/ 45 w 103"/>
                  <a:gd name="T25" fmla="*/ 5 h 30"/>
                  <a:gd name="T26" fmla="*/ 83 w 103"/>
                  <a:gd name="T27" fmla="*/ 5 h 30"/>
                  <a:gd name="T28" fmla="*/ 86 w 103"/>
                  <a:gd name="T29" fmla="*/ 9 h 30"/>
                  <a:gd name="T30" fmla="*/ 48 w 103"/>
                  <a:gd name="T31" fmla="*/ 9 h 30"/>
                  <a:gd name="T32" fmla="*/ 59 w 103"/>
                  <a:gd name="T33" fmla="*/ 22 h 30"/>
                  <a:gd name="T34" fmla="*/ 66 w 103"/>
                  <a:gd name="T35" fmla="*/ 25 h 30"/>
                  <a:gd name="T36" fmla="*/ 80 w 103"/>
                  <a:gd name="T37" fmla="*/ 26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03" h="30">
                    <a:moveTo>
                      <a:pt x="80" y="26"/>
                    </a:moveTo>
                    <a:cubicBezTo>
                      <a:pt x="87" y="26"/>
                      <a:pt x="94" y="26"/>
                      <a:pt x="100" y="26"/>
                    </a:cubicBezTo>
                    <a:cubicBezTo>
                      <a:pt x="103" y="30"/>
                      <a:pt x="103" y="30"/>
                      <a:pt x="103" y="30"/>
                    </a:cubicBezTo>
                    <a:cubicBezTo>
                      <a:pt x="92" y="30"/>
                      <a:pt x="92" y="30"/>
                      <a:pt x="92" y="30"/>
                    </a:cubicBezTo>
                    <a:cubicBezTo>
                      <a:pt x="77" y="30"/>
                      <a:pt x="77" y="30"/>
                      <a:pt x="77" y="30"/>
                    </a:cubicBezTo>
                    <a:cubicBezTo>
                      <a:pt x="50" y="30"/>
                      <a:pt x="31" y="22"/>
                      <a:pt x="31" y="22"/>
                    </a:cubicBezTo>
                    <a:cubicBezTo>
                      <a:pt x="20" y="9"/>
                      <a:pt x="20" y="9"/>
                      <a:pt x="20" y="9"/>
                    </a:cubicBezTo>
                    <a:cubicBezTo>
                      <a:pt x="14" y="9"/>
                      <a:pt x="8" y="9"/>
                      <a:pt x="2" y="9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6" y="6"/>
                      <a:pt x="12" y="5"/>
                      <a:pt x="18" y="5"/>
                    </a:cubicBezTo>
                    <a:cubicBezTo>
                      <a:pt x="24" y="0"/>
                      <a:pt x="24" y="0"/>
                      <a:pt x="24" y="0"/>
                    </a:cubicBezTo>
                    <a:cubicBezTo>
                      <a:pt x="41" y="0"/>
                      <a:pt x="41" y="0"/>
                      <a:pt x="41" y="0"/>
                    </a:cubicBezTo>
                    <a:cubicBezTo>
                      <a:pt x="45" y="5"/>
                      <a:pt x="45" y="5"/>
                      <a:pt x="45" y="5"/>
                    </a:cubicBezTo>
                    <a:cubicBezTo>
                      <a:pt x="58" y="5"/>
                      <a:pt x="70" y="5"/>
                      <a:pt x="83" y="5"/>
                    </a:cubicBezTo>
                    <a:cubicBezTo>
                      <a:pt x="86" y="9"/>
                      <a:pt x="86" y="9"/>
                      <a:pt x="86" y="9"/>
                    </a:cubicBezTo>
                    <a:cubicBezTo>
                      <a:pt x="73" y="9"/>
                      <a:pt x="61" y="9"/>
                      <a:pt x="48" y="9"/>
                    </a:cubicBezTo>
                    <a:cubicBezTo>
                      <a:pt x="59" y="22"/>
                      <a:pt x="59" y="22"/>
                      <a:pt x="59" y="22"/>
                    </a:cubicBezTo>
                    <a:cubicBezTo>
                      <a:pt x="66" y="25"/>
                      <a:pt x="66" y="25"/>
                      <a:pt x="66" y="25"/>
                    </a:cubicBezTo>
                    <a:lnTo>
                      <a:pt x="80" y="26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1" name="Freeform 397"/>
              <p:cNvSpPr>
                <a:spLocks noEditPoints="1"/>
              </p:cNvSpPr>
              <p:nvPr/>
            </p:nvSpPr>
            <p:spPr bwMode="auto">
              <a:xfrm>
                <a:off x="27093863" y="5572126"/>
                <a:ext cx="581025" cy="119063"/>
              </a:xfrm>
              <a:custGeom>
                <a:avLst/>
                <a:gdLst>
                  <a:gd name="T0" fmla="*/ 155 w 155"/>
                  <a:gd name="T1" fmla="*/ 16 h 32"/>
                  <a:gd name="T2" fmla="*/ 144 w 155"/>
                  <a:gd name="T3" fmla="*/ 28 h 32"/>
                  <a:gd name="T4" fmla="*/ 90 w 155"/>
                  <a:gd name="T5" fmla="*/ 32 h 32"/>
                  <a:gd name="T6" fmla="*/ 48 w 155"/>
                  <a:gd name="T7" fmla="*/ 30 h 32"/>
                  <a:gd name="T8" fmla="*/ 16 w 155"/>
                  <a:gd name="T9" fmla="*/ 25 h 32"/>
                  <a:gd name="T10" fmla="*/ 0 w 155"/>
                  <a:gd name="T11" fmla="*/ 16 h 32"/>
                  <a:gd name="T12" fmla="*/ 12 w 155"/>
                  <a:gd name="T13" fmla="*/ 4 h 32"/>
                  <a:gd name="T14" fmla="*/ 66 w 155"/>
                  <a:gd name="T15" fmla="*/ 0 h 32"/>
                  <a:gd name="T16" fmla="*/ 125 w 155"/>
                  <a:gd name="T17" fmla="*/ 4 h 32"/>
                  <a:gd name="T18" fmla="*/ 155 w 155"/>
                  <a:gd name="T19" fmla="*/ 16 h 32"/>
                  <a:gd name="T20" fmla="*/ 36 w 155"/>
                  <a:gd name="T21" fmla="*/ 16 h 32"/>
                  <a:gd name="T22" fmla="*/ 86 w 155"/>
                  <a:gd name="T23" fmla="*/ 27 h 32"/>
                  <a:gd name="T24" fmla="*/ 119 w 155"/>
                  <a:gd name="T25" fmla="*/ 16 h 32"/>
                  <a:gd name="T26" fmla="*/ 69 w 155"/>
                  <a:gd name="T27" fmla="*/ 5 h 32"/>
                  <a:gd name="T28" fmla="*/ 40 w 155"/>
                  <a:gd name="T29" fmla="*/ 8 h 32"/>
                  <a:gd name="T30" fmla="*/ 36 w 155"/>
                  <a:gd name="T31" fmla="*/ 1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5" h="32">
                    <a:moveTo>
                      <a:pt x="155" y="16"/>
                    </a:moveTo>
                    <a:cubicBezTo>
                      <a:pt x="155" y="16"/>
                      <a:pt x="155" y="25"/>
                      <a:pt x="144" y="28"/>
                    </a:cubicBezTo>
                    <a:cubicBezTo>
                      <a:pt x="132" y="31"/>
                      <a:pt x="114" y="32"/>
                      <a:pt x="90" y="32"/>
                    </a:cubicBezTo>
                    <a:cubicBezTo>
                      <a:pt x="74" y="32"/>
                      <a:pt x="60" y="32"/>
                      <a:pt x="48" y="30"/>
                    </a:cubicBezTo>
                    <a:cubicBezTo>
                      <a:pt x="35" y="29"/>
                      <a:pt x="25" y="27"/>
                      <a:pt x="16" y="25"/>
                    </a:cubicBezTo>
                    <a:cubicBezTo>
                      <a:pt x="8" y="22"/>
                      <a:pt x="0" y="16"/>
                      <a:pt x="0" y="16"/>
                    </a:cubicBezTo>
                    <a:cubicBezTo>
                      <a:pt x="0" y="16"/>
                      <a:pt x="0" y="7"/>
                      <a:pt x="12" y="4"/>
                    </a:cubicBezTo>
                    <a:cubicBezTo>
                      <a:pt x="23" y="1"/>
                      <a:pt x="41" y="0"/>
                      <a:pt x="66" y="0"/>
                    </a:cubicBezTo>
                    <a:cubicBezTo>
                      <a:pt x="89" y="0"/>
                      <a:pt x="109" y="1"/>
                      <a:pt x="125" y="4"/>
                    </a:cubicBezTo>
                    <a:cubicBezTo>
                      <a:pt x="141" y="7"/>
                      <a:pt x="155" y="16"/>
                      <a:pt x="155" y="16"/>
                    </a:cubicBezTo>
                    <a:close/>
                    <a:moveTo>
                      <a:pt x="36" y="16"/>
                    </a:moveTo>
                    <a:cubicBezTo>
                      <a:pt x="42" y="23"/>
                      <a:pt x="58" y="27"/>
                      <a:pt x="86" y="27"/>
                    </a:cubicBezTo>
                    <a:cubicBezTo>
                      <a:pt x="114" y="27"/>
                      <a:pt x="125" y="23"/>
                      <a:pt x="119" y="16"/>
                    </a:cubicBezTo>
                    <a:cubicBezTo>
                      <a:pt x="114" y="9"/>
                      <a:pt x="97" y="5"/>
                      <a:pt x="69" y="5"/>
                    </a:cubicBezTo>
                    <a:cubicBezTo>
                      <a:pt x="55" y="5"/>
                      <a:pt x="40" y="8"/>
                      <a:pt x="40" y="8"/>
                    </a:cubicBezTo>
                    <a:lnTo>
                      <a:pt x="36" y="16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2" name="Freeform 398"/>
              <p:cNvSpPr>
                <a:spLocks noEditPoints="1"/>
              </p:cNvSpPr>
              <p:nvPr/>
            </p:nvSpPr>
            <p:spPr bwMode="auto">
              <a:xfrm>
                <a:off x="27776488" y="5572126"/>
                <a:ext cx="606425" cy="171450"/>
              </a:xfrm>
              <a:custGeom>
                <a:avLst/>
                <a:gdLst>
                  <a:gd name="T0" fmla="*/ 108 w 162"/>
                  <a:gd name="T1" fmla="*/ 32 h 46"/>
                  <a:gd name="T2" fmla="*/ 57 w 162"/>
                  <a:gd name="T3" fmla="*/ 28 h 46"/>
                  <a:gd name="T4" fmla="*/ 55 w 162"/>
                  <a:gd name="T5" fmla="*/ 28 h 46"/>
                  <a:gd name="T6" fmla="*/ 61 w 162"/>
                  <a:gd name="T7" fmla="*/ 33 h 46"/>
                  <a:gd name="T8" fmla="*/ 71 w 162"/>
                  <a:gd name="T9" fmla="*/ 46 h 46"/>
                  <a:gd name="T10" fmla="*/ 36 w 162"/>
                  <a:gd name="T11" fmla="*/ 46 h 46"/>
                  <a:gd name="T12" fmla="*/ 0 w 162"/>
                  <a:gd name="T13" fmla="*/ 0 h 46"/>
                  <a:gd name="T14" fmla="*/ 28 w 162"/>
                  <a:gd name="T15" fmla="*/ 0 h 46"/>
                  <a:gd name="T16" fmla="*/ 36 w 162"/>
                  <a:gd name="T17" fmla="*/ 5 h 46"/>
                  <a:gd name="T18" fmla="*/ 38 w 162"/>
                  <a:gd name="T19" fmla="*/ 5 h 46"/>
                  <a:gd name="T20" fmla="*/ 83 w 162"/>
                  <a:gd name="T21" fmla="*/ 0 h 46"/>
                  <a:gd name="T22" fmla="*/ 134 w 162"/>
                  <a:gd name="T23" fmla="*/ 4 h 46"/>
                  <a:gd name="T24" fmla="*/ 160 w 162"/>
                  <a:gd name="T25" fmla="*/ 16 h 46"/>
                  <a:gd name="T26" fmla="*/ 153 w 162"/>
                  <a:gd name="T27" fmla="*/ 28 h 46"/>
                  <a:gd name="T28" fmla="*/ 108 w 162"/>
                  <a:gd name="T29" fmla="*/ 32 h 46"/>
                  <a:gd name="T30" fmla="*/ 79 w 162"/>
                  <a:gd name="T31" fmla="*/ 5 h 46"/>
                  <a:gd name="T32" fmla="*/ 50 w 162"/>
                  <a:gd name="T33" fmla="*/ 8 h 46"/>
                  <a:gd name="T34" fmla="*/ 47 w 162"/>
                  <a:gd name="T35" fmla="*/ 15 h 46"/>
                  <a:gd name="T36" fmla="*/ 47 w 162"/>
                  <a:gd name="T37" fmla="*/ 16 h 46"/>
                  <a:gd name="T38" fmla="*/ 63 w 162"/>
                  <a:gd name="T39" fmla="*/ 24 h 46"/>
                  <a:gd name="T40" fmla="*/ 96 w 162"/>
                  <a:gd name="T41" fmla="*/ 27 h 46"/>
                  <a:gd name="T42" fmla="*/ 122 w 162"/>
                  <a:gd name="T43" fmla="*/ 24 h 46"/>
                  <a:gd name="T44" fmla="*/ 125 w 162"/>
                  <a:gd name="T45" fmla="*/ 16 h 46"/>
                  <a:gd name="T46" fmla="*/ 109 w 162"/>
                  <a:gd name="T47" fmla="*/ 8 h 46"/>
                  <a:gd name="T48" fmla="*/ 79 w 162"/>
                  <a:gd name="T49" fmla="*/ 5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62" h="46">
                    <a:moveTo>
                      <a:pt x="108" y="32"/>
                    </a:moveTo>
                    <a:cubicBezTo>
                      <a:pt x="88" y="32"/>
                      <a:pt x="71" y="31"/>
                      <a:pt x="57" y="28"/>
                    </a:cubicBezTo>
                    <a:cubicBezTo>
                      <a:pt x="55" y="28"/>
                      <a:pt x="55" y="28"/>
                      <a:pt x="55" y="28"/>
                    </a:cubicBezTo>
                    <a:cubicBezTo>
                      <a:pt x="61" y="33"/>
                      <a:pt x="61" y="33"/>
                      <a:pt x="61" y="33"/>
                    </a:cubicBezTo>
                    <a:cubicBezTo>
                      <a:pt x="71" y="46"/>
                      <a:pt x="71" y="46"/>
                      <a:pt x="71" y="46"/>
                    </a:cubicBezTo>
                    <a:cubicBezTo>
                      <a:pt x="59" y="46"/>
                      <a:pt x="48" y="46"/>
                      <a:pt x="36" y="46"/>
                    </a:cubicBezTo>
                    <a:cubicBezTo>
                      <a:pt x="24" y="31"/>
                      <a:pt x="12" y="15"/>
                      <a:pt x="0" y="0"/>
                    </a:cubicBezTo>
                    <a:cubicBezTo>
                      <a:pt x="10" y="0"/>
                      <a:pt x="19" y="0"/>
                      <a:pt x="28" y="0"/>
                    </a:cubicBezTo>
                    <a:cubicBezTo>
                      <a:pt x="36" y="5"/>
                      <a:pt x="36" y="5"/>
                      <a:pt x="36" y="5"/>
                    </a:cubicBezTo>
                    <a:cubicBezTo>
                      <a:pt x="38" y="5"/>
                      <a:pt x="38" y="5"/>
                      <a:pt x="38" y="5"/>
                    </a:cubicBezTo>
                    <a:cubicBezTo>
                      <a:pt x="47" y="1"/>
                      <a:pt x="62" y="0"/>
                      <a:pt x="83" y="0"/>
                    </a:cubicBezTo>
                    <a:cubicBezTo>
                      <a:pt x="103" y="0"/>
                      <a:pt x="120" y="1"/>
                      <a:pt x="134" y="4"/>
                    </a:cubicBezTo>
                    <a:cubicBezTo>
                      <a:pt x="148" y="7"/>
                      <a:pt x="160" y="16"/>
                      <a:pt x="160" y="16"/>
                    </a:cubicBezTo>
                    <a:cubicBezTo>
                      <a:pt x="160" y="16"/>
                      <a:pt x="162" y="25"/>
                      <a:pt x="153" y="28"/>
                    </a:cubicBezTo>
                    <a:cubicBezTo>
                      <a:pt x="144" y="31"/>
                      <a:pt x="129" y="32"/>
                      <a:pt x="108" y="32"/>
                    </a:cubicBezTo>
                    <a:close/>
                    <a:moveTo>
                      <a:pt x="79" y="5"/>
                    </a:moveTo>
                    <a:cubicBezTo>
                      <a:pt x="65" y="5"/>
                      <a:pt x="50" y="8"/>
                      <a:pt x="50" y="8"/>
                    </a:cubicBezTo>
                    <a:cubicBezTo>
                      <a:pt x="47" y="15"/>
                      <a:pt x="47" y="15"/>
                      <a:pt x="47" y="15"/>
                    </a:cubicBezTo>
                    <a:cubicBezTo>
                      <a:pt x="47" y="16"/>
                      <a:pt x="47" y="16"/>
                      <a:pt x="47" y="16"/>
                    </a:cubicBezTo>
                    <a:cubicBezTo>
                      <a:pt x="47" y="16"/>
                      <a:pt x="56" y="23"/>
                      <a:pt x="63" y="24"/>
                    </a:cubicBezTo>
                    <a:cubicBezTo>
                      <a:pt x="71" y="26"/>
                      <a:pt x="82" y="27"/>
                      <a:pt x="96" y="27"/>
                    </a:cubicBezTo>
                    <a:cubicBezTo>
                      <a:pt x="108" y="27"/>
                      <a:pt x="122" y="24"/>
                      <a:pt x="122" y="24"/>
                    </a:cubicBezTo>
                    <a:cubicBezTo>
                      <a:pt x="125" y="16"/>
                      <a:pt x="125" y="16"/>
                      <a:pt x="125" y="16"/>
                    </a:cubicBezTo>
                    <a:cubicBezTo>
                      <a:pt x="125" y="16"/>
                      <a:pt x="117" y="10"/>
                      <a:pt x="109" y="8"/>
                    </a:cubicBezTo>
                    <a:cubicBezTo>
                      <a:pt x="101" y="6"/>
                      <a:pt x="91" y="5"/>
                      <a:pt x="79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3" name="Freeform 399"/>
              <p:cNvSpPr>
                <a:spLocks/>
              </p:cNvSpPr>
              <p:nvPr/>
            </p:nvSpPr>
            <p:spPr bwMode="auto">
              <a:xfrm>
                <a:off x="28417838" y="5548313"/>
                <a:ext cx="482600" cy="142875"/>
              </a:xfrm>
              <a:custGeom>
                <a:avLst/>
                <a:gdLst>
                  <a:gd name="T0" fmla="*/ 100 w 129"/>
                  <a:gd name="T1" fmla="*/ 33 h 38"/>
                  <a:gd name="T2" fmla="*/ 125 w 129"/>
                  <a:gd name="T3" fmla="*/ 32 h 38"/>
                  <a:gd name="T4" fmla="*/ 129 w 129"/>
                  <a:gd name="T5" fmla="*/ 37 h 38"/>
                  <a:gd name="T6" fmla="*/ 114 w 129"/>
                  <a:gd name="T7" fmla="*/ 38 h 38"/>
                  <a:gd name="T8" fmla="*/ 96 w 129"/>
                  <a:gd name="T9" fmla="*/ 38 h 38"/>
                  <a:gd name="T10" fmla="*/ 38 w 129"/>
                  <a:gd name="T11" fmla="*/ 29 h 38"/>
                  <a:gd name="T12" fmla="*/ 25 w 129"/>
                  <a:gd name="T13" fmla="*/ 11 h 38"/>
                  <a:gd name="T14" fmla="*/ 2 w 129"/>
                  <a:gd name="T15" fmla="*/ 11 h 38"/>
                  <a:gd name="T16" fmla="*/ 0 w 129"/>
                  <a:gd name="T17" fmla="*/ 9 h 38"/>
                  <a:gd name="T18" fmla="*/ 22 w 129"/>
                  <a:gd name="T19" fmla="*/ 6 h 38"/>
                  <a:gd name="T20" fmla="*/ 28 w 129"/>
                  <a:gd name="T21" fmla="*/ 0 h 38"/>
                  <a:gd name="T22" fmla="*/ 50 w 129"/>
                  <a:gd name="T23" fmla="*/ 0 h 38"/>
                  <a:gd name="T24" fmla="*/ 55 w 129"/>
                  <a:gd name="T25" fmla="*/ 6 h 38"/>
                  <a:gd name="T26" fmla="*/ 102 w 129"/>
                  <a:gd name="T27" fmla="*/ 6 h 38"/>
                  <a:gd name="T28" fmla="*/ 106 w 129"/>
                  <a:gd name="T29" fmla="*/ 11 h 38"/>
                  <a:gd name="T30" fmla="*/ 59 w 129"/>
                  <a:gd name="T31" fmla="*/ 11 h 38"/>
                  <a:gd name="T32" fmla="*/ 73 w 129"/>
                  <a:gd name="T33" fmla="*/ 28 h 38"/>
                  <a:gd name="T34" fmla="*/ 82 w 129"/>
                  <a:gd name="T35" fmla="*/ 32 h 38"/>
                  <a:gd name="T36" fmla="*/ 100 w 129"/>
                  <a:gd name="T37" fmla="*/ 33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29" h="38">
                    <a:moveTo>
                      <a:pt x="100" y="33"/>
                    </a:moveTo>
                    <a:cubicBezTo>
                      <a:pt x="108" y="33"/>
                      <a:pt x="116" y="33"/>
                      <a:pt x="125" y="32"/>
                    </a:cubicBezTo>
                    <a:cubicBezTo>
                      <a:pt x="129" y="37"/>
                      <a:pt x="129" y="37"/>
                      <a:pt x="129" y="37"/>
                    </a:cubicBezTo>
                    <a:cubicBezTo>
                      <a:pt x="114" y="38"/>
                      <a:pt x="114" y="38"/>
                      <a:pt x="114" y="38"/>
                    </a:cubicBezTo>
                    <a:cubicBezTo>
                      <a:pt x="114" y="38"/>
                      <a:pt x="102" y="38"/>
                      <a:pt x="96" y="38"/>
                    </a:cubicBezTo>
                    <a:cubicBezTo>
                      <a:pt x="63" y="38"/>
                      <a:pt x="44" y="35"/>
                      <a:pt x="38" y="29"/>
                    </a:cubicBezTo>
                    <a:cubicBezTo>
                      <a:pt x="25" y="11"/>
                      <a:pt x="25" y="11"/>
                      <a:pt x="25" y="11"/>
                    </a:cubicBezTo>
                    <a:cubicBezTo>
                      <a:pt x="17" y="11"/>
                      <a:pt x="10" y="11"/>
                      <a:pt x="2" y="11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7" y="8"/>
                      <a:pt x="15" y="7"/>
                      <a:pt x="22" y="6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35" y="0"/>
                      <a:pt x="43" y="0"/>
                      <a:pt x="50" y="0"/>
                    </a:cubicBezTo>
                    <a:cubicBezTo>
                      <a:pt x="55" y="6"/>
                      <a:pt x="55" y="6"/>
                      <a:pt x="55" y="6"/>
                    </a:cubicBezTo>
                    <a:cubicBezTo>
                      <a:pt x="71" y="6"/>
                      <a:pt x="86" y="6"/>
                      <a:pt x="102" y="6"/>
                    </a:cubicBezTo>
                    <a:cubicBezTo>
                      <a:pt x="106" y="11"/>
                      <a:pt x="106" y="11"/>
                      <a:pt x="106" y="11"/>
                    </a:cubicBezTo>
                    <a:cubicBezTo>
                      <a:pt x="90" y="11"/>
                      <a:pt x="75" y="11"/>
                      <a:pt x="59" y="11"/>
                    </a:cubicBezTo>
                    <a:cubicBezTo>
                      <a:pt x="73" y="28"/>
                      <a:pt x="73" y="28"/>
                      <a:pt x="73" y="28"/>
                    </a:cubicBezTo>
                    <a:cubicBezTo>
                      <a:pt x="82" y="32"/>
                      <a:pt x="82" y="32"/>
                      <a:pt x="82" y="32"/>
                    </a:cubicBezTo>
                    <a:cubicBezTo>
                      <a:pt x="82" y="32"/>
                      <a:pt x="93" y="33"/>
                      <a:pt x="100" y="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4" name="Freeform 400"/>
              <p:cNvSpPr>
                <a:spLocks noEditPoints="1"/>
              </p:cNvSpPr>
              <p:nvPr/>
            </p:nvSpPr>
            <p:spPr bwMode="auto">
              <a:xfrm>
                <a:off x="28894088" y="5530851"/>
                <a:ext cx="261938" cy="160338"/>
              </a:xfrm>
              <a:custGeom>
                <a:avLst/>
                <a:gdLst>
                  <a:gd name="T0" fmla="*/ 0 w 70"/>
                  <a:gd name="T1" fmla="*/ 3 h 43"/>
                  <a:gd name="T2" fmla="*/ 3 w 70"/>
                  <a:gd name="T3" fmla="*/ 0 h 43"/>
                  <a:gd name="T4" fmla="*/ 17 w 70"/>
                  <a:gd name="T5" fmla="*/ 0 h 43"/>
                  <a:gd name="T6" fmla="*/ 31 w 70"/>
                  <a:gd name="T7" fmla="*/ 0 h 43"/>
                  <a:gd name="T8" fmla="*/ 39 w 70"/>
                  <a:gd name="T9" fmla="*/ 3 h 43"/>
                  <a:gd name="T10" fmla="*/ 36 w 70"/>
                  <a:gd name="T11" fmla="*/ 6 h 43"/>
                  <a:gd name="T12" fmla="*/ 23 w 70"/>
                  <a:gd name="T13" fmla="*/ 7 h 43"/>
                  <a:gd name="T14" fmla="*/ 7 w 70"/>
                  <a:gd name="T15" fmla="*/ 6 h 43"/>
                  <a:gd name="T16" fmla="*/ 0 w 70"/>
                  <a:gd name="T17" fmla="*/ 3 h 43"/>
                  <a:gd name="T18" fmla="*/ 70 w 70"/>
                  <a:gd name="T19" fmla="*/ 43 h 43"/>
                  <a:gd name="T20" fmla="*/ 35 w 70"/>
                  <a:gd name="T21" fmla="*/ 43 h 43"/>
                  <a:gd name="T22" fmla="*/ 9 w 70"/>
                  <a:gd name="T23" fmla="*/ 11 h 43"/>
                  <a:gd name="T24" fmla="*/ 43 w 70"/>
                  <a:gd name="T25" fmla="*/ 11 h 43"/>
                  <a:gd name="T26" fmla="*/ 70 w 70"/>
                  <a:gd name="T2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0" h="43">
                    <a:moveTo>
                      <a:pt x="0" y="3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10" y="0"/>
                      <a:pt x="17" y="0"/>
                    </a:cubicBezTo>
                    <a:cubicBezTo>
                      <a:pt x="23" y="0"/>
                      <a:pt x="31" y="0"/>
                      <a:pt x="31" y="0"/>
                    </a:cubicBezTo>
                    <a:cubicBezTo>
                      <a:pt x="39" y="3"/>
                      <a:pt x="39" y="3"/>
                      <a:pt x="39" y="3"/>
                    </a:cubicBezTo>
                    <a:cubicBezTo>
                      <a:pt x="36" y="6"/>
                      <a:pt x="36" y="6"/>
                      <a:pt x="36" y="6"/>
                    </a:cubicBezTo>
                    <a:cubicBezTo>
                      <a:pt x="36" y="6"/>
                      <a:pt x="29" y="7"/>
                      <a:pt x="23" y="7"/>
                    </a:cubicBezTo>
                    <a:cubicBezTo>
                      <a:pt x="16" y="7"/>
                      <a:pt x="7" y="6"/>
                      <a:pt x="7" y="6"/>
                    </a:cubicBezTo>
                    <a:lnTo>
                      <a:pt x="0" y="3"/>
                    </a:lnTo>
                    <a:close/>
                    <a:moveTo>
                      <a:pt x="70" y="43"/>
                    </a:moveTo>
                    <a:cubicBezTo>
                      <a:pt x="58" y="43"/>
                      <a:pt x="46" y="43"/>
                      <a:pt x="35" y="43"/>
                    </a:cubicBezTo>
                    <a:cubicBezTo>
                      <a:pt x="26" y="32"/>
                      <a:pt x="17" y="22"/>
                      <a:pt x="9" y="11"/>
                    </a:cubicBezTo>
                    <a:cubicBezTo>
                      <a:pt x="20" y="11"/>
                      <a:pt x="32" y="11"/>
                      <a:pt x="43" y="11"/>
                    </a:cubicBezTo>
                    <a:cubicBezTo>
                      <a:pt x="52" y="22"/>
                      <a:pt x="61" y="32"/>
                      <a:pt x="70" y="4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5" name="Freeform 401"/>
              <p:cNvSpPr>
                <a:spLocks noEditPoints="1"/>
              </p:cNvSpPr>
              <p:nvPr/>
            </p:nvSpPr>
            <p:spPr bwMode="auto">
              <a:xfrm>
                <a:off x="29254450" y="5572126"/>
                <a:ext cx="584200" cy="119063"/>
              </a:xfrm>
              <a:custGeom>
                <a:avLst/>
                <a:gdLst>
                  <a:gd name="T0" fmla="*/ 155 w 156"/>
                  <a:gd name="T1" fmla="*/ 16 h 32"/>
                  <a:gd name="T2" fmla="*/ 145 w 156"/>
                  <a:gd name="T3" fmla="*/ 28 h 32"/>
                  <a:gd name="T4" fmla="*/ 91 w 156"/>
                  <a:gd name="T5" fmla="*/ 32 h 32"/>
                  <a:gd name="T6" fmla="*/ 49 w 156"/>
                  <a:gd name="T7" fmla="*/ 30 h 32"/>
                  <a:gd name="T8" fmla="*/ 17 w 156"/>
                  <a:gd name="T9" fmla="*/ 25 h 32"/>
                  <a:gd name="T10" fmla="*/ 0 w 156"/>
                  <a:gd name="T11" fmla="*/ 16 h 32"/>
                  <a:gd name="T12" fmla="*/ 11 w 156"/>
                  <a:gd name="T13" fmla="*/ 4 h 32"/>
                  <a:gd name="T14" fmla="*/ 65 w 156"/>
                  <a:gd name="T15" fmla="*/ 0 h 32"/>
                  <a:gd name="T16" fmla="*/ 124 w 156"/>
                  <a:gd name="T17" fmla="*/ 4 h 32"/>
                  <a:gd name="T18" fmla="*/ 155 w 156"/>
                  <a:gd name="T19" fmla="*/ 16 h 32"/>
                  <a:gd name="T20" fmla="*/ 36 w 156"/>
                  <a:gd name="T21" fmla="*/ 16 h 32"/>
                  <a:gd name="T22" fmla="*/ 87 w 156"/>
                  <a:gd name="T23" fmla="*/ 27 h 32"/>
                  <a:gd name="T24" fmla="*/ 119 w 156"/>
                  <a:gd name="T25" fmla="*/ 16 h 32"/>
                  <a:gd name="T26" fmla="*/ 68 w 156"/>
                  <a:gd name="T27" fmla="*/ 5 h 32"/>
                  <a:gd name="T28" fmla="*/ 39 w 156"/>
                  <a:gd name="T29" fmla="*/ 8 h 32"/>
                  <a:gd name="T30" fmla="*/ 36 w 156"/>
                  <a:gd name="T31" fmla="*/ 1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6" h="32">
                    <a:moveTo>
                      <a:pt x="155" y="16"/>
                    </a:moveTo>
                    <a:cubicBezTo>
                      <a:pt x="155" y="16"/>
                      <a:pt x="156" y="25"/>
                      <a:pt x="145" y="28"/>
                    </a:cubicBezTo>
                    <a:cubicBezTo>
                      <a:pt x="133" y="31"/>
                      <a:pt x="115" y="32"/>
                      <a:pt x="91" y="32"/>
                    </a:cubicBezTo>
                    <a:cubicBezTo>
                      <a:pt x="76" y="32"/>
                      <a:pt x="62" y="32"/>
                      <a:pt x="49" y="30"/>
                    </a:cubicBezTo>
                    <a:cubicBezTo>
                      <a:pt x="36" y="29"/>
                      <a:pt x="25" y="27"/>
                      <a:pt x="17" y="25"/>
                    </a:cubicBezTo>
                    <a:cubicBezTo>
                      <a:pt x="9" y="22"/>
                      <a:pt x="0" y="16"/>
                      <a:pt x="0" y="16"/>
                    </a:cubicBezTo>
                    <a:cubicBezTo>
                      <a:pt x="0" y="16"/>
                      <a:pt x="0" y="7"/>
                      <a:pt x="11" y="4"/>
                    </a:cubicBezTo>
                    <a:cubicBezTo>
                      <a:pt x="22" y="1"/>
                      <a:pt x="40" y="0"/>
                      <a:pt x="65" y="0"/>
                    </a:cubicBezTo>
                    <a:cubicBezTo>
                      <a:pt x="88" y="0"/>
                      <a:pt x="108" y="1"/>
                      <a:pt x="124" y="4"/>
                    </a:cubicBezTo>
                    <a:cubicBezTo>
                      <a:pt x="140" y="7"/>
                      <a:pt x="155" y="16"/>
                      <a:pt x="155" y="16"/>
                    </a:cubicBezTo>
                    <a:close/>
                    <a:moveTo>
                      <a:pt x="36" y="16"/>
                    </a:moveTo>
                    <a:cubicBezTo>
                      <a:pt x="42" y="23"/>
                      <a:pt x="59" y="27"/>
                      <a:pt x="87" y="27"/>
                    </a:cubicBezTo>
                    <a:cubicBezTo>
                      <a:pt x="115" y="27"/>
                      <a:pt x="126" y="23"/>
                      <a:pt x="119" y="16"/>
                    </a:cubicBezTo>
                    <a:cubicBezTo>
                      <a:pt x="113" y="9"/>
                      <a:pt x="96" y="5"/>
                      <a:pt x="68" y="5"/>
                    </a:cubicBezTo>
                    <a:cubicBezTo>
                      <a:pt x="54" y="5"/>
                      <a:pt x="39" y="8"/>
                      <a:pt x="39" y="8"/>
                    </a:cubicBezTo>
                    <a:lnTo>
                      <a:pt x="36" y="16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6" name="Freeform 402"/>
              <p:cNvSpPr>
                <a:spLocks/>
              </p:cNvSpPr>
              <p:nvPr/>
            </p:nvSpPr>
            <p:spPr bwMode="auto">
              <a:xfrm>
                <a:off x="29932313" y="5572126"/>
                <a:ext cx="641350" cy="119063"/>
              </a:xfrm>
              <a:custGeom>
                <a:avLst/>
                <a:gdLst>
                  <a:gd name="T0" fmla="*/ 171 w 171"/>
                  <a:gd name="T1" fmla="*/ 32 h 32"/>
                  <a:gd name="T2" fmla="*/ 136 w 171"/>
                  <a:gd name="T3" fmla="*/ 32 h 32"/>
                  <a:gd name="T4" fmla="*/ 119 w 171"/>
                  <a:gd name="T5" fmla="*/ 13 h 32"/>
                  <a:gd name="T6" fmla="*/ 107 w 171"/>
                  <a:gd name="T7" fmla="*/ 7 h 32"/>
                  <a:gd name="T8" fmla="*/ 81 w 171"/>
                  <a:gd name="T9" fmla="*/ 5 h 32"/>
                  <a:gd name="T10" fmla="*/ 51 w 171"/>
                  <a:gd name="T11" fmla="*/ 8 h 32"/>
                  <a:gd name="T12" fmla="*/ 49 w 171"/>
                  <a:gd name="T13" fmla="*/ 16 h 32"/>
                  <a:gd name="T14" fmla="*/ 62 w 171"/>
                  <a:gd name="T15" fmla="*/ 32 h 32"/>
                  <a:gd name="T16" fmla="*/ 27 w 171"/>
                  <a:gd name="T17" fmla="*/ 32 h 32"/>
                  <a:gd name="T18" fmla="*/ 0 w 171"/>
                  <a:gd name="T19" fmla="*/ 0 h 32"/>
                  <a:gd name="T20" fmla="*/ 27 w 171"/>
                  <a:gd name="T21" fmla="*/ 0 h 32"/>
                  <a:gd name="T22" fmla="*/ 36 w 171"/>
                  <a:gd name="T23" fmla="*/ 5 h 32"/>
                  <a:gd name="T24" fmla="*/ 38 w 171"/>
                  <a:gd name="T25" fmla="*/ 5 h 32"/>
                  <a:gd name="T26" fmla="*/ 55 w 171"/>
                  <a:gd name="T27" fmla="*/ 1 h 32"/>
                  <a:gd name="T28" fmla="*/ 85 w 171"/>
                  <a:gd name="T29" fmla="*/ 0 h 32"/>
                  <a:gd name="T30" fmla="*/ 153 w 171"/>
                  <a:gd name="T31" fmla="*/ 11 h 32"/>
                  <a:gd name="T32" fmla="*/ 171 w 171"/>
                  <a:gd name="T33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71" h="32">
                    <a:moveTo>
                      <a:pt x="171" y="32"/>
                    </a:moveTo>
                    <a:cubicBezTo>
                      <a:pt x="160" y="32"/>
                      <a:pt x="148" y="32"/>
                      <a:pt x="136" y="32"/>
                    </a:cubicBezTo>
                    <a:cubicBezTo>
                      <a:pt x="131" y="25"/>
                      <a:pt x="125" y="19"/>
                      <a:pt x="119" y="13"/>
                    </a:cubicBezTo>
                    <a:cubicBezTo>
                      <a:pt x="119" y="13"/>
                      <a:pt x="113" y="8"/>
                      <a:pt x="107" y="7"/>
                    </a:cubicBezTo>
                    <a:cubicBezTo>
                      <a:pt x="107" y="7"/>
                      <a:pt x="93" y="5"/>
                      <a:pt x="81" y="5"/>
                    </a:cubicBezTo>
                    <a:cubicBezTo>
                      <a:pt x="67" y="5"/>
                      <a:pt x="51" y="8"/>
                      <a:pt x="51" y="8"/>
                    </a:cubicBezTo>
                    <a:cubicBezTo>
                      <a:pt x="49" y="16"/>
                      <a:pt x="49" y="16"/>
                      <a:pt x="49" y="16"/>
                    </a:cubicBezTo>
                    <a:cubicBezTo>
                      <a:pt x="62" y="32"/>
                      <a:pt x="62" y="32"/>
                      <a:pt x="62" y="32"/>
                    </a:cubicBezTo>
                    <a:cubicBezTo>
                      <a:pt x="51" y="32"/>
                      <a:pt x="39" y="32"/>
                      <a:pt x="27" y="32"/>
                    </a:cubicBezTo>
                    <a:cubicBezTo>
                      <a:pt x="18" y="21"/>
                      <a:pt x="9" y="11"/>
                      <a:pt x="0" y="0"/>
                    </a:cubicBezTo>
                    <a:cubicBezTo>
                      <a:pt x="9" y="0"/>
                      <a:pt x="18" y="0"/>
                      <a:pt x="27" y="0"/>
                    </a:cubicBezTo>
                    <a:cubicBezTo>
                      <a:pt x="36" y="5"/>
                      <a:pt x="36" y="5"/>
                      <a:pt x="36" y="5"/>
                    </a:cubicBezTo>
                    <a:cubicBezTo>
                      <a:pt x="38" y="5"/>
                      <a:pt x="38" y="5"/>
                      <a:pt x="38" y="5"/>
                    </a:cubicBezTo>
                    <a:cubicBezTo>
                      <a:pt x="38" y="5"/>
                      <a:pt x="47" y="2"/>
                      <a:pt x="55" y="1"/>
                    </a:cubicBezTo>
                    <a:cubicBezTo>
                      <a:pt x="64" y="0"/>
                      <a:pt x="74" y="0"/>
                      <a:pt x="85" y="0"/>
                    </a:cubicBezTo>
                    <a:cubicBezTo>
                      <a:pt x="123" y="0"/>
                      <a:pt x="146" y="4"/>
                      <a:pt x="153" y="11"/>
                    </a:cubicBezTo>
                    <a:cubicBezTo>
                      <a:pt x="159" y="18"/>
                      <a:pt x="165" y="25"/>
                      <a:pt x="171" y="3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7" name="Freeform 403"/>
              <p:cNvSpPr>
                <a:spLocks/>
              </p:cNvSpPr>
              <p:nvPr/>
            </p:nvSpPr>
            <p:spPr bwMode="auto">
              <a:xfrm>
                <a:off x="-18764250" y="5572126"/>
                <a:ext cx="522288" cy="119063"/>
              </a:xfrm>
              <a:custGeom>
                <a:avLst/>
                <a:gdLst>
                  <a:gd name="T0" fmla="*/ 63 w 139"/>
                  <a:gd name="T1" fmla="*/ 32 h 32"/>
                  <a:gd name="T2" fmla="*/ 10 w 139"/>
                  <a:gd name="T3" fmla="*/ 28 h 32"/>
                  <a:gd name="T4" fmla="*/ 2 w 139"/>
                  <a:gd name="T5" fmla="*/ 16 h 32"/>
                  <a:gd name="T6" fmla="*/ 33 w 139"/>
                  <a:gd name="T7" fmla="*/ 4 h 32"/>
                  <a:gd name="T8" fmla="*/ 95 w 139"/>
                  <a:gd name="T9" fmla="*/ 0 h 32"/>
                  <a:gd name="T10" fmla="*/ 139 w 139"/>
                  <a:gd name="T11" fmla="*/ 2 h 32"/>
                  <a:gd name="T12" fmla="*/ 124 w 139"/>
                  <a:gd name="T13" fmla="*/ 7 h 32"/>
                  <a:gd name="T14" fmla="*/ 89 w 139"/>
                  <a:gd name="T15" fmla="*/ 5 h 32"/>
                  <a:gd name="T16" fmla="*/ 37 w 139"/>
                  <a:gd name="T17" fmla="*/ 16 h 32"/>
                  <a:gd name="T18" fmla="*/ 41 w 139"/>
                  <a:gd name="T19" fmla="*/ 24 h 32"/>
                  <a:gd name="T20" fmla="*/ 69 w 139"/>
                  <a:gd name="T21" fmla="*/ 27 h 32"/>
                  <a:gd name="T22" fmla="*/ 115 w 139"/>
                  <a:gd name="T23" fmla="*/ 25 h 32"/>
                  <a:gd name="T24" fmla="*/ 110 w 139"/>
                  <a:gd name="T25" fmla="*/ 30 h 32"/>
                  <a:gd name="T26" fmla="*/ 89 w 139"/>
                  <a:gd name="T27" fmla="*/ 32 h 32"/>
                  <a:gd name="T28" fmla="*/ 63 w 139"/>
                  <a:gd name="T29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39" h="32">
                    <a:moveTo>
                      <a:pt x="63" y="32"/>
                    </a:moveTo>
                    <a:cubicBezTo>
                      <a:pt x="38" y="32"/>
                      <a:pt x="21" y="31"/>
                      <a:pt x="10" y="28"/>
                    </a:cubicBezTo>
                    <a:cubicBezTo>
                      <a:pt x="0" y="25"/>
                      <a:pt x="2" y="16"/>
                      <a:pt x="2" y="16"/>
                    </a:cubicBezTo>
                    <a:cubicBezTo>
                      <a:pt x="2" y="16"/>
                      <a:pt x="17" y="7"/>
                      <a:pt x="33" y="4"/>
                    </a:cubicBezTo>
                    <a:cubicBezTo>
                      <a:pt x="49" y="1"/>
                      <a:pt x="69" y="0"/>
                      <a:pt x="95" y="0"/>
                    </a:cubicBezTo>
                    <a:cubicBezTo>
                      <a:pt x="112" y="0"/>
                      <a:pt x="127" y="1"/>
                      <a:pt x="139" y="2"/>
                    </a:cubicBezTo>
                    <a:cubicBezTo>
                      <a:pt x="124" y="7"/>
                      <a:pt x="124" y="7"/>
                      <a:pt x="124" y="7"/>
                    </a:cubicBezTo>
                    <a:cubicBezTo>
                      <a:pt x="110" y="6"/>
                      <a:pt x="99" y="5"/>
                      <a:pt x="89" y="5"/>
                    </a:cubicBezTo>
                    <a:cubicBezTo>
                      <a:pt x="61" y="5"/>
                      <a:pt x="44" y="9"/>
                      <a:pt x="37" y="16"/>
                    </a:cubicBezTo>
                    <a:cubicBezTo>
                      <a:pt x="41" y="24"/>
                      <a:pt x="41" y="24"/>
                      <a:pt x="41" y="24"/>
                    </a:cubicBezTo>
                    <a:cubicBezTo>
                      <a:pt x="41" y="24"/>
                      <a:pt x="56" y="27"/>
                      <a:pt x="69" y="27"/>
                    </a:cubicBezTo>
                    <a:cubicBezTo>
                      <a:pt x="85" y="27"/>
                      <a:pt x="100" y="26"/>
                      <a:pt x="115" y="25"/>
                    </a:cubicBezTo>
                    <a:cubicBezTo>
                      <a:pt x="110" y="30"/>
                      <a:pt x="110" y="30"/>
                      <a:pt x="110" y="30"/>
                    </a:cubicBezTo>
                    <a:cubicBezTo>
                      <a:pt x="103" y="31"/>
                      <a:pt x="96" y="32"/>
                      <a:pt x="89" y="32"/>
                    </a:cubicBezTo>
                    <a:cubicBezTo>
                      <a:pt x="82" y="32"/>
                      <a:pt x="73" y="32"/>
                      <a:pt x="63" y="3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8" name="Freeform 404"/>
              <p:cNvSpPr>
                <a:spLocks noEditPoints="1"/>
              </p:cNvSpPr>
              <p:nvPr/>
            </p:nvSpPr>
            <p:spPr bwMode="auto">
              <a:xfrm>
                <a:off x="-18197513" y="5572126"/>
                <a:ext cx="585788" cy="119063"/>
              </a:xfrm>
              <a:custGeom>
                <a:avLst/>
                <a:gdLst>
                  <a:gd name="T0" fmla="*/ 155 w 156"/>
                  <a:gd name="T1" fmla="*/ 16 h 32"/>
                  <a:gd name="T2" fmla="*/ 124 w 156"/>
                  <a:gd name="T3" fmla="*/ 28 h 32"/>
                  <a:gd name="T4" fmla="*/ 63 w 156"/>
                  <a:gd name="T5" fmla="*/ 32 h 32"/>
                  <a:gd name="T6" fmla="*/ 24 w 156"/>
                  <a:gd name="T7" fmla="*/ 30 h 32"/>
                  <a:gd name="T8" fmla="*/ 2 w 156"/>
                  <a:gd name="T9" fmla="*/ 25 h 32"/>
                  <a:gd name="T10" fmla="*/ 0 w 156"/>
                  <a:gd name="T11" fmla="*/ 16 h 32"/>
                  <a:gd name="T12" fmla="*/ 31 w 156"/>
                  <a:gd name="T13" fmla="*/ 4 h 32"/>
                  <a:gd name="T14" fmla="*/ 92 w 156"/>
                  <a:gd name="T15" fmla="*/ 0 h 32"/>
                  <a:gd name="T16" fmla="*/ 145 w 156"/>
                  <a:gd name="T17" fmla="*/ 4 h 32"/>
                  <a:gd name="T18" fmla="*/ 155 w 156"/>
                  <a:gd name="T19" fmla="*/ 16 h 32"/>
                  <a:gd name="T20" fmla="*/ 36 w 156"/>
                  <a:gd name="T21" fmla="*/ 16 h 32"/>
                  <a:gd name="T22" fmla="*/ 69 w 156"/>
                  <a:gd name="T23" fmla="*/ 27 h 32"/>
                  <a:gd name="T24" fmla="*/ 119 w 156"/>
                  <a:gd name="T25" fmla="*/ 16 h 32"/>
                  <a:gd name="T26" fmla="*/ 87 w 156"/>
                  <a:gd name="T27" fmla="*/ 5 h 32"/>
                  <a:gd name="T28" fmla="*/ 53 w 156"/>
                  <a:gd name="T29" fmla="*/ 8 h 32"/>
                  <a:gd name="T30" fmla="*/ 36 w 156"/>
                  <a:gd name="T31" fmla="*/ 1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6" h="32">
                    <a:moveTo>
                      <a:pt x="155" y="16"/>
                    </a:moveTo>
                    <a:cubicBezTo>
                      <a:pt x="155" y="16"/>
                      <a:pt x="140" y="25"/>
                      <a:pt x="124" y="28"/>
                    </a:cubicBezTo>
                    <a:cubicBezTo>
                      <a:pt x="108" y="31"/>
                      <a:pt x="88" y="32"/>
                      <a:pt x="63" y="32"/>
                    </a:cubicBezTo>
                    <a:cubicBezTo>
                      <a:pt x="48" y="32"/>
                      <a:pt x="35" y="32"/>
                      <a:pt x="24" y="30"/>
                    </a:cubicBezTo>
                    <a:cubicBezTo>
                      <a:pt x="14" y="29"/>
                      <a:pt x="2" y="25"/>
                      <a:pt x="2" y="25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15" y="7"/>
                      <a:pt x="31" y="4"/>
                    </a:cubicBezTo>
                    <a:cubicBezTo>
                      <a:pt x="47" y="1"/>
                      <a:pt x="68" y="0"/>
                      <a:pt x="92" y="0"/>
                    </a:cubicBezTo>
                    <a:cubicBezTo>
                      <a:pt x="116" y="0"/>
                      <a:pt x="133" y="1"/>
                      <a:pt x="145" y="4"/>
                    </a:cubicBezTo>
                    <a:cubicBezTo>
                      <a:pt x="156" y="7"/>
                      <a:pt x="155" y="16"/>
                      <a:pt x="155" y="16"/>
                    </a:cubicBezTo>
                    <a:close/>
                    <a:moveTo>
                      <a:pt x="36" y="16"/>
                    </a:moveTo>
                    <a:cubicBezTo>
                      <a:pt x="30" y="23"/>
                      <a:pt x="41" y="27"/>
                      <a:pt x="69" y="27"/>
                    </a:cubicBezTo>
                    <a:cubicBezTo>
                      <a:pt x="96" y="27"/>
                      <a:pt x="113" y="23"/>
                      <a:pt x="119" y="16"/>
                    </a:cubicBezTo>
                    <a:cubicBezTo>
                      <a:pt x="126" y="9"/>
                      <a:pt x="115" y="5"/>
                      <a:pt x="87" y="5"/>
                    </a:cubicBezTo>
                    <a:cubicBezTo>
                      <a:pt x="73" y="5"/>
                      <a:pt x="61" y="6"/>
                      <a:pt x="53" y="8"/>
                    </a:cubicBezTo>
                    <a:cubicBezTo>
                      <a:pt x="45" y="10"/>
                      <a:pt x="36" y="16"/>
                      <a:pt x="36" y="1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9" name="Freeform 405"/>
              <p:cNvSpPr>
                <a:spLocks/>
              </p:cNvSpPr>
              <p:nvPr/>
            </p:nvSpPr>
            <p:spPr bwMode="auto">
              <a:xfrm>
                <a:off x="-17514888" y="5572126"/>
                <a:ext cx="971550" cy="119063"/>
              </a:xfrm>
              <a:custGeom>
                <a:avLst/>
                <a:gdLst>
                  <a:gd name="T0" fmla="*/ 137 w 259"/>
                  <a:gd name="T1" fmla="*/ 32 h 32"/>
                  <a:gd name="T2" fmla="*/ 102 w 259"/>
                  <a:gd name="T3" fmla="*/ 32 h 32"/>
                  <a:gd name="T4" fmla="*/ 119 w 259"/>
                  <a:gd name="T5" fmla="*/ 13 h 32"/>
                  <a:gd name="T6" fmla="*/ 116 w 259"/>
                  <a:gd name="T7" fmla="*/ 7 h 32"/>
                  <a:gd name="T8" fmla="*/ 95 w 259"/>
                  <a:gd name="T9" fmla="*/ 5 h 32"/>
                  <a:gd name="T10" fmla="*/ 64 w 259"/>
                  <a:gd name="T11" fmla="*/ 8 h 32"/>
                  <a:gd name="T12" fmla="*/ 48 w 259"/>
                  <a:gd name="T13" fmla="*/ 16 h 32"/>
                  <a:gd name="T14" fmla="*/ 34 w 259"/>
                  <a:gd name="T15" fmla="*/ 32 h 32"/>
                  <a:gd name="T16" fmla="*/ 0 w 259"/>
                  <a:gd name="T17" fmla="*/ 32 h 32"/>
                  <a:gd name="T18" fmla="*/ 26 w 259"/>
                  <a:gd name="T19" fmla="*/ 0 h 32"/>
                  <a:gd name="T20" fmla="*/ 54 w 259"/>
                  <a:gd name="T21" fmla="*/ 0 h 32"/>
                  <a:gd name="T22" fmla="*/ 55 w 259"/>
                  <a:gd name="T23" fmla="*/ 5 h 32"/>
                  <a:gd name="T24" fmla="*/ 57 w 259"/>
                  <a:gd name="T25" fmla="*/ 5 h 32"/>
                  <a:gd name="T26" fmla="*/ 79 w 259"/>
                  <a:gd name="T27" fmla="*/ 1 h 32"/>
                  <a:gd name="T28" fmla="*/ 109 w 259"/>
                  <a:gd name="T29" fmla="*/ 0 h 32"/>
                  <a:gd name="T30" fmla="*/ 154 w 259"/>
                  <a:gd name="T31" fmla="*/ 5 h 32"/>
                  <a:gd name="T32" fmla="*/ 157 w 259"/>
                  <a:gd name="T33" fmla="*/ 5 h 32"/>
                  <a:gd name="T34" fmla="*/ 180 w 259"/>
                  <a:gd name="T35" fmla="*/ 1 h 32"/>
                  <a:gd name="T36" fmla="*/ 211 w 259"/>
                  <a:gd name="T37" fmla="*/ 0 h 32"/>
                  <a:gd name="T38" fmla="*/ 251 w 259"/>
                  <a:gd name="T39" fmla="*/ 3 h 32"/>
                  <a:gd name="T40" fmla="*/ 258 w 259"/>
                  <a:gd name="T41" fmla="*/ 11 h 32"/>
                  <a:gd name="T42" fmla="*/ 241 w 259"/>
                  <a:gd name="T43" fmla="*/ 32 h 32"/>
                  <a:gd name="T44" fmla="*/ 206 w 259"/>
                  <a:gd name="T45" fmla="*/ 32 h 32"/>
                  <a:gd name="T46" fmla="*/ 222 w 259"/>
                  <a:gd name="T47" fmla="*/ 13 h 32"/>
                  <a:gd name="T48" fmla="*/ 219 w 259"/>
                  <a:gd name="T49" fmla="*/ 7 h 32"/>
                  <a:gd name="T50" fmla="*/ 198 w 259"/>
                  <a:gd name="T51" fmla="*/ 5 h 32"/>
                  <a:gd name="T52" fmla="*/ 167 w 259"/>
                  <a:gd name="T53" fmla="*/ 8 h 32"/>
                  <a:gd name="T54" fmla="*/ 151 w 259"/>
                  <a:gd name="T55" fmla="*/ 15 h 32"/>
                  <a:gd name="T56" fmla="*/ 137 w 259"/>
                  <a:gd name="T57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259" h="32">
                    <a:moveTo>
                      <a:pt x="137" y="32"/>
                    </a:moveTo>
                    <a:cubicBezTo>
                      <a:pt x="126" y="32"/>
                      <a:pt x="114" y="32"/>
                      <a:pt x="102" y="32"/>
                    </a:cubicBezTo>
                    <a:cubicBezTo>
                      <a:pt x="108" y="25"/>
                      <a:pt x="113" y="19"/>
                      <a:pt x="119" y="13"/>
                    </a:cubicBezTo>
                    <a:cubicBezTo>
                      <a:pt x="116" y="7"/>
                      <a:pt x="116" y="7"/>
                      <a:pt x="116" y="7"/>
                    </a:cubicBezTo>
                    <a:cubicBezTo>
                      <a:pt x="116" y="7"/>
                      <a:pt x="106" y="5"/>
                      <a:pt x="95" y="5"/>
                    </a:cubicBezTo>
                    <a:cubicBezTo>
                      <a:pt x="82" y="5"/>
                      <a:pt x="72" y="6"/>
                      <a:pt x="64" y="8"/>
                    </a:cubicBezTo>
                    <a:cubicBezTo>
                      <a:pt x="56" y="9"/>
                      <a:pt x="48" y="16"/>
                      <a:pt x="48" y="16"/>
                    </a:cubicBezTo>
                    <a:cubicBezTo>
                      <a:pt x="34" y="32"/>
                      <a:pt x="34" y="32"/>
                      <a:pt x="34" y="32"/>
                    </a:cubicBezTo>
                    <a:cubicBezTo>
                      <a:pt x="23" y="32"/>
                      <a:pt x="11" y="32"/>
                      <a:pt x="0" y="32"/>
                    </a:cubicBezTo>
                    <a:cubicBezTo>
                      <a:pt x="9" y="21"/>
                      <a:pt x="18" y="11"/>
                      <a:pt x="26" y="0"/>
                    </a:cubicBezTo>
                    <a:cubicBezTo>
                      <a:pt x="35" y="0"/>
                      <a:pt x="44" y="0"/>
                      <a:pt x="54" y="0"/>
                    </a:cubicBezTo>
                    <a:cubicBezTo>
                      <a:pt x="55" y="5"/>
                      <a:pt x="55" y="5"/>
                      <a:pt x="55" y="5"/>
                    </a:cubicBezTo>
                    <a:cubicBezTo>
                      <a:pt x="57" y="5"/>
                      <a:pt x="57" y="5"/>
                      <a:pt x="57" y="5"/>
                    </a:cubicBezTo>
                    <a:cubicBezTo>
                      <a:pt x="57" y="5"/>
                      <a:pt x="70" y="2"/>
                      <a:pt x="79" y="1"/>
                    </a:cubicBezTo>
                    <a:cubicBezTo>
                      <a:pt x="88" y="0"/>
                      <a:pt x="98" y="0"/>
                      <a:pt x="109" y="0"/>
                    </a:cubicBezTo>
                    <a:cubicBezTo>
                      <a:pt x="133" y="0"/>
                      <a:pt x="154" y="5"/>
                      <a:pt x="154" y="5"/>
                    </a:cubicBezTo>
                    <a:cubicBezTo>
                      <a:pt x="157" y="5"/>
                      <a:pt x="157" y="5"/>
                      <a:pt x="157" y="5"/>
                    </a:cubicBezTo>
                    <a:cubicBezTo>
                      <a:pt x="163" y="3"/>
                      <a:pt x="170" y="2"/>
                      <a:pt x="180" y="1"/>
                    </a:cubicBezTo>
                    <a:cubicBezTo>
                      <a:pt x="189" y="0"/>
                      <a:pt x="200" y="0"/>
                      <a:pt x="211" y="0"/>
                    </a:cubicBezTo>
                    <a:cubicBezTo>
                      <a:pt x="230" y="0"/>
                      <a:pt x="244" y="1"/>
                      <a:pt x="251" y="3"/>
                    </a:cubicBezTo>
                    <a:cubicBezTo>
                      <a:pt x="259" y="5"/>
                      <a:pt x="258" y="11"/>
                      <a:pt x="258" y="11"/>
                    </a:cubicBezTo>
                    <a:cubicBezTo>
                      <a:pt x="252" y="18"/>
                      <a:pt x="246" y="25"/>
                      <a:pt x="241" y="32"/>
                    </a:cubicBezTo>
                    <a:cubicBezTo>
                      <a:pt x="229" y="32"/>
                      <a:pt x="218" y="32"/>
                      <a:pt x="206" y="32"/>
                    </a:cubicBezTo>
                    <a:cubicBezTo>
                      <a:pt x="211" y="25"/>
                      <a:pt x="217" y="19"/>
                      <a:pt x="222" y="13"/>
                    </a:cubicBezTo>
                    <a:cubicBezTo>
                      <a:pt x="219" y="7"/>
                      <a:pt x="219" y="7"/>
                      <a:pt x="219" y="7"/>
                    </a:cubicBezTo>
                    <a:cubicBezTo>
                      <a:pt x="219" y="7"/>
                      <a:pt x="208" y="5"/>
                      <a:pt x="198" y="5"/>
                    </a:cubicBezTo>
                    <a:cubicBezTo>
                      <a:pt x="185" y="5"/>
                      <a:pt x="174" y="6"/>
                      <a:pt x="167" y="8"/>
                    </a:cubicBezTo>
                    <a:cubicBezTo>
                      <a:pt x="159" y="9"/>
                      <a:pt x="151" y="15"/>
                      <a:pt x="151" y="15"/>
                    </a:cubicBezTo>
                    <a:lnTo>
                      <a:pt x="137" y="32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0" name="Freeform 406"/>
              <p:cNvSpPr>
                <a:spLocks/>
              </p:cNvSpPr>
              <p:nvPr/>
            </p:nvSpPr>
            <p:spPr bwMode="auto">
              <a:xfrm>
                <a:off x="-16430625" y="5572126"/>
                <a:ext cx="966788" cy="119063"/>
              </a:xfrm>
              <a:custGeom>
                <a:avLst/>
                <a:gdLst>
                  <a:gd name="T0" fmla="*/ 138 w 258"/>
                  <a:gd name="T1" fmla="*/ 32 h 32"/>
                  <a:gd name="T2" fmla="*/ 103 w 258"/>
                  <a:gd name="T3" fmla="*/ 32 h 32"/>
                  <a:gd name="T4" fmla="*/ 119 w 258"/>
                  <a:gd name="T5" fmla="*/ 13 h 32"/>
                  <a:gd name="T6" fmla="*/ 116 w 258"/>
                  <a:gd name="T7" fmla="*/ 7 h 32"/>
                  <a:gd name="T8" fmla="*/ 95 w 258"/>
                  <a:gd name="T9" fmla="*/ 5 h 32"/>
                  <a:gd name="T10" fmla="*/ 64 w 258"/>
                  <a:gd name="T11" fmla="*/ 8 h 32"/>
                  <a:gd name="T12" fmla="*/ 47 w 258"/>
                  <a:gd name="T13" fmla="*/ 16 h 32"/>
                  <a:gd name="T14" fmla="*/ 35 w 258"/>
                  <a:gd name="T15" fmla="*/ 32 h 32"/>
                  <a:gd name="T16" fmla="*/ 0 w 258"/>
                  <a:gd name="T17" fmla="*/ 32 h 32"/>
                  <a:gd name="T18" fmla="*/ 26 w 258"/>
                  <a:gd name="T19" fmla="*/ 0 h 32"/>
                  <a:gd name="T20" fmla="*/ 53 w 258"/>
                  <a:gd name="T21" fmla="*/ 0 h 32"/>
                  <a:gd name="T22" fmla="*/ 54 w 258"/>
                  <a:gd name="T23" fmla="*/ 5 h 32"/>
                  <a:gd name="T24" fmla="*/ 56 w 258"/>
                  <a:gd name="T25" fmla="*/ 5 h 32"/>
                  <a:gd name="T26" fmla="*/ 78 w 258"/>
                  <a:gd name="T27" fmla="*/ 1 h 32"/>
                  <a:gd name="T28" fmla="*/ 108 w 258"/>
                  <a:gd name="T29" fmla="*/ 0 h 32"/>
                  <a:gd name="T30" fmla="*/ 154 w 258"/>
                  <a:gd name="T31" fmla="*/ 5 h 32"/>
                  <a:gd name="T32" fmla="*/ 156 w 258"/>
                  <a:gd name="T33" fmla="*/ 5 h 32"/>
                  <a:gd name="T34" fmla="*/ 179 w 258"/>
                  <a:gd name="T35" fmla="*/ 1 h 32"/>
                  <a:gd name="T36" fmla="*/ 210 w 258"/>
                  <a:gd name="T37" fmla="*/ 0 h 32"/>
                  <a:gd name="T38" fmla="*/ 251 w 258"/>
                  <a:gd name="T39" fmla="*/ 3 h 32"/>
                  <a:gd name="T40" fmla="*/ 257 w 258"/>
                  <a:gd name="T41" fmla="*/ 11 h 32"/>
                  <a:gd name="T42" fmla="*/ 241 w 258"/>
                  <a:gd name="T43" fmla="*/ 32 h 32"/>
                  <a:gd name="T44" fmla="*/ 206 w 258"/>
                  <a:gd name="T45" fmla="*/ 32 h 32"/>
                  <a:gd name="T46" fmla="*/ 222 w 258"/>
                  <a:gd name="T47" fmla="*/ 13 h 32"/>
                  <a:gd name="T48" fmla="*/ 219 w 258"/>
                  <a:gd name="T49" fmla="*/ 7 h 32"/>
                  <a:gd name="T50" fmla="*/ 198 w 258"/>
                  <a:gd name="T51" fmla="*/ 5 h 32"/>
                  <a:gd name="T52" fmla="*/ 166 w 258"/>
                  <a:gd name="T53" fmla="*/ 8 h 32"/>
                  <a:gd name="T54" fmla="*/ 151 w 258"/>
                  <a:gd name="T55" fmla="*/ 15 h 32"/>
                  <a:gd name="T56" fmla="*/ 138 w 258"/>
                  <a:gd name="T57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258" h="32">
                    <a:moveTo>
                      <a:pt x="138" y="32"/>
                    </a:moveTo>
                    <a:cubicBezTo>
                      <a:pt x="126" y="32"/>
                      <a:pt x="115" y="32"/>
                      <a:pt x="103" y="32"/>
                    </a:cubicBezTo>
                    <a:cubicBezTo>
                      <a:pt x="108" y="25"/>
                      <a:pt x="113" y="19"/>
                      <a:pt x="119" y="13"/>
                    </a:cubicBezTo>
                    <a:cubicBezTo>
                      <a:pt x="116" y="7"/>
                      <a:pt x="116" y="7"/>
                      <a:pt x="116" y="7"/>
                    </a:cubicBezTo>
                    <a:cubicBezTo>
                      <a:pt x="116" y="7"/>
                      <a:pt x="105" y="5"/>
                      <a:pt x="95" y="5"/>
                    </a:cubicBezTo>
                    <a:cubicBezTo>
                      <a:pt x="82" y="5"/>
                      <a:pt x="71" y="6"/>
                      <a:pt x="64" y="8"/>
                    </a:cubicBezTo>
                    <a:cubicBezTo>
                      <a:pt x="56" y="9"/>
                      <a:pt x="47" y="16"/>
                      <a:pt x="47" y="16"/>
                    </a:cubicBezTo>
                    <a:cubicBezTo>
                      <a:pt x="35" y="32"/>
                      <a:pt x="35" y="32"/>
                      <a:pt x="35" y="32"/>
                    </a:cubicBezTo>
                    <a:cubicBezTo>
                      <a:pt x="23" y="32"/>
                      <a:pt x="12" y="32"/>
                      <a:pt x="0" y="32"/>
                    </a:cubicBezTo>
                    <a:cubicBezTo>
                      <a:pt x="9" y="21"/>
                      <a:pt x="17" y="11"/>
                      <a:pt x="26" y="0"/>
                    </a:cubicBezTo>
                    <a:cubicBezTo>
                      <a:pt x="35" y="0"/>
                      <a:pt x="44" y="0"/>
                      <a:pt x="53" y="0"/>
                    </a:cubicBezTo>
                    <a:cubicBezTo>
                      <a:pt x="54" y="5"/>
                      <a:pt x="54" y="5"/>
                      <a:pt x="54" y="5"/>
                    </a:cubicBezTo>
                    <a:cubicBezTo>
                      <a:pt x="56" y="5"/>
                      <a:pt x="56" y="5"/>
                      <a:pt x="56" y="5"/>
                    </a:cubicBezTo>
                    <a:cubicBezTo>
                      <a:pt x="56" y="5"/>
                      <a:pt x="69" y="2"/>
                      <a:pt x="78" y="1"/>
                    </a:cubicBezTo>
                    <a:cubicBezTo>
                      <a:pt x="88" y="0"/>
                      <a:pt x="97" y="0"/>
                      <a:pt x="108" y="0"/>
                    </a:cubicBezTo>
                    <a:cubicBezTo>
                      <a:pt x="133" y="0"/>
                      <a:pt x="154" y="5"/>
                      <a:pt x="154" y="5"/>
                    </a:cubicBezTo>
                    <a:cubicBezTo>
                      <a:pt x="156" y="5"/>
                      <a:pt x="156" y="5"/>
                      <a:pt x="156" y="5"/>
                    </a:cubicBezTo>
                    <a:cubicBezTo>
                      <a:pt x="156" y="5"/>
                      <a:pt x="170" y="2"/>
                      <a:pt x="179" y="1"/>
                    </a:cubicBezTo>
                    <a:cubicBezTo>
                      <a:pt x="189" y="0"/>
                      <a:pt x="199" y="0"/>
                      <a:pt x="210" y="0"/>
                    </a:cubicBezTo>
                    <a:cubicBezTo>
                      <a:pt x="230" y="0"/>
                      <a:pt x="243" y="1"/>
                      <a:pt x="251" y="3"/>
                    </a:cubicBezTo>
                    <a:cubicBezTo>
                      <a:pt x="258" y="5"/>
                      <a:pt x="257" y="11"/>
                      <a:pt x="257" y="11"/>
                    </a:cubicBezTo>
                    <a:cubicBezTo>
                      <a:pt x="252" y="18"/>
                      <a:pt x="247" y="25"/>
                      <a:pt x="241" y="32"/>
                    </a:cubicBezTo>
                    <a:cubicBezTo>
                      <a:pt x="230" y="32"/>
                      <a:pt x="218" y="32"/>
                      <a:pt x="206" y="32"/>
                    </a:cubicBezTo>
                    <a:cubicBezTo>
                      <a:pt x="212" y="25"/>
                      <a:pt x="217" y="19"/>
                      <a:pt x="222" y="13"/>
                    </a:cubicBezTo>
                    <a:cubicBezTo>
                      <a:pt x="219" y="7"/>
                      <a:pt x="219" y="7"/>
                      <a:pt x="219" y="7"/>
                    </a:cubicBezTo>
                    <a:cubicBezTo>
                      <a:pt x="219" y="7"/>
                      <a:pt x="208" y="5"/>
                      <a:pt x="198" y="5"/>
                    </a:cubicBezTo>
                    <a:cubicBezTo>
                      <a:pt x="184" y="5"/>
                      <a:pt x="174" y="6"/>
                      <a:pt x="166" y="8"/>
                    </a:cubicBezTo>
                    <a:cubicBezTo>
                      <a:pt x="159" y="9"/>
                      <a:pt x="151" y="15"/>
                      <a:pt x="151" y="15"/>
                    </a:cubicBezTo>
                    <a:lnTo>
                      <a:pt x="138" y="32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1" name="Freeform 407"/>
              <p:cNvSpPr>
                <a:spLocks noEditPoints="1"/>
              </p:cNvSpPr>
              <p:nvPr/>
            </p:nvSpPr>
            <p:spPr bwMode="auto">
              <a:xfrm>
                <a:off x="-15362238" y="5572126"/>
                <a:ext cx="555625" cy="119063"/>
              </a:xfrm>
              <a:custGeom>
                <a:avLst/>
                <a:gdLst>
                  <a:gd name="T0" fmla="*/ 107 w 148"/>
                  <a:gd name="T1" fmla="*/ 32 h 32"/>
                  <a:gd name="T2" fmla="*/ 103 w 148"/>
                  <a:gd name="T3" fmla="*/ 27 h 32"/>
                  <a:gd name="T4" fmla="*/ 102 w 148"/>
                  <a:gd name="T5" fmla="*/ 27 h 32"/>
                  <a:gd name="T6" fmla="*/ 76 w 148"/>
                  <a:gd name="T7" fmla="*/ 32 h 32"/>
                  <a:gd name="T8" fmla="*/ 44 w 148"/>
                  <a:gd name="T9" fmla="*/ 32 h 32"/>
                  <a:gd name="T10" fmla="*/ 8 w 148"/>
                  <a:gd name="T11" fmla="*/ 30 h 32"/>
                  <a:gd name="T12" fmla="*/ 0 w 148"/>
                  <a:gd name="T13" fmla="*/ 23 h 32"/>
                  <a:gd name="T14" fmla="*/ 25 w 148"/>
                  <a:gd name="T15" fmla="*/ 15 h 32"/>
                  <a:gd name="T16" fmla="*/ 84 w 148"/>
                  <a:gd name="T17" fmla="*/ 13 h 32"/>
                  <a:gd name="T18" fmla="*/ 112 w 148"/>
                  <a:gd name="T19" fmla="*/ 13 h 32"/>
                  <a:gd name="T20" fmla="*/ 113 w 148"/>
                  <a:gd name="T21" fmla="*/ 11 h 32"/>
                  <a:gd name="T22" fmla="*/ 110 w 148"/>
                  <a:gd name="T23" fmla="*/ 6 h 32"/>
                  <a:gd name="T24" fmla="*/ 88 w 148"/>
                  <a:gd name="T25" fmla="*/ 5 h 32"/>
                  <a:gd name="T26" fmla="*/ 63 w 148"/>
                  <a:gd name="T27" fmla="*/ 6 h 32"/>
                  <a:gd name="T28" fmla="*/ 40 w 148"/>
                  <a:gd name="T29" fmla="*/ 7 h 32"/>
                  <a:gd name="T30" fmla="*/ 32 w 148"/>
                  <a:gd name="T31" fmla="*/ 3 h 32"/>
                  <a:gd name="T32" fmla="*/ 63 w 148"/>
                  <a:gd name="T33" fmla="*/ 1 h 32"/>
                  <a:gd name="T34" fmla="*/ 93 w 148"/>
                  <a:gd name="T35" fmla="*/ 0 h 32"/>
                  <a:gd name="T36" fmla="*/ 138 w 148"/>
                  <a:gd name="T37" fmla="*/ 3 h 32"/>
                  <a:gd name="T38" fmla="*/ 148 w 148"/>
                  <a:gd name="T39" fmla="*/ 11 h 32"/>
                  <a:gd name="T40" fmla="*/ 132 w 148"/>
                  <a:gd name="T41" fmla="*/ 32 h 32"/>
                  <a:gd name="T42" fmla="*/ 107 w 148"/>
                  <a:gd name="T43" fmla="*/ 32 h 32"/>
                  <a:gd name="T44" fmla="*/ 59 w 148"/>
                  <a:gd name="T45" fmla="*/ 27 h 32"/>
                  <a:gd name="T46" fmla="*/ 91 w 148"/>
                  <a:gd name="T47" fmla="*/ 25 h 32"/>
                  <a:gd name="T48" fmla="*/ 107 w 148"/>
                  <a:gd name="T49" fmla="*/ 19 h 32"/>
                  <a:gd name="T50" fmla="*/ 109 w 148"/>
                  <a:gd name="T51" fmla="*/ 17 h 32"/>
                  <a:gd name="T52" fmla="*/ 88 w 148"/>
                  <a:gd name="T53" fmla="*/ 17 h 32"/>
                  <a:gd name="T54" fmla="*/ 51 w 148"/>
                  <a:gd name="T55" fmla="*/ 18 h 32"/>
                  <a:gd name="T56" fmla="*/ 36 w 148"/>
                  <a:gd name="T57" fmla="*/ 23 h 32"/>
                  <a:gd name="T58" fmla="*/ 40 w 148"/>
                  <a:gd name="T59" fmla="*/ 26 h 32"/>
                  <a:gd name="T60" fmla="*/ 59 w 148"/>
                  <a:gd name="T61" fmla="*/ 2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48" h="32">
                    <a:moveTo>
                      <a:pt x="107" y="32"/>
                    </a:moveTo>
                    <a:cubicBezTo>
                      <a:pt x="103" y="27"/>
                      <a:pt x="103" y="27"/>
                      <a:pt x="103" y="27"/>
                    </a:cubicBezTo>
                    <a:cubicBezTo>
                      <a:pt x="102" y="27"/>
                      <a:pt x="102" y="27"/>
                      <a:pt x="102" y="27"/>
                    </a:cubicBezTo>
                    <a:cubicBezTo>
                      <a:pt x="93" y="29"/>
                      <a:pt x="84" y="31"/>
                      <a:pt x="76" y="32"/>
                    </a:cubicBezTo>
                    <a:cubicBezTo>
                      <a:pt x="67" y="32"/>
                      <a:pt x="56" y="32"/>
                      <a:pt x="44" y="32"/>
                    </a:cubicBezTo>
                    <a:cubicBezTo>
                      <a:pt x="28" y="32"/>
                      <a:pt x="16" y="32"/>
                      <a:pt x="8" y="30"/>
                    </a:cubicBezTo>
                    <a:cubicBezTo>
                      <a:pt x="0" y="28"/>
                      <a:pt x="0" y="23"/>
                      <a:pt x="0" y="23"/>
                    </a:cubicBezTo>
                    <a:cubicBezTo>
                      <a:pt x="0" y="23"/>
                      <a:pt x="11" y="17"/>
                      <a:pt x="25" y="15"/>
                    </a:cubicBezTo>
                    <a:cubicBezTo>
                      <a:pt x="39" y="14"/>
                      <a:pt x="58" y="13"/>
                      <a:pt x="84" y="13"/>
                    </a:cubicBezTo>
                    <a:cubicBezTo>
                      <a:pt x="93" y="13"/>
                      <a:pt x="103" y="13"/>
                      <a:pt x="112" y="13"/>
                    </a:cubicBezTo>
                    <a:cubicBezTo>
                      <a:pt x="113" y="11"/>
                      <a:pt x="113" y="11"/>
                      <a:pt x="113" y="11"/>
                    </a:cubicBezTo>
                    <a:cubicBezTo>
                      <a:pt x="110" y="6"/>
                      <a:pt x="110" y="6"/>
                      <a:pt x="110" y="6"/>
                    </a:cubicBezTo>
                    <a:cubicBezTo>
                      <a:pt x="110" y="6"/>
                      <a:pt x="98" y="5"/>
                      <a:pt x="88" y="5"/>
                    </a:cubicBezTo>
                    <a:cubicBezTo>
                      <a:pt x="80" y="5"/>
                      <a:pt x="72" y="5"/>
                      <a:pt x="63" y="6"/>
                    </a:cubicBezTo>
                    <a:cubicBezTo>
                      <a:pt x="55" y="6"/>
                      <a:pt x="48" y="7"/>
                      <a:pt x="40" y="7"/>
                    </a:cubicBezTo>
                    <a:cubicBezTo>
                      <a:pt x="32" y="3"/>
                      <a:pt x="32" y="3"/>
                      <a:pt x="32" y="3"/>
                    </a:cubicBezTo>
                    <a:cubicBezTo>
                      <a:pt x="42" y="2"/>
                      <a:pt x="52" y="1"/>
                      <a:pt x="63" y="1"/>
                    </a:cubicBezTo>
                    <a:cubicBezTo>
                      <a:pt x="74" y="0"/>
                      <a:pt x="84" y="0"/>
                      <a:pt x="93" y="0"/>
                    </a:cubicBezTo>
                    <a:cubicBezTo>
                      <a:pt x="114" y="0"/>
                      <a:pt x="129" y="1"/>
                      <a:pt x="138" y="3"/>
                    </a:cubicBezTo>
                    <a:cubicBezTo>
                      <a:pt x="148" y="4"/>
                      <a:pt x="148" y="11"/>
                      <a:pt x="148" y="11"/>
                    </a:cubicBezTo>
                    <a:cubicBezTo>
                      <a:pt x="143" y="18"/>
                      <a:pt x="137" y="25"/>
                      <a:pt x="132" y="32"/>
                    </a:cubicBezTo>
                    <a:cubicBezTo>
                      <a:pt x="124" y="32"/>
                      <a:pt x="115" y="32"/>
                      <a:pt x="107" y="32"/>
                    </a:cubicBezTo>
                    <a:close/>
                    <a:moveTo>
                      <a:pt x="59" y="27"/>
                    </a:moveTo>
                    <a:cubicBezTo>
                      <a:pt x="72" y="27"/>
                      <a:pt x="82" y="26"/>
                      <a:pt x="91" y="25"/>
                    </a:cubicBezTo>
                    <a:cubicBezTo>
                      <a:pt x="99" y="24"/>
                      <a:pt x="107" y="19"/>
                      <a:pt x="107" y="19"/>
                    </a:cubicBezTo>
                    <a:cubicBezTo>
                      <a:pt x="109" y="17"/>
                      <a:pt x="109" y="17"/>
                      <a:pt x="109" y="17"/>
                    </a:cubicBezTo>
                    <a:cubicBezTo>
                      <a:pt x="102" y="17"/>
                      <a:pt x="95" y="17"/>
                      <a:pt x="88" y="17"/>
                    </a:cubicBezTo>
                    <a:cubicBezTo>
                      <a:pt x="71" y="17"/>
                      <a:pt x="59" y="18"/>
                      <a:pt x="51" y="18"/>
                    </a:cubicBezTo>
                    <a:cubicBezTo>
                      <a:pt x="42" y="19"/>
                      <a:pt x="36" y="23"/>
                      <a:pt x="36" y="23"/>
                    </a:cubicBezTo>
                    <a:cubicBezTo>
                      <a:pt x="40" y="26"/>
                      <a:pt x="40" y="26"/>
                      <a:pt x="40" y="26"/>
                    </a:cubicBezTo>
                    <a:cubicBezTo>
                      <a:pt x="40" y="26"/>
                      <a:pt x="50" y="27"/>
                      <a:pt x="59" y="27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2" name="Freeform 408"/>
              <p:cNvSpPr>
                <a:spLocks/>
              </p:cNvSpPr>
              <p:nvPr/>
            </p:nvSpPr>
            <p:spPr bwMode="auto">
              <a:xfrm>
                <a:off x="-14682788" y="5572126"/>
                <a:ext cx="614363" cy="119063"/>
              </a:xfrm>
              <a:custGeom>
                <a:avLst/>
                <a:gdLst>
                  <a:gd name="T0" fmla="*/ 144 w 164"/>
                  <a:gd name="T1" fmla="*/ 32 h 32"/>
                  <a:gd name="T2" fmla="*/ 109 w 164"/>
                  <a:gd name="T3" fmla="*/ 32 h 32"/>
                  <a:gd name="T4" fmla="*/ 123 w 164"/>
                  <a:gd name="T5" fmla="*/ 13 h 32"/>
                  <a:gd name="T6" fmla="*/ 119 w 164"/>
                  <a:gd name="T7" fmla="*/ 7 h 32"/>
                  <a:gd name="T8" fmla="*/ 96 w 164"/>
                  <a:gd name="T9" fmla="*/ 5 h 32"/>
                  <a:gd name="T10" fmla="*/ 62 w 164"/>
                  <a:gd name="T11" fmla="*/ 8 h 32"/>
                  <a:gd name="T12" fmla="*/ 46 w 164"/>
                  <a:gd name="T13" fmla="*/ 16 h 32"/>
                  <a:gd name="T14" fmla="*/ 34 w 164"/>
                  <a:gd name="T15" fmla="*/ 32 h 32"/>
                  <a:gd name="T16" fmla="*/ 0 w 164"/>
                  <a:gd name="T17" fmla="*/ 32 h 32"/>
                  <a:gd name="T18" fmla="*/ 23 w 164"/>
                  <a:gd name="T19" fmla="*/ 0 h 32"/>
                  <a:gd name="T20" fmla="*/ 50 w 164"/>
                  <a:gd name="T21" fmla="*/ 0 h 32"/>
                  <a:gd name="T22" fmla="*/ 52 w 164"/>
                  <a:gd name="T23" fmla="*/ 5 h 32"/>
                  <a:gd name="T24" fmla="*/ 54 w 164"/>
                  <a:gd name="T25" fmla="*/ 5 h 32"/>
                  <a:gd name="T26" fmla="*/ 77 w 164"/>
                  <a:gd name="T27" fmla="*/ 1 h 32"/>
                  <a:gd name="T28" fmla="*/ 108 w 164"/>
                  <a:gd name="T29" fmla="*/ 0 h 32"/>
                  <a:gd name="T30" fmla="*/ 158 w 164"/>
                  <a:gd name="T31" fmla="*/ 11 h 32"/>
                  <a:gd name="T32" fmla="*/ 144 w 164"/>
                  <a:gd name="T33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64" h="32">
                    <a:moveTo>
                      <a:pt x="144" y="32"/>
                    </a:moveTo>
                    <a:cubicBezTo>
                      <a:pt x="132" y="32"/>
                      <a:pt x="120" y="32"/>
                      <a:pt x="109" y="32"/>
                    </a:cubicBezTo>
                    <a:cubicBezTo>
                      <a:pt x="113" y="25"/>
                      <a:pt x="118" y="19"/>
                      <a:pt x="123" y="13"/>
                    </a:cubicBezTo>
                    <a:cubicBezTo>
                      <a:pt x="119" y="7"/>
                      <a:pt x="119" y="7"/>
                      <a:pt x="119" y="7"/>
                    </a:cubicBezTo>
                    <a:cubicBezTo>
                      <a:pt x="119" y="7"/>
                      <a:pt x="107" y="5"/>
                      <a:pt x="96" y="5"/>
                    </a:cubicBezTo>
                    <a:cubicBezTo>
                      <a:pt x="82" y="5"/>
                      <a:pt x="70" y="6"/>
                      <a:pt x="62" y="8"/>
                    </a:cubicBezTo>
                    <a:cubicBezTo>
                      <a:pt x="54" y="9"/>
                      <a:pt x="46" y="16"/>
                      <a:pt x="46" y="16"/>
                    </a:cubicBezTo>
                    <a:cubicBezTo>
                      <a:pt x="34" y="32"/>
                      <a:pt x="34" y="32"/>
                      <a:pt x="34" y="32"/>
                    </a:cubicBezTo>
                    <a:cubicBezTo>
                      <a:pt x="23" y="32"/>
                      <a:pt x="11" y="32"/>
                      <a:pt x="0" y="32"/>
                    </a:cubicBezTo>
                    <a:cubicBezTo>
                      <a:pt x="7" y="21"/>
                      <a:pt x="15" y="11"/>
                      <a:pt x="23" y="0"/>
                    </a:cubicBezTo>
                    <a:cubicBezTo>
                      <a:pt x="32" y="0"/>
                      <a:pt x="41" y="0"/>
                      <a:pt x="50" y="0"/>
                    </a:cubicBezTo>
                    <a:cubicBezTo>
                      <a:pt x="52" y="5"/>
                      <a:pt x="52" y="5"/>
                      <a:pt x="52" y="5"/>
                    </a:cubicBezTo>
                    <a:cubicBezTo>
                      <a:pt x="54" y="5"/>
                      <a:pt x="54" y="5"/>
                      <a:pt x="54" y="5"/>
                    </a:cubicBezTo>
                    <a:cubicBezTo>
                      <a:pt x="60" y="3"/>
                      <a:pt x="68" y="2"/>
                      <a:pt x="77" y="1"/>
                    </a:cubicBezTo>
                    <a:cubicBezTo>
                      <a:pt x="87" y="0"/>
                      <a:pt x="97" y="0"/>
                      <a:pt x="108" y="0"/>
                    </a:cubicBezTo>
                    <a:cubicBezTo>
                      <a:pt x="147" y="0"/>
                      <a:pt x="164" y="4"/>
                      <a:pt x="158" y="11"/>
                    </a:cubicBezTo>
                    <a:cubicBezTo>
                      <a:pt x="153" y="18"/>
                      <a:pt x="149" y="25"/>
                      <a:pt x="144" y="3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3" name="Freeform 409"/>
              <p:cNvSpPr>
                <a:spLocks noEditPoints="1"/>
              </p:cNvSpPr>
              <p:nvPr/>
            </p:nvSpPr>
            <p:spPr bwMode="auto">
              <a:xfrm>
                <a:off x="-13963650" y="5526088"/>
                <a:ext cx="638175" cy="165100"/>
              </a:xfrm>
              <a:custGeom>
                <a:avLst/>
                <a:gdLst>
                  <a:gd name="T0" fmla="*/ 54 w 170"/>
                  <a:gd name="T1" fmla="*/ 44 h 44"/>
                  <a:gd name="T2" fmla="*/ 10 w 170"/>
                  <a:gd name="T3" fmla="*/ 40 h 44"/>
                  <a:gd name="T4" fmla="*/ 1 w 170"/>
                  <a:gd name="T5" fmla="*/ 28 h 44"/>
                  <a:gd name="T6" fmla="*/ 27 w 170"/>
                  <a:gd name="T7" fmla="*/ 16 h 44"/>
                  <a:gd name="T8" fmla="*/ 78 w 170"/>
                  <a:gd name="T9" fmla="*/ 12 h 44"/>
                  <a:gd name="T10" fmla="*/ 124 w 170"/>
                  <a:gd name="T11" fmla="*/ 16 h 44"/>
                  <a:gd name="T12" fmla="*/ 126 w 170"/>
                  <a:gd name="T13" fmla="*/ 16 h 44"/>
                  <a:gd name="T14" fmla="*/ 127 w 170"/>
                  <a:gd name="T15" fmla="*/ 11 h 44"/>
                  <a:gd name="T16" fmla="*/ 135 w 170"/>
                  <a:gd name="T17" fmla="*/ 0 h 44"/>
                  <a:gd name="T18" fmla="*/ 170 w 170"/>
                  <a:gd name="T19" fmla="*/ 0 h 44"/>
                  <a:gd name="T20" fmla="*/ 139 w 170"/>
                  <a:gd name="T21" fmla="*/ 44 h 44"/>
                  <a:gd name="T22" fmla="*/ 112 w 170"/>
                  <a:gd name="T23" fmla="*/ 44 h 44"/>
                  <a:gd name="T24" fmla="*/ 108 w 170"/>
                  <a:gd name="T25" fmla="*/ 40 h 44"/>
                  <a:gd name="T26" fmla="*/ 107 w 170"/>
                  <a:gd name="T27" fmla="*/ 40 h 44"/>
                  <a:gd name="T28" fmla="*/ 54 w 170"/>
                  <a:gd name="T29" fmla="*/ 44 h 44"/>
                  <a:gd name="T30" fmla="*/ 68 w 170"/>
                  <a:gd name="T31" fmla="*/ 39 h 44"/>
                  <a:gd name="T32" fmla="*/ 101 w 170"/>
                  <a:gd name="T33" fmla="*/ 37 h 44"/>
                  <a:gd name="T34" fmla="*/ 116 w 170"/>
                  <a:gd name="T35" fmla="*/ 29 h 44"/>
                  <a:gd name="T36" fmla="*/ 117 w 170"/>
                  <a:gd name="T37" fmla="*/ 28 h 44"/>
                  <a:gd name="T38" fmla="*/ 113 w 170"/>
                  <a:gd name="T39" fmla="*/ 20 h 44"/>
                  <a:gd name="T40" fmla="*/ 83 w 170"/>
                  <a:gd name="T41" fmla="*/ 17 h 44"/>
                  <a:gd name="T42" fmla="*/ 53 w 170"/>
                  <a:gd name="T43" fmla="*/ 20 h 44"/>
                  <a:gd name="T44" fmla="*/ 37 w 170"/>
                  <a:gd name="T45" fmla="*/ 28 h 44"/>
                  <a:gd name="T46" fmla="*/ 41 w 170"/>
                  <a:gd name="T47" fmla="*/ 36 h 44"/>
                  <a:gd name="T48" fmla="*/ 68 w 170"/>
                  <a:gd name="T49" fmla="*/ 39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70" h="44">
                    <a:moveTo>
                      <a:pt x="54" y="44"/>
                    </a:moveTo>
                    <a:cubicBezTo>
                      <a:pt x="34" y="44"/>
                      <a:pt x="19" y="43"/>
                      <a:pt x="10" y="40"/>
                    </a:cubicBezTo>
                    <a:cubicBezTo>
                      <a:pt x="0" y="37"/>
                      <a:pt x="1" y="28"/>
                      <a:pt x="1" y="28"/>
                    </a:cubicBezTo>
                    <a:cubicBezTo>
                      <a:pt x="1" y="28"/>
                      <a:pt x="14" y="19"/>
                      <a:pt x="27" y="16"/>
                    </a:cubicBezTo>
                    <a:cubicBezTo>
                      <a:pt x="41" y="13"/>
                      <a:pt x="58" y="12"/>
                      <a:pt x="78" y="12"/>
                    </a:cubicBezTo>
                    <a:cubicBezTo>
                      <a:pt x="100" y="12"/>
                      <a:pt x="115" y="13"/>
                      <a:pt x="124" y="16"/>
                    </a:cubicBezTo>
                    <a:cubicBezTo>
                      <a:pt x="126" y="16"/>
                      <a:pt x="126" y="16"/>
                      <a:pt x="126" y="16"/>
                    </a:cubicBezTo>
                    <a:cubicBezTo>
                      <a:pt x="127" y="11"/>
                      <a:pt x="127" y="11"/>
                      <a:pt x="127" y="11"/>
                    </a:cubicBezTo>
                    <a:cubicBezTo>
                      <a:pt x="135" y="0"/>
                      <a:pt x="135" y="0"/>
                      <a:pt x="135" y="0"/>
                    </a:cubicBezTo>
                    <a:cubicBezTo>
                      <a:pt x="147" y="0"/>
                      <a:pt x="158" y="0"/>
                      <a:pt x="170" y="0"/>
                    </a:cubicBezTo>
                    <a:cubicBezTo>
                      <a:pt x="160" y="15"/>
                      <a:pt x="149" y="29"/>
                      <a:pt x="139" y="44"/>
                    </a:cubicBezTo>
                    <a:cubicBezTo>
                      <a:pt x="130" y="44"/>
                      <a:pt x="121" y="44"/>
                      <a:pt x="112" y="44"/>
                    </a:cubicBezTo>
                    <a:cubicBezTo>
                      <a:pt x="108" y="40"/>
                      <a:pt x="108" y="40"/>
                      <a:pt x="108" y="40"/>
                    </a:cubicBezTo>
                    <a:cubicBezTo>
                      <a:pt x="107" y="40"/>
                      <a:pt x="107" y="40"/>
                      <a:pt x="107" y="40"/>
                    </a:cubicBezTo>
                    <a:cubicBezTo>
                      <a:pt x="94" y="43"/>
                      <a:pt x="76" y="44"/>
                      <a:pt x="54" y="44"/>
                    </a:cubicBezTo>
                    <a:close/>
                    <a:moveTo>
                      <a:pt x="68" y="39"/>
                    </a:moveTo>
                    <a:cubicBezTo>
                      <a:pt x="82" y="39"/>
                      <a:pt x="93" y="38"/>
                      <a:pt x="101" y="37"/>
                    </a:cubicBezTo>
                    <a:cubicBezTo>
                      <a:pt x="108" y="35"/>
                      <a:pt x="116" y="29"/>
                      <a:pt x="116" y="29"/>
                    </a:cubicBezTo>
                    <a:cubicBezTo>
                      <a:pt x="117" y="28"/>
                      <a:pt x="117" y="28"/>
                      <a:pt x="117" y="28"/>
                    </a:cubicBezTo>
                    <a:cubicBezTo>
                      <a:pt x="113" y="20"/>
                      <a:pt x="113" y="20"/>
                      <a:pt x="113" y="20"/>
                    </a:cubicBezTo>
                    <a:cubicBezTo>
                      <a:pt x="113" y="20"/>
                      <a:pt x="97" y="17"/>
                      <a:pt x="83" y="17"/>
                    </a:cubicBezTo>
                    <a:cubicBezTo>
                      <a:pt x="71" y="17"/>
                      <a:pt x="61" y="18"/>
                      <a:pt x="53" y="20"/>
                    </a:cubicBezTo>
                    <a:cubicBezTo>
                      <a:pt x="45" y="22"/>
                      <a:pt x="37" y="28"/>
                      <a:pt x="37" y="28"/>
                    </a:cubicBezTo>
                    <a:cubicBezTo>
                      <a:pt x="41" y="36"/>
                      <a:pt x="41" y="36"/>
                      <a:pt x="41" y="36"/>
                    </a:cubicBezTo>
                    <a:cubicBezTo>
                      <a:pt x="41" y="36"/>
                      <a:pt x="55" y="39"/>
                      <a:pt x="68" y="39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4" name="Freeform 410"/>
              <p:cNvSpPr>
                <a:spLocks/>
              </p:cNvSpPr>
              <p:nvPr/>
            </p:nvSpPr>
            <p:spPr bwMode="auto">
              <a:xfrm>
                <a:off x="19243675" y="5572126"/>
                <a:ext cx="479425" cy="119063"/>
              </a:xfrm>
              <a:custGeom>
                <a:avLst/>
                <a:gdLst>
                  <a:gd name="T0" fmla="*/ 83 w 128"/>
                  <a:gd name="T1" fmla="*/ 32 h 32"/>
                  <a:gd name="T2" fmla="*/ 25 w 128"/>
                  <a:gd name="T3" fmla="*/ 28 h 32"/>
                  <a:gd name="T4" fmla="*/ 0 w 128"/>
                  <a:gd name="T5" fmla="*/ 16 h 32"/>
                  <a:gd name="T6" fmla="*/ 14 w 128"/>
                  <a:gd name="T7" fmla="*/ 4 h 32"/>
                  <a:gd name="T8" fmla="*/ 70 w 128"/>
                  <a:gd name="T9" fmla="*/ 0 h 32"/>
                  <a:gd name="T10" fmla="*/ 117 w 128"/>
                  <a:gd name="T11" fmla="*/ 2 h 32"/>
                  <a:gd name="T12" fmla="*/ 110 w 128"/>
                  <a:gd name="T13" fmla="*/ 7 h 32"/>
                  <a:gd name="T14" fmla="*/ 72 w 128"/>
                  <a:gd name="T15" fmla="*/ 5 h 32"/>
                  <a:gd name="T16" fmla="*/ 35 w 128"/>
                  <a:gd name="T17" fmla="*/ 16 h 32"/>
                  <a:gd name="T18" fmla="*/ 50 w 128"/>
                  <a:gd name="T19" fmla="*/ 24 h 32"/>
                  <a:gd name="T20" fmla="*/ 82 w 128"/>
                  <a:gd name="T21" fmla="*/ 27 h 32"/>
                  <a:gd name="T22" fmla="*/ 125 w 128"/>
                  <a:gd name="T23" fmla="*/ 25 h 32"/>
                  <a:gd name="T24" fmla="*/ 128 w 128"/>
                  <a:gd name="T25" fmla="*/ 30 h 32"/>
                  <a:gd name="T26" fmla="*/ 108 w 128"/>
                  <a:gd name="T27" fmla="*/ 32 h 32"/>
                  <a:gd name="T28" fmla="*/ 83 w 128"/>
                  <a:gd name="T29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28" h="32">
                    <a:moveTo>
                      <a:pt x="83" y="32"/>
                    </a:moveTo>
                    <a:cubicBezTo>
                      <a:pt x="58" y="32"/>
                      <a:pt x="39" y="31"/>
                      <a:pt x="25" y="28"/>
                    </a:cubicBezTo>
                    <a:cubicBezTo>
                      <a:pt x="10" y="25"/>
                      <a:pt x="0" y="16"/>
                      <a:pt x="0" y="16"/>
                    </a:cubicBezTo>
                    <a:cubicBezTo>
                      <a:pt x="0" y="16"/>
                      <a:pt x="2" y="7"/>
                      <a:pt x="14" y="4"/>
                    </a:cubicBezTo>
                    <a:cubicBezTo>
                      <a:pt x="26" y="1"/>
                      <a:pt x="45" y="0"/>
                      <a:pt x="70" y="0"/>
                    </a:cubicBezTo>
                    <a:cubicBezTo>
                      <a:pt x="87" y="0"/>
                      <a:pt x="103" y="0"/>
                      <a:pt x="117" y="2"/>
                    </a:cubicBezTo>
                    <a:cubicBezTo>
                      <a:pt x="110" y="7"/>
                      <a:pt x="110" y="7"/>
                      <a:pt x="110" y="7"/>
                    </a:cubicBezTo>
                    <a:cubicBezTo>
                      <a:pt x="94" y="6"/>
                      <a:pt x="82" y="5"/>
                      <a:pt x="72" y="5"/>
                    </a:cubicBezTo>
                    <a:cubicBezTo>
                      <a:pt x="44" y="5"/>
                      <a:pt x="32" y="9"/>
                      <a:pt x="35" y="16"/>
                    </a:cubicBezTo>
                    <a:cubicBezTo>
                      <a:pt x="35" y="16"/>
                      <a:pt x="42" y="23"/>
                      <a:pt x="50" y="24"/>
                    </a:cubicBezTo>
                    <a:cubicBezTo>
                      <a:pt x="58" y="26"/>
                      <a:pt x="68" y="27"/>
                      <a:pt x="82" y="27"/>
                    </a:cubicBezTo>
                    <a:cubicBezTo>
                      <a:pt x="97" y="27"/>
                      <a:pt x="112" y="26"/>
                      <a:pt x="125" y="25"/>
                    </a:cubicBezTo>
                    <a:cubicBezTo>
                      <a:pt x="128" y="30"/>
                      <a:pt x="128" y="30"/>
                      <a:pt x="128" y="30"/>
                    </a:cubicBezTo>
                    <a:cubicBezTo>
                      <a:pt x="122" y="31"/>
                      <a:pt x="115" y="32"/>
                      <a:pt x="108" y="32"/>
                    </a:cubicBezTo>
                    <a:cubicBezTo>
                      <a:pt x="102" y="32"/>
                      <a:pt x="93" y="32"/>
                      <a:pt x="83" y="3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5" name="Freeform 411"/>
              <p:cNvSpPr>
                <a:spLocks noEditPoints="1"/>
              </p:cNvSpPr>
              <p:nvPr/>
            </p:nvSpPr>
            <p:spPr bwMode="auto">
              <a:xfrm>
                <a:off x="19802475" y="5572126"/>
                <a:ext cx="581025" cy="119063"/>
              </a:xfrm>
              <a:custGeom>
                <a:avLst/>
                <a:gdLst>
                  <a:gd name="T0" fmla="*/ 155 w 155"/>
                  <a:gd name="T1" fmla="*/ 16 h 32"/>
                  <a:gd name="T2" fmla="*/ 140 w 155"/>
                  <a:gd name="T3" fmla="*/ 28 h 32"/>
                  <a:gd name="T4" fmla="*/ 85 w 155"/>
                  <a:gd name="T5" fmla="*/ 32 h 32"/>
                  <a:gd name="T6" fmla="*/ 44 w 155"/>
                  <a:gd name="T7" fmla="*/ 30 h 32"/>
                  <a:gd name="T8" fmla="*/ 14 w 155"/>
                  <a:gd name="T9" fmla="*/ 25 h 32"/>
                  <a:gd name="T10" fmla="*/ 0 w 155"/>
                  <a:gd name="T11" fmla="*/ 16 h 32"/>
                  <a:gd name="T12" fmla="*/ 15 w 155"/>
                  <a:gd name="T13" fmla="*/ 4 h 32"/>
                  <a:gd name="T14" fmla="*/ 70 w 155"/>
                  <a:gd name="T15" fmla="*/ 0 h 32"/>
                  <a:gd name="T16" fmla="*/ 128 w 155"/>
                  <a:gd name="T17" fmla="*/ 4 h 32"/>
                  <a:gd name="T18" fmla="*/ 155 w 155"/>
                  <a:gd name="T19" fmla="*/ 16 h 32"/>
                  <a:gd name="T20" fmla="*/ 36 w 155"/>
                  <a:gd name="T21" fmla="*/ 16 h 32"/>
                  <a:gd name="T22" fmla="*/ 83 w 155"/>
                  <a:gd name="T23" fmla="*/ 27 h 32"/>
                  <a:gd name="T24" fmla="*/ 119 w 155"/>
                  <a:gd name="T25" fmla="*/ 16 h 32"/>
                  <a:gd name="T26" fmla="*/ 72 w 155"/>
                  <a:gd name="T27" fmla="*/ 5 h 32"/>
                  <a:gd name="T28" fmla="*/ 42 w 155"/>
                  <a:gd name="T29" fmla="*/ 8 h 32"/>
                  <a:gd name="T30" fmla="*/ 36 w 155"/>
                  <a:gd name="T31" fmla="*/ 1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5" h="32">
                    <a:moveTo>
                      <a:pt x="155" y="16"/>
                    </a:moveTo>
                    <a:cubicBezTo>
                      <a:pt x="155" y="16"/>
                      <a:pt x="152" y="25"/>
                      <a:pt x="140" y="28"/>
                    </a:cubicBezTo>
                    <a:cubicBezTo>
                      <a:pt x="128" y="31"/>
                      <a:pt x="110" y="32"/>
                      <a:pt x="85" y="32"/>
                    </a:cubicBezTo>
                    <a:cubicBezTo>
                      <a:pt x="70" y="32"/>
                      <a:pt x="56" y="32"/>
                      <a:pt x="44" y="30"/>
                    </a:cubicBezTo>
                    <a:cubicBezTo>
                      <a:pt x="31" y="29"/>
                      <a:pt x="22" y="27"/>
                      <a:pt x="14" y="25"/>
                    </a:cubicBezTo>
                    <a:cubicBezTo>
                      <a:pt x="6" y="22"/>
                      <a:pt x="0" y="16"/>
                      <a:pt x="0" y="16"/>
                    </a:cubicBezTo>
                    <a:cubicBezTo>
                      <a:pt x="0" y="16"/>
                      <a:pt x="2" y="7"/>
                      <a:pt x="15" y="4"/>
                    </a:cubicBezTo>
                    <a:cubicBezTo>
                      <a:pt x="27" y="1"/>
                      <a:pt x="45" y="0"/>
                      <a:pt x="70" y="0"/>
                    </a:cubicBezTo>
                    <a:cubicBezTo>
                      <a:pt x="93" y="0"/>
                      <a:pt x="113" y="1"/>
                      <a:pt x="128" y="4"/>
                    </a:cubicBezTo>
                    <a:cubicBezTo>
                      <a:pt x="143" y="7"/>
                      <a:pt x="155" y="16"/>
                      <a:pt x="155" y="16"/>
                    </a:cubicBezTo>
                    <a:close/>
                    <a:moveTo>
                      <a:pt x="36" y="16"/>
                    </a:moveTo>
                    <a:cubicBezTo>
                      <a:pt x="40" y="23"/>
                      <a:pt x="55" y="27"/>
                      <a:pt x="83" y="27"/>
                    </a:cubicBezTo>
                    <a:cubicBezTo>
                      <a:pt x="111" y="27"/>
                      <a:pt x="123" y="23"/>
                      <a:pt x="119" y="16"/>
                    </a:cubicBezTo>
                    <a:cubicBezTo>
                      <a:pt x="115" y="9"/>
                      <a:pt x="100" y="5"/>
                      <a:pt x="72" y="5"/>
                    </a:cubicBezTo>
                    <a:cubicBezTo>
                      <a:pt x="57" y="5"/>
                      <a:pt x="42" y="8"/>
                      <a:pt x="42" y="8"/>
                    </a:cubicBezTo>
                    <a:lnTo>
                      <a:pt x="36" y="16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6" name="Freeform 412"/>
              <p:cNvSpPr>
                <a:spLocks/>
              </p:cNvSpPr>
              <p:nvPr/>
            </p:nvSpPr>
            <p:spPr bwMode="auto">
              <a:xfrm>
                <a:off x="20499388" y="5572126"/>
                <a:ext cx="968375" cy="119063"/>
              </a:xfrm>
              <a:custGeom>
                <a:avLst/>
                <a:gdLst>
                  <a:gd name="T0" fmla="*/ 155 w 258"/>
                  <a:gd name="T1" fmla="*/ 32 h 32"/>
                  <a:gd name="T2" fmla="*/ 120 w 258"/>
                  <a:gd name="T3" fmla="*/ 32 h 32"/>
                  <a:gd name="T4" fmla="*/ 110 w 258"/>
                  <a:gd name="T5" fmla="*/ 13 h 32"/>
                  <a:gd name="T6" fmla="*/ 100 w 258"/>
                  <a:gd name="T7" fmla="*/ 7 h 32"/>
                  <a:gd name="T8" fmla="*/ 76 w 258"/>
                  <a:gd name="T9" fmla="*/ 5 h 32"/>
                  <a:gd name="T10" fmla="*/ 48 w 258"/>
                  <a:gd name="T11" fmla="*/ 8 h 32"/>
                  <a:gd name="T12" fmla="*/ 43 w 258"/>
                  <a:gd name="T13" fmla="*/ 16 h 32"/>
                  <a:gd name="T14" fmla="*/ 52 w 258"/>
                  <a:gd name="T15" fmla="*/ 32 h 32"/>
                  <a:gd name="T16" fmla="*/ 17 w 258"/>
                  <a:gd name="T17" fmla="*/ 32 h 32"/>
                  <a:gd name="T18" fmla="*/ 0 w 258"/>
                  <a:gd name="T19" fmla="*/ 0 h 32"/>
                  <a:gd name="T20" fmla="*/ 28 w 258"/>
                  <a:gd name="T21" fmla="*/ 0 h 32"/>
                  <a:gd name="T22" fmla="*/ 35 w 258"/>
                  <a:gd name="T23" fmla="*/ 5 h 32"/>
                  <a:gd name="T24" fmla="*/ 36 w 258"/>
                  <a:gd name="T25" fmla="*/ 5 h 32"/>
                  <a:gd name="T26" fmla="*/ 54 w 258"/>
                  <a:gd name="T27" fmla="*/ 1 h 32"/>
                  <a:gd name="T28" fmla="*/ 82 w 258"/>
                  <a:gd name="T29" fmla="*/ 0 h 32"/>
                  <a:gd name="T30" fmla="*/ 134 w 258"/>
                  <a:gd name="T31" fmla="*/ 5 h 32"/>
                  <a:gd name="T32" fmla="*/ 137 w 258"/>
                  <a:gd name="T33" fmla="*/ 5 h 32"/>
                  <a:gd name="T34" fmla="*/ 155 w 258"/>
                  <a:gd name="T35" fmla="*/ 1 h 32"/>
                  <a:gd name="T36" fmla="*/ 185 w 258"/>
                  <a:gd name="T37" fmla="*/ 0 h 32"/>
                  <a:gd name="T38" fmla="*/ 229 w 258"/>
                  <a:gd name="T39" fmla="*/ 3 h 32"/>
                  <a:gd name="T40" fmla="*/ 247 w 258"/>
                  <a:gd name="T41" fmla="*/ 11 h 32"/>
                  <a:gd name="T42" fmla="*/ 258 w 258"/>
                  <a:gd name="T43" fmla="*/ 32 h 32"/>
                  <a:gd name="T44" fmla="*/ 223 w 258"/>
                  <a:gd name="T45" fmla="*/ 32 h 32"/>
                  <a:gd name="T46" fmla="*/ 213 w 258"/>
                  <a:gd name="T47" fmla="*/ 13 h 32"/>
                  <a:gd name="T48" fmla="*/ 202 w 258"/>
                  <a:gd name="T49" fmla="*/ 7 h 32"/>
                  <a:gd name="T50" fmla="*/ 179 w 258"/>
                  <a:gd name="T51" fmla="*/ 5 h 32"/>
                  <a:gd name="T52" fmla="*/ 151 w 258"/>
                  <a:gd name="T53" fmla="*/ 8 h 32"/>
                  <a:gd name="T54" fmla="*/ 146 w 258"/>
                  <a:gd name="T55" fmla="*/ 15 h 32"/>
                  <a:gd name="T56" fmla="*/ 155 w 258"/>
                  <a:gd name="T57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258" h="32">
                    <a:moveTo>
                      <a:pt x="155" y="32"/>
                    </a:moveTo>
                    <a:cubicBezTo>
                      <a:pt x="143" y="32"/>
                      <a:pt x="132" y="32"/>
                      <a:pt x="120" y="32"/>
                    </a:cubicBezTo>
                    <a:cubicBezTo>
                      <a:pt x="116" y="25"/>
                      <a:pt x="113" y="19"/>
                      <a:pt x="110" y="13"/>
                    </a:cubicBezTo>
                    <a:cubicBezTo>
                      <a:pt x="100" y="7"/>
                      <a:pt x="100" y="7"/>
                      <a:pt x="100" y="7"/>
                    </a:cubicBezTo>
                    <a:cubicBezTo>
                      <a:pt x="100" y="7"/>
                      <a:pt x="86" y="5"/>
                      <a:pt x="76" y="5"/>
                    </a:cubicBezTo>
                    <a:cubicBezTo>
                      <a:pt x="63" y="5"/>
                      <a:pt x="48" y="8"/>
                      <a:pt x="48" y="8"/>
                    </a:cubicBezTo>
                    <a:cubicBezTo>
                      <a:pt x="43" y="16"/>
                      <a:pt x="43" y="16"/>
                      <a:pt x="43" y="16"/>
                    </a:cubicBezTo>
                    <a:cubicBezTo>
                      <a:pt x="52" y="32"/>
                      <a:pt x="52" y="32"/>
                      <a:pt x="52" y="32"/>
                    </a:cubicBezTo>
                    <a:cubicBezTo>
                      <a:pt x="40" y="32"/>
                      <a:pt x="28" y="32"/>
                      <a:pt x="17" y="32"/>
                    </a:cubicBezTo>
                    <a:cubicBezTo>
                      <a:pt x="11" y="21"/>
                      <a:pt x="6" y="11"/>
                      <a:pt x="0" y="0"/>
                    </a:cubicBezTo>
                    <a:cubicBezTo>
                      <a:pt x="9" y="0"/>
                      <a:pt x="19" y="0"/>
                      <a:pt x="28" y="0"/>
                    </a:cubicBezTo>
                    <a:cubicBezTo>
                      <a:pt x="35" y="5"/>
                      <a:pt x="35" y="5"/>
                      <a:pt x="35" y="5"/>
                    </a:cubicBezTo>
                    <a:cubicBezTo>
                      <a:pt x="36" y="5"/>
                      <a:pt x="36" y="5"/>
                      <a:pt x="36" y="5"/>
                    </a:cubicBezTo>
                    <a:cubicBezTo>
                      <a:pt x="36" y="5"/>
                      <a:pt x="46" y="2"/>
                      <a:pt x="54" y="1"/>
                    </a:cubicBezTo>
                    <a:cubicBezTo>
                      <a:pt x="62" y="0"/>
                      <a:pt x="72" y="0"/>
                      <a:pt x="82" y="0"/>
                    </a:cubicBezTo>
                    <a:cubicBezTo>
                      <a:pt x="107" y="0"/>
                      <a:pt x="124" y="1"/>
                      <a:pt x="134" y="5"/>
                    </a:cubicBezTo>
                    <a:cubicBezTo>
                      <a:pt x="137" y="5"/>
                      <a:pt x="137" y="5"/>
                      <a:pt x="137" y="5"/>
                    </a:cubicBezTo>
                    <a:cubicBezTo>
                      <a:pt x="137" y="5"/>
                      <a:pt x="147" y="2"/>
                      <a:pt x="155" y="1"/>
                    </a:cubicBezTo>
                    <a:cubicBezTo>
                      <a:pt x="163" y="0"/>
                      <a:pt x="173" y="0"/>
                      <a:pt x="185" y="0"/>
                    </a:cubicBezTo>
                    <a:cubicBezTo>
                      <a:pt x="204" y="0"/>
                      <a:pt x="219" y="1"/>
                      <a:pt x="229" y="3"/>
                    </a:cubicBezTo>
                    <a:cubicBezTo>
                      <a:pt x="238" y="5"/>
                      <a:pt x="247" y="11"/>
                      <a:pt x="247" y="11"/>
                    </a:cubicBezTo>
                    <a:cubicBezTo>
                      <a:pt x="250" y="18"/>
                      <a:pt x="254" y="25"/>
                      <a:pt x="258" y="32"/>
                    </a:cubicBezTo>
                    <a:cubicBezTo>
                      <a:pt x="246" y="32"/>
                      <a:pt x="235" y="32"/>
                      <a:pt x="223" y="32"/>
                    </a:cubicBezTo>
                    <a:cubicBezTo>
                      <a:pt x="220" y="25"/>
                      <a:pt x="216" y="19"/>
                      <a:pt x="213" y="13"/>
                    </a:cubicBezTo>
                    <a:cubicBezTo>
                      <a:pt x="202" y="7"/>
                      <a:pt x="202" y="7"/>
                      <a:pt x="202" y="7"/>
                    </a:cubicBezTo>
                    <a:cubicBezTo>
                      <a:pt x="202" y="7"/>
                      <a:pt x="189" y="5"/>
                      <a:pt x="179" y="5"/>
                    </a:cubicBezTo>
                    <a:cubicBezTo>
                      <a:pt x="166" y="5"/>
                      <a:pt x="151" y="8"/>
                      <a:pt x="151" y="8"/>
                    </a:cubicBezTo>
                    <a:cubicBezTo>
                      <a:pt x="146" y="15"/>
                      <a:pt x="146" y="15"/>
                      <a:pt x="146" y="15"/>
                    </a:cubicBezTo>
                    <a:lnTo>
                      <a:pt x="155" y="32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7" name="Freeform 413"/>
              <p:cNvSpPr>
                <a:spLocks/>
              </p:cNvSpPr>
              <p:nvPr/>
            </p:nvSpPr>
            <p:spPr bwMode="auto">
              <a:xfrm>
                <a:off x="21583650" y="5572126"/>
                <a:ext cx="971550" cy="119063"/>
              </a:xfrm>
              <a:custGeom>
                <a:avLst/>
                <a:gdLst>
                  <a:gd name="T0" fmla="*/ 155 w 259"/>
                  <a:gd name="T1" fmla="*/ 32 h 32"/>
                  <a:gd name="T2" fmla="*/ 120 w 259"/>
                  <a:gd name="T3" fmla="*/ 32 h 32"/>
                  <a:gd name="T4" fmla="*/ 109 w 259"/>
                  <a:gd name="T5" fmla="*/ 13 h 32"/>
                  <a:gd name="T6" fmla="*/ 99 w 259"/>
                  <a:gd name="T7" fmla="*/ 7 h 32"/>
                  <a:gd name="T8" fmla="*/ 76 w 259"/>
                  <a:gd name="T9" fmla="*/ 5 h 32"/>
                  <a:gd name="T10" fmla="*/ 48 w 259"/>
                  <a:gd name="T11" fmla="*/ 8 h 32"/>
                  <a:gd name="T12" fmla="*/ 43 w 259"/>
                  <a:gd name="T13" fmla="*/ 16 h 32"/>
                  <a:gd name="T14" fmla="*/ 52 w 259"/>
                  <a:gd name="T15" fmla="*/ 32 h 32"/>
                  <a:gd name="T16" fmla="*/ 17 w 259"/>
                  <a:gd name="T17" fmla="*/ 32 h 32"/>
                  <a:gd name="T18" fmla="*/ 0 w 259"/>
                  <a:gd name="T19" fmla="*/ 0 h 32"/>
                  <a:gd name="T20" fmla="*/ 27 w 259"/>
                  <a:gd name="T21" fmla="*/ 0 h 32"/>
                  <a:gd name="T22" fmla="*/ 34 w 259"/>
                  <a:gd name="T23" fmla="*/ 5 h 32"/>
                  <a:gd name="T24" fmla="*/ 36 w 259"/>
                  <a:gd name="T25" fmla="*/ 5 h 32"/>
                  <a:gd name="T26" fmla="*/ 53 w 259"/>
                  <a:gd name="T27" fmla="*/ 1 h 32"/>
                  <a:gd name="T28" fmla="*/ 81 w 259"/>
                  <a:gd name="T29" fmla="*/ 0 h 32"/>
                  <a:gd name="T30" fmla="*/ 134 w 259"/>
                  <a:gd name="T31" fmla="*/ 5 h 32"/>
                  <a:gd name="T32" fmla="*/ 136 w 259"/>
                  <a:gd name="T33" fmla="*/ 5 h 32"/>
                  <a:gd name="T34" fmla="*/ 155 w 259"/>
                  <a:gd name="T35" fmla="*/ 1 h 32"/>
                  <a:gd name="T36" fmla="*/ 184 w 259"/>
                  <a:gd name="T37" fmla="*/ 0 h 32"/>
                  <a:gd name="T38" fmla="*/ 228 w 259"/>
                  <a:gd name="T39" fmla="*/ 3 h 32"/>
                  <a:gd name="T40" fmla="*/ 246 w 259"/>
                  <a:gd name="T41" fmla="*/ 11 h 32"/>
                  <a:gd name="T42" fmla="*/ 259 w 259"/>
                  <a:gd name="T43" fmla="*/ 32 h 32"/>
                  <a:gd name="T44" fmla="*/ 224 w 259"/>
                  <a:gd name="T45" fmla="*/ 32 h 32"/>
                  <a:gd name="T46" fmla="*/ 212 w 259"/>
                  <a:gd name="T47" fmla="*/ 13 h 32"/>
                  <a:gd name="T48" fmla="*/ 202 w 259"/>
                  <a:gd name="T49" fmla="*/ 7 h 32"/>
                  <a:gd name="T50" fmla="*/ 179 w 259"/>
                  <a:gd name="T51" fmla="*/ 5 h 32"/>
                  <a:gd name="T52" fmla="*/ 151 w 259"/>
                  <a:gd name="T53" fmla="*/ 8 h 32"/>
                  <a:gd name="T54" fmla="*/ 146 w 259"/>
                  <a:gd name="T55" fmla="*/ 15 h 32"/>
                  <a:gd name="T56" fmla="*/ 155 w 259"/>
                  <a:gd name="T57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259" h="32">
                    <a:moveTo>
                      <a:pt x="155" y="32"/>
                    </a:moveTo>
                    <a:cubicBezTo>
                      <a:pt x="144" y="32"/>
                      <a:pt x="132" y="32"/>
                      <a:pt x="120" y="32"/>
                    </a:cubicBezTo>
                    <a:cubicBezTo>
                      <a:pt x="117" y="25"/>
                      <a:pt x="113" y="19"/>
                      <a:pt x="109" y="13"/>
                    </a:cubicBezTo>
                    <a:cubicBezTo>
                      <a:pt x="99" y="7"/>
                      <a:pt x="99" y="7"/>
                      <a:pt x="99" y="7"/>
                    </a:cubicBezTo>
                    <a:cubicBezTo>
                      <a:pt x="99" y="7"/>
                      <a:pt x="86" y="5"/>
                      <a:pt x="76" y="5"/>
                    </a:cubicBezTo>
                    <a:cubicBezTo>
                      <a:pt x="63" y="5"/>
                      <a:pt x="48" y="8"/>
                      <a:pt x="48" y="8"/>
                    </a:cubicBezTo>
                    <a:cubicBezTo>
                      <a:pt x="43" y="16"/>
                      <a:pt x="43" y="16"/>
                      <a:pt x="43" y="16"/>
                    </a:cubicBezTo>
                    <a:cubicBezTo>
                      <a:pt x="52" y="32"/>
                      <a:pt x="52" y="32"/>
                      <a:pt x="52" y="32"/>
                    </a:cubicBezTo>
                    <a:cubicBezTo>
                      <a:pt x="41" y="32"/>
                      <a:pt x="29" y="32"/>
                      <a:pt x="17" y="32"/>
                    </a:cubicBezTo>
                    <a:cubicBezTo>
                      <a:pt x="12" y="21"/>
                      <a:pt x="6" y="11"/>
                      <a:pt x="0" y="0"/>
                    </a:cubicBezTo>
                    <a:cubicBezTo>
                      <a:pt x="9" y="0"/>
                      <a:pt x="18" y="0"/>
                      <a:pt x="27" y="0"/>
                    </a:cubicBezTo>
                    <a:cubicBezTo>
                      <a:pt x="34" y="5"/>
                      <a:pt x="34" y="5"/>
                      <a:pt x="34" y="5"/>
                    </a:cubicBezTo>
                    <a:cubicBezTo>
                      <a:pt x="36" y="5"/>
                      <a:pt x="36" y="5"/>
                      <a:pt x="36" y="5"/>
                    </a:cubicBezTo>
                    <a:cubicBezTo>
                      <a:pt x="36" y="5"/>
                      <a:pt x="46" y="2"/>
                      <a:pt x="53" y="1"/>
                    </a:cubicBezTo>
                    <a:cubicBezTo>
                      <a:pt x="62" y="0"/>
                      <a:pt x="71" y="0"/>
                      <a:pt x="81" y="0"/>
                    </a:cubicBezTo>
                    <a:cubicBezTo>
                      <a:pt x="106" y="0"/>
                      <a:pt x="124" y="1"/>
                      <a:pt x="134" y="5"/>
                    </a:cubicBezTo>
                    <a:cubicBezTo>
                      <a:pt x="136" y="5"/>
                      <a:pt x="136" y="5"/>
                      <a:pt x="136" y="5"/>
                    </a:cubicBezTo>
                    <a:cubicBezTo>
                      <a:pt x="136" y="5"/>
                      <a:pt x="146" y="2"/>
                      <a:pt x="155" y="1"/>
                    </a:cubicBezTo>
                    <a:cubicBezTo>
                      <a:pt x="163" y="0"/>
                      <a:pt x="173" y="0"/>
                      <a:pt x="184" y="0"/>
                    </a:cubicBezTo>
                    <a:cubicBezTo>
                      <a:pt x="203" y="0"/>
                      <a:pt x="218" y="1"/>
                      <a:pt x="228" y="3"/>
                    </a:cubicBezTo>
                    <a:cubicBezTo>
                      <a:pt x="238" y="5"/>
                      <a:pt x="246" y="11"/>
                      <a:pt x="246" y="11"/>
                    </a:cubicBezTo>
                    <a:cubicBezTo>
                      <a:pt x="250" y="18"/>
                      <a:pt x="254" y="25"/>
                      <a:pt x="259" y="32"/>
                    </a:cubicBezTo>
                    <a:cubicBezTo>
                      <a:pt x="247" y="32"/>
                      <a:pt x="235" y="32"/>
                      <a:pt x="224" y="32"/>
                    </a:cubicBezTo>
                    <a:cubicBezTo>
                      <a:pt x="220" y="25"/>
                      <a:pt x="216" y="19"/>
                      <a:pt x="212" y="13"/>
                    </a:cubicBezTo>
                    <a:cubicBezTo>
                      <a:pt x="202" y="7"/>
                      <a:pt x="202" y="7"/>
                      <a:pt x="202" y="7"/>
                    </a:cubicBezTo>
                    <a:cubicBezTo>
                      <a:pt x="202" y="7"/>
                      <a:pt x="189" y="5"/>
                      <a:pt x="179" y="5"/>
                    </a:cubicBezTo>
                    <a:cubicBezTo>
                      <a:pt x="165" y="5"/>
                      <a:pt x="151" y="8"/>
                      <a:pt x="151" y="8"/>
                    </a:cubicBezTo>
                    <a:cubicBezTo>
                      <a:pt x="146" y="15"/>
                      <a:pt x="146" y="15"/>
                      <a:pt x="146" y="15"/>
                    </a:cubicBezTo>
                    <a:lnTo>
                      <a:pt x="155" y="32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8" name="Freeform 414"/>
              <p:cNvSpPr>
                <a:spLocks noEditPoints="1"/>
              </p:cNvSpPr>
              <p:nvPr/>
            </p:nvSpPr>
            <p:spPr bwMode="auto">
              <a:xfrm>
                <a:off x="22671088" y="5572126"/>
                <a:ext cx="541338" cy="119063"/>
              </a:xfrm>
              <a:custGeom>
                <a:avLst/>
                <a:gdLst>
                  <a:gd name="T0" fmla="*/ 119 w 144"/>
                  <a:gd name="T1" fmla="*/ 32 h 32"/>
                  <a:gd name="T2" fmla="*/ 110 w 144"/>
                  <a:gd name="T3" fmla="*/ 27 h 32"/>
                  <a:gd name="T4" fmla="*/ 109 w 144"/>
                  <a:gd name="T5" fmla="*/ 27 h 32"/>
                  <a:gd name="T6" fmla="*/ 87 w 144"/>
                  <a:gd name="T7" fmla="*/ 32 h 32"/>
                  <a:gd name="T8" fmla="*/ 57 w 144"/>
                  <a:gd name="T9" fmla="*/ 32 h 32"/>
                  <a:gd name="T10" fmla="*/ 18 w 144"/>
                  <a:gd name="T11" fmla="*/ 30 h 32"/>
                  <a:gd name="T12" fmla="*/ 0 w 144"/>
                  <a:gd name="T13" fmla="*/ 23 h 32"/>
                  <a:gd name="T14" fmla="*/ 14 w 144"/>
                  <a:gd name="T15" fmla="*/ 15 h 32"/>
                  <a:gd name="T16" fmla="*/ 70 w 144"/>
                  <a:gd name="T17" fmla="*/ 13 h 32"/>
                  <a:gd name="T18" fmla="*/ 98 w 144"/>
                  <a:gd name="T19" fmla="*/ 13 h 32"/>
                  <a:gd name="T20" fmla="*/ 97 w 144"/>
                  <a:gd name="T21" fmla="*/ 11 h 32"/>
                  <a:gd name="T22" fmla="*/ 87 w 144"/>
                  <a:gd name="T23" fmla="*/ 6 h 32"/>
                  <a:gd name="T24" fmla="*/ 64 w 144"/>
                  <a:gd name="T25" fmla="*/ 5 h 32"/>
                  <a:gd name="T26" fmla="*/ 40 w 144"/>
                  <a:gd name="T27" fmla="*/ 6 h 32"/>
                  <a:gd name="T28" fmla="*/ 19 w 144"/>
                  <a:gd name="T29" fmla="*/ 7 h 32"/>
                  <a:gd name="T30" fmla="*/ 5 w 144"/>
                  <a:gd name="T31" fmla="*/ 3 h 32"/>
                  <a:gd name="T32" fmla="*/ 33 w 144"/>
                  <a:gd name="T33" fmla="*/ 1 h 32"/>
                  <a:gd name="T34" fmla="*/ 62 w 144"/>
                  <a:gd name="T35" fmla="*/ 0 h 32"/>
                  <a:gd name="T36" fmla="*/ 110 w 144"/>
                  <a:gd name="T37" fmla="*/ 3 h 32"/>
                  <a:gd name="T38" fmla="*/ 131 w 144"/>
                  <a:gd name="T39" fmla="*/ 11 h 32"/>
                  <a:gd name="T40" fmla="*/ 144 w 144"/>
                  <a:gd name="T41" fmla="*/ 32 h 32"/>
                  <a:gd name="T42" fmla="*/ 119 w 144"/>
                  <a:gd name="T43" fmla="*/ 32 h 32"/>
                  <a:gd name="T44" fmla="*/ 65 w 144"/>
                  <a:gd name="T45" fmla="*/ 27 h 32"/>
                  <a:gd name="T46" fmla="*/ 94 w 144"/>
                  <a:gd name="T47" fmla="*/ 25 h 32"/>
                  <a:gd name="T48" fmla="*/ 102 w 144"/>
                  <a:gd name="T49" fmla="*/ 19 h 32"/>
                  <a:gd name="T50" fmla="*/ 100 w 144"/>
                  <a:gd name="T51" fmla="*/ 17 h 32"/>
                  <a:gd name="T52" fmla="*/ 79 w 144"/>
                  <a:gd name="T53" fmla="*/ 17 h 32"/>
                  <a:gd name="T54" fmla="*/ 45 w 144"/>
                  <a:gd name="T55" fmla="*/ 18 h 32"/>
                  <a:gd name="T56" fmla="*/ 36 w 144"/>
                  <a:gd name="T57" fmla="*/ 23 h 32"/>
                  <a:gd name="T58" fmla="*/ 45 w 144"/>
                  <a:gd name="T59" fmla="*/ 26 h 32"/>
                  <a:gd name="T60" fmla="*/ 65 w 144"/>
                  <a:gd name="T61" fmla="*/ 2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44" h="32">
                    <a:moveTo>
                      <a:pt x="119" y="32"/>
                    </a:moveTo>
                    <a:cubicBezTo>
                      <a:pt x="110" y="27"/>
                      <a:pt x="110" y="27"/>
                      <a:pt x="110" y="27"/>
                    </a:cubicBezTo>
                    <a:cubicBezTo>
                      <a:pt x="109" y="27"/>
                      <a:pt x="109" y="27"/>
                      <a:pt x="109" y="27"/>
                    </a:cubicBezTo>
                    <a:cubicBezTo>
                      <a:pt x="102" y="29"/>
                      <a:pt x="95" y="31"/>
                      <a:pt x="87" y="32"/>
                    </a:cubicBezTo>
                    <a:cubicBezTo>
                      <a:pt x="80" y="32"/>
                      <a:pt x="70" y="32"/>
                      <a:pt x="57" y="32"/>
                    </a:cubicBezTo>
                    <a:cubicBezTo>
                      <a:pt x="41" y="32"/>
                      <a:pt x="28" y="32"/>
                      <a:pt x="18" y="30"/>
                    </a:cubicBezTo>
                    <a:cubicBezTo>
                      <a:pt x="8" y="28"/>
                      <a:pt x="0" y="23"/>
                      <a:pt x="0" y="23"/>
                    </a:cubicBezTo>
                    <a:cubicBezTo>
                      <a:pt x="0" y="23"/>
                      <a:pt x="3" y="17"/>
                      <a:pt x="14" y="15"/>
                    </a:cubicBezTo>
                    <a:cubicBezTo>
                      <a:pt x="26" y="14"/>
                      <a:pt x="44" y="13"/>
                      <a:pt x="70" y="13"/>
                    </a:cubicBezTo>
                    <a:cubicBezTo>
                      <a:pt x="79" y="13"/>
                      <a:pt x="89" y="13"/>
                      <a:pt x="98" y="13"/>
                    </a:cubicBezTo>
                    <a:cubicBezTo>
                      <a:pt x="97" y="11"/>
                      <a:pt x="97" y="11"/>
                      <a:pt x="97" y="11"/>
                    </a:cubicBezTo>
                    <a:cubicBezTo>
                      <a:pt x="87" y="6"/>
                      <a:pt x="87" y="6"/>
                      <a:pt x="87" y="6"/>
                    </a:cubicBezTo>
                    <a:cubicBezTo>
                      <a:pt x="87" y="6"/>
                      <a:pt x="74" y="5"/>
                      <a:pt x="64" y="5"/>
                    </a:cubicBezTo>
                    <a:cubicBezTo>
                      <a:pt x="55" y="5"/>
                      <a:pt x="47" y="5"/>
                      <a:pt x="40" y="6"/>
                    </a:cubicBezTo>
                    <a:cubicBezTo>
                      <a:pt x="32" y="6"/>
                      <a:pt x="25" y="7"/>
                      <a:pt x="19" y="7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13" y="2"/>
                      <a:pt x="22" y="1"/>
                      <a:pt x="33" y="1"/>
                    </a:cubicBezTo>
                    <a:cubicBezTo>
                      <a:pt x="43" y="0"/>
                      <a:pt x="53" y="0"/>
                      <a:pt x="62" y="0"/>
                    </a:cubicBezTo>
                    <a:cubicBezTo>
                      <a:pt x="83" y="0"/>
                      <a:pt x="99" y="1"/>
                      <a:pt x="110" y="3"/>
                    </a:cubicBezTo>
                    <a:cubicBezTo>
                      <a:pt x="122" y="4"/>
                      <a:pt x="131" y="11"/>
                      <a:pt x="131" y="11"/>
                    </a:cubicBezTo>
                    <a:cubicBezTo>
                      <a:pt x="136" y="18"/>
                      <a:pt x="140" y="25"/>
                      <a:pt x="144" y="32"/>
                    </a:cubicBezTo>
                    <a:cubicBezTo>
                      <a:pt x="136" y="32"/>
                      <a:pt x="128" y="32"/>
                      <a:pt x="119" y="32"/>
                    </a:cubicBezTo>
                    <a:close/>
                    <a:moveTo>
                      <a:pt x="65" y="27"/>
                    </a:moveTo>
                    <a:cubicBezTo>
                      <a:pt x="78" y="27"/>
                      <a:pt x="87" y="26"/>
                      <a:pt x="94" y="25"/>
                    </a:cubicBezTo>
                    <a:cubicBezTo>
                      <a:pt x="101" y="24"/>
                      <a:pt x="102" y="19"/>
                      <a:pt x="102" y="19"/>
                    </a:cubicBezTo>
                    <a:cubicBezTo>
                      <a:pt x="100" y="17"/>
                      <a:pt x="100" y="17"/>
                      <a:pt x="100" y="17"/>
                    </a:cubicBezTo>
                    <a:cubicBezTo>
                      <a:pt x="93" y="17"/>
                      <a:pt x="86" y="17"/>
                      <a:pt x="79" y="17"/>
                    </a:cubicBezTo>
                    <a:cubicBezTo>
                      <a:pt x="63" y="17"/>
                      <a:pt x="52" y="18"/>
                      <a:pt x="45" y="18"/>
                    </a:cubicBezTo>
                    <a:cubicBezTo>
                      <a:pt x="38" y="19"/>
                      <a:pt x="36" y="23"/>
                      <a:pt x="36" y="23"/>
                    </a:cubicBezTo>
                    <a:cubicBezTo>
                      <a:pt x="45" y="26"/>
                      <a:pt x="45" y="26"/>
                      <a:pt x="45" y="26"/>
                    </a:cubicBezTo>
                    <a:cubicBezTo>
                      <a:pt x="45" y="26"/>
                      <a:pt x="56" y="27"/>
                      <a:pt x="65" y="27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9" name="Freeform 415"/>
              <p:cNvSpPr>
                <a:spLocks/>
              </p:cNvSpPr>
              <p:nvPr/>
            </p:nvSpPr>
            <p:spPr bwMode="auto">
              <a:xfrm>
                <a:off x="23320375" y="5572126"/>
                <a:ext cx="615950" cy="119063"/>
              </a:xfrm>
              <a:custGeom>
                <a:avLst/>
                <a:gdLst>
                  <a:gd name="T0" fmla="*/ 164 w 164"/>
                  <a:gd name="T1" fmla="*/ 32 h 32"/>
                  <a:gd name="T2" fmla="*/ 129 w 164"/>
                  <a:gd name="T3" fmla="*/ 32 h 32"/>
                  <a:gd name="T4" fmla="*/ 117 w 164"/>
                  <a:gd name="T5" fmla="*/ 13 h 32"/>
                  <a:gd name="T6" fmla="*/ 105 w 164"/>
                  <a:gd name="T7" fmla="*/ 7 h 32"/>
                  <a:gd name="T8" fmla="*/ 80 w 164"/>
                  <a:gd name="T9" fmla="*/ 5 h 32"/>
                  <a:gd name="T10" fmla="*/ 50 w 164"/>
                  <a:gd name="T11" fmla="*/ 8 h 32"/>
                  <a:gd name="T12" fmla="*/ 45 w 164"/>
                  <a:gd name="T13" fmla="*/ 16 h 32"/>
                  <a:gd name="T14" fmla="*/ 55 w 164"/>
                  <a:gd name="T15" fmla="*/ 32 h 32"/>
                  <a:gd name="T16" fmla="*/ 20 w 164"/>
                  <a:gd name="T17" fmla="*/ 32 h 32"/>
                  <a:gd name="T18" fmla="*/ 0 w 164"/>
                  <a:gd name="T19" fmla="*/ 0 h 32"/>
                  <a:gd name="T20" fmla="*/ 27 w 164"/>
                  <a:gd name="T21" fmla="*/ 0 h 32"/>
                  <a:gd name="T22" fmla="*/ 35 w 164"/>
                  <a:gd name="T23" fmla="*/ 5 h 32"/>
                  <a:gd name="T24" fmla="*/ 37 w 164"/>
                  <a:gd name="T25" fmla="*/ 5 h 32"/>
                  <a:gd name="T26" fmla="*/ 55 w 164"/>
                  <a:gd name="T27" fmla="*/ 1 h 32"/>
                  <a:gd name="T28" fmla="*/ 85 w 164"/>
                  <a:gd name="T29" fmla="*/ 0 h 32"/>
                  <a:gd name="T30" fmla="*/ 151 w 164"/>
                  <a:gd name="T31" fmla="*/ 11 h 32"/>
                  <a:gd name="T32" fmla="*/ 164 w 164"/>
                  <a:gd name="T33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64" h="32">
                    <a:moveTo>
                      <a:pt x="164" y="32"/>
                    </a:moveTo>
                    <a:cubicBezTo>
                      <a:pt x="152" y="32"/>
                      <a:pt x="141" y="32"/>
                      <a:pt x="129" y="32"/>
                    </a:cubicBezTo>
                    <a:cubicBezTo>
                      <a:pt x="125" y="25"/>
                      <a:pt x="121" y="19"/>
                      <a:pt x="117" y="13"/>
                    </a:cubicBezTo>
                    <a:cubicBezTo>
                      <a:pt x="105" y="7"/>
                      <a:pt x="105" y="7"/>
                      <a:pt x="105" y="7"/>
                    </a:cubicBezTo>
                    <a:cubicBezTo>
                      <a:pt x="100" y="6"/>
                      <a:pt x="91" y="5"/>
                      <a:pt x="80" y="5"/>
                    </a:cubicBezTo>
                    <a:cubicBezTo>
                      <a:pt x="66" y="5"/>
                      <a:pt x="56" y="6"/>
                      <a:pt x="50" y="8"/>
                    </a:cubicBezTo>
                    <a:cubicBezTo>
                      <a:pt x="45" y="16"/>
                      <a:pt x="45" y="16"/>
                      <a:pt x="45" y="16"/>
                    </a:cubicBezTo>
                    <a:cubicBezTo>
                      <a:pt x="55" y="32"/>
                      <a:pt x="55" y="32"/>
                      <a:pt x="55" y="32"/>
                    </a:cubicBezTo>
                    <a:cubicBezTo>
                      <a:pt x="43" y="32"/>
                      <a:pt x="31" y="32"/>
                      <a:pt x="20" y="32"/>
                    </a:cubicBezTo>
                    <a:cubicBezTo>
                      <a:pt x="13" y="21"/>
                      <a:pt x="7" y="11"/>
                      <a:pt x="0" y="0"/>
                    </a:cubicBezTo>
                    <a:cubicBezTo>
                      <a:pt x="9" y="0"/>
                      <a:pt x="18" y="0"/>
                      <a:pt x="27" y="0"/>
                    </a:cubicBezTo>
                    <a:cubicBezTo>
                      <a:pt x="35" y="5"/>
                      <a:pt x="35" y="5"/>
                      <a:pt x="35" y="5"/>
                    </a:cubicBezTo>
                    <a:cubicBezTo>
                      <a:pt x="37" y="5"/>
                      <a:pt x="37" y="5"/>
                      <a:pt x="37" y="5"/>
                    </a:cubicBezTo>
                    <a:cubicBezTo>
                      <a:pt x="37" y="5"/>
                      <a:pt x="47" y="2"/>
                      <a:pt x="55" y="1"/>
                    </a:cubicBezTo>
                    <a:cubicBezTo>
                      <a:pt x="64" y="0"/>
                      <a:pt x="74" y="0"/>
                      <a:pt x="85" y="0"/>
                    </a:cubicBezTo>
                    <a:cubicBezTo>
                      <a:pt x="124" y="0"/>
                      <a:pt x="146" y="4"/>
                      <a:pt x="151" y="11"/>
                    </a:cubicBezTo>
                    <a:cubicBezTo>
                      <a:pt x="155" y="18"/>
                      <a:pt x="159" y="25"/>
                      <a:pt x="164" y="3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0" name="Freeform 416"/>
              <p:cNvSpPr>
                <a:spLocks noEditPoints="1"/>
              </p:cNvSpPr>
              <p:nvPr/>
            </p:nvSpPr>
            <p:spPr bwMode="auto">
              <a:xfrm>
                <a:off x="24041100" y="5526088"/>
                <a:ext cx="595313" cy="165100"/>
              </a:xfrm>
              <a:custGeom>
                <a:avLst/>
                <a:gdLst>
                  <a:gd name="T0" fmla="*/ 76 w 159"/>
                  <a:gd name="T1" fmla="*/ 44 h 44"/>
                  <a:gd name="T2" fmla="*/ 25 w 159"/>
                  <a:gd name="T3" fmla="*/ 40 h 44"/>
                  <a:gd name="T4" fmla="*/ 0 w 159"/>
                  <a:gd name="T5" fmla="*/ 28 h 44"/>
                  <a:gd name="T6" fmla="*/ 10 w 159"/>
                  <a:gd name="T7" fmla="*/ 16 h 44"/>
                  <a:gd name="T8" fmla="*/ 55 w 159"/>
                  <a:gd name="T9" fmla="*/ 12 h 44"/>
                  <a:gd name="T10" fmla="*/ 107 w 159"/>
                  <a:gd name="T11" fmla="*/ 16 h 44"/>
                  <a:gd name="T12" fmla="*/ 109 w 159"/>
                  <a:gd name="T13" fmla="*/ 16 h 44"/>
                  <a:gd name="T14" fmla="*/ 103 w 159"/>
                  <a:gd name="T15" fmla="*/ 11 h 44"/>
                  <a:gd name="T16" fmla="*/ 95 w 159"/>
                  <a:gd name="T17" fmla="*/ 0 h 44"/>
                  <a:gd name="T18" fmla="*/ 130 w 159"/>
                  <a:gd name="T19" fmla="*/ 0 h 44"/>
                  <a:gd name="T20" fmla="*/ 159 w 159"/>
                  <a:gd name="T21" fmla="*/ 44 h 44"/>
                  <a:gd name="T22" fmla="*/ 132 w 159"/>
                  <a:gd name="T23" fmla="*/ 44 h 44"/>
                  <a:gd name="T24" fmla="*/ 123 w 159"/>
                  <a:gd name="T25" fmla="*/ 40 h 44"/>
                  <a:gd name="T26" fmla="*/ 122 w 159"/>
                  <a:gd name="T27" fmla="*/ 40 h 44"/>
                  <a:gd name="T28" fmla="*/ 76 w 159"/>
                  <a:gd name="T29" fmla="*/ 44 h 44"/>
                  <a:gd name="T30" fmla="*/ 81 w 159"/>
                  <a:gd name="T31" fmla="*/ 39 h 44"/>
                  <a:gd name="T32" fmla="*/ 111 w 159"/>
                  <a:gd name="T33" fmla="*/ 37 h 44"/>
                  <a:gd name="T34" fmla="*/ 116 w 159"/>
                  <a:gd name="T35" fmla="*/ 29 h 44"/>
                  <a:gd name="T36" fmla="*/ 115 w 159"/>
                  <a:gd name="T37" fmla="*/ 28 h 44"/>
                  <a:gd name="T38" fmla="*/ 100 w 159"/>
                  <a:gd name="T39" fmla="*/ 20 h 44"/>
                  <a:gd name="T40" fmla="*/ 67 w 159"/>
                  <a:gd name="T41" fmla="*/ 17 h 44"/>
                  <a:gd name="T42" fmla="*/ 41 w 159"/>
                  <a:gd name="T43" fmla="*/ 20 h 44"/>
                  <a:gd name="T44" fmla="*/ 36 w 159"/>
                  <a:gd name="T45" fmla="*/ 28 h 44"/>
                  <a:gd name="T46" fmla="*/ 51 w 159"/>
                  <a:gd name="T47" fmla="*/ 36 h 44"/>
                  <a:gd name="T48" fmla="*/ 81 w 159"/>
                  <a:gd name="T49" fmla="*/ 39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59" h="44">
                    <a:moveTo>
                      <a:pt x="76" y="44"/>
                    </a:moveTo>
                    <a:cubicBezTo>
                      <a:pt x="55" y="44"/>
                      <a:pt x="38" y="43"/>
                      <a:pt x="25" y="40"/>
                    </a:cubicBezTo>
                    <a:cubicBezTo>
                      <a:pt x="12" y="37"/>
                      <a:pt x="0" y="28"/>
                      <a:pt x="0" y="28"/>
                    </a:cubicBezTo>
                    <a:cubicBezTo>
                      <a:pt x="0" y="28"/>
                      <a:pt x="0" y="19"/>
                      <a:pt x="10" y="16"/>
                    </a:cubicBezTo>
                    <a:cubicBezTo>
                      <a:pt x="19" y="13"/>
                      <a:pt x="34" y="12"/>
                      <a:pt x="55" y="12"/>
                    </a:cubicBezTo>
                    <a:cubicBezTo>
                      <a:pt x="76" y="12"/>
                      <a:pt x="94" y="13"/>
                      <a:pt x="107" y="16"/>
                    </a:cubicBezTo>
                    <a:cubicBezTo>
                      <a:pt x="109" y="16"/>
                      <a:pt x="109" y="16"/>
                      <a:pt x="109" y="16"/>
                    </a:cubicBezTo>
                    <a:cubicBezTo>
                      <a:pt x="103" y="11"/>
                      <a:pt x="103" y="11"/>
                      <a:pt x="103" y="11"/>
                    </a:cubicBezTo>
                    <a:cubicBezTo>
                      <a:pt x="95" y="0"/>
                      <a:pt x="95" y="0"/>
                      <a:pt x="95" y="0"/>
                    </a:cubicBezTo>
                    <a:cubicBezTo>
                      <a:pt x="107" y="0"/>
                      <a:pt x="118" y="0"/>
                      <a:pt x="130" y="0"/>
                    </a:cubicBezTo>
                    <a:cubicBezTo>
                      <a:pt x="140" y="15"/>
                      <a:pt x="149" y="29"/>
                      <a:pt x="159" y="44"/>
                    </a:cubicBezTo>
                    <a:cubicBezTo>
                      <a:pt x="150" y="44"/>
                      <a:pt x="141" y="44"/>
                      <a:pt x="132" y="44"/>
                    </a:cubicBezTo>
                    <a:cubicBezTo>
                      <a:pt x="123" y="40"/>
                      <a:pt x="123" y="40"/>
                      <a:pt x="123" y="40"/>
                    </a:cubicBezTo>
                    <a:cubicBezTo>
                      <a:pt x="122" y="40"/>
                      <a:pt x="122" y="40"/>
                      <a:pt x="122" y="40"/>
                    </a:cubicBezTo>
                    <a:cubicBezTo>
                      <a:pt x="112" y="43"/>
                      <a:pt x="97" y="44"/>
                      <a:pt x="76" y="44"/>
                    </a:cubicBezTo>
                    <a:close/>
                    <a:moveTo>
                      <a:pt x="81" y="39"/>
                    </a:moveTo>
                    <a:cubicBezTo>
                      <a:pt x="96" y="39"/>
                      <a:pt x="111" y="37"/>
                      <a:pt x="111" y="37"/>
                    </a:cubicBezTo>
                    <a:cubicBezTo>
                      <a:pt x="116" y="29"/>
                      <a:pt x="116" y="29"/>
                      <a:pt x="116" y="29"/>
                    </a:cubicBezTo>
                    <a:cubicBezTo>
                      <a:pt x="115" y="28"/>
                      <a:pt x="115" y="28"/>
                      <a:pt x="115" y="28"/>
                    </a:cubicBezTo>
                    <a:cubicBezTo>
                      <a:pt x="115" y="28"/>
                      <a:pt x="108" y="21"/>
                      <a:pt x="100" y="20"/>
                    </a:cubicBezTo>
                    <a:cubicBezTo>
                      <a:pt x="92" y="18"/>
                      <a:pt x="81" y="17"/>
                      <a:pt x="67" y="17"/>
                    </a:cubicBezTo>
                    <a:cubicBezTo>
                      <a:pt x="55" y="17"/>
                      <a:pt x="41" y="20"/>
                      <a:pt x="41" y="20"/>
                    </a:cubicBezTo>
                    <a:cubicBezTo>
                      <a:pt x="36" y="28"/>
                      <a:pt x="36" y="28"/>
                      <a:pt x="36" y="28"/>
                    </a:cubicBezTo>
                    <a:cubicBezTo>
                      <a:pt x="36" y="28"/>
                      <a:pt x="43" y="35"/>
                      <a:pt x="51" y="36"/>
                    </a:cubicBezTo>
                    <a:cubicBezTo>
                      <a:pt x="58" y="38"/>
                      <a:pt x="69" y="39"/>
                      <a:pt x="81" y="39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1" name="Freeform 417"/>
              <p:cNvSpPr>
                <a:spLocks/>
              </p:cNvSpPr>
              <p:nvPr/>
            </p:nvSpPr>
            <p:spPr bwMode="auto">
              <a:xfrm>
                <a:off x="-33608963" y="3462338"/>
                <a:ext cx="528638" cy="106363"/>
              </a:xfrm>
              <a:custGeom>
                <a:avLst/>
                <a:gdLst>
                  <a:gd name="T0" fmla="*/ 55 w 141"/>
                  <a:gd name="T1" fmla="*/ 28 h 28"/>
                  <a:gd name="T2" fmla="*/ 8 w 141"/>
                  <a:gd name="T3" fmla="*/ 24 h 28"/>
                  <a:gd name="T4" fmla="*/ 6 w 141"/>
                  <a:gd name="T5" fmla="*/ 14 h 28"/>
                  <a:gd name="T6" fmla="*/ 41 w 141"/>
                  <a:gd name="T7" fmla="*/ 4 h 28"/>
                  <a:gd name="T8" fmla="*/ 100 w 141"/>
                  <a:gd name="T9" fmla="*/ 0 h 28"/>
                  <a:gd name="T10" fmla="*/ 141 w 141"/>
                  <a:gd name="T11" fmla="*/ 2 h 28"/>
                  <a:gd name="T12" fmla="*/ 124 w 141"/>
                  <a:gd name="T13" fmla="*/ 6 h 28"/>
                  <a:gd name="T14" fmla="*/ 93 w 141"/>
                  <a:gd name="T15" fmla="*/ 5 h 28"/>
                  <a:gd name="T16" fmla="*/ 40 w 141"/>
                  <a:gd name="T17" fmla="*/ 14 h 28"/>
                  <a:gd name="T18" fmla="*/ 39 w 141"/>
                  <a:gd name="T19" fmla="*/ 21 h 28"/>
                  <a:gd name="T20" fmla="*/ 64 w 141"/>
                  <a:gd name="T21" fmla="*/ 23 h 28"/>
                  <a:gd name="T22" fmla="*/ 107 w 141"/>
                  <a:gd name="T23" fmla="*/ 21 h 28"/>
                  <a:gd name="T24" fmla="*/ 100 w 141"/>
                  <a:gd name="T25" fmla="*/ 26 h 28"/>
                  <a:gd name="T26" fmla="*/ 79 w 141"/>
                  <a:gd name="T27" fmla="*/ 28 h 28"/>
                  <a:gd name="T28" fmla="*/ 55 w 141"/>
                  <a:gd name="T29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41" h="28">
                    <a:moveTo>
                      <a:pt x="55" y="28"/>
                    </a:moveTo>
                    <a:cubicBezTo>
                      <a:pt x="32" y="28"/>
                      <a:pt x="17" y="27"/>
                      <a:pt x="8" y="24"/>
                    </a:cubicBezTo>
                    <a:cubicBezTo>
                      <a:pt x="0" y="22"/>
                      <a:pt x="0" y="19"/>
                      <a:pt x="6" y="14"/>
                    </a:cubicBezTo>
                    <a:cubicBezTo>
                      <a:pt x="13" y="10"/>
                      <a:pt x="25" y="6"/>
                      <a:pt x="41" y="4"/>
                    </a:cubicBezTo>
                    <a:cubicBezTo>
                      <a:pt x="57" y="1"/>
                      <a:pt x="77" y="0"/>
                      <a:pt x="100" y="0"/>
                    </a:cubicBezTo>
                    <a:cubicBezTo>
                      <a:pt x="116" y="0"/>
                      <a:pt x="130" y="1"/>
                      <a:pt x="141" y="2"/>
                    </a:cubicBezTo>
                    <a:cubicBezTo>
                      <a:pt x="124" y="6"/>
                      <a:pt x="124" y="6"/>
                      <a:pt x="124" y="6"/>
                    </a:cubicBezTo>
                    <a:cubicBezTo>
                      <a:pt x="112" y="5"/>
                      <a:pt x="102" y="5"/>
                      <a:pt x="93" y="5"/>
                    </a:cubicBezTo>
                    <a:cubicBezTo>
                      <a:pt x="67" y="5"/>
                      <a:pt x="49" y="8"/>
                      <a:pt x="40" y="14"/>
                    </a:cubicBezTo>
                    <a:cubicBezTo>
                      <a:pt x="39" y="21"/>
                      <a:pt x="39" y="21"/>
                      <a:pt x="39" y="21"/>
                    </a:cubicBezTo>
                    <a:cubicBezTo>
                      <a:pt x="39" y="21"/>
                      <a:pt x="51" y="23"/>
                      <a:pt x="64" y="23"/>
                    </a:cubicBezTo>
                    <a:cubicBezTo>
                      <a:pt x="78" y="23"/>
                      <a:pt x="93" y="22"/>
                      <a:pt x="107" y="21"/>
                    </a:cubicBezTo>
                    <a:cubicBezTo>
                      <a:pt x="100" y="26"/>
                      <a:pt x="100" y="26"/>
                      <a:pt x="100" y="26"/>
                    </a:cubicBezTo>
                    <a:cubicBezTo>
                      <a:pt x="93" y="27"/>
                      <a:pt x="86" y="27"/>
                      <a:pt x="79" y="28"/>
                    </a:cubicBezTo>
                    <a:cubicBezTo>
                      <a:pt x="72" y="28"/>
                      <a:pt x="64" y="28"/>
                      <a:pt x="55" y="28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2" name="Freeform 418"/>
              <p:cNvSpPr>
                <a:spLocks noEditPoints="1"/>
              </p:cNvSpPr>
              <p:nvPr/>
            </p:nvSpPr>
            <p:spPr bwMode="auto">
              <a:xfrm>
                <a:off x="-33113663" y="3462338"/>
                <a:ext cx="563563" cy="106363"/>
              </a:xfrm>
              <a:custGeom>
                <a:avLst/>
                <a:gdLst>
                  <a:gd name="T0" fmla="*/ 96 w 150"/>
                  <a:gd name="T1" fmla="*/ 27 h 28"/>
                  <a:gd name="T2" fmla="*/ 95 w 150"/>
                  <a:gd name="T3" fmla="*/ 24 h 28"/>
                  <a:gd name="T4" fmla="*/ 94 w 150"/>
                  <a:gd name="T5" fmla="*/ 24 h 28"/>
                  <a:gd name="T6" fmla="*/ 67 w 150"/>
                  <a:gd name="T7" fmla="*/ 27 h 28"/>
                  <a:gd name="T8" fmla="*/ 37 w 150"/>
                  <a:gd name="T9" fmla="*/ 28 h 28"/>
                  <a:gd name="T10" fmla="*/ 6 w 150"/>
                  <a:gd name="T11" fmla="*/ 26 h 28"/>
                  <a:gd name="T12" fmla="*/ 2 w 150"/>
                  <a:gd name="T13" fmla="*/ 20 h 28"/>
                  <a:gd name="T14" fmla="*/ 29 w 150"/>
                  <a:gd name="T15" fmla="*/ 14 h 28"/>
                  <a:gd name="T16" fmla="*/ 86 w 150"/>
                  <a:gd name="T17" fmla="*/ 11 h 28"/>
                  <a:gd name="T18" fmla="*/ 112 w 150"/>
                  <a:gd name="T19" fmla="*/ 11 h 28"/>
                  <a:gd name="T20" fmla="*/ 114 w 150"/>
                  <a:gd name="T21" fmla="*/ 10 h 28"/>
                  <a:gd name="T22" fmla="*/ 113 w 150"/>
                  <a:gd name="T23" fmla="*/ 6 h 28"/>
                  <a:gd name="T24" fmla="*/ 94 w 150"/>
                  <a:gd name="T25" fmla="*/ 5 h 28"/>
                  <a:gd name="T26" fmla="*/ 71 w 150"/>
                  <a:gd name="T27" fmla="*/ 5 h 28"/>
                  <a:gd name="T28" fmla="*/ 49 w 150"/>
                  <a:gd name="T29" fmla="*/ 7 h 28"/>
                  <a:gd name="T30" fmla="*/ 44 w 150"/>
                  <a:gd name="T31" fmla="*/ 3 h 28"/>
                  <a:gd name="T32" fmla="*/ 74 w 150"/>
                  <a:gd name="T33" fmla="*/ 1 h 28"/>
                  <a:gd name="T34" fmla="*/ 102 w 150"/>
                  <a:gd name="T35" fmla="*/ 0 h 28"/>
                  <a:gd name="T36" fmla="*/ 142 w 150"/>
                  <a:gd name="T37" fmla="*/ 2 h 28"/>
                  <a:gd name="T38" fmla="*/ 146 w 150"/>
                  <a:gd name="T39" fmla="*/ 10 h 28"/>
                  <a:gd name="T40" fmla="*/ 119 w 150"/>
                  <a:gd name="T41" fmla="*/ 27 h 28"/>
                  <a:gd name="T42" fmla="*/ 96 w 150"/>
                  <a:gd name="T43" fmla="*/ 27 h 28"/>
                  <a:gd name="T44" fmla="*/ 54 w 150"/>
                  <a:gd name="T45" fmla="*/ 24 h 28"/>
                  <a:gd name="T46" fmla="*/ 85 w 150"/>
                  <a:gd name="T47" fmla="*/ 22 h 28"/>
                  <a:gd name="T48" fmla="*/ 103 w 150"/>
                  <a:gd name="T49" fmla="*/ 17 h 28"/>
                  <a:gd name="T50" fmla="*/ 106 w 150"/>
                  <a:gd name="T51" fmla="*/ 15 h 28"/>
                  <a:gd name="T52" fmla="*/ 87 w 150"/>
                  <a:gd name="T53" fmla="*/ 15 h 28"/>
                  <a:gd name="T54" fmla="*/ 52 w 150"/>
                  <a:gd name="T55" fmla="*/ 16 h 28"/>
                  <a:gd name="T56" fmla="*/ 36 w 150"/>
                  <a:gd name="T57" fmla="*/ 20 h 28"/>
                  <a:gd name="T58" fmla="*/ 37 w 150"/>
                  <a:gd name="T59" fmla="*/ 22 h 28"/>
                  <a:gd name="T60" fmla="*/ 54 w 150"/>
                  <a:gd name="T61" fmla="*/ 2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50" h="28">
                    <a:moveTo>
                      <a:pt x="96" y="27"/>
                    </a:moveTo>
                    <a:cubicBezTo>
                      <a:pt x="95" y="24"/>
                      <a:pt x="95" y="24"/>
                      <a:pt x="95" y="24"/>
                    </a:cubicBezTo>
                    <a:cubicBezTo>
                      <a:pt x="94" y="24"/>
                      <a:pt x="94" y="24"/>
                      <a:pt x="94" y="24"/>
                    </a:cubicBezTo>
                    <a:cubicBezTo>
                      <a:pt x="84" y="25"/>
                      <a:pt x="75" y="26"/>
                      <a:pt x="67" y="27"/>
                    </a:cubicBezTo>
                    <a:cubicBezTo>
                      <a:pt x="59" y="28"/>
                      <a:pt x="49" y="28"/>
                      <a:pt x="37" y="28"/>
                    </a:cubicBezTo>
                    <a:cubicBezTo>
                      <a:pt x="22" y="28"/>
                      <a:pt x="6" y="26"/>
                      <a:pt x="6" y="26"/>
                    </a:cubicBezTo>
                    <a:cubicBezTo>
                      <a:pt x="0" y="24"/>
                      <a:pt x="2" y="20"/>
                      <a:pt x="2" y="20"/>
                    </a:cubicBezTo>
                    <a:cubicBezTo>
                      <a:pt x="2" y="20"/>
                      <a:pt x="16" y="15"/>
                      <a:pt x="29" y="14"/>
                    </a:cubicBezTo>
                    <a:cubicBezTo>
                      <a:pt x="43" y="12"/>
                      <a:pt x="62" y="11"/>
                      <a:pt x="86" y="11"/>
                    </a:cubicBezTo>
                    <a:cubicBezTo>
                      <a:pt x="94" y="11"/>
                      <a:pt x="103" y="11"/>
                      <a:pt x="112" y="11"/>
                    </a:cubicBezTo>
                    <a:cubicBezTo>
                      <a:pt x="114" y="10"/>
                      <a:pt x="114" y="10"/>
                      <a:pt x="114" y="10"/>
                    </a:cubicBezTo>
                    <a:cubicBezTo>
                      <a:pt x="113" y="6"/>
                      <a:pt x="113" y="6"/>
                      <a:pt x="113" y="6"/>
                    </a:cubicBezTo>
                    <a:cubicBezTo>
                      <a:pt x="113" y="6"/>
                      <a:pt x="104" y="5"/>
                      <a:pt x="94" y="5"/>
                    </a:cubicBezTo>
                    <a:cubicBezTo>
                      <a:pt x="86" y="5"/>
                      <a:pt x="79" y="5"/>
                      <a:pt x="71" y="5"/>
                    </a:cubicBezTo>
                    <a:cubicBezTo>
                      <a:pt x="63" y="6"/>
                      <a:pt x="56" y="6"/>
                      <a:pt x="49" y="7"/>
                    </a:cubicBezTo>
                    <a:cubicBezTo>
                      <a:pt x="44" y="3"/>
                      <a:pt x="44" y="3"/>
                      <a:pt x="44" y="3"/>
                    </a:cubicBezTo>
                    <a:cubicBezTo>
                      <a:pt x="54" y="2"/>
                      <a:pt x="63" y="1"/>
                      <a:pt x="74" y="1"/>
                    </a:cubicBezTo>
                    <a:cubicBezTo>
                      <a:pt x="84" y="0"/>
                      <a:pt x="94" y="0"/>
                      <a:pt x="102" y="0"/>
                    </a:cubicBezTo>
                    <a:cubicBezTo>
                      <a:pt x="121" y="0"/>
                      <a:pt x="135" y="1"/>
                      <a:pt x="142" y="2"/>
                    </a:cubicBezTo>
                    <a:cubicBezTo>
                      <a:pt x="150" y="4"/>
                      <a:pt x="146" y="10"/>
                      <a:pt x="146" y="10"/>
                    </a:cubicBezTo>
                    <a:cubicBezTo>
                      <a:pt x="137" y="16"/>
                      <a:pt x="128" y="21"/>
                      <a:pt x="119" y="27"/>
                    </a:cubicBezTo>
                    <a:cubicBezTo>
                      <a:pt x="111" y="27"/>
                      <a:pt x="104" y="27"/>
                      <a:pt x="96" y="27"/>
                    </a:cubicBezTo>
                    <a:close/>
                    <a:moveTo>
                      <a:pt x="54" y="24"/>
                    </a:moveTo>
                    <a:cubicBezTo>
                      <a:pt x="66" y="24"/>
                      <a:pt x="76" y="23"/>
                      <a:pt x="85" y="22"/>
                    </a:cubicBezTo>
                    <a:cubicBezTo>
                      <a:pt x="94" y="21"/>
                      <a:pt x="103" y="17"/>
                      <a:pt x="103" y="17"/>
                    </a:cubicBezTo>
                    <a:cubicBezTo>
                      <a:pt x="106" y="15"/>
                      <a:pt x="106" y="15"/>
                      <a:pt x="106" y="15"/>
                    </a:cubicBezTo>
                    <a:cubicBezTo>
                      <a:pt x="100" y="15"/>
                      <a:pt x="93" y="15"/>
                      <a:pt x="87" y="15"/>
                    </a:cubicBezTo>
                    <a:cubicBezTo>
                      <a:pt x="71" y="15"/>
                      <a:pt x="60" y="15"/>
                      <a:pt x="52" y="16"/>
                    </a:cubicBezTo>
                    <a:cubicBezTo>
                      <a:pt x="44" y="17"/>
                      <a:pt x="36" y="20"/>
                      <a:pt x="36" y="20"/>
                    </a:cubicBezTo>
                    <a:cubicBezTo>
                      <a:pt x="37" y="22"/>
                      <a:pt x="37" y="22"/>
                      <a:pt x="37" y="22"/>
                    </a:cubicBezTo>
                    <a:cubicBezTo>
                      <a:pt x="37" y="22"/>
                      <a:pt x="46" y="24"/>
                      <a:pt x="54" y="2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3" name="Freeform 419"/>
              <p:cNvSpPr>
                <a:spLocks noEditPoints="1"/>
              </p:cNvSpPr>
              <p:nvPr/>
            </p:nvSpPr>
            <p:spPr bwMode="auto">
              <a:xfrm>
                <a:off x="-32565975" y="3462338"/>
                <a:ext cx="679450" cy="147638"/>
              </a:xfrm>
              <a:custGeom>
                <a:avLst/>
                <a:gdLst>
                  <a:gd name="T0" fmla="*/ 94 w 181"/>
                  <a:gd name="T1" fmla="*/ 28 h 39"/>
                  <a:gd name="T2" fmla="*/ 54 w 181"/>
                  <a:gd name="T3" fmla="*/ 24 h 39"/>
                  <a:gd name="T4" fmla="*/ 52 w 181"/>
                  <a:gd name="T5" fmla="*/ 24 h 39"/>
                  <a:gd name="T6" fmla="*/ 48 w 181"/>
                  <a:gd name="T7" fmla="*/ 29 h 39"/>
                  <a:gd name="T8" fmla="*/ 32 w 181"/>
                  <a:gd name="T9" fmla="*/ 39 h 39"/>
                  <a:gd name="T10" fmla="*/ 0 w 181"/>
                  <a:gd name="T11" fmla="*/ 39 h 39"/>
                  <a:gd name="T12" fmla="*/ 58 w 181"/>
                  <a:gd name="T13" fmla="*/ 1 h 39"/>
                  <a:gd name="T14" fmla="*/ 84 w 181"/>
                  <a:gd name="T15" fmla="*/ 1 h 39"/>
                  <a:gd name="T16" fmla="*/ 83 w 181"/>
                  <a:gd name="T17" fmla="*/ 4 h 39"/>
                  <a:gd name="T18" fmla="*/ 85 w 181"/>
                  <a:gd name="T19" fmla="*/ 4 h 39"/>
                  <a:gd name="T20" fmla="*/ 136 w 181"/>
                  <a:gd name="T21" fmla="*/ 0 h 39"/>
                  <a:gd name="T22" fmla="*/ 174 w 181"/>
                  <a:gd name="T23" fmla="*/ 4 h 39"/>
                  <a:gd name="T24" fmla="*/ 175 w 181"/>
                  <a:gd name="T25" fmla="*/ 14 h 39"/>
                  <a:gd name="T26" fmla="*/ 143 w 181"/>
                  <a:gd name="T27" fmla="*/ 24 h 39"/>
                  <a:gd name="T28" fmla="*/ 94 w 181"/>
                  <a:gd name="T29" fmla="*/ 28 h 39"/>
                  <a:gd name="T30" fmla="*/ 120 w 181"/>
                  <a:gd name="T31" fmla="*/ 5 h 39"/>
                  <a:gd name="T32" fmla="*/ 90 w 181"/>
                  <a:gd name="T33" fmla="*/ 7 h 39"/>
                  <a:gd name="T34" fmla="*/ 71 w 181"/>
                  <a:gd name="T35" fmla="*/ 13 h 39"/>
                  <a:gd name="T36" fmla="*/ 70 w 181"/>
                  <a:gd name="T37" fmla="*/ 14 h 39"/>
                  <a:gd name="T38" fmla="*/ 68 w 181"/>
                  <a:gd name="T39" fmla="*/ 21 h 39"/>
                  <a:gd name="T40" fmla="*/ 93 w 181"/>
                  <a:gd name="T41" fmla="*/ 23 h 39"/>
                  <a:gd name="T42" fmla="*/ 123 w 181"/>
                  <a:gd name="T43" fmla="*/ 21 h 39"/>
                  <a:gd name="T44" fmla="*/ 142 w 181"/>
                  <a:gd name="T45" fmla="*/ 14 h 39"/>
                  <a:gd name="T46" fmla="*/ 143 w 181"/>
                  <a:gd name="T47" fmla="*/ 7 h 39"/>
                  <a:gd name="T48" fmla="*/ 120 w 181"/>
                  <a:gd name="T49" fmla="*/ 5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81" h="39">
                    <a:moveTo>
                      <a:pt x="94" y="28"/>
                    </a:moveTo>
                    <a:cubicBezTo>
                      <a:pt x="74" y="28"/>
                      <a:pt x="61" y="27"/>
                      <a:pt x="54" y="24"/>
                    </a:cubicBezTo>
                    <a:cubicBezTo>
                      <a:pt x="52" y="24"/>
                      <a:pt x="52" y="24"/>
                      <a:pt x="52" y="24"/>
                    </a:cubicBezTo>
                    <a:cubicBezTo>
                      <a:pt x="48" y="29"/>
                      <a:pt x="48" y="29"/>
                      <a:pt x="48" y="29"/>
                    </a:cubicBezTo>
                    <a:cubicBezTo>
                      <a:pt x="32" y="39"/>
                      <a:pt x="32" y="39"/>
                      <a:pt x="32" y="39"/>
                    </a:cubicBezTo>
                    <a:cubicBezTo>
                      <a:pt x="21" y="39"/>
                      <a:pt x="10" y="39"/>
                      <a:pt x="0" y="39"/>
                    </a:cubicBezTo>
                    <a:cubicBezTo>
                      <a:pt x="19" y="26"/>
                      <a:pt x="39" y="14"/>
                      <a:pt x="58" y="1"/>
                    </a:cubicBezTo>
                    <a:cubicBezTo>
                      <a:pt x="67" y="1"/>
                      <a:pt x="75" y="1"/>
                      <a:pt x="84" y="1"/>
                    </a:cubicBezTo>
                    <a:cubicBezTo>
                      <a:pt x="83" y="4"/>
                      <a:pt x="83" y="4"/>
                      <a:pt x="83" y="4"/>
                    </a:cubicBezTo>
                    <a:cubicBezTo>
                      <a:pt x="85" y="4"/>
                      <a:pt x="85" y="4"/>
                      <a:pt x="85" y="4"/>
                    </a:cubicBezTo>
                    <a:cubicBezTo>
                      <a:pt x="99" y="2"/>
                      <a:pt x="116" y="0"/>
                      <a:pt x="136" y="0"/>
                    </a:cubicBezTo>
                    <a:cubicBezTo>
                      <a:pt x="154" y="0"/>
                      <a:pt x="167" y="1"/>
                      <a:pt x="174" y="4"/>
                    </a:cubicBezTo>
                    <a:cubicBezTo>
                      <a:pt x="181" y="6"/>
                      <a:pt x="181" y="10"/>
                      <a:pt x="175" y="14"/>
                    </a:cubicBezTo>
                    <a:cubicBezTo>
                      <a:pt x="168" y="18"/>
                      <a:pt x="158" y="22"/>
                      <a:pt x="143" y="24"/>
                    </a:cubicBezTo>
                    <a:cubicBezTo>
                      <a:pt x="129" y="27"/>
                      <a:pt x="112" y="28"/>
                      <a:pt x="94" y="28"/>
                    </a:cubicBezTo>
                    <a:close/>
                    <a:moveTo>
                      <a:pt x="120" y="5"/>
                    </a:moveTo>
                    <a:cubicBezTo>
                      <a:pt x="108" y="5"/>
                      <a:pt x="97" y="5"/>
                      <a:pt x="90" y="7"/>
                    </a:cubicBezTo>
                    <a:cubicBezTo>
                      <a:pt x="82" y="8"/>
                      <a:pt x="71" y="13"/>
                      <a:pt x="71" y="13"/>
                    </a:cubicBezTo>
                    <a:cubicBezTo>
                      <a:pt x="70" y="14"/>
                      <a:pt x="70" y="14"/>
                      <a:pt x="70" y="14"/>
                    </a:cubicBezTo>
                    <a:cubicBezTo>
                      <a:pt x="68" y="21"/>
                      <a:pt x="68" y="21"/>
                      <a:pt x="68" y="21"/>
                    </a:cubicBezTo>
                    <a:cubicBezTo>
                      <a:pt x="68" y="21"/>
                      <a:pt x="80" y="23"/>
                      <a:pt x="93" y="23"/>
                    </a:cubicBezTo>
                    <a:cubicBezTo>
                      <a:pt x="104" y="23"/>
                      <a:pt x="114" y="22"/>
                      <a:pt x="123" y="21"/>
                    </a:cubicBezTo>
                    <a:cubicBezTo>
                      <a:pt x="131" y="19"/>
                      <a:pt x="142" y="14"/>
                      <a:pt x="142" y="14"/>
                    </a:cubicBezTo>
                    <a:cubicBezTo>
                      <a:pt x="143" y="7"/>
                      <a:pt x="143" y="7"/>
                      <a:pt x="143" y="7"/>
                    </a:cubicBezTo>
                    <a:cubicBezTo>
                      <a:pt x="143" y="7"/>
                      <a:pt x="132" y="5"/>
                      <a:pt x="120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4" name="Freeform 420"/>
              <p:cNvSpPr>
                <a:spLocks/>
              </p:cNvSpPr>
              <p:nvPr/>
            </p:nvSpPr>
            <p:spPr bwMode="auto">
              <a:xfrm>
                <a:off x="-31875413" y="3462338"/>
                <a:ext cx="539750" cy="106363"/>
              </a:xfrm>
              <a:custGeom>
                <a:avLst/>
                <a:gdLst>
                  <a:gd name="T0" fmla="*/ 121 w 144"/>
                  <a:gd name="T1" fmla="*/ 20 h 28"/>
                  <a:gd name="T2" fmla="*/ 96 w 144"/>
                  <a:gd name="T3" fmla="*/ 26 h 28"/>
                  <a:gd name="T4" fmla="*/ 46 w 144"/>
                  <a:gd name="T5" fmla="*/ 28 h 28"/>
                  <a:gd name="T6" fmla="*/ 0 w 144"/>
                  <a:gd name="T7" fmla="*/ 26 h 28"/>
                  <a:gd name="T8" fmla="*/ 8 w 144"/>
                  <a:gd name="T9" fmla="*/ 21 h 28"/>
                  <a:gd name="T10" fmla="*/ 54 w 144"/>
                  <a:gd name="T11" fmla="*/ 24 h 28"/>
                  <a:gd name="T12" fmla="*/ 88 w 144"/>
                  <a:gd name="T13" fmla="*/ 20 h 28"/>
                  <a:gd name="T14" fmla="*/ 87 w 144"/>
                  <a:gd name="T15" fmla="*/ 19 h 28"/>
                  <a:gd name="T16" fmla="*/ 79 w 144"/>
                  <a:gd name="T17" fmla="*/ 17 h 28"/>
                  <a:gd name="T18" fmla="*/ 60 w 144"/>
                  <a:gd name="T19" fmla="*/ 16 h 28"/>
                  <a:gd name="T20" fmla="*/ 30 w 144"/>
                  <a:gd name="T21" fmla="*/ 12 h 28"/>
                  <a:gd name="T22" fmla="*/ 28 w 144"/>
                  <a:gd name="T23" fmla="*/ 7 h 28"/>
                  <a:gd name="T24" fmla="*/ 52 w 144"/>
                  <a:gd name="T25" fmla="*/ 2 h 28"/>
                  <a:gd name="T26" fmla="*/ 97 w 144"/>
                  <a:gd name="T27" fmla="*/ 0 h 28"/>
                  <a:gd name="T28" fmla="*/ 144 w 144"/>
                  <a:gd name="T29" fmla="*/ 2 h 28"/>
                  <a:gd name="T30" fmla="*/ 128 w 144"/>
                  <a:gd name="T31" fmla="*/ 6 h 28"/>
                  <a:gd name="T32" fmla="*/ 89 w 144"/>
                  <a:gd name="T33" fmla="*/ 5 h 28"/>
                  <a:gd name="T34" fmla="*/ 60 w 144"/>
                  <a:gd name="T35" fmla="*/ 7 h 28"/>
                  <a:gd name="T36" fmla="*/ 64 w 144"/>
                  <a:gd name="T37" fmla="*/ 9 h 28"/>
                  <a:gd name="T38" fmla="*/ 89 w 144"/>
                  <a:gd name="T39" fmla="*/ 12 h 28"/>
                  <a:gd name="T40" fmla="*/ 112 w 144"/>
                  <a:gd name="T41" fmla="*/ 14 h 28"/>
                  <a:gd name="T42" fmla="*/ 121 w 144"/>
                  <a:gd name="T43" fmla="*/ 17 h 28"/>
                  <a:gd name="T44" fmla="*/ 121 w 144"/>
                  <a:gd name="T45" fmla="*/ 2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4" h="28">
                    <a:moveTo>
                      <a:pt x="121" y="20"/>
                    </a:moveTo>
                    <a:cubicBezTo>
                      <a:pt x="121" y="20"/>
                      <a:pt x="108" y="24"/>
                      <a:pt x="96" y="26"/>
                    </a:cubicBezTo>
                    <a:cubicBezTo>
                      <a:pt x="83" y="27"/>
                      <a:pt x="66" y="28"/>
                      <a:pt x="46" y="28"/>
                    </a:cubicBezTo>
                    <a:cubicBezTo>
                      <a:pt x="26" y="28"/>
                      <a:pt x="11" y="27"/>
                      <a:pt x="0" y="26"/>
                    </a:cubicBezTo>
                    <a:cubicBezTo>
                      <a:pt x="8" y="21"/>
                      <a:pt x="8" y="21"/>
                      <a:pt x="8" y="21"/>
                    </a:cubicBezTo>
                    <a:cubicBezTo>
                      <a:pt x="23" y="23"/>
                      <a:pt x="39" y="24"/>
                      <a:pt x="54" y="24"/>
                    </a:cubicBezTo>
                    <a:cubicBezTo>
                      <a:pt x="74" y="24"/>
                      <a:pt x="88" y="20"/>
                      <a:pt x="88" y="20"/>
                    </a:cubicBezTo>
                    <a:cubicBezTo>
                      <a:pt x="87" y="19"/>
                      <a:pt x="87" y="19"/>
                      <a:pt x="87" y="19"/>
                    </a:cubicBezTo>
                    <a:cubicBezTo>
                      <a:pt x="79" y="17"/>
                      <a:pt x="79" y="17"/>
                      <a:pt x="79" y="17"/>
                    </a:cubicBezTo>
                    <a:cubicBezTo>
                      <a:pt x="79" y="17"/>
                      <a:pt x="68" y="16"/>
                      <a:pt x="60" y="16"/>
                    </a:cubicBezTo>
                    <a:cubicBezTo>
                      <a:pt x="45" y="15"/>
                      <a:pt x="30" y="12"/>
                      <a:pt x="30" y="12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8" y="7"/>
                      <a:pt x="39" y="4"/>
                      <a:pt x="52" y="2"/>
                    </a:cubicBezTo>
                    <a:cubicBezTo>
                      <a:pt x="64" y="1"/>
                      <a:pt x="79" y="0"/>
                      <a:pt x="97" y="0"/>
                    </a:cubicBezTo>
                    <a:cubicBezTo>
                      <a:pt x="114" y="0"/>
                      <a:pt x="130" y="1"/>
                      <a:pt x="144" y="2"/>
                    </a:cubicBezTo>
                    <a:cubicBezTo>
                      <a:pt x="128" y="6"/>
                      <a:pt x="128" y="6"/>
                      <a:pt x="128" y="6"/>
                    </a:cubicBezTo>
                    <a:cubicBezTo>
                      <a:pt x="113" y="5"/>
                      <a:pt x="100" y="5"/>
                      <a:pt x="89" y="5"/>
                    </a:cubicBezTo>
                    <a:cubicBezTo>
                      <a:pt x="72" y="5"/>
                      <a:pt x="60" y="7"/>
                      <a:pt x="60" y="7"/>
                    </a:cubicBezTo>
                    <a:cubicBezTo>
                      <a:pt x="64" y="9"/>
                      <a:pt x="64" y="9"/>
                      <a:pt x="64" y="9"/>
                    </a:cubicBezTo>
                    <a:cubicBezTo>
                      <a:pt x="64" y="9"/>
                      <a:pt x="76" y="11"/>
                      <a:pt x="89" y="12"/>
                    </a:cubicBezTo>
                    <a:cubicBezTo>
                      <a:pt x="100" y="12"/>
                      <a:pt x="112" y="14"/>
                      <a:pt x="112" y="14"/>
                    </a:cubicBezTo>
                    <a:cubicBezTo>
                      <a:pt x="121" y="17"/>
                      <a:pt x="121" y="17"/>
                      <a:pt x="121" y="17"/>
                    </a:cubicBezTo>
                    <a:lnTo>
                      <a:pt x="121" y="2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5" name="Freeform 421"/>
              <p:cNvSpPr>
                <a:spLocks/>
              </p:cNvSpPr>
              <p:nvPr/>
            </p:nvSpPr>
            <p:spPr bwMode="auto">
              <a:xfrm>
                <a:off x="-31335663" y="3425826"/>
                <a:ext cx="327025" cy="138113"/>
              </a:xfrm>
              <a:custGeom>
                <a:avLst/>
                <a:gdLst>
                  <a:gd name="T0" fmla="*/ 32 w 87"/>
                  <a:gd name="T1" fmla="*/ 37 h 37"/>
                  <a:gd name="T2" fmla="*/ 0 w 87"/>
                  <a:gd name="T3" fmla="*/ 37 h 37"/>
                  <a:gd name="T4" fmla="*/ 55 w 87"/>
                  <a:gd name="T5" fmla="*/ 0 h 37"/>
                  <a:gd name="T6" fmla="*/ 87 w 87"/>
                  <a:gd name="T7" fmla="*/ 0 h 37"/>
                  <a:gd name="T8" fmla="*/ 32 w 87"/>
                  <a:gd name="T9" fmla="*/ 3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7" h="37">
                    <a:moveTo>
                      <a:pt x="32" y="37"/>
                    </a:moveTo>
                    <a:cubicBezTo>
                      <a:pt x="21" y="37"/>
                      <a:pt x="11" y="37"/>
                      <a:pt x="0" y="37"/>
                    </a:cubicBezTo>
                    <a:cubicBezTo>
                      <a:pt x="19" y="25"/>
                      <a:pt x="37" y="13"/>
                      <a:pt x="55" y="0"/>
                    </a:cubicBezTo>
                    <a:cubicBezTo>
                      <a:pt x="66" y="0"/>
                      <a:pt x="76" y="0"/>
                      <a:pt x="87" y="0"/>
                    </a:cubicBezTo>
                    <a:cubicBezTo>
                      <a:pt x="69" y="13"/>
                      <a:pt x="51" y="25"/>
                      <a:pt x="32" y="37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6" name="Freeform 422"/>
              <p:cNvSpPr>
                <a:spLocks noEditPoints="1"/>
              </p:cNvSpPr>
              <p:nvPr/>
            </p:nvSpPr>
            <p:spPr bwMode="auto">
              <a:xfrm>
                <a:off x="-31008638" y="3462338"/>
                <a:ext cx="558800" cy="106363"/>
              </a:xfrm>
              <a:custGeom>
                <a:avLst/>
                <a:gdLst>
                  <a:gd name="T0" fmla="*/ 144 w 149"/>
                  <a:gd name="T1" fmla="*/ 14 h 28"/>
                  <a:gd name="T2" fmla="*/ 111 w 149"/>
                  <a:gd name="T3" fmla="*/ 24 h 28"/>
                  <a:gd name="T4" fmla="*/ 52 w 149"/>
                  <a:gd name="T5" fmla="*/ 28 h 28"/>
                  <a:gd name="T6" fmla="*/ 17 w 149"/>
                  <a:gd name="T7" fmla="*/ 26 h 28"/>
                  <a:gd name="T8" fmla="*/ 0 w 149"/>
                  <a:gd name="T9" fmla="*/ 21 h 28"/>
                  <a:gd name="T10" fmla="*/ 2 w 149"/>
                  <a:gd name="T11" fmla="*/ 14 h 28"/>
                  <a:gd name="T12" fmla="*/ 35 w 149"/>
                  <a:gd name="T13" fmla="*/ 4 h 28"/>
                  <a:gd name="T14" fmla="*/ 93 w 149"/>
                  <a:gd name="T15" fmla="*/ 0 h 28"/>
                  <a:gd name="T16" fmla="*/ 140 w 149"/>
                  <a:gd name="T17" fmla="*/ 4 h 28"/>
                  <a:gd name="T18" fmla="*/ 144 w 149"/>
                  <a:gd name="T19" fmla="*/ 14 h 28"/>
                  <a:gd name="T20" fmla="*/ 35 w 149"/>
                  <a:gd name="T21" fmla="*/ 14 h 28"/>
                  <a:gd name="T22" fmla="*/ 60 w 149"/>
                  <a:gd name="T23" fmla="*/ 23 h 28"/>
                  <a:gd name="T24" fmla="*/ 111 w 149"/>
                  <a:gd name="T25" fmla="*/ 14 h 28"/>
                  <a:gd name="T26" fmla="*/ 86 w 149"/>
                  <a:gd name="T27" fmla="*/ 5 h 28"/>
                  <a:gd name="T28" fmla="*/ 53 w 149"/>
                  <a:gd name="T29" fmla="*/ 7 h 28"/>
                  <a:gd name="T30" fmla="*/ 35 w 149"/>
                  <a:gd name="T31" fmla="*/ 1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49" h="28">
                    <a:moveTo>
                      <a:pt x="144" y="14"/>
                    </a:moveTo>
                    <a:cubicBezTo>
                      <a:pt x="138" y="18"/>
                      <a:pt x="127" y="22"/>
                      <a:pt x="111" y="24"/>
                    </a:cubicBezTo>
                    <a:cubicBezTo>
                      <a:pt x="95" y="27"/>
                      <a:pt x="75" y="28"/>
                      <a:pt x="52" y="28"/>
                    </a:cubicBezTo>
                    <a:cubicBezTo>
                      <a:pt x="38" y="28"/>
                      <a:pt x="27" y="27"/>
                      <a:pt x="17" y="26"/>
                    </a:cubicBezTo>
                    <a:cubicBezTo>
                      <a:pt x="8" y="25"/>
                      <a:pt x="0" y="21"/>
                      <a:pt x="0" y="21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8" y="10"/>
                      <a:pt x="19" y="6"/>
                      <a:pt x="35" y="4"/>
                    </a:cubicBezTo>
                    <a:cubicBezTo>
                      <a:pt x="51" y="1"/>
                      <a:pt x="70" y="0"/>
                      <a:pt x="93" y="0"/>
                    </a:cubicBezTo>
                    <a:cubicBezTo>
                      <a:pt x="115" y="0"/>
                      <a:pt x="130" y="1"/>
                      <a:pt x="140" y="4"/>
                    </a:cubicBezTo>
                    <a:cubicBezTo>
                      <a:pt x="149" y="6"/>
                      <a:pt x="144" y="14"/>
                      <a:pt x="144" y="14"/>
                    </a:cubicBezTo>
                    <a:close/>
                    <a:moveTo>
                      <a:pt x="35" y="14"/>
                    </a:moveTo>
                    <a:cubicBezTo>
                      <a:pt x="26" y="20"/>
                      <a:pt x="34" y="23"/>
                      <a:pt x="60" y="23"/>
                    </a:cubicBezTo>
                    <a:cubicBezTo>
                      <a:pt x="85" y="23"/>
                      <a:pt x="102" y="20"/>
                      <a:pt x="111" y="14"/>
                    </a:cubicBezTo>
                    <a:cubicBezTo>
                      <a:pt x="120" y="8"/>
                      <a:pt x="112" y="5"/>
                      <a:pt x="86" y="5"/>
                    </a:cubicBezTo>
                    <a:cubicBezTo>
                      <a:pt x="73" y="5"/>
                      <a:pt x="62" y="6"/>
                      <a:pt x="53" y="7"/>
                    </a:cubicBezTo>
                    <a:cubicBezTo>
                      <a:pt x="45" y="9"/>
                      <a:pt x="35" y="14"/>
                      <a:pt x="35" y="1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7" name="Freeform 423"/>
              <p:cNvSpPr>
                <a:spLocks/>
              </p:cNvSpPr>
              <p:nvPr/>
            </p:nvSpPr>
            <p:spPr bwMode="auto">
              <a:xfrm>
                <a:off x="-30386338" y="3462338"/>
                <a:ext cx="520700" cy="106363"/>
              </a:xfrm>
              <a:custGeom>
                <a:avLst/>
                <a:gdLst>
                  <a:gd name="T0" fmla="*/ 56 w 139"/>
                  <a:gd name="T1" fmla="*/ 28 h 28"/>
                  <a:gd name="T2" fmla="*/ 9 w 139"/>
                  <a:gd name="T3" fmla="*/ 24 h 28"/>
                  <a:gd name="T4" fmla="*/ 6 w 139"/>
                  <a:gd name="T5" fmla="*/ 14 h 28"/>
                  <a:gd name="T6" fmla="*/ 39 w 139"/>
                  <a:gd name="T7" fmla="*/ 4 h 28"/>
                  <a:gd name="T8" fmla="*/ 98 w 139"/>
                  <a:gd name="T9" fmla="*/ 0 h 28"/>
                  <a:gd name="T10" fmla="*/ 139 w 139"/>
                  <a:gd name="T11" fmla="*/ 2 h 28"/>
                  <a:gd name="T12" fmla="*/ 123 w 139"/>
                  <a:gd name="T13" fmla="*/ 6 h 28"/>
                  <a:gd name="T14" fmla="*/ 91 w 139"/>
                  <a:gd name="T15" fmla="*/ 5 h 28"/>
                  <a:gd name="T16" fmla="*/ 39 w 139"/>
                  <a:gd name="T17" fmla="*/ 14 h 28"/>
                  <a:gd name="T18" fmla="*/ 39 w 139"/>
                  <a:gd name="T19" fmla="*/ 21 h 28"/>
                  <a:gd name="T20" fmla="*/ 64 w 139"/>
                  <a:gd name="T21" fmla="*/ 23 h 28"/>
                  <a:gd name="T22" fmla="*/ 108 w 139"/>
                  <a:gd name="T23" fmla="*/ 21 h 28"/>
                  <a:gd name="T24" fmla="*/ 101 w 139"/>
                  <a:gd name="T25" fmla="*/ 26 h 28"/>
                  <a:gd name="T26" fmla="*/ 80 w 139"/>
                  <a:gd name="T27" fmla="*/ 28 h 28"/>
                  <a:gd name="T28" fmla="*/ 56 w 139"/>
                  <a:gd name="T29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39" h="28">
                    <a:moveTo>
                      <a:pt x="56" y="28"/>
                    </a:moveTo>
                    <a:cubicBezTo>
                      <a:pt x="33" y="28"/>
                      <a:pt x="18" y="27"/>
                      <a:pt x="9" y="24"/>
                    </a:cubicBezTo>
                    <a:cubicBezTo>
                      <a:pt x="1" y="22"/>
                      <a:pt x="0" y="19"/>
                      <a:pt x="6" y="14"/>
                    </a:cubicBezTo>
                    <a:cubicBezTo>
                      <a:pt x="12" y="10"/>
                      <a:pt x="23" y="6"/>
                      <a:pt x="39" y="4"/>
                    </a:cubicBezTo>
                    <a:cubicBezTo>
                      <a:pt x="55" y="1"/>
                      <a:pt x="75" y="0"/>
                      <a:pt x="98" y="0"/>
                    </a:cubicBezTo>
                    <a:cubicBezTo>
                      <a:pt x="114" y="0"/>
                      <a:pt x="127" y="1"/>
                      <a:pt x="139" y="2"/>
                    </a:cubicBezTo>
                    <a:cubicBezTo>
                      <a:pt x="123" y="6"/>
                      <a:pt x="123" y="6"/>
                      <a:pt x="123" y="6"/>
                    </a:cubicBezTo>
                    <a:cubicBezTo>
                      <a:pt x="110" y="5"/>
                      <a:pt x="100" y="5"/>
                      <a:pt x="91" y="5"/>
                    </a:cubicBezTo>
                    <a:cubicBezTo>
                      <a:pt x="65" y="5"/>
                      <a:pt x="48" y="8"/>
                      <a:pt x="39" y="14"/>
                    </a:cubicBezTo>
                    <a:cubicBezTo>
                      <a:pt x="39" y="21"/>
                      <a:pt x="39" y="21"/>
                      <a:pt x="39" y="21"/>
                    </a:cubicBezTo>
                    <a:cubicBezTo>
                      <a:pt x="39" y="21"/>
                      <a:pt x="52" y="23"/>
                      <a:pt x="64" y="23"/>
                    </a:cubicBezTo>
                    <a:cubicBezTo>
                      <a:pt x="79" y="23"/>
                      <a:pt x="93" y="22"/>
                      <a:pt x="108" y="21"/>
                    </a:cubicBezTo>
                    <a:cubicBezTo>
                      <a:pt x="101" y="26"/>
                      <a:pt x="101" y="26"/>
                      <a:pt x="101" y="26"/>
                    </a:cubicBezTo>
                    <a:cubicBezTo>
                      <a:pt x="94" y="27"/>
                      <a:pt x="87" y="27"/>
                      <a:pt x="80" y="28"/>
                    </a:cubicBezTo>
                    <a:cubicBezTo>
                      <a:pt x="74" y="28"/>
                      <a:pt x="65" y="28"/>
                      <a:pt x="56" y="28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8" name="Freeform 424"/>
              <p:cNvSpPr>
                <a:spLocks/>
              </p:cNvSpPr>
              <p:nvPr/>
            </p:nvSpPr>
            <p:spPr bwMode="auto">
              <a:xfrm>
                <a:off x="-29879925" y="3425826"/>
                <a:ext cx="630238" cy="138113"/>
              </a:xfrm>
              <a:custGeom>
                <a:avLst/>
                <a:gdLst>
                  <a:gd name="T0" fmla="*/ 50 w 168"/>
                  <a:gd name="T1" fmla="*/ 23 h 37"/>
                  <a:gd name="T2" fmla="*/ 74 w 168"/>
                  <a:gd name="T3" fmla="*/ 19 h 37"/>
                  <a:gd name="T4" fmla="*/ 132 w 168"/>
                  <a:gd name="T5" fmla="*/ 11 h 37"/>
                  <a:gd name="T6" fmla="*/ 168 w 168"/>
                  <a:gd name="T7" fmla="*/ 11 h 37"/>
                  <a:gd name="T8" fmla="*/ 92 w 168"/>
                  <a:gd name="T9" fmla="*/ 22 h 37"/>
                  <a:gd name="T10" fmla="*/ 135 w 168"/>
                  <a:gd name="T11" fmla="*/ 37 h 37"/>
                  <a:gd name="T12" fmla="*/ 97 w 168"/>
                  <a:gd name="T13" fmla="*/ 37 h 37"/>
                  <a:gd name="T14" fmla="*/ 65 w 168"/>
                  <a:gd name="T15" fmla="*/ 26 h 37"/>
                  <a:gd name="T16" fmla="*/ 44 w 168"/>
                  <a:gd name="T17" fmla="*/ 28 h 37"/>
                  <a:gd name="T18" fmla="*/ 31 w 168"/>
                  <a:gd name="T19" fmla="*/ 37 h 37"/>
                  <a:gd name="T20" fmla="*/ 0 w 168"/>
                  <a:gd name="T21" fmla="*/ 37 h 37"/>
                  <a:gd name="T22" fmla="*/ 52 w 168"/>
                  <a:gd name="T23" fmla="*/ 0 h 37"/>
                  <a:gd name="T24" fmla="*/ 84 w 168"/>
                  <a:gd name="T25" fmla="*/ 0 h 37"/>
                  <a:gd name="T26" fmla="*/ 58 w 168"/>
                  <a:gd name="T27" fmla="*/ 18 h 37"/>
                  <a:gd name="T28" fmla="*/ 49 w 168"/>
                  <a:gd name="T29" fmla="*/ 23 h 37"/>
                  <a:gd name="T30" fmla="*/ 50 w 168"/>
                  <a:gd name="T31" fmla="*/ 23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68" h="37">
                    <a:moveTo>
                      <a:pt x="50" y="23"/>
                    </a:moveTo>
                    <a:cubicBezTo>
                      <a:pt x="58" y="22"/>
                      <a:pt x="66" y="21"/>
                      <a:pt x="74" y="19"/>
                    </a:cubicBezTo>
                    <a:cubicBezTo>
                      <a:pt x="93" y="16"/>
                      <a:pt x="112" y="14"/>
                      <a:pt x="132" y="11"/>
                    </a:cubicBezTo>
                    <a:cubicBezTo>
                      <a:pt x="144" y="11"/>
                      <a:pt x="156" y="11"/>
                      <a:pt x="168" y="11"/>
                    </a:cubicBezTo>
                    <a:cubicBezTo>
                      <a:pt x="143" y="15"/>
                      <a:pt x="117" y="18"/>
                      <a:pt x="92" y="22"/>
                    </a:cubicBezTo>
                    <a:cubicBezTo>
                      <a:pt x="106" y="27"/>
                      <a:pt x="121" y="32"/>
                      <a:pt x="135" y="37"/>
                    </a:cubicBezTo>
                    <a:cubicBezTo>
                      <a:pt x="123" y="37"/>
                      <a:pt x="110" y="37"/>
                      <a:pt x="97" y="37"/>
                    </a:cubicBezTo>
                    <a:cubicBezTo>
                      <a:pt x="87" y="34"/>
                      <a:pt x="76" y="30"/>
                      <a:pt x="65" y="26"/>
                    </a:cubicBezTo>
                    <a:cubicBezTo>
                      <a:pt x="58" y="27"/>
                      <a:pt x="51" y="27"/>
                      <a:pt x="44" y="28"/>
                    </a:cubicBezTo>
                    <a:cubicBezTo>
                      <a:pt x="31" y="37"/>
                      <a:pt x="31" y="37"/>
                      <a:pt x="31" y="37"/>
                    </a:cubicBezTo>
                    <a:cubicBezTo>
                      <a:pt x="21" y="37"/>
                      <a:pt x="10" y="37"/>
                      <a:pt x="0" y="37"/>
                    </a:cubicBezTo>
                    <a:cubicBezTo>
                      <a:pt x="17" y="25"/>
                      <a:pt x="35" y="13"/>
                      <a:pt x="52" y="0"/>
                    </a:cubicBezTo>
                    <a:cubicBezTo>
                      <a:pt x="63" y="0"/>
                      <a:pt x="73" y="0"/>
                      <a:pt x="84" y="0"/>
                    </a:cubicBezTo>
                    <a:cubicBezTo>
                      <a:pt x="75" y="6"/>
                      <a:pt x="67" y="12"/>
                      <a:pt x="58" y="18"/>
                    </a:cubicBezTo>
                    <a:cubicBezTo>
                      <a:pt x="49" y="23"/>
                      <a:pt x="49" y="23"/>
                      <a:pt x="49" y="23"/>
                    </a:cubicBezTo>
                    <a:lnTo>
                      <a:pt x="50" y="23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9" name="Freeform 425"/>
              <p:cNvSpPr>
                <a:spLocks noEditPoints="1"/>
              </p:cNvSpPr>
              <p:nvPr/>
            </p:nvSpPr>
            <p:spPr bwMode="auto">
              <a:xfrm>
                <a:off x="39901813" y="1576388"/>
                <a:ext cx="558800" cy="123825"/>
              </a:xfrm>
              <a:custGeom>
                <a:avLst/>
                <a:gdLst>
                  <a:gd name="T0" fmla="*/ 77 w 149"/>
                  <a:gd name="T1" fmla="*/ 33 h 33"/>
                  <a:gd name="T2" fmla="*/ 32 w 149"/>
                  <a:gd name="T3" fmla="*/ 29 h 33"/>
                  <a:gd name="T4" fmla="*/ 5 w 149"/>
                  <a:gd name="T5" fmla="*/ 21 h 33"/>
                  <a:gd name="T6" fmla="*/ 7 w 149"/>
                  <a:gd name="T7" fmla="*/ 12 h 33"/>
                  <a:gd name="T8" fmla="*/ 44 w 149"/>
                  <a:gd name="T9" fmla="*/ 9 h 33"/>
                  <a:gd name="T10" fmla="*/ 91 w 149"/>
                  <a:gd name="T11" fmla="*/ 12 h 33"/>
                  <a:gd name="T12" fmla="*/ 92 w 149"/>
                  <a:gd name="T13" fmla="*/ 12 h 33"/>
                  <a:gd name="T14" fmla="*/ 84 w 149"/>
                  <a:gd name="T15" fmla="*/ 8 h 33"/>
                  <a:gd name="T16" fmla="*/ 72 w 149"/>
                  <a:gd name="T17" fmla="*/ 0 h 33"/>
                  <a:gd name="T18" fmla="*/ 102 w 149"/>
                  <a:gd name="T19" fmla="*/ 0 h 33"/>
                  <a:gd name="T20" fmla="*/ 149 w 149"/>
                  <a:gd name="T21" fmla="*/ 32 h 33"/>
                  <a:gd name="T22" fmla="*/ 126 w 149"/>
                  <a:gd name="T23" fmla="*/ 32 h 33"/>
                  <a:gd name="T24" fmla="*/ 116 w 149"/>
                  <a:gd name="T25" fmla="*/ 29 h 33"/>
                  <a:gd name="T26" fmla="*/ 115 w 149"/>
                  <a:gd name="T27" fmla="*/ 29 h 33"/>
                  <a:gd name="T28" fmla="*/ 77 w 149"/>
                  <a:gd name="T29" fmla="*/ 33 h 33"/>
                  <a:gd name="T30" fmla="*/ 80 w 149"/>
                  <a:gd name="T31" fmla="*/ 29 h 33"/>
                  <a:gd name="T32" fmla="*/ 104 w 149"/>
                  <a:gd name="T33" fmla="*/ 27 h 33"/>
                  <a:gd name="T34" fmla="*/ 105 w 149"/>
                  <a:gd name="T35" fmla="*/ 22 h 33"/>
                  <a:gd name="T36" fmla="*/ 104 w 149"/>
                  <a:gd name="T37" fmla="*/ 21 h 33"/>
                  <a:gd name="T38" fmla="*/ 86 w 149"/>
                  <a:gd name="T39" fmla="*/ 15 h 33"/>
                  <a:gd name="T40" fmla="*/ 57 w 149"/>
                  <a:gd name="T41" fmla="*/ 13 h 33"/>
                  <a:gd name="T42" fmla="*/ 36 w 149"/>
                  <a:gd name="T43" fmla="*/ 15 h 33"/>
                  <a:gd name="T44" fmla="*/ 36 w 149"/>
                  <a:gd name="T45" fmla="*/ 21 h 33"/>
                  <a:gd name="T46" fmla="*/ 52 w 149"/>
                  <a:gd name="T47" fmla="*/ 27 h 33"/>
                  <a:gd name="T48" fmla="*/ 80 w 149"/>
                  <a:gd name="T49" fmla="*/ 29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49" h="33">
                    <a:moveTo>
                      <a:pt x="77" y="33"/>
                    </a:moveTo>
                    <a:cubicBezTo>
                      <a:pt x="60" y="33"/>
                      <a:pt x="45" y="32"/>
                      <a:pt x="32" y="29"/>
                    </a:cubicBezTo>
                    <a:cubicBezTo>
                      <a:pt x="19" y="27"/>
                      <a:pt x="5" y="21"/>
                      <a:pt x="5" y="21"/>
                    </a:cubicBezTo>
                    <a:cubicBezTo>
                      <a:pt x="5" y="21"/>
                      <a:pt x="0" y="14"/>
                      <a:pt x="7" y="12"/>
                    </a:cubicBezTo>
                    <a:cubicBezTo>
                      <a:pt x="14" y="10"/>
                      <a:pt x="26" y="9"/>
                      <a:pt x="44" y="9"/>
                    </a:cubicBezTo>
                    <a:cubicBezTo>
                      <a:pt x="62" y="9"/>
                      <a:pt x="78" y="10"/>
                      <a:pt x="91" y="12"/>
                    </a:cubicBezTo>
                    <a:cubicBezTo>
                      <a:pt x="92" y="12"/>
                      <a:pt x="92" y="12"/>
                      <a:pt x="92" y="12"/>
                    </a:cubicBezTo>
                    <a:cubicBezTo>
                      <a:pt x="84" y="8"/>
                      <a:pt x="84" y="8"/>
                      <a:pt x="84" y="8"/>
                    </a:cubicBezTo>
                    <a:cubicBezTo>
                      <a:pt x="72" y="0"/>
                      <a:pt x="72" y="0"/>
                      <a:pt x="72" y="0"/>
                    </a:cubicBezTo>
                    <a:cubicBezTo>
                      <a:pt x="82" y="0"/>
                      <a:pt x="92" y="0"/>
                      <a:pt x="102" y="0"/>
                    </a:cubicBezTo>
                    <a:cubicBezTo>
                      <a:pt x="118" y="11"/>
                      <a:pt x="133" y="22"/>
                      <a:pt x="149" y="32"/>
                    </a:cubicBezTo>
                    <a:cubicBezTo>
                      <a:pt x="141" y="32"/>
                      <a:pt x="133" y="32"/>
                      <a:pt x="126" y="32"/>
                    </a:cubicBezTo>
                    <a:cubicBezTo>
                      <a:pt x="116" y="29"/>
                      <a:pt x="116" y="29"/>
                      <a:pt x="116" y="29"/>
                    </a:cubicBezTo>
                    <a:cubicBezTo>
                      <a:pt x="115" y="29"/>
                      <a:pt x="115" y="29"/>
                      <a:pt x="115" y="29"/>
                    </a:cubicBezTo>
                    <a:cubicBezTo>
                      <a:pt x="108" y="31"/>
                      <a:pt x="96" y="33"/>
                      <a:pt x="77" y="33"/>
                    </a:cubicBezTo>
                    <a:close/>
                    <a:moveTo>
                      <a:pt x="80" y="29"/>
                    </a:moveTo>
                    <a:cubicBezTo>
                      <a:pt x="92" y="29"/>
                      <a:pt x="104" y="27"/>
                      <a:pt x="104" y="27"/>
                    </a:cubicBezTo>
                    <a:cubicBezTo>
                      <a:pt x="105" y="22"/>
                      <a:pt x="105" y="22"/>
                      <a:pt x="105" y="22"/>
                    </a:cubicBezTo>
                    <a:cubicBezTo>
                      <a:pt x="104" y="21"/>
                      <a:pt x="104" y="21"/>
                      <a:pt x="104" y="21"/>
                    </a:cubicBezTo>
                    <a:cubicBezTo>
                      <a:pt x="104" y="21"/>
                      <a:pt x="94" y="16"/>
                      <a:pt x="86" y="15"/>
                    </a:cubicBezTo>
                    <a:cubicBezTo>
                      <a:pt x="79" y="13"/>
                      <a:pt x="69" y="13"/>
                      <a:pt x="57" y="13"/>
                    </a:cubicBezTo>
                    <a:cubicBezTo>
                      <a:pt x="46" y="13"/>
                      <a:pt x="36" y="15"/>
                      <a:pt x="36" y="15"/>
                    </a:cubicBezTo>
                    <a:cubicBezTo>
                      <a:pt x="36" y="21"/>
                      <a:pt x="36" y="21"/>
                      <a:pt x="36" y="21"/>
                    </a:cubicBezTo>
                    <a:cubicBezTo>
                      <a:pt x="36" y="21"/>
                      <a:pt x="45" y="26"/>
                      <a:pt x="52" y="27"/>
                    </a:cubicBezTo>
                    <a:cubicBezTo>
                      <a:pt x="60" y="28"/>
                      <a:pt x="69" y="29"/>
                      <a:pt x="80" y="29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0" name="Freeform 426"/>
              <p:cNvSpPr>
                <a:spLocks noEditPoints="1"/>
              </p:cNvSpPr>
              <p:nvPr/>
            </p:nvSpPr>
            <p:spPr bwMode="auto">
              <a:xfrm>
                <a:off x="40508238" y="1609726"/>
                <a:ext cx="511175" cy="90488"/>
              </a:xfrm>
              <a:custGeom>
                <a:avLst/>
                <a:gdLst>
                  <a:gd name="T0" fmla="*/ 91 w 136"/>
                  <a:gd name="T1" fmla="*/ 24 h 24"/>
                  <a:gd name="T2" fmla="*/ 35 w 136"/>
                  <a:gd name="T3" fmla="*/ 20 h 24"/>
                  <a:gd name="T4" fmla="*/ 4 w 136"/>
                  <a:gd name="T5" fmla="*/ 12 h 24"/>
                  <a:gd name="T6" fmla="*/ 9 w 136"/>
                  <a:gd name="T7" fmla="*/ 3 h 24"/>
                  <a:gd name="T8" fmla="*/ 51 w 136"/>
                  <a:gd name="T9" fmla="*/ 0 h 24"/>
                  <a:gd name="T10" fmla="*/ 98 w 136"/>
                  <a:gd name="T11" fmla="*/ 3 h 24"/>
                  <a:gd name="T12" fmla="*/ 126 w 136"/>
                  <a:gd name="T13" fmla="*/ 10 h 24"/>
                  <a:gd name="T14" fmla="*/ 129 w 136"/>
                  <a:gd name="T15" fmla="*/ 13 h 24"/>
                  <a:gd name="T16" fmla="*/ 36 w 136"/>
                  <a:gd name="T17" fmla="*/ 13 h 24"/>
                  <a:gd name="T18" fmla="*/ 55 w 136"/>
                  <a:gd name="T19" fmla="*/ 18 h 24"/>
                  <a:gd name="T20" fmla="*/ 87 w 136"/>
                  <a:gd name="T21" fmla="*/ 20 h 24"/>
                  <a:gd name="T22" fmla="*/ 109 w 136"/>
                  <a:gd name="T23" fmla="*/ 19 h 24"/>
                  <a:gd name="T24" fmla="*/ 130 w 136"/>
                  <a:gd name="T25" fmla="*/ 18 h 24"/>
                  <a:gd name="T26" fmla="*/ 136 w 136"/>
                  <a:gd name="T27" fmla="*/ 22 h 24"/>
                  <a:gd name="T28" fmla="*/ 116 w 136"/>
                  <a:gd name="T29" fmla="*/ 23 h 24"/>
                  <a:gd name="T30" fmla="*/ 91 w 136"/>
                  <a:gd name="T31" fmla="*/ 24 h 24"/>
                  <a:gd name="T32" fmla="*/ 56 w 136"/>
                  <a:gd name="T33" fmla="*/ 4 h 24"/>
                  <a:gd name="T34" fmla="*/ 36 w 136"/>
                  <a:gd name="T35" fmla="*/ 5 h 24"/>
                  <a:gd name="T36" fmla="*/ 32 w 136"/>
                  <a:gd name="T37" fmla="*/ 9 h 24"/>
                  <a:gd name="T38" fmla="*/ 95 w 136"/>
                  <a:gd name="T39" fmla="*/ 9 h 24"/>
                  <a:gd name="T40" fmla="*/ 80 w 136"/>
                  <a:gd name="T41" fmla="*/ 5 h 24"/>
                  <a:gd name="T42" fmla="*/ 56 w 136"/>
                  <a:gd name="T43" fmla="*/ 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6" h="24">
                    <a:moveTo>
                      <a:pt x="91" y="24"/>
                    </a:moveTo>
                    <a:cubicBezTo>
                      <a:pt x="69" y="24"/>
                      <a:pt x="51" y="23"/>
                      <a:pt x="35" y="20"/>
                    </a:cubicBezTo>
                    <a:cubicBezTo>
                      <a:pt x="20" y="18"/>
                      <a:pt x="4" y="12"/>
                      <a:pt x="4" y="12"/>
                    </a:cubicBezTo>
                    <a:cubicBezTo>
                      <a:pt x="4" y="12"/>
                      <a:pt x="0" y="5"/>
                      <a:pt x="9" y="3"/>
                    </a:cubicBezTo>
                    <a:cubicBezTo>
                      <a:pt x="17" y="1"/>
                      <a:pt x="31" y="0"/>
                      <a:pt x="51" y="0"/>
                    </a:cubicBezTo>
                    <a:cubicBezTo>
                      <a:pt x="69" y="0"/>
                      <a:pt x="85" y="1"/>
                      <a:pt x="98" y="3"/>
                    </a:cubicBezTo>
                    <a:cubicBezTo>
                      <a:pt x="112" y="4"/>
                      <a:pt x="126" y="10"/>
                      <a:pt x="126" y="10"/>
                    </a:cubicBezTo>
                    <a:cubicBezTo>
                      <a:pt x="129" y="13"/>
                      <a:pt x="129" y="13"/>
                      <a:pt x="129" y="13"/>
                    </a:cubicBezTo>
                    <a:cubicBezTo>
                      <a:pt x="98" y="13"/>
                      <a:pt x="67" y="13"/>
                      <a:pt x="36" y="13"/>
                    </a:cubicBezTo>
                    <a:cubicBezTo>
                      <a:pt x="36" y="13"/>
                      <a:pt x="46" y="17"/>
                      <a:pt x="55" y="18"/>
                    </a:cubicBezTo>
                    <a:cubicBezTo>
                      <a:pt x="63" y="19"/>
                      <a:pt x="74" y="20"/>
                      <a:pt x="87" y="20"/>
                    </a:cubicBezTo>
                    <a:cubicBezTo>
                      <a:pt x="95" y="20"/>
                      <a:pt x="103" y="20"/>
                      <a:pt x="109" y="19"/>
                    </a:cubicBezTo>
                    <a:cubicBezTo>
                      <a:pt x="116" y="19"/>
                      <a:pt x="123" y="19"/>
                      <a:pt x="130" y="18"/>
                    </a:cubicBezTo>
                    <a:cubicBezTo>
                      <a:pt x="136" y="22"/>
                      <a:pt x="136" y="22"/>
                      <a:pt x="136" y="22"/>
                    </a:cubicBezTo>
                    <a:cubicBezTo>
                      <a:pt x="130" y="23"/>
                      <a:pt x="123" y="23"/>
                      <a:pt x="116" y="23"/>
                    </a:cubicBezTo>
                    <a:cubicBezTo>
                      <a:pt x="109" y="23"/>
                      <a:pt x="101" y="24"/>
                      <a:pt x="91" y="24"/>
                    </a:cubicBezTo>
                    <a:close/>
                    <a:moveTo>
                      <a:pt x="56" y="4"/>
                    </a:moveTo>
                    <a:cubicBezTo>
                      <a:pt x="47" y="4"/>
                      <a:pt x="36" y="5"/>
                      <a:pt x="36" y="5"/>
                    </a:cubicBezTo>
                    <a:cubicBezTo>
                      <a:pt x="32" y="9"/>
                      <a:pt x="32" y="9"/>
                      <a:pt x="32" y="9"/>
                    </a:cubicBezTo>
                    <a:cubicBezTo>
                      <a:pt x="53" y="9"/>
                      <a:pt x="74" y="9"/>
                      <a:pt x="95" y="9"/>
                    </a:cubicBezTo>
                    <a:cubicBezTo>
                      <a:pt x="95" y="9"/>
                      <a:pt x="87" y="6"/>
                      <a:pt x="80" y="5"/>
                    </a:cubicBezTo>
                    <a:cubicBezTo>
                      <a:pt x="74" y="4"/>
                      <a:pt x="66" y="4"/>
                      <a:pt x="56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1" name="Freeform 427"/>
              <p:cNvSpPr>
                <a:spLocks/>
              </p:cNvSpPr>
              <p:nvPr/>
            </p:nvSpPr>
            <p:spPr bwMode="auto">
              <a:xfrm>
                <a:off x="41000363" y="1576388"/>
                <a:ext cx="288925" cy="119063"/>
              </a:xfrm>
              <a:custGeom>
                <a:avLst/>
                <a:gdLst>
                  <a:gd name="T0" fmla="*/ 77 w 77"/>
                  <a:gd name="T1" fmla="*/ 32 h 32"/>
                  <a:gd name="T2" fmla="*/ 48 w 77"/>
                  <a:gd name="T3" fmla="*/ 32 h 32"/>
                  <a:gd name="T4" fmla="*/ 0 w 77"/>
                  <a:gd name="T5" fmla="*/ 0 h 32"/>
                  <a:gd name="T6" fmla="*/ 30 w 77"/>
                  <a:gd name="T7" fmla="*/ 0 h 32"/>
                  <a:gd name="T8" fmla="*/ 77 w 77"/>
                  <a:gd name="T9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7" h="32">
                    <a:moveTo>
                      <a:pt x="77" y="32"/>
                    </a:moveTo>
                    <a:cubicBezTo>
                      <a:pt x="68" y="32"/>
                      <a:pt x="58" y="32"/>
                      <a:pt x="48" y="32"/>
                    </a:cubicBezTo>
                    <a:cubicBezTo>
                      <a:pt x="32" y="21"/>
                      <a:pt x="16" y="11"/>
                      <a:pt x="0" y="0"/>
                    </a:cubicBezTo>
                    <a:cubicBezTo>
                      <a:pt x="10" y="0"/>
                      <a:pt x="20" y="0"/>
                      <a:pt x="30" y="0"/>
                    </a:cubicBezTo>
                    <a:cubicBezTo>
                      <a:pt x="45" y="11"/>
                      <a:pt x="61" y="22"/>
                      <a:pt x="77" y="3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2" name="Freeform 428"/>
              <p:cNvSpPr>
                <a:spLocks noEditPoints="1"/>
              </p:cNvSpPr>
              <p:nvPr/>
            </p:nvSpPr>
            <p:spPr bwMode="auto">
              <a:xfrm>
                <a:off x="41341675" y="1609726"/>
                <a:ext cx="509588" cy="90488"/>
              </a:xfrm>
              <a:custGeom>
                <a:avLst/>
                <a:gdLst>
                  <a:gd name="T0" fmla="*/ 91 w 136"/>
                  <a:gd name="T1" fmla="*/ 24 h 24"/>
                  <a:gd name="T2" fmla="*/ 35 w 136"/>
                  <a:gd name="T3" fmla="*/ 20 h 24"/>
                  <a:gd name="T4" fmla="*/ 4 w 136"/>
                  <a:gd name="T5" fmla="*/ 12 h 24"/>
                  <a:gd name="T6" fmla="*/ 8 w 136"/>
                  <a:gd name="T7" fmla="*/ 3 h 24"/>
                  <a:gd name="T8" fmla="*/ 50 w 136"/>
                  <a:gd name="T9" fmla="*/ 0 h 24"/>
                  <a:gd name="T10" fmla="*/ 97 w 136"/>
                  <a:gd name="T11" fmla="*/ 3 h 24"/>
                  <a:gd name="T12" fmla="*/ 125 w 136"/>
                  <a:gd name="T13" fmla="*/ 10 h 24"/>
                  <a:gd name="T14" fmla="*/ 129 w 136"/>
                  <a:gd name="T15" fmla="*/ 13 h 24"/>
                  <a:gd name="T16" fmla="*/ 36 w 136"/>
                  <a:gd name="T17" fmla="*/ 13 h 24"/>
                  <a:gd name="T18" fmla="*/ 54 w 136"/>
                  <a:gd name="T19" fmla="*/ 18 h 24"/>
                  <a:gd name="T20" fmla="*/ 86 w 136"/>
                  <a:gd name="T21" fmla="*/ 20 h 24"/>
                  <a:gd name="T22" fmla="*/ 109 w 136"/>
                  <a:gd name="T23" fmla="*/ 19 h 24"/>
                  <a:gd name="T24" fmla="*/ 130 w 136"/>
                  <a:gd name="T25" fmla="*/ 18 h 24"/>
                  <a:gd name="T26" fmla="*/ 136 w 136"/>
                  <a:gd name="T27" fmla="*/ 22 h 24"/>
                  <a:gd name="T28" fmla="*/ 116 w 136"/>
                  <a:gd name="T29" fmla="*/ 23 h 24"/>
                  <a:gd name="T30" fmla="*/ 91 w 136"/>
                  <a:gd name="T31" fmla="*/ 24 h 24"/>
                  <a:gd name="T32" fmla="*/ 55 w 136"/>
                  <a:gd name="T33" fmla="*/ 4 h 24"/>
                  <a:gd name="T34" fmla="*/ 35 w 136"/>
                  <a:gd name="T35" fmla="*/ 5 h 24"/>
                  <a:gd name="T36" fmla="*/ 31 w 136"/>
                  <a:gd name="T37" fmla="*/ 9 h 24"/>
                  <a:gd name="T38" fmla="*/ 94 w 136"/>
                  <a:gd name="T39" fmla="*/ 9 h 24"/>
                  <a:gd name="T40" fmla="*/ 80 w 136"/>
                  <a:gd name="T41" fmla="*/ 5 h 24"/>
                  <a:gd name="T42" fmla="*/ 55 w 136"/>
                  <a:gd name="T43" fmla="*/ 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6" h="24">
                    <a:moveTo>
                      <a:pt x="91" y="24"/>
                    </a:moveTo>
                    <a:cubicBezTo>
                      <a:pt x="69" y="24"/>
                      <a:pt x="50" y="23"/>
                      <a:pt x="35" y="20"/>
                    </a:cubicBezTo>
                    <a:cubicBezTo>
                      <a:pt x="20" y="18"/>
                      <a:pt x="4" y="12"/>
                      <a:pt x="4" y="12"/>
                    </a:cubicBezTo>
                    <a:cubicBezTo>
                      <a:pt x="4" y="12"/>
                      <a:pt x="0" y="5"/>
                      <a:pt x="8" y="3"/>
                    </a:cubicBezTo>
                    <a:cubicBezTo>
                      <a:pt x="16" y="1"/>
                      <a:pt x="30" y="0"/>
                      <a:pt x="50" y="0"/>
                    </a:cubicBezTo>
                    <a:cubicBezTo>
                      <a:pt x="68" y="0"/>
                      <a:pt x="84" y="1"/>
                      <a:pt x="97" y="3"/>
                    </a:cubicBezTo>
                    <a:cubicBezTo>
                      <a:pt x="111" y="4"/>
                      <a:pt x="125" y="10"/>
                      <a:pt x="125" y="10"/>
                    </a:cubicBezTo>
                    <a:cubicBezTo>
                      <a:pt x="129" y="13"/>
                      <a:pt x="129" y="13"/>
                      <a:pt x="129" y="13"/>
                    </a:cubicBezTo>
                    <a:cubicBezTo>
                      <a:pt x="98" y="13"/>
                      <a:pt x="67" y="13"/>
                      <a:pt x="36" y="13"/>
                    </a:cubicBezTo>
                    <a:cubicBezTo>
                      <a:pt x="36" y="13"/>
                      <a:pt x="46" y="17"/>
                      <a:pt x="54" y="18"/>
                    </a:cubicBezTo>
                    <a:cubicBezTo>
                      <a:pt x="63" y="19"/>
                      <a:pt x="74" y="20"/>
                      <a:pt x="86" y="20"/>
                    </a:cubicBezTo>
                    <a:cubicBezTo>
                      <a:pt x="95" y="20"/>
                      <a:pt x="102" y="20"/>
                      <a:pt x="109" y="19"/>
                    </a:cubicBezTo>
                    <a:cubicBezTo>
                      <a:pt x="115" y="19"/>
                      <a:pt x="123" y="19"/>
                      <a:pt x="130" y="18"/>
                    </a:cubicBezTo>
                    <a:cubicBezTo>
                      <a:pt x="136" y="22"/>
                      <a:pt x="136" y="22"/>
                      <a:pt x="136" y="22"/>
                    </a:cubicBezTo>
                    <a:cubicBezTo>
                      <a:pt x="130" y="23"/>
                      <a:pt x="123" y="23"/>
                      <a:pt x="116" y="23"/>
                    </a:cubicBezTo>
                    <a:cubicBezTo>
                      <a:pt x="109" y="23"/>
                      <a:pt x="100" y="24"/>
                      <a:pt x="91" y="24"/>
                    </a:cubicBezTo>
                    <a:close/>
                    <a:moveTo>
                      <a:pt x="55" y="4"/>
                    </a:moveTo>
                    <a:cubicBezTo>
                      <a:pt x="46" y="4"/>
                      <a:pt x="35" y="5"/>
                      <a:pt x="35" y="5"/>
                    </a:cubicBezTo>
                    <a:cubicBezTo>
                      <a:pt x="31" y="9"/>
                      <a:pt x="31" y="9"/>
                      <a:pt x="31" y="9"/>
                    </a:cubicBezTo>
                    <a:cubicBezTo>
                      <a:pt x="52" y="9"/>
                      <a:pt x="73" y="9"/>
                      <a:pt x="94" y="9"/>
                    </a:cubicBezTo>
                    <a:cubicBezTo>
                      <a:pt x="94" y="9"/>
                      <a:pt x="86" y="6"/>
                      <a:pt x="80" y="5"/>
                    </a:cubicBezTo>
                    <a:cubicBezTo>
                      <a:pt x="73" y="4"/>
                      <a:pt x="65" y="4"/>
                      <a:pt x="55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3" name="Freeform 429"/>
              <p:cNvSpPr>
                <a:spLocks/>
              </p:cNvSpPr>
              <p:nvPr/>
            </p:nvSpPr>
            <p:spPr bwMode="auto">
              <a:xfrm>
                <a:off x="41829038" y="1590676"/>
                <a:ext cx="457200" cy="109538"/>
              </a:xfrm>
              <a:custGeom>
                <a:avLst/>
                <a:gdLst>
                  <a:gd name="T0" fmla="*/ 95 w 122"/>
                  <a:gd name="T1" fmla="*/ 25 h 29"/>
                  <a:gd name="T2" fmla="*/ 116 w 122"/>
                  <a:gd name="T3" fmla="*/ 24 h 29"/>
                  <a:gd name="T4" fmla="*/ 122 w 122"/>
                  <a:gd name="T5" fmla="*/ 28 h 29"/>
                  <a:gd name="T6" fmla="*/ 110 w 122"/>
                  <a:gd name="T7" fmla="*/ 28 h 29"/>
                  <a:gd name="T8" fmla="*/ 94 w 122"/>
                  <a:gd name="T9" fmla="*/ 29 h 29"/>
                  <a:gd name="T10" fmla="*/ 41 w 122"/>
                  <a:gd name="T11" fmla="*/ 21 h 29"/>
                  <a:gd name="T12" fmla="*/ 22 w 122"/>
                  <a:gd name="T13" fmla="*/ 9 h 29"/>
                  <a:gd name="T14" fmla="*/ 3 w 122"/>
                  <a:gd name="T15" fmla="*/ 9 h 29"/>
                  <a:gd name="T16" fmla="*/ 0 w 122"/>
                  <a:gd name="T17" fmla="*/ 7 h 29"/>
                  <a:gd name="T18" fmla="*/ 17 w 122"/>
                  <a:gd name="T19" fmla="*/ 5 h 29"/>
                  <a:gd name="T20" fmla="*/ 20 w 122"/>
                  <a:gd name="T21" fmla="*/ 0 h 29"/>
                  <a:gd name="T22" fmla="*/ 38 w 122"/>
                  <a:gd name="T23" fmla="*/ 0 h 29"/>
                  <a:gd name="T24" fmla="*/ 46 w 122"/>
                  <a:gd name="T25" fmla="*/ 5 h 29"/>
                  <a:gd name="T26" fmla="*/ 86 w 122"/>
                  <a:gd name="T27" fmla="*/ 5 h 29"/>
                  <a:gd name="T28" fmla="*/ 92 w 122"/>
                  <a:gd name="T29" fmla="*/ 9 h 29"/>
                  <a:gd name="T30" fmla="*/ 52 w 122"/>
                  <a:gd name="T31" fmla="*/ 9 h 29"/>
                  <a:gd name="T32" fmla="*/ 70 w 122"/>
                  <a:gd name="T33" fmla="*/ 21 h 29"/>
                  <a:gd name="T34" fmla="*/ 80 w 122"/>
                  <a:gd name="T35" fmla="*/ 24 h 29"/>
                  <a:gd name="T36" fmla="*/ 95 w 122"/>
                  <a:gd name="T37" fmla="*/ 25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22" h="29">
                    <a:moveTo>
                      <a:pt x="95" y="25"/>
                    </a:moveTo>
                    <a:cubicBezTo>
                      <a:pt x="102" y="25"/>
                      <a:pt x="109" y="24"/>
                      <a:pt x="116" y="24"/>
                    </a:cubicBezTo>
                    <a:cubicBezTo>
                      <a:pt x="122" y="28"/>
                      <a:pt x="122" y="28"/>
                      <a:pt x="122" y="28"/>
                    </a:cubicBezTo>
                    <a:cubicBezTo>
                      <a:pt x="110" y="28"/>
                      <a:pt x="110" y="28"/>
                      <a:pt x="110" y="28"/>
                    </a:cubicBezTo>
                    <a:cubicBezTo>
                      <a:pt x="94" y="29"/>
                      <a:pt x="94" y="29"/>
                      <a:pt x="94" y="29"/>
                    </a:cubicBezTo>
                    <a:cubicBezTo>
                      <a:pt x="66" y="29"/>
                      <a:pt x="48" y="26"/>
                      <a:pt x="41" y="21"/>
                    </a:cubicBezTo>
                    <a:cubicBezTo>
                      <a:pt x="34" y="17"/>
                      <a:pt x="28" y="13"/>
                      <a:pt x="22" y="9"/>
                    </a:cubicBezTo>
                    <a:cubicBezTo>
                      <a:pt x="16" y="9"/>
                      <a:pt x="9" y="9"/>
                      <a:pt x="3" y="9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6" y="0"/>
                      <a:pt x="32" y="0"/>
                      <a:pt x="38" y="0"/>
                    </a:cubicBezTo>
                    <a:cubicBezTo>
                      <a:pt x="46" y="5"/>
                      <a:pt x="46" y="5"/>
                      <a:pt x="46" y="5"/>
                    </a:cubicBezTo>
                    <a:cubicBezTo>
                      <a:pt x="59" y="5"/>
                      <a:pt x="73" y="5"/>
                      <a:pt x="86" y="5"/>
                    </a:cubicBezTo>
                    <a:cubicBezTo>
                      <a:pt x="92" y="9"/>
                      <a:pt x="92" y="9"/>
                      <a:pt x="92" y="9"/>
                    </a:cubicBezTo>
                    <a:cubicBezTo>
                      <a:pt x="78" y="9"/>
                      <a:pt x="65" y="9"/>
                      <a:pt x="52" y="9"/>
                    </a:cubicBezTo>
                    <a:cubicBezTo>
                      <a:pt x="58" y="13"/>
                      <a:pt x="64" y="17"/>
                      <a:pt x="70" y="21"/>
                    </a:cubicBezTo>
                    <a:cubicBezTo>
                      <a:pt x="80" y="24"/>
                      <a:pt x="80" y="24"/>
                      <a:pt x="80" y="24"/>
                    </a:cubicBezTo>
                    <a:lnTo>
                      <a:pt x="95" y="25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4" name="Freeform 430"/>
              <p:cNvSpPr>
                <a:spLocks noEditPoints="1"/>
              </p:cNvSpPr>
              <p:nvPr/>
            </p:nvSpPr>
            <p:spPr bwMode="auto">
              <a:xfrm>
                <a:off x="42279888" y="1609726"/>
                <a:ext cx="512763" cy="90488"/>
              </a:xfrm>
              <a:custGeom>
                <a:avLst/>
                <a:gdLst>
                  <a:gd name="T0" fmla="*/ 92 w 137"/>
                  <a:gd name="T1" fmla="*/ 24 h 24"/>
                  <a:gd name="T2" fmla="*/ 36 w 137"/>
                  <a:gd name="T3" fmla="*/ 20 h 24"/>
                  <a:gd name="T4" fmla="*/ 5 w 137"/>
                  <a:gd name="T5" fmla="*/ 12 h 24"/>
                  <a:gd name="T6" fmla="*/ 8 w 137"/>
                  <a:gd name="T7" fmla="*/ 3 h 24"/>
                  <a:gd name="T8" fmla="*/ 50 w 137"/>
                  <a:gd name="T9" fmla="*/ 0 h 24"/>
                  <a:gd name="T10" fmla="*/ 98 w 137"/>
                  <a:gd name="T11" fmla="*/ 3 h 24"/>
                  <a:gd name="T12" fmla="*/ 126 w 137"/>
                  <a:gd name="T13" fmla="*/ 10 h 24"/>
                  <a:gd name="T14" fmla="*/ 130 w 137"/>
                  <a:gd name="T15" fmla="*/ 13 h 24"/>
                  <a:gd name="T16" fmla="*/ 37 w 137"/>
                  <a:gd name="T17" fmla="*/ 13 h 24"/>
                  <a:gd name="T18" fmla="*/ 55 w 137"/>
                  <a:gd name="T19" fmla="*/ 18 h 24"/>
                  <a:gd name="T20" fmla="*/ 87 w 137"/>
                  <a:gd name="T21" fmla="*/ 20 h 24"/>
                  <a:gd name="T22" fmla="*/ 110 w 137"/>
                  <a:gd name="T23" fmla="*/ 19 h 24"/>
                  <a:gd name="T24" fmla="*/ 131 w 137"/>
                  <a:gd name="T25" fmla="*/ 18 h 24"/>
                  <a:gd name="T26" fmla="*/ 137 w 137"/>
                  <a:gd name="T27" fmla="*/ 22 h 24"/>
                  <a:gd name="T28" fmla="*/ 117 w 137"/>
                  <a:gd name="T29" fmla="*/ 23 h 24"/>
                  <a:gd name="T30" fmla="*/ 92 w 137"/>
                  <a:gd name="T31" fmla="*/ 24 h 24"/>
                  <a:gd name="T32" fmla="*/ 56 w 137"/>
                  <a:gd name="T33" fmla="*/ 4 h 24"/>
                  <a:gd name="T34" fmla="*/ 35 w 137"/>
                  <a:gd name="T35" fmla="*/ 5 h 24"/>
                  <a:gd name="T36" fmla="*/ 32 w 137"/>
                  <a:gd name="T37" fmla="*/ 9 h 24"/>
                  <a:gd name="T38" fmla="*/ 95 w 137"/>
                  <a:gd name="T39" fmla="*/ 9 h 24"/>
                  <a:gd name="T40" fmla="*/ 80 w 137"/>
                  <a:gd name="T41" fmla="*/ 5 h 24"/>
                  <a:gd name="T42" fmla="*/ 56 w 137"/>
                  <a:gd name="T43" fmla="*/ 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7" h="24">
                    <a:moveTo>
                      <a:pt x="92" y="24"/>
                    </a:moveTo>
                    <a:cubicBezTo>
                      <a:pt x="70" y="24"/>
                      <a:pt x="52" y="23"/>
                      <a:pt x="36" y="20"/>
                    </a:cubicBezTo>
                    <a:cubicBezTo>
                      <a:pt x="21" y="18"/>
                      <a:pt x="5" y="12"/>
                      <a:pt x="5" y="12"/>
                    </a:cubicBezTo>
                    <a:cubicBezTo>
                      <a:pt x="5" y="12"/>
                      <a:pt x="0" y="5"/>
                      <a:pt x="8" y="3"/>
                    </a:cubicBezTo>
                    <a:cubicBezTo>
                      <a:pt x="16" y="1"/>
                      <a:pt x="30" y="0"/>
                      <a:pt x="50" y="0"/>
                    </a:cubicBezTo>
                    <a:cubicBezTo>
                      <a:pt x="69" y="0"/>
                      <a:pt x="84" y="1"/>
                      <a:pt x="98" y="3"/>
                    </a:cubicBezTo>
                    <a:cubicBezTo>
                      <a:pt x="111" y="4"/>
                      <a:pt x="126" y="10"/>
                      <a:pt x="126" y="10"/>
                    </a:cubicBezTo>
                    <a:cubicBezTo>
                      <a:pt x="130" y="13"/>
                      <a:pt x="130" y="13"/>
                      <a:pt x="130" y="13"/>
                    </a:cubicBezTo>
                    <a:cubicBezTo>
                      <a:pt x="99" y="13"/>
                      <a:pt x="68" y="13"/>
                      <a:pt x="37" y="13"/>
                    </a:cubicBezTo>
                    <a:cubicBezTo>
                      <a:pt x="37" y="13"/>
                      <a:pt x="47" y="17"/>
                      <a:pt x="55" y="18"/>
                    </a:cubicBezTo>
                    <a:cubicBezTo>
                      <a:pt x="64" y="19"/>
                      <a:pt x="75" y="20"/>
                      <a:pt x="87" y="20"/>
                    </a:cubicBezTo>
                    <a:cubicBezTo>
                      <a:pt x="96" y="20"/>
                      <a:pt x="103" y="20"/>
                      <a:pt x="110" y="19"/>
                    </a:cubicBezTo>
                    <a:cubicBezTo>
                      <a:pt x="117" y="19"/>
                      <a:pt x="124" y="19"/>
                      <a:pt x="131" y="18"/>
                    </a:cubicBezTo>
                    <a:cubicBezTo>
                      <a:pt x="137" y="22"/>
                      <a:pt x="137" y="22"/>
                      <a:pt x="137" y="22"/>
                    </a:cubicBezTo>
                    <a:cubicBezTo>
                      <a:pt x="131" y="23"/>
                      <a:pt x="124" y="23"/>
                      <a:pt x="117" y="23"/>
                    </a:cubicBezTo>
                    <a:cubicBezTo>
                      <a:pt x="110" y="23"/>
                      <a:pt x="102" y="24"/>
                      <a:pt x="92" y="24"/>
                    </a:cubicBezTo>
                    <a:close/>
                    <a:moveTo>
                      <a:pt x="56" y="4"/>
                    </a:moveTo>
                    <a:cubicBezTo>
                      <a:pt x="46" y="4"/>
                      <a:pt x="35" y="5"/>
                      <a:pt x="35" y="5"/>
                    </a:cubicBezTo>
                    <a:cubicBezTo>
                      <a:pt x="32" y="9"/>
                      <a:pt x="32" y="9"/>
                      <a:pt x="32" y="9"/>
                    </a:cubicBezTo>
                    <a:cubicBezTo>
                      <a:pt x="53" y="9"/>
                      <a:pt x="74" y="9"/>
                      <a:pt x="95" y="9"/>
                    </a:cubicBezTo>
                    <a:cubicBezTo>
                      <a:pt x="95" y="9"/>
                      <a:pt x="87" y="6"/>
                      <a:pt x="80" y="5"/>
                    </a:cubicBezTo>
                    <a:cubicBezTo>
                      <a:pt x="73" y="4"/>
                      <a:pt x="65" y="4"/>
                      <a:pt x="56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5" name="Freeform 431"/>
              <p:cNvSpPr>
                <a:spLocks/>
              </p:cNvSpPr>
              <p:nvPr/>
            </p:nvSpPr>
            <p:spPr bwMode="auto">
              <a:xfrm>
                <a:off x="42437050" y="3448051"/>
                <a:ext cx="363538" cy="104775"/>
              </a:xfrm>
              <a:custGeom>
                <a:avLst/>
                <a:gdLst>
                  <a:gd name="T0" fmla="*/ 76 w 97"/>
                  <a:gd name="T1" fmla="*/ 0 h 28"/>
                  <a:gd name="T2" fmla="*/ 92 w 97"/>
                  <a:gd name="T3" fmla="*/ 0 h 28"/>
                  <a:gd name="T4" fmla="*/ 97 w 97"/>
                  <a:gd name="T5" fmla="*/ 6 h 28"/>
                  <a:gd name="T6" fmla="*/ 82 w 97"/>
                  <a:gd name="T7" fmla="*/ 5 h 28"/>
                  <a:gd name="T8" fmla="*/ 54 w 97"/>
                  <a:gd name="T9" fmla="*/ 8 h 28"/>
                  <a:gd name="T10" fmla="*/ 51 w 97"/>
                  <a:gd name="T11" fmla="*/ 14 h 28"/>
                  <a:gd name="T12" fmla="*/ 71 w 97"/>
                  <a:gd name="T13" fmla="*/ 28 h 28"/>
                  <a:gd name="T14" fmla="*/ 39 w 97"/>
                  <a:gd name="T15" fmla="*/ 28 h 28"/>
                  <a:gd name="T16" fmla="*/ 0 w 97"/>
                  <a:gd name="T17" fmla="*/ 1 h 28"/>
                  <a:gd name="T18" fmla="*/ 26 w 97"/>
                  <a:gd name="T19" fmla="*/ 1 h 28"/>
                  <a:gd name="T20" fmla="*/ 36 w 97"/>
                  <a:gd name="T21" fmla="*/ 5 h 28"/>
                  <a:gd name="T22" fmla="*/ 38 w 97"/>
                  <a:gd name="T23" fmla="*/ 5 h 28"/>
                  <a:gd name="T24" fmla="*/ 52 w 97"/>
                  <a:gd name="T25" fmla="*/ 2 h 28"/>
                  <a:gd name="T26" fmla="*/ 76 w 97"/>
                  <a:gd name="T27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7" h="28">
                    <a:moveTo>
                      <a:pt x="76" y="0"/>
                    </a:moveTo>
                    <a:cubicBezTo>
                      <a:pt x="83" y="0"/>
                      <a:pt x="92" y="0"/>
                      <a:pt x="92" y="0"/>
                    </a:cubicBezTo>
                    <a:cubicBezTo>
                      <a:pt x="97" y="6"/>
                      <a:pt x="97" y="6"/>
                      <a:pt x="97" y="6"/>
                    </a:cubicBezTo>
                    <a:cubicBezTo>
                      <a:pt x="82" y="5"/>
                      <a:pt x="82" y="5"/>
                      <a:pt x="82" y="5"/>
                    </a:cubicBezTo>
                    <a:cubicBezTo>
                      <a:pt x="69" y="5"/>
                      <a:pt x="54" y="8"/>
                      <a:pt x="54" y="8"/>
                    </a:cubicBezTo>
                    <a:cubicBezTo>
                      <a:pt x="51" y="14"/>
                      <a:pt x="51" y="14"/>
                      <a:pt x="51" y="14"/>
                    </a:cubicBezTo>
                    <a:cubicBezTo>
                      <a:pt x="57" y="18"/>
                      <a:pt x="64" y="23"/>
                      <a:pt x="71" y="28"/>
                    </a:cubicBezTo>
                    <a:cubicBezTo>
                      <a:pt x="60" y="28"/>
                      <a:pt x="49" y="28"/>
                      <a:pt x="39" y="28"/>
                    </a:cubicBezTo>
                    <a:cubicBezTo>
                      <a:pt x="26" y="19"/>
                      <a:pt x="13" y="9"/>
                      <a:pt x="0" y="1"/>
                    </a:cubicBezTo>
                    <a:cubicBezTo>
                      <a:pt x="9" y="1"/>
                      <a:pt x="17" y="1"/>
                      <a:pt x="26" y="1"/>
                    </a:cubicBezTo>
                    <a:cubicBezTo>
                      <a:pt x="36" y="5"/>
                      <a:pt x="36" y="5"/>
                      <a:pt x="36" y="5"/>
                    </a:cubicBezTo>
                    <a:cubicBezTo>
                      <a:pt x="38" y="5"/>
                      <a:pt x="38" y="5"/>
                      <a:pt x="38" y="5"/>
                    </a:cubicBezTo>
                    <a:cubicBezTo>
                      <a:pt x="38" y="5"/>
                      <a:pt x="45" y="3"/>
                      <a:pt x="52" y="2"/>
                    </a:cubicBezTo>
                    <a:cubicBezTo>
                      <a:pt x="59" y="1"/>
                      <a:pt x="67" y="0"/>
                      <a:pt x="7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6" name="Freeform 432"/>
              <p:cNvSpPr>
                <a:spLocks noEditPoints="1"/>
              </p:cNvSpPr>
              <p:nvPr/>
            </p:nvSpPr>
            <p:spPr bwMode="auto">
              <a:xfrm>
                <a:off x="42905363" y="3448051"/>
                <a:ext cx="558800" cy="104775"/>
              </a:xfrm>
              <a:custGeom>
                <a:avLst/>
                <a:gdLst>
                  <a:gd name="T0" fmla="*/ 101 w 149"/>
                  <a:gd name="T1" fmla="*/ 28 h 28"/>
                  <a:gd name="T2" fmla="*/ 40 w 149"/>
                  <a:gd name="T3" fmla="*/ 24 h 28"/>
                  <a:gd name="T4" fmla="*/ 6 w 149"/>
                  <a:gd name="T5" fmla="*/ 14 h 28"/>
                  <a:gd name="T6" fmla="*/ 10 w 149"/>
                  <a:gd name="T7" fmla="*/ 4 h 28"/>
                  <a:gd name="T8" fmla="*/ 55 w 149"/>
                  <a:gd name="T9" fmla="*/ 0 h 28"/>
                  <a:gd name="T10" fmla="*/ 107 w 149"/>
                  <a:gd name="T11" fmla="*/ 3 h 28"/>
                  <a:gd name="T12" fmla="*/ 137 w 149"/>
                  <a:gd name="T13" fmla="*/ 12 h 28"/>
                  <a:gd name="T14" fmla="*/ 141 w 149"/>
                  <a:gd name="T15" fmla="*/ 15 h 28"/>
                  <a:gd name="T16" fmla="*/ 41 w 149"/>
                  <a:gd name="T17" fmla="*/ 15 h 28"/>
                  <a:gd name="T18" fmla="*/ 61 w 149"/>
                  <a:gd name="T19" fmla="*/ 21 h 28"/>
                  <a:gd name="T20" fmla="*/ 96 w 149"/>
                  <a:gd name="T21" fmla="*/ 23 h 28"/>
                  <a:gd name="T22" fmla="*/ 120 w 149"/>
                  <a:gd name="T23" fmla="*/ 23 h 28"/>
                  <a:gd name="T24" fmla="*/ 143 w 149"/>
                  <a:gd name="T25" fmla="*/ 21 h 28"/>
                  <a:gd name="T26" fmla="*/ 149 w 149"/>
                  <a:gd name="T27" fmla="*/ 26 h 28"/>
                  <a:gd name="T28" fmla="*/ 128 w 149"/>
                  <a:gd name="T29" fmla="*/ 28 h 28"/>
                  <a:gd name="T30" fmla="*/ 101 w 149"/>
                  <a:gd name="T31" fmla="*/ 28 h 28"/>
                  <a:gd name="T32" fmla="*/ 61 w 149"/>
                  <a:gd name="T33" fmla="*/ 4 h 28"/>
                  <a:gd name="T34" fmla="*/ 39 w 149"/>
                  <a:gd name="T35" fmla="*/ 6 h 28"/>
                  <a:gd name="T36" fmla="*/ 35 w 149"/>
                  <a:gd name="T37" fmla="*/ 11 h 28"/>
                  <a:gd name="T38" fmla="*/ 103 w 149"/>
                  <a:gd name="T39" fmla="*/ 11 h 28"/>
                  <a:gd name="T40" fmla="*/ 87 w 149"/>
                  <a:gd name="T41" fmla="*/ 6 h 28"/>
                  <a:gd name="T42" fmla="*/ 61 w 149"/>
                  <a:gd name="T43" fmla="*/ 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49" h="28">
                    <a:moveTo>
                      <a:pt x="101" y="28"/>
                    </a:moveTo>
                    <a:cubicBezTo>
                      <a:pt x="77" y="28"/>
                      <a:pt x="57" y="27"/>
                      <a:pt x="40" y="24"/>
                    </a:cubicBezTo>
                    <a:cubicBezTo>
                      <a:pt x="24" y="22"/>
                      <a:pt x="12" y="19"/>
                      <a:pt x="6" y="14"/>
                    </a:cubicBezTo>
                    <a:cubicBezTo>
                      <a:pt x="0" y="10"/>
                      <a:pt x="1" y="7"/>
                      <a:pt x="10" y="4"/>
                    </a:cubicBezTo>
                    <a:cubicBezTo>
                      <a:pt x="18" y="2"/>
                      <a:pt x="33" y="0"/>
                      <a:pt x="55" y="0"/>
                    </a:cubicBezTo>
                    <a:cubicBezTo>
                      <a:pt x="75" y="0"/>
                      <a:pt x="92" y="1"/>
                      <a:pt x="107" y="3"/>
                    </a:cubicBezTo>
                    <a:cubicBezTo>
                      <a:pt x="121" y="6"/>
                      <a:pt x="137" y="12"/>
                      <a:pt x="137" y="12"/>
                    </a:cubicBezTo>
                    <a:cubicBezTo>
                      <a:pt x="141" y="15"/>
                      <a:pt x="141" y="15"/>
                      <a:pt x="141" y="15"/>
                    </a:cubicBezTo>
                    <a:cubicBezTo>
                      <a:pt x="108" y="15"/>
                      <a:pt x="74" y="15"/>
                      <a:pt x="41" y="15"/>
                    </a:cubicBezTo>
                    <a:cubicBezTo>
                      <a:pt x="41" y="15"/>
                      <a:pt x="52" y="20"/>
                      <a:pt x="61" y="21"/>
                    </a:cubicBezTo>
                    <a:cubicBezTo>
                      <a:pt x="71" y="23"/>
                      <a:pt x="82" y="23"/>
                      <a:pt x="96" y="23"/>
                    </a:cubicBezTo>
                    <a:cubicBezTo>
                      <a:pt x="105" y="23"/>
                      <a:pt x="113" y="23"/>
                      <a:pt x="120" y="23"/>
                    </a:cubicBezTo>
                    <a:cubicBezTo>
                      <a:pt x="127" y="23"/>
                      <a:pt x="135" y="22"/>
                      <a:pt x="143" y="21"/>
                    </a:cubicBezTo>
                    <a:cubicBezTo>
                      <a:pt x="149" y="26"/>
                      <a:pt x="149" y="26"/>
                      <a:pt x="149" y="26"/>
                    </a:cubicBezTo>
                    <a:cubicBezTo>
                      <a:pt x="143" y="27"/>
                      <a:pt x="135" y="27"/>
                      <a:pt x="128" y="28"/>
                    </a:cubicBezTo>
                    <a:cubicBezTo>
                      <a:pt x="120" y="28"/>
                      <a:pt x="111" y="28"/>
                      <a:pt x="101" y="28"/>
                    </a:cubicBezTo>
                    <a:close/>
                    <a:moveTo>
                      <a:pt x="61" y="4"/>
                    </a:moveTo>
                    <a:cubicBezTo>
                      <a:pt x="51" y="4"/>
                      <a:pt x="39" y="6"/>
                      <a:pt x="39" y="6"/>
                    </a:cubicBezTo>
                    <a:cubicBezTo>
                      <a:pt x="35" y="11"/>
                      <a:pt x="35" y="11"/>
                      <a:pt x="35" y="11"/>
                    </a:cubicBezTo>
                    <a:cubicBezTo>
                      <a:pt x="58" y="11"/>
                      <a:pt x="81" y="11"/>
                      <a:pt x="103" y="11"/>
                    </a:cubicBezTo>
                    <a:cubicBezTo>
                      <a:pt x="103" y="11"/>
                      <a:pt x="95" y="8"/>
                      <a:pt x="87" y="6"/>
                    </a:cubicBezTo>
                    <a:cubicBezTo>
                      <a:pt x="80" y="5"/>
                      <a:pt x="71" y="4"/>
                      <a:pt x="61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7" name="Freeform 433"/>
              <p:cNvSpPr>
                <a:spLocks/>
              </p:cNvSpPr>
              <p:nvPr/>
            </p:nvSpPr>
            <p:spPr bwMode="auto">
              <a:xfrm>
                <a:off x="43434000" y="3429001"/>
                <a:ext cx="498475" cy="123825"/>
              </a:xfrm>
              <a:custGeom>
                <a:avLst/>
                <a:gdLst>
                  <a:gd name="T0" fmla="*/ 104 w 133"/>
                  <a:gd name="T1" fmla="*/ 28 h 33"/>
                  <a:gd name="T2" fmla="*/ 127 w 133"/>
                  <a:gd name="T3" fmla="*/ 28 h 33"/>
                  <a:gd name="T4" fmla="*/ 133 w 133"/>
                  <a:gd name="T5" fmla="*/ 32 h 33"/>
                  <a:gd name="T6" fmla="*/ 121 w 133"/>
                  <a:gd name="T7" fmla="*/ 33 h 33"/>
                  <a:gd name="T8" fmla="*/ 103 w 133"/>
                  <a:gd name="T9" fmla="*/ 33 h 33"/>
                  <a:gd name="T10" fmla="*/ 45 w 133"/>
                  <a:gd name="T11" fmla="*/ 24 h 33"/>
                  <a:gd name="T12" fmla="*/ 24 w 133"/>
                  <a:gd name="T13" fmla="*/ 10 h 33"/>
                  <a:gd name="T14" fmla="*/ 4 w 133"/>
                  <a:gd name="T15" fmla="*/ 10 h 33"/>
                  <a:gd name="T16" fmla="*/ 0 w 133"/>
                  <a:gd name="T17" fmla="*/ 8 h 33"/>
                  <a:gd name="T18" fmla="*/ 19 w 133"/>
                  <a:gd name="T19" fmla="*/ 5 h 33"/>
                  <a:gd name="T20" fmla="*/ 22 w 133"/>
                  <a:gd name="T21" fmla="*/ 0 h 33"/>
                  <a:gd name="T22" fmla="*/ 41 w 133"/>
                  <a:gd name="T23" fmla="*/ 0 h 33"/>
                  <a:gd name="T24" fmla="*/ 50 w 133"/>
                  <a:gd name="T25" fmla="*/ 6 h 33"/>
                  <a:gd name="T26" fmla="*/ 93 w 133"/>
                  <a:gd name="T27" fmla="*/ 6 h 33"/>
                  <a:gd name="T28" fmla="*/ 99 w 133"/>
                  <a:gd name="T29" fmla="*/ 10 h 33"/>
                  <a:gd name="T30" fmla="*/ 56 w 133"/>
                  <a:gd name="T31" fmla="*/ 10 h 33"/>
                  <a:gd name="T32" fmla="*/ 77 w 133"/>
                  <a:gd name="T33" fmla="*/ 24 h 33"/>
                  <a:gd name="T34" fmla="*/ 88 w 133"/>
                  <a:gd name="T35" fmla="*/ 27 h 33"/>
                  <a:gd name="T36" fmla="*/ 104 w 133"/>
                  <a:gd name="T37" fmla="*/ 28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3" h="33">
                    <a:moveTo>
                      <a:pt x="104" y="28"/>
                    </a:moveTo>
                    <a:cubicBezTo>
                      <a:pt x="112" y="28"/>
                      <a:pt x="120" y="28"/>
                      <a:pt x="127" y="28"/>
                    </a:cubicBezTo>
                    <a:cubicBezTo>
                      <a:pt x="133" y="32"/>
                      <a:pt x="133" y="32"/>
                      <a:pt x="133" y="32"/>
                    </a:cubicBezTo>
                    <a:cubicBezTo>
                      <a:pt x="121" y="33"/>
                      <a:pt x="121" y="33"/>
                      <a:pt x="121" y="33"/>
                    </a:cubicBezTo>
                    <a:cubicBezTo>
                      <a:pt x="103" y="33"/>
                      <a:pt x="103" y="33"/>
                      <a:pt x="103" y="33"/>
                    </a:cubicBezTo>
                    <a:cubicBezTo>
                      <a:pt x="73" y="33"/>
                      <a:pt x="54" y="30"/>
                      <a:pt x="45" y="24"/>
                    </a:cubicBezTo>
                    <a:cubicBezTo>
                      <a:pt x="38" y="20"/>
                      <a:pt x="31" y="15"/>
                      <a:pt x="24" y="10"/>
                    </a:cubicBezTo>
                    <a:cubicBezTo>
                      <a:pt x="17" y="10"/>
                      <a:pt x="11" y="10"/>
                      <a:pt x="4" y="10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6" y="7"/>
                      <a:pt x="13" y="6"/>
                      <a:pt x="19" y="5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28" y="0"/>
                      <a:pt x="35" y="0"/>
                      <a:pt x="41" y="0"/>
                    </a:cubicBezTo>
                    <a:cubicBezTo>
                      <a:pt x="50" y="6"/>
                      <a:pt x="50" y="6"/>
                      <a:pt x="50" y="6"/>
                    </a:cubicBezTo>
                    <a:cubicBezTo>
                      <a:pt x="64" y="6"/>
                      <a:pt x="79" y="6"/>
                      <a:pt x="93" y="6"/>
                    </a:cubicBezTo>
                    <a:cubicBezTo>
                      <a:pt x="99" y="10"/>
                      <a:pt x="99" y="10"/>
                      <a:pt x="99" y="10"/>
                    </a:cubicBezTo>
                    <a:cubicBezTo>
                      <a:pt x="85" y="10"/>
                      <a:pt x="71" y="10"/>
                      <a:pt x="56" y="10"/>
                    </a:cubicBezTo>
                    <a:cubicBezTo>
                      <a:pt x="63" y="15"/>
                      <a:pt x="71" y="20"/>
                      <a:pt x="77" y="24"/>
                    </a:cubicBezTo>
                    <a:cubicBezTo>
                      <a:pt x="88" y="27"/>
                      <a:pt x="88" y="27"/>
                      <a:pt x="88" y="27"/>
                    </a:cubicBezTo>
                    <a:cubicBezTo>
                      <a:pt x="88" y="27"/>
                      <a:pt x="98" y="28"/>
                      <a:pt x="104" y="28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8" name="Freeform 434"/>
              <p:cNvSpPr>
                <a:spLocks/>
              </p:cNvSpPr>
              <p:nvPr/>
            </p:nvSpPr>
            <p:spPr bwMode="auto">
              <a:xfrm>
                <a:off x="43895963" y="3451226"/>
                <a:ext cx="649288" cy="101600"/>
              </a:xfrm>
              <a:custGeom>
                <a:avLst/>
                <a:gdLst>
                  <a:gd name="T0" fmla="*/ 148 w 173"/>
                  <a:gd name="T1" fmla="*/ 27 h 27"/>
                  <a:gd name="T2" fmla="*/ 138 w 173"/>
                  <a:gd name="T3" fmla="*/ 23 h 27"/>
                  <a:gd name="T4" fmla="*/ 136 w 173"/>
                  <a:gd name="T5" fmla="*/ 23 h 27"/>
                  <a:gd name="T6" fmla="*/ 121 w 173"/>
                  <a:gd name="T7" fmla="*/ 26 h 27"/>
                  <a:gd name="T8" fmla="*/ 95 w 173"/>
                  <a:gd name="T9" fmla="*/ 27 h 27"/>
                  <a:gd name="T10" fmla="*/ 50 w 173"/>
                  <a:gd name="T11" fmla="*/ 24 h 27"/>
                  <a:gd name="T12" fmla="*/ 26 w 173"/>
                  <a:gd name="T13" fmla="*/ 17 h 27"/>
                  <a:gd name="T14" fmla="*/ 0 w 173"/>
                  <a:gd name="T15" fmla="*/ 0 h 27"/>
                  <a:gd name="T16" fmla="*/ 32 w 173"/>
                  <a:gd name="T17" fmla="*/ 0 h 27"/>
                  <a:gd name="T18" fmla="*/ 57 w 173"/>
                  <a:gd name="T19" fmla="*/ 16 h 27"/>
                  <a:gd name="T20" fmla="*/ 71 w 173"/>
                  <a:gd name="T21" fmla="*/ 21 h 27"/>
                  <a:gd name="T22" fmla="*/ 95 w 173"/>
                  <a:gd name="T23" fmla="*/ 22 h 27"/>
                  <a:gd name="T24" fmla="*/ 122 w 173"/>
                  <a:gd name="T25" fmla="*/ 20 h 27"/>
                  <a:gd name="T26" fmla="*/ 120 w 173"/>
                  <a:gd name="T27" fmla="*/ 13 h 27"/>
                  <a:gd name="T28" fmla="*/ 101 w 173"/>
                  <a:gd name="T29" fmla="*/ 0 h 27"/>
                  <a:gd name="T30" fmla="*/ 133 w 173"/>
                  <a:gd name="T31" fmla="*/ 0 h 27"/>
                  <a:gd name="T32" fmla="*/ 173 w 173"/>
                  <a:gd name="T33" fmla="*/ 27 h 27"/>
                  <a:gd name="T34" fmla="*/ 148 w 173"/>
                  <a:gd name="T35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73" h="27">
                    <a:moveTo>
                      <a:pt x="148" y="27"/>
                    </a:moveTo>
                    <a:cubicBezTo>
                      <a:pt x="138" y="23"/>
                      <a:pt x="138" y="23"/>
                      <a:pt x="138" y="23"/>
                    </a:cubicBezTo>
                    <a:cubicBezTo>
                      <a:pt x="136" y="23"/>
                      <a:pt x="136" y="23"/>
                      <a:pt x="136" y="23"/>
                    </a:cubicBezTo>
                    <a:cubicBezTo>
                      <a:pt x="136" y="23"/>
                      <a:pt x="129" y="25"/>
                      <a:pt x="121" y="26"/>
                    </a:cubicBezTo>
                    <a:cubicBezTo>
                      <a:pt x="114" y="27"/>
                      <a:pt x="106" y="27"/>
                      <a:pt x="95" y="27"/>
                    </a:cubicBezTo>
                    <a:cubicBezTo>
                      <a:pt x="77" y="27"/>
                      <a:pt x="62" y="26"/>
                      <a:pt x="50" y="24"/>
                    </a:cubicBezTo>
                    <a:cubicBezTo>
                      <a:pt x="39" y="23"/>
                      <a:pt x="26" y="17"/>
                      <a:pt x="26" y="17"/>
                    </a:cubicBezTo>
                    <a:cubicBezTo>
                      <a:pt x="17" y="11"/>
                      <a:pt x="9" y="6"/>
                      <a:pt x="0" y="0"/>
                    </a:cubicBezTo>
                    <a:cubicBezTo>
                      <a:pt x="11" y="0"/>
                      <a:pt x="21" y="0"/>
                      <a:pt x="32" y="0"/>
                    </a:cubicBezTo>
                    <a:cubicBezTo>
                      <a:pt x="41" y="5"/>
                      <a:pt x="49" y="10"/>
                      <a:pt x="57" y="16"/>
                    </a:cubicBezTo>
                    <a:cubicBezTo>
                      <a:pt x="71" y="21"/>
                      <a:pt x="71" y="21"/>
                      <a:pt x="71" y="21"/>
                    </a:cubicBezTo>
                    <a:cubicBezTo>
                      <a:pt x="77" y="22"/>
                      <a:pt x="85" y="22"/>
                      <a:pt x="95" y="22"/>
                    </a:cubicBezTo>
                    <a:cubicBezTo>
                      <a:pt x="109" y="22"/>
                      <a:pt x="122" y="20"/>
                      <a:pt x="122" y="20"/>
                    </a:cubicBezTo>
                    <a:cubicBezTo>
                      <a:pt x="120" y="13"/>
                      <a:pt x="120" y="13"/>
                      <a:pt x="120" y="13"/>
                    </a:cubicBezTo>
                    <a:cubicBezTo>
                      <a:pt x="114" y="9"/>
                      <a:pt x="107" y="4"/>
                      <a:pt x="101" y="0"/>
                    </a:cubicBezTo>
                    <a:cubicBezTo>
                      <a:pt x="111" y="0"/>
                      <a:pt x="122" y="0"/>
                      <a:pt x="133" y="0"/>
                    </a:cubicBezTo>
                    <a:cubicBezTo>
                      <a:pt x="146" y="9"/>
                      <a:pt x="159" y="18"/>
                      <a:pt x="173" y="27"/>
                    </a:cubicBezTo>
                    <a:cubicBezTo>
                      <a:pt x="164" y="27"/>
                      <a:pt x="156" y="27"/>
                      <a:pt x="148" y="27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9" name="Freeform 435"/>
              <p:cNvSpPr>
                <a:spLocks/>
              </p:cNvSpPr>
              <p:nvPr/>
            </p:nvSpPr>
            <p:spPr bwMode="auto">
              <a:xfrm>
                <a:off x="44562713" y="3448051"/>
                <a:ext cx="365125" cy="104775"/>
              </a:xfrm>
              <a:custGeom>
                <a:avLst/>
                <a:gdLst>
                  <a:gd name="T0" fmla="*/ 76 w 97"/>
                  <a:gd name="T1" fmla="*/ 0 h 28"/>
                  <a:gd name="T2" fmla="*/ 92 w 97"/>
                  <a:gd name="T3" fmla="*/ 0 h 28"/>
                  <a:gd name="T4" fmla="*/ 97 w 97"/>
                  <a:gd name="T5" fmla="*/ 6 h 28"/>
                  <a:gd name="T6" fmla="*/ 82 w 97"/>
                  <a:gd name="T7" fmla="*/ 5 h 28"/>
                  <a:gd name="T8" fmla="*/ 55 w 97"/>
                  <a:gd name="T9" fmla="*/ 8 h 28"/>
                  <a:gd name="T10" fmla="*/ 51 w 97"/>
                  <a:gd name="T11" fmla="*/ 14 h 28"/>
                  <a:gd name="T12" fmla="*/ 73 w 97"/>
                  <a:gd name="T13" fmla="*/ 28 h 28"/>
                  <a:gd name="T14" fmla="*/ 41 w 97"/>
                  <a:gd name="T15" fmla="*/ 28 h 28"/>
                  <a:gd name="T16" fmla="*/ 0 w 97"/>
                  <a:gd name="T17" fmla="*/ 1 h 28"/>
                  <a:gd name="T18" fmla="*/ 25 w 97"/>
                  <a:gd name="T19" fmla="*/ 1 h 28"/>
                  <a:gd name="T20" fmla="*/ 37 w 97"/>
                  <a:gd name="T21" fmla="*/ 5 h 28"/>
                  <a:gd name="T22" fmla="*/ 38 w 97"/>
                  <a:gd name="T23" fmla="*/ 5 h 28"/>
                  <a:gd name="T24" fmla="*/ 52 w 97"/>
                  <a:gd name="T25" fmla="*/ 2 h 28"/>
                  <a:gd name="T26" fmla="*/ 76 w 97"/>
                  <a:gd name="T27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7" h="28">
                    <a:moveTo>
                      <a:pt x="76" y="0"/>
                    </a:moveTo>
                    <a:cubicBezTo>
                      <a:pt x="82" y="0"/>
                      <a:pt x="92" y="0"/>
                      <a:pt x="92" y="0"/>
                    </a:cubicBezTo>
                    <a:cubicBezTo>
                      <a:pt x="97" y="6"/>
                      <a:pt x="97" y="6"/>
                      <a:pt x="97" y="6"/>
                    </a:cubicBezTo>
                    <a:cubicBezTo>
                      <a:pt x="82" y="5"/>
                      <a:pt x="82" y="5"/>
                      <a:pt x="82" y="5"/>
                    </a:cubicBezTo>
                    <a:cubicBezTo>
                      <a:pt x="70" y="5"/>
                      <a:pt x="55" y="8"/>
                      <a:pt x="55" y="8"/>
                    </a:cubicBezTo>
                    <a:cubicBezTo>
                      <a:pt x="51" y="14"/>
                      <a:pt x="51" y="14"/>
                      <a:pt x="51" y="14"/>
                    </a:cubicBezTo>
                    <a:cubicBezTo>
                      <a:pt x="58" y="18"/>
                      <a:pt x="66" y="23"/>
                      <a:pt x="73" y="28"/>
                    </a:cubicBezTo>
                    <a:cubicBezTo>
                      <a:pt x="62" y="28"/>
                      <a:pt x="51" y="28"/>
                      <a:pt x="41" y="28"/>
                    </a:cubicBezTo>
                    <a:cubicBezTo>
                      <a:pt x="27" y="19"/>
                      <a:pt x="14" y="9"/>
                      <a:pt x="0" y="1"/>
                    </a:cubicBezTo>
                    <a:cubicBezTo>
                      <a:pt x="9" y="1"/>
                      <a:pt x="17" y="1"/>
                      <a:pt x="25" y="1"/>
                    </a:cubicBezTo>
                    <a:cubicBezTo>
                      <a:pt x="37" y="5"/>
                      <a:pt x="37" y="5"/>
                      <a:pt x="37" y="5"/>
                    </a:cubicBezTo>
                    <a:cubicBezTo>
                      <a:pt x="38" y="5"/>
                      <a:pt x="38" y="5"/>
                      <a:pt x="38" y="5"/>
                    </a:cubicBezTo>
                    <a:cubicBezTo>
                      <a:pt x="38" y="5"/>
                      <a:pt x="45" y="3"/>
                      <a:pt x="52" y="2"/>
                    </a:cubicBezTo>
                    <a:cubicBezTo>
                      <a:pt x="59" y="1"/>
                      <a:pt x="67" y="0"/>
                      <a:pt x="7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0" name="Freeform 436"/>
              <p:cNvSpPr>
                <a:spLocks/>
              </p:cNvSpPr>
              <p:nvPr/>
            </p:nvSpPr>
            <p:spPr bwMode="auto">
              <a:xfrm>
                <a:off x="45013563" y="3448051"/>
                <a:ext cx="652463" cy="104775"/>
              </a:xfrm>
              <a:custGeom>
                <a:avLst/>
                <a:gdLst>
                  <a:gd name="T0" fmla="*/ 174 w 174"/>
                  <a:gd name="T1" fmla="*/ 28 h 28"/>
                  <a:gd name="T2" fmla="*/ 142 w 174"/>
                  <a:gd name="T3" fmla="*/ 28 h 28"/>
                  <a:gd name="T4" fmla="*/ 116 w 174"/>
                  <a:gd name="T5" fmla="*/ 11 h 28"/>
                  <a:gd name="T6" fmla="*/ 102 w 174"/>
                  <a:gd name="T7" fmla="*/ 6 h 28"/>
                  <a:gd name="T8" fmla="*/ 78 w 174"/>
                  <a:gd name="T9" fmla="*/ 5 h 28"/>
                  <a:gd name="T10" fmla="*/ 51 w 174"/>
                  <a:gd name="T11" fmla="*/ 7 h 28"/>
                  <a:gd name="T12" fmla="*/ 53 w 174"/>
                  <a:gd name="T13" fmla="*/ 14 h 28"/>
                  <a:gd name="T14" fmla="*/ 73 w 174"/>
                  <a:gd name="T15" fmla="*/ 28 h 28"/>
                  <a:gd name="T16" fmla="*/ 41 w 174"/>
                  <a:gd name="T17" fmla="*/ 28 h 28"/>
                  <a:gd name="T18" fmla="*/ 0 w 174"/>
                  <a:gd name="T19" fmla="*/ 1 h 28"/>
                  <a:gd name="T20" fmla="*/ 25 w 174"/>
                  <a:gd name="T21" fmla="*/ 1 h 28"/>
                  <a:gd name="T22" fmla="*/ 35 w 174"/>
                  <a:gd name="T23" fmla="*/ 4 h 28"/>
                  <a:gd name="T24" fmla="*/ 37 w 174"/>
                  <a:gd name="T25" fmla="*/ 4 h 28"/>
                  <a:gd name="T26" fmla="*/ 52 w 174"/>
                  <a:gd name="T27" fmla="*/ 1 h 28"/>
                  <a:gd name="T28" fmla="*/ 78 w 174"/>
                  <a:gd name="T29" fmla="*/ 0 h 28"/>
                  <a:gd name="T30" fmla="*/ 147 w 174"/>
                  <a:gd name="T31" fmla="*/ 10 h 28"/>
                  <a:gd name="T32" fmla="*/ 174 w 174"/>
                  <a:gd name="T33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74" h="28">
                    <a:moveTo>
                      <a:pt x="174" y="28"/>
                    </a:moveTo>
                    <a:cubicBezTo>
                      <a:pt x="163" y="28"/>
                      <a:pt x="153" y="28"/>
                      <a:pt x="142" y="28"/>
                    </a:cubicBezTo>
                    <a:cubicBezTo>
                      <a:pt x="133" y="22"/>
                      <a:pt x="125" y="16"/>
                      <a:pt x="116" y="11"/>
                    </a:cubicBezTo>
                    <a:cubicBezTo>
                      <a:pt x="116" y="11"/>
                      <a:pt x="108" y="8"/>
                      <a:pt x="102" y="6"/>
                    </a:cubicBezTo>
                    <a:cubicBezTo>
                      <a:pt x="96" y="5"/>
                      <a:pt x="88" y="5"/>
                      <a:pt x="78" y="5"/>
                    </a:cubicBezTo>
                    <a:cubicBezTo>
                      <a:pt x="64" y="5"/>
                      <a:pt x="51" y="7"/>
                      <a:pt x="51" y="7"/>
                    </a:cubicBezTo>
                    <a:cubicBezTo>
                      <a:pt x="53" y="14"/>
                      <a:pt x="53" y="14"/>
                      <a:pt x="53" y="14"/>
                    </a:cubicBezTo>
                    <a:cubicBezTo>
                      <a:pt x="60" y="19"/>
                      <a:pt x="66" y="23"/>
                      <a:pt x="73" y="28"/>
                    </a:cubicBezTo>
                    <a:cubicBezTo>
                      <a:pt x="62" y="28"/>
                      <a:pt x="52" y="28"/>
                      <a:pt x="41" y="28"/>
                    </a:cubicBezTo>
                    <a:cubicBezTo>
                      <a:pt x="27" y="19"/>
                      <a:pt x="14" y="9"/>
                      <a:pt x="0" y="1"/>
                    </a:cubicBezTo>
                    <a:cubicBezTo>
                      <a:pt x="9" y="1"/>
                      <a:pt x="17" y="1"/>
                      <a:pt x="25" y="1"/>
                    </a:cubicBezTo>
                    <a:cubicBezTo>
                      <a:pt x="35" y="4"/>
                      <a:pt x="35" y="4"/>
                      <a:pt x="35" y="4"/>
                    </a:cubicBezTo>
                    <a:cubicBezTo>
                      <a:pt x="37" y="4"/>
                      <a:pt x="37" y="4"/>
                      <a:pt x="37" y="4"/>
                    </a:cubicBezTo>
                    <a:cubicBezTo>
                      <a:pt x="37" y="4"/>
                      <a:pt x="44" y="2"/>
                      <a:pt x="52" y="1"/>
                    </a:cubicBezTo>
                    <a:cubicBezTo>
                      <a:pt x="59" y="1"/>
                      <a:pt x="68" y="0"/>
                      <a:pt x="78" y="0"/>
                    </a:cubicBezTo>
                    <a:cubicBezTo>
                      <a:pt x="114" y="0"/>
                      <a:pt x="137" y="4"/>
                      <a:pt x="147" y="10"/>
                    </a:cubicBezTo>
                    <a:cubicBezTo>
                      <a:pt x="156" y="16"/>
                      <a:pt x="165" y="22"/>
                      <a:pt x="174" y="28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1" name="Freeform 437"/>
              <p:cNvSpPr>
                <a:spLocks noEditPoints="1"/>
              </p:cNvSpPr>
              <p:nvPr/>
            </p:nvSpPr>
            <p:spPr bwMode="auto">
              <a:xfrm>
                <a:off x="42883138" y="2986088"/>
                <a:ext cx="423863" cy="77788"/>
              </a:xfrm>
              <a:custGeom>
                <a:avLst/>
                <a:gdLst>
                  <a:gd name="T0" fmla="*/ 76 w 113"/>
                  <a:gd name="T1" fmla="*/ 21 h 21"/>
                  <a:gd name="T2" fmla="*/ 30 w 113"/>
                  <a:gd name="T3" fmla="*/ 18 h 21"/>
                  <a:gd name="T4" fmla="*/ 4 w 113"/>
                  <a:gd name="T5" fmla="*/ 11 h 21"/>
                  <a:gd name="T6" fmla="*/ 7 w 113"/>
                  <a:gd name="T7" fmla="*/ 3 h 21"/>
                  <a:gd name="T8" fmla="*/ 41 w 113"/>
                  <a:gd name="T9" fmla="*/ 0 h 21"/>
                  <a:gd name="T10" fmla="*/ 80 w 113"/>
                  <a:gd name="T11" fmla="*/ 3 h 21"/>
                  <a:gd name="T12" fmla="*/ 103 w 113"/>
                  <a:gd name="T13" fmla="*/ 9 h 21"/>
                  <a:gd name="T14" fmla="*/ 107 w 113"/>
                  <a:gd name="T15" fmla="*/ 12 h 21"/>
                  <a:gd name="T16" fmla="*/ 30 w 113"/>
                  <a:gd name="T17" fmla="*/ 12 h 21"/>
                  <a:gd name="T18" fmla="*/ 46 w 113"/>
                  <a:gd name="T19" fmla="*/ 16 h 21"/>
                  <a:gd name="T20" fmla="*/ 72 w 113"/>
                  <a:gd name="T21" fmla="*/ 18 h 21"/>
                  <a:gd name="T22" fmla="*/ 90 w 113"/>
                  <a:gd name="T23" fmla="*/ 17 h 21"/>
                  <a:gd name="T24" fmla="*/ 107 w 113"/>
                  <a:gd name="T25" fmla="*/ 16 h 21"/>
                  <a:gd name="T26" fmla="*/ 113 w 113"/>
                  <a:gd name="T27" fmla="*/ 20 h 21"/>
                  <a:gd name="T28" fmla="*/ 96 w 113"/>
                  <a:gd name="T29" fmla="*/ 21 h 21"/>
                  <a:gd name="T30" fmla="*/ 76 w 113"/>
                  <a:gd name="T31" fmla="*/ 21 h 21"/>
                  <a:gd name="T32" fmla="*/ 45 w 113"/>
                  <a:gd name="T33" fmla="*/ 4 h 21"/>
                  <a:gd name="T34" fmla="*/ 29 w 113"/>
                  <a:gd name="T35" fmla="*/ 5 h 21"/>
                  <a:gd name="T36" fmla="*/ 26 w 113"/>
                  <a:gd name="T37" fmla="*/ 9 h 21"/>
                  <a:gd name="T38" fmla="*/ 78 w 113"/>
                  <a:gd name="T39" fmla="*/ 9 h 21"/>
                  <a:gd name="T40" fmla="*/ 66 w 113"/>
                  <a:gd name="T41" fmla="*/ 5 h 21"/>
                  <a:gd name="T42" fmla="*/ 45 w 113"/>
                  <a:gd name="T43" fmla="*/ 4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13" h="21">
                    <a:moveTo>
                      <a:pt x="76" y="21"/>
                    </a:moveTo>
                    <a:cubicBezTo>
                      <a:pt x="58" y="21"/>
                      <a:pt x="43" y="20"/>
                      <a:pt x="30" y="18"/>
                    </a:cubicBezTo>
                    <a:cubicBezTo>
                      <a:pt x="17" y="17"/>
                      <a:pt x="4" y="11"/>
                      <a:pt x="4" y="11"/>
                    </a:cubicBezTo>
                    <a:cubicBezTo>
                      <a:pt x="4" y="11"/>
                      <a:pt x="0" y="5"/>
                      <a:pt x="7" y="3"/>
                    </a:cubicBezTo>
                    <a:cubicBezTo>
                      <a:pt x="13" y="1"/>
                      <a:pt x="24" y="0"/>
                      <a:pt x="41" y="0"/>
                    </a:cubicBezTo>
                    <a:cubicBezTo>
                      <a:pt x="56" y="0"/>
                      <a:pt x="69" y="1"/>
                      <a:pt x="80" y="3"/>
                    </a:cubicBezTo>
                    <a:cubicBezTo>
                      <a:pt x="91" y="4"/>
                      <a:pt x="103" y="9"/>
                      <a:pt x="103" y="9"/>
                    </a:cubicBezTo>
                    <a:cubicBezTo>
                      <a:pt x="107" y="12"/>
                      <a:pt x="107" y="12"/>
                      <a:pt x="107" y="12"/>
                    </a:cubicBezTo>
                    <a:cubicBezTo>
                      <a:pt x="81" y="12"/>
                      <a:pt x="56" y="12"/>
                      <a:pt x="30" y="12"/>
                    </a:cubicBezTo>
                    <a:cubicBezTo>
                      <a:pt x="30" y="12"/>
                      <a:pt x="39" y="15"/>
                      <a:pt x="46" y="16"/>
                    </a:cubicBezTo>
                    <a:cubicBezTo>
                      <a:pt x="53" y="17"/>
                      <a:pt x="62" y="18"/>
                      <a:pt x="72" y="18"/>
                    </a:cubicBezTo>
                    <a:cubicBezTo>
                      <a:pt x="79" y="18"/>
                      <a:pt x="90" y="17"/>
                      <a:pt x="90" y="17"/>
                    </a:cubicBezTo>
                    <a:cubicBezTo>
                      <a:pt x="90" y="17"/>
                      <a:pt x="102" y="17"/>
                      <a:pt x="107" y="16"/>
                    </a:cubicBezTo>
                    <a:cubicBezTo>
                      <a:pt x="113" y="20"/>
                      <a:pt x="113" y="20"/>
                      <a:pt x="113" y="20"/>
                    </a:cubicBezTo>
                    <a:cubicBezTo>
                      <a:pt x="96" y="21"/>
                      <a:pt x="96" y="21"/>
                      <a:pt x="96" y="21"/>
                    </a:cubicBezTo>
                    <a:cubicBezTo>
                      <a:pt x="96" y="21"/>
                      <a:pt x="84" y="21"/>
                      <a:pt x="76" y="21"/>
                    </a:cubicBezTo>
                    <a:close/>
                    <a:moveTo>
                      <a:pt x="45" y="4"/>
                    </a:moveTo>
                    <a:cubicBezTo>
                      <a:pt x="38" y="4"/>
                      <a:pt x="29" y="5"/>
                      <a:pt x="29" y="5"/>
                    </a:cubicBezTo>
                    <a:cubicBezTo>
                      <a:pt x="26" y="9"/>
                      <a:pt x="26" y="9"/>
                      <a:pt x="26" y="9"/>
                    </a:cubicBezTo>
                    <a:cubicBezTo>
                      <a:pt x="43" y="9"/>
                      <a:pt x="61" y="9"/>
                      <a:pt x="78" y="9"/>
                    </a:cubicBezTo>
                    <a:cubicBezTo>
                      <a:pt x="66" y="5"/>
                      <a:pt x="66" y="5"/>
                      <a:pt x="66" y="5"/>
                    </a:cubicBezTo>
                    <a:cubicBezTo>
                      <a:pt x="66" y="5"/>
                      <a:pt x="53" y="4"/>
                      <a:pt x="45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2" name="Freeform 438"/>
              <p:cNvSpPr>
                <a:spLocks/>
              </p:cNvSpPr>
              <p:nvPr/>
            </p:nvSpPr>
            <p:spPr bwMode="auto">
              <a:xfrm>
                <a:off x="43326050" y="2986088"/>
                <a:ext cx="487363" cy="77788"/>
              </a:xfrm>
              <a:custGeom>
                <a:avLst/>
                <a:gdLst>
                  <a:gd name="T0" fmla="*/ 130 w 130"/>
                  <a:gd name="T1" fmla="*/ 21 h 21"/>
                  <a:gd name="T2" fmla="*/ 106 w 130"/>
                  <a:gd name="T3" fmla="*/ 21 h 21"/>
                  <a:gd name="T4" fmla="*/ 88 w 130"/>
                  <a:gd name="T5" fmla="*/ 8 h 21"/>
                  <a:gd name="T6" fmla="*/ 77 w 130"/>
                  <a:gd name="T7" fmla="*/ 5 h 21"/>
                  <a:gd name="T8" fmla="*/ 58 w 130"/>
                  <a:gd name="T9" fmla="*/ 4 h 21"/>
                  <a:gd name="T10" fmla="*/ 38 w 130"/>
                  <a:gd name="T11" fmla="*/ 5 h 21"/>
                  <a:gd name="T12" fmla="*/ 39 w 130"/>
                  <a:gd name="T13" fmla="*/ 11 h 21"/>
                  <a:gd name="T14" fmla="*/ 54 w 130"/>
                  <a:gd name="T15" fmla="*/ 21 h 21"/>
                  <a:gd name="T16" fmla="*/ 30 w 130"/>
                  <a:gd name="T17" fmla="*/ 21 h 21"/>
                  <a:gd name="T18" fmla="*/ 0 w 130"/>
                  <a:gd name="T19" fmla="*/ 1 h 21"/>
                  <a:gd name="T20" fmla="*/ 19 w 130"/>
                  <a:gd name="T21" fmla="*/ 1 h 21"/>
                  <a:gd name="T22" fmla="*/ 26 w 130"/>
                  <a:gd name="T23" fmla="*/ 4 h 21"/>
                  <a:gd name="T24" fmla="*/ 27 w 130"/>
                  <a:gd name="T25" fmla="*/ 4 h 21"/>
                  <a:gd name="T26" fmla="*/ 39 w 130"/>
                  <a:gd name="T27" fmla="*/ 1 h 21"/>
                  <a:gd name="T28" fmla="*/ 59 w 130"/>
                  <a:gd name="T29" fmla="*/ 0 h 21"/>
                  <a:gd name="T30" fmla="*/ 111 w 130"/>
                  <a:gd name="T31" fmla="*/ 8 h 21"/>
                  <a:gd name="T32" fmla="*/ 130 w 130"/>
                  <a:gd name="T33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0" h="21">
                    <a:moveTo>
                      <a:pt x="130" y="21"/>
                    </a:moveTo>
                    <a:cubicBezTo>
                      <a:pt x="122" y="21"/>
                      <a:pt x="114" y="21"/>
                      <a:pt x="106" y="21"/>
                    </a:cubicBezTo>
                    <a:cubicBezTo>
                      <a:pt x="100" y="17"/>
                      <a:pt x="94" y="13"/>
                      <a:pt x="88" y="8"/>
                    </a:cubicBezTo>
                    <a:cubicBezTo>
                      <a:pt x="77" y="5"/>
                      <a:pt x="77" y="5"/>
                      <a:pt x="77" y="5"/>
                    </a:cubicBezTo>
                    <a:cubicBezTo>
                      <a:pt x="77" y="5"/>
                      <a:pt x="66" y="4"/>
                      <a:pt x="58" y="4"/>
                    </a:cubicBezTo>
                    <a:cubicBezTo>
                      <a:pt x="48" y="4"/>
                      <a:pt x="38" y="5"/>
                      <a:pt x="38" y="5"/>
                    </a:cubicBezTo>
                    <a:cubicBezTo>
                      <a:pt x="39" y="11"/>
                      <a:pt x="39" y="11"/>
                      <a:pt x="39" y="11"/>
                    </a:cubicBezTo>
                    <a:cubicBezTo>
                      <a:pt x="54" y="21"/>
                      <a:pt x="54" y="21"/>
                      <a:pt x="54" y="21"/>
                    </a:cubicBezTo>
                    <a:cubicBezTo>
                      <a:pt x="46" y="21"/>
                      <a:pt x="38" y="21"/>
                      <a:pt x="30" y="21"/>
                    </a:cubicBezTo>
                    <a:cubicBezTo>
                      <a:pt x="20" y="14"/>
                      <a:pt x="10" y="7"/>
                      <a:pt x="0" y="1"/>
                    </a:cubicBezTo>
                    <a:cubicBezTo>
                      <a:pt x="6" y="1"/>
                      <a:pt x="13" y="1"/>
                      <a:pt x="19" y="1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27" y="4"/>
                      <a:pt x="27" y="4"/>
                      <a:pt x="27" y="4"/>
                    </a:cubicBezTo>
                    <a:cubicBezTo>
                      <a:pt x="39" y="1"/>
                      <a:pt x="39" y="1"/>
                      <a:pt x="39" y="1"/>
                    </a:cubicBezTo>
                    <a:cubicBezTo>
                      <a:pt x="39" y="1"/>
                      <a:pt x="51" y="0"/>
                      <a:pt x="59" y="0"/>
                    </a:cubicBezTo>
                    <a:cubicBezTo>
                      <a:pt x="86" y="0"/>
                      <a:pt x="104" y="3"/>
                      <a:pt x="111" y="8"/>
                    </a:cubicBezTo>
                    <a:cubicBezTo>
                      <a:pt x="117" y="12"/>
                      <a:pt x="124" y="16"/>
                      <a:pt x="130" y="2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3" name="Freeform 439"/>
              <p:cNvSpPr>
                <a:spLocks/>
              </p:cNvSpPr>
              <p:nvPr/>
            </p:nvSpPr>
            <p:spPr bwMode="auto">
              <a:xfrm>
                <a:off x="43786425" y="2973388"/>
                <a:ext cx="379413" cy="90488"/>
              </a:xfrm>
              <a:custGeom>
                <a:avLst/>
                <a:gdLst>
                  <a:gd name="T0" fmla="*/ 79 w 101"/>
                  <a:gd name="T1" fmla="*/ 21 h 24"/>
                  <a:gd name="T2" fmla="*/ 96 w 101"/>
                  <a:gd name="T3" fmla="*/ 20 h 24"/>
                  <a:gd name="T4" fmla="*/ 101 w 101"/>
                  <a:gd name="T5" fmla="*/ 23 h 24"/>
                  <a:gd name="T6" fmla="*/ 92 w 101"/>
                  <a:gd name="T7" fmla="*/ 24 h 24"/>
                  <a:gd name="T8" fmla="*/ 79 w 101"/>
                  <a:gd name="T9" fmla="*/ 24 h 24"/>
                  <a:gd name="T10" fmla="*/ 34 w 101"/>
                  <a:gd name="T11" fmla="*/ 18 h 24"/>
                  <a:gd name="T12" fmla="*/ 18 w 101"/>
                  <a:gd name="T13" fmla="*/ 7 h 24"/>
                  <a:gd name="T14" fmla="*/ 3 w 101"/>
                  <a:gd name="T15" fmla="*/ 7 h 24"/>
                  <a:gd name="T16" fmla="*/ 0 w 101"/>
                  <a:gd name="T17" fmla="*/ 5 h 24"/>
                  <a:gd name="T18" fmla="*/ 14 w 101"/>
                  <a:gd name="T19" fmla="*/ 4 h 24"/>
                  <a:gd name="T20" fmla="*/ 16 w 101"/>
                  <a:gd name="T21" fmla="*/ 0 h 24"/>
                  <a:gd name="T22" fmla="*/ 31 w 101"/>
                  <a:gd name="T23" fmla="*/ 0 h 24"/>
                  <a:gd name="T24" fmla="*/ 38 w 101"/>
                  <a:gd name="T25" fmla="*/ 4 h 24"/>
                  <a:gd name="T26" fmla="*/ 70 w 101"/>
                  <a:gd name="T27" fmla="*/ 4 h 24"/>
                  <a:gd name="T28" fmla="*/ 75 w 101"/>
                  <a:gd name="T29" fmla="*/ 7 h 24"/>
                  <a:gd name="T30" fmla="*/ 43 w 101"/>
                  <a:gd name="T31" fmla="*/ 7 h 24"/>
                  <a:gd name="T32" fmla="*/ 59 w 101"/>
                  <a:gd name="T33" fmla="*/ 18 h 24"/>
                  <a:gd name="T34" fmla="*/ 67 w 101"/>
                  <a:gd name="T35" fmla="*/ 20 h 24"/>
                  <a:gd name="T36" fmla="*/ 79 w 101"/>
                  <a:gd name="T37" fmla="*/ 2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01" h="24">
                    <a:moveTo>
                      <a:pt x="79" y="21"/>
                    </a:moveTo>
                    <a:cubicBezTo>
                      <a:pt x="96" y="20"/>
                      <a:pt x="96" y="20"/>
                      <a:pt x="96" y="20"/>
                    </a:cubicBezTo>
                    <a:cubicBezTo>
                      <a:pt x="101" y="23"/>
                      <a:pt x="101" y="23"/>
                      <a:pt x="101" y="23"/>
                    </a:cubicBezTo>
                    <a:cubicBezTo>
                      <a:pt x="92" y="24"/>
                      <a:pt x="92" y="24"/>
                      <a:pt x="92" y="24"/>
                    </a:cubicBezTo>
                    <a:cubicBezTo>
                      <a:pt x="79" y="24"/>
                      <a:pt x="79" y="24"/>
                      <a:pt x="79" y="24"/>
                    </a:cubicBezTo>
                    <a:cubicBezTo>
                      <a:pt x="55" y="24"/>
                      <a:pt x="41" y="22"/>
                      <a:pt x="34" y="18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31" y="0"/>
                      <a:pt x="31" y="0"/>
                      <a:pt x="31" y="0"/>
                    </a:cubicBezTo>
                    <a:cubicBezTo>
                      <a:pt x="38" y="4"/>
                      <a:pt x="38" y="4"/>
                      <a:pt x="38" y="4"/>
                    </a:cubicBezTo>
                    <a:cubicBezTo>
                      <a:pt x="49" y="4"/>
                      <a:pt x="59" y="4"/>
                      <a:pt x="70" y="4"/>
                    </a:cubicBezTo>
                    <a:cubicBezTo>
                      <a:pt x="75" y="7"/>
                      <a:pt x="75" y="7"/>
                      <a:pt x="75" y="7"/>
                    </a:cubicBezTo>
                    <a:cubicBezTo>
                      <a:pt x="65" y="7"/>
                      <a:pt x="53" y="7"/>
                      <a:pt x="43" y="7"/>
                    </a:cubicBezTo>
                    <a:cubicBezTo>
                      <a:pt x="59" y="18"/>
                      <a:pt x="59" y="18"/>
                      <a:pt x="59" y="18"/>
                    </a:cubicBezTo>
                    <a:cubicBezTo>
                      <a:pt x="67" y="20"/>
                      <a:pt x="67" y="20"/>
                      <a:pt x="67" y="20"/>
                    </a:cubicBezTo>
                    <a:lnTo>
                      <a:pt x="79" y="21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4" name="Freeform 440"/>
              <p:cNvSpPr>
                <a:spLocks noEditPoints="1"/>
              </p:cNvSpPr>
              <p:nvPr/>
            </p:nvSpPr>
            <p:spPr bwMode="auto">
              <a:xfrm>
                <a:off x="44157900" y="2986088"/>
                <a:ext cx="423863" cy="77788"/>
              </a:xfrm>
              <a:custGeom>
                <a:avLst/>
                <a:gdLst>
                  <a:gd name="T0" fmla="*/ 76 w 113"/>
                  <a:gd name="T1" fmla="*/ 21 h 21"/>
                  <a:gd name="T2" fmla="*/ 30 w 113"/>
                  <a:gd name="T3" fmla="*/ 18 h 21"/>
                  <a:gd name="T4" fmla="*/ 4 w 113"/>
                  <a:gd name="T5" fmla="*/ 11 h 21"/>
                  <a:gd name="T6" fmla="*/ 6 w 113"/>
                  <a:gd name="T7" fmla="*/ 3 h 21"/>
                  <a:gd name="T8" fmla="*/ 40 w 113"/>
                  <a:gd name="T9" fmla="*/ 0 h 21"/>
                  <a:gd name="T10" fmla="*/ 80 w 113"/>
                  <a:gd name="T11" fmla="*/ 3 h 21"/>
                  <a:gd name="T12" fmla="*/ 103 w 113"/>
                  <a:gd name="T13" fmla="*/ 9 h 21"/>
                  <a:gd name="T14" fmla="*/ 107 w 113"/>
                  <a:gd name="T15" fmla="*/ 12 h 21"/>
                  <a:gd name="T16" fmla="*/ 30 w 113"/>
                  <a:gd name="T17" fmla="*/ 12 h 21"/>
                  <a:gd name="T18" fmla="*/ 46 w 113"/>
                  <a:gd name="T19" fmla="*/ 16 h 21"/>
                  <a:gd name="T20" fmla="*/ 72 w 113"/>
                  <a:gd name="T21" fmla="*/ 18 h 21"/>
                  <a:gd name="T22" fmla="*/ 91 w 113"/>
                  <a:gd name="T23" fmla="*/ 17 h 21"/>
                  <a:gd name="T24" fmla="*/ 108 w 113"/>
                  <a:gd name="T25" fmla="*/ 16 h 21"/>
                  <a:gd name="T26" fmla="*/ 113 w 113"/>
                  <a:gd name="T27" fmla="*/ 20 h 21"/>
                  <a:gd name="T28" fmla="*/ 97 w 113"/>
                  <a:gd name="T29" fmla="*/ 21 h 21"/>
                  <a:gd name="T30" fmla="*/ 76 w 113"/>
                  <a:gd name="T31" fmla="*/ 21 h 21"/>
                  <a:gd name="T32" fmla="*/ 45 w 113"/>
                  <a:gd name="T33" fmla="*/ 4 h 21"/>
                  <a:gd name="T34" fmla="*/ 29 w 113"/>
                  <a:gd name="T35" fmla="*/ 5 h 21"/>
                  <a:gd name="T36" fmla="*/ 26 w 113"/>
                  <a:gd name="T37" fmla="*/ 9 h 21"/>
                  <a:gd name="T38" fmla="*/ 78 w 113"/>
                  <a:gd name="T39" fmla="*/ 9 h 21"/>
                  <a:gd name="T40" fmla="*/ 65 w 113"/>
                  <a:gd name="T41" fmla="*/ 5 h 21"/>
                  <a:gd name="T42" fmla="*/ 45 w 113"/>
                  <a:gd name="T43" fmla="*/ 4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13" h="21">
                    <a:moveTo>
                      <a:pt x="76" y="21"/>
                    </a:moveTo>
                    <a:cubicBezTo>
                      <a:pt x="59" y="21"/>
                      <a:pt x="43" y="20"/>
                      <a:pt x="30" y="18"/>
                    </a:cubicBezTo>
                    <a:cubicBezTo>
                      <a:pt x="18" y="17"/>
                      <a:pt x="4" y="11"/>
                      <a:pt x="4" y="11"/>
                    </a:cubicBezTo>
                    <a:cubicBezTo>
                      <a:pt x="4" y="11"/>
                      <a:pt x="0" y="5"/>
                      <a:pt x="6" y="3"/>
                    </a:cubicBezTo>
                    <a:cubicBezTo>
                      <a:pt x="13" y="1"/>
                      <a:pt x="24" y="0"/>
                      <a:pt x="40" y="0"/>
                    </a:cubicBezTo>
                    <a:cubicBezTo>
                      <a:pt x="55" y="0"/>
                      <a:pt x="69" y="1"/>
                      <a:pt x="80" y="3"/>
                    </a:cubicBezTo>
                    <a:cubicBezTo>
                      <a:pt x="91" y="4"/>
                      <a:pt x="103" y="9"/>
                      <a:pt x="103" y="9"/>
                    </a:cubicBezTo>
                    <a:cubicBezTo>
                      <a:pt x="107" y="12"/>
                      <a:pt x="107" y="12"/>
                      <a:pt x="107" y="12"/>
                    </a:cubicBezTo>
                    <a:cubicBezTo>
                      <a:pt x="81" y="12"/>
                      <a:pt x="56" y="12"/>
                      <a:pt x="30" y="12"/>
                    </a:cubicBezTo>
                    <a:cubicBezTo>
                      <a:pt x="30" y="12"/>
                      <a:pt x="39" y="15"/>
                      <a:pt x="46" y="16"/>
                    </a:cubicBezTo>
                    <a:cubicBezTo>
                      <a:pt x="53" y="17"/>
                      <a:pt x="62" y="18"/>
                      <a:pt x="72" y="18"/>
                    </a:cubicBezTo>
                    <a:cubicBezTo>
                      <a:pt x="79" y="18"/>
                      <a:pt x="91" y="17"/>
                      <a:pt x="91" y="17"/>
                    </a:cubicBezTo>
                    <a:cubicBezTo>
                      <a:pt x="108" y="16"/>
                      <a:pt x="108" y="16"/>
                      <a:pt x="108" y="16"/>
                    </a:cubicBezTo>
                    <a:cubicBezTo>
                      <a:pt x="113" y="20"/>
                      <a:pt x="113" y="20"/>
                      <a:pt x="113" y="20"/>
                    </a:cubicBezTo>
                    <a:cubicBezTo>
                      <a:pt x="97" y="21"/>
                      <a:pt x="97" y="21"/>
                      <a:pt x="97" y="21"/>
                    </a:cubicBezTo>
                    <a:cubicBezTo>
                      <a:pt x="97" y="21"/>
                      <a:pt x="84" y="21"/>
                      <a:pt x="76" y="21"/>
                    </a:cubicBezTo>
                    <a:close/>
                    <a:moveTo>
                      <a:pt x="45" y="4"/>
                    </a:moveTo>
                    <a:cubicBezTo>
                      <a:pt x="37" y="4"/>
                      <a:pt x="29" y="5"/>
                      <a:pt x="29" y="5"/>
                    </a:cubicBezTo>
                    <a:cubicBezTo>
                      <a:pt x="26" y="9"/>
                      <a:pt x="26" y="9"/>
                      <a:pt x="26" y="9"/>
                    </a:cubicBezTo>
                    <a:cubicBezTo>
                      <a:pt x="43" y="9"/>
                      <a:pt x="61" y="9"/>
                      <a:pt x="78" y="9"/>
                    </a:cubicBezTo>
                    <a:cubicBezTo>
                      <a:pt x="65" y="5"/>
                      <a:pt x="65" y="5"/>
                      <a:pt x="65" y="5"/>
                    </a:cubicBezTo>
                    <a:cubicBezTo>
                      <a:pt x="65" y="5"/>
                      <a:pt x="53" y="4"/>
                      <a:pt x="45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5" name="Freeform 441"/>
              <p:cNvSpPr>
                <a:spLocks/>
              </p:cNvSpPr>
              <p:nvPr/>
            </p:nvSpPr>
            <p:spPr bwMode="auto">
              <a:xfrm>
                <a:off x="44597638" y="2986088"/>
                <a:ext cx="276225" cy="77788"/>
              </a:xfrm>
              <a:custGeom>
                <a:avLst/>
                <a:gdLst>
                  <a:gd name="T0" fmla="*/ 58 w 74"/>
                  <a:gd name="T1" fmla="*/ 0 h 21"/>
                  <a:gd name="T2" fmla="*/ 70 w 74"/>
                  <a:gd name="T3" fmla="*/ 1 h 21"/>
                  <a:gd name="T4" fmla="*/ 74 w 74"/>
                  <a:gd name="T5" fmla="*/ 5 h 21"/>
                  <a:gd name="T6" fmla="*/ 63 w 74"/>
                  <a:gd name="T7" fmla="*/ 4 h 21"/>
                  <a:gd name="T8" fmla="*/ 42 w 74"/>
                  <a:gd name="T9" fmla="*/ 6 h 21"/>
                  <a:gd name="T10" fmla="*/ 39 w 74"/>
                  <a:gd name="T11" fmla="*/ 10 h 21"/>
                  <a:gd name="T12" fmla="*/ 55 w 74"/>
                  <a:gd name="T13" fmla="*/ 21 h 21"/>
                  <a:gd name="T14" fmla="*/ 31 w 74"/>
                  <a:gd name="T15" fmla="*/ 21 h 21"/>
                  <a:gd name="T16" fmla="*/ 0 w 74"/>
                  <a:gd name="T17" fmla="*/ 1 h 21"/>
                  <a:gd name="T18" fmla="*/ 19 w 74"/>
                  <a:gd name="T19" fmla="*/ 1 h 21"/>
                  <a:gd name="T20" fmla="*/ 28 w 74"/>
                  <a:gd name="T21" fmla="*/ 4 h 21"/>
                  <a:gd name="T22" fmla="*/ 29 w 74"/>
                  <a:gd name="T23" fmla="*/ 4 h 21"/>
                  <a:gd name="T24" fmla="*/ 40 w 74"/>
                  <a:gd name="T25" fmla="*/ 1 h 21"/>
                  <a:gd name="T26" fmla="*/ 58 w 74"/>
                  <a:gd name="T27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4" h="21">
                    <a:moveTo>
                      <a:pt x="58" y="0"/>
                    </a:moveTo>
                    <a:cubicBezTo>
                      <a:pt x="70" y="1"/>
                      <a:pt x="70" y="1"/>
                      <a:pt x="70" y="1"/>
                    </a:cubicBezTo>
                    <a:cubicBezTo>
                      <a:pt x="74" y="5"/>
                      <a:pt x="74" y="5"/>
                      <a:pt x="74" y="5"/>
                    </a:cubicBezTo>
                    <a:cubicBezTo>
                      <a:pt x="63" y="4"/>
                      <a:pt x="63" y="4"/>
                      <a:pt x="63" y="4"/>
                    </a:cubicBezTo>
                    <a:cubicBezTo>
                      <a:pt x="53" y="4"/>
                      <a:pt x="42" y="6"/>
                      <a:pt x="42" y="6"/>
                    </a:cubicBezTo>
                    <a:cubicBezTo>
                      <a:pt x="39" y="10"/>
                      <a:pt x="39" y="10"/>
                      <a:pt x="39" y="10"/>
                    </a:cubicBezTo>
                    <a:cubicBezTo>
                      <a:pt x="55" y="21"/>
                      <a:pt x="55" y="21"/>
                      <a:pt x="55" y="21"/>
                    </a:cubicBezTo>
                    <a:cubicBezTo>
                      <a:pt x="47" y="21"/>
                      <a:pt x="39" y="21"/>
                      <a:pt x="31" y="21"/>
                    </a:cubicBezTo>
                    <a:cubicBezTo>
                      <a:pt x="21" y="14"/>
                      <a:pt x="11" y="7"/>
                      <a:pt x="0" y="1"/>
                    </a:cubicBezTo>
                    <a:cubicBezTo>
                      <a:pt x="7" y="1"/>
                      <a:pt x="13" y="1"/>
                      <a:pt x="19" y="1"/>
                    </a:cubicBezTo>
                    <a:cubicBezTo>
                      <a:pt x="28" y="4"/>
                      <a:pt x="28" y="4"/>
                      <a:pt x="28" y="4"/>
                    </a:cubicBezTo>
                    <a:cubicBezTo>
                      <a:pt x="29" y="4"/>
                      <a:pt x="29" y="4"/>
                      <a:pt x="29" y="4"/>
                    </a:cubicBezTo>
                    <a:cubicBezTo>
                      <a:pt x="40" y="1"/>
                      <a:pt x="40" y="1"/>
                      <a:pt x="40" y="1"/>
                    </a:cubicBezTo>
                    <a:cubicBezTo>
                      <a:pt x="40" y="1"/>
                      <a:pt x="51" y="0"/>
                      <a:pt x="5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6" name="Freeform 442"/>
              <p:cNvSpPr>
                <a:spLocks/>
              </p:cNvSpPr>
              <p:nvPr/>
            </p:nvSpPr>
            <p:spPr bwMode="auto">
              <a:xfrm>
                <a:off x="-32070675" y="2466976"/>
                <a:ext cx="401638" cy="112713"/>
              </a:xfrm>
              <a:custGeom>
                <a:avLst/>
                <a:gdLst>
                  <a:gd name="T0" fmla="*/ 53 w 107"/>
                  <a:gd name="T1" fmla="*/ 26 h 30"/>
                  <a:gd name="T2" fmla="*/ 77 w 107"/>
                  <a:gd name="T3" fmla="*/ 25 h 30"/>
                  <a:gd name="T4" fmla="*/ 71 w 107"/>
                  <a:gd name="T5" fmla="*/ 29 h 30"/>
                  <a:gd name="T6" fmla="*/ 56 w 107"/>
                  <a:gd name="T7" fmla="*/ 30 h 30"/>
                  <a:gd name="T8" fmla="*/ 39 w 107"/>
                  <a:gd name="T9" fmla="*/ 30 h 30"/>
                  <a:gd name="T10" fmla="*/ 8 w 107"/>
                  <a:gd name="T11" fmla="*/ 22 h 30"/>
                  <a:gd name="T12" fmla="*/ 29 w 107"/>
                  <a:gd name="T13" fmla="*/ 9 h 30"/>
                  <a:gd name="T14" fmla="*/ 9 w 107"/>
                  <a:gd name="T15" fmla="*/ 9 h 30"/>
                  <a:gd name="T16" fmla="*/ 12 w 107"/>
                  <a:gd name="T17" fmla="*/ 7 h 30"/>
                  <a:gd name="T18" fmla="*/ 36 w 107"/>
                  <a:gd name="T19" fmla="*/ 5 h 30"/>
                  <a:gd name="T20" fmla="*/ 55 w 107"/>
                  <a:gd name="T21" fmla="*/ 0 h 30"/>
                  <a:gd name="T22" fmla="*/ 74 w 107"/>
                  <a:gd name="T23" fmla="*/ 0 h 30"/>
                  <a:gd name="T24" fmla="*/ 66 w 107"/>
                  <a:gd name="T25" fmla="*/ 5 h 30"/>
                  <a:gd name="T26" fmla="*/ 107 w 107"/>
                  <a:gd name="T27" fmla="*/ 5 h 30"/>
                  <a:gd name="T28" fmla="*/ 101 w 107"/>
                  <a:gd name="T29" fmla="*/ 9 h 30"/>
                  <a:gd name="T30" fmla="*/ 59 w 107"/>
                  <a:gd name="T31" fmla="*/ 9 h 30"/>
                  <a:gd name="T32" fmla="*/ 39 w 107"/>
                  <a:gd name="T33" fmla="*/ 22 h 30"/>
                  <a:gd name="T34" fmla="*/ 40 w 107"/>
                  <a:gd name="T35" fmla="*/ 25 h 30"/>
                  <a:gd name="T36" fmla="*/ 53 w 107"/>
                  <a:gd name="T37" fmla="*/ 26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07" h="30">
                    <a:moveTo>
                      <a:pt x="53" y="26"/>
                    </a:moveTo>
                    <a:cubicBezTo>
                      <a:pt x="61" y="26"/>
                      <a:pt x="69" y="26"/>
                      <a:pt x="77" y="25"/>
                    </a:cubicBezTo>
                    <a:cubicBezTo>
                      <a:pt x="71" y="29"/>
                      <a:pt x="71" y="29"/>
                      <a:pt x="71" y="29"/>
                    </a:cubicBezTo>
                    <a:cubicBezTo>
                      <a:pt x="56" y="30"/>
                      <a:pt x="56" y="30"/>
                      <a:pt x="56" y="30"/>
                    </a:cubicBezTo>
                    <a:cubicBezTo>
                      <a:pt x="39" y="30"/>
                      <a:pt x="39" y="30"/>
                      <a:pt x="39" y="30"/>
                    </a:cubicBezTo>
                    <a:cubicBezTo>
                      <a:pt x="10" y="30"/>
                      <a:pt x="0" y="28"/>
                      <a:pt x="8" y="22"/>
                    </a:cubicBezTo>
                    <a:cubicBezTo>
                      <a:pt x="15" y="18"/>
                      <a:pt x="22" y="14"/>
                      <a:pt x="29" y="9"/>
                    </a:cubicBezTo>
                    <a:cubicBezTo>
                      <a:pt x="22" y="9"/>
                      <a:pt x="15" y="9"/>
                      <a:pt x="9" y="9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21" y="6"/>
                      <a:pt x="28" y="5"/>
                      <a:pt x="36" y="5"/>
                    </a:cubicBezTo>
                    <a:cubicBezTo>
                      <a:pt x="43" y="3"/>
                      <a:pt x="49" y="2"/>
                      <a:pt x="55" y="0"/>
                    </a:cubicBezTo>
                    <a:cubicBezTo>
                      <a:pt x="61" y="0"/>
                      <a:pt x="68" y="0"/>
                      <a:pt x="74" y="0"/>
                    </a:cubicBezTo>
                    <a:cubicBezTo>
                      <a:pt x="66" y="5"/>
                      <a:pt x="66" y="5"/>
                      <a:pt x="66" y="5"/>
                    </a:cubicBezTo>
                    <a:cubicBezTo>
                      <a:pt x="79" y="5"/>
                      <a:pt x="93" y="5"/>
                      <a:pt x="107" y="5"/>
                    </a:cubicBezTo>
                    <a:cubicBezTo>
                      <a:pt x="101" y="9"/>
                      <a:pt x="101" y="9"/>
                      <a:pt x="101" y="9"/>
                    </a:cubicBezTo>
                    <a:cubicBezTo>
                      <a:pt x="87" y="9"/>
                      <a:pt x="73" y="9"/>
                      <a:pt x="59" y="9"/>
                    </a:cubicBezTo>
                    <a:cubicBezTo>
                      <a:pt x="53" y="14"/>
                      <a:pt x="46" y="18"/>
                      <a:pt x="39" y="22"/>
                    </a:cubicBezTo>
                    <a:cubicBezTo>
                      <a:pt x="40" y="25"/>
                      <a:pt x="40" y="25"/>
                      <a:pt x="40" y="25"/>
                    </a:cubicBezTo>
                    <a:cubicBezTo>
                      <a:pt x="40" y="25"/>
                      <a:pt x="47" y="26"/>
                      <a:pt x="53" y="2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7" name="Freeform 443"/>
              <p:cNvSpPr>
                <a:spLocks noEditPoints="1"/>
              </p:cNvSpPr>
              <p:nvPr/>
            </p:nvSpPr>
            <p:spPr bwMode="auto">
              <a:xfrm>
                <a:off x="-31696025" y="2486026"/>
                <a:ext cx="525463" cy="93663"/>
              </a:xfrm>
              <a:custGeom>
                <a:avLst/>
                <a:gdLst>
                  <a:gd name="T0" fmla="*/ 90 w 140"/>
                  <a:gd name="T1" fmla="*/ 25 h 25"/>
                  <a:gd name="T2" fmla="*/ 89 w 140"/>
                  <a:gd name="T3" fmla="*/ 21 h 25"/>
                  <a:gd name="T4" fmla="*/ 88 w 140"/>
                  <a:gd name="T5" fmla="*/ 21 h 25"/>
                  <a:gd name="T6" fmla="*/ 62 w 140"/>
                  <a:gd name="T7" fmla="*/ 24 h 25"/>
                  <a:gd name="T8" fmla="*/ 34 w 140"/>
                  <a:gd name="T9" fmla="*/ 25 h 25"/>
                  <a:gd name="T10" fmla="*/ 3 w 140"/>
                  <a:gd name="T11" fmla="*/ 23 h 25"/>
                  <a:gd name="T12" fmla="*/ 0 w 140"/>
                  <a:gd name="T13" fmla="*/ 18 h 25"/>
                  <a:gd name="T14" fmla="*/ 25 w 140"/>
                  <a:gd name="T15" fmla="*/ 12 h 25"/>
                  <a:gd name="T16" fmla="*/ 79 w 140"/>
                  <a:gd name="T17" fmla="*/ 10 h 25"/>
                  <a:gd name="T18" fmla="*/ 104 w 140"/>
                  <a:gd name="T19" fmla="*/ 10 h 25"/>
                  <a:gd name="T20" fmla="*/ 106 w 140"/>
                  <a:gd name="T21" fmla="*/ 9 h 25"/>
                  <a:gd name="T22" fmla="*/ 105 w 140"/>
                  <a:gd name="T23" fmla="*/ 5 h 25"/>
                  <a:gd name="T24" fmla="*/ 87 w 140"/>
                  <a:gd name="T25" fmla="*/ 4 h 25"/>
                  <a:gd name="T26" fmla="*/ 65 w 140"/>
                  <a:gd name="T27" fmla="*/ 4 h 25"/>
                  <a:gd name="T28" fmla="*/ 43 w 140"/>
                  <a:gd name="T29" fmla="*/ 6 h 25"/>
                  <a:gd name="T30" fmla="*/ 39 w 140"/>
                  <a:gd name="T31" fmla="*/ 2 h 25"/>
                  <a:gd name="T32" fmla="*/ 67 w 140"/>
                  <a:gd name="T33" fmla="*/ 0 h 25"/>
                  <a:gd name="T34" fmla="*/ 94 w 140"/>
                  <a:gd name="T35" fmla="*/ 0 h 25"/>
                  <a:gd name="T36" fmla="*/ 133 w 140"/>
                  <a:gd name="T37" fmla="*/ 2 h 25"/>
                  <a:gd name="T38" fmla="*/ 137 w 140"/>
                  <a:gd name="T39" fmla="*/ 8 h 25"/>
                  <a:gd name="T40" fmla="*/ 112 w 140"/>
                  <a:gd name="T41" fmla="*/ 25 h 25"/>
                  <a:gd name="T42" fmla="*/ 90 w 140"/>
                  <a:gd name="T43" fmla="*/ 25 h 25"/>
                  <a:gd name="T44" fmla="*/ 50 w 140"/>
                  <a:gd name="T45" fmla="*/ 21 h 25"/>
                  <a:gd name="T46" fmla="*/ 79 w 140"/>
                  <a:gd name="T47" fmla="*/ 20 h 25"/>
                  <a:gd name="T48" fmla="*/ 96 w 140"/>
                  <a:gd name="T49" fmla="*/ 15 h 25"/>
                  <a:gd name="T50" fmla="*/ 99 w 140"/>
                  <a:gd name="T51" fmla="*/ 13 h 25"/>
                  <a:gd name="T52" fmla="*/ 80 w 140"/>
                  <a:gd name="T53" fmla="*/ 13 h 25"/>
                  <a:gd name="T54" fmla="*/ 47 w 140"/>
                  <a:gd name="T55" fmla="*/ 14 h 25"/>
                  <a:gd name="T56" fmla="*/ 32 w 140"/>
                  <a:gd name="T57" fmla="*/ 18 h 25"/>
                  <a:gd name="T58" fmla="*/ 34 w 140"/>
                  <a:gd name="T59" fmla="*/ 20 h 25"/>
                  <a:gd name="T60" fmla="*/ 50 w 140"/>
                  <a:gd name="T61" fmla="*/ 2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40" h="25">
                    <a:moveTo>
                      <a:pt x="90" y="25"/>
                    </a:moveTo>
                    <a:cubicBezTo>
                      <a:pt x="89" y="21"/>
                      <a:pt x="89" y="21"/>
                      <a:pt x="89" y="21"/>
                    </a:cubicBezTo>
                    <a:cubicBezTo>
                      <a:pt x="88" y="21"/>
                      <a:pt x="88" y="21"/>
                      <a:pt x="88" y="21"/>
                    </a:cubicBezTo>
                    <a:cubicBezTo>
                      <a:pt x="79" y="23"/>
                      <a:pt x="70" y="24"/>
                      <a:pt x="62" y="24"/>
                    </a:cubicBezTo>
                    <a:cubicBezTo>
                      <a:pt x="54" y="25"/>
                      <a:pt x="45" y="25"/>
                      <a:pt x="34" y="25"/>
                    </a:cubicBezTo>
                    <a:cubicBezTo>
                      <a:pt x="19" y="25"/>
                      <a:pt x="3" y="23"/>
                      <a:pt x="3" y="23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12" y="13"/>
                      <a:pt x="25" y="12"/>
                    </a:cubicBezTo>
                    <a:cubicBezTo>
                      <a:pt x="39" y="11"/>
                      <a:pt x="56" y="10"/>
                      <a:pt x="79" y="10"/>
                    </a:cubicBezTo>
                    <a:cubicBezTo>
                      <a:pt x="88" y="10"/>
                      <a:pt x="96" y="10"/>
                      <a:pt x="104" y="10"/>
                    </a:cubicBezTo>
                    <a:cubicBezTo>
                      <a:pt x="106" y="9"/>
                      <a:pt x="106" y="9"/>
                      <a:pt x="106" y="9"/>
                    </a:cubicBezTo>
                    <a:cubicBezTo>
                      <a:pt x="105" y="5"/>
                      <a:pt x="105" y="5"/>
                      <a:pt x="105" y="5"/>
                    </a:cubicBezTo>
                    <a:cubicBezTo>
                      <a:pt x="105" y="5"/>
                      <a:pt x="96" y="4"/>
                      <a:pt x="87" y="4"/>
                    </a:cubicBezTo>
                    <a:cubicBezTo>
                      <a:pt x="80" y="4"/>
                      <a:pt x="72" y="4"/>
                      <a:pt x="65" y="4"/>
                    </a:cubicBezTo>
                    <a:cubicBezTo>
                      <a:pt x="58" y="5"/>
                      <a:pt x="50" y="5"/>
                      <a:pt x="43" y="6"/>
                    </a:cubicBezTo>
                    <a:cubicBezTo>
                      <a:pt x="39" y="2"/>
                      <a:pt x="39" y="2"/>
                      <a:pt x="39" y="2"/>
                    </a:cubicBezTo>
                    <a:cubicBezTo>
                      <a:pt x="48" y="1"/>
                      <a:pt x="57" y="1"/>
                      <a:pt x="67" y="0"/>
                    </a:cubicBezTo>
                    <a:cubicBezTo>
                      <a:pt x="77" y="0"/>
                      <a:pt x="86" y="0"/>
                      <a:pt x="94" y="0"/>
                    </a:cubicBezTo>
                    <a:cubicBezTo>
                      <a:pt x="113" y="0"/>
                      <a:pt x="126" y="0"/>
                      <a:pt x="133" y="2"/>
                    </a:cubicBezTo>
                    <a:cubicBezTo>
                      <a:pt x="140" y="3"/>
                      <a:pt x="137" y="8"/>
                      <a:pt x="137" y="8"/>
                    </a:cubicBezTo>
                    <a:cubicBezTo>
                      <a:pt x="129" y="14"/>
                      <a:pt x="120" y="19"/>
                      <a:pt x="112" y="25"/>
                    </a:cubicBezTo>
                    <a:cubicBezTo>
                      <a:pt x="105" y="25"/>
                      <a:pt x="97" y="25"/>
                      <a:pt x="90" y="25"/>
                    </a:cubicBezTo>
                    <a:close/>
                    <a:moveTo>
                      <a:pt x="50" y="21"/>
                    </a:moveTo>
                    <a:cubicBezTo>
                      <a:pt x="61" y="21"/>
                      <a:pt x="71" y="21"/>
                      <a:pt x="79" y="20"/>
                    </a:cubicBezTo>
                    <a:cubicBezTo>
                      <a:pt x="87" y="19"/>
                      <a:pt x="96" y="15"/>
                      <a:pt x="96" y="15"/>
                    </a:cubicBezTo>
                    <a:cubicBezTo>
                      <a:pt x="99" y="13"/>
                      <a:pt x="99" y="13"/>
                      <a:pt x="99" y="13"/>
                    </a:cubicBezTo>
                    <a:cubicBezTo>
                      <a:pt x="93" y="13"/>
                      <a:pt x="87" y="13"/>
                      <a:pt x="80" y="13"/>
                    </a:cubicBezTo>
                    <a:cubicBezTo>
                      <a:pt x="66" y="13"/>
                      <a:pt x="54" y="14"/>
                      <a:pt x="47" y="14"/>
                    </a:cubicBezTo>
                    <a:cubicBezTo>
                      <a:pt x="39" y="15"/>
                      <a:pt x="32" y="18"/>
                      <a:pt x="32" y="18"/>
                    </a:cubicBezTo>
                    <a:cubicBezTo>
                      <a:pt x="34" y="20"/>
                      <a:pt x="34" y="20"/>
                      <a:pt x="34" y="20"/>
                    </a:cubicBezTo>
                    <a:cubicBezTo>
                      <a:pt x="34" y="20"/>
                      <a:pt x="42" y="21"/>
                      <a:pt x="50" y="2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8" name="Freeform 444"/>
              <p:cNvSpPr>
                <a:spLocks noEditPoints="1"/>
              </p:cNvSpPr>
              <p:nvPr/>
            </p:nvSpPr>
            <p:spPr bwMode="auto">
              <a:xfrm>
                <a:off x="-31115000" y="2447926"/>
                <a:ext cx="585788" cy="131763"/>
              </a:xfrm>
              <a:custGeom>
                <a:avLst/>
                <a:gdLst>
                  <a:gd name="T0" fmla="*/ 112 w 156"/>
                  <a:gd name="T1" fmla="*/ 10 h 35"/>
                  <a:gd name="T2" fmla="*/ 149 w 156"/>
                  <a:gd name="T3" fmla="*/ 13 h 35"/>
                  <a:gd name="T4" fmla="*/ 150 w 156"/>
                  <a:gd name="T5" fmla="*/ 22 h 35"/>
                  <a:gd name="T6" fmla="*/ 121 w 156"/>
                  <a:gd name="T7" fmla="*/ 32 h 35"/>
                  <a:gd name="T8" fmla="*/ 73 w 156"/>
                  <a:gd name="T9" fmla="*/ 35 h 35"/>
                  <a:gd name="T10" fmla="*/ 35 w 156"/>
                  <a:gd name="T11" fmla="*/ 32 h 35"/>
                  <a:gd name="T12" fmla="*/ 33 w 156"/>
                  <a:gd name="T13" fmla="*/ 32 h 35"/>
                  <a:gd name="T14" fmla="*/ 23 w 156"/>
                  <a:gd name="T15" fmla="*/ 35 h 35"/>
                  <a:gd name="T16" fmla="*/ 0 w 156"/>
                  <a:gd name="T17" fmla="*/ 35 h 35"/>
                  <a:gd name="T18" fmla="*/ 53 w 156"/>
                  <a:gd name="T19" fmla="*/ 0 h 35"/>
                  <a:gd name="T20" fmla="*/ 83 w 156"/>
                  <a:gd name="T21" fmla="*/ 0 h 35"/>
                  <a:gd name="T22" fmla="*/ 71 w 156"/>
                  <a:gd name="T23" fmla="*/ 8 h 35"/>
                  <a:gd name="T24" fmla="*/ 66 w 156"/>
                  <a:gd name="T25" fmla="*/ 11 h 35"/>
                  <a:gd name="T26" fmla="*/ 62 w 156"/>
                  <a:gd name="T27" fmla="*/ 13 h 35"/>
                  <a:gd name="T28" fmla="*/ 63 w 156"/>
                  <a:gd name="T29" fmla="*/ 13 h 35"/>
                  <a:gd name="T30" fmla="*/ 112 w 156"/>
                  <a:gd name="T31" fmla="*/ 10 h 35"/>
                  <a:gd name="T32" fmla="*/ 98 w 156"/>
                  <a:gd name="T33" fmla="*/ 14 h 35"/>
                  <a:gd name="T34" fmla="*/ 68 w 156"/>
                  <a:gd name="T35" fmla="*/ 16 h 35"/>
                  <a:gd name="T36" fmla="*/ 50 w 156"/>
                  <a:gd name="T37" fmla="*/ 22 h 35"/>
                  <a:gd name="T38" fmla="*/ 50 w 156"/>
                  <a:gd name="T39" fmla="*/ 22 h 35"/>
                  <a:gd name="T40" fmla="*/ 48 w 156"/>
                  <a:gd name="T41" fmla="*/ 29 h 35"/>
                  <a:gd name="T42" fmla="*/ 73 w 156"/>
                  <a:gd name="T43" fmla="*/ 31 h 35"/>
                  <a:gd name="T44" fmla="*/ 101 w 156"/>
                  <a:gd name="T45" fmla="*/ 29 h 35"/>
                  <a:gd name="T46" fmla="*/ 119 w 156"/>
                  <a:gd name="T47" fmla="*/ 22 h 35"/>
                  <a:gd name="T48" fmla="*/ 98 w 156"/>
                  <a:gd name="T49" fmla="*/ 14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56" h="35">
                    <a:moveTo>
                      <a:pt x="112" y="10"/>
                    </a:moveTo>
                    <a:cubicBezTo>
                      <a:pt x="130" y="10"/>
                      <a:pt x="143" y="11"/>
                      <a:pt x="149" y="13"/>
                    </a:cubicBezTo>
                    <a:cubicBezTo>
                      <a:pt x="156" y="15"/>
                      <a:pt x="150" y="22"/>
                      <a:pt x="150" y="22"/>
                    </a:cubicBezTo>
                    <a:cubicBezTo>
                      <a:pt x="144" y="27"/>
                      <a:pt x="135" y="30"/>
                      <a:pt x="121" y="32"/>
                    </a:cubicBezTo>
                    <a:cubicBezTo>
                      <a:pt x="107" y="34"/>
                      <a:pt x="91" y="35"/>
                      <a:pt x="73" y="35"/>
                    </a:cubicBezTo>
                    <a:cubicBezTo>
                      <a:pt x="55" y="35"/>
                      <a:pt x="42" y="34"/>
                      <a:pt x="35" y="32"/>
                    </a:cubicBezTo>
                    <a:cubicBezTo>
                      <a:pt x="33" y="32"/>
                      <a:pt x="33" y="32"/>
                      <a:pt x="33" y="32"/>
                    </a:cubicBezTo>
                    <a:cubicBezTo>
                      <a:pt x="23" y="35"/>
                      <a:pt x="23" y="35"/>
                      <a:pt x="23" y="35"/>
                    </a:cubicBezTo>
                    <a:cubicBezTo>
                      <a:pt x="15" y="35"/>
                      <a:pt x="8" y="35"/>
                      <a:pt x="0" y="35"/>
                    </a:cubicBezTo>
                    <a:cubicBezTo>
                      <a:pt x="18" y="23"/>
                      <a:pt x="35" y="12"/>
                      <a:pt x="53" y="0"/>
                    </a:cubicBezTo>
                    <a:cubicBezTo>
                      <a:pt x="63" y="0"/>
                      <a:pt x="73" y="0"/>
                      <a:pt x="83" y="0"/>
                    </a:cubicBezTo>
                    <a:cubicBezTo>
                      <a:pt x="71" y="8"/>
                      <a:pt x="71" y="8"/>
                      <a:pt x="71" y="8"/>
                    </a:cubicBezTo>
                    <a:cubicBezTo>
                      <a:pt x="66" y="11"/>
                      <a:pt x="66" y="11"/>
                      <a:pt x="66" y="11"/>
                    </a:cubicBezTo>
                    <a:cubicBezTo>
                      <a:pt x="62" y="13"/>
                      <a:pt x="62" y="13"/>
                      <a:pt x="62" y="13"/>
                    </a:cubicBezTo>
                    <a:cubicBezTo>
                      <a:pt x="63" y="13"/>
                      <a:pt x="63" y="13"/>
                      <a:pt x="63" y="13"/>
                    </a:cubicBezTo>
                    <a:cubicBezTo>
                      <a:pt x="77" y="11"/>
                      <a:pt x="93" y="10"/>
                      <a:pt x="112" y="10"/>
                    </a:cubicBezTo>
                    <a:close/>
                    <a:moveTo>
                      <a:pt x="98" y="14"/>
                    </a:moveTo>
                    <a:cubicBezTo>
                      <a:pt x="85" y="14"/>
                      <a:pt x="75" y="15"/>
                      <a:pt x="68" y="16"/>
                    </a:cubicBezTo>
                    <a:cubicBezTo>
                      <a:pt x="61" y="17"/>
                      <a:pt x="50" y="22"/>
                      <a:pt x="50" y="22"/>
                    </a:cubicBezTo>
                    <a:cubicBezTo>
                      <a:pt x="50" y="22"/>
                      <a:pt x="50" y="22"/>
                      <a:pt x="50" y="22"/>
                    </a:cubicBezTo>
                    <a:cubicBezTo>
                      <a:pt x="48" y="29"/>
                      <a:pt x="48" y="29"/>
                      <a:pt x="48" y="29"/>
                    </a:cubicBezTo>
                    <a:cubicBezTo>
                      <a:pt x="48" y="29"/>
                      <a:pt x="60" y="31"/>
                      <a:pt x="73" y="31"/>
                    </a:cubicBezTo>
                    <a:cubicBezTo>
                      <a:pt x="84" y="31"/>
                      <a:pt x="93" y="30"/>
                      <a:pt x="101" y="29"/>
                    </a:cubicBezTo>
                    <a:cubicBezTo>
                      <a:pt x="109" y="27"/>
                      <a:pt x="119" y="22"/>
                      <a:pt x="119" y="22"/>
                    </a:cubicBezTo>
                    <a:cubicBezTo>
                      <a:pt x="127" y="17"/>
                      <a:pt x="120" y="14"/>
                      <a:pt x="98" y="1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9" name="Freeform 445"/>
              <p:cNvSpPr>
                <a:spLocks/>
              </p:cNvSpPr>
              <p:nvPr/>
            </p:nvSpPr>
            <p:spPr bwMode="auto">
              <a:xfrm>
                <a:off x="-15073313" y="4135438"/>
                <a:ext cx="1316038" cy="244475"/>
              </a:xfrm>
              <a:custGeom>
                <a:avLst/>
                <a:gdLst>
                  <a:gd name="T0" fmla="*/ 311 w 351"/>
                  <a:gd name="T1" fmla="*/ 65 h 65"/>
                  <a:gd name="T2" fmla="*/ 243 w 351"/>
                  <a:gd name="T3" fmla="*/ 65 h 65"/>
                  <a:gd name="T4" fmla="*/ 174 w 351"/>
                  <a:gd name="T5" fmla="*/ 38 h 65"/>
                  <a:gd name="T6" fmla="*/ 63 w 351"/>
                  <a:gd name="T7" fmla="*/ 65 h 65"/>
                  <a:gd name="T8" fmla="*/ 0 w 351"/>
                  <a:gd name="T9" fmla="*/ 65 h 65"/>
                  <a:gd name="T10" fmla="*/ 145 w 351"/>
                  <a:gd name="T11" fmla="*/ 31 h 65"/>
                  <a:gd name="T12" fmla="*/ 60 w 351"/>
                  <a:gd name="T13" fmla="*/ 0 h 65"/>
                  <a:gd name="T14" fmla="*/ 124 w 351"/>
                  <a:gd name="T15" fmla="*/ 0 h 65"/>
                  <a:gd name="T16" fmla="*/ 187 w 351"/>
                  <a:gd name="T17" fmla="*/ 24 h 65"/>
                  <a:gd name="T18" fmla="*/ 289 w 351"/>
                  <a:gd name="T19" fmla="*/ 0 h 65"/>
                  <a:gd name="T20" fmla="*/ 351 w 351"/>
                  <a:gd name="T21" fmla="*/ 0 h 65"/>
                  <a:gd name="T22" fmla="*/ 216 w 351"/>
                  <a:gd name="T23" fmla="*/ 31 h 65"/>
                  <a:gd name="T24" fmla="*/ 311 w 351"/>
                  <a:gd name="T25" fmla="*/ 6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51" h="65">
                    <a:moveTo>
                      <a:pt x="311" y="65"/>
                    </a:moveTo>
                    <a:cubicBezTo>
                      <a:pt x="288" y="65"/>
                      <a:pt x="266" y="65"/>
                      <a:pt x="243" y="65"/>
                    </a:cubicBezTo>
                    <a:cubicBezTo>
                      <a:pt x="220" y="56"/>
                      <a:pt x="197" y="47"/>
                      <a:pt x="174" y="38"/>
                    </a:cubicBezTo>
                    <a:cubicBezTo>
                      <a:pt x="137" y="47"/>
                      <a:pt x="100" y="56"/>
                      <a:pt x="63" y="65"/>
                    </a:cubicBezTo>
                    <a:cubicBezTo>
                      <a:pt x="42" y="65"/>
                      <a:pt x="21" y="65"/>
                      <a:pt x="0" y="65"/>
                    </a:cubicBezTo>
                    <a:cubicBezTo>
                      <a:pt x="48" y="53"/>
                      <a:pt x="97" y="42"/>
                      <a:pt x="145" y="31"/>
                    </a:cubicBezTo>
                    <a:cubicBezTo>
                      <a:pt x="117" y="20"/>
                      <a:pt x="88" y="10"/>
                      <a:pt x="60" y="0"/>
                    </a:cubicBezTo>
                    <a:cubicBezTo>
                      <a:pt x="81" y="0"/>
                      <a:pt x="103" y="0"/>
                      <a:pt x="124" y="0"/>
                    </a:cubicBezTo>
                    <a:cubicBezTo>
                      <a:pt x="145" y="8"/>
                      <a:pt x="166" y="16"/>
                      <a:pt x="187" y="24"/>
                    </a:cubicBezTo>
                    <a:cubicBezTo>
                      <a:pt x="221" y="16"/>
                      <a:pt x="255" y="8"/>
                      <a:pt x="289" y="0"/>
                    </a:cubicBezTo>
                    <a:cubicBezTo>
                      <a:pt x="309" y="0"/>
                      <a:pt x="330" y="0"/>
                      <a:pt x="351" y="0"/>
                    </a:cubicBezTo>
                    <a:cubicBezTo>
                      <a:pt x="306" y="10"/>
                      <a:pt x="261" y="21"/>
                      <a:pt x="216" y="31"/>
                    </a:cubicBezTo>
                    <a:cubicBezTo>
                      <a:pt x="247" y="42"/>
                      <a:pt x="279" y="54"/>
                      <a:pt x="311" y="6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0" name="Freeform 446"/>
              <p:cNvSpPr>
                <a:spLocks/>
              </p:cNvSpPr>
              <p:nvPr/>
            </p:nvSpPr>
            <p:spPr bwMode="auto">
              <a:xfrm>
                <a:off x="-9117013" y="4132263"/>
                <a:ext cx="1098550" cy="250825"/>
              </a:xfrm>
              <a:custGeom>
                <a:avLst/>
                <a:gdLst>
                  <a:gd name="T0" fmla="*/ 189 w 293"/>
                  <a:gd name="T1" fmla="*/ 9 h 67"/>
                  <a:gd name="T2" fmla="*/ 106 w 293"/>
                  <a:gd name="T3" fmla="*/ 15 h 67"/>
                  <a:gd name="T4" fmla="*/ 67 w 293"/>
                  <a:gd name="T5" fmla="*/ 33 h 67"/>
                  <a:gd name="T6" fmla="*/ 85 w 293"/>
                  <a:gd name="T7" fmla="*/ 51 h 67"/>
                  <a:gd name="T8" fmla="*/ 162 w 293"/>
                  <a:gd name="T9" fmla="*/ 57 h 67"/>
                  <a:gd name="T10" fmla="*/ 207 w 293"/>
                  <a:gd name="T11" fmla="*/ 57 h 67"/>
                  <a:gd name="T12" fmla="*/ 252 w 293"/>
                  <a:gd name="T13" fmla="*/ 55 h 67"/>
                  <a:gd name="T14" fmla="*/ 247 w 293"/>
                  <a:gd name="T15" fmla="*/ 64 h 67"/>
                  <a:gd name="T16" fmla="*/ 150 w 293"/>
                  <a:gd name="T17" fmla="*/ 67 h 67"/>
                  <a:gd name="T18" fmla="*/ 34 w 293"/>
                  <a:gd name="T19" fmla="*/ 58 h 67"/>
                  <a:gd name="T20" fmla="*/ 6 w 293"/>
                  <a:gd name="T21" fmla="*/ 33 h 67"/>
                  <a:gd name="T22" fmla="*/ 37 w 293"/>
                  <a:gd name="T23" fmla="*/ 15 h 67"/>
                  <a:gd name="T24" fmla="*/ 102 w 293"/>
                  <a:gd name="T25" fmla="*/ 4 h 67"/>
                  <a:gd name="T26" fmla="*/ 195 w 293"/>
                  <a:gd name="T27" fmla="*/ 0 h 67"/>
                  <a:gd name="T28" fmla="*/ 293 w 293"/>
                  <a:gd name="T29" fmla="*/ 4 h 67"/>
                  <a:gd name="T30" fmla="*/ 267 w 293"/>
                  <a:gd name="T31" fmla="*/ 13 h 67"/>
                  <a:gd name="T32" fmla="*/ 231 w 293"/>
                  <a:gd name="T33" fmla="*/ 10 h 67"/>
                  <a:gd name="T34" fmla="*/ 189 w 293"/>
                  <a:gd name="T35" fmla="*/ 9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93" h="67">
                    <a:moveTo>
                      <a:pt x="189" y="9"/>
                    </a:moveTo>
                    <a:cubicBezTo>
                      <a:pt x="155" y="9"/>
                      <a:pt x="128" y="11"/>
                      <a:pt x="106" y="15"/>
                    </a:cubicBezTo>
                    <a:cubicBezTo>
                      <a:pt x="85" y="20"/>
                      <a:pt x="72" y="26"/>
                      <a:pt x="67" y="33"/>
                    </a:cubicBezTo>
                    <a:cubicBezTo>
                      <a:pt x="63" y="41"/>
                      <a:pt x="69" y="47"/>
                      <a:pt x="85" y="51"/>
                    </a:cubicBezTo>
                    <a:cubicBezTo>
                      <a:pt x="101" y="56"/>
                      <a:pt x="127" y="57"/>
                      <a:pt x="162" y="57"/>
                    </a:cubicBezTo>
                    <a:cubicBezTo>
                      <a:pt x="177" y="57"/>
                      <a:pt x="192" y="57"/>
                      <a:pt x="207" y="57"/>
                    </a:cubicBezTo>
                    <a:cubicBezTo>
                      <a:pt x="221" y="56"/>
                      <a:pt x="236" y="56"/>
                      <a:pt x="252" y="55"/>
                    </a:cubicBezTo>
                    <a:cubicBezTo>
                      <a:pt x="247" y="64"/>
                      <a:pt x="247" y="64"/>
                      <a:pt x="247" y="64"/>
                    </a:cubicBezTo>
                    <a:cubicBezTo>
                      <a:pt x="218" y="66"/>
                      <a:pt x="185" y="67"/>
                      <a:pt x="150" y="67"/>
                    </a:cubicBezTo>
                    <a:cubicBezTo>
                      <a:pt x="97" y="67"/>
                      <a:pt x="59" y="64"/>
                      <a:pt x="34" y="58"/>
                    </a:cubicBezTo>
                    <a:cubicBezTo>
                      <a:pt x="9" y="52"/>
                      <a:pt x="0" y="44"/>
                      <a:pt x="6" y="33"/>
                    </a:cubicBezTo>
                    <a:cubicBezTo>
                      <a:pt x="10" y="26"/>
                      <a:pt x="20" y="20"/>
                      <a:pt x="37" y="15"/>
                    </a:cubicBezTo>
                    <a:cubicBezTo>
                      <a:pt x="53" y="10"/>
                      <a:pt x="75" y="6"/>
                      <a:pt x="102" y="4"/>
                    </a:cubicBezTo>
                    <a:cubicBezTo>
                      <a:pt x="129" y="1"/>
                      <a:pt x="160" y="0"/>
                      <a:pt x="195" y="0"/>
                    </a:cubicBezTo>
                    <a:cubicBezTo>
                      <a:pt x="231" y="0"/>
                      <a:pt x="264" y="1"/>
                      <a:pt x="293" y="4"/>
                    </a:cubicBezTo>
                    <a:cubicBezTo>
                      <a:pt x="284" y="7"/>
                      <a:pt x="276" y="10"/>
                      <a:pt x="267" y="13"/>
                    </a:cubicBezTo>
                    <a:cubicBezTo>
                      <a:pt x="256" y="12"/>
                      <a:pt x="243" y="11"/>
                      <a:pt x="231" y="10"/>
                    </a:cubicBezTo>
                    <a:cubicBezTo>
                      <a:pt x="218" y="9"/>
                      <a:pt x="204" y="9"/>
                      <a:pt x="189" y="9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1" name="Freeform 447"/>
              <p:cNvSpPr>
                <a:spLocks/>
              </p:cNvSpPr>
              <p:nvPr/>
            </p:nvSpPr>
            <p:spPr bwMode="auto">
              <a:xfrm>
                <a:off x="-3300413" y="4135438"/>
                <a:ext cx="1162050" cy="244475"/>
              </a:xfrm>
              <a:custGeom>
                <a:avLst/>
                <a:gdLst>
                  <a:gd name="T0" fmla="*/ 249 w 310"/>
                  <a:gd name="T1" fmla="*/ 0 h 65"/>
                  <a:gd name="T2" fmla="*/ 310 w 310"/>
                  <a:gd name="T3" fmla="*/ 0 h 65"/>
                  <a:gd name="T4" fmla="*/ 164 w 310"/>
                  <a:gd name="T5" fmla="*/ 65 h 65"/>
                  <a:gd name="T6" fmla="*/ 102 w 310"/>
                  <a:gd name="T7" fmla="*/ 65 h 65"/>
                  <a:gd name="T8" fmla="*/ 0 w 310"/>
                  <a:gd name="T9" fmla="*/ 0 h 65"/>
                  <a:gd name="T10" fmla="*/ 60 w 310"/>
                  <a:gd name="T11" fmla="*/ 0 h 65"/>
                  <a:gd name="T12" fmla="*/ 120 w 310"/>
                  <a:gd name="T13" fmla="*/ 40 h 65"/>
                  <a:gd name="T14" fmla="*/ 130 w 310"/>
                  <a:gd name="T15" fmla="*/ 48 h 65"/>
                  <a:gd name="T16" fmla="*/ 136 w 310"/>
                  <a:gd name="T17" fmla="*/ 54 h 65"/>
                  <a:gd name="T18" fmla="*/ 149 w 310"/>
                  <a:gd name="T19" fmla="*/ 46 h 65"/>
                  <a:gd name="T20" fmla="*/ 162 w 310"/>
                  <a:gd name="T21" fmla="*/ 40 h 65"/>
                  <a:gd name="T22" fmla="*/ 249 w 310"/>
                  <a:gd name="T23" fmla="*/ 0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10" h="65">
                    <a:moveTo>
                      <a:pt x="249" y="0"/>
                    </a:moveTo>
                    <a:cubicBezTo>
                      <a:pt x="269" y="0"/>
                      <a:pt x="290" y="0"/>
                      <a:pt x="310" y="0"/>
                    </a:cubicBezTo>
                    <a:cubicBezTo>
                      <a:pt x="261" y="21"/>
                      <a:pt x="212" y="43"/>
                      <a:pt x="164" y="65"/>
                    </a:cubicBezTo>
                    <a:cubicBezTo>
                      <a:pt x="143" y="65"/>
                      <a:pt x="122" y="65"/>
                      <a:pt x="102" y="65"/>
                    </a:cubicBezTo>
                    <a:cubicBezTo>
                      <a:pt x="67" y="43"/>
                      <a:pt x="34" y="21"/>
                      <a:pt x="0" y="0"/>
                    </a:cubicBezTo>
                    <a:cubicBezTo>
                      <a:pt x="20" y="0"/>
                      <a:pt x="40" y="0"/>
                      <a:pt x="60" y="0"/>
                    </a:cubicBezTo>
                    <a:cubicBezTo>
                      <a:pt x="80" y="13"/>
                      <a:pt x="100" y="26"/>
                      <a:pt x="120" y="40"/>
                    </a:cubicBezTo>
                    <a:cubicBezTo>
                      <a:pt x="130" y="48"/>
                      <a:pt x="130" y="48"/>
                      <a:pt x="130" y="48"/>
                    </a:cubicBezTo>
                    <a:cubicBezTo>
                      <a:pt x="136" y="54"/>
                      <a:pt x="136" y="54"/>
                      <a:pt x="136" y="54"/>
                    </a:cubicBezTo>
                    <a:cubicBezTo>
                      <a:pt x="149" y="46"/>
                      <a:pt x="149" y="46"/>
                      <a:pt x="149" y="46"/>
                    </a:cubicBezTo>
                    <a:cubicBezTo>
                      <a:pt x="162" y="40"/>
                      <a:pt x="162" y="40"/>
                      <a:pt x="162" y="40"/>
                    </a:cubicBezTo>
                    <a:cubicBezTo>
                      <a:pt x="191" y="26"/>
                      <a:pt x="220" y="13"/>
                      <a:pt x="24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2" name="Freeform 448"/>
              <p:cNvSpPr>
                <a:spLocks noEditPoints="1"/>
              </p:cNvSpPr>
              <p:nvPr/>
            </p:nvSpPr>
            <p:spPr bwMode="auto">
              <a:xfrm>
                <a:off x="2565400" y="4135438"/>
                <a:ext cx="971550" cy="244475"/>
              </a:xfrm>
              <a:custGeom>
                <a:avLst/>
                <a:gdLst>
                  <a:gd name="T0" fmla="*/ 8 w 259"/>
                  <a:gd name="T1" fmla="*/ 0 h 65"/>
                  <a:gd name="T2" fmla="*/ 114 w 259"/>
                  <a:gd name="T3" fmla="*/ 0 h 65"/>
                  <a:gd name="T4" fmla="*/ 220 w 259"/>
                  <a:gd name="T5" fmla="*/ 4 h 65"/>
                  <a:gd name="T6" fmla="*/ 251 w 259"/>
                  <a:gd name="T7" fmla="*/ 16 h 65"/>
                  <a:gd name="T8" fmla="*/ 234 w 259"/>
                  <a:gd name="T9" fmla="*/ 25 h 65"/>
                  <a:gd name="T10" fmla="*/ 187 w 259"/>
                  <a:gd name="T11" fmla="*/ 30 h 65"/>
                  <a:gd name="T12" fmla="*/ 187 w 259"/>
                  <a:gd name="T13" fmla="*/ 30 h 65"/>
                  <a:gd name="T14" fmla="*/ 242 w 259"/>
                  <a:gd name="T15" fmla="*/ 36 h 65"/>
                  <a:gd name="T16" fmla="*/ 259 w 259"/>
                  <a:gd name="T17" fmla="*/ 46 h 65"/>
                  <a:gd name="T18" fmla="*/ 224 w 259"/>
                  <a:gd name="T19" fmla="*/ 60 h 65"/>
                  <a:gd name="T20" fmla="*/ 129 w 259"/>
                  <a:gd name="T21" fmla="*/ 65 h 65"/>
                  <a:gd name="T22" fmla="*/ 0 w 259"/>
                  <a:gd name="T23" fmla="*/ 65 h 65"/>
                  <a:gd name="T24" fmla="*/ 8 w 259"/>
                  <a:gd name="T25" fmla="*/ 0 h 65"/>
                  <a:gd name="T26" fmla="*/ 63 w 259"/>
                  <a:gd name="T27" fmla="*/ 26 h 65"/>
                  <a:gd name="T28" fmla="*/ 119 w 259"/>
                  <a:gd name="T29" fmla="*/ 26 h 65"/>
                  <a:gd name="T30" fmla="*/ 173 w 259"/>
                  <a:gd name="T31" fmla="*/ 24 h 65"/>
                  <a:gd name="T32" fmla="*/ 191 w 259"/>
                  <a:gd name="T33" fmla="*/ 17 h 65"/>
                  <a:gd name="T34" fmla="*/ 173 w 259"/>
                  <a:gd name="T35" fmla="*/ 11 h 65"/>
                  <a:gd name="T36" fmla="*/ 116 w 259"/>
                  <a:gd name="T37" fmla="*/ 9 h 65"/>
                  <a:gd name="T38" fmla="*/ 65 w 259"/>
                  <a:gd name="T39" fmla="*/ 9 h 65"/>
                  <a:gd name="T40" fmla="*/ 63 w 259"/>
                  <a:gd name="T41" fmla="*/ 26 h 65"/>
                  <a:gd name="T42" fmla="*/ 62 w 259"/>
                  <a:gd name="T43" fmla="*/ 35 h 65"/>
                  <a:gd name="T44" fmla="*/ 59 w 259"/>
                  <a:gd name="T45" fmla="*/ 56 h 65"/>
                  <a:gd name="T46" fmla="*/ 122 w 259"/>
                  <a:gd name="T47" fmla="*/ 56 h 65"/>
                  <a:gd name="T48" fmla="*/ 178 w 259"/>
                  <a:gd name="T49" fmla="*/ 53 h 65"/>
                  <a:gd name="T50" fmla="*/ 197 w 259"/>
                  <a:gd name="T51" fmla="*/ 45 h 65"/>
                  <a:gd name="T52" fmla="*/ 179 w 259"/>
                  <a:gd name="T53" fmla="*/ 38 h 65"/>
                  <a:gd name="T54" fmla="*/ 121 w 259"/>
                  <a:gd name="T55" fmla="*/ 35 h 65"/>
                  <a:gd name="T56" fmla="*/ 62 w 259"/>
                  <a:gd name="T57" fmla="*/ 3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259" h="65">
                    <a:moveTo>
                      <a:pt x="8" y="0"/>
                    </a:moveTo>
                    <a:cubicBezTo>
                      <a:pt x="44" y="0"/>
                      <a:pt x="79" y="0"/>
                      <a:pt x="114" y="0"/>
                    </a:cubicBezTo>
                    <a:cubicBezTo>
                      <a:pt x="163" y="0"/>
                      <a:pt x="198" y="1"/>
                      <a:pt x="220" y="4"/>
                    </a:cubicBezTo>
                    <a:cubicBezTo>
                      <a:pt x="241" y="6"/>
                      <a:pt x="251" y="16"/>
                      <a:pt x="251" y="16"/>
                    </a:cubicBezTo>
                    <a:cubicBezTo>
                      <a:pt x="251" y="16"/>
                      <a:pt x="245" y="23"/>
                      <a:pt x="234" y="25"/>
                    </a:cubicBezTo>
                    <a:cubicBezTo>
                      <a:pt x="223" y="28"/>
                      <a:pt x="208" y="29"/>
                      <a:pt x="187" y="30"/>
                    </a:cubicBezTo>
                    <a:cubicBezTo>
                      <a:pt x="187" y="30"/>
                      <a:pt x="187" y="30"/>
                      <a:pt x="187" y="30"/>
                    </a:cubicBezTo>
                    <a:cubicBezTo>
                      <a:pt x="212" y="31"/>
                      <a:pt x="231" y="33"/>
                      <a:pt x="242" y="36"/>
                    </a:cubicBezTo>
                    <a:cubicBezTo>
                      <a:pt x="254" y="38"/>
                      <a:pt x="259" y="46"/>
                      <a:pt x="259" y="46"/>
                    </a:cubicBezTo>
                    <a:cubicBezTo>
                      <a:pt x="259" y="46"/>
                      <a:pt x="246" y="56"/>
                      <a:pt x="224" y="60"/>
                    </a:cubicBezTo>
                    <a:cubicBezTo>
                      <a:pt x="201" y="63"/>
                      <a:pt x="169" y="65"/>
                      <a:pt x="129" y="65"/>
                    </a:cubicBezTo>
                    <a:cubicBezTo>
                      <a:pt x="86" y="65"/>
                      <a:pt x="43" y="65"/>
                      <a:pt x="0" y="65"/>
                    </a:cubicBezTo>
                    <a:cubicBezTo>
                      <a:pt x="3" y="43"/>
                      <a:pt x="6" y="21"/>
                      <a:pt x="8" y="0"/>
                    </a:cubicBezTo>
                    <a:close/>
                    <a:moveTo>
                      <a:pt x="63" y="26"/>
                    </a:moveTo>
                    <a:cubicBezTo>
                      <a:pt x="82" y="26"/>
                      <a:pt x="101" y="26"/>
                      <a:pt x="119" y="26"/>
                    </a:cubicBezTo>
                    <a:cubicBezTo>
                      <a:pt x="144" y="26"/>
                      <a:pt x="162" y="26"/>
                      <a:pt x="173" y="24"/>
                    </a:cubicBezTo>
                    <a:cubicBezTo>
                      <a:pt x="184" y="23"/>
                      <a:pt x="191" y="17"/>
                      <a:pt x="191" y="17"/>
                    </a:cubicBezTo>
                    <a:cubicBezTo>
                      <a:pt x="191" y="17"/>
                      <a:pt x="185" y="12"/>
                      <a:pt x="173" y="11"/>
                    </a:cubicBezTo>
                    <a:cubicBezTo>
                      <a:pt x="161" y="9"/>
                      <a:pt x="142" y="9"/>
                      <a:pt x="116" y="9"/>
                    </a:cubicBezTo>
                    <a:cubicBezTo>
                      <a:pt x="99" y="9"/>
                      <a:pt x="82" y="9"/>
                      <a:pt x="65" y="9"/>
                    </a:cubicBezTo>
                    <a:cubicBezTo>
                      <a:pt x="65" y="14"/>
                      <a:pt x="64" y="20"/>
                      <a:pt x="63" y="26"/>
                    </a:cubicBezTo>
                    <a:close/>
                    <a:moveTo>
                      <a:pt x="62" y="35"/>
                    </a:moveTo>
                    <a:cubicBezTo>
                      <a:pt x="61" y="42"/>
                      <a:pt x="60" y="49"/>
                      <a:pt x="59" y="56"/>
                    </a:cubicBezTo>
                    <a:cubicBezTo>
                      <a:pt x="80" y="56"/>
                      <a:pt x="101" y="56"/>
                      <a:pt x="122" y="56"/>
                    </a:cubicBezTo>
                    <a:cubicBezTo>
                      <a:pt x="146" y="56"/>
                      <a:pt x="165" y="55"/>
                      <a:pt x="178" y="53"/>
                    </a:cubicBezTo>
                    <a:cubicBezTo>
                      <a:pt x="190" y="51"/>
                      <a:pt x="197" y="45"/>
                      <a:pt x="197" y="45"/>
                    </a:cubicBezTo>
                    <a:cubicBezTo>
                      <a:pt x="197" y="45"/>
                      <a:pt x="191" y="39"/>
                      <a:pt x="179" y="38"/>
                    </a:cubicBezTo>
                    <a:cubicBezTo>
                      <a:pt x="166" y="36"/>
                      <a:pt x="147" y="35"/>
                      <a:pt x="121" y="35"/>
                    </a:cubicBezTo>
                    <a:cubicBezTo>
                      <a:pt x="102" y="35"/>
                      <a:pt x="82" y="35"/>
                      <a:pt x="62" y="3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3" name="Freeform 449"/>
              <p:cNvSpPr>
                <a:spLocks/>
              </p:cNvSpPr>
              <p:nvPr/>
            </p:nvSpPr>
            <p:spPr bwMode="auto">
              <a:xfrm>
                <a:off x="8175625" y="4135438"/>
                <a:ext cx="1139825" cy="244475"/>
              </a:xfrm>
              <a:custGeom>
                <a:avLst/>
                <a:gdLst>
                  <a:gd name="T0" fmla="*/ 304 w 304"/>
                  <a:gd name="T1" fmla="*/ 65 h 65"/>
                  <a:gd name="T2" fmla="*/ 232 w 304"/>
                  <a:gd name="T3" fmla="*/ 65 h 65"/>
                  <a:gd name="T4" fmla="*/ 51 w 304"/>
                  <a:gd name="T5" fmla="*/ 13 h 65"/>
                  <a:gd name="T6" fmla="*/ 49 w 304"/>
                  <a:gd name="T7" fmla="*/ 13 h 65"/>
                  <a:gd name="T8" fmla="*/ 50 w 304"/>
                  <a:gd name="T9" fmla="*/ 16 h 65"/>
                  <a:gd name="T10" fmla="*/ 55 w 304"/>
                  <a:gd name="T11" fmla="*/ 31 h 65"/>
                  <a:gd name="T12" fmla="*/ 58 w 304"/>
                  <a:gd name="T13" fmla="*/ 65 h 65"/>
                  <a:gd name="T14" fmla="*/ 5 w 304"/>
                  <a:gd name="T15" fmla="*/ 65 h 65"/>
                  <a:gd name="T16" fmla="*/ 0 w 304"/>
                  <a:gd name="T17" fmla="*/ 0 h 65"/>
                  <a:gd name="T18" fmla="*/ 70 w 304"/>
                  <a:gd name="T19" fmla="*/ 0 h 65"/>
                  <a:gd name="T20" fmla="*/ 250 w 304"/>
                  <a:gd name="T21" fmla="*/ 51 h 65"/>
                  <a:gd name="T22" fmla="*/ 252 w 304"/>
                  <a:gd name="T23" fmla="*/ 51 h 65"/>
                  <a:gd name="T24" fmla="*/ 249 w 304"/>
                  <a:gd name="T25" fmla="*/ 44 h 65"/>
                  <a:gd name="T26" fmla="*/ 246 w 304"/>
                  <a:gd name="T27" fmla="*/ 34 h 65"/>
                  <a:gd name="T28" fmla="*/ 242 w 304"/>
                  <a:gd name="T29" fmla="*/ 0 h 65"/>
                  <a:gd name="T30" fmla="*/ 296 w 304"/>
                  <a:gd name="T31" fmla="*/ 0 h 65"/>
                  <a:gd name="T32" fmla="*/ 304 w 304"/>
                  <a:gd name="T33" fmla="*/ 6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04" h="65">
                    <a:moveTo>
                      <a:pt x="304" y="65"/>
                    </a:moveTo>
                    <a:cubicBezTo>
                      <a:pt x="280" y="65"/>
                      <a:pt x="256" y="65"/>
                      <a:pt x="232" y="65"/>
                    </a:cubicBezTo>
                    <a:cubicBezTo>
                      <a:pt x="171" y="48"/>
                      <a:pt x="111" y="30"/>
                      <a:pt x="51" y="13"/>
                    </a:cubicBezTo>
                    <a:cubicBezTo>
                      <a:pt x="49" y="13"/>
                      <a:pt x="49" y="13"/>
                      <a:pt x="49" y="13"/>
                    </a:cubicBezTo>
                    <a:cubicBezTo>
                      <a:pt x="50" y="16"/>
                      <a:pt x="50" y="16"/>
                      <a:pt x="50" y="16"/>
                    </a:cubicBezTo>
                    <a:cubicBezTo>
                      <a:pt x="55" y="31"/>
                      <a:pt x="55" y="31"/>
                      <a:pt x="55" y="31"/>
                    </a:cubicBezTo>
                    <a:cubicBezTo>
                      <a:pt x="56" y="42"/>
                      <a:pt x="57" y="53"/>
                      <a:pt x="58" y="65"/>
                    </a:cubicBezTo>
                    <a:cubicBezTo>
                      <a:pt x="40" y="65"/>
                      <a:pt x="22" y="65"/>
                      <a:pt x="5" y="65"/>
                    </a:cubicBezTo>
                    <a:cubicBezTo>
                      <a:pt x="3" y="43"/>
                      <a:pt x="1" y="21"/>
                      <a:pt x="0" y="0"/>
                    </a:cubicBezTo>
                    <a:cubicBezTo>
                      <a:pt x="23" y="0"/>
                      <a:pt x="46" y="0"/>
                      <a:pt x="70" y="0"/>
                    </a:cubicBezTo>
                    <a:cubicBezTo>
                      <a:pt x="130" y="17"/>
                      <a:pt x="190" y="34"/>
                      <a:pt x="250" y="51"/>
                    </a:cubicBezTo>
                    <a:cubicBezTo>
                      <a:pt x="252" y="51"/>
                      <a:pt x="252" y="51"/>
                      <a:pt x="252" y="51"/>
                    </a:cubicBezTo>
                    <a:cubicBezTo>
                      <a:pt x="249" y="44"/>
                      <a:pt x="249" y="44"/>
                      <a:pt x="249" y="44"/>
                    </a:cubicBezTo>
                    <a:cubicBezTo>
                      <a:pt x="246" y="34"/>
                      <a:pt x="246" y="34"/>
                      <a:pt x="246" y="34"/>
                    </a:cubicBezTo>
                    <a:cubicBezTo>
                      <a:pt x="245" y="22"/>
                      <a:pt x="244" y="11"/>
                      <a:pt x="242" y="0"/>
                    </a:cubicBezTo>
                    <a:cubicBezTo>
                      <a:pt x="260" y="0"/>
                      <a:pt x="278" y="0"/>
                      <a:pt x="296" y="0"/>
                    </a:cubicBezTo>
                    <a:cubicBezTo>
                      <a:pt x="298" y="21"/>
                      <a:pt x="301" y="43"/>
                      <a:pt x="304" y="6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4" name="Freeform 450"/>
              <p:cNvSpPr>
                <a:spLocks/>
              </p:cNvSpPr>
              <p:nvPr/>
            </p:nvSpPr>
            <p:spPr bwMode="auto">
              <a:xfrm>
                <a:off x="13911263" y="4135438"/>
                <a:ext cx="1458913" cy="244475"/>
              </a:xfrm>
              <a:custGeom>
                <a:avLst/>
                <a:gdLst>
                  <a:gd name="T0" fmla="*/ 175 w 389"/>
                  <a:gd name="T1" fmla="*/ 65 h 65"/>
                  <a:gd name="T2" fmla="*/ 54 w 389"/>
                  <a:gd name="T3" fmla="*/ 10 h 65"/>
                  <a:gd name="T4" fmla="*/ 52 w 389"/>
                  <a:gd name="T5" fmla="*/ 10 h 65"/>
                  <a:gd name="T6" fmla="*/ 63 w 389"/>
                  <a:gd name="T7" fmla="*/ 33 h 65"/>
                  <a:gd name="T8" fmla="*/ 73 w 389"/>
                  <a:gd name="T9" fmla="*/ 65 h 65"/>
                  <a:gd name="T10" fmla="*/ 19 w 389"/>
                  <a:gd name="T11" fmla="*/ 65 h 65"/>
                  <a:gd name="T12" fmla="*/ 0 w 389"/>
                  <a:gd name="T13" fmla="*/ 0 h 65"/>
                  <a:gd name="T14" fmla="*/ 82 w 389"/>
                  <a:gd name="T15" fmla="*/ 0 h 65"/>
                  <a:gd name="T16" fmla="*/ 198 w 389"/>
                  <a:gd name="T17" fmla="*/ 51 h 65"/>
                  <a:gd name="T18" fmla="*/ 199 w 389"/>
                  <a:gd name="T19" fmla="*/ 51 h 65"/>
                  <a:gd name="T20" fmla="*/ 284 w 389"/>
                  <a:gd name="T21" fmla="*/ 0 h 65"/>
                  <a:gd name="T22" fmla="*/ 366 w 389"/>
                  <a:gd name="T23" fmla="*/ 0 h 65"/>
                  <a:gd name="T24" fmla="*/ 389 w 389"/>
                  <a:gd name="T25" fmla="*/ 65 h 65"/>
                  <a:gd name="T26" fmla="*/ 332 w 389"/>
                  <a:gd name="T27" fmla="*/ 65 h 65"/>
                  <a:gd name="T28" fmla="*/ 321 w 389"/>
                  <a:gd name="T29" fmla="*/ 33 h 65"/>
                  <a:gd name="T30" fmla="*/ 318 w 389"/>
                  <a:gd name="T31" fmla="*/ 20 h 65"/>
                  <a:gd name="T32" fmla="*/ 317 w 389"/>
                  <a:gd name="T33" fmla="*/ 10 h 65"/>
                  <a:gd name="T34" fmla="*/ 315 w 389"/>
                  <a:gd name="T35" fmla="*/ 10 h 65"/>
                  <a:gd name="T36" fmla="*/ 226 w 389"/>
                  <a:gd name="T37" fmla="*/ 65 h 65"/>
                  <a:gd name="T38" fmla="*/ 175 w 389"/>
                  <a:gd name="T39" fmla="*/ 6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89" h="65">
                    <a:moveTo>
                      <a:pt x="175" y="65"/>
                    </a:moveTo>
                    <a:cubicBezTo>
                      <a:pt x="134" y="46"/>
                      <a:pt x="94" y="29"/>
                      <a:pt x="54" y="10"/>
                    </a:cubicBezTo>
                    <a:cubicBezTo>
                      <a:pt x="52" y="10"/>
                      <a:pt x="52" y="10"/>
                      <a:pt x="52" y="10"/>
                    </a:cubicBezTo>
                    <a:cubicBezTo>
                      <a:pt x="57" y="18"/>
                      <a:pt x="61" y="26"/>
                      <a:pt x="63" y="33"/>
                    </a:cubicBezTo>
                    <a:cubicBezTo>
                      <a:pt x="66" y="44"/>
                      <a:pt x="70" y="54"/>
                      <a:pt x="73" y="65"/>
                    </a:cubicBezTo>
                    <a:cubicBezTo>
                      <a:pt x="55" y="65"/>
                      <a:pt x="37" y="65"/>
                      <a:pt x="19" y="65"/>
                    </a:cubicBezTo>
                    <a:cubicBezTo>
                      <a:pt x="13" y="43"/>
                      <a:pt x="6" y="21"/>
                      <a:pt x="0" y="0"/>
                    </a:cubicBezTo>
                    <a:cubicBezTo>
                      <a:pt x="27" y="0"/>
                      <a:pt x="55" y="0"/>
                      <a:pt x="82" y="0"/>
                    </a:cubicBezTo>
                    <a:cubicBezTo>
                      <a:pt x="120" y="17"/>
                      <a:pt x="159" y="34"/>
                      <a:pt x="198" y="51"/>
                    </a:cubicBezTo>
                    <a:cubicBezTo>
                      <a:pt x="199" y="51"/>
                      <a:pt x="199" y="51"/>
                      <a:pt x="199" y="51"/>
                    </a:cubicBezTo>
                    <a:cubicBezTo>
                      <a:pt x="227" y="34"/>
                      <a:pt x="256" y="17"/>
                      <a:pt x="284" y="0"/>
                    </a:cubicBezTo>
                    <a:cubicBezTo>
                      <a:pt x="311" y="0"/>
                      <a:pt x="339" y="0"/>
                      <a:pt x="366" y="0"/>
                    </a:cubicBezTo>
                    <a:cubicBezTo>
                      <a:pt x="374" y="21"/>
                      <a:pt x="381" y="43"/>
                      <a:pt x="389" y="65"/>
                    </a:cubicBezTo>
                    <a:cubicBezTo>
                      <a:pt x="370" y="65"/>
                      <a:pt x="351" y="65"/>
                      <a:pt x="332" y="65"/>
                    </a:cubicBezTo>
                    <a:cubicBezTo>
                      <a:pt x="329" y="54"/>
                      <a:pt x="325" y="43"/>
                      <a:pt x="321" y="33"/>
                    </a:cubicBezTo>
                    <a:cubicBezTo>
                      <a:pt x="318" y="20"/>
                      <a:pt x="318" y="20"/>
                      <a:pt x="318" y="20"/>
                    </a:cubicBezTo>
                    <a:cubicBezTo>
                      <a:pt x="317" y="10"/>
                      <a:pt x="317" y="10"/>
                      <a:pt x="317" y="10"/>
                    </a:cubicBezTo>
                    <a:cubicBezTo>
                      <a:pt x="315" y="10"/>
                      <a:pt x="315" y="10"/>
                      <a:pt x="315" y="10"/>
                    </a:cubicBezTo>
                    <a:cubicBezTo>
                      <a:pt x="286" y="29"/>
                      <a:pt x="256" y="46"/>
                      <a:pt x="226" y="65"/>
                    </a:cubicBezTo>
                    <a:cubicBezTo>
                      <a:pt x="209" y="65"/>
                      <a:pt x="192" y="65"/>
                      <a:pt x="175" y="6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5" name="Freeform 451"/>
              <p:cNvSpPr>
                <a:spLocks/>
              </p:cNvSpPr>
              <p:nvPr/>
            </p:nvSpPr>
            <p:spPr bwMode="auto">
              <a:xfrm>
                <a:off x="22315488" y="3165476"/>
                <a:ext cx="908050" cy="230188"/>
              </a:xfrm>
              <a:custGeom>
                <a:avLst/>
                <a:gdLst>
                  <a:gd name="T0" fmla="*/ 39 w 242"/>
                  <a:gd name="T1" fmla="*/ 61 h 61"/>
                  <a:gd name="T2" fmla="*/ 0 w 242"/>
                  <a:gd name="T3" fmla="*/ 0 h 61"/>
                  <a:gd name="T4" fmla="*/ 56 w 242"/>
                  <a:gd name="T5" fmla="*/ 0 h 61"/>
                  <a:gd name="T6" fmla="*/ 90 w 242"/>
                  <a:gd name="T7" fmla="*/ 52 h 61"/>
                  <a:gd name="T8" fmla="*/ 236 w 242"/>
                  <a:gd name="T9" fmla="*/ 52 h 61"/>
                  <a:gd name="T10" fmla="*/ 242 w 242"/>
                  <a:gd name="T11" fmla="*/ 61 h 61"/>
                  <a:gd name="T12" fmla="*/ 39 w 242"/>
                  <a:gd name="T13" fmla="*/ 61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42" h="61">
                    <a:moveTo>
                      <a:pt x="39" y="61"/>
                    </a:moveTo>
                    <a:cubicBezTo>
                      <a:pt x="26" y="41"/>
                      <a:pt x="13" y="21"/>
                      <a:pt x="0" y="0"/>
                    </a:cubicBezTo>
                    <a:cubicBezTo>
                      <a:pt x="19" y="0"/>
                      <a:pt x="38" y="0"/>
                      <a:pt x="56" y="0"/>
                    </a:cubicBezTo>
                    <a:cubicBezTo>
                      <a:pt x="68" y="18"/>
                      <a:pt x="79" y="35"/>
                      <a:pt x="90" y="52"/>
                    </a:cubicBezTo>
                    <a:cubicBezTo>
                      <a:pt x="139" y="52"/>
                      <a:pt x="188" y="52"/>
                      <a:pt x="236" y="52"/>
                    </a:cubicBezTo>
                    <a:cubicBezTo>
                      <a:pt x="242" y="61"/>
                      <a:pt x="242" y="61"/>
                      <a:pt x="242" y="61"/>
                    </a:cubicBezTo>
                    <a:cubicBezTo>
                      <a:pt x="174" y="61"/>
                      <a:pt x="107" y="61"/>
                      <a:pt x="39" y="6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6" name="Freeform 452"/>
              <p:cNvSpPr>
                <a:spLocks noEditPoints="1"/>
              </p:cNvSpPr>
              <p:nvPr/>
            </p:nvSpPr>
            <p:spPr bwMode="auto">
              <a:xfrm>
                <a:off x="25750838" y="2206626"/>
                <a:ext cx="869950" cy="211138"/>
              </a:xfrm>
              <a:custGeom>
                <a:avLst/>
                <a:gdLst>
                  <a:gd name="T0" fmla="*/ 232 w 232"/>
                  <a:gd name="T1" fmla="*/ 17 h 56"/>
                  <a:gd name="T2" fmla="*/ 209 w 232"/>
                  <a:gd name="T3" fmla="*/ 30 h 56"/>
                  <a:gd name="T4" fmla="*/ 116 w 232"/>
                  <a:gd name="T5" fmla="*/ 34 h 56"/>
                  <a:gd name="T6" fmla="*/ 82 w 232"/>
                  <a:gd name="T7" fmla="*/ 34 h 56"/>
                  <a:gd name="T8" fmla="*/ 99 w 232"/>
                  <a:gd name="T9" fmla="*/ 56 h 56"/>
                  <a:gd name="T10" fmla="*/ 45 w 232"/>
                  <a:gd name="T11" fmla="*/ 56 h 56"/>
                  <a:gd name="T12" fmla="*/ 0 w 232"/>
                  <a:gd name="T13" fmla="*/ 0 h 56"/>
                  <a:gd name="T14" fmla="*/ 94 w 232"/>
                  <a:gd name="T15" fmla="*/ 0 h 56"/>
                  <a:gd name="T16" fmla="*/ 190 w 232"/>
                  <a:gd name="T17" fmla="*/ 4 h 56"/>
                  <a:gd name="T18" fmla="*/ 232 w 232"/>
                  <a:gd name="T19" fmla="*/ 17 h 56"/>
                  <a:gd name="T20" fmla="*/ 76 w 232"/>
                  <a:gd name="T21" fmla="*/ 27 h 56"/>
                  <a:gd name="T22" fmla="*/ 104 w 232"/>
                  <a:gd name="T23" fmla="*/ 27 h 56"/>
                  <a:gd name="T24" fmla="*/ 163 w 232"/>
                  <a:gd name="T25" fmla="*/ 24 h 56"/>
                  <a:gd name="T26" fmla="*/ 176 w 232"/>
                  <a:gd name="T27" fmla="*/ 17 h 56"/>
                  <a:gd name="T28" fmla="*/ 153 w 232"/>
                  <a:gd name="T29" fmla="*/ 10 h 56"/>
                  <a:gd name="T30" fmla="*/ 97 w 232"/>
                  <a:gd name="T31" fmla="*/ 7 h 56"/>
                  <a:gd name="T32" fmla="*/ 60 w 232"/>
                  <a:gd name="T33" fmla="*/ 7 h 56"/>
                  <a:gd name="T34" fmla="*/ 76 w 232"/>
                  <a:gd name="T35" fmla="*/ 27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32" h="56">
                    <a:moveTo>
                      <a:pt x="232" y="17"/>
                    </a:moveTo>
                    <a:cubicBezTo>
                      <a:pt x="232" y="17"/>
                      <a:pt x="229" y="27"/>
                      <a:pt x="209" y="30"/>
                    </a:cubicBezTo>
                    <a:cubicBezTo>
                      <a:pt x="189" y="33"/>
                      <a:pt x="158" y="34"/>
                      <a:pt x="116" y="34"/>
                    </a:cubicBezTo>
                    <a:cubicBezTo>
                      <a:pt x="105" y="34"/>
                      <a:pt x="93" y="34"/>
                      <a:pt x="82" y="34"/>
                    </a:cubicBezTo>
                    <a:cubicBezTo>
                      <a:pt x="88" y="42"/>
                      <a:pt x="93" y="48"/>
                      <a:pt x="99" y="56"/>
                    </a:cubicBezTo>
                    <a:cubicBezTo>
                      <a:pt x="81" y="56"/>
                      <a:pt x="63" y="56"/>
                      <a:pt x="45" y="56"/>
                    </a:cubicBezTo>
                    <a:cubicBezTo>
                      <a:pt x="30" y="37"/>
                      <a:pt x="15" y="18"/>
                      <a:pt x="0" y="0"/>
                    </a:cubicBezTo>
                    <a:cubicBezTo>
                      <a:pt x="31" y="0"/>
                      <a:pt x="63" y="0"/>
                      <a:pt x="94" y="0"/>
                    </a:cubicBezTo>
                    <a:cubicBezTo>
                      <a:pt x="136" y="0"/>
                      <a:pt x="168" y="1"/>
                      <a:pt x="190" y="4"/>
                    </a:cubicBezTo>
                    <a:cubicBezTo>
                      <a:pt x="213" y="7"/>
                      <a:pt x="232" y="17"/>
                      <a:pt x="232" y="17"/>
                    </a:cubicBezTo>
                    <a:close/>
                    <a:moveTo>
                      <a:pt x="76" y="27"/>
                    </a:moveTo>
                    <a:cubicBezTo>
                      <a:pt x="85" y="27"/>
                      <a:pt x="95" y="27"/>
                      <a:pt x="104" y="27"/>
                    </a:cubicBezTo>
                    <a:cubicBezTo>
                      <a:pt x="132" y="27"/>
                      <a:pt x="152" y="26"/>
                      <a:pt x="163" y="24"/>
                    </a:cubicBezTo>
                    <a:cubicBezTo>
                      <a:pt x="175" y="23"/>
                      <a:pt x="176" y="17"/>
                      <a:pt x="176" y="17"/>
                    </a:cubicBezTo>
                    <a:cubicBezTo>
                      <a:pt x="176" y="17"/>
                      <a:pt x="166" y="11"/>
                      <a:pt x="153" y="10"/>
                    </a:cubicBezTo>
                    <a:cubicBezTo>
                      <a:pt x="140" y="8"/>
                      <a:pt x="122" y="7"/>
                      <a:pt x="97" y="7"/>
                    </a:cubicBezTo>
                    <a:cubicBezTo>
                      <a:pt x="85" y="7"/>
                      <a:pt x="72" y="7"/>
                      <a:pt x="60" y="7"/>
                    </a:cubicBezTo>
                    <a:cubicBezTo>
                      <a:pt x="65" y="14"/>
                      <a:pt x="70" y="20"/>
                      <a:pt x="76" y="27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7" name="Freeform 453"/>
              <p:cNvSpPr>
                <a:spLocks/>
              </p:cNvSpPr>
              <p:nvPr/>
            </p:nvSpPr>
            <p:spPr bwMode="auto">
              <a:xfrm>
                <a:off x="31107063" y="2105026"/>
                <a:ext cx="606425" cy="211138"/>
              </a:xfrm>
              <a:custGeom>
                <a:avLst/>
                <a:gdLst>
                  <a:gd name="T0" fmla="*/ 62 w 162"/>
                  <a:gd name="T1" fmla="*/ 37 h 56"/>
                  <a:gd name="T2" fmla="*/ 6 w 162"/>
                  <a:gd name="T3" fmla="*/ 31 h 56"/>
                  <a:gd name="T4" fmla="*/ 0 w 162"/>
                  <a:gd name="T5" fmla="*/ 25 h 56"/>
                  <a:gd name="T6" fmla="*/ 36 w 162"/>
                  <a:gd name="T7" fmla="*/ 24 h 56"/>
                  <a:gd name="T8" fmla="*/ 43 w 162"/>
                  <a:gd name="T9" fmla="*/ 19 h 56"/>
                  <a:gd name="T10" fmla="*/ 33 w 162"/>
                  <a:gd name="T11" fmla="*/ 10 h 56"/>
                  <a:gd name="T12" fmla="*/ 46 w 162"/>
                  <a:gd name="T13" fmla="*/ 3 h 56"/>
                  <a:gd name="T14" fmla="*/ 104 w 162"/>
                  <a:gd name="T15" fmla="*/ 0 h 56"/>
                  <a:gd name="T16" fmla="*/ 109 w 162"/>
                  <a:gd name="T17" fmla="*/ 6 h 56"/>
                  <a:gd name="T18" fmla="*/ 80 w 162"/>
                  <a:gd name="T19" fmla="*/ 7 h 56"/>
                  <a:gd name="T20" fmla="*/ 75 w 162"/>
                  <a:gd name="T21" fmla="*/ 11 h 56"/>
                  <a:gd name="T22" fmla="*/ 85 w 162"/>
                  <a:gd name="T23" fmla="*/ 20 h 56"/>
                  <a:gd name="T24" fmla="*/ 50 w 162"/>
                  <a:gd name="T25" fmla="*/ 27 h 56"/>
                  <a:gd name="T26" fmla="*/ 50 w 162"/>
                  <a:gd name="T27" fmla="*/ 28 h 56"/>
                  <a:gd name="T28" fmla="*/ 101 w 162"/>
                  <a:gd name="T29" fmla="*/ 35 h 56"/>
                  <a:gd name="T30" fmla="*/ 110 w 162"/>
                  <a:gd name="T31" fmla="*/ 45 h 56"/>
                  <a:gd name="T32" fmla="*/ 124 w 162"/>
                  <a:gd name="T33" fmla="*/ 49 h 56"/>
                  <a:gd name="T34" fmla="*/ 156 w 162"/>
                  <a:gd name="T35" fmla="*/ 50 h 56"/>
                  <a:gd name="T36" fmla="*/ 162 w 162"/>
                  <a:gd name="T37" fmla="*/ 56 h 56"/>
                  <a:gd name="T38" fmla="*/ 98 w 162"/>
                  <a:gd name="T39" fmla="*/ 53 h 56"/>
                  <a:gd name="T40" fmla="*/ 71 w 162"/>
                  <a:gd name="T41" fmla="*/ 45 h 56"/>
                  <a:gd name="T42" fmla="*/ 62 w 162"/>
                  <a:gd name="T43" fmla="*/ 37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62" h="56">
                    <a:moveTo>
                      <a:pt x="62" y="37"/>
                    </a:moveTo>
                    <a:cubicBezTo>
                      <a:pt x="62" y="37"/>
                      <a:pt x="39" y="31"/>
                      <a:pt x="6" y="31"/>
                    </a:cubicBezTo>
                    <a:cubicBezTo>
                      <a:pt x="0" y="25"/>
                      <a:pt x="0" y="25"/>
                      <a:pt x="0" y="25"/>
                    </a:cubicBezTo>
                    <a:cubicBezTo>
                      <a:pt x="17" y="25"/>
                      <a:pt x="29" y="24"/>
                      <a:pt x="36" y="24"/>
                    </a:cubicBezTo>
                    <a:cubicBezTo>
                      <a:pt x="43" y="22"/>
                      <a:pt x="43" y="19"/>
                      <a:pt x="43" y="19"/>
                    </a:cubicBezTo>
                    <a:cubicBezTo>
                      <a:pt x="33" y="10"/>
                      <a:pt x="33" y="10"/>
                      <a:pt x="33" y="10"/>
                    </a:cubicBezTo>
                    <a:cubicBezTo>
                      <a:pt x="33" y="10"/>
                      <a:pt x="34" y="4"/>
                      <a:pt x="46" y="3"/>
                    </a:cubicBezTo>
                    <a:cubicBezTo>
                      <a:pt x="58" y="1"/>
                      <a:pt x="77" y="0"/>
                      <a:pt x="104" y="0"/>
                    </a:cubicBezTo>
                    <a:cubicBezTo>
                      <a:pt x="109" y="6"/>
                      <a:pt x="109" y="6"/>
                      <a:pt x="109" y="6"/>
                    </a:cubicBezTo>
                    <a:cubicBezTo>
                      <a:pt x="96" y="6"/>
                      <a:pt x="80" y="7"/>
                      <a:pt x="80" y="7"/>
                    </a:cubicBezTo>
                    <a:cubicBezTo>
                      <a:pt x="75" y="11"/>
                      <a:pt x="75" y="11"/>
                      <a:pt x="75" y="11"/>
                    </a:cubicBezTo>
                    <a:cubicBezTo>
                      <a:pt x="85" y="20"/>
                      <a:pt x="85" y="20"/>
                      <a:pt x="85" y="20"/>
                    </a:cubicBezTo>
                    <a:cubicBezTo>
                      <a:pt x="85" y="20"/>
                      <a:pt x="77" y="27"/>
                      <a:pt x="50" y="27"/>
                    </a:cubicBezTo>
                    <a:cubicBezTo>
                      <a:pt x="50" y="28"/>
                      <a:pt x="50" y="28"/>
                      <a:pt x="50" y="28"/>
                    </a:cubicBezTo>
                    <a:cubicBezTo>
                      <a:pt x="79" y="29"/>
                      <a:pt x="101" y="35"/>
                      <a:pt x="101" y="35"/>
                    </a:cubicBezTo>
                    <a:cubicBezTo>
                      <a:pt x="110" y="45"/>
                      <a:pt x="110" y="45"/>
                      <a:pt x="110" y="45"/>
                    </a:cubicBezTo>
                    <a:cubicBezTo>
                      <a:pt x="110" y="45"/>
                      <a:pt x="117" y="48"/>
                      <a:pt x="124" y="49"/>
                    </a:cubicBezTo>
                    <a:cubicBezTo>
                      <a:pt x="131" y="49"/>
                      <a:pt x="142" y="50"/>
                      <a:pt x="156" y="50"/>
                    </a:cubicBezTo>
                    <a:cubicBezTo>
                      <a:pt x="162" y="56"/>
                      <a:pt x="162" y="56"/>
                      <a:pt x="162" y="56"/>
                    </a:cubicBezTo>
                    <a:cubicBezTo>
                      <a:pt x="134" y="56"/>
                      <a:pt x="112" y="55"/>
                      <a:pt x="98" y="53"/>
                    </a:cubicBezTo>
                    <a:cubicBezTo>
                      <a:pt x="84" y="52"/>
                      <a:pt x="71" y="45"/>
                      <a:pt x="71" y="45"/>
                    </a:cubicBezTo>
                    <a:lnTo>
                      <a:pt x="62" y="37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8" name="Freeform 454"/>
              <p:cNvSpPr>
                <a:spLocks/>
              </p:cNvSpPr>
              <p:nvPr/>
            </p:nvSpPr>
            <p:spPr bwMode="auto">
              <a:xfrm>
                <a:off x="31459488" y="2414588"/>
                <a:ext cx="554038" cy="214313"/>
              </a:xfrm>
              <a:custGeom>
                <a:avLst/>
                <a:gdLst>
                  <a:gd name="T0" fmla="*/ 148 w 148"/>
                  <a:gd name="T1" fmla="*/ 57 h 57"/>
                  <a:gd name="T2" fmla="*/ 59 w 148"/>
                  <a:gd name="T3" fmla="*/ 57 h 57"/>
                  <a:gd name="T4" fmla="*/ 0 w 148"/>
                  <a:gd name="T5" fmla="*/ 0 h 57"/>
                  <a:gd name="T6" fmla="*/ 88 w 148"/>
                  <a:gd name="T7" fmla="*/ 0 h 57"/>
                  <a:gd name="T8" fmla="*/ 94 w 148"/>
                  <a:gd name="T9" fmla="*/ 6 h 57"/>
                  <a:gd name="T10" fmla="*/ 46 w 148"/>
                  <a:gd name="T11" fmla="*/ 6 h 57"/>
                  <a:gd name="T12" fmla="*/ 94 w 148"/>
                  <a:gd name="T13" fmla="*/ 51 h 57"/>
                  <a:gd name="T14" fmla="*/ 142 w 148"/>
                  <a:gd name="T15" fmla="*/ 51 h 57"/>
                  <a:gd name="T16" fmla="*/ 148 w 148"/>
                  <a:gd name="T17" fmla="*/ 57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8" h="57">
                    <a:moveTo>
                      <a:pt x="148" y="57"/>
                    </a:moveTo>
                    <a:cubicBezTo>
                      <a:pt x="118" y="57"/>
                      <a:pt x="89" y="57"/>
                      <a:pt x="59" y="57"/>
                    </a:cubicBezTo>
                    <a:cubicBezTo>
                      <a:pt x="39" y="38"/>
                      <a:pt x="19" y="19"/>
                      <a:pt x="0" y="0"/>
                    </a:cubicBezTo>
                    <a:cubicBezTo>
                      <a:pt x="29" y="0"/>
                      <a:pt x="58" y="0"/>
                      <a:pt x="88" y="0"/>
                    </a:cubicBezTo>
                    <a:cubicBezTo>
                      <a:pt x="94" y="6"/>
                      <a:pt x="94" y="6"/>
                      <a:pt x="94" y="6"/>
                    </a:cubicBezTo>
                    <a:cubicBezTo>
                      <a:pt x="78" y="6"/>
                      <a:pt x="62" y="6"/>
                      <a:pt x="46" y="6"/>
                    </a:cubicBezTo>
                    <a:cubicBezTo>
                      <a:pt x="62" y="21"/>
                      <a:pt x="78" y="36"/>
                      <a:pt x="94" y="51"/>
                    </a:cubicBezTo>
                    <a:cubicBezTo>
                      <a:pt x="110" y="51"/>
                      <a:pt x="126" y="51"/>
                      <a:pt x="142" y="51"/>
                    </a:cubicBezTo>
                    <a:lnTo>
                      <a:pt x="148" y="57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9" name="Freeform 455"/>
              <p:cNvSpPr>
                <a:spLocks noEditPoints="1"/>
              </p:cNvSpPr>
              <p:nvPr/>
            </p:nvSpPr>
            <p:spPr bwMode="auto">
              <a:xfrm>
                <a:off x="27960638" y="3041651"/>
                <a:ext cx="306388" cy="146050"/>
              </a:xfrm>
              <a:custGeom>
                <a:avLst/>
                <a:gdLst>
                  <a:gd name="T0" fmla="*/ 0 w 82"/>
                  <a:gd name="T1" fmla="*/ 5 h 39"/>
                  <a:gd name="T2" fmla="*/ 24 w 82"/>
                  <a:gd name="T3" fmla="*/ 0 h 39"/>
                  <a:gd name="T4" fmla="*/ 46 w 82"/>
                  <a:gd name="T5" fmla="*/ 2 h 39"/>
                  <a:gd name="T6" fmla="*/ 57 w 82"/>
                  <a:gd name="T7" fmla="*/ 5 h 39"/>
                  <a:gd name="T8" fmla="*/ 53 w 82"/>
                  <a:gd name="T9" fmla="*/ 9 h 39"/>
                  <a:gd name="T10" fmla="*/ 33 w 82"/>
                  <a:gd name="T11" fmla="*/ 10 h 39"/>
                  <a:gd name="T12" fmla="*/ 10 w 82"/>
                  <a:gd name="T13" fmla="*/ 9 h 39"/>
                  <a:gd name="T14" fmla="*/ 0 w 82"/>
                  <a:gd name="T15" fmla="*/ 5 h 39"/>
                  <a:gd name="T16" fmla="*/ 25 w 82"/>
                  <a:gd name="T17" fmla="*/ 34 h 39"/>
                  <a:gd name="T18" fmla="*/ 29 w 82"/>
                  <a:gd name="T19" fmla="*/ 30 h 39"/>
                  <a:gd name="T20" fmla="*/ 49 w 82"/>
                  <a:gd name="T21" fmla="*/ 29 h 39"/>
                  <a:gd name="T22" fmla="*/ 71 w 82"/>
                  <a:gd name="T23" fmla="*/ 30 h 39"/>
                  <a:gd name="T24" fmla="*/ 82 w 82"/>
                  <a:gd name="T25" fmla="*/ 34 h 39"/>
                  <a:gd name="T26" fmla="*/ 78 w 82"/>
                  <a:gd name="T27" fmla="*/ 38 h 39"/>
                  <a:gd name="T28" fmla="*/ 58 w 82"/>
                  <a:gd name="T29" fmla="*/ 39 h 39"/>
                  <a:gd name="T30" fmla="*/ 35 w 82"/>
                  <a:gd name="T31" fmla="*/ 38 h 39"/>
                  <a:gd name="T32" fmla="*/ 25 w 82"/>
                  <a:gd name="T33" fmla="*/ 34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2" h="39">
                    <a:moveTo>
                      <a:pt x="0" y="5"/>
                    </a:moveTo>
                    <a:cubicBezTo>
                      <a:pt x="0" y="5"/>
                      <a:pt x="5" y="0"/>
                      <a:pt x="24" y="0"/>
                    </a:cubicBezTo>
                    <a:cubicBezTo>
                      <a:pt x="33" y="0"/>
                      <a:pt x="46" y="2"/>
                      <a:pt x="46" y="2"/>
                    </a:cubicBezTo>
                    <a:cubicBezTo>
                      <a:pt x="57" y="5"/>
                      <a:pt x="57" y="5"/>
                      <a:pt x="57" y="5"/>
                    </a:cubicBezTo>
                    <a:cubicBezTo>
                      <a:pt x="53" y="9"/>
                      <a:pt x="53" y="9"/>
                      <a:pt x="53" y="9"/>
                    </a:cubicBezTo>
                    <a:cubicBezTo>
                      <a:pt x="53" y="9"/>
                      <a:pt x="42" y="10"/>
                      <a:pt x="33" y="10"/>
                    </a:cubicBezTo>
                    <a:cubicBezTo>
                      <a:pt x="23" y="10"/>
                      <a:pt x="10" y="9"/>
                      <a:pt x="10" y="9"/>
                    </a:cubicBezTo>
                    <a:lnTo>
                      <a:pt x="0" y="5"/>
                    </a:lnTo>
                    <a:close/>
                    <a:moveTo>
                      <a:pt x="25" y="34"/>
                    </a:moveTo>
                    <a:cubicBezTo>
                      <a:pt x="29" y="30"/>
                      <a:pt x="29" y="30"/>
                      <a:pt x="29" y="30"/>
                    </a:cubicBezTo>
                    <a:cubicBezTo>
                      <a:pt x="29" y="30"/>
                      <a:pt x="40" y="29"/>
                      <a:pt x="49" y="29"/>
                    </a:cubicBezTo>
                    <a:cubicBezTo>
                      <a:pt x="58" y="29"/>
                      <a:pt x="71" y="30"/>
                      <a:pt x="71" y="30"/>
                    </a:cubicBezTo>
                    <a:cubicBezTo>
                      <a:pt x="82" y="34"/>
                      <a:pt x="82" y="34"/>
                      <a:pt x="82" y="34"/>
                    </a:cubicBezTo>
                    <a:cubicBezTo>
                      <a:pt x="78" y="38"/>
                      <a:pt x="78" y="38"/>
                      <a:pt x="78" y="38"/>
                    </a:cubicBezTo>
                    <a:cubicBezTo>
                      <a:pt x="78" y="38"/>
                      <a:pt x="67" y="39"/>
                      <a:pt x="58" y="39"/>
                    </a:cubicBezTo>
                    <a:cubicBezTo>
                      <a:pt x="49" y="39"/>
                      <a:pt x="35" y="38"/>
                      <a:pt x="35" y="38"/>
                    </a:cubicBezTo>
                    <a:lnTo>
                      <a:pt x="25" y="34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0" name="Freeform 456"/>
              <p:cNvSpPr>
                <a:spLocks noEditPoints="1"/>
              </p:cNvSpPr>
              <p:nvPr/>
            </p:nvSpPr>
            <p:spPr bwMode="auto">
              <a:xfrm>
                <a:off x="28260675" y="3376613"/>
                <a:ext cx="292100" cy="179388"/>
              </a:xfrm>
              <a:custGeom>
                <a:avLst/>
                <a:gdLst>
                  <a:gd name="T0" fmla="*/ 74 w 78"/>
                  <a:gd name="T1" fmla="*/ 30 h 48"/>
                  <a:gd name="T2" fmla="*/ 78 w 78"/>
                  <a:gd name="T3" fmla="*/ 31 h 48"/>
                  <a:gd name="T4" fmla="*/ 58 w 78"/>
                  <a:gd name="T5" fmla="*/ 48 h 48"/>
                  <a:gd name="T6" fmla="*/ 24 w 78"/>
                  <a:gd name="T7" fmla="*/ 48 h 48"/>
                  <a:gd name="T8" fmla="*/ 29 w 78"/>
                  <a:gd name="T9" fmla="*/ 30 h 48"/>
                  <a:gd name="T10" fmla="*/ 74 w 78"/>
                  <a:gd name="T11" fmla="*/ 30 h 48"/>
                  <a:gd name="T12" fmla="*/ 0 w 78"/>
                  <a:gd name="T13" fmla="*/ 5 h 48"/>
                  <a:gd name="T14" fmla="*/ 24 w 78"/>
                  <a:gd name="T15" fmla="*/ 0 h 48"/>
                  <a:gd name="T16" fmla="*/ 47 w 78"/>
                  <a:gd name="T17" fmla="*/ 1 h 48"/>
                  <a:gd name="T18" fmla="*/ 58 w 78"/>
                  <a:gd name="T19" fmla="*/ 5 h 48"/>
                  <a:gd name="T20" fmla="*/ 53 w 78"/>
                  <a:gd name="T21" fmla="*/ 9 h 48"/>
                  <a:gd name="T22" fmla="*/ 33 w 78"/>
                  <a:gd name="T23" fmla="*/ 10 h 48"/>
                  <a:gd name="T24" fmla="*/ 11 w 78"/>
                  <a:gd name="T25" fmla="*/ 9 h 48"/>
                  <a:gd name="T26" fmla="*/ 0 w 78"/>
                  <a:gd name="T27" fmla="*/ 5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8" h="48">
                    <a:moveTo>
                      <a:pt x="74" y="30"/>
                    </a:moveTo>
                    <a:cubicBezTo>
                      <a:pt x="78" y="31"/>
                      <a:pt x="78" y="31"/>
                      <a:pt x="78" y="31"/>
                    </a:cubicBezTo>
                    <a:cubicBezTo>
                      <a:pt x="78" y="31"/>
                      <a:pt x="69" y="41"/>
                      <a:pt x="58" y="48"/>
                    </a:cubicBezTo>
                    <a:cubicBezTo>
                      <a:pt x="47" y="48"/>
                      <a:pt x="35" y="48"/>
                      <a:pt x="24" y="48"/>
                    </a:cubicBezTo>
                    <a:cubicBezTo>
                      <a:pt x="27" y="41"/>
                      <a:pt x="29" y="30"/>
                      <a:pt x="29" y="30"/>
                    </a:cubicBezTo>
                    <a:cubicBezTo>
                      <a:pt x="44" y="30"/>
                      <a:pt x="59" y="30"/>
                      <a:pt x="74" y="30"/>
                    </a:cubicBezTo>
                    <a:close/>
                    <a:moveTo>
                      <a:pt x="0" y="5"/>
                    </a:moveTo>
                    <a:cubicBezTo>
                      <a:pt x="0" y="5"/>
                      <a:pt x="5" y="0"/>
                      <a:pt x="24" y="0"/>
                    </a:cubicBezTo>
                    <a:cubicBezTo>
                      <a:pt x="34" y="0"/>
                      <a:pt x="47" y="1"/>
                      <a:pt x="47" y="1"/>
                    </a:cubicBezTo>
                    <a:cubicBezTo>
                      <a:pt x="58" y="5"/>
                      <a:pt x="58" y="5"/>
                      <a:pt x="58" y="5"/>
                    </a:cubicBezTo>
                    <a:cubicBezTo>
                      <a:pt x="53" y="9"/>
                      <a:pt x="53" y="9"/>
                      <a:pt x="53" y="9"/>
                    </a:cubicBezTo>
                    <a:cubicBezTo>
                      <a:pt x="53" y="9"/>
                      <a:pt x="43" y="10"/>
                      <a:pt x="33" y="10"/>
                    </a:cubicBezTo>
                    <a:cubicBezTo>
                      <a:pt x="24" y="10"/>
                      <a:pt x="11" y="9"/>
                      <a:pt x="11" y="9"/>
                    </a:cubicBez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1" name="Freeform 457"/>
              <p:cNvSpPr>
                <a:spLocks/>
              </p:cNvSpPr>
              <p:nvPr/>
            </p:nvSpPr>
            <p:spPr bwMode="auto">
              <a:xfrm>
                <a:off x="20046950" y="4041776"/>
                <a:ext cx="771525" cy="138113"/>
              </a:xfrm>
              <a:custGeom>
                <a:avLst/>
                <a:gdLst>
                  <a:gd name="T0" fmla="*/ 206 w 206"/>
                  <a:gd name="T1" fmla="*/ 37 h 37"/>
                  <a:gd name="T2" fmla="*/ 2 w 206"/>
                  <a:gd name="T3" fmla="*/ 22 h 37"/>
                  <a:gd name="T4" fmla="*/ 0 w 206"/>
                  <a:gd name="T5" fmla="*/ 17 h 37"/>
                  <a:gd name="T6" fmla="*/ 185 w 206"/>
                  <a:gd name="T7" fmla="*/ 0 h 37"/>
                  <a:gd name="T8" fmla="*/ 189 w 206"/>
                  <a:gd name="T9" fmla="*/ 7 h 37"/>
                  <a:gd name="T10" fmla="*/ 49 w 206"/>
                  <a:gd name="T11" fmla="*/ 19 h 37"/>
                  <a:gd name="T12" fmla="*/ 202 w 206"/>
                  <a:gd name="T13" fmla="*/ 30 h 37"/>
                  <a:gd name="T14" fmla="*/ 206 w 206"/>
                  <a:gd name="T15" fmla="*/ 3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6" h="37">
                    <a:moveTo>
                      <a:pt x="206" y="37"/>
                    </a:moveTo>
                    <a:cubicBezTo>
                      <a:pt x="138" y="32"/>
                      <a:pt x="70" y="27"/>
                      <a:pt x="2" y="22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62" y="11"/>
                      <a:pt x="123" y="5"/>
                      <a:pt x="185" y="0"/>
                    </a:cubicBezTo>
                    <a:cubicBezTo>
                      <a:pt x="189" y="7"/>
                      <a:pt x="189" y="7"/>
                      <a:pt x="189" y="7"/>
                    </a:cubicBezTo>
                    <a:cubicBezTo>
                      <a:pt x="142" y="11"/>
                      <a:pt x="96" y="15"/>
                      <a:pt x="49" y="19"/>
                    </a:cubicBezTo>
                    <a:cubicBezTo>
                      <a:pt x="100" y="23"/>
                      <a:pt x="151" y="26"/>
                      <a:pt x="202" y="30"/>
                    </a:cubicBezTo>
                    <a:lnTo>
                      <a:pt x="206" y="37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2" name="Freeform 458"/>
              <p:cNvSpPr>
                <a:spLocks/>
              </p:cNvSpPr>
              <p:nvPr/>
            </p:nvSpPr>
            <p:spPr bwMode="auto">
              <a:xfrm>
                <a:off x="20523200" y="4503738"/>
                <a:ext cx="228600" cy="71438"/>
              </a:xfrm>
              <a:custGeom>
                <a:avLst/>
                <a:gdLst>
                  <a:gd name="T0" fmla="*/ 61 w 61"/>
                  <a:gd name="T1" fmla="*/ 1 h 19"/>
                  <a:gd name="T2" fmla="*/ 35 w 61"/>
                  <a:gd name="T3" fmla="*/ 19 h 19"/>
                  <a:gd name="T4" fmla="*/ 0 w 61"/>
                  <a:gd name="T5" fmla="*/ 19 h 19"/>
                  <a:gd name="T6" fmla="*/ 11 w 61"/>
                  <a:gd name="T7" fmla="*/ 0 h 19"/>
                  <a:gd name="T8" fmla="*/ 57 w 61"/>
                  <a:gd name="T9" fmla="*/ 0 h 19"/>
                  <a:gd name="T10" fmla="*/ 61 w 61"/>
                  <a:gd name="T11" fmla="*/ 1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1" h="19">
                    <a:moveTo>
                      <a:pt x="61" y="1"/>
                    </a:moveTo>
                    <a:cubicBezTo>
                      <a:pt x="61" y="1"/>
                      <a:pt x="48" y="11"/>
                      <a:pt x="35" y="19"/>
                    </a:cubicBezTo>
                    <a:cubicBezTo>
                      <a:pt x="23" y="19"/>
                      <a:pt x="12" y="19"/>
                      <a:pt x="0" y="19"/>
                    </a:cubicBezTo>
                    <a:cubicBezTo>
                      <a:pt x="6" y="12"/>
                      <a:pt x="11" y="0"/>
                      <a:pt x="11" y="0"/>
                    </a:cubicBezTo>
                    <a:cubicBezTo>
                      <a:pt x="26" y="0"/>
                      <a:pt x="42" y="0"/>
                      <a:pt x="57" y="0"/>
                    </a:cubicBezTo>
                    <a:lnTo>
                      <a:pt x="61" y="1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3" name="Freeform 459"/>
              <p:cNvSpPr>
                <a:spLocks/>
              </p:cNvSpPr>
              <p:nvPr/>
            </p:nvSpPr>
            <p:spPr bwMode="auto">
              <a:xfrm>
                <a:off x="25803225" y="4041776"/>
                <a:ext cx="795338" cy="138113"/>
              </a:xfrm>
              <a:custGeom>
                <a:avLst/>
                <a:gdLst>
                  <a:gd name="T0" fmla="*/ 23 w 212"/>
                  <a:gd name="T1" fmla="*/ 30 h 37"/>
                  <a:gd name="T2" fmla="*/ 162 w 212"/>
                  <a:gd name="T3" fmla="*/ 19 h 37"/>
                  <a:gd name="T4" fmla="*/ 6 w 212"/>
                  <a:gd name="T5" fmla="*/ 7 h 37"/>
                  <a:gd name="T6" fmla="*/ 0 w 212"/>
                  <a:gd name="T7" fmla="*/ 0 h 37"/>
                  <a:gd name="T8" fmla="*/ 209 w 212"/>
                  <a:gd name="T9" fmla="*/ 17 h 37"/>
                  <a:gd name="T10" fmla="*/ 212 w 212"/>
                  <a:gd name="T11" fmla="*/ 22 h 37"/>
                  <a:gd name="T12" fmla="*/ 29 w 212"/>
                  <a:gd name="T13" fmla="*/ 37 h 37"/>
                  <a:gd name="T14" fmla="*/ 23 w 212"/>
                  <a:gd name="T15" fmla="*/ 3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2" h="37">
                    <a:moveTo>
                      <a:pt x="23" y="30"/>
                    </a:moveTo>
                    <a:cubicBezTo>
                      <a:pt x="69" y="26"/>
                      <a:pt x="115" y="23"/>
                      <a:pt x="162" y="19"/>
                    </a:cubicBezTo>
                    <a:cubicBezTo>
                      <a:pt x="109" y="15"/>
                      <a:pt x="57" y="11"/>
                      <a:pt x="6" y="7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0" y="5"/>
                      <a:pt x="139" y="11"/>
                      <a:pt x="209" y="17"/>
                    </a:cubicBezTo>
                    <a:cubicBezTo>
                      <a:pt x="212" y="22"/>
                      <a:pt x="212" y="22"/>
                      <a:pt x="212" y="22"/>
                    </a:cubicBezTo>
                    <a:cubicBezTo>
                      <a:pt x="151" y="27"/>
                      <a:pt x="90" y="32"/>
                      <a:pt x="29" y="37"/>
                    </a:cubicBezTo>
                    <a:lnTo>
                      <a:pt x="23" y="3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4" name="Freeform 460"/>
              <p:cNvSpPr>
                <a:spLocks/>
              </p:cNvSpPr>
              <p:nvPr/>
            </p:nvSpPr>
            <p:spPr bwMode="auto">
              <a:xfrm>
                <a:off x="26441400" y="4495801"/>
                <a:ext cx="223838" cy="46038"/>
              </a:xfrm>
              <a:custGeom>
                <a:avLst/>
                <a:gdLst>
                  <a:gd name="T0" fmla="*/ 0 w 60"/>
                  <a:gd name="T1" fmla="*/ 6 h 12"/>
                  <a:gd name="T2" fmla="*/ 4 w 60"/>
                  <a:gd name="T3" fmla="*/ 2 h 12"/>
                  <a:gd name="T4" fmla="*/ 26 w 60"/>
                  <a:gd name="T5" fmla="*/ 0 h 12"/>
                  <a:gd name="T6" fmla="*/ 49 w 60"/>
                  <a:gd name="T7" fmla="*/ 2 h 12"/>
                  <a:gd name="T8" fmla="*/ 60 w 60"/>
                  <a:gd name="T9" fmla="*/ 6 h 12"/>
                  <a:gd name="T10" fmla="*/ 56 w 60"/>
                  <a:gd name="T11" fmla="*/ 11 h 12"/>
                  <a:gd name="T12" fmla="*/ 34 w 60"/>
                  <a:gd name="T13" fmla="*/ 12 h 12"/>
                  <a:gd name="T14" fmla="*/ 11 w 60"/>
                  <a:gd name="T15" fmla="*/ 11 h 12"/>
                  <a:gd name="T16" fmla="*/ 0 w 60"/>
                  <a:gd name="T17" fmla="*/ 6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0" h="12">
                    <a:moveTo>
                      <a:pt x="0" y="6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16" y="0"/>
                      <a:pt x="26" y="0"/>
                    </a:cubicBezTo>
                    <a:cubicBezTo>
                      <a:pt x="35" y="0"/>
                      <a:pt x="49" y="2"/>
                      <a:pt x="49" y="2"/>
                    </a:cubicBezTo>
                    <a:cubicBezTo>
                      <a:pt x="55" y="3"/>
                      <a:pt x="60" y="6"/>
                      <a:pt x="60" y="6"/>
                    </a:cubicBezTo>
                    <a:cubicBezTo>
                      <a:pt x="56" y="11"/>
                      <a:pt x="56" y="11"/>
                      <a:pt x="56" y="11"/>
                    </a:cubicBezTo>
                    <a:cubicBezTo>
                      <a:pt x="56" y="11"/>
                      <a:pt x="44" y="12"/>
                      <a:pt x="34" y="12"/>
                    </a:cubicBezTo>
                    <a:cubicBezTo>
                      <a:pt x="25" y="12"/>
                      <a:pt x="17" y="12"/>
                      <a:pt x="11" y="11"/>
                    </a:cubicBez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5" name="Freeform 461"/>
              <p:cNvSpPr>
                <a:spLocks noEditPoints="1"/>
              </p:cNvSpPr>
              <p:nvPr/>
            </p:nvSpPr>
            <p:spPr bwMode="auto">
              <a:xfrm>
                <a:off x="31413450" y="4011613"/>
                <a:ext cx="676275" cy="203200"/>
              </a:xfrm>
              <a:custGeom>
                <a:avLst/>
                <a:gdLst>
                  <a:gd name="T0" fmla="*/ 86 w 180"/>
                  <a:gd name="T1" fmla="*/ 37 h 54"/>
                  <a:gd name="T2" fmla="*/ 83 w 180"/>
                  <a:gd name="T3" fmla="*/ 35 h 54"/>
                  <a:gd name="T4" fmla="*/ 85 w 180"/>
                  <a:gd name="T5" fmla="*/ 28 h 54"/>
                  <a:gd name="T6" fmla="*/ 107 w 180"/>
                  <a:gd name="T7" fmla="*/ 23 h 54"/>
                  <a:gd name="T8" fmla="*/ 133 w 180"/>
                  <a:gd name="T9" fmla="*/ 17 h 54"/>
                  <a:gd name="T10" fmla="*/ 135 w 180"/>
                  <a:gd name="T11" fmla="*/ 13 h 54"/>
                  <a:gd name="T12" fmla="*/ 120 w 180"/>
                  <a:gd name="T13" fmla="*/ 8 h 54"/>
                  <a:gd name="T14" fmla="*/ 86 w 180"/>
                  <a:gd name="T15" fmla="*/ 7 h 54"/>
                  <a:gd name="T16" fmla="*/ 52 w 180"/>
                  <a:gd name="T17" fmla="*/ 8 h 54"/>
                  <a:gd name="T18" fmla="*/ 23 w 180"/>
                  <a:gd name="T19" fmla="*/ 10 h 54"/>
                  <a:gd name="T20" fmla="*/ 0 w 180"/>
                  <a:gd name="T21" fmla="*/ 4 h 54"/>
                  <a:gd name="T22" fmla="*/ 82 w 180"/>
                  <a:gd name="T23" fmla="*/ 0 h 54"/>
                  <a:gd name="T24" fmla="*/ 148 w 180"/>
                  <a:gd name="T25" fmla="*/ 3 h 54"/>
                  <a:gd name="T26" fmla="*/ 180 w 180"/>
                  <a:gd name="T27" fmla="*/ 13 h 54"/>
                  <a:gd name="T28" fmla="*/ 180 w 180"/>
                  <a:gd name="T29" fmla="*/ 17 h 54"/>
                  <a:gd name="T30" fmla="*/ 171 w 180"/>
                  <a:gd name="T31" fmla="*/ 21 h 54"/>
                  <a:gd name="T32" fmla="*/ 145 w 180"/>
                  <a:gd name="T33" fmla="*/ 26 h 54"/>
                  <a:gd name="T34" fmla="*/ 125 w 180"/>
                  <a:gd name="T35" fmla="*/ 31 h 54"/>
                  <a:gd name="T36" fmla="*/ 123 w 180"/>
                  <a:gd name="T37" fmla="*/ 35 h 54"/>
                  <a:gd name="T38" fmla="*/ 125 w 180"/>
                  <a:gd name="T39" fmla="*/ 37 h 54"/>
                  <a:gd name="T40" fmla="*/ 86 w 180"/>
                  <a:gd name="T41" fmla="*/ 37 h 54"/>
                  <a:gd name="T42" fmla="*/ 89 w 180"/>
                  <a:gd name="T43" fmla="*/ 49 h 54"/>
                  <a:gd name="T44" fmla="*/ 113 w 180"/>
                  <a:gd name="T45" fmla="*/ 43 h 54"/>
                  <a:gd name="T46" fmla="*/ 136 w 180"/>
                  <a:gd name="T47" fmla="*/ 45 h 54"/>
                  <a:gd name="T48" fmla="*/ 148 w 180"/>
                  <a:gd name="T49" fmla="*/ 49 h 54"/>
                  <a:gd name="T50" fmla="*/ 144 w 180"/>
                  <a:gd name="T51" fmla="*/ 53 h 54"/>
                  <a:gd name="T52" fmla="*/ 124 w 180"/>
                  <a:gd name="T53" fmla="*/ 54 h 54"/>
                  <a:gd name="T54" fmla="*/ 100 w 180"/>
                  <a:gd name="T55" fmla="*/ 53 h 54"/>
                  <a:gd name="T56" fmla="*/ 89 w 180"/>
                  <a:gd name="T57" fmla="*/ 49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80" h="54">
                    <a:moveTo>
                      <a:pt x="86" y="37"/>
                    </a:moveTo>
                    <a:cubicBezTo>
                      <a:pt x="83" y="35"/>
                      <a:pt x="83" y="35"/>
                      <a:pt x="83" y="35"/>
                    </a:cubicBezTo>
                    <a:cubicBezTo>
                      <a:pt x="85" y="28"/>
                      <a:pt x="85" y="28"/>
                      <a:pt x="85" y="28"/>
                    </a:cubicBezTo>
                    <a:cubicBezTo>
                      <a:pt x="85" y="28"/>
                      <a:pt x="96" y="25"/>
                      <a:pt x="107" y="23"/>
                    </a:cubicBezTo>
                    <a:cubicBezTo>
                      <a:pt x="121" y="20"/>
                      <a:pt x="133" y="17"/>
                      <a:pt x="133" y="17"/>
                    </a:cubicBezTo>
                    <a:cubicBezTo>
                      <a:pt x="135" y="13"/>
                      <a:pt x="135" y="13"/>
                      <a:pt x="135" y="13"/>
                    </a:cubicBezTo>
                    <a:cubicBezTo>
                      <a:pt x="135" y="13"/>
                      <a:pt x="128" y="9"/>
                      <a:pt x="120" y="8"/>
                    </a:cubicBezTo>
                    <a:cubicBezTo>
                      <a:pt x="111" y="7"/>
                      <a:pt x="100" y="7"/>
                      <a:pt x="86" y="7"/>
                    </a:cubicBezTo>
                    <a:cubicBezTo>
                      <a:pt x="73" y="7"/>
                      <a:pt x="62" y="7"/>
                      <a:pt x="52" y="8"/>
                    </a:cubicBezTo>
                    <a:cubicBezTo>
                      <a:pt x="42" y="8"/>
                      <a:pt x="32" y="9"/>
                      <a:pt x="23" y="10"/>
                    </a:cubicBezTo>
                    <a:cubicBezTo>
                      <a:pt x="15" y="8"/>
                      <a:pt x="7" y="6"/>
                      <a:pt x="0" y="4"/>
                    </a:cubicBezTo>
                    <a:cubicBezTo>
                      <a:pt x="24" y="1"/>
                      <a:pt x="52" y="0"/>
                      <a:pt x="82" y="0"/>
                    </a:cubicBezTo>
                    <a:cubicBezTo>
                      <a:pt x="108" y="0"/>
                      <a:pt x="130" y="1"/>
                      <a:pt x="148" y="3"/>
                    </a:cubicBezTo>
                    <a:cubicBezTo>
                      <a:pt x="165" y="5"/>
                      <a:pt x="180" y="13"/>
                      <a:pt x="180" y="13"/>
                    </a:cubicBezTo>
                    <a:cubicBezTo>
                      <a:pt x="180" y="17"/>
                      <a:pt x="180" y="17"/>
                      <a:pt x="180" y="17"/>
                    </a:cubicBezTo>
                    <a:cubicBezTo>
                      <a:pt x="171" y="21"/>
                      <a:pt x="171" y="21"/>
                      <a:pt x="171" y="21"/>
                    </a:cubicBezTo>
                    <a:cubicBezTo>
                      <a:pt x="171" y="21"/>
                      <a:pt x="158" y="24"/>
                      <a:pt x="145" y="26"/>
                    </a:cubicBezTo>
                    <a:cubicBezTo>
                      <a:pt x="135" y="28"/>
                      <a:pt x="125" y="31"/>
                      <a:pt x="125" y="31"/>
                    </a:cubicBezTo>
                    <a:cubicBezTo>
                      <a:pt x="123" y="35"/>
                      <a:pt x="123" y="35"/>
                      <a:pt x="123" y="35"/>
                    </a:cubicBezTo>
                    <a:cubicBezTo>
                      <a:pt x="125" y="37"/>
                      <a:pt x="125" y="37"/>
                      <a:pt x="125" y="37"/>
                    </a:cubicBezTo>
                    <a:cubicBezTo>
                      <a:pt x="112" y="37"/>
                      <a:pt x="99" y="37"/>
                      <a:pt x="86" y="37"/>
                    </a:cubicBezTo>
                    <a:close/>
                    <a:moveTo>
                      <a:pt x="89" y="49"/>
                    </a:moveTo>
                    <a:cubicBezTo>
                      <a:pt x="89" y="49"/>
                      <a:pt x="93" y="43"/>
                      <a:pt x="113" y="43"/>
                    </a:cubicBezTo>
                    <a:cubicBezTo>
                      <a:pt x="122" y="43"/>
                      <a:pt x="130" y="44"/>
                      <a:pt x="136" y="45"/>
                    </a:cubicBezTo>
                    <a:cubicBezTo>
                      <a:pt x="148" y="49"/>
                      <a:pt x="148" y="49"/>
                      <a:pt x="148" y="49"/>
                    </a:cubicBezTo>
                    <a:cubicBezTo>
                      <a:pt x="144" y="53"/>
                      <a:pt x="144" y="53"/>
                      <a:pt x="144" y="53"/>
                    </a:cubicBezTo>
                    <a:cubicBezTo>
                      <a:pt x="144" y="53"/>
                      <a:pt x="133" y="54"/>
                      <a:pt x="124" y="54"/>
                    </a:cubicBezTo>
                    <a:cubicBezTo>
                      <a:pt x="114" y="54"/>
                      <a:pt x="100" y="53"/>
                      <a:pt x="100" y="53"/>
                    </a:cubicBezTo>
                    <a:cubicBezTo>
                      <a:pt x="95" y="52"/>
                      <a:pt x="89" y="49"/>
                      <a:pt x="89" y="49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6" name="Freeform 462"/>
              <p:cNvSpPr>
                <a:spLocks/>
              </p:cNvSpPr>
              <p:nvPr/>
            </p:nvSpPr>
            <p:spPr bwMode="auto">
              <a:xfrm>
                <a:off x="31996063" y="4352926"/>
                <a:ext cx="377825" cy="207963"/>
              </a:xfrm>
              <a:custGeom>
                <a:avLst/>
                <a:gdLst>
                  <a:gd name="T0" fmla="*/ 101 w 101"/>
                  <a:gd name="T1" fmla="*/ 0 h 55"/>
                  <a:gd name="T2" fmla="*/ 45 w 101"/>
                  <a:gd name="T3" fmla="*/ 55 h 55"/>
                  <a:gd name="T4" fmla="*/ 0 w 101"/>
                  <a:gd name="T5" fmla="*/ 55 h 55"/>
                  <a:gd name="T6" fmla="*/ 57 w 101"/>
                  <a:gd name="T7" fmla="*/ 0 h 55"/>
                  <a:gd name="T8" fmla="*/ 101 w 101"/>
                  <a:gd name="T9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1" h="55">
                    <a:moveTo>
                      <a:pt x="101" y="0"/>
                    </a:moveTo>
                    <a:cubicBezTo>
                      <a:pt x="83" y="19"/>
                      <a:pt x="64" y="36"/>
                      <a:pt x="45" y="55"/>
                    </a:cubicBezTo>
                    <a:cubicBezTo>
                      <a:pt x="30" y="55"/>
                      <a:pt x="15" y="55"/>
                      <a:pt x="0" y="55"/>
                    </a:cubicBezTo>
                    <a:cubicBezTo>
                      <a:pt x="19" y="36"/>
                      <a:pt x="38" y="19"/>
                      <a:pt x="57" y="0"/>
                    </a:cubicBezTo>
                    <a:cubicBezTo>
                      <a:pt x="72" y="0"/>
                      <a:pt x="87" y="0"/>
                      <a:pt x="10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7" name="Freeform 463"/>
              <p:cNvSpPr>
                <a:spLocks/>
              </p:cNvSpPr>
              <p:nvPr/>
            </p:nvSpPr>
            <p:spPr bwMode="auto">
              <a:xfrm>
                <a:off x="-29290963" y="1304926"/>
                <a:ext cx="700088" cy="30163"/>
              </a:xfrm>
              <a:custGeom>
                <a:avLst/>
                <a:gdLst>
                  <a:gd name="T0" fmla="*/ 47 w 187"/>
                  <a:gd name="T1" fmla="*/ 5 h 8"/>
                  <a:gd name="T2" fmla="*/ 26 w 187"/>
                  <a:gd name="T3" fmla="*/ 5 h 8"/>
                  <a:gd name="T4" fmla="*/ 0 w 187"/>
                  <a:gd name="T5" fmla="*/ 8 h 8"/>
                  <a:gd name="T6" fmla="*/ 8 w 187"/>
                  <a:gd name="T7" fmla="*/ 2 h 8"/>
                  <a:gd name="T8" fmla="*/ 58 w 187"/>
                  <a:gd name="T9" fmla="*/ 0 h 8"/>
                  <a:gd name="T10" fmla="*/ 79 w 187"/>
                  <a:gd name="T11" fmla="*/ 0 h 8"/>
                  <a:gd name="T12" fmla="*/ 103 w 187"/>
                  <a:gd name="T13" fmla="*/ 1 h 8"/>
                  <a:gd name="T14" fmla="*/ 140 w 187"/>
                  <a:gd name="T15" fmla="*/ 3 h 8"/>
                  <a:gd name="T16" fmla="*/ 162 w 187"/>
                  <a:gd name="T17" fmla="*/ 2 h 8"/>
                  <a:gd name="T18" fmla="*/ 187 w 187"/>
                  <a:gd name="T19" fmla="*/ 0 h 8"/>
                  <a:gd name="T20" fmla="*/ 179 w 187"/>
                  <a:gd name="T21" fmla="*/ 5 h 8"/>
                  <a:gd name="T22" fmla="*/ 130 w 187"/>
                  <a:gd name="T23" fmla="*/ 8 h 8"/>
                  <a:gd name="T24" fmla="*/ 108 w 187"/>
                  <a:gd name="T25" fmla="*/ 7 h 8"/>
                  <a:gd name="T26" fmla="*/ 84 w 187"/>
                  <a:gd name="T27" fmla="*/ 6 h 8"/>
                  <a:gd name="T28" fmla="*/ 47 w 187"/>
                  <a:gd name="T2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87" h="8">
                    <a:moveTo>
                      <a:pt x="47" y="5"/>
                    </a:moveTo>
                    <a:cubicBezTo>
                      <a:pt x="47" y="5"/>
                      <a:pt x="34" y="5"/>
                      <a:pt x="26" y="5"/>
                    </a:cubicBezTo>
                    <a:cubicBezTo>
                      <a:pt x="18" y="6"/>
                      <a:pt x="9" y="7"/>
                      <a:pt x="0" y="8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23" y="1"/>
                      <a:pt x="40" y="0"/>
                      <a:pt x="58" y="0"/>
                    </a:cubicBezTo>
                    <a:cubicBezTo>
                      <a:pt x="65" y="0"/>
                      <a:pt x="73" y="0"/>
                      <a:pt x="79" y="0"/>
                    </a:cubicBezTo>
                    <a:cubicBezTo>
                      <a:pt x="86" y="0"/>
                      <a:pt x="94" y="1"/>
                      <a:pt x="103" y="1"/>
                    </a:cubicBezTo>
                    <a:cubicBezTo>
                      <a:pt x="117" y="2"/>
                      <a:pt x="130" y="3"/>
                      <a:pt x="140" y="3"/>
                    </a:cubicBezTo>
                    <a:cubicBezTo>
                      <a:pt x="146" y="3"/>
                      <a:pt x="154" y="2"/>
                      <a:pt x="162" y="2"/>
                    </a:cubicBezTo>
                    <a:cubicBezTo>
                      <a:pt x="170" y="1"/>
                      <a:pt x="179" y="1"/>
                      <a:pt x="187" y="0"/>
                    </a:cubicBezTo>
                    <a:cubicBezTo>
                      <a:pt x="179" y="5"/>
                      <a:pt x="179" y="5"/>
                      <a:pt x="179" y="5"/>
                    </a:cubicBezTo>
                    <a:cubicBezTo>
                      <a:pt x="163" y="7"/>
                      <a:pt x="147" y="8"/>
                      <a:pt x="130" y="8"/>
                    </a:cubicBezTo>
                    <a:cubicBezTo>
                      <a:pt x="122" y="8"/>
                      <a:pt x="115" y="8"/>
                      <a:pt x="108" y="7"/>
                    </a:cubicBezTo>
                    <a:cubicBezTo>
                      <a:pt x="101" y="7"/>
                      <a:pt x="93" y="7"/>
                      <a:pt x="84" y="6"/>
                    </a:cubicBezTo>
                    <a:cubicBezTo>
                      <a:pt x="70" y="5"/>
                      <a:pt x="58" y="5"/>
                      <a:pt x="47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8" name="Freeform 464"/>
              <p:cNvSpPr>
                <a:spLocks/>
              </p:cNvSpPr>
              <p:nvPr/>
            </p:nvSpPr>
            <p:spPr bwMode="auto">
              <a:xfrm>
                <a:off x="-29430663" y="1541463"/>
                <a:ext cx="280988" cy="38100"/>
              </a:xfrm>
              <a:custGeom>
                <a:avLst/>
                <a:gdLst>
                  <a:gd name="T0" fmla="*/ 46 w 75"/>
                  <a:gd name="T1" fmla="*/ 10 h 10"/>
                  <a:gd name="T2" fmla="*/ 21 w 75"/>
                  <a:gd name="T3" fmla="*/ 5 h 10"/>
                  <a:gd name="T4" fmla="*/ 0 w 75"/>
                  <a:gd name="T5" fmla="*/ 1 h 10"/>
                  <a:gd name="T6" fmla="*/ 1 w 75"/>
                  <a:gd name="T7" fmla="*/ 0 h 10"/>
                  <a:gd name="T8" fmla="*/ 50 w 75"/>
                  <a:gd name="T9" fmla="*/ 0 h 10"/>
                  <a:gd name="T10" fmla="*/ 62 w 75"/>
                  <a:gd name="T11" fmla="*/ 5 h 10"/>
                  <a:gd name="T12" fmla="*/ 75 w 75"/>
                  <a:gd name="T13" fmla="*/ 9 h 10"/>
                  <a:gd name="T14" fmla="*/ 74 w 75"/>
                  <a:gd name="T15" fmla="*/ 10 h 10"/>
                  <a:gd name="T16" fmla="*/ 46 w 75"/>
                  <a:gd name="T17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5" h="10">
                    <a:moveTo>
                      <a:pt x="46" y="10"/>
                    </a:moveTo>
                    <a:cubicBezTo>
                      <a:pt x="39" y="8"/>
                      <a:pt x="31" y="7"/>
                      <a:pt x="21" y="5"/>
                    </a:cubicBezTo>
                    <a:cubicBezTo>
                      <a:pt x="11" y="3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8" y="0"/>
                      <a:pt x="34" y="0"/>
                      <a:pt x="50" y="0"/>
                    </a:cubicBezTo>
                    <a:cubicBezTo>
                      <a:pt x="62" y="5"/>
                      <a:pt x="62" y="5"/>
                      <a:pt x="62" y="5"/>
                    </a:cubicBezTo>
                    <a:cubicBezTo>
                      <a:pt x="75" y="9"/>
                      <a:pt x="75" y="9"/>
                      <a:pt x="75" y="9"/>
                    </a:cubicBezTo>
                    <a:cubicBezTo>
                      <a:pt x="74" y="10"/>
                      <a:pt x="74" y="10"/>
                      <a:pt x="74" y="10"/>
                    </a:cubicBezTo>
                    <a:cubicBezTo>
                      <a:pt x="65" y="10"/>
                      <a:pt x="55" y="10"/>
                      <a:pt x="4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9" name="Freeform 465"/>
              <p:cNvSpPr>
                <a:spLocks/>
              </p:cNvSpPr>
              <p:nvPr/>
            </p:nvSpPr>
            <p:spPr bwMode="auto">
              <a:xfrm>
                <a:off x="-24366538" y="1538288"/>
                <a:ext cx="468313" cy="161925"/>
              </a:xfrm>
              <a:custGeom>
                <a:avLst/>
                <a:gdLst>
                  <a:gd name="T0" fmla="*/ 70 w 125"/>
                  <a:gd name="T1" fmla="*/ 43 h 43"/>
                  <a:gd name="T2" fmla="*/ 27 w 125"/>
                  <a:gd name="T3" fmla="*/ 43 h 43"/>
                  <a:gd name="T4" fmla="*/ 63 w 125"/>
                  <a:gd name="T5" fmla="*/ 15 h 43"/>
                  <a:gd name="T6" fmla="*/ 75 w 125"/>
                  <a:gd name="T7" fmla="*/ 7 h 43"/>
                  <a:gd name="T8" fmla="*/ 63 w 125"/>
                  <a:gd name="T9" fmla="*/ 9 h 43"/>
                  <a:gd name="T10" fmla="*/ 15 w 125"/>
                  <a:gd name="T11" fmla="*/ 14 h 43"/>
                  <a:gd name="T12" fmla="*/ 0 w 125"/>
                  <a:gd name="T13" fmla="*/ 10 h 43"/>
                  <a:gd name="T14" fmla="*/ 90 w 125"/>
                  <a:gd name="T15" fmla="*/ 0 h 43"/>
                  <a:gd name="T16" fmla="*/ 125 w 125"/>
                  <a:gd name="T17" fmla="*/ 0 h 43"/>
                  <a:gd name="T18" fmla="*/ 70 w 125"/>
                  <a:gd name="T19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5" h="43">
                    <a:moveTo>
                      <a:pt x="70" y="43"/>
                    </a:moveTo>
                    <a:cubicBezTo>
                      <a:pt x="56" y="43"/>
                      <a:pt x="42" y="43"/>
                      <a:pt x="27" y="43"/>
                    </a:cubicBezTo>
                    <a:cubicBezTo>
                      <a:pt x="39" y="34"/>
                      <a:pt x="51" y="24"/>
                      <a:pt x="63" y="15"/>
                    </a:cubicBezTo>
                    <a:cubicBezTo>
                      <a:pt x="75" y="7"/>
                      <a:pt x="75" y="7"/>
                      <a:pt x="75" y="7"/>
                    </a:cubicBezTo>
                    <a:cubicBezTo>
                      <a:pt x="63" y="9"/>
                      <a:pt x="63" y="9"/>
                      <a:pt x="63" y="9"/>
                    </a:cubicBezTo>
                    <a:cubicBezTo>
                      <a:pt x="63" y="9"/>
                      <a:pt x="42" y="11"/>
                      <a:pt x="15" y="14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30" y="7"/>
                      <a:pt x="60" y="3"/>
                      <a:pt x="90" y="0"/>
                    </a:cubicBezTo>
                    <a:cubicBezTo>
                      <a:pt x="102" y="0"/>
                      <a:pt x="114" y="0"/>
                      <a:pt x="125" y="0"/>
                    </a:cubicBezTo>
                    <a:cubicBezTo>
                      <a:pt x="107" y="14"/>
                      <a:pt x="88" y="29"/>
                      <a:pt x="70" y="4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0" name="Freeform 466"/>
              <p:cNvSpPr>
                <a:spLocks noEditPoints="1"/>
              </p:cNvSpPr>
              <p:nvPr/>
            </p:nvSpPr>
            <p:spPr bwMode="auto">
              <a:xfrm>
                <a:off x="-29400500" y="827088"/>
                <a:ext cx="427038" cy="71438"/>
              </a:xfrm>
              <a:custGeom>
                <a:avLst/>
                <a:gdLst>
                  <a:gd name="T0" fmla="*/ 48 w 114"/>
                  <a:gd name="T1" fmla="*/ 19 h 19"/>
                  <a:gd name="T2" fmla="*/ 8 w 114"/>
                  <a:gd name="T3" fmla="*/ 17 h 19"/>
                  <a:gd name="T4" fmla="*/ 4 w 114"/>
                  <a:gd name="T5" fmla="*/ 10 h 19"/>
                  <a:gd name="T6" fmla="*/ 29 w 114"/>
                  <a:gd name="T7" fmla="*/ 2 h 19"/>
                  <a:gd name="T8" fmla="*/ 73 w 114"/>
                  <a:gd name="T9" fmla="*/ 0 h 19"/>
                  <a:gd name="T10" fmla="*/ 107 w 114"/>
                  <a:gd name="T11" fmla="*/ 2 h 19"/>
                  <a:gd name="T12" fmla="*/ 111 w 114"/>
                  <a:gd name="T13" fmla="*/ 8 h 19"/>
                  <a:gd name="T14" fmla="*/ 108 w 114"/>
                  <a:gd name="T15" fmla="*/ 10 h 19"/>
                  <a:gd name="T16" fmla="*/ 29 w 114"/>
                  <a:gd name="T17" fmla="*/ 10 h 19"/>
                  <a:gd name="T18" fmla="*/ 31 w 114"/>
                  <a:gd name="T19" fmla="*/ 15 h 19"/>
                  <a:gd name="T20" fmla="*/ 54 w 114"/>
                  <a:gd name="T21" fmla="*/ 16 h 19"/>
                  <a:gd name="T22" fmla="*/ 74 w 114"/>
                  <a:gd name="T23" fmla="*/ 16 h 19"/>
                  <a:gd name="T24" fmla="*/ 95 w 114"/>
                  <a:gd name="T25" fmla="*/ 15 h 19"/>
                  <a:gd name="T26" fmla="*/ 90 w 114"/>
                  <a:gd name="T27" fmla="*/ 18 h 19"/>
                  <a:gd name="T28" fmla="*/ 70 w 114"/>
                  <a:gd name="T29" fmla="*/ 19 h 19"/>
                  <a:gd name="T30" fmla="*/ 48 w 114"/>
                  <a:gd name="T31" fmla="*/ 19 h 19"/>
                  <a:gd name="T32" fmla="*/ 69 w 114"/>
                  <a:gd name="T33" fmla="*/ 3 h 19"/>
                  <a:gd name="T34" fmla="*/ 48 w 114"/>
                  <a:gd name="T35" fmla="*/ 4 h 19"/>
                  <a:gd name="T36" fmla="*/ 33 w 114"/>
                  <a:gd name="T37" fmla="*/ 8 h 19"/>
                  <a:gd name="T38" fmla="*/ 87 w 114"/>
                  <a:gd name="T39" fmla="*/ 8 h 19"/>
                  <a:gd name="T40" fmla="*/ 86 w 114"/>
                  <a:gd name="T41" fmla="*/ 4 h 19"/>
                  <a:gd name="T42" fmla="*/ 69 w 114"/>
                  <a:gd name="T43" fmla="*/ 3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14" h="19">
                    <a:moveTo>
                      <a:pt x="48" y="19"/>
                    </a:moveTo>
                    <a:cubicBezTo>
                      <a:pt x="29" y="19"/>
                      <a:pt x="16" y="19"/>
                      <a:pt x="8" y="17"/>
                    </a:cubicBezTo>
                    <a:cubicBezTo>
                      <a:pt x="0" y="15"/>
                      <a:pt x="4" y="10"/>
                      <a:pt x="4" y="10"/>
                    </a:cubicBezTo>
                    <a:cubicBezTo>
                      <a:pt x="4" y="10"/>
                      <a:pt x="17" y="4"/>
                      <a:pt x="29" y="2"/>
                    </a:cubicBezTo>
                    <a:cubicBezTo>
                      <a:pt x="42" y="1"/>
                      <a:pt x="56" y="0"/>
                      <a:pt x="73" y="0"/>
                    </a:cubicBezTo>
                    <a:cubicBezTo>
                      <a:pt x="89" y="0"/>
                      <a:pt x="100" y="0"/>
                      <a:pt x="107" y="2"/>
                    </a:cubicBezTo>
                    <a:cubicBezTo>
                      <a:pt x="114" y="4"/>
                      <a:pt x="111" y="8"/>
                      <a:pt x="111" y="8"/>
                    </a:cubicBezTo>
                    <a:cubicBezTo>
                      <a:pt x="108" y="10"/>
                      <a:pt x="108" y="10"/>
                      <a:pt x="108" y="10"/>
                    </a:cubicBezTo>
                    <a:cubicBezTo>
                      <a:pt x="81" y="10"/>
                      <a:pt x="55" y="10"/>
                      <a:pt x="29" y="10"/>
                    </a:cubicBezTo>
                    <a:cubicBezTo>
                      <a:pt x="31" y="15"/>
                      <a:pt x="31" y="15"/>
                      <a:pt x="31" y="15"/>
                    </a:cubicBezTo>
                    <a:cubicBezTo>
                      <a:pt x="31" y="15"/>
                      <a:pt x="43" y="16"/>
                      <a:pt x="54" y="16"/>
                    </a:cubicBezTo>
                    <a:cubicBezTo>
                      <a:pt x="61" y="16"/>
                      <a:pt x="68" y="16"/>
                      <a:pt x="74" y="16"/>
                    </a:cubicBezTo>
                    <a:cubicBezTo>
                      <a:pt x="80" y="15"/>
                      <a:pt x="87" y="15"/>
                      <a:pt x="95" y="15"/>
                    </a:cubicBezTo>
                    <a:cubicBezTo>
                      <a:pt x="90" y="18"/>
                      <a:pt x="90" y="18"/>
                      <a:pt x="90" y="18"/>
                    </a:cubicBezTo>
                    <a:cubicBezTo>
                      <a:pt x="83" y="19"/>
                      <a:pt x="76" y="19"/>
                      <a:pt x="70" y="19"/>
                    </a:cubicBezTo>
                    <a:cubicBezTo>
                      <a:pt x="63" y="19"/>
                      <a:pt x="56" y="19"/>
                      <a:pt x="48" y="19"/>
                    </a:cubicBezTo>
                    <a:close/>
                    <a:moveTo>
                      <a:pt x="69" y="3"/>
                    </a:moveTo>
                    <a:cubicBezTo>
                      <a:pt x="61" y="3"/>
                      <a:pt x="54" y="3"/>
                      <a:pt x="48" y="4"/>
                    </a:cubicBezTo>
                    <a:cubicBezTo>
                      <a:pt x="33" y="8"/>
                      <a:pt x="33" y="8"/>
                      <a:pt x="33" y="8"/>
                    </a:cubicBezTo>
                    <a:cubicBezTo>
                      <a:pt x="51" y="8"/>
                      <a:pt x="69" y="8"/>
                      <a:pt x="87" y="8"/>
                    </a:cubicBezTo>
                    <a:cubicBezTo>
                      <a:pt x="86" y="4"/>
                      <a:pt x="86" y="4"/>
                      <a:pt x="86" y="4"/>
                    </a:cubicBezTo>
                    <a:cubicBezTo>
                      <a:pt x="86" y="4"/>
                      <a:pt x="77" y="3"/>
                      <a:pt x="69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1" name="Freeform 467"/>
              <p:cNvSpPr>
                <a:spLocks/>
              </p:cNvSpPr>
              <p:nvPr/>
            </p:nvSpPr>
            <p:spPr bwMode="auto">
              <a:xfrm>
                <a:off x="-28960763" y="827088"/>
                <a:ext cx="419100" cy="71438"/>
              </a:xfrm>
              <a:custGeom>
                <a:avLst/>
                <a:gdLst>
                  <a:gd name="T0" fmla="*/ 95 w 112"/>
                  <a:gd name="T1" fmla="*/ 14 h 19"/>
                  <a:gd name="T2" fmla="*/ 75 w 112"/>
                  <a:gd name="T3" fmla="*/ 18 h 19"/>
                  <a:gd name="T4" fmla="*/ 37 w 112"/>
                  <a:gd name="T5" fmla="*/ 19 h 19"/>
                  <a:gd name="T6" fmla="*/ 0 w 112"/>
                  <a:gd name="T7" fmla="*/ 18 h 19"/>
                  <a:gd name="T8" fmla="*/ 6 w 112"/>
                  <a:gd name="T9" fmla="*/ 15 h 19"/>
                  <a:gd name="T10" fmla="*/ 42 w 112"/>
                  <a:gd name="T11" fmla="*/ 16 h 19"/>
                  <a:gd name="T12" fmla="*/ 69 w 112"/>
                  <a:gd name="T13" fmla="*/ 14 h 19"/>
                  <a:gd name="T14" fmla="*/ 68 w 112"/>
                  <a:gd name="T15" fmla="*/ 13 h 19"/>
                  <a:gd name="T16" fmla="*/ 61 w 112"/>
                  <a:gd name="T17" fmla="*/ 12 h 19"/>
                  <a:gd name="T18" fmla="*/ 47 w 112"/>
                  <a:gd name="T19" fmla="*/ 11 h 19"/>
                  <a:gd name="T20" fmla="*/ 23 w 112"/>
                  <a:gd name="T21" fmla="*/ 8 h 19"/>
                  <a:gd name="T22" fmla="*/ 20 w 112"/>
                  <a:gd name="T23" fmla="*/ 5 h 19"/>
                  <a:gd name="T24" fmla="*/ 38 w 112"/>
                  <a:gd name="T25" fmla="*/ 1 h 19"/>
                  <a:gd name="T26" fmla="*/ 74 w 112"/>
                  <a:gd name="T27" fmla="*/ 0 h 19"/>
                  <a:gd name="T28" fmla="*/ 112 w 112"/>
                  <a:gd name="T29" fmla="*/ 1 h 19"/>
                  <a:gd name="T30" fmla="*/ 99 w 112"/>
                  <a:gd name="T31" fmla="*/ 4 h 19"/>
                  <a:gd name="T32" fmla="*/ 68 w 112"/>
                  <a:gd name="T33" fmla="*/ 3 h 19"/>
                  <a:gd name="T34" fmla="*/ 46 w 112"/>
                  <a:gd name="T35" fmla="*/ 5 h 19"/>
                  <a:gd name="T36" fmla="*/ 49 w 112"/>
                  <a:gd name="T37" fmla="*/ 6 h 19"/>
                  <a:gd name="T38" fmla="*/ 69 w 112"/>
                  <a:gd name="T39" fmla="*/ 8 h 19"/>
                  <a:gd name="T40" fmla="*/ 87 w 112"/>
                  <a:gd name="T41" fmla="*/ 9 h 19"/>
                  <a:gd name="T42" fmla="*/ 95 w 112"/>
                  <a:gd name="T43" fmla="*/ 11 h 19"/>
                  <a:gd name="T44" fmla="*/ 95 w 112"/>
                  <a:gd name="T45" fmla="*/ 1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12" h="19">
                    <a:moveTo>
                      <a:pt x="95" y="14"/>
                    </a:moveTo>
                    <a:cubicBezTo>
                      <a:pt x="95" y="14"/>
                      <a:pt x="85" y="17"/>
                      <a:pt x="75" y="18"/>
                    </a:cubicBezTo>
                    <a:cubicBezTo>
                      <a:pt x="65" y="19"/>
                      <a:pt x="52" y="19"/>
                      <a:pt x="37" y="19"/>
                    </a:cubicBezTo>
                    <a:cubicBezTo>
                      <a:pt x="21" y="19"/>
                      <a:pt x="9" y="19"/>
                      <a:pt x="0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18" y="16"/>
                      <a:pt x="30" y="16"/>
                      <a:pt x="42" y="16"/>
                    </a:cubicBezTo>
                    <a:cubicBezTo>
                      <a:pt x="58" y="16"/>
                      <a:pt x="69" y="14"/>
                      <a:pt x="69" y="14"/>
                    </a:cubicBezTo>
                    <a:cubicBezTo>
                      <a:pt x="68" y="13"/>
                      <a:pt x="68" y="13"/>
                      <a:pt x="68" y="13"/>
                    </a:cubicBezTo>
                    <a:cubicBezTo>
                      <a:pt x="61" y="12"/>
                      <a:pt x="61" y="12"/>
                      <a:pt x="61" y="12"/>
                    </a:cubicBezTo>
                    <a:cubicBezTo>
                      <a:pt x="61" y="12"/>
                      <a:pt x="53" y="11"/>
                      <a:pt x="47" y="11"/>
                    </a:cubicBezTo>
                    <a:cubicBezTo>
                      <a:pt x="34" y="10"/>
                      <a:pt x="23" y="8"/>
                      <a:pt x="23" y="8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0" y="5"/>
                      <a:pt x="29" y="2"/>
                      <a:pt x="38" y="1"/>
                    </a:cubicBezTo>
                    <a:cubicBezTo>
                      <a:pt x="48" y="0"/>
                      <a:pt x="60" y="0"/>
                      <a:pt x="74" y="0"/>
                    </a:cubicBezTo>
                    <a:cubicBezTo>
                      <a:pt x="88" y="0"/>
                      <a:pt x="100" y="0"/>
                      <a:pt x="112" y="1"/>
                    </a:cubicBezTo>
                    <a:cubicBezTo>
                      <a:pt x="99" y="4"/>
                      <a:pt x="99" y="4"/>
                      <a:pt x="99" y="4"/>
                    </a:cubicBezTo>
                    <a:cubicBezTo>
                      <a:pt x="87" y="3"/>
                      <a:pt x="77" y="3"/>
                      <a:pt x="68" y="3"/>
                    </a:cubicBezTo>
                    <a:cubicBezTo>
                      <a:pt x="55" y="3"/>
                      <a:pt x="46" y="5"/>
                      <a:pt x="46" y="5"/>
                    </a:cubicBezTo>
                    <a:cubicBezTo>
                      <a:pt x="49" y="6"/>
                      <a:pt x="49" y="6"/>
                      <a:pt x="49" y="6"/>
                    </a:cubicBezTo>
                    <a:cubicBezTo>
                      <a:pt x="49" y="6"/>
                      <a:pt x="58" y="7"/>
                      <a:pt x="69" y="8"/>
                    </a:cubicBezTo>
                    <a:cubicBezTo>
                      <a:pt x="77" y="8"/>
                      <a:pt x="87" y="9"/>
                      <a:pt x="87" y="9"/>
                    </a:cubicBezTo>
                    <a:cubicBezTo>
                      <a:pt x="95" y="11"/>
                      <a:pt x="95" y="11"/>
                      <a:pt x="95" y="11"/>
                    </a:cubicBezTo>
                    <a:lnTo>
                      <a:pt x="95" y="14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2" name="Freeform 468"/>
              <p:cNvSpPr>
                <a:spLocks/>
              </p:cNvSpPr>
              <p:nvPr/>
            </p:nvSpPr>
            <p:spPr bwMode="auto">
              <a:xfrm>
                <a:off x="-28522613" y="827088"/>
                <a:ext cx="404813" cy="71438"/>
              </a:xfrm>
              <a:custGeom>
                <a:avLst/>
                <a:gdLst>
                  <a:gd name="T0" fmla="*/ 44 w 108"/>
                  <a:gd name="T1" fmla="*/ 19 h 19"/>
                  <a:gd name="T2" fmla="*/ 7 w 108"/>
                  <a:gd name="T3" fmla="*/ 17 h 19"/>
                  <a:gd name="T4" fmla="*/ 4 w 108"/>
                  <a:gd name="T5" fmla="*/ 10 h 19"/>
                  <a:gd name="T6" fmla="*/ 29 w 108"/>
                  <a:gd name="T7" fmla="*/ 2 h 19"/>
                  <a:gd name="T8" fmla="*/ 76 w 108"/>
                  <a:gd name="T9" fmla="*/ 0 h 19"/>
                  <a:gd name="T10" fmla="*/ 108 w 108"/>
                  <a:gd name="T11" fmla="*/ 1 h 19"/>
                  <a:gd name="T12" fmla="*/ 95 w 108"/>
                  <a:gd name="T13" fmla="*/ 4 h 19"/>
                  <a:gd name="T14" fmla="*/ 70 w 108"/>
                  <a:gd name="T15" fmla="*/ 3 h 19"/>
                  <a:gd name="T16" fmla="*/ 30 w 108"/>
                  <a:gd name="T17" fmla="*/ 10 h 19"/>
                  <a:gd name="T18" fmla="*/ 30 w 108"/>
                  <a:gd name="T19" fmla="*/ 14 h 19"/>
                  <a:gd name="T20" fmla="*/ 50 w 108"/>
                  <a:gd name="T21" fmla="*/ 16 h 19"/>
                  <a:gd name="T22" fmla="*/ 84 w 108"/>
                  <a:gd name="T23" fmla="*/ 15 h 19"/>
                  <a:gd name="T24" fmla="*/ 79 w 108"/>
                  <a:gd name="T25" fmla="*/ 18 h 19"/>
                  <a:gd name="T26" fmla="*/ 63 w 108"/>
                  <a:gd name="T27" fmla="*/ 19 h 19"/>
                  <a:gd name="T28" fmla="*/ 44 w 108"/>
                  <a:gd name="T29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08" h="19">
                    <a:moveTo>
                      <a:pt x="44" y="19"/>
                    </a:moveTo>
                    <a:cubicBezTo>
                      <a:pt x="26" y="19"/>
                      <a:pt x="14" y="19"/>
                      <a:pt x="7" y="17"/>
                    </a:cubicBezTo>
                    <a:cubicBezTo>
                      <a:pt x="0" y="15"/>
                      <a:pt x="4" y="10"/>
                      <a:pt x="4" y="10"/>
                    </a:cubicBezTo>
                    <a:cubicBezTo>
                      <a:pt x="4" y="10"/>
                      <a:pt x="17" y="4"/>
                      <a:pt x="29" y="2"/>
                    </a:cubicBezTo>
                    <a:cubicBezTo>
                      <a:pt x="42" y="1"/>
                      <a:pt x="57" y="0"/>
                      <a:pt x="76" y="0"/>
                    </a:cubicBezTo>
                    <a:cubicBezTo>
                      <a:pt x="88" y="0"/>
                      <a:pt x="99" y="0"/>
                      <a:pt x="108" y="1"/>
                    </a:cubicBezTo>
                    <a:cubicBezTo>
                      <a:pt x="95" y="4"/>
                      <a:pt x="95" y="4"/>
                      <a:pt x="95" y="4"/>
                    </a:cubicBezTo>
                    <a:cubicBezTo>
                      <a:pt x="86" y="3"/>
                      <a:pt x="77" y="3"/>
                      <a:pt x="70" y="3"/>
                    </a:cubicBezTo>
                    <a:cubicBezTo>
                      <a:pt x="50" y="3"/>
                      <a:pt x="36" y="5"/>
                      <a:pt x="30" y="10"/>
                    </a:cubicBezTo>
                    <a:cubicBezTo>
                      <a:pt x="30" y="14"/>
                      <a:pt x="30" y="14"/>
                      <a:pt x="30" y="14"/>
                    </a:cubicBezTo>
                    <a:cubicBezTo>
                      <a:pt x="30" y="14"/>
                      <a:pt x="41" y="16"/>
                      <a:pt x="50" y="16"/>
                    </a:cubicBezTo>
                    <a:cubicBezTo>
                      <a:pt x="62" y="16"/>
                      <a:pt x="73" y="15"/>
                      <a:pt x="84" y="15"/>
                    </a:cubicBezTo>
                    <a:cubicBezTo>
                      <a:pt x="79" y="18"/>
                      <a:pt x="79" y="18"/>
                      <a:pt x="79" y="18"/>
                    </a:cubicBezTo>
                    <a:cubicBezTo>
                      <a:pt x="63" y="19"/>
                      <a:pt x="63" y="19"/>
                      <a:pt x="63" y="19"/>
                    </a:cubicBezTo>
                    <a:cubicBezTo>
                      <a:pt x="63" y="19"/>
                      <a:pt x="52" y="19"/>
                      <a:pt x="44" y="19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3" name="Freeform 470"/>
              <p:cNvSpPr>
                <a:spLocks/>
              </p:cNvSpPr>
              <p:nvPr/>
            </p:nvSpPr>
            <p:spPr bwMode="auto">
              <a:xfrm>
                <a:off x="-20867688" y="881063"/>
                <a:ext cx="311150" cy="66675"/>
              </a:xfrm>
              <a:custGeom>
                <a:avLst/>
                <a:gdLst>
                  <a:gd name="T0" fmla="*/ 18 w 83"/>
                  <a:gd name="T1" fmla="*/ 18 h 18"/>
                  <a:gd name="T2" fmla="*/ 0 w 83"/>
                  <a:gd name="T3" fmla="*/ 18 h 18"/>
                  <a:gd name="T4" fmla="*/ 21 w 83"/>
                  <a:gd name="T5" fmla="*/ 0 h 18"/>
                  <a:gd name="T6" fmla="*/ 83 w 83"/>
                  <a:gd name="T7" fmla="*/ 0 h 18"/>
                  <a:gd name="T8" fmla="*/ 80 w 83"/>
                  <a:gd name="T9" fmla="*/ 3 h 18"/>
                  <a:gd name="T10" fmla="*/ 36 w 83"/>
                  <a:gd name="T11" fmla="*/ 3 h 18"/>
                  <a:gd name="T12" fmla="*/ 29 w 83"/>
                  <a:gd name="T13" fmla="*/ 8 h 18"/>
                  <a:gd name="T14" fmla="*/ 71 w 83"/>
                  <a:gd name="T15" fmla="*/ 8 h 18"/>
                  <a:gd name="T16" fmla="*/ 68 w 83"/>
                  <a:gd name="T17" fmla="*/ 11 h 18"/>
                  <a:gd name="T18" fmla="*/ 27 w 83"/>
                  <a:gd name="T19" fmla="*/ 11 h 18"/>
                  <a:gd name="T20" fmla="*/ 18 w 83"/>
                  <a:gd name="T21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3" h="18">
                    <a:moveTo>
                      <a:pt x="18" y="18"/>
                    </a:moveTo>
                    <a:cubicBezTo>
                      <a:pt x="0" y="18"/>
                      <a:pt x="0" y="18"/>
                      <a:pt x="0" y="18"/>
                    </a:cubicBezTo>
                    <a:cubicBezTo>
                      <a:pt x="7" y="12"/>
                      <a:pt x="14" y="7"/>
                      <a:pt x="21" y="0"/>
                    </a:cubicBezTo>
                    <a:cubicBezTo>
                      <a:pt x="42" y="0"/>
                      <a:pt x="62" y="0"/>
                      <a:pt x="83" y="0"/>
                    </a:cubicBezTo>
                    <a:cubicBezTo>
                      <a:pt x="80" y="3"/>
                      <a:pt x="80" y="3"/>
                      <a:pt x="80" y="3"/>
                    </a:cubicBezTo>
                    <a:cubicBezTo>
                      <a:pt x="66" y="3"/>
                      <a:pt x="51" y="3"/>
                      <a:pt x="36" y="3"/>
                    </a:cubicBezTo>
                    <a:cubicBezTo>
                      <a:pt x="29" y="8"/>
                      <a:pt x="29" y="8"/>
                      <a:pt x="29" y="8"/>
                    </a:cubicBezTo>
                    <a:cubicBezTo>
                      <a:pt x="43" y="8"/>
                      <a:pt x="57" y="8"/>
                      <a:pt x="71" y="8"/>
                    </a:cubicBezTo>
                    <a:cubicBezTo>
                      <a:pt x="68" y="11"/>
                      <a:pt x="68" y="11"/>
                      <a:pt x="68" y="11"/>
                    </a:cubicBezTo>
                    <a:cubicBezTo>
                      <a:pt x="54" y="11"/>
                      <a:pt x="40" y="11"/>
                      <a:pt x="27" y="11"/>
                    </a:cubicBezTo>
                    <a:lnTo>
                      <a:pt x="18" y="1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4" name="Freeform 471"/>
              <p:cNvSpPr>
                <a:spLocks/>
              </p:cNvSpPr>
              <p:nvPr/>
            </p:nvSpPr>
            <p:spPr bwMode="auto">
              <a:xfrm>
                <a:off x="-20512088" y="881063"/>
                <a:ext cx="200025" cy="66675"/>
              </a:xfrm>
              <a:custGeom>
                <a:avLst/>
                <a:gdLst>
                  <a:gd name="T0" fmla="*/ 32 w 53"/>
                  <a:gd name="T1" fmla="*/ 18 h 18"/>
                  <a:gd name="T2" fmla="*/ 14 w 53"/>
                  <a:gd name="T3" fmla="*/ 18 h 18"/>
                  <a:gd name="T4" fmla="*/ 28 w 53"/>
                  <a:gd name="T5" fmla="*/ 7 h 18"/>
                  <a:gd name="T6" fmla="*/ 32 w 53"/>
                  <a:gd name="T7" fmla="*/ 4 h 18"/>
                  <a:gd name="T8" fmla="*/ 27 w 53"/>
                  <a:gd name="T9" fmla="*/ 4 h 18"/>
                  <a:gd name="T10" fmla="*/ 7 w 53"/>
                  <a:gd name="T11" fmla="*/ 7 h 18"/>
                  <a:gd name="T12" fmla="*/ 0 w 53"/>
                  <a:gd name="T13" fmla="*/ 5 h 18"/>
                  <a:gd name="T14" fmla="*/ 38 w 53"/>
                  <a:gd name="T15" fmla="*/ 0 h 18"/>
                  <a:gd name="T16" fmla="*/ 53 w 53"/>
                  <a:gd name="T17" fmla="*/ 0 h 18"/>
                  <a:gd name="T18" fmla="*/ 32 w 53"/>
                  <a:gd name="T19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3" h="18">
                    <a:moveTo>
                      <a:pt x="32" y="18"/>
                    </a:moveTo>
                    <a:cubicBezTo>
                      <a:pt x="14" y="18"/>
                      <a:pt x="14" y="18"/>
                      <a:pt x="14" y="18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32" y="4"/>
                      <a:pt x="32" y="4"/>
                      <a:pt x="32" y="4"/>
                    </a:cubicBezTo>
                    <a:cubicBezTo>
                      <a:pt x="27" y="4"/>
                      <a:pt x="27" y="4"/>
                      <a:pt x="27" y="4"/>
                    </a:cubicBezTo>
                    <a:cubicBezTo>
                      <a:pt x="27" y="4"/>
                      <a:pt x="18" y="5"/>
                      <a:pt x="7" y="7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3" y="3"/>
                      <a:pt x="25" y="2"/>
                      <a:pt x="38" y="0"/>
                    </a:cubicBezTo>
                    <a:cubicBezTo>
                      <a:pt x="53" y="0"/>
                      <a:pt x="53" y="0"/>
                      <a:pt x="53" y="0"/>
                    </a:cubicBezTo>
                    <a:cubicBezTo>
                      <a:pt x="46" y="7"/>
                      <a:pt x="39" y="12"/>
                      <a:pt x="32" y="1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5" name="Freeform 472"/>
              <p:cNvSpPr>
                <a:spLocks/>
              </p:cNvSpPr>
              <p:nvPr/>
            </p:nvSpPr>
            <p:spPr bwMode="auto">
              <a:xfrm>
                <a:off x="-15794038" y="881063"/>
                <a:ext cx="300038" cy="66675"/>
              </a:xfrm>
              <a:custGeom>
                <a:avLst/>
                <a:gdLst>
                  <a:gd name="T0" fmla="*/ 18 w 80"/>
                  <a:gd name="T1" fmla="*/ 18 h 18"/>
                  <a:gd name="T2" fmla="*/ 0 w 80"/>
                  <a:gd name="T3" fmla="*/ 18 h 18"/>
                  <a:gd name="T4" fmla="*/ 17 w 80"/>
                  <a:gd name="T5" fmla="*/ 0 h 18"/>
                  <a:gd name="T6" fmla="*/ 80 w 80"/>
                  <a:gd name="T7" fmla="*/ 0 h 18"/>
                  <a:gd name="T8" fmla="*/ 77 w 80"/>
                  <a:gd name="T9" fmla="*/ 3 h 18"/>
                  <a:gd name="T10" fmla="*/ 33 w 80"/>
                  <a:gd name="T11" fmla="*/ 3 h 18"/>
                  <a:gd name="T12" fmla="*/ 28 w 80"/>
                  <a:gd name="T13" fmla="*/ 8 h 18"/>
                  <a:gd name="T14" fmla="*/ 69 w 80"/>
                  <a:gd name="T15" fmla="*/ 8 h 18"/>
                  <a:gd name="T16" fmla="*/ 67 w 80"/>
                  <a:gd name="T17" fmla="*/ 11 h 18"/>
                  <a:gd name="T18" fmla="*/ 25 w 80"/>
                  <a:gd name="T19" fmla="*/ 11 h 18"/>
                  <a:gd name="T20" fmla="*/ 18 w 80"/>
                  <a:gd name="T21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0" h="18">
                    <a:moveTo>
                      <a:pt x="18" y="18"/>
                    </a:moveTo>
                    <a:cubicBezTo>
                      <a:pt x="12" y="18"/>
                      <a:pt x="6" y="18"/>
                      <a:pt x="0" y="18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38" y="0"/>
                      <a:pt x="59" y="0"/>
                      <a:pt x="80" y="0"/>
                    </a:cubicBezTo>
                    <a:cubicBezTo>
                      <a:pt x="77" y="3"/>
                      <a:pt x="77" y="3"/>
                      <a:pt x="77" y="3"/>
                    </a:cubicBezTo>
                    <a:cubicBezTo>
                      <a:pt x="63" y="3"/>
                      <a:pt x="48" y="3"/>
                      <a:pt x="33" y="3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42" y="8"/>
                      <a:pt x="56" y="8"/>
                      <a:pt x="69" y="8"/>
                    </a:cubicBezTo>
                    <a:cubicBezTo>
                      <a:pt x="67" y="11"/>
                      <a:pt x="67" y="11"/>
                      <a:pt x="67" y="11"/>
                    </a:cubicBezTo>
                    <a:cubicBezTo>
                      <a:pt x="53" y="11"/>
                      <a:pt x="39" y="11"/>
                      <a:pt x="25" y="11"/>
                    </a:cubicBezTo>
                    <a:lnTo>
                      <a:pt x="18" y="1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6" name="Freeform 473"/>
              <p:cNvSpPr>
                <a:spLocks/>
              </p:cNvSpPr>
              <p:nvPr/>
            </p:nvSpPr>
            <p:spPr bwMode="auto">
              <a:xfrm>
                <a:off x="-15511463" y="881063"/>
                <a:ext cx="314325" cy="66675"/>
              </a:xfrm>
              <a:custGeom>
                <a:avLst/>
                <a:gdLst>
                  <a:gd name="T0" fmla="*/ 76 w 84"/>
                  <a:gd name="T1" fmla="*/ 18 h 18"/>
                  <a:gd name="T2" fmla="*/ 0 w 84"/>
                  <a:gd name="T3" fmla="*/ 18 h 18"/>
                  <a:gd name="T4" fmla="*/ 2 w 84"/>
                  <a:gd name="T5" fmla="*/ 16 h 18"/>
                  <a:gd name="T6" fmla="*/ 35 w 84"/>
                  <a:gd name="T7" fmla="*/ 11 h 18"/>
                  <a:gd name="T8" fmla="*/ 55 w 84"/>
                  <a:gd name="T9" fmla="*/ 9 h 18"/>
                  <a:gd name="T10" fmla="*/ 62 w 84"/>
                  <a:gd name="T11" fmla="*/ 7 h 18"/>
                  <a:gd name="T12" fmla="*/ 66 w 84"/>
                  <a:gd name="T13" fmla="*/ 5 h 18"/>
                  <a:gd name="T14" fmla="*/ 63 w 84"/>
                  <a:gd name="T15" fmla="*/ 3 h 18"/>
                  <a:gd name="T16" fmla="*/ 51 w 84"/>
                  <a:gd name="T17" fmla="*/ 3 h 18"/>
                  <a:gd name="T18" fmla="*/ 38 w 84"/>
                  <a:gd name="T19" fmla="*/ 3 h 18"/>
                  <a:gd name="T20" fmla="*/ 23 w 84"/>
                  <a:gd name="T21" fmla="*/ 5 h 18"/>
                  <a:gd name="T22" fmla="*/ 16 w 84"/>
                  <a:gd name="T23" fmla="*/ 3 h 18"/>
                  <a:gd name="T24" fmla="*/ 35 w 84"/>
                  <a:gd name="T25" fmla="*/ 1 h 18"/>
                  <a:gd name="T26" fmla="*/ 54 w 84"/>
                  <a:gd name="T27" fmla="*/ 0 h 18"/>
                  <a:gd name="T28" fmla="*/ 78 w 84"/>
                  <a:gd name="T29" fmla="*/ 1 h 18"/>
                  <a:gd name="T30" fmla="*/ 84 w 84"/>
                  <a:gd name="T31" fmla="*/ 5 h 18"/>
                  <a:gd name="T32" fmla="*/ 79 w 84"/>
                  <a:gd name="T33" fmla="*/ 7 h 18"/>
                  <a:gd name="T34" fmla="*/ 69 w 84"/>
                  <a:gd name="T35" fmla="*/ 9 h 18"/>
                  <a:gd name="T36" fmla="*/ 47 w 84"/>
                  <a:gd name="T37" fmla="*/ 13 h 18"/>
                  <a:gd name="T38" fmla="*/ 25 w 84"/>
                  <a:gd name="T39" fmla="*/ 15 h 18"/>
                  <a:gd name="T40" fmla="*/ 25 w 84"/>
                  <a:gd name="T41" fmla="*/ 16 h 18"/>
                  <a:gd name="T42" fmla="*/ 78 w 84"/>
                  <a:gd name="T43" fmla="*/ 16 h 18"/>
                  <a:gd name="T44" fmla="*/ 76 w 84"/>
                  <a:gd name="T45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84" h="18">
                    <a:moveTo>
                      <a:pt x="76" y="18"/>
                    </a:moveTo>
                    <a:cubicBezTo>
                      <a:pt x="50" y="18"/>
                      <a:pt x="25" y="18"/>
                      <a:pt x="0" y="18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13" y="15"/>
                      <a:pt x="24" y="13"/>
                      <a:pt x="35" y="11"/>
                    </a:cubicBezTo>
                    <a:cubicBezTo>
                      <a:pt x="45" y="10"/>
                      <a:pt x="55" y="9"/>
                      <a:pt x="55" y="9"/>
                    </a:cubicBezTo>
                    <a:cubicBezTo>
                      <a:pt x="62" y="7"/>
                      <a:pt x="62" y="7"/>
                      <a:pt x="62" y="7"/>
                    </a:cubicBezTo>
                    <a:cubicBezTo>
                      <a:pt x="66" y="5"/>
                      <a:pt x="66" y="5"/>
                      <a:pt x="66" y="5"/>
                    </a:cubicBezTo>
                    <a:cubicBezTo>
                      <a:pt x="63" y="3"/>
                      <a:pt x="63" y="3"/>
                      <a:pt x="63" y="3"/>
                    </a:cubicBezTo>
                    <a:cubicBezTo>
                      <a:pt x="51" y="3"/>
                      <a:pt x="51" y="3"/>
                      <a:pt x="51" y="3"/>
                    </a:cubicBezTo>
                    <a:cubicBezTo>
                      <a:pt x="38" y="3"/>
                      <a:pt x="38" y="3"/>
                      <a:pt x="38" y="3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22" y="2"/>
                      <a:pt x="29" y="1"/>
                      <a:pt x="35" y="1"/>
                    </a:cubicBezTo>
                    <a:cubicBezTo>
                      <a:pt x="41" y="0"/>
                      <a:pt x="48" y="0"/>
                      <a:pt x="54" y="0"/>
                    </a:cubicBezTo>
                    <a:cubicBezTo>
                      <a:pt x="64" y="0"/>
                      <a:pt x="78" y="1"/>
                      <a:pt x="78" y="1"/>
                    </a:cubicBezTo>
                    <a:cubicBezTo>
                      <a:pt x="84" y="5"/>
                      <a:pt x="84" y="5"/>
                      <a:pt x="84" y="5"/>
                    </a:cubicBezTo>
                    <a:cubicBezTo>
                      <a:pt x="79" y="7"/>
                      <a:pt x="79" y="7"/>
                      <a:pt x="79" y="7"/>
                    </a:cubicBezTo>
                    <a:cubicBezTo>
                      <a:pt x="69" y="9"/>
                      <a:pt x="69" y="9"/>
                      <a:pt x="69" y="9"/>
                    </a:cubicBezTo>
                    <a:cubicBezTo>
                      <a:pt x="69" y="9"/>
                      <a:pt x="57" y="11"/>
                      <a:pt x="47" y="13"/>
                    </a:cubicBezTo>
                    <a:cubicBezTo>
                      <a:pt x="40" y="14"/>
                      <a:pt x="33" y="15"/>
                      <a:pt x="25" y="15"/>
                    </a:cubicBezTo>
                    <a:cubicBezTo>
                      <a:pt x="25" y="16"/>
                      <a:pt x="25" y="16"/>
                      <a:pt x="25" y="16"/>
                    </a:cubicBezTo>
                    <a:cubicBezTo>
                      <a:pt x="43" y="16"/>
                      <a:pt x="60" y="16"/>
                      <a:pt x="78" y="16"/>
                    </a:cubicBezTo>
                    <a:lnTo>
                      <a:pt x="76" y="1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7" name="Freeform 474"/>
              <p:cNvSpPr>
                <a:spLocks/>
              </p:cNvSpPr>
              <p:nvPr/>
            </p:nvSpPr>
            <p:spPr bwMode="auto">
              <a:xfrm>
                <a:off x="-10715625" y="881063"/>
                <a:ext cx="280988" cy="66675"/>
              </a:xfrm>
              <a:custGeom>
                <a:avLst/>
                <a:gdLst>
                  <a:gd name="T0" fmla="*/ 18 w 75"/>
                  <a:gd name="T1" fmla="*/ 18 h 18"/>
                  <a:gd name="T2" fmla="*/ 0 w 75"/>
                  <a:gd name="T3" fmla="*/ 18 h 18"/>
                  <a:gd name="T4" fmla="*/ 13 w 75"/>
                  <a:gd name="T5" fmla="*/ 0 h 18"/>
                  <a:gd name="T6" fmla="*/ 75 w 75"/>
                  <a:gd name="T7" fmla="*/ 0 h 18"/>
                  <a:gd name="T8" fmla="*/ 73 w 75"/>
                  <a:gd name="T9" fmla="*/ 3 h 18"/>
                  <a:gd name="T10" fmla="*/ 29 w 75"/>
                  <a:gd name="T11" fmla="*/ 3 h 18"/>
                  <a:gd name="T12" fmla="*/ 25 w 75"/>
                  <a:gd name="T13" fmla="*/ 8 h 18"/>
                  <a:gd name="T14" fmla="*/ 66 w 75"/>
                  <a:gd name="T15" fmla="*/ 8 h 18"/>
                  <a:gd name="T16" fmla="*/ 65 w 75"/>
                  <a:gd name="T17" fmla="*/ 11 h 18"/>
                  <a:gd name="T18" fmla="*/ 23 w 75"/>
                  <a:gd name="T19" fmla="*/ 11 h 18"/>
                  <a:gd name="T20" fmla="*/ 18 w 75"/>
                  <a:gd name="T21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5" h="18">
                    <a:moveTo>
                      <a:pt x="18" y="18"/>
                    </a:moveTo>
                    <a:cubicBezTo>
                      <a:pt x="12" y="18"/>
                      <a:pt x="6" y="18"/>
                      <a:pt x="0" y="18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33" y="0"/>
                      <a:pt x="54" y="0"/>
                      <a:pt x="75" y="0"/>
                    </a:cubicBezTo>
                    <a:cubicBezTo>
                      <a:pt x="73" y="3"/>
                      <a:pt x="73" y="3"/>
                      <a:pt x="73" y="3"/>
                    </a:cubicBezTo>
                    <a:cubicBezTo>
                      <a:pt x="58" y="3"/>
                      <a:pt x="44" y="3"/>
                      <a:pt x="29" y="3"/>
                    </a:cubicBezTo>
                    <a:cubicBezTo>
                      <a:pt x="25" y="8"/>
                      <a:pt x="25" y="8"/>
                      <a:pt x="25" y="8"/>
                    </a:cubicBezTo>
                    <a:cubicBezTo>
                      <a:pt x="39" y="8"/>
                      <a:pt x="53" y="8"/>
                      <a:pt x="66" y="8"/>
                    </a:cubicBezTo>
                    <a:cubicBezTo>
                      <a:pt x="65" y="11"/>
                      <a:pt x="65" y="11"/>
                      <a:pt x="65" y="11"/>
                    </a:cubicBezTo>
                    <a:cubicBezTo>
                      <a:pt x="51" y="11"/>
                      <a:pt x="37" y="11"/>
                      <a:pt x="23" y="11"/>
                    </a:cubicBezTo>
                    <a:lnTo>
                      <a:pt x="18" y="1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8" name="Freeform 475"/>
              <p:cNvSpPr>
                <a:spLocks/>
              </p:cNvSpPr>
              <p:nvPr/>
            </p:nvSpPr>
            <p:spPr bwMode="auto">
              <a:xfrm>
                <a:off x="-10434638" y="881063"/>
                <a:ext cx="300038" cy="66675"/>
              </a:xfrm>
              <a:custGeom>
                <a:avLst/>
                <a:gdLst>
                  <a:gd name="T0" fmla="*/ 80 w 80"/>
                  <a:gd name="T1" fmla="*/ 5 h 18"/>
                  <a:gd name="T2" fmla="*/ 72 w 80"/>
                  <a:gd name="T3" fmla="*/ 7 h 18"/>
                  <a:gd name="T4" fmla="*/ 54 w 80"/>
                  <a:gd name="T5" fmla="*/ 9 h 18"/>
                  <a:gd name="T6" fmla="*/ 54 w 80"/>
                  <a:gd name="T7" fmla="*/ 9 h 18"/>
                  <a:gd name="T8" fmla="*/ 73 w 80"/>
                  <a:gd name="T9" fmla="*/ 10 h 18"/>
                  <a:gd name="T10" fmla="*/ 77 w 80"/>
                  <a:gd name="T11" fmla="*/ 13 h 18"/>
                  <a:gd name="T12" fmla="*/ 63 w 80"/>
                  <a:gd name="T13" fmla="*/ 17 h 18"/>
                  <a:gd name="T14" fmla="*/ 30 w 80"/>
                  <a:gd name="T15" fmla="*/ 18 h 18"/>
                  <a:gd name="T16" fmla="*/ 0 w 80"/>
                  <a:gd name="T17" fmla="*/ 18 h 18"/>
                  <a:gd name="T18" fmla="*/ 2 w 80"/>
                  <a:gd name="T19" fmla="*/ 15 h 18"/>
                  <a:gd name="T20" fmla="*/ 16 w 80"/>
                  <a:gd name="T21" fmla="*/ 16 h 18"/>
                  <a:gd name="T22" fmla="*/ 31 w 80"/>
                  <a:gd name="T23" fmla="*/ 16 h 18"/>
                  <a:gd name="T24" fmla="*/ 51 w 80"/>
                  <a:gd name="T25" fmla="*/ 15 h 18"/>
                  <a:gd name="T26" fmla="*/ 59 w 80"/>
                  <a:gd name="T27" fmla="*/ 13 h 18"/>
                  <a:gd name="T28" fmla="*/ 53 w 80"/>
                  <a:gd name="T29" fmla="*/ 11 h 18"/>
                  <a:gd name="T30" fmla="*/ 31 w 80"/>
                  <a:gd name="T31" fmla="*/ 10 h 18"/>
                  <a:gd name="T32" fmla="*/ 22 w 80"/>
                  <a:gd name="T33" fmla="*/ 10 h 18"/>
                  <a:gd name="T34" fmla="*/ 23 w 80"/>
                  <a:gd name="T35" fmla="*/ 8 h 18"/>
                  <a:gd name="T36" fmla="*/ 33 w 80"/>
                  <a:gd name="T37" fmla="*/ 8 h 18"/>
                  <a:gd name="T38" fmla="*/ 62 w 80"/>
                  <a:gd name="T39" fmla="*/ 5 h 18"/>
                  <a:gd name="T40" fmla="*/ 58 w 80"/>
                  <a:gd name="T41" fmla="*/ 3 h 18"/>
                  <a:gd name="T42" fmla="*/ 45 w 80"/>
                  <a:gd name="T43" fmla="*/ 3 h 18"/>
                  <a:gd name="T44" fmla="*/ 33 w 80"/>
                  <a:gd name="T45" fmla="*/ 3 h 18"/>
                  <a:gd name="T46" fmla="*/ 19 w 80"/>
                  <a:gd name="T47" fmla="*/ 4 h 18"/>
                  <a:gd name="T48" fmla="*/ 11 w 80"/>
                  <a:gd name="T49" fmla="*/ 2 h 18"/>
                  <a:gd name="T50" fmla="*/ 48 w 80"/>
                  <a:gd name="T51" fmla="*/ 0 h 18"/>
                  <a:gd name="T52" fmla="*/ 73 w 80"/>
                  <a:gd name="T53" fmla="*/ 1 h 18"/>
                  <a:gd name="T54" fmla="*/ 80 w 80"/>
                  <a:gd name="T55" fmla="*/ 5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80" h="18">
                    <a:moveTo>
                      <a:pt x="80" y="5"/>
                    </a:moveTo>
                    <a:cubicBezTo>
                      <a:pt x="72" y="7"/>
                      <a:pt x="72" y="7"/>
                      <a:pt x="72" y="7"/>
                    </a:cubicBezTo>
                    <a:cubicBezTo>
                      <a:pt x="72" y="7"/>
                      <a:pt x="61" y="9"/>
                      <a:pt x="54" y="9"/>
                    </a:cubicBezTo>
                    <a:cubicBezTo>
                      <a:pt x="54" y="9"/>
                      <a:pt x="54" y="9"/>
                      <a:pt x="54" y="9"/>
                    </a:cubicBezTo>
                    <a:cubicBezTo>
                      <a:pt x="62" y="9"/>
                      <a:pt x="73" y="10"/>
                      <a:pt x="73" y="10"/>
                    </a:cubicBezTo>
                    <a:cubicBezTo>
                      <a:pt x="77" y="13"/>
                      <a:pt x="77" y="13"/>
                      <a:pt x="77" y="13"/>
                    </a:cubicBezTo>
                    <a:cubicBezTo>
                      <a:pt x="77" y="13"/>
                      <a:pt x="72" y="16"/>
                      <a:pt x="63" y="17"/>
                    </a:cubicBezTo>
                    <a:cubicBezTo>
                      <a:pt x="55" y="18"/>
                      <a:pt x="44" y="18"/>
                      <a:pt x="30" y="18"/>
                    </a:cubicBezTo>
                    <a:cubicBezTo>
                      <a:pt x="18" y="18"/>
                      <a:pt x="8" y="18"/>
                      <a:pt x="0" y="18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16" y="16"/>
                      <a:pt x="16" y="16"/>
                      <a:pt x="16" y="16"/>
                    </a:cubicBezTo>
                    <a:cubicBezTo>
                      <a:pt x="31" y="16"/>
                      <a:pt x="31" y="16"/>
                      <a:pt x="31" y="16"/>
                    </a:cubicBezTo>
                    <a:cubicBezTo>
                      <a:pt x="39" y="16"/>
                      <a:pt x="51" y="15"/>
                      <a:pt x="51" y="15"/>
                    </a:cubicBezTo>
                    <a:cubicBezTo>
                      <a:pt x="59" y="13"/>
                      <a:pt x="59" y="13"/>
                      <a:pt x="59" y="13"/>
                    </a:cubicBezTo>
                    <a:cubicBezTo>
                      <a:pt x="53" y="11"/>
                      <a:pt x="53" y="11"/>
                      <a:pt x="53" y="11"/>
                    </a:cubicBezTo>
                    <a:cubicBezTo>
                      <a:pt x="53" y="11"/>
                      <a:pt x="42" y="10"/>
                      <a:pt x="31" y="10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3" y="8"/>
                      <a:pt x="23" y="8"/>
                      <a:pt x="23" y="8"/>
                    </a:cubicBezTo>
                    <a:cubicBezTo>
                      <a:pt x="33" y="8"/>
                      <a:pt x="33" y="8"/>
                      <a:pt x="33" y="8"/>
                    </a:cubicBezTo>
                    <a:cubicBezTo>
                      <a:pt x="51" y="8"/>
                      <a:pt x="62" y="5"/>
                      <a:pt x="62" y="5"/>
                    </a:cubicBezTo>
                    <a:cubicBezTo>
                      <a:pt x="58" y="3"/>
                      <a:pt x="58" y="3"/>
                      <a:pt x="58" y="3"/>
                    </a:cubicBezTo>
                    <a:cubicBezTo>
                      <a:pt x="58" y="3"/>
                      <a:pt x="51" y="3"/>
                      <a:pt x="45" y="3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22" y="1"/>
                      <a:pt x="34" y="0"/>
                      <a:pt x="48" y="0"/>
                    </a:cubicBezTo>
                    <a:cubicBezTo>
                      <a:pt x="59" y="0"/>
                      <a:pt x="73" y="1"/>
                      <a:pt x="73" y="1"/>
                    </a:cubicBezTo>
                    <a:lnTo>
                      <a:pt x="80" y="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9" name="Freeform 476"/>
              <p:cNvSpPr>
                <a:spLocks/>
              </p:cNvSpPr>
              <p:nvPr/>
            </p:nvSpPr>
            <p:spPr bwMode="auto">
              <a:xfrm>
                <a:off x="-5640388" y="881063"/>
                <a:ext cx="269875" cy="66675"/>
              </a:xfrm>
              <a:custGeom>
                <a:avLst/>
                <a:gdLst>
                  <a:gd name="T0" fmla="*/ 18 w 72"/>
                  <a:gd name="T1" fmla="*/ 18 h 18"/>
                  <a:gd name="T2" fmla="*/ 0 w 72"/>
                  <a:gd name="T3" fmla="*/ 18 h 18"/>
                  <a:gd name="T4" fmla="*/ 9 w 72"/>
                  <a:gd name="T5" fmla="*/ 0 h 18"/>
                  <a:gd name="T6" fmla="*/ 72 w 72"/>
                  <a:gd name="T7" fmla="*/ 0 h 18"/>
                  <a:gd name="T8" fmla="*/ 70 w 72"/>
                  <a:gd name="T9" fmla="*/ 3 h 18"/>
                  <a:gd name="T10" fmla="*/ 26 w 72"/>
                  <a:gd name="T11" fmla="*/ 3 h 18"/>
                  <a:gd name="T12" fmla="*/ 23 w 72"/>
                  <a:gd name="T13" fmla="*/ 8 h 18"/>
                  <a:gd name="T14" fmla="*/ 65 w 72"/>
                  <a:gd name="T15" fmla="*/ 8 h 18"/>
                  <a:gd name="T16" fmla="*/ 63 w 72"/>
                  <a:gd name="T17" fmla="*/ 11 h 18"/>
                  <a:gd name="T18" fmla="*/ 22 w 72"/>
                  <a:gd name="T19" fmla="*/ 11 h 18"/>
                  <a:gd name="T20" fmla="*/ 18 w 72"/>
                  <a:gd name="T21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2" h="18">
                    <a:moveTo>
                      <a:pt x="18" y="18"/>
                    </a:moveTo>
                    <a:cubicBezTo>
                      <a:pt x="12" y="18"/>
                      <a:pt x="6" y="18"/>
                      <a:pt x="0" y="18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30" y="0"/>
                      <a:pt x="51" y="0"/>
                      <a:pt x="72" y="0"/>
                    </a:cubicBezTo>
                    <a:cubicBezTo>
                      <a:pt x="70" y="3"/>
                      <a:pt x="70" y="3"/>
                      <a:pt x="70" y="3"/>
                    </a:cubicBezTo>
                    <a:cubicBezTo>
                      <a:pt x="56" y="3"/>
                      <a:pt x="41" y="3"/>
                      <a:pt x="26" y="3"/>
                    </a:cubicBezTo>
                    <a:cubicBezTo>
                      <a:pt x="23" y="8"/>
                      <a:pt x="23" y="8"/>
                      <a:pt x="23" y="8"/>
                    </a:cubicBezTo>
                    <a:cubicBezTo>
                      <a:pt x="37" y="8"/>
                      <a:pt x="51" y="8"/>
                      <a:pt x="65" y="8"/>
                    </a:cubicBezTo>
                    <a:cubicBezTo>
                      <a:pt x="63" y="11"/>
                      <a:pt x="63" y="11"/>
                      <a:pt x="63" y="11"/>
                    </a:cubicBezTo>
                    <a:cubicBezTo>
                      <a:pt x="50" y="11"/>
                      <a:pt x="36" y="11"/>
                      <a:pt x="22" y="11"/>
                    </a:cubicBezTo>
                    <a:lnTo>
                      <a:pt x="18" y="1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0" name="Freeform 477"/>
              <p:cNvSpPr>
                <a:spLocks noEditPoints="1"/>
              </p:cNvSpPr>
              <p:nvPr/>
            </p:nvSpPr>
            <p:spPr bwMode="auto">
              <a:xfrm>
                <a:off x="-5367338" y="881063"/>
                <a:ext cx="315913" cy="66675"/>
              </a:xfrm>
              <a:custGeom>
                <a:avLst/>
                <a:gdLst>
                  <a:gd name="T0" fmla="*/ 83 w 84"/>
                  <a:gd name="T1" fmla="*/ 14 h 18"/>
                  <a:gd name="T2" fmla="*/ 68 w 84"/>
                  <a:gd name="T3" fmla="*/ 14 h 18"/>
                  <a:gd name="T4" fmla="*/ 66 w 84"/>
                  <a:gd name="T5" fmla="*/ 18 h 18"/>
                  <a:gd name="T6" fmla="*/ 49 w 84"/>
                  <a:gd name="T7" fmla="*/ 18 h 18"/>
                  <a:gd name="T8" fmla="*/ 51 w 84"/>
                  <a:gd name="T9" fmla="*/ 14 h 18"/>
                  <a:gd name="T10" fmla="*/ 0 w 84"/>
                  <a:gd name="T11" fmla="*/ 14 h 18"/>
                  <a:gd name="T12" fmla="*/ 1 w 84"/>
                  <a:gd name="T13" fmla="*/ 12 h 18"/>
                  <a:gd name="T14" fmla="*/ 57 w 84"/>
                  <a:gd name="T15" fmla="*/ 0 h 18"/>
                  <a:gd name="T16" fmla="*/ 75 w 84"/>
                  <a:gd name="T17" fmla="*/ 0 h 18"/>
                  <a:gd name="T18" fmla="*/ 69 w 84"/>
                  <a:gd name="T19" fmla="*/ 12 h 18"/>
                  <a:gd name="T20" fmla="*/ 84 w 84"/>
                  <a:gd name="T21" fmla="*/ 12 h 18"/>
                  <a:gd name="T22" fmla="*/ 83 w 84"/>
                  <a:gd name="T23" fmla="*/ 14 h 18"/>
                  <a:gd name="T24" fmla="*/ 52 w 84"/>
                  <a:gd name="T25" fmla="*/ 12 h 18"/>
                  <a:gd name="T26" fmla="*/ 54 w 84"/>
                  <a:gd name="T27" fmla="*/ 8 h 18"/>
                  <a:gd name="T28" fmla="*/ 57 w 84"/>
                  <a:gd name="T29" fmla="*/ 4 h 18"/>
                  <a:gd name="T30" fmla="*/ 56 w 84"/>
                  <a:gd name="T31" fmla="*/ 4 h 18"/>
                  <a:gd name="T32" fmla="*/ 48 w 84"/>
                  <a:gd name="T33" fmla="*/ 6 h 18"/>
                  <a:gd name="T34" fmla="*/ 18 w 84"/>
                  <a:gd name="T35" fmla="*/ 12 h 18"/>
                  <a:gd name="T36" fmla="*/ 52 w 84"/>
                  <a:gd name="T37" fmla="*/ 1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84" h="18">
                    <a:moveTo>
                      <a:pt x="83" y="14"/>
                    </a:moveTo>
                    <a:cubicBezTo>
                      <a:pt x="68" y="14"/>
                      <a:pt x="68" y="14"/>
                      <a:pt x="68" y="14"/>
                    </a:cubicBezTo>
                    <a:cubicBezTo>
                      <a:pt x="66" y="18"/>
                      <a:pt x="66" y="18"/>
                      <a:pt x="66" y="18"/>
                    </a:cubicBezTo>
                    <a:cubicBezTo>
                      <a:pt x="49" y="18"/>
                      <a:pt x="49" y="18"/>
                      <a:pt x="49" y="18"/>
                    </a:cubicBezTo>
                    <a:cubicBezTo>
                      <a:pt x="51" y="14"/>
                      <a:pt x="51" y="14"/>
                      <a:pt x="51" y="14"/>
                    </a:cubicBezTo>
                    <a:cubicBezTo>
                      <a:pt x="34" y="14"/>
                      <a:pt x="17" y="14"/>
                      <a:pt x="0" y="14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20" y="8"/>
                      <a:pt x="39" y="4"/>
                      <a:pt x="57" y="0"/>
                    </a:cubicBezTo>
                    <a:cubicBezTo>
                      <a:pt x="75" y="0"/>
                      <a:pt x="75" y="0"/>
                      <a:pt x="75" y="0"/>
                    </a:cubicBezTo>
                    <a:cubicBezTo>
                      <a:pt x="69" y="12"/>
                      <a:pt x="69" y="12"/>
                      <a:pt x="69" y="12"/>
                    </a:cubicBezTo>
                    <a:cubicBezTo>
                      <a:pt x="84" y="12"/>
                      <a:pt x="84" y="12"/>
                      <a:pt x="84" y="12"/>
                    </a:cubicBezTo>
                    <a:lnTo>
                      <a:pt x="83" y="14"/>
                    </a:lnTo>
                    <a:close/>
                    <a:moveTo>
                      <a:pt x="52" y="12"/>
                    </a:moveTo>
                    <a:cubicBezTo>
                      <a:pt x="54" y="8"/>
                      <a:pt x="54" y="8"/>
                      <a:pt x="54" y="8"/>
                    </a:cubicBezTo>
                    <a:cubicBezTo>
                      <a:pt x="57" y="4"/>
                      <a:pt x="57" y="4"/>
                      <a:pt x="57" y="4"/>
                    </a:cubicBezTo>
                    <a:cubicBezTo>
                      <a:pt x="56" y="4"/>
                      <a:pt x="56" y="4"/>
                      <a:pt x="56" y="4"/>
                    </a:cubicBezTo>
                    <a:cubicBezTo>
                      <a:pt x="48" y="6"/>
                      <a:pt x="48" y="6"/>
                      <a:pt x="48" y="6"/>
                    </a:cubicBezTo>
                    <a:cubicBezTo>
                      <a:pt x="38" y="8"/>
                      <a:pt x="28" y="10"/>
                      <a:pt x="18" y="12"/>
                    </a:cubicBezTo>
                    <a:cubicBezTo>
                      <a:pt x="29" y="12"/>
                      <a:pt x="40" y="12"/>
                      <a:pt x="52" y="1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1" name="Freeform 478"/>
              <p:cNvSpPr>
                <a:spLocks/>
              </p:cNvSpPr>
              <p:nvPr/>
            </p:nvSpPr>
            <p:spPr bwMode="auto">
              <a:xfrm>
                <a:off x="-566738" y="881063"/>
                <a:ext cx="255588" cy="66675"/>
              </a:xfrm>
              <a:custGeom>
                <a:avLst/>
                <a:gdLst>
                  <a:gd name="T0" fmla="*/ 18 w 68"/>
                  <a:gd name="T1" fmla="*/ 18 h 18"/>
                  <a:gd name="T2" fmla="*/ 0 w 68"/>
                  <a:gd name="T3" fmla="*/ 18 h 18"/>
                  <a:gd name="T4" fmla="*/ 5 w 68"/>
                  <a:gd name="T5" fmla="*/ 0 h 18"/>
                  <a:gd name="T6" fmla="*/ 68 w 68"/>
                  <a:gd name="T7" fmla="*/ 0 h 18"/>
                  <a:gd name="T8" fmla="*/ 67 w 68"/>
                  <a:gd name="T9" fmla="*/ 3 h 18"/>
                  <a:gd name="T10" fmla="*/ 23 w 68"/>
                  <a:gd name="T11" fmla="*/ 3 h 18"/>
                  <a:gd name="T12" fmla="*/ 21 w 68"/>
                  <a:gd name="T13" fmla="*/ 8 h 18"/>
                  <a:gd name="T14" fmla="*/ 63 w 68"/>
                  <a:gd name="T15" fmla="*/ 8 h 18"/>
                  <a:gd name="T16" fmla="*/ 62 w 68"/>
                  <a:gd name="T17" fmla="*/ 11 h 18"/>
                  <a:gd name="T18" fmla="*/ 20 w 68"/>
                  <a:gd name="T19" fmla="*/ 11 h 18"/>
                  <a:gd name="T20" fmla="*/ 18 w 68"/>
                  <a:gd name="T21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8" h="18">
                    <a:moveTo>
                      <a:pt x="18" y="18"/>
                    </a:moveTo>
                    <a:cubicBezTo>
                      <a:pt x="12" y="18"/>
                      <a:pt x="6" y="18"/>
                      <a:pt x="0" y="18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26" y="0"/>
                      <a:pt x="47" y="0"/>
                      <a:pt x="68" y="0"/>
                    </a:cubicBezTo>
                    <a:cubicBezTo>
                      <a:pt x="67" y="3"/>
                      <a:pt x="67" y="3"/>
                      <a:pt x="67" y="3"/>
                    </a:cubicBezTo>
                    <a:cubicBezTo>
                      <a:pt x="52" y="3"/>
                      <a:pt x="38" y="3"/>
                      <a:pt x="23" y="3"/>
                    </a:cubicBezTo>
                    <a:cubicBezTo>
                      <a:pt x="21" y="8"/>
                      <a:pt x="21" y="8"/>
                      <a:pt x="21" y="8"/>
                    </a:cubicBezTo>
                    <a:cubicBezTo>
                      <a:pt x="35" y="8"/>
                      <a:pt x="49" y="8"/>
                      <a:pt x="63" y="8"/>
                    </a:cubicBezTo>
                    <a:cubicBezTo>
                      <a:pt x="62" y="11"/>
                      <a:pt x="62" y="11"/>
                      <a:pt x="62" y="11"/>
                    </a:cubicBezTo>
                    <a:cubicBezTo>
                      <a:pt x="48" y="11"/>
                      <a:pt x="34" y="11"/>
                      <a:pt x="20" y="11"/>
                    </a:cubicBezTo>
                    <a:lnTo>
                      <a:pt x="18" y="1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2" name="Freeform 479"/>
              <p:cNvSpPr>
                <a:spLocks/>
              </p:cNvSpPr>
              <p:nvPr/>
            </p:nvSpPr>
            <p:spPr bwMode="auto">
              <a:xfrm>
                <a:off x="-274638" y="881063"/>
                <a:ext cx="274638" cy="66675"/>
              </a:xfrm>
              <a:custGeom>
                <a:avLst/>
                <a:gdLst>
                  <a:gd name="T0" fmla="*/ 38 w 73"/>
                  <a:gd name="T1" fmla="*/ 7 h 18"/>
                  <a:gd name="T2" fmla="*/ 64 w 73"/>
                  <a:gd name="T3" fmla="*/ 9 h 18"/>
                  <a:gd name="T4" fmla="*/ 73 w 73"/>
                  <a:gd name="T5" fmla="*/ 12 h 18"/>
                  <a:gd name="T6" fmla="*/ 60 w 73"/>
                  <a:gd name="T7" fmla="*/ 17 h 18"/>
                  <a:gd name="T8" fmla="*/ 28 w 73"/>
                  <a:gd name="T9" fmla="*/ 18 h 18"/>
                  <a:gd name="T10" fmla="*/ 0 w 73"/>
                  <a:gd name="T11" fmla="*/ 18 h 18"/>
                  <a:gd name="T12" fmla="*/ 0 w 73"/>
                  <a:gd name="T13" fmla="*/ 15 h 18"/>
                  <a:gd name="T14" fmla="*/ 14 w 73"/>
                  <a:gd name="T15" fmla="*/ 16 h 18"/>
                  <a:gd name="T16" fmla="*/ 29 w 73"/>
                  <a:gd name="T17" fmla="*/ 16 h 18"/>
                  <a:gd name="T18" fmla="*/ 47 w 73"/>
                  <a:gd name="T19" fmla="*/ 15 h 18"/>
                  <a:gd name="T20" fmla="*/ 54 w 73"/>
                  <a:gd name="T21" fmla="*/ 13 h 18"/>
                  <a:gd name="T22" fmla="*/ 30 w 73"/>
                  <a:gd name="T23" fmla="*/ 9 h 18"/>
                  <a:gd name="T24" fmla="*/ 21 w 73"/>
                  <a:gd name="T25" fmla="*/ 10 h 18"/>
                  <a:gd name="T26" fmla="*/ 12 w 73"/>
                  <a:gd name="T27" fmla="*/ 10 h 18"/>
                  <a:gd name="T28" fmla="*/ 4 w 73"/>
                  <a:gd name="T29" fmla="*/ 9 h 18"/>
                  <a:gd name="T30" fmla="*/ 11 w 73"/>
                  <a:gd name="T31" fmla="*/ 0 h 18"/>
                  <a:gd name="T32" fmla="*/ 68 w 73"/>
                  <a:gd name="T33" fmla="*/ 0 h 18"/>
                  <a:gd name="T34" fmla="*/ 67 w 73"/>
                  <a:gd name="T35" fmla="*/ 3 h 18"/>
                  <a:gd name="T36" fmla="*/ 26 w 73"/>
                  <a:gd name="T37" fmla="*/ 3 h 18"/>
                  <a:gd name="T38" fmla="*/ 22 w 73"/>
                  <a:gd name="T39" fmla="*/ 8 h 18"/>
                  <a:gd name="T40" fmla="*/ 29 w 73"/>
                  <a:gd name="T41" fmla="*/ 7 h 18"/>
                  <a:gd name="T42" fmla="*/ 38 w 73"/>
                  <a:gd name="T43" fmla="*/ 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73" h="18">
                    <a:moveTo>
                      <a:pt x="38" y="7"/>
                    </a:moveTo>
                    <a:cubicBezTo>
                      <a:pt x="49" y="7"/>
                      <a:pt x="58" y="8"/>
                      <a:pt x="64" y="9"/>
                    </a:cubicBezTo>
                    <a:cubicBezTo>
                      <a:pt x="70" y="9"/>
                      <a:pt x="73" y="12"/>
                      <a:pt x="73" y="12"/>
                    </a:cubicBezTo>
                    <a:cubicBezTo>
                      <a:pt x="73" y="12"/>
                      <a:pt x="68" y="16"/>
                      <a:pt x="60" y="17"/>
                    </a:cubicBezTo>
                    <a:cubicBezTo>
                      <a:pt x="53" y="18"/>
                      <a:pt x="42" y="18"/>
                      <a:pt x="28" y="18"/>
                    </a:cubicBezTo>
                    <a:cubicBezTo>
                      <a:pt x="16" y="18"/>
                      <a:pt x="6" y="18"/>
                      <a:pt x="0" y="18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14" y="16"/>
                      <a:pt x="14" y="16"/>
                      <a:pt x="14" y="16"/>
                    </a:cubicBezTo>
                    <a:cubicBezTo>
                      <a:pt x="29" y="16"/>
                      <a:pt x="29" y="16"/>
                      <a:pt x="29" y="16"/>
                    </a:cubicBezTo>
                    <a:cubicBezTo>
                      <a:pt x="37" y="16"/>
                      <a:pt x="47" y="15"/>
                      <a:pt x="47" y="15"/>
                    </a:cubicBezTo>
                    <a:cubicBezTo>
                      <a:pt x="54" y="13"/>
                      <a:pt x="54" y="13"/>
                      <a:pt x="54" y="13"/>
                    </a:cubicBezTo>
                    <a:cubicBezTo>
                      <a:pt x="54" y="13"/>
                      <a:pt x="47" y="9"/>
                      <a:pt x="30" y="9"/>
                    </a:cubicBezTo>
                    <a:cubicBezTo>
                      <a:pt x="21" y="10"/>
                      <a:pt x="21" y="10"/>
                      <a:pt x="21" y="10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30" y="0"/>
                      <a:pt x="49" y="0"/>
                      <a:pt x="68" y="0"/>
                    </a:cubicBezTo>
                    <a:cubicBezTo>
                      <a:pt x="67" y="3"/>
                      <a:pt x="67" y="3"/>
                      <a:pt x="67" y="3"/>
                    </a:cubicBezTo>
                    <a:cubicBezTo>
                      <a:pt x="54" y="3"/>
                      <a:pt x="40" y="3"/>
                      <a:pt x="26" y="3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9" y="7"/>
                      <a:pt x="29" y="7"/>
                      <a:pt x="29" y="7"/>
                    </a:cubicBezTo>
                    <a:lnTo>
                      <a:pt x="38" y="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3" name="Freeform 480"/>
              <p:cNvSpPr>
                <a:spLocks/>
              </p:cNvSpPr>
              <p:nvPr/>
            </p:nvSpPr>
            <p:spPr bwMode="auto">
              <a:xfrm>
                <a:off x="4511675" y="881063"/>
                <a:ext cx="236538" cy="66675"/>
              </a:xfrm>
              <a:custGeom>
                <a:avLst/>
                <a:gdLst>
                  <a:gd name="T0" fmla="*/ 18 w 63"/>
                  <a:gd name="T1" fmla="*/ 18 h 18"/>
                  <a:gd name="T2" fmla="*/ 0 w 63"/>
                  <a:gd name="T3" fmla="*/ 18 h 18"/>
                  <a:gd name="T4" fmla="*/ 1 w 63"/>
                  <a:gd name="T5" fmla="*/ 0 h 18"/>
                  <a:gd name="T6" fmla="*/ 63 w 63"/>
                  <a:gd name="T7" fmla="*/ 0 h 18"/>
                  <a:gd name="T8" fmla="*/ 63 w 63"/>
                  <a:gd name="T9" fmla="*/ 3 h 18"/>
                  <a:gd name="T10" fmla="*/ 19 w 63"/>
                  <a:gd name="T11" fmla="*/ 3 h 18"/>
                  <a:gd name="T12" fmla="*/ 18 w 63"/>
                  <a:gd name="T13" fmla="*/ 8 h 18"/>
                  <a:gd name="T14" fmla="*/ 60 w 63"/>
                  <a:gd name="T15" fmla="*/ 8 h 18"/>
                  <a:gd name="T16" fmla="*/ 60 w 63"/>
                  <a:gd name="T17" fmla="*/ 11 h 18"/>
                  <a:gd name="T18" fmla="*/ 18 w 63"/>
                  <a:gd name="T19" fmla="*/ 11 h 18"/>
                  <a:gd name="T20" fmla="*/ 18 w 63"/>
                  <a:gd name="T21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3" h="18">
                    <a:moveTo>
                      <a:pt x="18" y="18"/>
                    </a:moveTo>
                    <a:cubicBezTo>
                      <a:pt x="12" y="18"/>
                      <a:pt x="6" y="18"/>
                      <a:pt x="0" y="18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2" y="0"/>
                      <a:pt x="43" y="0"/>
                      <a:pt x="63" y="0"/>
                    </a:cubicBezTo>
                    <a:cubicBezTo>
                      <a:pt x="63" y="3"/>
                      <a:pt x="63" y="3"/>
                      <a:pt x="63" y="3"/>
                    </a:cubicBezTo>
                    <a:cubicBezTo>
                      <a:pt x="48" y="3"/>
                      <a:pt x="34" y="3"/>
                      <a:pt x="19" y="3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32" y="8"/>
                      <a:pt x="46" y="8"/>
                      <a:pt x="60" y="8"/>
                    </a:cubicBezTo>
                    <a:cubicBezTo>
                      <a:pt x="60" y="11"/>
                      <a:pt x="60" y="11"/>
                      <a:pt x="60" y="11"/>
                    </a:cubicBezTo>
                    <a:cubicBezTo>
                      <a:pt x="46" y="11"/>
                      <a:pt x="32" y="11"/>
                      <a:pt x="18" y="11"/>
                    </a:cubicBezTo>
                    <a:lnTo>
                      <a:pt x="18" y="1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4" name="Freeform 481"/>
              <p:cNvSpPr>
                <a:spLocks noEditPoints="1"/>
              </p:cNvSpPr>
              <p:nvPr/>
            </p:nvSpPr>
            <p:spPr bwMode="auto">
              <a:xfrm>
                <a:off x="4792663" y="881063"/>
                <a:ext cx="280988" cy="66675"/>
              </a:xfrm>
              <a:custGeom>
                <a:avLst/>
                <a:gdLst>
                  <a:gd name="T0" fmla="*/ 0 w 75"/>
                  <a:gd name="T1" fmla="*/ 11 h 18"/>
                  <a:gd name="T2" fmla="*/ 54 w 75"/>
                  <a:gd name="T3" fmla="*/ 0 h 18"/>
                  <a:gd name="T4" fmla="*/ 68 w 75"/>
                  <a:gd name="T5" fmla="*/ 0 h 18"/>
                  <a:gd name="T6" fmla="*/ 68 w 75"/>
                  <a:gd name="T7" fmla="*/ 3 h 18"/>
                  <a:gd name="T8" fmla="*/ 54 w 75"/>
                  <a:gd name="T9" fmla="*/ 3 h 18"/>
                  <a:gd name="T10" fmla="*/ 28 w 75"/>
                  <a:gd name="T11" fmla="*/ 4 h 18"/>
                  <a:gd name="T12" fmla="*/ 18 w 75"/>
                  <a:gd name="T13" fmla="*/ 9 h 18"/>
                  <a:gd name="T14" fmla="*/ 19 w 75"/>
                  <a:gd name="T15" fmla="*/ 9 h 18"/>
                  <a:gd name="T16" fmla="*/ 29 w 75"/>
                  <a:gd name="T17" fmla="*/ 8 h 18"/>
                  <a:gd name="T18" fmla="*/ 44 w 75"/>
                  <a:gd name="T19" fmla="*/ 7 h 18"/>
                  <a:gd name="T20" fmla="*/ 67 w 75"/>
                  <a:gd name="T21" fmla="*/ 8 h 18"/>
                  <a:gd name="T22" fmla="*/ 75 w 75"/>
                  <a:gd name="T23" fmla="*/ 12 h 18"/>
                  <a:gd name="T24" fmla="*/ 66 w 75"/>
                  <a:gd name="T25" fmla="*/ 17 h 18"/>
                  <a:gd name="T26" fmla="*/ 39 w 75"/>
                  <a:gd name="T27" fmla="*/ 18 h 18"/>
                  <a:gd name="T28" fmla="*/ 18 w 75"/>
                  <a:gd name="T29" fmla="*/ 18 h 18"/>
                  <a:gd name="T30" fmla="*/ 5 w 75"/>
                  <a:gd name="T31" fmla="*/ 15 h 18"/>
                  <a:gd name="T32" fmla="*/ 0 w 75"/>
                  <a:gd name="T33" fmla="*/ 11 h 18"/>
                  <a:gd name="T34" fmla="*/ 39 w 75"/>
                  <a:gd name="T35" fmla="*/ 16 h 18"/>
                  <a:gd name="T36" fmla="*/ 53 w 75"/>
                  <a:gd name="T37" fmla="*/ 15 h 18"/>
                  <a:gd name="T38" fmla="*/ 58 w 75"/>
                  <a:gd name="T39" fmla="*/ 12 h 18"/>
                  <a:gd name="T40" fmla="*/ 53 w 75"/>
                  <a:gd name="T41" fmla="*/ 10 h 18"/>
                  <a:gd name="T42" fmla="*/ 39 w 75"/>
                  <a:gd name="T43" fmla="*/ 9 h 18"/>
                  <a:gd name="T44" fmla="*/ 29 w 75"/>
                  <a:gd name="T45" fmla="*/ 10 h 18"/>
                  <a:gd name="T46" fmla="*/ 21 w 75"/>
                  <a:gd name="T47" fmla="*/ 11 h 18"/>
                  <a:gd name="T48" fmla="*/ 18 w 75"/>
                  <a:gd name="T49" fmla="*/ 12 h 18"/>
                  <a:gd name="T50" fmla="*/ 24 w 75"/>
                  <a:gd name="T51" fmla="*/ 15 h 18"/>
                  <a:gd name="T52" fmla="*/ 39 w 75"/>
                  <a:gd name="T53" fmla="*/ 1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75" h="18">
                    <a:moveTo>
                      <a:pt x="0" y="11"/>
                    </a:moveTo>
                    <a:cubicBezTo>
                      <a:pt x="1" y="4"/>
                      <a:pt x="19" y="0"/>
                      <a:pt x="54" y="0"/>
                    </a:cubicBezTo>
                    <a:cubicBezTo>
                      <a:pt x="68" y="0"/>
                      <a:pt x="68" y="0"/>
                      <a:pt x="68" y="0"/>
                    </a:cubicBezTo>
                    <a:cubicBezTo>
                      <a:pt x="68" y="3"/>
                      <a:pt x="68" y="3"/>
                      <a:pt x="68" y="3"/>
                    </a:cubicBezTo>
                    <a:cubicBezTo>
                      <a:pt x="54" y="3"/>
                      <a:pt x="54" y="3"/>
                      <a:pt x="54" y="3"/>
                    </a:cubicBezTo>
                    <a:cubicBezTo>
                      <a:pt x="43" y="3"/>
                      <a:pt x="34" y="3"/>
                      <a:pt x="28" y="4"/>
                    </a:cubicBezTo>
                    <a:cubicBezTo>
                      <a:pt x="22" y="5"/>
                      <a:pt x="18" y="9"/>
                      <a:pt x="18" y="9"/>
                    </a:cubicBezTo>
                    <a:cubicBezTo>
                      <a:pt x="19" y="9"/>
                      <a:pt x="19" y="9"/>
                      <a:pt x="19" y="9"/>
                    </a:cubicBezTo>
                    <a:cubicBezTo>
                      <a:pt x="29" y="8"/>
                      <a:pt x="29" y="8"/>
                      <a:pt x="29" y="8"/>
                    </a:cubicBezTo>
                    <a:cubicBezTo>
                      <a:pt x="44" y="7"/>
                      <a:pt x="44" y="7"/>
                      <a:pt x="44" y="7"/>
                    </a:cubicBezTo>
                    <a:cubicBezTo>
                      <a:pt x="54" y="7"/>
                      <a:pt x="67" y="8"/>
                      <a:pt x="67" y="8"/>
                    </a:cubicBezTo>
                    <a:cubicBezTo>
                      <a:pt x="75" y="12"/>
                      <a:pt x="75" y="12"/>
                      <a:pt x="75" y="12"/>
                    </a:cubicBezTo>
                    <a:cubicBezTo>
                      <a:pt x="75" y="12"/>
                      <a:pt x="72" y="16"/>
                      <a:pt x="66" y="17"/>
                    </a:cubicBezTo>
                    <a:cubicBezTo>
                      <a:pt x="59" y="18"/>
                      <a:pt x="50" y="18"/>
                      <a:pt x="39" y="18"/>
                    </a:cubicBezTo>
                    <a:cubicBezTo>
                      <a:pt x="31" y="18"/>
                      <a:pt x="18" y="18"/>
                      <a:pt x="18" y="18"/>
                    </a:cubicBezTo>
                    <a:cubicBezTo>
                      <a:pt x="5" y="15"/>
                      <a:pt x="5" y="15"/>
                      <a:pt x="5" y="15"/>
                    </a:cubicBezTo>
                    <a:lnTo>
                      <a:pt x="0" y="11"/>
                    </a:lnTo>
                    <a:close/>
                    <a:moveTo>
                      <a:pt x="39" y="16"/>
                    </a:moveTo>
                    <a:cubicBezTo>
                      <a:pt x="45" y="16"/>
                      <a:pt x="53" y="15"/>
                      <a:pt x="53" y="15"/>
                    </a:cubicBezTo>
                    <a:cubicBezTo>
                      <a:pt x="58" y="12"/>
                      <a:pt x="58" y="12"/>
                      <a:pt x="58" y="12"/>
                    </a:cubicBezTo>
                    <a:cubicBezTo>
                      <a:pt x="53" y="10"/>
                      <a:pt x="53" y="10"/>
                      <a:pt x="53" y="10"/>
                    </a:cubicBezTo>
                    <a:cubicBezTo>
                      <a:pt x="53" y="10"/>
                      <a:pt x="46" y="9"/>
                      <a:pt x="39" y="9"/>
                    </a:cubicBezTo>
                    <a:cubicBezTo>
                      <a:pt x="29" y="10"/>
                      <a:pt x="29" y="10"/>
                      <a:pt x="29" y="10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18" y="12"/>
                      <a:pt x="18" y="12"/>
                      <a:pt x="18" y="12"/>
                    </a:cubicBezTo>
                    <a:cubicBezTo>
                      <a:pt x="24" y="15"/>
                      <a:pt x="24" y="15"/>
                      <a:pt x="24" y="15"/>
                    </a:cubicBezTo>
                    <a:cubicBezTo>
                      <a:pt x="24" y="15"/>
                      <a:pt x="33" y="16"/>
                      <a:pt x="39" y="1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5" name="Freeform 482"/>
              <p:cNvSpPr>
                <a:spLocks/>
              </p:cNvSpPr>
              <p:nvPr/>
            </p:nvSpPr>
            <p:spPr bwMode="auto">
              <a:xfrm>
                <a:off x="9574213" y="881063"/>
                <a:ext cx="236538" cy="66675"/>
              </a:xfrm>
              <a:custGeom>
                <a:avLst/>
                <a:gdLst>
                  <a:gd name="T0" fmla="*/ 21 w 63"/>
                  <a:gd name="T1" fmla="*/ 18 h 18"/>
                  <a:gd name="T2" fmla="*/ 3 w 63"/>
                  <a:gd name="T3" fmla="*/ 18 h 18"/>
                  <a:gd name="T4" fmla="*/ 0 w 63"/>
                  <a:gd name="T5" fmla="*/ 0 h 18"/>
                  <a:gd name="T6" fmla="*/ 63 w 63"/>
                  <a:gd name="T7" fmla="*/ 0 h 18"/>
                  <a:gd name="T8" fmla="*/ 63 w 63"/>
                  <a:gd name="T9" fmla="*/ 3 h 18"/>
                  <a:gd name="T10" fmla="*/ 19 w 63"/>
                  <a:gd name="T11" fmla="*/ 3 h 18"/>
                  <a:gd name="T12" fmla="*/ 19 w 63"/>
                  <a:gd name="T13" fmla="*/ 8 h 18"/>
                  <a:gd name="T14" fmla="*/ 61 w 63"/>
                  <a:gd name="T15" fmla="*/ 8 h 18"/>
                  <a:gd name="T16" fmla="*/ 62 w 63"/>
                  <a:gd name="T17" fmla="*/ 11 h 18"/>
                  <a:gd name="T18" fmla="*/ 20 w 63"/>
                  <a:gd name="T19" fmla="*/ 11 h 18"/>
                  <a:gd name="T20" fmla="*/ 21 w 63"/>
                  <a:gd name="T21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3" h="18">
                    <a:moveTo>
                      <a:pt x="21" y="18"/>
                    </a:moveTo>
                    <a:cubicBezTo>
                      <a:pt x="15" y="18"/>
                      <a:pt x="9" y="18"/>
                      <a:pt x="3" y="18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1" y="0"/>
                      <a:pt x="42" y="0"/>
                      <a:pt x="63" y="0"/>
                    </a:cubicBezTo>
                    <a:cubicBezTo>
                      <a:pt x="63" y="3"/>
                      <a:pt x="63" y="3"/>
                      <a:pt x="63" y="3"/>
                    </a:cubicBezTo>
                    <a:cubicBezTo>
                      <a:pt x="48" y="3"/>
                      <a:pt x="34" y="3"/>
                      <a:pt x="19" y="3"/>
                    </a:cubicBezTo>
                    <a:cubicBezTo>
                      <a:pt x="19" y="8"/>
                      <a:pt x="19" y="8"/>
                      <a:pt x="19" y="8"/>
                    </a:cubicBezTo>
                    <a:cubicBezTo>
                      <a:pt x="33" y="8"/>
                      <a:pt x="47" y="8"/>
                      <a:pt x="61" y="8"/>
                    </a:cubicBezTo>
                    <a:cubicBezTo>
                      <a:pt x="62" y="11"/>
                      <a:pt x="62" y="11"/>
                      <a:pt x="62" y="11"/>
                    </a:cubicBezTo>
                    <a:cubicBezTo>
                      <a:pt x="48" y="11"/>
                      <a:pt x="34" y="11"/>
                      <a:pt x="20" y="11"/>
                    </a:cubicBezTo>
                    <a:lnTo>
                      <a:pt x="21" y="1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6" name="Freeform 483"/>
              <p:cNvSpPr>
                <a:spLocks/>
              </p:cNvSpPr>
              <p:nvPr/>
            </p:nvSpPr>
            <p:spPr bwMode="auto">
              <a:xfrm>
                <a:off x="9852025" y="881063"/>
                <a:ext cx="288925" cy="66675"/>
              </a:xfrm>
              <a:custGeom>
                <a:avLst/>
                <a:gdLst>
                  <a:gd name="T0" fmla="*/ 16 w 77"/>
                  <a:gd name="T1" fmla="*/ 18 h 18"/>
                  <a:gd name="T2" fmla="*/ 58 w 77"/>
                  <a:gd name="T3" fmla="*/ 3 h 18"/>
                  <a:gd name="T4" fmla="*/ 0 w 77"/>
                  <a:gd name="T5" fmla="*/ 3 h 18"/>
                  <a:gd name="T6" fmla="*/ 0 w 77"/>
                  <a:gd name="T7" fmla="*/ 0 h 18"/>
                  <a:gd name="T8" fmla="*/ 76 w 77"/>
                  <a:gd name="T9" fmla="*/ 0 h 18"/>
                  <a:gd name="T10" fmla="*/ 77 w 77"/>
                  <a:gd name="T11" fmla="*/ 3 h 18"/>
                  <a:gd name="T12" fmla="*/ 36 w 77"/>
                  <a:gd name="T13" fmla="*/ 18 h 18"/>
                  <a:gd name="T14" fmla="*/ 16 w 77"/>
                  <a:gd name="T15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7" h="18">
                    <a:moveTo>
                      <a:pt x="16" y="18"/>
                    </a:moveTo>
                    <a:cubicBezTo>
                      <a:pt x="30" y="13"/>
                      <a:pt x="44" y="8"/>
                      <a:pt x="58" y="3"/>
                    </a:cubicBezTo>
                    <a:cubicBezTo>
                      <a:pt x="39" y="3"/>
                      <a:pt x="19" y="3"/>
                      <a:pt x="0" y="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5" y="0"/>
                      <a:pt x="51" y="0"/>
                      <a:pt x="76" y="0"/>
                    </a:cubicBezTo>
                    <a:cubicBezTo>
                      <a:pt x="77" y="3"/>
                      <a:pt x="77" y="3"/>
                      <a:pt x="77" y="3"/>
                    </a:cubicBezTo>
                    <a:cubicBezTo>
                      <a:pt x="63" y="8"/>
                      <a:pt x="49" y="13"/>
                      <a:pt x="36" y="18"/>
                    </a:cubicBezTo>
                    <a:cubicBezTo>
                      <a:pt x="29" y="18"/>
                      <a:pt x="23" y="18"/>
                      <a:pt x="16" y="1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7" name="Freeform 484"/>
              <p:cNvSpPr>
                <a:spLocks/>
              </p:cNvSpPr>
              <p:nvPr/>
            </p:nvSpPr>
            <p:spPr bwMode="auto">
              <a:xfrm>
                <a:off x="14638338" y="881063"/>
                <a:ext cx="236538" cy="66675"/>
              </a:xfrm>
              <a:custGeom>
                <a:avLst/>
                <a:gdLst>
                  <a:gd name="T0" fmla="*/ 24 w 63"/>
                  <a:gd name="T1" fmla="*/ 18 h 18"/>
                  <a:gd name="T2" fmla="*/ 6 w 63"/>
                  <a:gd name="T3" fmla="*/ 18 h 18"/>
                  <a:gd name="T4" fmla="*/ 0 w 63"/>
                  <a:gd name="T5" fmla="*/ 0 h 18"/>
                  <a:gd name="T6" fmla="*/ 62 w 63"/>
                  <a:gd name="T7" fmla="*/ 0 h 18"/>
                  <a:gd name="T8" fmla="*/ 63 w 63"/>
                  <a:gd name="T9" fmla="*/ 3 h 18"/>
                  <a:gd name="T10" fmla="*/ 19 w 63"/>
                  <a:gd name="T11" fmla="*/ 3 h 18"/>
                  <a:gd name="T12" fmla="*/ 21 w 63"/>
                  <a:gd name="T13" fmla="*/ 8 h 18"/>
                  <a:gd name="T14" fmla="*/ 63 w 63"/>
                  <a:gd name="T15" fmla="*/ 8 h 18"/>
                  <a:gd name="T16" fmla="*/ 63 w 63"/>
                  <a:gd name="T17" fmla="*/ 11 h 18"/>
                  <a:gd name="T18" fmla="*/ 22 w 63"/>
                  <a:gd name="T19" fmla="*/ 11 h 18"/>
                  <a:gd name="T20" fmla="*/ 24 w 63"/>
                  <a:gd name="T21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3" h="18">
                    <a:moveTo>
                      <a:pt x="24" y="18"/>
                    </a:moveTo>
                    <a:cubicBezTo>
                      <a:pt x="18" y="18"/>
                      <a:pt x="12" y="18"/>
                      <a:pt x="6" y="18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0" y="0"/>
                      <a:pt x="41" y="0"/>
                      <a:pt x="62" y="0"/>
                    </a:cubicBezTo>
                    <a:cubicBezTo>
                      <a:pt x="63" y="3"/>
                      <a:pt x="63" y="3"/>
                      <a:pt x="63" y="3"/>
                    </a:cubicBezTo>
                    <a:cubicBezTo>
                      <a:pt x="48" y="3"/>
                      <a:pt x="34" y="3"/>
                      <a:pt x="19" y="3"/>
                    </a:cubicBezTo>
                    <a:cubicBezTo>
                      <a:pt x="21" y="8"/>
                      <a:pt x="21" y="8"/>
                      <a:pt x="21" y="8"/>
                    </a:cubicBezTo>
                    <a:cubicBezTo>
                      <a:pt x="35" y="8"/>
                      <a:pt x="49" y="8"/>
                      <a:pt x="63" y="8"/>
                    </a:cubicBezTo>
                    <a:cubicBezTo>
                      <a:pt x="63" y="11"/>
                      <a:pt x="63" y="11"/>
                      <a:pt x="63" y="11"/>
                    </a:cubicBezTo>
                    <a:cubicBezTo>
                      <a:pt x="50" y="11"/>
                      <a:pt x="36" y="11"/>
                      <a:pt x="22" y="11"/>
                    </a:cubicBezTo>
                    <a:lnTo>
                      <a:pt x="24" y="1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8" name="Freeform 485"/>
              <p:cNvSpPr>
                <a:spLocks noEditPoints="1"/>
              </p:cNvSpPr>
              <p:nvPr/>
            </p:nvSpPr>
            <p:spPr bwMode="auto">
              <a:xfrm>
                <a:off x="14933613" y="881063"/>
                <a:ext cx="285750" cy="66675"/>
              </a:xfrm>
              <a:custGeom>
                <a:avLst/>
                <a:gdLst>
                  <a:gd name="T0" fmla="*/ 33 w 76"/>
                  <a:gd name="T1" fmla="*/ 0 h 18"/>
                  <a:gd name="T2" fmla="*/ 58 w 76"/>
                  <a:gd name="T3" fmla="*/ 1 h 18"/>
                  <a:gd name="T4" fmla="*/ 68 w 76"/>
                  <a:gd name="T5" fmla="*/ 5 h 18"/>
                  <a:gd name="T6" fmla="*/ 50 w 76"/>
                  <a:gd name="T7" fmla="*/ 9 h 18"/>
                  <a:gd name="T8" fmla="*/ 69 w 76"/>
                  <a:gd name="T9" fmla="*/ 11 h 18"/>
                  <a:gd name="T10" fmla="*/ 76 w 76"/>
                  <a:gd name="T11" fmla="*/ 14 h 18"/>
                  <a:gd name="T12" fmla="*/ 67 w 76"/>
                  <a:gd name="T13" fmla="*/ 17 h 18"/>
                  <a:gd name="T14" fmla="*/ 40 w 76"/>
                  <a:gd name="T15" fmla="*/ 18 h 18"/>
                  <a:gd name="T16" fmla="*/ 12 w 76"/>
                  <a:gd name="T17" fmla="*/ 17 h 18"/>
                  <a:gd name="T18" fmla="*/ 0 w 76"/>
                  <a:gd name="T19" fmla="*/ 14 h 18"/>
                  <a:gd name="T20" fmla="*/ 5 w 76"/>
                  <a:gd name="T21" fmla="*/ 11 h 18"/>
                  <a:gd name="T22" fmla="*/ 21 w 76"/>
                  <a:gd name="T23" fmla="*/ 9 h 18"/>
                  <a:gd name="T24" fmla="*/ 5 w 76"/>
                  <a:gd name="T25" fmla="*/ 7 h 18"/>
                  <a:gd name="T26" fmla="*/ 0 w 76"/>
                  <a:gd name="T27" fmla="*/ 5 h 18"/>
                  <a:gd name="T28" fmla="*/ 9 w 76"/>
                  <a:gd name="T29" fmla="*/ 1 h 18"/>
                  <a:gd name="T30" fmla="*/ 33 w 76"/>
                  <a:gd name="T31" fmla="*/ 0 h 18"/>
                  <a:gd name="T32" fmla="*/ 17 w 76"/>
                  <a:gd name="T33" fmla="*/ 14 h 18"/>
                  <a:gd name="T34" fmla="*/ 24 w 76"/>
                  <a:gd name="T35" fmla="*/ 15 h 18"/>
                  <a:gd name="T36" fmla="*/ 39 w 76"/>
                  <a:gd name="T37" fmla="*/ 16 h 18"/>
                  <a:gd name="T38" fmla="*/ 54 w 76"/>
                  <a:gd name="T39" fmla="*/ 15 h 18"/>
                  <a:gd name="T40" fmla="*/ 59 w 76"/>
                  <a:gd name="T41" fmla="*/ 14 h 18"/>
                  <a:gd name="T42" fmla="*/ 53 w 76"/>
                  <a:gd name="T43" fmla="*/ 12 h 18"/>
                  <a:gd name="T44" fmla="*/ 37 w 76"/>
                  <a:gd name="T45" fmla="*/ 10 h 18"/>
                  <a:gd name="T46" fmla="*/ 35 w 76"/>
                  <a:gd name="T47" fmla="*/ 10 h 18"/>
                  <a:gd name="T48" fmla="*/ 21 w 76"/>
                  <a:gd name="T49" fmla="*/ 12 h 18"/>
                  <a:gd name="T50" fmla="*/ 17 w 76"/>
                  <a:gd name="T51" fmla="*/ 14 h 18"/>
                  <a:gd name="T52" fmla="*/ 33 w 76"/>
                  <a:gd name="T53" fmla="*/ 3 h 18"/>
                  <a:gd name="T54" fmla="*/ 21 w 76"/>
                  <a:gd name="T55" fmla="*/ 3 h 18"/>
                  <a:gd name="T56" fmla="*/ 17 w 76"/>
                  <a:gd name="T57" fmla="*/ 5 h 18"/>
                  <a:gd name="T58" fmla="*/ 20 w 76"/>
                  <a:gd name="T59" fmla="*/ 6 h 18"/>
                  <a:gd name="T60" fmla="*/ 25 w 76"/>
                  <a:gd name="T61" fmla="*/ 7 h 18"/>
                  <a:gd name="T62" fmla="*/ 36 w 76"/>
                  <a:gd name="T63" fmla="*/ 8 h 18"/>
                  <a:gd name="T64" fmla="*/ 48 w 76"/>
                  <a:gd name="T65" fmla="*/ 7 h 18"/>
                  <a:gd name="T66" fmla="*/ 51 w 76"/>
                  <a:gd name="T67" fmla="*/ 5 h 18"/>
                  <a:gd name="T68" fmla="*/ 46 w 76"/>
                  <a:gd name="T69" fmla="*/ 3 h 18"/>
                  <a:gd name="T70" fmla="*/ 33 w 76"/>
                  <a:gd name="T71" fmla="*/ 3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76" h="18">
                    <a:moveTo>
                      <a:pt x="33" y="0"/>
                    </a:moveTo>
                    <a:cubicBezTo>
                      <a:pt x="43" y="0"/>
                      <a:pt x="52" y="1"/>
                      <a:pt x="58" y="1"/>
                    </a:cubicBezTo>
                    <a:cubicBezTo>
                      <a:pt x="65" y="2"/>
                      <a:pt x="68" y="5"/>
                      <a:pt x="68" y="5"/>
                    </a:cubicBezTo>
                    <a:cubicBezTo>
                      <a:pt x="68" y="5"/>
                      <a:pt x="63" y="8"/>
                      <a:pt x="50" y="9"/>
                    </a:cubicBezTo>
                    <a:cubicBezTo>
                      <a:pt x="59" y="9"/>
                      <a:pt x="69" y="11"/>
                      <a:pt x="69" y="11"/>
                    </a:cubicBezTo>
                    <a:cubicBezTo>
                      <a:pt x="76" y="14"/>
                      <a:pt x="76" y="14"/>
                      <a:pt x="76" y="14"/>
                    </a:cubicBezTo>
                    <a:cubicBezTo>
                      <a:pt x="76" y="14"/>
                      <a:pt x="73" y="16"/>
                      <a:pt x="67" y="17"/>
                    </a:cubicBezTo>
                    <a:cubicBezTo>
                      <a:pt x="61" y="18"/>
                      <a:pt x="52" y="18"/>
                      <a:pt x="40" y="18"/>
                    </a:cubicBezTo>
                    <a:cubicBezTo>
                      <a:pt x="28" y="18"/>
                      <a:pt x="19" y="18"/>
                      <a:pt x="12" y="17"/>
                    </a:cubicBezTo>
                    <a:cubicBezTo>
                      <a:pt x="5" y="16"/>
                      <a:pt x="0" y="14"/>
                      <a:pt x="0" y="14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13" y="10"/>
                      <a:pt x="21" y="9"/>
                    </a:cubicBezTo>
                    <a:cubicBezTo>
                      <a:pt x="14" y="8"/>
                      <a:pt x="5" y="7"/>
                      <a:pt x="5" y="7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2" y="2"/>
                      <a:pt x="9" y="1"/>
                    </a:cubicBezTo>
                    <a:cubicBezTo>
                      <a:pt x="14" y="1"/>
                      <a:pt x="23" y="0"/>
                      <a:pt x="33" y="0"/>
                    </a:cubicBezTo>
                    <a:close/>
                    <a:moveTo>
                      <a:pt x="17" y="14"/>
                    </a:moveTo>
                    <a:cubicBezTo>
                      <a:pt x="24" y="15"/>
                      <a:pt x="24" y="15"/>
                      <a:pt x="24" y="15"/>
                    </a:cubicBezTo>
                    <a:cubicBezTo>
                      <a:pt x="24" y="15"/>
                      <a:pt x="33" y="16"/>
                      <a:pt x="39" y="16"/>
                    </a:cubicBezTo>
                    <a:cubicBezTo>
                      <a:pt x="45" y="16"/>
                      <a:pt x="54" y="15"/>
                      <a:pt x="54" y="15"/>
                    </a:cubicBezTo>
                    <a:cubicBezTo>
                      <a:pt x="59" y="14"/>
                      <a:pt x="59" y="14"/>
                      <a:pt x="59" y="14"/>
                    </a:cubicBezTo>
                    <a:cubicBezTo>
                      <a:pt x="53" y="12"/>
                      <a:pt x="53" y="12"/>
                      <a:pt x="53" y="12"/>
                    </a:cubicBezTo>
                    <a:cubicBezTo>
                      <a:pt x="53" y="12"/>
                      <a:pt x="44" y="11"/>
                      <a:pt x="37" y="10"/>
                    </a:cubicBezTo>
                    <a:cubicBezTo>
                      <a:pt x="35" y="10"/>
                      <a:pt x="35" y="10"/>
                      <a:pt x="35" y="10"/>
                    </a:cubicBezTo>
                    <a:cubicBezTo>
                      <a:pt x="29" y="11"/>
                      <a:pt x="21" y="12"/>
                      <a:pt x="21" y="12"/>
                    </a:cubicBezTo>
                    <a:lnTo>
                      <a:pt x="17" y="14"/>
                    </a:lnTo>
                    <a:close/>
                    <a:moveTo>
                      <a:pt x="33" y="3"/>
                    </a:moveTo>
                    <a:cubicBezTo>
                      <a:pt x="21" y="3"/>
                      <a:pt x="21" y="3"/>
                      <a:pt x="21" y="3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25" y="7"/>
                      <a:pt x="25" y="7"/>
                      <a:pt x="25" y="7"/>
                    </a:cubicBezTo>
                    <a:cubicBezTo>
                      <a:pt x="36" y="8"/>
                      <a:pt x="36" y="8"/>
                      <a:pt x="36" y="8"/>
                    </a:cubicBezTo>
                    <a:cubicBezTo>
                      <a:pt x="48" y="7"/>
                      <a:pt x="48" y="7"/>
                      <a:pt x="48" y="7"/>
                    </a:cubicBezTo>
                    <a:cubicBezTo>
                      <a:pt x="51" y="5"/>
                      <a:pt x="51" y="5"/>
                      <a:pt x="51" y="5"/>
                    </a:cubicBezTo>
                    <a:cubicBezTo>
                      <a:pt x="46" y="3"/>
                      <a:pt x="46" y="3"/>
                      <a:pt x="46" y="3"/>
                    </a:cubicBezTo>
                    <a:lnTo>
                      <a:pt x="33" y="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9" name="Freeform 486"/>
              <p:cNvSpPr>
                <a:spLocks/>
              </p:cNvSpPr>
              <p:nvPr/>
            </p:nvSpPr>
            <p:spPr bwMode="auto">
              <a:xfrm>
                <a:off x="19697700" y="881063"/>
                <a:ext cx="247650" cy="66675"/>
              </a:xfrm>
              <a:custGeom>
                <a:avLst/>
                <a:gdLst>
                  <a:gd name="T0" fmla="*/ 29 w 66"/>
                  <a:gd name="T1" fmla="*/ 18 h 18"/>
                  <a:gd name="T2" fmla="*/ 11 w 66"/>
                  <a:gd name="T3" fmla="*/ 18 h 18"/>
                  <a:gd name="T4" fmla="*/ 0 w 66"/>
                  <a:gd name="T5" fmla="*/ 0 h 18"/>
                  <a:gd name="T6" fmla="*/ 63 w 66"/>
                  <a:gd name="T7" fmla="*/ 0 h 18"/>
                  <a:gd name="T8" fmla="*/ 64 w 66"/>
                  <a:gd name="T9" fmla="*/ 3 h 18"/>
                  <a:gd name="T10" fmla="*/ 20 w 66"/>
                  <a:gd name="T11" fmla="*/ 3 h 18"/>
                  <a:gd name="T12" fmla="*/ 23 w 66"/>
                  <a:gd name="T13" fmla="*/ 8 h 18"/>
                  <a:gd name="T14" fmla="*/ 65 w 66"/>
                  <a:gd name="T15" fmla="*/ 8 h 18"/>
                  <a:gd name="T16" fmla="*/ 66 w 66"/>
                  <a:gd name="T17" fmla="*/ 11 h 18"/>
                  <a:gd name="T18" fmla="*/ 24 w 66"/>
                  <a:gd name="T19" fmla="*/ 11 h 18"/>
                  <a:gd name="T20" fmla="*/ 29 w 66"/>
                  <a:gd name="T21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6" h="18">
                    <a:moveTo>
                      <a:pt x="29" y="18"/>
                    </a:moveTo>
                    <a:cubicBezTo>
                      <a:pt x="23" y="18"/>
                      <a:pt x="17" y="18"/>
                      <a:pt x="11" y="18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1" y="0"/>
                      <a:pt x="42" y="0"/>
                      <a:pt x="63" y="0"/>
                    </a:cubicBezTo>
                    <a:cubicBezTo>
                      <a:pt x="64" y="3"/>
                      <a:pt x="64" y="3"/>
                      <a:pt x="64" y="3"/>
                    </a:cubicBezTo>
                    <a:cubicBezTo>
                      <a:pt x="49" y="3"/>
                      <a:pt x="35" y="3"/>
                      <a:pt x="20" y="3"/>
                    </a:cubicBezTo>
                    <a:cubicBezTo>
                      <a:pt x="23" y="8"/>
                      <a:pt x="23" y="8"/>
                      <a:pt x="23" y="8"/>
                    </a:cubicBezTo>
                    <a:cubicBezTo>
                      <a:pt x="37" y="8"/>
                      <a:pt x="51" y="8"/>
                      <a:pt x="65" y="8"/>
                    </a:cubicBezTo>
                    <a:cubicBezTo>
                      <a:pt x="66" y="11"/>
                      <a:pt x="66" y="11"/>
                      <a:pt x="66" y="11"/>
                    </a:cubicBezTo>
                    <a:cubicBezTo>
                      <a:pt x="52" y="11"/>
                      <a:pt x="38" y="11"/>
                      <a:pt x="24" y="11"/>
                    </a:cubicBezTo>
                    <a:lnTo>
                      <a:pt x="29" y="1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0" name="Freeform 487"/>
              <p:cNvSpPr>
                <a:spLocks noEditPoints="1"/>
              </p:cNvSpPr>
              <p:nvPr/>
            </p:nvSpPr>
            <p:spPr bwMode="auto">
              <a:xfrm>
                <a:off x="19989800" y="881063"/>
                <a:ext cx="285750" cy="66675"/>
              </a:xfrm>
              <a:custGeom>
                <a:avLst/>
                <a:gdLst>
                  <a:gd name="T0" fmla="*/ 76 w 76"/>
                  <a:gd name="T1" fmla="*/ 8 h 18"/>
                  <a:gd name="T2" fmla="*/ 68 w 76"/>
                  <a:gd name="T3" fmla="*/ 16 h 18"/>
                  <a:gd name="T4" fmla="*/ 30 w 76"/>
                  <a:gd name="T5" fmla="*/ 18 h 18"/>
                  <a:gd name="T6" fmla="*/ 15 w 76"/>
                  <a:gd name="T7" fmla="*/ 18 h 18"/>
                  <a:gd name="T8" fmla="*/ 14 w 76"/>
                  <a:gd name="T9" fmla="*/ 16 h 18"/>
                  <a:gd name="T10" fmla="*/ 27 w 76"/>
                  <a:gd name="T11" fmla="*/ 16 h 18"/>
                  <a:gd name="T12" fmla="*/ 53 w 76"/>
                  <a:gd name="T13" fmla="*/ 15 h 18"/>
                  <a:gd name="T14" fmla="*/ 60 w 76"/>
                  <a:gd name="T15" fmla="*/ 10 h 18"/>
                  <a:gd name="T16" fmla="*/ 59 w 76"/>
                  <a:gd name="T17" fmla="*/ 10 h 18"/>
                  <a:gd name="T18" fmla="*/ 49 w 76"/>
                  <a:gd name="T19" fmla="*/ 11 h 18"/>
                  <a:gd name="T20" fmla="*/ 35 w 76"/>
                  <a:gd name="T21" fmla="*/ 12 h 18"/>
                  <a:gd name="T22" fmla="*/ 11 w 76"/>
                  <a:gd name="T23" fmla="*/ 10 h 18"/>
                  <a:gd name="T24" fmla="*/ 0 w 76"/>
                  <a:gd name="T25" fmla="*/ 6 h 18"/>
                  <a:gd name="T26" fmla="*/ 7 w 76"/>
                  <a:gd name="T27" fmla="*/ 2 h 18"/>
                  <a:gd name="T28" fmla="*/ 33 w 76"/>
                  <a:gd name="T29" fmla="*/ 0 h 18"/>
                  <a:gd name="T30" fmla="*/ 54 w 76"/>
                  <a:gd name="T31" fmla="*/ 1 h 18"/>
                  <a:gd name="T32" fmla="*/ 69 w 76"/>
                  <a:gd name="T33" fmla="*/ 4 h 18"/>
                  <a:gd name="T34" fmla="*/ 76 w 76"/>
                  <a:gd name="T35" fmla="*/ 8 h 18"/>
                  <a:gd name="T36" fmla="*/ 34 w 76"/>
                  <a:gd name="T37" fmla="*/ 3 h 18"/>
                  <a:gd name="T38" fmla="*/ 21 w 76"/>
                  <a:gd name="T39" fmla="*/ 4 h 18"/>
                  <a:gd name="T40" fmla="*/ 17 w 76"/>
                  <a:gd name="T41" fmla="*/ 6 h 18"/>
                  <a:gd name="T42" fmla="*/ 24 w 76"/>
                  <a:gd name="T43" fmla="*/ 9 h 18"/>
                  <a:gd name="T44" fmla="*/ 38 w 76"/>
                  <a:gd name="T45" fmla="*/ 9 h 18"/>
                  <a:gd name="T46" fmla="*/ 53 w 76"/>
                  <a:gd name="T47" fmla="*/ 9 h 18"/>
                  <a:gd name="T48" fmla="*/ 57 w 76"/>
                  <a:gd name="T49" fmla="*/ 7 h 18"/>
                  <a:gd name="T50" fmla="*/ 54 w 76"/>
                  <a:gd name="T51" fmla="*/ 5 h 18"/>
                  <a:gd name="T52" fmla="*/ 46 w 76"/>
                  <a:gd name="T53" fmla="*/ 3 h 18"/>
                  <a:gd name="T54" fmla="*/ 34 w 76"/>
                  <a:gd name="T55" fmla="*/ 3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76" h="18">
                    <a:moveTo>
                      <a:pt x="76" y="8"/>
                    </a:moveTo>
                    <a:cubicBezTo>
                      <a:pt x="76" y="8"/>
                      <a:pt x="76" y="14"/>
                      <a:pt x="68" y="16"/>
                    </a:cubicBezTo>
                    <a:cubicBezTo>
                      <a:pt x="60" y="18"/>
                      <a:pt x="47" y="18"/>
                      <a:pt x="30" y="18"/>
                    </a:cubicBezTo>
                    <a:cubicBezTo>
                      <a:pt x="23" y="18"/>
                      <a:pt x="15" y="18"/>
                      <a:pt x="15" y="18"/>
                    </a:cubicBezTo>
                    <a:cubicBezTo>
                      <a:pt x="14" y="16"/>
                      <a:pt x="14" y="16"/>
                      <a:pt x="14" y="16"/>
                    </a:cubicBezTo>
                    <a:cubicBezTo>
                      <a:pt x="27" y="16"/>
                      <a:pt x="27" y="16"/>
                      <a:pt x="27" y="16"/>
                    </a:cubicBezTo>
                    <a:cubicBezTo>
                      <a:pt x="39" y="16"/>
                      <a:pt x="53" y="15"/>
                      <a:pt x="53" y="15"/>
                    </a:cubicBezTo>
                    <a:cubicBezTo>
                      <a:pt x="60" y="10"/>
                      <a:pt x="60" y="10"/>
                      <a:pt x="60" y="10"/>
                    </a:cubicBezTo>
                    <a:cubicBezTo>
                      <a:pt x="59" y="10"/>
                      <a:pt x="59" y="10"/>
                      <a:pt x="59" y="10"/>
                    </a:cubicBezTo>
                    <a:cubicBezTo>
                      <a:pt x="49" y="11"/>
                      <a:pt x="49" y="11"/>
                      <a:pt x="49" y="11"/>
                    </a:cubicBezTo>
                    <a:cubicBezTo>
                      <a:pt x="35" y="12"/>
                      <a:pt x="35" y="12"/>
                      <a:pt x="35" y="12"/>
                    </a:cubicBezTo>
                    <a:cubicBezTo>
                      <a:pt x="25" y="12"/>
                      <a:pt x="17" y="11"/>
                      <a:pt x="11" y="10"/>
                    </a:cubicBezTo>
                    <a:cubicBezTo>
                      <a:pt x="5" y="9"/>
                      <a:pt x="0" y="6"/>
                      <a:pt x="0" y="6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21" y="0"/>
                      <a:pt x="33" y="0"/>
                    </a:cubicBezTo>
                    <a:cubicBezTo>
                      <a:pt x="40" y="0"/>
                      <a:pt x="47" y="1"/>
                      <a:pt x="54" y="1"/>
                    </a:cubicBezTo>
                    <a:cubicBezTo>
                      <a:pt x="60" y="2"/>
                      <a:pt x="69" y="4"/>
                      <a:pt x="69" y="4"/>
                    </a:cubicBezTo>
                    <a:lnTo>
                      <a:pt x="76" y="8"/>
                    </a:lnTo>
                    <a:close/>
                    <a:moveTo>
                      <a:pt x="34" y="3"/>
                    </a:moveTo>
                    <a:cubicBezTo>
                      <a:pt x="28" y="3"/>
                      <a:pt x="21" y="4"/>
                      <a:pt x="21" y="4"/>
                    </a:cubicBezTo>
                    <a:cubicBezTo>
                      <a:pt x="17" y="6"/>
                      <a:pt x="17" y="6"/>
                      <a:pt x="17" y="6"/>
                    </a:cubicBezTo>
                    <a:cubicBezTo>
                      <a:pt x="24" y="9"/>
                      <a:pt x="24" y="9"/>
                      <a:pt x="24" y="9"/>
                    </a:cubicBezTo>
                    <a:cubicBezTo>
                      <a:pt x="24" y="9"/>
                      <a:pt x="32" y="9"/>
                      <a:pt x="38" y="9"/>
                    </a:cubicBezTo>
                    <a:cubicBezTo>
                      <a:pt x="44" y="9"/>
                      <a:pt x="53" y="9"/>
                      <a:pt x="53" y="9"/>
                    </a:cubicBezTo>
                    <a:cubicBezTo>
                      <a:pt x="57" y="7"/>
                      <a:pt x="57" y="7"/>
                      <a:pt x="57" y="7"/>
                    </a:cubicBezTo>
                    <a:cubicBezTo>
                      <a:pt x="54" y="5"/>
                      <a:pt x="54" y="5"/>
                      <a:pt x="54" y="5"/>
                    </a:cubicBezTo>
                    <a:cubicBezTo>
                      <a:pt x="46" y="3"/>
                      <a:pt x="46" y="3"/>
                      <a:pt x="46" y="3"/>
                    </a:cubicBezTo>
                    <a:lnTo>
                      <a:pt x="34" y="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1" name="Freeform 488"/>
              <p:cNvSpPr>
                <a:spLocks/>
              </p:cNvSpPr>
              <p:nvPr/>
            </p:nvSpPr>
            <p:spPr bwMode="auto">
              <a:xfrm>
                <a:off x="24591963" y="881063"/>
                <a:ext cx="258763" cy="66675"/>
              </a:xfrm>
              <a:custGeom>
                <a:avLst/>
                <a:gdLst>
                  <a:gd name="T0" fmla="*/ 33 w 69"/>
                  <a:gd name="T1" fmla="*/ 18 h 18"/>
                  <a:gd name="T2" fmla="*/ 15 w 69"/>
                  <a:gd name="T3" fmla="*/ 18 h 18"/>
                  <a:gd name="T4" fmla="*/ 0 w 69"/>
                  <a:gd name="T5" fmla="*/ 0 h 18"/>
                  <a:gd name="T6" fmla="*/ 63 w 69"/>
                  <a:gd name="T7" fmla="*/ 0 h 18"/>
                  <a:gd name="T8" fmla="*/ 65 w 69"/>
                  <a:gd name="T9" fmla="*/ 3 h 18"/>
                  <a:gd name="T10" fmla="*/ 20 w 69"/>
                  <a:gd name="T11" fmla="*/ 3 h 18"/>
                  <a:gd name="T12" fmla="*/ 25 w 69"/>
                  <a:gd name="T13" fmla="*/ 8 h 18"/>
                  <a:gd name="T14" fmla="*/ 67 w 69"/>
                  <a:gd name="T15" fmla="*/ 8 h 18"/>
                  <a:gd name="T16" fmla="*/ 69 w 69"/>
                  <a:gd name="T17" fmla="*/ 11 h 18"/>
                  <a:gd name="T18" fmla="*/ 27 w 69"/>
                  <a:gd name="T19" fmla="*/ 11 h 18"/>
                  <a:gd name="T20" fmla="*/ 33 w 69"/>
                  <a:gd name="T21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9" h="18">
                    <a:moveTo>
                      <a:pt x="33" y="18"/>
                    </a:moveTo>
                    <a:cubicBezTo>
                      <a:pt x="27" y="18"/>
                      <a:pt x="21" y="18"/>
                      <a:pt x="15" y="18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1" y="0"/>
                      <a:pt x="42" y="0"/>
                      <a:pt x="63" y="0"/>
                    </a:cubicBezTo>
                    <a:cubicBezTo>
                      <a:pt x="65" y="3"/>
                      <a:pt x="65" y="3"/>
                      <a:pt x="65" y="3"/>
                    </a:cubicBezTo>
                    <a:cubicBezTo>
                      <a:pt x="50" y="3"/>
                      <a:pt x="35" y="3"/>
                      <a:pt x="20" y="3"/>
                    </a:cubicBezTo>
                    <a:cubicBezTo>
                      <a:pt x="25" y="8"/>
                      <a:pt x="25" y="8"/>
                      <a:pt x="25" y="8"/>
                    </a:cubicBezTo>
                    <a:cubicBezTo>
                      <a:pt x="39" y="8"/>
                      <a:pt x="53" y="8"/>
                      <a:pt x="67" y="8"/>
                    </a:cubicBezTo>
                    <a:cubicBezTo>
                      <a:pt x="69" y="11"/>
                      <a:pt x="69" y="11"/>
                      <a:pt x="69" y="11"/>
                    </a:cubicBezTo>
                    <a:cubicBezTo>
                      <a:pt x="55" y="11"/>
                      <a:pt x="41" y="11"/>
                      <a:pt x="27" y="11"/>
                    </a:cubicBezTo>
                    <a:lnTo>
                      <a:pt x="33" y="1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2" name="Freeform 489"/>
              <p:cNvSpPr>
                <a:spLocks/>
              </p:cNvSpPr>
              <p:nvPr/>
            </p:nvSpPr>
            <p:spPr bwMode="auto">
              <a:xfrm>
                <a:off x="24903113" y="881063"/>
                <a:ext cx="220663" cy="66675"/>
              </a:xfrm>
              <a:custGeom>
                <a:avLst/>
                <a:gdLst>
                  <a:gd name="T0" fmla="*/ 59 w 59"/>
                  <a:gd name="T1" fmla="*/ 18 h 18"/>
                  <a:gd name="T2" fmla="*/ 41 w 59"/>
                  <a:gd name="T3" fmla="*/ 18 h 18"/>
                  <a:gd name="T4" fmla="*/ 32 w 59"/>
                  <a:gd name="T5" fmla="*/ 7 h 18"/>
                  <a:gd name="T6" fmla="*/ 30 w 59"/>
                  <a:gd name="T7" fmla="*/ 4 h 18"/>
                  <a:gd name="T8" fmla="*/ 26 w 59"/>
                  <a:gd name="T9" fmla="*/ 4 h 18"/>
                  <a:gd name="T10" fmla="*/ 11 w 59"/>
                  <a:gd name="T11" fmla="*/ 7 h 18"/>
                  <a:gd name="T12" fmla="*/ 0 w 59"/>
                  <a:gd name="T13" fmla="*/ 5 h 18"/>
                  <a:gd name="T14" fmla="*/ 30 w 59"/>
                  <a:gd name="T15" fmla="*/ 0 h 18"/>
                  <a:gd name="T16" fmla="*/ 44 w 59"/>
                  <a:gd name="T17" fmla="*/ 0 h 18"/>
                  <a:gd name="T18" fmla="*/ 59 w 59"/>
                  <a:gd name="T19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9" h="18">
                    <a:moveTo>
                      <a:pt x="59" y="18"/>
                    </a:moveTo>
                    <a:cubicBezTo>
                      <a:pt x="41" y="18"/>
                      <a:pt x="41" y="18"/>
                      <a:pt x="41" y="18"/>
                    </a:cubicBezTo>
                    <a:cubicBezTo>
                      <a:pt x="32" y="7"/>
                      <a:pt x="32" y="7"/>
                      <a:pt x="32" y="7"/>
                    </a:cubicBezTo>
                    <a:cubicBezTo>
                      <a:pt x="30" y="4"/>
                      <a:pt x="30" y="4"/>
                      <a:pt x="30" y="4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26" y="4"/>
                      <a:pt x="19" y="5"/>
                      <a:pt x="11" y="7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0" y="3"/>
                      <a:pt x="20" y="2"/>
                      <a:pt x="30" y="0"/>
                    </a:cubicBezTo>
                    <a:cubicBezTo>
                      <a:pt x="44" y="0"/>
                      <a:pt x="44" y="0"/>
                      <a:pt x="44" y="0"/>
                    </a:cubicBezTo>
                    <a:lnTo>
                      <a:pt x="59" y="1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3" name="Freeform 490"/>
              <p:cNvSpPr>
                <a:spLocks noEditPoints="1"/>
              </p:cNvSpPr>
              <p:nvPr/>
            </p:nvSpPr>
            <p:spPr bwMode="auto">
              <a:xfrm>
                <a:off x="25233313" y="881063"/>
                <a:ext cx="280988" cy="66675"/>
              </a:xfrm>
              <a:custGeom>
                <a:avLst/>
                <a:gdLst>
                  <a:gd name="T0" fmla="*/ 75 w 75"/>
                  <a:gd name="T1" fmla="*/ 9 h 18"/>
                  <a:gd name="T2" fmla="*/ 71 w 75"/>
                  <a:gd name="T3" fmla="*/ 16 h 18"/>
                  <a:gd name="T4" fmla="*/ 45 w 75"/>
                  <a:gd name="T5" fmla="*/ 18 h 18"/>
                  <a:gd name="T6" fmla="*/ 15 w 75"/>
                  <a:gd name="T7" fmla="*/ 16 h 18"/>
                  <a:gd name="T8" fmla="*/ 0 w 75"/>
                  <a:gd name="T9" fmla="*/ 9 h 18"/>
                  <a:gd name="T10" fmla="*/ 3 w 75"/>
                  <a:gd name="T11" fmla="*/ 3 h 18"/>
                  <a:gd name="T12" fmla="*/ 30 w 75"/>
                  <a:gd name="T13" fmla="*/ 0 h 18"/>
                  <a:gd name="T14" fmla="*/ 60 w 75"/>
                  <a:gd name="T15" fmla="*/ 3 h 18"/>
                  <a:gd name="T16" fmla="*/ 75 w 75"/>
                  <a:gd name="T17" fmla="*/ 9 h 18"/>
                  <a:gd name="T18" fmla="*/ 18 w 75"/>
                  <a:gd name="T19" fmla="*/ 9 h 18"/>
                  <a:gd name="T20" fmla="*/ 27 w 75"/>
                  <a:gd name="T21" fmla="*/ 15 h 18"/>
                  <a:gd name="T22" fmla="*/ 43 w 75"/>
                  <a:gd name="T23" fmla="*/ 16 h 18"/>
                  <a:gd name="T24" fmla="*/ 57 w 75"/>
                  <a:gd name="T25" fmla="*/ 15 h 18"/>
                  <a:gd name="T26" fmla="*/ 57 w 75"/>
                  <a:gd name="T27" fmla="*/ 9 h 18"/>
                  <a:gd name="T28" fmla="*/ 48 w 75"/>
                  <a:gd name="T29" fmla="*/ 4 h 18"/>
                  <a:gd name="T30" fmla="*/ 32 w 75"/>
                  <a:gd name="T31" fmla="*/ 3 h 18"/>
                  <a:gd name="T32" fmla="*/ 18 w 75"/>
                  <a:gd name="T33" fmla="*/ 4 h 18"/>
                  <a:gd name="T34" fmla="*/ 18 w 75"/>
                  <a:gd name="T35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75" h="18">
                    <a:moveTo>
                      <a:pt x="75" y="9"/>
                    </a:moveTo>
                    <a:cubicBezTo>
                      <a:pt x="71" y="16"/>
                      <a:pt x="71" y="16"/>
                      <a:pt x="71" y="16"/>
                    </a:cubicBezTo>
                    <a:cubicBezTo>
                      <a:pt x="71" y="16"/>
                      <a:pt x="58" y="18"/>
                      <a:pt x="45" y="18"/>
                    </a:cubicBezTo>
                    <a:cubicBezTo>
                      <a:pt x="33" y="18"/>
                      <a:pt x="23" y="18"/>
                      <a:pt x="15" y="16"/>
                    </a:cubicBezTo>
                    <a:cubicBezTo>
                      <a:pt x="7" y="15"/>
                      <a:pt x="0" y="9"/>
                      <a:pt x="0" y="9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17" y="0"/>
                      <a:pt x="30" y="0"/>
                    </a:cubicBezTo>
                    <a:cubicBezTo>
                      <a:pt x="42" y="0"/>
                      <a:pt x="52" y="1"/>
                      <a:pt x="60" y="3"/>
                    </a:cubicBezTo>
                    <a:cubicBezTo>
                      <a:pt x="67" y="4"/>
                      <a:pt x="75" y="9"/>
                      <a:pt x="75" y="9"/>
                    </a:cubicBezTo>
                    <a:close/>
                    <a:moveTo>
                      <a:pt x="18" y="9"/>
                    </a:moveTo>
                    <a:cubicBezTo>
                      <a:pt x="27" y="15"/>
                      <a:pt x="27" y="15"/>
                      <a:pt x="27" y="15"/>
                    </a:cubicBezTo>
                    <a:cubicBezTo>
                      <a:pt x="27" y="15"/>
                      <a:pt x="36" y="16"/>
                      <a:pt x="43" y="16"/>
                    </a:cubicBezTo>
                    <a:cubicBezTo>
                      <a:pt x="50" y="16"/>
                      <a:pt x="57" y="15"/>
                      <a:pt x="57" y="15"/>
                    </a:cubicBezTo>
                    <a:cubicBezTo>
                      <a:pt x="57" y="9"/>
                      <a:pt x="57" y="9"/>
                      <a:pt x="57" y="9"/>
                    </a:cubicBezTo>
                    <a:cubicBezTo>
                      <a:pt x="48" y="4"/>
                      <a:pt x="48" y="4"/>
                      <a:pt x="48" y="4"/>
                    </a:cubicBezTo>
                    <a:cubicBezTo>
                      <a:pt x="48" y="4"/>
                      <a:pt x="38" y="3"/>
                      <a:pt x="32" y="3"/>
                    </a:cubicBezTo>
                    <a:cubicBezTo>
                      <a:pt x="25" y="3"/>
                      <a:pt x="18" y="4"/>
                      <a:pt x="18" y="4"/>
                    </a:cubicBezTo>
                    <a:lnTo>
                      <a:pt x="18" y="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4" name="Freeform 491"/>
              <p:cNvSpPr>
                <a:spLocks/>
              </p:cNvSpPr>
              <p:nvPr/>
            </p:nvSpPr>
            <p:spPr bwMode="auto">
              <a:xfrm>
                <a:off x="29654500" y="881063"/>
                <a:ext cx="263525" cy="66675"/>
              </a:xfrm>
              <a:custGeom>
                <a:avLst/>
                <a:gdLst>
                  <a:gd name="T0" fmla="*/ 36 w 70"/>
                  <a:gd name="T1" fmla="*/ 18 h 18"/>
                  <a:gd name="T2" fmla="*/ 18 w 70"/>
                  <a:gd name="T3" fmla="*/ 18 h 18"/>
                  <a:gd name="T4" fmla="*/ 0 w 70"/>
                  <a:gd name="T5" fmla="*/ 0 h 18"/>
                  <a:gd name="T6" fmla="*/ 62 w 70"/>
                  <a:gd name="T7" fmla="*/ 0 h 18"/>
                  <a:gd name="T8" fmla="*/ 65 w 70"/>
                  <a:gd name="T9" fmla="*/ 3 h 18"/>
                  <a:gd name="T10" fmla="*/ 20 w 70"/>
                  <a:gd name="T11" fmla="*/ 3 h 18"/>
                  <a:gd name="T12" fmla="*/ 26 w 70"/>
                  <a:gd name="T13" fmla="*/ 8 h 18"/>
                  <a:gd name="T14" fmla="*/ 68 w 70"/>
                  <a:gd name="T15" fmla="*/ 8 h 18"/>
                  <a:gd name="T16" fmla="*/ 70 w 70"/>
                  <a:gd name="T17" fmla="*/ 11 h 18"/>
                  <a:gd name="T18" fmla="*/ 29 w 70"/>
                  <a:gd name="T19" fmla="*/ 11 h 18"/>
                  <a:gd name="T20" fmla="*/ 36 w 70"/>
                  <a:gd name="T21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0" h="18">
                    <a:moveTo>
                      <a:pt x="36" y="18"/>
                    </a:moveTo>
                    <a:cubicBezTo>
                      <a:pt x="30" y="18"/>
                      <a:pt x="24" y="18"/>
                      <a:pt x="18" y="18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1" y="0"/>
                      <a:pt x="41" y="0"/>
                      <a:pt x="62" y="0"/>
                    </a:cubicBezTo>
                    <a:cubicBezTo>
                      <a:pt x="65" y="3"/>
                      <a:pt x="65" y="3"/>
                      <a:pt x="65" y="3"/>
                    </a:cubicBezTo>
                    <a:cubicBezTo>
                      <a:pt x="50" y="3"/>
                      <a:pt x="35" y="3"/>
                      <a:pt x="20" y="3"/>
                    </a:cubicBezTo>
                    <a:cubicBezTo>
                      <a:pt x="26" y="8"/>
                      <a:pt x="26" y="8"/>
                      <a:pt x="26" y="8"/>
                    </a:cubicBezTo>
                    <a:cubicBezTo>
                      <a:pt x="40" y="8"/>
                      <a:pt x="54" y="8"/>
                      <a:pt x="68" y="8"/>
                    </a:cubicBezTo>
                    <a:cubicBezTo>
                      <a:pt x="70" y="11"/>
                      <a:pt x="70" y="11"/>
                      <a:pt x="70" y="11"/>
                    </a:cubicBezTo>
                    <a:cubicBezTo>
                      <a:pt x="56" y="11"/>
                      <a:pt x="43" y="11"/>
                      <a:pt x="29" y="11"/>
                    </a:cubicBezTo>
                    <a:lnTo>
                      <a:pt x="36" y="1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5" name="Freeform 492"/>
              <p:cNvSpPr>
                <a:spLocks/>
              </p:cNvSpPr>
              <p:nvPr/>
            </p:nvSpPr>
            <p:spPr bwMode="auto">
              <a:xfrm>
                <a:off x="29970413" y="881063"/>
                <a:ext cx="228600" cy="66675"/>
              </a:xfrm>
              <a:custGeom>
                <a:avLst/>
                <a:gdLst>
                  <a:gd name="T0" fmla="*/ 61 w 61"/>
                  <a:gd name="T1" fmla="*/ 18 h 18"/>
                  <a:gd name="T2" fmla="*/ 43 w 61"/>
                  <a:gd name="T3" fmla="*/ 18 h 18"/>
                  <a:gd name="T4" fmla="*/ 32 w 61"/>
                  <a:gd name="T5" fmla="*/ 7 h 18"/>
                  <a:gd name="T6" fmla="*/ 29 w 61"/>
                  <a:gd name="T7" fmla="*/ 4 h 18"/>
                  <a:gd name="T8" fmla="*/ 25 w 61"/>
                  <a:gd name="T9" fmla="*/ 4 h 18"/>
                  <a:gd name="T10" fmla="*/ 11 w 61"/>
                  <a:gd name="T11" fmla="*/ 7 h 18"/>
                  <a:gd name="T12" fmla="*/ 0 w 61"/>
                  <a:gd name="T13" fmla="*/ 5 h 18"/>
                  <a:gd name="T14" fmla="*/ 28 w 61"/>
                  <a:gd name="T15" fmla="*/ 0 h 18"/>
                  <a:gd name="T16" fmla="*/ 43 w 61"/>
                  <a:gd name="T17" fmla="*/ 0 h 18"/>
                  <a:gd name="T18" fmla="*/ 61 w 61"/>
                  <a:gd name="T19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1" h="18">
                    <a:moveTo>
                      <a:pt x="61" y="18"/>
                    </a:moveTo>
                    <a:cubicBezTo>
                      <a:pt x="55" y="18"/>
                      <a:pt x="43" y="18"/>
                      <a:pt x="43" y="18"/>
                    </a:cubicBezTo>
                    <a:cubicBezTo>
                      <a:pt x="32" y="7"/>
                      <a:pt x="32" y="7"/>
                      <a:pt x="32" y="7"/>
                    </a:cubicBezTo>
                    <a:cubicBezTo>
                      <a:pt x="29" y="4"/>
                      <a:pt x="29" y="4"/>
                      <a:pt x="29" y="4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4"/>
                      <a:pt x="19" y="5"/>
                      <a:pt x="11" y="7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9" y="3"/>
                      <a:pt x="19" y="2"/>
                      <a:pt x="28" y="0"/>
                    </a:cubicBezTo>
                    <a:cubicBezTo>
                      <a:pt x="43" y="0"/>
                      <a:pt x="43" y="0"/>
                      <a:pt x="43" y="0"/>
                    </a:cubicBezTo>
                    <a:cubicBezTo>
                      <a:pt x="49" y="7"/>
                      <a:pt x="55" y="12"/>
                      <a:pt x="61" y="1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6" name="Freeform 493"/>
              <p:cNvSpPr>
                <a:spLocks/>
              </p:cNvSpPr>
              <p:nvPr/>
            </p:nvSpPr>
            <p:spPr bwMode="auto">
              <a:xfrm>
                <a:off x="30300613" y="881063"/>
                <a:ext cx="231775" cy="66675"/>
              </a:xfrm>
              <a:custGeom>
                <a:avLst/>
                <a:gdLst>
                  <a:gd name="T0" fmla="*/ 62 w 62"/>
                  <a:gd name="T1" fmla="*/ 18 h 18"/>
                  <a:gd name="T2" fmla="*/ 44 w 62"/>
                  <a:gd name="T3" fmla="*/ 18 h 18"/>
                  <a:gd name="T4" fmla="*/ 32 w 62"/>
                  <a:gd name="T5" fmla="*/ 7 h 18"/>
                  <a:gd name="T6" fmla="*/ 29 w 62"/>
                  <a:gd name="T7" fmla="*/ 4 h 18"/>
                  <a:gd name="T8" fmla="*/ 26 w 62"/>
                  <a:gd name="T9" fmla="*/ 4 h 18"/>
                  <a:gd name="T10" fmla="*/ 11 w 62"/>
                  <a:gd name="T11" fmla="*/ 7 h 18"/>
                  <a:gd name="T12" fmla="*/ 0 w 62"/>
                  <a:gd name="T13" fmla="*/ 5 h 18"/>
                  <a:gd name="T14" fmla="*/ 28 w 62"/>
                  <a:gd name="T15" fmla="*/ 0 h 18"/>
                  <a:gd name="T16" fmla="*/ 43 w 62"/>
                  <a:gd name="T17" fmla="*/ 0 h 18"/>
                  <a:gd name="T18" fmla="*/ 62 w 62"/>
                  <a:gd name="T19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2" h="18">
                    <a:moveTo>
                      <a:pt x="62" y="18"/>
                    </a:moveTo>
                    <a:cubicBezTo>
                      <a:pt x="56" y="18"/>
                      <a:pt x="44" y="18"/>
                      <a:pt x="44" y="18"/>
                    </a:cubicBezTo>
                    <a:cubicBezTo>
                      <a:pt x="32" y="7"/>
                      <a:pt x="32" y="7"/>
                      <a:pt x="32" y="7"/>
                    </a:cubicBezTo>
                    <a:cubicBezTo>
                      <a:pt x="29" y="4"/>
                      <a:pt x="29" y="4"/>
                      <a:pt x="29" y="4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26" y="4"/>
                      <a:pt x="19" y="5"/>
                      <a:pt x="11" y="7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0" y="3"/>
                      <a:pt x="19" y="2"/>
                      <a:pt x="28" y="0"/>
                    </a:cubicBezTo>
                    <a:cubicBezTo>
                      <a:pt x="43" y="0"/>
                      <a:pt x="43" y="0"/>
                      <a:pt x="43" y="0"/>
                    </a:cubicBezTo>
                    <a:cubicBezTo>
                      <a:pt x="49" y="7"/>
                      <a:pt x="56" y="12"/>
                      <a:pt x="62" y="1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7" name="Freeform 494"/>
              <p:cNvSpPr>
                <a:spLocks/>
              </p:cNvSpPr>
              <p:nvPr/>
            </p:nvSpPr>
            <p:spPr bwMode="auto">
              <a:xfrm>
                <a:off x="34713863" y="881063"/>
                <a:ext cx="274638" cy="66675"/>
              </a:xfrm>
              <a:custGeom>
                <a:avLst/>
                <a:gdLst>
                  <a:gd name="T0" fmla="*/ 40 w 73"/>
                  <a:gd name="T1" fmla="*/ 18 h 18"/>
                  <a:gd name="T2" fmla="*/ 22 w 73"/>
                  <a:gd name="T3" fmla="*/ 18 h 18"/>
                  <a:gd name="T4" fmla="*/ 0 w 73"/>
                  <a:gd name="T5" fmla="*/ 0 h 18"/>
                  <a:gd name="T6" fmla="*/ 63 w 73"/>
                  <a:gd name="T7" fmla="*/ 0 h 18"/>
                  <a:gd name="T8" fmla="*/ 66 w 73"/>
                  <a:gd name="T9" fmla="*/ 3 h 18"/>
                  <a:gd name="T10" fmla="*/ 21 w 73"/>
                  <a:gd name="T11" fmla="*/ 3 h 18"/>
                  <a:gd name="T12" fmla="*/ 28 w 73"/>
                  <a:gd name="T13" fmla="*/ 8 h 18"/>
                  <a:gd name="T14" fmla="*/ 70 w 73"/>
                  <a:gd name="T15" fmla="*/ 8 h 18"/>
                  <a:gd name="T16" fmla="*/ 73 w 73"/>
                  <a:gd name="T17" fmla="*/ 11 h 18"/>
                  <a:gd name="T18" fmla="*/ 31 w 73"/>
                  <a:gd name="T19" fmla="*/ 11 h 18"/>
                  <a:gd name="T20" fmla="*/ 40 w 73"/>
                  <a:gd name="T21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3" h="18">
                    <a:moveTo>
                      <a:pt x="40" y="18"/>
                    </a:moveTo>
                    <a:cubicBezTo>
                      <a:pt x="22" y="18"/>
                      <a:pt x="22" y="18"/>
                      <a:pt x="22" y="18"/>
                    </a:cubicBezTo>
                    <a:cubicBezTo>
                      <a:pt x="15" y="12"/>
                      <a:pt x="8" y="7"/>
                      <a:pt x="0" y="0"/>
                    </a:cubicBezTo>
                    <a:cubicBezTo>
                      <a:pt x="21" y="0"/>
                      <a:pt x="42" y="0"/>
                      <a:pt x="63" y="0"/>
                    </a:cubicBezTo>
                    <a:cubicBezTo>
                      <a:pt x="66" y="3"/>
                      <a:pt x="66" y="3"/>
                      <a:pt x="66" y="3"/>
                    </a:cubicBezTo>
                    <a:cubicBezTo>
                      <a:pt x="51" y="3"/>
                      <a:pt x="36" y="3"/>
                      <a:pt x="21" y="3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42" y="8"/>
                      <a:pt x="56" y="8"/>
                      <a:pt x="70" y="8"/>
                    </a:cubicBezTo>
                    <a:cubicBezTo>
                      <a:pt x="73" y="11"/>
                      <a:pt x="73" y="11"/>
                      <a:pt x="73" y="11"/>
                    </a:cubicBezTo>
                    <a:cubicBezTo>
                      <a:pt x="59" y="11"/>
                      <a:pt x="45" y="11"/>
                      <a:pt x="31" y="11"/>
                    </a:cubicBezTo>
                    <a:lnTo>
                      <a:pt x="40" y="1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8" name="Freeform 495"/>
              <p:cNvSpPr>
                <a:spLocks/>
              </p:cNvSpPr>
              <p:nvPr/>
            </p:nvSpPr>
            <p:spPr bwMode="auto">
              <a:xfrm>
                <a:off x="35032950" y="881063"/>
                <a:ext cx="244475" cy="66675"/>
              </a:xfrm>
              <a:custGeom>
                <a:avLst/>
                <a:gdLst>
                  <a:gd name="T0" fmla="*/ 65 w 65"/>
                  <a:gd name="T1" fmla="*/ 18 h 18"/>
                  <a:gd name="T2" fmla="*/ 47 w 65"/>
                  <a:gd name="T3" fmla="*/ 18 h 18"/>
                  <a:gd name="T4" fmla="*/ 32 w 65"/>
                  <a:gd name="T5" fmla="*/ 7 h 18"/>
                  <a:gd name="T6" fmla="*/ 29 w 65"/>
                  <a:gd name="T7" fmla="*/ 4 h 18"/>
                  <a:gd name="T8" fmla="*/ 25 w 65"/>
                  <a:gd name="T9" fmla="*/ 4 h 18"/>
                  <a:gd name="T10" fmla="*/ 11 w 65"/>
                  <a:gd name="T11" fmla="*/ 7 h 18"/>
                  <a:gd name="T12" fmla="*/ 0 w 65"/>
                  <a:gd name="T13" fmla="*/ 5 h 18"/>
                  <a:gd name="T14" fmla="*/ 27 w 65"/>
                  <a:gd name="T15" fmla="*/ 0 h 18"/>
                  <a:gd name="T16" fmla="*/ 42 w 65"/>
                  <a:gd name="T17" fmla="*/ 0 h 18"/>
                  <a:gd name="T18" fmla="*/ 65 w 65"/>
                  <a:gd name="T19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5" h="18">
                    <a:moveTo>
                      <a:pt x="65" y="18"/>
                    </a:moveTo>
                    <a:cubicBezTo>
                      <a:pt x="47" y="18"/>
                      <a:pt x="47" y="18"/>
                      <a:pt x="47" y="18"/>
                    </a:cubicBezTo>
                    <a:cubicBezTo>
                      <a:pt x="32" y="7"/>
                      <a:pt x="32" y="7"/>
                      <a:pt x="32" y="7"/>
                    </a:cubicBezTo>
                    <a:cubicBezTo>
                      <a:pt x="29" y="4"/>
                      <a:pt x="29" y="4"/>
                      <a:pt x="29" y="4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4"/>
                      <a:pt x="19" y="5"/>
                      <a:pt x="11" y="7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9" y="3"/>
                      <a:pt x="18" y="2"/>
                      <a:pt x="27" y="0"/>
                    </a:cubicBezTo>
                    <a:cubicBezTo>
                      <a:pt x="42" y="0"/>
                      <a:pt x="42" y="0"/>
                      <a:pt x="42" y="0"/>
                    </a:cubicBezTo>
                    <a:cubicBezTo>
                      <a:pt x="50" y="7"/>
                      <a:pt x="57" y="12"/>
                      <a:pt x="65" y="1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9" name="Freeform 496"/>
              <p:cNvSpPr>
                <a:spLocks/>
              </p:cNvSpPr>
              <p:nvPr/>
            </p:nvSpPr>
            <p:spPr bwMode="auto">
              <a:xfrm>
                <a:off x="35340925" y="881063"/>
                <a:ext cx="352425" cy="66675"/>
              </a:xfrm>
              <a:custGeom>
                <a:avLst/>
                <a:gdLst>
                  <a:gd name="T0" fmla="*/ 94 w 94"/>
                  <a:gd name="T1" fmla="*/ 18 h 18"/>
                  <a:gd name="T2" fmla="*/ 19 w 94"/>
                  <a:gd name="T3" fmla="*/ 18 h 18"/>
                  <a:gd name="T4" fmla="*/ 16 w 94"/>
                  <a:gd name="T5" fmla="*/ 16 h 18"/>
                  <a:gd name="T6" fmla="*/ 39 w 94"/>
                  <a:gd name="T7" fmla="*/ 11 h 18"/>
                  <a:gd name="T8" fmla="*/ 52 w 94"/>
                  <a:gd name="T9" fmla="*/ 9 h 18"/>
                  <a:gd name="T10" fmla="*/ 56 w 94"/>
                  <a:gd name="T11" fmla="*/ 7 h 18"/>
                  <a:gd name="T12" fmla="*/ 56 w 94"/>
                  <a:gd name="T13" fmla="*/ 5 h 18"/>
                  <a:gd name="T14" fmla="*/ 49 w 94"/>
                  <a:gd name="T15" fmla="*/ 3 h 18"/>
                  <a:gd name="T16" fmla="*/ 35 w 94"/>
                  <a:gd name="T17" fmla="*/ 3 h 18"/>
                  <a:gd name="T18" fmla="*/ 24 w 94"/>
                  <a:gd name="T19" fmla="*/ 3 h 18"/>
                  <a:gd name="T20" fmla="*/ 12 w 94"/>
                  <a:gd name="T21" fmla="*/ 5 h 18"/>
                  <a:gd name="T22" fmla="*/ 0 w 94"/>
                  <a:gd name="T23" fmla="*/ 3 h 18"/>
                  <a:gd name="T24" fmla="*/ 15 w 94"/>
                  <a:gd name="T25" fmla="*/ 1 h 18"/>
                  <a:gd name="T26" fmla="*/ 33 w 94"/>
                  <a:gd name="T27" fmla="*/ 0 h 18"/>
                  <a:gd name="T28" fmla="*/ 60 w 94"/>
                  <a:gd name="T29" fmla="*/ 1 h 18"/>
                  <a:gd name="T30" fmla="*/ 73 w 94"/>
                  <a:gd name="T31" fmla="*/ 5 h 18"/>
                  <a:gd name="T32" fmla="*/ 73 w 94"/>
                  <a:gd name="T33" fmla="*/ 7 h 18"/>
                  <a:gd name="T34" fmla="*/ 68 w 94"/>
                  <a:gd name="T35" fmla="*/ 9 h 18"/>
                  <a:gd name="T36" fmla="*/ 54 w 94"/>
                  <a:gd name="T37" fmla="*/ 13 h 18"/>
                  <a:gd name="T38" fmla="*/ 38 w 94"/>
                  <a:gd name="T39" fmla="*/ 15 h 18"/>
                  <a:gd name="T40" fmla="*/ 38 w 94"/>
                  <a:gd name="T41" fmla="*/ 16 h 18"/>
                  <a:gd name="T42" fmla="*/ 91 w 94"/>
                  <a:gd name="T43" fmla="*/ 16 h 18"/>
                  <a:gd name="T44" fmla="*/ 94 w 94"/>
                  <a:gd name="T45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94" h="18">
                    <a:moveTo>
                      <a:pt x="94" y="18"/>
                    </a:moveTo>
                    <a:cubicBezTo>
                      <a:pt x="69" y="18"/>
                      <a:pt x="44" y="18"/>
                      <a:pt x="19" y="18"/>
                    </a:cubicBezTo>
                    <a:cubicBezTo>
                      <a:pt x="16" y="16"/>
                      <a:pt x="16" y="16"/>
                      <a:pt x="16" y="16"/>
                    </a:cubicBezTo>
                    <a:cubicBezTo>
                      <a:pt x="24" y="15"/>
                      <a:pt x="31" y="13"/>
                      <a:pt x="39" y="11"/>
                    </a:cubicBezTo>
                    <a:cubicBezTo>
                      <a:pt x="46" y="10"/>
                      <a:pt x="52" y="9"/>
                      <a:pt x="52" y="9"/>
                    </a:cubicBezTo>
                    <a:cubicBezTo>
                      <a:pt x="56" y="7"/>
                      <a:pt x="56" y="7"/>
                      <a:pt x="56" y="7"/>
                    </a:cubicBezTo>
                    <a:cubicBezTo>
                      <a:pt x="56" y="5"/>
                      <a:pt x="56" y="5"/>
                      <a:pt x="56" y="5"/>
                    </a:cubicBezTo>
                    <a:cubicBezTo>
                      <a:pt x="49" y="3"/>
                      <a:pt x="49" y="3"/>
                      <a:pt x="49" y="3"/>
                    </a:cubicBezTo>
                    <a:cubicBezTo>
                      <a:pt x="35" y="3"/>
                      <a:pt x="35" y="3"/>
                      <a:pt x="35" y="3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27" y="0"/>
                      <a:pt x="33" y="0"/>
                    </a:cubicBezTo>
                    <a:cubicBezTo>
                      <a:pt x="43" y="0"/>
                      <a:pt x="52" y="1"/>
                      <a:pt x="60" y="1"/>
                    </a:cubicBezTo>
                    <a:cubicBezTo>
                      <a:pt x="67" y="3"/>
                      <a:pt x="73" y="5"/>
                      <a:pt x="73" y="5"/>
                    </a:cubicBezTo>
                    <a:cubicBezTo>
                      <a:pt x="73" y="7"/>
                      <a:pt x="73" y="7"/>
                      <a:pt x="73" y="7"/>
                    </a:cubicBezTo>
                    <a:cubicBezTo>
                      <a:pt x="68" y="9"/>
                      <a:pt x="68" y="9"/>
                      <a:pt x="68" y="9"/>
                    </a:cubicBezTo>
                    <a:cubicBezTo>
                      <a:pt x="68" y="9"/>
                      <a:pt x="60" y="11"/>
                      <a:pt x="54" y="13"/>
                    </a:cubicBezTo>
                    <a:cubicBezTo>
                      <a:pt x="38" y="15"/>
                      <a:pt x="38" y="15"/>
                      <a:pt x="38" y="15"/>
                    </a:cubicBezTo>
                    <a:cubicBezTo>
                      <a:pt x="38" y="16"/>
                      <a:pt x="38" y="16"/>
                      <a:pt x="38" y="16"/>
                    </a:cubicBezTo>
                    <a:cubicBezTo>
                      <a:pt x="56" y="16"/>
                      <a:pt x="73" y="16"/>
                      <a:pt x="91" y="16"/>
                    </a:cubicBezTo>
                    <a:lnTo>
                      <a:pt x="94" y="1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0" name="Freeform 497"/>
              <p:cNvSpPr>
                <a:spLocks noEditPoints="1"/>
              </p:cNvSpPr>
              <p:nvPr/>
            </p:nvSpPr>
            <p:spPr bwMode="auto">
              <a:xfrm>
                <a:off x="-23931563" y="1238251"/>
                <a:ext cx="377825" cy="165100"/>
              </a:xfrm>
              <a:custGeom>
                <a:avLst/>
                <a:gdLst>
                  <a:gd name="T0" fmla="*/ 0 w 101"/>
                  <a:gd name="T1" fmla="*/ 39 h 44"/>
                  <a:gd name="T2" fmla="*/ 11 w 101"/>
                  <a:gd name="T3" fmla="*/ 36 h 44"/>
                  <a:gd name="T4" fmla="*/ 32 w 101"/>
                  <a:gd name="T5" fmla="*/ 35 h 44"/>
                  <a:gd name="T6" fmla="*/ 50 w 101"/>
                  <a:gd name="T7" fmla="*/ 36 h 44"/>
                  <a:gd name="T8" fmla="*/ 53 w 101"/>
                  <a:gd name="T9" fmla="*/ 39 h 44"/>
                  <a:gd name="T10" fmla="*/ 42 w 101"/>
                  <a:gd name="T11" fmla="*/ 42 h 44"/>
                  <a:gd name="T12" fmla="*/ 21 w 101"/>
                  <a:gd name="T13" fmla="*/ 44 h 44"/>
                  <a:gd name="T14" fmla="*/ 2 w 101"/>
                  <a:gd name="T15" fmla="*/ 42 h 44"/>
                  <a:gd name="T16" fmla="*/ 0 w 101"/>
                  <a:gd name="T17" fmla="*/ 39 h 44"/>
                  <a:gd name="T18" fmla="*/ 54 w 101"/>
                  <a:gd name="T19" fmla="*/ 30 h 44"/>
                  <a:gd name="T20" fmla="*/ 23 w 101"/>
                  <a:gd name="T21" fmla="*/ 30 h 44"/>
                  <a:gd name="T22" fmla="*/ 51 w 101"/>
                  <a:gd name="T23" fmla="*/ 0 h 44"/>
                  <a:gd name="T24" fmla="*/ 101 w 101"/>
                  <a:gd name="T25" fmla="*/ 0 h 44"/>
                  <a:gd name="T26" fmla="*/ 54 w 101"/>
                  <a:gd name="T27" fmla="*/ 3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01" h="44">
                    <a:moveTo>
                      <a:pt x="0" y="39"/>
                    </a:moveTo>
                    <a:cubicBezTo>
                      <a:pt x="11" y="36"/>
                      <a:pt x="11" y="36"/>
                      <a:pt x="11" y="36"/>
                    </a:cubicBezTo>
                    <a:cubicBezTo>
                      <a:pt x="11" y="36"/>
                      <a:pt x="24" y="35"/>
                      <a:pt x="32" y="35"/>
                    </a:cubicBezTo>
                    <a:cubicBezTo>
                      <a:pt x="41" y="35"/>
                      <a:pt x="50" y="36"/>
                      <a:pt x="50" y="36"/>
                    </a:cubicBezTo>
                    <a:cubicBezTo>
                      <a:pt x="53" y="39"/>
                      <a:pt x="53" y="39"/>
                      <a:pt x="53" y="39"/>
                    </a:cubicBezTo>
                    <a:cubicBezTo>
                      <a:pt x="42" y="42"/>
                      <a:pt x="42" y="42"/>
                      <a:pt x="42" y="42"/>
                    </a:cubicBezTo>
                    <a:cubicBezTo>
                      <a:pt x="42" y="42"/>
                      <a:pt x="29" y="44"/>
                      <a:pt x="21" y="44"/>
                    </a:cubicBezTo>
                    <a:cubicBezTo>
                      <a:pt x="12" y="44"/>
                      <a:pt x="2" y="42"/>
                      <a:pt x="2" y="42"/>
                    </a:cubicBezTo>
                    <a:lnTo>
                      <a:pt x="0" y="39"/>
                    </a:lnTo>
                    <a:close/>
                    <a:moveTo>
                      <a:pt x="54" y="30"/>
                    </a:moveTo>
                    <a:cubicBezTo>
                      <a:pt x="44" y="30"/>
                      <a:pt x="33" y="30"/>
                      <a:pt x="23" y="30"/>
                    </a:cubicBezTo>
                    <a:cubicBezTo>
                      <a:pt x="32" y="20"/>
                      <a:pt x="42" y="10"/>
                      <a:pt x="51" y="0"/>
                    </a:cubicBezTo>
                    <a:cubicBezTo>
                      <a:pt x="68" y="0"/>
                      <a:pt x="84" y="0"/>
                      <a:pt x="101" y="0"/>
                    </a:cubicBezTo>
                    <a:cubicBezTo>
                      <a:pt x="85" y="10"/>
                      <a:pt x="70" y="20"/>
                      <a:pt x="54" y="3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1" name="Freeform 498"/>
              <p:cNvSpPr>
                <a:spLocks/>
              </p:cNvSpPr>
              <p:nvPr/>
            </p:nvSpPr>
            <p:spPr bwMode="auto">
              <a:xfrm>
                <a:off x="-19251613" y="1535113"/>
                <a:ext cx="765175" cy="165100"/>
              </a:xfrm>
              <a:custGeom>
                <a:avLst/>
                <a:gdLst>
                  <a:gd name="T0" fmla="*/ 179 w 204"/>
                  <a:gd name="T1" fmla="*/ 44 h 44"/>
                  <a:gd name="T2" fmla="*/ 0 w 204"/>
                  <a:gd name="T3" fmla="*/ 44 h 44"/>
                  <a:gd name="T4" fmla="*/ 5 w 204"/>
                  <a:gd name="T5" fmla="*/ 39 h 44"/>
                  <a:gd name="T6" fmla="*/ 86 w 204"/>
                  <a:gd name="T7" fmla="*/ 28 h 44"/>
                  <a:gd name="T8" fmla="*/ 133 w 204"/>
                  <a:gd name="T9" fmla="*/ 20 h 44"/>
                  <a:gd name="T10" fmla="*/ 152 w 204"/>
                  <a:gd name="T11" fmla="*/ 17 h 44"/>
                  <a:gd name="T12" fmla="*/ 161 w 204"/>
                  <a:gd name="T13" fmla="*/ 13 h 44"/>
                  <a:gd name="T14" fmla="*/ 155 w 204"/>
                  <a:gd name="T15" fmla="*/ 8 h 44"/>
                  <a:gd name="T16" fmla="*/ 127 w 204"/>
                  <a:gd name="T17" fmla="*/ 6 h 44"/>
                  <a:gd name="T18" fmla="*/ 96 w 204"/>
                  <a:gd name="T19" fmla="*/ 7 h 44"/>
                  <a:gd name="T20" fmla="*/ 60 w 204"/>
                  <a:gd name="T21" fmla="*/ 10 h 44"/>
                  <a:gd name="T22" fmla="*/ 42 w 204"/>
                  <a:gd name="T23" fmla="*/ 6 h 44"/>
                  <a:gd name="T24" fmla="*/ 90 w 204"/>
                  <a:gd name="T25" fmla="*/ 2 h 44"/>
                  <a:gd name="T26" fmla="*/ 135 w 204"/>
                  <a:gd name="T27" fmla="*/ 0 h 44"/>
                  <a:gd name="T28" fmla="*/ 190 w 204"/>
                  <a:gd name="T29" fmla="*/ 3 h 44"/>
                  <a:gd name="T30" fmla="*/ 204 w 204"/>
                  <a:gd name="T31" fmla="*/ 12 h 44"/>
                  <a:gd name="T32" fmla="*/ 192 w 204"/>
                  <a:gd name="T33" fmla="*/ 17 h 44"/>
                  <a:gd name="T34" fmla="*/ 166 w 204"/>
                  <a:gd name="T35" fmla="*/ 23 h 44"/>
                  <a:gd name="T36" fmla="*/ 114 w 204"/>
                  <a:gd name="T37" fmla="*/ 30 h 44"/>
                  <a:gd name="T38" fmla="*/ 60 w 204"/>
                  <a:gd name="T39" fmla="*/ 38 h 44"/>
                  <a:gd name="T40" fmla="*/ 60 w 204"/>
                  <a:gd name="T41" fmla="*/ 38 h 44"/>
                  <a:gd name="T42" fmla="*/ 186 w 204"/>
                  <a:gd name="T43" fmla="*/ 38 h 44"/>
                  <a:gd name="T44" fmla="*/ 179 w 204"/>
                  <a:gd name="T45" fmla="*/ 4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04" h="44">
                    <a:moveTo>
                      <a:pt x="179" y="44"/>
                    </a:moveTo>
                    <a:cubicBezTo>
                      <a:pt x="120" y="44"/>
                      <a:pt x="59" y="44"/>
                      <a:pt x="0" y="44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32" y="35"/>
                      <a:pt x="59" y="31"/>
                      <a:pt x="86" y="28"/>
                    </a:cubicBezTo>
                    <a:cubicBezTo>
                      <a:pt x="109" y="24"/>
                      <a:pt x="125" y="22"/>
                      <a:pt x="133" y="20"/>
                    </a:cubicBezTo>
                    <a:cubicBezTo>
                      <a:pt x="141" y="19"/>
                      <a:pt x="152" y="17"/>
                      <a:pt x="152" y="17"/>
                    </a:cubicBezTo>
                    <a:cubicBezTo>
                      <a:pt x="161" y="13"/>
                      <a:pt x="161" y="13"/>
                      <a:pt x="161" y="13"/>
                    </a:cubicBezTo>
                    <a:cubicBezTo>
                      <a:pt x="155" y="8"/>
                      <a:pt x="155" y="8"/>
                      <a:pt x="155" y="8"/>
                    </a:cubicBezTo>
                    <a:cubicBezTo>
                      <a:pt x="149" y="7"/>
                      <a:pt x="139" y="6"/>
                      <a:pt x="127" y="6"/>
                    </a:cubicBezTo>
                    <a:cubicBezTo>
                      <a:pt x="117" y="6"/>
                      <a:pt x="107" y="7"/>
                      <a:pt x="96" y="7"/>
                    </a:cubicBezTo>
                    <a:cubicBezTo>
                      <a:pt x="86" y="8"/>
                      <a:pt x="74" y="9"/>
                      <a:pt x="60" y="10"/>
                    </a:cubicBezTo>
                    <a:cubicBezTo>
                      <a:pt x="54" y="9"/>
                      <a:pt x="48" y="7"/>
                      <a:pt x="42" y="6"/>
                    </a:cubicBezTo>
                    <a:cubicBezTo>
                      <a:pt x="59" y="4"/>
                      <a:pt x="75" y="2"/>
                      <a:pt x="90" y="2"/>
                    </a:cubicBezTo>
                    <a:cubicBezTo>
                      <a:pt x="104" y="1"/>
                      <a:pt x="119" y="0"/>
                      <a:pt x="135" y="0"/>
                    </a:cubicBezTo>
                    <a:cubicBezTo>
                      <a:pt x="159" y="0"/>
                      <a:pt x="178" y="1"/>
                      <a:pt x="190" y="3"/>
                    </a:cubicBezTo>
                    <a:cubicBezTo>
                      <a:pt x="203" y="5"/>
                      <a:pt x="204" y="12"/>
                      <a:pt x="204" y="12"/>
                    </a:cubicBezTo>
                    <a:cubicBezTo>
                      <a:pt x="204" y="12"/>
                      <a:pt x="198" y="16"/>
                      <a:pt x="192" y="17"/>
                    </a:cubicBezTo>
                    <a:cubicBezTo>
                      <a:pt x="186" y="19"/>
                      <a:pt x="177" y="21"/>
                      <a:pt x="166" y="23"/>
                    </a:cubicBezTo>
                    <a:cubicBezTo>
                      <a:pt x="155" y="25"/>
                      <a:pt x="138" y="27"/>
                      <a:pt x="114" y="30"/>
                    </a:cubicBezTo>
                    <a:cubicBezTo>
                      <a:pt x="96" y="33"/>
                      <a:pt x="78" y="35"/>
                      <a:pt x="60" y="38"/>
                    </a:cubicBezTo>
                    <a:cubicBezTo>
                      <a:pt x="60" y="38"/>
                      <a:pt x="60" y="38"/>
                      <a:pt x="60" y="38"/>
                    </a:cubicBezTo>
                    <a:cubicBezTo>
                      <a:pt x="102" y="38"/>
                      <a:pt x="144" y="38"/>
                      <a:pt x="186" y="38"/>
                    </a:cubicBezTo>
                    <a:lnTo>
                      <a:pt x="179" y="4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2" name="Freeform 499"/>
              <p:cNvSpPr>
                <a:spLocks noEditPoints="1"/>
              </p:cNvSpPr>
              <p:nvPr/>
            </p:nvSpPr>
            <p:spPr bwMode="auto">
              <a:xfrm>
                <a:off x="-19097625" y="1238251"/>
                <a:ext cx="1136650" cy="179388"/>
              </a:xfrm>
              <a:custGeom>
                <a:avLst/>
                <a:gdLst>
                  <a:gd name="T0" fmla="*/ 300 w 303"/>
                  <a:gd name="T1" fmla="*/ 21 h 48"/>
                  <a:gd name="T2" fmla="*/ 284 w 303"/>
                  <a:gd name="T3" fmla="*/ 29 h 48"/>
                  <a:gd name="T4" fmla="*/ 256 w 303"/>
                  <a:gd name="T5" fmla="*/ 34 h 48"/>
                  <a:gd name="T6" fmla="*/ 220 w 303"/>
                  <a:gd name="T7" fmla="*/ 36 h 48"/>
                  <a:gd name="T8" fmla="*/ 197 w 303"/>
                  <a:gd name="T9" fmla="*/ 35 h 48"/>
                  <a:gd name="T10" fmla="*/ 187 w 303"/>
                  <a:gd name="T11" fmla="*/ 32 h 48"/>
                  <a:gd name="T12" fmla="*/ 184 w 303"/>
                  <a:gd name="T13" fmla="*/ 32 h 48"/>
                  <a:gd name="T14" fmla="*/ 159 w 303"/>
                  <a:gd name="T15" fmla="*/ 35 h 48"/>
                  <a:gd name="T16" fmla="*/ 129 w 303"/>
                  <a:gd name="T17" fmla="*/ 36 h 48"/>
                  <a:gd name="T18" fmla="*/ 86 w 303"/>
                  <a:gd name="T19" fmla="*/ 33 h 48"/>
                  <a:gd name="T20" fmla="*/ 79 w 303"/>
                  <a:gd name="T21" fmla="*/ 25 h 48"/>
                  <a:gd name="T22" fmla="*/ 111 w 303"/>
                  <a:gd name="T23" fmla="*/ 15 h 48"/>
                  <a:gd name="T24" fmla="*/ 174 w 303"/>
                  <a:gd name="T25" fmla="*/ 11 h 48"/>
                  <a:gd name="T26" fmla="*/ 204 w 303"/>
                  <a:gd name="T27" fmla="*/ 12 h 48"/>
                  <a:gd name="T28" fmla="*/ 232 w 303"/>
                  <a:gd name="T29" fmla="*/ 13 h 48"/>
                  <a:gd name="T30" fmla="*/ 214 w 303"/>
                  <a:gd name="T31" fmla="*/ 26 h 48"/>
                  <a:gd name="T32" fmla="*/ 213 w 303"/>
                  <a:gd name="T33" fmla="*/ 27 h 48"/>
                  <a:gd name="T34" fmla="*/ 227 w 303"/>
                  <a:gd name="T35" fmla="*/ 32 h 48"/>
                  <a:gd name="T36" fmla="*/ 252 w 303"/>
                  <a:gd name="T37" fmla="*/ 29 h 48"/>
                  <a:gd name="T38" fmla="*/ 269 w 303"/>
                  <a:gd name="T39" fmla="*/ 21 h 48"/>
                  <a:gd name="T40" fmla="*/ 265 w 303"/>
                  <a:gd name="T41" fmla="*/ 13 h 48"/>
                  <a:gd name="T42" fmla="*/ 236 w 303"/>
                  <a:gd name="T43" fmla="*/ 7 h 48"/>
                  <a:gd name="T44" fmla="*/ 185 w 303"/>
                  <a:gd name="T45" fmla="*/ 5 h 48"/>
                  <a:gd name="T46" fmla="*/ 116 w 303"/>
                  <a:gd name="T47" fmla="*/ 7 h 48"/>
                  <a:gd name="T48" fmla="*/ 66 w 303"/>
                  <a:gd name="T49" fmla="*/ 14 h 48"/>
                  <a:gd name="T50" fmla="*/ 39 w 303"/>
                  <a:gd name="T51" fmla="*/ 25 h 48"/>
                  <a:gd name="T52" fmla="*/ 53 w 303"/>
                  <a:gd name="T53" fmla="*/ 39 h 48"/>
                  <a:gd name="T54" fmla="*/ 128 w 303"/>
                  <a:gd name="T55" fmla="*/ 43 h 48"/>
                  <a:gd name="T56" fmla="*/ 213 w 303"/>
                  <a:gd name="T57" fmla="*/ 41 h 48"/>
                  <a:gd name="T58" fmla="*/ 208 w 303"/>
                  <a:gd name="T59" fmla="*/ 45 h 48"/>
                  <a:gd name="T60" fmla="*/ 124 w 303"/>
                  <a:gd name="T61" fmla="*/ 48 h 48"/>
                  <a:gd name="T62" fmla="*/ 27 w 303"/>
                  <a:gd name="T63" fmla="*/ 42 h 48"/>
                  <a:gd name="T64" fmla="*/ 7 w 303"/>
                  <a:gd name="T65" fmla="*/ 25 h 48"/>
                  <a:gd name="T66" fmla="*/ 41 w 303"/>
                  <a:gd name="T67" fmla="*/ 12 h 48"/>
                  <a:gd name="T68" fmla="*/ 106 w 303"/>
                  <a:gd name="T69" fmla="*/ 3 h 48"/>
                  <a:gd name="T70" fmla="*/ 190 w 303"/>
                  <a:gd name="T71" fmla="*/ 0 h 48"/>
                  <a:gd name="T72" fmla="*/ 255 w 303"/>
                  <a:gd name="T73" fmla="*/ 3 h 48"/>
                  <a:gd name="T74" fmla="*/ 295 w 303"/>
                  <a:gd name="T75" fmla="*/ 10 h 48"/>
                  <a:gd name="T76" fmla="*/ 300 w 303"/>
                  <a:gd name="T77" fmla="*/ 21 h 48"/>
                  <a:gd name="T78" fmla="*/ 113 w 303"/>
                  <a:gd name="T79" fmla="*/ 25 h 48"/>
                  <a:gd name="T80" fmla="*/ 138 w 303"/>
                  <a:gd name="T81" fmla="*/ 32 h 48"/>
                  <a:gd name="T82" fmla="*/ 185 w 303"/>
                  <a:gd name="T83" fmla="*/ 23 h 48"/>
                  <a:gd name="T84" fmla="*/ 194 w 303"/>
                  <a:gd name="T85" fmla="*/ 16 h 48"/>
                  <a:gd name="T86" fmla="*/ 171 w 303"/>
                  <a:gd name="T87" fmla="*/ 16 h 48"/>
                  <a:gd name="T88" fmla="*/ 132 w 303"/>
                  <a:gd name="T89" fmla="*/ 18 h 48"/>
                  <a:gd name="T90" fmla="*/ 113 w 303"/>
                  <a:gd name="T91" fmla="*/ 25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303" h="48">
                    <a:moveTo>
                      <a:pt x="300" y="21"/>
                    </a:moveTo>
                    <a:cubicBezTo>
                      <a:pt x="300" y="21"/>
                      <a:pt x="292" y="27"/>
                      <a:pt x="284" y="29"/>
                    </a:cubicBezTo>
                    <a:cubicBezTo>
                      <a:pt x="276" y="31"/>
                      <a:pt x="267" y="33"/>
                      <a:pt x="256" y="34"/>
                    </a:cubicBezTo>
                    <a:cubicBezTo>
                      <a:pt x="245" y="35"/>
                      <a:pt x="233" y="36"/>
                      <a:pt x="220" y="36"/>
                    </a:cubicBezTo>
                    <a:cubicBezTo>
                      <a:pt x="211" y="36"/>
                      <a:pt x="203" y="35"/>
                      <a:pt x="197" y="35"/>
                    </a:cubicBezTo>
                    <a:cubicBezTo>
                      <a:pt x="191" y="34"/>
                      <a:pt x="187" y="32"/>
                      <a:pt x="187" y="32"/>
                    </a:cubicBezTo>
                    <a:cubicBezTo>
                      <a:pt x="184" y="32"/>
                      <a:pt x="184" y="32"/>
                      <a:pt x="184" y="32"/>
                    </a:cubicBezTo>
                    <a:cubicBezTo>
                      <a:pt x="177" y="33"/>
                      <a:pt x="168" y="34"/>
                      <a:pt x="159" y="35"/>
                    </a:cubicBezTo>
                    <a:cubicBezTo>
                      <a:pt x="150" y="36"/>
                      <a:pt x="140" y="36"/>
                      <a:pt x="129" y="36"/>
                    </a:cubicBezTo>
                    <a:cubicBezTo>
                      <a:pt x="109" y="36"/>
                      <a:pt x="95" y="35"/>
                      <a:pt x="86" y="33"/>
                    </a:cubicBezTo>
                    <a:cubicBezTo>
                      <a:pt x="77" y="31"/>
                      <a:pt x="79" y="25"/>
                      <a:pt x="79" y="25"/>
                    </a:cubicBezTo>
                    <a:cubicBezTo>
                      <a:pt x="79" y="25"/>
                      <a:pt x="94" y="18"/>
                      <a:pt x="111" y="15"/>
                    </a:cubicBezTo>
                    <a:cubicBezTo>
                      <a:pt x="128" y="13"/>
                      <a:pt x="149" y="11"/>
                      <a:pt x="174" y="11"/>
                    </a:cubicBezTo>
                    <a:cubicBezTo>
                      <a:pt x="183" y="11"/>
                      <a:pt x="193" y="12"/>
                      <a:pt x="204" y="12"/>
                    </a:cubicBezTo>
                    <a:cubicBezTo>
                      <a:pt x="214" y="12"/>
                      <a:pt x="224" y="13"/>
                      <a:pt x="232" y="13"/>
                    </a:cubicBezTo>
                    <a:cubicBezTo>
                      <a:pt x="214" y="26"/>
                      <a:pt x="214" y="26"/>
                      <a:pt x="214" y="26"/>
                    </a:cubicBezTo>
                    <a:cubicBezTo>
                      <a:pt x="213" y="27"/>
                      <a:pt x="213" y="27"/>
                      <a:pt x="213" y="27"/>
                    </a:cubicBezTo>
                    <a:cubicBezTo>
                      <a:pt x="213" y="27"/>
                      <a:pt x="215" y="32"/>
                      <a:pt x="227" y="32"/>
                    </a:cubicBezTo>
                    <a:cubicBezTo>
                      <a:pt x="236" y="32"/>
                      <a:pt x="245" y="31"/>
                      <a:pt x="252" y="29"/>
                    </a:cubicBezTo>
                    <a:cubicBezTo>
                      <a:pt x="260" y="27"/>
                      <a:pt x="269" y="21"/>
                      <a:pt x="269" y="21"/>
                    </a:cubicBezTo>
                    <a:cubicBezTo>
                      <a:pt x="265" y="13"/>
                      <a:pt x="265" y="13"/>
                      <a:pt x="265" y="13"/>
                    </a:cubicBezTo>
                    <a:cubicBezTo>
                      <a:pt x="265" y="13"/>
                      <a:pt x="250" y="8"/>
                      <a:pt x="236" y="7"/>
                    </a:cubicBezTo>
                    <a:cubicBezTo>
                      <a:pt x="222" y="5"/>
                      <a:pt x="205" y="5"/>
                      <a:pt x="185" y="5"/>
                    </a:cubicBezTo>
                    <a:cubicBezTo>
                      <a:pt x="160" y="5"/>
                      <a:pt x="137" y="6"/>
                      <a:pt x="116" y="7"/>
                    </a:cubicBezTo>
                    <a:cubicBezTo>
                      <a:pt x="96" y="9"/>
                      <a:pt x="79" y="11"/>
                      <a:pt x="66" y="14"/>
                    </a:cubicBezTo>
                    <a:cubicBezTo>
                      <a:pt x="53" y="18"/>
                      <a:pt x="39" y="25"/>
                      <a:pt x="39" y="25"/>
                    </a:cubicBezTo>
                    <a:cubicBezTo>
                      <a:pt x="39" y="25"/>
                      <a:pt x="38" y="35"/>
                      <a:pt x="53" y="39"/>
                    </a:cubicBezTo>
                    <a:cubicBezTo>
                      <a:pt x="68" y="42"/>
                      <a:pt x="93" y="43"/>
                      <a:pt x="128" y="43"/>
                    </a:cubicBezTo>
                    <a:cubicBezTo>
                      <a:pt x="154" y="43"/>
                      <a:pt x="183" y="42"/>
                      <a:pt x="213" y="41"/>
                    </a:cubicBezTo>
                    <a:cubicBezTo>
                      <a:pt x="208" y="45"/>
                      <a:pt x="208" y="45"/>
                      <a:pt x="208" y="45"/>
                    </a:cubicBezTo>
                    <a:cubicBezTo>
                      <a:pt x="181" y="47"/>
                      <a:pt x="153" y="48"/>
                      <a:pt x="124" y="48"/>
                    </a:cubicBezTo>
                    <a:cubicBezTo>
                      <a:pt x="80" y="48"/>
                      <a:pt x="47" y="46"/>
                      <a:pt x="27" y="42"/>
                    </a:cubicBezTo>
                    <a:cubicBezTo>
                      <a:pt x="6" y="38"/>
                      <a:pt x="0" y="33"/>
                      <a:pt x="7" y="25"/>
                    </a:cubicBezTo>
                    <a:cubicBezTo>
                      <a:pt x="7" y="25"/>
                      <a:pt x="24" y="16"/>
                      <a:pt x="41" y="12"/>
                    </a:cubicBezTo>
                    <a:cubicBezTo>
                      <a:pt x="59" y="8"/>
                      <a:pt x="81" y="5"/>
                      <a:pt x="106" y="3"/>
                    </a:cubicBezTo>
                    <a:cubicBezTo>
                      <a:pt x="132" y="1"/>
                      <a:pt x="160" y="0"/>
                      <a:pt x="190" y="0"/>
                    </a:cubicBezTo>
                    <a:cubicBezTo>
                      <a:pt x="215" y="0"/>
                      <a:pt x="237" y="1"/>
                      <a:pt x="255" y="3"/>
                    </a:cubicBezTo>
                    <a:cubicBezTo>
                      <a:pt x="274" y="4"/>
                      <a:pt x="287" y="7"/>
                      <a:pt x="295" y="10"/>
                    </a:cubicBezTo>
                    <a:cubicBezTo>
                      <a:pt x="303" y="13"/>
                      <a:pt x="300" y="21"/>
                      <a:pt x="300" y="21"/>
                    </a:cubicBezTo>
                    <a:close/>
                    <a:moveTo>
                      <a:pt x="113" y="25"/>
                    </a:moveTo>
                    <a:cubicBezTo>
                      <a:pt x="113" y="25"/>
                      <a:pt x="116" y="32"/>
                      <a:pt x="138" y="32"/>
                    </a:cubicBezTo>
                    <a:cubicBezTo>
                      <a:pt x="161" y="32"/>
                      <a:pt x="177" y="29"/>
                      <a:pt x="185" y="23"/>
                    </a:cubicBezTo>
                    <a:cubicBezTo>
                      <a:pt x="194" y="16"/>
                      <a:pt x="194" y="16"/>
                      <a:pt x="194" y="16"/>
                    </a:cubicBezTo>
                    <a:cubicBezTo>
                      <a:pt x="187" y="16"/>
                      <a:pt x="179" y="16"/>
                      <a:pt x="171" y="16"/>
                    </a:cubicBezTo>
                    <a:cubicBezTo>
                      <a:pt x="155" y="16"/>
                      <a:pt x="143" y="17"/>
                      <a:pt x="132" y="18"/>
                    </a:cubicBezTo>
                    <a:cubicBezTo>
                      <a:pt x="122" y="20"/>
                      <a:pt x="113" y="25"/>
                      <a:pt x="113" y="2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3" name="Freeform 500"/>
              <p:cNvSpPr>
                <a:spLocks/>
              </p:cNvSpPr>
              <p:nvPr/>
            </p:nvSpPr>
            <p:spPr bwMode="auto">
              <a:xfrm>
                <a:off x="-13928725" y="1535113"/>
                <a:ext cx="735013" cy="168275"/>
              </a:xfrm>
              <a:custGeom>
                <a:avLst/>
                <a:gdLst>
                  <a:gd name="T0" fmla="*/ 196 w 196"/>
                  <a:gd name="T1" fmla="*/ 11 h 45"/>
                  <a:gd name="T2" fmla="*/ 176 w 196"/>
                  <a:gd name="T3" fmla="*/ 18 h 45"/>
                  <a:gd name="T4" fmla="*/ 132 w 196"/>
                  <a:gd name="T5" fmla="*/ 21 h 45"/>
                  <a:gd name="T6" fmla="*/ 132 w 196"/>
                  <a:gd name="T7" fmla="*/ 22 h 45"/>
                  <a:gd name="T8" fmla="*/ 177 w 196"/>
                  <a:gd name="T9" fmla="*/ 25 h 45"/>
                  <a:gd name="T10" fmla="*/ 187 w 196"/>
                  <a:gd name="T11" fmla="*/ 32 h 45"/>
                  <a:gd name="T12" fmla="*/ 152 w 196"/>
                  <a:gd name="T13" fmla="*/ 41 h 45"/>
                  <a:gd name="T14" fmla="*/ 72 w 196"/>
                  <a:gd name="T15" fmla="*/ 45 h 45"/>
                  <a:gd name="T16" fmla="*/ 0 w 196"/>
                  <a:gd name="T17" fmla="*/ 42 h 45"/>
                  <a:gd name="T18" fmla="*/ 5 w 196"/>
                  <a:gd name="T19" fmla="*/ 36 h 45"/>
                  <a:gd name="T20" fmla="*/ 39 w 196"/>
                  <a:gd name="T21" fmla="*/ 38 h 45"/>
                  <a:gd name="T22" fmla="*/ 75 w 196"/>
                  <a:gd name="T23" fmla="*/ 39 h 45"/>
                  <a:gd name="T24" fmla="*/ 122 w 196"/>
                  <a:gd name="T25" fmla="*/ 37 h 45"/>
                  <a:gd name="T26" fmla="*/ 142 w 196"/>
                  <a:gd name="T27" fmla="*/ 31 h 45"/>
                  <a:gd name="T28" fmla="*/ 130 w 196"/>
                  <a:gd name="T29" fmla="*/ 26 h 45"/>
                  <a:gd name="T30" fmla="*/ 78 w 196"/>
                  <a:gd name="T31" fmla="*/ 25 h 45"/>
                  <a:gd name="T32" fmla="*/ 56 w 196"/>
                  <a:gd name="T33" fmla="*/ 25 h 45"/>
                  <a:gd name="T34" fmla="*/ 60 w 196"/>
                  <a:gd name="T35" fmla="*/ 19 h 45"/>
                  <a:gd name="T36" fmla="*/ 84 w 196"/>
                  <a:gd name="T37" fmla="*/ 19 h 45"/>
                  <a:gd name="T38" fmla="*/ 153 w 196"/>
                  <a:gd name="T39" fmla="*/ 12 h 45"/>
                  <a:gd name="T40" fmla="*/ 145 w 196"/>
                  <a:gd name="T41" fmla="*/ 8 h 45"/>
                  <a:gd name="T42" fmla="*/ 114 w 196"/>
                  <a:gd name="T43" fmla="*/ 6 h 45"/>
                  <a:gd name="T44" fmla="*/ 85 w 196"/>
                  <a:gd name="T45" fmla="*/ 7 h 45"/>
                  <a:gd name="T46" fmla="*/ 50 w 196"/>
                  <a:gd name="T47" fmla="*/ 9 h 45"/>
                  <a:gd name="T48" fmla="*/ 33 w 196"/>
                  <a:gd name="T49" fmla="*/ 5 h 45"/>
                  <a:gd name="T50" fmla="*/ 121 w 196"/>
                  <a:gd name="T51" fmla="*/ 0 h 45"/>
                  <a:gd name="T52" fmla="*/ 180 w 196"/>
                  <a:gd name="T53" fmla="*/ 3 h 45"/>
                  <a:gd name="T54" fmla="*/ 196 w 196"/>
                  <a:gd name="T55" fmla="*/ 11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6" h="45">
                    <a:moveTo>
                      <a:pt x="196" y="11"/>
                    </a:moveTo>
                    <a:cubicBezTo>
                      <a:pt x="196" y="11"/>
                      <a:pt x="187" y="16"/>
                      <a:pt x="176" y="18"/>
                    </a:cubicBezTo>
                    <a:cubicBezTo>
                      <a:pt x="165" y="19"/>
                      <a:pt x="150" y="20"/>
                      <a:pt x="132" y="21"/>
                    </a:cubicBezTo>
                    <a:cubicBezTo>
                      <a:pt x="132" y="22"/>
                      <a:pt x="132" y="22"/>
                      <a:pt x="132" y="22"/>
                    </a:cubicBezTo>
                    <a:cubicBezTo>
                      <a:pt x="153" y="22"/>
                      <a:pt x="168" y="23"/>
                      <a:pt x="177" y="25"/>
                    </a:cubicBezTo>
                    <a:cubicBezTo>
                      <a:pt x="186" y="27"/>
                      <a:pt x="187" y="32"/>
                      <a:pt x="187" y="32"/>
                    </a:cubicBezTo>
                    <a:cubicBezTo>
                      <a:pt x="187" y="32"/>
                      <a:pt x="172" y="39"/>
                      <a:pt x="152" y="41"/>
                    </a:cubicBezTo>
                    <a:cubicBezTo>
                      <a:pt x="132" y="44"/>
                      <a:pt x="106" y="45"/>
                      <a:pt x="72" y="45"/>
                    </a:cubicBezTo>
                    <a:cubicBezTo>
                      <a:pt x="43" y="45"/>
                      <a:pt x="19" y="44"/>
                      <a:pt x="0" y="42"/>
                    </a:cubicBezTo>
                    <a:cubicBezTo>
                      <a:pt x="5" y="36"/>
                      <a:pt x="5" y="36"/>
                      <a:pt x="5" y="36"/>
                    </a:cubicBezTo>
                    <a:cubicBezTo>
                      <a:pt x="16" y="37"/>
                      <a:pt x="27" y="38"/>
                      <a:pt x="39" y="38"/>
                    </a:cubicBezTo>
                    <a:cubicBezTo>
                      <a:pt x="52" y="39"/>
                      <a:pt x="63" y="39"/>
                      <a:pt x="75" y="39"/>
                    </a:cubicBezTo>
                    <a:cubicBezTo>
                      <a:pt x="95" y="39"/>
                      <a:pt x="111" y="38"/>
                      <a:pt x="122" y="37"/>
                    </a:cubicBezTo>
                    <a:cubicBezTo>
                      <a:pt x="134" y="36"/>
                      <a:pt x="142" y="31"/>
                      <a:pt x="142" y="31"/>
                    </a:cubicBezTo>
                    <a:cubicBezTo>
                      <a:pt x="142" y="31"/>
                      <a:pt x="140" y="27"/>
                      <a:pt x="130" y="26"/>
                    </a:cubicBezTo>
                    <a:cubicBezTo>
                      <a:pt x="120" y="25"/>
                      <a:pt x="103" y="25"/>
                      <a:pt x="78" y="25"/>
                    </a:cubicBezTo>
                    <a:cubicBezTo>
                      <a:pt x="71" y="25"/>
                      <a:pt x="63" y="25"/>
                      <a:pt x="56" y="25"/>
                    </a:cubicBezTo>
                    <a:cubicBezTo>
                      <a:pt x="60" y="19"/>
                      <a:pt x="60" y="19"/>
                      <a:pt x="60" y="19"/>
                    </a:cubicBezTo>
                    <a:cubicBezTo>
                      <a:pt x="68" y="19"/>
                      <a:pt x="76" y="19"/>
                      <a:pt x="84" y="19"/>
                    </a:cubicBezTo>
                    <a:cubicBezTo>
                      <a:pt x="126" y="19"/>
                      <a:pt x="153" y="12"/>
                      <a:pt x="153" y="12"/>
                    </a:cubicBezTo>
                    <a:cubicBezTo>
                      <a:pt x="153" y="12"/>
                      <a:pt x="152" y="9"/>
                      <a:pt x="145" y="8"/>
                    </a:cubicBezTo>
                    <a:cubicBezTo>
                      <a:pt x="139" y="7"/>
                      <a:pt x="128" y="6"/>
                      <a:pt x="114" y="6"/>
                    </a:cubicBezTo>
                    <a:cubicBezTo>
                      <a:pt x="104" y="6"/>
                      <a:pt x="94" y="6"/>
                      <a:pt x="85" y="7"/>
                    </a:cubicBezTo>
                    <a:cubicBezTo>
                      <a:pt x="75" y="7"/>
                      <a:pt x="63" y="8"/>
                      <a:pt x="50" y="9"/>
                    </a:cubicBezTo>
                    <a:cubicBezTo>
                      <a:pt x="33" y="5"/>
                      <a:pt x="33" y="5"/>
                      <a:pt x="33" y="5"/>
                    </a:cubicBezTo>
                    <a:cubicBezTo>
                      <a:pt x="59" y="2"/>
                      <a:pt x="89" y="0"/>
                      <a:pt x="121" y="0"/>
                    </a:cubicBezTo>
                    <a:cubicBezTo>
                      <a:pt x="147" y="0"/>
                      <a:pt x="167" y="1"/>
                      <a:pt x="180" y="3"/>
                    </a:cubicBezTo>
                    <a:cubicBezTo>
                      <a:pt x="194" y="5"/>
                      <a:pt x="196" y="11"/>
                      <a:pt x="196" y="1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4" name="Freeform 501"/>
              <p:cNvSpPr>
                <a:spLocks noEditPoints="1"/>
              </p:cNvSpPr>
              <p:nvPr/>
            </p:nvSpPr>
            <p:spPr bwMode="auto">
              <a:xfrm>
                <a:off x="-13719175" y="1238251"/>
                <a:ext cx="877888" cy="160338"/>
              </a:xfrm>
              <a:custGeom>
                <a:avLst/>
                <a:gdLst>
                  <a:gd name="T0" fmla="*/ 179 w 234"/>
                  <a:gd name="T1" fmla="*/ 18 h 43"/>
                  <a:gd name="T2" fmla="*/ 163 w 234"/>
                  <a:gd name="T3" fmla="*/ 25 h 43"/>
                  <a:gd name="T4" fmla="*/ 211 w 234"/>
                  <a:gd name="T5" fmla="*/ 25 h 43"/>
                  <a:gd name="T6" fmla="*/ 207 w 234"/>
                  <a:gd name="T7" fmla="*/ 30 h 43"/>
                  <a:gd name="T8" fmla="*/ 153 w 234"/>
                  <a:gd name="T9" fmla="*/ 30 h 43"/>
                  <a:gd name="T10" fmla="*/ 129 w 234"/>
                  <a:gd name="T11" fmla="*/ 43 h 43"/>
                  <a:gd name="T12" fmla="*/ 97 w 234"/>
                  <a:gd name="T13" fmla="*/ 43 h 43"/>
                  <a:gd name="T14" fmla="*/ 121 w 234"/>
                  <a:gd name="T15" fmla="*/ 30 h 43"/>
                  <a:gd name="T16" fmla="*/ 77 w 234"/>
                  <a:gd name="T17" fmla="*/ 30 h 43"/>
                  <a:gd name="T18" fmla="*/ 52 w 234"/>
                  <a:gd name="T19" fmla="*/ 43 h 43"/>
                  <a:gd name="T20" fmla="*/ 21 w 234"/>
                  <a:gd name="T21" fmla="*/ 43 h 43"/>
                  <a:gd name="T22" fmla="*/ 45 w 234"/>
                  <a:gd name="T23" fmla="*/ 30 h 43"/>
                  <a:gd name="T24" fmla="*/ 0 w 234"/>
                  <a:gd name="T25" fmla="*/ 30 h 43"/>
                  <a:gd name="T26" fmla="*/ 4 w 234"/>
                  <a:gd name="T27" fmla="*/ 25 h 43"/>
                  <a:gd name="T28" fmla="*/ 55 w 234"/>
                  <a:gd name="T29" fmla="*/ 25 h 43"/>
                  <a:gd name="T30" fmla="*/ 72 w 234"/>
                  <a:gd name="T31" fmla="*/ 18 h 43"/>
                  <a:gd name="T32" fmla="*/ 25 w 234"/>
                  <a:gd name="T33" fmla="*/ 18 h 43"/>
                  <a:gd name="T34" fmla="*/ 29 w 234"/>
                  <a:gd name="T35" fmla="*/ 13 h 43"/>
                  <a:gd name="T36" fmla="*/ 81 w 234"/>
                  <a:gd name="T37" fmla="*/ 13 h 43"/>
                  <a:gd name="T38" fmla="*/ 106 w 234"/>
                  <a:gd name="T39" fmla="*/ 0 h 43"/>
                  <a:gd name="T40" fmla="*/ 138 w 234"/>
                  <a:gd name="T41" fmla="*/ 0 h 43"/>
                  <a:gd name="T42" fmla="*/ 113 w 234"/>
                  <a:gd name="T43" fmla="*/ 13 h 43"/>
                  <a:gd name="T44" fmla="*/ 158 w 234"/>
                  <a:gd name="T45" fmla="*/ 13 h 43"/>
                  <a:gd name="T46" fmla="*/ 182 w 234"/>
                  <a:gd name="T47" fmla="*/ 0 h 43"/>
                  <a:gd name="T48" fmla="*/ 213 w 234"/>
                  <a:gd name="T49" fmla="*/ 0 h 43"/>
                  <a:gd name="T50" fmla="*/ 189 w 234"/>
                  <a:gd name="T51" fmla="*/ 13 h 43"/>
                  <a:gd name="T52" fmla="*/ 234 w 234"/>
                  <a:gd name="T53" fmla="*/ 13 h 43"/>
                  <a:gd name="T54" fmla="*/ 230 w 234"/>
                  <a:gd name="T55" fmla="*/ 18 h 43"/>
                  <a:gd name="T56" fmla="*/ 179 w 234"/>
                  <a:gd name="T57" fmla="*/ 18 h 43"/>
                  <a:gd name="T58" fmla="*/ 86 w 234"/>
                  <a:gd name="T59" fmla="*/ 25 h 43"/>
                  <a:gd name="T60" fmla="*/ 131 w 234"/>
                  <a:gd name="T61" fmla="*/ 25 h 43"/>
                  <a:gd name="T62" fmla="*/ 148 w 234"/>
                  <a:gd name="T63" fmla="*/ 18 h 43"/>
                  <a:gd name="T64" fmla="*/ 103 w 234"/>
                  <a:gd name="T65" fmla="*/ 18 h 43"/>
                  <a:gd name="T66" fmla="*/ 86 w 234"/>
                  <a:gd name="T67" fmla="*/ 25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34" h="43">
                    <a:moveTo>
                      <a:pt x="179" y="18"/>
                    </a:moveTo>
                    <a:cubicBezTo>
                      <a:pt x="163" y="25"/>
                      <a:pt x="163" y="25"/>
                      <a:pt x="163" y="25"/>
                    </a:cubicBezTo>
                    <a:cubicBezTo>
                      <a:pt x="179" y="25"/>
                      <a:pt x="195" y="25"/>
                      <a:pt x="211" y="25"/>
                    </a:cubicBezTo>
                    <a:cubicBezTo>
                      <a:pt x="207" y="30"/>
                      <a:pt x="207" y="30"/>
                      <a:pt x="207" y="30"/>
                    </a:cubicBezTo>
                    <a:cubicBezTo>
                      <a:pt x="189" y="30"/>
                      <a:pt x="171" y="30"/>
                      <a:pt x="153" y="30"/>
                    </a:cubicBezTo>
                    <a:cubicBezTo>
                      <a:pt x="145" y="35"/>
                      <a:pt x="137" y="39"/>
                      <a:pt x="129" y="43"/>
                    </a:cubicBezTo>
                    <a:cubicBezTo>
                      <a:pt x="118" y="43"/>
                      <a:pt x="107" y="43"/>
                      <a:pt x="97" y="43"/>
                    </a:cubicBezTo>
                    <a:cubicBezTo>
                      <a:pt x="105" y="39"/>
                      <a:pt x="113" y="35"/>
                      <a:pt x="121" y="30"/>
                    </a:cubicBezTo>
                    <a:cubicBezTo>
                      <a:pt x="106" y="30"/>
                      <a:pt x="92" y="30"/>
                      <a:pt x="77" y="30"/>
                    </a:cubicBezTo>
                    <a:cubicBezTo>
                      <a:pt x="69" y="35"/>
                      <a:pt x="60" y="39"/>
                      <a:pt x="52" y="43"/>
                    </a:cubicBezTo>
                    <a:cubicBezTo>
                      <a:pt x="42" y="43"/>
                      <a:pt x="31" y="43"/>
                      <a:pt x="21" y="43"/>
                    </a:cubicBezTo>
                    <a:cubicBezTo>
                      <a:pt x="29" y="39"/>
                      <a:pt x="37" y="35"/>
                      <a:pt x="45" y="30"/>
                    </a:cubicBezTo>
                    <a:cubicBezTo>
                      <a:pt x="30" y="30"/>
                      <a:pt x="15" y="30"/>
                      <a:pt x="0" y="30"/>
                    </a:cubicBezTo>
                    <a:cubicBezTo>
                      <a:pt x="4" y="25"/>
                      <a:pt x="4" y="25"/>
                      <a:pt x="4" y="25"/>
                    </a:cubicBezTo>
                    <a:cubicBezTo>
                      <a:pt x="21" y="25"/>
                      <a:pt x="38" y="25"/>
                      <a:pt x="55" y="25"/>
                    </a:cubicBezTo>
                    <a:cubicBezTo>
                      <a:pt x="72" y="18"/>
                      <a:pt x="72" y="18"/>
                      <a:pt x="72" y="18"/>
                    </a:cubicBezTo>
                    <a:cubicBezTo>
                      <a:pt x="56" y="18"/>
                      <a:pt x="41" y="18"/>
                      <a:pt x="25" y="18"/>
                    </a:cubicBezTo>
                    <a:cubicBezTo>
                      <a:pt x="29" y="13"/>
                      <a:pt x="29" y="13"/>
                      <a:pt x="29" y="13"/>
                    </a:cubicBezTo>
                    <a:cubicBezTo>
                      <a:pt x="47" y="13"/>
                      <a:pt x="64" y="13"/>
                      <a:pt x="81" y="13"/>
                    </a:cubicBezTo>
                    <a:cubicBezTo>
                      <a:pt x="89" y="9"/>
                      <a:pt x="98" y="4"/>
                      <a:pt x="106" y="0"/>
                    </a:cubicBezTo>
                    <a:cubicBezTo>
                      <a:pt x="116" y="0"/>
                      <a:pt x="127" y="0"/>
                      <a:pt x="138" y="0"/>
                    </a:cubicBezTo>
                    <a:cubicBezTo>
                      <a:pt x="129" y="4"/>
                      <a:pt x="121" y="9"/>
                      <a:pt x="113" y="13"/>
                    </a:cubicBezTo>
                    <a:cubicBezTo>
                      <a:pt x="128" y="13"/>
                      <a:pt x="143" y="13"/>
                      <a:pt x="158" y="13"/>
                    </a:cubicBezTo>
                    <a:cubicBezTo>
                      <a:pt x="166" y="9"/>
                      <a:pt x="174" y="4"/>
                      <a:pt x="182" y="0"/>
                    </a:cubicBezTo>
                    <a:cubicBezTo>
                      <a:pt x="193" y="0"/>
                      <a:pt x="203" y="0"/>
                      <a:pt x="213" y="0"/>
                    </a:cubicBezTo>
                    <a:cubicBezTo>
                      <a:pt x="205" y="4"/>
                      <a:pt x="197" y="9"/>
                      <a:pt x="189" y="13"/>
                    </a:cubicBezTo>
                    <a:cubicBezTo>
                      <a:pt x="204" y="13"/>
                      <a:pt x="219" y="13"/>
                      <a:pt x="234" y="13"/>
                    </a:cubicBezTo>
                    <a:cubicBezTo>
                      <a:pt x="230" y="18"/>
                      <a:pt x="230" y="18"/>
                      <a:pt x="230" y="18"/>
                    </a:cubicBezTo>
                    <a:cubicBezTo>
                      <a:pt x="213" y="18"/>
                      <a:pt x="196" y="18"/>
                      <a:pt x="179" y="18"/>
                    </a:cubicBezTo>
                    <a:close/>
                    <a:moveTo>
                      <a:pt x="86" y="25"/>
                    </a:moveTo>
                    <a:cubicBezTo>
                      <a:pt x="101" y="25"/>
                      <a:pt x="116" y="25"/>
                      <a:pt x="131" y="25"/>
                    </a:cubicBezTo>
                    <a:cubicBezTo>
                      <a:pt x="148" y="18"/>
                      <a:pt x="148" y="18"/>
                      <a:pt x="148" y="18"/>
                    </a:cubicBezTo>
                    <a:cubicBezTo>
                      <a:pt x="133" y="18"/>
                      <a:pt x="118" y="18"/>
                      <a:pt x="103" y="18"/>
                    </a:cubicBezTo>
                    <a:lnTo>
                      <a:pt x="86" y="2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5" name="Freeform 502"/>
              <p:cNvSpPr>
                <a:spLocks noEditPoints="1"/>
              </p:cNvSpPr>
              <p:nvPr/>
            </p:nvSpPr>
            <p:spPr bwMode="auto">
              <a:xfrm>
                <a:off x="-8840788" y="1538288"/>
                <a:ext cx="754063" cy="161925"/>
              </a:xfrm>
              <a:custGeom>
                <a:avLst/>
                <a:gdLst>
                  <a:gd name="T0" fmla="*/ 198 w 201"/>
                  <a:gd name="T1" fmla="*/ 34 h 43"/>
                  <a:gd name="T2" fmla="*/ 162 w 201"/>
                  <a:gd name="T3" fmla="*/ 34 h 43"/>
                  <a:gd name="T4" fmla="*/ 156 w 201"/>
                  <a:gd name="T5" fmla="*/ 43 h 43"/>
                  <a:gd name="T6" fmla="*/ 115 w 201"/>
                  <a:gd name="T7" fmla="*/ 43 h 43"/>
                  <a:gd name="T8" fmla="*/ 121 w 201"/>
                  <a:gd name="T9" fmla="*/ 34 h 43"/>
                  <a:gd name="T10" fmla="*/ 0 w 201"/>
                  <a:gd name="T11" fmla="*/ 34 h 43"/>
                  <a:gd name="T12" fmla="*/ 3 w 201"/>
                  <a:gd name="T13" fmla="*/ 28 h 43"/>
                  <a:gd name="T14" fmla="*/ 141 w 201"/>
                  <a:gd name="T15" fmla="*/ 0 h 43"/>
                  <a:gd name="T16" fmla="*/ 183 w 201"/>
                  <a:gd name="T17" fmla="*/ 0 h 43"/>
                  <a:gd name="T18" fmla="*/ 166 w 201"/>
                  <a:gd name="T19" fmla="*/ 28 h 43"/>
                  <a:gd name="T20" fmla="*/ 201 w 201"/>
                  <a:gd name="T21" fmla="*/ 28 h 43"/>
                  <a:gd name="T22" fmla="*/ 198 w 201"/>
                  <a:gd name="T23" fmla="*/ 34 h 43"/>
                  <a:gd name="T24" fmla="*/ 124 w 201"/>
                  <a:gd name="T25" fmla="*/ 28 h 43"/>
                  <a:gd name="T26" fmla="*/ 131 w 201"/>
                  <a:gd name="T27" fmla="*/ 17 h 43"/>
                  <a:gd name="T28" fmla="*/ 139 w 201"/>
                  <a:gd name="T29" fmla="*/ 8 h 43"/>
                  <a:gd name="T30" fmla="*/ 137 w 201"/>
                  <a:gd name="T31" fmla="*/ 8 h 43"/>
                  <a:gd name="T32" fmla="*/ 118 w 201"/>
                  <a:gd name="T33" fmla="*/ 12 h 43"/>
                  <a:gd name="T34" fmla="*/ 43 w 201"/>
                  <a:gd name="T35" fmla="*/ 28 h 43"/>
                  <a:gd name="T36" fmla="*/ 124 w 201"/>
                  <a:gd name="T37" fmla="*/ 28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01" h="43">
                    <a:moveTo>
                      <a:pt x="198" y="34"/>
                    </a:moveTo>
                    <a:cubicBezTo>
                      <a:pt x="186" y="34"/>
                      <a:pt x="174" y="34"/>
                      <a:pt x="162" y="34"/>
                    </a:cubicBezTo>
                    <a:cubicBezTo>
                      <a:pt x="156" y="43"/>
                      <a:pt x="156" y="43"/>
                      <a:pt x="156" y="43"/>
                    </a:cubicBezTo>
                    <a:cubicBezTo>
                      <a:pt x="143" y="43"/>
                      <a:pt x="129" y="43"/>
                      <a:pt x="115" y="43"/>
                    </a:cubicBezTo>
                    <a:cubicBezTo>
                      <a:pt x="121" y="34"/>
                      <a:pt x="121" y="34"/>
                      <a:pt x="121" y="34"/>
                    </a:cubicBezTo>
                    <a:cubicBezTo>
                      <a:pt x="80" y="34"/>
                      <a:pt x="40" y="34"/>
                      <a:pt x="0" y="34"/>
                    </a:cubicBezTo>
                    <a:cubicBezTo>
                      <a:pt x="3" y="28"/>
                      <a:pt x="3" y="28"/>
                      <a:pt x="3" y="28"/>
                    </a:cubicBezTo>
                    <a:cubicBezTo>
                      <a:pt x="49" y="19"/>
                      <a:pt x="96" y="9"/>
                      <a:pt x="141" y="0"/>
                    </a:cubicBezTo>
                    <a:cubicBezTo>
                      <a:pt x="155" y="0"/>
                      <a:pt x="169" y="0"/>
                      <a:pt x="183" y="0"/>
                    </a:cubicBezTo>
                    <a:cubicBezTo>
                      <a:pt x="177" y="9"/>
                      <a:pt x="171" y="18"/>
                      <a:pt x="166" y="28"/>
                    </a:cubicBezTo>
                    <a:cubicBezTo>
                      <a:pt x="178" y="28"/>
                      <a:pt x="189" y="28"/>
                      <a:pt x="201" y="28"/>
                    </a:cubicBezTo>
                    <a:lnTo>
                      <a:pt x="198" y="34"/>
                    </a:lnTo>
                    <a:close/>
                    <a:moveTo>
                      <a:pt x="124" y="28"/>
                    </a:moveTo>
                    <a:cubicBezTo>
                      <a:pt x="131" y="17"/>
                      <a:pt x="131" y="17"/>
                      <a:pt x="131" y="17"/>
                    </a:cubicBezTo>
                    <a:cubicBezTo>
                      <a:pt x="139" y="8"/>
                      <a:pt x="139" y="8"/>
                      <a:pt x="139" y="8"/>
                    </a:cubicBezTo>
                    <a:cubicBezTo>
                      <a:pt x="137" y="8"/>
                      <a:pt x="137" y="8"/>
                      <a:pt x="137" y="8"/>
                    </a:cubicBezTo>
                    <a:cubicBezTo>
                      <a:pt x="137" y="8"/>
                      <a:pt x="127" y="11"/>
                      <a:pt x="118" y="12"/>
                    </a:cubicBezTo>
                    <a:cubicBezTo>
                      <a:pt x="93" y="17"/>
                      <a:pt x="68" y="23"/>
                      <a:pt x="43" y="28"/>
                    </a:cubicBezTo>
                    <a:cubicBezTo>
                      <a:pt x="70" y="28"/>
                      <a:pt x="97" y="28"/>
                      <a:pt x="124" y="2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6" name="Freeform 503"/>
              <p:cNvSpPr>
                <a:spLocks noEditPoints="1"/>
              </p:cNvSpPr>
              <p:nvPr/>
            </p:nvSpPr>
            <p:spPr bwMode="auto">
              <a:xfrm>
                <a:off x="-8615363" y="1230313"/>
                <a:ext cx="698500" cy="179388"/>
              </a:xfrm>
              <a:custGeom>
                <a:avLst/>
                <a:gdLst>
                  <a:gd name="T0" fmla="*/ 176 w 186"/>
                  <a:gd name="T1" fmla="*/ 31 h 48"/>
                  <a:gd name="T2" fmla="*/ 153 w 186"/>
                  <a:gd name="T3" fmla="*/ 39 h 48"/>
                  <a:gd name="T4" fmla="*/ 96 w 186"/>
                  <a:gd name="T5" fmla="*/ 42 h 48"/>
                  <a:gd name="T6" fmla="*/ 92 w 186"/>
                  <a:gd name="T7" fmla="*/ 48 h 48"/>
                  <a:gd name="T8" fmla="*/ 68 w 186"/>
                  <a:gd name="T9" fmla="*/ 48 h 48"/>
                  <a:gd name="T10" fmla="*/ 72 w 186"/>
                  <a:gd name="T11" fmla="*/ 42 h 48"/>
                  <a:gd name="T12" fmla="*/ 0 w 186"/>
                  <a:gd name="T13" fmla="*/ 40 h 48"/>
                  <a:gd name="T14" fmla="*/ 4 w 186"/>
                  <a:gd name="T15" fmla="*/ 34 h 48"/>
                  <a:gd name="T16" fmla="*/ 39 w 186"/>
                  <a:gd name="T17" fmla="*/ 36 h 48"/>
                  <a:gd name="T18" fmla="*/ 75 w 186"/>
                  <a:gd name="T19" fmla="*/ 37 h 48"/>
                  <a:gd name="T20" fmla="*/ 82 w 186"/>
                  <a:gd name="T21" fmla="*/ 26 h 48"/>
                  <a:gd name="T22" fmla="*/ 68 w 186"/>
                  <a:gd name="T23" fmla="*/ 25 h 48"/>
                  <a:gd name="T24" fmla="*/ 28 w 186"/>
                  <a:gd name="T25" fmla="*/ 21 h 48"/>
                  <a:gd name="T26" fmla="*/ 18 w 186"/>
                  <a:gd name="T27" fmla="*/ 14 h 48"/>
                  <a:gd name="T28" fmla="*/ 41 w 186"/>
                  <a:gd name="T29" fmla="*/ 8 h 48"/>
                  <a:gd name="T30" fmla="*/ 95 w 186"/>
                  <a:gd name="T31" fmla="*/ 5 h 48"/>
                  <a:gd name="T32" fmla="*/ 98 w 186"/>
                  <a:gd name="T33" fmla="*/ 0 h 48"/>
                  <a:gd name="T34" fmla="*/ 122 w 186"/>
                  <a:gd name="T35" fmla="*/ 0 h 48"/>
                  <a:gd name="T36" fmla="*/ 119 w 186"/>
                  <a:gd name="T37" fmla="*/ 5 h 48"/>
                  <a:gd name="T38" fmla="*/ 186 w 186"/>
                  <a:gd name="T39" fmla="*/ 7 h 48"/>
                  <a:gd name="T40" fmla="*/ 170 w 186"/>
                  <a:gd name="T41" fmla="*/ 12 h 48"/>
                  <a:gd name="T42" fmla="*/ 115 w 186"/>
                  <a:gd name="T43" fmla="*/ 10 h 48"/>
                  <a:gd name="T44" fmla="*/ 109 w 186"/>
                  <a:gd name="T45" fmla="*/ 21 h 48"/>
                  <a:gd name="T46" fmla="*/ 122 w 186"/>
                  <a:gd name="T47" fmla="*/ 21 h 48"/>
                  <a:gd name="T48" fmla="*/ 166 w 186"/>
                  <a:gd name="T49" fmla="*/ 26 h 48"/>
                  <a:gd name="T50" fmla="*/ 176 w 186"/>
                  <a:gd name="T51" fmla="*/ 31 h 48"/>
                  <a:gd name="T52" fmla="*/ 60 w 186"/>
                  <a:gd name="T53" fmla="*/ 14 h 48"/>
                  <a:gd name="T54" fmla="*/ 65 w 186"/>
                  <a:gd name="T55" fmla="*/ 17 h 48"/>
                  <a:gd name="T56" fmla="*/ 86 w 186"/>
                  <a:gd name="T57" fmla="*/ 19 h 48"/>
                  <a:gd name="T58" fmla="*/ 92 w 186"/>
                  <a:gd name="T59" fmla="*/ 10 h 48"/>
                  <a:gd name="T60" fmla="*/ 69 w 186"/>
                  <a:gd name="T61" fmla="*/ 11 h 48"/>
                  <a:gd name="T62" fmla="*/ 60 w 186"/>
                  <a:gd name="T63" fmla="*/ 14 h 48"/>
                  <a:gd name="T64" fmla="*/ 133 w 186"/>
                  <a:gd name="T65" fmla="*/ 32 h 48"/>
                  <a:gd name="T66" fmla="*/ 128 w 186"/>
                  <a:gd name="T67" fmla="*/ 29 h 48"/>
                  <a:gd name="T68" fmla="*/ 105 w 186"/>
                  <a:gd name="T69" fmla="*/ 27 h 48"/>
                  <a:gd name="T70" fmla="*/ 99 w 186"/>
                  <a:gd name="T71" fmla="*/ 36 h 48"/>
                  <a:gd name="T72" fmla="*/ 133 w 186"/>
                  <a:gd name="T73" fmla="*/ 32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86" h="48">
                    <a:moveTo>
                      <a:pt x="176" y="31"/>
                    </a:moveTo>
                    <a:cubicBezTo>
                      <a:pt x="176" y="31"/>
                      <a:pt x="167" y="37"/>
                      <a:pt x="153" y="39"/>
                    </a:cubicBezTo>
                    <a:cubicBezTo>
                      <a:pt x="139" y="40"/>
                      <a:pt x="120" y="41"/>
                      <a:pt x="96" y="42"/>
                    </a:cubicBezTo>
                    <a:cubicBezTo>
                      <a:pt x="92" y="48"/>
                      <a:pt x="92" y="48"/>
                      <a:pt x="92" y="48"/>
                    </a:cubicBezTo>
                    <a:cubicBezTo>
                      <a:pt x="84" y="48"/>
                      <a:pt x="76" y="48"/>
                      <a:pt x="68" y="48"/>
                    </a:cubicBezTo>
                    <a:cubicBezTo>
                      <a:pt x="72" y="42"/>
                      <a:pt x="72" y="42"/>
                      <a:pt x="72" y="42"/>
                    </a:cubicBezTo>
                    <a:cubicBezTo>
                      <a:pt x="43" y="42"/>
                      <a:pt x="19" y="41"/>
                      <a:pt x="0" y="40"/>
                    </a:cubicBezTo>
                    <a:cubicBezTo>
                      <a:pt x="4" y="34"/>
                      <a:pt x="4" y="34"/>
                      <a:pt x="4" y="34"/>
                    </a:cubicBezTo>
                    <a:cubicBezTo>
                      <a:pt x="14" y="35"/>
                      <a:pt x="26" y="35"/>
                      <a:pt x="39" y="36"/>
                    </a:cubicBezTo>
                    <a:cubicBezTo>
                      <a:pt x="53" y="36"/>
                      <a:pt x="65" y="36"/>
                      <a:pt x="75" y="37"/>
                    </a:cubicBezTo>
                    <a:cubicBezTo>
                      <a:pt x="82" y="26"/>
                      <a:pt x="82" y="26"/>
                      <a:pt x="82" y="26"/>
                    </a:cubicBezTo>
                    <a:cubicBezTo>
                      <a:pt x="68" y="25"/>
                      <a:pt x="68" y="25"/>
                      <a:pt x="68" y="25"/>
                    </a:cubicBezTo>
                    <a:cubicBezTo>
                      <a:pt x="49" y="24"/>
                      <a:pt x="36" y="22"/>
                      <a:pt x="28" y="21"/>
                    </a:cubicBezTo>
                    <a:cubicBezTo>
                      <a:pt x="20" y="19"/>
                      <a:pt x="18" y="14"/>
                      <a:pt x="18" y="14"/>
                    </a:cubicBezTo>
                    <a:cubicBezTo>
                      <a:pt x="18" y="14"/>
                      <a:pt x="28" y="9"/>
                      <a:pt x="41" y="8"/>
                    </a:cubicBezTo>
                    <a:cubicBezTo>
                      <a:pt x="55" y="6"/>
                      <a:pt x="73" y="5"/>
                      <a:pt x="95" y="5"/>
                    </a:cubicBezTo>
                    <a:cubicBezTo>
                      <a:pt x="98" y="0"/>
                      <a:pt x="98" y="0"/>
                      <a:pt x="98" y="0"/>
                    </a:cubicBezTo>
                    <a:cubicBezTo>
                      <a:pt x="106" y="0"/>
                      <a:pt x="114" y="0"/>
                      <a:pt x="122" y="0"/>
                    </a:cubicBezTo>
                    <a:cubicBezTo>
                      <a:pt x="119" y="5"/>
                      <a:pt x="119" y="5"/>
                      <a:pt x="119" y="5"/>
                    </a:cubicBezTo>
                    <a:cubicBezTo>
                      <a:pt x="143" y="5"/>
                      <a:pt x="165" y="5"/>
                      <a:pt x="186" y="7"/>
                    </a:cubicBezTo>
                    <a:cubicBezTo>
                      <a:pt x="170" y="12"/>
                      <a:pt x="170" y="12"/>
                      <a:pt x="170" y="12"/>
                    </a:cubicBezTo>
                    <a:cubicBezTo>
                      <a:pt x="152" y="11"/>
                      <a:pt x="134" y="10"/>
                      <a:pt x="115" y="10"/>
                    </a:cubicBezTo>
                    <a:cubicBezTo>
                      <a:pt x="109" y="21"/>
                      <a:pt x="109" y="21"/>
                      <a:pt x="109" y="21"/>
                    </a:cubicBezTo>
                    <a:cubicBezTo>
                      <a:pt x="122" y="21"/>
                      <a:pt x="122" y="21"/>
                      <a:pt x="122" y="21"/>
                    </a:cubicBezTo>
                    <a:cubicBezTo>
                      <a:pt x="144" y="23"/>
                      <a:pt x="159" y="24"/>
                      <a:pt x="166" y="26"/>
                    </a:cubicBezTo>
                    <a:cubicBezTo>
                      <a:pt x="174" y="27"/>
                      <a:pt x="176" y="31"/>
                      <a:pt x="176" y="31"/>
                    </a:cubicBezTo>
                    <a:close/>
                    <a:moveTo>
                      <a:pt x="60" y="14"/>
                    </a:moveTo>
                    <a:cubicBezTo>
                      <a:pt x="65" y="17"/>
                      <a:pt x="65" y="17"/>
                      <a:pt x="65" y="17"/>
                    </a:cubicBezTo>
                    <a:cubicBezTo>
                      <a:pt x="65" y="17"/>
                      <a:pt x="76" y="18"/>
                      <a:pt x="86" y="19"/>
                    </a:cubicBezTo>
                    <a:cubicBezTo>
                      <a:pt x="92" y="10"/>
                      <a:pt x="92" y="10"/>
                      <a:pt x="92" y="10"/>
                    </a:cubicBezTo>
                    <a:cubicBezTo>
                      <a:pt x="82" y="10"/>
                      <a:pt x="69" y="11"/>
                      <a:pt x="69" y="11"/>
                    </a:cubicBezTo>
                    <a:lnTo>
                      <a:pt x="60" y="14"/>
                    </a:lnTo>
                    <a:close/>
                    <a:moveTo>
                      <a:pt x="133" y="32"/>
                    </a:moveTo>
                    <a:cubicBezTo>
                      <a:pt x="128" y="29"/>
                      <a:pt x="128" y="29"/>
                      <a:pt x="128" y="29"/>
                    </a:cubicBezTo>
                    <a:cubicBezTo>
                      <a:pt x="128" y="29"/>
                      <a:pt x="116" y="28"/>
                      <a:pt x="105" y="27"/>
                    </a:cubicBezTo>
                    <a:cubicBezTo>
                      <a:pt x="99" y="36"/>
                      <a:pt x="99" y="36"/>
                      <a:pt x="99" y="36"/>
                    </a:cubicBezTo>
                    <a:cubicBezTo>
                      <a:pt x="121" y="36"/>
                      <a:pt x="133" y="32"/>
                      <a:pt x="133" y="3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7" name="Freeform 504"/>
              <p:cNvSpPr>
                <a:spLocks/>
              </p:cNvSpPr>
              <p:nvPr/>
            </p:nvSpPr>
            <p:spPr bwMode="auto">
              <a:xfrm>
                <a:off x="-3506788" y="1538288"/>
                <a:ext cx="663575" cy="165100"/>
              </a:xfrm>
              <a:custGeom>
                <a:avLst/>
                <a:gdLst>
                  <a:gd name="T0" fmla="*/ 95 w 177"/>
                  <a:gd name="T1" fmla="*/ 16 h 44"/>
                  <a:gd name="T2" fmla="*/ 157 w 177"/>
                  <a:gd name="T3" fmla="*/ 19 h 44"/>
                  <a:gd name="T4" fmla="*/ 177 w 177"/>
                  <a:gd name="T5" fmla="*/ 29 h 44"/>
                  <a:gd name="T6" fmla="*/ 146 w 177"/>
                  <a:gd name="T7" fmla="*/ 40 h 44"/>
                  <a:gd name="T8" fmla="*/ 69 w 177"/>
                  <a:gd name="T9" fmla="*/ 44 h 44"/>
                  <a:gd name="T10" fmla="*/ 0 w 177"/>
                  <a:gd name="T11" fmla="*/ 41 h 44"/>
                  <a:gd name="T12" fmla="*/ 3 w 177"/>
                  <a:gd name="T13" fmla="*/ 35 h 44"/>
                  <a:gd name="T14" fmla="*/ 35 w 177"/>
                  <a:gd name="T15" fmla="*/ 37 h 44"/>
                  <a:gd name="T16" fmla="*/ 70 w 177"/>
                  <a:gd name="T17" fmla="*/ 38 h 44"/>
                  <a:gd name="T18" fmla="*/ 115 w 177"/>
                  <a:gd name="T19" fmla="*/ 36 h 44"/>
                  <a:gd name="T20" fmla="*/ 133 w 177"/>
                  <a:gd name="T21" fmla="*/ 30 h 44"/>
                  <a:gd name="T22" fmla="*/ 75 w 177"/>
                  <a:gd name="T23" fmla="*/ 22 h 44"/>
                  <a:gd name="T24" fmla="*/ 54 w 177"/>
                  <a:gd name="T25" fmla="*/ 22 h 44"/>
                  <a:gd name="T26" fmla="*/ 32 w 177"/>
                  <a:gd name="T27" fmla="*/ 23 h 44"/>
                  <a:gd name="T28" fmla="*/ 14 w 177"/>
                  <a:gd name="T29" fmla="*/ 21 h 44"/>
                  <a:gd name="T30" fmla="*/ 32 w 177"/>
                  <a:gd name="T31" fmla="*/ 0 h 44"/>
                  <a:gd name="T32" fmla="*/ 169 w 177"/>
                  <a:gd name="T33" fmla="*/ 0 h 44"/>
                  <a:gd name="T34" fmla="*/ 167 w 177"/>
                  <a:gd name="T35" fmla="*/ 6 h 44"/>
                  <a:gd name="T36" fmla="*/ 67 w 177"/>
                  <a:gd name="T37" fmla="*/ 6 h 44"/>
                  <a:gd name="T38" fmla="*/ 57 w 177"/>
                  <a:gd name="T39" fmla="*/ 17 h 44"/>
                  <a:gd name="T40" fmla="*/ 73 w 177"/>
                  <a:gd name="T41" fmla="*/ 16 h 44"/>
                  <a:gd name="T42" fmla="*/ 95 w 177"/>
                  <a:gd name="T43" fmla="*/ 16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77" h="44">
                    <a:moveTo>
                      <a:pt x="95" y="16"/>
                    </a:moveTo>
                    <a:cubicBezTo>
                      <a:pt x="122" y="16"/>
                      <a:pt x="142" y="17"/>
                      <a:pt x="157" y="19"/>
                    </a:cubicBezTo>
                    <a:cubicBezTo>
                      <a:pt x="172" y="22"/>
                      <a:pt x="177" y="29"/>
                      <a:pt x="177" y="29"/>
                    </a:cubicBezTo>
                    <a:cubicBezTo>
                      <a:pt x="177" y="29"/>
                      <a:pt x="165" y="37"/>
                      <a:pt x="146" y="40"/>
                    </a:cubicBezTo>
                    <a:cubicBezTo>
                      <a:pt x="127" y="42"/>
                      <a:pt x="102" y="44"/>
                      <a:pt x="69" y="44"/>
                    </a:cubicBezTo>
                    <a:cubicBezTo>
                      <a:pt x="39" y="44"/>
                      <a:pt x="16" y="43"/>
                      <a:pt x="0" y="41"/>
                    </a:cubicBezTo>
                    <a:cubicBezTo>
                      <a:pt x="3" y="35"/>
                      <a:pt x="3" y="35"/>
                      <a:pt x="3" y="35"/>
                    </a:cubicBezTo>
                    <a:cubicBezTo>
                      <a:pt x="12" y="36"/>
                      <a:pt x="23" y="37"/>
                      <a:pt x="35" y="37"/>
                    </a:cubicBezTo>
                    <a:cubicBezTo>
                      <a:pt x="48" y="38"/>
                      <a:pt x="60" y="38"/>
                      <a:pt x="70" y="38"/>
                    </a:cubicBezTo>
                    <a:cubicBezTo>
                      <a:pt x="90" y="38"/>
                      <a:pt x="105" y="37"/>
                      <a:pt x="115" y="36"/>
                    </a:cubicBezTo>
                    <a:cubicBezTo>
                      <a:pt x="126" y="34"/>
                      <a:pt x="133" y="30"/>
                      <a:pt x="133" y="30"/>
                    </a:cubicBezTo>
                    <a:cubicBezTo>
                      <a:pt x="133" y="30"/>
                      <a:pt x="116" y="22"/>
                      <a:pt x="75" y="22"/>
                    </a:cubicBezTo>
                    <a:cubicBezTo>
                      <a:pt x="75" y="22"/>
                      <a:pt x="63" y="22"/>
                      <a:pt x="54" y="22"/>
                    </a:cubicBezTo>
                    <a:cubicBezTo>
                      <a:pt x="46" y="22"/>
                      <a:pt x="38" y="23"/>
                      <a:pt x="32" y="23"/>
                    </a:cubicBezTo>
                    <a:cubicBezTo>
                      <a:pt x="26" y="22"/>
                      <a:pt x="20" y="22"/>
                      <a:pt x="14" y="21"/>
                    </a:cubicBezTo>
                    <a:cubicBezTo>
                      <a:pt x="20" y="14"/>
                      <a:pt x="26" y="7"/>
                      <a:pt x="32" y="0"/>
                    </a:cubicBezTo>
                    <a:cubicBezTo>
                      <a:pt x="78" y="0"/>
                      <a:pt x="124" y="0"/>
                      <a:pt x="169" y="0"/>
                    </a:cubicBezTo>
                    <a:cubicBezTo>
                      <a:pt x="167" y="6"/>
                      <a:pt x="167" y="6"/>
                      <a:pt x="167" y="6"/>
                    </a:cubicBezTo>
                    <a:cubicBezTo>
                      <a:pt x="134" y="6"/>
                      <a:pt x="100" y="6"/>
                      <a:pt x="67" y="6"/>
                    </a:cubicBezTo>
                    <a:cubicBezTo>
                      <a:pt x="57" y="17"/>
                      <a:pt x="57" y="17"/>
                      <a:pt x="57" y="17"/>
                    </a:cubicBezTo>
                    <a:cubicBezTo>
                      <a:pt x="57" y="17"/>
                      <a:pt x="67" y="17"/>
                      <a:pt x="73" y="16"/>
                    </a:cubicBezTo>
                    <a:cubicBezTo>
                      <a:pt x="79" y="16"/>
                      <a:pt x="86" y="16"/>
                      <a:pt x="95" y="1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8" name="Freeform 505"/>
              <p:cNvSpPr>
                <a:spLocks noEditPoints="1"/>
              </p:cNvSpPr>
              <p:nvPr/>
            </p:nvSpPr>
            <p:spPr bwMode="auto">
              <a:xfrm>
                <a:off x="-3562350" y="1238251"/>
                <a:ext cx="1041400" cy="160338"/>
              </a:xfrm>
              <a:custGeom>
                <a:avLst/>
                <a:gdLst>
                  <a:gd name="T0" fmla="*/ 115 w 278"/>
                  <a:gd name="T1" fmla="*/ 13 h 43"/>
                  <a:gd name="T2" fmla="*/ 96 w 278"/>
                  <a:gd name="T3" fmla="*/ 23 h 43"/>
                  <a:gd name="T4" fmla="*/ 52 w 278"/>
                  <a:gd name="T5" fmla="*/ 26 h 43"/>
                  <a:gd name="T6" fmla="*/ 11 w 278"/>
                  <a:gd name="T7" fmla="*/ 23 h 43"/>
                  <a:gd name="T8" fmla="*/ 0 w 278"/>
                  <a:gd name="T9" fmla="*/ 13 h 43"/>
                  <a:gd name="T10" fmla="*/ 62 w 278"/>
                  <a:gd name="T11" fmla="*/ 0 h 43"/>
                  <a:gd name="T12" fmla="*/ 104 w 278"/>
                  <a:gd name="T13" fmla="*/ 3 h 43"/>
                  <a:gd name="T14" fmla="*/ 115 w 278"/>
                  <a:gd name="T15" fmla="*/ 13 h 43"/>
                  <a:gd name="T16" fmla="*/ 35 w 278"/>
                  <a:gd name="T17" fmla="*/ 13 h 43"/>
                  <a:gd name="T18" fmla="*/ 37 w 278"/>
                  <a:gd name="T19" fmla="*/ 19 h 43"/>
                  <a:gd name="T20" fmla="*/ 53 w 278"/>
                  <a:gd name="T21" fmla="*/ 22 h 43"/>
                  <a:gd name="T22" fmla="*/ 80 w 278"/>
                  <a:gd name="T23" fmla="*/ 13 h 43"/>
                  <a:gd name="T24" fmla="*/ 60 w 278"/>
                  <a:gd name="T25" fmla="*/ 4 h 43"/>
                  <a:gd name="T26" fmla="*/ 43 w 278"/>
                  <a:gd name="T27" fmla="*/ 7 h 43"/>
                  <a:gd name="T28" fmla="*/ 35 w 278"/>
                  <a:gd name="T29" fmla="*/ 13 h 43"/>
                  <a:gd name="T30" fmla="*/ 236 w 278"/>
                  <a:gd name="T31" fmla="*/ 0 h 43"/>
                  <a:gd name="T32" fmla="*/ 75 w 278"/>
                  <a:gd name="T33" fmla="*/ 43 h 43"/>
                  <a:gd name="T34" fmla="*/ 40 w 278"/>
                  <a:gd name="T35" fmla="*/ 43 h 43"/>
                  <a:gd name="T36" fmla="*/ 202 w 278"/>
                  <a:gd name="T37" fmla="*/ 0 h 43"/>
                  <a:gd name="T38" fmla="*/ 236 w 278"/>
                  <a:gd name="T39" fmla="*/ 0 h 43"/>
                  <a:gd name="T40" fmla="*/ 278 w 278"/>
                  <a:gd name="T41" fmla="*/ 30 h 43"/>
                  <a:gd name="T42" fmla="*/ 260 w 278"/>
                  <a:gd name="T43" fmla="*/ 40 h 43"/>
                  <a:gd name="T44" fmla="*/ 215 w 278"/>
                  <a:gd name="T45" fmla="*/ 43 h 43"/>
                  <a:gd name="T46" fmla="*/ 174 w 278"/>
                  <a:gd name="T47" fmla="*/ 40 h 43"/>
                  <a:gd name="T48" fmla="*/ 163 w 278"/>
                  <a:gd name="T49" fmla="*/ 30 h 43"/>
                  <a:gd name="T50" fmla="*/ 225 w 278"/>
                  <a:gd name="T51" fmla="*/ 17 h 43"/>
                  <a:gd name="T52" fmla="*/ 267 w 278"/>
                  <a:gd name="T53" fmla="*/ 20 h 43"/>
                  <a:gd name="T54" fmla="*/ 278 w 278"/>
                  <a:gd name="T55" fmla="*/ 30 h 43"/>
                  <a:gd name="T56" fmla="*/ 198 w 278"/>
                  <a:gd name="T57" fmla="*/ 30 h 43"/>
                  <a:gd name="T58" fmla="*/ 201 w 278"/>
                  <a:gd name="T59" fmla="*/ 36 h 43"/>
                  <a:gd name="T60" fmla="*/ 217 w 278"/>
                  <a:gd name="T61" fmla="*/ 39 h 43"/>
                  <a:gd name="T62" fmla="*/ 244 w 278"/>
                  <a:gd name="T63" fmla="*/ 30 h 43"/>
                  <a:gd name="T64" fmla="*/ 224 w 278"/>
                  <a:gd name="T65" fmla="*/ 22 h 43"/>
                  <a:gd name="T66" fmla="*/ 206 w 278"/>
                  <a:gd name="T67" fmla="*/ 24 h 43"/>
                  <a:gd name="T68" fmla="*/ 198 w 278"/>
                  <a:gd name="T69" fmla="*/ 3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78" h="43">
                    <a:moveTo>
                      <a:pt x="115" y="13"/>
                    </a:moveTo>
                    <a:cubicBezTo>
                      <a:pt x="115" y="13"/>
                      <a:pt x="107" y="21"/>
                      <a:pt x="96" y="23"/>
                    </a:cubicBezTo>
                    <a:cubicBezTo>
                      <a:pt x="86" y="25"/>
                      <a:pt x="70" y="26"/>
                      <a:pt x="52" y="26"/>
                    </a:cubicBezTo>
                    <a:cubicBezTo>
                      <a:pt x="33" y="26"/>
                      <a:pt x="20" y="25"/>
                      <a:pt x="11" y="23"/>
                    </a:cubicBezTo>
                    <a:cubicBezTo>
                      <a:pt x="2" y="20"/>
                      <a:pt x="0" y="13"/>
                      <a:pt x="0" y="13"/>
                    </a:cubicBezTo>
                    <a:cubicBezTo>
                      <a:pt x="4" y="4"/>
                      <a:pt x="24" y="0"/>
                      <a:pt x="62" y="0"/>
                    </a:cubicBezTo>
                    <a:cubicBezTo>
                      <a:pt x="81" y="0"/>
                      <a:pt x="95" y="1"/>
                      <a:pt x="104" y="3"/>
                    </a:cubicBezTo>
                    <a:cubicBezTo>
                      <a:pt x="113" y="5"/>
                      <a:pt x="115" y="13"/>
                      <a:pt x="115" y="13"/>
                    </a:cubicBezTo>
                    <a:close/>
                    <a:moveTo>
                      <a:pt x="35" y="13"/>
                    </a:moveTo>
                    <a:cubicBezTo>
                      <a:pt x="37" y="19"/>
                      <a:pt x="37" y="19"/>
                      <a:pt x="37" y="19"/>
                    </a:cubicBezTo>
                    <a:cubicBezTo>
                      <a:pt x="37" y="19"/>
                      <a:pt x="45" y="22"/>
                      <a:pt x="53" y="22"/>
                    </a:cubicBezTo>
                    <a:cubicBezTo>
                      <a:pt x="69" y="22"/>
                      <a:pt x="80" y="13"/>
                      <a:pt x="80" y="13"/>
                    </a:cubicBezTo>
                    <a:cubicBezTo>
                      <a:pt x="80" y="13"/>
                      <a:pt x="76" y="4"/>
                      <a:pt x="60" y="4"/>
                    </a:cubicBezTo>
                    <a:cubicBezTo>
                      <a:pt x="53" y="4"/>
                      <a:pt x="43" y="7"/>
                      <a:pt x="43" y="7"/>
                    </a:cubicBezTo>
                    <a:lnTo>
                      <a:pt x="35" y="13"/>
                    </a:lnTo>
                    <a:close/>
                    <a:moveTo>
                      <a:pt x="236" y="0"/>
                    </a:moveTo>
                    <a:cubicBezTo>
                      <a:pt x="183" y="14"/>
                      <a:pt x="129" y="29"/>
                      <a:pt x="75" y="43"/>
                    </a:cubicBezTo>
                    <a:cubicBezTo>
                      <a:pt x="64" y="43"/>
                      <a:pt x="52" y="43"/>
                      <a:pt x="40" y="43"/>
                    </a:cubicBezTo>
                    <a:cubicBezTo>
                      <a:pt x="95" y="29"/>
                      <a:pt x="148" y="14"/>
                      <a:pt x="202" y="0"/>
                    </a:cubicBezTo>
                    <a:cubicBezTo>
                      <a:pt x="213" y="0"/>
                      <a:pt x="225" y="0"/>
                      <a:pt x="236" y="0"/>
                    </a:cubicBezTo>
                    <a:close/>
                    <a:moveTo>
                      <a:pt x="278" y="30"/>
                    </a:moveTo>
                    <a:cubicBezTo>
                      <a:pt x="278" y="30"/>
                      <a:pt x="271" y="38"/>
                      <a:pt x="260" y="40"/>
                    </a:cubicBezTo>
                    <a:cubicBezTo>
                      <a:pt x="249" y="42"/>
                      <a:pt x="234" y="43"/>
                      <a:pt x="215" y="43"/>
                    </a:cubicBezTo>
                    <a:cubicBezTo>
                      <a:pt x="197" y="43"/>
                      <a:pt x="184" y="42"/>
                      <a:pt x="174" y="40"/>
                    </a:cubicBezTo>
                    <a:cubicBezTo>
                      <a:pt x="165" y="38"/>
                      <a:pt x="163" y="30"/>
                      <a:pt x="163" y="30"/>
                    </a:cubicBezTo>
                    <a:cubicBezTo>
                      <a:pt x="166" y="21"/>
                      <a:pt x="187" y="17"/>
                      <a:pt x="225" y="17"/>
                    </a:cubicBezTo>
                    <a:cubicBezTo>
                      <a:pt x="244" y="17"/>
                      <a:pt x="257" y="18"/>
                      <a:pt x="267" y="20"/>
                    </a:cubicBezTo>
                    <a:cubicBezTo>
                      <a:pt x="276" y="22"/>
                      <a:pt x="278" y="30"/>
                      <a:pt x="278" y="30"/>
                    </a:cubicBezTo>
                    <a:close/>
                    <a:moveTo>
                      <a:pt x="198" y="30"/>
                    </a:moveTo>
                    <a:cubicBezTo>
                      <a:pt x="201" y="36"/>
                      <a:pt x="201" y="36"/>
                      <a:pt x="201" y="36"/>
                    </a:cubicBezTo>
                    <a:cubicBezTo>
                      <a:pt x="201" y="36"/>
                      <a:pt x="209" y="39"/>
                      <a:pt x="217" y="39"/>
                    </a:cubicBezTo>
                    <a:cubicBezTo>
                      <a:pt x="233" y="39"/>
                      <a:pt x="244" y="30"/>
                      <a:pt x="244" y="30"/>
                    </a:cubicBezTo>
                    <a:cubicBezTo>
                      <a:pt x="244" y="30"/>
                      <a:pt x="239" y="22"/>
                      <a:pt x="224" y="22"/>
                    </a:cubicBezTo>
                    <a:cubicBezTo>
                      <a:pt x="216" y="22"/>
                      <a:pt x="206" y="24"/>
                      <a:pt x="206" y="24"/>
                    </a:cubicBezTo>
                    <a:lnTo>
                      <a:pt x="198" y="3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9" name="Freeform 506"/>
              <p:cNvSpPr>
                <a:spLocks noEditPoints="1"/>
              </p:cNvSpPr>
              <p:nvPr/>
            </p:nvSpPr>
            <p:spPr bwMode="auto">
              <a:xfrm>
                <a:off x="1709738" y="1535113"/>
                <a:ext cx="671513" cy="168275"/>
              </a:xfrm>
              <a:custGeom>
                <a:avLst/>
                <a:gdLst>
                  <a:gd name="T0" fmla="*/ 0 w 179"/>
                  <a:gd name="T1" fmla="*/ 26 h 45"/>
                  <a:gd name="T2" fmla="*/ 131 w 179"/>
                  <a:gd name="T3" fmla="*/ 0 h 45"/>
                  <a:gd name="T4" fmla="*/ 164 w 179"/>
                  <a:gd name="T5" fmla="*/ 1 h 45"/>
                  <a:gd name="T6" fmla="*/ 163 w 179"/>
                  <a:gd name="T7" fmla="*/ 7 h 45"/>
                  <a:gd name="T8" fmla="*/ 131 w 179"/>
                  <a:gd name="T9" fmla="*/ 6 h 45"/>
                  <a:gd name="T10" fmla="*/ 67 w 179"/>
                  <a:gd name="T11" fmla="*/ 10 h 45"/>
                  <a:gd name="T12" fmla="*/ 42 w 179"/>
                  <a:gd name="T13" fmla="*/ 22 h 45"/>
                  <a:gd name="T14" fmla="*/ 44 w 179"/>
                  <a:gd name="T15" fmla="*/ 22 h 45"/>
                  <a:gd name="T16" fmla="*/ 69 w 179"/>
                  <a:gd name="T17" fmla="*/ 18 h 45"/>
                  <a:gd name="T18" fmla="*/ 105 w 179"/>
                  <a:gd name="T19" fmla="*/ 17 h 45"/>
                  <a:gd name="T20" fmla="*/ 160 w 179"/>
                  <a:gd name="T21" fmla="*/ 20 h 45"/>
                  <a:gd name="T22" fmla="*/ 179 w 179"/>
                  <a:gd name="T23" fmla="*/ 30 h 45"/>
                  <a:gd name="T24" fmla="*/ 154 w 179"/>
                  <a:gd name="T25" fmla="*/ 41 h 45"/>
                  <a:gd name="T26" fmla="*/ 90 w 179"/>
                  <a:gd name="T27" fmla="*/ 45 h 45"/>
                  <a:gd name="T28" fmla="*/ 40 w 179"/>
                  <a:gd name="T29" fmla="*/ 43 h 45"/>
                  <a:gd name="T30" fmla="*/ 9 w 179"/>
                  <a:gd name="T31" fmla="*/ 36 h 45"/>
                  <a:gd name="T32" fmla="*/ 0 w 179"/>
                  <a:gd name="T33" fmla="*/ 26 h 45"/>
                  <a:gd name="T34" fmla="*/ 90 w 179"/>
                  <a:gd name="T35" fmla="*/ 39 h 45"/>
                  <a:gd name="T36" fmla="*/ 124 w 179"/>
                  <a:gd name="T37" fmla="*/ 37 h 45"/>
                  <a:gd name="T38" fmla="*/ 137 w 179"/>
                  <a:gd name="T39" fmla="*/ 30 h 45"/>
                  <a:gd name="T40" fmla="*/ 127 w 179"/>
                  <a:gd name="T41" fmla="*/ 24 h 45"/>
                  <a:gd name="T42" fmla="*/ 94 w 179"/>
                  <a:gd name="T43" fmla="*/ 22 h 45"/>
                  <a:gd name="T44" fmla="*/ 68 w 179"/>
                  <a:gd name="T45" fmla="*/ 23 h 45"/>
                  <a:gd name="T46" fmla="*/ 50 w 179"/>
                  <a:gd name="T47" fmla="*/ 26 h 45"/>
                  <a:gd name="T48" fmla="*/ 42 w 179"/>
                  <a:gd name="T49" fmla="*/ 29 h 45"/>
                  <a:gd name="T50" fmla="*/ 55 w 179"/>
                  <a:gd name="T51" fmla="*/ 36 h 45"/>
                  <a:gd name="T52" fmla="*/ 90 w 179"/>
                  <a:gd name="T53" fmla="*/ 39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79" h="45">
                    <a:moveTo>
                      <a:pt x="0" y="26"/>
                    </a:moveTo>
                    <a:cubicBezTo>
                      <a:pt x="3" y="9"/>
                      <a:pt x="47" y="0"/>
                      <a:pt x="131" y="0"/>
                    </a:cubicBezTo>
                    <a:cubicBezTo>
                      <a:pt x="144" y="0"/>
                      <a:pt x="155" y="0"/>
                      <a:pt x="164" y="1"/>
                    </a:cubicBezTo>
                    <a:cubicBezTo>
                      <a:pt x="163" y="7"/>
                      <a:pt x="163" y="7"/>
                      <a:pt x="163" y="7"/>
                    </a:cubicBezTo>
                    <a:cubicBezTo>
                      <a:pt x="154" y="6"/>
                      <a:pt x="143" y="6"/>
                      <a:pt x="131" y="6"/>
                    </a:cubicBezTo>
                    <a:cubicBezTo>
                      <a:pt x="103" y="6"/>
                      <a:pt x="82" y="7"/>
                      <a:pt x="67" y="10"/>
                    </a:cubicBezTo>
                    <a:cubicBezTo>
                      <a:pt x="53" y="12"/>
                      <a:pt x="42" y="22"/>
                      <a:pt x="42" y="22"/>
                    </a:cubicBezTo>
                    <a:cubicBezTo>
                      <a:pt x="44" y="22"/>
                      <a:pt x="44" y="22"/>
                      <a:pt x="44" y="22"/>
                    </a:cubicBezTo>
                    <a:cubicBezTo>
                      <a:pt x="50" y="20"/>
                      <a:pt x="58" y="19"/>
                      <a:pt x="69" y="18"/>
                    </a:cubicBezTo>
                    <a:cubicBezTo>
                      <a:pt x="79" y="17"/>
                      <a:pt x="91" y="17"/>
                      <a:pt x="105" y="17"/>
                    </a:cubicBezTo>
                    <a:cubicBezTo>
                      <a:pt x="129" y="17"/>
                      <a:pt x="147" y="18"/>
                      <a:pt x="160" y="20"/>
                    </a:cubicBezTo>
                    <a:cubicBezTo>
                      <a:pt x="173" y="23"/>
                      <a:pt x="179" y="30"/>
                      <a:pt x="179" y="30"/>
                    </a:cubicBezTo>
                    <a:cubicBezTo>
                      <a:pt x="179" y="30"/>
                      <a:pt x="170" y="38"/>
                      <a:pt x="154" y="41"/>
                    </a:cubicBezTo>
                    <a:cubicBezTo>
                      <a:pt x="138" y="43"/>
                      <a:pt x="116" y="45"/>
                      <a:pt x="90" y="45"/>
                    </a:cubicBezTo>
                    <a:cubicBezTo>
                      <a:pt x="71" y="45"/>
                      <a:pt x="54" y="44"/>
                      <a:pt x="40" y="43"/>
                    </a:cubicBezTo>
                    <a:cubicBezTo>
                      <a:pt x="27" y="41"/>
                      <a:pt x="16" y="39"/>
                      <a:pt x="9" y="36"/>
                    </a:cubicBezTo>
                    <a:cubicBezTo>
                      <a:pt x="2" y="33"/>
                      <a:pt x="0" y="26"/>
                      <a:pt x="0" y="26"/>
                    </a:cubicBezTo>
                    <a:close/>
                    <a:moveTo>
                      <a:pt x="90" y="39"/>
                    </a:moveTo>
                    <a:cubicBezTo>
                      <a:pt x="104" y="39"/>
                      <a:pt x="116" y="38"/>
                      <a:pt x="124" y="37"/>
                    </a:cubicBezTo>
                    <a:cubicBezTo>
                      <a:pt x="132" y="35"/>
                      <a:pt x="137" y="30"/>
                      <a:pt x="137" y="30"/>
                    </a:cubicBezTo>
                    <a:cubicBezTo>
                      <a:pt x="137" y="30"/>
                      <a:pt x="134" y="25"/>
                      <a:pt x="127" y="24"/>
                    </a:cubicBezTo>
                    <a:cubicBezTo>
                      <a:pt x="120" y="23"/>
                      <a:pt x="109" y="22"/>
                      <a:pt x="94" y="22"/>
                    </a:cubicBezTo>
                    <a:cubicBezTo>
                      <a:pt x="85" y="22"/>
                      <a:pt x="76" y="22"/>
                      <a:pt x="68" y="23"/>
                    </a:cubicBezTo>
                    <a:cubicBezTo>
                      <a:pt x="61" y="24"/>
                      <a:pt x="50" y="26"/>
                      <a:pt x="50" y="26"/>
                    </a:cubicBezTo>
                    <a:cubicBezTo>
                      <a:pt x="42" y="29"/>
                      <a:pt x="42" y="29"/>
                      <a:pt x="42" y="29"/>
                    </a:cubicBezTo>
                    <a:cubicBezTo>
                      <a:pt x="42" y="29"/>
                      <a:pt x="46" y="34"/>
                      <a:pt x="55" y="36"/>
                    </a:cubicBezTo>
                    <a:cubicBezTo>
                      <a:pt x="64" y="38"/>
                      <a:pt x="76" y="39"/>
                      <a:pt x="90" y="3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0" name="Freeform 507"/>
              <p:cNvSpPr>
                <a:spLocks/>
              </p:cNvSpPr>
              <p:nvPr/>
            </p:nvSpPr>
            <p:spPr bwMode="auto">
              <a:xfrm>
                <a:off x="1743075" y="1238251"/>
                <a:ext cx="698500" cy="100013"/>
              </a:xfrm>
              <a:custGeom>
                <a:avLst/>
                <a:gdLst>
                  <a:gd name="T0" fmla="*/ 0 w 186"/>
                  <a:gd name="T1" fmla="*/ 27 h 27"/>
                  <a:gd name="T2" fmla="*/ 83 w 186"/>
                  <a:gd name="T3" fmla="*/ 0 h 27"/>
                  <a:gd name="T4" fmla="*/ 104 w 186"/>
                  <a:gd name="T5" fmla="*/ 0 h 27"/>
                  <a:gd name="T6" fmla="*/ 186 w 186"/>
                  <a:gd name="T7" fmla="*/ 27 h 27"/>
                  <a:gd name="T8" fmla="*/ 151 w 186"/>
                  <a:gd name="T9" fmla="*/ 27 h 27"/>
                  <a:gd name="T10" fmla="*/ 93 w 186"/>
                  <a:gd name="T11" fmla="*/ 7 h 27"/>
                  <a:gd name="T12" fmla="*/ 34 w 186"/>
                  <a:gd name="T13" fmla="*/ 27 h 27"/>
                  <a:gd name="T14" fmla="*/ 0 w 186"/>
                  <a:gd name="T15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6" h="27">
                    <a:moveTo>
                      <a:pt x="0" y="27"/>
                    </a:moveTo>
                    <a:cubicBezTo>
                      <a:pt x="28" y="18"/>
                      <a:pt x="55" y="9"/>
                      <a:pt x="83" y="0"/>
                    </a:cubicBezTo>
                    <a:cubicBezTo>
                      <a:pt x="90" y="0"/>
                      <a:pt x="97" y="0"/>
                      <a:pt x="104" y="0"/>
                    </a:cubicBezTo>
                    <a:cubicBezTo>
                      <a:pt x="131" y="9"/>
                      <a:pt x="159" y="18"/>
                      <a:pt x="186" y="27"/>
                    </a:cubicBezTo>
                    <a:cubicBezTo>
                      <a:pt x="175" y="27"/>
                      <a:pt x="163" y="27"/>
                      <a:pt x="151" y="27"/>
                    </a:cubicBezTo>
                    <a:cubicBezTo>
                      <a:pt x="132" y="20"/>
                      <a:pt x="112" y="14"/>
                      <a:pt x="93" y="7"/>
                    </a:cubicBezTo>
                    <a:cubicBezTo>
                      <a:pt x="73" y="14"/>
                      <a:pt x="54" y="20"/>
                      <a:pt x="34" y="27"/>
                    </a:cubicBezTo>
                    <a:cubicBezTo>
                      <a:pt x="23" y="27"/>
                      <a:pt x="11" y="27"/>
                      <a:pt x="0" y="2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1" name="Freeform 508"/>
              <p:cNvSpPr>
                <a:spLocks/>
              </p:cNvSpPr>
              <p:nvPr/>
            </p:nvSpPr>
            <p:spPr bwMode="auto">
              <a:xfrm>
                <a:off x="6919913" y="1538288"/>
                <a:ext cx="682625" cy="161925"/>
              </a:xfrm>
              <a:custGeom>
                <a:avLst/>
                <a:gdLst>
                  <a:gd name="T0" fmla="*/ 35 w 182"/>
                  <a:gd name="T1" fmla="*/ 43 h 43"/>
                  <a:gd name="T2" fmla="*/ 137 w 182"/>
                  <a:gd name="T3" fmla="*/ 6 h 43"/>
                  <a:gd name="T4" fmla="*/ 0 w 182"/>
                  <a:gd name="T5" fmla="*/ 6 h 43"/>
                  <a:gd name="T6" fmla="*/ 0 w 182"/>
                  <a:gd name="T7" fmla="*/ 0 h 43"/>
                  <a:gd name="T8" fmla="*/ 182 w 182"/>
                  <a:gd name="T9" fmla="*/ 0 h 43"/>
                  <a:gd name="T10" fmla="*/ 182 w 182"/>
                  <a:gd name="T11" fmla="*/ 5 h 43"/>
                  <a:gd name="T12" fmla="*/ 81 w 182"/>
                  <a:gd name="T13" fmla="*/ 43 h 43"/>
                  <a:gd name="T14" fmla="*/ 35 w 182"/>
                  <a:gd name="T15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2" h="43">
                    <a:moveTo>
                      <a:pt x="35" y="43"/>
                    </a:moveTo>
                    <a:cubicBezTo>
                      <a:pt x="69" y="31"/>
                      <a:pt x="103" y="18"/>
                      <a:pt x="137" y="6"/>
                    </a:cubicBezTo>
                    <a:cubicBezTo>
                      <a:pt x="92" y="6"/>
                      <a:pt x="46" y="6"/>
                      <a:pt x="0" y="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61" y="0"/>
                      <a:pt x="121" y="0"/>
                      <a:pt x="182" y="0"/>
                    </a:cubicBezTo>
                    <a:cubicBezTo>
                      <a:pt x="182" y="5"/>
                      <a:pt x="182" y="5"/>
                      <a:pt x="182" y="5"/>
                    </a:cubicBezTo>
                    <a:cubicBezTo>
                      <a:pt x="148" y="17"/>
                      <a:pt x="115" y="30"/>
                      <a:pt x="81" y="43"/>
                    </a:cubicBezTo>
                    <a:cubicBezTo>
                      <a:pt x="65" y="43"/>
                      <a:pt x="50" y="43"/>
                      <a:pt x="35" y="4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2" name="Freeform 509"/>
              <p:cNvSpPr>
                <a:spLocks noEditPoints="1"/>
              </p:cNvSpPr>
              <p:nvPr/>
            </p:nvSpPr>
            <p:spPr bwMode="auto">
              <a:xfrm>
                <a:off x="6810375" y="1238251"/>
                <a:ext cx="952500" cy="160338"/>
              </a:xfrm>
              <a:custGeom>
                <a:avLst/>
                <a:gdLst>
                  <a:gd name="T0" fmla="*/ 0 w 254"/>
                  <a:gd name="T1" fmla="*/ 32 h 43"/>
                  <a:gd name="T2" fmla="*/ 11 w 254"/>
                  <a:gd name="T3" fmla="*/ 25 h 43"/>
                  <a:gd name="T4" fmla="*/ 53 w 254"/>
                  <a:gd name="T5" fmla="*/ 19 h 43"/>
                  <a:gd name="T6" fmla="*/ 29 w 254"/>
                  <a:gd name="T7" fmla="*/ 14 h 43"/>
                  <a:gd name="T8" fmla="*/ 23 w 254"/>
                  <a:gd name="T9" fmla="*/ 9 h 43"/>
                  <a:gd name="T10" fmla="*/ 42 w 254"/>
                  <a:gd name="T11" fmla="*/ 2 h 43"/>
                  <a:gd name="T12" fmla="*/ 94 w 254"/>
                  <a:gd name="T13" fmla="*/ 0 h 43"/>
                  <a:gd name="T14" fmla="*/ 143 w 254"/>
                  <a:gd name="T15" fmla="*/ 2 h 43"/>
                  <a:gd name="T16" fmla="*/ 162 w 254"/>
                  <a:gd name="T17" fmla="*/ 9 h 43"/>
                  <a:gd name="T18" fmla="*/ 150 w 254"/>
                  <a:gd name="T19" fmla="*/ 15 h 43"/>
                  <a:gd name="T20" fmla="*/ 110 w 254"/>
                  <a:gd name="T21" fmla="*/ 20 h 43"/>
                  <a:gd name="T22" fmla="*/ 172 w 254"/>
                  <a:gd name="T23" fmla="*/ 30 h 43"/>
                  <a:gd name="T24" fmla="*/ 196 w 254"/>
                  <a:gd name="T25" fmla="*/ 21 h 43"/>
                  <a:gd name="T26" fmla="*/ 239 w 254"/>
                  <a:gd name="T27" fmla="*/ 21 h 43"/>
                  <a:gd name="T28" fmla="*/ 200 w 254"/>
                  <a:gd name="T29" fmla="*/ 34 h 43"/>
                  <a:gd name="T30" fmla="*/ 254 w 254"/>
                  <a:gd name="T31" fmla="*/ 43 h 43"/>
                  <a:gd name="T32" fmla="*/ 200 w 254"/>
                  <a:gd name="T33" fmla="*/ 43 h 43"/>
                  <a:gd name="T34" fmla="*/ 173 w 254"/>
                  <a:gd name="T35" fmla="*/ 39 h 43"/>
                  <a:gd name="T36" fmla="*/ 134 w 254"/>
                  <a:gd name="T37" fmla="*/ 42 h 43"/>
                  <a:gd name="T38" fmla="*/ 89 w 254"/>
                  <a:gd name="T39" fmla="*/ 43 h 43"/>
                  <a:gd name="T40" fmla="*/ 24 w 254"/>
                  <a:gd name="T41" fmla="*/ 40 h 43"/>
                  <a:gd name="T42" fmla="*/ 0 w 254"/>
                  <a:gd name="T43" fmla="*/ 32 h 43"/>
                  <a:gd name="T44" fmla="*/ 91 w 254"/>
                  <a:gd name="T45" fmla="*/ 37 h 43"/>
                  <a:gd name="T46" fmla="*/ 147 w 254"/>
                  <a:gd name="T47" fmla="*/ 34 h 43"/>
                  <a:gd name="T48" fmla="*/ 78 w 254"/>
                  <a:gd name="T49" fmla="*/ 23 h 43"/>
                  <a:gd name="T50" fmla="*/ 52 w 254"/>
                  <a:gd name="T51" fmla="*/ 27 h 43"/>
                  <a:gd name="T52" fmla="*/ 45 w 254"/>
                  <a:gd name="T53" fmla="*/ 31 h 43"/>
                  <a:gd name="T54" fmla="*/ 57 w 254"/>
                  <a:gd name="T55" fmla="*/ 35 h 43"/>
                  <a:gd name="T56" fmla="*/ 91 w 254"/>
                  <a:gd name="T57" fmla="*/ 37 h 43"/>
                  <a:gd name="T58" fmla="*/ 63 w 254"/>
                  <a:gd name="T59" fmla="*/ 9 h 43"/>
                  <a:gd name="T60" fmla="*/ 69 w 254"/>
                  <a:gd name="T61" fmla="*/ 13 h 43"/>
                  <a:gd name="T62" fmla="*/ 86 w 254"/>
                  <a:gd name="T63" fmla="*/ 16 h 43"/>
                  <a:gd name="T64" fmla="*/ 114 w 254"/>
                  <a:gd name="T65" fmla="*/ 13 h 43"/>
                  <a:gd name="T66" fmla="*/ 122 w 254"/>
                  <a:gd name="T67" fmla="*/ 9 h 43"/>
                  <a:gd name="T68" fmla="*/ 114 w 254"/>
                  <a:gd name="T69" fmla="*/ 6 h 43"/>
                  <a:gd name="T70" fmla="*/ 93 w 254"/>
                  <a:gd name="T71" fmla="*/ 5 h 43"/>
                  <a:gd name="T72" fmla="*/ 71 w 254"/>
                  <a:gd name="T73" fmla="*/ 7 h 43"/>
                  <a:gd name="T74" fmla="*/ 63 w 254"/>
                  <a:gd name="T75" fmla="*/ 9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54" h="43">
                    <a:moveTo>
                      <a:pt x="0" y="32"/>
                    </a:moveTo>
                    <a:cubicBezTo>
                      <a:pt x="0" y="32"/>
                      <a:pt x="4" y="27"/>
                      <a:pt x="11" y="25"/>
                    </a:cubicBezTo>
                    <a:cubicBezTo>
                      <a:pt x="19" y="23"/>
                      <a:pt x="33" y="21"/>
                      <a:pt x="53" y="19"/>
                    </a:cubicBezTo>
                    <a:cubicBezTo>
                      <a:pt x="41" y="17"/>
                      <a:pt x="29" y="14"/>
                      <a:pt x="29" y="14"/>
                    </a:cubicBezTo>
                    <a:cubicBezTo>
                      <a:pt x="23" y="9"/>
                      <a:pt x="23" y="9"/>
                      <a:pt x="23" y="9"/>
                    </a:cubicBezTo>
                    <a:cubicBezTo>
                      <a:pt x="23" y="9"/>
                      <a:pt x="29" y="4"/>
                      <a:pt x="42" y="2"/>
                    </a:cubicBezTo>
                    <a:cubicBezTo>
                      <a:pt x="55" y="1"/>
                      <a:pt x="72" y="0"/>
                      <a:pt x="94" y="0"/>
                    </a:cubicBezTo>
                    <a:cubicBezTo>
                      <a:pt x="115" y="0"/>
                      <a:pt x="131" y="1"/>
                      <a:pt x="143" y="2"/>
                    </a:cubicBezTo>
                    <a:cubicBezTo>
                      <a:pt x="155" y="4"/>
                      <a:pt x="162" y="9"/>
                      <a:pt x="162" y="9"/>
                    </a:cubicBezTo>
                    <a:cubicBezTo>
                      <a:pt x="162" y="9"/>
                      <a:pt x="158" y="13"/>
                      <a:pt x="150" y="15"/>
                    </a:cubicBezTo>
                    <a:cubicBezTo>
                      <a:pt x="142" y="17"/>
                      <a:pt x="129" y="19"/>
                      <a:pt x="110" y="20"/>
                    </a:cubicBezTo>
                    <a:cubicBezTo>
                      <a:pt x="131" y="23"/>
                      <a:pt x="152" y="27"/>
                      <a:pt x="172" y="30"/>
                    </a:cubicBezTo>
                    <a:cubicBezTo>
                      <a:pt x="182" y="28"/>
                      <a:pt x="190" y="25"/>
                      <a:pt x="196" y="21"/>
                    </a:cubicBezTo>
                    <a:cubicBezTo>
                      <a:pt x="210" y="21"/>
                      <a:pt x="225" y="21"/>
                      <a:pt x="239" y="21"/>
                    </a:cubicBezTo>
                    <a:cubicBezTo>
                      <a:pt x="231" y="26"/>
                      <a:pt x="218" y="31"/>
                      <a:pt x="200" y="34"/>
                    </a:cubicBezTo>
                    <a:cubicBezTo>
                      <a:pt x="218" y="37"/>
                      <a:pt x="236" y="40"/>
                      <a:pt x="254" y="43"/>
                    </a:cubicBezTo>
                    <a:cubicBezTo>
                      <a:pt x="236" y="43"/>
                      <a:pt x="218" y="43"/>
                      <a:pt x="200" y="43"/>
                    </a:cubicBezTo>
                    <a:cubicBezTo>
                      <a:pt x="191" y="41"/>
                      <a:pt x="182" y="40"/>
                      <a:pt x="173" y="39"/>
                    </a:cubicBezTo>
                    <a:cubicBezTo>
                      <a:pt x="161" y="40"/>
                      <a:pt x="148" y="41"/>
                      <a:pt x="134" y="42"/>
                    </a:cubicBezTo>
                    <a:cubicBezTo>
                      <a:pt x="121" y="43"/>
                      <a:pt x="106" y="43"/>
                      <a:pt x="89" y="43"/>
                    </a:cubicBezTo>
                    <a:cubicBezTo>
                      <a:pt x="61" y="43"/>
                      <a:pt x="40" y="42"/>
                      <a:pt x="24" y="40"/>
                    </a:cubicBezTo>
                    <a:cubicBezTo>
                      <a:pt x="8" y="38"/>
                      <a:pt x="0" y="32"/>
                      <a:pt x="0" y="32"/>
                    </a:cubicBezTo>
                    <a:close/>
                    <a:moveTo>
                      <a:pt x="91" y="37"/>
                    </a:moveTo>
                    <a:cubicBezTo>
                      <a:pt x="112" y="37"/>
                      <a:pt x="131" y="36"/>
                      <a:pt x="147" y="34"/>
                    </a:cubicBezTo>
                    <a:cubicBezTo>
                      <a:pt x="123" y="31"/>
                      <a:pt x="100" y="27"/>
                      <a:pt x="78" y="23"/>
                    </a:cubicBezTo>
                    <a:cubicBezTo>
                      <a:pt x="65" y="25"/>
                      <a:pt x="52" y="27"/>
                      <a:pt x="52" y="27"/>
                    </a:cubicBezTo>
                    <a:cubicBezTo>
                      <a:pt x="45" y="31"/>
                      <a:pt x="45" y="31"/>
                      <a:pt x="45" y="31"/>
                    </a:cubicBezTo>
                    <a:cubicBezTo>
                      <a:pt x="45" y="31"/>
                      <a:pt x="49" y="34"/>
                      <a:pt x="57" y="35"/>
                    </a:cubicBezTo>
                    <a:cubicBezTo>
                      <a:pt x="65" y="37"/>
                      <a:pt x="77" y="37"/>
                      <a:pt x="91" y="37"/>
                    </a:cubicBezTo>
                    <a:close/>
                    <a:moveTo>
                      <a:pt x="63" y="9"/>
                    </a:moveTo>
                    <a:cubicBezTo>
                      <a:pt x="69" y="13"/>
                      <a:pt x="69" y="13"/>
                      <a:pt x="69" y="13"/>
                    </a:cubicBezTo>
                    <a:cubicBezTo>
                      <a:pt x="69" y="13"/>
                      <a:pt x="79" y="15"/>
                      <a:pt x="86" y="16"/>
                    </a:cubicBezTo>
                    <a:cubicBezTo>
                      <a:pt x="99" y="15"/>
                      <a:pt x="114" y="13"/>
                      <a:pt x="114" y="13"/>
                    </a:cubicBezTo>
                    <a:cubicBezTo>
                      <a:pt x="122" y="9"/>
                      <a:pt x="122" y="9"/>
                      <a:pt x="122" y="9"/>
                    </a:cubicBezTo>
                    <a:cubicBezTo>
                      <a:pt x="114" y="6"/>
                      <a:pt x="114" y="6"/>
                      <a:pt x="114" y="6"/>
                    </a:cubicBezTo>
                    <a:cubicBezTo>
                      <a:pt x="114" y="6"/>
                      <a:pt x="102" y="5"/>
                      <a:pt x="93" y="5"/>
                    </a:cubicBezTo>
                    <a:cubicBezTo>
                      <a:pt x="84" y="5"/>
                      <a:pt x="71" y="7"/>
                      <a:pt x="71" y="7"/>
                    </a:cubicBezTo>
                    <a:lnTo>
                      <a:pt x="63" y="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3" name="Freeform 510"/>
              <p:cNvSpPr>
                <a:spLocks noEditPoints="1"/>
              </p:cNvSpPr>
              <p:nvPr/>
            </p:nvSpPr>
            <p:spPr bwMode="auto">
              <a:xfrm>
                <a:off x="12144375" y="1535113"/>
                <a:ext cx="674688" cy="168275"/>
              </a:xfrm>
              <a:custGeom>
                <a:avLst/>
                <a:gdLst>
                  <a:gd name="T0" fmla="*/ 81 w 180"/>
                  <a:gd name="T1" fmla="*/ 0 h 45"/>
                  <a:gd name="T2" fmla="*/ 142 w 180"/>
                  <a:gd name="T3" fmla="*/ 3 h 45"/>
                  <a:gd name="T4" fmla="*/ 165 w 180"/>
                  <a:gd name="T5" fmla="*/ 10 h 45"/>
                  <a:gd name="T6" fmla="*/ 120 w 180"/>
                  <a:gd name="T7" fmla="*/ 21 h 45"/>
                  <a:gd name="T8" fmla="*/ 165 w 180"/>
                  <a:gd name="T9" fmla="*/ 27 h 45"/>
                  <a:gd name="T10" fmla="*/ 180 w 180"/>
                  <a:gd name="T11" fmla="*/ 33 h 45"/>
                  <a:gd name="T12" fmla="*/ 159 w 180"/>
                  <a:gd name="T13" fmla="*/ 42 h 45"/>
                  <a:gd name="T14" fmla="*/ 94 w 180"/>
                  <a:gd name="T15" fmla="*/ 45 h 45"/>
                  <a:gd name="T16" fmla="*/ 26 w 180"/>
                  <a:gd name="T17" fmla="*/ 42 h 45"/>
                  <a:gd name="T18" fmla="*/ 0 w 180"/>
                  <a:gd name="T19" fmla="*/ 33 h 45"/>
                  <a:gd name="T20" fmla="*/ 11 w 180"/>
                  <a:gd name="T21" fmla="*/ 27 h 45"/>
                  <a:gd name="T22" fmla="*/ 51 w 180"/>
                  <a:gd name="T23" fmla="*/ 22 h 45"/>
                  <a:gd name="T24" fmla="*/ 15 w 180"/>
                  <a:gd name="T25" fmla="*/ 17 h 45"/>
                  <a:gd name="T26" fmla="*/ 3 w 180"/>
                  <a:gd name="T27" fmla="*/ 10 h 45"/>
                  <a:gd name="T28" fmla="*/ 23 w 180"/>
                  <a:gd name="T29" fmla="*/ 3 h 45"/>
                  <a:gd name="T30" fmla="*/ 81 w 180"/>
                  <a:gd name="T31" fmla="*/ 0 h 45"/>
                  <a:gd name="T32" fmla="*/ 41 w 180"/>
                  <a:gd name="T33" fmla="*/ 33 h 45"/>
                  <a:gd name="T34" fmla="*/ 56 w 180"/>
                  <a:gd name="T35" fmla="*/ 38 h 45"/>
                  <a:gd name="T36" fmla="*/ 92 w 180"/>
                  <a:gd name="T37" fmla="*/ 39 h 45"/>
                  <a:gd name="T38" fmla="*/ 128 w 180"/>
                  <a:gd name="T39" fmla="*/ 38 h 45"/>
                  <a:gd name="T40" fmla="*/ 139 w 180"/>
                  <a:gd name="T41" fmla="*/ 33 h 45"/>
                  <a:gd name="T42" fmla="*/ 126 w 180"/>
                  <a:gd name="T43" fmla="*/ 28 h 45"/>
                  <a:gd name="T44" fmla="*/ 89 w 180"/>
                  <a:gd name="T45" fmla="*/ 25 h 45"/>
                  <a:gd name="T46" fmla="*/ 84 w 180"/>
                  <a:gd name="T47" fmla="*/ 24 h 45"/>
                  <a:gd name="T48" fmla="*/ 51 w 180"/>
                  <a:gd name="T49" fmla="*/ 28 h 45"/>
                  <a:gd name="T50" fmla="*/ 41 w 180"/>
                  <a:gd name="T51" fmla="*/ 33 h 45"/>
                  <a:gd name="T52" fmla="*/ 83 w 180"/>
                  <a:gd name="T53" fmla="*/ 6 h 45"/>
                  <a:gd name="T54" fmla="*/ 54 w 180"/>
                  <a:gd name="T55" fmla="*/ 7 h 45"/>
                  <a:gd name="T56" fmla="*/ 44 w 180"/>
                  <a:gd name="T57" fmla="*/ 11 h 45"/>
                  <a:gd name="T58" fmla="*/ 49 w 180"/>
                  <a:gd name="T59" fmla="*/ 14 h 45"/>
                  <a:gd name="T60" fmla="*/ 61 w 180"/>
                  <a:gd name="T61" fmla="*/ 16 h 45"/>
                  <a:gd name="T62" fmla="*/ 87 w 180"/>
                  <a:gd name="T63" fmla="*/ 18 h 45"/>
                  <a:gd name="T64" fmla="*/ 117 w 180"/>
                  <a:gd name="T65" fmla="*/ 15 h 45"/>
                  <a:gd name="T66" fmla="*/ 125 w 180"/>
                  <a:gd name="T67" fmla="*/ 11 h 45"/>
                  <a:gd name="T68" fmla="*/ 112 w 180"/>
                  <a:gd name="T69" fmla="*/ 7 h 45"/>
                  <a:gd name="T70" fmla="*/ 83 w 180"/>
                  <a:gd name="T71" fmla="*/ 6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80" h="45">
                    <a:moveTo>
                      <a:pt x="81" y="0"/>
                    </a:moveTo>
                    <a:cubicBezTo>
                      <a:pt x="106" y="0"/>
                      <a:pt x="126" y="1"/>
                      <a:pt x="142" y="3"/>
                    </a:cubicBezTo>
                    <a:cubicBezTo>
                      <a:pt x="157" y="5"/>
                      <a:pt x="165" y="10"/>
                      <a:pt x="165" y="10"/>
                    </a:cubicBezTo>
                    <a:cubicBezTo>
                      <a:pt x="165" y="10"/>
                      <a:pt x="151" y="19"/>
                      <a:pt x="120" y="21"/>
                    </a:cubicBezTo>
                    <a:cubicBezTo>
                      <a:pt x="141" y="23"/>
                      <a:pt x="156" y="25"/>
                      <a:pt x="165" y="27"/>
                    </a:cubicBezTo>
                    <a:cubicBezTo>
                      <a:pt x="175" y="28"/>
                      <a:pt x="180" y="33"/>
                      <a:pt x="180" y="33"/>
                    </a:cubicBezTo>
                    <a:cubicBezTo>
                      <a:pt x="180" y="33"/>
                      <a:pt x="174" y="39"/>
                      <a:pt x="159" y="42"/>
                    </a:cubicBezTo>
                    <a:cubicBezTo>
                      <a:pt x="143" y="44"/>
                      <a:pt x="122" y="45"/>
                      <a:pt x="94" y="45"/>
                    </a:cubicBezTo>
                    <a:cubicBezTo>
                      <a:pt x="66" y="45"/>
                      <a:pt x="43" y="44"/>
                      <a:pt x="26" y="42"/>
                    </a:cubicBezTo>
                    <a:cubicBezTo>
                      <a:pt x="10" y="40"/>
                      <a:pt x="0" y="33"/>
                      <a:pt x="0" y="33"/>
                    </a:cubicBezTo>
                    <a:cubicBezTo>
                      <a:pt x="0" y="33"/>
                      <a:pt x="3" y="28"/>
                      <a:pt x="11" y="27"/>
                    </a:cubicBezTo>
                    <a:cubicBezTo>
                      <a:pt x="19" y="25"/>
                      <a:pt x="32" y="23"/>
                      <a:pt x="51" y="22"/>
                    </a:cubicBezTo>
                    <a:cubicBezTo>
                      <a:pt x="34" y="20"/>
                      <a:pt x="22" y="18"/>
                      <a:pt x="15" y="17"/>
                    </a:cubicBezTo>
                    <a:cubicBezTo>
                      <a:pt x="7" y="15"/>
                      <a:pt x="3" y="10"/>
                      <a:pt x="3" y="10"/>
                    </a:cubicBezTo>
                    <a:cubicBezTo>
                      <a:pt x="3" y="10"/>
                      <a:pt x="9" y="5"/>
                      <a:pt x="23" y="3"/>
                    </a:cubicBezTo>
                    <a:cubicBezTo>
                      <a:pt x="38" y="1"/>
                      <a:pt x="57" y="0"/>
                      <a:pt x="81" y="0"/>
                    </a:cubicBezTo>
                    <a:close/>
                    <a:moveTo>
                      <a:pt x="41" y="33"/>
                    </a:moveTo>
                    <a:cubicBezTo>
                      <a:pt x="41" y="33"/>
                      <a:pt x="47" y="37"/>
                      <a:pt x="56" y="38"/>
                    </a:cubicBezTo>
                    <a:cubicBezTo>
                      <a:pt x="65" y="39"/>
                      <a:pt x="77" y="39"/>
                      <a:pt x="92" y="39"/>
                    </a:cubicBezTo>
                    <a:cubicBezTo>
                      <a:pt x="108" y="39"/>
                      <a:pt x="120" y="39"/>
                      <a:pt x="128" y="38"/>
                    </a:cubicBezTo>
                    <a:cubicBezTo>
                      <a:pt x="136" y="37"/>
                      <a:pt x="139" y="33"/>
                      <a:pt x="139" y="33"/>
                    </a:cubicBezTo>
                    <a:cubicBezTo>
                      <a:pt x="139" y="33"/>
                      <a:pt x="135" y="30"/>
                      <a:pt x="126" y="28"/>
                    </a:cubicBezTo>
                    <a:cubicBezTo>
                      <a:pt x="118" y="27"/>
                      <a:pt x="106" y="26"/>
                      <a:pt x="89" y="25"/>
                    </a:cubicBezTo>
                    <a:cubicBezTo>
                      <a:pt x="84" y="24"/>
                      <a:pt x="84" y="24"/>
                      <a:pt x="84" y="24"/>
                    </a:cubicBezTo>
                    <a:cubicBezTo>
                      <a:pt x="68" y="25"/>
                      <a:pt x="57" y="27"/>
                      <a:pt x="51" y="28"/>
                    </a:cubicBezTo>
                    <a:cubicBezTo>
                      <a:pt x="44" y="29"/>
                      <a:pt x="41" y="33"/>
                      <a:pt x="41" y="33"/>
                    </a:cubicBezTo>
                    <a:close/>
                    <a:moveTo>
                      <a:pt x="83" y="6"/>
                    </a:moveTo>
                    <a:cubicBezTo>
                      <a:pt x="71" y="6"/>
                      <a:pt x="61" y="6"/>
                      <a:pt x="54" y="7"/>
                    </a:cubicBezTo>
                    <a:cubicBezTo>
                      <a:pt x="47" y="8"/>
                      <a:pt x="44" y="11"/>
                      <a:pt x="44" y="11"/>
                    </a:cubicBezTo>
                    <a:cubicBezTo>
                      <a:pt x="49" y="14"/>
                      <a:pt x="49" y="14"/>
                      <a:pt x="49" y="14"/>
                    </a:cubicBezTo>
                    <a:cubicBezTo>
                      <a:pt x="61" y="16"/>
                      <a:pt x="61" y="16"/>
                      <a:pt x="61" y="16"/>
                    </a:cubicBezTo>
                    <a:cubicBezTo>
                      <a:pt x="61" y="16"/>
                      <a:pt x="75" y="18"/>
                      <a:pt x="87" y="18"/>
                    </a:cubicBezTo>
                    <a:cubicBezTo>
                      <a:pt x="101" y="17"/>
                      <a:pt x="117" y="15"/>
                      <a:pt x="117" y="15"/>
                    </a:cubicBezTo>
                    <a:cubicBezTo>
                      <a:pt x="125" y="11"/>
                      <a:pt x="125" y="11"/>
                      <a:pt x="125" y="11"/>
                    </a:cubicBezTo>
                    <a:cubicBezTo>
                      <a:pt x="125" y="11"/>
                      <a:pt x="120" y="8"/>
                      <a:pt x="112" y="7"/>
                    </a:cubicBezTo>
                    <a:cubicBezTo>
                      <a:pt x="105" y="6"/>
                      <a:pt x="95" y="6"/>
                      <a:pt x="83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4" name="Freeform 511"/>
              <p:cNvSpPr>
                <a:spLocks/>
              </p:cNvSpPr>
              <p:nvPr/>
            </p:nvSpPr>
            <p:spPr bwMode="auto">
              <a:xfrm>
                <a:off x="12053888" y="1230313"/>
                <a:ext cx="649288" cy="101600"/>
              </a:xfrm>
              <a:custGeom>
                <a:avLst/>
                <a:gdLst>
                  <a:gd name="T0" fmla="*/ 103 w 173"/>
                  <a:gd name="T1" fmla="*/ 0 h 27"/>
                  <a:gd name="T2" fmla="*/ 99 w 173"/>
                  <a:gd name="T3" fmla="*/ 11 h 27"/>
                  <a:gd name="T4" fmla="*/ 167 w 173"/>
                  <a:gd name="T5" fmla="*/ 8 h 27"/>
                  <a:gd name="T6" fmla="*/ 173 w 173"/>
                  <a:gd name="T7" fmla="*/ 14 h 27"/>
                  <a:gd name="T8" fmla="*/ 110 w 173"/>
                  <a:gd name="T9" fmla="*/ 15 h 27"/>
                  <a:gd name="T10" fmla="*/ 154 w 173"/>
                  <a:gd name="T11" fmla="*/ 24 h 27"/>
                  <a:gd name="T12" fmla="*/ 119 w 173"/>
                  <a:gd name="T13" fmla="*/ 27 h 27"/>
                  <a:gd name="T14" fmla="*/ 87 w 173"/>
                  <a:gd name="T15" fmla="*/ 17 h 27"/>
                  <a:gd name="T16" fmla="*/ 63 w 173"/>
                  <a:gd name="T17" fmla="*/ 27 h 27"/>
                  <a:gd name="T18" fmla="*/ 26 w 173"/>
                  <a:gd name="T19" fmla="*/ 24 h 27"/>
                  <a:gd name="T20" fmla="*/ 65 w 173"/>
                  <a:gd name="T21" fmla="*/ 15 h 27"/>
                  <a:gd name="T22" fmla="*/ 0 w 173"/>
                  <a:gd name="T23" fmla="*/ 14 h 27"/>
                  <a:gd name="T24" fmla="*/ 5 w 173"/>
                  <a:gd name="T25" fmla="*/ 8 h 27"/>
                  <a:gd name="T26" fmla="*/ 73 w 173"/>
                  <a:gd name="T27" fmla="*/ 11 h 27"/>
                  <a:gd name="T28" fmla="*/ 63 w 173"/>
                  <a:gd name="T29" fmla="*/ 0 h 27"/>
                  <a:gd name="T30" fmla="*/ 103 w 173"/>
                  <a:gd name="T31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73" h="27">
                    <a:moveTo>
                      <a:pt x="103" y="0"/>
                    </a:moveTo>
                    <a:cubicBezTo>
                      <a:pt x="99" y="11"/>
                      <a:pt x="99" y="11"/>
                      <a:pt x="99" y="11"/>
                    </a:cubicBezTo>
                    <a:cubicBezTo>
                      <a:pt x="122" y="10"/>
                      <a:pt x="144" y="9"/>
                      <a:pt x="167" y="8"/>
                    </a:cubicBezTo>
                    <a:cubicBezTo>
                      <a:pt x="173" y="14"/>
                      <a:pt x="173" y="14"/>
                      <a:pt x="173" y="14"/>
                    </a:cubicBezTo>
                    <a:cubicBezTo>
                      <a:pt x="152" y="14"/>
                      <a:pt x="131" y="14"/>
                      <a:pt x="110" y="15"/>
                    </a:cubicBezTo>
                    <a:cubicBezTo>
                      <a:pt x="124" y="18"/>
                      <a:pt x="139" y="21"/>
                      <a:pt x="154" y="24"/>
                    </a:cubicBezTo>
                    <a:cubicBezTo>
                      <a:pt x="143" y="25"/>
                      <a:pt x="131" y="26"/>
                      <a:pt x="119" y="27"/>
                    </a:cubicBezTo>
                    <a:cubicBezTo>
                      <a:pt x="109" y="24"/>
                      <a:pt x="98" y="20"/>
                      <a:pt x="87" y="17"/>
                    </a:cubicBezTo>
                    <a:cubicBezTo>
                      <a:pt x="79" y="20"/>
                      <a:pt x="71" y="24"/>
                      <a:pt x="63" y="27"/>
                    </a:cubicBezTo>
                    <a:cubicBezTo>
                      <a:pt x="51" y="26"/>
                      <a:pt x="38" y="25"/>
                      <a:pt x="26" y="24"/>
                    </a:cubicBezTo>
                    <a:cubicBezTo>
                      <a:pt x="39" y="21"/>
                      <a:pt x="52" y="18"/>
                      <a:pt x="65" y="15"/>
                    </a:cubicBezTo>
                    <a:cubicBezTo>
                      <a:pt x="43" y="14"/>
                      <a:pt x="22" y="14"/>
                      <a:pt x="0" y="14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28" y="9"/>
                      <a:pt x="50" y="10"/>
                      <a:pt x="73" y="11"/>
                    </a:cubicBezTo>
                    <a:cubicBezTo>
                      <a:pt x="63" y="0"/>
                      <a:pt x="63" y="0"/>
                      <a:pt x="63" y="0"/>
                    </a:cubicBezTo>
                    <a:cubicBezTo>
                      <a:pt x="76" y="0"/>
                      <a:pt x="90" y="0"/>
                      <a:pt x="10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5" name="Freeform 512"/>
              <p:cNvSpPr>
                <a:spLocks noEditPoints="1"/>
              </p:cNvSpPr>
              <p:nvPr/>
            </p:nvSpPr>
            <p:spPr bwMode="auto">
              <a:xfrm>
                <a:off x="17305338" y="1535113"/>
                <a:ext cx="696913" cy="168275"/>
              </a:xfrm>
              <a:custGeom>
                <a:avLst/>
                <a:gdLst>
                  <a:gd name="T0" fmla="*/ 182 w 186"/>
                  <a:gd name="T1" fmla="*/ 19 h 45"/>
                  <a:gd name="T2" fmla="*/ 160 w 186"/>
                  <a:gd name="T3" fmla="*/ 38 h 45"/>
                  <a:gd name="T4" fmla="*/ 68 w 186"/>
                  <a:gd name="T5" fmla="*/ 45 h 45"/>
                  <a:gd name="T6" fmla="*/ 33 w 186"/>
                  <a:gd name="T7" fmla="*/ 44 h 45"/>
                  <a:gd name="T8" fmla="*/ 30 w 186"/>
                  <a:gd name="T9" fmla="*/ 38 h 45"/>
                  <a:gd name="T10" fmla="*/ 63 w 186"/>
                  <a:gd name="T11" fmla="*/ 39 h 45"/>
                  <a:gd name="T12" fmla="*/ 125 w 186"/>
                  <a:gd name="T13" fmla="*/ 35 h 45"/>
                  <a:gd name="T14" fmla="*/ 143 w 186"/>
                  <a:gd name="T15" fmla="*/ 23 h 45"/>
                  <a:gd name="T16" fmla="*/ 141 w 186"/>
                  <a:gd name="T17" fmla="*/ 23 h 45"/>
                  <a:gd name="T18" fmla="*/ 117 w 186"/>
                  <a:gd name="T19" fmla="*/ 27 h 45"/>
                  <a:gd name="T20" fmla="*/ 82 w 186"/>
                  <a:gd name="T21" fmla="*/ 28 h 45"/>
                  <a:gd name="T22" fmla="*/ 25 w 186"/>
                  <a:gd name="T23" fmla="*/ 25 h 45"/>
                  <a:gd name="T24" fmla="*/ 0 w 186"/>
                  <a:gd name="T25" fmla="*/ 15 h 45"/>
                  <a:gd name="T26" fmla="*/ 18 w 186"/>
                  <a:gd name="T27" fmla="*/ 4 h 45"/>
                  <a:gd name="T28" fmla="*/ 79 w 186"/>
                  <a:gd name="T29" fmla="*/ 0 h 45"/>
                  <a:gd name="T30" fmla="*/ 130 w 186"/>
                  <a:gd name="T31" fmla="*/ 3 h 45"/>
                  <a:gd name="T32" fmla="*/ 165 w 186"/>
                  <a:gd name="T33" fmla="*/ 9 h 45"/>
                  <a:gd name="T34" fmla="*/ 182 w 186"/>
                  <a:gd name="T35" fmla="*/ 19 h 45"/>
                  <a:gd name="T36" fmla="*/ 83 w 186"/>
                  <a:gd name="T37" fmla="*/ 6 h 45"/>
                  <a:gd name="T38" fmla="*/ 51 w 186"/>
                  <a:gd name="T39" fmla="*/ 8 h 45"/>
                  <a:gd name="T40" fmla="*/ 42 w 186"/>
                  <a:gd name="T41" fmla="*/ 15 h 45"/>
                  <a:gd name="T42" fmla="*/ 56 w 186"/>
                  <a:gd name="T43" fmla="*/ 21 h 45"/>
                  <a:gd name="T44" fmla="*/ 90 w 186"/>
                  <a:gd name="T45" fmla="*/ 23 h 45"/>
                  <a:gd name="T46" fmla="*/ 125 w 186"/>
                  <a:gd name="T47" fmla="*/ 21 h 45"/>
                  <a:gd name="T48" fmla="*/ 137 w 186"/>
                  <a:gd name="T49" fmla="*/ 16 h 45"/>
                  <a:gd name="T50" fmla="*/ 128 w 186"/>
                  <a:gd name="T51" fmla="*/ 11 h 45"/>
                  <a:gd name="T52" fmla="*/ 109 w 186"/>
                  <a:gd name="T53" fmla="*/ 7 h 45"/>
                  <a:gd name="T54" fmla="*/ 83 w 186"/>
                  <a:gd name="T55" fmla="*/ 6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86" h="45">
                    <a:moveTo>
                      <a:pt x="182" y="19"/>
                    </a:moveTo>
                    <a:cubicBezTo>
                      <a:pt x="186" y="28"/>
                      <a:pt x="179" y="34"/>
                      <a:pt x="160" y="38"/>
                    </a:cubicBezTo>
                    <a:cubicBezTo>
                      <a:pt x="141" y="43"/>
                      <a:pt x="110" y="45"/>
                      <a:pt x="68" y="45"/>
                    </a:cubicBezTo>
                    <a:cubicBezTo>
                      <a:pt x="52" y="45"/>
                      <a:pt x="40" y="45"/>
                      <a:pt x="33" y="44"/>
                    </a:cubicBezTo>
                    <a:cubicBezTo>
                      <a:pt x="30" y="38"/>
                      <a:pt x="30" y="38"/>
                      <a:pt x="30" y="38"/>
                    </a:cubicBezTo>
                    <a:cubicBezTo>
                      <a:pt x="41" y="39"/>
                      <a:pt x="52" y="39"/>
                      <a:pt x="63" y="39"/>
                    </a:cubicBezTo>
                    <a:cubicBezTo>
                      <a:pt x="92" y="39"/>
                      <a:pt x="112" y="38"/>
                      <a:pt x="125" y="35"/>
                    </a:cubicBezTo>
                    <a:cubicBezTo>
                      <a:pt x="138" y="33"/>
                      <a:pt x="143" y="23"/>
                      <a:pt x="143" y="23"/>
                    </a:cubicBezTo>
                    <a:cubicBezTo>
                      <a:pt x="141" y="23"/>
                      <a:pt x="141" y="23"/>
                      <a:pt x="141" y="23"/>
                    </a:cubicBezTo>
                    <a:cubicBezTo>
                      <a:pt x="134" y="25"/>
                      <a:pt x="126" y="27"/>
                      <a:pt x="117" y="27"/>
                    </a:cubicBezTo>
                    <a:cubicBezTo>
                      <a:pt x="107" y="28"/>
                      <a:pt x="95" y="28"/>
                      <a:pt x="82" y="28"/>
                    </a:cubicBezTo>
                    <a:cubicBezTo>
                      <a:pt x="59" y="28"/>
                      <a:pt x="40" y="27"/>
                      <a:pt x="25" y="25"/>
                    </a:cubicBezTo>
                    <a:cubicBezTo>
                      <a:pt x="11" y="22"/>
                      <a:pt x="0" y="15"/>
                      <a:pt x="0" y="15"/>
                    </a:cubicBezTo>
                    <a:cubicBezTo>
                      <a:pt x="0" y="15"/>
                      <a:pt x="4" y="7"/>
                      <a:pt x="18" y="4"/>
                    </a:cubicBezTo>
                    <a:cubicBezTo>
                      <a:pt x="32" y="2"/>
                      <a:pt x="53" y="0"/>
                      <a:pt x="79" y="0"/>
                    </a:cubicBezTo>
                    <a:cubicBezTo>
                      <a:pt x="98" y="0"/>
                      <a:pt x="115" y="1"/>
                      <a:pt x="130" y="3"/>
                    </a:cubicBezTo>
                    <a:cubicBezTo>
                      <a:pt x="144" y="4"/>
                      <a:pt x="156" y="6"/>
                      <a:pt x="165" y="9"/>
                    </a:cubicBezTo>
                    <a:cubicBezTo>
                      <a:pt x="174" y="12"/>
                      <a:pt x="182" y="19"/>
                      <a:pt x="182" y="19"/>
                    </a:cubicBezTo>
                    <a:close/>
                    <a:moveTo>
                      <a:pt x="83" y="6"/>
                    </a:moveTo>
                    <a:cubicBezTo>
                      <a:pt x="68" y="6"/>
                      <a:pt x="57" y="7"/>
                      <a:pt x="51" y="8"/>
                    </a:cubicBezTo>
                    <a:cubicBezTo>
                      <a:pt x="43" y="10"/>
                      <a:pt x="42" y="15"/>
                      <a:pt x="42" y="15"/>
                    </a:cubicBezTo>
                    <a:cubicBezTo>
                      <a:pt x="42" y="15"/>
                      <a:pt x="48" y="19"/>
                      <a:pt x="56" y="21"/>
                    </a:cubicBezTo>
                    <a:cubicBezTo>
                      <a:pt x="64" y="22"/>
                      <a:pt x="75" y="23"/>
                      <a:pt x="90" y="23"/>
                    </a:cubicBezTo>
                    <a:cubicBezTo>
                      <a:pt x="104" y="23"/>
                      <a:pt x="116" y="22"/>
                      <a:pt x="125" y="21"/>
                    </a:cubicBezTo>
                    <a:cubicBezTo>
                      <a:pt x="134" y="19"/>
                      <a:pt x="137" y="16"/>
                      <a:pt x="137" y="16"/>
                    </a:cubicBezTo>
                    <a:cubicBezTo>
                      <a:pt x="128" y="11"/>
                      <a:pt x="128" y="11"/>
                      <a:pt x="128" y="11"/>
                    </a:cubicBezTo>
                    <a:cubicBezTo>
                      <a:pt x="128" y="11"/>
                      <a:pt x="117" y="8"/>
                      <a:pt x="109" y="7"/>
                    </a:cubicBezTo>
                    <a:cubicBezTo>
                      <a:pt x="101" y="7"/>
                      <a:pt x="93" y="6"/>
                      <a:pt x="83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6" name="Freeform 513"/>
              <p:cNvSpPr>
                <a:spLocks/>
              </p:cNvSpPr>
              <p:nvPr/>
            </p:nvSpPr>
            <p:spPr bwMode="auto">
              <a:xfrm>
                <a:off x="17357725" y="1238251"/>
                <a:ext cx="385763" cy="195263"/>
              </a:xfrm>
              <a:custGeom>
                <a:avLst/>
                <a:gdLst>
                  <a:gd name="T0" fmla="*/ 0 w 103"/>
                  <a:gd name="T1" fmla="*/ 27 h 52"/>
                  <a:gd name="T2" fmla="*/ 7 w 103"/>
                  <a:gd name="T3" fmla="*/ 12 h 52"/>
                  <a:gd name="T4" fmla="*/ 41 w 103"/>
                  <a:gd name="T5" fmla="*/ 0 h 52"/>
                  <a:gd name="T6" fmla="*/ 77 w 103"/>
                  <a:gd name="T7" fmla="*/ 0 h 52"/>
                  <a:gd name="T8" fmla="*/ 45 w 103"/>
                  <a:gd name="T9" fmla="*/ 13 h 52"/>
                  <a:gd name="T10" fmla="*/ 39 w 103"/>
                  <a:gd name="T11" fmla="*/ 26 h 52"/>
                  <a:gd name="T12" fmla="*/ 59 w 103"/>
                  <a:gd name="T13" fmla="*/ 40 h 52"/>
                  <a:gd name="T14" fmla="*/ 103 w 103"/>
                  <a:gd name="T15" fmla="*/ 52 h 52"/>
                  <a:gd name="T16" fmla="*/ 66 w 103"/>
                  <a:gd name="T17" fmla="*/ 52 h 52"/>
                  <a:gd name="T18" fmla="*/ 20 w 103"/>
                  <a:gd name="T19" fmla="*/ 41 h 52"/>
                  <a:gd name="T20" fmla="*/ 0 w 103"/>
                  <a:gd name="T21" fmla="*/ 27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03" h="52">
                    <a:moveTo>
                      <a:pt x="0" y="27"/>
                    </a:moveTo>
                    <a:cubicBezTo>
                      <a:pt x="0" y="27"/>
                      <a:pt x="0" y="17"/>
                      <a:pt x="7" y="12"/>
                    </a:cubicBezTo>
                    <a:cubicBezTo>
                      <a:pt x="14" y="8"/>
                      <a:pt x="25" y="4"/>
                      <a:pt x="41" y="0"/>
                    </a:cubicBezTo>
                    <a:cubicBezTo>
                      <a:pt x="53" y="0"/>
                      <a:pt x="65" y="0"/>
                      <a:pt x="77" y="0"/>
                    </a:cubicBezTo>
                    <a:cubicBezTo>
                      <a:pt x="63" y="4"/>
                      <a:pt x="52" y="8"/>
                      <a:pt x="45" y="13"/>
                    </a:cubicBezTo>
                    <a:cubicBezTo>
                      <a:pt x="39" y="17"/>
                      <a:pt x="39" y="26"/>
                      <a:pt x="39" y="26"/>
                    </a:cubicBezTo>
                    <a:cubicBezTo>
                      <a:pt x="39" y="26"/>
                      <a:pt x="48" y="35"/>
                      <a:pt x="59" y="40"/>
                    </a:cubicBezTo>
                    <a:cubicBezTo>
                      <a:pt x="70" y="44"/>
                      <a:pt x="85" y="49"/>
                      <a:pt x="103" y="52"/>
                    </a:cubicBezTo>
                    <a:cubicBezTo>
                      <a:pt x="91" y="52"/>
                      <a:pt x="78" y="52"/>
                      <a:pt x="66" y="52"/>
                    </a:cubicBezTo>
                    <a:cubicBezTo>
                      <a:pt x="47" y="49"/>
                      <a:pt x="32" y="45"/>
                      <a:pt x="20" y="41"/>
                    </a:cubicBezTo>
                    <a:cubicBezTo>
                      <a:pt x="9" y="36"/>
                      <a:pt x="0" y="27"/>
                      <a:pt x="0" y="2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7" name="Freeform 514"/>
              <p:cNvSpPr>
                <a:spLocks noEditPoints="1"/>
              </p:cNvSpPr>
              <p:nvPr/>
            </p:nvSpPr>
            <p:spPr bwMode="auto">
              <a:xfrm>
                <a:off x="22582188" y="1535113"/>
                <a:ext cx="715963" cy="168275"/>
              </a:xfrm>
              <a:custGeom>
                <a:avLst/>
                <a:gdLst>
                  <a:gd name="T0" fmla="*/ 185 w 191"/>
                  <a:gd name="T1" fmla="*/ 22 h 45"/>
                  <a:gd name="T2" fmla="*/ 175 w 191"/>
                  <a:gd name="T3" fmla="*/ 39 h 45"/>
                  <a:gd name="T4" fmla="*/ 111 w 191"/>
                  <a:gd name="T5" fmla="*/ 45 h 45"/>
                  <a:gd name="T6" fmla="*/ 40 w 191"/>
                  <a:gd name="T7" fmla="*/ 39 h 45"/>
                  <a:gd name="T8" fmla="*/ 6 w 191"/>
                  <a:gd name="T9" fmla="*/ 22 h 45"/>
                  <a:gd name="T10" fmla="*/ 16 w 191"/>
                  <a:gd name="T11" fmla="*/ 5 h 45"/>
                  <a:gd name="T12" fmla="*/ 79 w 191"/>
                  <a:gd name="T13" fmla="*/ 0 h 45"/>
                  <a:gd name="T14" fmla="*/ 150 w 191"/>
                  <a:gd name="T15" fmla="*/ 6 h 45"/>
                  <a:gd name="T16" fmla="*/ 185 w 191"/>
                  <a:gd name="T17" fmla="*/ 22 h 45"/>
                  <a:gd name="T18" fmla="*/ 49 w 191"/>
                  <a:gd name="T19" fmla="*/ 22 h 45"/>
                  <a:gd name="T20" fmla="*/ 69 w 191"/>
                  <a:gd name="T21" fmla="*/ 35 h 45"/>
                  <a:gd name="T22" fmla="*/ 107 w 191"/>
                  <a:gd name="T23" fmla="*/ 39 h 45"/>
                  <a:gd name="T24" fmla="*/ 140 w 191"/>
                  <a:gd name="T25" fmla="*/ 35 h 45"/>
                  <a:gd name="T26" fmla="*/ 142 w 191"/>
                  <a:gd name="T27" fmla="*/ 22 h 45"/>
                  <a:gd name="T28" fmla="*/ 122 w 191"/>
                  <a:gd name="T29" fmla="*/ 10 h 45"/>
                  <a:gd name="T30" fmla="*/ 83 w 191"/>
                  <a:gd name="T31" fmla="*/ 6 h 45"/>
                  <a:gd name="T32" fmla="*/ 51 w 191"/>
                  <a:gd name="T33" fmla="*/ 10 h 45"/>
                  <a:gd name="T34" fmla="*/ 49 w 191"/>
                  <a:gd name="T35" fmla="*/ 22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91" h="45">
                    <a:moveTo>
                      <a:pt x="185" y="22"/>
                    </a:moveTo>
                    <a:cubicBezTo>
                      <a:pt x="191" y="30"/>
                      <a:pt x="187" y="35"/>
                      <a:pt x="175" y="39"/>
                    </a:cubicBezTo>
                    <a:cubicBezTo>
                      <a:pt x="163" y="43"/>
                      <a:pt x="142" y="45"/>
                      <a:pt x="111" y="45"/>
                    </a:cubicBezTo>
                    <a:cubicBezTo>
                      <a:pt x="82" y="45"/>
                      <a:pt x="58" y="43"/>
                      <a:pt x="40" y="39"/>
                    </a:cubicBezTo>
                    <a:cubicBezTo>
                      <a:pt x="22" y="35"/>
                      <a:pt x="11" y="30"/>
                      <a:pt x="6" y="22"/>
                    </a:cubicBezTo>
                    <a:cubicBezTo>
                      <a:pt x="0" y="15"/>
                      <a:pt x="4" y="9"/>
                      <a:pt x="16" y="5"/>
                    </a:cubicBezTo>
                    <a:cubicBezTo>
                      <a:pt x="28" y="2"/>
                      <a:pt x="49" y="0"/>
                      <a:pt x="79" y="0"/>
                    </a:cubicBezTo>
                    <a:cubicBezTo>
                      <a:pt x="109" y="0"/>
                      <a:pt x="132" y="2"/>
                      <a:pt x="150" y="6"/>
                    </a:cubicBezTo>
                    <a:cubicBezTo>
                      <a:pt x="168" y="10"/>
                      <a:pt x="180" y="15"/>
                      <a:pt x="185" y="22"/>
                    </a:cubicBezTo>
                    <a:close/>
                    <a:moveTo>
                      <a:pt x="49" y="22"/>
                    </a:moveTo>
                    <a:cubicBezTo>
                      <a:pt x="49" y="22"/>
                      <a:pt x="60" y="33"/>
                      <a:pt x="69" y="35"/>
                    </a:cubicBezTo>
                    <a:cubicBezTo>
                      <a:pt x="78" y="38"/>
                      <a:pt x="91" y="39"/>
                      <a:pt x="107" y="39"/>
                    </a:cubicBezTo>
                    <a:cubicBezTo>
                      <a:pt x="123" y="39"/>
                      <a:pt x="140" y="35"/>
                      <a:pt x="140" y="35"/>
                    </a:cubicBezTo>
                    <a:cubicBezTo>
                      <a:pt x="142" y="22"/>
                      <a:pt x="142" y="22"/>
                      <a:pt x="142" y="22"/>
                    </a:cubicBezTo>
                    <a:cubicBezTo>
                      <a:pt x="142" y="22"/>
                      <a:pt x="131" y="13"/>
                      <a:pt x="122" y="10"/>
                    </a:cubicBezTo>
                    <a:cubicBezTo>
                      <a:pt x="113" y="7"/>
                      <a:pt x="100" y="6"/>
                      <a:pt x="83" y="6"/>
                    </a:cubicBezTo>
                    <a:cubicBezTo>
                      <a:pt x="67" y="6"/>
                      <a:pt x="51" y="10"/>
                      <a:pt x="51" y="10"/>
                    </a:cubicBezTo>
                    <a:lnTo>
                      <a:pt x="49" y="2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8" name="Freeform 515"/>
              <p:cNvSpPr>
                <a:spLocks/>
              </p:cNvSpPr>
              <p:nvPr/>
            </p:nvSpPr>
            <p:spPr bwMode="auto">
              <a:xfrm>
                <a:off x="22491700" y="1238251"/>
                <a:ext cx="420688" cy="195263"/>
              </a:xfrm>
              <a:custGeom>
                <a:avLst/>
                <a:gdLst>
                  <a:gd name="T0" fmla="*/ 109 w 112"/>
                  <a:gd name="T1" fmla="*/ 27 h 52"/>
                  <a:gd name="T2" fmla="*/ 106 w 112"/>
                  <a:gd name="T3" fmla="*/ 41 h 52"/>
                  <a:gd name="T4" fmla="*/ 74 w 112"/>
                  <a:gd name="T5" fmla="*/ 52 h 52"/>
                  <a:gd name="T6" fmla="*/ 37 w 112"/>
                  <a:gd name="T7" fmla="*/ 52 h 52"/>
                  <a:gd name="T8" fmla="*/ 67 w 112"/>
                  <a:gd name="T9" fmla="*/ 40 h 52"/>
                  <a:gd name="T10" fmla="*/ 70 w 112"/>
                  <a:gd name="T11" fmla="*/ 26 h 52"/>
                  <a:gd name="T12" fmla="*/ 47 w 112"/>
                  <a:gd name="T13" fmla="*/ 13 h 52"/>
                  <a:gd name="T14" fmla="*/ 0 w 112"/>
                  <a:gd name="T15" fmla="*/ 0 h 52"/>
                  <a:gd name="T16" fmla="*/ 37 w 112"/>
                  <a:gd name="T17" fmla="*/ 0 h 52"/>
                  <a:gd name="T18" fmla="*/ 85 w 112"/>
                  <a:gd name="T19" fmla="*/ 12 h 52"/>
                  <a:gd name="T20" fmla="*/ 109 w 112"/>
                  <a:gd name="T21" fmla="*/ 27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2" h="52">
                    <a:moveTo>
                      <a:pt x="109" y="27"/>
                    </a:moveTo>
                    <a:cubicBezTo>
                      <a:pt x="109" y="27"/>
                      <a:pt x="112" y="36"/>
                      <a:pt x="106" y="41"/>
                    </a:cubicBezTo>
                    <a:cubicBezTo>
                      <a:pt x="100" y="45"/>
                      <a:pt x="89" y="49"/>
                      <a:pt x="74" y="52"/>
                    </a:cubicBezTo>
                    <a:cubicBezTo>
                      <a:pt x="62" y="52"/>
                      <a:pt x="50" y="52"/>
                      <a:pt x="37" y="52"/>
                    </a:cubicBezTo>
                    <a:cubicBezTo>
                      <a:pt x="51" y="49"/>
                      <a:pt x="67" y="40"/>
                      <a:pt x="67" y="40"/>
                    </a:cubicBezTo>
                    <a:cubicBezTo>
                      <a:pt x="70" y="26"/>
                      <a:pt x="70" y="26"/>
                      <a:pt x="70" y="26"/>
                    </a:cubicBezTo>
                    <a:cubicBezTo>
                      <a:pt x="70" y="26"/>
                      <a:pt x="59" y="17"/>
                      <a:pt x="47" y="13"/>
                    </a:cubicBezTo>
                    <a:cubicBezTo>
                      <a:pt x="35" y="8"/>
                      <a:pt x="19" y="4"/>
                      <a:pt x="0" y="0"/>
                    </a:cubicBezTo>
                    <a:cubicBezTo>
                      <a:pt x="13" y="0"/>
                      <a:pt x="25" y="0"/>
                      <a:pt x="37" y="0"/>
                    </a:cubicBezTo>
                    <a:cubicBezTo>
                      <a:pt x="57" y="4"/>
                      <a:pt x="73" y="8"/>
                      <a:pt x="85" y="12"/>
                    </a:cubicBezTo>
                    <a:cubicBezTo>
                      <a:pt x="98" y="17"/>
                      <a:pt x="109" y="27"/>
                      <a:pt x="109" y="2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9" name="Freeform 516"/>
              <p:cNvSpPr>
                <a:spLocks/>
              </p:cNvSpPr>
              <p:nvPr/>
            </p:nvSpPr>
            <p:spPr bwMode="auto">
              <a:xfrm>
                <a:off x="27955875" y="1628776"/>
                <a:ext cx="371475" cy="22225"/>
              </a:xfrm>
              <a:custGeom>
                <a:avLst/>
                <a:gdLst>
                  <a:gd name="T0" fmla="*/ 6 w 99"/>
                  <a:gd name="T1" fmla="*/ 6 h 6"/>
                  <a:gd name="T2" fmla="*/ 0 w 99"/>
                  <a:gd name="T3" fmla="*/ 0 h 6"/>
                  <a:gd name="T4" fmla="*/ 93 w 99"/>
                  <a:gd name="T5" fmla="*/ 0 h 6"/>
                  <a:gd name="T6" fmla="*/ 99 w 99"/>
                  <a:gd name="T7" fmla="*/ 6 h 6"/>
                  <a:gd name="T8" fmla="*/ 6 w 99"/>
                  <a:gd name="T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9" h="6">
                    <a:moveTo>
                      <a:pt x="6" y="6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31" y="0"/>
                      <a:pt x="62" y="0"/>
                      <a:pt x="93" y="0"/>
                    </a:cubicBezTo>
                    <a:cubicBezTo>
                      <a:pt x="99" y="6"/>
                      <a:pt x="99" y="6"/>
                      <a:pt x="99" y="6"/>
                    </a:cubicBezTo>
                    <a:cubicBezTo>
                      <a:pt x="68" y="6"/>
                      <a:pt x="37" y="6"/>
                      <a:pt x="6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0" name="Freeform 517"/>
              <p:cNvSpPr>
                <a:spLocks/>
              </p:cNvSpPr>
              <p:nvPr/>
            </p:nvSpPr>
            <p:spPr bwMode="auto">
              <a:xfrm>
                <a:off x="27614563" y="1392238"/>
                <a:ext cx="611188" cy="14288"/>
              </a:xfrm>
              <a:custGeom>
                <a:avLst/>
                <a:gdLst>
                  <a:gd name="T0" fmla="*/ 163 w 163"/>
                  <a:gd name="T1" fmla="*/ 4 h 4"/>
                  <a:gd name="T2" fmla="*/ 4 w 163"/>
                  <a:gd name="T3" fmla="*/ 4 h 4"/>
                  <a:gd name="T4" fmla="*/ 0 w 163"/>
                  <a:gd name="T5" fmla="*/ 0 h 4"/>
                  <a:gd name="T6" fmla="*/ 159 w 163"/>
                  <a:gd name="T7" fmla="*/ 0 h 4"/>
                  <a:gd name="T8" fmla="*/ 163 w 163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3" h="4">
                    <a:moveTo>
                      <a:pt x="163" y="4"/>
                    </a:moveTo>
                    <a:cubicBezTo>
                      <a:pt x="110" y="4"/>
                      <a:pt x="57" y="4"/>
                      <a:pt x="4" y="4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53" y="0"/>
                      <a:pt x="106" y="0"/>
                      <a:pt x="159" y="0"/>
                    </a:cubicBezTo>
                    <a:lnTo>
                      <a:pt x="163" y="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1" name="Freeform 518"/>
              <p:cNvSpPr>
                <a:spLocks noEditPoints="1"/>
              </p:cNvSpPr>
              <p:nvPr/>
            </p:nvSpPr>
            <p:spPr bwMode="auto">
              <a:xfrm>
                <a:off x="33023175" y="1587501"/>
                <a:ext cx="727075" cy="63500"/>
              </a:xfrm>
              <a:custGeom>
                <a:avLst/>
                <a:gdLst>
                  <a:gd name="T0" fmla="*/ 6 w 194"/>
                  <a:gd name="T1" fmla="*/ 5 h 17"/>
                  <a:gd name="T2" fmla="*/ 0 w 194"/>
                  <a:gd name="T3" fmla="*/ 0 h 17"/>
                  <a:gd name="T4" fmla="*/ 174 w 194"/>
                  <a:gd name="T5" fmla="*/ 0 h 17"/>
                  <a:gd name="T6" fmla="*/ 180 w 194"/>
                  <a:gd name="T7" fmla="*/ 5 h 17"/>
                  <a:gd name="T8" fmla="*/ 6 w 194"/>
                  <a:gd name="T9" fmla="*/ 5 h 17"/>
                  <a:gd name="T10" fmla="*/ 20 w 194"/>
                  <a:gd name="T11" fmla="*/ 17 h 17"/>
                  <a:gd name="T12" fmla="*/ 14 w 194"/>
                  <a:gd name="T13" fmla="*/ 12 h 17"/>
                  <a:gd name="T14" fmla="*/ 188 w 194"/>
                  <a:gd name="T15" fmla="*/ 12 h 17"/>
                  <a:gd name="T16" fmla="*/ 194 w 194"/>
                  <a:gd name="T17" fmla="*/ 17 h 17"/>
                  <a:gd name="T18" fmla="*/ 20 w 194"/>
                  <a:gd name="T19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94" h="17">
                    <a:moveTo>
                      <a:pt x="6" y="5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58" y="0"/>
                      <a:pt x="116" y="0"/>
                      <a:pt x="174" y="0"/>
                    </a:cubicBezTo>
                    <a:cubicBezTo>
                      <a:pt x="180" y="5"/>
                      <a:pt x="180" y="5"/>
                      <a:pt x="180" y="5"/>
                    </a:cubicBezTo>
                    <a:cubicBezTo>
                      <a:pt x="122" y="5"/>
                      <a:pt x="64" y="5"/>
                      <a:pt x="6" y="5"/>
                    </a:cubicBezTo>
                    <a:close/>
                    <a:moveTo>
                      <a:pt x="20" y="17"/>
                    </a:moveTo>
                    <a:cubicBezTo>
                      <a:pt x="14" y="12"/>
                      <a:pt x="14" y="12"/>
                      <a:pt x="14" y="12"/>
                    </a:cubicBezTo>
                    <a:cubicBezTo>
                      <a:pt x="72" y="12"/>
                      <a:pt x="130" y="12"/>
                      <a:pt x="188" y="12"/>
                    </a:cubicBezTo>
                    <a:cubicBezTo>
                      <a:pt x="194" y="17"/>
                      <a:pt x="194" y="17"/>
                      <a:pt x="194" y="17"/>
                    </a:cubicBezTo>
                    <a:cubicBezTo>
                      <a:pt x="136" y="17"/>
                      <a:pt x="78" y="17"/>
                      <a:pt x="20" y="1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2" name="Freeform 519"/>
              <p:cNvSpPr>
                <a:spLocks/>
              </p:cNvSpPr>
              <p:nvPr/>
            </p:nvSpPr>
            <p:spPr bwMode="auto">
              <a:xfrm>
                <a:off x="32704088" y="1263651"/>
                <a:ext cx="674688" cy="109538"/>
              </a:xfrm>
              <a:custGeom>
                <a:avLst/>
                <a:gdLst>
                  <a:gd name="T0" fmla="*/ 77 w 180"/>
                  <a:gd name="T1" fmla="*/ 17 h 29"/>
                  <a:gd name="T2" fmla="*/ 6 w 180"/>
                  <a:gd name="T3" fmla="*/ 17 h 29"/>
                  <a:gd name="T4" fmla="*/ 0 w 180"/>
                  <a:gd name="T5" fmla="*/ 12 h 29"/>
                  <a:gd name="T6" fmla="*/ 71 w 180"/>
                  <a:gd name="T7" fmla="*/ 12 h 29"/>
                  <a:gd name="T8" fmla="*/ 57 w 180"/>
                  <a:gd name="T9" fmla="*/ 0 h 29"/>
                  <a:gd name="T10" fmla="*/ 89 w 180"/>
                  <a:gd name="T11" fmla="*/ 0 h 29"/>
                  <a:gd name="T12" fmla="*/ 103 w 180"/>
                  <a:gd name="T13" fmla="*/ 12 h 29"/>
                  <a:gd name="T14" fmla="*/ 174 w 180"/>
                  <a:gd name="T15" fmla="*/ 12 h 29"/>
                  <a:gd name="T16" fmla="*/ 180 w 180"/>
                  <a:gd name="T17" fmla="*/ 17 h 29"/>
                  <a:gd name="T18" fmla="*/ 109 w 180"/>
                  <a:gd name="T19" fmla="*/ 17 h 29"/>
                  <a:gd name="T20" fmla="*/ 122 w 180"/>
                  <a:gd name="T21" fmla="*/ 29 h 29"/>
                  <a:gd name="T22" fmla="*/ 90 w 180"/>
                  <a:gd name="T23" fmla="*/ 29 h 29"/>
                  <a:gd name="T24" fmla="*/ 77 w 180"/>
                  <a:gd name="T25" fmla="*/ 1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80" h="29">
                    <a:moveTo>
                      <a:pt x="77" y="17"/>
                    </a:moveTo>
                    <a:cubicBezTo>
                      <a:pt x="53" y="17"/>
                      <a:pt x="29" y="17"/>
                      <a:pt x="6" y="17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23" y="12"/>
                      <a:pt x="47" y="12"/>
                      <a:pt x="71" y="12"/>
                    </a:cubicBezTo>
                    <a:cubicBezTo>
                      <a:pt x="57" y="0"/>
                      <a:pt x="57" y="0"/>
                      <a:pt x="57" y="0"/>
                    </a:cubicBezTo>
                    <a:cubicBezTo>
                      <a:pt x="68" y="0"/>
                      <a:pt x="79" y="0"/>
                      <a:pt x="89" y="0"/>
                    </a:cubicBezTo>
                    <a:cubicBezTo>
                      <a:pt x="103" y="12"/>
                      <a:pt x="103" y="12"/>
                      <a:pt x="103" y="12"/>
                    </a:cubicBezTo>
                    <a:cubicBezTo>
                      <a:pt x="127" y="12"/>
                      <a:pt x="150" y="12"/>
                      <a:pt x="174" y="12"/>
                    </a:cubicBezTo>
                    <a:cubicBezTo>
                      <a:pt x="180" y="17"/>
                      <a:pt x="180" y="17"/>
                      <a:pt x="180" y="17"/>
                    </a:cubicBezTo>
                    <a:cubicBezTo>
                      <a:pt x="156" y="17"/>
                      <a:pt x="133" y="17"/>
                      <a:pt x="109" y="17"/>
                    </a:cubicBezTo>
                    <a:cubicBezTo>
                      <a:pt x="122" y="29"/>
                      <a:pt x="122" y="29"/>
                      <a:pt x="122" y="29"/>
                    </a:cubicBezTo>
                    <a:cubicBezTo>
                      <a:pt x="112" y="29"/>
                      <a:pt x="101" y="29"/>
                      <a:pt x="90" y="29"/>
                    </a:cubicBezTo>
                    <a:lnTo>
                      <a:pt x="77" y="1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3" name="Freeform 520"/>
              <p:cNvSpPr>
                <a:spLocks noEditPoints="1"/>
              </p:cNvSpPr>
              <p:nvPr/>
            </p:nvSpPr>
            <p:spPr bwMode="auto">
              <a:xfrm>
                <a:off x="33323213" y="3011488"/>
                <a:ext cx="484188" cy="63500"/>
              </a:xfrm>
              <a:custGeom>
                <a:avLst/>
                <a:gdLst>
                  <a:gd name="T0" fmla="*/ 0 w 129"/>
                  <a:gd name="T1" fmla="*/ 16 h 17"/>
                  <a:gd name="T2" fmla="*/ 6 w 129"/>
                  <a:gd name="T3" fmla="*/ 8 h 17"/>
                  <a:gd name="T4" fmla="*/ 16 w 129"/>
                  <a:gd name="T5" fmla="*/ 0 h 17"/>
                  <a:gd name="T6" fmla="*/ 49 w 129"/>
                  <a:gd name="T7" fmla="*/ 0 h 17"/>
                  <a:gd name="T8" fmla="*/ 48 w 129"/>
                  <a:gd name="T9" fmla="*/ 17 h 17"/>
                  <a:gd name="T10" fmla="*/ 3 w 129"/>
                  <a:gd name="T11" fmla="*/ 17 h 17"/>
                  <a:gd name="T12" fmla="*/ 0 w 129"/>
                  <a:gd name="T13" fmla="*/ 16 h 17"/>
                  <a:gd name="T14" fmla="*/ 80 w 129"/>
                  <a:gd name="T15" fmla="*/ 16 h 17"/>
                  <a:gd name="T16" fmla="*/ 96 w 129"/>
                  <a:gd name="T17" fmla="*/ 0 h 17"/>
                  <a:gd name="T18" fmla="*/ 129 w 129"/>
                  <a:gd name="T19" fmla="*/ 0 h 17"/>
                  <a:gd name="T20" fmla="*/ 128 w 129"/>
                  <a:gd name="T21" fmla="*/ 17 h 17"/>
                  <a:gd name="T22" fmla="*/ 83 w 129"/>
                  <a:gd name="T23" fmla="*/ 17 h 17"/>
                  <a:gd name="T24" fmla="*/ 80 w 129"/>
                  <a:gd name="T25" fmla="*/ 1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29" h="17">
                    <a:moveTo>
                      <a:pt x="0" y="16"/>
                    </a:moveTo>
                    <a:cubicBezTo>
                      <a:pt x="6" y="8"/>
                      <a:pt x="6" y="8"/>
                      <a:pt x="6" y="8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27" y="0"/>
                      <a:pt x="38" y="0"/>
                      <a:pt x="49" y="0"/>
                    </a:cubicBezTo>
                    <a:cubicBezTo>
                      <a:pt x="48" y="17"/>
                      <a:pt x="48" y="17"/>
                      <a:pt x="48" y="17"/>
                    </a:cubicBezTo>
                    <a:cubicBezTo>
                      <a:pt x="33" y="17"/>
                      <a:pt x="18" y="17"/>
                      <a:pt x="3" y="17"/>
                    </a:cubicBezTo>
                    <a:lnTo>
                      <a:pt x="0" y="16"/>
                    </a:lnTo>
                    <a:close/>
                    <a:moveTo>
                      <a:pt x="80" y="16"/>
                    </a:moveTo>
                    <a:cubicBezTo>
                      <a:pt x="80" y="16"/>
                      <a:pt x="87" y="6"/>
                      <a:pt x="96" y="0"/>
                    </a:cubicBezTo>
                    <a:cubicBezTo>
                      <a:pt x="107" y="0"/>
                      <a:pt x="118" y="0"/>
                      <a:pt x="129" y="0"/>
                    </a:cubicBezTo>
                    <a:cubicBezTo>
                      <a:pt x="127" y="7"/>
                      <a:pt x="128" y="17"/>
                      <a:pt x="128" y="17"/>
                    </a:cubicBezTo>
                    <a:cubicBezTo>
                      <a:pt x="113" y="17"/>
                      <a:pt x="98" y="17"/>
                      <a:pt x="83" y="17"/>
                    </a:cubicBezTo>
                    <a:lnTo>
                      <a:pt x="80" y="1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4" name="Freeform 521"/>
              <p:cNvSpPr>
                <a:spLocks/>
              </p:cNvSpPr>
              <p:nvPr/>
            </p:nvSpPr>
            <p:spPr bwMode="auto">
              <a:xfrm>
                <a:off x="33851850" y="3341688"/>
                <a:ext cx="184150" cy="65088"/>
              </a:xfrm>
              <a:custGeom>
                <a:avLst/>
                <a:gdLst>
                  <a:gd name="T0" fmla="*/ 3 w 49"/>
                  <a:gd name="T1" fmla="*/ 17 h 17"/>
                  <a:gd name="T2" fmla="*/ 0 w 49"/>
                  <a:gd name="T3" fmla="*/ 16 h 17"/>
                  <a:gd name="T4" fmla="*/ 5 w 49"/>
                  <a:gd name="T5" fmla="*/ 9 h 17"/>
                  <a:gd name="T6" fmla="*/ 16 w 49"/>
                  <a:gd name="T7" fmla="*/ 0 h 17"/>
                  <a:gd name="T8" fmla="*/ 49 w 49"/>
                  <a:gd name="T9" fmla="*/ 0 h 17"/>
                  <a:gd name="T10" fmla="*/ 48 w 49"/>
                  <a:gd name="T11" fmla="*/ 17 h 17"/>
                  <a:gd name="T12" fmla="*/ 3 w 49"/>
                  <a:gd name="T13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9" h="17">
                    <a:moveTo>
                      <a:pt x="3" y="17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27" y="0"/>
                      <a:pt x="38" y="0"/>
                      <a:pt x="49" y="0"/>
                    </a:cubicBezTo>
                    <a:cubicBezTo>
                      <a:pt x="48" y="17"/>
                      <a:pt x="48" y="17"/>
                      <a:pt x="48" y="17"/>
                    </a:cubicBezTo>
                    <a:cubicBezTo>
                      <a:pt x="33" y="17"/>
                      <a:pt x="18" y="17"/>
                      <a:pt x="3" y="1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5" name="Freeform 522"/>
              <p:cNvSpPr>
                <a:spLocks/>
              </p:cNvSpPr>
              <p:nvPr/>
            </p:nvSpPr>
            <p:spPr bwMode="auto">
              <a:xfrm>
                <a:off x="36480750" y="2105026"/>
                <a:ext cx="611188" cy="211138"/>
              </a:xfrm>
              <a:custGeom>
                <a:avLst/>
                <a:gdLst>
                  <a:gd name="T0" fmla="*/ 136 w 163"/>
                  <a:gd name="T1" fmla="*/ 46 h 56"/>
                  <a:gd name="T2" fmla="*/ 126 w 163"/>
                  <a:gd name="T3" fmla="*/ 53 h 56"/>
                  <a:gd name="T4" fmla="*/ 70 w 163"/>
                  <a:gd name="T5" fmla="*/ 56 h 56"/>
                  <a:gd name="T6" fmla="*/ 63 w 163"/>
                  <a:gd name="T7" fmla="*/ 50 h 56"/>
                  <a:gd name="T8" fmla="*/ 89 w 163"/>
                  <a:gd name="T9" fmla="*/ 49 h 56"/>
                  <a:gd name="T10" fmla="*/ 93 w 163"/>
                  <a:gd name="T11" fmla="*/ 45 h 56"/>
                  <a:gd name="T12" fmla="*/ 83 w 163"/>
                  <a:gd name="T13" fmla="*/ 37 h 56"/>
                  <a:gd name="T14" fmla="*/ 85 w 163"/>
                  <a:gd name="T15" fmla="*/ 31 h 56"/>
                  <a:gd name="T16" fmla="*/ 115 w 163"/>
                  <a:gd name="T17" fmla="*/ 28 h 56"/>
                  <a:gd name="T18" fmla="*/ 114 w 163"/>
                  <a:gd name="T19" fmla="*/ 27 h 56"/>
                  <a:gd name="T20" fmla="*/ 62 w 163"/>
                  <a:gd name="T21" fmla="*/ 20 h 56"/>
                  <a:gd name="T22" fmla="*/ 51 w 163"/>
                  <a:gd name="T23" fmla="*/ 11 h 56"/>
                  <a:gd name="T24" fmla="*/ 37 w 163"/>
                  <a:gd name="T25" fmla="*/ 7 h 56"/>
                  <a:gd name="T26" fmla="*/ 7 w 163"/>
                  <a:gd name="T27" fmla="*/ 6 h 56"/>
                  <a:gd name="T28" fmla="*/ 0 w 163"/>
                  <a:gd name="T29" fmla="*/ 0 h 56"/>
                  <a:gd name="T30" fmla="*/ 62 w 163"/>
                  <a:gd name="T31" fmla="*/ 3 h 56"/>
                  <a:gd name="T32" fmla="*/ 90 w 163"/>
                  <a:gd name="T33" fmla="*/ 10 h 56"/>
                  <a:gd name="T34" fmla="*/ 101 w 163"/>
                  <a:gd name="T35" fmla="*/ 19 h 56"/>
                  <a:gd name="T36" fmla="*/ 119 w 163"/>
                  <a:gd name="T37" fmla="*/ 24 h 56"/>
                  <a:gd name="T38" fmla="*/ 155 w 163"/>
                  <a:gd name="T39" fmla="*/ 25 h 56"/>
                  <a:gd name="T40" fmla="*/ 163 w 163"/>
                  <a:gd name="T41" fmla="*/ 31 h 56"/>
                  <a:gd name="T42" fmla="*/ 130 w 163"/>
                  <a:gd name="T43" fmla="*/ 32 h 56"/>
                  <a:gd name="T44" fmla="*/ 123 w 163"/>
                  <a:gd name="T45" fmla="*/ 37 h 56"/>
                  <a:gd name="T46" fmla="*/ 136 w 163"/>
                  <a:gd name="T47" fmla="*/ 4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63" h="56">
                    <a:moveTo>
                      <a:pt x="136" y="46"/>
                    </a:moveTo>
                    <a:cubicBezTo>
                      <a:pt x="136" y="46"/>
                      <a:pt x="137" y="52"/>
                      <a:pt x="126" y="53"/>
                    </a:cubicBezTo>
                    <a:cubicBezTo>
                      <a:pt x="116" y="55"/>
                      <a:pt x="97" y="56"/>
                      <a:pt x="70" y="56"/>
                    </a:cubicBezTo>
                    <a:cubicBezTo>
                      <a:pt x="63" y="50"/>
                      <a:pt x="63" y="50"/>
                      <a:pt x="63" y="50"/>
                    </a:cubicBezTo>
                    <a:cubicBezTo>
                      <a:pt x="74" y="50"/>
                      <a:pt x="89" y="49"/>
                      <a:pt x="89" y="49"/>
                    </a:cubicBezTo>
                    <a:cubicBezTo>
                      <a:pt x="93" y="45"/>
                      <a:pt x="93" y="45"/>
                      <a:pt x="93" y="45"/>
                    </a:cubicBezTo>
                    <a:cubicBezTo>
                      <a:pt x="83" y="37"/>
                      <a:pt x="83" y="37"/>
                      <a:pt x="83" y="37"/>
                    </a:cubicBezTo>
                    <a:cubicBezTo>
                      <a:pt x="85" y="31"/>
                      <a:pt x="85" y="31"/>
                      <a:pt x="85" y="31"/>
                    </a:cubicBezTo>
                    <a:cubicBezTo>
                      <a:pt x="85" y="31"/>
                      <a:pt x="100" y="28"/>
                      <a:pt x="115" y="28"/>
                    </a:cubicBezTo>
                    <a:cubicBezTo>
                      <a:pt x="114" y="27"/>
                      <a:pt x="114" y="27"/>
                      <a:pt x="114" y="27"/>
                    </a:cubicBezTo>
                    <a:cubicBezTo>
                      <a:pt x="85" y="27"/>
                      <a:pt x="62" y="20"/>
                      <a:pt x="62" y="20"/>
                    </a:cubicBezTo>
                    <a:cubicBezTo>
                      <a:pt x="51" y="11"/>
                      <a:pt x="51" y="11"/>
                      <a:pt x="51" y="11"/>
                    </a:cubicBezTo>
                    <a:cubicBezTo>
                      <a:pt x="51" y="11"/>
                      <a:pt x="44" y="8"/>
                      <a:pt x="37" y="7"/>
                    </a:cubicBezTo>
                    <a:cubicBezTo>
                      <a:pt x="31" y="6"/>
                      <a:pt x="20" y="6"/>
                      <a:pt x="7" y="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7" y="0"/>
                      <a:pt x="48" y="1"/>
                      <a:pt x="62" y="3"/>
                    </a:cubicBezTo>
                    <a:cubicBezTo>
                      <a:pt x="76" y="4"/>
                      <a:pt x="90" y="10"/>
                      <a:pt x="90" y="10"/>
                    </a:cubicBezTo>
                    <a:cubicBezTo>
                      <a:pt x="101" y="19"/>
                      <a:pt x="101" y="19"/>
                      <a:pt x="101" y="19"/>
                    </a:cubicBezTo>
                    <a:cubicBezTo>
                      <a:pt x="101" y="19"/>
                      <a:pt x="110" y="22"/>
                      <a:pt x="119" y="24"/>
                    </a:cubicBezTo>
                    <a:cubicBezTo>
                      <a:pt x="128" y="24"/>
                      <a:pt x="140" y="25"/>
                      <a:pt x="155" y="25"/>
                    </a:cubicBezTo>
                    <a:cubicBezTo>
                      <a:pt x="163" y="31"/>
                      <a:pt x="163" y="31"/>
                      <a:pt x="163" y="31"/>
                    </a:cubicBezTo>
                    <a:cubicBezTo>
                      <a:pt x="147" y="31"/>
                      <a:pt x="136" y="31"/>
                      <a:pt x="130" y="32"/>
                    </a:cubicBezTo>
                    <a:cubicBezTo>
                      <a:pt x="123" y="33"/>
                      <a:pt x="123" y="37"/>
                      <a:pt x="123" y="37"/>
                    </a:cubicBezTo>
                    <a:lnTo>
                      <a:pt x="136" y="4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6" name="Freeform 523"/>
              <p:cNvSpPr>
                <a:spLocks/>
              </p:cNvSpPr>
              <p:nvPr/>
            </p:nvSpPr>
            <p:spPr bwMode="auto">
              <a:xfrm>
                <a:off x="36915725" y="2414588"/>
                <a:ext cx="600075" cy="214313"/>
              </a:xfrm>
              <a:custGeom>
                <a:avLst/>
                <a:gdLst>
                  <a:gd name="T0" fmla="*/ 64 w 160"/>
                  <a:gd name="T1" fmla="*/ 51 h 57"/>
                  <a:gd name="T2" fmla="*/ 113 w 160"/>
                  <a:gd name="T3" fmla="*/ 51 h 57"/>
                  <a:gd name="T4" fmla="*/ 55 w 160"/>
                  <a:gd name="T5" fmla="*/ 6 h 57"/>
                  <a:gd name="T6" fmla="*/ 7 w 160"/>
                  <a:gd name="T7" fmla="*/ 6 h 57"/>
                  <a:gd name="T8" fmla="*/ 0 w 160"/>
                  <a:gd name="T9" fmla="*/ 0 h 57"/>
                  <a:gd name="T10" fmla="*/ 87 w 160"/>
                  <a:gd name="T11" fmla="*/ 0 h 57"/>
                  <a:gd name="T12" fmla="*/ 160 w 160"/>
                  <a:gd name="T13" fmla="*/ 57 h 57"/>
                  <a:gd name="T14" fmla="*/ 71 w 160"/>
                  <a:gd name="T15" fmla="*/ 57 h 57"/>
                  <a:gd name="T16" fmla="*/ 64 w 160"/>
                  <a:gd name="T17" fmla="*/ 51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0" h="57">
                    <a:moveTo>
                      <a:pt x="64" y="51"/>
                    </a:moveTo>
                    <a:cubicBezTo>
                      <a:pt x="80" y="51"/>
                      <a:pt x="97" y="51"/>
                      <a:pt x="113" y="51"/>
                    </a:cubicBezTo>
                    <a:cubicBezTo>
                      <a:pt x="93" y="36"/>
                      <a:pt x="74" y="21"/>
                      <a:pt x="55" y="6"/>
                    </a:cubicBezTo>
                    <a:cubicBezTo>
                      <a:pt x="38" y="6"/>
                      <a:pt x="23" y="6"/>
                      <a:pt x="7" y="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9" y="0"/>
                      <a:pt x="58" y="0"/>
                      <a:pt x="87" y="0"/>
                    </a:cubicBezTo>
                    <a:cubicBezTo>
                      <a:pt x="111" y="19"/>
                      <a:pt x="136" y="38"/>
                      <a:pt x="160" y="57"/>
                    </a:cubicBezTo>
                    <a:cubicBezTo>
                      <a:pt x="131" y="57"/>
                      <a:pt x="101" y="57"/>
                      <a:pt x="71" y="57"/>
                    </a:cubicBezTo>
                    <a:lnTo>
                      <a:pt x="64" y="5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7" name="Freeform 524"/>
              <p:cNvSpPr>
                <a:spLocks/>
              </p:cNvSpPr>
              <p:nvPr/>
            </p:nvSpPr>
            <p:spPr bwMode="auto">
              <a:xfrm>
                <a:off x="41903650" y="2093913"/>
                <a:ext cx="481013" cy="241300"/>
              </a:xfrm>
              <a:custGeom>
                <a:avLst/>
                <a:gdLst>
                  <a:gd name="T0" fmla="*/ 0 w 128"/>
                  <a:gd name="T1" fmla="*/ 0 h 64"/>
                  <a:gd name="T2" fmla="*/ 33 w 128"/>
                  <a:gd name="T3" fmla="*/ 0 h 64"/>
                  <a:gd name="T4" fmla="*/ 128 w 128"/>
                  <a:gd name="T5" fmla="*/ 64 h 64"/>
                  <a:gd name="T6" fmla="*/ 94 w 128"/>
                  <a:gd name="T7" fmla="*/ 64 h 64"/>
                  <a:gd name="T8" fmla="*/ 0 w 128"/>
                  <a:gd name="T9" fmla="*/ 0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8" h="64">
                    <a:moveTo>
                      <a:pt x="0" y="0"/>
                    </a:moveTo>
                    <a:cubicBezTo>
                      <a:pt x="11" y="0"/>
                      <a:pt x="22" y="0"/>
                      <a:pt x="33" y="0"/>
                    </a:cubicBezTo>
                    <a:cubicBezTo>
                      <a:pt x="65" y="21"/>
                      <a:pt x="96" y="42"/>
                      <a:pt x="128" y="64"/>
                    </a:cubicBezTo>
                    <a:cubicBezTo>
                      <a:pt x="117" y="64"/>
                      <a:pt x="105" y="64"/>
                      <a:pt x="94" y="64"/>
                    </a:cubicBezTo>
                    <a:cubicBezTo>
                      <a:pt x="63" y="42"/>
                      <a:pt x="31" y="21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8" name="Freeform 525"/>
              <p:cNvSpPr>
                <a:spLocks/>
              </p:cNvSpPr>
              <p:nvPr/>
            </p:nvSpPr>
            <p:spPr bwMode="auto">
              <a:xfrm>
                <a:off x="42186225" y="2414588"/>
                <a:ext cx="798513" cy="173038"/>
              </a:xfrm>
              <a:custGeom>
                <a:avLst/>
                <a:gdLst>
                  <a:gd name="T0" fmla="*/ 41 w 213"/>
                  <a:gd name="T1" fmla="*/ 0 h 46"/>
                  <a:gd name="T2" fmla="*/ 213 w 213"/>
                  <a:gd name="T3" fmla="*/ 46 h 46"/>
                  <a:gd name="T4" fmla="*/ 171 w 213"/>
                  <a:gd name="T5" fmla="*/ 46 h 46"/>
                  <a:gd name="T6" fmla="*/ 0 w 213"/>
                  <a:gd name="T7" fmla="*/ 0 h 46"/>
                  <a:gd name="T8" fmla="*/ 41 w 213"/>
                  <a:gd name="T9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3" h="46">
                    <a:moveTo>
                      <a:pt x="41" y="0"/>
                    </a:moveTo>
                    <a:cubicBezTo>
                      <a:pt x="98" y="15"/>
                      <a:pt x="155" y="31"/>
                      <a:pt x="213" y="46"/>
                    </a:cubicBezTo>
                    <a:cubicBezTo>
                      <a:pt x="199" y="46"/>
                      <a:pt x="185" y="46"/>
                      <a:pt x="171" y="46"/>
                    </a:cubicBezTo>
                    <a:cubicBezTo>
                      <a:pt x="114" y="31"/>
                      <a:pt x="57" y="15"/>
                      <a:pt x="0" y="0"/>
                    </a:cubicBezTo>
                    <a:cubicBezTo>
                      <a:pt x="14" y="0"/>
                      <a:pt x="28" y="0"/>
                      <a:pt x="4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9" name="Freeform 526"/>
              <p:cNvSpPr>
                <a:spLocks/>
              </p:cNvSpPr>
              <p:nvPr/>
            </p:nvSpPr>
            <p:spPr bwMode="auto">
              <a:xfrm>
                <a:off x="40100250" y="5018088"/>
                <a:ext cx="746125" cy="120650"/>
              </a:xfrm>
              <a:custGeom>
                <a:avLst/>
                <a:gdLst>
                  <a:gd name="T0" fmla="*/ 0 w 199"/>
                  <a:gd name="T1" fmla="*/ 32 h 32"/>
                  <a:gd name="T2" fmla="*/ 59 w 199"/>
                  <a:gd name="T3" fmla="*/ 0 h 32"/>
                  <a:gd name="T4" fmla="*/ 199 w 199"/>
                  <a:gd name="T5" fmla="*/ 32 h 32"/>
                  <a:gd name="T6" fmla="*/ 0 w 199"/>
                  <a:gd name="T7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9" h="32">
                    <a:moveTo>
                      <a:pt x="0" y="32"/>
                    </a:moveTo>
                    <a:cubicBezTo>
                      <a:pt x="19" y="21"/>
                      <a:pt x="39" y="11"/>
                      <a:pt x="59" y="0"/>
                    </a:cubicBezTo>
                    <a:cubicBezTo>
                      <a:pt x="105" y="11"/>
                      <a:pt x="152" y="21"/>
                      <a:pt x="199" y="32"/>
                    </a:cubicBezTo>
                    <a:cubicBezTo>
                      <a:pt x="133" y="32"/>
                      <a:pt x="66" y="32"/>
                      <a:pt x="0" y="3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0" name="Freeform 527"/>
              <p:cNvSpPr>
                <a:spLocks/>
              </p:cNvSpPr>
              <p:nvPr/>
            </p:nvSpPr>
            <p:spPr bwMode="auto">
              <a:xfrm>
                <a:off x="40659050" y="5586413"/>
                <a:ext cx="757238" cy="128588"/>
              </a:xfrm>
              <a:custGeom>
                <a:avLst/>
                <a:gdLst>
                  <a:gd name="T0" fmla="*/ 202 w 202"/>
                  <a:gd name="T1" fmla="*/ 0 h 34"/>
                  <a:gd name="T2" fmla="*/ 144 w 202"/>
                  <a:gd name="T3" fmla="*/ 34 h 34"/>
                  <a:gd name="T4" fmla="*/ 0 w 202"/>
                  <a:gd name="T5" fmla="*/ 0 h 34"/>
                  <a:gd name="T6" fmla="*/ 202 w 202"/>
                  <a:gd name="T7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2" h="34">
                    <a:moveTo>
                      <a:pt x="202" y="0"/>
                    </a:moveTo>
                    <a:cubicBezTo>
                      <a:pt x="183" y="11"/>
                      <a:pt x="164" y="22"/>
                      <a:pt x="144" y="34"/>
                    </a:cubicBezTo>
                    <a:cubicBezTo>
                      <a:pt x="96" y="22"/>
                      <a:pt x="48" y="11"/>
                      <a:pt x="0" y="0"/>
                    </a:cubicBezTo>
                    <a:cubicBezTo>
                      <a:pt x="67" y="0"/>
                      <a:pt x="135" y="0"/>
                      <a:pt x="20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1" name="Freeform 528"/>
              <p:cNvSpPr>
                <a:spLocks/>
              </p:cNvSpPr>
              <p:nvPr/>
            </p:nvSpPr>
            <p:spPr bwMode="auto">
              <a:xfrm>
                <a:off x="46505813" y="5311776"/>
                <a:ext cx="762000" cy="147638"/>
              </a:xfrm>
              <a:custGeom>
                <a:avLst/>
                <a:gdLst>
                  <a:gd name="T0" fmla="*/ 0 w 203"/>
                  <a:gd name="T1" fmla="*/ 0 h 39"/>
                  <a:gd name="T2" fmla="*/ 203 w 203"/>
                  <a:gd name="T3" fmla="*/ 20 h 39"/>
                  <a:gd name="T4" fmla="*/ 57 w 203"/>
                  <a:gd name="T5" fmla="*/ 39 h 39"/>
                  <a:gd name="T6" fmla="*/ 0 w 203"/>
                  <a:gd name="T7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3" h="39">
                    <a:moveTo>
                      <a:pt x="0" y="0"/>
                    </a:moveTo>
                    <a:cubicBezTo>
                      <a:pt x="68" y="7"/>
                      <a:pt x="135" y="13"/>
                      <a:pt x="203" y="20"/>
                    </a:cubicBezTo>
                    <a:cubicBezTo>
                      <a:pt x="154" y="26"/>
                      <a:pt x="105" y="32"/>
                      <a:pt x="57" y="39"/>
                    </a:cubicBezTo>
                    <a:cubicBezTo>
                      <a:pt x="38" y="26"/>
                      <a:pt x="19" y="1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2" name="Freeform 529"/>
              <p:cNvSpPr>
                <a:spLocks/>
              </p:cNvSpPr>
              <p:nvPr/>
            </p:nvSpPr>
            <p:spPr bwMode="auto">
              <a:xfrm>
                <a:off x="34286825" y="5311776"/>
                <a:ext cx="731838" cy="147638"/>
              </a:xfrm>
              <a:custGeom>
                <a:avLst/>
                <a:gdLst>
                  <a:gd name="T0" fmla="*/ 195 w 195"/>
                  <a:gd name="T1" fmla="*/ 39 h 39"/>
                  <a:gd name="T2" fmla="*/ 0 w 195"/>
                  <a:gd name="T3" fmla="*/ 19 h 39"/>
                  <a:gd name="T4" fmla="*/ 155 w 195"/>
                  <a:gd name="T5" fmla="*/ 0 h 39"/>
                  <a:gd name="T6" fmla="*/ 195 w 195"/>
                  <a:gd name="T7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5" h="39">
                    <a:moveTo>
                      <a:pt x="195" y="39"/>
                    </a:moveTo>
                    <a:cubicBezTo>
                      <a:pt x="130" y="32"/>
                      <a:pt x="65" y="26"/>
                      <a:pt x="0" y="19"/>
                    </a:cubicBezTo>
                    <a:cubicBezTo>
                      <a:pt x="52" y="13"/>
                      <a:pt x="103" y="7"/>
                      <a:pt x="155" y="0"/>
                    </a:cubicBezTo>
                    <a:cubicBezTo>
                      <a:pt x="168" y="13"/>
                      <a:pt x="182" y="26"/>
                      <a:pt x="195" y="3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</p:grpSp>
      <p:pic>
        <p:nvPicPr>
          <p:cNvPr id="303" name="Picture 302"/>
          <p:cNvPicPr>
            <a:picLocks noChangeAspect="1"/>
          </p:cNvPicPr>
          <p:nvPr/>
        </p:nvPicPr>
        <p:blipFill rotWithShape="1">
          <a:blip r:embed="rId2"/>
          <a:srcRect l="3190" t="17791" r="699" b="13902"/>
          <a:stretch/>
        </p:blipFill>
        <p:spPr>
          <a:xfrm>
            <a:off x="5181547" y="2871869"/>
            <a:ext cx="2822213" cy="1337192"/>
          </a:xfrm>
          <a:prstGeom prst="rect">
            <a:avLst/>
          </a:prstGeom>
        </p:spPr>
      </p:pic>
      <p:sp>
        <p:nvSpPr>
          <p:cNvPr id="304" name="TextBox 303"/>
          <p:cNvSpPr txBox="1"/>
          <p:nvPr/>
        </p:nvSpPr>
        <p:spPr>
          <a:xfrm>
            <a:off x="5180779" y="2515340"/>
            <a:ext cx="2823748" cy="369332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b="1" dirty="0" smtClean="0">
                <a:solidFill>
                  <a:schemeClr val="accent1">
                    <a:lumMod val="50000"/>
                  </a:schemeClr>
                </a:solidFill>
              </a:rPr>
              <a:t>StandsSIM.sd</a:t>
            </a:r>
            <a:endParaRPr lang="pt-PT" b="1" dirty="0">
              <a:solidFill>
                <a:schemeClr val="accent1">
                  <a:lumMod val="50000"/>
                </a:schemeClr>
              </a:solidFill>
            </a:endParaRPr>
          </a:p>
        </p:txBody>
      </p:sp>
      <p:sp>
        <p:nvSpPr>
          <p:cNvPr id="306" name="Freeform 6"/>
          <p:cNvSpPr>
            <a:spLocks/>
          </p:cNvSpPr>
          <p:nvPr/>
        </p:nvSpPr>
        <p:spPr bwMode="auto">
          <a:xfrm flipH="1">
            <a:off x="7739375" y="995087"/>
            <a:ext cx="1722194" cy="2347552"/>
          </a:xfrm>
          <a:custGeom>
            <a:avLst/>
            <a:gdLst>
              <a:gd name="T0" fmla="*/ 0 w 672"/>
              <a:gd name="T1" fmla="*/ 576 h 1357"/>
              <a:gd name="T2" fmla="*/ 672 w 672"/>
              <a:gd name="T3" fmla="*/ 1357 h 1357"/>
              <a:gd name="T4" fmla="*/ 0 w 672"/>
              <a:gd name="T5" fmla="*/ 0 h 1357"/>
              <a:gd name="T6" fmla="*/ 0 w 672"/>
              <a:gd name="T7" fmla="*/ 576 h 13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672" h="1357">
                <a:moveTo>
                  <a:pt x="0" y="576"/>
                </a:moveTo>
                <a:lnTo>
                  <a:pt x="672" y="1357"/>
                </a:lnTo>
                <a:lnTo>
                  <a:pt x="0" y="0"/>
                </a:lnTo>
                <a:lnTo>
                  <a:pt x="0" y="576"/>
                </a:lnTo>
                <a:close/>
              </a:path>
            </a:pathLst>
          </a:custGeom>
          <a:solidFill>
            <a:schemeClr val="bg1">
              <a:lumMod val="65000"/>
            </a:schemeClr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07" name="Rectangle 7"/>
          <p:cNvSpPr>
            <a:spLocks noChangeArrowheads="1"/>
          </p:cNvSpPr>
          <p:nvPr/>
        </p:nvSpPr>
        <p:spPr bwMode="auto">
          <a:xfrm flipH="1">
            <a:off x="9461568" y="2279388"/>
            <a:ext cx="2546549" cy="1210567"/>
          </a:xfrm>
          <a:prstGeom prst="rect">
            <a:avLst/>
          </a:prstGeom>
          <a:solidFill>
            <a:schemeClr val="accent3"/>
          </a:solidFill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r>
              <a:rPr lang="en-US" sz="2400" dirty="0" smtClean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Historic Scenario</a:t>
            </a:r>
          </a:p>
          <a:p>
            <a:pPr algn="ctr"/>
            <a:r>
              <a:rPr lang="en-US" dirty="0" smtClean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Annual volume </a:t>
            </a:r>
            <a:r>
              <a:rPr lang="en-US" dirty="0" err="1" smtClean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harv</a:t>
            </a:r>
            <a:r>
              <a:rPr lang="en-US" dirty="0" smtClean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. Annual burnt area, </a:t>
            </a:r>
          </a:p>
          <a:p>
            <a:pPr algn="ctr"/>
            <a:r>
              <a:rPr lang="el-GR" dirty="0" smtClean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Δ</a:t>
            </a:r>
            <a:r>
              <a:rPr lang="en-US" dirty="0" smtClean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Annual LUC</a:t>
            </a:r>
            <a:endParaRPr lang="en-US" dirty="0">
              <a:solidFill>
                <a:schemeClr val="bg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08" name="Freeform 8"/>
          <p:cNvSpPr>
            <a:spLocks/>
          </p:cNvSpPr>
          <p:nvPr/>
        </p:nvSpPr>
        <p:spPr bwMode="auto">
          <a:xfrm flipH="1">
            <a:off x="7767339" y="2263933"/>
            <a:ext cx="1690805" cy="1368558"/>
          </a:xfrm>
          <a:custGeom>
            <a:avLst/>
            <a:gdLst>
              <a:gd name="T0" fmla="*/ 0 w 669"/>
              <a:gd name="T1" fmla="*/ 575 h 647"/>
              <a:gd name="T2" fmla="*/ 669 w 669"/>
              <a:gd name="T3" fmla="*/ 647 h 647"/>
              <a:gd name="T4" fmla="*/ 0 w 669"/>
              <a:gd name="T5" fmla="*/ 0 h 647"/>
              <a:gd name="T6" fmla="*/ 0 w 669"/>
              <a:gd name="T7" fmla="*/ 575 h 6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669" h="647">
                <a:moveTo>
                  <a:pt x="0" y="575"/>
                </a:moveTo>
                <a:lnTo>
                  <a:pt x="669" y="647"/>
                </a:lnTo>
                <a:lnTo>
                  <a:pt x="0" y="0"/>
                </a:lnTo>
                <a:lnTo>
                  <a:pt x="0" y="575"/>
                </a:lnTo>
                <a:close/>
              </a:path>
            </a:pathLst>
          </a:custGeom>
          <a:solidFill>
            <a:schemeClr val="accent3">
              <a:lumMod val="60000"/>
              <a:lumOff val="40000"/>
            </a:schemeClr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09" name="Rectangle 9"/>
          <p:cNvSpPr>
            <a:spLocks noChangeArrowheads="1"/>
          </p:cNvSpPr>
          <p:nvPr/>
        </p:nvSpPr>
        <p:spPr bwMode="auto">
          <a:xfrm flipH="1">
            <a:off x="9467045" y="3957316"/>
            <a:ext cx="2546549" cy="1008812"/>
          </a:xfrm>
          <a:prstGeom prst="rect">
            <a:avLst/>
          </a:prstGeom>
          <a:solidFill>
            <a:schemeClr val="bg1">
              <a:lumMod val="50000"/>
            </a:schemeClr>
          </a:solidFill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ctr"/>
            <a:r>
              <a:rPr lang="en-US" sz="2200" dirty="0" smtClean="0">
                <a:latin typeface="Arial" panose="020B0604020202020204" pitchFamily="34" charset="0"/>
                <a:cs typeface="Arial" panose="020B0604020202020204" pitchFamily="34" charset="0"/>
              </a:rPr>
              <a:t>Forest Management Approach</a:t>
            </a:r>
            <a:endParaRPr lang="en-US" sz="22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10" name="Freeform 10"/>
          <p:cNvSpPr>
            <a:spLocks/>
          </p:cNvSpPr>
          <p:nvPr/>
        </p:nvSpPr>
        <p:spPr bwMode="auto">
          <a:xfrm flipH="1">
            <a:off x="7726903" y="3838508"/>
            <a:ext cx="1739391" cy="1124405"/>
          </a:xfrm>
          <a:custGeom>
            <a:avLst/>
            <a:gdLst>
              <a:gd name="T0" fmla="*/ 0 w 669"/>
              <a:gd name="T1" fmla="*/ 642 h 642"/>
              <a:gd name="T2" fmla="*/ 669 w 669"/>
              <a:gd name="T3" fmla="*/ 0 h 642"/>
              <a:gd name="T4" fmla="*/ 0 w 669"/>
              <a:gd name="T5" fmla="*/ 66 h 642"/>
              <a:gd name="T6" fmla="*/ 0 w 669"/>
              <a:gd name="T7" fmla="*/ 642 h 6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669" h="642">
                <a:moveTo>
                  <a:pt x="0" y="642"/>
                </a:moveTo>
                <a:lnTo>
                  <a:pt x="669" y="0"/>
                </a:lnTo>
                <a:lnTo>
                  <a:pt x="0" y="66"/>
                </a:lnTo>
                <a:lnTo>
                  <a:pt x="0" y="642"/>
                </a:lnTo>
                <a:close/>
              </a:path>
            </a:pathLst>
          </a:custGeom>
          <a:solidFill>
            <a:schemeClr val="bg1">
              <a:lumMod val="65000"/>
            </a:schemeClr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11" name="Rectangle 11"/>
          <p:cNvSpPr>
            <a:spLocks noChangeArrowheads="1"/>
          </p:cNvSpPr>
          <p:nvPr/>
        </p:nvSpPr>
        <p:spPr bwMode="auto">
          <a:xfrm flipH="1">
            <a:off x="9461568" y="5430055"/>
            <a:ext cx="2546549" cy="1008812"/>
          </a:xfrm>
          <a:prstGeom prst="rect">
            <a:avLst/>
          </a:prstGeom>
          <a:solidFill>
            <a:schemeClr val="bg1">
              <a:lumMod val="50000"/>
            </a:schemeClr>
          </a:solidFill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 smtClean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ctr"/>
            <a:r>
              <a:rPr lang="en-US" sz="2400" dirty="0" smtClean="0">
                <a:latin typeface="Arial" panose="020B0604020202020204" pitchFamily="34" charset="0"/>
                <a:cs typeface="Arial" panose="020B0604020202020204" pitchFamily="34" charset="0"/>
              </a:rPr>
              <a:t>NFI </a:t>
            </a:r>
            <a:r>
              <a:rPr lang="en-US" sz="2200" dirty="0" smtClean="0">
                <a:latin typeface="Arial" panose="020B0604020202020204" pitchFamily="34" charset="0"/>
                <a:cs typeface="Arial" panose="020B0604020202020204" pitchFamily="34" charset="0"/>
              </a:rPr>
              <a:t>1995-1997</a:t>
            </a:r>
          </a:p>
          <a:p>
            <a:endParaRPr lang="en-US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12" name="Freeform 12"/>
          <p:cNvSpPr>
            <a:spLocks/>
          </p:cNvSpPr>
          <p:nvPr/>
        </p:nvSpPr>
        <p:spPr bwMode="auto">
          <a:xfrm flipH="1">
            <a:off x="7750636" y="4090749"/>
            <a:ext cx="1712105" cy="2355646"/>
          </a:xfrm>
          <a:custGeom>
            <a:avLst/>
            <a:gdLst>
              <a:gd name="T0" fmla="*/ 0 w 672"/>
              <a:gd name="T1" fmla="*/ 1345 h 1345"/>
              <a:gd name="T2" fmla="*/ 672 w 672"/>
              <a:gd name="T3" fmla="*/ 0 h 1345"/>
              <a:gd name="T4" fmla="*/ 0 w 672"/>
              <a:gd name="T5" fmla="*/ 769 h 1345"/>
              <a:gd name="T6" fmla="*/ 0 w 672"/>
              <a:gd name="T7" fmla="*/ 1345 h 13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672" h="1345">
                <a:moveTo>
                  <a:pt x="0" y="1345"/>
                </a:moveTo>
                <a:lnTo>
                  <a:pt x="672" y="0"/>
                </a:lnTo>
                <a:lnTo>
                  <a:pt x="0" y="769"/>
                </a:lnTo>
                <a:lnTo>
                  <a:pt x="0" y="1345"/>
                </a:lnTo>
                <a:close/>
              </a:path>
            </a:pathLst>
          </a:custGeom>
          <a:solidFill>
            <a:schemeClr val="bg1">
              <a:lumMod val="65000"/>
            </a:schemeClr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13" name="Rectangle 9"/>
          <p:cNvSpPr>
            <a:spLocks noChangeArrowheads="1"/>
          </p:cNvSpPr>
          <p:nvPr/>
        </p:nvSpPr>
        <p:spPr bwMode="auto">
          <a:xfrm flipH="1">
            <a:off x="9456363" y="978719"/>
            <a:ext cx="2546549" cy="1008812"/>
          </a:xfrm>
          <a:prstGeom prst="rect">
            <a:avLst/>
          </a:prstGeom>
          <a:solidFill>
            <a:schemeClr val="bg1">
              <a:lumMod val="50000"/>
            </a:schemeClr>
          </a:solidFill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ctr"/>
            <a:endParaRPr lang="en-US" sz="800" dirty="0" smtClean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ctr"/>
            <a:r>
              <a:rPr lang="en-US" sz="2200" dirty="0" smtClean="0">
                <a:latin typeface="Arial" panose="020B0604020202020204" pitchFamily="34" charset="0"/>
                <a:cs typeface="Arial" panose="020B0604020202020204" pitchFamily="34" charset="0"/>
              </a:rPr>
              <a:t>Simulation Parameters</a:t>
            </a:r>
            <a:endParaRPr lang="en-US" sz="22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05" name="Rounded Rectangle 304"/>
          <p:cNvSpPr/>
          <p:nvPr/>
        </p:nvSpPr>
        <p:spPr>
          <a:xfrm>
            <a:off x="72525" y="3759200"/>
            <a:ext cx="3971830" cy="3023350"/>
          </a:xfrm>
          <a:prstGeom prst="roundRect">
            <a:avLst>
              <a:gd name="adj" fmla="val 4107"/>
            </a:avLst>
          </a:prstGeom>
          <a:ln/>
        </p:spPr>
        <p:style>
          <a:lnRef idx="1">
            <a:schemeClr val="accent3"/>
          </a:lnRef>
          <a:fillRef idx="3">
            <a:schemeClr val="accent3"/>
          </a:fillRef>
          <a:effectRef idx="2">
            <a:schemeClr val="accent3"/>
          </a:effectRef>
          <a:fontRef idx="minor">
            <a:schemeClr val="lt1"/>
          </a:fontRef>
        </p:style>
        <p:txBody>
          <a:bodyPr rtlCol="0" anchor="t"/>
          <a:lstStyle/>
          <a:p>
            <a:pPr marL="0" lvl="1" algn="ctr" defTabSz="762000">
              <a:spcBef>
                <a:spcPts val="600"/>
              </a:spcBef>
              <a:buClr>
                <a:srgbClr val="CCCC00"/>
              </a:buClr>
              <a:buSzPct val="75000"/>
            </a:pPr>
            <a:r>
              <a:rPr lang="en-US" sz="2000" b="1" dirty="0" smtClean="0">
                <a:latin typeface="Arial" charset="0"/>
                <a:cs typeface="Arial" charset="0"/>
              </a:rPr>
              <a:t>LUC</a:t>
            </a:r>
          </a:p>
          <a:p>
            <a:pPr marL="0" lvl="1" algn="ctr" defTabSz="762000">
              <a:spcBef>
                <a:spcPts val="600"/>
              </a:spcBef>
              <a:buClr>
                <a:srgbClr val="CCCC00"/>
              </a:buClr>
              <a:buSzPct val="75000"/>
            </a:pPr>
            <a:endParaRPr lang="en-US" sz="800" dirty="0">
              <a:latin typeface="Arial" charset="0"/>
              <a:cs typeface="Arial" charset="0"/>
            </a:endParaRPr>
          </a:p>
          <a:p>
            <a:pPr>
              <a:defRPr/>
            </a:pPr>
            <a:r>
              <a:rPr lang="en-US" sz="20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Afforestation</a:t>
            </a:r>
            <a:r>
              <a:rPr lang="en-US" sz="20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000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(area of </a:t>
            </a:r>
            <a:r>
              <a:rPr lang="en-US" sz="20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new </a:t>
            </a:r>
            <a:r>
              <a:rPr lang="en-US" sz="2000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plantations) and </a:t>
            </a:r>
            <a:r>
              <a:rPr lang="en-US" sz="2000" b="1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Deforestation (</a:t>
            </a:r>
            <a:r>
              <a:rPr lang="en-US" sz="2000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proportion </a:t>
            </a:r>
            <a:r>
              <a:rPr lang="en-US" sz="20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of the existing total forest area in each </a:t>
            </a:r>
            <a:r>
              <a:rPr lang="en-US" sz="2000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year)</a:t>
            </a:r>
          </a:p>
          <a:p>
            <a:pPr>
              <a:defRPr/>
            </a:pPr>
            <a:endParaRPr lang="en-US" sz="200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  <a:p>
            <a:pPr>
              <a:defRPr/>
            </a:pPr>
            <a:r>
              <a:rPr lang="en-US" sz="2000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Balance between both</a:t>
            </a:r>
            <a:endParaRPr lang="en-US" sz="2000" dirty="0">
              <a:latin typeface="Arial" charset="0"/>
              <a:cs typeface="Arial" charset="0"/>
            </a:endParaRPr>
          </a:p>
        </p:txBody>
      </p:sp>
      <p:cxnSp>
        <p:nvCxnSpPr>
          <p:cNvPr id="3" name="Straight Connector 2"/>
          <p:cNvCxnSpPr/>
          <p:nvPr/>
        </p:nvCxnSpPr>
        <p:spPr>
          <a:xfrm>
            <a:off x="4033901" y="590550"/>
            <a:ext cx="31768" cy="6192000"/>
          </a:xfrm>
          <a:prstGeom prst="line">
            <a:avLst/>
          </a:prstGeom>
          <a:ln w="76200"/>
        </p:spPr>
        <p:style>
          <a:lnRef idx="3">
            <a:schemeClr val="accent3"/>
          </a:lnRef>
          <a:fillRef idx="0">
            <a:schemeClr val="accent3"/>
          </a:fillRef>
          <a:effectRef idx="2">
            <a:schemeClr val="accent3"/>
          </a:effectRef>
          <a:fontRef idx="minor">
            <a:schemeClr val="tx1"/>
          </a:fontRef>
        </p:style>
      </p:cxnSp>
      <p:cxnSp>
        <p:nvCxnSpPr>
          <p:cNvPr id="314" name="Straight Connector 313"/>
          <p:cNvCxnSpPr/>
          <p:nvPr/>
        </p:nvCxnSpPr>
        <p:spPr>
          <a:xfrm>
            <a:off x="20944" y="590550"/>
            <a:ext cx="31768" cy="6192000"/>
          </a:xfrm>
          <a:prstGeom prst="line">
            <a:avLst/>
          </a:prstGeom>
          <a:ln w="76200"/>
        </p:spPr>
        <p:style>
          <a:lnRef idx="3">
            <a:schemeClr val="accent3"/>
          </a:lnRef>
          <a:fillRef idx="0">
            <a:schemeClr val="accent3"/>
          </a:fillRef>
          <a:effectRef idx="2">
            <a:schemeClr val="accent3"/>
          </a:effectRef>
          <a:fontRef idx="minor">
            <a:schemeClr val="tx1"/>
          </a:fontRef>
        </p:style>
      </p:cxnSp>
      <p:pic>
        <p:nvPicPr>
          <p:cNvPr id="315" name="Picture 5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676" y="955854"/>
            <a:ext cx="3736666" cy="25998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316" name="Rectangle 315"/>
          <p:cNvSpPr/>
          <p:nvPr/>
        </p:nvSpPr>
        <p:spPr>
          <a:xfrm>
            <a:off x="856293" y="2947945"/>
            <a:ext cx="2787650" cy="22225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 err="1" smtClean="0"/>
              <a:t>V_thinn</a:t>
            </a:r>
            <a:endParaRPr lang="pt-PT" dirty="0"/>
          </a:p>
        </p:txBody>
      </p:sp>
      <p:sp>
        <p:nvSpPr>
          <p:cNvPr id="317" name="Rectangle 316"/>
          <p:cNvSpPr/>
          <p:nvPr/>
        </p:nvSpPr>
        <p:spPr>
          <a:xfrm>
            <a:off x="856293" y="2452356"/>
            <a:ext cx="2787650" cy="495300"/>
          </a:xfrm>
          <a:prstGeom prst="rect">
            <a:avLst/>
          </a:prstGeom>
          <a:ln>
            <a:noFill/>
          </a:ln>
        </p:spPr>
        <p:style>
          <a:lnRef idx="3">
            <a:schemeClr val="lt1"/>
          </a:lnRef>
          <a:fillRef idx="1">
            <a:schemeClr val="accent4"/>
          </a:fillRef>
          <a:effectRef idx="1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 err="1" smtClean="0"/>
              <a:t>V_fire</a:t>
            </a:r>
            <a:endParaRPr lang="pt-PT" dirty="0"/>
          </a:p>
        </p:txBody>
      </p:sp>
      <p:sp>
        <p:nvSpPr>
          <p:cNvPr id="319" name="Rectangle 318"/>
          <p:cNvSpPr/>
          <p:nvPr/>
        </p:nvSpPr>
        <p:spPr>
          <a:xfrm>
            <a:off x="856293" y="1444212"/>
            <a:ext cx="2787650" cy="1008000"/>
          </a:xfrm>
          <a:prstGeom prst="rect">
            <a:avLst/>
          </a:prstGeom>
          <a:ln>
            <a:noFill/>
          </a:ln>
        </p:spPr>
        <p:style>
          <a:lnRef idx="3">
            <a:schemeClr val="lt1"/>
          </a:lnRef>
          <a:fillRef idx="1">
            <a:schemeClr val="accent3"/>
          </a:fillRef>
          <a:effectRef idx="1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 err="1" smtClean="0"/>
              <a:t>V_harv</a:t>
            </a:r>
            <a:endParaRPr lang="pt-PT" dirty="0"/>
          </a:p>
        </p:txBody>
      </p:sp>
    </p:spTree>
    <p:extLst>
      <p:ext uri="{BB962C8B-B14F-4D97-AF65-F5344CB8AC3E}">
        <p14:creationId xmlns:p14="http://schemas.microsoft.com/office/powerpoint/2010/main" val="142880659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8" name="Oval 317"/>
          <p:cNvSpPr/>
          <p:nvPr/>
        </p:nvSpPr>
        <p:spPr>
          <a:xfrm>
            <a:off x="2036668" y="4881404"/>
            <a:ext cx="9099798" cy="592815"/>
          </a:xfrm>
          <a:prstGeom prst="ellipse">
            <a:avLst/>
          </a:prstGeom>
          <a:gradFill flip="none" rotWithShape="1">
            <a:gsLst>
              <a:gs pos="0">
                <a:schemeClr val="bg1">
                  <a:lumMod val="65000"/>
                </a:schemeClr>
              </a:gs>
              <a:gs pos="100000">
                <a:sysClr val="window" lastClr="FFFFFF">
                  <a:alpha val="0"/>
                  <a:lumMod val="100000"/>
                </a:sysClr>
              </a:gs>
            </a:gsLst>
            <a:path path="shape">
              <a:fillToRect l="50000" t="50000" r="50000" b="50000"/>
            </a:path>
            <a:tileRect/>
          </a:gradFill>
          <a:ln w="25400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algn="ctr" defTabSz="914400">
              <a:defRPr/>
            </a:pPr>
            <a:endParaRPr lang="en-US" sz="1800" kern="0">
              <a:solidFill>
                <a:sysClr val="window" lastClr="FFFFFF"/>
              </a:solidFill>
              <a:latin typeface="Calibri"/>
            </a:endParaRPr>
          </a:p>
        </p:txBody>
      </p:sp>
      <p:sp>
        <p:nvSpPr>
          <p:cNvPr id="4" name="Rectangle 3"/>
          <p:cNvSpPr/>
          <p:nvPr/>
        </p:nvSpPr>
        <p:spPr>
          <a:xfrm>
            <a:off x="26134" y="14352"/>
            <a:ext cx="12165865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pt-PT" sz="3600" b="1" dirty="0" err="1" smtClean="0">
                <a:solidFill>
                  <a:schemeClr val="bg2"/>
                </a:solidFill>
                <a:latin typeface="Corbel" pitchFamily="34" charset="0"/>
              </a:rPr>
              <a:t>The</a:t>
            </a:r>
            <a:r>
              <a:rPr lang="pt-PT" sz="3600" b="1" dirty="0" smtClean="0">
                <a:solidFill>
                  <a:schemeClr val="bg2"/>
                </a:solidFill>
                <a:latin typeface="Corbel" pitchFamily="34" charset="0"/>
              </a:rPr>
              <a:t> </a:t>
            </a:r>
            <a:r>
              <a:rPr lang="pt-PT" sz="3600" b="1" dirty="0">
                <a:solidFill>
                  <a:schemeClr val="bg2"/>
                </a:solidFill>
                <a:latin typeface="Corbel" pitchFamily="34" charset="0"/>
              </a:rPr>
              <a:t>simulador - </a:t>
            </a:r>
            <a:r>
              <a:rPr lang="pt-PT" sz="3600" b="1" dirty="0" err="1">
                <a:solidFill>
                  <a:schemeClr val="bg2"/>
                </a:solidFill>
                <a:latin typeface="Corbel" pitchFamily="34" charset="0"/>
              </a:rPr>
              <a:t>functioning</a:t>
            </a:r>
            <a:endParaRPr lang="pt-PT" sz="3600" b="1" dirty="0">
              <a:solidFill>
                <a:schemeClr val="bg2"/>
              </a:solidFill>
              <a:latin typeface="Corbel" pitchFamily="34" charset="0"/>
            </a:endParaRPr>
          </a:p>
        </p:txBody>
      </p:sp>
      <p:grpSp>
        <p:nvGrpSpPr>
          <p:cNvPr id="6" name="Group 5"/>
          <p:cNvGrpSpPr>
            <a:grpSpLocks noChangeAspect="1"/>
          </p:cNvGrpSpPr>
          <p:nvPr/>
        </p:nvGrpSpPr>
        <p:grpSpPr>
          <a:xfrm>
            <a:off x="4097436" y="2393210"/>
            <a:ext cx="5021992" cy="2519712"/>
            <a:chOff x="2400300" y="1981200"/>
            <a:chExt cx="7391400" cy="3708528"/>
          </a:xfrm>
        </p:grpSpPr>
        <p:sp>
          <p:nvSpPr>
            <p:cNvPr id="7" name="Freeform 547"/>
            <p:cNvSpPr>
              <a:spLocks/>
            </p:cNvSpPr>
            <p:nvPr/>
          </p:nvSpPr>
          <p:spPr bwMode="auto">
            <a:xfrm>
              <a:off x="3669130" y="1981200"/>
              <a:ext cx="4853741" cy="3147584"/>
            </a:xfrm>
            <a:custGeom>
              <a:avLst/>
              <a:gdLst>
                <a:gd name="T0" fmla="*/ 1760 w 1760"/>
                <a:gd name="T1" fmla="*/ 1140 h 1140"/>
                <a:gd name="T2" fmla="*/ 1760 w 1760"/>
                <a:gd name="T3" fmla="*/ 57 h 1140"/>
                <a:gd name="T4" fmla="*/ 1703 w 1760"/>
                <a:gd name="T5" fmla="*/ 0 h 1140"/>
                <a:gd name="T6" fmla="*/ 58 w 1760"/>
                <a:gd name="T7" fmla="*/ 0 h 1140"/>
                <a:gd name="T8" fmla="*/ 0 w 1760"/>
                <a:gd name="T9" fmla="*/ 57 h 1140"/>
                <a:gd name="T10" fmla="*/ 0 w 1760"/>
                <a:gd name="T11" fmla="*/ 1140 h 1140"/>
                <a:gd name="T12" fmla="*/ 1760 w 1760"/>
                <a:gd name="T13" fmla="*/ 1140 h 1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60" h="1140">
                  <a:moveTo>
                    <a:pt x="1760" y="1140"/>
                  </a:moveTo>
                  <a:cubicBezTo>
                    <a:pt x="1760" y="57"/>
                    <a:pt x="1760" y="57"/>
                    <a:pt x="1760" y="57"/>
                  </a:cubicBezTo>
                  <a:cubicBezTo>
                    <a:pt x="1760" y="25"/>
                    <a:pt x="1734" y="0"/>
                    <a:pt x="1703" y="0"/>
                  </a:cubicBezTo>
                  <a:cubicBezTo>
                    <a:pt x="58" y="0"/>
                    <a:pt x="58" y="0"/>
                    <a:pt x="58" y="0"/>
                  </a:cubicBezTo>
                  <a:cubicBezTo>
                    <a:pt x="26" y="0"/>
                    <a:pt x="0" y="25"/>
                    <a:pt x="0" y="57"/>
                  </a:cubicBezTo>
                  <a:cubicBezTo>
                    <a:pt x="0" y="1140"/>
                    <a:pt x="0" y="1140"/>
                    <a:pt x="0" y="1140"/>
                  </a:cubicBezTo>
                  <a:lnTo>
                    <a:pt x="1760" y="114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" name="Rectangle 548"/>
            <p:cNvSpPr>
              <a:spLocks noChangeArrowheads="1"/>
            </p:cNvSpPr>
            <p:nvPr/>
          </p:nvSpPr>
          <p:spPr bwMode="auto">
            <a:xfrm>
              <a:off x="3846976" y="2160797"/>
              <a:ext cx="4498048" cy="2584307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9" name="Freeform 549"/>
            <p:cNvSpPr>
              <a:spLocks/>
            </p:cNvSpPr>
            <p:nvPr/>
          </p:nvSpPr>
          <p:spPr bwMode="auto">
            <a:xfrm>
              <a:off x="2400300" y="4924700"/>
              <a:ext cx="7391400" cy="745205"/>
            </a:xfrm>
            <a:custGeom>
              <a:avLst/>
              <a:gdLst>
                <a:gd name="T0" fmla="*/ 2672 w 2680"/>
                <a:gd name="T1" fmla="*/ 234 h 270"/>
                <a:gd name="T2" fmla="*/ 2219 w 2680"/>
                <a:gd name="T3" fmla="*/ 0 h 270"/>
                <a:gd name="T4" fmla="*/ 1497 w 2680"/>
                <a:gd name="T5" fmla="*/ 0 h 270"/>
                <a:gd name="T6" fmla="*/ 1183 w 2680"/>
                <a:gd name="T7" fmla="*/ 0 h 270"/>
                <a:gd name="T8" fmla="*/ 460 w 2680"/>
                <a:gd name="T9" fmla="*/ 0 h 270"/>
                <a:gd name="T10" fmla="*/ 7 w 2680"/>
                <a:gd name="T11" fmla="*/ 234 h 270"/>
                <a:gd name="T12" fmla="*/ 54 w 2680"/>
                <a:gd name="T13" fmla="*/ 270 h 270"/>
                <a:gd name="T14" fmla="*/ 1183 w 2680"/>
                <a:gd name="T15" fmla="*/ 270 h 270"/>
                <a:gd name="T16" fmla="*/ 1497 w 2680"/>
                <a:gd name="T17" fmla="*/ 270 h 270"/>
                <a:gd name="T18" fmla="*/ 2626 w 2680"/>
                <a:gd name="T19" fmla="*/ 270 h 270"/>
                <a:gd name="T20" fmla="*/ 2672 w 2680"/>
                <a:gd name="T21" fmla="*/ 234 h 2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680" h="270">
                  <a:moveTo>
                    <a:pt x="2672" y="234"/>
                  </a:moveTo>
                  <a:cubicBezTo>
                    <a:pt x="2219" y="0"/>
                    <a:pt x="2219" y="0"/>
                    <a:pt x="2219" y="0"/>
                  </a:cubicBezTo>
                  <a:cubicBezTo>
                    <a:pt x="1497" y="0"/>
                    <a:pt x="1497" y="0"/>
                    <a:pt x="1497" y="0"/>
                  </a:cubicBezTo>
                  <a:cubicBezTo>
                    <a:pt x="1183" y="0"/>
                    <a:pt x="1183" y="0"/>
                    <a:pt x="1183" y="0"/>
                  </a:cubicBezTo>
                  <a:cubicBezTo>
                    <a:pt x="460" y="0"/>
                    <a:pt x="460" y="0"/>
                    <a:pt x="460" y="0"/>
                  </a:cubicBezTo>
                  <a:cubicBezTo>
                    <a:pt x="7" y="234"/>
                    <a:pt x="7" y="234"/>
                    <a:pt x="7" y="234"/>
                  </a:cubicBezTo>
                  <a:cubicBezTo>
                    <a:pt x="7" y="234"/>
                    <a:pt x="0" y="270"/>
                    <a:pt x="54" y="270"/>
                  </a:cubicBezTo>
                  <a:cubicBezTo>
                    <a:pt x="1183" y="270"/>
                    <a:pt x="1183" y="270"/>
                    <a:pt x="1183" y="270"/>
                  </a:cubicBezTo>
                  <a:cubicBezTo>
                    <a:pt x="1497" y="270"/>
                    <a:pt x="1497" y="270"/>
                    <a:pt x="1497" y="270"/>
                  </a:cubicBezTo>
                  <a:cubicBezTo>
                    <a:pt x="2626" y="270"/>
                    <a:pt x="2626" y="270"/>
                    <a:pt x="2626" y="270"/>
                  </a:cubicBezTo>
                  <a:cubicBezTo>
                    <a:pt x="2680" y="270"/>
                    <a:pt x="2672" y="234"/>
                    <a:pt x="2672" y="234"/>
                  </a:cubicBezTo>
                </a:path>
              </a:pathLst>
            </a:custGeom>
            <a:gradFill>
              <a:gsLst>
                <a:gs pos="0">
                  <a:schemeClr val="bg1">
                    <a:lumMod val="85000"/>
                  </a:schemeClr>
                </a:gs>
                <a:gs pos="33000">
                  <a:schemeClr val="bg1">
                    <a:lumMod val="85000"/>
                  </a:schemeClr>
                </a:gs>
                <a:gs pos="75000">
                  <a:schemeClr val="bg1">
                    <a:lumMod val="75000"/>
                  </a:schemeClr>
                </a:gs>
                <a:gs pos="100000">
                  <a:schemeClr val="bg1">
                    <a:lumMod val="65000"/>
                  </a:schemeClr>
                </a:gs>
              </a:gsLst>
              <a:lin ang="5400000" scaled="1"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0" name="Freeform 550"/>
            <p:cNvSpPr>
              <a:spLocks/>
            </p:cNvSpPr>
            <p:nvPr/>
          </p:nvSpPr>
          <p:spPr bwMode="auto">
            <a:xfrm>
              <a:off x="2419543" y="5584770"/>
              <a:ext cx="7352915" cy="104958"/>
            </a:xfrm>
            <a:custGeom>
              <a:avLst/>
              <a:gdLst>
                <a:gd name="T0" fmla="*/ 2586 w 2666"/>
                <a:gd name="T1" fmla="*/ 10 h 38"/>
                <a:gd name="T2" fmla="*/ 1505 w 2666"/>
                <a:gd name="T3" fmla="*/ 10 h 38"/>
                <a:gd name="T4" fmla="*/ 1161 w 2666"/>
                <a:gd name="T5" fmla="*/ 10 h 38"/>
                <a:gd name="T6" fmla="*/ 87 w 2666"/>
                <a:gd name="T7" fmla="*/ 10 h 38"/>
                <a:gd name="T8" fmla="*/ 22 w 2666"/>
                <a:gd name="T9" fmla="*/ 10 h 38"/>
                <a:gd name="T10" fmla="*/ 0 w 2666"/>
                <a:gd name="T11" fmla="*/ 0 h 38"/>
                <a:gd name="T12" fmla="*/ 0 w 2666"/>
                <a:gd name="T13" fmla="*/ 3 h 38"/>
                <a:gd name="T14" fmla="*/ 47 w 2666"/>
                <a:gd name="T15" fmla="*/ 38 h 38"/>
                <a:gd name="T16" fmla="*/ 1176 w 2666"/>
                <a:gd name="T17" fmla="*/ 38 h 38"/>
                <a:gd name="T18" fmla="*/ 1490 w 2666"/>
                <a:gd name="T19" fmla="*/ 38 h 38"/>
                <a:gd name="T20" fmla="*/ 2597 w 2666"/>
                <a:gd name="T21" fmla="*/ 38 h 38"/>
                <a:gd name="T22" fmla="*/ 2666 w 2666"/>
                <a:gd name="T23" fmla="*/ 4 h 38"/>
                <a:gd name="T24" fmla="*/ 2665 w 2666"/>
                <a:gd name="T25" fmla="*/ 0 h 38"/>
                <a:gd name="T26" fmla="*/ 2586 w 2666"/>
                <a:gd name="T27" fmla="*/ 1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666" h="38">
                  <a:moveTo>
                    <a:pt x="2586" y="10"/>
                  </a:moveTo>
                  <a:cubicBezTo>
                    <a:pt x="2512" y="10"/>
                    <a:pt x="1505" y="10"/>
                    <a:pt x="1505" y="10"/>
                  </a:cubicBezTo>
                  <a:cubicBezTo>
                    <a:pt x="1161" y="10"/>
                    <a:pt x="1161" y="10"/>
                    <a:pt x="1161" y="10"/>
                  </a:cubicBezTo>
                  <a:cubicBezTo>
                    <a:pt x="87" y="10"/>
                    <a:pt x="87" y="10"/>
                    <a:pt x="87" y="10"/>
                  </a:cubicBezTo>
                  <a:cubicBezTo>
                    <a:pt x="87" y="10"/>
                    <a:pt x="40" y="10"/>
                    <a:pt x="22" y="10"/>
                  </a:cubicBezTo>
                  <a:cubicBezTo>
                    <a:pt x="5" y="9"/>
                    <a:pt x="0" y="0"/>
                    <a:pt x="0" y="0"/>
                  </a:cubicBezTo>
                  <a:cubicBezTo>
                    <a:pt x="0" y="0"/>
                    <a:pt x="0" y="1"/>
                    <a:pt x="0" y="3"/>
                  </a:cubicBezTo>
                  <a:cubicBezTo>
                    <a:pt x="0" y="14"/>
                    <a:pt x="5" y="38"/>
                    <a:pt x="47" y="38"/>
                  </a:cubicBezTo>
                  <a:cubicBezTo>
                    <a:pt x="1176" y="38"/>
                    <a:pt x="1176" y="38"/>
                    <a:pt x="1176" y="38"/>
                  </a:cubicBezTo>
                  <a:cubicBezTo>
                    <a:pt x="1490" y="38"/>
                    <a:pt x="1490" y="38"/>
                    <a:pt x="1490" y="38"/>
                  </a:cubicBezTo>
                  <a:cubicBezTo>
                    <a:pt x="2597" y="38"/>
                    <a:pt x="2597" y="38"/>
                    <a:pt x="2597" y="38"/>
                  </a:cubicBezTo>
                  <a:cubicBezTo>
                    <a:pt x="2657" y="38"/>
                    <a:pt x="2666" y="16"/>
                    <a:pt x="2666" y="4"/>
                  </a:cubicBezTo>
                  <a:cubicBezTo>
                    <a:pt x="2666" y="2"/>
                    <a:pt x="2665" y="0"/>
                    <a:pt x="2665" y="0"/>
                  </a:cubicBezTo>
                  <a:cubicBezTo>
                    <a:pt x="2665" y="0"/>
                    <a:pt x="2661" y="10"/>
                    <a:pt x="2586" y="10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1" name="Freeform 812"/>
            <p:cNvSpPr>
              <a:spLocks/>
            </p:cNvSpPr>
            <p:nvPr/>
          </p:nvSpPr>
          <p:spPr bwMode="auto">
            <a:xfrm>
              <a:off x="5154290" y="5403585"/>
              <a:ext cx="1883420" cy="151606"/>
            </a:xfrm>
            <a:custGeom>
              <a:avLst/>
              <a:gdLst>
                <a:gd name="T0" fmla="*/ 1518 w 1615"/>
                <a:gd name="T1" fmla="*/ 0 h 130"/>
                <a:gd name="T2" fmla="*/ 97 w 1615"/>
                <a:gd name="T3" fmla="*/ 0 h 130"/>
                <a:gd name="T4" fmla="*/ 0 w 1615"/>
                <a:gd name="T5" fmla="*/ 130 h 130"/>
                <a:gd name="T6" fmla="*/ 1615 w 1615"/>
                <a:gd name="T7" fmla="*/ 130 h 130"/>
                <a:gd name="T8" fmla="*/ 1518 w 1615"/>
                <a:gd name="T9" fmla="*/ 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15" h="130">
                  <a:moveTo>
                    <a:pt x="1518" y="0"/>
                  </a:moveTo>
                  <a:lnTo>
                    <a:pt x="97" y="0"/>
                  </a:lnTo>
                  <a:lnTo>
                    <a:pt x="0" y="130"/>
                  </a:lnTo>
                  <a:lnTo>
                    <a:pt x="1615" y="130"/>
                  </a:lnTo>
                  <a:lnTo>
                    <a:pt x="1518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2" name="Freeform 813"/>
            <p:cNvSpPr>
              <a:spLocks/>
            </p:cNvSpPr>
            <p:nvPr/>
          </p:nvSpPr>
          <p:spPr bwMode="auto">
            <a:xfrm>
              <a:off x="5154290" y="5358526"/>
              <a:ext cx="1883420" cy="151606"/>
            </a:xfrm>
            <a:custGeom>
              <a:avLst/>
              <a:gdLst>
                <a:gd name="T0" fmla="*/ 1518 w 1615"/>
                <a:gd name="T1" fmla="*/ 0 h 130"/>
                <a:gd name="T2" fmla="*/ 97 w 1615"/>
                <a:gd name="T3" fmla="*/ 0 h 130"/>
                <a:gd name="T4" fmla="*/ 0 w 1615"/>
                <a:gd name="T5" fmla="*/ 130 h 130"/>
                <a:gd name="T6" fmla="*/ 1615 w 1615"/>
                <a:gd name="T7" fmla="*/ 130 h 130"/>
                <a:gd name="T8" fmla="*/ 1518 w 1615"/>
                <a:gd name="T9" fmla="*/ 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15" h="130">
                  <a:moveTo>
                    <a:pt x="1518" y="0"/>
                  </a:moveTo>
                  <a:lnTo>
                    <a:pt x="97" y="0"/>
                  </a:lnTo>
                  <a:lnTo>
                    <a:pt x="0" y="130"/>
                  </a:lnTo>
                  <a:lnTo>
                    <a:pt x="1615" y="130"/>
                  </a:lnTo>
                  <a:lnTo>
                    <a:pt x="1518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3" name="Freeform 814"/>
            <p:cNvSpPr>
              <a:spLocks/>
            </p:cNvSpPr>
            <p:nvPr/>
          </p:nvSpPr>
          <p:spPr bwMode="auto">
            <a:xfrm>
              <a:off x="5577622" y="5601097"/>
              <a:ext cx="1036756" cy="46648"/>
            </a:xfrm>
            <a:custGeom>
              <a:avLst/>
              <a:gdLst>
                <a:gd name="T0" fmla="*/ 19 w 376"/>
                <a:gd name="T1" fmla="*/ 17 h 17"/>
                <a:gd name="T2" fmla="*/ 0 w 376"/>
                <a:gd name="T3" fmla="*/ 0 h 17"/>
                <a:gd name="T4" fmla="*/ 376 w 376"/>
                <a:gd name="T5" fmla="*/ 0 h 17"/>
                <a:gd name="T6" fmla="*/ 357 w 376"/>
                <a:gd name="T7" fmla="*/ 17 h 17"/>
                <a:gd name="T8" fmla="*/ 19 w 376"/>
                <a:gd name="T9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6" h="17">
                  <a:moveTo>
                    <a:pt x="19" y="17"/>
                  </a:moveTo>
                  <a:cubicBezTo>
                    <a:pt x="9" y="17"/>
                    <a:pt x="1" y="10"/>
                    <a:pt x="0" y="0"/>
                  </a:cubicBezTo>
                  <a:cubicBezTo>
                    <a:pt x="376" y="0"/>
                    <a:pt x="376" y="0"/>
                    <a:pt x="376" y="0"/>
                  </a:cubicBezTo>
                  <a:cubicBezTo>
                    <a:pt x="375" y="10"/>
                    <a:pt x="366" y="17"/>
                    <a:pt x="357" y="17"/>
                  </a:cubicBezTo>
                  <a:lnTo>
                    <a:pt x="19" y="17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14" name="Group 13"/>
            <p:cNvGrpSpPr/>
            <p:nvPr/>
          </p:nvGrpSpPr>
          <p:grpSpPr>
            <a:xfrm>
              <a:off x="3279986" y="4972152"/>
              <a:ext cx="5632028" cy="345917"/>
              <a:chOff x="-38360350" y="696913"/>
              <a:chExt cx="88912701" cy="5461000"/>
            </a:xfrm>
          </p:grpSpPr>
          <p:sp>
            <p:nvSpPr>
              <p:cNvPr id="43" name="Freeform 269"/>
              <p:cNvSpPr>
                <a:spLocks noEditPoints="1"/>
              </p:cNvSpPr>
              <p:nvPr/>
            </p:nvSpPr>
            <p:spPr bwMode="auto">
              <a:xfrm>
                <a:off x="-38360350" y="744538"/>
                <a:ext cx="88898413" cy="5413375"/>
              </a:xfrm>
              <a:custGeom>
                <a:avLst/>
                <a:gdLst>
                  <a:gd name="T0" fmla="*/ 22368 w 23703"/>
                  <a:gd name="T1" fmla="*/ 562 h 1440"/>
                  <a:gd name="T2" fmla="*/ 20270 w 23703"/>
                  <a:gd name="T3" fmla="*/ 8 h 1440"/>
                  <a:gd name="T4" fmla="*/ 18930 w 23703"/>
                  <a:gd name="T5" fmla="*/ 8 h 1440"/>
                  <a:gd name="T6" fmla="*/ 17590 w 23703"/>
                  <a:gd name="T7" fmla="*/ 8 h 1440"/>
                  <a:gd name="T8" fmla="*/ 16251 w 23703"/>
                  <a:gd name="T9" fmla="*/ 8 h 1440"/>
                  <a:gd name="T10" fmla="*/ 14911 w 23703"/>
                  <a:gd name="T11" fmla="*/ 8 h 1440"/>
                  <a:gd name="T12" fmla="*/ 13571 w 23703"/>
                  <a:gd name="T13" fmla="*/ 8 h 1440"/>
                  <a:gd name="T14" fmla="*/ 12231 w 23703"/>
                  <a:gd name="T15" fmla="*/ 8 h 1440"/>
                  <a:gd name="T16" fmla="*/ 10879 w 23703"/>
                  <a:gd name="T17" fmla="*/ 82 h 1440"/>
                  <a:gd name="T18" fmla="*/ 9523 w 23703"/>
                  <a:gd name="T19" fmla="*/ 82 h 1440"/>
                  <a:gd name="T20" fmla="*/ 8167 w 23703"/>
                  <a:gd name="T21" fmla="*/ 82 h 1440"/>
                  <a:gd name="T22" fmla="*/ 6811 w 23703"/>
                  <a:gd name="T23" fmla="*/ 82 h 1440"/>
                  <a:gd name="T24" fmla="*/ 5455 w 23703"/>
                  <a:gd name="T25" fmla="*/ 82 h 1440"/>
                  <a:gd name="T26" fmla="*/ 4099 w 23703"/>
                  <a:gd name="T27" fmla="*/ 82 h 1440"/>
                  <a:gd name="T28" fmla="*/ 2087 w 23703"/>
                  <a:gd name="T29" fmla="*/ 82 h 1440"/>
                  <a:gd name="T30" fmla="*/ 938 w 23703"/>
                  <a:gd name="T31" fmla="*/ 803 h 1440"/>
                  <a:gd name="T32" fmla="*/ 13 w 23703"/>
                  <a:gd name="T33" fmla="*/ 1407 h 1440"/>
                  <a:gd name="T34" fmla="*/ 1656 w 23703"/>
                  <a:gd name="T35" fmla="*/ 1399 h 1440"/>
                  <a:gd name="T36" fmla="*/ 3298 w 23703"/>
                  <a:gd name="T37" fmla="*/ 1390 h 1440"/>
                  <a:gd name="T38" fmla="*/ 4941 w 23703"/>
                  <a:gd name="T39" fmla="*/ 1382 h 1440"/>
                  <a:gd name="T40" fmla="*/ 7023 w 23703"/>
                  <a:gd name="T41" fmla="*/ 1137 h 1440"/>
                  <a:gd name="T42" fmla="*/ 6990 w 23703"/>
                  <a:gd name="T43" fmla="*/ 1399 h 1440"/>
                  <a:gd name="T44" fmla="*/ 15040 w 23703"/>
                  <a:gd name="T45" fmla="*/ 1382 h 1440"/>
                  <a:gd name="T46" fmla="*/ 15083 w 23703"/>
                  <a:gd name="T47" fmla="*/ 1149 h 1440"/>
                  <a:gd name="T48" fmla="*/ 17050 w 23703"/>
                  <a:gd name="T49" fmla="*/ 1140 h 1440"/>
                  <a:gd name="T50" fmla="*/ 18638 w 23703"/>
                  <a:gd name="T51" fmla="*/ 1137 h 1440"/>
                  <a:gd name="T52" fmla="*/ 20371 w 23703"/>
                  <a:gd name="T53" fmla="*/ 1382 h 1440"/>
                  <a:gd name="T54" fmla="*/ 22016 w 23703"/>
                  <a:gd name="T55" fmla="*/ 1432 h 1440"/>
                  <a:gd name="T56" fmla="*/ 21849 w 23703"/>
                  <a:gd name="T57" fmla="*/ 1137 h 1440"/>
                  <a:gd name="T58" fmla="*/ 19769 w 23703"/>
                  <a:gd name="T59" fmla="*/ 1107 h 1440"/>
                  <a:gd name="T60" fmla="*/ 18065 w 23703"/>
                  <a:gd name="T61" fmla="*/ 1095 h 1440"/>
                  <a:gd name="T62" fmla="*/ 16346 w 23703"/>
                  <a:gd name="T63" fmla="*/ 861 h 1440"/>
                  <a:gd name="T64" fmla="*/ 5611 w 23703"/>
                  <a:gd name="T65" fmla="*/ 1107 h 1440"/>
                  <a:gd name="T66" fmla="*/ 3678 w 23703"/>
                  <a:gd name="T67" fmla="*/ 618 h 1440"/>
                  <a:gd name="T68" fmla="*/ 3557 w 23703"/>
                  <a:gd name="T69" fmla="*/ 545 h 1440"/>
                  <a:gd name="T70" fmla="*/ 11560 w 23703"/>
                  <a:gd name="T71" fmla="*/ 304 h 1440"/>
                  <a:gd name="T72" fmla="*/ 20090 w 23703"/>
                  <a:gd name="T73" fmla="*/ 819 h 1440"/>
                  <a:gd name="T74" fmla="*/ 8033 w 23703"/>
                  <a:gd name="T75" fmla="*/ 363 h 1440"/>
                  <a:gd name="T76" fmla="*/ 5015 w 23703"/>
                  <a:gd name="T77" fmla="*/ 562 h 1440"/>
                  <a:gd name="T78" fmla="*/ 9384 w 23703"/>
                  <a:gd name="T79" fmla="*/ 562 h 1440"/>
                  <a:gd name="T80" fmla="*/ 12287 w 23703"/>
                  <a:gd name="T81" fmla="*/ 363 h 1440"/>
                  <a:gd name="T82" fmla="*/ 11148 w 23703"/>
                  <a:gd name="T83" fmla="*/ 803 h 1440"/>
                  <a:gd name="T84" fmla="*/ 9557 w 23703"/>
                  <a:gd name="T85" fmla="*/ 626 h 1440"/>
                  <a:gd name="T86" fmla="*/ 13610 w 23703"/>
                  <a:gd name="T87" fmla="*/ 554 h 1440"/>
                  <a:gd name="T88" fmla="*/ 19449 w 23703"/>
                  <a:gd name="T89" fmla="*/ 562 h 1440"/>
                  <a:gd name="T90" fmla="*/ 16522 w 23703"/>
                  <a:gd name="T91" fmla="*/ 363 h 1440"/>
                  <a:gd name="T92" fmla="*/ 15202 w 23703"/>
                  <a:gd name="T93" fmla="*/ 568 h 1440"/>
                  <a:gd name="T94" fmla="*/ 5156 w 23703"/>
                  <a:gd name="T95" fmla="*/ 626 h 1440"/>
                  <a:gd name="T96" fmla="*/ 18573 w 23703"/>
                  <a:gd name="T97" fmla="*/ 811 h 1440"/>
                  <a:gd name="T98" fmla="*/ 6598 w 23703"/>
                  <a:gd name="T99" fmla="*/ 811 h 1440"/>
                  <a:gd name="T100" fmla="*/ 10237 w 23703"/>
                  <a:gd name="T101" fmla="*/ 875 h 1440"/>
                  <a:gd name="T102" fmla="*/ 11914 w 23703"/>
                  <a:gd name="T103" fmla="*/ 861 h 1440"/>
                  <a:gd name="T104" fmla="*/ 19853 w 23703"/>
                  <a:gd name="T105" fmla="*/ 304 h 1440"/>
                  <a:gd name="T106" fmla="*/ 17014 w 23703"/>
                  <a:gd name="T107" fmla="*/ 153 h 1440"/>
                  <a:gd name="T108" fmla="*/ 15630 w 23703"/>
                  <a:gd name="T109" fmla="*/ 313 h 1440"/>
                  <a:gd name="T110" fmla="*/ 12932 w 23703"/>
                  <a:gd name="T111" fmla="*/ 144 h 1440"/>
                  <a:gd name="T112" fmla="*/ 10068 w 23703"/>
                  <a:gd name="T113" fmla="*/ 153 h 1440"/>
                  <a:gd name="T114" fmla="*/ 8749 w 23703"/>
                  <a:gd name="T115" fmla="*/ 313 h 1440"/>
                  <a:gd name="T116" fmla="*/ 5986 w 23703"/>
                  <a:gd name="T117" fmla="*/ 161 h 1440"/>
                  <a:gd name="T118" fmla="*/ 4720 w 23703"/>
                  <a:gd name="T119" fmla="*/ 140 h 1440"/>
                  <a:gd name="T120" fmla="*/ 8088 w 23703"/>
                  <a:gd name="T121" fmla="*/ 610 h 1440"/>
                  <a:gd name="T122" fmla="*/ 8761 w 23703"/>
                  <a:gd name="T123" fmla="*/ 1104 h 1440"/>
                  <a:gd name="T124" fmla="*/ 13435 w 23703"/>
                  <a:gd name="T125" fmla="*/ 875 h 14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3703" h="1440">
                    <a:moveTo>
                      <a:pt x="23690" y="1382"/>
                    </a:moveTo>
                    <a:cubicBezTo>
                      <a:pt x="23694" y="1382"/>
                      <a:pt x="23699" y="1382"/>
                      <a:pt x="23703" y="1382"/>
                    </a:cubicBezTo>
                    <a:cubicBezTo>
                      <a:pt x="23553" y="1288"/>
                      <a:pt x="23407" y="1196"/>
                      <a:pt x="23264" y="1107"/>
                    </a:cubicBezTo>
                    <a:cubicBezTo>
                      <a:pt x="23246" y="1107"/>
                      <a:pt x="23228" y="1107"/>
                      <a:pt x="23211" y="1107"/>
                    </a:cubicBezTo>
                    <a:cubicBezTo>
                      <a:pt x="23209" y="1106"/>
                      <a:pt x="23208" y="1105"/>
                      <a:pt x="23206" y="1104"/>
                    </a:cubicBezTo>
                    <a:cubicBezTo>
                      <a:pt x="23210" y="1104"/>
                      <a:pt x="23215" y="1104"/>
                      <a:pt x="23219" y="1104"/>
                    </a:cubicBezTo>
                    <a:cubicBezTo>
                      <a:pt x="23215" y="1101"/>
                      <a:pt x="23210" y="1098"/>
                      <a:pt x="23206" y="1095"/>
                    </a:cubicBezTo>
                    <a:cubicBezTo>
                      <a:pt x="23210" y="1095"/>
                      <a:pt x="23215" y="1095"/>
                      <a:pt x="23219" y="1095"/>
                    </a:cubicBezTo>
                    <a:cubicBezTo>
                      <a:pt x="23215" y="1092"/>
                      <a:pt x="23210" y="1090"/>
                      <a:pt x="23206" y="1087"/>
                    </a:cubicBezTo>
                    <a:cubicBezTo>
                      <a:pt x="23210" y="1087"/>
                      <a:pt x="23215" y="1087"/>
                      <a:pt x="23219" y="1087"/>
                    </a:cubicBezTo>
                    <a:cubicBezTo>
                      <a:pt x="23215" y="1084"/>
                      <a:pt x="23210" y="1081"/>
                      <a:pt x="23206" y="1079"/>
                    </a:cubicBezTo>
                    <a:cubicBezTo>
                      <a:pt x="23210" y="1079"/>
                      <a:pt x="23215" y="1079"/>
                      <a:pt x="23219" y="1079"/>
                    </a:cubicBezTo>
                    <a:cubicBezTo>
                      <a:pt x="23081" y="992"/>
                      <a:pt x="22946" y="907"/>
                      <a:pt x="22815" y="825"/>
                    </a:cubicBezTo>
                    <a:cubicBezTo>
                      <a:pt x="22801" y="825"/>
                      <a:pt x="22788" y="825"/>
                      <a:pt x="22775" y="825"/>
                    </a:cubicBezTo>
                    <a:cubicBezTo>
                      <a:pt x="22771" y="823"/>
                      <a:pt x="22768" y="821"/>
                      <a:pt x="22765" y="819"/>
                    </a:cubicBezTo>
                    <a:cubicBezTo>
                      <a:pt x="22770" y="819"/>
                      <a:pt x="22774" y="819"/>
                      <a:pt x="22779" y="819"/>
                    </a:cubicBezTo>
                    <a:cubicBezTo>
                      <a:pt x="22774" y="816"/>
                      <a:pt x="22770" y="814"/>
                      <a:pt x="22765" y="811"/>
                    </a:cubicBezTo>
                    <a:cubicBezTo>
                      <a:pt x="22770" y="811"/>
                      <a:pt x="22774" y="811"/>
                      <a:pt x="22779" y="811"/>
                    </a:cubicBezTo>
                    <a:cubicBezTo>
                      <a:pt x="22774" y="808"/>
                      <a:pt x="22770" y="805"/>
                      <a:pt x="22765" y="803"/>
                    </a:cubicBezTo>
                    <a:cubicBezTo>
                      <a:pt x="22770" y="803"/>
                      <a:pt x="22774" y="803"/>
                      <a:pt x="22779" y="803"/>
                    </a:cubicBezTo>
                    <a:cubicBezTo>
                      <a:pt x="22651" y="722"/>
                      <a:pt x="22526" y="644"/>
                      <a:pt x="22404" y="568"/>
                    </a:cubicBezTo>
                    <a:cubicBezTo>
                      <a:pt x="22391" y="568"/>
                      <a:pt x="22378" y="568"/>
                      <a:pt x="22364" y="568"/>
                    </a:cubicBezTo>
                    <a:cubicBezTo>
                      <a:pt x="22361" y="566"/>
                      <a:pt x="22358" y="564"/>
                      <a:pt x="22355" y="562"/>
                    </a:cubicBezTo>
                    <a:cubicBezTo>
                      <a:pt x="22359" y="562"/>
                      <a:pt x="22363" y="562"/>
                      <a:pt x="22368" y="562"/>
                    </a:cubicBezTo>
                    <a:cubicBezTo>
                      <a:pt x="22363" y="559"/>
                      <a:pt x="22359" y="556"/>
                      <a:pt x="22355" y="554"/>
                    </a:cubicBezTo>
                    <a:cubicBezTo>
                      <a:pt x="22359" y="554"/>
                      <a:pt x="22363" y="554"/>
                      <a:pt x="22368" y="554"/>
                    </a:cubicBezTo>
                    <a:cubicBezTo>
                      <a:pt x="22363" y="551"/>
                      <a:pt x="22359" y="548"/>
                      <a:pt x="22355" y="545"/>
                    </a:cubicBezTo>
                    <a:cubicBezTo>
                      <a:pt x="22359" y="545"/>
                      <a:pt x="22363" y="545"/>
                      <a:pt x="22368" y="545"/>
                    </a:cubicBezTo>
                    <a:cubicBezTo>
                      <a:pt x="22250" y="471"/>
                      <a:pt x="22134" y="398"/>
                      <a:pt x="22021" y="327"/>
                    </a:cubicBezTo>
                    <a:cubicBezTo>
                      <a:pt x="22007" y="327"/>
                      <a:pt x="21994" y="327"/>
                      <a:pt x="21981" y="327"/>
                    </a:cubicBezTo>
                    <a:cubicBezTo>
                      <a:pt x="21977" y="325"/>
                      <a:pt x="21974" y="323"/>
                      <a:pt x="21971" y="321"/>
                    </a:cubicBezTo>
                    <a:cubicBezTo>
                      <a:pt x="21975" y="321"/>
                      <a:pt x="21980" y="321"/>
                      <a:pt x="21984" y="321"/>
                    </a:cubicBezTo>
                    <a:cubicBezTo>
                      <a:pt x="21980" y="318"/>
                      <a:pt x="21975" y="316"/>
                      <a:pt x="21971" y="313"/>
                    </a:cubicBezTo>
                    <a:cubicBezTo>
                      <a:pt x="21975" y="313"/>
                      <a:pt x="21980" y="313"/>
                      <a:pt x="21984" y="313"/>
                    </a:cubicBezTo>
                    <a:cubicBezTo>
                      <a:pt x="21980" y="310"/>
                      <a:pt x="21975" y="307"/>
                      <a:pt x="21971" y="304"/>
                    </a:cubicBezTo>
                    <a:cubicBezTo>
                      <a:pt x="21975" y="304"/>
                      <a:pt x="21980" y="304"/>
                      <a:pt x="21984" y="304"/>
                    </a:cubicBezTo>
                    <a:cubicBezTo>
                      <a:pt x="21874" y="236"/>
                      <a:pt x="21767" y="168"/>
                      <a:pt x="21661" y="102"/>
                    </a:cubicBezTo>
                    <a:cubicBezTo>
                      <a:pt x="21648" y="102"/>
                      <a:pt x="21635" y="102"/>
                      <a:pt x="21622" y="102"/>
                    </a:cubicBezTo>
                    <a:cubicBezTo>
                      <a:pt x="21620" y="101"/>
                      <a:pt x="21618" y="100"/>
                      <a:pt x="21615" y="99"/>
                    </a:cubicBezTo>
                    <a:cubicBezTo>
                      <a:pt x="21620" y="99"/>
                      <a:pt x="21624" y="99"/>
                      <a:pt x="21629" y="99"/>
                    </a:cubicBezTo>
                    <a:cubicBezTo>
                      <a:pt x="21624" y="96"/>
                      <a:pt x="21620" y="93"/>
                      <a:pt x="21615" y="90"/>
                    </a:cubicBezTo>
                    <a:cubicBezTo>
                      <a:pt x="21620" y="90"/>
                      <a:pt x="21624" y="90"/>
                      <a:pt x="21629" y="90"/>
                    </a:cubicBezTo>
                    <a:cubicBezTo>
                      <a:pt x="21624" y="87"/>
                      <a:pt x="21620" y="85"/>
                      <a:pt x="21615" y="82"/>
                    </a:cubicBezTo>
                    <a:cubicBezTo>
                      <a:pt x="21620" y="82"/>
                      <a:pt x="21624" y="82"/>
                      <a:pt x="21629" y="82"/>
                    </a:cubicBezTo>
                    <a:cubicBezTo>
                      <a:pt x="21585" y="54"/>
                      <a:pt x="21541" y="27"/>
                      <a:pt x="21498" y="0"/>
                    </a:cubicBezTo>
                    <a:cubicBezTo>
                      <a:pt x="21088" y="0"/>
                      <a:pt x="20679" y="0"/>
                      <a:pt x="20270" y="0"/>
                    </a:cubicBezTo>
                    <a:cubicBezTo>
                      <a:pt x="20274" y="2"/>
                      <a:pt x="20278" y="5"/>
                      <a:pt x="20282" y="8"/>
                    </a:cubicBezTo>
                    <a:cubicBezTo>
                      <a:pt x="20278" y="8"/>
                      <a:pt x="20274" y="8"/>
                      <a:pt x="20270" y="8"/>
                    </a:cubicBezTo>
                    <a:cubicBezTo>
                      <a:pt x="20274" y="11"/>
                      <a:pt x="20278" y="14"/>
                      <a:pt x="20282" y="16"/>
                    </a:cubicBezTo>
                    <a:cubicBezTo>
                      <a:pt x="20278" y="16"/>
                      <a:pt x="20274" y="16"/>
                      <a:pt x="20270" y="16"/>
                    </a:cubicBezTo>
                    <a:cubicBezTo>
                      <a:pt x="20274" y="19"/>
                      <a:pt x="20278" y="22"/>
                      <a:pt x="20282" y="25"/>
                    </a:cubicBezTo>
                    <a:cubicBezTo>
                      <a:pt x="20278" y="25"/>
                      <a:pt x="20274" y="25"/>
                      <a:pt x="20270" y="25"/>
                    </a:cubicBezTo>
                    <a:cubicBezTo>
                      <a:pt x="20274" y="27"/>
                      <a:pt x="20278" y="30"/>
                      <a:pt x="20282" y="33"/>
                    </a:cubicBezTo>
                    <a:cubicBezTo>
                      <a:pt x="20278" y="33"/>
                      <a:pt x="20274" y="33"/>
                      <a:pt x="20270" y="33"/>
                    </a:cubicBezTo>
                    <a:cubicBezTo>
                      <a:pt x="20274" y="36"/>
                      <a:pt x="20278" y="39"/>
                      <a:pt x="20282" y="41"/>
                    </a:cubicBezTo>
                    <a:cubicBezTo>
                      <a:pt x="20278" y="41"/>
                      <a:pt x="20274" y="41"/>
                      <a:pt x="20270" y="41"/>
                    </a:cubicBezTo>
                    <a:cubicBezTo>
                      <a:pt x="20274" y="44"/>
                      <a:pt x="20278" y="47"/>
                      <a:pt x="20282" y="50"/>
                    </a:cubicBezTo>
                    <a:cubicBezTo>
                      <a:pt x="20278" y="50"/>
                      <a:pt x="20274" y="50"/>
                      <a:pt x="20270" y="50"/>
                    </a:cubicBezTo>
                    <a:cubicBezTo>
                      <a:pt x="20274" y="52"/>
                      <a:pt x="20278" y="55"/>
                      <a:pt x="20282" y="58"/>
                    </a:cubicBezTo>
                    <a:cubicBezTo>
                      <a:pt x="20278" y="58"/>
                      <a:pt x="20274" y="58"/>
                      <a:pt x="20270" y="58"/>
                    </a:cubicBezTo>
                    <a:cubicBezTo>
                      <a:pt x="20290" y="73"/>
                      <a:pt x="20311" y="88"/>
                      <a:pt x="20332" y="102"/>
                    </a:cubicBezTo>
                    <a:cubicBezTo>
                      <a:pt x="20309" y="102"/>
                      <a:pt x="20287" y="102"/>
                      <a:pt x="20265" y="102"/>
                    </a:cubicBezTo>
                    <a:cubicBezTo>
                      <a:pt x="20263" y="101"/>
                      <a:pt x="20261" y="100"/>
                      <a:pt x="20259" y="99"/>
                    </a:cubicBezTo>
                    <a:cubicBezTo>
                      <a:pt x="20263" y="99"/>
                      <a:pt x="20267" y="99"/>
                      <a:pt x="20271" y="99"/>
                    </a:cubicBezTo>
                    <a:cubicBezTo>
                      <a:pt x="20267" y="96"/>
                      <a:pt x="20263" y="93"/>
                      <a:pt x="20259" y="90"/>
                    </a:cubicBezTo>
                    <a:cubicBezTo>
                      <a:pt x="20263" y="90"/>
                      <a:pt x="20267" y="90"/>
                      <a:pt x="20271" y="90"/>
                    </a:cubicBezTo>
                    <a:cubicBezTo>
                      <a:pt x="20267" y="87"/>
                      <a:pt x="20263" y="85"/>
                      <a:pt x="20259" y="82"/>
                    </a:cubicBezTo>
                    <a:cubicBezTo>
                      <a:pt x="20263" y="82"/>
                      <a:pt x="20267" y="82"/>
                      <a:pt x="20271" y="82"/>
                    </a:cubicBezTo>
                    <a:cubicBezTo>
                      <a:pt x="20233" y="54"/>
                      <a:pt x="20195" y="27"/>
                      <a:pt x="20158" y="0"/>
                    </a:cubicBezTo>
                    <a:cubicBezTo>
                      <a:pt x="19749" y="0"/>
                      <a:pt x="19339" y="0"/>
                      <a:pt x="18930" y="0"/>
                    </a:cubicBezTo>
                    <a:cubicBezTo>
                      <a:pt x="18933" y="2"/>
                      <a:pt x="18937" y="5"/>
                      <a:pt x="18940" y="8"/>
                    </a:cubicBezTo>
                    <a:cubicBezTo>
                      <a:pt x="18937" y="8"/>
                      <a:pt x="18933" y="8"/>
                      <a:pt x="18930" y="8"/>
                    </a:cubicBezTo>
                    <a:cubicBezTo>
                      <a:pt x="18933" y="11"/>
                      <a:pt x="18937" y="14"/>
                      <a:pt x="18940" y="16"/>
                    </a:cubicBezTo>
                    <a:cubicBezTo>
                      <a:pt x="18937" y="16"/>
                      <a:pt x="18933" y="16"/>
                      <a:pt x="18930" y="16"/>
                    </a:cubicBezTo>
                    <a:cubicBezTo>
                      <a:pt x="18933" y="19"/>
                      <a:pt x="18937" y="22"/>
                      <a:pt x="18940" y="25"/>
                    </a:cubicBezTo>
                    <a:cubicBezTo>
                      <a:pt x="18937" y="25"/>
                      <a:pt x="18933" y="25"/>
                      <a:pt x="18930" y="25"/>
                    </a:cubicBezTo>
                    <a:cubicBezTo>
                      <a:pt x="18933" y="27"/>
                      <a:pt x="18937" y="30"/>
                      <a:pt x="18940" y="33"/>
                    </a:cubicBezTo>
                    <a:cubicBezTo>
                      <a:pt x="18937" y="33"/>
                      <a:pt x="18933" y="33"/>
                      <a:pt x="18930" y="33"/>
                    </a:cubicBezTo>
                    <a:cubicBezTo>
                      <a:pt x="18933" y="36"/>
                      <a:pt x="18937" y="39"/>
                      <a:pt x="18940" y="41"/>
                    </a:cubicBezTo>
                    <a:cubicBezTo>
                      <a:pt x="18937" y="41"/>
                      <a:pt x="18933" y="41"/>
                      <a:pt x="18930" y="41"/>
                    </a:cubicBezTo>
                    <a:cubicBezTo>
                      <a:pt x="18933" y="44"/>
                      <a:pt x="18937" y="47"/>
                      <a:pt x="18940" y="50"/>
                    </a:cubicBezTo>
                    <a:cubicBezTo>
                      <a:pt x="18937" y="50"/>
                      <a:pt x="18933" y="50"/>
                      <a:pt x="18930" y="50"/>
                    </a:cubicBezTo>
                    <a:cubicBezTo>
                      <a:pt x="18933" y="52"/>
                      <a:pt x="18937" y="55"/>
                      <a:pt x="18940" y="58"/>
                    </a:cubicBezTo>
                    <a:cubicBezTo>
                      <a:pt x="18937" y="58"/>
                      <a:pt x="18933" y="58"/>
                      <a:pt x="18930" y="58"/>
                    </a:cubicBezTo>
                    <a:cubicBezTo>
                      <a:pt x="18947" y="73"/>
                      <a:pt x="18965" y="88"/>
                      <a:pt x="18982" y="102"/>
                    </a:cubicBezTo>
                    <a:cubicBezTo>
                      <a:pt x="18957" y="102"/>
                      <a:pt x="18932" y="102"/>
                      <a:pt x="18907" y="102"/>
                    </a:cubicBezTo>
                    <a:cubicBezTo>
                      <a:pt x="18906" y="101"/>
                      <a:pt x="18904" y="100"/>
                      <a:pt x="18903" y="99"/>
                    </a:cubicBezTo>
                    <a:cubicBezTo>
                      <a:pt x="18906" y="99"/>
                      <a:pt x="18909" y="99"/>
                      <a:pt x="18913" y="99"/>
                    </a:cubicBezTo>
                    <a:cubicBezTo>
                      <a:pt x="18909" y="96"/>
                      <a:pt x="18906" y="93"/>
                      <a:pt x="18903" y="90"/>
                    </a:cubicBezTo>
                    <a:cubicBezTo>
                      <a:pt x="18906" y="90"/>
                      <a:pt x="18909" y="90"/>
                      <a:pt x="18913" y="90"/>
                    </a:cubicBezTo>
                    <a:cubicBezTo>
                      <a:pt x="18909" y="87"/>
                      <a:pt x="18906" y="85"/>
                      <a:pt x="18903" y="82"/>
                    </a:cubicBezTo>
                    <a:cubicBezTo>
                      <a:pt x="18906" y="82"/>
                      <a:pt x="18909" y="82"/>
                      <a:pt x="18913" y="82"/>
                    </a:cubicBezTo>
                    <a:cubicBezTo>
                      <a:pt x="18881" y="54"/>
                      <a:pt x="18849" y="27"/>
                      <a:pt x="18818" y="0"/>
                    </a:cubicBezTo>
                    <a:cubicBezTo>
                      <a:pt x="18409" y="0"/>
                      <a:pt x="18000" y="0"/>
                      <a:pt x="17590" y="0"/>
                    </a:cubicBezTo>
                    <a:cubicBezTo>
                      <a:pt x="17593" y="2"/>
                      <a:pt x="17596" y="5"/>
                      <a:pt x="17598" y="8"/>
                    </a:cubicBezTo>
                    <a:cubicBezTo>
                      <a:pt x="17596" y="8"/>
                      <a:pt x="17593" y="8"/>
                      <a:pt x="17590" y="8"/>
                    </a:cubicBezTo>
                    <a:cubicBezTo>
                      <a:pt x="17593" y="11"/>
                      <a:pt x="17596" y="14"/>
                      <a:pt x="17598" y="16"/>
                    </a:cubicBezTo>
                    <a:cubicBezTo>
                      <a:pt x="17596" y="16"/>
                      <a:pt x="17593" y="16"/>
                      <a:pt x="17590" y="16"/>
                    </a:cubicBezTo>
                    <a:cubicBezTo>
                      <a:pt x="17593" y="19"/>
                      <a:pt x="17596" y="22"/>
                      <a:pt x="17598" y="25"/>
                    </a:cubicBezTo>
                    <a:cubicBezTo>
                      <a:pt x="17596" y="25"/>
                      <a:pt x="17593" y="25"/>
                      <a:pt x="17590" y="25"/>
                    </a:cubicBezTo>
                    <a:cubicBezTo>
                      <a:pt x="17593" y="27"/>
                      <a:pt x="17596" y="30"/>
                      <a:pt x="17598" y="33"/>
                    </a:cubicBezTo>
                    <a:cubicBezTo>
                      <a:pt x="17596" y="33"/>
                      <a:pt x="17593" y="33"/>
                      <a:pt x="17590" y="33"/>
                    </a:cubicBezTo>
                    <a:cubicBezTo>
                      <a:pt x="17593" y="36"/>
                      <a:pt x="17596" y="39"/>
                      <a:pt x="17598" y="41"/>
                    </a:cubicBezTo>
                    <a:cubicBezTo>
                      <a:pt x="17596" y="41"/>
                      <a:pt x="17593" y="41"/>
                      <a:pt x="17590" y="41"/>
                    </a:cubicBezTo>
                    <a:cubicBezTo>
                      <a:pt x="17593" y="44"/>
                      <a:pt x="17596" y="47"/>
                      <a:pt x="17598" y="50"/>
                    </a:cubicBezTo>
                    <a:cubicBezTo>
                      <a:pt x="17596" y="50"/>
                      <a:pt x="17593" y="50"/>
                      <a:pt x="17590" y="50"/>
                    </a:cubicBezTo>
                    <a:cubicBezTo>
                      <a:pt x="17593" y="52"/>
                      <a:pt x="17596" y="55"/>
                      <a:pt x="17598" y="58"/>
                    </a:cubicBezTo>
                    <a:cubicBezTo>
                      <a:pt x="17596" y="58"/>
                      <a:pt x="17593" y="58"/>
                      <a:pt x="17590" y="58"/>
                    </a:cubicBezTo>
                    <a:cubicBezTo>
                      <a:pt x="17604" y="73"/>
                      <a:pt x="17618" y="88"/>
                      <a:pt x="17633" y="102"/>
                    </a:cubicBezTo>
                    <a:cubicBezTo>
                      <a:pt x="17605" y="102"/>
                      <a:pt x="17578" y="102"/>
                      <a:pt x="17550" y="102"/>
                    </a:cubicBezTo>
                    <a:cubicBezTo>
                      <a:pt x="17549" y="101"/>
                      <a:pt x="17548" y="100"/>
                      <a:pt x="17547" y="99"/>
                    </a:cubicBezTo>
                    <a:cubicBezTo>
                      <a:pt x="17549" y="99"/>
                      <a:pt x="17552" y="99"/>
                      <a:pt x="17555" y="99"/>
                    </a:cubicBezTo>
                    <a:cubicBezTo>
                      <a:pt x="17552" y="96"/>
                      <a:pt x="17549" y="93"/>
                      <a:pt x="17547" y="90"/>
                    </a:cubicBezTo>
                    <a:cubicBezTo>
                      <a:pt x="17549" y="90"/>
                      <a:pt x="17552" y="90"/>
                      <a:pt x="17555" y="90"/>
                    </a:cubicBezTo>
                    <a:cubicBezTo>
                      <a:pt x="17552" y="87"/>
                      <a:pt x="17549" y="85"/>
                      <a:pt x="17547" y="82"/>
                    </a:cubicBezTo>
                    <a:cubicBezTo>
                      <a:pt x="17549" y="82"/>
                      <a:pt x="17552" y="82"/>
                      <a:pt x="17555" y="82"/>
                    </a:cubicBezTo>
                    <a:cubicBezTo>
                      <a:pt x="17529" y="54"/>
                      <a:pt x="17503" y="27"/>
                      <a:pt x="17478" y="0"/>
                    </a:cubicBezTo>
                    <a:cubicBezTo>
                      <a:pt x="17069" y="0"/>
                      <a:pt x="16660" y="0"/>
                      <a:pt x="16251" y="0"/>
                    </a:cubicBezTo>
                    <a:cubicBezTo>
                      <a:pt x="16253" y="2"/>
                      <a:pt x="16255" y="5"/>
                      <a:pt x="16257" y="8"/>
                    </a:cubicBezTo>
                    <a:cubicBezTo>
                      <a:pt x="16255" y="8"/>
                      <a:pt x="16253" y="8"/>
                      <a:pt x="16251" y="8"/>
                    </a:cubicBezTo>
                    <a:cubicBezTo>
                      <a:pt x="16253" y="11"/>
                      <a:pt x="16255" y="14"/>
                      <a:pt x="16257" y="16"/>
                    </a:cubicBezTo>
                    <a:cubicBezTo>
                      <a:pt x="16255" y="16"/>
                      <a:pt x="16253" y="16"/>
                      <a:pt x="16251" y="16"/>
                    </a:cubicBezTo>
                    <a:cubicBezTo>
                      <a:pt x="16253" y="19"/>
                      <a:pt x="16255" y="22"/>
                      <a:pt x="16257" y="25"/>
                    </a:cubicBezTo>
                    <a:cubicBezTo>
                      <a:pt x="16255" y="25"/>
                      <a:pt x="16253" y="25"/>
                      <a:pt x="16251" y="25"/>
                    </a:cubicBezTo>
                    <a:cubicBezTo>
                      <a:pt x="16253" y="27"/>
                      <a:pt x="16255" y="30"/>
                      <a:pt x="16257" y="33"/>
                    </a:cubicBezTo>
                    <a:cubicBezTo>
                      <a:pt x="16255" y="33"/>
                      <a:pt x="16253" y="33"/>
                      <a:pt x="16251" y="33"/>
                    </a:cubicBezTo>
                    <a:cubicBezTo>
                      <a:pt x="16253" y="36"/>
                      <a:pt x="16255" y="39"/>
                      <a:pt x="16257" y="41"/>
                    </a:cubicBezTo>
                    <a:cubicBezTo>
                      <a:pt x="16255" y="41"/>
                      <a:pt x="16253" y="41"/>
                      <a:pt x="16251" y="41"/>
                    </a:cubicBezTo>
                    <a:cubicBezTo>
                      <a:pt x="16253" y="44"/>
                      <a:pt x="16255" y="47"/>
                      <a:pt x="16257" y="50"/>
                    </a:cubicBezTo>
                    <a:cubicBezTo>
                      <a:pt x="16255" y="50"/>
                      <a:pt x="16253" y="50"/>
                      <a:pt x="16251" y="50"/>
                    </a:cubicBezTo>
                    <a:cubicBezTo>
                      <a:pt x="16253" y="52"/>
                      <a:pt x="16255" y="55"/>
                      <a:pt x="16257" y="58"/>
                    </a:cubicBezTo>
                    <a:cubicBezTo>
                      <a:pt x="16255" y="58"/>
                      <a:pt x="16253" y="58"/>
                      <a:pt x="16251" y="58"/>
                    </a:cubicBezTo>
                    <a:cubicBezTo>
                      <a:pt x="16261" y="73"/>
                      <a:pt x="16272" y="88"/>
                      <a:pt x="16283" y="102"/>
                    </a:cubicBezTo>
                    <a:cubicBezTo>
                      <a:pt x="16253" y="102"/>
                      <a:pt x="16223" y="102"/>
                      <a:pt x="16193" y="102"/>
                    </a:cubicBezTo>
                    <a:cubicBezTo>
                      <a:pt x="16192" y="101"/>
                      <a:pt x="16191" y="100"/>
                      <a:pt x="16191" y="99"/>
                    </a:cubicBezTo>
                    <a:cubicBezTo>
                      <a:pt x="16193" y="99"/>
                      <a:pt x="16194" y="99"/>
                      <a:pt x="16196" y="99"/>
                    </a:cubicBezTo>
                    <a:cubicBezTo>
                      <a:pt x="16194" y="96"/>
                      <a:pt x="16193" y="93"/>
                      <a:pt x="16191" y="90"/>
                    </a:cubicBezTo>
                    <a:cubicBezTo>
                      <a:pt x="16193" y="90"/>
                      <a:pt x="16194" y="90"/>
                      <a:pt x="16196" y="90"/>
                    </a:cubicBezTo>
                    <a:cubicBezTo>
                      <a:pt x="16194" y="87"/>
                      <a:pt x="16193" y="85"/>
                      <a:pt x="16191" y="82"/>
                    </a:cubicBezTo>
                    <a:cubicBezTo>
                      <a:pt x="16193" y="82"/>
                      <a:pt x="16194" y="82"/>
                      <a:pt x="16196" y="82"/>
                    </a:cubicBezTo>
                    <a:cubicBezTo>
                      <a:pt x="16177" y="54"/>
                      <a:pt x="16157" y="27"/>
                      <a:pt x="16138" y="0"/>
                    </a:cubicBezTo>
                    <a:cubicBezTo>
                      <a:pt x="15729" y="0"/>
                      <a:pt x="15320" y="0"/>
                      <a:pt x="14911" y="0"/>
                    </a:cubicBezTo>
                    <a:cubicBezTo>
                      <a:pt x="14912" y="2"/>
                      <a:pt x="14913" y="5"/>
                      <a:pt x="14915" y="8"/>
                    </a:cubicBezTo>
                    <a:cubicBezTo>
                      <a:pt x="14913" y="8"/>
                      <a:pt x="14912" y="8"/>
                      <a:pt x="14911" y="8"/>
                    </a:cubicBezTo>
                    <a:cubicBezTo>
                      <a:pt x="14912" y="11"/>
                      <a:pt x="14913" y="14"/>
                      <a:pt x="14915" y="16"/>
                    </a:cubicBezTo>
                    <a:cubicBezTo>
                      <a:pt x="14913" y="16"/>
                      <a:pt x="14912" y="16"/>
                      <a:pt x="14911" y="16"/>
                    </a:cubicBezTo>
                    <a:cubicBezTo>
                      <a:pt x="14912" y="19"/>
                      <a:pt x="14913" y="22"/>
                      <a:pt x="14915" y="25"/>
                    </a:cubicBezTo>
                    <a:cubicBezTo>
                      <a:pt x="14913" y="25"/>
                      <a:pt x="14912" y="25"/>
                      <a:pt x="14911" y="25"/>
                    </a:cubicBezTo>
                    <a:cubicBezTo>
                      <a:pt x="14912" y="27"/>
                      <a:pt x="14913" y="30"/>
                      <a:pt x="14915" y="33"/>
                    </a:cubicBezTo>
                    <a:cubicBezTo>
                      <a:pt x="14913" y="33"/>
                      <a:pt x="14912" y="33"/>
                      <a:pt x="14911" y="33"/>
                    </a:cubicBezTo>
                    <a:cubicBezTo>
                      <a:pt x="14912" y="36"/>
                      <a:pt x="14913" y="39"/>
                      <a:pt x="14915" y="41"/>
                    </a:cubicBezTo>
                    <a:cubicBezTo>
                      <a:pt x="14913" y="41"/>
                      <a:pt x="14912" y="41"/>
                      <a:pt x="14911" y="41"/>
                    </a:cubicBezTo>
                    <a:cubicBezTo>
                      <a:pt x="14912" y="44"/>
                      <a:pt x="14913" y="47"/>
                      <a:pt x="14915" y="50"/>
                    </a:cubicBezTo>
                    <a:cubicBezTo>
                      <a:pt x="14913" y="50"/>
                      <a:pt x="14912" y="50"/>
                      <a:pt x="14911" y="50"/>
                    </a:cubicBezTo>
                    <a:cubicBezTo>
                      <a:pt x="14912" y="52"/>
                      <a:pt x="14913" y="55"/>
                      <a:pt x="14915" y="58"/>
                    </a:cubicBezTo>
                    <a:cubicBezTo>
                      <a:pt x="14913" y="58"/>
                      <a:pt x="14912" y="58"/>
                      <a:pt x="14911" y="58"/>
                    </a:cubicBezTo>
                    <a:cubicBezTo>
                      <a:pt x="14918" y="73"/>
                      <a:pt x="14926" y="88"/>
                      <a:pt x="14933" y="102"/>
                    </a:cubicBezTo>
                    <a:cubicBezTo>
                      <a:pt x="14901" y="102"/>
                      <a:pt x="14869" y="102"/>
                      <a:pt x="14836" y="102"/>
                    </a:cubicBezTo>
                    <a:cubicBezTo>
                      <a:pt x="14835" y="101"/>
                      <a:pt x="14835" y="100"/>
                      <a:pt x="14834" y="99"/>
                    </a:cubicBezTo>
                    <a:cubicBezTo>
                      <a:pt x="14836" y="99"/>
                      <a:pt x="14837" y="99"/>
                      <a:pt x="14838" y="99"/>
                    </a:cubicBezTo>
                    <a:cubicBezTo>
                      <a:pt x="14837" y="96"/>
                      <a:pt x="14836" y="93"/>
                      <a:pt x="14834" y="90"/>
                    </a:cubicBezTo>
                    <a:cubicBezTo>
                      <a:pt x="14836" y="90"/>
                      <a:pt x="14837" y="90"/>
                      <a:pt x="14838" y="90"/>
                    </a:cubicBezTo>
                    <a:cubicBezTo>
                      <a:pt x="14837" y="87"/>
                      <a:pt x="14836" y="85"/>
                      <a:pt x="14834" y="82"/>
                    </a:cubicBezTo>
                    <a:cubicBezTo>
                      <a:pt x="14836" y="82"/>
                      <a:pt x="14837" y="82"/>
                      <a:pt x="14838" y="82"/>
                    </a:cubicBezTo>
                    <a:cubicBezTo>
                      <a:pt x="14825" y="54"/>
                      <a:pt x="14812" y="27"/>
                      <a:pt x="14798" y="0"/>
                    </a:cubicBezTo>
                    <a:cubicBezTo>
                      <a:pt x="14389" y="0"/>
                      <a:pt x="13980" y="0"/>
                      <a:pt x="13571" y="0"/>
                    </a:cubicBezTo>
                    <a:cubicBezTo>
                      <a:pt x="13572" y="2"/>
                      <a:pt x="13572" y="5"/>
                      <a:pt x="13573" y="8"/>
                    </a:cubicBezTo>
                    <a:cubicBezTo>
                      <a:pt x="13572" y="8"/>
                      <a:pt x="13572" y="8"/>
                      <a:pt x="13571" y="8"/>
                    </a:cubicBezTo>
                    <a:cubicBezTo>
                      <a:pt x="13572" y="11"/>
                      <a:pt x="13572" y="14"/>
                      <a:pt x="13573" y="16"/>
                    </a:cubicBezTo>
                    <a:cubicBezTo>
                      <a:pt x="13572" y="16"/>
                      <a:pt x="13572" y="16"/>
                      <a:pt x="13571" y="16"/>
                    </a:cubicBezTo>
                    <a:cubicBezTo>
                      <a:pt x="13572" y="19"/>
                      <a:pt x="13572" y="22"/>
                      <a:pt x="13573" y="25"/>
                    </a:cubicBezTo>
                    <a:cubicBezTo>
                      <a:pt x="13572" y="25"/>
                      <a:pt x="13572" y="25"/>
                      <a:pt x="13571" y="25"/>
                    </a:cubicBezTo>
                    <a:cubicBezTo>
                      <a:pt x="13572" y="27"/>
                      <a:pt x="13572" y="30"/>
                      <a:pt x="13573" y="33"/>
                    </a:cubicBezTo>
                    <a:cubicBezTo>
                      <a:pt x="13572" y="33"/>
                      <a:pt x="13572" y="33"/>
                      <a:pt x="13571" y="33"/>
                    </a:cubicBezTo>
                    <a:cubicBezTo>
                      <a:pt x="13572" y="36"/>
                      <a:pt x="13572" y="39"/>
                      <a:pt x="13573" y="41"/>
                    </a:cubicBezTo>
                    <a:cubicBezTo>
                      <a:pt x="13572" y="41"/>
                      <a:pt x="13572" y="41"/>
                      <a:pt x="13571" y="41"/>
                    </a:cubicBezTo>
                    <a:cubicBezTo>
                      <a:pt x="13572" y="44"/>
                      <a:pt x="13572" y="47"/>
                      <a:pt x="13573" y="50"/>
                    </a:cubicBezTo>
                    <a:cubicBezTo>
                      <a:pt x="13572" y="50"/>
                      <a:pt x="13572" y="50"/>
                      <a:pt x="13571" y="50"/>
                    </a:cubicBezTo>
                    <a:cubicBezTo>
                      <a:pt x="13572" y="52"/>
                      <a:pt x="13572" y="55"/>
                      <a:pt x="13573" y="58"/>
                    </a:cubicBezTo>
                    <a:cubicBezTo>
                      <a:pt x="13572" y="58"/>
                      <a:pt x="13572" y="58"/>
                      <a:pt x="13571" y="58"/>
                    </a:cubicBezTo>
                    <a:cubicBezTo>
                      <a:pt x="13575" y="73"/>
                      <a:pt x="13579" y="88"/>
                      <a:pt x="13584" y="102"/>
                    </a:cubicBezTo>
                    <a:cubicBezTo>
                      <a:pt x="13549" y="102"/>
                      <a:pt x="13514" y="102"/>
                      <a:pt x="13479" y="102"/>
                    </a:cubicBezTo>
                    <a:cubicBezTo>
                      <a:pt x="13479" y="101"/>
                      <a:pt x="13479" y="100"/>
                      <a:pt x="13478" y="99"/>
                    </a:cubicBezTo>
                    <a:cubicBezTo>
                      <a:pt x="13479" y="99"/>
                      <a:pt x="13480" y="99"/>
                      <a:pt x="13481" y="99"/>
                    </a:cubicBezTo>
                    <a:cubicBezTo>
                      <a:pt x="13480" y="96"/>
                      <a:pt x="13479" y="93"/>
                      <a:pt x="13478" y="90"/>
                    </a:cubicBezTo>
                    <a:cubicBezTo>
                      <a:pt x="13479" y="90"/>
                      <a:pt x="13480" y="90"/>
                      <a:pt x="13481" y="90"/>
                    </a:cubicBezTo>
                    <a:cubicBezTo>
                      <a:pt x="13480" y="87"/>
                      <a:pt x="13479" y="85"/>
                      <a:pt x="13478" y="82"/>
                    </a:cubicBezTo>
                    <a:cubicBezTo>
                      <a:pt x="13479" y="82"/>
                      <a:pt x="13480" y="82"/>
                      <a:pt x="13481" y="82"/>
                    </a:cubicBezTo>
                    <a:cubicBezTo>
                      <a:pt x="13473" y="54"/>
                      <a:pt x="13466" y="27"/>
                      <a:pt x="13459" y="0"/>
                    </a:cubicBezTo>
                    <a:cubicBezTo>
                      <a:pt x="13049" y="0"/>
                      <a:pt x="12640" y="0"/>
                      <a:pt x="12231" y="0"/>
                    </a:cubicBezTo>
                    <a:cubicBezTo>
                      <a:pt x="12231" y="2"/>
                      <a:pt x="12231" y="5"/>
                      <a:pt x="12231" y="8"/>
                    </a:cubicBezTo>
                    <a:cubicBezTo>
                      <a:pt x="12231" y="8"/>
                      <a:pt x="12231" y="8"/>
                      <a:pt x="12231" y="8"/>
                    </a:cubicBezTo>
                    <a:cubicBezTo>
                      <a:pt x="12231" y="11"/>
                      <a:pt x="12231" y="14"/>
                      <a:pt x="12231" y="16"/>
                    </a:cubicBezTo>
                    <a:cubicBezTo>
                      <a:pt x="12231" y="16"/>
                      <a:pt x="12231" y="16"/>
                      <a:pt x="12231" y="16"/>
                    </a:cubicBezTo>
                    <a:cubicBezTo>
                      <a:pt x="12231" y="19"/>
                      <a:pt x="12231" y="22"/>
                      <a:pt x="12231" y="25"/>
                    </a:cubicBezTo>
                    <a:cubicBezTo>
                      <a:pt x="12231" y="25"/>
                      <a:pt x="12231" y="25"/>
                      <a:pt x="12231" y="25"/>
                    </a:cubicBezTo>
                    <a:cubicBezTo>
                      <a:pt x="12231" y="27"/>
                      <a:pt x="12231" y="30"/>
                      <a:pt x="12231" y="33"/>
                    </a:cubicBezTo>
                    <a:cubicBezTo>
                      <a:pt x="12231" y="33"/>
                      <a:pt x="12231" y="33"/>
                      <a:pt x="12231" y="33"/>
                    </a:cubicBezTo>
                    <a:cubicBezTo>
                      <a:pt x="12231" y="36"/>
                      <a:pt x="12231" y="39"/>
                      <a:pt x="12231" y="41"/>
                    </a:cubicBezTo>
                    <a:cubicBezTo>
                      <a:pt x="12231" y="41"/>
                      <a:pt x="12231" y="41"/>
                      <a:pt x="12231" y="41"/>
                    </a:cubicBezTo>
                    <a:cubicBezTo>
                      <a:pt x="12231" y="44"/>
                      <a:pt x="12231" y="47"/>
                      <a:pt x="12231" y="50"/>
                    </a:cubicBezTo>
                    <a:cubicBezTo>
                      <a:pt x="12231" y="50"/>
                      <a:pt x="12231" y="50"/>
                      <a:pt x="12231" y="50"/>
                    </a:cubicBezTo>
                    <a:cubicBezTo>
                      <a:pt x="12231" y="52"/>
                      <a:pt x="12231" y="55"/>
                      <a:pt x="12231" y="58"/>
                    </a:cubicBezTo>
                    <a:cubicBezTo>
                      <a:pt x="12231" y="58"/>
                      <a:pt x="12231" y="58"/>
                      <a:pt x="12231" y="58"/>
                    </a:cubicBezTo>
                    <a:cubicBezTo>
                      <a:pt x="12232" y="73"/>
                      <a:pt x="12233" y="88"/>
                      <a:pt x="12234" y="102"/>
                    </a:cubicBezTo>
                    <a:cubicBezTo>
                      <a:pt x="12197" y="102"/>
                      <a:pt x="12159" y="102"/>
                      <a:pt x="12122" y="102"/>
                    </a:cubicBezTo>
                    <a:cubicBezTo>
                      <a:pt x="12122" y="101"/>
                      <a:pt x="12122" y="100"/>
                      <a:pt x="12122" y="99"/>
                    </a:cubicBezTo>
                    <a:cubicBezTo>
                      <a:pt x="12122" y="99"/>
                      <a:pt x="12122" y="99"/>
                      <a:pt x="12122" y="99"/>
                    </a:cubicBezTo>
                    <a:cubicBezTo>
                      <a:pt x="12122" y="96"/>
                      <a:pt x="12122" y="93"/>
                      <a:pt x="12122" y="90"/>
                    </a:cubicBezTo>
                    <a:cubicBezTo>
                      <a:pt x="12122" y="90"/>
                      <a:pt x="12122" y="90"/>
                      <a:pt x="12122" y="90"/>
                    </a:cubicBezTo>
                    <a:cubicBezTo>
                      <a:pt x="12122" y="87"/>
                      <a:pt x="12122" y="85"/>
                      <a:pt x="12122" y="82"/>
                    </a:cubicBezTo>
                    <a:cubicBezTo>
                      <a:pt x="12122" y="82"/>
                      <a:pt x="12122" y="82"/>
                      <a:pt x="12122" y="82"/>
                    </a:cubicBezTo>
                    <a:cubicBezTo>
                      <a:pt x="12121" y="54"/>
                      <a:pt x="12120" y="27"/>
                      <a:pt x="12119" y="0"/>
                    </a:cubicBezTo>
                    <a:cubicBezTo>
                      <a:pt x="11710" y="0"/>
                      <a:pt x="11300" y="0"/>
                      <a:pt x="10891" y="0"/>
                    </a:cubicBezTo>
                    <a:cubicBezTo>
                      <a:pt x="10887" y="27"/>
                      <a:pt x="10883" y="54"/>
                      <a:pt x="10878" y="82"/>
                    </a:cubicBezTo>
                    <a:cubicBezTo>
                      <a:pt x="10879" y="82"/>
                      <a:pt x="10879" y="82"/>
                      <a:pt x="10879" y="82"/>
                    </a:cubicBezTo>
                    <a:cubicBezTo>
                      <a:pt x="10879" y="85"/>
                      <a:pt x="10879" y="87"/>
                      <a:pt x="10878" y="90"/>
                    </a:cubicBezTo>
                    <a:cubicBezTo>
                      <a:pt x="10879" y="90"/>
                      <a:pt x="10879" y="90"/>
                      <a:pt x="10879" y="90"/>
                    </a:cubicBezTo>
                    <a:cubicBezTo>
                      <a:pt x="10879" y="93"/>
                      <a:pt x="10879" y="96"/>
                      <a:pt x="10878" y="99"/>
                    </a:cubicBezTo>
                    <a:cubicBezTo>
                      <a:pt x="10879" y="99"/>
                      <a:pt x="10879" y="99"/>
                      <a:pt x="10879" y="99"/>
                    </a:cubicBezTo>
                    <a:cubicBezTo>
                      <a:pt x="10879" y="100"/>
                      <a:pt x="10879" y="101"/>
                      <a:pt x="10879" y="102"/>
                    </a:cubicBezTo>
                    <a:cubicBezTo>
                      <a:pt x="10843" y="102"/>
                      <a:pt x="10807" y="102"/>
                      <a:pt x="10771" y="102"/>
                    </a:cubicBezTo>
                    <a:cubicBezTo>
                      <a:pt x="10774" y="88"/>
                      <a:pt x="10776" y="73"/>
                      <a:pt x="10779" y="58"/>
                    </a:cubicBezTo>
                    <a:cubicBezTo>
                      <a:pt x="10778" y="58"/>
                      <a:pt x="10778" y="58"/>
                      <a:pt x="10777" y="58"/>
                    </a:cubicBezTo>
                    <a:cubicBezTo>
                      <a:pt x="10778" y="55"/>
                      <a:pt x="10778" y="52"/>
                      <a:pt x="10779" y="50"/>
                    </a:cubicBezTo>
                    <a:cubicBezTo>
                      <a:pt x="10778" y="50"/>
                      <a:pt x="10778" y="50"/>
                      <a:pt x="10777" y="50"/>
                    </a:cubicBezTo>
                    <a:cubicBezTo>
                      <a:pt x="10778" y="47"/>
                      <a:pt x="10778" y="44"/>
                      <a:pt x="10779" y="41"/>
                    </a:cubicBezTo>
                    <a:cubicBezTo>
                      <a:pt x="10778" y="41"/>
                      <a:pt x="10778" y="41"/>
                      <a:pt x="10777" y="41"/>
                    </a:cubicBezTo>
                    <a:cubicBezTo>
                      <a:pt x="10778" y="39"/>
                      <a:pt x="10778" y="36"/>
                      <a:pt x="10779" y="33"/>
                    </a:cubicBezTo>
                    <a:cubicBezTo>
                      <a:pt x="10778" y="33"/>
                      <a:pt x="10778" y="33"/>
                      <a:pt x="10777" y="33"/>
                    </a:cubicBezTo>
                    <a:cubicBezTo>
                      <a:pt x="10778" y="30"/>
                      <a:pt x="10778" y="27"/>
                      <a:pt x="10779" y="25"/>
                    </a:cubicBezTo>
                    <a:cubicBezTo>
                      <a:pt x="10778" y="25"/>
                      <a:pt x="10778" y="25"/>
                      <a:pt x="10777" y="25"/>
                    </a:cubicBezTo>
                    <a:cubicBezTo>
                      <a:pt x="10778" y="22"/>
                      <a:pt x="10778" y="19"/>
                      <a:pt x="10779" y="16"/>
                    </a:cubicBezTo>
                    <a:cubicBezTo>
                      <a:pt x="10778" y="16"/>
                      <a:pt x="10778" y="16"/>
                      <a:pt x="10777" y="16"/>
                    </a:cubicBezTo>
                    <a:cubicBezTo>
                      <a:pt x="10778" y="14"/>
                      <a:pt x="10778" y="11"/>
                      <a:pt x="10779" y="8"/>
                    </a:cubicBezTo>
                    <a:cubicBezTo>
                      <a:pt x="10778" y="8"/>
                      <a:pt x="10778" y="8"/>
                      <a:pt x="10777" y="8"/>
                    </a:cubicBezTo>
                    <a:cubicBezTo>
                      <a:pt x="10778" y="5"/>
                      <a:pt x="10778" y="2"/>
                      <a:pt x="10779" y="0"/>
                    </a:cubicBezTo>
                    <a:cubicBezTo>
                      <a:pt x="10370" y="0"/>
                      <a:pt x="9961" y="0"/>
                      <a:pt x="9552" y="0"/>
                    </a:cubicBezTo>
                    <a:cubicBezTo>
                      <a:pt x="9541" y="27"/>
                      <a:pt x="9531" y="54"/>
                      <a:pt x="9520" y="82"/>
                    </a:cubicBezTo>
                    <a:cubicBezTo>
                      <a:pt x="9521" y="82"/>
                      <a:pt x="9522" y="82"/>
                      <a:pt x="9523" y="82"/>
                    </a:cubicBezTo>
                    <a:cubicBezTo>
                      <a:pt x="9522" y="85"/>
                      <a:pt x="9521" y="87"/>
                      <a:pt x="9520" y="90"/>
                    </a:cubicBezTo>
                    <a:cubicBezTo>
                      <a:pt x="9521" y="90"/>
                      <a:pt x="9522" y="90"/>
                      <a:pt x="9523" y="90"/>
                    </a:cubicBezTo>
                    <a:cubicBezTo>
                      <a:pt x="9522" y="93"/>
                      <a:pt x="9521" y="96"/>
                      <a:pt x="9520" y="99"/>
                    </a:cubicBezTo>
                    <a:cubicBezTo>
                      <a:pt x="9521" y="99"/>
                      <a:pt x="9522" y="99"/>
                      <a:pt x="9523" y="99"/>
                    </a:cubicBezTo>
                    <a:cubicBezTo>
                      <a:pt x="9523" y="100"/>
                      <a:pt x="9522" y="101"/>
                      <a:pt x="9522" y="102"/>
                    </a:cubicBezTo>
                    <a:cubicBezTo>
                      <a:pt x="9488" y="102"/>
                      <a:pt x="9455" y="102"/>
                      <a:pt x="9421" y="102"/>
                    </a:cubicBezTo>
                    <a:cubicBezTo>
                      <a:pt x="9427" y="88"/>
                      <a:pt x="9433" y="73"/>
                      <a:pt x="9439" y="58"/>
                    </a:cubicBezTo>
                    <a:cubicBezTo>
                      <a:pt x="9438" y="58"/>
                      <a:pt x="9437" y="58"/>
                      <a:pt x="9436" y="58"/>
                    </a:cubicBezTo>
                    <a:cubicBezTo>
                      <a:pt x="9437" y="55"/>
                      <a:pt x="9438" y="52"/>
                      <a:pt x="9439" y="50"/>
                    </a:cubicBezTo>
                    <a:cubicBezTo>
                      <a:pt x="9438" y="50"/>
                      <a:pt x="9437" y="50"/>
                      <a:pt x="9436" y="50"/>
                    </a:cubicBezTo>
                    <a:cubicBezTo>
                      <a:pt x="9437" y="47"/>
                      <a:pt x="9438" y="44"/>
                      <a:pt x="9439" y="41"/>
                    </a:cubicBezTo>
                    <a:cubicBezTo>
                      <a:pt x="9438" y="41"/>
                      <a:pt x="9437" y="41"/>
                      <a:pt x="9436" y="41"/>
                    </a:cubicBezTo>
                    <a:cubicBezTo>
                      <a:pt x="9437" y="39"/>
                      <a:pt x="9438" y="36"/>
                      <a:pt x="9439" y="33"/>
                    </a:cubicBezTo>
                    <a:cubicBezTo>
                      <a:pt x="9438" y="33"/>
                      <a:pt x="9437" y="33"/>
                      <a:pt x="9436" y="33"/>
                    </a:cubicBezTo>
                    <a:cubicBezTo>
                      <a:pt x="9437" y="30"/>
                      <a:pt x="9438" y="27"/>
                      <a:pt x="9439" y="25"/>
                    </a:cubicBezTo>
                    <a:cubicBezTo>
                      <a:pt x="9438" y="25"/>
                      <a:pt x="9437" y="25"/>
                      <a:pt x="9436" y="25"/>
                    </a:cubicBezTo>
                    <a:cubicBezTo>
                      <a:pt x="9437" y="22"/>
                      <a:pt x="9438" y="19"/>
                      <a:pt x="9439" y="16"/>
                    </a:cubicBezTo>
                    <a:cubicBezTo>
                      <a:pt x="9438" y="16"/>
                      <a:pt x="9437" y="16"/>
                      <a:pt x="9436" y="16"/>
                    </a:cubicBezTo>
                    <a:cubicBezTo>
                      <a:pt x="9437" y="14"/>
                      <a:pt x="9438" y="11"/>
                      <a:pt x="9439" y="8"/>
                    </a:cubicBezTo>
                    <a:cubicBezTo>
                      <a:pt x="9438" y="8"/>
                      <a:pt x="9437" y="8"/>
                      <a:pt x="9436" y="8"/>
                    </a:cubicBezTo>
                    <a:cubicBezTo>
                      <a:pt x="9437" y="5"/>
                      <a:pt x="9438" y="2"/>
                      <a:pt x="9439" y="0"/>
                    </a:cubicBezTo>
                    <a:cubicBezTo>
                      <a:pt x="9030" y="0"/>
                      <a:pt x="8621" y="0"/>
                      <a:pt x="8212" y="0"/>
                    </a:cubicBezTo>
                    <a:cubicBezTo>
                      <a:pt x="8195" y="27"/>
                      <a:pt x="8179" y="54"/>
                      <a:pt x="8162" y="82"/>
                    </a:cubicBezTo>
                    <a:cubicBezTo>
                      <a:pt x="8164" y="82"/>
                      <a:pt x="8166" y="82"/>
                      <a:pt x="8167" y="82"/>
                    </a:cubicBezTo>
                    <a:cubicBezTo>
                      <a:pt x="8165" y="85"/>
                      <a:pt x="8164" y="87"/>
                      <a:pt x="8162" y="90"/>
                    </a:cubicBezTo>
                    <a:cubicBezTo>
                      <a:pt x="8164" y="90"/>
                      <a:pt x="8166" y="90"/>
                      <a:pt x="8167" y="90"/>
                    </a:cubicBezTo>
                    <a:cubicBezTo>
                      <a:pt x="8165" y="93"/>
                      <a:pt x="8164" y="96"/>
                      <a:pt x="8162" y="99"/>
                    </a:cubicBezTo>
                    <a:cubicBezTo>
                      <a:pt x="8164" y="99"/>
                      <a:pt x="8166" y="99"/>
                      <a:pt x="8167" y="99"/>
                    </a:cubicBezTo>
                    <a:cubicBezTo>
                      <a:pt x="8166" y="100"/>
                      <a:pt x="8166" y="101"/>
                      <a:pt x="8165" y="102"/>
                    </a:cubicBezTo>
                    <a:cubicBezTo>
                      <a:pt x="8134" y="102"/>
                      <a:pt x="8103" y="102"/>
                      <a:pt x="8072" y="102"/>
                    </a:cubicBezTo>
                    <a:cubicBezTo>
                      <a:pt x="8081" y="88"/>
                      <a:pt x="8090" y="73"/>
                      <a:pt x="8099" y="58"/>
                    </a:cubicBezTo>
                    <a:cubicBezTo>
                      <a:pt x="8098" y="58"/>
                      <a:pt x="8096" y="58"/>
                      <a:pt x="8094" y="58"/>
                    </a:cubicBezTo>
                    <a:cubicBezTo>
                      <a:pt x="8096" y="55"/>
                      <a:pt x="8098" y="52"/>
                      <a:pt x="8099" y="50"/>
                    </a:cubicBezTo>
                    <a:cubicBezTo>
                      <a:pt x="8098" y="50"/>
                      <a:pt x="8096" y="50"/>
                      <a:pt x="8094" y="50"/>
                    </a:cubicBezTo>
                    <a:cubicBezTo>
                      <a:pt x="8096" y="47"/>
                      <a:pt x="8098" y="44"/>
                      <a:pt x="8099" y="41"/>
                    </a:cubicBezTo>
                    <a:cubicBezTo>
                      <a:pt x="8098" y="41"/>
                      <a:pt x="8096" y="41"/>
                      <a:pt x="8094" y="41"/>
                    </a:cubicBezTo>
                    <a:cubicBezTo>
                      <a:pt x="8096" y="39"/>
                      <a:pt x="8098" y="36"/>
                      <a:pt x="8099" y="33"/>
                    </a:cubicBezTo>
                    <a:cubicBezTo>
                      <a:pt x="8098" y="33"/>
                      <a:pt x="8096" y="33"/>
                      <a:pt x="8094" y="33"/>
                    </a:cubicBezTo>
                    <a:cubicBezTo>
                      <a:pt x="8096" y="30"/>
                      <a:pt x="8098" y="27"/>
                      <a:pt x="8099" y="25"/>
                    </a:cubicBezTo>
                    <a:cubicBezTo>
                      <a:pt x="8098" y="25"/>
                      <a:pt x="8096" y="25"/>
                      <a:pt x="8094" y="25"/>
                    </a:cubicBezTo>
                    <a:cubicBezTo>
                      <a:pt x="8096" y="22"/>
                      <a:pt x="8098" y="19"/>
                      <a:pt x="8099" y="16"/>
                    </a:cubicBezTo>
                    <a:cubicBezTo>
                      <a:pt x="8098" y="16"/>
                      <a:pt x="8096" y="16"/>
                      <a:pt x="8094" y="16"/>
                    </a:cubicBezTo>
                    <a:cubicBezTo>
                      <a:pt x="8096" y="14"/>
                      <a:pt x="8098" y="11"/>
                      <a:pt x="8099" y="8"/>
                    </a:cubicBezTo>
                    <a:cubicBezTo>
                      <a:pt x="8098" y="8"/>
                      <a:pt x="8096" y="8"/>
                      <a:pt x="8094" y="8"/>
                    </a:cubicBezTo>
                    <a:cubicBezTo>
                      <a:pt x="8096" y="5"/>
                      <a:pt x="8098" y="2"/>
                      <a:pt x="8099" y="0"/>
                    </a:cubicBezTo>
                    <a:cubicBezTo>
                      <a:pt x="7690" y="0"/>
                      <a:pt x="7281" y="0"/>
                      <a:pt x="6872" y="0"/>
                    </a:cubicBezTo>
                    <a:cubicBezTo>
                      <a:pt x="6849" y="27"/>
                      <a:pt x="6827" y="54"/>
                      <a:pt x="6804" y="82"/>
                    </a:cubicBezTo>
                    <a:cubicBezTo>
                      <a:pt x="6806" y="82"/>
                      <a:pt x="6809" y="82"/>
                      <a:pt x="6811" y="82"/>
                    </a:cubicBezTo>
                    <a:cubicBezTo>
                      <a:pt x="6809" y="85"/>
                      <a:pt x="6806" y="87"/>
                      <a:pt x="6804" y="90"/>
                    </a:cubicBezTo>
                    <a:cubicBezTo>
                      <a:pt x="6806" y="90"/>
                      <a:pt x="6809" y="90"/>
                      <a:pt x="6811" y="90"/>
                    </a:cubicBezTo>
                    <a:cubicBezTo>
                      <a:pt x="6809" y="93"/>
                      <a:pt x="6806" y="96"/>
                      <a:pt x="6804" y="99"/>
                    </a:cubicBezTo>
                    <a:cubicBezTo>
                      <a:pt x="6806" y="99"/>
                      <a:pt x="6809" y="99"/>
                      <a:pt x="6811" y="99"/>
                    </a:cubicBezTo>
                    <a:cubicBezTo>
                      <a:pt x="6810" y="100"/>
                      <a:pt x="6809" y="101"/>
                      <a:pt x="6808" y="102"/>
                    </a:cubicBezTo>
                    <a:cubicBezTo>
                      <a:pt x="6779" y="102"/>
                      <a:pt x="6750" y="102"/>
                      <a:pt x="6722" y="102"/>
                    </a:cubicBezTo>
                    <a:cubicBezTo>
                      <a:pt x="6734" y="88"/>
                      <a:pt x="6747" y="73"/>
                      <a:pt x="6759" y="58"/>
                    </a:cubicBezTo>
                    <a:cubicBezTo>
                      <a:pt x="6757" y="58"/>
                      <a:pt x="6754" y="58"/>
                      <a:pt x="6752" y="58"/>
                    </a:cubicBezTo>
                    <a:cubicBezTo>
                      <a:pt x="6754" y="55"/>
                      <a:pt x="6757" y="52"/>
                      <a:pt x="6759" y="50"/>
                    </a:cubicBezTo>
                    <a:cubicBezTo>
                      <a:pt x="6757" y="50"/>
                      <a:pt x="6754" y="50"/>
                      <a:pt x="6752" y="50"/>
                    </a:cubicBezTo>
                    <a:cubicBezTo>
                      <a:pt x="6754" y="47"/>
                      <a:pt x="6757" y="44"/>
                      <a:pt x="6759" y="41"/>
                    </a:cubicBezTo>
                    <a:cubicBezTo>
                      <a:pt x="6757" y="41"/>
                      <a:pt x="6754" y="41"/>
                      <a:pt x="6752" y="41"/>
                    </a:cubicBezTo>
                    <a:cubicBezTo>
                      <a:pt x="6754" y="39"/>
                      <a:pt x="6757" y="36"/>
                      <a:pt x="6759" y="33"/>
                    </a:cubicBezTo>
                    <a:cubicBezTo>
                      <a:pt x="6757" y="33"/>
                      <a:pt x="6754" y="33"/>
                      <a:pt x="6752" y="33"/>
                    </a:cubicBezTo>
                    <a:cubicBezTo>
                      <a:pt x="6754" y="30"/>
                      <a:pt x="6757" y="27"/>
                      <a:pt x="6759" y="25"/>
                    </a:cubicBezTo>
                    <a:cubicBezTo>
                      <a:pt x="6757" y="25"/>
                      <a:pt x="6754" y="25"/>
                      <a:pt x="6752" y="25"/>
                    </a:cubicBezTo>
                    <a:cubicBezTo>
                      <a:pt x="6754" y="22"/>
                      <a:pt x="6757" y="19"/>
                      <a:pt x="6759" y="16"/>
                    </a:cubicBezTo>
                    <a:cubicBezTo>
                      <a:pt x="6757" y="16"/>
                      <a:pt x="6754" y="16"/>
                      <a:pt x="6752" y="16"/>
                    </a:cubicBezTo>
                    <a:cubicBezTo>
                      <a:pt x="6754" y="14"/>
                      <a:pt x="6757" y="11"/>
                      <a:pt x="6759" y="8"/>
                    </a:cubicBezTo>
                    <a:cubicBezTo>
                      <a:pt x="6757" y="8"/>
                      <a:pt x="6754" y="8"/>
                      <a:pt x="6752" y="8"/>
                    </a:cubicBezTo>
                    <a:cubicBezTo>
                      <a:pt x="6754" y="5"/>
                      <a:pt x="6757" y="2"/>
                      <a:pt x="6759" y="0"/>
                    </a:cubicBezTo>
                    <a:cubicBezTo>
                      <a:pt x="6350" y="0"/>
                      <a:pt x="5941" y="0"/>
                      <a:pt x="5532" y="0"/>
                    </a:cubicBezTo>
                    <a:cubicBezTo>
                      <a:pt x="5504" y="27"/>
                      <a:pt x="5475" y="54"/>
                      <a:pt x="5446" y="82"/>
                    </a:cubicBezTo>
                    <a:cubicBezTo>
                      <a:pt x="5449" y="82"/>
                      <a:pt x="5452" y="82"/>
                      <a:pt x="5455" y="82"/>
                    </a:cubicBezTo>
                    <a:cubicBezTo>
                      <a:pt x="5452" y="85"/>
                      <a:pt x="5449" y="87"/>
                      <a:pt x="5446" y="90"/>
                    </a:cubicBezTo>
                    <a:cubicBezTo>
                      <a:pt x="5449" y="90"/>
                      <a:pt x="5452" y="90"/>
                      <a:pt x="5455" y="90"/>
                    </a:cubicBezTo>
                    <a:cubicBezTo>
                      <a:pt x="5452" y="93"/>
                      <a:pt x="5449" y="96"/>
                      <a:pt x="5446" y="99"/>
                    </a:cubicBezTo>
                    <a:cubicBezTo>
                      <a:pt x="5449" y="99"/>
                      <a:pt x="5452" y="99"/>
                      <a:pt x="5455" y="99"/>
                    </a:cubicBezTo>
                    <a:cubicBezTo>
                      <a:pt x="5453" y="100"/>
                      <a:pt x="5452" y="101"/>
                      <a:pt x="5451" y="102"/>
                    </a:cubicBezTo>
                    <a:cubicBezTo>
                      <a:pt x="5425" y="102"/>
                      <a:pt x="5398" y="102"/>
                      <a:pt x="5372" y="102"/>
                    </a:cubicBezTo>
                    <a:cubicBezTo>
                      <a:pt x="5388" y="88"/>
                      <a:pt x="5404" y="73"/>
                      <a:pt x="5420" y="58"/>
                    </a:cubicBezTo>
                    <a:cubicBezTo>
                      <a:pt x="5417" y="58"/>
                      <a:pt x="5414" y="58"/>
                      <a:pt x="5411" y="58"/>
                    </a:cubicBezTo>
                    <a:cubicBezTo>
                      <a:pt x="5414" y="55"/>
                      <a:pt x="5417" y="52"/>
                      <a:pt x="5420" y="50"/>
                    </a:cubicBezTo>
                    <a:cubicBezTo>
                      <a:pt x="5417" y="50"/>
                      <a:pt x="5414" y="50"/>
                      <a:pt x="5411" y="50"/>
                    </a:cubicBezTo>
                    <a:cubicBezTo>
                      <a:pt x="5414" y="47"/>
                      <a:pt x="5417" y="44"/>
                      <a:pt x="5420" y="41"/>
                    </a:cubicBezTo>
                    <a:cubicBezTo>
                      <a:pt x="5417" y="41"/>
                      <a:pt x="5414" y="41"/>
                      <a:pt x="5411" y="41"/>
                    </a:cubicBezTo>
                    <a:cubicBezTo>
                      <a:pt x="5414" y="39"/>
                      <a:pt x="5417" y="36"/>
                      <a:pt x="5420" y="33"/>
                    </a:cubicBezTo>
                    <a:cubicBezTo>
                      <a:pt x="5417" y="33"/>
                      <a:pt x="5414" y="33"/>
                      <a:pt x="5411" y="33"/>
                    </a:cubicBezTo>
                    <a:cubicBezTo>
                      <a:pt x="5414" y="30"/>
                      <a:pt x="5417" y="27"/>
                      <a:pt x="5420" y="25"/>
                    </a:cubicBezTo>
                    <a:cubicBezTo>
                      <a:pt x="5417" y="25"/>
                      <a:pt x="5414" y="25"/>
                      <a:pt x="5411" y="25"/>
                    </a:cubicBezTo>
                    <a:cubicBezTo>
                      <a:pt x="5414" y="22"/>
                      <a:pt x="5417" y="19"/>
                      <a:pt x="5420" y="16"/>
                    </a:cubicBezTo>
                    <a:cubicBezTo>
                      <a:pt x="5417" y="16"/>
                      <a:pt x="5414" y="16"/>
                      <a:pt x="5411" y="16"/>
                    </a:cubicBezTo>
                    <a:cubicBezTo>
                      <a:pt x="5414" y="14"/>
                      <a:pt x="5417" y="11"/>
                      <a:pt x="5420" y="8"/>
                    </a:cubicBezTo>
                    <a:cubicBezTo>
                      <a:pt x="5417" y="8"/>
                      <a:pt x="5414" y="8"/>
                      <a:pt x="5411" y="8"/>
                    </a:cubicBezTo>
                    <a:cubicBezTo>
                      <a:pt x="5414" y="5"/>
                      <a:pt x="5417" y="2"/>
                      <a:pt x="5420" y="0"/>
                    </a:cubicBezTo>
                    <a:cubicBezTo>
                      <a:pt x="5010" y="0"/>
                      <a:pt x="4601" y="0"/>
                      <a:pt x="4192" y="0"/>
                    </a:cubicBezTo>
                    <a:cubicBezTo>
                      <a:pt x="4158" y="27"/>
                      <a:pt x="4123" y="54"/>
                      <a:pt x="4088" y="82"/>
                    </a:cubicBezTo>
                    <a:cubicBezTo>
                      <a:pt x="4091" y="82"/>
                      <a:pt x="4095" y="82"/>
                      <a:pt x="4099" y="82"/>
                    </a:cubicBezTo>
                    <a:cubicBezTo>
                      <a:pt x="4095" y="85"/>
                      <a:pt x="4092" y="87"/>
                      <a:pt x="4088" y="90"/>
                    </a:cubicBezTo>
                    <a:cubicBezTo>
                      <a:pt x="4091" y="90"/>
                      <a:pt x="4095" y="90"/>
                      <a:pt x="4099" y="90"/>
                    </a:cubicBezTo>
                    <a:cubicBezTo>
                      <a:pt x="4095" y="93"/>
                      <a:pt x="4092" y="96"/>
                      <a:pt x="4088" y="99"/>
                    </a:cubicBezTo>
                    <a:cubicBezTo>
                      <a:pt x="4091" y="99"/>
                      <a:pt x="4095" y="99"/>
                      <a:pt x="4099" y="99"/>
                    </a:cubicBezTo>
                    <a:cubicBezTo>
                      <a:pt x="4097" y="100"/>
                      <a:pt x="4095" y="101"/>
                      <a:pt x="4094" y="102"/>
                    </a:cubicBezTo>
                    <a:cubicBezTo>
                      <a:pt x="4065" y="102"/>
                      <a:pt x="4036" y="102"/>
                      <a:pt x="4007" y="102"/>
                    </a:cubicBezTo>
                    <a:cubicBezTo>
                      <a:pt x="4026" y="88"/>
                      <a:pt x="4045" y="73"/>
                      <a:pt x="4064" y="58"/>
                    </a:cubicBezTo>
                    <a:cubicBezTo>
                      <a:pt x="4061" y="58"/>
                      <a:pt x="4057" y="58"/>
                      <a:pt x="4053" y="58"/>
                    </a:cubicBezTo>
                    <a:cubicBezTo>
                      <a:pt x="4057" y="55"/>
                      <a:pt x="4061" y="52"/>
                      <a:pt x="4064" y="50"/>
                    </a:cubicBezTo>
                    <a:cubicBezTo>
                      <a:pt x="4061" y="50"/>
                      <a:pt x="4057" y="50"/>
                      <a:pt x="4053" y="50"/>
                    </a:cubicBezTo>
                    <a:cubicBezTo>
                      <a:pt x="4057" y="47"/>
                      <a:pt x="4061" y="44"/>
                      <a:pt x="4064" y="41"/>
                    </a:cubicBezTo>
                    <a:cubicBezTo>
                      <a:pt x="4061" y="41"/>
                      <a:pt x="4057" y="41"/>
                      <a:pt x="4053" y="41"/>
                    </a:cubicBezTo>
                    <a:cubicBezTo>
                      <a:pt x="4057" y="39"/>
                      <a:pt x="4061" y="36"/>
                      <a:pt x="4064" y="33"/>
                    </a:cubicBezTo>
                    <a:cubicBezTo>
                      <a:pt x="4061" y="33"/>
                      <a:pt x="4057" y="33"/>
                      <a:pt x="4053" y="33"/>
                    </a:cubicBezTo>
                    <a:cubicBezTo>
                      <a:pt x="4057" y="30"/>
                      <a:pt x="4061" y="27"/>
                      <a:pt x="4064" y="25"/>
                    </a:cubicBezTo>
                    <a:cubicBezTo>
                      <a:pt x="4061" y="25"/>
                      <a:pt x="4057" y="25"/>
                      <a:pt x="4053" y="25"/>
                    </a:cubicBezTo>
                    <a:cubicBezTo>
                      <a:pt x="4057" y="22"/>
                      <a:pt x="4061" y="19"/>
                      <a:pt x="4064" y="16"/>
                    </a:cubicBezTo>
                    <a:cubicBezTo>
                      <a:pt x="4061" y="16"/>
                      <a:pt x="4057" y="16"/>
                      <a:pt x="4053" y="16"/>
                    </a:cubicBezTo>
                    <a:cubicBezTo>
                      <a:pt x="4057" y="14"/>
                      <a:pt x="4061" y="11"/>
                      <a:pt x="4064" y="8"/>
                    </a:cubicBezTo>
                    <a:cubicBezTo>
                      <a:pt x="4061" y="8"/>
                      <a:pt x="4057" y="8"/>
                      <a:pt x="4053" y="8"/>
                    </a:cubicBezTo>
                    <a:cubicBezTo>
                      <a:pt x="4057" y="5"/>
                      <a:pt x="4061" y="2"/>
                      <a:pt x="4064" y="0"/>
                    </a:cubicBezTo>
                    <a:cubicBezTo>
                      <a:pt x="3445" y="0"/>
                      <a:pt x="2825" y="0"/>
                      <a:pt x="2205" y="0"/>
                    </a:cubicBezTo>
                    <a:cubicBezTo>
                      <a:pt x="2162" y="27"/>
                      <a:pt x="2118" y="54"/>
                      <a:pt x="2074" y="82"/>
                    </a:cubicBezTo>
                    <a:cubicBezTo>
                      <a:pt x="2078" y="82"/>
                      <a:pt x="2083" y="82"/>
                      <a:pt x="2087" y="82"/>
                    </a:cubicBezTo>
                    <a:cubicBezTo>
                      <a:pt x="2083" y="85"/>
                      <a:pt x="2079" y="87"/>
                      <a:pt x="2074" y="90"/>
                    </a:cubicBezTo>
                    <a:cubicBezTo>
                      <a:pt x="2078" y="90"/>
                      <a:pt x="2083" y="90"/>
                      <a:pt x="2087" y="90"/>
                    </a:cubicBezTo>
                    <a:cubicBezTo>
                      <a:pt x="2083" y="93"/>
                      <a:pt x="2079" y="96"/>
                      <a:pt x="2074" y="99"/>
                    </a:cubicBezTo>
                    <a:cubicBezTo>
                      <a:pt x="2078" y="99"/>
                      <a:pt x="2083" y="99"/>
                      <a:pt x="2087" y="99"/>
                    </a:cubicBezTo>
                    <a:cubicBezTo>
                      <a:pt x="2085" y="100"/>
                      <a:pt x="2083" y="101"/>
                      <a:pt x="2081" y="102"/>
                    </a:cubicBezTo>
                    <a:cubicBezTo>
                      <a:pt x="2068" y="102"/>
                      <a:pt x="2055" y="102"/>
                      <a:pt x="2041" y="102"/>
                    </a:cubicBezTo>
                    <a:cubicBezTo>
                      <a:pt x="1936" y="168"/>
                      <a:pt x="1829" y="236"/>
                      <a:pt x="1719" y="304"/>
                    </a:cubicBezTo>
                    <a:cubicBezTo>
                      <a:pt x="1723" y="304"/>
                      <a:pt x="1728" y="304"/>
                      <a:pt x="1732" y="304"/>
                    </a:cubicBezTo>
                    <a:cubicBezTo>
                      <a:pt x="1728" y="307"/>
                      <a:pt x="1723" y="310"/>
                      <a:pt x="1719" y="313"/>
                    </a:cubicBezTo>
                    <a:cubicBezTo>
                      <a:pt x="1723" y="313"/>
                      <a:pt x="1728" y="313"/>
                      <a:pt x="1732" y="313"/>
                    </a:cubicBezTo>
                    <a:cubicBezTo>
                      <a:pt x="1728" y="316"/>
                      <a:pt x="1723" y="318"/>
                      <a:pt x="1719" y="321"/>
                    </a:cubicBezTo>
                    <a:cubicBezTo>
                      <a:pt x="1723" y="321"/>
                      <a:pt x="1728" y="321"/>
                      <a:pt x="1732" y="321"/>
                    </a:cubicBezTo>
                    <a:cubicBezTo>
                      <a:pt x="1729" y="323"/>
                      <a:pt x="1725" y="325"/>
                      <a:pt x="1722" y="327"/>
                    </a:cubicBezTo>
                    <a:cubicBezTo>
                      <a:pt x="1709" y="327"/>
                      <a:pt x="1695" y="327"/>
                      <a:pt x="1682" y="327"/>
                    </a:cubicBezTo>
                    <a:cubicBezTo>
                      <a:pt x="1569" y="398"/>
                      <a:pt x="1453" y="471"/>
                      <a:pt x="1335" y="545"/>
                    </a:cubicBezTo>
                    <a:cubicBezTo>
                      <a:pt x="1339" y="545"/>
                      <a:pt x="1344" y="545"/>
                      <a:pt x="1348" y="545"/>
                    </a:cubicBezTo>
                    <a:cubicBezTo>
                      <a:pt x="1344" y="548"/>
                      <a:pt x="1339" y="551"/>
                      <a:pt x="1335" y="554"/>
                    </a:cubicBezTo>
                    <a:cubicBezTo>
                      <a:pt x="1339" y="554"/>
                      <a:pt x="1344" y="554"/>
                      <a:pt x="1348" y="554"/>
                    </a:cubicBezTo>
                    <a:cubicBezTo>
                      <a:pt x="1344" y="556"/>
                      <a:pt x="1339" y="559"/>
                      <a:pt x="1335" y="562"/>
                    </a:cubicBezTo>
                    <a:cubicBezTo>
                      <a:pt x="1339" y="562"/>
                      <a:pt x="1344" y="562"/>
                      <a:pt x="1348" y="562"/>
                    </a:cubicBezTo>
                    <a:cubicBezTo>
                      <a:pt x="1345" y="564"/>
                      <a:pt x="1342" y="566"/>
                      <a:pt x="1338" y="568"/>
                    </a:cubicBezTo>
                    <a:cubicBezTo>
                      <a:pt x="1325" y="568"/>
                      <a:pt x="1312" y="568"/>
                      <a:pt x="1299" y="568"/>
                    </a:cubicBezTo>
                    <a:cubicBezTo>
                      <a:pt x="1177" y="644"/>
                      <a:pt x="1052" y="723"/>
                      <a:pt x="924" y="803"/>
                    </a:cubicBezTo>
                    <a:cubicBezTo>
                      <a:pt x="929" y="803"/>
                      <a:pt x="933" y="803"/>
                      <a:pt x="938" y="803"/>
                    </a:cubicBezTo>
                    <a:cubicBezTo>
                      <a:pt x="933" y="805"/>
                      <a:pt x="929" y="808"/>
                      <a:pt x="924" y="811"/>
                    </a:cubicBezTo>
                    <a:cubicBezTo>
                      <a:pt x="929" y="811"/>
                      <a:pt x="933" y="811"/>
                      <a:pt x="938" y="811"/>
                    </a:cubicBezTo>
                    <a:cubicBezTo>
                      <a:pt x="933" y="814"/>
                      <a:pt x="929" y="816"/>
                      <a:pt x="924" y="819"/>
                    </a:cubicBezTo>
                    <a:cubicBezTo>
                      <a:pt x="929" y="819"/>
                      <a:pt x="933" y="819"/>
                      <a:pt x="938" y="819"/>
                    </a:cubicBezTo>
                    <a:cubicBezTo>
                      <a:pt x="934" y="821"/>
                      <a:pt x="931" y="823"/>
                      <a:pt x="928" y="825"/>
                    </a:cubicBezTo>
                    <a:cubicBezTo>
                      <a:pt x="915" y="825"/>
                      <a:pt x="902" y="825"/>
                      <a:pt x="888" y="825"/>
                    </a:cubicBezTo>
                    <a:cubicBezTo>
                      <a:pt x="757" y="908"/>
                      <a:pt x="622" y="992"/>
                      <a:pt x="484" y="1079"/>
                    </a:cubicBezTo>
                    <a:cubicBezTo>
                      <a:pt x="488" y="1079"/>
                      <a:pt x="492" y="1079"/>
                      <a:pt x="497" y="1079"/>
                    </a:cubicBezTo>
                    <a:cubicBezTo>
                      <a:pt x="492" y="1081"/>
                      <a:pt x="488" y="1084"/>
                      <a:pt x="484" y="1087"/>
                    </a:cubicBezTo>
                    <a:cubicBezTo>
                      <a:pt x="488" y="1087"/>
                      <a:pt x="492" y="1087"/>
                      <a:pt x="497" y="1087"/>
                    </a:cubicBezTo>
                    <a:cubicBezTo>
                      <a:pt x="492" y="1090"/>
                      <a:pt x="488" y="1092"/>
                      <a:pt x="484" y="1095"/>
                    </a:cubicBezTo>
                    <a:cubicBezTo>
                      <a:pt x="488" y="1095"/>
                      <a:pt x="492" y="1095"/>
                      <a:pt x="497" y="1095"/>
                    </a:cubicBezTo>
                    <a:cubicBezTo>
                      <a:pt x="492" y="1098"/>
                      <a:pt x="488" y="1101"/>
                      <a:pt x="484" y="1104"/>
                    </a:cubicBezTo>
                    <a:cubicBezTo>
                      <a:pt x="488" y="1104"/>
                      <a:pt x="492" y="1104"/>
                      <a:pt x="497" y="1104"/>
                    </a:cubicBezTo>
                    <a:cubicBezTo>
                      <a:pt x="495" y="1105"/>
                      <a:pt x="494" y="1106"/>
                      <a:pt x="492" y="1107"/>
                    </a:cubicBezTo>
                    <a:cubicBezTo>
                      <a:pt x="474" y="1107"/>
                      <a:pt x="457" y="1107"/>
                      <a:pt x="439" y="1107"/>
                    </a:cubicBezTo>
                    <a:cubicBezTo>
                      <a:pt x="296" y="1196"/>
                      <a:pt x="150" y="1288"/>
                      <a:pt x="0" y="1382"/>
                    </a:cubicBezTo>
                    <a:cubicBezTo>
                      <a:pt x="4" y="1382"/>
                      <a:pt x="9" y="1382"/>
                      <a:pt x="13" y="1382"/>
                    </a:cubicBezTo>
                    <a:cubicBezTo>
                      <a:pt x="8" y="1385"/>
                      <a:pt x="4" y="1387"/>
                      <a:pt x="0" y="1390"/>
                    </a:cubicBezTo>
                    <a:cubicBezTo>
                      <a:pt x="4" y="1390"/>
                      <a:pt x="9" y="1390"/>
                      <a:pt x="13" y="1390"/>
                    </a:cubicBezTo>
                    <a:cubicBezTo>
                      <a:pt x="8" y="1393"/>
                      <a:pt x="4" y="1396"/>
                      <a:pt x="0" y="1399"/>
                    </a:cubicBezTo>
                    <a:cubicBezTo>
                      <a:pt x="4" y="1399"/>
                      <a:pt x="9" y="1399"/>
                      <a:pt x="13" y="1399"/>
                    </a:cubicBezTo>
                    <a:cubicBezTo>
                      <a:pt x="8" y="1402"/>
                      <a:pt x="4" y="1404"/>
                      <a:pt x="0" y="1407"/>
                    </a:cubicBezTo>
                    <a:cubicBezTo>
                      <a:pt x="4" y="1407"/>
                      <a:pt x="9" y="1407"/>
                      <a:pt x="13" y="1407"/>
                    </a:cubicBezTo>
                    <a:cubicBezTo>
                      <a:pt x="8" y="1410"/>
                      <a:pt x="4" y="1413"/>
                      <a:pt x="0" y="1415"/>
                    </a:cubicBezTo>
                    <a:cubicBezTo>
                      <a:pt x="4" y="1415"/>
                      <a:pt x="9" y="1415"/>
                      <a:pt x="13" y="1415"/>
                    </a:cubicBezTo>
                    <a:cubicBezTo>
                      <a:pt x="8" y="1418"/>
                      <a:pt x="4" y="1421"/>
                      <a:pt x="0" y="1424"/>
                    </a:cubicBezTo>
                    <a:cubicBezTo>
                      <a:pt x="4" y="1424"/>
                      <a:pt x="9" y="1424"/>
                      <a:pt x="13" y="1424"/>
                    </a:cubicBezTo>
                    <a:cubicBezTo>
                      <a:pt x="8" y="1427"/>
                      <a:pt x="4" y="1429"/>
                      <a:pt x="0" y="1432"/>
                    </a:cubicBezTo>
                    <a:cubicBezTo>
                      <a:pt x="4" y="1432"/>
                      <a:pt x="9" y="1432"/>
                      <a:pt x="13" y="1432"/>
                    </a:cubicBezTo>
                    <a:cubicBezTo>
                      <a:pt x="8" y="1435"/>
                      <a:pt x="4" y="1438"/>
                      <a:pt x="0" y="1440"/>
                    </a:cubicBezTo>
                    <a:cubicBezTo>
                      <a:pt x="492" y="1440"/>
                      <a:pt x="984" y="1440"/>
                      <a:pt x="1477" y="1440"/>
                    </a:cubicBezTo>
                    <a:cubicBezTo>
                      <a:pt x="1608" y="1346"/>
                      <a:pt x="1736" y="1255"/>
                      <a:pt x="1861" y="1165"/>
                    </a:cubicBezTo>
                    <a:cubicBezTo>
                      <a:pt x="1857" y="1165"/>
                      <a:pt x="1853" y="1165"/>
                      <a:pt x="1850" y="1165"/>
                    </a:cubicBezTo>
                    <a:cubicBezTo>
                      <a:pt x="1853" y="1163"/>
                      <a:pt x="1857" y="1159"/>
                      <a:pt x="1861" y="1157"/>
                    </a:cubicBezTo>
                    <a:cubicBezTo>
                      <a:pt x="1857" y="1157"/>
                      <a:pt x="1853" y="1157"/>
                      <a:pt x="1850" y="1157"/>
                    </a:cubicBezTo>
                    <a:cubicBezTo>
                      <a:pt x="1853" y="1154"/>
                      <a:pt x="1857" y="1151"/>
                      <a:pt x="1861" y="1149"/>
                    </a:cubicBezTo>
                    <a:cubicBezTo>
                      <a:pt x="1857" y="1149"/>
                      <a:pt x="1853" y="1149"/>
                      <a:pt x="1850" y="1149"/>
                    </a:cubicBezTo>
                    <a:cubicBezTo>
                      <a:pt x="1853" y="1146"/>
                      <a:pt x="1857" y="1143"/>
                      <a:pt x="1861" y="1140"/>
                    </a:cubicBezTo>
                    <a:cubicBezTo>
                      <a:pt x="1857" y="1140"/>
                      <a:pt x="1853" y="1140"/>
                      <a:pt x="1850" y="1140"/>
                    </a:cubicBezTo>
                    <a:cubicBezTo>
                      <a:pt x="1851" y="1139"/>
                      <a:pt x="1852" y="1138"/>
                      <a:pt x="1854" y="1137"/>
                    </a:cubicBezTo>
                    <a:cubicBezTo>
                      <a:pt x="1896" y="1137"/>
                      <a:pt x="1938" y="1137"/>
                      <a:pt x="1981" y="1137"/>
                    </a:cubicBezTo>
                    <a:cubicBezTo>
                      <a:pt x="1871" y="1217"/>
                      <a:pt x="1759" y="1298"/>
                      <a:pt x="1644" y="1382"/>
                    </a:cubicBezTo>
                    <a:cubicBezTo>
                      <a:pt x="1648" y="1382"/>
                      <a:pt x="1652" y="1382"/>
                      <a:pt x="1656" y="1382"/>
                    </a:cubicBezTo>
                    <a:cubicBezTo>
                      <a:pt x="1652" y="1385"/>
                      <a:pt x="1648" y="1387"/>
                      <a:pt x="1644" y="1390"/>
                    </a:cubicBezTo>
                    <a:cubicBezTo>
                      <a:pt x="1648" y="1390"/>
                      <a:pt x="1652" y="1390"/>
                      <a:pt x="1656" y="1390"/>
                    </a:cubicBezTo>
                    <a:cubicBezTo>
                      <a:pt x="1652" y="1393"/>
                      <a:pt x="1648" y="1396"/>
                      <a:pt x="1644" y="1399"/>
                    </a:cubicBezTo>
                    <a:cubicBezTo>
                      <a:pt x="1648" y="1399"/>
                      <a:pt x="1652" y="1399"/>
                      <a:pt x="1656" y="1399"/>
                    </a:cubicBezTo>
                    <a:cubicBezTo>
                      <a:pt x="1652" y="1402"/>
                      <a:pt x="1648" y="1404"/>
                      <a:pt x="1644" y="1407"/>
                    </a:cubicBezTo>
                    <a:cubicBezTo>
                      <a:pt x="1648" y="1407"/>
                      <a:pt x="1652" y="1407"/>
                      <a:pt x="1656" y="1407"/>
                    </a:cubicBezTo>
                    <a:cubicBezTo>
                      <a:pt x="1652" y="1410"/>
                      <a:pt x="1648" y="1413"/>
                      <a:pt x="1644" y="1415"/>
                    </a:cubicBezTo>
                    <a:cubicBezTo>
                      <a:pt x="1648" y="1415"/>
                      <a:pt x="1652" y="1415"/>
                      <a:pt x="1656" y="1415"/>
                    </a:cubicBezTo>
                    <a:cubicBezTo>
                      <a:pt x="1652" y="1418"/>
                      <a:pt x="1648" y="1421"/>
                      <a:pt x="1644" y="1424"/>
                    </a:cubicBezTo>
                    <a:cubicBezTo>
                      <a:pt x="1648" y="1424"/>
                      <a:pt x="1652" y="1424"/>
                      <a:pt x="1656" y="1424"/>
                    </a:cubicBezTo>
                    <a:cubicBezTo>
                      <a:pt x="1652" y="1427"/>
                      <a:pt x="1648" y="1429"/>
                      <a:pt x="1644" y="1432"/>
                    </a:cubicBezTo>
                    <a:cubicBezTo>
                      <a:pt x="1648" y="1432"/>
                      <a:pt x="1652" y="1432"/>
                      <a:pt x="1656" y="1432"/>
                    </a:cubicBezTo>
                    <a:cubicBezTo>
                      <a:pt x="1652" y="1435"/>
                      <a:pt x="1648" y="1438"/>
                      <a:pt x="1644" y="1440"/>
                    </a:cubicBezTo>
                    <a:cubicBezTo>
                      <a:pt x="2137" y="1440"/>
                      <a:pt x="2629" y="1440"/>
                      <a:pt x="3121" y="1440"/>
                    </a:cubicBezTo>
                    <a:cubicBezTo>
                      <a:pt x="3232" y="1346"/>
                      <a:pt x="3340" y="1255"/>
                      <a:pt x="3445" y="1165"/>
                    </a:cubicBezTo>
                    <a:cubicBezTo>
                      <a:pt x="3441" y="1165"/>
                      <a:pt x="3438" y="1165"/>
                      <a:pt x="3435" y="1165"/>
                    </a:cubicBezTo>
                    <a:cubicBezTo>
                      <a:pt x="3438" y="1163"/>
                      <a:pt x="3442" y="1159"/>
                      <a:pt x="3445" y="1157"/>
                    </a:cubicBezTo>
                    <a:cubicBezTo>
                      <a:pt x="3441" y="1157"/>
                      <a:pt x="3438" y="1157"/>
                      <a:pt x="3435" y="1157"/>
                    </a:cubicBezTo>
                    <a:cubicBezTo>
                      <a:pt x="3438" y="1154"/>
                      <a:pt x="3442" y="1151"/>
                      <a:pt x="3445" y="1149"/>
                    </a:cubicBezTo>
                    <a:cubicBezTo>
                      <a:pt x="3441" y="1149"/>
                      <a:pt x="3438" y="1149"/>
                      <a:pt x="3435" y="1149"/>
                    </a:cubicBezTo>
                    <a:cubicBezTo>
                      <a:pt x="3438" y="1146"/>
                      <a:pt x="3442" y="1143"/>
                      <a:pt x="3445" y="1140"/>
                    </a:cubicBezTo>
                    <a:cubicBezTo>
                      <a:pt x="3441" y="1140"/>
                      <a:pt x="3438" y="1140"/>
                      <a:pt x="3435" y="1140"/>
                    </a:cubicBezTo>
                    <a:cubicBezTo>
                      <a:pt x="3436" y="1139"/>
                      <a:pt x="3437" y="1138"/>
                      <a:pt x="3439" y="1137"/>
                    </a:cubicBezTo>
                    <a:cubicBezTo>
                      <a:pt x="3483" y="1137"/>
                      <a:pt x="3527" y="1137"/>
                      <a:pt x="3571" y="1137"/>
                    </a:cubicBezTo>
                    <a:cubicBezTo>
                      <a:pt x="3479" y="1217"/>
                      <a:pt x="3385" y="1298"/>
                      <a:pt x="3289" y="1382"/>
                    </a:cubicBezTo>
                    <a:cubicBezTo>
                      <a:pt x="3292" y="1382"/>
                      <a:pt x="3295" y="1382"/>
                      <a:pt x="3298" y="1382"/>
                    </a:cubicBezTo>
                    <a:cubicBezTo>
                      <a:pt x="3295" y="1385"/>
                      <a:pt x="3292" y="1387"/>
                      <a:pt x="3289" y="1390"/>
                    </a:cubicBezTo>
                    <a:cubicBezTo>
                      <a:pt x="3292" y="1390"/>
                      <a:pt x="3295" y="1390"/>
                      <a:pt x="3298" y="1390"/>
                    </a:cubicBezTo>
                    <a:cubicBezTo>
                      <a:pt x="3295" y="1393"/>
                      <a:pt x="3292" y="1396"/>
                      <a:pt x="3289" y="1399"/>
                    </a:cubicBezTo>
                    <a:cubicBezTo>
                      <a:pt x="3292" y="1399"/>
                      <a:pt x="3295" y="1399"/>
                      <a:pt x="3298" y="1399"/>
                    </a:cubicBezTo>
                    <a:cubicBezTo>
                      <a:pt x="3295" y="1402"/>
                      <a:pt x="3292" y="1404"/>
                      <a:pt x="3289" y="1407"/>
                    </a:cubicBezTo>
                    <a:cubicBezTo>
                      <a:pt x="3292" y="1407"/>
                      <a:pt x="3295" y="1407"/>
                      <a:pt x="3298" y="1407"/>
                    </a:cubicBezTo>
                    <a:cubicBezTo>
                      <a:pt x="3295" y="1410"/>
                      <a:pt x="3292" y="1413"/>
                      <a:pt x="3289" y="1415"/>
                    </a:cubicBezTo>
                    <a:cubicBezTo>
                      <a:pt x="3292" y="1415"/>
                      <a:pt x="3295" y="1415"/>
                      <a:pt x="3298" y="1415"/>
                    </a:cubicBezTo>
                    <a:cubicBezTo>
                      <a:pt x="3295" y="1418"/>
                      <a:pt x="3292" y="1421"/>
                      <a:pt x="3289" y="1424"/>
                    </a:cubicBezTo>
                    <a:cubicBezTo>
                      <a:pt x="3292" y="1424"/>
                      <a:pt x="3295" y="1424"/>
                      <a:pt x="3298" y="1424"/>
                    </a:cubicBezTo>
                    <a:cubicBezTo>
                      <a:pt x="3295" y="1427"/>
                      <a:pt x="3292" y="1429"/>
                      <a:pt x="3289" y="1432"/>
                    </a:cubicBezTo>
                    <a:cubicBezTo>
                      <a:pt x="3292" y="1432"/>
                      <a:pt x="3295" y="1432"/>
                      <a:pt x="3298" y="1432"/>
                    </a:cubicBezTo>
                    <a:cubicBezTo>
                      <a:pt x="3295" y="1435"/>
                      <a:pt x="3292" y="1438"/>
                      <a:pt x="3289" y="1440"/>
                    </a:cubicBezTo>
                    <a:cubicBezTo>
                      <a:pt x="3781" y="1440"/>
                      <a:pt x="4274" y="1440"/>
                      <a:pt x="4766" y="1440"/>
                    </a:cubicBezTo>
                    <a:cubicBezTo>
                      <a:pt x="4856" y="1347"/>
                      <a:pt x="4943" y="1255"/>
                      <a:pt x="5028" y="1165"/>
                    </a:cubicBezTo>
                    <a:cubicBezTo>
                      <a:pt x="5026" y="1165"/>
                      <a:pt x="5023" y="1165"/>
                      <a:pt x="5020" y="1165"/>
                    </a:cubicBezTo>
                    <a:cubicBezTo>
                      <a:pt x="5023" y="1163"/>
                      <a:pt x="5026" y="1159"/>
                      <a:pt x="5028" y="1157"/>
                    </a:cubicBezTo>
                    <a:cubicBezTo>
                      <a:pt x="5026" y="1157"/>
                      <a:pt x="5023" y="1157"/>
                      <a:pt x="5020" y="1157"/>
                    </a:cubicBezTo>
                    <a:cubicBezTo>
                      <a:pt x="5023" y="1154"/>
                      <a:pt x="5026" y="1151"/>
                      <a:pt x="5028" y="1149"/>
                    </a:cubicBezTo>
                    <a:cubicBezTo>
                      <a:pt x="5026" y="1149"/>
                      <a:pt x="5023" y="1149"/>
                      <a:pt x="5020" y="1149"/>
                    </a:cubicBezTo>
                    <a:cubicBezTo>
                      <a:pt x="5023" y="1146"/>
                      <a:pt x="5026" y="1143"/>
                      <a:pt x="5028" y="1140"/>
                    </a:cubicBezTo>
                    <a:cubicBezTo>
                      <a:pt x="5026" y="1140"/>
                      <a:pt x="5023" y="1140"/>
                      <a:pt x="5020" y="1140"/>
                    </a:cubicBezTo>
                    <a:cubicBezTo>
                      <a:pt x="5021" y="1139"/>
                      <a:pt x="5022" y="1138"/>
                      <a:pt x="5023" y="1137"/>
                    </a:cubicBezTo>
                    <a:cubicBezTo>
                      <a:pt x="5069" y="1137"/>
                      <a:pt x="5115" y="1137"/>
                      <a:pt x="5161" y="1137"/>
                    </a:cubicBezTo>
                    <a:cubicBezTo>
                      <a:pt x="5087" y="1217"/>
                      <a:pt x="5011" y="1298"/>
                      <a:pt x="4933" y="1382"/>
                    </a:cubicBezTo>
                    <a:cubicBezTo>
                      <a:pt x="4936" y="1382"/>
                      <a:pt x="4938" y="1382"/>
                      <a:pt x="4941" y="1382"/>
                    </a:cubicBezTo>
                    <a:cubicBezTo>
                      <a:pt x="4938" y="1385"/>
                      <a:pt x="4936" y="1387"/>
                      <a:pt x="4933" y="1390"/>
                    </a:cubicBezTo>
                    <a:cubicBezTo>
                      <a:pt x="4936" y="1390"/>
                      <a:pt x="4938" y="1390"/>
                      <a:pt x="4941" y="1390"/>
                    </a:cubicBezTo>
                    <a:cubicBezTo>
                      <a:pt x="4938" y="1393"/>
                      <a:pt x="4936" y="1396"/>
                      <a:pt x="4933" y="1399"/>
                    </a:cubicBezTo>
                    <a:cubicBezTo>
                      <a:pt x="4936" y="1399"/>
                      <a:pt x="4938" y="1399"/>
                      <a:pt x="4941" y="1399"/>
                    </a:cubicBezTo>
                    <a:cubicBezTo>
                      <a:pt x="4938" y="1402"/>
                      <a:pt x="4936" y="1404"/>
                      <a:pt x="4933" y="1407"/>
                    </a:cubicBezTo>
                    <a:cubicBezTo>
                      <a:pt x="4936" y="1407"/>
                      <a:pt x="4938" y="1407"/>
                      <a:pt x="4941" y="1407"/>
                    </a:cubicBezTo>
                    <a:cubicBezTo>
                      <a:pt x="4938" y="1410"/>
                      <a:pt x="4936" y="1413"/>
                      <a:pt x="4933" y="1415"/>
                    </a:cubicBezTo>
                    <a:cubicBezTo>
                      <a:pt x="4936" y="1415"/>
                      <a:pt x="4938" y="1415"/>
                      <a:pt x="4941" y="1415"/>
                    </a:cubicBezTo>
                    <a:cubicBezTo>
                      <a:pt x="4938" y="1418"/>
                      <a:pt x="4936" y="1421"/>
                      <a:pt x="4933" y="1424"/>
                    </a:cubicBezTo>
                    <a:cubicBezTo>
                      <a:pt x="4936" y="1424"/>
                      <a:pt x="4938" y="1424"/>
                      <a:pt x="4941" y="1424"/>
                    </a:cubicBezTo>
                    <a:cubicBezTo>
                      <a:pt x="4938" y="1427"/>
                      <a:pt x="4936" y="1429"/>
                      <a:pt x="4933" y="1432"/>
                    </a:cubicBezTo>
                    <a:cubicBezTo>
                      <a:pt x="4936" y="1432"/>
                      <a:pt x="4938" y="1432"/>
                      <a:pt x="4941" y="1432"/>
                    </a:cubicBezTo>
                    <a:cubicBezTo>
                      <a:pt x="4938" y="1435"/>
                      <a:pt x="4936" y="1438"/>
                      <a:pt x="4933" y="1440"/>
                    </a:cubicBezTo>
                    <a:cubicBezTo>
                      <a:pt x="5561" y="1440"/>
                      <a:pt x="6190" y="1440"/>
                      <a:pt x="6818" y="1440"/>
                    </a:cubicBezTo>
                    <a:cubicBezTo>
                      <a:pt x="6882" y="1347"/>
                      <a:pt x="6944" y="1255"/>
                      <a:pt x="7004" y="1165"/>
                    </a:cubicBezTo>
                    <a:cubicBezTo>
                      <a:pt x="7003" y="1165"/>
                      <a:pt x="7001" y="1165"/>
                      <a:pt x="6999" y="1165"/>
                    </a:cubicBezTo>
                    <a:cubicBezTo>
                      <a:pt x="7001" y="1163"/>
                      <a:pt x="7003" y="1159"/>
                      <a:pt x="7004" y="1157"/>
                    </a:cubicBezTo>
                    <a:cubicBezTo>
                      <a:pt x="7003" y="1157"/>
                      <a:pt x="7001" y="1157"/>
                      <a:pt x="6999" y="1157"/>
                    </a:cubicBezTo>
                    <a:cubicBezTo>
                      <a:pt x="7001" y="1154"/>
                      <a:pt x="7003" y="1151"/>
                      <a:pt x="7004" y="1149"/>
                    </a:cubicBezTo>
                    <a:cubicBezTo>
                      <a:pt x="7003" y="1149"/>
                      <a:pt x="7001" y="1149"/>
                      <a:pt x="6999" y="1149"/>
                    </a:cubicBezTo>
                    <a:cubicBezTo>
                      <a:pt x="7001" y="1146"/>
                      <a:pt x="7003" y="1143"/>
                      <a:pt x="7004" y="1140"/>
                    </a:cubicBezTo>
                    <a:cubicBezTo>
                      <a:pt x="7003" y="1140"/>
                      <a:pt x="7001" y="1140"/>
                      <a:pt x="6999" y="1140"/>
                    </a:cubicBezTo>
                    <a:cubicBezTo>
                      <a:pt x="6999" y="1139"/>
                      <a:pt x="7000" y="1138"/>
                      <a:pt x="7001" y="1137"/>
                    </a:cubicBezTo>
                    <a:cubicBezTo>
                      <a:pt x="7008" y="1137"/>
                      <a:pt x="7016" y="1137"/>
                      <a:pt x="7023" y="1137"/>
                    </a:cubicBezTo>
                    <a:cubicBezTo>
                      <a:pt x="7082" y="1051"/>
                      <a:pt x="7139" y="966"/>
                      <a:pt x="7195" y="883"/>
                    </a:cubicBezTo>
                    <a:cubicBezTo>
                      <a:pt x="7193" y="883"/>
                      <a:pt x="7192" y="883"/>
                      <a:pt x="7190" y="883"/>
                    </a:cubicBezTo>
                    <a:cubicBezTo>
                      <a:pt x="7191" y="881"/>
                      <a:pt x="7193" y="878"/>
                      <a:pt x="7195" y="875"/>
                    </a:cubicBezTo>
                    <a:cubicBezTo>
                      <a:pt x="7193" y="875"/>
                      <a:pt x="7192" y="875"/>
                      <a:pt x="7190" y="875"/>
                    </a:cubicBezTo>
                    <a:cubicBezTo>
                      <a:pt x="7191" y="872"/>
                      <a:pt x="7193" y="869"/>
                      <a:pt x="7195" y="867"/>
                    </a:cubicBezTo>
                    <a:cubicBezTo>
                      <a:pt x="7193" y="867"/>
                      <a:pt x="7192" y="867"/>
                      <a:pt x="7190" y="867"/>
                    </a:cubicBezTo>
                    <a:cubicBezTo>
                      <a:pt x="7191" y="865"/>
                      <a:pt x="7192" y="863"/>
                      <a:pt x="7193" y="861"/>
                    </a:cubicBezTo>
                    <a:cubicBezTo>
                      <a:pt x="7238" y="861"/>
                      <a:pt x="7282" y="861"/>
                      <a:pt x="7327" y="861"/>
                    </a:cubicBezTo>
                    <a:cubicBezTo>
                      <a:pt x="7280" y="932"/>
                      <a:pt x="7233" y="1004"/>
                      <a:pt x="7184" y="1079"/>
                    </a:cubicBezTo>
                    <a:cubicBezTo>
                      <a:pt x="7186" y="1079"/>
                      <a:pt x="7188" y="1079"/>
                      <a:pt x="7189" y="1079"/>
                    </a:cubicBezTo>
                    <a:cubicBezTo>
                      <a:pt x="7188" y="1081"/>
                      <a:pt x="7186" y="1084"/>
                      <a:pt x="7184" y="1087"/>
                    </a:cubicBezTo>
                    <a:cubicBezTo>
                      <a:pt x="7186" y="1087"/>
                      <a:pt x="7188" y="1087"/>
                      <a:pt x="7189" y="1087"/>
                    </a:cubicBezTo>
                    <a:cubicBezTo>
                      <a:pt x="7188" y="1090"/>
                      <a:pt x="7186" y="1092"/>
                      <a:pt x="7184" y="1095"/>
                    </a:cubicBezTo>
                    <a:cubicBezTo>
                      <a:pt x="7186" y="1095"/>
                      <a:pt x="7188" y="1095"/>
                      <a:pt x="7189" y="1095"/>
                    </a:cubicBezTo>
                    <a:cubicBezTo>
                      <a:pt x="7188" y="1098"/>
                      <a:pt x="7186" y="1101"/>
                      <a:pt x="7184" y="1104"/>
                    </a:cubicBezTo>
                    <a:cubicBezTo>
                      <a:pt x="7186" y="1104"/>
                      <a:pt x="7188" y="1104"/>
                      <a:pt x="7189" y="1104"/>
                    </a:cubicBezTo>
                    <a:cubicBezTo>
                      <a:pt x="7189" y="1105"/>
                      <a:pt x="7188" y="1106"/>
                      <a:pt x="7187" y="1107"/>
                    </a:cubicBezTo>
                    <a:cubicBezTo>
                      <a:pt x="7180" y="1107"/>
                      <a:pt x="7173" y="1107"/>
                      <a:pt x="7165" y="1107"/>
                    </a:cubicBezTo>
                    <a:cubicBezTo>
                      <a:pt x="7106" y="1196"/>
                      <a:pt x="7046" y="1288"/>
                      <a:pt x="6985" y="1382"/>
                    </a:cubicBezTo>
                    <a:cubicBezTo>
                      <a:pt x="6987" y="1382"/>
                      <a:pt x="6988" y="1382"/>
                      <a:pt x="6990" y="1382"/>
                    </a:cubicBezTo>
                    <a:cubicBezTo>
                      <a:pt x="6988" y="1385"/>
                      <a:pt x="6987" y="1387"/>
                      <a:pt x="6985" y="1390"/>
                    </a:cubicBezTo>
                    <a:cubicBezTo>
                      <a:pt x="6987" y="1390"/>
                      <a:pt x="6988" y="1390"/>
                      <a:pt x="6990" y="1390"/>
                    </a:cubicBezTo>
                    <a:cubicBezTo>
                      <a:pt x="6988" y="1393"/>
                      <a:pt x="6987" y="1396"/>
                      <a:pt x="6985" y="1399"/>
                    </a:cubicBezTo>
                    <a:cubicBezTo>
                      <a:pt x="6987" y="1399"/>
                      <a:pt x="6988" y="1399"/>
                      <a:pt x="6990" y="1399"/>
                    </a:cubicBezTo>
                    <a:cubicBezTo>
                      <a:pt x="6988" y="1402"/>
                      <a:pt x="6987" y="1404"/>
                      <a:pt x="6985" y="1407"/>
                    </a:cubicBezTo>
                    <a:cubicBezTo>
                      <a:pt x="6987" y="1407"/>
                      <a:pt x="6988" y="1407"/>
                      <a:pt x="6990" y="1407"/>
                    </a:cubicBezTo>
                    <a:cubicBezTo>
                      <a:pt x="6988" y="1410"/>
                      <a:pt x="6987" y="1413"/>
                      <a:pt x="6985" y="1415"/>
                    </a:cubicBezTo>
                    <a:cubicBezTo>
                      <a:pt x="6987" y="1415"/>
                      <a:pt x="6988" y="1415"/>
                      <a:pt x="6990" y="1415"/>
                    </a:cubicBezTo>
                    <a:cubicBezTo>
                      <a:pt x="6988" y="1418"/>
                      <a:pt x="6987" y="1421"/>
                      <a:pt x="6985" y="1424"/>
                    </a:cubicBezTo>
                    <a:cubicBezTo>
                      <a:pt x="6987" y="1424"/>
                      <a:pt x="6988" y="1424"/>
                      <a:pt x="6990" y="1424"/>
                    </a:cubicBezTo>
                    <a:cubicBezTo>
                      <a:pt x="6988" y="1427"/>
                      <a:pt x="6987" y="1429"/>
                      <a:pt x="6985" y="1432"/>
                    </a:cubicBezTo>
                    <a:cubicBezTo>
                      <a:pt x="6987" y="1432"/>
                      <a:pt x="6988" y="1432"/>
                      <a:pt x="6990" y="1432"/>
                    </a:cubicBezTo>
                    <a:cubicBezTo>
                      <a:pt x="6988" y="1435"/>
                      <a:pt x="6987" y="1438"/>
                      <a:pt x="6985" y="1440"/>
                    </a:cubicBezTo>
                    <a:cubicBezTo>
                      <a:pt x="9670" y="1440"/>
                      <a:pt x="12355" y="1440"/>
                      <a:pt x="15040" y="1440"/>
                    </a:cubicBezTo>
                    <a:cubicBezTo>
                      <a:pt x="15039" y="1438"/>
                      <a:pt x="15038" y="1435"/>
                      <a:pt x="15037" y="1432"/>
                    </a:cubicBezTo>
                    <a:cubicBezTo>
                      <a:pt x="15038" y="1432"/>
                      <a:pt x="15039" y="1432"/>
                      <a:pt x="15040" y="1432"/>
                    </a:cubicBezTo>
                    <a:cubicBezTo>
                      <a:pt x="15039" y="1429"/>
                      <a:pt x="15038" y="1427"/>
                      <a:pt x="15037" y="1424"/>
                    </a:cubicBezTo>
                    <a:cubicBezTo>
                      <a:pt x="15038" y="1424"/>
                      <a:pt x="15039" y="1424"/>
                      <a:pt x="15040" y="1424"/>
                    </a:cubicBezTo>
                    <a:cubicBezTo>
                      <a:pt x="15039" y="1421"/>
                      <a:pt x="15038" y="1418"/>
                      <a:pt x="15037" y="1415"/>
                    </a:cubicBezTo>
                    <a:cubicBezTo>
                      <a:pt x="15038" y="1415"/>
                      <a:pt x="15039" y="1415"/>
                      <a:pt x="15040" y="1415"/>
                    </a:cubicBezTo>
                    <a:cubicBezTo>
                      <a:pt x="15039" y="1413"/>
                      <a:pt x="15038" y="1410"/>
                      <a:pt x="15037" y="1407"/>
                    </a:cubicBezTo>
                    <a:cubicBezTo>
                      <a:pt x="15038" y="1407"/>
                      <a:pt x="15039" y="1407"/>
                      <a:pt x="15040" y="1407"/>
                    </a:cubicBezTo>
                    <a:cubicBezTo>
                      <a:pt x="15039" y="1404"/>
                      <a:pt x="15038" y="1402"/>
                      <a:pt x="15037" y="1399"/>
                    </a:cubicBezTo>
                    <a:cubicBezTo>
                      <a:pt x="15038" y="1399"/>
                      <a:pt x="15039" y="1399"/>
                      <a:pt x="15040" y="1399"/>
                    </a:cubicBezTo>
                    <a:cubicBezTo>
                      <a:pt x="15039" y="1396"/>
                      <a:pt x="15038" y="1393"/>
                      <a:pt x="15037" y="1390"/>
                    </a:cubicBezTo>
                    <a:cubicBezTo>
                      <a:pt x="15038" y="1390"/>
                      <a:pt x="15039" y="1390"/>
                      <a:pt x="15040" y="1390"/>
                    </a:cubicBezTo>
                    <a:cubicBezTo>
                      <a:pt x="15039" y="1387"/>
                      <a:pt x="15038" y="1385"/>
                      <a:pt x="15037" y="1382"/>
                    </a:cubicBezTo>
                    <a:cubicBezTo>
                      <a:pt x="15038" y="1382"/>
                      <a:pt x="15039" y="1382"/>
                      <a:pt x="15040" y="1382"/>
                    </a:cubicBezTo>
                    <a:cubicBezTo>
                      <a:pt x="15000" y="1288"/>
                      <a:pt x="14961" y="1196"/>
                      <a:pt x="14922" y="1107"/>
                    </a:cubicBezTo>
                    <a:cubicBezTo>
                      <a:pt x="14917" y="1107"/>
                      <a:pt x="14913" y="1107"/>
                      <a:pt x="14908" y="1107"/>
                    </a:cubicBezTo>
                    <a:cubicBezTo>
                      <a:pt x="14907" y="1106"/>
                      <a:pt x="14907" y="1105"/>
                      <a:pt x="14907" y="1104"/>
                    </a:cubicBezTo>
                    <a:cubicBezTo>
                      <a:pt x="14908" y="1104"/>
                      <a:pt x="14909" y="1104"/>
                      <a:pt x="14910" y="1104"/>
                    </a:cubicBezTo>
                    <a:cubicBezTo>
                      <a:pt x="14909" y="1101"/>
                      <a:pt x="14908" y="1098"/>
                      <a:pt x="14907" y="1095"/>
                    </a:cubicBezTo>
                    <a:cubicBezTo>
                      <a:pt x="14908" y="1095"/>
                      <a:pt x="14909" y="1095"/>
                      <a:pt x="14910" y="1095"/>
                    </a:cubicBezTo>
                    <a:cubicBezTo>
                      <a:pt x="14909" y="1092"/>
                      <a:pt x="14908" y="1090"/>
                      <a:pt x="14907" y="1087"/>
                    </a:cubicBezTo>
                    <a:cubicBezTo>
                      <a:pt x="14908" y="1087"/>
                      <a:pt x="14909" y="1087"/>
                      <a:pt x="14910" y="1087"/>
                    </a:cubicBezTo>
                    <a:cubicBezTo>
                      <a:pt x="14909" y="1084"/>
                      <a:pt x="14908" y="1081"/>
                      <a:pt x="14907" y="1079"/>
                    </a:cubicBezTo>
                    <a:cubicBezTo>
                      <a:pt x="14908" y="1079"/>
                      <a:pt x="14909" y="1079"/>
                      <a:pt x="14910" y="1079"/>
                    </a:cubicBezTo>
                    <a:cubicBezTo>
                      <a:pt x="14878" y="1005"/>
                      <a:pt x="14847" y="932"/>
                      <a:pt x="14817" y="861"/>
                    </a:cubicBezTo>
                    <a:cubicBezTo>
                      <a:pt x="14863" y="861"/>
                      <a:pt x="14910" y="861"/>
                      <a:pt x="14957" y="861"/>
                    </a:cubicBezTo>
                    <a:cubicBezTo>
                      <a:pt x="14958" y="863"/>
                      <a:pt x="14959" y="865"/>
                      <a:pt x="14960" y="867"/>
                    </a:cubicBezTo>
                    <a:cubicBezTo>
                      <a:pt x="14958" y="867"/>
                      <a:pt x="14957" y="867"/>
                      <a:pt x="14956" y="867"/>
                    </a:cubicBezTo>
                    <a:cubicBezTo>
                      <a:pt x="14957" y="869"/>
                      <a:pt x="14958" y="872"/>
                      <a:pt x="14960" y="875"/>
                    </a:cubicBezTo>
                    <a:cubicBezTo>
                      <a:pt x="14958" y="875"/>
                      <a:pt x="14957" y="875"/>
                      <a:pt x="14956" y="875"/>
                    </a:cubicBezTo>
                    <a:cubicBezTo>
                      <a:pt x="14957" y="878"/>
                      <a:pt x="14958" y="881"/>
                      <a:pt x="14960" y="883"/>
                    </a:cubicBezTo>
                    <a:cubicBezTo>
                      <a:pt x="14958" y="883"/>
                      <a:pt x="14957" y="883"/>
                      <a:pt x="14956" y="883"/>
                    </a:cubicBezTo>
                    <a:cubicBezTo>
                      <a:pt x="14993" y="966"/>
                      <a:pt x="15031" y="1050"/>
                      <a:pt x="15071" y="1137"/>
                    </a:cubicBezTo>
                    <a:cubicBezTo>
                      <a:pt x="15076" y="1137"/>
                      <a:pt x="15081" y="1137"/>
                      <a:pt x="15086" y="1137"/>
                    </a:cubicBezTo>
                    <a:cubicBezTo>
                      <a:pt x="15086" y="1138"/>
                      <a:pt x="15087" y="1139"/>
                      <a:pt x="15087" y="1140"/>
                    </a:cubicBezTo>
                    <a:cubicBezTo>
                      <a:pt x="15086" y="1140"/>
                      <a:pt x="15085" y="1140"/>
                      <a:pt x="15083" y="1140"/>
                    </a:cubicBezTo>
                    <a:cubicBezTo>
                      <a:pt x="15084" y="1143"/>
                      <a:pt x="15086" y="1146"/>
                      <a:pt x="15087" y="1149"/>
                    </a:cubicBezTo>
                    <a:cubicBezTo>
                      <a:pt x="15086" y="1149"/>
                      <a:pt x="15085" y="1149"/>
                      <a:pt x="15083" y="1149"/>
                    </a:cubicBezTo>
                    <a:cubicBezTo>
                      <a:pt x="15084" y="1151"/>
                      <a:pt x="15086" y="1154"/>
                      <a:pt x="15087" y="1157"/>
                    </a:cubicBezTo>
                    <a:cubicBezTo>
                      <a:pt x="15086" y="1157"/>
                      <a:pt x="15085" y="1157"/>
                      <a:pt x="15083" y="1157"/>
                    </a:cubicBezTo>
                    <a:cubicBezTo>
                      <a:pt x="15084" y="1159"/>
                      <a:pt x="15086" y="1163"/>
                      <a:pt x="15087" y="1165"/>
                    </a:cubicBezTo>
                    <a:cubicBezTo>
                      <a:pt x="15086" y="1165"/>
                      <a:pt x="15085" y="1165"/>
                      <a:pt x="15083" y="1165"/>
                    </a:cubicBezTo>
                    <a:cubicBezTo>
                      <a:pt x="15124" y="1255"/>
                      <a:pt x="15165" y="1347"/>
                      <a:pt x="15208" y="1440"/>
                    </a:cubicBezTo>
                    <a:cubicBezTo>
                      <a:pt x="15836" y="1440"/>
                      <a:pt x="16464" y="1440"/>
                      <a:pt x="17092" y="1440"/>
                    </a:cubicBezTo>
                    <a:cubicBezTo>
                      <a:pt x="17090" y="1438"/>
                      <a:pt x="17088" y="1435"/>
                      <a:pt x="17086" y="1432"/>
                    </a:cubicBezTo>
                    <a:cubicBezTo>
                      <a:pt x="17088" y="1432"/>
                      <a:pt x="17090" y="1432"/>
                      <a:pt x="17092" y="1432"/>
                    </a:cubicBezTo>
                    <a:cubicBezTo>
                      <a:pt x="17090" y="1429"/>
                      <a:pt x="17088" y="1427"/>
                      <a:pt x="17086" y="1424"/>
                    </a:cubicBezTo>
                    <a:cubicBezTo>
                      <a:pt x="17088" y="1424"/>
                      <a:pt x="17090" y="1424"/>
                      <a:pt x="17092" y="1424"/>
                    </a:cubicBezTo>
                    <a:cubicBezTo>
                      <a:pt x="17090" y="1421"/>
                      <a:pt x="17088" y="1418"/>
                      <a:pt x="17086" y="1415"/>
                    </a:cubicBezTo>
                    <a:cubicBezTo>
                      <a:pt x="17088" y="1415"/>
                      <a:pt x="17090" y="1415"/>
                      <a:pt x="17092" y="1415"/>
                    </a:cubicBezTo>
                    <a:cubicBezTo>
                      <a:pt x="17090" y="1413"/>
                      <a:pt x="17088" y="1410"/>
                      <a:pt x="17086" y="1407"/>
                    </a:cubicBezTo>
                    <a:cubicBezTo>
                      <a:pt x="17088" y="1407"/>
                      <a:pt x="17090" y="1407"/>
                      <a:pt x="17092" y="1407"/>
                    </a:cubicBezTo>
                    <a:cubicBezTo>
                      <a:pt x="17090" y="1404"/>
                      <a:pt x="17088" y="1402"/>
                      <a:pt x="17086" y="1399"/>
                    </a:cubicBezTo>
                    <a:cubicBezTo>
                      <a:pt x="17088" y="1399"/>
                      <a:pt x="17090" y="1399"/>
                      <a:pt x="17092" y="1399"/>
                    </a:cubicBezTo>
                    <a:cubicBezTo>
                      <a:pt x="17090" y="1396"/>
                      <a:pt x="17088" y="1393"/>
                      <a:pt x="17086" y="1390"/>
                    </a:cubicBezTo>
                    <a:cubicBezTo>
                      <a:pt x="17088" y="1390"/>
                      <a:pt x="17090" y="1390"/>
                      <a:pt x="17092" y="1390"/>
                    </a:cubicBezTo>
                    <a:cubicBezTo>
                      <a:pt x="17090" y="1387"/>
                      <a:pt x="17088" y="1385"/>
                      <a:pt x="17086" y="1382"/>
                    </a:cubicBezTo>
                    <a:cubicBezTo>
                      <a:pt x="17088" y="1382"/>
                      <a:pt x="17090" y="1382"/>
                      <a:pt x="17092" y="1382"/>
                    </a:cubicBezTo>
                    <a:cubicBezTo>
                      <a:pt x="17033" y="1298"/>
                      <a:pt x="16976" y="1217"/>
                      <a:pt x="16920" y="1137"/>
                    </a:cubicBezTo>
                    <a:cubicBezTo>
                      <a:pt x="16964" y="1137"/>
                      <a:pt x="17009" y="1137"/>
                      <a:pt x="17054" y="1137"/>
                    </a:cubicBezTo>
                    <a:cubicBezTo>
                      <a:pt x="17054" y="1138"/>
                      <a:pt x="17055" y="1139"/>
                      <a:pt x="17056" y="1140"/>
                    </a:cubicBezTo>
                    <a:cubicBezTo>
                      <a:pt x="17054" y="1140"/>
                      <a:pt x="17052" y="1140"/>
                      <a:pt x="17050" y="1140"/>
                    </a:cubicBezTo>
                    <a:cubicBezTo>
                      <a:pt x="17052" y="1143"/>
                      <a:pt x="17054" y="1146"/>
                      <a:pt x="17056" y="1149"/>
                    </a:cubicBezTo>
                    <a:cubicBezTo>
                      <a:pt x="17054" y="1149"/>
                      <a:pt x="17052" y="1149"/>
                      <a:pt x="17050" y="1149"/>
                    </a:cubicBezTo>
                    <a:cubicBezTo>
                      <a:pt x="17052" y="1151"/>
                      <a:pt x="17054" y="1154"/>
                      <a:pt x="17056" y="1157"/>
                    </a:cubicBezTo>
                    <a:cubicBezTo>
                      <a:pt x="17054" y="1157"/>
                      <a:pt x="17052" y="1157"/>
                      <a:pt x="17050" y="1157"/>
                    </a:cubicBezTo>
                    <a:cubicBezTo>
                      <a:pt x="17052" y="1159"/>
                      <a:pt x="17054" y="1163"/>
                      <a:pt x="17056" y="1165"/>
                    </a:cubicBezTo>
                    <a:cubicBezTo>
                      <a:pt x="17054" y="1165"/>
                      <a:pt x="17052" y="1165"/>
                      <a:pt x="17050" y="1165"/>
                    </a:cubicBezTo>
                    <a:cubicBezTo>
                      <a:pt x="17115" y="1255"/>
                      <a:pt x="17181" y="1347"/>
                      <a:pt x="17250" y="1440"/>
                    </a:cubicBezTo>
                    <a:cubicBezTo>
                      <a:pt x="17742" y="1440"/>
                      <a:pt x="18234" y="1440"/>
                      <a:pt x="18727" y="1440"/>
                    </a:cubicBezTo>
                    <a:cubicBezTo>
                      <a:pt x="18724" y="1438"/>
                      <a:pt x="18722" y="1435"/>
                      <a:pt x="18719" y="1432"/>
                    </a:cubicBezTo>
                    <a:cubicBezTo>
                      <a:pt x="18722" y="1432"/>
                      <a:pt x="18724" y="1432"/>
                      <a:pt x="18727" y="1432"/>
                    </a:cubicBezTo>
                    <a:cubicBezTo>
                      <a:pt x="18724" y="1429"/>
                      <a:pt x="18722" y="1427"/>
                      <a:pt x="18719" y="1424"/>
                    </a:cubicBezTo>
                    <a:cubicBezTo>
                      <a:pt x="18722" y="1424"/>
                      <a:pt x="18724" y="1424"/>
                      <a:pt x="18727" y="1424"/>
                    </a:cubicBezTo>
                    <a:cubicBezTo>
                      <a:pt x="18724" y="1421"/>
                      <a:pt x="18722" y="1418"/>
                      <a:pt x="18719" y="1415"/>
                    </a:cubicBezTo>
                    <a:cubicBezTo>
                      <a:pt x="18722" y="1415"/>
                      <a:pt x="18724" y="1415"/>
                      <a:pt x="18727" y="1415"/>
                    </a:cubicBezTo>
                    <a:cubicBezTo>
                      <a:pt x="18724" y="1413"/>
                      <a:pt x="18722" y="1410"/>
                      <a:pt x="18719" y="1407"/>
                    </a:cubicBezTo>
                    <a:cubicBezTo>
                      <a:pt x="18722" y="1407"/>
                      <a:pt x="18724" y="1407"/>
                      <a:pt x="18727" y="1407"/>
                    </a:cubicBezTo>
                    <a:cubicBezTo>
                      <a:pt x="18724" y="1404"/>
                      <a:pt x="18722" y="1402"/>
                      <a:pt x="18719" y="1399"/>
                    </a:cubicBezTo>
                    <a:cubicBezTo>
                      <a:pt x="18722" y="1399"/>
                      <a:pt x="18724" y="1399"/>
                      <a:pt x="18727" y="1399"/>
                    </a:cubicBezTo>
                    <a:cubicBezTo>
                      <a:pt x="18724" y="1396"/>
                      <a:pt x="18722" y="1393"/>
                      <a:pt x="18719" y="1390"/>
                    </a:cubicBezTo>
                    <a:cubicBezTo>
                      <a:pt x="18722" y="1390"/>
                      <a:pt x="18724" y="1390"/>
                      <a:pt x="18727" y="1390"/>
                    </a:cubicBezTo>
                    <a:cubicBezTo>
                      <a:pt x="18724" y="1387"/>
                      <a:pt x="18722" y="1385"/>
                      <a:pt x="18719" y="1382"/>
                    </a:cubicBezTo>
                    <a:cubicBezTo>
                      <a:pt x="18722" y="1382"/>
                      <a:pt x="18724" y="1382"/>
                      <a:pt x="18727" y="1382"/>
                    </a:cubicBezTo>
                    <a:cubicBezTo>
                      <a:pt x="18649" y="1298"/>
                      <a:pt x="18574" y="1217"/>
                      <a:pt x="18500" y="1137"/>
                    </a:cubicBezTo>
                    <a:cubicBezTo>
                      <a:pt x="18546" y="1137"/>
                      <a:pt x="18592" y="1137"/>
                      <a:pt x="18638" y="1137"/>
                    </a:cubicBezTo>
                    <a:cubicBezTo>
                      <a:pt x="18639" y="1138"/>
                      <a:pt x="18640" y="1139"/>
                      <a:pt x="18641" y="1140"/>
                    </a:cubicBezTo>
                    <a:cubicBezTo>
                      <a:pt x="18639" y="1140"/>
                      <a:pt x="18636" y="1140"/>
                      <a:pt x="18633" y="1140"/>
                    </a:cubicBezTo>
                    <a:cubicBezTo>
                      <a:pt x="18636" y="1143"/>
                      <a:pt x="18639" y="1146"/>
                      <a:pt x="18641" y="1149"/>
                    </a:cubicBezTo>
                    <a:cubicBezTo>
                      <a:pt x="18639" y="1149"/>
                      <a:pt x="18636" y="1149"/>
                      <a:pt x="18633" y="1149"/>
                    </a:cubicBezTo>
                    <a:cubicBezTo>
                      <a:pt x="18636" y="1151"/>
                      <a:pt x="18639" y="1154"/>
                      <a:pt x="18641" y="1157"/>
                    </a:cubicBezTo>
                    <a:cubicBezTo>
                      <a:pt x="18639" y="1157"/>
                      <a:pt x="18636" y="1157"/>
                      <a:pt x="18633" y="1157"/>
                    </a:cubicBezTo>
                    <a:cubicBezTo>
                      <a:pt x="18636" y="1159"/>
                      <a:pt x="18639" y="1163"/>
                      <a:pt x="18641" y="1165"/>
                    </a:cubicBezTo>
                    <a:cubicBezTo>
                      <a:pt x="18639" y="1165"/>
                      <a:pt x="18636" y="1165"/>
                      <a:pt x="18633" y="1165"/>
                    </a:cubicBezTo>
                    <a:cubicBezTo>
                      <a:pt x="18718" y="1255"/>
                      <a:pt x="18805" y="1347"/>
                      <a:pt x="18894" y="1440"/>
                    </a:cubicBezTo>
                    <a:cubicBezTo>
                      <a:pt x="19387" y="1440"/>
                      <a:pt x="19879" y="1440"/>
                      <a:pt x="20371" y="1440"/>
                    </a:cubicBezTo>
                    <a:cubicBezTo>
                      <a:pt x="20368" y="1438"/>
                      <a:pt x="20365" y="1435"/>
                      <a:pt x="20362" y="1432"/>
                    </a:cubicBezTo>
                    <a:cubicBezTo>
                      <a:pt x="20365" y="1432"/>
                      <a:pt x="20368" y="1432"/>
                      <a:pt x="20371" y="1432"/>
                    </a:cubicBezTo>
                    <a:cubicBezTo>
                      <a:pt x="20368" y="1429"/>
                      <a:pt x="20365" y="1427"/>
                      <a:pt x="20362" y="1424"/>
                    </a:cubicBezTo>
                    <a:cubicBezTo>
                      <a:pt x="20365" y="1424"/>
                      <a:pt x="20368" y="1424"/>
                      <a:pt x="20371" y="1424"/>
                    </a:cubicBezTo>
                    <a:cubicBezTo>
                      <a:pt x="20368" y="1421"/>
                      <a:pt x="20365" y="1418"/>
                      <a:pt x="20362" y="1415"/>
                    </a:cubicBezTo>
                    <a:cubicBezTo>
                      <a:pt x="20365" y="1415"/>
                      <a:pt x="20368" y="1415"/>
                      <a:pt x="20371" y="1415"/>
                    </a:cubicBezTo>
                    <a:cubicBezTo>
                      <a:pt x="20368" y="1413"/>
                      <a:pt x="20365" y="1410"/>
                      <a:pt x="20362" y="1407"/>
                    </a:cubicBezTo>
                    <a:cubicBezTo>
                      <a:pt x="20365" y="1407"/>
                      <a:pt x="20368" y="1407"/>
                      <a:pt x="20371" y="1407"/>
                    </a:cubicBezTo>
                    <a:cubicBezTo>
                      <a:pt x="20368" y="1404"/>
                      <a:pt x="20365" y="1402"/>
                      <a:pt x="20362" y="1399"/>
                    </a:cubicBezTo>
                    <a:cubicBezTo>
                      <a:pt x="20365" y="1399"/>
                      <a:pt x="20368" y="1399"/>
                      <a:pt x="20371" y="1399"/>
                    </a:cubicBezTo>
                    <a:cubicBezTo>
                      <a:pt x="20368" y="1396"/>
                      <a:pt x="20365" y="1393"/>
                      <a:pt x="20362" y="1390"/>
                    </a:cubicBezTo>
                    <a:cubicBezTo>
                      <a:pt x="20365" y="1390"/>
                      <a:pt x="20368" y="1390"/>
                      <a:pt x="20371" y="1390"/>
                    </a:cubicBezTo>
                    <a:cubicBezTo>
                      <a:pt x="20368" y="1387"/>
                      <a:pt x="20365" y="1385"/>
                      <a:pt x="20362" y="1382"/>
                    </a:cubicBezTo>
                    <a:cubicBezTo>
                      <a:pt x="20365" y="1382"/>
                      <a:pt x="20368" y="1382"/>
                      <a:pt x="20371" y="1382"/>
                    </a:cubicBezTo>
                    <a:cubicBezTo>
                      <a:pt x="20275" y="1298"/>
                      <a:pt x="20182" y="1217"/>
                      <a:pt x="20090" y="1137"/>
                    </a:cubicBezTo>
                    <a:cubicBezTo>
                      <a:pt x="20135" y="1137"/>
                      <a:pt x="20179" y="1137"/>
                      <a:pt x="20223" y="1137"/>
                    </a:cubicBezTo>
                    <a:cubicBezTo>
                      <a:pt x="20224" y="1138"/>
                      <a:pt x="20225" y="1139"/>
                      <a:pt x="20227" y="1140"/>
                    </a:cubicBezTo>
                    <a:cubicBezTo>
                      <a:pt x="20223" y="1140"/>
                      <a:pt x="20220" y="1140"/>
                      <a:pt x="20217" y="1140"/>
                    </a:cubicBezTo>
                    <a:cubicBezTo>
                      <a:pt x="20220" y="1143"/>
                      <a:pt x="20223" y="1146"/>
                      <a:pt x="20227" y="1149"/>
                    </a:cubicBezTo>
                    <a:cubicBezTo>
                      <a:pt x="20223" y="1149"/>
                      <a:pt x="20220" y="1149"/>
                      <a:pt x="20217" y="1149"/>
                    </a:cubicBezTo>
                    <a:cubicBezTo>
                      <a:pt x="20220" y="1151"/>
                      <a:pt x="20223" y="1154"/>
                      <a:pt x="20227" y="1157"/>
                    </a:cubicBezTo>
                    <a:cubicBezTo>
                      <a:pt x="20223" y="1157"/>
                      <a:pt x="20220" y="1157"/>
                      <a:pt x="20217" y="1157"/>
                    </a:cubicBezTo>
                    <a:cubicBezTo>
                      <a:pt x="20220" y="1160"/>
                      <a:pt x="20223" y="1163"/>
                      <a:pt x="20227" y="1165"/>
                    </a:cubicBezTo>
                    <a:cubicBezTo>
                      <a:pt x="20223" y="1165"/>
                      <a:pt x="20220" y="1165"/>
                      <a:pt x="20217" y="1165"/>
                    </a:cubicBezTo>
                    <a:cubicBezTo>
                      <a:pt x="20262" y="1204"/>
                      <a:pt x="20308" y="1243"/>
                      <a:pt x="20354" y="1282"/>
                    </a:cubicBezTo>
                    <a:cubicBezTo>
                      <a:pt x="20367" y="1282"/>
                      <a:pt x="20380" y="1282"/>
                      <a:pt x="20393" y="1282"/>
                    </a:cubicBezTo>
                    <a:cubicBezTo>
                      <a:pt x="20395" y="1284"/>
                      <a:pt x="20397" y="1286"/>
                      <a:pt x="20399" y="1288"/>
                    </a:cubicBezTo>
                    <a:cubicBezTo>
                      <a:pt x="20396" y="1288"/>
                      <a:pt x="20393" y="1288"/>
                      <a:pt x="20390" y="1288"/>
                    </a:cubicBezTo>
                    <a:cubicBezTo>
                      <a:pt x="20393" y="1291"/>
                      <a:pt x="20396" y="1293"/>
                      <a:pt x="20399" y="1296"/>
                    </a:cubicBezTo>
                    <a:cubicBezTo>
                      <a:pt x="20396" y="1296"/>
                      <a:pt x="20393" y="1296"/>
                      <a:pt x="20390" y="1296"/>
                    </a:cubicBezTo>
                    <a:cubicBezTo>
                      <a:pt x="20393" y="1299"/>
                      <a:pt x="20396" y="1302"/>
                      <a:pt x="20399" y="1305"/>
                    </a:cubicBezTo>
                    <a:cubicBezTo>
                      <a:pt x="20396" y="1305"/>
                      <a:pt x="20393" y="1305"/>
                      <a:pt x="20390" y="1305"/>
                    </a:cubicBezTo>
                    <a:cubicBezTo>
                      <a:pt x="20393" y="1307"/>
                      <a:pt x="20396" y="1310"/>
                      <a:pt x="20399" y="1313"/>
                    </a:cubicBezTo>
                    <a:cubicBezTo>
                      <a:pt x="20396" y="1313"/>
                      <a:pt x="20393" y="1313"/>
                      <a:pt x="20390" y="1313"/>
                    </a:cubicBezTo>
                    <a:cubicBezTo>
                      <a:pt x="20439" y="1355"/>
                      <a:pt x="20488" y="1397"/>
                      <a:pt x="20539" y="1440"/>
                    </a:cubicBezTo>
                    <a:cubicBezTo>
                      <a:pt x="21031" y="1440"/>
                      <a:pt x="21523" y="1440"/>
                      <a:pt x="22016" y="1440"/>
                    </a:cubicBezTo>
                    <a:cubicBezTo>
                      <a:pt x="22012" y="1438"/>
                      <a:pt x="22008" y="1435"/>
                      <a:pt x="22004" y="1432"/>
                    </a:cubicBezTo>
                    <a:cubicBezTo>
                      <a:pt x="22008" y="1432"/>
                      <a:pt x="22012" y="1432"/>
                      <a:pt x="22016" y="1432"/>
                    </a:cubicBezTo>
                    <a:cubicBezTo>
                      <a:pt x="22012" y="1429"/>
                      <a:pt x="22008" y="1426"/>
                      <a:pt x="22004" y="1424"/>
                    </a:cubicBezTo>
                    <a:cubicBezTo>
                      <a:pt x="22008" y="1424"/>
                      <a:pt x="22012" y="1424"/>
                      <a:pt x="22016" y="1424"/>
                    </a:cubicBezTo>
                    <a:cubicBezTo>
                      <a:pt x="22012" y="1421"/>
                      <a:pt x="22008" y="1418"/>
                      <a:pt x="22004" y="1415"/>
                    </a:cubicBezTo>
                    <a:cubicBezTo>
                      <a:pt x="22008" y="1415"/>
                      <a:pt x="22012" y="1415"/>
                      <a:pt x="22016" y="1415"/>
                    </a:cubicBezTo>
                    <a:cubicBezTo>
                      <a:pt x="22012" y="1413"/>
                      <a:pt x="22008" y="1410"/>
                      <a:pt x="22004" y="1407"/>
                    </a:cubicBezTo>
                    <a:cubicBezTo>
                      <a:pt x="22008" y="1407"/>
                      <a:pt x="22012" y="1407"/>
                      <a:pt x="22016" y="1407"/>
                    </a:cubicBezTo>
                    <a:cubicBezTo>
                      <a:pt x="22012" y="1404"/>
                      <a:pt x="22008" y="1401"/>
                      <a:pt x="22004" y="1399"/>
                    </a:cubicBezTo>
                    <a:cubicBezTo>
                      <a:pt x="22008" y="1399"/>
                      <a:pt x="22012" y="1399"/>
                      <a:pt x="22016" y="1399"/>
                    </a:cubicBezTo>
                    <a:cubicBezTo>
                      <a:pt x="22012" y="1396"/>
                      <a:pt x="22008" y="1393"/>
                      <a:pt x="22004" y="1390"/>
                    </a:cubicBezTo>
                    <a:cubicBezTo>
                      <a:pt x="22008" y="1390"/>
                      <a:pt x="22012" y="1390"/>
                      <a:pt x="22016" y="1390"/>
                    </a:cubicBezTo>
                    <a:cubicBezTo>
                      <a:pt x="22012" y="1387"/>
                      <a:pt x="22008" y="1385"/>
                      <a:pt x="22004" y="1382"/>
                    </a:cubicBezTo>
                    <a:cubicBezTo>
                      <a:pt x="22008" y="1382"/>
                      <a:pt x="22012" y="1382"/>
                      <a:pt x="22016" y="1382"/>
                    </a:cubicBezTo>
                    <a:cubicBezTo>
                      <a:pt x="21957" y="1339"/>
                      <a:pt x="21899" y="1297"/>
                      <a:pt x="21841" y="1254"/>
                    </a:cubicBezTo>
                    <a:cubicBezTo>
                      <a:pt x="21826" y="1254"/>
                      <a:pt x="21811" y="1254"/>
                      <a:pt x="21796" y="1254"/>
                    </a:cubicBezTo>
                    <a:cubicBezTo>
                      <a:pt x="21793" y="1253"/>
                      <a:pt x="21791" y="1251"/>
                      <a:pt x="21788" y="1249"/>
                    </a:cubicBezTo>
                    <a:cubicBezTo>
                      <a:pt x="21792" y="1249"/>
                      <a:pt x="21795" y="1249"/>
                      <a:pt x="21799" y="1249"/>
                    </a:cubicBezTo>
                    <a:cubicBezTo>
                      <a:pt x="21795" y="1246"/>
                      <a:pt x="21792" y="1243"/>
                      <a:pt x="21788" y="1240"/>
                    </a:cubicBezTo>
                    <a:cubicBezTo>
                      <a:pt x="21792" y="1240"/>
                      <a:pt x="21795" y="1240"/>
                      <a:pt x="21799" y="1240"/>
                    </a:cubicBezTo>
                    <a:cubicBezTo>
                      <a:pt x="21795" y="1238"/>
                      <a:pt x="21792" y="1235"/>
                      <a:pt x="21788" y="1232"/>
                    </a:cubicBezTo>
                    <a:cubicBezTo>
                      <a:pt x="21792" y="1232"/>
                      <a:pt x="21795" y="1232"/>
                      <a:pt x="21799" y="1232"/>
                    </a:cubicBezTo>
                    <a:cubicBezTo>
                      <a:pt x="21795" y="1229"/>
                      <a:pt x="21792" y="1227"/>
                      <a:pt x="21788" y="1224"/>
                    </a:cubicBezTo>
                    <a:cubicBezTo>
                      <a:pt x="21792" y="1224"/>
                      <a:pt x="21795" y="1224"/>
                      <a:pt x="21799" y="1224"/>
                    </a:cubicBezTo>
                    <a:cubicBezTo>
                      <a:pt x="21759" y="1195"/>
                      <a:pt x="21720" y="1166"/>
                      <a:pt x="21681" y="1137"/>
                    </a:cubicBezTo>
                    <a:cubicBezTo>
                      <a:pt x="21737" y="1137"/>
                      <a:pt x="21793" y="1137"/>
                      <a:pt x="21849" y="1137"/>
                    </a:cubicBezTo>
                    <a:cubicBezTo>
                      <a:pt x="21850" y="1138"/>
                      <a:pt x="21852" y="1139"/>
                      <a:pt x="21853" y="1140"/>
                    </a:cubicBezTo>
                    <a:cubicBezTo>
                      <a:pt x="21849" y="1140"/>
                      <a:pt x="21846" y="1140"/>
                      <a:pt x="21842" y="1140"/>
                    </a:cubicBezTo>
                    <a:cubicBezTo>
                      <a:pt x="21845" y="1143"/>
                      <a:pt x="21850" y="1146"/>
                      <a:pt x="21853" y="1149"/>
                    </a:cubicBezTo>
                    <a:cubicBezTo>
                      <a:pt x="21849" y="1149"/>
                      <a:pt x="21846" y="1149"/>
                      <a:pt x="21842" y="1149"/>
                    </a:cubicBezTo>
                    <a:cubicBezTo>
                      <a:pt x="21845" y="1151"/>
                      <a:pt x="21850" y="1154"/>
                      <a:pt x="21853" y="1157"/>
                    </a:cubicBezTo>
                    <a:cubicBezTo>
                      <a:pt x="21849" y="1157"/>
                      <a:pt x="21846" y="1157"/>
                      <a:pt x="21842" y="1157"/>
                    </a:cubicBezTo>
                    <a:cubicBezTo>
                      <a:pt x="21845" y="1159"/>
                      <a:pt x="21850" y="1163"/>
                      <a:pt x="21853" y="1165"/>
                    </a:cubicBezTo>
                    <a:cubicBezTo>
                      <a:pt x="21849" y="1165"/>
                      <a:pt x="21846" y="1165"/>
                      <a:pt x="21842" y="1165"/>
                    </a:cubicBezTo>
                    <a:cubicBezTo>
                      <a:pt x="21967" y="1255"/>
                      <a:pt x="22095" y="1346"/>
                      <a:pt x="22226" y="1440"/>
                    </a:cubicBezTo>
                    <a:cubicBezTo>
                      <a:pt x="22718" y="1440"/>
                      <a:pt x="23211" y="1440"/>
                      <a:pt x="23703" y="1440"/>
                    </a:cubicBezTo>
                    <a:cubicBezTo>
                      <a:pt x="23699" y="1438"/>
                      <a:pt x="23694" y="1435"/>
                      <a:pt x="23690" y="1432"/>
                    </a:cubicBezTo>
                    <a:cubicBezTo>
                      <a:pt x="23694" y="1432"/>
                      <a:pt x="23699" y="1432"/>
                      <a:pt x="23703" y="1432"/>
                    </a:cubicBezTo>
                    <a:cubicBezTo>
                      <a:pt x="23699" y="1429"/>
                      <a:pt x="23694" y="1427"/>
                      <a:pt x="23690" y="1424"/>
                    </a:cubicBezTo>
                    <a:cubicBezTo>
                      <a:pt x="23694" y="1424"/>
                      <a:pt x="23699" y="1424"/>
                      <a:pt x="23703" y="1424"/>
                    </a:cubicBezTo>
                    <a:cubicBezTo>
                      <a:pt x="23699" y="1421"/>
                      <a:pt x="23694" y="1418"/>
                      <a:pt x="23690" y="1415"/>
                    </a:cubicBezTo>
                    <a:cubicBezTo>
                      <a:pt x="23694" y="1415"/>
                      <a:pt x="23699" y="1415"/>
                      <a:pt x="23703" y="1415"/>
                    </a:cubicBezTo>
                    <a:cubicBezTo>
                      <a:pt x="23699" y="1413"/>
                      <a:pt x="23694" y="1410"/>
                      <a:pt x="23690" y="1407"/>
                    </a:cubicBezTo>
                    <a:cubicBezTo>
                      <a:pt x="23694" y="1407"/>
                      <a:pt x="23699" y="1407"/>
                      <a:pt x="23703" y="1407"/>
                    </a:cubicBezTo>
                    <a:cubicBezTo>
                      <a:pt x="23699" y="1404"/>
                      <a:pt x="23694" y="1402"/>
                      <a:pt x="23690" y="1399"/>
                    </a:cubicBezTo>
                    <a:cubicBezTo>
                      <a:pt x="23694" y="1399"/>
                      <a:pt x="23699" y="1399"/>
                      <a:pt x="23703" y="1399"/>
                    </a:cubicBezTo>
                    <a:cubicBezTo>
                      <a:pt x="23699" y="1396"/>
                      <a:pt x="23694" y="1393"/>
                      <a:pt x="23690" y="1390"/>
                    </a:cubicBezTo>
                    <a:cubicBezTo>
                      <a:pt x="23694" y="1390"/>
                      <a:pt x="23699" y="1390"/>
                      <a:pt x="23703" y="1390"/>
                    </a:cubicBezTo>
                    <a:cubicBezTo>
                      <a:pt x="23699" y="1387"/>
                      <a:pt x="23694" y="1385"/>
                      <a:pt x="23690" y="1382"/>
                    </a:cubicBezTo>
                    <a:close/>
                    <a:moveTo>
                      <a:pt x="19769" y="1107"/>
                    </a:moveTo>
                    <a:cubicBezTo>
                      <a:pt x="19725" y="1107"/>
                      <a:pt x="19680" y="1107"/>
                      <a:pt x="19636" y="1107"/>
                    </a:cubicBezTo>
                    <a:cubicBezTo>
                      <a:pt x="19635" y="1106"/>
                      <a:pt x="19634" y="1105"/>
                      <a:pt x="19633" y="1104"/>
                    </a:cubicBezTo>
                    <a:cubicBezTo>
                      <a:pt x="19636" y="1104"/>
                      <a:pt x="19639" y="1104"/>
                      <a:pt x="19642" y="1104"/>
                    </a:cubicBezTo>
                    <a:cubicBezTo>
                      <a:pt x="19639" y="1101"/>
                      <a:pt x="19636" y="1098"/>
                      <a:pt x="19633" y="1095"/>
                    </a:cubicBezTo>
                    <a:cubicBezTo>
                      <a:pt x="19636" y="1095"/>
                      <a:pt x="19639" y="1095"/>
                      <a:pt x="19642" y="1095"/>
                    </a:cubicBezTo>
                    <a:cubicBezTo>
                      <a:pt x="19639" y="1092"/>
                      <a:pt x="19636" y="1090"/>
                      <a:pt x="19633" y="1087"/>
                    </a:cubicBezTo>
                    <a:cubicBezTo>
                      <a:pt x="19636" y="1087"/>
                      <a:pt x="19639" y="1087"/>
                      <a:pt x="19642" y="1087"/>
                    </a:cubicBezTo>
                    <a:cubicBezTo>
                      <a:pt x="19639" y="1084"/>
                      <a:pt x="19636" y="1081"/>
                      <a:pt x="19633" y="1079"/>
                    </a:cubicBezTo>
                    <a:cubicBezTo>
                      <a:pt x="19636" y="1079"/>
                      <a:pt x="19639" y="1079"/>
                      <a:pt x="19642" y="1079"/>
                    </a:cubicBezTo>
                    <a:cubicBezTo>
                      <a:pt x="19561" y="1004"/>
                      <a:pt x="19482" y="932"/>
                      <a:pt x="19404" y="861"/>
                    </a:cubicBezTo>
                    <a:cubicBezTo>
                      <a:pt x="19443" y="861"/>
                      <a:pt x="19483" y="861"/>
                      <a:pt x="19522" y="861"/>
                    </a:cubicBezTo>
                    <a:cubicBezTo>
                      <a:pt x="19525" y="863"/>
                      <a:pt x="19527" y="865"/>
                      <a:pt x="19529" y="867"/>
                    </a:cubicBezTo>
                    <a:cubicBezTo>
                      <a:pt x="19526" y="867"/>
                      <a:pt x="19523" y="867"/>
                      <a:pt x="19520" y="867"/>
                    </a:cubicBezTo>
                    <a:cubicBezTo>
                      <a:pt x="19523" y="869"/>
                      <a:pt x="19526" y="872"/>
                      <a:pt x="19529" y="875"/>
                    </a:cubicBezTo>
                    <a:cubicBezTo>
                      <a:pt x="19526" y="875"/>
                      <a:pt x="19523" y="875"/>
                      <a:pt x="19520" y="875"/>
                    </a:cubicBezTo>
                    <a:cubicBezTo>
                      <a:pt x="19523" y="878"/>
                      <a:pt x="19526" y="881"/>
                      <a:pt x="19529" y="883"/>
                    </a:cubicBezTo>
                    <a:cubicBezTo>
                      <a:pt x="19526" y="883"/>
                      <a:pt x="19523" y="883"/>
                      <a:pt x="19520" y="883"/>
                    </a:cubicBezTo>
                    <a:cubicBezTo>
                      <a:pt x="19600" y="956"/>
                      <a:pt x="19684" y="1031"/>
                      <a:pt x="19769" y="1107"/>
                    </a:cubicBezTo>
                    <a:close/>
                    <a:moveTo>
                      <a:pt x="18198" y="1107"/>
                    </a:moveTo>
                    <a:cubicBezTo>
                      <a:pt x="18152" y="1107"/>
                      <a:pt x="18106" y="1107"/>
                      <a:pt x="18060" y="1107"/>
                    </a:cubicBezTo>
                    <a:cubicBezTo>
                      <a:pt x="18059" y="1106"/>
                      <a:pt x="18058" y="1105"/>
                      <a:pt x="18057" y="1104"/>
                    </a:cubicBezTo>
                    <a:cubicBezTo>
                      <a:pt x="18060" y="1104"/>
                      <a:pt x="18062" y="1104"/>
                      <a:pt x="18065" y="1104"/>
                    </a:cubicBezTo>
                    <a:cubicBezTo>
                      <a:pt x="18062" y="1101"/>
                      <a:pt x="18060" y="1098"/>
                      <a:pt x="18057" y="1095"/>
                    </a:cubicBezTo>
                    <a:cubicBezTo>
                      <a:pt x="18060" y="1095"/>
                      <a:pt x="18062" y="1095"/>
                      <a:pt x="18065" y="1095"/>
                    </a:cubicBezTo>
                    <a:cubicBezTo>
                      <a:pt x="18062" y="1092"/>
                      <a:pt x="18060" y="1090"/>
                      <a:pt x="18057" y="1087"/>
                    </a:cubicBezTo>
                    <a:cubicBezTo>
                      <a:pt x="18060" y="1087"/>
                      <a:pt x="18062" y="1087"/>
                      <a:pt x="18065" y="1087"/>
                    </a:cubicBezTo>
                    <a:cubicBezTo>
                      <a:pt x="18062" y="1084"/>
                      <a:pt x="18060" y="1081"/>
                      <a:pt x="18057" y="1079"/>
                    </a:cubicBezTo>
                    <a:cubicBezTo>
                      <a:pt x="18060" y="1079"/>
                      <a:pt x="18062" y="1079"/>
                      <a:pt x="18065" y="1079"/>
                    </a:cubicBezTo>
                    <a:cubicBezTo>
                      <a:pt x="18000" y="1005"/>
                      <a:pt x="17937" y="932"/>
                      <a:pt x="17875" y="861"/>
                    </a:cubicBezTo>
                    <a:cubicBezTo>
                      <a:pt x="17917" y="861"/>
                      <a:pt x="17959" y="861"/>
                      <a:pt x="18001" y="861"/>
                    </a:cubicBezTo>
                    <a:cubicBezTo>
                      <a:pt x="18002" y="863"/>
                      <a:pt x="18004" y="865"/>
                      <a:pt x="18006" y="867"/>
                    </a:cubicBezTo>
                    <a:cubicBezTo>
                      <a:pt x="18003" y="867"/>
                      <a:pt x="18001" y="867"/>
                      <a:pt x="17998" y="867"/>
                    </a:cubicBezTo>
                    <a:cubicBezTo>
                      <a:pt x="18001" y="869"/>
                      <a:pt x="18003" y="872"/>
                      <a:pt x="18006" y="875"/>
                    </a:cubicBezTo>
                    <a:cubicBezTo>
                      <a:pt x="18003" y="875"/>
                      <a:pt x="18001" y="875"/>
                      <a:pt x="17998" y="875"/>
                    </a:cubicBezTo>
                    <a:cubicBezTo>
                      <a:pt x="18001" y="878"/>
                      <a:pt x="18003" y="881"/>
                      <a:pt x="18006" y="883"/>
                    </a:cubicBezTo>
                    <a:cubicBezTo>
                      <a:pt x="18003" y="883"/>
                      <a:pt x="18001" y="883"/>
                      <a:pt x="17998" y="883"/>
                    </a:cubicBezTo>
                    <a:cubicBezTo>
                      <a:pt x="18063" y="956"/>
                      <a:pt x="18130" y="1031"/>
                      <a:pt x="18198" y="1107"/>
                    </a:cubicBezTo>
                    <a:close/>
                    <a:moveTo>
                      <a:pt x="16627" y="1107"/>
                    </a:moveTo>
                    <a:cubicBezTo>
                      <a:pt x="16580" y="1107"/>
                      <a:pt x="16532" y="1107"/>
                      <a:pt x="16484" y="1107"/>
                    </a:cubicBezTo>
                    <a:cubicBezTo>
                      <a:pt x="16483" y="1106"/>
                      <a:pt x="16483" y="1105"/>
                      <a:pt x="16482" y="1104"/>
                    </a:cubicBezTo>
                    <a:cubicBezTo>
                      <a:pt x="16484" y="1104"/>
                      <a:pt x="16486" y="1104"/>
                      <a:pt x="16487" y="1104"/>
                    </a:cubicBezTo>
                    <a:cubicBezTo>
                      <a:pt x="16486" y="1101"/>
                      <a:pt x="16484" y="1098"/>
                      <a:pt x="16482" y="1095"/>
                    </a:cubicBezTo>
                    <a:cubicBezTo>
                      <a:pt x="16484" y="1095"/>
                      <a:pt x="16486" y="1095"/>
                      <a:pt x="16487" y="1095"/>
                    </a:cubicBezTo>
                    <a:cubicBezTo>
                      <a:pt x="16486" y="1092"/>
                      <a:pt x="16484" y="1090"/>
                      <a:pt x="16482" y="1087"/>
                    </a:cubicBezTo>
                    <a:cubicBezTo>
                      <a:pt x="16484" y="1087"/>
                      <a:pt x="16486" y="1087"/>
                      <a:pt x="16487" y="1087"/>
                    </a:cubicBezTo>
                    <a:cubicBezTo>
                      <a:pt x="16486" y="1084"/>
                      <a:pt x="16484" y="1081"/>
                      <a:pt x="16482" y="1079"/>
                    </a:cubicBezTo>
                    <a:cubicBezTo>
                      <a:pt x="16484" y="1079"/>
                      <a:pt x="16486" y="1079"/>
                      <a:pt x="16487" y="1079"/>
                    </a:cubicBezTo>
                    <a:cubicBezTo>
                      <a:pt x="16439" y="1005"/>
                      <a:pt x="16392" y="932"/>
                      <a:pt x="16346" y="861"/>
                    </a:cubicBezTo>
                    <a:cubicBezTo>
                      <a:pt x="16390" y="861"/>
                      <a:pt x="16434" y="861"/>
                      <a:pt x="16479" y="861"/>
                    </a:cubicBezTo>
                    <a:cubicBezTo>
                      <a:pt x="16480" y="863"/>
                      <a:pt x="16482" y="865"/>
                      <a:pt x="16483" y="867"/>
                    </a:cubicBezTo>
                    <a:cubicBezTo>
                      <a:pt x="16481" y="867"/>
                      <a:pt x="16479" y="867"/>
                      <a:pt x="16477" y="867"/>
                    </a:cubicBezTo>
                    <a:cubicBezTo>
                      <a:pt x="16479" y="869"/>
                      <a:pt x="16481" y="872"/>
                      <a:pt x="16483" y="875"/>
                    </a:cubicBezTo>
                    <a:cubicBezTo>
                      <a:pt x="16481" y="875"/>
                      <a:pt x="16479" y="875"/>
                      <a:pt x="16477" y="875"/>
                    </a:cubicBezTo>
                    <a:cubicBezTo>
                      <a:pt x="16479" y="878"/>
                      <a:pt x="16481" y="881"/>
                      <a:pt x="16483" y="883"/>
                    </a:cubicBezTo>
                    <a:cubicBezTo>
                      <a:pt x="16481" y="883"/>
                      <a:pt x="16479" y="883"/>
                      <a:pt x="16477" y="883"/>
                    </a:cubicBezTo>
                    <a:cubicBezTo>
                      <a:pt x="16526" y="956"/>
                      <a:pt x="16576" y="1031"/>
                      <a:pt x="16627" y="1107"/>
                    </a:cubicBezTo>
                    <a:close/>
                    <a:moveTo>
                      <a:pt x="5667" y="883"/>
                    </a:moveTo>
                    <a:cubicBezTo>
                      <a:pt x="5669" y="881"/>
                      <a:pt x="5672" y="878"/>
                      <a:pt x="5674" y="875"/>
                    </a:cubicBezTo>
                    <a:cubicBezTo>
                      <a:pt x="5671" y="875"/>
                      <a:pt x="5669" y="875"/>
                      <a:pt x="5667" y="875"/>
                    </a:cubicBezTo>
                    <a:cubicBezTo>
                      <a:pt x="5669" y="872"/>
                      <a:pt x="5672" y="869"/>
                      <a:pt x="5674" y="867"/>
                    </a:cubicBezTo>
                    <a:cubicBezTo>
                      <a:pt x="5671" y="867"/>
                      <a:pt x="5669" y="867"/>
                      <a:pt x="5667" y="867"/>
                    </a:cubicBezTo>
                    <a:cubicBezTo>
                      <a:pt x="5668" y="865"/>
                      <a:pt x="5670" y="863"/>
                      <a:pt x="5672" y="861"/>
                    </a:cubicBezTo>
                    <a:cubicBezTo>
                      <a:pt x="5714" y="861"/>
                      <a:pt x="5756" y="861"/>
                      <a:pt x="5797" y="861"/>
                    </a:cubicBezTo>
                    <a:cubicBezTo>
                      <a:pt x="5735" y="932"/>
                      <a:pt x="5672" y="1004"/>
                      <a:pt x="5607" y="1079"/>
                    </a:cubicBezTo>
                    <a:cubicBezTo>
                      <a:pt x="5609" y="1079"/>
                      <a:pt x="5612" y="1079"/>
                      <a:pt x="5614" y="1079"/>
                    </a:cubicBezTo>
                    <a:cubicBezTo>
                      <a:pt x="5612" y="1081"/>
                      <a:pt x="5609" y="1084"/>
                      <a:pt x="5607" y="1087"/>
                    </a:cubicBezTo>
                    <a:cubicBezTo>
                      <a:pt x="5609" y="1087"/>
                      <a:pt x="5612" y="1087"/>
                      <a:pt x="5614" y="1087"/>
                    </a:cubicBezTo>
                    <a:cubicBezTo>
                      <a:pt x="5612" y="1090"/>
                      <a:pt x="5609" y="1092"/>
                      <a:pt x="5607" y="1095"/>
                    </a:cubicBezTo>
                    <a:cubicBezTo>
                      <a:pt x="5609" y="1095"/>
                      <a:pt x="5612" y="1095"/>
                      <a:pt x="5614" y="1095"/>
                    </a:cubicBezTo>
                    <a:cubicBezTo>
                      <a:pt x="5612" y="1098"/>
                      <a:pt x="5609" y="1101"/>
                      <a:pt x="5607" y="1104"/>
                    </a:cubicBezTo>
                    <a:cubicBezTo>
                      <a:pt x="5609" y="1104"/>
                      <a:pt x="5612" y="1104"/>
                      <a:pt x="5614" y="1104"/>
                    </a:cubicBezTo>
                    <a:cubicBezTo>
                      <a:pt x="5613" y="1105"/>
                      <a:pt x="5612" y="1106"/>
                      <a:pt x="5611" y="1107"/>
                    </a:cubicBezTo>
                    <a:cubicBezTo>
                      <a:pt x="5565" y="1107"/>
                      <a:pt x="5519" y="1107"/>
                      <a:pt x="5473" y="1107"/>
                    </a:cubicBezTo>
                    <a:cubicBezTo>
                      <a:pt x="5541" y="1031"/>
                      <a:pt x="5609" y="956"/>
                      <a:pt x="5674" y="883"/>
                    </a:cubicBezTo>
                    <a:cubicBezTo>
                      <a:pt x="5671" y="883"/>
                      <a:pt x="5669" y="883"/>
                      <a:pt x="5667" y="883"/>
                    </a:cubicBezTo>
                    <a:close/>
                    <a:moveTo>
                      <a:pt x="4157" y="883"/>
                    </a:moveTo>
                    <a:cubicBezTo>
                      <a:pt x="4160" y="881"/>
                      <a:pt x="4163" y="878"/>
                      <a:pt x="4166" y="875"/>
                    </a:cubicBezTo>
                    <a:cubicBezTo>
                      <a:pt x="4163" y="875"/>
                      <a:pt x="4160" y="875"/>
                      <a:pt x="4157" y="875"/>
                    </a:cubicBezTo>
                    <a:cubicBezTo>
                      <a:pt x="4160" y="872"/>
                      <a:pt x="4163" y="869"/>
                      <a:pt x="4166" y="867"/>
                    </a:cubicBezTo>
                    <a:cubicBezTo>
                      <a:pt x="4163" y="867"/>
                      <a:pt x="4160" y="867"/>
                      <a:pt x="4157" y="867"/>
                    </a:cubicBezTo>
                    <a:cubicBezTo>
                      <a:pt x="4159" y="865"/>
                      <a:pt x="4161" y="863"/>
                      <a:pt x="4163" y="861"/>
                    </a:cubicBezTo>
                    <a:cubicBezTo>
                      <a:pt x="4198" y="861"/>
                      <a:pt x="4233" y="861"/>
                      <a:pt x="4268" y="861"/>
                    </a:cubicBezTo>
                    <a:cubicBezTo>
                      <a:pt x="4190" y="932"/>
                      <a:pt x="4111" y="1005"/>
                      <a:pt x="4029" y="1079"/>
                    </a:cubicBezTo>
                    <a:cubicBezTo>
                      <a:pt x="4032" y="1079"/>
                      <a:pt x="4035" y="1079"/>
                      <a:pt x="4038" y="1079"/>
                    </a:cubicBezTo>
                    <a:cubicBezTo>
                      <a:pt x="4035" y="1081"/>
                      <a:pt x="4032" y="1084"/>
                      <a:pt x="4029" y="1087"/>
                    </a:cubicBezTo>
                    <a:cubicBezTo>
                      <a:pt x="4032" y="1087"/>
                      <a:pt x="4035" y="1087"/>
                      <a:pt x="4038" y="1087"/>
                    </a:cubicBezTo>
                    <a:cubicBezTo>
                      <a:pt x="4035" y="1090"/>
                      <a:pt x="4032" y="1092"/>
                      <a:pt x="4029" y="1095"/>
                    </a:cubicBezTo>
                    <a:cubicBezTo>
                      <a:pt x="4032" y="1095"/>
                      <a:pt x="4035" y="1095"/>
                      <a:pt x="4038" y="1095"/>
                    </a:cubicBezTo>
                    <a:cubicBezTo>
                      <a:pt x="4035" y="1098"/>
                      <a:pt x="4032" y="1101"/>
                      <a:pt x="4029" y="1104"/>
                    </a:cubicBezTo>
                    <a:cubicBezTo>
                      <a:pt x="4032" y="1104"/>
                      <a:pt x="4035" y="1104"/>
                      <a:pt x="4038" y="1104"/>
                    </a:cubicBezTo>
                    <a:cubicBezTo>
                      <a:pt x="4037" y="1105"/>
                      <a:pt x="4036" y="1106"/>
                      <a:pt x="4035" y="1107"/>
                    </a:cubicBezTo>
                    <a:cubicBezTo>
                      <a:pt x="3996" y="1107"/>
                      <a:pt x="3956" y="1107"/>
                      <a:pt x="3917" y="1107"/>
                    </a:cubicBezTo>
                    <a:cubicBezTo>
                      <a:pt x="4002" y="1031"/>
                      <a:pt x="4085" y="956"/>
                      <a:pt x="4166" y="883"/>
                    </a:cubicBezTo>
                    <a:cubicBezTo>
                      <a:pt x="4163" y="883"/>
                      <a:pt x="4160" y="883"/>
                      <a:pt x="4157" y="883"/>
                    </a:cubicBezTo>
                    <a:close/>
                    <a:moveTo>
                      <a:pt x="3668" y="626"/>
                    </a:moveTo>
                    <a:cubicBezTo>
                      <a:pt x="3671" y="624"/>
                      <a:pt x="3675" y="621"/>
                      <a:pt x="3678" y="618"/>
                    </a:cubicBezTo>
                    <a:cubicBezTo>
                      <a:pt x="3675" y="618"/>
                      <a:pt x="3672" y="618"/>
                      <a:pt x="3668" y="618"/>
                    </a:cubicBezTo>
                    <a:cubicBezTo>
                      <a:pt x="3671" y="615"/>
                      <a:pt x="3675" y="613"/>
                      <a:pt x="3678" y="610"/>
                    </a:cubicBezTo>
                    <a:cubicBezTo>
                      <a:pt x="3675" y="610"/>
                      <a:pt x="3672" y="610"/>
                      <a:pt x="3668" y="610"/>
                    </a:cubicBezTo>
                    <a:cubicBezTo>
                      <a:pt x="3671" y="608"/>
                      <a:pt x="3673" y="606"/>
                      <a:pt x="3676" y="604"/>
                    </a:cubicBezTo>
                    <a:cubicBezTo>
                      <a:pt x="3719" y="604"/>
                      <a:pt x="3763" y="604"/>
                      <a:pt x="3806" y="604"/>
                    </a:cubicBezTo>
                    <a:cubicBezTo>
                      <a:pt x="3727" y="669"/>
                      <a:pt x="3648" y="735"/>
                      <a:pt x="3566" y="803"/>
                    </a:cubicBezTo>
                    <a:cubicBezTo>
                      <a:pt x="3569" y="803"/>
                      <a:pt x="3572" y="803"/>
                      <a:pt x="3576" y="803"/>
                    </a:cubicBezTo>
                    <a:cubicBezTo>
                      <a:pt x="3572" y="805"/>
                      <a:pt x="3569" y="808"/>
                      <a:pt x="3566" y="811"/>
                    </a:cubicBezTo>
                    <a:cubicBezTo>
                      <a:pt x="3569" y="811"/>
                      <a:pt x="3572" y="811"/>
                      <a:pt x="3576" y="811"/>
                    </a:cubicBezTo>
                    <a:cubicBezTo>
                      <a:pt x="3572" y="814"/>
                      <a:pt x="3569" y="816"/>
                      <a:pt x="3566" y="819"/>
                    </a:cubicBezTo>
                    <a:cubicBezTo>
                      <a:pt x="3569" y="819"/>
                      <a:pt x="3572" y="819"/>
                      <a:pt x="3576" y="819"/>
                    </a:cubicBezTo>
                    <a:cubicBezTo>
                      <a:pt x="3573" y="821"/>
                      <a:pt x="3571" y="823"/>
                      <a:pt x="3569" y="825"/>
                    </a:cubicBezTo>
                    <a:cubicBezTo>
                      <a:pt x="3523" y="825"/>
                      <a:pt x="3478" y="825"/>
                      <a:pt x="3433" y="825"/>
                    </a:cubicBezTo>
                    <a:cubicBezTo>
                      <a:pt x="3516" y="758"/>
                      <a:pt x="3599" y="691"/>
                      <a:pt x="3678" y="626"/>
                    </a:cubicBezTo>
                    <a:cubicBezTo>
                      <a:pt x="3675" y="626"/>
                      <a:pt x="3672" y="626"/>
                      <a:pt x="3668" y="626"/>
                    </a:cubicBezTo>
                    <a:close/>
                    <a:moveTo>
                      <a:pt x="3666" y="386"/>
                    </a:moveTo>
                    <a:cubicBezTo>
                      <a:pt x="3670" y="383"/>
                      <a:pt x="3674" y="380"/>
                      <a:pt x="3677" y="378"/>
                    </a:cubicBezTo>
                    <a:cubicBezTo>
                      <a:pt x="3674" y="378"/>
                      <a:pt x="3670" y="378"/>
                      <a:pt x="3666" y="378"/>
                    </a:cubicBezTo>
                    <a:cubicBezTo>
                      <a:pt x="3670" y="375"/>
                      <a:pt x="3674" y="372"/>
                      <a:pt x="3677" y="369"/>
                    </a:cubicBezTo>
                    <a:cubicBezTo>
                      <a:pt x="3674" y="369"/>
                      <a:pt x="3670" y="369"/>
                      <a:pt x="3666" y="369"/>
                    </a:cubicBezTo>
                    <a:cubicBezTo>
                      <a:pt x="3669" y="367"/>
                      <a:pt x="3672" y="365"/>
                      <a:pt x="3674" y="363"/>
                    </a:cubicBezTo>
                    <a:cubicBezTo>
                      <a:pt x="3708" y="363"/>
                      <a:pt x="3742" y="363"/>
                      <a:pt x="3776" y="363"/>
                    </a:cubicBezTo>
                    <a:cubicBezTo>
                      <a:pt x="3701" y="423"/>
                      <a:pt x="3625" y="483"/>
                      <a:pt x="3547" y="545"/>
                    </a:cubicBezTo>
                    <a:cubicBezTo>
                      <a:pt x="3550" y="545"/>
                      <a:pt x="3554" y="545"/>
                      <a:pt x="3557" y="545"/>
                    </a:cubicBezTo>
                    <a:cubicBezTo>
                      <a:pt x="3554" y="548"/>
                      <a:pt x="3550" y="551"/>
                      <a:pt x="3547" y="554"/>
                    </a:cubicBezTo>
                    <a:cubicBezTo>
                      <a:pt x="3550" y="554"/>
                      <a:pt x="3554" y="554"/>
                      <a:pt x="3557" y="554"/>
                    </a:cubicBezTo>
                    <a:cubicBezTo>
                      <a:pt x="3554" y="556"/>
                      <a:pt x="3550" y="559"/>
                      <a:pt x="3547" y="562"/>
                    </a:cubicBezTo>
                    <a:cubicBezTo>
                      <a:pt x="3550" y="562"/>
                      <a:pt x="3554" y="562"/>
                      <a:pt x="3557" y="562"/>
                    </a:cubicBezTo>
                    <a:cubicBezTo>
                      <a:pt x="3555" y="564"/>
                      <a:pt x="3552" y="566"/>
                      <a:pt x="3549" y="568"/>
                    </a:cubicBezTo>
                    <a:cubicBezTo>
                      <a:pt x="3514" y="568"/>
                      <a:pt x="3479" y="568"/>
                      <a:pt x="3444" y="568"/>
                    </a:cubicBezTo>
                    <a:cubicBezTo>
                      <a:pt x="3523" y="506"/>
                      <a:pt x="3601" y="445"/>
                      <a:pt x="3677" y="386"/>
                    </a:cubicBezTo>
                    <a:cubicBezTo>
                      <a:pt x="3674" y="386"/>
                      <a:pt x="3670" y="386"/>
                      <a:pt x="3666" y="386"/>
                    </a:cubicBezTo>
                    <a:close/>
                    <a:moveTo>
                      <a:pt x="11561" y="304"/>
                    </a:moveTo>
                    <a:cubicBezTo>
                      <a:pt x="11561" y="307"/>
                      <a:pt x="11561" y="310"/>
                      <a:pt x="11560" y="313"/>
                    </a:cubicBezTo>
                    <a:cubicBezTo>
                      <a:pt x="11561" y="313"/>
                      <a:pt x="11561" y="313"/>
                      <a:pt x="11561" y="313"/>
                    </a:cubicBezTo>
                    <a:cubicBezTo>
                      <a:pt x="11561" y="316"/>
                      <a:pt x="11561" y="318"/>
                      <a:pt x="11560" y="321"/>
                    </a:cubicBezTo>
                    <a:cubicBezTo>
                      <a:pt x="11561" y="321"/>
                      <a:pt x="11561" y="321"/>
                      <a:pt x="11561" y="321"/>
                    </a:cubicBezTo>
                    <a:cubicBezTo>
                      <a:pt x="11561" y="323"/>
                      <a:pt x="11561" y="325"/>
                      <a:pt x="11561" y="327"/>
                    </a:cubicBezTo>
                    <a:cubicBezTo>
                      <a:pt x="11514" y="327"/>
                      <a:pt x="11467" y="327"/>
                      <a:pt x="11420" y="327"/>
                    </a:cubicBezTo>
                    <a:cubicBezTo>
                      <a:pt x="11424" y="271"/>
                      <a:pt x="11427" y="215"/>
                      <a:pt x="11431" y="161"/>
                    </a:cubicBezTo>
                    <a:cubicBezTo>
                      <a:pt x="11431" y="161"/>
                      <a:pt x="11431" y="161"/>
                      <a:pt x="11431" y="161"/>
                    </a:cubicBezTo>
                    <a:cubicBezTo>
                      <a:pt x="11431" y="158"/>
                      <a:pt x="11431" y="155"/>
                      <a:pt x="11431" y="153"/>
                    </a:cubicBezTo>
                    <a:cubicBezTo>
                      <a:pt x="11431" y="153"/>
                      <a:pt x="11431" y="153"/>
                      <a:pt x="11431" y="153"/>
                    </a:cubicBezTo>
                    <a:cubicBezTo>
                      <a:pt x="11431" y="150"/>
                      <a:pt x="11431" y="147"/>
                      <a:pt x="11431" y="144"/>
                    </a:cubicBezTo>
                    <a:cubicBezTo>
                      <a:pt x="11431" y="144"/>
                      <a:pt x="11431" y="144"/>
                      <a:pt x="11431" y="144"/>
                    </a:cubicBezTo>
                    <a:cubicBezTo>
                      <a:pt x="11431" y="143"/>
                      <a:pt x="11431" y="141"/>
                      <a:pt x="11431" y="140"/>
                    </a:cubicBezTo>
                    <a:cubicBezTo>
                      <a:pt x="11477" y="140"/>
                      <a:pt x="11522" y="140"/>
                      <a:pt x="11568" y="140"/>
                    </a:cubicBezTo>
                    <a:cubicBezTo>
                      <a:pt x="11565" y="194"/>
                      <a:pt x="11563" y="249"/>
                      <a:pt x="11560" y="304"/>
                    </a:cubicBezTo>
                    <a:lnTo>
                      <a:pt x="11561" y="304"/>
                    </a:lnTo>
                    <a:close/>
                    <a:moveTo>
                      <a:pt x="20765" y="386"/>
                    </a:moveTo>
                    <a:cubicBezTo>
                      <a:pt x="20761" y="386"/>
                      <a:pt x="20757" y="386"/>
                      <a:pt x="20753" y="386"/>
                    </a:cubicBezTo>
                    <a:cubicBezTo>
                      <a:pt x="20836" y="445"/>
                      <a:pt x="20921" y="506"/>
                      <a:pt x="21007" y="568"/>
                    </a:cubicBezTo>
                    <a:cubicBezTo>
                      <a:pt x="20974" y="568"/>
                      <a:pt x="20940" y="568"/>
                      <a:pt x="20906" y="568"/>
                    </a:cubicBezTo>
                    <a:cubicBezTo>
                      <a:pt x="20903" y="566"/>
                      <a:pt x="20900" y="564"/>
                      <a:pt x="20897" y="562"/>
                    </a:cubicBezTo>
                    <a:cubicBezTo>
                      <a:pt x="20901" y="562"/>
                      <a:pt x="20905" y="562"/>
                      <a:pt x="20909" y="562"/>
                    </a:cubicBezTo>
                    <a:cubicBezTo>
                      <a:pt x="20905" y="559"/>
                      <a:pt x="20901" y="556"/>
                      <a:pt x="20897" y="554"/>
                    </a:cubicBezTo>
                    <a:cubicBezTo>
                      <a:pt x="20901" y="554"/>
                      <a:pt x="20905" y="554"/>
                      <a:pt x="20909" y="554"/>
                    </a:cubicBezTo>
                    <a:cubicBezTo>
                      <a:pt x="20905" y="551"/>
                      <a:pt x="20901" y="548"/>
                      <a:pt x="20897" y="545"/>
                    </a:cubicBezTo>
                    <a:cubicBezTo>
                      <a:pt x="20901" y="545"/>
                      <a:pt x="20905" y="545"/>
                      <a:pt x="20909" y="545"/>
                    </a:cubicBezTo>
                    <a:cubicBezTo>
                      <a:pt x="20824" y="483"/>
                      <a:pt x="20741" y="423"/>
                      <a:pt x="20659" y="363"/>
                    </a:cubicBezTo>
                    <a:cubicBezTo>
                      <a:pt x="20691" y="363"/>
                      <a:pt x="20724" y="363"/>
                      <a:pt x="20756" y="363"/>
                    </a:cubicBezTo>
                    <a:cubicBezTo>
                      <a:pt x="20759" y="365"/>
                      <a:pt x="20762" y="367"/>
                      <a:pt x="20765" y="369"/>
                    </a:cubicBezTo>
                    <a:cubicBezTo>
                      <a:pt x="20761" y="369"/>
                      <a:pt x="20757" y="369"/>
                      <a:pt x="20753" y="369"/>
                    </a:cubicBezTo>
                    <a:cubicBezTo>
                      <a:pt x="20757" y="372"/>
                      <a:pt x="20761" y="375"/>
                      <a:pt x="20765" y="378"/>
                    </a:cubicBezTo>
                    <a:cubicBezTo>
                      <a:pt x="20761" y="378"/>
                      <a:pt x="20757" y="378"/>
                      <a:pt x="20753" y="378"/>
                    </a:cubicBezTo>
                    <a:cubicBezTo>
                      <a:pt x="20757" y="380"/>
                      <a:pt x="20761" y="383"/>
                      <a:pt x="20765" y="386"/>
                    </a:cubicBezTo>
                    <a:close/>
                    <a:moveTo>
                      <a:pt x="19967" y="626"/>
                    </a:moveTo>
                    <a:cubicBezTo>
                      <a:pt x="19963" y="626"/>
                      <a:pt x="19960" y="626"/>
                      <a:pt x="19956" y="626"/>
                    </a:cubicBezTo>
                    <a:cubicBezTo>
                      <a:pt x="20036" y="691"/>
                      <a:pt x="20117" y="758"/>
                      <a:pt x="20200" y="825"/>
                    </a:cubicBezTo>
                    <a:cubicBezTo>
                      <a:pt x="20162" y="825"/>
                      <a:pt x="20124" y="825"/>
                      <a:pt x="20086" y="825"/>
                    </a:cubicBezTo>
                    <a:cubicBezTo>
                      <a:pt x="20084" y="823"/>
                      <a:pt x="20082" y="821"/>
                      <a:pt x="20079" y="819"/>
                    </a:cubicBezTo>
                    <a:cubicBezTo>
                      <a:pt x="20083" y="819"/>
                      <a:pt x="20086" y="819"/>
                      <a:pt x="20090" y="819"/>
                    </a:cubicBezTo>
                    <a:cubicBezTo>
                      <a:pt x="20086" y="816"/>
                      <a:pt x="20083" y="814"/>
                      <a:pt x="20079" y="811"/>
                    </a:cubicBezTo>
                    <a:cubicBezTo>
                      <a:pt x="20083" y="811"/>
                      <a:pt x="20086" y="811"/>
                      <a:pt x="20090" y="811"/>
                    </a:cubicBezTo>
                    <a:cubicBezTo>
                      <a:pt x="20086" y="808"/>
                      <a:pt x="20083" y="805"/>
                      <a:pt x="20079" y="803"/>
                    </a:cubicBezTo>
                    <a:cubicBezTo>
                      <a:pt x="20083" y="803"/>
                      <a:pt x="20086" y="803"/>
                      <a:pt x="20090" y="803"/>
                    </a:cubicBezTo>
                    <a:cubicBezTo>
                      <a:pt x="20008" y="735"/>
                      <a:pt x="19929" y="669"/>
                      <a:pt x="19850" y="604"/>
                    </a:cubicBezTo>
                    <a:cubicBezTo>
                      <a:pt x="19886" y="604"/>
                      <a:pt x="19923" y="604"/>
                      <a:pt x="19959" y="604"/>
                    </a:cubicBezTo>
                    <a:cubicBezTo>
                      <a:pt x="19961" y="606"/>
                      <a:pt x="19964" y="608"/>
                      <a:pt x="19967" y="610"/>
                    </a:cubicBezTo>
                    <a:cubicBezTo>
                      <a:pt x="19963" y="610"/>
                      <a:pt x="19960" y="610"/>
                      <a:pt x="19956" y="610"/>
                    </a:cubicBezTo>
                    <a:cubicBezTo>
                      <a:pt x="19960" y="613"/>
                      <a:pt x="19963" y="615"/>
                      <a:pt x="19967" y="618"/>
                    </a:cubicBezTo>
                    <a:cubicBezTo>
                      <a:pt x="19963" y="618"/>
                      <a:pt x="19960" y="618"/>
                      <a:pt x="19956" y="618"/>
                    </a:cubicBezTo>
                    <a:cubicBezTo>
                      <a:pt x="19960" y="621"/>
                      <a:pt x="19963" y="624"/>
                      <a:pt x="19967" y="626"/>
                    </a:cubicBezTo>
                    <a:close/>
                    <a:moveTo>
                      <a:pt x="7929" y="554"/>
                    </a:moveTo>
                    <a:cubicBezTo>
                      <a:pt x="7928" y="556"/>
                      <a:pt x="7926" y="559"/>
                      <a:pt x="7924" y="562"/>
                    </a:cubicBezTo>
                    <a:cubicBezTo>
                      <a:pt x="7926" y="562"/>
                      <a:pt x="7928" y="562"/>
                      <a:pt x="7929" y="562"/>
                    </a:cubicBezTo>
                    <a:cubicBezTo>
                      <a:pt x="7928" y="564"/>
                      <a:pt x="7927" y="566"/>
                      <a:pt x="7926" y="568"/>
                    </a:cubicBezTo>
                    <a:cubicBezTo>
                      <a:pt x="7883" y="568"/>
                      <a:pt x="7840" y="568"/>
                      <a:pt x="7798" y="568"/>
                    </a:cubicBezTo>
                    <a:cubicBezTo>
                      <a:pt x="7836" y="506"/>
                      <a:pt x="7874" y="445"/>
                      <a:pt x="7910" y="386"/>
                    </a:cubicBezTo>
                    <a:cubicBezTo>
                      <a:pt x="7909" y="386"/>
                      <a:pt x="7907" y="386"/>
                      <a:pt x="7905" y="386"/>
                    </a:cubicBezTo>
                    <a:cubicBezTo>
                      <a:pt x="7907" y="383"/>
                      <a:pt x="7909" y="380"/>
                      <a:pt x="7910" y="378"/>
                    </a:cubicBezTo>
                    <a:cubicBezTo>
                      <a:pt x="7909" y="378"/>
                      <a:pt x="7907" y="378"/>
                      <a:pt x="7905" y="378"/>
                    </a:cubicBezTo>
                    <a:cubicBezTo>
                      <a:pt x="7907" y="375"/>
                      <a:pt x="7909" y="372"/>
                      <a:pt x="7910" y="369"/>
                    </a:cubicBezTo>
                    <a:cubicBezTo>
                      <a:pt x="7909" y="369"/>
                      <a:pt x="7907" y="369"/>
                      <a:pt x="7905" y="369"/>
                    </a:cubicBezTo>
                    <a:cubicBezTo>
                      <a:pt x="7906" y="367"/>
                      <a:pt x="7908" y="365"/>
                      <a:pt x="7909" y="363"/>
                    </a:cubicBezTo>
                    <a:cubicBezTo>
                      <a:pt x="7950" y="363"/>
                      <a:pt x="7992" y="363"/>
                      <a:pt x="8033" y="363"/>
                    </a:cubicBezTo>
                    <a:cubicBezTo>
                      <a:pt x="7997" y="423"/>
                      <a:pt x="7961" y="483"/>
                      <a:pt x="7924" y="545"/>
                    </a:cubicBezTo>
                    <a:cubicBezTo>
                      <a:pt x="7926" y="545"/>
                      <a:pt x="7928" y="545"/>
                      <a:pt x="7929" y="545"/>
                    </a:cubicBezTo>
                    <a:cubicBezTo>
                      <a:pt x="7928" y="548"/>
                      <a:pt x="7926" y="551"/>
                      <a:pt x="7924" y="554"/>
                    </a:cubicBezTo>
                    <a:cubicBezTo>
                      <a:pt x="7926" y="554"/>
                      <a:pt x="7928" y="554"/>
                      <a:pt x="7929" y="554"/>
                    </a:cubicBezTo>
                    <a:close/>
                    <a:moveTo>
                      <a:pt x="6472" y="554"/>
                    </a:moveTo>
                    <a:cubicBezTo>
                      <a:pt x="6470" y="556"/>
                      <a:pt x="6468" y="559"/>
                      <a:pt x="6465" y="562"/>
                    </a:cubicBezTo>
                    <a:cubicBezTo>
                      <a:pt x="6467" y="562"/>
                      <a:pt x="6470" y="562"/>
                      <a:pt x="6472" y="562"/>
                    </a:cubicBezTo>
                    <a:cubicBezTo>
                      <a:pt x="6470" y="564"/>
                      <a:pt x="6469" y="566"/>
                      <a:pt x="6467" y="568"/>
                    </a:cubicBezTo>
                    <a:cubicBezTo>
                      <a:pt x="6427" y="568"/>
                      <a:pt x="6387" y="568"/>
                      <a:pt x="6346" y="568"/>
                    </a:cubicBezTo>
                    <a:cubicBezTo>
                      <a:pt x="6398" y="506"/>
                      <a:pt x="6450" y="445"/>
                      <a:pt x="6499" y="386"/>
                    </a:cubicBezTo>
                    <a:cubicBezTo>
                      <a:pt x="6497" y="386"/>
                      <a:pt x="6495" y="386"/>
                      <a:pt x="6492" y="386"/>
                    </a:cubicBezTo>
                    <a:cubicBezTo>
                      <a:pt x="6495" y="383"/>
                      <a:pt x="6497" y="380"/>
                      <a:pt x="6499" y="378"/>
                    </a:cubicBezTo>
                    <a:cubicBezTo>
                      <a:pt x="6497" y="378"/>
                      <a:pt x="6495" y="378"/>
                      <a:pt x="6492" y="378"/>
                    </a:cubicBezTo>
                    <a:cubicBezTo>
                      <a:pt x="6495" y="375"/>
                      <a:pt x="6497" y="372"/>
                      <a:pt x="6499" y="369"/>
                    </a:cubicBezTo>
                    <a:cubicBezTo>
                      <a:pt x="6497" y="369"/>
                      <a:pt x="6495" y="369"/>
                      <a:pt x="6492" y="369"/>
                    </a:cubicBezTo>
                    <a:cubicBezTo>
                      <a:pt x="6494" y="367"/>
                      <a:pt x="6496" y="365"/>
                      <a:pt x="6498" y="363"/>
                    </a:cubicBezTo>
                    <a:cubicBezTo>
                      <a:pt x="6536" y="363"/>
                      <a:pt x="6575" y="363"/>
                      <a:pt x="6614" y="363"/>
                    </a:cubicBezTo>
                    <a:cubicBezTo>
                      <a:pt x="6565" y="423"/>
                      <a:pt x="6516" y="483"/>
                      <a:pt x="6465" y="545"/>
                    </a:cubicBezTo>
                    <a:cubicBezTo>
                      <a:pt x="6467" y="545"/>
                      <a:pt x="6470" y="545"/>
                      <a:pt x="6472" y="545"/>
                    </a:cubicBezTo>
                    <a:cubicBezTo>
                      <a:pt x="6470" y="548"/>
                      <a:pt x="6468" y="551"/>
                      <a:pt x="6465" y="554"/>
                    </a:cubicBezTo>
                    <a:cubicBezTo>
                      <a:pt x="6467" y="554"/>
                      <a:pt x="6470" y="554"/>
                      <a:pt x="6472" y="554"/>
                    </a:cubicBezTo>
                    <a:close/>
                    <a:moveTo>
                      <a:pt x="5015" y="554"/>
                    </a:moveTo>
                    <a:cubicBezTo>
                      <a:pt x="5012" y="556"/>
                      <a:pt x="5009" y="559"/>
                      <a:pt x="5006" y="562"/>
                    </a:cubicBezTo>
                    <a:cubicBezTo>
                      <a:pt x="5009" y="562"/>
                      <a:pt x="5012" y="562"/>
                      <a:pt x="5015" y="562"/>
                    </a:cubicBezTo>
                    <a:cubicBezTo>
                      <a:pt x="5013" y="564"/>
                      <a:pt x="5011" y="566"/>
                      <a:pt x="5008" y="568"/>
                    </a:cubicBezTo>
                    <a:cubicBezTo>
                      <a:pt x="4971" y="568"/>
                      <a:pt x="4933" y="568"/>
                      <a:pt x="4895" y="568"/>
                    </a:cubicBezTo>
                    <a:cubicBezTo>
                      <a:pt x="4960" y="506"/>
                      <a:pt x="5025" y="445"/>
                      <a:pt x="5088" y="386"/>
                    </a:cubicBezTo>
                    <a:cubicBezTo>
                      <a:pt x="5085" y="386"/>
                      <a:pt x="5082" y="386"/>
                      <a:pt x="5079" y="386"/>
                    </a:cubicBezTo>
                    <a:cubicBezTo>
                      <a:pt x="5082" y="383"/>
                      <a:pt x="5085" y="380"/>
                      <a:pt x="5088" y="378"/>
                    </a:cubicBezTo>
                    <a:cubicBezTo>
                      <a:pt x="5085" y="378"/>
                      <a:pt x="5082" y="378"/>
                      <a:pt x="5079" y="378"/>
                    </a:cubicBezTo>
                    <a:cubicBezTo>
                      <a:pt x="5082" y="375"/>
                      <a:pt x="5085" y="372"/>
                      <a:pt x="5088" y="369"/>
                    </a:cubicBezTo>
                    <a:cubicBezTo>
                      <a:pt x="5085" y="369"/>
                      <a:pt x="5082" y="369"/>
                      <a:pt x="5079" y="369"/>
                    </a:cubicBezTo>
                    <a:cubicBezTo>
                      <a:pt x="5082" y="367"/>
                      <a:pt x="5084" y="365"/>
                      <a:pt x="5086" y="363"/>
                    </a:cubicBezTo>
                    <a:cubicBezTo>
                      <a:pt x="5122" y="363"/>
                      <a:pt x="5159" y="363"/>
                      <a:pt x="5195" y="363"/>
                    </a:cubicBezTo>
                    <a:cubicBezTo>
                      <a:pt x="5133" y="423"/>
                      <a:pt x="5070" y="483"/>
                      <a:pt x="5006" y="545"/>
                    </a:cubicBezTo>
                    <a:cubicBezTo>
                      <a:pt x="5009" y="545"/>
                      <a:pt x="5012" y="545"/>
                      <a:pt x="5015" y="545"/>
                    </a:cubicBezTo>
                    <a:cubicBezTo>
                      <a:pt x="5012" y="548"/>
                      <a:pt x="5009" y="551"/>
                      <a:pt x="5006" y="554"/>
                    </a:cubicBezTo>
                    <a:cubicBezTo>
                      <a:pt x="5009" y="554"/>
                      <a:pt x="5012" y="554"/>
                      <a:pt x="5015" y="554"/>
                    </a:cubicBezTo>
                    <a:close/>
                    <a:moveTo>
                      <a:pt x="9318" y="378"/>
                    </a:moveTo>
                    <a:cubicBezTo>
                      <a:pt x="9319" y="375"/>
                      <a:pt x="9320" y="372"/>
                      <a:pt x="9321" y="369"/>
                    </a:cubicBezTo>
                    <a:cubicBezTo>
                      <a:pt x="9320" y="369"/>
                      <a:pt x="9319" y="369"/>
                      <a:pt x="9318" y="369"/>
                    </a:cubicBezTo>
                    <a:cubicBezTo>
                      <a:pt x="9319" y="367"/>
                      <a:pt x="9320" y="365"/>
                      <a:pt x="9320" y="363"/>
                    </a:cubicBezTo>
                    <a:cubicBezTo>
                      <a:pt x="9364" y="363"/>
                      <a:pt x="9408" y="363"/>
                      <a:pt x="9452" y="363"/>
                    </a:cubicBezTo>
                    <a:cubicBezTo>
                      <a:pt x="9429" y="423"/>
                      <a:pt x="9407" y="483"/>
                      <a:pt x="9384" y="545"/>
                    </a:cubicBezTo>
                    <a:cubicBezTo>
                      <a:pt x="9385" y="545"/>
                      <a:pt x="9386" y="545"/>
                      <a:pt x="9387" y="545"/>
                    </a:cubicBezTo>
                    <a:cubicBezTo>
                      <a:pt x="9386" y="548"/>
                      <a:pt x="9385" y="551"/>
                      <a:pt x="9384" y="554"/>
                    </a:cubicBezTo>
                    <a:cubicBezTo>
                      <a:pt x="9385" y="554"/>
                      <a:pt x="9386" y="554"/>
                      <a:pt x="9387" y="554"/>
                    </a:cubicBezTo>
                    <a:cubicBezTo>
                      <a:pt x="9386" y="556"/>
                      <a:pt x="9385" y="559"/>
                      <a:pt x="9384" y="562"/>
                    </a:cubicBezTo>
                    <a:cubicBezTo>
                      <a:pt x="9385" y="562"/>
                      <a:pt x="9386" y="562"/>
                      <a:pt x="9387" y="562"/>
                    </a:cubicBezTo>
                    <a:cubicBezTo>
                      <a:pt x="9386" y="564"/>
                      <a:pt x="9385" y="566"/>
                      <a:pt x="9384" y="568"/>
                    </a:cubicBezTo>
                    <a:cubicBezTo>
                      <a:pt x="9339" y="568"/>
                      <a:pt x="9294" y="568"/>
                      <a:pt x="9249" y="568"/>
                    </a:cubicBezTo>
                    <a:cubicBezTo>
                      <a:pt x="9274" y="506"/>
                      <a:pt x="9298" y="445"/>
                      <a:pt x="9321" y="386"/>
                    </a:cubicBezTo>
                    <a:cubicBezTo>
                      <a:pt x="9320" y="386"/>
                      <a:pt x="9319" y="386"/>
                      <a:pt x="9318" y="386"/>
                    </a:cubicBezTo>
                    <a:cubicBezTo>
                      <a:pt x="9319" y="383"/>
                      <a:pt x="9320" y="380"/>
                      <a:pt x="9321" y="378"/>
                    </a:cubicBezTo>
                    <a:cubicBezTo>
                      <a:pt x="9320" y="378"/>
                      <a:pt x="9319" y="378"/>
                      <a:pt x="9318" y="378"/>
                    </a:cubicBezTo>
                    <a:close/>
                    <a:moveTo>
                      <a:pt x="12287" y="363"/>
                    </a:moveTo>
                    <a:cubicBezTo>
                      <a:pt x="12287" y="365"/>
                      <a:pt x="12288" y="367"/>
                      <a:pt x="12288" y="369"/>
                    </a:cubicBezTo>
                    <a:cubicBezTo>
                      <a:pt x="12288" y="369"/>
                      <a:pt x="12287" y="369"/>
                      <a:pt x="12287" y="369"/>
                    </a:cubicBezTo>
                    <a:cubicBezTo>
                      <a:pt x="12287" y="372"/>
                      <a:pt x="12288" y="375"/>
                      <a:pt x="12288" y="378"/>
                    </a:cubicBezTo>
                    <a:cubicBezTo>
                      <a:pt x="12288" y="378"/>
                      <a:pt x="12287" y="378"/>
                      <a:pt x="12287" y="378"/>
                    </a:cubicBezTo>
                    <a:cubicBezTo>
                      <a:pt x="12287" y="380"/>
                      <a:pt x="12288" y="383"/>
                      <a:pt x="12288" y="386"/>
                    </a:cubicBezTo>
                    <a:cubicBezTo>
                      <a:pt x="12288" y="386"/>
                      <a:pt x="12287" y="386"/>
                      <a:pt x="12287" y="386"/>
                    </a:cubicBezTo>
                    <a:cubicBezTo>
                      <a:pt x="12291" y="445"/>
                      <a:pt x="12295" y="506"/>
                      <a:pt x="12300" y="568"/>
                    </a:cubicBezTo>
                    <a:cubicBezTo>
                      <a:pt x="12251" y="568"/>
                      <a:pt x="12202" y="568"/>
                      <a:pt x="12153" y="568"/>
                    </a:cubicBezTo>
                    <a:cubicBezTo>
                      <a:pt x="12153" y="566"/>
                      <a:pt x="12153" y="564"/>
                      <a:pt x="12153" y="562"/>
                    </a:cubicBezTo>
                    <a:cubicBezTo>
                      <a:pt x="12153" y="562"/>
                      <a:pt x="12153" y="562"/>
                      <a:pt x="12153" y="562"/>
                    </a:cubicBezTo>
                    <a:cubicBezTo>
                      <a:pt x="12153" y="559"/>
                      <a:pt x="12153" y="556"/>
                      <a:pt x="12153" y="554"/>
                    </a:cubicBezTo>
                    <a:cubicBezTo>
                      <a:pt x="12153" y="554"/>
                      <a:pt x="12153" y="554"/>
                      <a:pt x="12153" y="554"/>
                    </a:cubicBezTo>
                    <a:cubicBezTo>
                      <a:pt x="12153" y="551"/>
                      <a:pt x="12153" y="548"/>
                      <a:pt x="12153" y="545"/>
                    </a:cubicBezTo>
                    <a:cubicBezTo>
                      <a:pt x="12153" y="545"/>
                      <a:pt x="12153" y="545"/>
                      <a:pt x="12153" y="545"/>
                    </a:cubicBezTo>
                    <a:cubicBezTo>
                      <a:pt x="12151" y="483"/>
                      <a:pt x="12148" y="423"/>
                      <a:pt x="12145" y="363"/>
                    </a:cubicBezTo>
                    <a:cubicBezTo>
                      <a:pt x="12192" y="363"/>
                      <a:pt x="12240" y="363"/>
                      <a:pt x="12287" y="363"/>
                    </a:cubicBezTo>
                    <a:close/>
                    <a:moveTo>
                      <a:pt x="10844" y="554"/>
                    </a:moveTo>
                    <a:cubicBezTo>
                      <a:pt x="10844" y="556"/>
                      <a:pt x="10843" y="559"/>
                      <a:pt x="10843" y="562"/>
                    </a:cubicBezTo>
                    <a:cubicBezTo>
                      <a:pt x="10843" y="562"/>
                      <a:pt x="10844" y="562"/>
                      <a:pt x="10844" y="562"/>
                    </a:cubicBezTo>
                    <a:cubicBezTo>
                      <a:pt x="10844" y="564"/>
                      <a:pt x="10843" y="566"/>
                      <a:pt x="10843" y="568"/>
                    </a:cubicBezTo>
                    <a:cubicBezTo>
                      <a:pt x="10795" y="568"/>
                      <a:pt x="10748" y="568"/>
                      <a:pt x="10700" y="568"/>
                    </a:cubicBezTo>
                    <a:cubicBezTo>
                      <a:pt x="10711" y="506"/>
                      <a:pt x="10722" y="445"/>
                      <a:pt x="10733" y="386"/>
                    </a:cubicBezTo>
                    <a:cubicBezTo>
                      <a:pt x="10732" y="386"/>
                      <a:pt x="10732" y="386"/>
                      <a:pt x="10731" y="386"/>
                    </a:cubicBezTo>
                    <a:cubicBezTo>
                      <a:pt x="10732" y="383"/>
                      <a:pt x="10732" y="380"/>
                      <a:pt x="10733" y="378"/>
                    </a:cubicBezTo>
                    <a:cubicBezTo>
                      <a:pt x="10732" y="378"/>
                      <a:pt x="10732" y="378"/>
                      <a:pt x="10731" y="378"/>
                    </a:cubicBezTo>
                    <a:cubicBezTo>
                      <a:pt x="10732" y="375"/>
                      <a:pt x="10732" y="372"/>
                      <a:pt x="10733" y="369"/>
                    </a:cubicBezTo>
                    <a:cubicBezTo>
                      <a:pt x="10732" y="369"/>
                      <a:pt x="10732" y="369"/>
                      <a:pt x="10731" y="369"/>
                    </a:cubicBezTo>
                    <a:cubicBezTo>
                      <a:pt x="10731" y="367"/>
                      <a:pt x="10732" y="365"/>
                      <a:pt x="10732" y="363"/>
                    </a:cubicBezTo>
                    <a:cubicBezTo>
                      <a:pt x="10778" y="363"/>
                      <a:pt x="10824" y="363"/>
                      <a:pt x="10870" y="363"/>
                    </a:cubicBezTo>
                    <a:cubicBezTo>
                      <a:pt x="10861" y="423"/>
                      <a:pt x="10852" y="483"/>
                      <a:pt x="10843" y="545"/>
                    </a:cubicBezTo>
                    <a:cubicBezTo>
                      <a:pt x="10843" y="545"/>
                      <a:pt x="10844" y="545"/>
                      <a:pt x="10844" y="545"/>
                    </a:cubicBezTo>
                    <a:cubicBezTo>
                      <a:pt x="10844" y="548"/>
                      <a:pt x="10843" y="551"/>
                      <a:pt x="10843" y="554"/>
                    </a:cubicBezTo>
                    <a:cubicBezTo>
                      <a:pt x="10843" y="554"/>
                      <a:pt x="10844" y="554"/>
                      <a:pt x="10844" y="554"/>
                    </a:cubicBezTo>
                    <a:close/>
                    <a:moveTo>
                      <a:pt x="11021" y="618"/>
                    </a:moveTo>
                    <a:cubicBezTo>
                      <a:pt x="11021" y="615"/>
                      <a:pt x="11021" y="613"/>
                      <a:pt x="11022" y="610"/>
                    </a:cubicBezTo>
                    <a:cubicBezTo>
                      <a:pt x="11021" y="610"/>
                      <a:pt x="11021" y="610"/>
                      <a:pt x="11021" y="610"/>
                    </a:cubicBezTo>
                    <a:cubicBezTo>
                      <a:pt x="11021" y="608"/>
                      <a:pt x="11021" y="606"/>
                      <a:pt x="11021" y="604"/>
                    </a:cubicBezTo>
                    <a:cubicBezTo>
                      <a:pt x="11070" y="604"/>
                      <a:pt x="11119" y="604"/>
                      <a:pt x="11167" y="604"/>
                    </a:cubicBezTo>
                    <a:cubicBezTo>
                      <a:pt x="11160" y="669"/>
                      <a:pt x="11154" y="735"/>
                      <a:pt x="11147" y="803"/>
                    </a:cubicBezTo>
                    <a:cubicBezTo>
                      <a:pt x="11147" y="803"/>
                      <a:pt x="11147" y="803"/>
                      <a:pt x="11148" y="803"/>
                    </a:cubicBezTo>
                    <a:cubicBezTo>
                      <a:pt x="11147" y="805"/>
                      <a:pt x="11147" y="808"/>
                      <a:pt x="11147" y="811"/>
                    </a:cubicBezTo>
                    <a:cubicBezTo>
                      <a:pt x="11147" y="811"/>
                      <a:pt x="11147" y="811"/>
                      <a:pt x="11148" y="811"/>
                    </a:cubicBezTo>
                    <a:cubicBezTo>
                      <a:pt x="11147" y="814"/>
                      <a:pt x="11147" y="816"/>
                      <a:pt x="11147" y="819"/>
                    </a:cubicBezTo>
                    <a:cubicBezTo>
                      <a:pt x="11147" y="819"/>
                      <a:pt x="11147" y="819"/>
                      <a:pt x="11148" y="819"/>
                    </a:cubicBezTo>
                    <a:cubicBezTo>
                      <a:pt x="11147" y="821"/>
                      <a:pt x="11147" y="823"/>
                      <a:pt x="11147" y="825"/>
                    </a:cubicBezTo>
                    <a:cubicBezTo>
                      <a:pt x="11097" y="825"/>
                      <a:pt x="11047" y="825"/>
                      <a:pt x="10997" y="825"/>
                    </a:cubicBezTo>
                    <a:cubicBezTo>
                      <a:pt x="11005" y="758"/>
                      <a:pt x="11014" y="691"/>
                      <a:pt x="11022" y="626"/>
                    </a:cubicBezTo>
                    <a:cubicBezTo>
                      <a:pt x="11021" y="626"/>
                      <a:pt x="11021" y="626"/>
                      <a:pt x="11021" y="626"/>
                    </a:cubicBezTo>
                    <a:cubicBezTo>
                      <a:pt x="11021" y="624"/>
                      <a:pt x="11021" y="621"/>
                      <a:pt x="11022" y="618"/>
                    </a:cubicBezTo>
                    <a:cubicBezTo>
                      <a:pt x="11021" y="618"/>
                      <a:pt x="11021" y="618"/>
                      <a:pt x="11021" y="618"/>
                    </a:cubicBezTo>
                    <a:close/>
                    <a:moveTo>
                      <a:pt x="9555" y="618"/>
                    </a:moveTo>
                    <a:cubicBezTo>
                      <a:pt x="9556" y="615"/>
                      <a:pt x="9557" y="613"/>
                      <a:pt x="9557" y="610"/>
                    </a:cubicBezTo>
                    <a:cubicBezTo>
                      <a:pt x="9557" y="610"/>
                      <a:pt x="9556" y="610"/>
                      <a:pt x="9555" y="610"/>
                    </a:cubicBezTo>
                    <a:cubicBezTo>
                      <a:pt x="9555" y="608"/>
                      <a:pt x="9556" y="606"/>
                      <a:pt x="9557" y="604"/>
                    </a:cubicBezTo>
                    <a:cubicBezTo>
                      <a:pt x="9603" y="604"/>
                      <a:pt x="9649" y="604"/>
                      <a:pt x="9695" y="604"/>
                    </a:cubicBezTo>
                    <a:cubicBezTo>
                      <a:pt x="9674" y="669"/>
                      <a:pt x="9653" y="735"/>
                      <a:pt x="9630" y="803"/>
                    </a:cubicBezTo>
                    <a:cubicBezTo>
                      <a:pt x="9631" y="803"/>
                      <a:pt x="9632" y="803"/>
                      <a:pt x="9633" y="803"/>
                    </a:cubicBezTo>
                    <a:cubicBezTo>
                      <a:pt x="9632" y="805"/>
                      <a:pt x="9631" y="808"/>
                      <a:pt x="9630" y="811"/>
                    </a:cubicBezTo>
                    <a:cubicBezTo>
                      <a:pt x="9631" y="811"/>
                      <a:pt x="9632" y="811"/>
                      <a:pt x="9633" y="811"/>
                    </a:cubicBezTo>
                    <a:cubicBezTo>
                      <a:pt x="9632" y="814"/>
                      <a:pt x="9631" y="816"/>
                      <a:pt x="9630" y="819"/>
                    </a:cubicBezTo>
                    <a:cubicBezTo>
                      <a:pt x="9631" y="819"/>
                      <a:pt x="9632" y="819"/>
                      <a:pt x="9633" y="819"/>
                    </a:cubicBezTo>
                    <a:cubicBezTo>
                      <a:pt x="9633" y="821"/>
                      <a:pt x="9632" y="823"/>
                      <a:pt x="9631" y="825"/>
                    </a:cubicBezTo>
                    <a:cubicBezTo>
                      <a:pt x="9584" y="825"/>
                      <a:pt x="9536" y="825"/>
                      <a:pt x="9489" y="825"/>
                    </a:cubicBezTo>
                    <a:cubicBezTo>
                      <a:pt x="9512" y="758"/>
                      <a:pt x="9535" y="691"/>
                      <a:pt x="9557" y="626"/>
                    </a:cubicBezTo>
                    <a:cubicBezTo>
                      <a:pt x="9557" y="626"/>
                      <a:pt x="9556" y="626"/>
                      <a:pt x="9555" y="626"/>
                    </a:cubicBezTo>
                    <a:cubicBezTo>
                      <a:pt x="9556" y="624"/>
                      <a:pt x="9557" y="621"/>
                      <a:pt x="9557" y="618"/>
                    </a:cubicBezTo>
                    <a:cubicBezTo>
                      <a:pt x="9557" y="618"/>
                      <a:pt x="9556" y="618"/>
                      <a:pt x="9555" y="618"/>
                    </a:cubicBezTo>
                    <a:close/>
                    <a:moveTo>
                      <a:pt x="12508" y="825"/>
                    </a:moveTo>
                    <a:cubicBezTo>
                      <a:pt x="12508" y="823"/>
                      <a:pt x="12508" y="821"/>
                      <a:pt x="12508" y="819"/>
                    </a:cubicBezTo>
                    <a:cubicBezTo>
                      <a:pt x="12508" y="819"/>
                      <a:pt x="12508" y="819"/>
                      <a:pt x="12508" y="819"/>
                    </a:cubicBezTo>
                    <a:cubicBezTo>
                      <a:pt x="12508" y="816"/>
                      <a:pt x="12508" y="814"/>
                      <a:pt x="12508" y="811"/>
                    </a:cubicBezTo>
                    <a:cubicBezTo>
                      <a:pt x="12508" y="811"/>
                      <a:pt x="12508" y="811"/>
                      <a:pt x="12508" y="811"/>
                    </a:cubicBezTo>
                    <a:cubicBezTo>
                      <a:pt x="12508" y="808"/>
                      <a:pt x="12508" y="805"/>
                      <a:pt x="12508" y="803"/>
                    </a:cubicBezTo>
                    <a:cubicBezTo>
                      <a:pt x="12508" y="803"/>
                      <a:pt x="12508" y="803"/>
                      <a:pt x="12508" y="803"/>
                    </a:cubicBezTo>
                    <a:cubicBezTo>
                      <a:pt x="12502" y="735"/>
                      <a:pt x="12496" y="669"/>
                      <a:pt x="12489" y="604"/>
                    </a:cubicBezTo>
                    <a:cubicBezTo>
                      <a:pt x="12538" y="604"/>
                      <a:pt x="12587" y="604"/>
                      <a:pt x="12635" y="604"/>
                    </a:cubicBezTo>
                    <a:cubicBezTo>
                      <a:pt x="12636" y="606"/>
                      <a:pt x="12636" y="608"/>
                      <a:pt x="12636" y="610"/>
                    </a:cubicBezTo>
                    <a:cubicBezTo>
                      <a:pt x="12636" y="610"/>
                      <a:pt x="12635" y="610"/>
                      <a:pt x="12635" y="610"/>
                    </a:cubicBezTo>
                    <a:cubicBezTo>
                      <a:pt x="12635" y="613"/>
                      <a:pt x="12636" y="615"/>
                      <a:pt x="12636" y="618"/>
                    </a:cubicBezTo>
                    <a:cubicBezTo>
                      <a:pt x="12636" y="618"/>
                      <a:pt x="12635" y="618"/>
                      <a:pt x="12635" y="618"/>
                    </a:cubicBezTo>
                    <a:cubicBezTo>
                      <a:pt x="12635" y="621"/>
                      <a:pt x="12636" y="624"/>
                      <a:pt x="12636" y="626"/>
                    </a:cubicBezTo>
                    <a:cubicBezTo>
                      <a:pt x="12636" y="626"/>
                      <a:pt x="12635" y="626"/>
                      <a:pt x="12635" y="626"/>
                    </a:cubicBezTo>
                    <a:cubicBezTo>
                      <a:pt x="12643" y="691"/>
                      <a:pt x="12651" y="758"/>
                      <a:pt x="12659" y="825"/>
                    </a:cubicBezTo>
                    <a:cubicBezTo>
                      <a:pt x="12609" y="825"/>
                      <a:pt x="12558" y="825"/>
                      <a:pt x="12508" y="825"/>
                    </a:cubicBezTo>
                    <a:close/>
                    <a:moveTo>
                      <a:pt x="13612" y="568"/>
                    </a:moveTo>
                    <a:cubicBezTo>
                      <a:pt x="13612" y="566"/>
                      <a:pt x="13611" y="564"/>
                      <a:pt x="13610" y="562"/>
                    </a:cubicBezTo>
                    <a:cubicBezTo>
                      <a:pt x="13611" y="562"/>
                      <a:pt x="13612" y="562"/>
                      <a:pt x="13613" y="562"/>
                    </a:cubicBezTo>
                    <a:cubicBezTo>
                      <a:pt x="13612" y="559"/>
                      <a:pt x="13611" y="556"/>
                      <a:pt x="13610" y="554"/>
                    </a:cubicBezTo>
                    <a:cubicBezTo>
                      <a:pt x="13611" y="554"/>
                      <a:pt x="13612" y="554"/>
                      <a:pt x="13613" y="554"/>
                    </a:cubicBezTo>
                    <a:cubicBezTo>
                      <a:pt x="13612" y="551"/>
                      <a:pt x="13611" y="548"/>
                      <a:pt x="13610" y="545"/>
                    </a:cubicBezTo>
                    <a:cubicBezTo>
                      <a:pt x="13611" y="545"/>
                      <a:pt x="13612" y="545"/>
                      <a:pt x="13613" y="545"/>
                    </a:cubicBezTo>
                    <a:cubicBezTo>
                      <a:pt x="13596" y="483"/>
                      <a:pt x="13580" y="423"/>
                      <a:pt x="13564" y="363"/>
                    </a:cubicBezTo>
                    <a:cubicBezTo>
                      <a:pt x="13609" y="363"/>
                      <a:pt x="13654" y="363"/>
                      <a:pt x="13699" y="363"/>
                    </a:cubicBezTo>
                    <a:cubicBezTo>
                      <a:pt x="13699" y="365"/>
                      <a:pt x="13700" y="367"/>
                      <a:pt x="13701" y="369"/>
                    </a:cubicBezTo>
                    <a:cubicBezTo>
                      <a:pt x="13700" y="369"/>
                      <a:pt x="13699" y="369"/>
                      <a:pt x="13698" y="369"/>
                    </a:cubicBezTo>
                    <a:cubicBezTo>
                      <a:pt x="13699" y="372"/>
                      <a:pt x="13700" y="375"/>
                      <a:pt x="13701" y="378"/>
                    </a:cubicBezTo>
                    <a:cubicBezTo>
                      <a:pt x="13700" y="378"/>
                      <a:pt x="13699" y="378"/>
                      <a:pt x="13698" y="378"/>
                    </a:cubicBezTo>
                    <a:cubicBezTo>
                      <a:pt x="13699" y="380"/>
                      <a:pt x="13700" y="383"/>
                      <a:pt x="13701" y="386"/>
                    </a:cubicBezTo>
                    <a:cubicBezTo>
                      <a:pt x="13700" y="386"/>
                      <a:pt x="13699" y="386"/>
                      <a:pt x="13698" y="386"/>
                    </a:cubicBezTo>
                    <a:cubicBezTo>
                      <a:pt x="13715" y="445"/>
                      <a:pt x="13733" y="506"/>
                      <a:pt x="13751" y="568"/>
                    </a:cubicBezTo>
                    <a:cubicBezTo>
                      <a:pt x="13705" y="568"/>
                      <a:pt x="13658" y="568"/>
                      <a:pt x="13612" y="568"/>
                    </a:cubicBezTo>
                    <a:close/>
                    <a:moveTo>
                      <a:pt x="19345" y="363"/>
                    </a:moveTo>
                    <a:cubicBezTo>
                      <a:pt x="19347" y="365"/>
                      <a:pt x="19350" y="367"/>
                      <a:pt x="19352" y="369"/>
                    </a:cubicBezTo>
                    <a:cubicBezTo>
                      <a:pt x="19349" y="369"/>
                      <a:pt x="19346" y="369"/>
                      <a:pt x="19342" y="369"/>
                    </a:cubicBezTo>
                    <a:cubicBezTo>
                      <a:pt x="19346" y="372"/>
                      <a:pt x="19349" y="375"/>
                      <a:pt x="19352" y="378"/>
                    </a:cubicBezTo>
                    <a:cubicBezTo>
                      <a:pt x="19349" y="378"/>
                      <a:pt x="19346" y="378"/>
                      <a:pt x="19342" y="378"/>
                    </a:cubicBezTo>
                    <a:cubicBezTo>
                      <a:pt x="19346" y="380"/>
                      <a:pt x="19349" y="383"/>
                      <a:pt x="19352" y="386"/>
                    </a:cubicBezTo>
                    <a:cubicBezTo>
                      <a:pt x="19349" y="386"/>
                      <a:pt x="19346" y="386"/>
                      <a:pt x="19342" y="386"/>
                    </a:cubicBezTo>
                    <a:cubicBezTo>
                      <a:pt x="19412" y="445"/>
                      <a:pt x="19484" y="506"/>
                      <a:pt x="19556" y="568"/>
                    </a:cubicBezTo>
                    <a:cubicBezTo>
                      <a:pt x="19520" y="568"/>
                      <a:pt x="19483" y="568"/>
                      <a:pt x="19447" y="568"/>
                    </a:cubicBezTo>
                    <a:cubicBezTo>
                      <a:pt x="19444" y="566"/>
                      <a:pt x="19442" y="564"/>
                      <a:pt x="19440" y="562"/>
                    </a:cubicBezTo>
                    <a:cubicBezTo>
                      <a:pt x="19443" y="562"/>
                      <a:pt x="19446" y="562"/>
                      <a:pt x="19449" y="562"/>
                    </a:cubicBezTo>
                    <a:cubicBezTo>
                      <a:pt x="19446" y="559"/>
                      <a:pt x="19443" y="556"/>
                      <a:pt x="19440" y="554"/>
                    </a:cubicBezTo>
                    <a:cubicBezTo>
                      <a:pt x="19443" y="554"/>
                      <a:pt x="19446" y="554"/>
                      <a:pt x="19449" y="554"/>
                    </a:cubicBezTo>
                    <a:cubicBezTo>
                      <a:pt x="19446" y="551"/>
                      <a:pt x="19443" y="548"/>
                      <a:pt x="19440" y="545"/>
                    </a:cubicBezTo>
                    <a:cubicBezTo>
                      <a:pt x="19443" y="545"/>
                      <a:pt x="19446" y="545"/>
                      <a:pt x="19449" y="545"/>
                    </a:cubicBezTo>
                    <a:cubicBezTo>
                      <a:pt x="19378" y="483"/>
                      <a:pt x="19308" y="423"/>
                      <a:pt x="19240" y="363"/>
                    </a:cubicBezTo>
                    <a:cubicBezTo>
                      <a:pt x="19275" y="363"/>
                      <a:pt x="19310" y="363"/>
                      <a:pt x="19345" y="363"/>
                    </a:cubicBezTo>
                    <a:close/>
                    <a:moveTo>
                      <a:pt x="17933" y="363"/>
                    </a:moveTo>
                    <a:cubicBezTo>
                      <a:pt x="17935" y="365"/>
                      <a:pt x="17937" y="367"/>
                      <a:pt x="17939" y="369"/>
                    </a:cubicBezTo>
                    <a:cubicBezTo>
                      <a:pt x="17936" y="369"/>
                      <a:pt x="17934" y="369"/>
                      <a:pt x="17931" y="369"/>
                    </a:cubicBezTo>
                    <a:cubicBezTo>
                      <a:pt x="17934" y="372"/>
                      <a:pt x="17937" y="375"/>
                      <a:pt x="17939" y="378"/>
                    </a:cubicBezTo>
                    <a:cubicBezTo>
                      <a:pt x="17936" y="378"/>
                      <a:pt x="17934" y="378"/>
                      <a:pt x="17931" y="378"/>
                    </a:cubicBezTo>
                    <a:cubicBezTo>
                      <a:pt x="17934" y="380"/>
                      <a:pt x="17937" y="383"/>
                      <a:pt x="17939" y="386"/>
                    </a:cubicBezTo>
                    <a:cubicBezTo>
                      <a:pt x="17936" y="386"/>
                      <a:pt x="17934" y="386"/>
                      <a:pt x="17931" y="386"/>
                    </a:cubicBezTo>
                    <a:cubicBezTo>
                      <a:pt x="17988" y="445"/>
                      <a:pt x="18046" y="506"/>
                      <a:pt x="18105" y="568"/>
                    </a:cubicBezTo>
                    <a:cubicBezTo>
                      <a:pt x="18066" y="568"/>
                      <a:pt x="18027" y="568"/>
                      <a:pt x="17988" y="568"/>
                    </a:cubicBezTo>
                    <a:cubicBezTo>
                      <a:pt x="17986" y="566"/>
                      <a:pt x="17984" y="564"/>
                      <a:pt x="17983" y="562"/>
                    </a:cubicBezTo>
                    <a:cubicBezTo>
                      <a:pt x="17985" y="562"/>
                      <a:pt x="17988" y="562"/>
                      <a:pt x="17990" y="562"/>
                    </a:cubicBezTo>
                    <a:cubicBezTo>
                      <a:pt x="17988" y="559"/>
                      <a:pt x="17985" y="556"/>
                      <a:pt x="17983" y="554"/>
                    </a:cubicBezTo>
                    <a:cubicBezTo>
                      <a:pt x="17985" y="554"/>
                      <a:pt x="17988" y="554"/>
                      <a:pt x="17990" y="554"/>
                    </a:cubicBezTo>
                    <a:cubicBezTo>
                      <a:pt x="17988" y="551"/>
                      <a:pt x="17985" y="548"/>
                      <a:pt x="17983" y="545"/>
                    </a:cubicBezTo>
                    <a:cubicBezTo>
                      <a:pt x="17985" y="545"/>
                      <a:pt x="17988" y="545"/>
                      <a:pt x="17990" y="545"/>
                    </a:cubicBezTo>
                    <a:cubicBezTo>
                      <a:pt x="17932" y="483"/>
                      <a:pt x="17876" y="423"/>
                      <a:pt x="17821" y="363"/>
                    </a:cubicBezTo>
                    <a:cubicBezTo>
                      <a:pt x="17858" y="363"/>
                      <a:pt x="17896" y="363"/>
                      <a:pt x="17933" y="363"/>
                    </a:cubicBezTo>
                    <a:close/>
                    <a:moveTo>
                      <a:pt x="16522" y="363"/>
                    </a:moveTo>
                    <a:cubicBezTo>
                      <a:pt x="16523" y="365"/>
                      <a:pt x="16525" y="367"/>
                      <a:pt x="16526" y="369"/>
                    </a:cubicBezTo>
                    <a:cubicBezTo>
                      <a:pt x="16524" y="369"/>
                      <a:pt x="16522" y="369"/>
                      <a:pt x="16520" y="369"/>
                    </a:cubicBezTo>
                    <a:cubicBezTo>
                      <a:pt x="16522" y="372"/>
                      <a:pt x="16524" y="375"/>
                      <a:pt x="16526" y="378"/>
                    </a:cubicBezTo>
                    <a:cubicBezTo>
                      <a:pt x="16524" y="378"/>
                      <a:pt x="16522" y="378"/>
                      <a:pt x="16520" y="378"/>
                    </a:cubicBezTo>
                    <a:cubicBezTo>
                      <a:pt x="16522" y="380"/>
                      <a:pt x="16524" y="383"/>
                      <a:pt x="16526" y="386"/>
                    </a:cubicBezTo>
                    <a:cubicBezTo>
                      <a:pt x="16524" y="386"/>
                      <a:pt x="16522" y="386"/>
                      <a:pt x="16520" y="386"/>
                    </a:cubicBezTo>
                    <a:cubicBezTo>
                      <a:pt x="16564" y="445"/>
                      <a:pt x="16609" y="506"/>
                      <a:pt x="16654" y="568"/>
                    </a:cubicBezTo>
                    <a:cubicBezTo>
                      <a:pt x="16612" y="568"/>
                      <a:pt x="16571" y="568"/>
                      <a:pt x="16529" y="568"/>
                    </a:cubicBezTo>
                    <a:cubicBezTo>
                      <a:pt x="16528" y="566"/>
                      <a:pt x="16527" y="564"/>
                      <a:pt x="16525" y="562"/>
                    </a:cubicBezTo>
                    <a:cubicBezTo>
                      <a:pt x="16527" y="562"/>
                      <a:pt x="16529" y="562"/>
                      <a:pt x="16531" y="562"/>
                    </a:cubicBezTo>
                    <a:cubicBezTo>
                      <a:pt x="16529" y="559"/>
                      <a:pt x="16527" y="556"/>
                      <a:pt x="16525" y="554"/>
                    </a:cubicBezTo>
                    <a:cubicBezTo>
                      <a:pt x="16527" y="554"/>
                      <a:pt x="16529" y="554"/>
                      <a:pt x="16531" y="554"/>
                    </a:cubicBezTo>
                    <a:cubicBezTo>
                      <a:pt x="16529" y="551"/>
                      <a:pt x="16527" y="548"/>
                      <a:pt x="16525" y="545"/>
                    </a:cubicBezTo>
                    <a:cubicBezTo>
                      <a:pt x="16527" y="545"/>
                      <a:pt x="16529" y="545"/>
                      <a:pt x="16531" y="545"/>
                    </a:cubicBezTo>
                    <a:cubicBezTo>
                      <a:pt x="16487" y="483"/>
                      <a:pt x="16444" y="423"/>
                      <a:pt x="16402" y="363"/>
                    </a:cubicBezTo>
                    <a:cubicBezTo>
                      <a:pt x="16442" y="363"/>
                      <a:pt x="16482" y="363"/>
                      <a:pt x="16522" y="363"/>
                    </a:cubicBezTo>
                    <a:close/>
                    <a:moveTo>
                      <a:pt x="15110" y="363"/>
                    </a:moveTo>
                    <a:cubicBezTo>
                      <a:pt x="15111" y="365"/>
                      <a:pt x="15112" y="367"/>
                      <a:pt x="15113" y="369"/>
                    </a:cubicBezTo>
                    <a:cubicBezTo>
                      <a:pt x="15112" y="369"/>
                      <a:pt x="15111" y="369"/>
                      <a:pt x="15109" y="369"/>
                    </a:cubicBezTo>
                    <a:cubicBezTo>
                      <a:pt x="15111" y="372"/>
                      <a:pt x="15112" y="375"/>
                      <a:pt x="15113" y="378"/>
                    </a:cubicBezTo>
                    <a:cubicBezTo>
                      <a:pt x="15112" y="378"/>
                      <a:pt x="15111" y="378"/>
                      <a:pt x="15109" y="378"/>
                    </a:cubicBezTo>
                    <a:cubicBezTo>
                      <a:pt x="15111" y="380"/>
                      <a:pt x="15112" y="383"/>
                      <a:pt x="15113" y="386"/>
                    </a:cubicBezTo>
                    <a:cubicBezTo>
                      <a:pt x="15112" y="386"/>
                      <a:pt x="15111" y="386"/>
                      <a:pt x="15109" y="386"/>
                    </a:cubicBezTo>
                    <a:cubicBezTo>
                      <a:pt x="15140" y="445"/>
                      <a:pt x="15171" y="506"/>
                      <a:pt x="15202" y="568"/>
                    </a:cubicBezTo>
                    <a:cubicBezTo>
                      <a:pt x="15158" y="568"/>
                      <a:pt x="15114" y="568"/>
                      <a:pt x="15071" y="568"/>
                    </a:cubicBezTo>
                    <a:cubicBezTo>
                      <a:pt x="15070" y="566"/>
                      <a:pt x="15069" y="564"/>
                      <a:pt x="15068" y="562"/>
                    </a:cubicBezTo>
                    <a:cubicBezTo>
                      <a:pt x="15069" y="562"/>
                      <a:pt x="15070" y="562"/>
                      <a:pt x="15072" y="562"/>
                    </a:cubicBezTo>
                    <a:cubicBezTo>
                      <a:pt x="15070" y="559"/>
                      <a:pt x="15069" y="556"/>
                      <a:pt x="15068" y="554"/>
                    </a:cubicBezTo>
                    <a:cubicBezTo>
                      <a:pt x="15069" y="554"/>
                      <a:pt x="15070" y="554"/>
                      <a:pt x="15072" y="554"/>
                    </a:cubicBezTo>
                    <a:cubicBezTo>
                      <a:pt x="15070" y="551"/>
                      <a:pt x="15069" y="548"/>
                      <a:pt x="15068" y="545"/>
                    </a:cubicBezTo>
                    <a:cubicBezTo>
                      <a:pt x="15069" y="545"/>
                      <a:pt x="15070" y="545"/>
                      <a:pt x="15072" y="545"/>
                    </a:cubicBezTo>
                    <a:cubicBezTo>
                      <a:pt x="15042" y="483"/>
                      <a:pt x="15012" y="423"/>
                      <a:pt x="14983" y="363"/>
                    </a:cubicBezTo>
                    <a:cubicBezTo>
                      <a:pt x="15025" y="363"/>
                      <a:pt x="15068" y="363"/>
                      <a:pt x="15110" y="363"/>
                    </a:cubicBezTo>
                    <a:close/>
                    <a:moveTo>
                      <a:pt x="5156" y="618"/>
                    </a:moveTo>
                    <a:cubicBezTo>
                      <a:pt x="5159" y="615"/>
                      <a:pt x="5162" y="613"/>
                      <a:pt x="5165" y="610"/>
                    </a:cubicBezTo>
                    <a:cubicBezTo>
                      <a:pt x="5162" y="610"/>
                      <a:pt x="5159" y="610"/>
                      <a:pt x="5156" y="610"/>
                    </a:cubicBezTo>
                    <a:cubicBezTo>
                      <a:pt x="5158" y="608"/>
                      <a:pt x="5160" y="606"/>
                      <a:pt x="5162" y="604"/>
                    </a:cubicBezTo>
                    <a:cubicBezTo>
                      <a:pt x="5201" y="604"/>
                      <a:pt x="5240" y="604"/>
                      <a:pt x="5279" y="604"/>
                    </a:cubicBezTo>
                    <a:cubicBezTo>
                      <a:pt x="5214" y="669"/>
                      <a:pt x="5149" y="735"/>
                      <a:pt x="5082" y="803"/>
                    </a:cubicBezTo>
                    <a:cubicBezTo>
                      <a:pt x="5085" y="803"/>
                      <a:pt x="5087" y="803"/>
                      <a:pt x="5090" y="803"/>
                    </a:cubicBezTo>
                    <a:cubicBezTo>
                      <a:pt x="5087" y="805"/>
                      <a:pt x="5085" y="808"/>
                      <a:pt x="5082" y="811"/>
                    </a:cubicBezTo>
                    <a:cubicBezTo>
                      <a:pt x="5085" y="811"/>
                      <a:pt x="5087" y="811"/>
                      <a:pt x="5090" y="811"/>
                    </a:cubicBezTo>
                    <a:cubicBezTo>
                      <a:pt x="5087" y="814"/>
                      <a:pt x="5085" y="816"/>
                      <a:pt x="5082" y="819"/>
                    </a:cubicBezTo>
                    <a:cubicBezTo>
                      <a:pt x="5085" y="819"/>
                      <a:pt x="5087" y="819"/>
                      <a:pt x="5090" y="819"/>
                    </a:cubicBezTo>
                    <a:cubicBezTo>
                      <a:pt x="5088" y="821"/>
                      <a:pt x="5086" y="823"/>
                      <a:pt x="5084" y="825"/>
                    </a:cubicBezTo>
                    <a:cubicBezTo>
                      <a:pt x="5044" y="825"/>
                      <a:pt x="5004" y="825"/>
                      <a:pt x="4964" y="825"/>
                    </a:cubicBezTo>
                    <a:cubicBezTo>
                      <a:pt x="5032" y="758"/>
                      <a:pt x="5099" y="691"/>
                      <a:pt x="5165" y="626"/>
                    </a:cubicBezTo>
                    <a:cubicBezTo>
                      <a:pt x="5162" y="626"/>
                      <a:pt x="5159" y="626"/>
                      <a:pt x="5156" y="626"/>
                    </a:cubicBezTo>
                    <a:cubicBezTo>
                      <a:pt x="5159" y="624"/>
                      <a:pt x="5162" y="621"/>
                      <a:pt x="5165" y="618"/>
                    </a:cubicBezTo>
                    <a:cubicBezTo>
                      <a:pt x="5162" y="618"/>
                      <a:pt x="5159" y="618"/>
                      <a:pt x="5156" y="618"/>
                    </a:cubicBezTo>
                    <a:close/>
                    <a:moveTo>
                      <a:pt x="17055" y="825"/>
                    </a:moveTo>
                    <a:cubicBezTo>
                      <a:pt x="17054" y="823"/>
                      <a:pt x="17052" y="821"/>
                      <a:pt x="17051" y="819"/>
                    </a:cubicBezTo>
                    <a:cubicBezTo>
                      <a:pt x="17053" y="819"/>
                      <a:pt x="17055" y="819"/>
                      <a:pt x="17057" y="819"/>
                    </a:cubicBezTo>
                    <a:cubicBezTo>
                      <a:pt x="17055" y="816"/>
                      <a:pt x="17053" y="814"/>
                      <a:pt x="17051" y="811"/>
                    </a:cubicBezTo>
                    <a:cubicBezTo>
                      <a:pt x="17053" y="811"/>
                      <a:pt x="17055" y="811"/>
                      <a:pt x="17057" y="811"/>
                    </a:cubicBezTo>
                    <a:cubicBezTo>
                      <a:pt x="17055" y="808"/>
                      <a:pt x="17053" y="805"/>
                      <a:pt x="17051" y="803"/>
                    </a:cubicBezTo>
                    <a:cubicBezTo>
                      <a:pt x="17053" y="803"/>
                      <a:pt x="17055" y="803"/>
                      <a:pt x="17057" y="803"/>
                    </a:cubicBezTo>
                    <a:cubicBezTo>
                      <a:pt x="17006" y="735"/>
                      <a:pt x="16955" y="669"/>
                      <a:pt x="16906" y="604"/>
                    </a:cubicBezTo>
                    <a:cubicBezTo>
                      <a:pt x="16947" y="604"/>
                      <a:pt x="16988" y="604"/>
                      <a:pt x="17030" y="604"/>
                    </a:cubicBezTo>
                    <a:cubicBezTo>
                      <a:pt x="17031" y="606"/>
                      <a:pt x="17033" y="608"/>
                      <a:pt x="17034" y="610"/>
                    </a:cubicBezTo>
                    <a:cubicBezTo>
                      <a:pt x="17032" y="610"/>
                      <a:pt x="17030" y="610"/>
                      <a:pt x="17028" y="610"/>
                    </a:cubicBezTo>
                    <a:cubicBezTo>
                      <a:pt x="17030" y="613"/>
                      <a:pt x="17032" y="615"/>
                      <a:pt x="17034" y="618"/>
                    </a:cubicBezTo>
                    <a:cubicBezTo>
                      <a:pt x="17032" y="618"/>
                      <a:pt x="17030" y="618"/>
                      <a:pt x="17028" y="618"/>
                    </a:cubicBezTo>
                    <a:cubicBezTo>
                      <a:pt x="17030" y="621"/>
                      <a:pt x="17032" y="624"/>
                      <a:pt x="17034" y="626"/>
                    </a:cubicBezTo>
                    <a:cubicBezTo>
                      <a:pt x="17032" y="626"/>
                      <a:pt x="17030" y="626"/>
                      <a:pt x="17028" y="626"/>
                    </a:cubicBezTo>
                    <a:cubicBezTo>
                      <a:pt x="17079" y="691"/>
                      <a:pt x="17131" y="758"/>
                      <a:pt x="17183" y="825"/>
                    </a:cubicBezTo>
                    <a:cubicBezTo>
                      <a:pt x="17141" y="825"/>
                      <a:pt x="17098" y="825"/>
                      <a:pt x="17055" y="825"/>
                    </a:cubicBezTo>
                    <a:close/>
                    <a:moveTo>
                      <a:pt x="18571" y="825"/>
                    </a:moveTo>
                    <a:cubicBezTo>
                      <a:pt x="18569" y="823"/>
                      <a:pt x="18567" y="821"/>
                      <a:pt x="18565" y="819"/>
                    </a:cubicBezTo>
                    <a:cubicBezTo>
                      <a:pt x="18568" y="819"/>
                      <a:pt x="18571" y="819"/>
                      <a:pt x="18573" y="819"/>
                    </a:cubicBezTo>
                    <a:cubicBezTo>
                      <a:pt x="18571" y="816"/>
                      <a:pt x="18568" y="814"/>
                      <a:pt x="18565" y="811"/>
                    </a:cubicBezTo>
                    <a:cubicBezTo>
                      <a:pt x="18568" y="811"/>
                      <a:pt x="18571" y="811"/>
                      <a:pt x="18573" y="811"/>
                    </a:cubicBezTo>
                    <a:cubicBezTo>
                      <a:pt x="18571" y="808"/>
                      <a:pt x="18568" y="805"/>
                      <a:pt x="18565" y="803"/>
                    </a:cubicBezTo>
                    <a:cubicBezTo>
                      <a:pt x="18568" y="803"/>
                      <a:pt x="18571" y="803"/>
                      <a:pt x="18573" y="803"/>
                    </a:cubicBezTo>
                    <a:cubicBezTo>
                      <a:pt x="18507" y="735"/>
                      <a:pt x="18442" y="669"/>
                      <a:pt x="18378" y="604"/>
                    </a:cubicBezTo>
                    <a:cubicBezTo>
                      <a:pt x="18417" y="604"/>
                      <a:pt x="18456" y="604"/>
                      <a:pt x="18494" y="604"/>
                    </a:cubicBezTo>
                    <a:cubicBezTo>
                      <a:pt x="18496" y="606"/>
                      <a:pt x="18498" y="608"/>
                      <a:pt x="18500" y="610"/>
                    </a:cubicBezTo>
                    <a:cubicBezTo>
                      <a:pt x="18498" y="610"/>
                      <a:pt x="18495" y="610"/>
                      <a:pt x="18492" y="610"/>
                    </a:cubicBezTo>
                    <a:cubicBezTo>
                      <a:pt x="18495" y="613"/>
                      <a:pt x="18498" y="615"/>
                      <a:pt x="18500" y="618"/>
                    </a:cubicBezTo>
                    <a:cubicBezTo>
                      <a:pt x="18498" y="618"/>
                      <a:pt x="18495" y="618"/>
                      <a:pt x="18492" y="618"/>
                    </a:cubicBezTo>
                    <a:cubicBezTo>
                      <a:pt x="18495" y="621"/>
                      <a:pt x="18498" y="624"/>
                      <a:pt x="18500" y="626"/>
                    </a:cubicBezTo>
                    <a:cubicBezTo>
                      <a:pt x="18498" y="626"/>
                      <a:pt x="18495" y="626"/>
                      <a:pt x="18492" y="626"/>
                    </a:cubicBezTo>
                    <a:cubicBezTo>
                      <a:pt x="18557" y="691"/>
                      <a:pt x="18624" y="758"/>
                      <a:pt x="18692" y="825"/>
                    </a:cubicBezTo>
                    <a:cubicBezTo>
                      <a:pt x="18651" y="825"/>
                      <a:pt x="18611" y="825"/>
                      <a:pt x="18571" y="825"/>
                    </a:cubicBezTo>
                    <a:close/>
                    <a:moveTo>
                      <a:pt x="6472" y="825"/>
                    </a:moveTo>
                    <a:cubicBezTo>
                      <a:pt x="6525" y="758"/>
                      <a:pt x="6578" y="691"/>
                      <a:pt x="6629" y="626"/>
                    </a:cubicBezTo>
                    <a:cubicBezTo>
                      <a:pt x="6627" y="626"/>
                      <a:pt x="6625" y="626"/>
                      <a:pt x="6622" y="626"/>
                    </a:cubicBezTo>
                    <a:cubicBezTo>
                      <a:pt x="6625" y="624"/>
                      <a:pt x="6627" y="621"/>
                      <a:pt x="6629" y="618"/>
                    </a:cubicBezTo>
                    <a:cubicBezTo>
                      <a:pt x="6627" y="618"/>
                      <a:pt x="6625" y="618"/>
                      <a:pt x="6622" y="618"/>
                    </a:cubicBezTo>
                    <a:cubicBezTo>
                      <a:pt x="6625" y="615"/>
                      <a:pt x="6627" y="613"/>
                      <a:pt x="6629" y="610"/>
                    </a:cubicBezTo>
                    <a:cubicBezTo>
                      <a:pt x="6627" y="610"/>
                      <a:pt x="6625" y="610"/>
                      <a:pt x="6622" y="610"/>
                    </a:cubicBezTo>
                    <a:cubicBezTo>
                      <a:pt x="6624" y="608"/>
                      <a:pt x="6626" y="606"/>
                      <a:pt x="6627" y="604"/>
                    </a:cubicBezTo>
                    <a:cubicBezTo>
                      <a:pt x="6668" y="604"/>
                      <a:pt x="6709" y="604"/>
                      <a:pt x="6751" y="604"/>
                    </a:cubicBezTo>
                    <a:cubicBezTo>
                      <a:pt x="6701" y="669"/>
                      <a:pt x="6650" y="735"/>
                      <a:pt x="6598" y="803"/>
                    </a:cubicBezTo>
                    <a:cubicBezTo>
                      <a:pt x="6600" y="803"/>
                      <a:pt x="6602" y="803"/>
                      <a:pt x="6605" y="803"/>
                    </a:cubicBezTo>
                    <a:cubicBezTo>
                      <a:pt x="6602" y="805"/>
                      <a:pt x="6600" y="808"/>
                      <a:pt x="6598" y="811"/>
                    </a:cubicBezTo>
                    <a:cubicBezTo>
                      <a:pt x="6600" y="811"/>
                      <a:pt x="6602" y="811"/>
                      <a:pt x="6605" y="811"/>
                    </a:cubicBezTo>
                    <a:cubicBezTo>
                      <a:pt x="6602" y="814"/>
                      <a:pt x="6600" y="816"/>
                      <a:pt x="6598" y="819"/>
                    </a:cubicBezTo>
                    <a:cubicBezTo>
                      <a:pt x="6600" y="819"/>
                      <a:pt x="6602" y="819"/>
                      <a:pt x="6605" y="819"/>
                    </a:cubicBezTo>
                    <a:cubicBezTo>
                      <a:pt x="6603" y="821"/>
                      <a:pt x="6602" y="823"/>
                      <a:pt x="6600" y="825"/>
                    </a:cubicBezTo>
                    <a:cubicBezTo>
                      <a:pt x="6557" y="825"/>
                      <a:pt x="6515" y="825"/>
                      <a:pt x="6472" y="825"/>
                    </a:cubicBezTo>
                    <a:close/>
                    <a:moveTo>
                      <a:pt x="15536" y="811"/>
                    </a:moveTo>
                    <a:cubicBezTo>
                      <a:pt x="15538" y="811"/>
                      <a:pt x="15540" y="811"/>
                      <a:pt x="15541" y="811"/>
                    </a:cubicBezTo>
                    <a:cubicBezTo>
                      <a:pt x="15539" y="808"/>
                      <a:pt x="15538" y="805"/>
                      <a:pt x="15536" y="803"/>
                    </a:cubicBezTo>
                    <a:cubicBezTo>
                      <a:pt x="15538" y="803"/>
                      <a:pt x="15540" y="803"/>
                      <a:pt x="15541" y="803"/>
                    </a:cubicBezTo>
                    <a:cubicBezTo>
                      <a:pt x="15504" y="735"/>
                      <a:pt x="15469" y="669"/>
                      <a:pt x="15434" y="604"/>
                    </a:cubicBezTo>
                    <a:cubicBezTo>
                      <a:pt x="15477" y="604"/>
                      <a:pt x="15521" y="604"/>
                      <a:pt x="15565" y="604"/>
                    </a:cubicBezTo>
                    <a:cubicBezTo>
                      <a:pt x="15566" y="606"/>
                      <a:pt x="15567" y="608"/>
                      <a:pt x="15568" y="610"/>
                    </a:cubicBezTo>
                    <a:cubicBezTo>
                      <a:pt x="15567" y="610"/>
                      <a:pt x="15565" y="610"/>
                      <a:pt x="15564" y="610"/>
                    </a:cubicBezTo>
                    <a:cubicBezTo>
                      <a:pt x="15565" y="613"/>
                      <a:pt x="15567" y="615"/>
                      <a:pt x="15568" y="618"/>
                    </a:cubicBezTo>
                    <a:cubicBezTo>
                      <a:pt x="15567" y="618"/>
                      <a:pt x="15565" y="618"/>
                      <a:pt x="15564" y="618"/>
                    </a:cubicBezTo>
                    <a:cubicBezTo>
                      <a:pt x="15565" y="621"/>
                      <a:pt x="15567" y="624"/>
                      <a:pt x="15568" y="626"/>
                    </a:cubicBezTo>
                    <a:cubicBezTo>
                      <a:pt x="15567" y="626"/>
                      <a:pt x="15565" y="626"/>
                      <a:pt x="15564" y="626"/>
                    </a:cubicBezTo>
                    <a:cubicBezTo>
                      <a:pt x="15600" y="691"/>
                      <a:pt x="15637" y="758"/>
                      <a:pt x="15675" y="825"/>
                    </a:cubicBezTo>
                    <a:cubicBezTo>
                      <a:pt x="15630" y="825"/>
                      <a:pt x="15585" y="825"/>
                      <a:pt x="15540" y="825"/>
                    </a:cubicBezTo>
                    <a:cubicBezTo>
                      <a:pt x="15539" y="823"/>
                      <a:pt x="15537" y="821"/>
                      <a:pt x="15536" y="819"/>
                    </a:cubicBezTo>
                    <a:cubicBezTo>
                      <a:pt x="15538" y="819"/>
                      <a:pt x="15540" y="819"/>
                      <a:pt x="15541" y="819"/>
                    </a:cubicBezTo>
                    <a:cubicBezTo>
                      <a:pt x="15539" y="816"/>
                      <a:pt x="15538" y="814"/>
                      <a:pt x="15536" y="811"/>
                    </a:cubicBezTo>
                    <a:close/>
                    <a:moveTo>
                      <a:pt x="10236" y="883"/>
                    </a:moveTo>
                    <a:cubicBezTo>
                      <a:pt x="10236" y="881"/>
                      <a:pt x="10237" y="878"/>
                      <a:pt x="10237" y="875"/>
                    </a:cubicBezTo>
                    <a:cubicBezTo>
                      <a:pt x="10237" y="875"/>
                      <a:pt x="10236" y="875"/>
                      <a:pt x="10236" y="875"/>
                    </a:cubicBezTo>
                    <a:cubicBezTo>
                      <a:pt x="10236" y="872"/>
                      <a:pt x="10237" y="869"/>
                      <a:pt x="10237" y="867"/>
                    </a:cubicBezTo>
                    <a:cubicBezTo>
                      <a:pt x="10237" y="867"/>
                      <a:pt x="10236" y="867"/>
                      <a:pt x="10236" y="867"/>
                    </a:cubicBezTo>
                    <a:cubicBezTo>
                      <a:pt x="10236" y="865"/>
                      <a:pt x="10236" y="863"/>
                      <a:pt x="10237" y="861"/>
                    </a:cubicBezTo>
                    <a:cubicBezTo>
                      <a:pt x="10286" y="861"/>
                      <a:pt x="10336" y="861"/>
                      <a:pt x="10385" y="861"/>
                    </a:cubicBezTo>
                    <a:cubicBezTo>
                      <a:pt x="10370" y="932"/>
                      <a:pt x="10354" y="1004"/>
                      <a:pt x="10339" y="1079"/>
                    </a:cubicBezTo>
                    <a:cubicBezTo>
                      <a:pt x="10339" y="1079"/>
                      <a:pt x="10340" y="1079"/>
                      <a:pt x="10340" y="1079"/>
                    </a:cubicBezTo>
                    <a:cubicBezTo>
                      <a:pt x="10340" y="1081"/>
                      <a:pt x="10339" y="1084"/>
                      <a:pt x="10339" y="1087"/>
                    </a:cubicBezTo>
                    <a:cubicBezTo>
                      <a:pt x="10339" y="1087"/>
                      <a:pt x="10340" y="1087"/>
                      <a:pt x="10340" y="1087"/>
                    </a:cubicBezTo>
                    <a:cubicBezTo>
                      <a:pt x="10340" y="1090"/>
                      <a:pt x="10339" y="1092"/>
                      <a:pt x="10339" y="1095"/>
                    </a:cubicBezTo>
                    <a:cubicBezTo>
                      <a:pt x="10339" y="1095"/>
                      <a:pt x="10340" y="1095"/>
                      <a:pt x="10340" y="1095"/>
                    </a:cubicBezTo>
                    <a:cubicBezTo>
                      <a:pt x="10340" y="1098"/>
                      <a:pt x="10339" y="1101"/>
                      <a:pt x="10339" y="1104"/>
                    </a:cubicBezTo>
                    <a:cubicBezTo>
                      <a:pt x="10339" y="1104"/>
                      <a:pt x="10340" y="1104"/>
                      <a:pt x="10340" y="1104"/>
                    </a:cubicBezTo>
                    <a:cubicBezTo>
                      <a:pt x="10340" y="1105"/>
                      <a:pt x="10340" y="1106"/>
                      <a:pt x="10340" y="1107"/>
                    </a:cubicBezTo>
                    <a:cubicBezTo>
                      <a:pt x="10288" y="1107"/>
                      <a:pt x="10237" y="1107"/>
                      <a:pt x="10185" y="1107"/>
                    </a:cubicBezTo>
                    <a:cubicBezTo>
                      <a:pt x="10203" y="1031"/>
                      <a:pt x="10221" y="956"/>
                      <a:pt x="10237" y="883"/>
                    </a:cubicBezTo>
                    <a:cubicBezTo>
                      <a:pt x="10237" y="883"/>
                      <a:pt x="10236" y="883"/>
                      <a:pt x="10236" y="883"/>
                    </a:cubicBezTo>
                    <a:close/>
                    <a:moveTo>
                      <a:pt x="11759" y="883"/>
                    </a:moveTo>
                    <a:cubicBezTo>
                      <a:pt x="11759" y="881"/>
                      <a:pt x="11759" y="878"/>
                      <a:pt x="11759" y="875"/>
                    </a:cubicBezTo>
                    <a:cubicBezTo>
                      <a:pt x="11759" y="875"/>
                      <a:pt x="11759" y="875"/>
                      <a:pt x="11759" y="875"/>
                    </a:cubicBezTo>
                    <a:cubicBezTo>
                      <a:pt x="11759" y="872"/>
                      <a:pt x="11759" y="869"/>
                      <a:pt x="11759" y="867"/>
                    </a:cubicBezTo>
                    <a:cubicBezTo>
                      <a:pt x="11759" y="867"/>
                      <a:pt x="11759" y="867"/>
                      <a:pt x="11759" y="867"/>
                    </a:cubicBezTo>
                    <a:cubicBezTo>
                      <a:pt x="11759" y="865"/>
                      <a:pt x="11759" y="863"/>
                      <a:pt x="11759" y="861"/>
                    </a:cubicBezTo>
                    <a:cubicBezTo>
                      <a:pt x="11810" y="861"/>
                      <a:pt x="11862" y="861"/>
                      <a:pt x="11914" y="861"/>
                    </a:cubicBezTo>
                    <a:cubicBezTo>
                      <a:pt x="11914" y="863"/>
                      <a:pt x="11914" y="865"/>
                      <a:pt x="11914" y="867"/>
                    </a:cubicBezTo>
                    <a:cubicBezTo>
                      <a:pt x="11914" y="867"/>
                      <a:pt x="11914" y="867"/>
                      <a:pt x="11914" y="867"/>
                    </a:cubicBezTo>
                    <a:cubicBezTo>
                      <a:pt x="11914" y="869"/>
                      <a:pt x="11914" y="872"/>
                      <a:pt x="11914" y="875"/>
                    </a:cubicBezTo>
                    <a:cubicBezTo>
                      <a:pt x="11914" y="875"/>
                      <a:pt x="11914" y="875"/>
                      <a:pt x="11914" y="875"/>
                    </a:cubicBezTo>
                    <a:cubicBezTo>
                      <a:pt x="11914" y="878"/>
                      <a:pt x="11914" y="881"/>
                      <a:pt x="11914" y="883"/>
                    </a:cubicBezTo>
                    <a:cubicBezTo>
                      <a:pt x="11914" y="883"/>
                      <a:pt x="11914" y="883"/>
                      <a:pt x="11914" y="883"/>
                    </a:cubicBezTo>
                    <a:cubicBezTo>
                      <a:pt x="11914" y="956"/>
                      <a:pt x="11915" y="1031"/>
                      <a:pt x="11916" y="1107"/>
                    </a:cubicBezTo>
                    <a:cubicBezTo>
                      <a:pt x="11862" y="1107"/>
                      <a:pt x="11809" y="1107"/>
                      <a:pt x="11756" y="1107"/>
                    </a:cubicBezTo>
                    <a:cubicBezTo>
                      <a:pt x="11757" y="1031"/>
                      <a:pt x="11758" y="956"/>
                      <a:pt x="11759" y="883"/>
                    </a:cubicBezTo>
                    <a:close/>
                    <a:moveTo>
                      <a:pt x="19743" y="140"/>
                    </a:moveTo>
                    <a:cubicBezTo>
                      <a:pt x="19744" y="141"/>
                      <a:pt x="19746" y="143"/>
                      <a:pt x="19747" y="144"/>
                    </a:cubicBezTo>
                    <a:cubicBezTo>
                      <a:pt x="19744" y="144"/>
                      <a:pt x="19740" y="144"/>
                      <a:pt x="19737" y="144"/>
                    </a:cubicBezTo>
                    <a:cubicBezTo>
                      <a:pt x="19740" y="147"/>
                      <a:pt x="19744" y="150"/>
                      <a:pt x="19747" y="153"/>
                    </a:cubicBezTo>
                    <a:cubicBezTo>
                      <a:pt x="19744" y="153"/>
                      <a:pt x="19740" y="153"/>
                      <a:pt x="19737" y="153"/>
                    </a:cubicBezTo>
                    <a:cubicBezTo>
                      <a:pt x="19740" y="155"/>
                      <a:pt x="19744" y="158"/>
                      <a:pt x="19747" y="161"/>
                    </a:cubicBezTo>
                    <a:cubicBezTo>
                      <a:pt x="19744" y="161"/>
                      <a:pt x="19740" y="161"/>
                      <a:pt x="19737" y="161"/>
                    </a:cubicBezTo>
                    <a:cubicBezTo>
                      <a:pt x="19807" y="215"/>
                      <a:pt x="19878" y="271"/>
                      <a:pt x="19950" y="327"/>
                    </a:cubicBezTo>
                    <a:cubicBezTo>
                      <a:pt x="19917" y="327"/>
                      <a:pt x="19884" y="327"/>
                      <a:pt x="19850" y="327"/>
                    </a:cubicBezTo>
                    <a:cubicBezTo>
                      <a:pt x="19848" y="325"/>
                      <a:pt x="19845" y="323"/>
                      <a:pt x="19843" y="321"/>
                    </a:cubicBezTo>
                    <a:cubicBezTo>
                      <a:pt x="19846" y="321"/>
                      <a:pt x="19850" y="321"/>
                      <a:pt x="19853" y="321"/>
                    </a:cubicBezTo>
                    <a:cubicBezTo>
                      <a:pt x="19850" y="318"/>
                      <a:pt x="19846" y="316"/>
                      <a:pt x="19843" y="313"/>
                    </a:cubicBezTo>
                    <a:cubicBezTo>
                      <a:pt x="19846" y="313"/>
                      <a:pt x="19850" y="313"/>
                      <a:pt x="19853" y="313"/>
                    </a:cubicBezTo>
                    <a:cubicBezTo>
                      <a:pt x="19850" y="310"/>
                      <a:pt x="19846" y="307"/>
                      <a:pt x="19843" y="304"/>
                    </a:cubicBezTo>
                    <a:cubicBezTo>
                      <a:pt x="19846" y="304"/>
                      <a:pt x="19850" y="304"/>
                      <a:pt x="19853" y="304"/>
                    </a:cubicBezTo>
                    <a:cubicBezTo>
                      <a:pt x="19783" y="249"/>
                      <a:pt x="19714" y="194"/>
                      <a:pt x="19646" y="140"/>
                    </a:cubicBezTo>
                    <a:cubicBezTo>
                      <a:pt x="19678" y="140"/>
                      <a:pt x="19710" y="140"/>
                      <a:pt x="19743" y="140"/>
                    </a:cubicBezTo>
                    <a:close/>
                    <a:moveTo>
                      <a:pt x="18380" y="140"/>
                    </a:moveTo>
                    <a:cubicBezTo>
                      <a:pt x="18382" y="141"/>
                      <a:pt x="18383" y="143"/>
                      <a:pt x="18385" y="144"/>
                    </a:cubicBezTo>
                    <a:cubicBezTo>
                      <a:pt x="18382" y="144"/>
                      <a:pt x="18379" y="144"/>
                      <a:pt x="18376" y="144"/>
                    </a:cubicBezTo>
                    <a:cubicBezTo>
                      <a:pt x="18379" y="147"/>
                      <a:pt x="18382" y="150"/>
                      <a:pt x="18385" y="153"/>
                    </a:cubicBezTo>
                    <a:cubicBezTo>
                      <a:pt x="18382" y="153"/>
                      <a:pt x="18379" y="153"/>
                      <a:pt x="18376" y="153"/>
                    </a:cubicBezTo>
                    <a:cubicBezTo>
                      <a:pt x="18379" y="155"/>
                      <a:pt x="18382" y="158"/>
                      <a:pt x="18385" y="161"/>
                    </a:cubicBezTo>
                    <a:cubicBezTo>
                      <a:pt x="18382" y="161"/>
                      <a:pt x="18379" y="161"/>
                      <a:pt x="18376" y="161"/>
                    </a:cubicBezTo>
                    <a:cubicBezTo>
                      <a:pt x="18433" y="215"/>
                      <a:pt x="18493" y="271"/>
                      <a:pt x="18553" y="327"/>
                    </a:cubicBezTo>
                    <a:cubicBezTo>
                      <a:pt x="18517" y="327"/>
                      <a:pt x="18481" y="327"/>
                      <a:pt x="18445" y="327"/>
                    </a:cubicBezTo>
                    <a:cubicBezTo>
                      <a:pt x="18443" y="325"/>
                      <a:pt x="18441" y="323"/>
                      <a:pt x="18438" y="321"/>
                    </a:cubicBezTo>
                    <a:cubicBezTo>
                      <a:pt x="18441" y="321"/>
                      <a:pt x="18444" y="321"/>
                      <a:pt x="18447" y="321"/>
                    </a:cubicBezTo>
                    <a:cubicBezTo>
                      <a:pt x="18444" y="318"/>
                      <a:pt x="18441" y="316"/>
                      <a:pt x="18438" y="313"/>
                    </a:cubicBezTo>
                    <a:cubicBezTo>
                      <a:pt x="18441" y="313"/>
                      <a:pt x="18444" y="313"/>
                      <a:pt x="18447" y="313"/>
                    </a:cubicBezTo>
                    <a:cubicBezTo>
                      <a:pt x="18444" y="310"/>
                      <a:pt x="18441" y="307"/>
                      <a:pt x="18438" y="304"/>
                    </a:cubicBezTo>
                    <a:cubicBezTo>
                      <a:pt x="18441" y="304"/>
                      <a:pt x="18444" y="304"/>
                      <a:pt x="18447" y="304"/>
                    </a:cubicBezTo>
                    <a:cubicBezTo>
                      <a:pt x="18389" y="249"/>
                      <a:pt x="18333" y="194"/>
                      <a:pt x="18277" y="140"/>
                    </a:cubicBezTo>
                    <a:cubicBezTo>
                      <a:pt x="18311" y="140"/>
                      <a:pt x="18346" y="140"/>
                      <a:pt x="18380" y="140"/>
                    </a:cubicBezTo>
                    <a:close/>
                    <a:moveTo>
                      <a:pt x="17018" y="140"/>
                    </a:moveTo>
                    <a:cubicBezTo>
                      <a:pt x="17019" y="141"/>
                      <a:pt x="17020" y="143"/>
                      <a:pt x="17022" y="144"/>
                    </a:cubicBezTo>
                    <a:cubicBezTo>
                      <a:pt x="17019" y="144"/>
                      <a:pt x="17017" y="144"/>
                      <a:pt x="17014" y="144"/>
                    </a:cubicBezTo>
                    <a:cubicBezTo>
                      <a:pt x="17017" y="147"/>
                      <a:pt x="17019" y="150"/>
                      <a:pt x="17022" y="153"/>
                    </a:cubicBezTo>
                    <a:cubicBezTo>
                      <a:pt x="17019" y="153"/>
                      <a:pt x="17017" y="153"/>
                      <a:pt x="17014" y="153"/>
                    </a:cubicBezTo>
                    <a:cubicBezTo>
                      <a:pt x="17017" y="155"/>
                      <a:pt x="17019" y="158"/>
                      <a:pt x="17022" y="161"/>
                    </a:cubicBezTo>
                    <a:cubicBezTo>
                      <a:pt x="17019" y="161"/>
                      <a:pt x="17017" y="161"/>
                      <a:pt x="17014" y="161"/>
                    </a:cubicBezTo>
                    <a:cubicBezTo>
                      <a:pt x="17060" y="215"/>
                      <a:pt x="17107" y="271"/>
                      <a:pt x="17154" y="327"/>
                    </a:cubicBezTo>
                    <a:cubicBezTo>
                      <a:pt x="17116" y="327"/>
                      <a:pt x="17078" y="327"/>
                      <a:pt x="17039" y="327"/>
                    </a:cubicBezTo>
                    <a:cubicBezTo>
                      <a:pt x="17038" y="325"/>
                      <a:pt x="17036" y="323"/>
                      <a:pt x="17034" y="321"/>
                    </a:cubicBezTo>
                    <a:cubicBezTo>
                      <a:pt x="17037" y="321"/>
                      <a:pt x="17039" y="321"/>
                      <a:pt x="17041" y="321"/>
                    </a:cubicBezTo>
                    <a:cubicBezTo>
                      <a:pt x="17039" y="318"/>
                      <a:pt x="17037" y="316"/>
                      <a:pt x="17034" y="313"/>
                    </a:cubicBezTo>
                    <a:cubicBezTo>
                      <a:pt x="17037" y="313"/>
                      <a:pt x="17039" y="313"/>
                      <a:pt x="17041" y="313"/>
                    </a:cubicBezTo>
                    <a:cubicBezTo>
                      <a:pt x="17039" y="310"/>
                      <a:pt x="17037" y="307"/>
                      <a:pt x="17034" y="304"/>
                    </a:cubicBezTo>
                    <a:cubicBezTo>
                      <a:pt x="17037" y="304"/>
                      <a:pt x="17039" y="304"/>
                      <a:pt x="17041" y="304"/>
                    </a:cubicBezTo>
                    <a:cubicBezTo>
                      <a:pt x="16995" y="249"/>
                      <a:pt x="16951" y="194"/>
                      <a:pt x="16907" y="140"/>
                    </a:cubicBezTo>
                    <a:cubicBezTo>
                      <a:pt x="16944" y="140"/>
                      <a:pt x="16981" y="140"/>
                      <a:pt x="17018" y="140"/>
                    </a:cubicBezTo>
                    <a:close/>
                    <a:moveTo>
                      <a:pt x="15656" y="140"/>
                    </a:moveTo>
                    <a:cubicBezTo>
                      <a:pt x="15657" y="141"/>
                      <a:pt x="15658" y="143"/>
                      <a:pt x="15658" y="144"/>
                    </a:cubicBezTo>
                    <a:cubicBezTo>
                      <a:pt x="15657" y="144"/>
                      <a:pt x="15655" y="144"/>
                      <a:pt x="15653" y="144"/>
                    </a:cubicBezTo>
                    <a:cubicBezTo>
                      <a:pt x="15655" y="147"/>
                      <a:pt x="15657" y="150"/>
                      <a:pt x="15658" y="153"/>
                    </a:cubicBezTo>
                    <a:cubicBezTo>
                      <a:pt x="15657" y="153"/>
                      <a:pt x="15655" y="153"/>
                      <a:pt x="15653" y="153"/>
                    </a:cubicBezTo>
                    <a:cubicBezTo>
                      <a:pt x="15655" y="155"/>
                      <a:pt x="15657" y="158"/>
                      <a:pt x="15658" y="161"/>
                    </a:cubicBezTo>
                    <a:cubicBezTo>
                      <a:pt x="15657" y="161"/>
                      <a:pt x="15655" y="161"/>
                      <a:pt x="15653" y="161"/>
                    </a:cubicBezTo>
                    <a:cubicBezTo>
                      <a:pt x="15687" y="215"/>
                      <a:pt x="15721" y="271"/>
                      <a:pt x="15756" y="327"/>
                    </a:cubicBezTo>
                    <a:cubicBezTo>
                      <a:pt x="15716" y="327"/>
                      <a:pt x="15675" y="327"/>
                      <a:pt x="15634" y="327"/>
                    </a:cubicBezTo>
                    <a:cubicBezTo>
                      <a:pt x="15633" y="325"/>
                      <a:pt x="15631" y="323"/>
                      <a:pt x="15630" y="321"/>
                    </a:cubicBezTo>
                    <a:cubicBezTo>
                      <a:pt x="15632" y="321"/>
                      <a:pt x="15634" y="321"/>
                      <a:pt x="15635" y="321"/>
                    </a:cubicBezTo>
                    <a:cubicBezTo>
                      <a:pt x="15634" y="318"/>
                      <a:pt x="15632" y="316"/>
                      <a:pt x="15630" y="313"/>
                    </a:cubicBezTo>
                    <a:cubicBezTo>
                      <a:pt x="15632" y="313"/>
                      <a:pt x="15634" y="313"/>
                      <a:pt x="15635" y="313"/>
                    </a:cubicBezTo>
                    <a:cubicBezTo>
                      <a:pt x="15634" y="310"/>
                      <a:pt x="15632" y="307"/>
                      <a:pt x="15630" y="304"/>
                    </a:cubicBezTo>
                    <a:cubicBezTo>
                      <a:pt x="15632" y="304"/>
                      <a:pt x="15634" y="304"/>
                      <a:pt x="15635" y="304"/>
                    </a:cubicBezTo>
                    <a:cubicBezTo>
                      <a:pt x="15602" y="249"/>
                      <a:pt x="15570" y="194"/>
                      <a:pt x="15537" y="140"/>
                    </a:cubicBezTo>
                    <a:cubicBezTo>
                      <a:pt x="15577" y="140"/>
                      <a:pt x="15616" y="140"/>
                      <a:pt x="15656" y="140"/>
                    </a:cubicBezTo>
                    <a:close/>
                    <a:moveTo>
                      <a:pt x="14294" y="140"/>
                    </a:moveTo>
                    <a:cubicBezTo>
                      <a:pt x="14294" y="141"/>
                      <a:pt x="14295" y="143"/>
                      <a:pt x="14295" y="144"/>
                    </a:cubicBezTo>
                    <a:cubicBezTo>
                      <a:pt x="14294" y="144"/>
                      <a:pt x="14293" y="144"/>
                      <a:pt x="14292" y="144"/>
                    </a:cubicBezTo>
                    <a:cubicBezTo>
                      <a:pt x="14293" y="147"/>
                      <a:pt x="14294" y="150"/>
                      <a:pt x="14295" y="153"/>
                    </a:cubicBezTo>
                    <a:cubicBezTo>
                      <a:pt x="14294" y="153"/>
                      <a:pt x="14293" y="153"/>
                      <a:pt x="14292" y="153"/>
                    </a:cubicBezTo>
                    <a:cubicBezTo>
                      <a:pt x="14293" y="155"/>
                      <a:pt x="14294" y="158"/>
                      <a:pt x="14295" y="161"/>
                    </a:cubicBezTo>
                    <a:cubicBezTo>
                      <a:pt x="14294" y="161"/>
                      <a:pt x="14293" y="161"/>
                      <a:pt x="14292" y="161"/>
                    </a:cubicBezTo>
                    <a:cubicBezTo>
                      <a:pt x="14314" y="215"/>
                      <a:pt x="14336" y="271"/>
                      <a:pt x="14358" y="327"/>
                    </a:cubicBezTo>
                    <a:cubicBezTo>
                      <a:pt x="14315" y="327"/>
                      <a:pt x="14272" y="327"/>
                      <a:pt x="14229" y="327"/>
                    </a:cubicBezTo>
                    <a:cubicBezTo>
                      <a:pt x="14228" y="325"/>
                      <a:pt x="14227" y="323"/>
                      <a:pt x="14226" y="321"/>
                    </a:cubicBezTo>
                    <a:cubicBezTo>
                      <a:pt x="14227" y="321"/>
                      <a:pt x="14228" y="321"/>
                      <a:pt x="14229" y="321"/>
                    </a:cubicBezTo>
                    <a:cubicBezTo>
                      <a:pt x="14228" y="318"/>
                      <a:pt x="14227" y="316"/>
                      <a:pt x="14226" y="313"/>
                    </a:cubicBezTo>
                    <a:cubicBezTo>
                      <a:pt x="14227" y="313"/>
                      <a:pt x="14228" y="313"/>
                      <a:pt x="14229" y="313"/>
                    </a:cubicBezTo>
                    <a:cubicBezTo>
                      <a:pt x="14228" y="310"/>
                      <a:pt x="14227" y="307"/>
                      <a:pt x="14226" y="304"/>
                    </a:cubicBezTo>
                    <a:cubicBezTo>
                      <a:pt x="14227" y="304"/>
                      <a:pt x="14228" y="304"/>
                      <a:pt x="14229" y="304"/>
                    </a:cubicBezTo>
                    <a:cubicBezTo>
                      <a:pt x="14208" y="249"/>
                      <a:pt x="14188" y="194"/>
                      <a:pt x="14168" y="140"/>
                    </a:cubicBezTo>
                    <a:cubicBezTo>
                      <a:pt x="14210" y="140"/>
                      <a:pt x="14252" y="140"/>
                      <a:pt x="14294" y="140"/>
                    </a:cubicBezTo>
                    <a:close/>
                    <a:moveTo>
                      <a:pt x="12932" y="140"/>
                    </a:moveTo>
                    <a:cubicBezTo>
                      <a:pt x="12932" y="141"/>
                      <a:pt x="12932" y="143"/>
                      <a:pt x="12932" y="144"/>
                    </a:cubicBezTo>
                    <a:cubicBezTo>
                      <a:pt x="12932" y="144"/>
                      <a:pt x="12931" y="144"/>
                      <a:pt x="12931" y="144"/>
                    </a:cubicBezTo>
                    <a:cubicBezTo>
                      <a:pt x="12931" y="147"/>
                      <a:pt x="12932" y="150"/>
                      <a:pt x="12932" y="153"/>
                    </a:cubicBezTo>
                    <a:cubicBezTo>
                      <a:pt x="12932" y="153"/>
                      <a:pt x="12931" y="153"/>
                      <a:pt x="12931" y="153"/>
                    </a:cubicBezTo>
                    <a:cubicBezTo>
                      <a:pt x="12931" y="155"/>
                      <a:pt x="12932" y="158"/>
                      <a:pt x="12932" y="161"/>
                    </a:cubicBezTo>
                    <a:cubicBezTo>
                      <a:pt x="12932" y="161"/>
                      <a:pt x="12931" y="161"/>
                      <a:pt x="12931" y="161"/>
                    </a:cubicBezTo>
                    <a:cubicBezTo>
                      <a:pt x="12940" y="215"/>
                      <a:pt x="12950" y="271"/>
                      <a:pt x="12960" y="327"/>
                    </a:cubicBezTo>
                    <a:cubicBezTo>
                      <a:pt x="12914" y="327"/>
                      <a:pt x="12869" y="327"/>
                      <a:pt x="12823" y="327"/>
                    </a:cubicBezTo>
                    <a:cubicBezTo>
                      <a:pt x="12823" y="325"/>
                      <a:pt x="12822" y="323"/>
                      <a:pt x="12822" y="321"/>
                    </a:cubicBezTo>
                    <a:cubicBezTo>
                      <a:pt x="12822" y="321"/>
                      <a:pt x="12823" y="321"/>
                      <a:pt x="12823" y="321"/>
                    </a:cubicBezTo>
                    <a:cubicBezTo>
                      <a:pt x="12823" y="318"/>
                      <a:pt x="12822" y="316"/>
                      <a:pt x="12822" y="313"/>
                    </a:cubicBezTo>
                    <a:cubicBezTo>
                      <a:pt x="12822" y="313"/>
                      <a:pt x="12823" y="313"/>
                      <a:pt x="12823" y="313"/>
                    </a:cubicBezTo>
                    <a:cubicBezTo>
                      <a:pt x="12823" y="310"/>
                      <a:pt x="12822" y="307"/>
                      <a:pt x="12822" y="304"/>
                    </a:cubicBezTo>
                    <a:cubicBezTo>
                      <a:pt x="12822" y="304"/>
                      <a:pt x="12823" y="304"/>
                      <a:pt x="12823" y="304"/>
                    </a:cubicBezTo>
                    <a:cubicBezTo>
                      <a:pt x="12815" y="249"/>
                      <a:pt x="12806" y="194"/>
                      <a:pt x="12798" y="140"/>
                    </a:cubicBezTo>
                    <a:cubicBezTo>
                      <a:pt x="12843" y="140"/>
                      <a:pt x="12887" y="140"/>
                      <a:pt x="12932" y="140"/>
                    </a:cubicBezTo>
                    <a:close/>
                    <a:moveTo>
                      <a:pt x="10157" y="313"/>
                    </a:moveTo>
                    <a:cubicBezTo>
                      <a:pt x="10156" y="316"/>
                      <a:pt x="10155" y="318"/>
                      <a:pt x="10155" y="321"/>
                    </a:cubicBezTo>
                    <a:cubicBezTo>
                      <a:pt x="10155" y="321"/>
                      <a:pt x="10156" y="321"/>
                      <a:pt x="10157" y="321"/>
                    </a:cubicBezTo>
                    <a:cubicBezTo>
                      <a:pt x="10156" y="323"/>
                      <a:pt x="10156" y="325"/>
                      <a:pt x="10155" y="327"/>
                    </a:cubicBezTo>
                    <a:cubicBezTo>
                      <a:pt x="10111" y="327"/>
                      <a:pt x="10066" y="327"/>
                      <a:pt x="10022" y="327"/>
                    </a:cubicBezTo>
                    <a:cubicBezTo>
                      <a:pt x="10038" y="271"/>
                      <a:pt x="10054" y="215"/>
                      <a:pt x="10070" y="161"/>
                    </a:cubicBezTo>
                    <a:cubicBezTo>
                      <a:pt x="10069" y="161"/>
                      <a:pt x="10068" y="161"/>
                      <a:pt x="10068" y="161"/>
                    </a:cubicBezTo>
                    <a:cubicBezTo>
                      <a:pt x="10068" y="158"/>
                      <a:pt x="10069" y="155"/>
                      <a:pt x="10070" y="153"/>
                    </a:cubicBezTo>
                    <a:cubicBezTo>
                      <a:pt x="10069" y="153"/>
                      <a:pt x="10068" y="153"/>
                      <a:pt x="10068" y="153"/>
                    </a:cubicBezTo>
                    <a:cubicBezTo>
                      <a:pt x="10068" y="150"/>
                      <a:pt x="10069" y="147"/>
                      <a:pt x="10070" y="144"/>
                    </a:cubicBezTo>
                    <a:cubicBezTo>
                      <a:pt x="10069" y="144"/>
                      <a:pt x="10068" y="144"/>
                      <a:pt x="10068" y="144"/>
                    </a:cubicBezTo>
                    <a:cubicBezTo>
                      <a:pt x="10068" y="143"/>
                      <a:pt x="10068" y="141"/>
                      <a:pt x="10069" y="140"/>
                    </a:cubicBezTo>
                    <a:cubicBezTo>
                      <a:pt x="10112" y="140"/>
                      <a:pt x="10155" y="140"/>
                      <a:pt x="10198" y="140"/>
                    </a:cubicBezTo>
                    <a:cubicBezTo>
                      <a:pt x="10184" y="194"/>
                      <a:pt x="10169" y="249"/>
                      <a:pt x="10155" y="304"/>
                    </a:cubicBezTo>
                    <a:cubicBezTo>
                      <a:pt x="10155" y="304"/>
                      <a:pt x="10156" y="304"/>
                      <a:pt x="10157" y="304"/>
                    </a:cubicBezTo>
                    <a:cubicBezTo>
                      <a:pt x="10156" y="307"/>
                      <a:pt x="10155" y="310"/>
                      <a:pt x="10155" y="313"/>
                    </a:cubicBezTo>
                    <a:cubicBezTo>
                      <a:pt x="10155" y="313"/>
                      <a:pt x="10156" y="313"/>
                      <a:pt x="10157" y="313"/>
                    </a:cubicBezTo>
                    <a:close/>
                    <a:moveTo>
                      <a:pt x="8753" y="313"/>
                    </a:moveTo>
                    <a:cubicBezTo>
                      <a:pt x="8751" y="316"/>
                      <a:pt x="8750" y="318"/>
                      <a:pt x="8749" y="321"/>
                    </a:cubicBezTo>
                    <a:cubicBezTo>
                      <a:pt x="8750" y="321"/>
                      <a:pt x="8751" y="321"/>
                      <a:pt x="8753" y="321"/>
                    </a:cubicBezTo>
                    <a:cubicBezTo>
                      <a:pt x="8752" y="323"/>
                      <a:pt x="8751" y="325"/>
                      <a:pt x="8749" y="327"/>
                    </a:cubicBezTo>
                    <a:cubicBezTo>
                      <a:pt x="8708" y="327"/>
                      <a:pt x="8666" y="327"/>
                      <a:pt x="8624" y="327"/>
                    </a:cubicBezTo>
                    <a:cubicBezTo>
                      <a:pt x="8652" y="271"/>
                      <a:pt x="8681" y="215"/>
                      <a:pt x="8709" y="161"/>
                    </a:cubicBezTo>
                    <a:cubicBezTo>
                      <a:pt x="8707" y="161"/>
                      <a:pt x="8706" y="161"/>
                      <a:pt x="8704" y="161"/>
                    </a:cubicBezTo>
                    <a:cubicBezTo>
                      <a:pt x="8706" y="158"/>
                      <a:pt x="8707" y="155"/>
                      <a:pt x="8709" y="153"/>
                    </a:cubicBezTo>
                    <a:cubicBezTo>
                      <a:pt x="8707" y="153"/>
                      <a:pt x="8706" y="153"/>
                      <a:pt x="8704" y="153"/>
                    </a:cubicBezTo>
                    <a:cubicBezTo>
                      <a:pt x="8706" y="150"/>
                      <a:pt x="8707" y="147"/>
                      <a:pt x="8709" y="144"/>
                    </a:cubicBezTo>
                    <a:cubicBezTo>
                      <a:pt x="8707" y="144"/>
                      <a:pt x="8706" y="144"/>
                      <a:pt x="8704" y="144"/>
                    </a:cubicBezTo>
                    <a:cubicBezTo>
                      <a:pt x="8705" y="143"/>
                      <a:pt x="8706" y="141"/>
                      <a:pt x="8706" y="140"/>
                    </a:cubicBezTo>
                    <a:cubicBezTo>
                      <a:pt x="8747" y="140"/>
                      <a:pt x="8788" y="140"/>
                      <a:pt x="8829" y="140"/>
                    </a:cubicBezTo>
                    <a:cubicBezTo>
                      <a:pt x="8802" y="194"/>
                      <a:pt x="8776" y="249"/>
                      <a:pt x="8749" y="304"/>
                    </a:cubicBezTo>
                    <a:cubicBezTo>
                      <a:pt x="8750" y="304"/>
                      <a:pt x="8751" y="304"/>
                      <a:pt x="8753" y="304"/>
                    </a:cubicBezTo>
                    <a:cubicBezTo>
                      <a:pt x="8751" y="307"/>
                      <a:pt x="8750" y="310"/>
                      <a:pt x="8749" y="313"/>
                    </a:cubicBezTo>
                    <a:cubicBezTo>
                      <a:pt x="8750" y="313"/>
                      <a:pt x="8751" y="313"/>
                      <a:pt x="8753" y="313"/>
                    </a:cubicBezTo>
                    <a:close/>
                    <a:moveTo>
                      <a:pt x="7348" y="313"/>
                    </a:moveTo>
                    <a:cubicBezTo>
                      <a:pt x="7347" y="316"/>
                      <a:pt x="7345" y="318"/>
                      <a:pt x="7343" y="321"/>
                    </a:cubicBezTo>
                    <a:cubicBezTo>
                      <a:pt x="7345" y="321"/>
                      <a:pt x="7347" y="321"/>
                      <a:pt x="7348" y="321"/>
                    </a:cubicBezTo>
                    <a:cubicBezTo>
                      <a:pt x="7347" y="323"/>
                      <a:pt x="7346" y="325"/>
                      <a:pt x="7344" y="327"/>
                    </a:cubicBezTo>
                    <a:cubicBezTo>
                      <a:pt x="7305" y="327"/>
                      <a:pt x="7265" y="327"/>
                      <a:pt x="7225" y="327"/>
                    </a:cubicBezTo>
                    <a:cubicBezTo>
                      <a:pt x="7267" y="271"/>
                      <a:pt x="7308" y="215"/>
                      <a:pt x="7348" y="161"/>
                    </a:cubicBezTo>
                    <a:cubicBezTo>
                      <a:pt x="7345" y="161"/>
                      <a:pt x="7343" y="161"/>
                      <a:pt x="7341" y="161"/>
                    </a:cubicBezTo>
                    <a:cubicBezTo>
                      <a:pt x="7343" y="158"/>
                      <a:pt x="7345" y="155"/>
                      <a:pt x="7348" y="153"/>
                    </a:cubicBezTo>
                    <a:cubicBezTo>
                      <a:pt x="7345" y="153"/>
                      <a:pt x="7343" y="153"/>
                      <a:pt x="7341" y="153"/>
                    </a:cubicBezTo>
                    <a:cubicBezTo>
                      <a:pt x="7343" y="150"/>
                      <a:pt x="7345" y="147"/>
                      <a:pt x="7348" y="144"/>
                    </a:cubicBezTo>
                    <a:cubicBezTo>
                      <a:pt x="7345" y="144"/>
                      <a:pt x="7343" y="144"/>
                      <a:pt x="7341" y="144"/>
                    </a:cubicBezTo>
                    <a:cubicBezTo>
                      <a:pt x="7342" y="143"/>
                      <a:pt x="7343" y="141"/>
                      <a:pt x="7344" y="140"/>
                    </a:cubicBezTo>
                    <a:cubicBezTo>
                      <a:pt x="7383" y="140"/>
                      <a:pt x="7421" y="140"/>
                      <a:pt x="7459" y="140"/>
                    </a:cubicBezTo>
                    <a:cubicBezTo>
                      <a:pt x="7421" y="194"/>
                      <a:pt x="7382" y="249"/>
                      <a:pt x="7343" y="304"/>
                    </a:cubicBezTo>
                    <a:cubicBezTo>
                      <a:pt x="7345" y="304"/>
                      <a:pt x="7347" y="304"/>
                      <a:pt x="7348" y="304"/>
                    </a:cubicBezTo>
                    <a:cubicBezTo>
                      <a:pt x="7347" y="307"/>
                      <a:pt x="7345" y="310"/>
                      <a:pt x="7343" y="313"/>
                    </a:cubicBezTo>
                    <a:cubicBezTo>
                      <a:pt x="7345" y="313"/>
                      <a:pt x="7347" y="313"/>
                      <a:pt x="7348" y="313"/>
                    </a:cubicBezTo>
                    <a:close/>
                    <a:moveTo>
                      <a:pt x="5944" y="313"/>
                    </a:moveTo>
                    <a:cubicBezTo>
                      <a:pt x="5942" y="316"/>
                      <a:pt x="5939" y="318"/>
                      <a:pt x="5937" y="321"/>
                    </a:cubicBezTo>
                    <a:cubicBezTo>
                      <a:pt x="5939" y="321"/>
                      <a:pt x="5942" y="321"/>
                      <a:pt x="5944" y="321"/>
                    </a:cubicBezTo>
                    <a:cubicBezTo>
                      <a:pt x="5942" y="323"/>
                      <a:pt x="5941" y="325"/>
                      <a:pt x="5939" y="327"/>
                    </a:cubicBezTo>
                    <a:cubicBezTo>
                      <a:pt x="5902" y="327"/>
                      <a:pt x="5864" y="327"/>
                      <a:pt x="5827" y="327"/>
                    </a:cubicBezTo>
                    <a:cubicBezTo>
                      <a:pt x="5881" y="271"/>
                      <a:pt x="5934" y="215"/>
                      <a:pt x="5986" y="161"/>
                    </a:cubicBezTo>
                    <a:cubicBezTo>
                      <a:pt x="5984" y="161"/>
                      <a:pt x="5981" y="161"/>
                      <a:pt x="5978" y="161"/>
                    </a:cubicBezTo>
                    <a:cubicBezTo>
                      <a:pt x="5981" y="158"/>
                      <a:pt x="5984" y="155"/>
                      <a:pt x="5986" y="153"/>
                    </a:cubicBezTo>
                    <a:cubicBezTo>
                      <a:pt x="5984" y="153"/>
                      <a:pt x="5981" y="153"/>
                      <a:pt x="5978" y="153"/>
                    </a:cubicBezTo>
                    <a:cubicBezTo>
                      <a:pt x="5981" y="150"/>
                      <a:pt x="5984" y="147"/>
                      <a:pt x="5986" y="144"/>
                    </a:cubicBezTo>
                    <a:cubicBezTo>
                      <a:pt x="5984" y="144"/>
                      <a:pt x="5981" y="144"/>
                      <a:pt x="5978" y="144"/>
                    </a:cubicBezTo>
                    <a:cubicBezTo>
                      <a:pt x="5980" y="143"/>
                      <a:pt x="5981" y="141"/>
                      <a:pt x="5982" y="140"/>
                    </a:cubicBezTo>
                    <a:cubicBezTo>
                      <a:pt x="6018" y="140"/>
                      <a:pt x="6054" y="140"/>
                      <a:pt x="6090" y="140"/>
                    </a:cubicBezTo>
                    <a:cubicBezTo>
                      <a:pt x="6039" y="194"/>
                      <a:pt x="5989" y="249"/>
                      <a:pt x="5937" y="304"/>
                    </a:cubicBezTo>
                    <a:cubicBezTo>
                      <a:pt x="5939" y="304"/>
                      <a:pt x="5942" y="304"/>
                      <a:pt x="5944" y="304"/>
                    </a:cubicBezTo>
                    <a:cubicBezTo>
                      <a:pt x="5942" y="307"/>
                      <a:pt x="5939" y="310"/>
                      <a:pt x="5937" y="313"/>
                    </a:cubicBezTo>
                    <a:cubicBezTo>
                      <a:pt x="5939" y="313"/>
                      <a:pt x="5942" y="313"/>
                      <a:pt x="5944" y="313"/>
                    </a:cubicBezTo>
                    <a:close/>
                    <a:moveTo>
                      <a:pt x="4540" y="313"/>
                    </a:moveTo>
                    <a:cubicBezTo>
                      <a:pt x="4537" y="316"/>
                      <a:pt x="4534" y="318"/>
                      <a:pt x="4531" y="321"/>
                    </a:cubicBezTo>
                    <a:cubicBezTo>
                      <a:pt x="4534" y="321"/>
                      <a:pt x="4537" y="321"/>
                      <a:pt x="4540" y="321"/>
                    </a:cubicBezTo>
                    <a:cubicBezTo>
                      <a:pt x="4538" y="323"/>
                      <a:pt x="4536" y="325"/>
                      <a:pt x="4533" y="327"/>
                    </a:cubicBezTo>
                    <a:cubicBezTo>
                      <a:pt x="4498" y="327"/>
                      <a:pt x="4464" y="327"/>
                      <a:pt x="4429" y="327"/>
                    </a:cubicBezTo>
                    <a:cubicBezTo>
                      <a:pt x="4495" y="271"/>
                      <a:pt x="4561" y="215"/>
                      <a:pt x="4625" y="161"/>
                    </a:cubicBezTo>
                    <a:cubicBezTo>
                      <a:pt x="4622" y="161"/>
                      <a:pt x="4619" y="161"/>
                      <a:pt x="4615" y="161"/>
                    </a:cubicBezTo>
                    <a:cubicBezTo>
                      <a:pt x="4618" y="158"/>
                      <a:pt x="4622" y="155"/>
                      <a:pt x="4625" y="153"/>
                    </a:cubicBezTo>
                    <a:cubicBezTo>
                      <a:pt x="4622" y="153"/>
                      <a:pt x="4619" y="153"/>
                      <a:pt x="4615" y="153"/>
                    </a:cubicBezTo>
                    <a:cubicBezTo>
                      <a:pt x="4618" y="150"/>
                      <a:pt x="4622" y="147"/>
                      <a:pt x="4625" y="144"/>
                    </a:cubicBezTo>
                    <a:cubicBezTo>
                      <a:pt x="4622" y="144"/>
                      <a:pt x="4619" y="144"/>
                      <a:pt x="4615" y="144"/>
                    </a:cubicBezTo>
                    <a:cubicBezTo>
                      <a:pt x="4617" y="143"/>
                      <a:pt x="4618" y="141"/>
                      <a:pt x="4620" y="140"/>
                    </a:cubicBezTo>
                    <a:cubicBezTo>
                      <a:pt x="4653" y="140"/>
                      <a:pt x="4687" y="140"/>
                      <a:pt x="4720" y="140"/>
                    </a:cubicBezTo>
                    <a:cubicBezTo>
                      <a:pt x="4658" y="194"/>
                      <a:pt x="4595" y="249"/>
                      <a:pt x="4531" y="304"/>
                    </a:cubicBezTo>
                    <a:cubicBezTo>
                      <a:pt x="4534" y="304"/>
                      <a:pt x="4537" y="304"/>
                      <a:pt x="4540" y="304"/>
                    </a:cubicBezTo>
                    <a:cubicBezTo>
                      <a:pt x="4537" y="307"/>
                      <a:pt x="4534" y="310"/>
                      <a:pt x="4531" y="313"/>
                    </a:cubicBezTo>
                    <a:cubicBezTo>
                      <a:pt x="4534" y="313"/>
                      <a:pt x="4537" y="313"/>
                      <a:pt x="4540" y="313"/>
                    </a:cubicBezTo>
                    <a:close/>
                    <a:moveTo>
                      <a:pt x="3136" y="313"/>
                    </a:moveTo>
                    <a:cubicBezTo>
                      <a:pt x="3132" y="316"/>
                      <a:pt x="3128" y="318"/>
                      <a:pt x="3125" y="321"/>
                    </a:cubicBezTo>
                    <a:cubicBezTo>
                      <a:pt x="3128" y="321"/>
                      <a:pt x="3132" y="321"/>
                      <a:pt x="3136" y="321"/>
                    </a:cubicBezTo>
                    <a:cubicBezTo>
                      <a:pt x="3133" y="323"/>
                      <a:pt x="3130" y="325"/>
                      <a:pt x="3128" y="327"/>
                    </a:cubicBezTo>
                    <a:cubicBezTo>
                      <a:pt x="3095" y="327"/>
                      <a:pt x="3063" y="327"/>
                      <a:pt x="3031" y="327"/>
                    </a:cubicBezTo>
                    <a:cubicBezTo>
                      <a:pt x="3110" y="271"/>
                      <a:pt x="3188" y="215"/>
                      <a:pt x="3264" y="161"/>
                    </a:cubicBezTo>
                    <a:cubicBezTo>
                      <a:pt x="3260" y="161"/>
                      <a:pt x="3256" y="161"/>
                      <a:pt x="3252" y="161"/>
                    </a:cubicBezTo>
                    <a:cubicBezTo>
                      <a:pt x="3256" y="158"/>
                      <a:pt x="3260" y="155"/>
                      <a:pt x="3264" y="153"/>
                    </a:cubicBezTo>
                    <a:cubicBezTo>
                      <a:pt x="3260" y="153"/>
                      <a:pt x="3256" y="153"/>
                      <a:pt x="3252" y="153"/>
                    </a:cubicBezTo>
                    <a:cubicBezTo>
                      <a:pt x="3256" y="150"/>
                      <a:pt x="3260" y="147"/>
                      <a:pt x="3264" y="144"/>
                    </a:cubicBezTo>
                    <a:cubicBezTo>
                      <a:pt x="3260" y="144"/>
                      <a:pt x="3256" y="144"/>
                      <a:pt x="3252" y="144"/>
                    </a:cubicBezTo>
                    <a:cubicBezTo>
                      <a:pt x="3254" y="143"/>
                      <a:pt x="3256" y="141"/>
                      <a:pt x="3258" y="140"/>
                    </a:cubicBezTo>
                    <a:cubicBezTo>
                      <a:pt x="3289" y="140"/>
                      <a:pt x="3320" y="140"/>
                      <a:pt x="3350" y="140"/>
                    </a:cubicBezTo>
                    <a:cubicBezTo>
                      <a:pt x="3276" y="194"/>
                      <a:pt x="3201" y="249"/>
                      <a:pt x="3125" y="304"/>
                    </a:cubicBezTo>
                    <a:cubicBezTo>
                      <a:pt x="3128" y="304"/>
                      <a:pt x="3132" y="304"/>
                      <a:pt x="3136" y="304"/>
                    </a:cubicBezTo>
                    <a:cubicBezTo>
                      <a:pt x="3132" y="307"/>
                      <a:pt x="3128" y="310"/>
                      <a:pt x="3125" y="313"/>
                    </a:cubicBezTo>
                    <a:cubicBezTo>
                      <a:pt x="3128" y="313"/>
                      <a:pt x="3132" y="313"/>
                      <a:pt x="3136" y="313"/>
                    </a:cubicBezTo>
                    <a:close/>
                    <a:moveTo>
                      <a:pt x="8088" y="618"/>
                    </a:moveTo>
                    <a:cubicBezTo>
                      <a:pt x="8090" y="615"/>
                      <a:pt x="8092" y="613"/>
                      <a:pt x="8093" y="610"/>
                    </a:cubicBezTo>
                    <a:cubicBezTo>
                      <a:pt x="8092" y="610"/>
                      <a:pt x="8090" y="610"/>
                      <a:pt x="8088" y="610"/>
                    </a:cubicBezTo>
                    <a:cubicBezTo>
                      <a:pt x="8090" y="608"/>
                      <a:pt x="8091" y="606"/>
                      <a:pt x="8092" y="604"/>
                    </a:cubicBezTo>
                    <a:cubicBezTo>
                      <a:pt x="8135" y="604"/>
                      <a:pt x="8179" y="604"/>
                      <a:pt x="8223" y="604"/>
                    </a:cubicBezTo>
                    <a:cubicBezTo>
                      <a:pt x="8187" y="669"/>
                      <a:pt x="8151" y="735"/>
                      <a:pt x="8114" y="803"/>
                    </a:cubicBezTo>
                    <a:cubicBezTo>
                      <a:pt x="8116" y="803"/>
                      <a:pt x="8117" y="803"/>
                      <a:pt x="8119" y="803"/>
                    </a:cubicBezTo>
                    <a:cubicBezTo>
                      <a:pt x="8117" y="805"/>
                      <a:pt x="8116" y="808"/>
                      <a:pt x="8114" y="811"/>
                    </a:cubicBezTo>
                    <a:cubicBezTo>
                      <a:pt x="8116" y="811"/>
                      <a:pt x="8117" y="811"/>
                      <a:pt x="8119" y="811"/>
                    </a:cubicBezTo>
                    <a:cubicBezTo>
                      <a:pt x="8117" y="814"/>
                      <a:pt x="8116" y="816"/>
                      <a:pt x="8114" y="819"/>
                    </a:cubicBezTo>
                    <a:cubicBezTo>
                      <a:pt x="8116" y="819"/>
                      <a:pt x="8117" y="819"/>
                      <a:pt x="8119" y="819"/>
                    </a:cubicBezTo>
                    <a:cubicBezTo>
                      <a:pt x="8118" y="821"/>
                      <a:pt x="8117" y="823"/>
                      <a:pt x="8116" y="825"/>
                    </a:cubicBezTo>
                    <a:cubicBezTo>
                      <a:pt x="8071" y="825"/>
                      <a:pt x="8025" y="825"/>
                      <a:pt x="7980" y="825"/>
                    </a:cubicBezTo>
                    <a:cubicBezTo>
                      <a:pt x="8019" y="758"/>
                      <a:pt x="8057" y="691"/>
                      <a:pt x="8093" y="626"/>
                    </a:cubicBezTo>
                    <a:cubicBezTo>
                      <a:pt x="8092" y="626"/>
                      <a:pt x="8090" y="626"/>
                      <a:pt x="8088" y="626"/>
                    </a:cubicBezTo>
                    <a:cubicBezTo>
                      <a:pt x="8090" y="624"/>
                      <a:pt x="8092" y="621"/>
                      <a:pt x="8093" y="618"/>
                    </a:cubicBezTo>
                    <a:cubicBezTo>
                      <a:pt x="8092" y="618"/>
                      <a:pt x="8090" y="618"/>
                      <a:pt x="8088" y="618"/>
                    </a:cubicBezTo>
                    <a:close/>
                    <a:moveTo>
                      <a:pt x="8712" y="867"/>
                    </a:moveTo>
                    <a:cubicBezTo>
                      <a:pt x="8713" y="865"/>
                      <a:pt x="8714" y="863"/>
                      <a:pt x="8715" y="861"/>
                    </a:cubicBezTo>
                    <a:cubicBezTo>
                      <a:pt x="8762" y="861"/>
                      <a:pt x="8809" y="861"/>
                      <a:pt x="8856" y="861"/>
                    </a:cubicBezTo>
                    <a:cubicBezTo>
                      <a:pt x="8825" y="932"/>
                      <a:pt x="8794" y="1004"/>
                      <a:pt x="8761" y="1079"/>
                    </a:cubicBezTo>
                    <a:cubicBezTo>
                      <a:pt x="8762" y="1079"/>
                      <a:pt x="8764" y="1079"/>
                      <a:pt x="8765" y="1079"/>
                    </a:cubicBezTo>
                    <a:cubicBezTo>
                      <a:pt x="8764" y="1081"/>
                      <a:pt x="8762" y="1084"/>
                      <a:pt x="8761" y="1087"/>
                    </a:cubicBezTo>
                    <a:cubicBezTo>
                      <a:pt x="8762" y="1087"/>
                      <a:pt x="8764" y="1087"/>
                      <a:pt x="8765" y="1087"/>
                    </a:cubicBezTo>
                    <a:cubicBezTo>
                      <a:pt x="8764" y="1090"/>
                      <a:pt x="8762" y="1092"/>
                      <a:pt x="8761" y="1095"/>
                    </a:cubicBezTo>
                    <a:cubicBezTo>
                      <a:pt x="8762" y="1095"/>
                      <a:pt x="8764" y="1095"/>
                      <a:pt x="8765" y="1095"/>
                    </a:cubicBezTo>
                    <a:cubicBezTo>
                      <a:pt x="8764" y="1098"/>
                      <a:pt x="8762" y="1101"/>
                      <a:pt x="8761" y="1104"/>
                    </a:cubicBezTo>
                    <a:cubicBezTo>
                      <a:pt x="8762" y="1104"/>
                      <a:pt x="8764" y="1104"/>
                      <a:pt x="8765" y="1104"/>
                    </a:cubicBezTo>
                    <a:cubicBezTo>
                      <a:pt x="8764" y="1105"/>
                      <a:pt x="8764" y="1106"/>
                      <a:pt x="8764" y="1107"/>
                    </a:cubicBezTo>
                    <a:cubicBezTo>
                      <a:pt x="8714" y="1107"/>
                      <a:pt x="8664" y="1107"/>
                      <a:pt x="8615" y="1107"/>
                    </a:cubicBezTo>
                    <a:cubicBezTo>
                      <a:pt x="8649" y="1031"/>
                      <a:pt x="8683" y="956"/>
                      <a:pt x="8716" y="883"/>
                    </a:cubicBezTo>
                    <a:cubicBezTo>
                      <a:pt x="8715" y="883"/>
                      <a:pt x="8714" y="883"/>
                      <a:pt x="8712" y="883"/>
                    </a:cubicBezTo>
                    <a:cubicBezTo>
                      <a:pt x="8714" y="881"/>
                      <a:pt x="8715" y="878"/>
                      <a:pt x="8716" y="875"/>
                    </a:cubicBezTo>
                    <a:cubicBezTo>
                      <a:pt x="8715" y="875"/>
                      <a:pt x="8714" y="875"/>
                      <a:pt x="8712" y="875"/>
                    </a:cubicBezTo>
                    <a:cubicBezTo>
                      <a:pt x="8714" y="872"/>
                      <a:pt x="8715" y="869"/>
                      <a:pt x="8716" y="867"/>
                    </a:cubicBezTo>
                    <a:cubicBezTo>
                      <a:pt x="8715" y="867"/>
                      <a:pt x="8714" y="867"/>
                      <a:pt x="8712" y="867"/>
                    </a:cubicBezTo>
                    <a:close/>
                    <a:moveTo>
                      <a:pt x="13332" y="1107"/>
                    </a:moveTo>
                    <a:cubicBezTo>
                      <a:pt x="13331" y="1106"/>
                      <a:pt x="13331" y="1105"/>
                      <a:pt x="13331" y="1104"/>
                    </a:cubicBezTo>
                    <a:cubicBezTo>
                      <a:pt x="13332" y="1104"/>
                      <a:pt x="13332" y="1104"/>
                      <a:pt x="13333" y="1104"/>
                    </a:cubicBezTo>
                    <a:cubicBezTo>
                      <a:pt x="13332" y="1101"/>
                      <a:pt x="13332" y="1098"/>
                      <a:pt x="13331" y="1095"/>
                    </a:cubicBezTo>
                    <a:cubicBezTo>
                      <a:pt x="13332" y="1095"/>
                      <a:pt x="13332" y="1095"/>
                      <a:pt x="13333" y="1095"/>
                    </a:cubicBezTo>
                    <a:cubicBezTo>
                      <a:pt x="13332" y="1092"/>
                      <a:pt x="13332" y="1090"/>
                      <a:pt x="13331" y="1087"/>
                    </a:cubicBezTo>
                    <a:cubicBezTo>
                      <a:pt x="13332" y="1087"/>
                      <a:pt x="13332" y="1087"/>
                      <a:pt x="13333" y="1087"/>
                    </a:cubicBezTo>
                    <a:cubicBezTo>
                      <a:pt x="13332" y="1084"/>
                      <a:pt x="13332" y="1081"/>
                      <a:pt x="13331" y="1079"/>
                    </a:cubicBezTo>
                    <a:cubicBezTo>
                      <a:pt x="13332" y="1079"/>
                      <a:pt x="13332" y="1079"/>
                      <a:pt x="13333" y="1079"/>
                    </a:cubicBezTo>
                    <a:cubicBezTo>
                      <a:pt x="13317" y="1004"/>
                      <a:pt x="13302" y="932"/>
                      <a:pt x="13288" y="861"/>
                    </a:cubicBezTo>
                    <a:cubicBezTo>
                      <a:pt x="13337" y="861"/>
                      <a:pt x="13386" y="861"/>
                      <a:pt x="13435" y="861"/>
                    </a:cubicBezTo>
                    <a:cubicBezTo>
                      <a:pt x="13436" y="863"/>
                      <a:pt x="13436" y="865"/>
                      <a:pt x="13437" y="867"/>
                    </a:cubicBezTo>
                    <a:cubicBezTo>
                      <a:pt x="13436" y="867"/>
                      <a:pt x="13435" y="867"/>
                      <a:pt x="13435" y="867"/>
                    </a:cubicBezTo>
                    <a:cubicBezTo>
                      <a:pt x="13435" y="869"/>
                      <a:pt x="13436" y="872"/>
                      <a:pt x="13437" y="875"/>
                    </a:cubicBezTo>
                    <a:cubicBezTo>
                      <a:pt x="13436" y="875"/>
                      <a:pt x="13435" y="875"/>
                      <a:pt x="13435" y="875"/>
                    </a:cubicBezTo>
                    <a:cubicBezTo>
                      <a:pt x="13435" y="878"/>
                      <a:pt x="13436" y="881"/>
                      <a:pt x="13437" y="883"/>
                    </a:cubicBezTo>
                    <a:cubicBezTo>
                      <a:pt x="13436" y="883"/>
                      <a:pt x="13435" y="883"/>
                      <a:pt x="13435" y="883"/>
                    </a:cubicBezTo>
                    <a:cubicBezTo>
                      <a:pt x="13452" y="956"/>
                      <a:pt x="13469" y="1031"/>
                      <a:pt x="13486" y="1107"/>
                    </a:cubicBezTo>
                    <a:cubicBezTo>
                      <a:pt x="13435" y="1107"/>
                      <a:pt x="13383" y="1107"/>
                      <a:pt x="13332" y="1107"/>
                    </a:cubicBezTo>
                    <a:close/>
                    <a:moveTo>
                      <a:pt x="14024" y="825"/>
                    </a:moveTo>
                    <a:cubicBezTo>
                      <a:pt x="14023" y="823"/>
                      <a:pt x="14023" y="821"/>
                      <a:pt x="14022" y="819"/>
                    </a:cubicBezTo>
                    <a:cubicBezTo>
                      <a:pt x="14023" y="819"/>
                      <a:pt x="14024" y="819"/>
                      <a:pt x="14025" y="819"/>
                    </a:cubicBezTo>
                    <a:cubicBezTo>
                      <a:pt x="14024" y="816"/>
                      <a:pt x="14023" y="814"/>
                      <a:pt x="14022" y="811"/>
                    </a:cubicBezTo>
                    <a:cubicBezTo>
                      <a:pt x="14023" y="811"/>
                      <a:pt x="14024" y="811"/>
                      <a:pt x="14025" y="811"/>
                    </a:cubicBezTo>
                    <a:cubicBezTo>
                      <a:pt x="14024" y="808"/>
                      <a:pt x="14023" y="805"/>
                      <a:pt x="14022" y="803"/>
                    </a:cubicBezTo>
                    <a:cubicBezTo>
                      <a:pt x="14023" y="803"/>
                      <a:pt x="14024" y="803"/>
                      <a:pt x="14025" y="803"/>
                    </a:cubicBezTo>
                    <a:cubicBezTo>
                      <a:pt x="14003" y="735"/>
                      <a:pt x="13982" y="669"/>
                      <a:pt x="13962" y="604"/>
                    </a:cubicBezTo>
                    <a:cubicBezTo>
                      <a:pt x="14008" y="604"/>
                      <a:pt x="14054" y="604"/>
                      <a:pt x="14100" y="604"/>
                    </a:cubicBezTo>
                    <a:cubicBezTo>
                      <a:pt x="14101" y="606"/>
                      <a:pt x="14102" y="608"/>
                      <a:pt x="14102" y="610"/>
                    </a:cubicBezTo>
                    <a:cubicBezTo>
                      <a:pt x="14101" y="610"/>
                      <a:pt x="14100" y="610"/>
                      <a:pt x="14099" y="610"/>
                    </a:cubicBezTo>
                    <a:cubicBezTo>
                      <a:pt x="14100" y="613"/>
                      <a:pt x="14101" y="615"/>
                      <a:pt x="14102" y="618"/>
                    </a:cubicBezTo>
                    <a:cubicBezTo>
                      <a:pt x="14101" y="618"/>
                      <a:pt x="14100" y="618"/>
                      <a:pt x="14099" y="618"/>
                    </a:cubicBezTo>
                    <a:cubicBezTo>
                      <a:pt x="14100" y="621"/>
                      <a:pt x="14101" y="624"/>
                      <a:pt x="14102" y="626"/>
                    </a:cubicBezTo>
                    <a:cubicBezTo>
                      <a:pt x="14101" y="626"/>
                      <a:pt x="14100" y="626"/>
                      <a:pt x="14099" y="626"/>
                    </a:cubicBezTo>
                    <a:cubicBezTo>
                      <a:pt x="14121" y="691"/>
                      <a:pt x="14144" y="758"/>
                      <a:pt x="14167" y="825"/>
                    </a:cubicBezTo>
                    <a:cubicBezTo>
                      <a:pt x="14119" y="825"/>
                      <a:pt x="14072" y="825"/>
                      <a:pt x="14024" y="825"/>
                    </a:cubicBezTo>
                    <a:close/>
                  </a:path>
                </a:pathLst>
              </a:custGeom>
              <a:solidFill>
                <a:srgbClr val="01010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4" name="Freeform 270"/>
              <p:cNvSpPr>
                <a:spLocks/>
              </p:cNvSpPr>
              <p:nvPr/>
            </p:nvSpPr>
            <p:spPr bwMode="auto">
              <a:xfrm>
                <a:off x="-31902400" y="1082676"/>
                <a:ext cx="5799138" cy="760413"/>
              </a:xfrm>
              <a:custGeom>
                <a:avLst/>
                <a:gdLst>
                  <a:gd name="T0" fmla="*/ 1263 w 1546"/>
                  <a:gd name="T1" fmla="*/ 202 h 202"/>
                  <a:gd name="T2" fmla="*/ 0 w 1546"/>
                  <a:gd name="T3" fmla="*/ 202 h 202"/>
                  <a:gd name="T4" fmla="*/ 323 w 1546"/>
                  <a:gd name="T5" fmla="*/ 0 h 202"/>
                  <a:gd name="T6" fmla="*/ 1546 w 1546"/>
                  <a:gd name="T7" fmla="*/ 0 h 202"/>
                  <a:gd name="T8" fmla="*/ 1263 w 1546"/>
                  <a:gd name="T9" fmla="*/ 202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46" h="202">
                    <a:moveTo>
                      <a:pt x="1263" y="202"/>
                    </a:moveTo>
                    <a:cubicBezTo>
                      <a:pt x="842" y="202"/>
                      <a:pt x="421" y="202"/>
                      <a:pt x="0" y="202"/>
                    </a:cubicBezTo>
                    <a:cubicBezTo>
                      <a:pt x="110" y="134"/>
                      <a:pt x="218" y="66"/>
                      <a:pt x="323" y="0"/>
                    </a:cubicBezTo>
                    <a:cubicBezTo>
                      <a:pt x="731" y="0"/>
                      <a:pt x="1138" y="0"/>
                      <a:pt x="1546" y="0"/>
                    </a:cubicBezTo>
                    <a:cubicBezTo>
                      <a:pt x="1453" y="66"/>
                      <a:pt x="1359" y="134"/>
                      <a:pt x="1263" y="202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5" name="Freeform 271"/>
              <p:cNvSpPr>
                <a:spLocks/>
              </p:cNvSpPr>
              <p:nvPr/>
            </p:nvSpPr>
            <p:spPr bwMode="auto">
              <a:xfrm>
                <a:off x="-30567313" y="696913"/>
                <a:ext cx="7464425" cy="311150"/>
              </a:xfrm>
              <a:custGeom>
                <a:avLst/>
                <a:gdLst>
                  <a:gd name="T0" fmla="*/ 1884 w 1990"/>
                  <a:gd name="T1" fmla="*/ 83 h 83"/>
                  <a:gd name="T2" fmla="*/ 0 w 1990"/>
                  <a:gd name="T3" fmla="*/ 83 h 83"/>
                  <a:gd name="T4" fmla="*/ 131 w 1990"/>
                  <a:gd name="T5" fmla="*/ 0 h 83"/>
                  <a:gd name="T6" fmla="*/ 1990 w 1990"/>
                  <a:gd name="T7" fmla="*/ 0 h 83"/>
                  <a:gd name="T8" fmla="*/ 1884 w 1990"/>
                  <a:gd name="T9" fmla="*/ 83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90" h="83">
                    <a:moveTo>
                      <a:pt x="1884" y="83"/>
                    </a:moveTo>
                    <a:cubicBezTo>
                      <a:pt x="1256" y="83"/>
                      <a:pt x="628" y="83"/>
                      <a:pt x="0" y="83"/>
                    </a:cubicBezTo>
                    <a:cubicBezTo>
                      <a:pt x="44" y="55"/>
                      <a:pt x="88" y="28"/>
                      <a:pt x="131" y="0"/>
                    </a:cubicBezTo>
                    <a:cubicBezTo>
                      <a:pt x="751" y="0"/>
                      <a:pt x="1370" y="0"/>
                      <a:pt x="1990" y="0"/>
                    </a:cubicBezTo>
                    <a:cubicBezTo>
                      <a:pt x="1955" y="28"/>
                      <a:pt x="1920" y="55"/>
                      <a:pt x="1884" y="83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6" name="Freeform 272"/>
              <p:cNvSpPr>
                <a:spLocks/>
              </p:cNvSpPr>
              <p:nvPr/>
            </p:nvSpPr>
            <p:spPr bwMode="auto">
              <a:xfrm>
                <a:off x="37677725" y="696913"/>
                <a:ext cx="5092700" cy="311150"/>
              </a:xfrm>
              <a:custGeom>
                <a:avLst/>
                <a:gdLst>
                  <a:gd name="T0" fmla="*/ 1358 w 1358"/>
                  <a:gd name="T1" fmla="*/ 83 h 83"/>
                  <a:gd name="T2" fmla="*/ 114 w 1358"/>
                  <a:gd name="T3" fmla="*/ 83 h 83"/>
                  <a:gd name="T4" fmla="*/ 0 w 1358"/>
                  <a:gd name="T5" fmla="*/ 0 h 83"/>
                  <a:gd name="T6" fmla="*/ 1227 w 1358"/>
                  <a:gd name="T7" fmla="*/ 0 h 83"/>
                  <a:gd name="T8" fmla="*/ 1358 w 1358"/>
                  <a:gd name="T9" fmla="*/ 83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58" h="83">
                    <a:moveTo>
                      <a:pt x="1358" y="83"/>
                    </a:moveTo>
                    <a:cubicBezTo>
                      <a:pt x="944" y="83"/>
                      <a:pt x="529" y="83"/>
                      <a:pt x="114" y="83"/>
                    </a:cubicBezTo>
                    <a:cubicBezTo>
                      <a:pt x="76" y="55"/>
                      <a:pt x="37" y="28"/>
                      <a:pt x="0" y="0"/>
                    </a:cubicBezTo>
                    <a:cubicBezTo>
                      <a:pt x="409" y="0"/>
                      <a:pt x="818" y="0"/>
                      <a:pt x="1227" y="0"/>
                    </a:cubicBezTo>
                    <a:cubicBezTo>
                      <a:pt x="1270" y="28"/>
                      <a:pt x="1314" y="55"/>
                      <a:pt x="1358" y="83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7" name="Freeform 273"/>
              <p:cNvSpPr>
                <a:spLocks/>
              </p:cNvSpPr>
              <p:nvPr/>
            </p:nvSpPr>
            <p:spPr bwMode="auto">
              <a:xfrm>
                <a:off x="32651700" y="696913"/>
                <a:ext cx="5026025" cy="311150"/>
              </a:xfrm>
              <a:custGeom>
                <a:avLst/>
                <a:gdLst>
                  <a:gd name="T0" fmla="*/ 1340 w 1340"/>
                  <a:gd name="T1" fmla="*/ 83 h 83"/>
                  <a:gd name="T2" fmla="*/ 96 w 1340"/>
                  <a:gd name="T3" fmla="*/ 83 h 83"/>
                  <a:gd name="T4" fmla="*/ 0 w 1340"/>
                  <a:gd name="T5" fmla="*/ 0 h 83"/>
                  <a:gd name="T6" fmla="*/ 1227 w 1340"/>
                  <a:gd name="T7" fmla="*/ 0 h 83"/>
                  <a:gd name="T8" fmla="*/ 1340 w 1340"/>
                  <a:gd name="T9" fmla="*/ 83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40" h="83">
                    <a:moveTo>
                      <a:pt x="1340" y="83"/>
                    </a:moveTo>
                    <a:cubicBezTo>
                      <a:pt x="926" y="83"/>
                      <a:pt x="511" y="83"/>
                      <a:pt x="96" y="83"/>
                    </a:cubicBezTo>
                    <a:cubicBezTo>
                      <a:pt x="64" y="55"/>
                      <a:pt x="32" y="28"/>
                      <a:pt x="0" y="0"/>
                    </a:cubicBezTo>
                    <a:cubicBezTo>
                      <a:pt x="409" y="0"/>
                      <a:pt x="818" y="0"/>
                      <a:pt x="1227" y="0"/>
                    </a:cubicBezTo>
                    <a:cubicBezTo>
                      <a:pt x="1265" y="28"/>
                      <a:pt x="1302" y="55"/>
                      <a:pt x="1340" y="83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8" name="Freeform 274"/>
              <p:cNvSpPr>
                <a:spLocks/>
              </p:cNvSpPr>
              <p:nvPr/>
            </p:nvSpPr>
            <p:spPr bwMode="auto">
              <a:xfrm>
                <a:off x="27625675" y="696913"/>
                <a:ext cx="4957763" cy="311150"/>
              </a:xfrm>
              <a:custGeom>
                <a:avLst/>
                <a:gdLst>
                  <a:gd name="T0" fmla="*/ 1322 w 1322"/>
                  <a:gd name="T1" fmla="*/ 83 h 83"/>
                  <a:gd name="T2" fmla="*/ 78 w 1322"/>
                  <a:gd name="T3" fmla="*/ 83 h 83"/>
                  <a:gd name="T4" fmla="*/ 0 w 1322"/>
                  <a:gd name="T5" fmla="*/ 0 h 83"/>
                  <a:gd name="T6" fmla="*/ 1228 w 1322"/>
                  <a:gd name="T7" fmla="*/ 0 h 83"/>
                  <a:gd name="T8" fmla="*/ 1322 w 1322"/>
                  <a:gd name="T9" fmla="*/ 83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2" h="83">
                    <a:moveTo>
                      <a:pt x="1322" y="83"/>
                    </a:moveTo>
                    <a:cubicBezTo>
                      <a:pt x="907" y="83"/>
                      <a:pt x="493" y="83"/>
                      <a:pt x="78" y="83"/>
                    </a:cubicBezTo>
                    <a:cubicBezTo>
                      <a:pt x="52" y="55"/>
                      <a:pt x="26" y="28"/>
                      <a:pt x="0" y="0"/>
                    </a:cubicBezTo>
                    <a:cubicBezTo>
                      <a:pt x="409" y="0"/>
                      <a:pt x="818" y="0"/>
                      <a:pt x="1228" y="0"/>
                    </a:cubicBezTo>
                    <a:cubicBezTo>
                      <a:pt x="1259" y="28"/>
                      <a:pt x="1290" y="55"/>
                      <a:pt x="1322" y="83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9" name="Freeform 275"/>
              <p:cNvSpPr>
                <a:spLocks/>
              </p:cNvSpPr>
              <p:nvPr/>
            </p:nvSpPr>
            <p:spPr bwMode="auto">
              <a:xfrm>
                <a:off x="22599650" y="696913"/>
                <a:ext cx="4891088" cy="311150"/>
              </a:xfrm>
              <a:custGeom>
                <a:avLst/>
                <a:gdLst>
                  <a:gd name="T0" fmla="*/ 1304 w 1304"/>
                  <a:gd name="T1" fmla="*/ 83 h 83"/>
                  <a:gd name="T2" fmla="*/ 60 w 1304"/>
                  <a:gd name="T3" fmla="*/ 83 h 83"/>
                  <a:gd name="T4" fmla="*/ 0 w 1304"/>
                  <a:gd name="T5" fmla="*/ 0 h 83"/>
                  <a:gd name="T6" fmla="*/ 1228 w 1304"/>
                  <a:gd name="T7" fmla="*/ 0 h 83"/>
                  <a:gd name="T8" fmla="*/ 1304 w 1304"/>
                  <a:gd name="T9" fmla="*/ 83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04" h="83">
                    <a:moveTo>
                      <a:pt x="1304" y="83"/>
                    </a:moveTo>
                    <a:cubicBezTo>
                      <a:pt x="890" y="83"/>
                      <a:pt x="475" y="83"/>
                      <a:pt x="60" y="83"/>
                    </a:cubicBezTo>
                    <a:cubicBezTo>
                      <a:pt x="40" y="55"/>
                      <a:pt x="20" y="28"/>
                      <a:pt x="0" y="0"/>
                    </a:cubicBezTo>
                    <a:cubicBezTo>
                      <a:pt x="409" y="0"/>
                      <a:pt x="819" y="0"/>
                      <a:pt x="1228" y="0"/>
                    </a:cubicBezTo>
                    <a:cubicBezTo>
                      <a:pt x="1253" y="28"/>
                      <a:pt x="1278" y="55"/>
                      <a:pt x="1304" y="83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0" name="Freeform 276"/>
              <p:cNvSpPr>
                <a:spLocks/>
              </p:cNvSpPr>
              <p:nvPr/>
            </p:nvSpPr>
            <p:spPr bwMode="auto">
              <a:xfrm>
                <a:off x="17575213" y="696913"/>
                <a:ext cx="4822825" cy="311150"/>
              </a:xfrm>
              <a:custGeom>
                <a:avLst/>
                <a:gdLst>
                  <a:gd name="T0" fmla="*/ 1286 w 1286"/>
                  <a:gd name="T1" fmla="*/ 83 h 83"/>
                  <a:gd name="T2" fmla="*/ 42 w 1286"/>
                  <a:gd name="T3" fmla="*/ 83 h 83"/>
                  <a:gd name="T4" fmla="*/ 0 w 1286"/>
                  <a:gd name="T5" fmla="*/ 0 h 83"/>
                  <a:gd name="T6" fmla="*/ 1228 w 1286"/>
                  <a:gd name="T7" fmla="*/ 0 h 83"/>
                  <a:gd name="T8" fmla="*/ 1286 w 1286"/>
                  <a:gd name="T9" fmla="*/ 83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86" h="83">
                    <a:moveTo>
                      <a:pt x="1286" y="83"/>
                    </a:moveTo>
                    <a:cubicBezTo>
                      <a:pt x="871" y="83"/>
                      <a:pt x="457" y="83"/>
                      <a:pt x="42" y="83"/>
                    </a:cubicBezTo>
                    <a:cubicBezTo>
                      <a:pt x="28" y="55"/>
                      <a:pt x="14" y="28"/>
                      <a:pt x="0" y="0"/>
                    </a:cubicBezTo>
                    <a:cubicBezTo>
                      <a:pt x="410" y="0"/>
                      <a:pt x="819" y="0"/>
                      <a:pt x="1228" y="0"/>
                    </a:cubicBezTo>
                    <a:cubicBezTo>
                      <a:pt x="1247" y="28"/>
                      <a:pt x="1267" y="55"/>
                      <a:pt x="1286" y="83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1" name="Freeform 277"/>
              <p:cNvSpPr>
                <a:spLocks/>
              </p:cNvSpPr>
              <p:nvPr/>
            </p:nvSpPr>
            <p:spPr bwMode="auto">
              <a:xfrm>
                <a:off x="12552363" y="696913"/>
                <a:ext cx="4752975" cy="311150"/>
              </a:xfrm>
              <a:custGeom>
                <a:avLst/>
                <a:gdLst>
                  <a:gd name="T0" fmla="*/ 1267 w 1267"/>
                  <a:gd name="T1" fmla="*/ 83 h 83"/>
                  <a:gd name="T2" fmla="*/ 23 w 1267"/>
                  <a:gd name="T3" fmla="*/ 83 h 83"/>
                  <a:gd name="T4" fmla="*/ 0 w 1267"/>
                  <a:gd name="T5" fmla="*/ 0 h 83"/>
                  <a:gd name="T6" fmla="*/ 1227 w 1267"/>
                  <a:gd name="T7" fmla="*/ 0 h 83"/>
                  <a:gd name="T8" fmla="*/ 1267 w 1267"/>
                  <a:gd name="T9" fmla="*/ 83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67" h="83">
                    <a:moveTo>
                      <a:pt x="1267" y="83"/>
                    </a:moveTo>
                    <a:cubicBezTo>
                      <a:pt x="852" y="83"/>
                      <a:pt x="438" y="83"/>
                      <a:pt x="23" y="83"/>
                    </a:cubicBezTo>
                    <a:cubicBezTo>
                      <a:pt x="15" y="55"/>
                      <a:pt x="7" y="28"/>
                      <a:pt x="0" y="0"/>
                    </a:cubicBezTo>
                    <a:cubicBezTo>
                      <a:pt x="409" y="0"/>
                      <a:pt x="818" y="0"/>
                      <a:pt x="1227" y="0"/>
                    </a:cubicBezTo>
                    <a:cubicBezTo>
                      <a:pt x="1240" y="28"/>
                      <a:pt x="1254" y="55"/>
                      <a:pt x="1267" y="83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2" name="Freeform 278"/>
              <p:cNvSpPr>
                <a:spLocks/>
              </p:cNvSpPr>
              <p:nvPr/>
            </p:nvSpPr>
            <p:spPr bwMode="auto">
              <a:xfrm>
                <a:off x="7526338" y="696913"/>
                <a:ext cx="4684713" cy="311150"/>
              </a:xfrm>
              <a:custGeom>
                <a:avLst/>
                <a:gdLst>
                  <a:gd name="T0" fmla="*/ 1249 w 1249"/>
                  <a:gd name="T1" fmla="*/ 83 h 83"/>
                  <a:gd name="T2" fmla="*/ 5 w 1249"/>
                  <a:gd name="T3" fmla="*/ 83 h 83"/>
                  <a:gd name="T4" fmla="*/ 0 w 1249"/>
                  <a:gd name="T5" fmla="*/ 0 h 83"/>
                  <a:gd name="T6" fmla="*/ 1227 w 1249"/>
                  <a:gd name="T7" fmla="*/ 0 h 83"/>
                  <a:gd name="T8" fmla="*/ 1249 w 1249"/>
                  <a:gd name="T9" fmla="*/ 83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49" h="83">
                    <a:moveTo>
                      <a:pt x="1249" y="83"/>
                    </a:moveTo>
                    <a:cubicBezTo>
                      <a:pt x="834" y="83"/>
                      <a:pt x="420" y="83"/>
                      <a:pt x="5" y="83"/>
                    </a:cubicBezTo>
                    <a:cubicBezTo>
                      <a:pt x="3" y="55"/>
                      <a:pt x="1" y="28"/>
                      <a:pt x="0" y="0"/>
                    </a:cubicBezTo>
                    <a:cubicBezTo>
                      <a:pt x="409" y="0"/>
                      <a:pt x="818" y="0"/>
                      <a:pt x="1227" y="0"/>
                    </a:cubicBezTo>
                    <a:cubicBezTo>
                      <a:pt x="1234" y="28"/>
                      <a:pt x="1242" y="55"/>
                      <a:pt x="1249" y="83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3" name="Freeform 279"/>
              <p:cNvSpPr>
                <a:spLocks/>
              </p:cNvSpPr>
              <p:nvPr/>
            </p:nvSpPr>
            <p:spPr bwMode="auto">
              <a:xfrm>
                <a:off x="2452688" y="696913"/>
                <a:ext cx="4665663" cy="311150"/>
              </a:xfrm>
              <a:custGeom>
                <a:avLst/>
                <a:gdLst>
                  <a:gd name="T0" fmla="*/ 1244 w 1244"/>
                  <a:gd name="T1" fmla="*/ 83 h 83"/>
                  <a:gd name="T2" fmla="*/ 0 w 1244"/>
                  <a:gd name="T3" fmla="*/ 83 h 83"/>
                  <a:gd name="T4" fmla="*/ 13 w 1244"/>
                  <a:gd name="T5" fmla="*/ 0 h 83"/>
                  <a:gd name="T6" fmla="*/ 1240 w 1244"/>
                  <a:gd name="T7" fmla="*/ 0 h 83"/>
                  <a:gd name="T8" fmla="*/ 1244 w 1244"/>
                  <a:gd name="T9" fmla="*/ 83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44" h="83">
                    <a:moveTo>
                      <a:pt x="1244" y="83"/>
                    </a:moveTo>
                    <a:cubicBezTo>
                      <a:pt x="829" y="83"/>
                      <a:pt x="414" y="83"/>
                      <a:pt x="0" y="83"/>
                    </a:cubicBezTo>
                    <a:cubicBezTo>
                      <a:pt x="4" y="55"/>
                      <a:pt x="8" y="28"/>
                      <a:pt x="13" y="0"/>
                    </a:cubicBezTo>
                    <a:cubicBezTo>
                      <a:pt x="422" y="0"/>
                      <a:pt x="831" y="0"/>
                      <a:pt x="1240" y="0"/>
                    </a:cubicBezTo>
                    <a:cubicBezTo>
                      <a:pt x="1242" y="28"/>
                      <a:pt x="1243" y="55"/>
                      <a:pt x="1244" y="83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4" name="Freeform 280"/>
              <p:cNvSpPr>
                <a:spLocks/>
              </p:cNvSpPr>
              <p:nvPr/>
            </p:nvSpPr>
            <p:spPr bwMode="auto">
              <a:xfrm>
                <a:off x="-2640013" y="696913"/>
                <a:ext cx="4718050" cy="311150"/>
              </a:xfrm>
              <a:custGeom>
                <a:avLst/>
                <a:gdLst>
                  <a:gd name="T0" fmla="*/ 1244 w 1258"/>
                  <a:gd name="T1" fmla="*/ 83 h 83"/>
                  <a:gd name="T2" fmla="*/ 0 w 1258"/>
                  <a:gd name="T3" fmla="*/ 83 h 83"/>
                  <a:gd name="T4" fmla="*/ 31 w 1258"/>
                  <a:gd name="T5" fmla="*/ 0 h 83"/>
                  <a:gd name="T6" fmla="*/ 1258 w 1258"/>
                  <a:gd name="T7" fmla="*/ 0 h 83"/>
                  <a:gd name="T8" fmla="*/ 1244 w 1258"/>
                  <a:gd name="T9" fmla="*/ 83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58" h="83">
                    <a:moveTo>
                      <a:pt x="1244" y="83"/>
                    </a:moveTo>
                    <a:cubicBezTo>
                      <a:pt x="829" y="83"/>
                      <a:pt x="415" y="83"/>
                      <a:pt x="0" y="83"/>
                    </a:cubicBezTo>
                    <a:cubicBezTo>
                      <a:pt x="10" y="55"/>
                      <a:pt x="21" y="28"/>
                      <a:pt x="31" y="0"/>
                    </a:cubicBezTo>
                    <a:cubicBezTo>
                      <a:pt x="440" y="0"/>
                      <a:pt x="849" y="0"/>
                      <a:pt x="1258" y="0"/>
                    </a:cubicBezTo>
                    <a:cubicBezTo>
                      <a:pt x="1254" y="28"/>
                      <a:pt x="1249" y="55"/>
                      <a:pt x="1244" y="83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5" name="Freeform 281"/>
              <p:cNvSpPr>
                <a:spLocks/>
              </p:cNvSpPr>
              <p:nvPr/>
            </p:nvSpPr>
            <p:spPr bwMode="auto">
              <a:xfrm>
                <a:off x="-7734300" y="696913"/>
                <a:ext cx="4789488" cy="311150"/>
              </a:xfrm>
              <a:custGeom>
                <a:avLst/>
                <a:gdLst>
                  <a:gd name="T0" fmla="*/ 1244 w 1277"/>
                  <a:gd name="T1" fmla="*/ 83 h 83"/>
                  <a:gd name="T2" fmla="*/ 0 w 1277"/>
                  <a:gd name="T3" fmla="*/ 83 h 83"/>
                  <a:gd name="T4" fmla="*/ 49 w 1277"/>
                  <a:gd name="T5" fmla="*/ 0 h 83"/>
                  <a:gd name="T6" fmla="*/ 1277 w 1277"/>
                  <a:gd name="T7" fmla="*/ 0 h 83"/>
                  <a:gd name="T8" fmla="*/ 1244 w 1277"/>
                  <a:gd name="T9" fmla="*/ 83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77" h="83">
                    <a:moveTo>
                      <a:pt x="1244" y="83"/>
                    </a:moveTo>
                    <a:cubicBezTo>
                      <a:pt x="829" y="83"/>
                      <a:pt x="415" y="83"/>
                      <a:pt x="0" y="83"/>
                    </a:cubicBezTo>
                    <a:cubicBezTo>
                      <a:pt x="16" y="55"/>
                      <a:pt x="33" y="28"/>
                      <a:pt x="49" y="0"/>
                    </a:cubicBezTo>
                    <a:cubicBezTo>
                      <a:pt x="458" y="0"/>
                      <a:pt x="868" y="0"/>
                      <a:pt x="1277" y="0"/>
                    </a:cubicBezTo>
                    <a:cubicBezTo>
                      <a:pt x="1266" y="28"/>
                      <a:pt x="1255" y="55"/>
                      <a:pt x="1244" y="83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6" name="Freeform 282"/>
              <p:cNvSpPr>
                <a:spLocks/>
              </p:cNvSpPr>
              <p:nvPr/>
            </p:nvSpPr>
            <p:spPr bwMode="auto">
              <a:xfrm>
                <a:off x="-12827000" y="696913"/>
                <a:ext cx="4857750" cy="311150"/>
              </a:xfrm>
              <a:custGeom>
                <a:avLst/>
                <a:gdLst>
                  <a:gd name="T0" fmla="*/ 1244 w 1295"/>
                  <a:gd name="T1" fmla="*/ 83 h 83"/>
                  <a:gd name="T2" fmla="*/ 0 w 1295"/>
                  <a:gd name="T3" fmla="*/ 83 h 83"/>
                  <a:gd name="T4" fmla="*/ 67 w 1295"/>
                  <a:gd name="T5" fmla="*/ 0 h 83"/>
                  <a:gd name="T6" fmla="*/ 1295 w 1295"/>
                  <a:gd name="T7" fmla="*/ 0 h 83"/>
                  <a:gd name="T8" fmla="*/ 1244 w 1295"/>
                  <a:gd name="T9" fmla="*/ 83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95" h="83">
                    <a:moveTo>
                      <a:pt x="1244" y="83"/>
                    </a:moveTo>
                    <a:cubicBezTo>
                      <a:pt x="829" y="83"/>
                      <a:pt x="414" y="83"/>
                      <a:pt x="0" y="83"/>
                    </a:cubicBezTo>
                    <a:cubicBezTo>
                      <a:pt x="22" y="55"/>
                      <a:pt x="45" y="28"/>
                      <a:pt x="67" y="0"/>
                    </a:cubicBezTo>
                    <a:cubicBezTo>
                      <a:pt x="477" y="0"/>
                      <a:pt x="886" y="0"/>
                      <a:pt x="1295" y="0"/>
                    </a:cubicBezTo>
                    <a:cubicBezTo>
                      <a:pt x="1278" y="28"/>
                      <a:pt x="1261" y="55"/>
                      <a:pt x="1244" y="83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7" name="Freeform 283"/>
              <p:cNvSpPr>
                <a:spLocks/>
              </p:cNvSpPr>
              <p:nvPr/>
            </p:nvSpPr>
            <p:spPr bwMode="auto">
              <a:xfrm>
                <a:off x="-17919700" y="696913"/>
                <a:ext cx="4924425" cy="311150"/>
              </a:xfrm>
              <a:custGeom>
                <a:avLst/>
                <a:gdLst>
                  <a:gd name="T0" fmla="*/ 1244 w 1313"/>
                  <a:gd name="T1" fmla="*/ 83 h 83"/>
                  <a:gd name="T2" fmla="*/ 0 w 1313"/>
                  <a:gd name="T3" fmla="*/ 83 h 83"/>
                  <a:gd name="T4" fmla="*/ 86 w 1313"/>
                  <a:gd name="T5" fmla="*/ 0 h 83"/>
                  <a:gd name="T6" fmla="*/ 1313 w 1313"/>
                  <a:gd name="T7" fmla="*/ 0 h 83"/>
                  <a:gd name="T8" fmla="*/ 1244 w 1313"/>
                  <a:gd name="T9" fmla="*/ 83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13" h="83">
                    <a:moveTo>
                      <a:pt x="1244" y="83"/>
                    </a:moveTo>
                    <a:cubicBezTo>
                      <a:pt x="829" y="83"/>
                      <a:pt x="414" y="83"/>
                      <a:pt x="0" y="83"/>
                    </a:cubicBezTo>
                    <a:cubicBezTo>
                      <a:pt x="29" y="55"/>
                      <a:pt x="57" y="28"/>
                      <a:pt x="86" y="0"/>
                    </a:cubicBezTo>
                    <a:cubicBezTo>
                      <a:pt x="495" y="0"/>
                      <a:pt x="904" y="0"/>
                      <a:pt x="1313" y="0"/>
                    </a:cubicBezTo>
                    <a:cubicBezTo>
                      <a:pt x="1290" y="28"/>
                      <a:pt x="1267" y="55"/>
                      <a:pt x="1244" y="83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8" name="Freeform 284"/>
              <p:cNvSpPr>
                <a:spLocks/>
              </p:cNvSpPr>
              <p:nvPr/>
            </p:nvSpPr>
            <p:spPr bwMode="auto">
              <a:xfrm>
                <a:off x="-23013988" y="696913"/>
                <a:ext cx="4992688" cy="311150"/>
              </a:xfrm>
              <a:custGeom>
                <a:avLst/>
                <a:gdLst>
                  <a:gd name="T0" fmla="*/ 1244 w 1331"/>
                  <a:gd name="T1" fmla="*/ 83 h 83"/>
                  <a:gd name="T2" fmla="*/ 0 w 1331"/>
                  <a:gd name="T3" fmla="*/ 83 h 83"/>
                  <a:gd name="T4" fmla="*/ 104 w 1331"/>
                  <a:gd name="T5" fmla="*/ 0 h 83"/>
                  <a:gd name="T6" fmla="*/ 1331 w 1331"/>
                  <a:gd name="T7" fmla="*/ 0 h 83"/>
                  <a:gd name="T8" fmla="*/ 1244 w 1331"/>
                  <a:gd name="T9" fmla="*/ 83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31" h="83">
                    <a:moveTo>
                      <a:pt x="1244" y="83"/>
                    </a:moveTo>
                    <a:cubicBezTo>
                      <a:pt x="829" y="83"/>
                      <a:pt x="414" y="83"/>
                      <a:pt x="0" y="83"/>
                    </a:cubicBezTo>
                    <a:cubicBezTo>
                      <a:pt x="35" y="55"/>
                      <a:pt x="69" y="28"/>
                      <a:pt x="104" y="0"/>
                    </a:cubicBezTo>
                    <a:cubicBezTo>
                      <a:pt x="513" y="0"/>
                      <a:pt x="922" y="0"/>
                      <a:pt x="1331" y="0"/>
                    </a:cubicBezTo>
                    <a:cubicBezTo>
                      <a:pt x="1302" y="28"/>
                      <a:pt x="1273" y="55"/>
                      <a:pt x="1244" y="83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9" name="Freeform 285"/>
              <p:cNvSpPr>
                <a:spLocks/>
              </p:cNvSpPr>
              <p:nvPr/>
            </p:nvSpPr>
            <p:spPr bwMode="auto">
              <a:xfrm>
                <a:off x="-26628725" y="1082676"/>
                <a:ext cx="5629275" cy="760413"/>
              </a:xfrm>
              <a:custGeom>
                <a:avLst/>
                <a:gdLst>
                  <a:gd name="T0" fmla="*/ 1263 w 1501"/>
                  <a:gd name="T1" fmla="*/ 202 h 202"/>
                  <a:gd name="T2" fmla="*/ 0 w 1501"/>
                  <a:gd name="T3" fmla="*/ 202 h 202"/>
                  <a:gd name="T4" fmla="*/ 278 w 1501"/>
                  <a:gd name="T5" fmla="*/ 0 h 202"/>
                  <a:gd name="T6" fmla="*/ 1501 w 1501"/>
                  <a:gd name="T7" fmla="*/ 0 h 202"/>
                  <a:gd name="T8" fmla="*/ 1263 w 1501"/>
                  <a:gd name="T9" fmla="*/ 202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01" h="202">
                    <a:moveTo>
                      <a:pt x="1263" y="202"/>
                    </a:moveTo>
                    <a:cubicBezTo>
                      <a:pt x="842" y="202"/>
                      <a:pt x="421" y="202"/>
                      <a:pt x="0" y="202"/>
                    </a:cubicBezTo>
                    <a:cubicBezTo>
                      <a:pt x="95" y="134"/>
                      <a:pt x="187" y="66"/>
                      <a:pt x="278" y="0"/>
                    </a:cubicBezTo>
                    <a:cubicBezTo>
                      <a:pt x="686" y="0"/>
                      <a:pt x="1093" y="0"/>
                      <a:pt x="1501" y="0"/>
                    </a:cubicBezTo>
                    <a:cubicBezTo>
                      <a:pt x="1423" y="66"/>
                      <a:pt x="1344" y="134"/>
                      <a:pt x="1263" y="202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0" name="Freeform 286"/>
              <p:cNvSpPr>
                <a:spLocks/>
              </p:cNvSpPr>
              <p:nvPr/>
            </p:nvSpPr>
            <p:spPr bwMode="auto">
              <a:xfrm>
                <a:off x="-21355050" y="1082676"/>
                <a:ext cx="5461000" cy="760413"/>
              </a:xfrm>
              <a:custGeom>
                <a:avLst/>
                <a:gdLst>
                  <a:gd name="T0" fmla="*/ 1263 w 1456"/>
                  <a:gd name="T1" fmla="*/ 202 h 202"/>
                  <a:gd name="T2" fmla="*/ 0 w 1456"/>
                  <a:gd name="T3" fmla="*/ 202 h 202"/>
                  <a:gd name="T4" fmla="*/ 233 w 1456"/>
                  <a:gd name="T5" fmla="*/ 0 h 202"/>
                  <a:gd name="T6" fmla="*/ 1456 w 1456"/>
                  <a:gd name="T7" fmla="*/ 0 h 202"/>
                  <a:gd name="T8" fmla="*/ 1263 w 1456"/>
                  <a:gd name="T9" fmla="*/ 202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56" h="202">
                    <a:moveTo>
                      <a:pt x="1263" y="202"/>
                    </a:moveTo>
                    <a:cubicBezTo>
                      <a:pt x="842" y="202"/>
                      <a:pt x="421" y="202"/>
                      <a:pt x="0" y="202"/>
                    </a:cubicBezTo>
                    <a:cubicBezTo>
                      <a:pt x="80" y="134"/>
                      <a:pt x="157" y="66"/>
                      <a:pt x="233" y="0"/>
                    </a:cubicBezTo>
                    <a:cubicBezTo>
                      <a:pt x="641" y="0"/>
                      <a:pt x="1048" y="0"/>
                      <a:pt x="1456" y="0"/>
                    </a:cubicBezTo>
                    <a:cubicBezTo>
                      <a:pt x="1393" y="66"/>
                      <a:pt x="1329" y="134"/>
                      <a:pt x="1263" y="202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1" name="Freeform 287"/>
              <p:cNvSpPr>
                <a:spLocks/>
              </p:cNvSpPr>
              <p:nvPr/>
            </p:nvSpPr>
            <p:spPr bwMode="auto">
              <a:xfrm>
                <a:off x="-16082963" y="1082676"/>
                <a:ext cx="5292725" cy="760413"/>
              </a:xfrm>
              <a:custGeom>
                <a:avLst/>
                <a:gdLst>
                  <a:gd name="T0" fmla="*/ 1263 w 1411"/>
                  <a:gd name="T1" fmla="*/ 202 h 202"/>
                  <a:gd name="T2" fmla="*/ 0 w 1411"/>
                  <a:gd name="T3" fmla="*/ 202 h 202"/>
                  <a:gd name="T4" fmla="*/ 189 w 1411"/>
                  <a:gd name="T5" fmla="*/ 0 h 202"/>
                  <a:gd name="T6" fmla="*/ 1411 w 1411"/>
                  <a:gd name="T7" fmla="*/ 0 h 202"/>
                  <a:gd name="T8" fmla="*/ 1263 w 1411"/>
                  <a:gd name="T9" fmla="*/ 202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11" h="202">
                    <a:moveTo>
                      <a:pt x="1263" y="202"/>
                    </a:moveTo>
                    <a:cubicBezTo>
                      <a:pt x="842" y="202"/>
                      <a:pt x="421" y="202"/>
                      <a:pt x="0" y="202"/>
                    </a:cubicBezTo>
                    <a:cubicBezTo>
                      <a:pt x="64" y="134"/>
                      <a:pt x="127" y="66"/>
                      <a:pt x="189" y="0"/>
                    </a:cubicBezTo>
                    <a:cubicBezTo>
                      <a:pt x="596" y="0"/>
                      <a:pt x="1004" y="0"/>
                      <a:pt x="1411" y="0"/>
                    </a:cubicBezTo>
                    <a:cubicBezTo>
                      <a:pt x="1363" y="66"/>
                      <a:pt x="1313" y="134"/>
                      <a:pt x="1263" y="202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2" name="Freeform 288"/>
              <p:cNvSpPr>
                <a:spLocks/>
              </p:cNvSpPr>
              <p:nvPr/>
            </p:nvSpPr>
            <p:spPr bwMode="auto">
              <a:xfrm>
                <a:off x="-38349238" y="4860926"/>
                <a:ext cx="6983413" cy="1033463"/>
              </a:xfrm>
              <a:custGeom>
                <a:avLst/>
                <a:gdLst>
                  <a:gd name="T0" fmla="*/ 1478 w 1862"/>
                  <a:gd name="T1" fmla="*/ 275 h 275"/>
                  <a:gd name="T2" fmla="*/ 0 w 1862"/>
                  <a:gd name="T3" fmla="*/ 275 h 275"/>
                  <a:gd name="T4" fmla="*/ 440 w 1862"/>
                  <a:gd name="T5" fmla="*/ 0 h 275"/>
                  <a:gd name="T6" fmla="*/ 1862 w 1862"/>
                  <a:gd name="T7" fmla="*/ 0 h 275"/>
                  <a:gd name="T8" fmla="*/ 1478 w 1862"/>
                  <a:gd name="T9" fmla="*/ 275 h 2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62" h="275">
                    <a:moveTo>
                      <a:pt x="1478" y="275"/>
                    </a:moveTo>
                    <a:cubicBezTo>
                      <a:pt x="985" y="275"/>
                      <a:pt x="493" y="275"/>
                      <a:pt x="0" y="275"/>
                    </a:cubicBezTo>
                    <a:cubicBezTo>
                      <a:pt x="150" y="181"/>
                      <a:pt x="297" y="89"/>
                      <a:pt x="440" y="0"/>
                    </a:cubicBezTo>
                    <a:cubicBezTo>
                      <a:pt x="914" y="0"/>
                      <a:pt x="1388" y="0"/>
                      <a:pt x="1862" y="0"/>
                    </a:cubicBezTo>
                    <a:cubicBezTo>
                      <a:pt x="1737" y="89"/>
                      <a:pt x="1609" y="181"/>
                      <a:pt x="1478" y="275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3" name="Freeform 289"/>
              <p:cNvSpPr>
                <a:spLocks/>
              </p:cNvSpPr>
              <p:nvPr/>
            </p:nvSpPr>
            <p:spPr bwMode="auto">
              <a:xfrm>
                <a:off x="-32180213" y="4860926"/>
                <a:ext cx="6751638" cy="1033463"/>
              </a:xfrm>
              <a:custGeom>
                <a:avLst/>
                <a:gdLst>
                  <a:gd name="T0" fmla="*/ 1477 w 1800"/>
                  <a:gd name="T1" fmla="*/ 275 h 275"/>
                  <a:gd name="T2" fmla="*/ 0 w 1800"/>
                  <a:gd name="T3" fmla="*/ 275 h 275"/>
                  <a:gd name="T4" fmla="*/ 378 w 1800"/>
                  <a:gd name="T5" fmla="*/ 0 h 275"/>
                  <a:gd name="T6" fmla="*/ 1800 w 1800"/>
                  <a:gd name="T7" fmla="*/ 0 h 275"/>
                  <a:gd name="T8" fmla="*/ 1477 w 1800"/>
                  <a:gd name="T9" fmla="*/ 275 h 2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00" h="275">
                    <a:moveTo>
                      <a:pt x="1477" y="275"/>
                    </a:moveTo>
                    <a:cubicBezTo>
                      <a:pt x="985" y="275"/>
                      <a:pt x="492" y="275"/>
                      <a:pt x="0" y="275"/>
                    </a:cubicBezTo>
                    <a:cubicBezTo>
                      <a:pt x="129" y="181"/>
                      <a:pt x="255" y="89"/>
                      <a:pt x="378" y="0"/>
                    </a:cubicBezTo>
                    <a:cubicBezTo>
                      <a:pt x="852" y="0"/>
                      <a:pt x="1326" y="0"/>
                      <a:pt x="1800" y="0"/>
                    </a:cubicBezTo>
                    <a:cubicBezTo>
                      <a:pt x="1695" y="89"/>
                      <a:pt x="1587" y="181"/>
                      <a:pt x="1477" y="275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4" name="Freeform 290"/>
              <p:cNvSpPr>
                <a:spLocks/>
              </p:cNvSpPr>
              <p:nvPr/>
            </p:nvSpPr>
            <p:spPr bwMode="auto">
              <a:xfrm>
                <a:off x="-26014363" y="4860926"/>
                <a:ext cx="6526213" cy="1033463"/>
              </a:xfrm>
              <a:custGeom>
                <a:avLst/>
                <a:gdLst>
                  <a:gd name="T0" fmla="*/ 1477 w 1740"/>
                  <a:gd name="T1" fmla="*/ 275 h 275"/>
                  <a:gd name="T2" fmla="*/ 0 w 1740"/>
                  <a:gd name="T3" fmla="*/ 275 h 275"/>
                  <a:gd name="T4" fmla="*/ 318 w 1740"/>
                  <a:gd name="T5" fmla="*/ 0 h 275"/>
                  <a:gd name="T6" fmla="*/ 1740 w 1740"/>
                  <a:gd name="T7" fmla="*/ 0 h 275"/>
                  <a:gd name="T8" fmla="*/ 1477 w 1740"/>
                  <a:gd name="T9" fmla="*/ 275 h 2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40" h="275">
                    <a:moveTo>
                      <a:pt x="1477" y="275"/>
                    </a:moveTo>
                    <a:cubicBezTo>
                      <a:pt x="985" y="275"/>
                      <a:pt x="493" y="275"/>
                      <a:pt x="0" y="275"/>
                    </a:cubicBezTo>
                    <a:cubicBezTo>
                      <a:pt x="109" y="181"/>
                      <a:pt x="214" y="89"/>
                      <a:pt x="318" y="0"/>
                    </a:cubicBezTo>
                    <a:cubicBezTo>
                      <a:pt x="792" y="0"/>
                      <a:pt x="1266" y="0"/>
                      <a:pt x="1740" y="0"/>
                    </a:cubicBezTo>
                    <a:cubicBezTo>
                      <a:pt x="1655" y="89"/>
                      <a:pt x="1567" y="181"/>
                      <a:pt x="1477" y="275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5" name="Freeform 291"/>
              <p:cNvSpPr>
                <a:spLocks/>
              </p:cNvSpPr>
              <p:nvPr/>
            </p:nvSpPr>
            <p:spPr bwMode="auto">
              <a:xfrm>
                <a:off x="25596850" y="4860926"/>
                <a:ext cx="6289675" cy="1033463"/>
              </a:xfrm>
              <a:custGeom>
                <a:avLst/>
                <a:gdLst>
                  <a:gd name="T0" fmla="*/ 1677 w 1677"/>
                  <a:gd name="T1" fmla="*/ 275 h 275"/>
                  <a:gd name="T2" fmla="*/ 200 w 1677"/>
                  <a:gd name="T3" fmla="*/ 275 h 275"/>
                  <a:gd name="T4" fmla="*/ 0 w 1677"/>
                  <a:gd name="T5" fmla="*/ 0 h 275"/>
                  <a:gd name="T6" fmla="*/ 1423 w 1677"/>
                  <a:gd name="T7" fmla="*/ 0 h 275"/>
                  <a:gd name="T8" fmla="*/ 1677 w 1677"/>
                  <a:gd name="T9" fmla="*/ 275 h 2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77" h="275">
                    <a:moveTo>
                      <a:pt x="1677" y="275"/>
                    </a:moveTo>
                    <a:cubicBezTo>
                      <a:pt x="1185" y="275"/>
                      <a:pt x="693" y="275"/>
                      <a:pt x="200" y="275"/>
                    </a:cubicBezTo>
                    <a:cubicBezTo>
                      <a:pt x="132" y="181"/>
                      <a:pt x="65" y="89"/>
                      <a:pt x="0" y="0"/>
                    </a:cubicBezTo>
                    <a:cubicBezTo>
                      <a:pt x="474" y="0"/>
                      <a:pt x="949" y="0"/>
                      <a:pt x="1423" y="0"/>
                    </a:cubicBezTo>
                    <a:cubicBezTo>
                      <a:pt x="1506" y="89"/>
                      <a:pt x="1590" y="181"/>
                      <a:pt x="1677" y="275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6" name="Freeform 292"/>
              <p:cNvSpPr>
                <a:spLocks/>
              </p:cNvSpPr>
              <p:nvPr/>
            </p:nvSpPr>
            <p:spPr bwMode="auto">
              <a:xfrm>
                <a:off x="31537275" y="4860926"/>
                <a:ext cx="6518275" cy="1033463"/>
              </a:xfrm>
              <a:custGeom>
                <a:avLst/>
                <a:gdLst>
                  <a:gd name="T0" fmla="*/ 1738 w 1738"/>
                  <a:gd name="T1" fmla="*/ 275 h 275"/>
                  <a:gd name="T2" fmla="*/ 261 w 1738"/>
                  <a:gd name="T3" fmla="*/ 275 h 275"/>
                  <a:gd name="T4" fmla="*/ 0 w 1738"/>
                  <a:gd name="T5" fmla="*/ 0 h 275"/>
                  <a:gd name="T6" fmla="*/ 1422 w 1738"/>
                  <a:gd name="T7" fmla="*/ 0 h 275"/>
                  <a:gd name="T8" fmla="*/ 1738 w 1738"/>
                  <a:gd name="T9" fmla="*/ 275 h 2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38" h="275">
                    <a:moveTo>
                      <a:pt x="1738" y="275"/>
                    </a:moveTo>
                    <a:cubicBezTo>
                      <a:pt x="1246" y="275"/>
                      <a:pt x="753" y="275"/>
                      <a:pt x="261" y="275"/>
                    </a:cubicBezTo>
                    <a:cubicBezTo>
                      <a:pt x="172" y="181"/>
                      <a:pt x="85" y="89"/>
                      <a:pt x="0" y="0"/>
                    </a:cubicBezTo>
                    <a:cubicBezTo>
                      <a:pt x="474" y="0"/>
                      <a:pt x="948" y="0"/>
                      <a:pt x="1422" y="0"/>
                    </a:cubicBezTo>
                    <a:cubicBezTo>
                      <a:pt x="1525" y="89"/>
                      <a:pt x="1630" y="181"/>
                      <a:pt x="1738" y="275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7" name="Freeform 293"/>
              <p:cNvSpPr>
                <a:spLocks/>
              </p:cNvSpPr>
              <p:nvPr/>
            </p:nvSpPr>
            <p:spPr bwMode="auto">
              <a:xfrm>
                <a:off x="37479288" y="4860926"/>
                <a:ext cx="5932488" cy="436563"/>
              </a:xfrm>
              <a:custGeom>
                <a:avLst/>
                <a:gdLst>
                  <a:gd name="T0" fmla="*/ 1582 w 1582"/>
                  <a:gd name="T1" fmla="*/ 116 h 116"/>
                  <a:gd name="T2" fmla="*/ 136 w 1582"/>
                  <a:gd name="T3" fmla="*/ 116 h 116"/>
                  <a:gd name="T4" fmla="*/ 0 w 1582"/>
                  <a:gd name="T5" fmla="*/ 0 h 116"/>
                  <a:gd name="T6" fmla="*/ 1422 w 1582"/>
                  <a:gd name="T7" fmla="*/ 0 h 116"/>
                  <a:gd name="T8" fmla="*/ 1582 w 1582"/>
                  <a:gd name="T9" fmla="*/ 116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82" h="116">
                    <a:moveTo>
                      <a:pt x="1582" y="116"/>
                    </a:moveTo>
                    <a:cubicBezTo>
                      <a:pt x="1100" y="116"/>
                      <a:pt x="618" y="116"/>
                      <a:pt x="136" y="116"/>
                    </a:cubicBezTo>
                    <a:cubicBezTo>
                      <a:pt x="90" y="77"/>
                      <a:pt x="45" y="38"/>
                      <a:pt x="0" y="0"/>
                    </a:cubicBezTo>
                    <a:cubicBezTo>
                      <a:pt x="474" y="0"/>
                      <a:pt x="948" y="0"/>
                      <a:pt x="1422" y="0"/>
                    </a:cubicBezTo>
                    <a:cubicBezTo>
                      <a:pt x="1475" y="38"/>
                      <a:pt x="1528" y="77"/>
                      <a:pt x="1582" y="116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8" name="Freeform 294"/>
              <p:cNvSpPr>
                <a:spLocks/>
              </p:cNvSpPr>
              <p:nvPr/>
            </p:nvSpPr>
            <p:spPr bwMode="auto">
              <a:xfrm>
                <a:off x="38123813" y="5413376"/>
                <a:ext cx="6097588" cy="481013"/>
              </a:xfrm>
              <a:custGeom>
                <a:avLst/>
                <a:gdLst>
                  <a:gd name="T0" fmla="*/ 1626 w 1626"/>
                  <a:gd name="T1" fmla="*/ 128 h 128"/>
                  <a:gd name="T2" fmla="*/ 149 w 1626"/>
                  <a:gd name="T3" fmla="*/ 128 h 128"/>
                  <a:gd name="T4" fmla="*/ 0 w 1626"/>
                  <a:gd name="T5" fmla="*/ 0 h 128"/>
                  <a:gd name="T6" fmla="*/ 1452 w 1626"/>
                  <a:gd name="T7" fmla="*/ 0 h 128"/>
                  <a:gd name="T8" fmla="*/ 1626 w 1626"/>
                  <a:gd name="T9" fmla="*/ 128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26" h="128">
                    <a:moveTo>
                      <a:pt x="1626" y="128"/>
                    </a:moveTo>
                    <a:cubicBezTo>
                      <a:pt x="1134" y="128"/>
                      <a:pt x="642" y="128"/>
                      <a:pt x="149" y="128"/>
                    </a:cubicBezTo>
                    <a:cubicBezTo>
                      <a:pt x="99" y="85"/>
                      <a:pt x="49" y="42"/>
                      <a:pt x="0" y="0"/>
                    </a:cubicBezTo>
                    <a:cubicBezTo>
                      <a:pt x="484" y="0"/>
                      <a:pt x="968" y="0"/>
                      <a:pt x="1452" y="0"/>
                    </a:cubicBezTo>
                    <a:cubicBezTo>
                      <a:pt x="1509" y="42"/>
                      <a:pt x="1568" y="85"/>
                      <a:pt x="1626" y="128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9" name="Freeform 295"/>
              <p:cNvSpPr>
                <a:spLocks/>
              </p:cNvSpPr>
              <p:nvPr/>
            </p:nvSpPr>
            <p:spPr bwMode="auto">
              <a:xfrm>
                <a:off x="43568938" y="4860926"/>
                <a:ext cx="6983413" cy="1033463"/>
              </a:xfrm>
              <a:custGeom>
                <a:avLst/>
                <a:gdLst>
                  <a:gd name="T0" fmla="*/ 1862 w 1862"/>
                  <a:gd name="T1" fmla="*/ 275 h 275"/>
                  <a:gd name="T2" fmla="*/ 385 w 1862"/>
                  <a:gd name="T3" fmla="*/ 275 h 275"/>
                  <a:gd name="T4" fmla="*/ 0 w 1862"/>
                  <a:gd name="T5" fmla="*/ 0 h 275"/>
                  <a:gd name="T6" fmla="*/ 1423 w 1862"/>
                  <a:gd name="T7" fmla="*/ 0 h 275"/>
                  <a:gd name="T8" fmla="*/ 1862 w 1862"/>
                  <a:gd name="T9" fmla="*/ 275 h 2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62" h="275">
                    <a:moveTo>
                      <a:pt x="1862" y="275"/>
                    </a:moveTo>
                    <a:cubicBezTo>
                      <a:pt x="1369" y="275"/>
                      <a:pt x="877" y="275"/>
                      <a:pt x="385" y="275"/>
                    </a:cubicBezTo>
                    <a:cubicBezTo>
                      <a:pt x="253" y="181"/>
                      <a:pt x="125" y="89"/>
                      <a:pt x="0" y="0"/>
                    </a:cubicBezTo>
                    <a:cubicBezTo>
                      <a:pt x="474" y="0"/>
                      <a:pt x="948" y="0"/>
                      <a:pt x="1423" y="0"/>
                    </a:cubicBezTo>
                    <a:cubicBezTo>
                      <a:pt x="1566" y="89"/>
                      <a:pt x="1712" y="181"/>
                      <a:pt x="1862" y="275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0" name="Freeform 296"/>
              <p:cNvSpPr>
                <a:spLocks/>
              </p:cNvSpPr>
              <p:nvPr/>
            </p:nvSpPr>
            <p:spPr bwMode="auto">
              <a:xfrm>
                <a:off x="-19843750" y="4860926"/>
                <a:ext cx="7767638" cy="1033463"/>
              </a:xfrm>
              <a:custGeom>
                <a:avLst/>
                <a:gdLst>
                  <a:gd name="T0" fmla="*/ 1885 w 2071"/>
                  <a:gd name="T1" fmla="*/ 275 h 275"/>
                  <a:gd name="T2" fmla="*/ 0 w 2071"/>
                  <a:gd name="T3" fmla="*/ 275 h 275"/>
                  <a:gd name="T4" fmla="*/ 256 w 2071"/>
                  <a:gd name="T5" fmla="*/ 0 h 275"/>
                  <a:gd name="T6" fmla="*/ 2071 w 2071"/>
                  <a:gd name="T7" fmla="*/ 0 h 275"/>
                  <a:gd name="T8" fmla="*/ 1885 w 2071"/>
                  <a:gd name="T9" fmla="*/ 275 h 2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71" h="275">
                    <a:moveTo>
                      <a:pt x="1885" y="275"/>
                    </a:moveTo>
                    <a:cubicBezTo>
                      <a:pt x="1256" y="275"/>
                      <a:pt x="628" y="275"/>
                      <a:pt x="0" y="275"/>
                    </a:cubicBezTo>
                    <a:cubicBezTo>
                      <a:pt x="87" y="181"/>
                      <a:pt x="173" y="89"/>
                      <a:pt x="256" y="0"/>
                    </a:cubicBezTo>
                    <a:cubicBezTo>
                      <a:pt x="861" y="0"/>
                      <a:pt x="1466" y="0"/>
                      <a:pt x="2071" y="0"/>
                    </a:cubicBezTo>
                    <a:cubicBezTo>
                      <a:pt x="2010" y="89"/>
                      <a:pt x="1948" y="181"/>
                      <a:pt x="1885" y="275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1" name="Freeform 297"/>
              <p:cNvSpPr>
                <a:spLocks/>
              </p:cNvSpPr>
              <p:nvPr/>
            </p:nvSpPr>
            <p:spPr bwMode="auto">
              <a:xfrm>
                <a:off x="18222913" y="4860926"/>
                <a:ext cx="7535863" cy="1033463"/>
              </a:xfrm>
              <a:custGeom>
                <a:avLst/>
                <a:gdLst>
                  <a:gd name="T0" fmla="*/ 2009 w 2009"/>
                  <a:gd name="T1" fmla="*/ 275 h 275"/>
                  <a:gd name="T2" fmla="*/ 124 w 2009"/>
                  <a:gd name="T3" fmla="*/ 275 h 275"/>
                  <a:gd name="T4" fmla="*/ 0 w 2009"/>
                  <a:gd name="T5" fmla="*/ 0 h 275"/>
                  <a:gd name="T6" fmla="*/ 1815 w 2009"/>
                  <a:gd name="T7" fmla="*/ 0 h 275"/>
                  <a:gd name="T8" fmla="*/ 2009 w 2009"/>
                  <a:gd name="T9" fmla="*/ 275 h 2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09" h="275">
                    <a:moveTo>
                      <a:pt x="2009" y="275"/>
                    </a:moveTo>
                    <a:cubicBezTo>
                      <a:pt x="1381" y="275"/>
                      <a:pt x="752" y="275"/>
                      <a:pt x="124" y="275"/>
                    </a:cubicBezTo>
                    <a:cubicBezTo>
                      <a:pt x="82" y="181"/>
                      <a:pt x="40" y="89"/>
                      <a:pt x="0" y="0"/>
                    </a:cubicBezTo>
                    <a:cubicBezTo>
                      <a:pt x="605" y="0"/>
                      <a:pt x="1210" y="0"/>
                      <a:pt x="1815" y="0"/>
                    </a:cubicBezTo>
                    <a:cubicBezTo>
                      <a:pt x="1878" y="89"/>
                      <a:pt x="1943" y="181"/>
                      <a:pt x="2009" y="275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2" name="Freeform 298"/>
              <p:cNvSpPr>
                <a:spLocks/>
              </p:cNvSpPr>
              <p:nvPr/>
            </p:nvSpPr>
            <p:spPr bwMode="auto">
              <a:xfrm>
                <a:off x="-10809288" y="1082676"/>
                <a:ext cx="5122863" cy="760413"/>
              </a:xfrm>
              <a:custGeom>
                <a:avLst/>
                <a:gdLst>
                  <a:gd name="T0" fmla="*/ 1263 w 1366"/>
                  <a:gd name="T1" fmla="*/ 202 h 202"/>
                  <a:gd name="T2" fmla="*/ 0 w 1366"/>
                  <a:gd name="T3" fmla="*/ 202 h 202"/>
                  <a:gd name="T4" fmla="*/ 144 w 1366"/>
                  <a:gd name="T5" fmla="*/ 0 h 202"/>
                  <a:gd name="T6" fmla="*/ 1366 w 1366"/>
                  <a:gd name="T7" fmla="*/ 0 h 202"/>
                  <a:gd name="T8" fmla="*/ 1263 w 1366"/>
                  <a:gd name="T9" fmla="*/ 202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66" h="202">
                    <a:moveTo>
                      <a:pt x="1263" y="202"/>
                    </a:moveTo>
                    <a:cubicBezTo>
                      <a:pt x="842" y="202"/>
                      <a:pt x="421" y="202"/>
                      <a:pt x="0" y="202"/>
                    </a:cubicBezTo>
                    <a:cubicBezTo>
                      <a:pt x="49" y="134"/>
                      <a:pt x="97" y="66"/>
                      <a:pt x="144" y="0"/>
                    </a:cubicBezTo>
                    <a:cubicBezTo>
                      <a:pt x="551" y="0"/>
                      <a:pt x="959" y="0"/>
                      <a:pt x="1366" y="0"/>
                    </a:cubicBezTo>
                    <a:cubicBezTo>
                      <a:pt x="1333" y="66"/>
                      <a:pt x="1298" y="134"/>
                      <a:pt x="1263" y="202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3" name="Freeform 299"/>
              <p:cNvSpPr>
                <a:spLocks/>
              </p:cNvSpPr>
              <p:nvPr/>
            </p:nvSpPr>
            <p:spPr bwMode="auto">
              <a:xfrm>
                <a:off x="-5535613" y="1082676"/>
                <a:ext cx="4957763" cy="760413"/>
              </a:xfrm>
              <a:custGeom>
                <a:avLst/>
                <a:gdLst>
                  <a:gd name="T0" fmla="*/ 1263 w 1322"/>
                  <a:gd name="T1" fmla="*/ 202 h 202"/>
                  <a:gd name="T2" fmla="*/ 0 w 1322"/>
                  <a:gd name="T3" fmla="*/ 202 h 202"/>
                  <a:gd name="T4" fmla="*/ 99 w 1322"/>
                  <a:gd name="T5" fmla="*/ 0 h 202"/>
                  <a:gd name="T6" fmla="*/ 1322 w 1322"/>
                  <a:gd name="T7" fmla="*/ 0 h 202"/>
                  <a:gd name="T8" fmla="*/ 1263 w 1322"/>
                  <a:gd name="T9" fmla="*/ 202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2" h="202">
                    <a:moveTo>
                      <a:pt x="1263" y="202"/>
                    </a:moveTo>
                    <a:cubicBezTo>
                      <a:pt x="842" y="202"/>
                      <a:pt x="421" y="202"/>
                      <a:pt x="0" y="202"/>
                    </a:cubicBezTo>
                    <a:cubicBezTo>
                      <a:pt x="34" y="134"/>
                      <a:pt x="67" y="66"/>
                      <a:pt x="99" y="0"/>
                    </a:cubicBezTo>
                    <a:cubicBezTo>
                      <a:pt x="506" y="0"/>
                      <a:pt x="914" y="0"/>
                      <a:pt x="1322" y="0"/>
                    </a:cubicBezTo>
                    <a:cubicBezTo>
                      <a:pt x="1302" y="66"/>
                      <a:pt x="1283" y="134"/>
                      <a:pt x="1263" y="202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4" name="Freeform 300"/>
              <p:cNvSpPr>
                <a:spLocks/>
              </p:cNvSpPr>
              <p:nvPr/>
            </p:nvSpPr>
            <p:spPr bwMode="auto">
              <a:xfrm>
                <a:off x="-261938" y="1082676"/>
                <a:ext cx="4787900" cy="760413"/>
              </a:xfrm>
              <a:custGeom>
                <a:avLst/>
                <a:gdLst>
                  <a:gd name="T0" fmla="*/ 1263 w 1277"/>
                  <a:gd name="T1" fmla="*/ 202 h 202"/>
                  <a:gd name="T2" fmla="*/ 0 w 1277"/>
                  <a:gd name="T3" fmla="*/ 202 h 202"/>
                  <a:gd name="T4" fmla="*/ 54 w 1277"/>
                  <a:gd name="T5" fmla="*/ 0 h 202"/>
                  <a:gd name="T6" fmla="*/ 1277 w 1277"/>
                  <a:gd name="T7" fmla="*/ 0 h 202"/>
                  <a:gd name="T8" fmla="*/ 1263 w 1277"/>
                  <a:gd name="T9" fmla="*/ 202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77" h="202">
                    <a:moveTo>
                      <a:pt x="1263" y="202"/>
                    </a:moveTo>
                    <a:cubicBezTo>
                      <a:pt x="842" y="202"/>
                      <a:pt x="421" y="202"/>
                      <a:pt x="0" y="202"/>
                    </a:cubicBezTo>
                    <a:cubicBezTo>
                      <a:pt x="19" y="134"/>
                      <a:pt x="36" y="66"/>
                      <a:pt x="54" y="0"/>
                    </a:cubicBezTo>
                    <a:cubicBezTo>
                      <a:pt x="462" y="0"/>
                      <a:pt x="869" y="0"/>
                      <a:pt x="1277" y="0"/>
                    </a:cubicBezTo>
                    <a:cubicBezTo>
                      <a:pt x="1272" y="66"/>
                      <a:pt x="1268" y="134"/>
                      <a:pt x="1263" y="202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5" name="Freeform 301"/>
              <p:cNvSpPr>
                <a:spLocks/>
              </p:cNvSpPr>
              <p:nvPr/>
            </p:nvSpPr>
            <p:spPr bwMode="auto">
              <a:xfrm>
                <a:off x="5010150" y="1082676"/>
                <a:ext cx="4737100" cy="760413"/>
              </a:xfrm>
              <a:custGeom>
                <a:avLst/>
                <a:gdLst>
                  <a:gd name="T0" fmla="*/ 1263 w 1263"/>
                  <a:gd name="T1" fmla="*/ 202 h 202"/>
                  <a:gd name="T2" fmla="*/ 0 w 1263"/>
                  <a:gd name="T3" fmla="*/ 202 h 202"/>
                  <a:gd name="T4" fmla="*/ 9 w 1263"/>
                  <a:gd name="T5" fmla="*/ 0 h 202"/>
                  <a:gd name="T6" fmla="*/ 1232 w 1263"/>
                  <a:gd name="T7" fmla="*/ 0 h 202"/>
                  <a:gd name="T8" fmla="*/ 1263 w 1263"/>
                  <a:gd name="T9" fmla="*/ 202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63" h="202">
                    <a:moveTo>
                      <a:pt x="1263" y="202"/>
                    </a:moveTo>
                    <a:cubicBezTo>
                      <a:pt x="842" y="202"/>
                      <a:pt x="421" y="202"/>
                      <a:pt x="0" y="202"/>
                    </a:cubicBezTo>
                    <a:cubicBezTo>
                      <a:pt x="3" y="134"/>
                      <a:pt x="6" y="66"/>
                      <a:pt x="9" y="0"/>
                    </a:cubicBezTo>
                    <a:cubicBezTo>
                      <a:pt x="417" y="0"/>
                      <a:pt x="824" y="0"/>
                      <a:pt x="1232" y="0"/>
                    </a:cubicBezTo>
                    <a:cubicBezTo>
                      <a:pt x="1242" y="66"/>
                      <a:pt x="1252" y="134"/>
                      <a:pt x="1263" y="202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6" name="Freeform 302"/>
              <p:cNvSpPr>
                <a:spLocks/>
              </p:cNvSpPr>
              <p:nvPr/>
            </p:nvSpPr>
            <p:spPr bwMode="auto">
              <a:xfrm>
                <a:off x="10152063" y="1082676"/>
                <a:ext cx="4868863" cy="760413"/>
              </a:xfrm>
              <a:custGeom>
                <a:avLst/>
                <a:gdLst>
                  <a:gd name="T0" fmla="*/ 1298 w 1298"/>
                  <a:gd name="T1" fmla="*/ 202 h 202"/>
                  <a:gd name="T2" fmla="*/ 35 w 1298"/>
                  <a:gd name="T3" fmla="*/ 202 h 202"/>
                  <a:gd name="T4" fmla="*/ 0 w 1298"/>
                  <a:gd name="T5" fmla="*/ 0 h 202"/>
                  <a:gd name="T6" fmla="*/ 1222 w 1298"/>
                  <a:gd name="T7" fmla="*/ 0 h 202"/>
                  <a:gd name="T8" fmla="*/ 1298 w 1298"/>
                  <a:gd name="T9" fmla="*/ 202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98" h="202">
                    <a:moveTo>
                      <a:pt x="1298" y="202"/>
                    </a:moveTo>
                    <a:cubicBezTo>
                      <a:pt x="877" y="202"/>
                      <a:pt x="456" y="202"/>
                      <a:pt x="35" y="202"/>
                    </a:cubicBezTo>
                    <a:cubicBezTo>
                      <a:pt x="23" y="134"/>
                      <a:pt x="11" y="66"/>
                      <a:pt x="0" y="0"/>
                    </a:cubicBezTo>
                    <a:cubicBezTo>
                      <a:pt x="407" y="0"/>
                      <a:pt x="815" y="0"/>
                      <a:pt x="1222" y="0"/>
                    </a:cubicBezTo>
                    <a:cubicBezTo>
                      <a:pt x="1247" y="66"/>
                      <a:pt x="1272" y="134"/>
                      <a:pt x="1298" y="202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7" name="Freeform 303"/>
              <p:cNvSpPr>
                <a:spLocks/>
              </p:cNvSpPr>
              <p:nvPr/>
            </p:nvSpPr>
            <p:spPr bwMode="auto">
              <a:xfrm>
                <a:off x="15257463" y="1082676"/>
                <a:ext cx="5037138" cy="760413"/>
              </a:xfrm>
              <a:custGeom>
                <a:avLst/>
                <a:gdLst>
                  <a:gd name="T0" fmla="*/ 1343 w 1343"/>
                  <a:gd name="T1" fmla="*/ 202 h 202"/>
                  <a:gd name="T2" fmla="*/ 80 w 1343"/>
                  <a:gd name="T3" fmla="*/ 202 h 202"/>
                  <a:gd name="T4" fmla="*/ 0 w 1343"/>
                  <a:gd name="T5" fmla="*/ 0 h 202"/>
                  <a:gd name="T6" fmla="*/ 1222 w 1343"/>
                  <a:gd name="T7" fmla="*/ 0 h 202"/>
                  <a:gd name="T8" fmla="*/ 1343 w 1343"/>
                  <a:gd name="T9" fmla="*/ 202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43" h="202">
                    <a:moveTo>
                      <a:pt x="1343" y="202"/>
                    </a:moveTo>
                    <a:cubicBezTo>
                      <a:pt x="922" y="202"/>
                      <a:pt x="501" y="202"/>
                      <a:pt x="80" y="202"/>
                    </a:cubicBezTo>
                    <a:cubicBezTo>
                      <a:pt x="53" y="134"/>
                      <a:pt x="26" y="66"/>
                      <a:pt x="0" y="0"/>
                    </a:cubicBezTo>
                    <a:cubicBezTo>
                      <a:pt x="407" y="0"/>
                      <a:pt x="815" y="0"/>
                      <a:pt x="1222" y="0"/>
                    </a:cubicBezTo>
                    <a:cubicBezTo>
                      <a:pt x="1262" y="66"/>
                      <a:pt x="1302" y="134"/>
                      <a:pt x="1343" y="202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8" name="Freeform 304"/>
              <p:cNvSpPr>
                <a:spLocks/>
              </p:cNvSpPr>
              <p:nvPr/>
            </p:nvSpPr>
            <p:spPr bwMode="auto">
              <a:xfrm>
                <a:off x="20361275" y="1082676"/>
                <a:ext cx="5205413" cy="760413"/>
              </a:xfrm>
              <a:custGeom>
                <a:avLst/>
                <a:gdLst>
                  <a:gd name="T0" fmla="*/ 1388 w 1388"/>
                  <a:gd name="T1" fmla="*/ 202 h 202"/>
                  <a:gd name="T2" fmla="*/ 125 w 1388"/>
                  <a:gd name="T3" fmla="*/ 202 h 202"/>
                  <a:gd name="T4" fmla="*/ 0 w 1388"/>
                  <a:gd name="T5" fmla="*/ 0 h 202"/>
                  <a:gd name="T6" fmla="*/ 1223 w 1388"/>
                  <a:gd name="T7" fmla="*/ 0 h 202"/>
                  <a:gd name="T8" fmla="*/ 1388 w 1388"/>
                  <a:gd name="T9" fmla="*/ 202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88" h="202">
                    <a:moveTo>
                      <a:pt x="1388" y="202"/>
                    </a:moveTo>
                    <a:cubicBezTo>
                      <a:pt x="967" y="202"/>
                      <a:pt x="546" y="202"/>
                      <a:pt x="125" y="202"/>
                    </a:cubicBezTo>
                    <a:cubicBezTo>
                      <a:pt x="82" y="134"/>
                      <a:pt x="41" y="66"/>
                      <a:pt x="0" y="0"/>
                    </a:cubicBezTo>
                    <a:cubicBezTo>
                      <a:pt x="408" y="0"/>
                      <a:pt x="815" y="0"/>
                      <a:pt x="1223" y="0"/>
                    </a:cubicBezTo>
                    <a:cubicBezTo>
                      <a:pt x="1276" y="66"/>
                      <a:pt x="1332" y="134"/>
                      <a:pt x="1388" y="202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9" name="Freeform 305"/>
              <p:cNvSpPr>
                <a:spLocks/>
              </p:cNvSpPr>
              <p:nvPr/>
            </p:nvSpPr>
            <p:spPr bwMode="auto">
              <a:xfrm>
                <a:off x="25465088" y="1082676"/>
                <a:ext cx="5375275" cy="760413"/>
              </a:xfrm>
              <a:custGeom>
                <a:avLst/>
                <a:gdLst>
                  <a:gd name="T0" fmla="*/ 1433 w 1433"/>
                  <a:gd name="T1" fmla="*/ 202 h 202"/>
                  <a:gd name="T2" fmla="*/ 170 w 1433"/>
                  <a:gd name="T3" fmla="*/ 202 h 202"/>
                  <a:gd name="T4" fmla="*/ 0 w 1433"/>
                  <a:gd name="T5" fmla="*/ 0 h 202"/>
                  <a:gd name="T6" fmla="*/ 1223 w 1433"/>
                  <a:gd name="T7" fmla="*/ 0 h 202"/>
                  <a:gd name="T8" fmla="*/ 1433 w 1433"/>
                  <a:gd name="T9" fmla="*/ 202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33" h="202">
                    <a:moveTo>
                      <a:pt x="1433" y="202"/>
                    </a:moveTo>
                    <a:cubicBezTo>
                      <a:pt x="1012" y="202"/>
                      <a:pt x="591" y="202"/>
                      <a:pt x="170" y="202"/>
                    </a:cubicBezTo>
                    <a:cubicBezTo>
                      <a:pt x="112" y="134"/>
                      <a:pt x="56" y="66"/>
                      <a:pt x="0" y="0"/>
                    </a:cubicBezTo>
                    <a:cubicBezTo>
                      <a:pt x="408" y="0"/>
                      <a:pt x="815" y="0"/>
                      <a:pt x="1223" y="0"/>
                    </a:cubicBezTo>
                    <a:cubicBezTo>
                      <a:pt x="1291" y="66"/>
                      <a:pt x="1361" y="134"/>
                      <a:pt x="1433" y="202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0" name="Freeform 306"/>
              <p:cNvSpPr>
                <a:spLocks/>
              </p:cNvSpPr>
              <p:nvPr/>
            </p:nvSpPr>
            <p:spPr bwMode="auto">
              <a:xfrm>
                <a:off x="30570488" y="1082676"/>
                <a:ext cx="5543550" cy="760413"/>
              </a:xfrm>
              <a:custGeom>
                <a:avLst/>
                <a:gdLst>
                  <a:gd name="T0" fmla="*/ 1478 w 1478"/>
                  <a:gd name="T1" fmla="*/ 202 h 202"/>
                  <a:gd name="T2" fmla="*/ 215 w 1478"/>
                  <a:gd name="T3" fmla="*/ 202 h 202"/>
                  <a:gd name="T4" fmla="*/ 0 w 1478"/>
                  <a:gd name="T5" fmla="*/ 0 h 202"/>
                  <a:gd name="T6" fmla="*/ 1223 w 1478"/>
                  <a:gd name="T7" fmla="*/ 0 h 202"/>
                  <a:gd name="T8" fmla="*/ 1478 w 1478"/>
                  <a:gd name="T9" fmla="*/ 202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78" h="202">
                    <a:moveTo>
                      <a:pt x="1478" y="202"/>
                    </a:moveTo>
                    <a:cubicBezTo>
                      <a:pt x="1057" y="202"/>
                      <a:pt x="636" y="202"/>
                      <a:pt x="215" y="202"/>
                    </a:cubicBezTo>
                    <a:cubicBezTo>
                      <a:pt x="142" y="134"/>
                      <a:pt x="70" y="66"/>
                      <a:pt x="0" y="0"/>
                    </a:cubicBezTo>
                    <a:cubicBezTo>
                      <a:pt x="408" y="0"/>
                      <a:pt x="815" y="0"/>
                      <a:pt x="1223" y="0"/>
                    </a:cubicBezTo>
                    <a:cubicBezTo>
                      <a:pt x="1306" y="66"/>
                      <a:pt x="1391" y="134"/>
                      <a:pt x="1478" y="202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1" name="Freeform 307"/>
              <p:cNvSpPr>
                <a:spLocks/>
              </p:cNvSpPr>
              <p:nvPr/>
            </p:nvSpPr>
            <p:spPr bwMode="auto">
              <a:xfrm>
                <a:off x="35679063" y="1082676"/>
                <a:ext cx="8426450" cy="760413"/>
              </a:xfrm>
              <a:custGeom>
                <a:avLst/>
                <a:gdLst>
                  <a:gd name="T0" fmla="*/ 2247 w 2247"/>
                  <a:gd name="T1" fmla="*/ 202 h 202"/>
                  <a:gd name="T2" fmla="*/ 259 w 2247"/>
                  <a:gd name="T3" fmla="*/ 202 h 202"/>
                  <a:gd name="T4" fmla="*/ 0 w 2247"/>
                  <a:gd name="T5" fmla="*/ 0 h 202"/>
                  <a:gd name="T6" fmla="*/ 1924 w 2247"/>
                  <a:gd name="T7" fmla="*/ 0 h 202"/>
                  <a:gd name="T8" fmla="*/ 2247 w 2247"/>
                  <a:gd name="T9" fmla="*/ 202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47" h="202">
                    <a:moveTo>
                      <a:pt x="2247" y="202"/>
                    </a:moveTo>
                    <a:cubicBezTo>
                      <a:pt x="1584" y="202"/>
                      <a:pt x="922" y="202"/>
                      <a:pt x="259" y="202"/>
                    </a:cubicBezTo>
                    <a:cubicBezTo>
                      <a:pt x="171" y="134"/>
                      <a:pt x="84" y="66"/>
                      <a:pt x="0" y="0"/>
                    </a:cubicBezTo>
                    <a:cubicBezTo>
                      <a:pt x="641" y="0"/>
                      <a:pt x="1283" y="0"/>
                      <a:pt x="1924" y="0"/>
                    </a:cubicBezTo>
                    <a:cubicBezTo>
                      <a:pt x="2029" y="66"/>
                      <a:pt x="2137" y="134"/>
                      <a:pt x="2247" y="202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2" name="Freeform 308"/>
              <p:cNvSpPr>
                <a:spLocks/>
              </p:cNvSpPr>
              <p:nvPr/>
            </p:nvSpPr>
            <p:spPr bwMode="auto">
              <a:xfrm>
                <a:off x="39489063" y="1933576"/>
                <a:ext cx="6056313" cy="814388"/>
              </a:xfrm>
              <a:custGeom>
                <a:avLst/>
                <a:gdLst>
                  <a:gd name="T0" fmla="*/ 0 w 1615"/>
                  <a:gd name="T1" fmla="*/ 0 h 217"/>
                  <a:gd name="T2" fmla="*/ 1267 w 1615"/>
                  <a:gd name="T3" fmla="*/ 0 h 217"/>
                  <a:gd name="T4" fmla="*/ 1615 w 1615"/>
                  <a:gd name="T5" fmla="*/ 217 h 217"/>
                  <a:gd name="T6" fmla="*/ 304 w 1615"/>
                  <a:gd name="T7" fmla="*/ 217 h 217"/>
                  <a:gd name="T8" fmla="*/ 0 w 1615"/>
                  <a:gd name="T9" fmla="*/ 0 h 2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5" h="217">
                    <a:moveTo>
                      <a:pt x="0" y="0"/>
                    </a:moveTo>
                    <a:cubicBezTo>
                      <a:pt x="423" y="0"/>
                      <a:pt x="845" y="0"/>
                      <a:pt x="1267" y="0"/>
                    </a:cubicBezTo>
                    <a:cubicBezTo>
                      <a:pt x="1380" y="70"/>
                      <a:pt x="1496" y="143"/>
                      <a:pt x="1615" y="217"/>
                    </a:cubicBezTo>
                    <a:cubicBezTo>
                      <a:pt x="1178" y="217"/>
                      <a:pt x="741" y="217"/>
                      <a:pt x="304" y="217"/>
                    </a:cubicBezTo>
                    <a:cubicBezTo>
                      <a:pt x="200" y="143"/>
                      <a:pt x="99" y="70"/>
                      <a:pt x="0" y="0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3" name="Freeform 309"/>
              <p:cNvSpPr>
                <a:spLocks/>
              </p:cNvSpPr>
              <p:nvPr/>
            </p:nvSpPr>
            <p:spPr bwMode="auto">
              <a:xfrm>
                <a:off x="34196338" y="1933576"/>
                <a:ext cx="5873750" cy="814388"/>
              </a:xfrm>
              <a:custGeom>
                <a:avLst/>
                <a:gdLst>
                  <a:gd name="T0" fmla="*/ 0 w 1566"/>
                  <a:gd name="T1" fmla="*/ 0 h 217"/>
                  <a:gd name="T2" fmla="*/ 1267 w 1566"/>
                  <a:gd name="T3" fmla="*/ 0 h 217"/>
                  <a:gd name="T4" fmla="*/ 1566 w 1566"/>
                  <a:gd name="T5" fmla="*/ 217 h 217"/>
                  <a:gd name="T6" fmla="*/ 256 w 1566"/>
                  <a:gd name="T7" fmla="*/ 217 h 217"/>
                  <a:gd name="T8" fmla="*/ 0 w 1566"/>
                  <a:gd name="T9" fmla="*/ 0 h 2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66" h="217">
                    <a:moveTo>
                      <a:pt x="0" y="0"/>
                    </a:moveTo>
                    <a:cubicBezTo>
                      <a:pt x="422" y="0"/>
                      <a:pt x="845" y="0"/>
                      <a:pt x="1267" y="0"/>
                    </a:cubicBezTo>
                    <a:cubicBezTo>
                      <a:pt x="1365" y="70"/>
                      <a:pt x="1465" y="143"/>
                      <a:pt x="1566" y="217"/>
                    </a:cubicBezTo>
                    <a:cubicBezTo>
                      <a:pt x="1130" y="217"/>
                      <a:pt x="693" y="217"/>
                      <a:pt x="256" y="217"/>
                    </a:cubicBezTo>
                    <a:cubicBezTo>
                      <a:pt x="169" y="143"/>
                      <a:pt x="83" y="70"/>
                      <a:pt x="0" y="0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4" name="Freeform 310"/>
              <p:cNvSpPr>
                <a:spLocks/>
              </p:cNvSpPr>
              <p:nvPr/>
            </p:nvSpPr>
            <p:spPr bwMode="auto">
              <a:xfrm>
                <a:off x="28905200" y="1933576"/>
                <a:ext cx="5692775" cy="814388"/>
              </a:xfrm>
              <a:custGeom>
                <a:avLst/>
                <a:gdLst>
                  <a:gd name="T0" fmla="*/ 0 w 1518"/>
                  <a:gd name="T1" fmla="*/ 0 h 217"/>
                  <a:gd name="T2" fmla="*/ 1267 w 1518"/>
                  <a:gd name="T3" fmla="*/ 0 h 217"/>
                  <a:gd name="T4" fmla="*/ 1518 w 1518"/>
                  <a:gd name="T5" fmla="*/ 217 h 217"/>
                  <a:gd name="T6" fmla="*/ 207 w 1518"/>
                  <a:gd name="T7" fmla="*/ 217 h 217"/>
                  <a:gd name="T8" fmla="*/ 0 w 1518"/>
                  <a:gd name="T9" fmla="*/ 0 h 2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18" h="217">
                    <a:moveTo>
                      <a:pt x="0" y="0"/>
                    </a:moveTo>
                    <a:cubicBezTo>
                      <a:pt x="422" y="0"/>
                      <a:pt x="845" y="0"/>
                      <a:pt x="1267" y="0"/>
                    </a:cubicBezTo>
                    <a:cubicBezTo>
                      <a:pt x="1349" y="70"/>
                      <a:pt x="1433" y="143"/>
                      <a:pt x="1518" y="217"/>
                    </a:cubicBezTo>
                    <a:cubicBezTo>
                      <a:pt x="1081" y="217"/>
                      <a:pt x="644" y="217"/>
                      <a:pt x="207" y="217"/>
                    </a:cubicBezTo>
                    <a:cubicBezTo>
                      <a:pt x="137" y="143"/>
                      <a:pt x="68" y="70"/>
                      <a:pt x="0" y="0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5" name="Freeform 311"/>
              <p:cNvSpPr>
                <a:spLocks/>
              </p:cNvSpPr>
              <p:nvPr/>
            </p:nvSpPr>
            <p:spPr bwMode="auto">
              <a:xfrm>
                <a:off x="23612475" y="1933576"/>
                <a:ext cx="5513388" cy="814388"/>
              </a:xfrm>
              <a:custGeom>
                <a:avLst/>
                <a:gdLst>
                  <a:gd name="T0" fmla="*/ 0 w 1470"/>
                  <a:gd name="T1" fmla="*/ 0 h 217"/>
                  <a:gd name="T2" fmla="*/ 1267 w 1470"/>
                  <a:gd name="T3" fmla="*/ 0 h 217"/>
                  <a:gd name="T4" fmla="*/ 1470 w 1470"/>
                  <a:gd name="T5" fmla="*/ 217 h 217"/>
                  <a:gd name="T6" fmla="*/ 159 w 1470"/>
                  <a:gd name="T7" fmla="*/ 217 h 217"/>
                  <a:gd name="T8" fmla="*/ 0 w 1470"/>
                  <a:gd name="T9" fmla="*/ 0 h 2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70" h="217">
                    <a:moveTo>
                      <a:pt x="0" y="0"/>
                    </a:moveTo>
                    <a:cubicBezTo>
                      <a:pt x="422" y="0"/>
                      <a:pt x="845" y="0"/>
                      <a:pt x="1267" y="0"/>
                    </a:cubicBezTo>
                    <a:cubicBezTo>
                      <a:pt x="1333" y="70"/>
                      <a:pt x="1401" y="143"/>
                      <a:pt x="1470" y="217"/>
                    </a:cubicBezTo>
                    <a:cubicBezTo>
                      <a:pt x="1033" y="217"/>
                      <a:pt x="596" y="217"/>
                      <a:pt x="159" y="217"/>
                    </a:cubicBezTo>
                    <a:cubicBezTo>
                      <a:pt x="105" y="143"/>
                      <a:pt x="52" y="70"/>
                      <a:pt x="0" y="0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6" name="Freeform 312"/>
              <p:cNvSpPr>
                <a:spLocks/>
              </p:cNvSpPr>
              <p:nvPr/>
            </p:nvSpPr>
            <p:spPr bwMode="auto">
              <a:xfrm>
                <a:off x="18321338" y="1933576"/>
                <a:ext cx="5332413" cy="814388"/>
              </a:xfrm>
              <a:custGeom>
                <a:avLst/>
                <a:gdLst>
                  <a:gd name="T0" fmla="*/ 0 w 1422"/>
                  <a:gd name="T1" fmla="*/ 0 h 217"/>
                  <a:gd name="T2" fmla="*/ 1267 w 1422"/>
                  <a:gd name="T3" fmla="*/ 0 h 217"/>
                  <a:gd name="T4" fmla="*/ 1422 w 1422"/>
                  <a:gd name="T5" fmla="*/ 217 h 217"/>
                  <a:gd name="T6" fmla="*/ 111 w 1422"/>
                  <a:gd name="T7" fmla="*/ 217 h 217"/>
                  <a:gd name="T8" fmla="*/ 0 w 1422"/>
                  <a:gd name="T9" fmla="*/ 0 h 2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22" h="217">
                    <a:moveTo>
                      <a:pt x="0" y="0"/>
                    </a:moveTo>
                    <a:cubicBezTo>
                      <a:pt x="422" y="0"/>
                      <a:pt x="845" y="0"/>
                      <a:pt x="1267" y="0"/>
                    </a:cubicBezTo>
                    <a:cubicBezTo>
                      <a:pt x="1317" y="70"/>
                      <a:pt x="1369" y="143"/>
                      <a:pt x="1422" y="217"/>
                    </a:cubicBezTo>
                    <a:cubicBezTo>
                      <a:pt x="985" y="217"/>
                      <a:pt x="548" y="217"/>
                      <a:pt x="111" y="217"/>
                    </a:cubicBezTo>
                    <a:cubicBezTo>
                      <a:pt x="73" y="143"/>
                      <a:pt x="36" y="70"/>
                      <a:pt x="0" y="0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7" name="Freeform 313"/>
              <p:cNvSpPr>
                <a:spLocks/>
              </p:cNvSpPr>
              <p:nvPr/>
            </p:nvSpPr>
            <p:spPr bwMode="auto">
              <a:xfrm>
                <a:off x="13028613" y="1933576"/>
                <a:ext cx="5153025" cy="814388"/>
              </a:xfrm>
              <a:custGeom>
                <a:avLst/>
                <a:gdLst>
                  <a:gd name="T0" fmla="*/ 0 w 1374"/>
                  <a:gd name="T1" fmla="*/ 0 h 217"/>
                  <a:gd name="T2" fmla="*/ 1267 w 1374"/>
                  <a:gd name="T3" fmla="*/ 0 h 217"/>
                  <a:gd name="T4" fmla="*/ 1374 w 1374"/>
                  <a:gd name="T5" fmla="*/ 217 h 217"/>
                  <a:gd name="T6" fmla="*/ 63 w 1374"/>
                  <a:gd name="T7" fmla="*/ 217 h 217"/>
                  <a:gd name="T8" fmla="*/ 0 w 1374"/>
                  <a:gd name="T9" fmla="*/ 0 h 2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74" h="217">
                    <a:moveTo>
                      <a:pt x="0" y="0"/>
                    </a:moveTo>
                    <a:cubicBezTo>
                      <a:pt x="422" y="0"/>
                      <a:pt x="845" y="0"/>
                      <a:pt x="1267" y="0"/>
                    </a:cubicBezTo>
                    <a:cubicBezTo>
                      <a:pt x="1302" y="70"/>
                      <a:pt x="1337" y="143"/>
                      <a:pt x="1374" y="217"/>
                    </a:cubicBezTo>
                    <a:cubicBezTo>
                      <a:pt x="937" y="217"/>
                      <a:pt x="500" y="217"/>
                      <a:pt x="63" y="217"/>
                    </a:cubicBezTo>
                    <a:cubicBezTo>
                      <a:pt x="41" y="143"/>
                      <a:pt x="20" y="70"/>
                      <a:pt x="0" y="0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8" name="Freeform 314"/>
              <p:cNvSpPr>
                <a:spLocks/>
              </p:cNvSpPr>
              <p:nvPr/>
            </p:nvSpPr>
            <p:spPr bwMode="auto">
              <a:xfrm>
                <a:off x="7737475" y="1933576"/>
                <a:ext cx="4968875" cy="814388"/>
              </a:xfrm>
              <a:custGeom>
                <a:avLst/>
                <a:gdLst>
                  <a:gd name="T0" fmla="*/ 0 w 1325"/>
                  <a:gd name="T1" fmla="*/ 0 h 217"/>
                  <a:gd name="T2" fmla="*/ 1267 w 1325"/>
                  <a:gd name="T3" fmla="*/ 0 h 217"/>
                  <a:gd name="T4" fmla="*/ 1325 w 1325"/>
                  <a:gd name="T5" fmla="*/ 217 h 217"/>
                  <a:gd name="T6" fmla="*/ 15 w 1325"/>
                  <a:gd name="T7" fmla="*/ 217 h 217"/>
                  <a:gd name="T8" fmla="*/ 0 w 1325"/>
                  <a:gd name="T9" fmla="*/ 0 h 2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5" h="217">
                    <a:moveTo>
                      <a:pt x="0" y="0"/>
                    </a:moveTo>
                    <a:cubicBezTo>
                      <a:pt x="422" y="0"/>
                      <a:pt x="845" y="0"/>
                      <a:pt x="1267" y="0"/>
                    </a:cubicBezTo>
                    <a:cubicBezTo>
                      <a:pt x="1286" y="70"/>
                      <a:pt x="1306" y="143"/>
                      <a:pt x="1325" y="217"/>
                    </a:cubicBezTo>
                    <a:cubicBezTo>
                      <a:pt x="888" y="217"/>
                      <a:pt x="452" y="217"/>
                      <a:pt x="15" y="217"/>
                    </a:cubicBezTo>
                    <a:cubicBezTo>
                      <a:pt x="10" y="143"/>
                      <a:pt x="5" y="70"/>
                      <a:pt x="0" y="0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9" name="Freeform 315"/>
              <p:cNvSpPr>
                <a:spLocks/>
              </p:cNvSpPr>
              <p:nvPr/>
            </p:nvSpPr>
            <p:spPr bwMode="auto">
              <a:xfrm>
                <a:off x="2317750" y="1933576"/>
                <a:ext cx="4916488" cy="814388"/>
              </a:xfrm>
              <a:custGeom>
                <a:avLst/>
                <a:gdLst>
                  <a:gd name="T0" fmla="*/ 34 w 1311"/>
                  <a:gd name="T1" fmla="*/ 0 h 217"/>
                  <a:gd name="T2" fmla="*/ 1301 w 1311"/>
                  <a:gd name="T3" fmla="*/ 0 h 217"/>
                  <a:gd name="T4" fmla="*/ 1311 w 1311"/>
                  <a:gd name="T5" fmla="*/ 217 h 217"/>
                  <a:gd name="T6" fmla="*/ 0 w 1311"/>
                  <a:gd name="T7" fmla="*/ 217 h 217"/>
                  <a:gd name="T8" fmla="*/ 34 w 1311"/>
                  <a:gd name="T9" fmla="*/ 0 h 2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11" h="217">
                    <a:moveTo>
                      <a:pt x="34" y="0"/>
                    </a:moveTo>
                    <a:cubicBezTo>
                      <a:pt x="456" y="0"/>
                      <a:pt x="879" y="0"/>
                      <a:pt x="1301" y="0"/>
                    </a:cubicBezTo>
                    <a:cubicBezTo>
                      <a:pt x="1304" y="70"/>
                      <a:pt x="1308" y="143"/>
                      <a:pt x="1311" y="217"/>
                    </a:cubicBezTo>
                    <a:cubicBezTo>
                      <a:pt x="874" y="217"/>
                      <a:pt x="437" y="217"/>
                      <a:pt x="0" y="217"/>
                    </a:cubicBezTo>
                    <a:cubicBezTo>
                      <a:pt x="12" y="143"/>
                      <a:pt x="23" y="70"/>
                      <a:pt x="34" y="0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0" name="Freeform 316"/>
              <p:cNvSpPr>
                <a:spLocks/>
              </p:cNvSpPr>
              <p:nvPr/>
            </p:nvSpPr>
            <p:spPr bwMode="auto">
              <a:xfrm>
                <a:off x="-3154363" y="1933576"/>
                <a:ext cx="5059363" cy="814388"/>
              </a:xfrm>
              <a:custGeom>
                <a:avLst/>
                <a:gdLst>
                  <a:gd name="T0" fmla="*/ 82 w 1349"/>
                  <a:gd name="T1" fmla="*/ 0 h 217"/>
                  <a:gd name="T2" fmla="*/ 1349 w 1349"/>
                  <a:gd name="T3" fmla="*/ 0 h 217"/>
                  <a:gd name="T4" fmla="*/ 1311 w 1349"/>
                  <a:gd name="T5" fmla="*/ 217 h 217"/>
                  <a:gd name="T6" fmla="*/ 0 w 1349"/>
                  <a:gd name="T7" fmla="*/ 217 h 217"/>
                  <a:gd name="T8" fmla="*/ 82 w 1349"/>
                  <a:gd name="T9" fmla="*/ 0 h 2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49" h="217">
                    <a:moveTo>
                      <a:pt x="82" y="0"/>
                    </a:moveTo>
                    <a:cubicBezTo>
                      <a:pt x="504" y="0"/>
                      <a:pt x="927" y="0"/>
                      <a:pt x="1349" y="0"/>
                    </a:cubicBezTo>
                    <a:cubicBezTo>
                      <a:pt x="1337" y="70"/>
                      <a:pt x="1324" y="143"/>
                      <a:pt x="1311" y="217"/>
                    </a:cubicBezTo>
                    <a:cubicBezTo>
                      <a:pt x="874" y="217"/>
                      <a:pt x="437" y="217"/>
                      <a:pt x="0" y="217"/>
                    </a:cubicBezTo>
                    <a:cubicBezTo>
                      <a:pt x="28" y="143"/>
                      <a:pt x="55" y="70"/>
                      <a:pt x="82" y="0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1" name="Freeform 317"/>
              <p:cNvSpPr>
                <a:spLocks/>
              </p:cNvSpPr>
              <p:nvPr/>
            </p:nvSpPr>
            <p:spPr bwMode="auto">
              <a:xfrm>
                <a:off x="-8626475" y="1933576"/>
                <a:ext cx="5240338" cy="814388"/>
              </a:xfrm>
              <a:custGeom>
                <a:avLst/>
                <a:gdLst>
                  <a:gd name="T0" fmla="*/ 130 w 1397"/>
                  <a:gd name="T1" fmla="*/ 0 h 217"/>
                  <a:gd name="T2" fmla="*/ 1397 w 1397"/>
                  <a:gd name="T3" fmla="*/ 0 h 217"/>
                  <a:gd name="T4" fmla="*/ 1311 w 1397"/>
                  <a:gd name="T5" fmla="*/ 217 h 217"/>
                  <a:gd name="T6" fmla="*/ 0 w 1397"/>
                  <a:gd name="T7" fmla="*/ 217 h 217"/>
                  <a:gd name="T8" fmla="*/ 130 w 1397"/>
                  <a:gd name="T9" fmla="*/ 0 h 2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97" h="217">
                    <a:moveTo>
                      <a:pt x="130" y="0"/>
                    </a:moveTo>
                    <a:cubicBezTo>
                      <a:pt x="552" y="0"/>
                      <a:pt x="975" y="0"/>
                      <a:pt x="1397" y="0"/>
                    </a:cubicBezTo>
                    <a:cubicBezTo>
                      <a:pt x="1369" y="70"/>
                      <a:pt x="1340" y="143"/>
                      <a:pt x="1311" y="217"/>
                    </a:cubicBezTo>
                    <a:cubicBezTo>
                      <a:pt x="874" y="217"/>
                      <a:pt x="437" y="217"/>
                      <a:pt x="0" y="217"/>
                    </a:cubicBezTo>
                    <a:cubicBezTo>
                      <a:pt x="44" y="143"/>
                      <a:pt x="87" y="70"/>
                      <a:pt x="130" y="0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2" name="Freeform 318"/>
              <p:cNvSpPr>
                <a:spLocks/>
              </p:cNvSpPr>
              <p:nvPr/>
            </p:nvSpPr>
            <p:spPr bwMode="auto">
              <a:xfrm>
                <a:off x="-14098588" y="1933576"/>
                <a:ext cx="5419725" cy="814388"/>
              </a:xfrm>
              <a:custGeom>
                <a:avLst/>
                <a:gdLst>
                  <a:gd name="T0" fmla="*/ 178 w 1445"/>
                  <a:gd name="T1" fmla="*/ 0 h 217"/>
                  <a:gd name="T2" fmla="*/ 1445 w 1445"/>
                  <a:gd name="T3" fmla="*/ 0 h 217"/>
                  <a:gd name="T4" fmla="*/ 1310 w 1445"/>
                  <a:gd name="T5" fmla="*/ 217 h 217"/>
                  <a:gd name="T6" fmla="*/ 0 w 1445"/>
                  <a:gd name="T7" fmla="*/ 217 h 217"/>
                  <a:gd name="T8" fmla="*/ 178 w 1445"/>
                  <a:gd name="T9" fmla="*/ 0 h 2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45" h="217">
                    <a:moveTo>
                      <a:pt x="178" y="0"/>
                    </a:moveTo>
                    <a:cubicBezTo>
                      <a:pt x="600" y="0"/>
                      <a:pt x="1023" y="0"/>
                      <a:pt x="1445" y="0"/>
                    </a:cubicBezTo>
                    <a:cubicBezTo>
                      <a:pt x="1401" y="70"/>
                      <a:pt x="1356" y="143"/>
                      <a:pt x="1310" y="217"/>
                    </a:cubicBezTo>
                    <a:cubicBezTo>
                      <a:pt x="874" y="217"/>
                      <a:pt x="437" y="217"/>
                      <a:pt x="0" y="217"/>
                    </a:cubicBezTo>
                    <a:cubicBezTo>
                      <a:pt x="60" y="143"/>
                      <a:pt x="120" y="70"/>
                      <a:pt x="178" y="0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3" name="Freeform 319"/>
              <p:cNvSpPr>
                <a:spLocks/>
              </p:cNvSpPr>
              <p:nvPr/>
            </p:nvSpPr>
            <p:spPr bwMode="auto">
              <a:xfrm>
                <a:off x="-19570700" y="1933576"/>
                <a:ext cx="5600700" cy="814388"/>
              </a:xfrm>
              <a:custGeom>
                <a:avLst/>
                <a:gdLst>
                  <a:gd name="T0" fmla="*/ 226 w 1493"/>
                  <a:gd name="T1" fmla="*/ 0 h 217"/>
                  <a:gd name="T2" fmla="*/ 1493 w 1493"/>
                  <a:gd name="T3" fmla="*/ 0 h 217"/>
                  <a:gd name="T4" fmla="*/ 1310 w 1493"/>
                  <a:gd name="T5" fmla="*/ 217 h 217"/>
                  <a:gd name="T6" fmla="*/ 0 w 1493"/>
                  <a:gd name="T7" fmla="*/ 217 h 217"/>
                  <a:gd name="T8" fmla="*/ 226 w 1493"/>
                  <a:gd name="T9" fmla="*/ 0 h 2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93" h="217">
                    <a:moveTo>
                      <a:pt x="226" y="0"/>
                    </a:moveTo>
                    <a:cubicBezTo>
                      <a:pt x="648" y="0"/>
                      <a:pt x="1070" y="0"/>
                      <a:pt x="1493" y="0"/>
                    </a:cubicBezTo>
                    <a:cubicBezTo>
                      <a:pt x="1433" y="70"/>
                      <a:pt x="1373" y="143"/>
                      <a:pt x="1310" y="217"/>
                    </a:cubicBezTo>
                    <a:cubicBezTo>
                      <a:pt x="873" y="217"/>
                      <a:pt x="436" y="217"/>
                      <a:pt x="0" y="217"/>
                    </a:cubicBezTo>
                    <a:cubicBezTo>
                      <a:pt x="77" y="143"/>
                      <a:pt x="152" y="70"/>
                      <a:pt x="226" y="0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4" name="Freeform 320"/>
              <p:cNvSpPr>
                <a:spLocks/>
              </p:cNvSpPr>
              <p:nvPr/>
            </p:nvSpPr>
            <p:spPr bwMode="auto">
              <a:xfrm>
                <a:off x="-25045988" y="1933576"/>
                <a:ext cx="5783263" cy="814388"/>
              </a:xfrm>
              <a:custGeom>
                <a:avLst/>
                <a:gdLst>
                  <a:gd name="T0" fmla="*/ 275 w 1542"/>
                  <a:gd name="T1" fmla="*/ 0 h 217"/>
                  <a:gd name="T2" fmla="*/ 1542 w 1542"/>
                  <a:gd name="T3" fmla="*/ 0 h 217"/>
                  <a:gd name="T4" fmla="*/ 1311 w 1542"/>
                  <a:gd name="T5" fmla="*/ 217 h 217"/>
                  <a:gd name="T6" fmla="*/ 0 w 1542"/>
                  <a:gd name="T7" fmla="*/ 217 h 217"/>
                  <a:gd name="T8" fmla="*/ 275 w 1542"/>
                  <a:gd name="T9" fmla="*/ 0 h 2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42" h="217">
                    <a:moveTo>
                      <a:pt x="275" y="0"/>
                    </a:moveTo>
                    <a:cubicBezTo>
                      <a:pt x="697" y="0"/>
                      <a:pt x="1119" y="0"/>
                      <a:pt x="1542" y="0"/>
                    </a:cubicBezTo>
                    <a:cubicBezTo>
                      <a:pt x="1467" y="70"/>
                      <a:pt x="1390" y="143"/>
                      <a:pt x="1311" y="217"/>
                    </a:cubicBezTo>
                    <a:cubicBezTo>
                      <a:pt x="874" y="217"/>
                      <a:pt x="437" y="217"/>
                      <a:pt x="0" y="217"/>
                    </a:cubicBezTo>
                    <a:cubicBezTo>
                      <a:pt x="94" y="143"/>
                      <a:pt x="185" y="70"/>
                      <a:pt x="275" y="0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5" name="Freeform 321"/>
              <p:cNvSpPr>
                <a:spLocks/>
              </p:cNvSpPr>
              <p:nvPr/>
            </p:nvSpPr>
            <p:spPr bwMode="auto">
              <a:xfrm>
                <a:off x="-33342263" y="1933576"/>
                <a:ext cx="8788400" cy="814388"/>
              </a:xfrm>
              <a:custGeom>
                <a:avLst/>
                <a:gdLst>
                  <a:gd name="T0" fmla="*/ 348 w 2343"/>
                  <a:gd name="T1" fmla="*/ 0 h 217"/>
                  <a:gd name="T2" fmla="*/ 2343 w 2343"/>
                  <a:gd name="T3" fmla="*/ 0 h 217"/>
                  <a:gd name="T4" fmla="*/ 2064 w 2343"/>
                  <a:gd name="T5" fmla="*/ 217 h 217"/>
                  <a:gd name="T6" fmla="*/ 0 w 2343"/>
                  <a:gd name="T7" fmla="*/ 217 h 217"/>
                  <a:gd name="T8" fmla="*/ 348 w 2343"/>
                  <a:gd name="T9" fmla="*/ 0 h 2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43" h="217">
                    <a:moveTo>
                      <a:pt x="348" y="0"/>
                    </a:moveTo>
                    <a:cubicBezTo>
                      <a:pt x="1013" y="0"/>
                      <a:pt x="1678" y="0"/>
                      <a:pt x="2343" y="0"/>
                    </a:cubicBezTo>
                    <a:cubicBezTo>
                      <a:pt x="2252" y="70"/>
                      <a:pt x="2159" y="143"/>
                      <a:pt x="2064" y="217"/>
                    </a:cubicBezTo>
                    <a:cubicBezTo>
                      <a:pt x="1376" y="217"/>
                      <a:pt x="688" y="217"/>
                      <a:pt x="0" y="217"/>
                    </a:cubicBezTo>
                    <a:cubicBezTo>
                      <a:pt x="119" y="143"/>
                      <a:pt x="234" y="70"/>
                      <a:pt x="348" y="0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6" name="Freeform 322"/>
              <p:cNvSpPr>
                <a:spLocks/>
              </p:cNvSpPr>
              <p:nvPr/>
            </p:nvSpPr>
            <p:spPr bwMode="auto">
              <a:xfrm>
                <a:off x="36499800" y="2835276"/>
                <a:ext cx="10583863" cy="879475"/>
              </a:xfrm>
              <a:custGeom>
                <a:avLst/>
                <a:gdLst>
                  <a:gd name="T0" fmla="*/ 0 w 2822"/>
                  <a:gd name="T1" fmla="*/ 0 h 234"/>
                  <a:gd name="T2" fmla="*/ 2448 w 2822"/>
                  <a:gd name="T3" fmla="*/ 0 h 234"/>
                  <a:gd name="T4" fmla="*/ 2822 w 2822"/>
                  <a:gd name="T5" fmla="*/ 234 h 234"/>
                  <a:gd name="T6" fmla="*/ 287 w 2822"/>
                  <a:gd name="T7" fmla="*/ 234 h 234"/>
                  <a:gd name="T8" fmla="*/ 0 w 2822"/>
                  <a:gd name="T9" fmla="*/ 0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22" h="234">
                    <a:moveTo>
                      <a:pt x="0" y="0"/>
                    </a:moveTo>
                    <a:cubicBezTo>
                      <a:pt x="816" y="0"/>
                      <a:pt x="1632" y="0"/>
                      <a:pt x="2448" y="0"/>
                    </a:cubicBezTo>
                    <a:cubicBezTo>
                      <a:pt x="2570" y="76"/>
                      <a:pt x="2695" y="154"/>
                      <a:pt x="2822" y="234"/>
                    </a:cubicBezTo>
                    <a:cubicBezTo>
                      <a:pt x="1977" y="234"/>
                      <a:pt x="1132" y="234"/>
                      <a:pt x="287" y="234"/>
                    </a:cubicBezTo>
                    <a:cubicBezTo>
                      <a:pt x="189" y="154"/>
                      <a:pt x="94" y="76"/>
                      <a:pt x="0" y="0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7" name="Freeform 323"/>
              <p:cNvSpPr>
                <a:spLocks/>
              </p:cNvSpPr>
              <p:nvPr/>
            </p:nvSpPr>
            <p:spPr bwMode="auto">
              <a:xfrm>
                <a:off x="31008638" y="2835276"/>
                <a:ext cx="5989638" cy="879475"/>
              </a:xfrm>
              <a:custGeom>
                <a:avLst/>
                <a:gdLst>
                  <a:gd name="T0" fmla="*/ 0 w 1597"/>
                  <a:gd name="T1" fmla="*/ 0 h 234"/>
                  <a:gd name="T2" fmla="*/ 1315 w 1597"/>
                  <a:gd name="T3" fmla="*/ 0 h 234"/>
                  <a:gd name="T4" fmla="*/ 1597 w 1597"/>
                  <a:gd name="T5" fmla="*/ 234 h 234"/>
                  <a:gd name="T6" fmla="*/ 235 w 1597"/>
                  <a:gd name="T7" fmla="*/ 234 h 234"/>
                  <a:gd name="T8" fmla="*/ 0 w 1597"/>
                  <a:gd name="T9" fmla="*/ 0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97" h="234">
                    <a:moveTo>
                      <a:pt x="0" y="0"/>
                    </a:moveTo>
                    <a:cubicBezTo>
                      <a:pt x="438" y="0"/>
                      <a:pt x="876" y="0"/>
                      <a:pt x="1315" y="0"/>
                    </a:cubicBezTo>
                    <a:cubicBezTo>
                      <a:pt x="1407" y="76"/>
                      <a:pt x="1501" y="154"/>
                      <a:pt x="1597" y="234"/>
                    </a:cubicBezTo>
                    <a:cubicBezTo>
                      <a:pt x="1143" y="234"/>
                      <a:pt x="689" y="234"/>
                      <a:pt x="235" y="234"/>
                    </a:cubicBezTo>
                    <a:cubicBezTo>
                      <a:pt x="155" y="154"/>
                      <a:pt x="76" y="76"/>
                      <a:pt x="0" y="0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8" name="Freeform 324"/>
              <p:cNvSpPr>
                <a:spLocks/>
              </p:cNvSpPr>
              <p:nvPr/>
            </p:nvSpPr>
            <p:spPr bwMode="auto">
              <a:xfrm>
                <a:off x="25514300" y="2835276"/>
                <a:ext cx="5799138" cy="879475"/>
              </a:xfrm>
              <a:custGeom>
                <a:avLst/>
                <a:gdLst>
                  <a:gd name="T0" fmla="*/ 0 w 1546"/>
                  <a:gd name="T1" fmla="*/ 0 h 234"/>
                  <a:gd name="T2" fmla="*/ 1316 w 1546"/>
                  <a:gd name="T3" fmla="*/ 0 h 234"/>
                  <a:gd name="T4" fmla="*/ 1546 w 1546"/>
                  <a:gd name="T5" fmla="*/ 234 h 234"/>
                  <a:gd name="T6" fmla="*/ 184 w 1546"/>
                  <a:gd name="T7" fmla="*/ 234 h 234"/>
                  <a:gd name="T8" fmla="*/ 0 w 1546"/>
                  <a:gd name="T9" fmla="*/ 0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46" h="234">
                    <a:moveTo>
                      <a:pt x="0" y="0"/>
                    </a:moveTo>
                    <a:cubicBezTo>
                      <a:pt x="439" y="0"/>
                      <a:pt x="877" y="0"/>
                      <a:pt x="1316" y="0"/>
                    </a:cubicBezTo>
                    <a:cubicBezTo>
                      <a:pt x="1391" y="76"/>
                      <a:pt x="1467" y="154"/>
                      <a:pt x="1546" y="234"/>
                    </a:cubicBezTo>
                    <a:cubicBezTo>
                      <a:pt x="1092" y="234"/>
                      <a:pt x="638" y="234"/>
                      <a:pt x="184" y="234"/>
                    </a:cubicBezTo>
                    <a:cubicBezTo>
                      <a:pt x="121" y="154"/>
                      <a:pt x="60" y="76"/>
                      <a:pt x="0" y="0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9" name="Freeform 325"/>
              <p:cNvSpPr>
                <a:spLocks/>
              </p:cNvSpPr>
              <p:nvPr/>
            </p:nvSpPr>
            <p:spPr bwMode="auto">
              <a:xfrm>
                <a:off x="20023138" y="2835276"/>
                <a:ext cx="5603875" cy="879475"/>
              </a:xfrm>
              <a:custGeom>
                <a:avLst/>
                <a:gdLst>
                  <a:gd name="T0" fmla="*/ 0 w 1494"/>
                  <a:gd name="T1" fmla="*/ 0 h 234"/>
                  <a:gd name="T2" fmla="*/ 1315 w 1494"/>
                  <a:gd name="T3" fmla="*/ 0 h 234"/>
                  <a:gd name="T4" fmla="*/ 1494 w 1494"/>
                  <a:gd name="T5" fmla="*/ 234 h 234"/>
                  <a:gd name="T6" fmla="*/ 132 w 1494"/>
                  <a:gd name="T7" fmla="*/ 234 h 234"/>
                  <a:gd name="T8" fmla="*/ 0 w 1494"/>
                  <a:gd name="T9" fmla="*/ 0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94" h="234">
                    <a:moveTo>
                      <a:pt x="0" y="0"/>
                    </a:moveTo>
                    <a:cubicBezTo>
                      <a:pt x="439" y="0"/>
                      <a:pt x="877" y="0"/>
                      <a:pt x="1315" y="0"/>
                    </a:cubicBezTo>
                    <a:cubicBezTo>
                      <a:pt x="1373" y="76"/>
                      <a:pt x="1433" y="154"/>
                      <a:pt x="1494" y="234"/>
                    </a:cubicBezTo>
                    <a:cubicBezTo>
                      <a:pt x="1040" y="234"/>
                      <a:pt x="586" y="234"/>
                      <a:pt x="132" y="234"/>
                    </a:cubicBezTo>
                    <a:cubicBezTo>
                      <a:pt x="87" y="154"/>
                      <a:pt x="43" y="76"/>
                      <a:pt x="0" y="0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0" name="Freeform 326"/>
              <p:cNvSpPr>
                <a:spLocks/>
              </p:cNvSpPr>
              <p:nvPr/>
            </p:nvSpPr>
            <p:spPr bwMode="auto">
              <a:xfrm>
                <a:off x="14533563" y="2835276"/>
                <a:ext cx="5407025" cy="879475"/>
              </a:xfrm>
              <a:custGeom>
                <a:avLst/>
                <a:gdLst>
                  <a:gd name="T0" fmla="*/ 0 w 1442"/>
                  <a:gd name="T1" fmla="*/ 0 h 234"/>
                  <a:gd name="T2" fmla="*/ 1315 w 1442"/>
                  <a:gd name="T3" fmla="*/ 0 h 234"/>
                  <a:gd name="T4" fmla="*/ 1442 w 1442"/>
                  <a:gd name="T5" fmla="*/ 234 h 234"/>
                  <a:gd name="T6" fmla="*/ 80 w 1442"/>
                  <a:gd name="T7" fmla="*/ 234 h 234"/>
                  <a:gd name="T8" fmla="*/ 0 w 1442"/>
                  <a:gd name="T9" fmla="*/ 0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42" h="234">
                    <a:moveTo>
                      <a:pt x="0" y="0"/>
                    </a:moveTo>
                    <a:cubicBezTo>
                      <a:pt x="438" y="0"/>
                      <a:pt x="877" y="0"/>
                      <a:pt x="1315" y="0"/>
                    </a:cubicBezTo>
                    <a:cubicBezTo>
                      <a:pt x="1356" y="76"/>
                      <a:pt x="1398" y="154"/>
                      <a:pt x="1442" y="234"/>
                    </a:cubicBezTo>
                    <a:cubicBezTo>
                      <a:pt x="988" y="234"/>
                      <a:pt x="534" y="234"/>
                      <a:pt x="80" y="234"/>
                    </a:cubicBezTo>
                    <a:cubicBezTo>
                      <a:pt x="53" y="154"/>
                      <a:pt x="26" y="76"/>
                      <a:pt x="0" y="0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1" name="Freeform 327"/>
              <p:cNvSpPr>
                <a:spLocks/>
              </p:cNvSpPr>
              <p:nvPr/>
            </p:nvSpPr>
            <p:spPr bwMode="auto">
              <a:xfrm>
                <a:off x="9042400" y="2835276"/>
                <a:ext cx="5208588" cy="879475"/>
              </a:xfrm>
              <a:custGeom>
                <a:avLst/>
                <a:gdLst>
                  <a:gd name="T0" fmla="*/ 0 w 1389"/>
                  <a:gd name="T1" fmla="*/ 0 h 234"/>
                  <a:gd name="T2" fmla="*/ 1315 w 1389"/>
                  <a:gd name="T3" fmla="*/ 0 h 234"/>
                  <a:gd name="T4" fmla="*/ 1389 w 1389"/>
                  <a:gd name="T5" fmla="*/ 234 h 234"/>
                  <a:gd name="T6" fmla="*/ 28 w 1389"/>
                  <a:gd name="T7" fmla="*/ 234 h 234"/>
                  <a:gd name="T8" fmla="*/ 0 w 1389"/>
                  <a:gd name="T9" fmla="*/ 0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89" h="234">
                    <a:moveTo>
                      <a:pt x="0" y="0"/>
                    </a:moveTo>
                    <a:cubicBezTo>
                      <a:pt x="438" y="0"/>
                      <a:pt x="877" y="0"/>
                      <a:pt x="1315" y="0"/>
                    </a:cubicBezTo>
                    <a:cubicBezTo>
                      <a:pt x="1339" y="76"/>
                      <a:pt x="1364" y="154"/>
                      <a:pt x="1389" y="234"/>
                    </a:cubicBezTo>
                    <a:cubicBezTo>
                      <a:pt x="936" y="234"/>
                      <a:pt x="481" y="234"/>
                      <a:pt x="28" y="234"/>
                    </a:cubicBezTo>
                    <a:cubicBezTo>
                      <a:pt x="18" y="154"/>
                      <a:pt x="9" y="76"/>
                      <a:pt x="0" y="0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2" name="Freeform 328"/>
              <p:cNvSpPr>
                <a:spLocks/>
              </p:cNvSpPr>
              <p:nvPr/>
            </p:nvSpPr>
            <p:spPr bwMode="auto">
              <a:xfrm>
                <a:off x="3457575" y="2835276"/>
                <a:ext cx="5108575" cy="879475"/>
              </a:xfrm>
              <a:custGeom>
                <a:avLst/>
                <a:gdLst>
                  <a:gd name="T0" fmla="*/ 25 w 1362"/>
                  <a:gd name="T1" fmla="*/ 0 h 234"/>
                  <a:gd name="T2" fmla="*/ 1340 w 1362"/>
                  <a:gd name="T3" fmla="*/ 0 h 234"/>
                  <a:gd name="T4" fmla="*/ 1362 w 1362"/>
                  <a:gd name="T5" fmla="*/ 234 h 234"/>
                  <a:gd name="T6" fmla="*/ 0 w 1362"/>
                  <a:gd name="T7" fmla="*/ 234 h 234"/>
                  <a:gd name="T8" fmla="*/ 25 w 1362"/>
                  <a:gd name="T9" fmla="*/ 0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62" h="234">
                    <a:moveTo>
                      <a:pt x="25" y="0"/>
                    </a:moveTo>
                    <a:cubicBezTo>
                      <a:pt x="463" y="0"/>
                      <a:pt x="901" y="0"/>
                      <a:pt x="1340" y="0"/>
                    </a:cubicBezTo>
                    <a:cubicBezTo>
                      <a:pt x="1347" y="76"/>
                      <a:pt x="1355" y="154"/>
                      <a:pt x="1362" y="234"/>
                    </a:cubicBezTo>
                    <a:cubicBezTo>
                      <a:pt x="908" y="234"/>
                      <a:pt x="454" y="234"/>
                      <a:pt x="0" y="234"/>
                    </a:cubicBezTo>
                    <a:cubicBezTo>
                      <a:pt x="9" y="154"/>
                      <a:pt x="17" y="76"/>
                      <a:pt x="25" y="0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3" name="Freeform 329"/>
              <p:cNvSpPr>
                <a:spLocks/>
              </p:cNvSpPr>
              <p:nvPr/>
            </p:nvSpPr>
            <p:spPr bwMode="auto">
              <a:xfrm>
                <a:off x="-2227263" y="2835276"/>
                <a:ext cx="5216525" cy="879475"/>
              </a:xfrm>
              <a:custGeom>
                <a:avLst/>
                <a:gdLst>
                  <a:gd name="T0" fmla="*/ 76 w 1391"/>
                  <a:gd name="T1" fmla="*/ 0 h 234"/>
                  <a:gd name="T2" fmla="*/ 1391 w 1391"/>
                  <a:gd name="T3" fmla="*/ 0 h 234"/>
                  <a:gd name="T4" fmla="*/ 1362 w 1391"/>
                  <a:gd name="T5" fmla="*/ 234 h 234"/>
                  <a:gd name="T6" fmla="*/ 0 w 1391"/>
                  <a:gd name="T7" fmla="*/ 234 h 234"/>
                  <a:gd name="T8" fmla="*/ 76 w 1391"/>
                  <a:gd name="T9" fmla="*/ 0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91" h="234">
                    <a:moveTo>
                      <a:pt x="76" y="0"/>
                    </a:moveTo>
                    <a:cubicBezTo>
                      <a:pt x="515" y="0"/>
                      <a:pt x="953" y="0"/>
                      <a:pt x="1391" y="0"/>
                    </a:cubicBezTo>
                    <a:cubicBezTo>
                      <a:pt x="1382" y="76"/>
                      <a:pt x="1372" y="154"/>
                      <a:pt x="1362" y="234"/>
                    </a:cubicBezTo>
                    <a:cubicBezTo>
                      <a:pt x="908" y="234"/>
                      <a:pt x="454" y="234"/>
                      <a:pt x="0" y="234"/>
                    </a:cubicBezTo>
                    <a:cubicBezTo>
                      <a:pt x="26" y="154"/>
                      <a:pt x="51" y="76"/>
                      <a:pt x="76" y="0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4" name="Freeform 330"/>
              <p:cNvSpPr>
                <a:spLocks/>
              </p:cNvSpPr>
              <p:nvPr/>
            </p:nvSpPr>
            <p:spPr bwMode="auto">
              <a:xfrm>
                <a:off x="-7913688" y="2835276"/>
                <a:ext cx="5411788" cy="879475"/>
              </a:xfrm>
              <a:custGeom>
                <a:avLst/>
                <a:gdLst>
                  <a:gd name="T0" fmla="*/ 128 w 1443"/>
                  <a:gd name="T1" fmla="*/ 0 h 234"/>
                  <a:gd name="T2" fmla="*/ 1443 w 1443"/>
                  <a:gd name="T3" fmla="*/ 0 h 234"/>
                  <a:gd name="T4" fmla="*/ 1362 w 1443"/>
                  <a:gd name="T5" fmla="*/ 234 h 234"/>
                  <a:gd name="T6" fmla="*/ 0 w 1443"/>
                  <a:gd name="T7" fmla="*/ 234 h 234"/>
                  <a:gd name="T8" fmla="*/ 128 w 1443"/>
                  <a:gd name="T9" fmla="*/ 0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43" h="234">
                    <a:moveTo>
                      <a:pt x="128" y="0"/>
                    </a:moveTo>
                    <a:cubicBezTo>
                      <a:pt x="566" y="0"/>
                      <a:pt x="1005" y="0"/>
                      <a:pt x="1443" y="0"/>
                    </a:cubicBezTo>
                    <a:cubicBezTo>
                      <a:pt x="1417" y="76"/>
                      <a:pt x="1389" y="154"/>
                      <a:pt x="1362" y="234"/>
                    </a:cubicBezTo>
                    <a:cubicBezTo>
                      <a:pt x="908" y="234"/>
                      <a:pt x="454" y="234"/>
                      <a:pt x="0" y="234"/>
                    </a:cubicBezTo>
                    <a:cubicBezTo>
                      <a:pt x="44" y="154"/>
                      <a:pt x="86" y="76"/>
                      <a:pt x="128" y="0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5" name="Freeform 331"/>
              <p:cNvSpPr>
                <a:spLocks/>
              </p:cNvSpPr>
              <p:nvPr/>
            </p:nvSpPr>
            <p:spPr bwMode="auto">
              <a:xfrm>
                <a:off x="-13600113" y="2835276"/>
                <a:ext cx="5607050" cy="879475"/>
              </a:xfrm>
              <a:custGeom>
                <a:avLst/>
                <a:gdLst>
                  <a:gd name="T0" fmla="*/ 180 w 1495"/>
                  <a:gd name="T1" fmla="*/ 0 h 234"/>
                  <a:gd name="T2" fmla="*/ 1495 w 1495"/>
                  <a:gd name="T3" fmla="*/ 0 h 234"/>
                  <a:gd name="T4" fmla="*/ 1362 w 1495"/>
                  <a:gd name="T5" fmla="*/ 234 h 234"/>
                  <a:gd name="T6" fmla="*/ 0 w 1495"/>
                  <a:gd name="T7" fmla="*/ 234 h 234"/>
                  <a:gd name="T8" fmla="*/ 180 w 1495"/>
                  <a:gd name="T9" fmla="*/ 0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95" h="234">
                    <a:moveTo>
                      <a:pt x="180" y="0"/>
                    </a:moveTo>
                    <a:cubicBezTo>
                      <a:pt x="618" y="0"/>
                      <a:pt x="1057" y="0"/>
                      <a:pt x="1495" y="0"/>
                    </a:cubicBezTo>
                    <a:cubicBezTo>
                      <a:pt x="1451" y="76"/>
                      <a:pt x="1407" y="154"/>
                      <a:pt x="1362" y="234"/>
                    </a:cubicBezTo>
                    <a:cubicBezTo>
                      <a:pt x="908" y="234"/>
                      <a:pt x="454" y="234"/>
                      <a:pt x="0" y="234"/>
                    </a:cubicBezTo>
                    <a:cubicBezTo>
                      <a:pt x="61" y="154"/>
                      <a:pt x="121" y="76"/>
                      <a:pt x="180" y="0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6" name="Freeform 332"/>
              <p:cNvSpPr>
                <a:spLocks/>
              </p:cNvSpPr>
              <p:nvPr/>
            </p:nvSpPr>
            <p:spPr bwMode="auto">
              <a:xfrm>
                <a:off x="-19284950" y="2835276"/>
                <a:ext cx="5802313" cy="879475"/>
              </a:xfrm>
              <a:custGeom>
                <a:avLst/>
                <a:gdLst>
                  <a:gd name="T0" fmla="*/ 231 w 1547"/>
                  <a:gd name="T1" fmla="*/ 0 h 234"/>
                  <a:gd name="T2" fmla="*/ 1547 w 1547"/>
                  <a:gd name="T3" fmla="*/ 0 h 234"/>
                  <a:gd name="T4" fmla="*/ 1361 w 1547"/>
                  <a:gd name="T5" fmla="*/ 234 h 234"/>
                  <a:gd name="T6" fmla="*/ 0 w 1547"/>
                  <a:gd name="T7" fmla="*/ 234 h 234"/>
                  <a:gd name="T8" fmla="*/ 231 w 1547"/>
                  <a:gd name="T9" fmla="*/ 0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47" h="234">
                    <a:moveTo>
                      <a:pt x="231" y="0"/>
                    </a:moveTo>
                    <a:cubicBezTo>
                      <a:pt x="670" y="0"/>
                      <a:pt x="1108" y="0"/>
                      <a:pt x="1547" y="0"/>
                    </a:cubicBezTo>
                    <a:cubicBezTo>
                      <a:pt x="1486" y="76"/>
                      <a:pt x="1425" y="154"/>
                      <a:pt x="1361" y="234"/>
                    </a:cubicBezTo>
                    <a:cubicBezTo>
                      <a:pt x="907" y="234"/>
                      <a:pt x="453" y="234"/>
                      <a:pt x="0" y="234"/>
                    </a:cubicBezTo>
                    <a:cubicBezTo>
                      <a:pt x="79" y="154"/>
                      <a:pt x="156" y="76"/>
                      <a:pt x="231" y="0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7" name="Freeform 333"/>
              <p:cNvSpPr>
                <a:spLocks/>
              </p:cNvSpPr>
              <p:nvPr/>
            </p:nvSpPr>
            <p:spPr bwMode="auto">
              <a:xfrm>
                <a:off x="-24974550" y="2835276"/>
                <a:ext cx="5997575" cy="879475"/>
              </a:xfrm>
              <a:custGeom>
                <a:avLst/>
                <a:gdLst>
                  <a:gd name="T0" fmla="*/ 284 w 1599"/>
                  <a:gd name="T1" fmla="*/ 0 h 234"/>
                  <a:gd name="T2" fmla="*/ 1599 w 1599"/>
                  <a:gd name="T3" fmla="*/ 0 h 234"/>
                  <a:gd name="T4" fmla="*/ 1362 w 1599"/>
                  <a:gd name="T5" fmla="*/ 234 h 234"/>
                  <a:gd name="T6" fmla="*/ 0 w 1599"/>
                  <a:gd name="T7" fmla="*/ 234 h 234"/>
                  <a:gd name="T8" fmla="*/ 284 w 1599"/>
                  <a:gd name="T9" fmla="*/ 0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99" h="234">
                    <a:moveTo>
                      <a:pt x="284" y="0"/>
                    </a:moveTo>
                    <a:cubicBezTo>
                      <a:pt x="723" y="0"/>
                      <a:pt x="1161" y="0"/>
                      <a:pt x="1599" y="0"/>
                    </a:cubicBezTo>
                    <a:cubicBezTo>
                      <a:pt x="1522" y="76"/>
                      <a:pt x="1443" y="154"/>
                      <a:pt x="1362" y="234"/>
                    </a:cubicBezTo>
                    <a:cubicBezTo>
                      <a:pt x="908" y="234"/>
                      <a:pt x="454" y="234"/>
                      <a:pt x="0" y="234"/>
                    </a:cubicBezTo>
                    <a:cubicBezTo>
                      <a:pt x="97" y="154"/>
                      <a:pt x="192" y="76"/>
                      <a:pt x="284" y="0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8" name="Freeform 334"/>
              <p:cNvSpPr>
                <a:spLocks/>
              </p:cNvSpPr>
              <p:nvPr/>
            </p:nvSpPr>
            <p:spPr bwMode="auto">
              <a:xfrm>
                <a:off x="-34880550" y="2835276"/>
                <a:ext cx="10329863" cy="879475"/>
              </a:xfrm>
              <a:custGeom>
                <a:avLst/>
                <a:gdLst>
                  <a:gd name="T0" fmla="*/ 374 w 2754"/>
                  <a:gd name="T1" fmla="*/ 0 h 234"/>
                  <a:gd name="T2" fmla="*/ 2754 w 2754"/>
                  <a:gd name="T3" fmla="*/ 0 h 234"/>
                  <a:gd name="T4" fmla="*/ 2464 w 2754"/>
                  <a:gd name="T5" fmla="*/ 234 h 234"/>
                  <a:gd name="T6" fmla="*/ 0 w 2754"/>
                  <a:gd name="T7" fmla="*/ 234 h 234"/>
                  <a:gd name="T8" fmla="*/ 374 w 2754"/>
                  <a:gd name="T9" fmla="*/ 0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54" h="234">
                    <a:moveTo>
                      <a:pt x="374" y="0"/>
                    </a:moveTo>
                    <a:cubicBezTo>
                      <a:pt x="1167" y="0"/>
                      <a:pt x="1961" y="0"/>
                      <a:pt x="2754" y="0"/>
                    </a:cubicBezTo>
                    <a:cubicBezTo>
                      <a:pt x="2660" y="76"/>
                      <a:pt x="2563" y="154"/>
                      <a:pt x="2464" y="234"/>
                    </a:cubicBezTo>
                    <a:cubicBezTo>
                      <a:pt x="1643" y="234"/>
                      <a:pt x="821" y="234"/>
                      <a:pt x="0" y="234"/>
                    </a:cubicBezTo>
                    <a:cubicBezTo>
                      <a:pt x="128" y="154"/>
                      <a:pt x="252" y="76"/>
                      <a:pt x="374" y="0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9" name="Freeform 335"/>
              <p:cNvSpPr>
                <a:spLocks/>
              </p:cNvSpPr>
              <p:nvPr/>
            </p:nvSpPr>
            <p:spPr bwMode="auto">
              <a:xfrm>
                <a:off x="34861500" y="3800476"/>
                <a:ext cx="13876338" cy="950913"/>
              </a:xfrm>
              <a:custGeom>
                <a:avLst/>
                <a:gdLst>
                  <a:gd name="T0" fmla="*/ 0 w 3700"/>
                  <a:gd name="T1" fmla="*/ 0 h 253"/>
                  <a:gd name="T2" fmla="*/ 3295 w 3700"/>
                  <a:gd name="T3" fmla="*/ 0 h 253"/>
                  <a:gd name="T4" fmla="*/ 3700 w 3700"/>
                  <a:gd name="T5" fmla="*/ 253 h 253"/>
                  <a:gd name="T6" fmla="*/ 283 w 3700"/>
                  <a:gd name="T7" fmla="*/ 253 h 253"/>
                  <a:gd name="T8" fmla="*/ 0 w 3700"/>
                  <a:gd name="T9" fmla="*/ 0 h 2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00" h="253">
                    <a:moveTo>
                      <a:pt x="0" y="0"/>
                    </a:moveTo>
                    <a:cubicBezTo>
                      <a:pt x="1099" y="0"/>
                      <a:pt x="2197" y="0"/>
                      <a:pt x="3295" y="0"/>
                    </a:cubicBezTo>
                    <a:cubicBezTo>
                      <a:pt x="3427" y="82"/>
                      <a:pt x="3562" y="167"/>
                      <a:pt x="3700" y="253"/>
                    </a:cubicBezTo>
                    <a:cubicBezTo>
                      <a:pt x="2561" y="253"/>
                      <a:pt x="1422" y="253"/>
                      <a:pt x="283" y="253"/>
                    </a:cubicBezTo>
                    <a:cubicBezTo>
                      <a:pt x="187" y="167"/>
                      <a:pt x="92" y="83"/>
                      <a:pt x="0" y="0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0" name="Freeform 336"/>
              <p:cNvSpPr>
                <a:spLocks/>
              </p:cNvSpPr>
              <p:nvPr/>
            </p:nvSpPr>
            <p:spPr bwMode="auto">
              <a:xfrm>
                <a:off x="29156025" y="3800476"/>
                <a:ext cx="6165850" cy="950913"/>
              </a:xfrm>
              <a:custGeom>
                <a:avLst/>
                <a:gdLst>
                  <a:gd name="T0" fmla="*/ 0 w 1644"/>
                  <a:gd name="T1" fmla="*/ 0 h 253"/>
                  <a:gd name="T2" fmla="*/ 1366 w 1644"/>
                  <a:gd name="T3" fmla="*/ 0 h 253"/>
                  <a:gd name="T4" fmla="*/ 1644 w 1644"/>
                  <a:gd name="T5" fmla="*/ 253 h 253"/>
                  <a:gd name="T6" fmla="*/ 227 w 1644"/>
                  <a:gd name="T7" fmla="*/ 253 h 253"/>
                  <a:gd name="T8" fmla="*/ 0 w 1644"/>
                  <a:gd name="T9" fmla="*/ 0 h 2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44" h="253">
                    <a:moveTo>
                      <a:pt x="0" y="0"/>
                    </a:moveTo>
                    <a:cubicBezTo>
                      <a:pt x="456" y="0"/>
                      <a:pt x="911" y="0"/>
                      <a:pt x="1366" y="0"/>
                    </a:cubicBezTo>
                    <a:cubicBezTo>
                      <a:pt x="1457" y="83"/>
                      <a:pt x="1549" y="167"/>
                      <a:pt x="1644" y="253"/>
                    </a:cubicBezTo>
                    <a:cubicBezTo>
                      <a:pt x="1171" y="253"/>
                      <a:pt x="699" y="253"/>
                      <a:pt x="227" y="253"/>
                    </a:cubicBezTo>
                    <a:cubicBezTo>
                      <a:pt x="149" y="167"/>
                      <a:pt x="74" y="82"/>
                      <a:pt x="0" y="0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1" name="Freeform 337"/>
              <p:cNvSpPr>
                <a:spLocks/>
              </p:cNvSpPr>
              <p:nvPr/>
            </p:nvSpPr>
            <p:spPr bwMode="auto">
              <a:xfrm>
                <a:off x="23452138" y="3800476"/>
                <a:ext cx="5951538" cy="950913"/>
              </a:xfrm>
              <a:custGeom>
                <a:avLst/>
                <a:gdLst>
                  <a:gd name="T0" fmla="*/ 0 w 1587"/>
                  <a:gd name="T1" fmla="*/ 0 h 253"/>
                  <a:gd name="T2" fmla="*/ 1366 w 1587"/>
                  <a:gd name="T3" fmla="*/ 0 h 253"/>
                  <a:gd name="T4" fmla="*/ 1587 w 1587"/>
                  <a:gd name="T5" fmla="*/ 253 h 253"/>
                  <a:gd name="T6" fmla="*/ 171 w 1587"/>
                  <a:gd name="T7" fmla="*/ 253 h 253"/>
                  <a:gd name="T8" fmla="*/ 0 w 1587"/>
                  <a:gd name="T9" fmla="*/ 0 h 2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87" h="253">
                    <a:moveTo>
                      <a:pt x="0" y="0"/>
                    </a:moveTo>
                    <a:cubicBezTo>
                      <a:pt x="455" y="0"/>
                      <a:pt x="911" y="0"/>
                      <a:pt x="1366" y="0"/>
                    </a:cubicBezTo>
                    <a:cubicBezTo>
                      <a:pt x="1438" y="82"/>
                      <a:pt x="1512" y="167"/>
                      <a:pt x="1587" y="253"/>
                    </a:cubicBezTo>
                    <a:cubicBezTo>
                      <a:pt x="1115" y="253"/>
                      <a:pt x="643" y="253"/>
                      <a:pt x="171" y="253"/>
                    </a:cubicBezTo>
                    <a:cubicBezTo>
                      <a:pt x="112" y="167"/>
                      <a:pt x="55" y="82"/>
                      <a:pt x="0" y="0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2" name="Freeform 338"/>
              <p:cNvSpPr>
                <a:spLocks/>
              </p:cNvSpPr>
              <p:nvPr/>
            </p:nvSpPr>
            <p:spPr bwMode="auto">
              <a:xfrm>
                <a:off x="17746663" y="3800476"/>
                <a:ext cx="5741988" cy="950913"/>
              </a:xfrm>
              <a:custGeom>
                <a:avLst/>
                <a:gdLst>
                  <a:gd name="T0" fmla="*/ 0 w 1531"/>
                  <a:gd name="T1" fmla="*/ 0 h 253"/>
                  <a:gd name="T2" fmla="*/ 1366 w 1531"/>
                  <a:gd name="T3" fmla="*/ 0 h 253"/>
                  <a:gd name="T4" fmla="*/ 1531 w 1531"/>
                  <a:gd name="T5" fmla="*/ 253 h 253"/>
                  <a:gd name="T6" fmla="*/ 114 w 1531"/>
                  <a:gd name="T7" fmla="*/ 253 h 253"/>
                  <a:gd name="T8" fmla="*/ 0 w 1531"/>
                  <a:gd name="T9" fmla="*/ 0 h 2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31" h="253">
                    <a:moveTo>
                      <a:pt x="0" y="0"/>
                    </a:moveTo>
                    <a:cubicBezTo>
                      <a:pt x="455" y="0"/>
                      <a:pt x="911" y="0"/>
                      <a:pt x="1366" y="0"/>
                    </a:cubicBezTo>
                    <a:cubicBezTo>
                      <a:pt x="1420" y="82"/>
                      <a:pt x="1475" y="167"/>
                      <a:pt x="1531" y="253"/>
                    </a:cubicBezTo>
                    <a:cubicBezTo>
                      <a:pt x="1059" y="253"/>
                      <a:pt x="587" y="253"/>
                      <a:pt x="114" y="253"/>
                    </a:cubicBezTo>
                    <a:cubicBezTo>
                      <a:pt x="75" y="167"/>
                      <a:pt x="37" y="82"/>
                      <a:pt x="0" y="0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3" name="Freeform 339"/>
              <p:cNvSpPr>
                <a:spLocks/>
              </p:cNvSpPr>
              <p:nvPr/>
            </p:nvSpPr>
            <p:spPr bwMode="auto">
              <a:xfrm>
                <a:off x="12039600" y="3800476"/>
                <a:ext cx="5535613" cy="950913"/>
              </a:xfrm>
              <a:custGeom>
                <a:avLst/>
                <a:gdLst>
                  <a:gd name="T0" fmla="*/ 0 w 1476"/>
                  <a:gd name="T1" fmla="*/ 0 h 253"/>
                  <a:gd name="T2" fmla="*/ 1367 w 1476"/>
                  <a:gd name="T3" fmla="*/ 0 h 253"/>
                  <a:gd name="T4" fmla="*/ 1476 w 1476"/>
                  <a:gd name="T5" fmla="*/ 253 h 253"/>
                  <a:gd name="T6" fmla="*/ 59 w 1476"/>
                  <a:gd name="T7" fmla="*/ 253 h 253"/>
                  <a:gd name="T8" fmla="*/ 0 w 1476"/>
                  <a:gd name="T9" fmla="*/ 0 h 2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76" h="253">
                    <a:moveTo>
                      <a:pt x="0" y="0"/>
                    </a:moveTo>
                    <a:cubicBezTo>
                      <a:pt x="456" y="0"/>
                      <a:pt x="911" y="0"/>
                      <a:pt x="1367" y="0"/>
                    </a:cubicBezTo>
                    <a:cubicBezTo>
                      <a:pt x="1402" y="82"/>
                      <a:pt x="1438" y="167"/>
                      <a:pt x="1476" y="253"/>
                    </a:cubicBezTo>
                    <a:cubicBezTo>
                      <a:pt x="1004" y="253"/>
                      <a:pt x="531" y="253"/>
                      <a:pt x="59" y="253"/>
                    </a:cubicBezTo>
                    <a:cubicBezTo>
                      <a:pt x="39" y="167"/>
                      <a:pt x="20" y="82"/>
                      <a:pt x="0" y="0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4" name="Freeform 340"/>
              <p:cNvSpPr>
                <a:spLocks/>
              </p:cNvSpPr>
              <p:nvPr/>
            </p:nvSpPr>
            <p:spPr bwMode="auto">
              <a:xfrm>
                <a:off x="6334125" y="3800476"/>
                <a:ext cx="5322888" cy="950913"/>
              </a:xfrm>
              <a:custGeom>
                <a:avLst/>
                <a:gdLst>
                  <a:gd name="T0" fmla="*/ 0 w 1419"/>
                  <a:gd name="T1" fmla="*/ 0 h 253"/>
                  <a:gd name="T2" fmla="*/ 1367 w 1419"/>
                  <a:gd name="T3" fmla="*/ 0 h 253"/>
                  <a:gd name="T4" fmla="*/ 1419 w 1419"/>
                  <a:gd name="T5" fmla="*/ 253 h 253"/>
                  <a:gd name="T6" fmla="*/ 3 w 1419"/>
                  <a:gd name="T7" fmla="*/ 253 h 253"/>
                  <a:gd name="T8" fmla="*/ 0 w 1419"/>
                  <a:gd name="T9" fmla="*/ 0 h 2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19" h="253">
                    <a:moveTo>
                      <a:pt x="0" y="0"/>
                    </a:moveTo>
                    <a:cubicBezTo>
                      <a:pt x="456" y="0"/>
                      <a:pt x="911" y="0"/>
                      <a:pt x="1367" y="0"/>
                    </a:cubicBezTo>
                    <a:cubicBezTo>
                      <a:pt x="1384" y="82"/>
                      <a:pt x="1401" y="167"/>
                      <a:pt x="1419" y="253"/>
                    </a:cubicBezTo>
                    <a:cubicBezTo>
                      <a:pt x="947" y="253"/>
                      <a:pt x="475" y="253"/>
                      <a:pt x="3" y="253"/>
                    </a:cubicBezTo>
                    <a:cubicBezTo>
                      <a:pt x="2" y="167"/>
                      <a:pt x="1" y="82"/>
                      <a:pt x="0" y="0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5" name="Freeform 341"/>
              <p:cNvSpPr>
                <a:spLocks/>
              </p:cNvSpPr>
              <p:nvPr/>
            </p:nvSpPr>
            <p:spPr bwMode="auto">
              <a:xfrm>
                <a:off x="427038" y="3800476"/>
                <a:ext cx="5329238" cy="950913"/>
              </a:xfrm>
              <a:custGeom>
                <a:avLst/>
                <a:gdLst>
                  <a:gd name="T0" fmla="*/ 54 w 1421"/>
                  <a:gd name="T1" fmla="*/ 0 h 253"/>
                  <a:gd name="T2" fmla="*/ 1421 w 1421"/>
                  <a:gd name="T3" fmla="*/ 0 h 253"/>
                  <a:gd name="T4" fmla="*/ 1417 w 1421"/>
                  <a:gd name="T5" fmla="*/ 253 h 253"/>
                  <a:gd name="T6" fmla="*/ 0 w 1421"/>
                  <a:gd name="T7" fmla="*/ 253 h 253"/>
                  <a:gd name="T8" fmla="*/ 54 w 1421"/>
                  <a:gd name="T9" fmla="*/ 0 h 2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21" h="253">
                    <a:moveTo>
                      <a:pt x="54" y="0"/>
                    </a:moveTo>
                    <a:cubicBezTo>
                      <a:pt x="510" y="0"/>
                      <a:pt x="965" y="0"/>
                      <a:pt x="1421" y="0"/>
                    </a:cubicBezTo>
                    <a:cubicBezTo>
                      <a:pt x="1419" y="82"/>
                      <a:pt x="1418" y="167"/>
                      <a:pt x="1417" y="253"/>
                    </a:cubicBezTo>
                    <a:cubicBezTo>
                      <a:pt x="945" y="253"/>
                      <a:pt x="473" y="253"/>
                      <a:pt x="0" y="253"/>
                    </a:cubicBezTo>
                    <a:cubicBezTo>
                      <a:pt x="19" y="167"/>
                      <a:pt x="37" y="82"/>
                      <a:pt x="54" y="0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6" name="Freeform 342"/>
              <p:cNvSpPr>
                <a:spLocks/>
              </p:cNvSpPr>
              <p:nvPr/>
            </p:nvSpPr>
            <p:spPr bwMode="auto">
              <a:xfrm>
                <a:off x="-5486400" y="3800476"/>
                <a:ext cx="5535613" cy="950913"/>
              </a:xfrm>
              <a:custGeom>
                <a:avLst/>
                <a:gdLst>
                  <a:gd name="T0" fmla="*/ 110 w 1476"/>
                  <a:gd name="T1" fmla="*/ 0 h 253"/>
                  <a:gd name="T2" fmla="*/ 1476 w 1476"/>
                  <a:gd name="T3" fmla="*/ 0 h 253"/>
                  <a:gd name="T4" fmla="*/ 1417 w 1476"/>
                  <a:gd name="T5" fmla="*/ 253 h 253"/>
                  <a:gd name="T6" fmla="*/ 0 w 1476"/>
                  <a:gd name="T7" fmla="*/ 253 h 253"/>
                  <a:gd name="T8" fmla="*/ 110 w 1476"/>
                  <a:gd name="T9" fmla="*/ 0 h 2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76" h="253">
                    <a:moveTo>
                      <a:pt x="110" y="0"/>
                    </a:moveTo>
                    <a:cubicBezTo>
                      <a:pt x="565" y="0"/>
                      <a:pt x="1021" y="0"/>
                      <a:pt x="1476" y="0"/>
                    </a:cubicBezTo>
                    <a:cubicBezTo>
                      <a:pt x="1457" y="82"/>
                      <a:pt x="1437" y="167"/>
                      <a:pt x="1417" y="253"/>
                    </a:cubicBezTo>
                    <a:cubicBezTo>
                      <a:pt x="944" y="253"/>
                      <a:pt x="472" y="253"/>
                      <a:pt x="0" y="253"/>
                    </a:cubicBezTo>
                    <a:cubicBezTo>
                      <a:pt x="37" y="167"/>
                      <a:pt x="74" y="83"/>
                      <a:pt x="110" y="0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7" name="Freeform 343"/>
              <p:cNvSpPr>
                <a:spLocks/>
              </p:cNvSpPr>
              <p:nvPr/>
            </p:nvSpPr>
            <p:spPr bwMode="auto">
              <a:xfrm>
                <a:off x="-11401425" y="3800476"/>
                <a:ext cx="5745163" cy="950913"/>
              </a:xfrm>
              <a:custGeom>
                <a:avLst/>
                <a:gdLst>
                  <a:gd name="T0" fmla="*/ 166 w 1532"/>
                  <a:gd name="T1" fmla="*/ 0 h 253"/>
                  <a:gd name="T2" fmla="*/ 1532 w 1532"/>
                  <a:gd name="T3" fmla="*/ 0 h 253"/>
                  <a:gd name="T4" fmla="*/ 1416 w 1532"/>
                  <a:gd name="T5" fmla="*/ 253 h 253"/>
                  <a:gd name="T6" fmla="*/ 0 w 1532"/>
                  <a:gd name="T7" fmla="*/ 253 h 253"/>
                  <a:gd name="T8" fmla="*/ 166 w 1532"/>
                  <a:gd name="T9" fmla="*/ 0 h 2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32" h="253">
                    <a:moveTo>
                      <a:pt x="166" y="0"/>
                    </a:moveTo>
                    <a:cubicBezTo>
                      <a:pt x="621" y="0"/>
                      <a:pt x="1077" y="0"/>
                      <a:pt x="1532" y="0"/>
                    </a:cubicBezTo>
                    <a:cubicBezTo>
                      <a:pt x="1494" y="82"/>
                      <a:pt x="1456" y="167"/>
                      <a:pt x="1416" y="253"/>
                    </a:cubicBezTo>
                    <a:cubicBezTo>
                      <a:pt x="944" y="253"/>
                      <a:pt x="472" y="253"/>
                      <a:pt x="0" y="253"/>
                    </a:cubicBezTo>
                    <a:cubicBezTo>
                      <a:pt x="56" y="167"/>
                      <a:pt x="112" y="83"/>
                      <a:pt x="166" y="0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8" name="Freeform 344"/>
              <p:cNvSpPr>
                <a:spLocks/>
              </p:cNvSpPr>
              <p:nvPr/>
            </p:nvSpPr>
            <p:spPr bwMode="auto">
              <a:xfrm>
                <a:off x="-12152313" y="4860926"/>
                <a:ext cx="30214888" cy="1033463"/>
              </a:xfrm>
              <a:custGeom>
                <a:avLst/>
                <a:gdLst>
                  <a:gd name="T0" fmla="*/ 181 w 8056"/>
                  <a:gd name="T1" fmla="*/ 0 h 275"/>
                  <a:gd name="T2" fmla="*/ 7938 w 8056"/>
                  <a:gd name="T3" fmla="*/ 0 h 275"/>
                  <a:gd name="T4" fmla="*/ 8056 w 8056"/>
                  <a:gd name="T5" fmla="*/ 275 h 275"/>
                  <a:gd name="T6" fmla="*/ 0 w 8056"/>
                  <a:gd name="T7" fmla="*/ 275 h 275"/>
                  <a:gd name="T8" fmla="*/ 181 w 8056"/>
                  <a:gd name="T9" fmla="*/ 0 h 2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056" h="275">
                    <a:moveTo>
                      <a:pt x="181" y="0"/>
                    </a:moveTo>
                    <a:cubicBezTo>
                      <a:pt x="2766" y="0"/>
                      <a:pt x="5352" y="0"/>
                      <a:pt x="7938" y="0"/>
                    </a:cubicBezTo>
                    <a:cubicBezTo>
                      <a:pt x="7976" y="89"/>
                      <a:pt x="8015" y="181"/>
                      <a:pt x="8056" y="275"/>
                    </a:cubicBezTo>
                    <a:cubicBezTo>
                      <a:pt x="5371" y="275"/>
                      <a:pt x="2686" y="275"/>
                      <a:pt x="0" y="275"/>
                    </a:cubicBezTo>
                    <a:cubicBezTo>
                      <a:pt x="62" y="181"/>
                      <a:pt x="122" y="89"/>
                      <a:pt x="181" y="0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9" name="Freeform 345"/>
              <p:cNvSpPr>
                <a:spLocks/>
              </p:cNvSpPr>
              <p:nvPr/>
            </p:nvSpPr>
            <p:spPr bwMode="auto">
              <a:xfrm>
                <a:off x="-17319625" y="3800476"/>
                <a:ext cx="5959475" cy="950913"/>
              </a:xfrm>
              <a:custGeom>
                <a:avLst/>
                <a:gdLst>
                  <a:gd name="T0" fmla="*/ 223 w 1589"/>
                  <a:gd name="T1" fmla="*/ 0 h 253"/>
                  <a:gd name="T2" fmla="*/ 1589 w 1589"/>
                  <a:gd name="T3" fmla="*/ 0 h 253"/>
                  <a:gd name="T4" fmla="*/ 1417 w 1589"/>
                  <a:gd name="T5" fmla="*/ 253 h 253"/>
                  <a:gd name="T6" fmla="*/ 0 w 1589"/>
                  <a:gd name="T7" fmla="*/ 253 h 253"/>
                  <a:gd name="T8" fmla="*/ 223 w 1589"/>
                  <a:gd name="T9" fmla="*/ 0 h 2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89" h="253">
                    <a:moveTo>
                      <a:pt x="223" y="0"/>
                    </a:moveTo>
                    <a:cubicBezTo>
                      <a:pt x="678" y="0"/>
                      <a:pt x="1133" y="0"/>
                      <a:pt x="1589" y="0"/>
                    </a:cubicBezTo>
                    <a:cubicBezTo>
                      <a:pt x="1533" y="83"/>
                      <a:pt x="1476" y="167"/>
                      <a:pt x="1417" y="253"/>
                    </a:cubicBezTo>
                    <a:cubicBezTo>
                      <a:pt x="945" y="253"/>
                      <a:pt x="473" y="253"/>
                      <a:pt x="0" y="253"/>
                    </a:cubicBezTo>
                    <a:cubicBezTo>
                      <a:pt x="76" y="167"/>
                      <a:pt x="150" y="82"/>
                      <a:pt x="223" y="0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0" name="Freeform 346"/>
              <p:cNvSpPr>
                <a:spLocks/>
              </p:cNvSpPr>
              <p:nvPr/>
            </p:nvSpPr>
            <p:spPr bwMode="auto">
              <a:xfrm>
                <a:off x="-23234650" y="3800476"/>
                <a:ext cx="6169025" cy="950913"/>
              </a:xfrm>
              <a:custGeom>
                <a:avLst/>
                <a:gdLst>
                  <a:gd name="T0" fmla="*/ 278 w 1645"/>
                  <a:gd name="T1" fmla="*/ 0 h 253"/>
                  <a:gd name="T2" fmla="*/ 1645 w 1645"/>
                  <a:gd name="T3" fmla="*/ 0 h 253"/>
                  <a:gd name="T4" fmla="*/ 1417 w 1645"/>
                  <a:gd name="T5" fmla="*/ 253 h 253"/>
                  <a:gd name="T6" fmla="*/ 0 w 1645"/>
                  <a:gd name="T7" fmla="*/ 253 h 253"/>
                  <a:gd name="T8" fmla="*/ 278 w 1645"/>
                  <a:gd name="T9" fmla="*/ 0 h 2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45" h="253">
                    <a:moveTo>
                      <a:pt x="278" y="0"/>
                    </a:moveTo>
                    <a:cubicBezTo>
                      <a:pt x="734" y="0"/>
                      <a:pt x="1189" y="0"/>
                      <a:pt x="1645" y="0"/>
                    </a:cubicBezTo>
                    <a:cubicBezTo>
                      <a:pt x="1571" y="83"/>
                      <a:pt x="1495" y="167"/>
                      <a:pt x="1417" y="253"/>
                    </a:cubicBezTo>
                    <a:cubicBezTo>
                      <a:pt x="944" y="253"/>
                      <a:pt x="472" y="253"/>
                      <a:pt x="0" y="253"/>
                    </a:cubicBezTo>
                    <a:cubicBezTo>
                      <a:pt x="95" y="167"/>
                      <a:pt x="188" y="83"/>
                      <a:pt x="278" y="0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1" name="Freeform 347"/>
              <p:cNvSpPr>
                <a:spLocks/>
              </p:cNvSpPr>
              <p:nvPr/>
            </p:nvSpPr>
            <p:spPr bwMode="auto">
              <a:xfrm>
                <a:off x="-36533138" y="3800476"/>
                <a:ext cx="13812838" cy="950913"/>
              </a:xfrm>
              <a:custGeom>
                <a:avLst/>
                <a:gdLst>
                  <a:gd name="T0" fmla="*/ 405 w 3683"/>
                  <a:gd name="T1" fmla="*/ 0 h 253"/>
                  <a:gd name="T2" fmla="*/ 3683 w 3683"/>
                  <a:gd name="T3" fmla="*/ 0 h 253"/>
                  <a:gd name="T4" fmla="*/ 3399 w 3683"/>
                  <a:gd name="T5" fmla="*/ 253 h 253"/>
                  <a:gd name="T6" fmla="*/ 0 w 3683"/>
                  <a:gd name="T7" fmla="*/ 253 h 253"/>
                  <a:gd name="T8" fmla="*/ 405 w 3683"/>
                  <a:gd name="T9" fmla="*/ 0 h 2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683" h="253">
                    <a:moveTo>
                      <a:pt x="405" y="0"/>
                    </a:moveTo>
                    <a:cubicBezTo>
                      <a:pt x="1498" y="0"/>
                      <a:pt x="2590" y="0"/>
                      <a:pt x="3683" y="0"/>
                    </a:cubicBezTo>
                    <a:cubicBezTo>
                      <a:pt x="3591" y="82"/>
                      <a:pt x="3496" y="167"/>
                      <a:pt x="3399" y="253"/>
                    </a:cubicBezTo>
                    <a:cubicBezTo>
                      <a:pt x="2266" y="253"/>
                      <a:pt x="1133" y="253"/>
                      <a:pt x="0" y="253"/>
                    </a:cubicBezTo>
                    <a:cubicBezTo>
                      <a:pt x="138" y="167"/>
                      <a:pt x="273" y="83"/>
                      <a:pt x="405" y="0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2" name="Freeform 348"/>
              <p:cNvSpPr>
                <a:spLocks noEditPoints="1"/>
              </p:cNvSpPr>
              <p:nvPr/>
            </p:nvSpPr>
            <p:spPr bwMode="auto">
              <a:xfrm>
                <a:off x="-22725063" y="2203451"/>
                <a:ext cx="1241425" cy="263525"/>
              </a:xfrm>
              <a:custGeom>
                <a:avLst/>
                <a:gdLst>
                  <a:gd name="T0" fmla="*/ 321 w 331"/>
                  <a:gd name="T1" fmla="*/ 28 h 70"/>
                  <a:gd name="T2" fmla="*/ 278 w 331"/>
                  <a:gd name="T3" fmla="*/ 45 h 70"/>
                  <a:gd name="T4" fmla="*/ 200 w 331"/>
                  <a:gd name="T5" fmla="*/ 55 h 70"/>
                  <a:gd name="T6" fmla="*/ 263 w 331"/>
                  <a:gd name="T7" fmla="*/ 70 h 70"/>
                  <a:gd name="T8" fmla="*/ 190 w 331"/>
                  <a:gd name="T9" fmla="*/ 70 h 70"/>
                  <a:gd name="T10" fmla="*/ 141 w 331"/>
                  <a:gd name="T11" fmla="*/ 57 h 70"/>
                  <a:gd name="T12" fmla="*/ 132 w 331"/>
                  <a:gd name="T13" fmla="*/ 57 h 70"/>
                  <a:gd name="T14" fmla="*/ 26 w 331"/>
                  <a:gd name="T15" fmla="*/ 50 h 70"/>
                  <a:gd name="T16" fmla="*/ 11 w 331"/>
                  <a:gd name="T17" fmla="*/ 28 h 70"/>
                  <a:gd name="T18" fmla="*/ 76 w 331"/>
                  <a:gd name="T19" fmla="*/ 7 h 70"/>
                  <a:gd name="T20" fmla="*/ 200 w 331"/>
                  <a:gd name="T21" fmla="*/ 0 h 70"/>
                  <a:gd name="T22" fmla="*/ 305 w 331"/>
                  <a:gd name="T23" fmla="*/ 7 h 70"/>
                  <a:gd name="T24" fmla="*/ 321 w 331"/>
                  <a:gd name="T25" fmla="*/ 28 h 70"/>
                  <a:gd name="T26" fmla="*/ 68 w 331"/>
                  <a:gd name="T27" fmla="*/ 28 h 70"/>
                  <a:gd name="T28" fmla="*/ 75 w 331"/>
                  <a:gd name="T29" fmla="*/ 44 h 70"/>
                  <a:gd name="T30" fmla="*/ 142 w 331"/>
                  <a:gd name="T31" fmla="*/ 49 h 70"/>
                  <a:gd name="T32" fmla="*/ 221 w 331"/>
                  <a:gd name="T33" fmla="*/ 44 h 70"/>
                  <a:gd name="T34" fmla="*/ 263 w 331"/>
                  <a:gd name="T35" fmla="*/ 28 h 70"/>
                  <a:gd name="T36" fmla="*/ 257 w 331"/>
                  <a:gd name="T37" fmla="*/ 13 h 70"/>
                  <a:gd name="T38" fmla="*/ 191 w 331"/>
                  <a:gd name="T39" fmla="*/ 8 h 70"/>
                  <a:gd name="T40" fmla="*/ 111 w 331"/>
                  <a:gd name="T41" fmla="*/ 13 h 70"/>
                  <a:gd name="T42" fmla="*/ 68 w 331"/>
                  <a:gd name="T43" fmla="*/ 28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31" h="70">
                    <a:moveTo>
                      <a:pt x="321" y="28"/>
                    </a:moveTo>
                    <a:cubicBezTo>
                      <a:pt x="313" y="35"/>
                      <a:pt x="299" y="41"/>
                      <a:pt x="278" y="45"/>
                    </a:cubicBezTo>
                    <a:cubicBezTo>
                      <a:pt x="258" y="50"/>
                      <a:pt x="232" y="53"/>
                      <a:pt x="200" y="55"/>
                    </a:cubicBezTo>
                    <a:cubicBezTo>
                      <a:pt x="221" y="60"/>
                      <a:pt x="242" y="65"/>
                      <a:pt x="263" y="70"/>
                    </a:cubicBezTo>
                    <a:cubicBezTo>
                      <a:pt x="239" y="70"/>
                      <a:pt x="214" y="70"/>
                      <a:pt x="190" y="70"/>
                    </a:cubicBezTo>
                    <a:cubicBezTo>
                      <a:pt x="173" y="66"/>
                      <a:pt x="157" y="62"/>
                      <a:pt x="141" y="57"/>
                    </a:cubicBezTo>
                    <a:cubicBezTo>
                      <a:pt x="132" y="57"/>
                      <a:pt x="132" y="57"/>
                      <a:pt x="132" y="57"/>
                    </a:cubicBezTo>
                    <a:cubicBezTo>
                      <a:pt x="82" y="57"/>
                      <a:pt x="47" y="55"/>
                      <a:pt x="26" y="50"/>
                    </a:cubicBezTo>
                    <a:cubicBezTo>
                      <a:pt x="5" y="45"/>
                      <a:pt x="0" y="38"/>
                      <a:pt x="11" y="28"/>
                    </a:cubicBezTo>
                    <a:cubicBezTo>
                      <a:pt x="22" y="19"/>
                      <a:pt x="44" y="12"/>
                      <a:pt x="76" y="7"/>
                    </a:cubicBezTo>
                    <a:cubicBezTo>
                      <a:pt x="109" y="2"/>
                      <a:pt x="150" y="0"/>
                      <a:pt x="200" y="0"/>
                    </a:cubicBezTo>
                    <a:cubicBezTo>
                      <a:pt x="249" y="0"/>
                      <a:pt x="284" y="2"/>
                      <a:pt x="305" y="7"/>
                    </a:cubicBezTo>
                    <a:cubicBezTo>
                      <a:pt x="326" y="12"/>
                      <a:pt x="331" y="19"/>
                      <a:pt x="321" y="28"/>
                    </a:cubicBezTo>
                    <a:close/>
                    <a:moveTo>
                      <a:pt x="68" y="28"/>
                    </a:moveTo>
                    <a:cubicBezTo>
                      <a:pt x="60" y="35"/>
                      <a:pt x="62" y="40"/>
                      <a:pt x="75" y="44"/>
                    </a:cubicBezTo>
                    <a:cubicBezTo>
                      <a:pt x="87" y="48"/>
                      <a:pt x="109" y="49"/>
                      <a:pt x="142" y="49"/>
                    </a:cubicBezTo>
                    <a:cubicBezTo>
                      <a:pt x="174" y="49"/>
                      <a:pt x="200" y="48"/>
                      <a:pt x="221" y="44"/>
                    </a:cubicBezTo>
                    <a:cubicBezTo>
                      <a:pt x="241" y="41"/>
                      <a:pt x="256" y="35"/>
                      <a:pt x="263" y="28"/>
                    </a:cubicBezTo>
                    <a:cubicBezTo>
                      <a:pt x="271" y="22"/>
                      <a:pt x="269" y="17"/>
                      <a:pt x="257" y="13"/>
                    </a:cubicBezTo>
                    <a:cubicBezTo>
                      <a:pt x="245" y="9"/>
                      <a:pt x="223" y="8"/>
                      <a:pt x="191" y="8"/>
                    </a:cubicBezTo>
                    <a:cubicBezTo>
                      <a:pt x="158" y="8"/>
                      <a:pt x="132" y="9"/>
                      <a:pt x="111" y="13"/>
                    </a:cubicBezTo>
                    <a:cubicBezTo>
                      <a:pt x="91" y="17"/>
                      <a:pt x="76" y="22"/>
                      <a:pt x="68" y="28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3" name="Freeform 349"/>
              <p:cNvSpPr>
                <a:spLocks/>
              </p:cNvSpPr>
              <p:nvPr/>
            </p:nvSpPr>
            <p:spPr bwMode="auto">
              <a:xfrm>
                <a:off x="-17537113" y="2206626"/>
                <a:ext cx="1616075" cy="211138"/>
              </a:xfrm>
              <a:custGeom>
                <a:avLst/>
                <a:gdLst>
                  <a:gd name="T0" fmla="*/ 293 w 431"/>
                  <a:gd name="T1" fmla="*/ 56 h 56"/>
                  <a:gd name="T2" fmla="*/ 234 w 431"/>
                  <a:gd name="T3" fmla="*/ 56 h 56"/>
                  <a:gd name="T4" fmla="*/ 209 w 431"/>
                  <a:gd name="T5" fmla="*/ 22 h 56"/>
                  <a:gd name="T6" fmla="*/ 206 w 431"/>
                  <a:gd name="T7" fmla="*/ 16 h 56"/>
                  <a:gd name="T8" fmla="*/ 205 w 431"/>
                  <a:gd name="T9" fmla="*/ 10 h 56"/>
                  <a:gd name="T10" fmla="*/ 191 w 431"/>
                  <a:gd name="T11" fmla="*/ 17 h 56"/>
                  <a:gd name="T12" fmla="*/ 178 w 431"/>
                  <a:gd name="T13" fmla="*/ 22 h 56"/>
                  <a:gd name="T14" fmla="*/ 91 w 431"/>
                  <a:gd name="T15" fmla="*/ 56 h 56"/>
                  <a:gd name="T16" fmla="*/ 32 w 431"/>
                  <a:gd name="T17" fmla="*/ 56 h 56"/>
                  <a:gd name="T18" fmla="*/ 16 w 431"/>
                  <a:gd name="T19" fmla="*/ 27 h 56"/>
                  <a:gd name="T20" fmla="*/ 0 w 431"/>
                  <a:gd name="T21" fmla="*/ 0 h 56"/>
                  <a:gd name="T22" fmla="*/ 55 w 431"/>
                  <a:gd name="T23" fmla="*/ 0 h 56"/>
                  <a:gd name="T24" fmla="*/ 71 w 431"/>
                  <a:gd name="T25" fmla="*/ 32 h 56"/>
                  <a:gd name="T26" fmla="*/ 73 w 431"/>
                  <a:gd name="T27" fmla="*/ 46 h 56"/>
                  <a:gd name="T28" fmla="*/ 88 w 431"/>
                  <a:gd name="T29" fmla="*/ 39 h 56"/>
                  <a:gd name="T30" fmla="*/ 103 w 431"/>
                  <a:gd name="T31" fmla="*/ 32 h 56"/>
                  <a:gd name="T32" fmla="*/ 188 w 431"/>
                  <a:gd name="T33" fmla="*/ 0 h 56"/>
                  <a:gd name="T34" fmla="*/ 241 w 431"/>
                  <a:gd name="T35" fmla="*/ 0 h 56"/>
                  <a:gd name="T36" fmla="*/ 266 w 431"/>
                  <a:gd name="T37" fmla="*/ 32 h 56"/>
                  <a:gd name="T38" fmla="*/ 270 w 431"/>
                  <a:gd name="T39" fmla="*/ 46 h 56"/>
                  <a:gd name="T40" fmla="*/ 299 w 431"/>
                  <a:gd name="T41" fmla="*/ 32 h 56"/>
                  <a:gd name="T42" fmla="*/ 376 w 431"/>
                  <a:gd name="T43" fmla="*/ 0 h 56"/>
                  <a:gd name="T44" fmla="*/ 431 w 431"/>
                  <a:gd name="T45" fmla="*/ 0 h 56"/>
                  <a:gd name="T46" fmla="*/ 293 w 431"/>
                  <a:gd name="T47" fmla="*/ 5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31" h="56">
                    <a:moveTo>
                      <a:pt x="293" y="56"/>
                    </a:moveTo>
                    <a:cubicBezTo>
                      <a:pt x="273" y="56"/>
                      <a:pt x="254" y="56"/>
                      <a:pt x="234" y="56"/>
                    </a:cubicBezTo>
                    <a:cubicBezTo>
                      <a:pt x="226" y="44"/>
                      <a:pt x="217" y="33"/>
                      <a:pt x="209" y="22"/>
                    </a:cubicBezTo>
                    <a:cubicBezTo>
                      <a:pt x="206" y="16"/>
                      <a:pt x="206" y="16"/>
                      <a:pt x="206" y="16"/>
                    </a:cubicBezTo>
                    <a:cubicBezTo>
                      <a:pt x="205" y="10"/>
                      <a:pt x="205" y="10"/>
                      <a:pt x="205" y="10"/>
                    </a:cubicBezTo>
                    <a:cubicBezTo>
                      <a:pt x="191" y="17"/>
                      <a:pt x="191" y="17"/>
                      <a:pt x="191" y="17"/>
                    </a:cubicBezTo>
                    <a:cubicBezTo>
                      <a:pt x="178" y="22"/>
                      <a:pt x="178" y="22"/>
                      <a:pt x="178" y="22"/>
                    </a:cubicBezTo>
                    <a:cubicBezTo>
                      <a:pt x="149" y="33"/>
                      <a:pt x="120" y="44"/>
                      <a:pt x="91" y="56"/>
                    </a:cubicBezTo>
                    <a:cubicBezTo>
                      <a:pt x="71" y="56"/>
                      <a:pt x="52" y="56"/>
                      <a:pt x="32" y="56"/>
                    </a:cubicBezTo>
                    <a:cubicBezTo>
                      <a:pt x="27" y="46"/>
                      <a:pt x="21" y="37"/>
                      <a:pt x="16" y="27"/>
                    </a:cubicBezTo>
                    <a:cubicBezTo>
                      <a:pt x="11" y="18"/>
                      <a:pt x="5" y="9"/>
                      <a:pt x="0" y="0"/>
                    </a:cubicBezTo>
                    <a:cubicBezTo>
                      <a:pt x="18" y="0"/>
                      <a:pt x="37" y="0"/>
                      <a:pt x="55" y="0"/>
                    </a:cubicBezTo>
                    <a:cubicBezTo>
                      <a:pt x="60" y="11"/>
                      <a:pt x="65" y="21"/>
                      <a:pt x="71" y="32"/>
                    </a:cubicBezTo>
                    <a:cubicBezTo>
                      <a:pt x="73" y="46"/>
                      <a:pt x="73" y="46"/>
                      <a:pt x="73" y="46"/>
                    </a:cubicBezTo>
                    <a:cubicBezTo>
                      <a:pt x="88" y="39"/>
                      <a:pt x="88" y="39"/>
                      <a:pt x="88" y="39"/>
                    </a:cubicBezTo>
                    <a:cubicBezTo>
                      <a:pt x="94" y="36"/>
                      <a:pt x="103" y="32"/>
                      <a:pt x="103" y="32"/>
                    </a:cubicBezTo>
                    <a:cubicBezTo>
                      <a:pt x="132" y="21"/>
                      <a:pt x="160" y="11"/>
                      <a:pt x="188" y="0"/>
                    </a:cubicBezTo>
                    <a:cubicBezTo>
                      <a:pt x="206" y="0"/>
                      <a:pt x="224" y="0"/>
                      <a:pt x="241" y="0"/>
                    </a:cubicBezTo>
                    <a:cubicBezTo>
                      <a:pt x="249" y="11"/>
                      <a:pt x="258" y="21"/>
                      <a:pt x="266" y="32"/>
                    </a:cubicBezTo>
                    <a:cubicBezTo>
                      <a:pt x="266" y="32"/>
                      <a:pt x="270" y="40"/>
                      <a:pt x="270" y="46"/>
                    </a:cubicBezTo>
                    <a:cubicBezTo>
                      <a:pt x="270" y="46"/>
                      <a:pt x="285" y="38"/>
                      <a:pt x="299" y="32"/>
                    </a:cubicBezTo>
                    <a:cubicBezTo>
                      <a:pt x="325" y="21"/>
                      <a:pt x="350" y="11"/>
                      <a:pt x="376" y="0"/>
                    </a:cubicBezTo>
                    <a:cubicBezTo>
                      <a:pt x="394" y="0"/>
                      <a:pt x="412" y="0"/>
                      <a:pt x="431" y="0"/>
                    </a:cubicBezTo>
                    <a:cubicBezTo>
                      <a:pt x="385" y="18"/>
                      <a:pt x="339" y="37"/>
                      <a:pt x="293" y="5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4" name="Freeform 350"/>
              <p:cNvSpPr>
                <a:spLocks/>
              </p:cNvSpPr>
              <p:nvPr/>
            </p:nvSpPr>
            <p:spPr bwMode="auto">
              <a:xfrm>
                <a:off x="-11869738" y="2206626"/>
                <a:ext cx="850900" cy="211138"/>
              </a:xfrm>
              <a:custGeom>
                <a:avLst/>
                <a:gdLst>
                  <a:gd name="T0" fmla="*/ 188 w 227"/>
                  <a:gd name="T1" fmla="*/ 56 h 56"/>
                  <a:gd name="T2" fmla="*/ 0 w 227"/>
                  <a:gd name="T3" fmla="*/ 56 h 56"/>
                  <a:gd name="T4" fmla="*/ 41 w 227"/>
                  <a:gd name="T5" fmla="*/ 0 h 56"/>
                  <a:gd name="T6" fmla="*/ 227 w 227"/>
                  <a:gd name="T7" fmla="*/ 0 h 56"/>
                  <a:gd name="T8" fmla="*/ 222 w 227"/>
                  <a:gd name="T9" fmla="*/ 7 h 56"/>
                  <a:gd name="T10" fmla="*/ 89 w 227"/>
                  <a:gd name="T11" fmla="*/ 7 h 56"/>
                  <a:gd name="T12" fmla="*/ 78 w 227"/>
                  <a:gd name="T13" fmla="*/ 22 h 56"/>
                  <a:gd name="T14" fmla="*/ 203 w 227"/>
                  <a:gd name="T15" fmla="*/ 22 h 56"/>
                  <a:gd name="T16" fmla="*/ 198 w 227"/>
                  <a:gd name="T17" fmla="*/ 30 h 56"/>
                  <a:gd name="T18" fmla="*/ 73 w 227"/>
                  <a:gd name="T19" fmla="*/ 30 h 56"/>
                  <a:gd name="T20" fmla="*/ 60 w 227"/>
                  <a:gd name="T21" fmla="*/ 48 h 56"/>
                  <a:gd name="T22" fmla="*/ 194 w 227"/>
                  <a:gd name="T23" fmla="*/ 48 h 56"/>
                  <a:gd name="T24" fmla="*/ 188 w 227"/>
                  <a:gd name="T25" fmla="*/ 5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7" h="56">
                    <a:moveTo>
                      <a:pt x="188" y="56"/>
                    </a:moveTo>
                    <a:cubicBezTo>
                      <a:pt x="125" y="56"/>
                      <a:pt x="63" y="56"/>
                      <a:pt x="0" y="56"/>
                    </a:cubicBezTo>
                    <a:cubicBezTo>
                      <a:pt x="14" y="37"/>
                      <a:pt x="28" y="18"/>
                      <a:pt x="41" y="0"/>
                    </a:cubicBezTo>
                    <a:cubicBezTo>
                      <a:pt x="103" y="0"/>
                      <a:pt x="166" y="0"/>
                      <a:pt x="227" y="0"/>
                    </a:cubicBezTo>
                    <a:cubicBezTo>
                      <a:pt x="222" y="7"/>
                      <a:pt x="222" y="7"/>
                      <a:pt x="222" y="7"/>
                    </a:cubicBezTo>
                    <a:cubicBezTo>
                      <a:pt x="178" y="7"/>
                      <a:pt x="134" y="7"/>
                      <a:pt x="89" y="7"/>
                    </a:cubicBezTo>
                    <a:cubicBezTo>
                      <a:pt x="78" y="22"/>
                      <a:pt x="78" y="22"/>
                      <a:pt x="78" y="22"/>
                    </a:cubicBezTo>
                    <a:cubicBezTo>
                      <a:pt x="120" y="22"/>
                      <a:pt x="162" y="22"/>
                      <a:pt x="203" y="22"/>
                    </a:cubicBezTo>
                    <a:cubicBezTo>
                      <a:pt x="198" y="30"/>
                      <a:pt x="198" y="30"/>
                      <a:pt x="198" y="30"/>
                    </a:cubicBezTo>
                    <a:cubicBezTo>
                      <a:pt x="156" y="30"/>
                      <a:pt x="115" y="30"/>
                      <a:pt x="73" y="30"/>
                    </a:cubicBezTo>
                    <a:cubicBezTo>
                      <a:pt x="60" y="48"/>
                      <a:pt x="60" y="48"/>
                      <a:pt x="60" y="48"/>
                    </a:cubicBezTo>
                    <a:cubicBezTo>
                      <a:pt x="105" y="48"/>
                      <a:pt x="149" y="48"/>
                      <a:pt x="194" y="48"/>
                    </a:cubicBezTo>
                    <a:lnTo>
                      <a:pt x="188" y="56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5" name="Freeform 351"/>
              <p:cNvSpPr>
                <a:spLocks noEditPoints="1"/>
              </p:cNvSpPr>
              <p:nvPr/>
            </p:nvSpPr>
            <p:spPr bwMode="auto">
              <a:xfrm>
                <a:off x="-6499225" y="2206626"/>
                <a:ext cx="933450" cy="211138"/>
              </a:xfrm>
              <a:custGeom>
                <a:avLst/>
                <a:gdLst>
                  <a:gd name="T0" fmla="*/ 66 w 249"/>
                  <a:gd name="T1" fmla="*/ 33 h 56"/>
                  <a:gd name="T2" fmla="*/ 54 w 249"/>
                  <a:gd name="T3" fmla="*/ 56 h 56"/>
                  <a:gd name="T4" fmla="*/ 0 w 249"/>
                  <a:gd name="T5" fmla="*/ 56 h 56"/>
                  <a:gd name="T6" fmla="*/ 29 w 249"/>
                  <a:gd name="T7" fmla="*/ 0 h 56"/>
                  <a:gd name="T8" fmla="*/ 122 w 249"/>
                  <a:gd name="T9" fmla="*/ 0 h 56"/>
                  <a:gd name="T10" fmla="*/ 214 w 249"/>
                  <a:gd name="T11" fmla="*/ 4 h 56"/>
                  <a:gd name="T12" fmla="*/ 239 w 249"/>
                  <a:gd name="T13" fmla="*/ 16 h 56"/>
                  <a:gd name="T14" fmla="*/ 167 w 249"/>
                  <a:gd name="T15" fmla="*/ 31 h 56"/>
                  <a:gd name="T16" fmla="*/ 249 w 249"/>
                  <a:gd name="T17" fmla="*/ 56 h 56"/>
                  <a:gd name="T18" fmla="*/ 187 w 249"/>
                  <a:gd name="T19" fmla="*/ 56 h 56"/>
                  <a:gd name="T20" fmla="*/ 119 w 249"/>
                  <a:gd name="T21" fmla="*/ 33 h 56"/>
                  <a:gd name="T22" fmla="*/ 66 w 249"/>
                  <a:gd name="T23" fmla="*/ 33 h 56"/>
                  <a:gd name="T24" fmla="*/ 69 w 249"/>
                  <a:gd name="T25" fmla="*/ 26 h 56"/>
                  <a:gd name="T26" fmla="*/ 107 w 249"/>
                  <a:gd name="T27" fmla="*/ 26 h 56"/>
                  <a:gd name="T28" fmla="*/ 163 w 249"/>
                  <a:gd name="T29" fmla="*/ 23 h 56"/>
                  <a:gd name="T30" fmla="*/ 183 w 249"/>
                  <a:gd name="T31" fmla="*/ 16 h 56"/>
                  <a:gd name="T32" fmla="*/ 168 w 249"/>
                  <a:gd name="T33" fmla="*/ 9 h 56"/>
                  <a:gd name="T34" fmla="*/ 114 w 249"/>
                  <a:gd name="T35" fmla="*/ 7 h 56"/>
                  <a:gd name="T36" fmla="*/ 79 w 249"/>
                  <a:gd name="T37" fmla="*/ 7 h 56"/>
                  <a:gd name="T38" fmla="*/ 69 w 249"/>
                  <a:gd name="T39" fmla="*/ 2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49" h="56">
                    <a:moveTo>
                      <a:pt x="66" y="33"/>
                    </a:moveTo>
                    <a:cubicBezTo>
                      <a:pt x="62" y="41"/>
                      <a:pt x="58" y="48"/>
                      <a:pt x="54" y="56"/>
                    </a:cubicBezTo>
                    <a:cubicBezTo>
                      <a:pt x="36" y="56"/>
                      <a:pt x="18" y="56"/>
                      <a:pt x="0" y="56"/>
                    </a:cubicBezTo>
                    <a:cubicBezTo>
                      <a:pt x="10" y="37"/>
                      <a:pt x="19" y="18"/>
                      <a:pt x="29" y="0"/>
                    </a:cubicBezTo>
                    <a:cubicBezTo>
                      <a:pt x="60" y="0"/>
                      <a:pt x="91" y="0"/>
                      <a:pt x="122" y="0"/>
                    </a:cubicBezTo>
                    <a:cubicBezTo>
                      <a:pt x="164" y="0"/>
                      <a:pt x="195" y="1"/>
                      <a:pt x="214" y="4"/>
                    </a:cubicBezTo>
                    <a:cubicBezTo>
                      <a:pt x="233" y="7"/>
                      <a:pt x="239" y="16"/>
                      <a:pt x="239" y="16"/>
                    </a:cubicBezTo>
                    <a:cubicBezTo>
                      <a:pt x="236" y="23"/>
                      <a:pt x="212" y="28"/>
                      <a:pt x="167" y="31"/>
                    </a:cubicBezTo>
                    <a:cubicBezTo>
                      <a:pt x="195" y="39"/>
                      <a:pt x="222" y="47"/>
                      <a:pt x="249" y="56"/>
                    </a:cubicBezTo>
                    <a:cubicBezTo>
                      <a:pt x="228" y="56"/>
                      <a:pt x="208" y="56"/>
                      <a:pt x="187" y="56"/>
                    </a:cubicBezTo>
                    <a:cubicBezTo>
                      <a:pt x="164" y="48"/>
                      <a:pt x="142" y="41"/>
                      <a:pt x="119" y="33"/>
                    </a:cubicBezTo>
                    <a:cubicBezTo>
                      <a:pt x="101" y="33"/>
                      <a:pt x="83" y="33"/>
                      <a:pt x="66" y="33"/>
                    </a:cubicBezTo>
                    <a:close/>
                    <a:moveTo>
                      <a:pt x="69" y="26"/>
                    </a:moveTo>
                    <a:cubicBezTo>
                      <a:pt x="82" y="26"/>
                      <a:pt x="94" y="26"/>
                      <a:pt x="107" y="26"/>
                    </a:cubicBezTo>
                    <a:cubicBezTo>
                      <a:pt x="132" y="26"/>
                      <a:pt x="151" y="25"/>
                      <a:pt x="163" y="23"/>
                    </a:cubicBezTo>
                    <a:cubicBezTo>
                      <a:pt x="175" y="22"/>
                      <a:pt x="183" y="16"/>
                      <a:pt x="183" y="16"/>
                    </a:cubicBezTo>
                    <a:cubicBezTo>
                      <a:pt x="183" y="16"/>
                      <a:pt x="180" y="11"/>
                      <a:pt x="168" y="9"/>
                    </a:cubicBezTo>
                    <a:cubicBezTo>
                      <a:pt x="157" y="8"/>
                      <a:pt x="139" y="7"/>
                      <a:pt x="114" y="7"/>
                    </a:cubicBezTo>
                    <a:cubicBezTo>
                      <a:pt x="102" y="7"/>
                      <a:pt x="91" y="7"/>
                      <a:pt x="79" y="7"/>
                    </a:cubicBezTo>
                    <a:cubicBezTo>
                      <a:pt x="76" y="13"/>
                      <a:pt x="72" y="19"/>
                      <a:pt x="69" y="2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6" name="Freeform 352"/>
              <p:cNvSpPr>
                <a:spLocks/>
              </p:cNvSpPr>
              <p:nvPr/>
            </p:nvSpPr>
            <p:spPr bwMode="auto">
              <a:xfrm>
                <a:off x="-1144588" y="2206626"/>
                <a:ext cx="938213" cy="211138"/>
              </a:xfrm>
              <a:custGeom>
                <a:avLst/>
                <a:gdLst>
                  <a:gd name="T0" fmla="*/ 138 w 250"/>
                  <a:gd name="T1" fmla="*/ 56 h 56"/>
                  <a:gd name="T2" fmla="*/ 84 w 250"/>
                  <a:gd name="T3" fmla="*/ 56 h 56"/>
                  <a:gd name="T4" fmla="*/ 97 w 250"/>
                  <a:gd name="T5" fmla="*/ 7 h 56"/>
                  <a:gd name="T6" fmla="*/ 0 w 250"/>
                  <a:gd name="T7" fmla="*/ 7 h 56"/>
                  <a:gd name="T8" fmla="*/ 3 w 250"/>
                  <a:gd name="T9" fmla="*/ 0 h 56"/>
                  <a:gd name="T10" fmla="*/ 250 w 250"/>
                  <a:gd name="T11" fmla="*/ 0 h 56"/>
                  <a:gd name="T12" fmla="*/ 248 w 250"/>
                  <a:gd name="T13" fmla="*/ 7 h 56"/>
                  <a:gd name="T14" fmla="*/ 151 w 250"/>
                  <a:gd name="T15" fmla="*/ 7 h 56"/>
                  <a:gd name="T16" fmla="*/ 138 w 250"/>
                  <a:gd name="T17" fmla="*/ 5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50" h="56">
                    <a:moveTo>
                      <a:pt x="138" y="56"/>
                    </a:moveTo>
                    <a:cubicBezTo>
                      <a:pt x="120" y="56"/>
                      <a:pt x="102" y="56"/>
                      <a:pt x="84" y="56"/>
                    </a:cubicBezTo>
                    <a:cubicBezTo>
                      <a:pt x="88" y="39"/>
                      <a:pt x="93" y="23"/>
                      <a:pt x="97" y="7"/>
                    </a:cubicBezTo>
                    <a:cubicBezTo>
                      <a:pt x="65" y="7"/>
                      <a:pt x="33" y="7"/>
                      <a:pt x="0" y="7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85" y="0"/>
                      <a:pt x="168" y="0"/>
                      <a:pt x="250" y="0"/>
                    </a:cubicBezTo>
                    <a:cubicBezTo>
                      <a:pt x="248" y="7"/>
                      <a:pt x="248" y="7"/>
                      <a:pt x="248" y="7"/>
                    </a:cubicBezTo>
                    <a:cubicBezTo>
                      <a:pt x="216" y="7"/>
                      <a:pt x="184" y="7"/>
                      <a:pt x="151" y="7"/>
                    </a:cubicBezTo>
                    <a:cubicBezTo>
                      <a:pt x="147" y="23"/>
                      <a:pt x="142" y="39"/>
                      <a:pt x="138" y="5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7" name="Freeform 353"/>
              <p:cNvSpPr>
                <a:spLocks/>
              </p:cNvSpPr>
              <p:nvPr/>
            </p:nvSpPr>
            <p:spPr bwMode="auto">
              <a:xfrm>
                <a:off x="4090988" y="2206626"/>
                <a:ext cx="1023938" cy="211138"/>
              </a:xfrm>
              <a:custGeom>
                <a:avLst/>
                <a:gdLst>
                  <a:gd name="T0" fmla="*/ 135 w 273"/>
                  <a:gd name="T1" fmla="*/ 25 h 56"/>
                  <a:gd name="T2" fmla="*/ 215 w 273"/>
                  <a:gd name="T3" fmla="*/ 0 h 56"/>
                  <a:gd name="T4" fmla="*/ 273 w 273"/>
                  <a:gd name="T5" fmla="*/ 0 h 56"/>
                  <a:gd name="T6" fmla="*/ 161 w 273"/>
                  <a:gd name="T7" fmla="*/ 34 h 56"/>
                  <a:gd name="T8" fmla="*/ 160 w 273"/>
                  <a:gd name="T9" fmla="*/ 56 h 56"/>
                  <a:gd name="T10" fmla="*/ 105 w 273"/>
                  <a:gd name="T11" fmla="*/ 56 h 56"/>
                  <a:gd name="T12" fmla="*/ 107 w 273"/>
                  <a:gd name="T13" fmla="*/ 34 h 56"/>
                  <a:gd name="T14" fmla="*/ 0 w 273"/>
                  <a:gd name="T15" fmla="*/ 0 h 56"/>
                  <a:gd name="T16" fmla="*/ 59 w 273"/>
                  <a:gd name="T17" fmla="*/ 0 h 56"/>
                  <a:gd name="T18" fmla="*/ 135 w 273"/>
                  <a:gd name="T19" fmla="*/ 25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73" h="56">
                    <a:moveTo>
                      <a:pt x="135" y="25"/>
                    </a:moveTo>
                    <a:cubicBezTo>
                      <a:pt x="162" y="17"/>
                      <a:pt x="188" y="8"/>
                      <a:pt x="215" y="0"/>
                    </a:cubicBezTo>
                    <a:cubicBezTo>
                      <a:pt x="234" y="0"/>
                      <a:pt x="254" y="0"/>
                      <a:pt x="273" y="0"/>
                    </a:cubicBezTo>
                    <a:cubicBezTo>
                      <a:pt x="236" y="11"/>
                      <a:pt x="199" y="22"/>
                      <a:pt x="161" y="34"/>
                    </a:cubicBezTo>
                    <a:cubicBezTo>
                      <a:pt x="161" y="41"/>
                      <a:pt x="160" y="48"/>
                      <a:pt x="160" y="56"/>
                    </a:cubicBezTo>
                    <a:cubicBezTo>
                      <a:pt x="142" y="56"/>
                      <a:pt x="124" y="56"/>
                      <a:pt x="105" y="56"/>
                    </a:cubicBezTo>
                    <a:cubicBezTo>
                      <a:pt x="106" y="48"/>
                      <a:pt x="106" y="41"/>
                      <a:pt x="107" y="34"/>
                    </a:cubicBezTo>
                    <a:cubicBezTo>
                      <a:pt x="71" y="23"/>
                      <a:pt x="36" y="11"/>
                      <a:pt x="0" y="0"/>
                    </a:cubicBezTo>
                    <a:cubicBezTo>
                      <a:pt x="20" y="0"/>
                      <a:pt x="39" y="0"/>
                      <a:pt x="59" y="0"/>
                    </a:cubicBezTo>
                    <a:cubicBezTo>
                      <a:pt x="84" y="8"/>
                      <a:pt x="109" y="17"/>
                      <a:pt x="135" y="2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8" name="Freeform 354"/>
              <p:cNvSpPr>
                <a:spLocks/>
              </p:cNvSpPr>
              <p:nvPr/>
            </p:nvSpPr>
            <p:spPr bwMode="auto">
              <a:xfrm>
                <a:off x="9548813" y="2206626"/>
                <a:ext cx="1001713" cy="211138"/>
              </a:xfrm>
              <a:custGeom>
                <a:avLst/>
                <a:gdLst>
                  <a:gd name="T0" fmla="*/ 261 w 267"/>
                  <a:gd name="T1" fmla="*/ 0 h 56"/>
                  <a:gd name="T2" fmla="*/ 267 w 267"/>
                  <a:gd name="T3" fmla="*/ 36 h 56"/>
                  <a:gd name="T4" fmla="*/ 254 w 267"/>
                  <a:gd name="T5" fmla="*/ 47 h 56"/>
                  <a:gd name="T6" fmla="*/ 209 w 267"/>
                  <a:gd name="T7" fmla="*/ 54 h 56"/>
                  <a:gd name="T8" fmla="*/ 138 w 267"/>
                  <a:gd name="T9" fmla="*/ 56 h 56"/>
                  <a:gd name="T10" fmla="*/ 41 w 267"/>
                  <a:gd name="T11" fmla="*/ 51 h 56"/>
                  <a:gd name="T12" fmla="*/ 5 w 267"/>
                  <a:gd name="T13" fmla="*/ 36 h 56"/>
                  <a:gd name="T14" fmla="*/ 0 w 267"/>
                  <a:gd name="T15" fmla="*/ 0 h 56"/>
                  <a:gd name="T16" fmla="*/ 54 w 267"/>
                  <a:gd name="T17" fmla="*/ 0 h 56"/>
                  <a:gd name="T18" fmla="*/ 59 w 267"/>
                  <a:gd name="T19" fmla="*/ 35 h 56"/>
                  <a:gd name="T20" fmla="*/ 80 w 267"/>
                  <a:gd name="T21" fmla="*/ 45 h 56"/>
                  <a:gd name="T22" fmla="*/ 139 w 267"/>
                  <a:gd name="T23" fmla="*/ 48 h 56"/>
                  <a:gd name="T24" fmla="*/ 213 w 267"/>
                  <a:gd name="T25" fmla="*/ 35 h 56"/>
                  <a:gd name="T26" fmla="*/ 207 w 267"/>
                  <a:gd name="T27" fmla="*/ 0 h 56"/>
                  <a:gd name="T28" fmla="*/ 261 w 267"/>
                  <a:gd name="T29" fmla="*/ 0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67" h="56">
                    <a:moveTo>
                      <a:pt x="261" y="0"/>
                    </a:moveTo>
                    <a:cubicBezTo>
                      <a:pt x="263" y="12"/>
                      <a:pt x="265" y="24"/>
                      <a:pt x="267" y="36"/>
                    </a:cubicBezTo>
                    <a:cubicBezTo>
                      <a:pt x="267" y="36"/>
                      <a:pt x="264" y="43"/>
                      <a:pt x="254" y="47"/>
                    </a:cubicBezTo>
                    <a:cubicBezTo>
                      <a:pt x="244" y="50"/>
                      <a:pt x="229" y="52"/>
                      <a:pt x="209" y="54"/>
                    </a:cubicBezTo>
                    <a:cubicBezTo>
                      <a:pt x="190" y="55"/>
                      <a:pt x="166" y="56"/>
                      <a:pt x="138" y="56"/>
                    </a:cubicBezTo>
                    <a:cubicBezTo>
                      <a:pt x="97" y="56"/>
                      <a:pt x="65" y="54"/>
                      <a:pt x="41" y="51"/>
                    </a:cubicBezTo>
                    <a:cubicBezTo>
                      <a:pt x="18" y="47"/>
                      <a:pt x="6" y="42"/>
                      <a:pt x="5" y="36"/>
                    </a:cubicBezTo>
                    <a:cubicBezTo>
                      <a:pt x="3" y="24"/>
                      <a:pt x="1" y="12"/>
                      <a:pt x="0" y="0"/>
                    </a:cubicBezTo>
                    <a:cubicBezTo>
                      <a:pt x="18" y="0"/>
                      <a:pt x="36" y="0"/>
                      <a:pt x="54" y="0"/>
                    </a:cubicBezTo>
                    <a:cubicBezTo>
                      <a:pt x="55" y="11"/>
                      <a:pt x="57" y="23"/>
                      <a:pt x="59" y="35"/>
                    </a:cubicBezTo>
                    <a:cubicBezTo>
                      <a:pt x="59" y="35"/>
                      <a:pt x="67" y="43"/>
                      <a:pt x="80" y="45"/>
                    </a:cubicBezTo>
                    <a:cubicBezTo>
                      <a:pt x="93" y="47"/>
                      <a:pt x="112" y="48"/>
                      <a:pt x="139" y="48"/>
                    </a:cubicBezTo>
                    <a:cubicBezTo>
                      <a:pt x="190" y="48"/>
                      <a:pt x="215" y="44"/>
                      <a:pt x="213" y="35"/>
                    </a:cubicBezTo>
                    <a:cubicBezTo>
                      <a:pt x="211" y="23"/>
                      <a:pt x="209" y="11"/>
                      <a:pt x="207" y="0"/>
                    </a:cubicBezTo>
                    <a:cubicBezTo>
                      <a:pt x="225" y="0"/>
                      <a:pt x="243" y="0"/>
                      <a:pt x="26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9" name="Freeform 355"/>
              <p:cNvSpPr>
                <a:spLocks/>
              </p:cNvSpPr>
              <p:nvPr/>
            </p:nvSpPr>
            <p:spPr bwMode="auto">
              <a:xfrm>
                <a:off x="15249525" y="2206626"/>
                <a:ext cx="284163" cy="211138"/>
              </a:xfrm>
              <a:custGeom>
                <a:avLst/>
                <a:gdLst>
                  <a:gd name="T0" fmla="*/ 21 w 76"/>
                  <a:gd name="T1" fmla="*/ 56 h 56"/>
                  <a:gd name="T2" fmla="*/ 0 w 76"/>
                  <a:gd name="T3" fmla="*/ 0 h 56"/>
                  <a:gd name="T4" fmla="*/ 54 w 76"/>
                  <a:gd name="T5" fmla="*/ 0 h 56"/>
                  <a:gd name="T6" fmla="*/ 76 w 76"/>
                  <a:gd name="T7" fmla="*/ 56 h 56"/>
                  <a:gd name="T8" fmla="*/ 21 w 76"/>
                  <a:gd name="T9" fmla="*/ 5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6" h="56">
                    <a:moveTo>
                      <a:pt x="21" y="56"/>
                    </a:moveTo>
                    <a:cubicBezTo>
                      <a:pt x="14" y="37"/>
                      <a:pt x="7" y="18"/>
                      <a:pt x="0" y="0"/>
                    </a:cubicBezTo>
                    <a:cubicBezTo>
                      <a:pt x="18" y="0"/>
                      <a:pt x="36" y="0"/>
                      <a:pt x="54" y="0"/>
                    </a:cubicBezTo>
                    <a:cubicBezTo>
                      <a:pt x="61" y="18"/>
                      <a:pt x="68" y="37"/>
                      <a:pt x="76" y="56"/>
                    </a:cubicBezTo>
                    <a:cubicBezTo>
                      <a:pt x="57" y="56"/>
                      <a:pt x="39" y="56"/>
                      <a:pt x="21" y="5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0" name="Freeform 356"/>
              <p:cNvSpPr>
                <a:spLocks noEditPoints="1"/>
              </p:cNvSpPr>
              <p:nvPr/>
            </p:nvSpPr>
            <p:spPr bwMode="auto">
              <a:xfrm>
                <a:off x="20226338" y="2203451"/>
                <a:ext cx="1203325" cy="214313"/>
              </a:xfrm>
              <a:custGeom>
                <a:avLst/>
                <a:gdLst>
                  <a:gd name="T0" fmla="*/ 315 w 321"/>
                  <a:gd name="T1" fmla="*/ 28 h 57"/>
                  <a:gd name="T2" fmla="*/ 288 w 321"/>
                  <a:gd name="T3" fmla="*/ 50 h 57"/>
                  <a:gd name="T4" fmla="*/ 178 w 321"/>
                  <a:gd name="T5" fmla="*/ 57 h 57"/>
                  <a:gd name="T6" fmla="*/ 58 w 321"/>
                  <a:gd name="T7" fmla="*/ 50 h 57"/>
                  <a:gd name="T8" fmla="*/ 5 w 321"/>
                  <a:gd name="T9" fmla="*/ 28 h 57"/>
                  <a:gd name="T10" fmla="*/ 33 w 321"/>
                  <a:gd name="T11" fmla="*/ 7 h 57"/>
                  <a:gd name="T12" fmla="*/ 144 w 321"/>
                  <a:gd name="T13" fmla="*/ 0 h 57"/>
                  <a:gd name="T14" fmla="*/ 262 w 321"/>
                  <a:gd name="T15" fmla="*/ 7 h 57"/>
                  <a:gd name="T16" fmla="*/ 315 w 321"/>
                  <a:gd name="T17" fmla="*/ 28 h 57"/>
                  <a:gd name="T18" fmla="*/ 63 w 321"/>
                  <a:gd name="T19" fmla="*/ 28 h 57"/>
                  <a:gd name="T20" fmla="*/ 97 w 321"/>
                  <a:gd name="T21" fmla="*/ 44 h 57"/>
                  <a:gd name="T22" fmla="*/ 173 w 321"/>
                  <a:gd name="T23" fmla="*/ 49 h 57"/>
                  <a:gd name="T24" fmla="*/ 243 w 321"/>
                  <a:gd name="T25" fmla="*/ 44 h 57"/>
                  <a:gd name="T26" fmla="*/ 258 w 321"/>
                  <a:gd name="T27" fmla="*/ 28 h 57"/>
                  <a:gd name="T28" fmla="*/ 224 w 321"/>
                  <a:gd name="T29" fmla="*/ 13 h 57"/>
                  <a:gd name="T30" fmla="*/ 148 w 321"/>
                  <a:gd name="T31" fmla="*/ 8 h 57"/>
                  <a:gd name="T32" fmla="*/ 78 w 321"/>
                  <a:gd name="T33" fmla="*/ 13 h 57"/>
                  <a:gd name="T34" fmla="*/ 63 w 321"/>
                  <a:gd name="T35" fmla="*/ 28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21" h="57">
                    <a:moveTo>
                      <a:pt x="315" y="28"/>
                    </a:moveTo>
                    <a:cubicBezTo>
                      <a:pt x="321" y="38"/>
                      <a:pt x="312" y="45"/>
                      <a:pt x="288" y="50"/>
                    </a:cubicBezTo>
                    <a:cubicBezTo>
                      <a:pt x="264" y="55"/>
                      <a:pt x="228" y="57"/>
                      <a:pt x="178" y="57"/>
                    </a:cubicBezTo>
                    <a:cubicBezTo>
                      <a:pt x="128" y="57"/>
                      <a:pt x="88" y="55"/>
                      <a:pt x="58" y="50"/>
                    </a:cubicBezTo>
                    <a:cubicBezTo>
                      <a:pt x="28" y="45"/>
                      <a:pt x="11" y="38"/>
                      <a:pt x="5" y="28"/>
                    </a:cubicBezTo>
                    <a:cubicBezTo>
                      <a:pt x="0" y="19"/>
                      <a:pt x="9" y="12"/>
                      <a:pt x="33" y="7"/>
                    </a:cubicBezTo>
                    <a:cubicBezTo>
                      <a:pt x="57" y="2"/>
                      <a:pt x="94" y="0"/>
                      <a:pt x="144" y="0"/>
                    </a:cubicBezTo>
                    <a:cubicBezTo>
                      <a:pt x="193" y="0"/>
                      <a:pt x="232" y="2"/>
                      <a:pt x="262" y="7"/>
                    </a:cubicBezTo>
                    <a:cubicBezTo>
                      <a:pt x="292" y="12"/>
                      <a:pt x="310" y="19"/>
                      <a:pt x="315" y="28"/>
                    </a:cubicBezTo>
                    <a:close/>
                    <a:moveTo>
                      <a:pt x="63" y="28"/>
                    </a:moveTo>
                    <a:cubicBezTo>
                      <a:pt x="67" y="35"/>
                      <a:pt x="78" y="40"/>
                      <a:pt x="97" y="44"/>
                    </a:cubicBezTo>
                    <a:cubicBezTo>
                      <a:pt x="115" y="48"/>
                      <a:pt x="141" y="49"/>
                      <a:pt x="173" y="49"/>
                    </a:cubicBezTo>
                    <a:cubicBezTo>
                      <a:pt x="205" y="49"/>
                      <a:pt x="229" y="48"/>
                      <a:pt x="243" y="44"/>
                    </a:cubicBezTo>
                    <a:cubicBezTo>
                      <a:pt x="257" y="41"/>
                      <a:pt x="262" y="35"/>
                      <a:pt x="258" y="28"/>
                    </a:cubicBezTo>
                    <a:cubicBezTo>
                      <a:pt x="254" y="22"/>
                      <a:pt x="243" y="17"/>
                      <a:pt x="224" y="13"/>
                    </a:cubicBezTo>
                    <a:cubicBezTo>
                      <a:pt x="206" y="9"/>
                      <a:pt x="180" y="8"/>
                      <a:pt x="148" y="8"/>
                    </a:cubicBezTo>
                    <a:cubicBezTo>
                      <a:pt x="116" y="8"/>
                      <a:pt x="93" y="9"/>
                      <a:pt x="78" y="13"/>
                    </a:cubicBezTo>
                    <a:cubicBezTo>
                      <a:pt x="64" y="17"/>
                      <a:pt x="59" y="22"/>
                      <a:pt x="63" y="28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1" name="Freeform 357"/>
              <p:cNvSpPr>
                <a:spLocks noEditPoints="1"/>
              </p:cNvSpPr>
              <p:nvPr/>
            </p:nvSpPr>
            <p:spPr bwMode="auto">
              <a:xfrm>
                <a:off x="-22659975" y="3165476"/>
                <a:ext cx="1200150" cy="230188"/>
              </a:xfrm>
              <a:custGeom>
                <a:avLst/>
                <a:gdLst>
                  <a:gd name="T0" fmla="*/ 260 w 320"/>
                  <a:gd name="T1" fmla="*/ 61 h 61"/>
                  <a:gd name="T2" fmla="*/ 244 w 320"/>
                  <a:gd name="T3" fmla="*/ 44 h 61"/>
                  <a:gd name="T4" fmla="*/ 113 w 320"/>
                  <a:gd name="T5" fmla="*/ 44 h 61"/>
                  <a:gd name="T6" fmla="*/ 60 w 320"/>
                  <a:gd name="T7" fmla="*/ 61 h 61"/>
                  <a:gd name="T8" fmla="*/ 0 w 320"/>
                  <a:gd name="T9" fmla="*/ 61 h 61"/>
                  <a:gd name="T10" fmla="*/ 197 w 320"/>
                  <a:gd name="T11" fmla="*/ 0 h 61"/>
                  <a:gd name="T12" fmla="*/ 258 w 320"/>
                  <a:gd name="T13" fmla="*/ 0 h 61"/>
                  <a:gd name="T14" fmla="*/ 320 w 320"/>
                  <a:gd name="T15" fmla="*/ 61 h 61"/>
                  <a:gd name="T16" fmla="*/ 260 w 320"/>
                  <a:gd name="T17" fmla="*/ 61 h 61"/>
                  <a:gd name="T18" fmla="*/ 239 w 320"/>
                  <a:gd name="T19" fmla="*/ 35 h 61"/>
                  <a:gd name="T20" fmla="*/ 225 w 320"/>
                  <a:gd name="T21" fmla="*/ 19 h 61"/>
                  <a:gd name="T22" fmla="*/ 221 w 320"/>
                  <a:gd name="T23" fmla="*/ 14 h 61"/>
                  <a:gd name="T24" fmla="*/ 218 w 320"/>
                  <a:gd name="T25" fmla="*/ 9 h 61"/>
                  <a:gd name="T26" fmla="*/ 187 w 320"/>
                  <a:gd name="T27" fmla="*/ 20 h 61"/>
                  <a:gd name="T28" fmla="*/ 139 w 320"/>
                  <a:gd name="T29" fmla="*/ 35 h 61"/>
                  <a:gd name="T30" fmla="*/ 239 w 320"/>
                  <a:gd name="T31" fmla="*/ 35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20" h="61">
                    <a:moveTo>
                      <a:pt x="260" y="61"/>
                    </a:moveTo>
                    <a:cubicBezTo>
                      <a:pt x="244" y="44"/>
                      <a:pt x="244" y="44"/>
                      <a:pt x="244" y="44"/>
                    </a:cubicBezTo>
                    <a:cubicBezTo>
                      <a:pt x="200" y="44"/>
                      <a:pt x="156" y="44"/>
                      <a:pt x="113" y="44"/>
                    </a:cubicBezTo>
                    <a:cubicBezTo>
                      <a:pt x="95" y="50"/>
                      <a:pt x="78" y="55"/>
                      <a:pt x="60" y="61"/>
                    </a:cubicBezTo>
                    <a:cubicBezTo>
                      <a:pt x="40" y="61"/>
                      <a:pt x="20" y="61"/>
                      <a:pt x="0" y="61"/>
                    </a:cubicBezTo>
                    <a:cubicBezTo>
                      <a:pt x="66" y="40"/>
                      <a:pt x="132" y="20"/>
                      <a:pt x="197" y="0"/>
                    </a:cubicBezTo>
                    <a:cubicBezTo>
                      <a:pt x="217" y="0"/>
                      <a:pt x="238" y="0"/>
                      <a:pt x="258" y="0"/>
                    </a:cubicBezTo>
                    <a:cubicBezTo>
                      <a:pt x="279" y="20"/>
                      <a:pt x="299" y="41"/>
                      <a:pt x="320" y="61"/>
                    </a:cubicBezTo>
                    <a:cubicBezTo>
                      <a:pt x="300" y="61"/>
                      <a:pt x="280" y="61"/>
                      <a:pt x="260" y="61"/>
                    </a:cubicBezTo>
                    <a:close/>
                    <a:moveTo>
                      <a:pt x="239" y="35"/>
                    </a:moveTo>
                    <a:cubicBezTo>
                      <a:pt x="225" y="19"/>
                      <a:pt x="225" y="19"/>
                      <a:pt x="225" y="19"/>
                    </a:cubicBezTo>
                    <a:cubicBezTo>
                      <a:pt x="221" y="14"/>
                      <a:pt x="221" y="14"/>
                      <a:pt x="221" y="14"/>
                    </a:cubicBezTo>
                    <a:cubicBezTo>
                      <a:pt x="218" y="9"/>
                      <a:pt x="218" y="9"/>
                      <a:pt x="218" y="9"/>
                    </a:cubicBezTo>
                    <a:cubicBezTo>
                      <a:pt x="210" y="12"/>
                      <a:pt x="200" y="16"/>
                      <a:pt x="187" y="20"/>
                    </a:cubicBezTo>
                    <a:cubicBezTo>
                      <a:pt x="171" y="25"/>
                      <a:pt x="155" y="30"/>
                      <a:pt x="139" y="35"/>
                    </a:cubicBezTo>
                    <a:cubicBezTo>
                      <a:pt x="172" y="35"/>
                      <a:pt x="206" y="35"/>
                      <a:pt x="239" y="3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2" name="Freeform 358"/>
              <p:cNvSpPr>
                <a:spLocks/>
              </p:cNvSpPr>
              <p:nvPr/>
            </p:nvSpPr>
            <p:spPr bwMode="auto">
              <a:xfrm>
                <a:off x="-16952913" y="3165476"/>
                <a:ext cx="990600" cy="233363"/>
              </a:xfrm>
              <a:custGeom>
                <a:avLst/>
                <a:gdLst>
                  <a:gd name="T0" fmla="*/ 234 w 264"/>
                  <a:gd name="T1" fmla="*/ 44 h 62"/>
                  <a:gd name="T2" fmla="*/ 189 w 264"/>
                  <a:gd name="T3" fmla="*/ 57 h 62"/>
                  <a:gd name="T4" fmla="*/ 93 w 264"/>
                  <a:gd name="T5" fmla="*/ 62 h 62"/>
                  <a:gd name="T6" fmla="*/ 0 w 264"/>
                  <a:gd name="T7" fmla="*/ 58 h 62"/>
                  <a:gd name="T8" fmla="*/ 9 w 264"/>
                  <a:gd name="T9" fmla="*/ 49 h 62"/>
                  <a:gd name="T10" fmla="*/ 56 w 264"/>
                  <a:gd name="T11" fmla="*/ 52 h 62"/>
                  <a:gd name="T12" fmla="*/ 105 w 264"/>
                  <a:gd name="T13" fmla="*/ 53 h 62"/>
                  <a:gd name="T14" fmla="*/ 156 w 264"/>
                  <a:gd name="T15" fmla="*/ 51 h 62"/>
                  <a:gd name="T16" fmla="*/ 177 w 264"/>
                  <a:gd name="T17" fmla="*/ 45 h 62"/>
                  <a:gd name="T18" fmla="*/ 168 w 264"/>
                  <a:gd name="T19" fmla="*/ 39 h 62"/>
                  <a:gd name="T20" fmla="*/ 112 w 264"/>
                  <a:gd name="T21" fmla="*/ 34 h 62"/>
                  <a:gd name="T22" fmla="*/ 53 w 264"/>
                  <a:gd name="T23" fmla="*/ 26 h 62"/>
                  <a:gd name="T24" fmla="*/ 43 w 264"/>
                  <a:gd name="T25" fmla="*/ 16 h 62"/>
                  <a:gd name="T26" fmla="*/ 84 w 264"/>
                  <a:gd name="T27" fmla="*/ 4 h 62"/>
                  <a:gd name="T28" fmla="*/ 170 w 264"/>
                  <a:gd name="T29" fmla="*/ 0 h 62"/>
                  <a:gd name="T30" fmla="*/ 264 w 264"/>
                  <a:gd name="T31" fmla="*/ 4 h 62"/>
                  <a:gd name="T32" fmla="*/ 240 w 264"/>
                  <a:gd name="T33" fmla="*/ 11 h 62"/>
                  <a:gd name="T34" fmla="*/ 161 w 264"/>
                  <a:gd name="T35" fmla="*/ 8 h 62"/>
                  <a:gd name="T36" fmla="*/ 118 w 264"/>
                  <a:gd name="T37" fmla="*/ 10 h 62"/>
                  <a:gd name="T38" fmla="*/ 99 w 264"/>
                  <a:gd name="T39" fmla="*/ 16 h 62"/>
                  <a:gd name="T40" fmla="*/ 101 w 264"/>
                  <a:gd name="T41" fmla="*/ 20 h 62"/>
                  <a:gd name="T42" fmla="*/ 117 w 264"/>
                  <a:gd name="T43" fmla="*/ 23 h 62"/>
                  <a:gd name="T44" fmla="*/ 160 w 264"/>
                  <a:gd name="T45" fmla="*/ 27 h 62"/>
                  <a:gd name="T46" fmla="*/ 211 w 264"/>
                  <a:gd name="T47" fmla="*/ 32 h 62"/>
                  <a:gd name="T48" fmla="*/ 232 w 264"/>
                  <a:gd name="T49" fmla="*/ 37 h 62"/>
                  <a:gd name="T50" fmla="*/ 234 w 264"/>
                  <a:gd name="T51" fmla="*/ 44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64" h="62">
                    <a:moveTo>
                      <a:pt x="234" y="44"/>
                    </a:moveTo>
                    <a:cubicBezTo>
                      <a:pt x="234" y="44"/>
                      <a:pt x="214" y="54"/>
                      <a:pt x="189" y="57"/>
                    </a:cubicBezTo>
                    <a:cubicBezTo>
                      <a:pt x="164" y="60"/>
                      <a:pt x="132" y="62"/>
                      <a:pt x="93" y="62"/>
                    </a:cubicBezTo>
                    <a:cubicBezTo>
                      <a:pt x="54" y="62"/>
                      <a:pt x="23" y="61"/>
                      <a:pt x="0" y="58"/>
                    </a:cubicBezTo>
                    <a:cubicBezTo>
                      <a:pt x="9" y="49"/>
                      <a:pt x="9" y="49"/>
                      <a:pt x="9" y="49"/>
                    </a:cubicBezTo>
                    <a:cubicBezTo>
                      <a:pt x="23" y="50"/>
                      <a:pt x="39" y="51"/>
                      <a:pt x="56" y="52"/>
                    </a:cubicBezTo>
                    <a:cubicBezTo>
                      <a:pt x="73" y="53"/>
                      <a:pt x="89" y="53"/>
                      <a:pt x="105" y="53"/>
                    </a:cubicBezTo>
                    <a:cubicBezTo>
                      <a:pt x="127" y="53"/>
                      <a:pt x="144" y="53"/>
                      <a:pt x="156" y="51"/>
                    </a:cubicBezTo>
                    <a:cubicBezTo>
                      <a:pt x="168" y="50"/>
                      <a:pt x="177" y="45"/>
                      <a:pt x="177" y="45"/>
                    </a:cubicBezTo>
                    <a:cubicBezTo>
                      <a:pt x="177" y="45"/>
                      <a:pt x="176" y="41"/>
                      <a:pt x="168" y="39"/>
                    </a:cubicBezTo>
                    <a:cubicBezTo>
                      <a:pt x="159" y="38"/>
                      <a:pt x="141" y="36"/>
                      <a:pt x="112" y="34"/>
                    </a:cubicBezTo>
                    <a:cubicBezTo>
                      <a:pt x="83" y="31"/>
                      <a:pt x="63" y="29"/>
                      <a:pt x="53" y="26"/>
                    </a:cubicBezTo>
                    <a:cubicBezTo>
                      <a:pt x="43" y="23"/>
                      <a:pt x="43" y="16"/>
                      <a:pt x="43" y="16"/>
                    </a:cubicBezTo>
                    <a:cubicBezTo>
                      <a:pt x="43" y="16"/>
                      <a:pt x="61" y="7"/>
                      <a:pt x="84" y="4"/>
                    </a:cubicBezTo>
                    <a:cubicBezTo>
                      <a:pt x="107" y="1"/>
                      <a:pt x="136" y="0"/>
                      <a:pt x="170" y="0"/>
                    </a:cubicBezTo>
                    <a:cubicBezTo>
                      <a:pt x="203" y="0"/>
                      <a:pt x="234" y="1"/>
                      <a:pt x="264" y="4"/>
                    </a:cubicBezTo>
                    <a:cubicBezTo>
                      <a:pt x="256" y="6"/>
                      <a:pt x="248" y="9"/>
                      <a:pt x="240" y="11"/>
                    </a:cubicBezTo>
                    <a:cubicBezTo>
                      <a:pt x="211" y="9"/>
                      <a:pt x="185" y="8"/>
                      <a:pt x="161" y="8"/>
                    </a:cubicBezTo>
                    <a:cubicBezTo>
                      <a:pt x="143" y="8"/>
                      <a:pt x="128" y="9"/>
                      <a:pt x="118" y="10"/>
                    </a:cubicBezTo>
                    <a:cubicBezTo>
                      <a:pt x="107" y="11"/>
                      <a:pt x="99" y="16"/>
                      <a:pt x="99" y="16"/>
                    </a:cubicBezTo>
                    <a:cubicBezTo>
                      <a:pt x="101" y="20"/>
                      <a:pt x="101" y="20"/>
                      <a:pt x="101" y="20"/>
                    </a:cubicBezTo>
                    <a:cubicBezTo>
                      <a:pt x="101" y="20"/>
                      <a:pt x="109" y="22"/>
                      <a:pt x="117" y="23"/>
                    </a:cubicBezTo>
                    <a:cubicBezTo>
                      <a:pt x="124" y="24"/>
                      <a:pt x="139" y="25"/>
                      <a:pt x="160" y="27"/>
                    </a:cubicBezTo>
                    <a:cubicBezTo>
                      <a:pt x="183" y="29"/>
                      <a:pt x="200" y="30"/>
                      <a:pt x="211" y="32"/>
                    </a:cubicBezTo>
                    <a:cubicBezTo>
                      <a:pt x="221" y="33"/>
                      <a:pt x="232" y="37"/>
                      <a:pt x="232" y="37"/>
                    </a:cubicBezTo>
                    <a:lnTo>
                      <a:pt x="234" y="44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3" name="Freeform 359"/>
              <p:cNvSpPr>
                <a:spLocks noEditPoints="1"/>
              </p:cNvSpPr>
              <p:nvPr/>
            </p:nvSpPr>
            <p:spPr bwMode="auto">
              <a:xfrm>
                <a:off x="-11450638" y="3165476"/>
                <a:ext cx="1150938" cy="230188"/>
              </a:xfrm>
              <a:custGeom>
                <a:avLst/>
                <a:gdLst>
                  <a:gd name="T0" fmla="*/ 301 w 307"/>
                  <a:gd name="T1" fmla="*/ 30 h 61"/>
                  <a:gd name="T2" fmla="*/ 239 w 307"/>
                  <a:gd name="T3" fmla="*/ 53 h 61"/>
                  <a:gd name="T4" fmla="*/ 97 w 307"/>
                  <a:gd name="T5" fmla="*/ 61 h 61"/>
                  <a:gd name="T6" fmla="*/ 0 w 307"/>
                  <a:gd name="T7" fmla="*/ 61 h 61"/>
                  <a:gd name="T8" fmla="*/ 42 w 307"/>
                  <a:gd name="T9" fmla="*/ 0 h 61"/>
                  <a:gd name="T10" fmla="*/ 148 w 307"/>
                  <a:gd name="T11" fmla="*/ 0 h 61"/>
                  <a:gd name="T12" fmla="*/ 270 w 307"/>
                  <a:gd name="T13" fmla="*/ 8 h 61"/>
                  <a:gd name="T14" fmla="*/ 301 w 307"/>
                  <a:gd name="T15" fmla="*/ 30 h 61"/>
                  <a:gd name="T16" fmla="*/ 242 w 307"/>
                  <a:gd name="T17" fmla="*/ 30 h 61"/>
                  <a:gd name="T18" fmla="*/ 141 w 307"/>
                  <a:gd name="T19" fmla="*/ 9 h 61"/>
                  <a:gd name="T20" fmla="*/ 92 w 307"/>
                  <a:gd name="T21" fmla="*/ 9 h 61"/>
                  <a:gd name="T22" fmla="*/ 62 w 307"/>
                  <a:gd name="T23" fmla="*/ 53 h 61"/>
                  <a:gd name="T24" fmla="*/ 103 w 307"/>
                  <a:gd name="T25" fmla="*/ 53 h 61"/>
                  <a:gd name="T26" fmla="*/ 242 w 307"/>
                  <a:gd name="T27" fmla="*/ 30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07" h="61">
                    <a:moveTo>
                      <a:pt x="301" y="30"/>
                    </a:moveTo>
                    <a:cubicBezTo>
                      <a:pt x="295" y="40"/>
                      <a:pt x="274" y="47"/>
                      <a:pt x="239" y="53"/>
                    </a:cubicBezTo>
                    <a:cubicBezTo>
                      <a:pt x="204" y="58"/>
                      <a:pt x="156" y="61"/>
                      <a:pt x="97" y="61"/>
                    </a:cubicBezTo>
                    <a:cubicBezTo>
                      <a:pt x="65" y="61"/>
                      <a:pt x="32" y="61"/>
                      <a:pt x="0" y="61"/>
                    </a:cubicBezTo>
                    <a:cubicBezTo>
                      <a:pt x="14" y="41"/>
                      <a:pt x="28" y="20"/>
                      <a:pt x="42" y="0"/>
                    </a:cubicBezTo>
                    <a:cubicBezTo>
                      <a:pt x="77" y="0"/>
                      <a:pt x="113" y="0"/>
                      <a:pt x="148" y="0"/>
                    </a:cubicBezTo>
                    <a:cubicBezTo>
                      <a:pt x="202" y="0"/>
                      <a:pt x="243" y="3"/>
                      <a:pt x="270" y="8"/>
                    </a:cubicBezTo>
                    <a:cubicBezTo>
                      <a:pt x="297" y="13"/>
                      <a:pt x="307" y="21"/>
                      <a:pt x="301" y="30"/>
                    </a:cubicBezTo>
                    <a:close/>
                    <a:moveTo>
                      <a:pt x="242" y="30"/>
                    </a:moveTo>
                    <a:cubicBezTo>
                      <a:pt x="251" y="16"/>
                      <a:pt x="218" y="9"/>
                      <a:pt x="141" y="9"/>
                    </a:cubicBezTo>
                    <a:cubicBezTo>
                      <a:pt x="125" y="9"/>
                      <a:pt x="108" y="9"/>
                      <a:pt x="92" y="9"/>
                    </a:cubicBezTo>
                    <a:cubicBezTo>
                      <a:pt x="82" y="23"/>
                      <a:pt x="72" y="38"/>
                      <a:pt x="62" y="53"/>
                    </a:cubicBezTo>
                    <a:cubicBezTo>
                      <a:pt x="76" y="53"/>
                      <a:pt x="89" y="53"/>
                      <a:pt x="103" y="53"/>
                    </a:cubicBezTo>
                    <a:cubicBezTo>
                      <a:pt x="186" y="53"/>
                      <a:pt x="232" y="45"/>
                      <a:pt x="242" y="3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4" name="Freeform 360"/>
              <p:cNvSpPr>
                <a:spLocks/>
              </p:cNvSpPr>
              <p:nvPr/>
            </p:nvSpPr>
            <p:spPr bwMode="auto">
              <a:xfrm>
                <a:off x="-5607050" y="3165476"/>
                <a:ext cx="828675" cy="230188"/>
              </a:xfrm>
              <a:custGeom>
                <a:avLst/>
                <a:gdLst>
                  <a:gd name="T0" fmla="*/ 56 w 221"/>
                  <a:gd name="T1" fmla="*/ 61 h 61"/>
                  <a:gd name="T2" fmla="*/ 0 w 221"/>
                  <a:gd name="T3" fmla="*/ 61 h 61"/>
                  <a:gd name="T4" fmla="*/ 28 w 221"/>
                  <a:gd name="T5" fmla="*/ 0 h 61"/>
                  <a:gd name="T6" fmla="*/ 221 w 221"/>
                  <a:gd name="T7" fmla="*/ 0 h 61"/>
                  <a:gd name="T8" fmla="*/ 217 w 221"/>
                  <a:gd name="T9" fmla="*/ 9 h 61"/>
                  <a:gd name="T10" fmla="*/ 79 w 221"/>
                  <a:gd name="T11" fmla="*/ 9 h 61"/>
                  <a:gd name="T12" fmla="*/ 71 w 221"/>
                  <a:gd name="T13" fmla="*/ 27 h 61"/>
                  <a:gd name="T14" fmla="*/ 200 w 221"/>
                  <a:gd name="T15" fmla="*/ 27 h 61"/>
                  <a:gd name="T16" fmla="*/ 197 w 221"/>
                  <a:gd name="T17" fmla="*/ 36 h 61"/>
                  <a:gd name="T18" fmla="*/ 67 w 221"/>
                  <a:gd name="T19" fmla="*/ 36 h 61"/>
                  <a:gd name="T20" fmla="*/ 56 w 221"/>
                  <a:gd name="T21" fmla="*/ 61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21" h="61">
                    <a:moveTo>
                      <a:pt x="56" y="61"/>
                    </a:moveTo>
                    <a:cubicBezTo>
                      <a:pt x="37" y="61"/>
                      <a:pt x="18" y="61"/>
                      <a:pt x="0" y="61"/>
                    </a:cubicBezTo>
                    <a:cubicBezTo>
                      <a:pt x="9" y="41"/>
                      <a:pt x="18" y="21"/>
                      <a:pt x="28" y="0"/>
                    </a:cubicBezTo>
                    <a:cubicBezTo>
                      <a:pt x="92" y="0"/>
                      <a:pt x="156" y="0"/>
                      <a:pt x="221" y="0"/>
                    </a:cubicBezTo>
                    <a:cubicBezTo>
                      <a:pt x="217" y="9"/>
                      <a:pt x="217" y="9"/>
                      <a:pt x="217" y="9"/>
                    </a:cubicBezTo>
                    <a:cubicBezTo>
                      <a:pt x="171" y="9"/>
                      <a:pt x="125" y="9"/>
                      <a:pt x="79" y="9"/>
                    </a:cubicBezTo>
                    <a:cubicBezTo>
                      <a:pt x="77" y="15"/>
                      <a:pt x="74" y="21"/>
                      <a:pt x="71" y="27"/>
                    </a:cubicBezTo>
                    <a:cubicBezTo>
                      <a:pt x="114" y="27"/>
                      <a:pt x="157" y="27"/>
                      <a:pt x="200" y="27"/>
                    </a:cubicBezTo>
                    <a:cubicBezTo>
                      <a:pt x="197" y="36"/>
                      <a:pt x="197" y="36"/>
                      <a:pt x="197" y="36"/>
                    </a:cubicBezTo>
                    <a:cubicBezTo>
                      <a:pt x="153" y="36"/>
                      <a:pt x="110" y="36"/>
                      <a:pt x="67" y="36"/>
                    </a:cubicBezTo>
                    <a:cubicBezTo>
                      <a:pt x="63" y="44"/>
                      <a:pt x="59" y="53"/>
                      <a:pt x="56" y="6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5" name="Freeform 361"/>
              <p:cNvSpPr>
                <a:spLocks/>
              </p:cNvSpPr>
              <p:nvPr/>
            </p:nvSpPr>
            <p:spPr bwMode="auto">
              <a:xfrm>
                <a:off x="-233363" y="3165476"/>
                <a:ext cx="1084263" cy="233363"/>
              </a:xfrm>
              <a:custGeom>
                <a:avLst/>
                <a:gdLst>
                  <a:gd name="T0" fmla="*/ 160 w 289"/>
                  <a:gd name="T1" fmla="*/ 28 h 62"/>
                  <a:gd name="T2" fmla="*/ 287 w 289"/>
                  <a:gd name="T3" fmla="*/ 28 h 62"/>
                  <a:gd name="T4" fmla="*/ 281 w 289"/>
                  <a:gd name="T5" fmla="*/ 58 h 62"/>
                  <a:gd name="T6" fmla="*/ 220 w 289"/>
                  <a:gd name="T7" fmla="*/ 61 h 62"/>
                  <a:gd name="T8" fmla="*/ 158 w 289"/>
                  <a:gd name="T9" fmla="*/ 62 h 62"/>
                  <a:gd name="T10" fmla="*/ 39 w 289"/>
                  <a:gd name="T11" fmla="*/ 54 h 62"/>
                  <a:gd name="T12" fmla="*/ 2 w 289"/>
                  <a:gd name="T13" fmla="*/ 31 h 62"/>
                  <a:gd name="T14" fmla="*/ 55 w 289"/>
                  <a:gd name="T15" fmla="*/ 8 h 62"/>
                  <a:gd name="T16" fmla="*/ 188 w 289"/>
                  <a:gd name="T17" fmla="*/ 0 h 62"/>
                  <a:gd name="T18" fmla="*/ 289 w 289"/>
                  <a:gd name="T19" fmla="*/ 3 h 62"/>
                  <a:gd name="T20" fmla="*/ 268 w 289"/>
                  <a:gd name="T21" fmla="*/ 11 h 62"/>
                  <a:gd name="T22" fmla="*/ 185 w 289"/>
                  <a:gd name="T23" fmla="*/ 8 h 62"/>
                  <a:gd name="T24" fmla="*/ 97 w 289"/>
                  <a:gd name="T25" fmla="*/ 14 h 62"/>
                  <a:gd name="T26" fmla="*/ 61 w 289"/>
                  <a:gd name="T27" fmla="*/ 31 h 62"/>
                  <a:gd name="T28" fmla="*/ 86 w 289"/>
                  <a:gd name="T29" fmla="*/ 47 h 62"/>
                  <a:gd name="T30" fmla="*/ 168 w 289"/>
                  <a:gd name="T31" fmla="*/ 53 h 62"/>
                  <a:gd name="T32" fmla="*/ 226 w 289"/>
                  <a:gd name="T33" fmla="*/ 52 h 62"/>
                  <a:gd name="T34" fmla="*/ 230 w 289"/>
                  <a:gd name="T35" fmla="*/ 36 h 62"/>
                  <a:gd name="T36" fmla="*/ 159 w 289"/>
                  <a:gd name="T37" fmla="*/ 36 h 62"/>
                  <a:gd name="T38" fmla="*/ 160 w 289"/>
                  <a:gd name="T39" fmla="*/ 28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89" h="62">
                    <a:moveTo>
                      <a:pt x="160" y="28"/>
                    </a:moveTo>
                    <a:cubicBezTo>
                      <a:pt x="203" y="28"/>
                      <a:pt x="245" y="28"/>
                      <a:pt x="287" y="28"/>
                    </a:cubicBezTo>
                    <a:cubicBezTo>
                      <a:pt x="285" y="38"/>
                      <a:pt x="283" y="48"/>
                      <a:pt x="281" y="58"/>
                    </a:cubicBezTo>
                    <a:cubicBezTo>
                      <a:pt x="259" y="60"/>
                      <a:pt x="239" y="60"/>
                      <a:pt x="220" y="61"/>
                    </a:cubicBezTo>
                    <a:cubicBezTo>
                      <a:pt x="201" y="61"/>
                      <a:pt x="180" y="62"/>
                      <a:pt x="158" y="62"/>
                    </a:cubicBezTo>
                    <a:cubicBezTo>
                      <a:pt x="106" y="62"/>
                      <a:pt x="66" y="59"/>
                      <a:pt x="39" y="54"/>
                    </a:cubicBezTo>
                    <a:cubicBezTo>
                      <a:pt x="12" y="48"/>
                      <a:pt x="0" y="40"/>
                      <a:pt x="2" y="31"/>
                    </a:cubicBezTo>
                    <a:cubicBezTo>
                      <a:pt x="5" y="21"/>
                      <a:pt x="22" y="13"/>
                      <a:pt x="55" y="8"/>
                    </a:cubicBezTo>
                    <a:cubicBezTo>
                      <a:pt x="88" y="2"/>
                      <a:pt x="133" y="0"/>
                      <a:pt x="188" y="0"/>
                    </a:cubicBezTo>
                    <a:cubicBezTo>
                      <a:pt x="224" y="0"/>
                      <a:pt x="258" y="1"/>
                      <a:pt x="289" y="3"/>
                    </a:cubicBezTo>
                    <a:cubicBezTo>
                      <a:pt x="282" y="6"/>
                      <a:pt x="275" y="9"/>
                      <a:pt x="268" y="11"/>
                    </a:cubicBezTo>
                    <a:cubicBezTo>
                      <a:pt x="240" y="9"/>
                      <a:pt x="213" y="8"/>
                      <a:pt x="185" y="8"/>
                    </a:cubicBezTo>
                    <a:cubicBezTo>
                      <a:pt x="148" y="8"/>
                      <a:pt x="119" y="10"/>
                      <a:pt x="97" y="14"/>
                    </a:cubicBezTo>
                    <a:cubicBezTo>
                      <a:pt x="75" y="18"/>
                      <a:pt x="63" y="24"/>
                      <a:pt x="61" y="31"/>
                    </a:cubicBezTo>
                    <a:cubicBezTo>
                      <a:pt x="59" y="38"/>
                      <a:pt x="67" y="44"/>
                      <a:pt x="86" y="47"/>
                    </a:cubicBezTo>
                    <a:cubicBezTo>
                      <a:pt x="104" y="51"/>
                      <a:pt x="131" y="53"/>
                      <a:pt x="168" y="53"/>
                    </a:cubicBezTo>
                    <a:cubicBezTo>
                      <a:pt x="186" y="53"/>
                      <a:pt x="206" y="53"/>
                      <a:pt x="226" y="52"/>
                    </a:cubicBezTo>
                    <a:cubicBezTo>
                      <a:pt x="230" y="36"/>
                      <a:pt x="230" y="36"/>
                      <a:pt x="230" y="36"/>
                    </a:cubicBezTo>
                    <a:cubicBezTo>
                      <a:pt x="206" y="36"/>
                      <a:pt x="182" y="36"/>
                      <a:pt x="159" y="36"/>
                    </a:cubicBezTo>
                    <a:lnTo>
                      <a:pt x="160" y="2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6" name="Freeform 362"/>
              <p:cNvSpPr>
                <a:spLocks/>
              </p:cNvSpPr>
              <p:nvPr/>
            </p:nvSpPr>
            <p:spPr bwMode="auto">
              <a:xfrm>
                <a:off x="5318125" y="3165476"/>
                <a:ext cx="1023938" cy="230188"/>
              </a:xfrm>
              <a:custGeom>
                <a:avLst/>
                <a:gdLst>
                  <a:gd name="T0" fmla="*/ 273 w 273"/>
                  <a:gd name="T1" fmla="*/ 61 h 61"/>
                  <a:gd name="T2" fmla="*/ 216 w 273"/>
                  <a:gd name="T3" fmla="*/ 61 h 61"/>
                  <a:gd name="T4" fmla="*/ 216 w 273"/>
                  <a:gd name="T5" fmla="*/ 34 h 61"/>
                  <a:gd name="T6" fmla="*/ 57 w 273"/>
                  <a:gd name="T7" fmla="*/ 34 h 61"/>
                  <a:gd name="T8" fmla="*/ 57 w 273"/>
                  <a:gd name="T9" fmla="*/ 61 h 61"/>
                  <a:gd name="T10" fmla="*/ 0 w 273"/>
                  <a:gd name="T11" fmla="*/ 61 h 61"/>
                  <a:gd name="T12" fmla="*/ 2 w 273"/>
                  <a:gd name="T13" fmla="*/ 0 h 61"/>
                  <a:gd name="T14" fmla="*/ 58 w 273"/>
                  <a:gd name="T15" fmla="*/ 0 h 61"/>
                  <a:gd name="T16" fmla="*/ 57 w 273"/>
                  <a:gd name="T17" fmla="*/ 25 h 61"/>
                  <a:gd name="T18" fmla="*/ 216 w 273"/>
                  <a:gd name="T19" fmla="*/ 25 h 61"/>
                  <a:gd name="T20" fmla="*/ 216 w 273"/>
                  <a:gd name="T21" fmla="*/ 0 h 61"/>
                  <a:gd name="T22" fmla="*/ 272 w 273"/>
                  <a:gd name="T23" fmla="*/ 0 h 61"/>
                  <a:gd name="T24" fmla="*/ 273 w 273"/>
                  <a:gd name="T25" fmla="*/ 61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73" h="61">
                    <a:moveTo>
                      <a:pt x="273" y="61"/>
                    </a:moveTo>
                    <a:cubicBezTo>
                      <a:pt x="254" y="61"/>
                      <a:pt x="235" y="61"/>
                      <a:pt x="216" y="61"/>
                    </a:cubicBezTo>
                    <a:cubicBezTo>
                      <a:pt x="216" y="52"/>
                      <a:pt x="216" y="43"/>
                      <a:pt x="216" y="34"/>
                    </a:cubicBezTo>
                    <a:cubicBezTo>
                      <a:pt x="163" y="34"/>
                      <a:pt x="110" y="34"/>
                      <a:pt x="57" y="34"/>
                    </a:cubicBezTo>
                    <a:cubicBezTo>
                      <a:pt x="57" y="43"/>
                      <a:pt x="57" y="52"/>
                      <a:pt x="57" y="61"/>
                    </a:cubicBezTo>
                    <a:cubicBezTo>
                      <a:pt x="38" y="61"/>
                      <a:pt x="19" y="61"/>
                      <a:pt x="0" y="61"/>
                    </a:cubicBezTo>
                    <a:cubicBezTo>
                      <a:pt x="1" y="41"/>
                      <a:pt x="2" y="21"/>
                      <a:pt x="2" y="0"/>
                    </a:cubicBezTo>
                    <a:cubicBezTo>
                      <a:pt x="21" y="0"/>
                      <a:pt x="39" y="0"/>
                      <a:pt x="58" y="0"/>
                    </a:cubicBezTo>
                    <a:cubicBezTo>
                      <a:pt x="58" y="9"/>
                      <a:pt x="58" y="17"/>
                      <a:pt x="57" y="25"/>
                    </a:cubicBezTo>
                    <a:cubicBezTo>
                      <a:pt x="110" y="25"/>
                      <a:pt x="163" y="25"/>
                      <a:pt x="216" y="25"/>
                    </a:cubicBezTo>
                    <a:cubicBezTo>
                      <a:pt x="216" y="17"/>
                      <a:pt x="216" y="9"/>
                      <a:pt x="216" y="0"/>
                    </a:cubicBezTo>
                    <a:cubicBezTo>
                      <a:pt x="235" y="0"/>
                      <a:pt x="253" y="0"/>
                      <a:pt x="272" y="0"/>
                    </a:cubicBezTo>
                    <a:cubicBezTo>
                      <a:pt x="272" y="21"/>
                      <a:pt x="273" y="41"/>
                      <a:pt x="273" y="6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7" name="Freeform 363"/>
              <p:cNvSpPr>
                <a:spLocks/>
              </p:cNvSpPr>
              <p:nvPr/>
            </p:nvSpPr>
            <p:spPr bwMode="auto">
              <a:xfrm>
                <a:off x="11128375" y="3165476"/>
                <a:ext cx="512763" cy="293688"/>
              </a:xfrm>
              <a:custGeom>
                <a:avLst/>
                <a:gdLst>
                  <a:gd name="T0" fmla="*/ 40 w 137"/>
                  <a:gd name="T1" fmla="*/ 78 h 78"/>
                  <a:gd name="T2" fmla="*/ 1 w 137"/>
                  <a:gd name="T3" fmla="*/ 77 h 78"/>
                  <a:gd name="T4" fmla="*/ 0 w 137"/>
                  <a:gd name="T5" fmla="*/ 68 h 78"/>
                  <a:gd name="T6" fmla="*/ 34 w 137"/>
                  <a:gd name="T7" fmla="*/ 69 h 78"/>
                  <a:gd name="T8" fmla="*/ 79 w 137"/>
                  <a:gd name="T9" fmla="*/ 59 h 78"/>
                  <a:gd name="T10" fmla="*/ 66 w 137"/>
                  <a:gd name="T11" fmla="*/ 0 h 78"/>
                  <a:gd name="T12" fmla="*/ 123 w 137"/>
                  <a:gd name="T13" fmla="*/ 0 h 78"/>
                  <a:gd name="T14" fmla="*/ 135 w 137"/>
                  <a:gd name="T15" fmla="*/ 59 h 78"/>
                  <a:gd name="T16" fmla="*/ 113 w 137"/>
                  <a:gd name="T17" fmla="*/ 73 h 78"/>
                  <a:gd name="T18" fmla="*/ 40 w 137"/>
                  <a:gd name="T19" fmla="*/ 78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37" h="78">
                    <a:moveTo>
                      <a:pt x="40" y="78"/>
                    </a:moveTo>
                    <a:cubicBezTo>
                      <a:pt x="25" y="78"/>
                      <a:pt x="12" y="78"/>
                      <a:pt x="1" y="77"/>
                    </a:cubicBezTo>
                    <a:cubicBezTo>
                      <a:pt x="0" y="68"/>
                      <a:pt x="0" y="68"/>
                      <a:pt x="0" y="68"/>
                    </a:cubicBezTo>
                    <a:cubicBezTo>
                      <a:pt x="13" y="69"/>
                      <a:pt x="25" y="69"/>
                      <a:pt x="34" y="69"/>
                    </a:cubicBezTo>
                    <a:cubicBezTo>
                      <a:pt x="65" y="69"/>
                      <a:pt x="80" y="66"/>
                      <a:pt x="79" y="59"/>
                    </a:cubicBezTo>
                    <a:cubicBezTo>
                      <a:pt x="75" y="39"/>
                      <a:pt x="70" y="20"/>
                      <a:pt x="66" y="0"/>
                    </a:cubicBezTo>
                    <a:cubicBezTo>
                      <a:pt x="85" y="0"/>
                      <a:pt x="104" y="0"/>
                      <a:pt x="123" y="0"/>
                    </a:cubicBezTo>
                    <a:cubicBezTo>
                      <a:pt x="127" y="20"/>
                      <a:pt x="131" y="39"/>
                      <a:pt x="135" y="59"/>
                    </a:cubicBezTo>
                    <a:cubicBezTo>
                      <a:pt x="137" y="65"/>
                      <a:pt x="129" y="70"/>
                      <a:pt x="113" y="73"/>
                    </a:cubicBezTo>
                    <a:cubicBezTo>
                      <a:pt x="97" y="76"/>
                      <a:pt x="73" y="78"/>
                      <a:pt x="40" y="78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8" name="Freeform 364"/>
              <p:cNvSpPr>
                <a:spLocks/>
              </p:cNvSpPr>
              <p:nvPr/>
            </p:nvSpPr>
            <p:spPr bwMode="auto">
              <a:xfrm>
                <a:off x="16598900" y="3165476"/>
                <a:ext cx="1084263" cy="230188"/>
              </a:xfrm>
              <a:custGeom>
                <a:avLst/>
                <a:gdLst>
                  <a:gd name="T0" fmla="*/ 289 w 289"/>
                  <a:gd name="T1" fmla="*/ 61 h 61"/>
                  <a:gd name="T2" fmla="*/ 224 w 289"/>
                  <a:gd name="T3" fmla="*/ 61 h 61"/>
                  <a:gd name="T4" fmla="*/ 103 w 289"/>
                  <a:gd name="T5" fmla="*/ 33 h 61"/>
                  <a:gd name="T6" fmla="*/ 72 w 289"/>
                  <a:gd name="T7" fmla="*/ 38 h 61"/>
                  <a:gd name="T8" fmla="*/ 82 w 289"/>
                  <a:gd name="T9" fmla="*/ 61 h 61"/>
                  <a:gd name="T10" fmla="*/ 26 w 289"/>
                  <a:gd name="T11" fmla="*/ 61 h 61"/>
                  <a:gd name="T12" fmla="*/ 0 w 289"/>
                  <a:gd name="T13" fmla="*/ 0 h 61"/>
                  <a:gd name="T14" fmla="*/ 56 w 289"/>
                  <a:gd name="T15" fmla="*/ 0 h 61"/>
                  <a:gd name="T16" fmla="*/ 68 w 289"/>
                  <a:gd name="T17" fmla="*/ 29 h 61"/>
                  <a:gd name="T18" fmla="*/ 110 w 289"/>
                  <a:gd name="T19" fmla="*/ 20 h 61"/>
                  <a:gd name="T20" fmla="*/ 194 w 289"/>
                  <a:gd name="T21" fmla="*/ 0 h 61"/>
                  <a:gd name="T22" fmla="*/ 258 w 289"/>
                  <a:gd name="T23" fmla="*/ 0 h 61"/>
                  <a:gd name="T24" fmla="*/ 141 w 289"/>
                  <a:gd name="T25" fmla="*/ 27 h 61"/>
                  <a:gd name="T26" fmla="*/ 289 w 289"/>
                  <a:gd name="T27" fmla="*/ 61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89" h="61">
                    <a:moveTo>
                      <a:pt x="289" y="61"/>
                    </a:moveTo>
                    <a:cubicBezTo>
                      <a:pt x="267" y="61"/>
                      <a:pt x="246" y="61"/>
                      <a:pt x="224" y="61"/>
                    </a:cubicBezTo>
                    <a:cubicBezTo>
                      <a:pt x="184" y="52"/>
                      <a:pt x="144" y="43"/>
                      <a:pt x="103" y="33"/>
                    </a:cubicBezTo>
                    <a:cubicBezTo>
                      <a:pt x="93" y="35"/>
                      <a:pt x="83" y="36"/>
                      <a:pt x="72" y="38"/>
                    </a:cubicBezTo>
                    <a:cubicBezTo>
                      <a:pt x="75" y="46"/>
                      <a:pt x="79" y="53"/>
                      <a:pt x="82" y="61"/>
                    </a:cubicBezTo>
                    <a:cubicBezTo>
                      <a:pt x="63" y="61"/>
                      <a:pt x="44" y="61"/>
                      <a:pt x="26" y="61"/>
                    </a:cubicBezTo>
                    <a:cubicBezTo>
                      <a:pt x="17" y="41"/>
                      <a:pt x="9" y="21"/>
                      <a:pt x="0" y="0"/>
                    </a:cubicBezTo>
                    <a:cubicBezTo>
                      <a:pt x="19" y="0"/>
                      <a:pt x="38" y="0"/>
                      <a:pt x="56" y="0"/>
                    </a:cubicBezTo>
                    <a:cubicBezTo>
                      <a:pt x="60" y="10"/>
                      <a:pt x="64" y="20"/>
                      <a:pt x="68" y="29"/>
                    </a:cubicBezTo>
                    <a:cubicBezTo>
                      <a:pt x="82" y="26"/>
                      <a:pt x="96" y="23"/>
                      <a:pt x="110" y="20"/>
                    </a:cubicBezTo>
                    <a:cubicBezTo>
                      <a:pt x="138" y="13"/>
                      <a:pt x="166" y="7"/>
                      <a:pt x="194" y="0"/>
                    </a:cubicBezTo>
                    <a:cubicBezTo>
                      <a:pt x="216" y="0"/>
                      <a:pt x="237" y="0"/>
                      <a:pt x="258" y="0"/>
                    </a:cubicBezTo>
                    <a:cubicBezTo>
                      <a:pt x="204" y="13"/>
                      <a:pt x="165" y="22"/>
                      <a:pt x="141" y="27"/>
                    </a:cubicBezTo>
                    <a:cubicBezTo>
                      <a:pt x="190" y="38"/>
                      <a:pt x="240" y="49"/>
                      <a:pt x="289" y="6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9" name="Freeform 365"/>
              <p:cNvSpPr>
                <a:spLocks/>
              </p:cNvSpPr>
              <p:nvPr/>
            </p:nvSpPr>
            <p:spPr bwMode="auto">
              <a:xfrm>
                <a:off x="-20694650" y="4135438"/>
                <a:ext cx="1181100" cy="244475"/>
              </a:xfrm>
              <a:custGeom>
                <a:avLst/>
                <a:gdLst>
                  <a:gd name="T0" fmla="*/ 256 w 315"/>
                  <a:gd name="T1" fmla="*/ 65 h 65"/>
                  <a:gd name="T2" fmla="*/ 0 w 315"/>
                  <a:gd name="T3" fmla="*/ 65 h 65"/>
                  <a:gd name="T4" fmla="*/ 7 w 315"/>
                  <a:gd name="T5" fmla="*/ 57 h 65"/>
                  <a:gd name="T6" fmla="*/ 236 w 315"/>
                  <a:gd name="T7" fmla="*/ 9 h 65"/>
                  <a:gd name="T8" fmla="*/ 62 w 315"/>
                  <a:gd name="T9" fmla="*/ 9 h 65"/>
                  <a:gd name="T10" fmla="*/ 71 w 315"/>
                  <a:gd name="T11" fmla="*/ 0 h 65"/>
                  <a:gd name="T12" fmla="*/ 315 w 315"/>
                  <a:gd name="T13" fmla="*/ 0 h 65"/>
                  <a:gd name="T14" fmla="*/ 308 w 315"/>
                  <a:gd name="T15" fmla="*/ 7 h 65"/>
                  <a:gd name="T16" fmla="*/ 79 w 315"/>
                  <a:gd name="T17" fmla="*/ 55 h 65"/>
                  <a:gd name="T18" fmla="*/ 266 w 315"/>
                  <a:gd name="T19" fmla="*/ 55 h 65"/>
                  <a:gd name="T20" fmla="*/ 256 w 315"/>
                  <a:gd name="T21" fmla="*/ 6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15" h="65">
                    <a:moveTo>
                      <a:pt x="256" y="65"/>
                    </a:moveTo>
                    <a:cubicBezTo>
                      <a:pt x="171" y="65"/>
                      <a:pt x="85" y="65"/>
                      <a:pt x="0" y="65"/>
                    </a:cubicBezTo>
                    <a:cubicBezTo>
                      <a:pt x="7" y="57"/>
                      <a:pt x="7" y="57"/>
                      <a:pt x="7" y="57"/>
                    </a:cubicBezTo>
                    <a:cubicBezTo>
                      <a:pt x="84" y="41"/>
                      <a:pt x="160" y="25"/>
                      <a:pt x="236" y="9"/>
                    </a:cubicBezTo>
                    <a:cubicBezTo>
                      <a:pt x="178" y="9"/>
                      <a:pt x="120" y="9"/>
                      <a:pt x="62" y="9"/>
                    </a:cubicBezTo>
                    <a:cubicBezTo>
                      <a:pt x="71" y="0"/>
                      <a:pt x="71" y="0"/>
                      <a:pt x="71" y="0"/>
                    </a:cubicBezTo>
                    <a:cubicBezTo>
                      <a:pt x="152" y="0"/>
                      <a:pt x="234" y="0"/>
                      <a:pt x="315" y="0"/>
                    </a:cubicBezTo>
                    <a:cubicBezTo>
                      <a:pt x="308" y="7"/>
                      <a:pt x="308" y="7"/>
                      <a:pt x="308" y="7"/>
                    </a:cubicBezTo>
                    <a:cubicBezTo>
                      <a:pt x="232" y="23"/>
                      <a:pt x="156" y="40"/>
                      <a:pt x="79" y="55"/>
                    </a:cubicBezTo>
                    <a:cubicBezTo>
                      <a:pt x="141" y="55"/>
                      <a:pt x="203" y="55"/>
                      <a:pt x="266" y="55"/>
                    </a:cubicBezTo>
                    <a:lnTo>
                      <a:pt x="256" y="65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0" name="Freeform 366"/>
              <p:cNvSpPr>
                <a:spLocks/>
              </p:cNvSpPr>
              <p:nvPr/>
            </p:nvSpPr>
            <p:spPr bwMode="auto">
              <a:xfrm>
                <a:off x="-35247263" y="4481513"/>
                <a:ext cx="569913" cy="112713"/>
              </a:xfrm>
              <a:custGeom>
                <a:avLst/>
                <a:gdLst>
                  <a:gd name="T0" fmla="*/ 126 w 152"/>
                  <a:gd name="T1" fmla="*/ 21 h 30"/>
                  <a:gd name="T2" fmla="*/ 99 w 152"/>
                  <a:gd name="T3" fmla="*/ 28 h 30"/>
                  <a:gd name="T4" fmla="*/ 47 w 152"/>
                  <a:gd name="T5" fmla="*/ 30 h 30"/>
                  <a:gd name="T6" fmla="*/ 0 w 152"/>
                  <a:gd name="T7" fmla="*/ 28 h 30"/>
                  <a:gd name="T8" fmla="*/ 8 w 152"/>
                  <a:gd name="T9" fmla="*/ 23 h 30"/>
                  <a:gd name="T10" fmla="*/ 56 w 152"/>
                  <a:gd name="T11" fmla="*/ 25 h 30"/>
                  <a:gd name="T12" fmla="*/ 92 w 152"/>
                  <a:gd name="T13" fmla="*/ 22 h 30"/>
                  <a:gd name="T14" fmla="*/ 91 w 152"/>
                  <a:gd name="T15" fmla="*/ 20 h 30"/>
                  <a:gd name="T16" fmla="*/ 83 w 152"/>
                  <a:gd name="T17" fmla="*/ 18 h 30"/>
                  <a:gd name="T18" fmla="*/ 64 w 152"/>
                  <a:gd name="T19" fmla="*/ 17 h 30"/>
                  <a:gd name="T20" fmla="*/ 33 w 152"/>
                  <a:gd name="T21" fmla="*/ 13 h 30"/>
                  <a:gd name="T22" fmla="*/ 31 w 152"/>
                  <a:gd name="T23" fmla="*/ 8 h 30"/>
                  <a:gd name="T24" fmla="*/ 56 w 152"/>
                  <a:gd name="T25" fmla="*/ 2 h 30"/>
                  <a:gd name="T26" fmla="*/ 103 w 152"/>
                  <a:gd name="T27" fmla="*/ 0 h 30"/>
                  <a:gd name="T28" fmla="*/ 152 w 152"/>
                  <a:gd name="T29" fmla="*/ 2 h 30"/>
                  <a:gd name="T30" fmla="*/ 135 w 152"/>
                  <a:gd name="T31" fmla="*/ 7 h 30"/>
                  <a:gd name="T32" fmla="*/ 95 w 152"/>
                  <a:gd name="T33" fmla="*/ 5 h 30"/>
                  <a:gd name="T34" fmla="*/ 64 w 152"/>
                  <a:gd name="T35" fmla="*/ 7 h 30"/>
                  <a:gd name="T36" fmla="*/ 68 w 152"/>
                  <a:gd name="T37" fmla="*/ 10 h 30"/>
                  <a:gd name="T38" fmla="*/ 94 w 152"/>
                  <a:gd name="T39" fmla="*/ 12 h 30"/>
                  <a:gd name="T40" fmla="*/ 118 w 152"/>
                  <a:gd name="T41" fmla="*/ 15 h 30"/>
                  <a:gd name="T42" fmla="*/ 127 w 152"/>
                  <a:gd name="T43" fmla="*/ 17 h 30"/>
                  <a:gd name="T44" fmla="*/ 126 w 152"/>
                  <a:gd name="T45" fmla="*/ 21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52" h="30">
                    <a:moveTo>
                      <a:pt x="126" y="21"/>
                    </a:moveTo>
                    <a:cubicBezTo>
                      <a:pt x="126" y="21"/>
                      <a:pt x="112" y="26"/>
                      <a:pt x="99" y="28"/>
                    </a:cubicBezTo>
                    <a:cubicBezTo>
                      <a:pt x="85" y="29"/>
                      <a:pt x="68" y="30"/>
                      <a:pt x="47" y="30"/>
                    </a:cubicBezTo>
                    <a:cubicBezTo>
                      <a:pt x="26" y="30"/>
                      <a:pt x="10" y="29"/>
                      <a:pt x="0" y="28"/>
                    </a:cubicBezTo>
                    <a:cubicBezTo>
                      <a:pt x="8" y="23"/>
                      <a:pt x="8" y="23"/>
                      <a:pt x="8" y="23"/>
                    </a:cubicBezTo>
                    <a:cubicBezTo>
                      <a:pt x="24" y="24"/>
                      <a:pt x="40" y="25"/>
                      <a:pt x="56" y="25"/>
                    </a:cubicBezTo>
                    <a:cubicBezTo>
                      <a:pt x="76" y="25"/>
                      <a:pt x="92" y="22"/>
                      <a:pt x="92" y="22"/>
                    </a:cubicBezTo>
                    <a:cubicBezTo>
                      <a:pt x="91" y="20"/>
                      <a:pt x="91" y="20"/>
                      <a:pt x="91" y="20"/>
                    </a:cubicBezTo>
                    <a:cubicBezTo>
                      <a:pt x="83" y="18"/>
                      <a:pt x="83" y="18"/>
                      <a:pt x="83" y="18"/>
                    </a:cubicBezTo>
                    <a:cubicBezTo>
                      <a:pt x="83" y="18"/>
                      <a:pt x="72" y="17"/>
                      <a:pt x="64" y="17"/>
                    </a:cubicBezTo>
                    <a:cubicBezTo>
                      <a:pt x="47" y="15"/>
                      <a:pt x="33" y="13"/>
                      <a:pt x="33" y="13"/>
                    </a:cubicBezTo>
                    <a:cubicBezTo>
                      <a:pt x="31" y="8"/>
                      <a:pt x="31" y="8"/>
                      <a:pt x="31" y="8"/>
                    </a:cubicBezTo>
                    <a:cubicBezTo>
                      <a:pt x="31" y="8"/>
                      <a:pt x="43" y="3"/>
                      <a:pt x="56" y="2"/>
                    </a:cubicBezTo>
                    <a:cubicBezTo>
                      <a:pt x="69" y="1"/>
                      <a:pt x="85" y="0"/>
                      <a:pt x="103" y="0"/>
                    </a:cubicBezTo>
                    <a:cubicBezTo>
                      <a:pt x="122" y="0"/>
                      <a:pt x="138" y="1"/>
                      <a:pt x="152" y="2"/>
                    </a:cubicBezTo>
                    <a:cubicBezTo>
                      <a:pt x="146" y="3"/>
                      <a:pt x="135" y="7"/>
                      <a:pt x="135" y="7"/>
                    </a:cubicBezTo>
                    <a:cubicBezTo>
                      <a:pt x="120" y="5"/>
                      <a:pt x="106" y="5"/>
                      <a:pt x="95" y="5"/>
                    </a:cubicBezTo>
                    <a:cubicBezTo>
                      <a:pt x="77" y="5"/>
                      <a:pt x="64" y="7"/>
                      <a:pt x="64" y="7"/>
                    </a:cubicBezTo>
                    <a:cubicBezTo>
                      <a:pt x="68" y="10"/>
                      <a:pt x="68" y="10"/>
                      <a:pt x="68" y="10"/>
                    </a:cubicBezTo>
                    <a:cubicBezTo>
                      <a:pt x="68" y="10"/>
                      <a:pt x="80" y="11"/>
                      <a:pt x="94" y="12"/>
                    </a:cubicBezTo>
                    <a:cubicBezTo>
                      <a:pt x="105" y="13"/>
                      <a:pt x="118" y="15"/>
                      <a:pt x="118" y="15"/>
                    </a:cubicBezTo>
                    <a:cubicBezTo>
                      <a:pt x="127" y="17"/>
                      <a:pt x="127" y="17"/>
                      <a:pt x="127" y="17"/>
                    </a:cubicBezTo>
                    <a:lnTo>
                      <a:pt x="126" y="21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1" name="Freeform 367"/>
              <p:cNvSpPr>
                <a:spLocks/>
              </p:cNvSpPr>
              <p:nvPr/>
            </p:nvSpPr>
            <p:spPr bwMode="auto">
              <a:xfrm>
                <a:off x="-34688463" y="4440238"/>
                <a:ext cx="668338" cy="150813"/>
              </a:xfrm>
              <a:custGeom>
                <a:avLst/>
                <a:gdLst>
                  <a:gd name="T0" fmla="*/ 138 w 178"/>
                  <a:gd name="T1" fmla="*/ 40 h 40"/>
                  <a:gd name="T2" fmla="*/ 105 w 178"/>
                  <a:gd name="T3" fmla="*/ 40 h 40"/>
                  <a:gd name="T4" fmla="*/ 132 w 178"/>
                  <a:gd name="T5" fmla="*/ 23 h 40"/>
                  <a:gd name="T6" fmla="*/ 132 w 178"/>
                  <a:gd name="T7" fmla="*/ 18 h 40"/>
                  <a:gd name="T8" fmla="*/ 111 w 178"/>
                  <a:gd name="T9" fmla="*/ 16 h 40"/>
                  <a:gd name="T10" fmla="*/ 77 w 178"/>
                  <a:gd name="T11" fmla="*/ 18 h 40"/>
                  <a:gd name="T12" fmla="*/ 55 w 178"/>
                  <a:gd name="T13" fmla="*/ 26 h 40"/>
                  <a:gd name="T14" fmla="*/ 33 w 178"/>
                  <a:gd name="T15" fmla="*/ 40 h 40"/>
                  <a:gd name="T16" fmla="*/ 0 w 178"/>
                  <a:gd name="T17" fmla="*/ 40 h 40"/>
                  <a:gd name="T18" fmla="*/ 62 w 178"/>
                  <a:gd name="T19" fmla="*/ 0 h 40"/>
                  <a:gd name="T20" fmla="*/ 95 w 178"/>
                  <a:gd name="T21" fmla="*/ 0 h 40"/>
                  <a:gd name="T22" fmla="*/ 80 w 178"/>
                  <a:gd name="T23" fmla="*/ 10 h 40"/>
                  <a:gd name="T24" fmla="*/ 70 w 178"/>
                  <a:gd name="T25" fmla="*/ 15 h 40"/>
                  <a:gd name="T26" fmla="*/ 72 w 178"/>
                  <a:gd name="T27" fmla="*/ 15 h 40"/>
                  <a:gd name="T28" fmla="*/ 96 w 178"/>
                  <a:gd name="T29" fmla="*/ 12 h 40"/>
                  <a:gd name="T30" fmla="*/ 126 w 178"/>
                  <a:gd name="T31" fmla="*/ 11 h 40"/>
                  <a:gd name="T32" fmla="*/ 167 w 178"/>
                  <a:gd name="T33" fmla="*/ 22 h 40"/>
                  <a:gd name="T34" fmla="*/ 138 w 178"/>
                  <a:gd name="T3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78" h="40">
                    <a:moveTo>
                      <a:pt x="138" y="40"/>
                    </a:moveTo>
                    <a:cubicBezTo>
                      <a:pt x="127" y="40"/>
                      <a:pt x="116" y="40"/>
                      <a:pt x="105" y="40"/>
                    </a:cubicBezTo>
                    <a:cubicBezTo>
                      <a:pt x="114" y="34"/>
                      <a:pt x="123" y="29"/>
                      <a:pt x="132" y="23"/>
                    </a:cubicBezTo>
                    <a:cubicBezTo>
                      <a:pt x="132" y="18"/>
                      <a:pt x="132" y="18"/>
                      <a:pt x="132" y="18"/>
                    </a:cubicBezTo>
                    <a:cubicBezTo>
                      <a:pt x="132" y="18"/>
                      <a:pt x="122" y="16"/>
                      <a:pt x="111" y="16"/>
                    </a:cubicBezTo>
                    <a:cubicBezTo>
                      <a:pt x="97" y="16"/>
                      <a:pt x="86" y="17"/>
                      <a:pt x="77" y="18"/>
                    </a:cubicBezTo>
                    <a:cubicBezTo>
                      <a:pt x="68" y="20"/>
                      <a:pt x="55" y="26"/>
                      <a:pt x="55" y="26"/>
                    </a:cubicBezTo>
                    <a:cubicBezTo>
                      <a:pt x="48" y="30"/>
                      <a:pt x="41" y="36"/>
                      <a:pt x="33" y="40"/>
                    </a:cubicBezTo>
                    <a:cubicBezTo>
                      <a:pt x="22" y="40"/>
                      <a:pt x="11" y="40"/>
                      <a:pt x="0" y="40"/>
                    </a:cubicBezTo>
                    <a:cubicBezTo>
                      <a:pt x="21" y="27"/>
                      <a:pt x="41" y="13"/>
                      <a:pt x="62" y="0"/>
                    </a:cubicBezTo>
                    <a:cubicBezTo>
                      <a:pt x="73" y="0"/>
                      <a:pt x="84" y="0"/>
                      <a:pt x="95" y="0"/>
                    </a:cubicBezTo>
                    <a:cubicBezTo>
                      <a:pt x="80" y="10"/>
                      <a:pt x="80" y="10"/>
                      <a:pt x="80" y="10"/>
                    </a:cubicBezTo>
                    <a:cubicBezTo>
                      <a:pt x="70" y="15"/>
                      <a:pt x="70" y="15"/>
                      <a:pt x="70" y="15"/>
                    </a:cubicBezTo>
                    <a:cubicBezTo>
                      <a:pt x="72" y="15"/>
                      <a:pt x="72" y="15"/>
                      <a:pt x="72" y="15"/>
                    </a:cubicBezTo>
                    <a:cubicBezTo>
                      <a:pt x="79" y="14"/>
                      <a:pt x="87" y="13"/>
                      <a:pt x="96" y="12"/>
                    </a:cubicBezTo>
                    <a:cubicBezTo>
                      <a:pt x="105" y="11"/>
                      <a:pt x="115" y="11"/>
                      <a:pt x="126" y="11"/>
                    </a:cubicBezTo>
                    <a:cubicBezTo>
                      <a:pt x="164" y="11"/>
                      <a:pt x="178" y="14"/>
                      <a:pt x="167" y="22"/>
                    </a:cubicBezTo>
                    <a:cubicBezTo>
                      <a:pt x="157" y="28"/>
                      <a:pt x="148" y="34"/>
                      <a:pt x="138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2" name="Freeform 368"/>
              <p:cNvSpPr>
                <a:spLocks noEditPoints="1"/>
              </p:cNvSpPr>
              <p:nvPr/>
            </p:nvSpPr>
            <p:spPr bwMode="auto">
              <a:xfrm>
                <a:off x="-33994725" y="4440238"/>
                <a:ext cx="338138" cy="150813"/>
              </a:xfrm>
              <a:custGeom>
                <a:avLst/>
                <a:gdLst>
                  <a:gd name="T0" fmla="*/ 53 w 90"/>
                  <a:gd name="T1" fmla="*/ 4 h 40"/>
                  <a:gd name="T2" fmla="*/ 62 w 90"/>
                  <a:gd name="T3" fmla="*/ 1 h 40"/>
                  <a:gd name="T4" fmla="*/ 77 w 90"/>
                  <a:gd name="T5" fmla="*/ 0 h 40"/>
                  <a:gd name="T6" fmla="*/ 89 w 90"/>
                  <a:gd name="T7" fmla="*/ 1 h 40"/>
                  <a:gd name="T8" fmla="*/ 90 w 90"/>
                  <a:gd name="T9" fmla="*/ 4 h 40"/>
                  <a:gd name="T10" fmla="*/ 82 w 90"/>
                  <a:gd name="T11" fmla="*/ 6 h 40"/>
                  <a:gd name="T12" fmla="*/ 66 w 90"/>
                  <a:gd name="T13" fmla="*/ 7 h 40"/>
                  <a:gd name="T14" fmla="*/ 54 w 90"/>
                  <a:gd name="T15" fmla="*/ 6 h 40"/>
                  <a:gd name="T16" fmla="*/ 53 w 90"/>
                  <a:gd name="T17" fmla="*/ 4 h 40"/>
                  <a:gd name="T18" fmla="*/ 33 w 90"/>
                  <a:gd name="T19" fmla="*/ 40 h 40"/>
                  <a:gd name="T20" fmla="*/ 0 w 90"/>
                  <a:gd name="T21" fmla="*/ 40 h 40"/>
                  <a:gd name="T22" fmla="*/ 43 w 90"/>
                  <a:gd name="T23" fmla="*/ 12 h 40"/>
                  <a:gd name="T24" fmla="*/ 76 w 90"/>
                  <a:gd name="T25" fmla="*/ 12 h 40"/>
                  <a:gd name="T26" fmla="*/ 33 w 90"/>
                  <a:gd name="T27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0" h="40">
                    <a:moveTo>
                      <a:pt x="53" y="4"/>
                    </a:moveTo>
                    <a:cubicBezTo>
                      <a:pt x="62" y="1"/>
                      <a:pt x="62" y="1"/>
                      <a:pt x="62" y="1"/>
                    </a:cubicBezTo>
                    <a:cubicBezTo>
                      <a:pt x="62" y="1"/>
                      <a:pt x="71" y="0"/>
                      <a:pt x="77" y="0"/>
                    </a:cubicBezTo>
                    <a:cubicBezTo>
                      <a:pt x="89" y="1"/>
                      <a:pt x="89" y="1"/>
                      <a:pt x="89" y="1"/>
                    </a:cubicBezTo>
                    <a:cubicBezTo>
                      <a:pt x="90" y="4"/>
                      <a:pt x="90" y="4"/>
                      <a:pt x="90" y="4"/>
                    </a:cubicBezTo>
                    <a:cubicBezTo>
                      <a:pt x="82" y="6"/>
                      <a:pt x="82" y="6"/>
                      <a:pt x="82" y="6"/>
                    </a:cubicBezTo>
                    <a:cubicBezTo>
                      <a:pt x="66" y="7"/>
                      <a:pt x="66" y="7"/>
                      <a:pt x="66" y="7"/>
                    </a:cubicBezTo>
                    <a:cubicBezTo>
                      <a:pt x="54" y="6"/>
                      <a:pt x="54" y="6"/>
                      <a:pt x="54" y="6"/>
                    </a:cubicBezTo>
                    <a:lnTo>
                      <a:pt x="53" y="4"/>
                    </a:lnTo>
                    <a:close/>
                    <a:moveTo>
                      <a:pt x="33" y="40"/>
                    </a:moveTo>
                    <a:cubicBezTo>
                      <a:pt x="22" y="40"/>
                      <a:pt x="11" y="40"/>
                      <a:pt x="0" y="40"/>
                    </a:cubicBezTo>
                    <a:cubicBezTo>
                      <a:pt x="14" y="31"/>
                      <a:pt x="29" y="21"/>
                      <a:pt x="43" y="12"/>
                    </a:cubicBezTo>
                    <a:cubicBezTo>
                      <a:pt x="54" y="12"/>
                      <a:pt x="65" y="12"/>
                      <a:pt x="76" y="12"/>
                    </a:cubicBezTo>
                    <a:cubicBezTo>
                      <a:pt x="62" y="21"/>
                      <a:pt x="48" y="31"/>
                      <a:pt x="33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3" name="Freeform 369"/>
              <p:cNvSpPr>
                <a:spLocks/>
              </p:cNvSpPr>
              <p:nvPr/>
            </p:nvSpPr>
            <p:spPr bwMode="auto">
              <a:xfrm>
                <a:off x="-33664525" y="4435476"/>
                <a:ext cx="547688" cy="155575"/>
              </a:xfrm>
              <a:custGeom>
                <a:avLst/>
                <a:gdLst>
                  <a:gd name="T0" fmla="*/ 108 w 146"/>
                  <a:gd name="T1" fmla="*/ 17 h 41"/>
                  <a:gd name="T2" fmla="*/ 69 w 146"/>
                  <a:gd name="T3" fmla="*/ 17 h 41"/>
                  <a:gd name="T4" fmla="*/ 33 w 146"/>
                  <a:gd name="T5" fmla="*/ 41 h 41"/>
                  <a:gd name="T6" fmla="*/ 0 w 146"/>
                  <a:gd name="T7" fmla="*/ 41 h 41"/>
                  <a:gd name="T8" fmla="*/ 36 w 146"/>
                  <a:gd name="T9" fmla="*/ 17 h 41"/>
                  <a:gd name="T10" fmla="*/ 10 w 146"/>
                  <a:gd name="T11" fmla="*/ 17 h 41"/>
                  <a:gd name="T12" fmla="*/ 15 w 146"/>
                  <a:gd name="T13" fmla="*/ 14 h 41"/>
                  <a:gd name="T14" fmla="*/ 43 w 146"/>
                  <a:gd name="T15" fmla="*/ 12 h 41"/>
                  <a:gd name="T16" fmla="*/ 46 w 146"/>
                  <a:gd name="T17" fmla="*/ 10 h 41"/>
                  <a:gd name="T18" fmla="*/ 70 w 146"/>
                  <a:gd name="T19" fmla="*/ 3 h 41"/>
                  <a:gd name="T20" fmla="*/ 114 w 146"/>
                  <a:gd name="T21" fmla="*/ 0 h 41"/>
                  <a:gd name="T22" fmla="*/ 146 w 146"/>
                  <a:gd name="T23" fmla="*/ 1 h 41"/>
                  <a:gd name="T24" fmla="*/ 131 w 146"/>
                  <a:gd name="T25" fmla="*/ 6 h 41"/>
                  <a:gd name="T26" fmla="*/ 108 w 146"/>
                  <a:gd name="T27" fmla="*/ 5 h 41"/>
                  <a:gd name="T28" fmla="*/ 90 w 146"/>
                  <a:gd name="T29" fmla="*/ 7 h 41"/>
                  <a:gd name="T30" fmla="*/ 79 w 146"/>
                  <a:gd name="T31" fmla="*/ 11 h 41"/>
                  <a:gd name="T32" fmla="*/ 76 w 146"/>
                  <a:gd name="T33" fmla="*/ 13 h 41"/>
                  <a:gd name="T34" fmla="*/ 115 w 146"/>
                  <a:gd name="T35" fmla="*/ 13 h 41"/>
                  <a:gd name="T36" fmla="*/ 108 w 146"/>
                  <a:gd name="T37" fmla="*/ 17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46" h="41">
                    <a:moveTo>
                      <a:pt x="108" y="17"/>
                    </a:moveTo>
                    <a:cubicBezTo>
                      <a:pt x="95" y="17"/>
                      <a:pt x="82" y="17"/>
                      <a:pt x="69" y="17"/>
                    </a:cubicBezTo>
                    <a:cubicBezTo>
                      <a:pt x="57" y="25"/>
                      <a:pt x="45" y="33"/>
                      <a:pt x="33" y="41"/>
                    </a:cubicBezTo>
                    <a:cubicBezTo>
                      <a:pt x="22" y="41"/>
                      <a:pt x="11" y="41"/>
                      <a:pt x="0" y="41"/>
                    </a:cubicBezTo>
                    <a:cubicBezTo>
                      <a:pt x="12" y="33"/>
                      <a:pt x="24" y="25"/>
                      <a:pt x="36" y="17"/>
                    </a:cubicBezTo>
                    <a:cubicBezTo>
                      <a:pt x="27" y="17"/>
                      <a:pt x="19" y="17"/>
                      <a:pt x="10" y="17"/>
                    </a:cubicBezTo>
                    <a:cubicBezTo>
                      <a:pt x="15" y="14"/>
                      <a:pt x="15" y="14"/>
                      <a:pt x="15" y="14"/>
                    </a:cubicBezTo>
                    <a:cubicBezTo>
                      <a:pt x="24" y="14"/>
                      <a:pt x="34" y="13"/>
                      <a:pt x="43" y="12"/>
                    </a:cubicBezTo>
                    <a:cubicBezTo>
                      <a:pt x="46" y="10"/>
                      <a:pt x="46" y="10"/>
                      <a:pt x="46" y="10"/>
                    </a:cubicBezTo>
                    <a:cubicBezTo>
                      <a:pt x="46" y="10"/>
                      <a:pt x="59" y="5"/>
                      <a:pt x="70" y="3"/>
                    </a:cubicBezTo>
                    <a:cubicBezTo>
                      <a:pt x="81" y="1"/>
                      <a:pt x="96" y="0"/>
                      <a:pt x="114" y="0"/>
                    </a:cubicBezTo>
                    <a:cubicBezTo>
                      <a:pt x="125" y="0"/>
                      <a:pt x="136" y="1"/>
                      <a:pt x="146" y="1"/>
                    </a:cubicBezTo>
                    <a:cubicBezTo>
                      <a:pt x="131" y="6"/>
                      <a:pt x="131" y="6"/>
                      <a:pt x="131" y="6"/>
                    </a:cubicBezTo>
                    <a:cubicBezTo>
                      <a:pt x="123" y="6"/>
                      <a:pt x="116" y="5"/>
                      <a:pt x="108" y="5"/>
                    </a:cubicBezTo>
                    <a:cubicBezTo>
                      <a:pt x="101" y="5"/>
                      <a:pt x="90" y="7"/>
                      <a:pt x="90" y="7"/>
                    </a:cubicBezTo>
                    <a:cubicBezTo>
                      <a:pt x="79" y="11"/>
                      <a:pt x="79" y="11"/>
                      <a:pt x="79" y="11"/>
                    </a:cubicBezTo>
                    <a:cubicBezTo>
                      <a:pt x="76" y="13"/>
                      <a:pt x="76" y="13"/>
                      <a:pt x="76" y="13"/>
                    </a:cubicBezTo>
                    <a:cubicBezTo>
                      <a:pt x="89" y="13"/>
                      <a:pt x="102" y="13"/>
                      <a:pt x="115" y="13"/>
                    </a:cubicBezTo>
                    <a:lnTo>
                      <a:pt x="108" y="17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4" name="Freeform 370"/>
              <p:cNvSpPr>
                <a:spLocks/>
              </p:cNvSpPr>
              <p:nvPr/>
            </p:nvSpPr>
            <p:spPr bwMode="auto">
              <a:xfrm>
                <a:off x="-33270825" y="4459288"/>
                <a:ext cx="438150" cy="134938"/>
              </a:xfrm>
              <a:custGeom>
                <a:avLst/>
                <a:gdLst>
                  <a:gd name="T0" fmla="*/ 58 w 117"/>
                  <a:gd name="T1" fmla="*/ 31 h 36"/>
                  <a:gd name="T2" fmla="*/ 84 w 117"/>
                  <a:gd name="T3" fmla="*/ 30 h 36"/>
                  <a:gd name="T4" fmla="*/ 77 w 117"/>
                  <a:gd name="T5" fmla="*/ 35 h 36"/>
                  <a:gd name="T6" fmla="*/ 62 w 117"/>
                  <a:gd name="T7" fmla="*/ 36 h 36"/>
                  <a:gd name="T8" fmla="*/ 43 w 117"/>
                  <a:gd name="T9" fmla="*/ 36 h 36"/>
                  <a:gd name="T10" fmla="*/ 9 w 117"/>
                  <a:gd name="T11" fmla="*/ 27 h 36"/>
                  <a:gd name="T12" fmla="*/ 32 w 117"/>
                  <a:gd name="T13" fmla="*/ 11 h 36"/>
                  <a:gd name="T14" fmla="*/ 11 w 117"/>
                  <a:gd name="T15" fmla="*/ 11 h 36"/>
                  <a:gd name="T16" fmla="*/ 15 w 117"/>
                  <a:gd name="T17" fmla="*/ 8 h 36"/>
                  <a:gd name="T18" fmla="*/ 41 w 117"/>
                  <a:gd name="T19" fmla="*/ 6 h 36"/>
                  <a:gd name="T20" fmla="*/ 62 w 117"/>
                  <a:gd name="T21" fmla="*/ 0 h 36"/>
                  <a:gd name="T22" fmla="*/ 82 w 117"/>
                  <a:gd name="T23" fmla="*/ 0 h 36"/>
                  <a:gd name="T24" fmla="*/ 73 w 117"/>
                  <a:gd name="T25" fmla="*/ 7 h 36"/>
                  <a:gd name="T26" fmla="*/ 117 w 117"/>
                  <a:gd name="T27" fmla="*/ 7 h 36"/>
                  <a:gd name="T28" fmla="*/ 110 w 117"/>
                  <a:gd name="T29" fmla="*/ 11 h 36"/>
                  <a:gd name="T30" fmla="*/ 66 w 117"/>
                  <a:gd name="T31" fmla="*/ 11 h 36"/>
                  <a:gd name="T32" fmla="*/ 43 w 117"/>
                  <a:gd name="T33" fmla="*/ 27 h 36"/>
                  <a:gd name="T34" fmla="*/ 44 w 117"/>
                  <a:gd name="T35" fmla="*/ 30 h 36"/>
                  <a:gd name="T36" fmla="*/ 58 w 117"/>
                  <a:gd name="T37" fmla="*/ 31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17" h="36">
                    <a:moveTo>
                      <a:pt x="58" y="31"/>
                    </a:moveTo>
                    <a:cubicBezTo>
                      <a:pt x="66" y="31"/>
                      <a:pt x="75" y="31"/>
                      <a:pt x="84" y="30"/>
                    </a:cubicBezTo>
                    <a:cubicBezTo>
                      <a:pt x="77" y="35"/>
                      <a:pt x="77" y="35"/>
                      <a:pt x="77" y="35"/>
                    </a:cubicBezTo>
                    <a:cubicBezTo>
                      <a:pt x="77" y="35"/>
                      <a:pt x="68" y="35"/>
                      <a:pt x="62" y="36"/>
                    </a:cubicBezTo>
                    <a:cubicBezTo>
                      <a:pt x="56" y="36"/>
                      <a:pt x="49" y="36"/>
                      <a:pt x="43" y="36"/>
                    </a:cubicBezTo>
                    <a:cubicBezTo>
                      <a:pt x="11" y="36"/>
                      <a:pt x="0" y="33"/>
                      <a:pt x="9" y="27"/>
                    </a:cubicBezTo>
                    <a:cubicBezTo>
                      <a:pt x="17" y="21"/>
                      <a:pt x="25" y="16"/>
                      <a:pt x="32" y="11"/>
                    </a:cubicBezTo>
                    <a:cubicBezTo>
                      <a:pt x="25" y="11"/>
                      <a:pt x="18" y="11"/>
                      <a:pt x="11" y="11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24" y="8"/>
                      <a:pt x="33" y="7"/>
                      <a:pt x="41" y="6"/>
                    </a:cubicBezTo>
                    <a:cubicBezTo>
                      <a:pt x="48" y="4"/>
                      <a:pt x="55" y="2"/>
                      <a:pt x="62" y="0"/>
                    </a:cubicBezTo>
                    <a:cubicBezTo>
                      <a:pt x="68" y="0"/>
                      <a:pt x="75" y="0"/>
                      <a:pt x="82" y="0"/>
                    </a:cubicBezTo>
                    <a:cubicBezTo>
                      <a:pt x="73" y="7"/>
                      <a:pt x="73" y="7"/>
                      <a:pt x="73" y="7"/>
                    </a:cubicBezTo>
                    <a:cubicBezTo>
                      <a:pt x="88" y="7"/>
                      <a:pt x="102" y="7"/>
                      <a:pt x="117" y="7"/>
                    </a:cubicBezTo>
                    <a:cubicBezTo>
                      <a:pt x="110" y="11"/>
                      <a:pt x="110" y="11"/>
                      <a:pt x="110" y="11"/>
                    </a:cubicBezTo>
                    <a:cubicBezTo>
                      <a:pt x="96" y="11"/>
                      <a:pt x="81" y="11"/>
                      <a:pt x="66" y="11"/>
                    </a:cubicBezTo>
                    <a:cubicBezTo>
                      <a:pt x="58" y="16"/>
                      <a:pt x="51" y="21"/>
                      <a:pt x="43" y="27"/>
                    </a:cubicBezTo>
                    <a:cubicBezTo>
                      <a:pt x="44" y="30"/>
                      <a:pt x="44" y="30"/>
                      <a:pt x="44" y="30"/>
                    </a:cubicBezTo>
                    <a:cubicBezTo>
                      <a:pt x="44" y="30"/>
                      <a:pt x="52" y="31"/>
                      <a:pt x="58" y="3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5" name="Freeform 371"/>
              <p:cNvSpPr>
                <a:spLocks/>
              </p:cNvSpPr>
              <p:nvPr/>
            </p:nvSpPr>
            <p:spPr bwMode="auto">
              <a:xfrm>
                <a:off x="44938950" y="4481513"/>
                <a:ext cx="512763" cy="112713"/>
              </a:xfrm>
              <a:custGeom>
                <a:avLst/>
                <a:gdLst>
                  <a:gd name="T0" fmla="*/ 136 w 137"/>
                  <a:gd name="T1" fmla="*/ 21 h 30"/>
                  <a:gd name="T2" fmla="*/ 128 w 137"/>
                  <a:gd name="T3" fmla="*/ 28 h 30"/>
                  <a:gd name="T4" fmla="*/ 84 w 137"/>
                  <a:gd name="T5" fmla="*/ 30 h 30"/>
                  <a:gd name="T6" fmla="*/ 31 w 137"/>
                  <a:gd name="T7" fmla="*/ 28 h 30"/>
                  <a:gd name="T8" fmla="*/ 23 w 137"/>
                  <a:gd name="T9" fmla="*/ 23 h 30"/>
                  <a:gd name="T10" fmla="*/ 78 w 137"/>
                  <a:gd name="T11" fmla="*/ 25 h 30"/>
                  <a:gd name="T12" fmla="*/ 104 w 137"/>
                  <a:gd name="T13" fmla="*/ 22 h 30"/>
                  <a:gd name="T14" fmla="*/ 97 w 137"/>
                  <a:gd name="T15" fmla="*/ 20 h 30"/>
                  <a:gd name="T16" fmla="*/ 84 w 137"/>
                  <a:gd name="T17" fmla="*/ 18 h 30"/>
                  <a:gd name="T18" fmla="*/ 60 w 137"/>
                  <a:gd name="T19" fmla="*/ 17 h 30"/>
                  <a:gd name="T20" fmla="*/ 18 w 137"/>
                  <a:gd name="T21" fmla="*/ 13 h 30"/>
                  <a:gd name="T22" fmla="*/ 1 w 137"/>
                  <a:gd name="T23" fmla="*/ 8 h 30"/>
                  <a:gd name="T24" fmla="*/ 8 w 137"/>
                  <a:gd name="T25" fmla="*/ 2 h 30"/>
                  <a:gd name="T26" fmla="*/ 49 w 137"/>
                  <a:gd name="T27" fmla="*/ 0 h 30"/>
                  <a:gd name="T28" fmla="*/ 105 w 137"/>
                  <a:gd name="T29" fmla="*/ 2 h 30"/>
                  <a:gd name="T30" fmla="*/ 101 w 137"/>
                  <a:gd name="T31" fmla="*/ 7 h 30"/>
                  <a:gd name="T32" fmla="*/ 55 w 137"/>
                  <a:gd name="T33" fmla="*/ 5 h 30"/>
                  <a:gd name="T34" fmla="*/ 33 w 137"/>
                  <a:gd name="T35" fmla="*/ 7 h 30"/>
                  <a:gd name="T36" fmla="*/ 43 w 137"/>
                  <a:gd name="T37" fmla="*/ 10 h 30"/>
                  <a:gd name="T38" fmla="*/ 77 w 137"/>
                  <a:gd name="T39" fmla="*/ 12 h 30"/>
                  <a:gd name="T40" fmla="*/ 109 w 137"/>
                  <a:gd name="T41" fmla="*/ 15 h 30"/>
                  <a:gd name="T42" fmla="*/ 126 w 137"/>
                  <a:gd name="T43" fmla="*/ 17 h 30"/>
                  <a:gd name="T44" fmla="*/ 136 w 137"/>
                  <a:gd name="T45" fmla="*/ 21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7" h="30">
                    <a:moveTo>
                      <a:pt x="136" y="21"/>
                    </a:moveTo>
                    <a:cubicBezTo>
                      <a:pt x="136" y="21"/>
                      <a:pt x="137" y="26"/>
                      <a:pt x="128" y="28"/>
                    </a:cubicBezTo>
                    <a:cubicBezTo>
                      <a:pt x="119" y="29"/>
                      <a:pt x="105" y="30"/>
                      <a:pt x="84" y="30"/>
                    </a:cubicBezTo>
                    <a:cubicBezTo>
                      <a:pt x="63" y="30"/>
                      <a:pt x="45" y="29"/>
                      <a:pt x="31" y="28"/>
                    </a:cubicBezTo>
                    <a:cubicBezTo>
                      <a:pt x="23" y="23"/>
                      <a:pt x="23" y="23"/>
                      <a:pt x="23" y="23"/>
                    </a:cubicBezTo>
                    <a:cubicBezTo>
                      <a:pt x="44" y="24"/>
                      <a:pt x="62" y="25"/>
                      <a:pt x="78" y="25"/>
                    </a:cubicBezTo>
                    <a:cubicBezTo>
                      <a:pt x="98" y="25"/>
                      <a:pt x="104" y="22"/>
                      <a:pt x="104" y="22"/>
                    </a:cubicBezTo>
                    <a:cubicBezTo>
                      <a:pt x="97" y="20"/>
                      <a:pt x="97" y="20"/>
                      <a:pt x="97" y="20"/>
                    </a:cubicBezTo>
                    <a:cubicBezTo>
                      <a:pt x="84" y="18"/>
                      <a:pt x="84" y="18"/>
                      <a:pt x="84" y="18"/>
                    </a:cubicBezTo>
                    <a:cubicBezTo>
                      <a:pt x="78" y="18"/>
                      <a:pt x="70" y="17"/>
                      <a:pt x="60" y="17"/>
                    </a:cubicBezTo>
                    <a:cubicBezTo>
                      <a:pt x="40" y="15"/>
                      <a:pt x="26" y="14"/>
                      <a:pt x="18" y="13"/>
                    </a:cubicBezTo>
                    <a:cubicBezTo>
                      <a:pt x="9" y="11"/>
                      <a:pt x="1" y="8"/>
                      <a:pt x="1" y="8"/>
                    </a:cubicBezTo>
                    <a:cubicBezTo>
                      <a:pt x="1" y="8"/>
                      <a:pt x="0" y="3"/>
                      <a:pt x="8" y="2"/>
                    </a:cubicBezTo>
                    <a:cubicBezTo>
                      <a:pt x="17" y="1"/>
                      <a:pt x="31" y="0"/>
                      <a:pt x="49" y="0"/>
                    </a:cubicBezTo>
                    <a:cubicBezTo>
                      <a:pt x="68" y="0"/>
                      <a:pt x="86" y="1"/>
                      <a:pt x="105" y="2"/>
                    </a:cubicBezTo>
                    <a:cubicBezTo>
                      <a:pt x="101" y="7"/>
                      <a:pt x="101" y="7"/>
                      <a:pt x="101" y="7"/>
                    </a:cubicBezTo>
                    <a:cubicBezTo>
                      <a:pt x="82" y="5"/>
                      <a:pt x="67" y="5"/>
                      <a:pt x="55" y="5"/>
                    </a:cubicBezTo>
                    <a:cubicBezTo>
                      <a:pt x="38" y="5"/>
                      <a:pt x="33" y="7"/>
                      <a:pt x="33" y="7"/>
                    </a:cubicBezTo>
                    <a:cubicBezTo>
                      <a:pt x="43" y="10"/>
                      <a:pt x="43" y="10"/>
                      <a:pt x="43" y="10"/>
                    </a:cubicBezTo>
                    <a:cubicBezTo>
                      <a:pt x="43" y="10"/>
                      <a:pt x="60" y="11"/>
                      <a:pt x="77" y="12"/>
                    </a:cubicBezTo>
                    <a:cubicBezTo>
                      <a:pt x="91" y="13"/>
                      <a:pt x="102" y="14"/>
                      <a:pt x="109" y="15"/>
                    </a:cubicBezTo>
                    <a:cubicBezTo>
                      <a:pt x="116" y="16"/>
                      <a:pt x="126" y="17"/>
                      <a:pt x="126" y="17"/>
                    </a:cubicBezTo>
                    <a:lnTo>
                      <a:pt x="136" y="21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6" name="Freeform 372"/>
              <p:cNvSpPr>
                <a:spLocks/>
              </p:cNvSpPr>
              <p:nvPr/>
            </p:nvSpPr>
            <p:spPr bwMode="auto">
              <a:xfrm>
                <a:off x="45399325" y="4440238"/>
                <a:ext cx="746125" cy="150813"/>
              </a:xfrm>
              <a:custGeom>
                <a:avLst/>
                <a:gdLst>
                  <a:gd name="T0" fmla="*/ 199 w 199"/>
                  <a:gd name="T1" fmla="*/ 40 h 40"/>
                  <a:gd name="T2" fmla="*/ 166 w 199"/>
                  <a:gd name="T3" fmla="*/ 40 h 40"/>
                  <a:gd name="T4" fmla="*/ 139 w 199"/>
                  <a:gd name="T5" fmla="*/ 23 h 40"/>
                  <a:gd name="T6" fmla="*/ 124 w 199"/>
                  <a:gd name="T7" fmla="*/ 18 h 40"/>
                  <a:gd name="T8" fmla="*/ 98 w 199"/>
                  <a:gd name="T9" fmla="*/ 16 h 40"/>
                  <a:gd name="T10" fmla="*/ 71 w 199"/>
                  <a:gd name="T11" fmla="*/ 18 h 40"/>
                  <a:gd name="T12" fmla="*/ 73 w 199"/>
                  <a:gd name="T13" fmla="*/ 26 h 40"/>
                  <a:gd name="T14" fmla="*/ 94 w 199"/>
                  <a:gd name="T15" fmla="*/ 40 h 40"/>
                  <a:gd name="T16" fmla="*/ 61 w 199"/>
                  <a:gd name="T17" fmla="*/ 40 h 40"/>
                  <a:gd name="T18" fmla="*/ 0 w 199"/>
                  <a:gd name="T19" fmla="*/ 0 h 40"/>
                  <a:gd name="T20" fmla="*/ 34 w 199"/>
                  <a:gd name="T21" fmla="*/ 0 h 40"/>
                  <a:gd name="T22" fmla="*/ 49 w 199"/>
                  <a:gd name="T23" fmla="*/ 10 h 40"/>
                  <a:gd name="T24" fmla="*/ 55 w 199"/>
                  <a:gd name="T25" fmla="*/ 15 h 40"/>
                  <a:gd name="T26" fmla="*/ 57 w 199"/>
                  <a:gd name="T27" fmla="*/ 15 h 40"/>
                  <a:gd name="T28" fmla="*/ 71 w 199"/>
                  <a:gd name="T29" fmla="*/ 12 h 40"/>
                  <a:gd name="T30" fmla="*/ 98 w 199"/>
                  <a:gd name="T31" fmla="*/ 11 h 40"/>
                  <a:gd name="T32" fmla="*/ 171 w 199"/>
                  <a:gd name="T33" fmla="*/ 22 h 40"/>
                  <a:gd name="T34" fmla="*/ 199 w 199"/>
                  <a:gd name="T3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99" h="40">
                    <a:moveTo>
                      <a:pt x="199" y="40"/>
                    </a:moveTo>
                    <a:cubicBezTo>
                      <a:pt x="188" y="40"/>
                      <a:pt x="177" y="40"/>
                      <a:pt x="166" y="40"/>
                    </a:cubicBezTo>
                    <a:cubicBezTo>
                      <a:pt x="157" y="34"/>
                      <a:pt x="148" y="28"/>
                      <a:pt x="139" y="23"/>
                    </a:cubicBezTo>
                    <a:cubicBezTo>
                      <a:pt x="139" y="23"/>
                      <a:pt x="130" y="19"/>
                      <a:pt x="124" y="18"/>
                    </a:cubicBezTo>
                    <a:cubicBezTo>
                      <a:pt x="118" y="17"/>
                      <a:pt x="109" y="16"/>
                      <a:pt x="98" y="16"/>
                    </a:cubicBezTo>
                    <a:cubicBezTo>
                      <a:pt x="85" y="16"/>
                      <a:pt x="71" y="18"/>
                      <a:pt x="71" y="18"/>
                    </a:cubicBezTo>
                    <a:cubicBezTo>
                      <a:pt x="73" y="26"/>
                      <a:pt x="73" y="26"/>
                      <a:pt x="73" y="26"/>
                    </a:cubicBezTo>
                    <a:cubicBezTo>
                      <a:pt x="80" y="30"/>
                      <a:pt x="87" y="36"/>
                      <a:pt x="94" y="40"/>
                    </a:cubicBezTo>
                    <a:cubicBezTo>
                      <a:pt x="83" y="40"/>
                      <a:pt x="72" y="40"/>
                      <a:pt x="61" y="40"/>
                    </a:cubicBezTo>
                    <a:cubicBezTo>
                      <a:pt x="41" y="27"/>
                      <a:pt x="21" y="13"/>
                      <a:pt x="0" y="0"/>
                    </a:cubicBezTo>
                    <a:cubicBezTo>
                      <a:pt x="12" y="0"/>
                      <a:pt x="23" y="0"/>
                      <a:pt x="34" y="0"/>
                    </a:cubicBezTo>
                    <a:cubicBezTo>
                      <a:pt x="49" y="10"/>
                      <a:pt x="49" y="10"/>
                      <a:pt x="49" y="10"/>
                    </a:cubicBezTo>
                    <a:cubicBezTo>
                      <a:pt x="55" y="15"/>
                      <a:pt x="55" y="15"/>
                      <a:pt x="55" y="15"/>
                    </a:cubicBezTo>
                    <a:cubicBezTo>
                      <a:pt x="57" y="15"/>
                      <a:pt x="57" y="15"/>
                      <a:pt x="57" y="15"/>
                    </a:cubicBezTo>
                    <a:cubicBezTo>
                      <a:pt x="57" y="15"/>
                      <a:pt x="65" y="13"/>
                      <a:pt x="71" y="12"/>
                    </a:cubicBezTo>
                    <a:cubicBezTo>
                      <a:pt x="78" y="11"/>
                      <a:pt x="87" y="11"/>
                      <a:pt x="98" y="11"/>
                    </a:cubicBezTo>
                    <a:cubicBezTo>
                      <a:pt x="136" y="11"/>
                      <a:pt x="160" y="14"/>
                      <a:pt x="171" y="22"/>
                    </a:cubicBezTo>
                    <a:cubicBezTo>
                      <a:pt x="180" y="28"/>
                      <a:pt x="190" y="34"/>
                      <a:pt x="199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7" name="Freeform 373"/>
              <p:cNvSpPr>
                <a:spLocks noEditPoints="1"/>
              </p:cNvSpPr>
              <p:nvPr/>
            </p:nvSpPr>
            <p:spPr bwMode="auto">
              <a:xfrm>
                <a:off x="46104175" y="4440238"/>
                <a:ext cx="341313" cy="150813"/>
              </a:xfrm>
              <a:custGeom>
                <a:avLst/>
                <a:gdLst>
                  <a:gd name="T0" fmla="*/ 0 w 91"/>
                  <a:gd name="T1" fmla="*/ 4 h 40"/>
                  <a:gd name="T2" fmla="*/ 1 w 91"/>
                  <a:gd name="T3" fmla="*/ 1 h 40"/>
                  <a:gd name="T4" fmla="*/ 14 w 91"/>
                  <a:gd name="T5" fmla="*/ 0 h 40"/>
                  <a:gd name="T6" fmla="*/ 29 w 91"/>
                  <a:gd name="T7" fmla="*/ 1 h 40"/>
                  <a:gd name="T8" fmla="*/ 38 w 91"/>
                  <a:gd name="T9" fmla="*/ 4 h 40"/>
                  <a:gd name="T10" fmla="*/ 37 w 91"/>
                  <a:gd name="T11" fmla="*/ 6 h 40"/>
                  <a:gd name="T12" fmla="*/ 24 w 91"/>
                  <a:gd name="T13" fmla="*/ 7 h 40"/>
                  <a:gd name="T14" fmla="*/ 9 w 91"/>
                  <a:gd name="T15" fmla="*/ 6 h 40"/>
                  <a:gd name="T16" fmla="*/ 0 w 91"/>
                  <a:gd name="T17" fmla="*/ 4 h 40"/>
                  <a:gd name="T18" fmla="*/ 91 w 91"/>
                  <a:gd name="T19" fmla="*/ 40 h 40"/>
                  <a:gd name="T20" fmla="*/ 58 w 91"/>
                  <a:gd name="T21" fmla="*/ 40 h 40"/>
                  <a:gd name="T22" fmla="*/ 14 w 91"/>
                  <a:gd name="T23" fmla="*/ 12 h 40"/>
                  <a:gd name="T24" fmla="*/ 47 w 91"/>
                  <a:gd name="T25" fmla="*/ 12 h 40"/>
                  <a:gd name="T26" fmla="*/ 91 w 91"/>
                  <a:gd name="T27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1" h="40">
                    <a:moveTo>
                      <a:pt x="0" y="4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20" y="0"/>
                      <a:pt x="29" y="1"/>
                      <a:pt x="29" y="1"/>
                    </a:cubicBezTo>
                    <a:cubicBezTo>
                      <a:pt x="38" y="4"/>
                      <a:pt x="38" y="4"/>
                      <a:pt x="38" y="4"/>
                    </a:cubicBezTo>
                    <a:cubicBezTo>
                      <a:pt x="37" y="6"/>
                      <a:pt x="37" y="6"/>
                      <a:pt x="37" y="6"/>
                    </a:cubicBezTo>
                    <a:cubicBezTo>
                      <a:pt x="37" y="6"/>
                      <a:pt x="30" y="7"/>
                      <a:pt x="24" y="7"/>
                    </a:cubicBezTo>
                    <a:cubicBezTo>
                      <a:pt x="9" y="6"/>
                      <a:pt x="9" y="6"/>
                      <a:pt x="9" y="6"/>
                    </a:cubicBezTo>
                    <a:lnTo>
                      <a:pt x="0" y="4"/>
                    </a:lnTo>
                    <a:close/>
                    <a:moveTo>
                      <a:pt x="91" y="40"/>
                    </a:moveTo>
                    <a:cubicBezTo>
                      <a:pt x="80" y="40"/>
                      <a:pt x="69" y="40"/>
                      <a:pt x="58" y="40"/>
                    </a:cubicBezTo>
                    <a:cubicBezTo>
                      <a:pt x="43" y="31"/>
                      <a:pt x="28" y="21"/>
                      <a:pt x="14" y="12"/>
                    </a:cubicBezTo>
                    <a:cubicBezTo>
                      <a:pt x="25" y="12"/>
                      <a:pt x="36" y="12"/>
                      <a:pt x="47" y="12"/>
                    </a:cubicBezTo>
                    <a:cubicBezTo>
                      <a:pt x="62" y="21"/>
                      <a:pt x="76" y="31"/>
                      <a:pt x="91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8" name="Freeform 374"/>
              <p:cNvSpPr>
                <a:spLocks/>
              </p:cNvSpPr>
              <p:nvPr/>
            </p:nvSpPr>
            <p:spPr bwMode="auto">
              <a:xfrm>
                <a:off x="46397863" y="4435476"/>
                <a:ext cx="382588" cy="155575"/>
              </a:xfrm>
              <a:custGeom>
                <a:avLst/>
                <a:gdLst>
                  <a:gd name="T0" fmla="*/ 102 w 102"/>
                  <a:gd name="T1" fmla="*/ 17 h 41"/>
                  <a:gd name="T2" fmla="*/ 64 w 102"/>
                  <a:gd name="T3" fmla="*/ 17 h 41"/>
                  <a:gd name="T4" fmla="*/ 101 w 102"/>
                  <a:gd name="T5" fmla="*/ 41 h 41"/>
                  <a:gd name="T6" fmla="*/ 68 w 102"/>
                  <a:gd name="T7" fmla="*/ 41 h 41"/>
                  <a:gd name="T8" fmla="*/ 30 w 102"/>
                  <a:gd name="T9" fmla="*/ 17 h 41"/>
                  <a:gd name="T10" fmla="*/ 5 w 102"/>
                  <a:gd name="T11" fmla="*/ 17 h 41"/>
                  <a:gd name="T12" fmla="*/ 0 w 102"/>
                  <a:gd name="T13" fmla="*/ 14 h 41"/>
                  <a:gd name="T14" fmla="*/ 23 w 102"/>
                  <a:gd name="T15" fmla="*/ 12 h 41"/>
                  <a:gd name="T16" fmla="*/ 20 w 102"/>
                  <a:gd name="T17" fmla="*/ 10 h 41"/>
                  <a:gd name="T18" fmla="*/ 22 w 102"/>
                  <a:gd name="T19" fmla="*/ 3 h 41"/>
                  <a:gd name="T20" fmla="*/ 58 w 102"/>
                  <a:gd name="T21" fmla="*/ 0 h 41"/>
                  <a:gd name="T22" fmla="*/ 94 w 102"/>
                  <a:gd name="T23" fmla="*/ 1 h 41"/>
                  <a:gd name="T24" fmla="*/ 92 w 102"/>
                  <a:gd name="T25" fmla="*/ 6 h 41"/>
                  <a:gd name="T26" fmla="*/ 68 w 102"/>
                  <a:gd name="T27" fmla="*/ 5 h 41"/>
                  <a:gd name="T28" fmla="*/ 53 w 102"/>
                  <a:gd name="T29" fmla="*/ 7 h 41"/>
                  <a:gd name="T30" fmla="*/ 54 w 102"/>
                  <a:gd name="T31" fmla="*/ 11 h 41"/>
                  <a:gd name="T32" fmla="*/ 57 w 102"/>
                  <a:gd name="T33" fmla="*/ 13 h 41"/>
                  <a:gd name="T34" fmla="*/ 95 w 102"/>
                  <a:gd name="T35" fmla="*/ 13 h 41"/>
                  <a:gd name="T36" fmla="*/ 102 w 102"/>
                  <a:gd name="T37" fmla="*/ 17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02" h="41">
                    <a:moveTo>
                      <a:pt x="102" y="17"/>
                    </a:moveTo>
                    <a:cubicBezTo>
                      <a:pt x="89" y="17"/>
                      <a:pt x="77" y="17"/>
                      <a:pt x="64" y="17"/>
                    </a:cubicBezTo>
                    <a:cubicBezTo>
                      <a:pt x="76" y="25"/>
                      <a:pt x="89" y="33"/>
                      <a:pt x="101" y="41"/>
                    </a:cubicBezTo>
                    <a:cubicBezTo>
                      <a:pt x="90" y="41"/>
                      <a:pt x="79" y="41"/>
                      <a:pt x="68" y="41"/>
                    </a:cubicBezTo>
                    <a:cubicBezTo>
                      <a:pt x="55" y="33"/>
                      <a:pt x="43" y="25"/>
                      <a:pt x="30" y="17"/>
                    </a:cubicBezTo>
                    <a:cubicBezTo>
                      <a:pt x="22" y="17"/>
                      <a:pt x="13" y="17"/>
                      <a:pt x="5" y="17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8" y="14"/>
                      <a:pt x="16" y="13"/>
                      <a:pt x="23" y="12"/>
                    </a:cubicBezTo>
                    <a:cubicBezTo>
                      <a:pt x="20" y="10"/>
                      <a:pt x="20" y="10"/>
                      <a:pt x="20" y="10"/>
                    </a:cubicBezTo>
                    <a:cubicBezTo>
                      <a:pt x="20" y="10"/>
                      <a:pt x="16" y="5"/>
                      <a:pt x="22" y="3"/>
                    </a:cubicBezTo>
                    <a:cubicBezTo>
                      <a:pt x="28" y="1"/>
                      <a:pt x="40" y="0"/>
                      <a:pt x="58" y="0"/>
                    </a:cubicBezTo>
                    <a:cubicBezTo>
                      <a:pt x="70" y="0"/>
                      <a:pt x="82" y="1"/>
                      <a:pt x="94" y="1"/>
                    </a:cubicBezTo>
                    <a:cubicBezTo>
                      <a:pt x="92" y="6"/>
                      <a:pt x="92" y="6"/>
                      <a:pt x="92" y="6"/>
                    </a:cubicBezTo>
                    <a:cubicBezTo>
                      <a:pt x="83" y="6"/>
                      <a:pt x="75" y="5"/>
                      <a:pt x="68" y="5"/>
                    </a:cubicBezTo>
                    <a:cubicBezTo>
                      <a:pt x="60" y="5"/>
                      <a:pt x="53" y="7"/>
                      <a:pt x="53" y="7"/>
                    </a:cubicBezTo>
                    <a:cubicBezTo>
                      <a:pt x="54" y="11"/>
                      <a:pt x="54" y="11"/>
                      <a:pt x="54" y="11"/>
                    </a:cubicBezTo>
                    <a:cubicBezTo>
                      <a:pt x="57" y="13"/>
                      <a:pt x="57" y="13"/>
                      <a:pt x="57" y="13"/>
                    </a:cubicBezTo>
                    <a:cubicBezTo>
                      <a:pt x="70" y="13"/>
                      <a:pt x="82" y="13"/>
                      <a:pt x="95" y="13"/>
                    </a:cubicBezTo>
                    <a:lnTo>
                      <a:pt x="102" y="17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9" name="Freeform 375"/>
              <p:cNvSpPr>
                <a:spLocks/>
              </p:cNvSpPr>
              <p:nvPr/>
            </p:nvSpPr>
            <p:spPr bwMode="auto">
              <a:xfrm>
                <a:off x="46794738" y="4459288"/>
                <a:ext cx="533400" cy="134938"/>
              </a:xfrm>
              <a:custGeom>
                <a:avLst/>
                <a:gdLst>
                  <a:gd name="T0" fmla="*/ 112 w 142"/>
                  <a:gd name="T1" fmla="*/ 31 h 36"/>
                  <a:gd name="T2" fmla="*/ 135 w 142"/>
                  <a:gd name="T3" fmla="*/ 30 h 36"/>
                  <a:gd name="T4" fmla="*/ 142 w 142"/>
                  <a:gd name="T5" fmla="*/ 35 h 36"/>
                  <a:gd name="T6" fmla="*/ 129 w 142"/>
                  <a:gd name="T7" fmla="*/ 36 h 36"/>
                  <a:gd name="T8" fmla="*/ 112 w 142"/>
                  <a:gd name="T9" fmla="*/ 36 h 36"/>
                  <a:gd name="T10" fmla="*/ 50 w 142"/>
                  <a:gd name="T11" fmla="*/ 27 h 36"/>
                  <a:gd name="T12" fmla="*/ 26 w 142"/>
                  <a:gd name="T13" fmla="*/ 11 h 36"/>
                  <a:gd name="T14" fmla="*/ 5 w 142"/>
                  <a:gd name="T15" fmla="*/ 11 h 36"/>
                  <a:gd name="T16" fmla="*/ 0 w 142"/>
                  <a:gd name="T17" fmla="*/ 8 h 36"/>
                  <a:gd name="T18" fmla="*/ 20 w 142"/>
                  <a:gd name="T19" fmla="*/ 6 h 36"/>
                  <a:gd name="T20" fmla="*/ 22 w 142"/>
                  <a:gd name="T21" fmla="*/ 0 h 36"/>
                  <a:gd name="T22" fmla="*/ 42 w 142"/>
                  <a:gd name="T23" fmla="*/ 0 h 36"/>
                  <a:gd name="T24" fmla="*/ 52 w 142"/>
                  <a:gd name="T25" fmla="*/ 7 h 36"/>
                  <a:gd name="T26" fmla="*/ 97 w 142"/>
                  <a:gd name="T27" fmla="*/ 7 h 36"/>
                  <a:gd name="T28" fmla="*/ 104 w 142"/>
                  <a:gd name="T29" fmla="*/ 11 h 36"/>
                  <a:gd name="T30" fmla="*/ 60 w 142"/>
                  <a:gd name="T31" fmla="*/ 11 h 36"/>
                  <a:gd name="T32" fmla="*/ 83 w 142"/>
                  <a:gd name="T33" fmla="*/ 27 h 36"/>
                  <a:gd name="T34" fmla="*/ 94 w 142"/>
                  <a:gd name="T35" fmla="*/ 30 h 36"/>
                  <a:gd name="T36" fmla="*/ 112 w 142"/>
                  <a:gd name="T37" fmla="*/ 31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42" h="36">
                    <a:moveTo>
                      <a:pt x="112" y="31"/>
                    </a:moveTo>
                    <a:cubicBezTo>
                      <a:pt x="120" y="31"/>
                      <a:pt x="128" y="31"/>
                      <a:pt x="135" y="30"/>
                    </a:cubicBezTo>
                    <a:cubicBezTo>
                      <a:pt x="142" y="35"/>
                      <a:pt x="142" y="35"/>
                      <a:pt x="142" y="35"/>
                    </a:cubicBezTo>
                    <a:cubicBezTo>
                      <a:pt x="129" y="36"/>
                      <a:pt x="129" y="36"/>
                      <a:pt x="129" y="36"/>
                    </a:cubicBezTo>
                    <a:cubicBezTo>
                      <a:pt x="129" y="36"/>
                      <a:pt x="118" y="36"/>
                      <a:pt x="112" y="36"/>
                    </a:cubicBezTo>
                    <a:cubicBezTo>
                      <a:pt x="80" y="36"/>
                      <a:pt x="59" y="33"/>
                      <a:pt x="50" y="27"/>
                    </a:cubicBezTo>
                    <a:cubicBezTo>
                      <a:pt x="42" y="22"/>
                      <a:pt x="34" y="16"/>
                      <a:pt x="26" y="11"/>
                    </a:cubicBezTo>
                    <a:cubicBezTo>
                      <a:pt x="19" y="11"/>
                      <a:pt x="12" y="11"/>
                      <a:pt x="5" y="11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7" y="8"/>
                      <a:pt x="13" y="7"/>
                      <a:pt x="20" y="6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29" y="0"/>
                      <a:pt x="36" y="0"/>
                      <a:pt x="42" y="0"/>
                    </a:cubicBezTo>
                    <a:cubicBezTo>
                      <a:pt x="52" y="7"/>
                      <a:pt x="52" y="7"/>
                      <a:pt x="52" y="7"/>
                    </a:cubicBezTo>
                    <a:cubicBezTo>
                      <a:pt x="67" y="7"/>
                      <a:pt x="82" y="7"/>
                      <a:pt x="97" y="7"/>
                    </a:cubicBezTo>
                    <a:cubicBezTo>
                      <a:pt x="104" y="11"/>
                      <a:pt x="104" y="11"/>
                      <a:pt x="104" y="11"/>
                    </a:cubicBezTo>
                    <a:cubicBezTo>
                      <a:pt x="89" y="11"/>
                      <a:pt x="74" y="11"/>
                      <a:pt x="60" y="11"/>
                    </a:cubicBezTo>
                    <a:cubicBezTo>
                      <a:pt x="67" y="16"/>
                      <a:pt x="75" y="22"/>
                      <a:pt x="83" y="27"/>
                    </a:cubicBezTo>
                    <a:cubicBezTo>
                      <a:pt x="94" y="30"/>
                      <a:pt x="94" y="30"/>
                      <a:pt x="94" y="30"/>
                    </a:cubicBezTo>
                    <a:cubicBezTo>
                      <a:pt x="94" y="30"/>
                      <a:pt x="105" y="31"/>
                      <a:pt x="112" y="3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0" name="Freeform 376"/>
              <p:cNvSpPr>
                <a:spLocks/>
              </p:cNvSpPr>
              <p:nvPr/>
            </p:nvSpPr>
            <p:spPr bwMode="auto">
              <a:xfrm>
                <a:off x="-36898263" y="5526088"/>
                <a:ext cx="593725" cy="165100"/>
              </a:xfrm>
              <a:custGeom>
                <a:avLst/>
                <a:gdLst>
                  <a:gd name="T0" fmla="*/ 115 w 158"/>
                  <a:gd name="T1" fmla="*/ 17 h 44"/>
                  <a:gd name="T2" fmla="*/ 75 w 158"/>
                  <a:gd name="T3" fmla="*/ 17 h 44"/>
                  <a:gd name="T4" fmla="*/ 34 w 158"/>
                  <a:gd name="T5" fmla="*/ 44 h 44"/>
                  <a:gd name="T6" fmla="*/ 0 w 158"/>
                  <a:gd name="T7" fmla="*/ 44 h 44"/>
                  <a:gd name="T8" fmla="*/ 40 w 158"/>
                  <a:gd name="T9" fmla="*/ 17 h 44"/>
                  <a:gd name="T10" fmla="*/ 14 w 158"/>
                  <a:gd name="T11" fmla="*/ 17 h 44"/>
                  <a:gd name="T12" fmla="*/ 18 w 158"/>
                  <a:gd name="T13" fmla="*/ 14 h 44"/>
                  <a:gd name="T14" fmla="*/ 48 w 158"/>
                  <a:gd name="T15" fmla="*/ 12 h 44"/>
                  <a:gd name="T16" fmla="*/ 52 w 158"/>
                  <a:gd name="T17" fmla="*/ 10 h 44"/>
                  <a:gd name="T18" fmla="*/ 78 w 158"/>
                  <a:gd name="T19" fmla="*/ 2 h 44"/>
                  <a:gd name="T20" fmla="*/ 123 w 158"/>
                  <a:gd name="T21" fmla="*/ 0 h 44"/>
                  <a:gd name="T22" fmla="*/ 158 w 158"/>
                  <a:gd name="T23" fmla="*/ 1 h 44"/>
                  <a:gd name="T24" fmla="*/ 140 w 158"/>
                  <a:gd name="T25" fmla="*/ 6 h 44"/>
                  <a:gd name="T26" fmla="*/ 117 w 158"/>
                  <a:gd name="T27" fmla="*/ 5 h 44"/>
                  <a:gd name="T28" fmla="*/ 98 w 158"/>
                  <a:gd name="T29" fmla="*/ 6 h 44"/>
                  <a:gd name="T30" fmla="*/ 86 w 158"/>
                  <a:gd name="T31" fmla="*/ 10 h 44"/>
                  <a:gd name="T32" fmla="*/ 83 w 158"/>
                  <a:gd name="T33" fmla="*/ 12 h 44"/>
                  <a:gd name="T34" fmla="*/ 123 w 158"/>
                  <a:gd name="T35" fmla="*/ 12 h 44"/>
                  <a:gd name="T36" fmla="*/ 115 w 158"/>
                  <a:gd name="T37" fmla="*/ 17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58" h="44">
                    <a:moveTo>
                      <a:pt x="115" y="17"/>
                    </a:moveTo>
                    <a:cubicBezTo>
                      <a:pt x="102" y="17"/>
                      <a:pt x="89" y="17"/>
                      <a:pt x="75" y="17"/>
                    </a:cubicBezTo>
                    <a:cubicBezTo>
                      <a:pt x="62" y="26"/>
                      <a:pt x="48" y="35"/>
                      <a:pt x="34" y="44"/>
                    </a:cubicBezTo>
                    <a:cubicBezTo>
                      <a:pt x="23" y="44"/>
                      <a:pt x="11" y="44"/>
                      <a:pt x="0" y="44"/>
                    </a:cubicBezTo>
                    <a:cubicBezTo>
                      <a:pt x="13" y="35"/>
                      <a:pt x="27" y="26"/>
                      <a:pt x="40" y="17"/>
                    </a:cubicBezTo>
                    <a:cubicBezTo>
                      <a:pt x="31" y="17"/>
                      <a:pt x="22" y="17"/>
                      <a:pt x="14" y="17"/>
                    </a:cubicBezTo>
                    <a:cubicBezTo>
                      <a:pt x="18" y="14"/>
                      <a:pt x="18" y="14"/>
                      <a:pt x="18" y="14"/>
                    </a:cubicBezTo>
                    <a:cubicBezTo>
                      <a:pt x="28" y="14"/>
                      <a:pt x="38" y="13"/>
                      <a:pt x="48" y="12"/>
                    </a:cubicBezTo>
                    <a:cubicBezTo>
                      <a:pt x="52" y="10"/>
                      <a:pt x="52" y="10"/>
                      <a:pt x="52" y="10"/>
                    </a:cubicBezTo>
                    <a:cubicBezTo>
                      <a:pt x="52" y="10"/>
                      <a:pt x="66" y="4"/>
                      <a:pt x="78" y="2"/>
                    </a:cubicBezTo>
                    <a:cubicBezTo>
                      <a:pt x="90" y="0"/>
                      <a:pt x="105" y="0"/>
                      <a:pt x="123" y="0"/>
                    </a:cubicBezTo>
                    <a:cubicBezTo>
                      <a:pt x="135" y="0"/>
                      <a:pt x="147" y="0"/>
                      <a:pt x="158" y="1"/>
                    </a:cubicBezTo>
                    <a:cubicBezTo>
                      <a:pt x="140" y="6"/>
                      <a:pt x="140" y="6"/>
                      <a:pt x="140" y="6"/>
                    </a:cubicBezTo>
                    <a:cubicBezTo>
                      <a:pt x="133" y="5"/>
                      <a:pt x="125" y="5"/>
                      <a:pt x="117" y="5"/>
                    </a:cubicBezTo>
                    <a:cubicBezTo>
                      <a:pt x="109" y="5"/>
                      <a:pt x="98" y="6"/>
                      <a:pt x="98" y="6"/>
                    </a:cubicBezTo>
                    <a:cubicBezTo>
                      <a:pt x="86" y="10"/>
                      <a:pt x="86" y="10"/>
                      <a:pt x="86" y="10"/>
                    </a:cubicBezTo>
                    <a:cubicBezTo>
                      <a:pt x="83" y="12"/>
                      <a:pt x="83" y="12"/>
                      <a:pt x="83" y="12"/>
                    </a:cubicBezTo>
                    <a:cubicBezTo>
                      <a:pt x="96" y="12"/>
                      <a:pt x="110" y="12"/>
                      <a:pt x="123" y="12"/>
                    </a:cubicBezTo>
                    <a:lnTo>
                      <a:pt x="115" y="17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1" name="Freeform 377"/>
              <p:cNvSpPr>
                <a:spLocks/>
              </p:cNvSpPr>
              <p:nvPr/>
            </p:nvSpPr>
            <p:spPr bwMode="auto">
              <a:xfrm>
                <a:off x="-36515675" y="5572126"/>
                <a:ext cx="701675" cy="119063"/>
              </a:xfrm>
              <a:custGeom>
                <a:avLst/>
                <a:gdLst>
                  <a:gd name="T0" fmla="*/ 144 w 187"/>
                  <a:gd name="T1" fmla="*/ 32 h 32"/>
                  <a:gd name="T2" fmla="*/ 109 w 187"/>
                  <a:gd name="T3" fmla="*/ 32 h 32"/>
                  <a:gd name="T4" fmla="*/ 139 w 187"/>
                  <a:gd name="T5" fmla="*/ 13 h 32"/>
                  <a:gd name="T6" fmla="*/ 139 w 187"/>
                  <a:gd name="T7" fmla="*/ 7 h 32"/>
                  <a:gd name="T8" fmla="*/ 118 w 187"/>
                  <a:gd name="T9" fmla="*/ 5 h 32"/>
                  <a:gd name="T10" fmla="*/ 82 w 187"/>
                  <a:gd name="T11" fmla="*/ 8 h 32"/>
                  <a:gd name="T12" fmla="*/ 59 w 187"/>
                  <a:gd name="T13" fmla="*/ 16 h 32"/>
                  <a:gd name="T14" fmla="*/ 35 w 187"/>
                  <a:gd name="T15" fmla="*/ 32 h 32"/>
                  <a:gd name="T16" fmla="*/ 0 w 187"/>
                  <a:gd name="T17" fmla="*/ 32 h 32"/>
                  <a:gd name="T18" fmla="*/ 48 w 187"/>
                  <a:gd name="T19" fmla="*/ 0 h 32"/>
                  <a:gd name="T20" fmla="*/ 76 w 187"/>
                  <a:gd name="T21" fmla="*/ 0 h 32"/>
                  <a:gd name="T22" fmla="*/ 74 w 187"/>
                  <a:gd name="T23" fmla="*/ 5 h 32"/>
                  <a:gd name="T24" fmla="*/ 76 w 187"/>
                  <a:gd name="T25" fmla="*/ 5 h 32"/>
                  <a:gd name="T26" fmla="*/ 102 w 187"/>
                  <a:gd name="T27" fmla="*/ 1 h 32"/>
                  <a:gd name="T28" fmla="*/ 134 w 187"/>
                  <a:gd name="T29" fmla="*/ 0 h 32"/>
                  <a:gd name="T30" fmla="*/ 175 w 187"/>
                  <a:gd name="T31" fmla="*/ 11 h 32"/>
                  <a:gd name="T32" fmla="*/ 144 w 187"/>
                  <a:gd name="T33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87" h="32">
                    <a:moveTo>
                      <a:pt x="144" y="32"/>
                    </a:moveTo>
                    <a:cubicBezTo>
                      <a:pt x="133" y="32"/>
                      <a:pt x="121" y="32"/>
                      <a:pt x="109" y="32"/>
                    </a:cubicBezTo>
                    <a:cubicBezTo>
                      <a:pt x="119" y="25"/>
                      <a:pt x="129" y="19"/>
                      <a:pt x="139" y="13"/>
                    </a:cubicBezTo>
                    <a:cubicBezTo>
                      <a:pt x="139" y="7"/>
                      <a:pt x="139" y="7"/>
                      <a:pt x="139" y="7"/>
                    </a:cubicBezTo>
                    <a:cubicBezTo>
                      <a:pt x="139" y="7"/>
                      <a:pt x="129" y="5"/>
                      <a:pt x="118" y="5"/>
                    </a:cubicBezTo>
                    <a:cubicBezTo>
                      <a:pt x="103" y="5"/>
                      <a:pt x="91" y="6"/>
                      <a:pt x="82" y="8"/>
                    </a:cubicBezTo>
                    <a:cubicBezTo>
                      <a:pt x="73" y="9"/>
                      <a:pt x="65" y="12"/>
                      <a:pt x="59" y="16"/>
                    </a:cubicBezTo>
                    <a:cubicBezTo>
                      <a:pt x="51" y="21"/>
                      <a:pt x="43" y="26"/>
                      <a:pt x="35" y="32"/>
                    </a:cubicBezTo>
                    <a:cubicBezTo>
                      <a:pt x="23" y="32"/>
                      <a:pt x="12" y="32"/>
                      <a:pt x="0" y="32"/>
                    </a:cubicBezTo>
                    <a:cubicBezTo>
                      <a:pt x="16" y="21"/>
                      <a:pt x="32" y="11"/>
                      <a:pt x="48" y="0"/>
                    </a:cubicBezTo>
                    <a:cubicBezTo>
                      <a:pt x="58" y="0"/>
                      <a:pt x="67" y="0"/>
                      <a:pt x="76" y="0"/>
                    </a:cubicBezTo>
                    <a:cubicBezTo>
                      <a:pt x="74" y="5"/>
                      <a:pt x="74" y="5"/>
                      <a:pt x="74" y="5"/>
                    </a:cubicBezTo>
                    <a:cubicBezTo>
                      <a:pt x="76" y="5"/>
                      <a:pt x="76" y="5"/>
                      <a:pt x="76" y="5"/>
                    </a:cubicBezTo>
                    <a:cubicBezTo>
                      <a:pt x="83" y="3"/>
                      <a:pt x="92" y="2"/>
                      <a:pt x="102" y="1"/>
                    </a:cubicBezTo>
                    <a:cubicBezTo>
                      <a:pt x="112" y="0"/>
                      <a:pt x="123" y="0"/>
                      <a:pt x="134" y="0"/>
                    </a:cubicBezTo>
                    <a:cubicBezTo>
                      <a:pt x="173" y="0"/>
                      <a:pt x="187" y="4"/>
                      <a:pt x="175" y="11"/>
                    </a:cubicBezTo>
                    <a:cubicBezTo>
                      <a:pt x="165" y="18"/>
                      <a:pt x="154" y="25"/>
                      <a:pt x="144" y="3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2" name="Freeform 378"/>
              <p:cNvSpPr>
                <a:spLocks/>
              </p:cNvSpPr>
              <p:nvPr/>
            </p:nvSpPr>
            <p:spPr bwMode="auto">
              <a:xfrm>
                <a:off x="-31016575" y="5572126"/>
                <a:ext cx="566738" cy="119063"/>
              </a:xfrm>
              <a:custGeom>
                <a:avLst/>
                <a:gdLst>
                  <a:gd name="T0" fmla="*/ 61 w 151"/>
                  <a:gd name="T1" fmla="*/ 32 h 32"/>
                  <a:gd name="T2" fmla="*/ 10 w 151"/>
                  <a:gd name="T3" fmla="*/ 28 h 32"/>
                  <a:gd name="T4" fmla="*/ 7 w 151"/>
                  <a:gd name="T5" fmla="*/ 16 h 32"/>
                  <a:gd name="T6" fmla="*/ 43 w 151"/>
                  <a:gd name="T7" fmla="*/ 4 h 32"/>
                  <a:gd name="T8" fmla="*/ 107 w 151"/>
                  <a:gd name="T9" fmla="*/ 0 h 32"/>
                  <a:gd name="T10" fmla="*/ 151 w 151"/>
                  <a:gd name="T11" fmla="*/ 2 h 32"/>
                  <a:gd name="T12" fmla="*/ 134 w 151"/>
                  <a:gd name="T13" fmla="*/ 7 h 32"/>
                  <a:gd name="T14" fmla="*/ 99 w 151"/>
                  <a:gd name="T15" fmla="*/ 5 h 32"/>
                  <a:gd name="T16" fmla="*/ 43 w 151"/>
                  <a:gd name="T17" fmla="*/ 16 h 32"/>
                  <a:gd name="T18" fmla="*/ 43 w 151"/>
                  <a:gd name="T19" fmla="*/ 24 h 32"/>
                  <a:gd name="T20" fmla="*/ 70 w 151"/>
                  <a:gd name="T21" fmla="*/ 27 h 32"/>
                  <a:gd name="T22" fmla="*/ 117 w 151"/>
                  <a:gd name="T23" fmla="*/ 25 h 32"/>
                  <a:gd name="T24" fmla="*/ 109 w 151"/>
                  <a:gd name="T25" fmla="*/ 30 h 32"/>
                  <a:gd name="T26" fmla="*/ 87 w 151"/>
                  <a:gd name="T27" fmla="*/ 32 h 32"/>
                  <a:gd name="T28" fmla="*/ 61 w 151"/>
                  <a:gd name="T29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51" h="32">
                    <a:moveTo>
                      <a:pt x="61" y="32"/>
                    </a:moveTo>
                    <a:cubicBezTo>
                      <a:pt x="36" y="32"/>
                      <a:pt x="19" y="31"/>
                      <a:pt x="10" y="28"/>
                    </a:cubicBezTo>
                    <a:cubicBezTo>
                      <a:pt x="1" y="25"/>
                      <a:pt x="0" y="21"/>
                      <a:pt x="7" y="16"/>
                    </a:cubicBezTo>
                    <a:cubicBezTo>
                      <a:pt x="14" y="11"/>
                      <a:pt x="26" y="7"/>
                      <a:pt x="43" y="4"/>
                    </a:cubicBezTo>
                    <a:cubicBezTo>
                      <a:pt x="60" y="1"/>
                      <a:pt x="82" y="0"/>
                      <a:pt x="107" y="0"/>
                    </a:cubicBezTo>
                    <a:cubicBezTo>
                      <a:pt x="124" y="0"/>
                      <a:pt x="139" y="0"/>
                      <a:pt x="151" y="2"/>
                    </a:cubicBezTo>
                    <a:cubicBezTo>
                      <a:pt x="134" y="7"/>
                      <a:pt x="134" y="7"/>
                      <a:pt x="134" y="7"/>
                    </a:cubicBezTo>
                    <a:cubicBezTo>
                      <a:pt x="120" y="6"/>
                      <a:pt x="109" y="5"/>
                      <a:pt x="99" y="5"/>
                    </a:cubicBezTo>
                    <a:cubicBezTo>
                      <a:pt x="71" y="5"/>
                      <a:pt x="52" y="9"/>
                      <a:pt x="43" y="16"/>
                    </a:cubicBezTo>
                    <a:cubicBezTo>
                      <a:pt x="43" y="24"/>
                      <a:pt x="43" y="24"/>
                      <a:pt x="43" y="24"/>
                    </a:cubicBezTo>
                    <a:cubicBezTo>
                      <a:pt x="43" y="24"/>
                      <a:pt x="56" y="27"/>
                      <a:pt x="70" y="27"/>
                    </a:cubicBezTo>
                    <a:cubicBezTo>
                      <a:pt x="86" y="27"/>
                      <a:pt x="101" y="26"/>
                      <a:pt x="117" y="25"/>
                    </a:cubicBezTo>
                    <a:cubicBezTo>
                      <a:pt x="109" y="30"/>
                      <a:pt x="109" y="30"/>
                      <a:pt x="109" y="30"/>
                    </a:cubicBezTo>
                    <a:cubicBezTo>
                      <a:pt x="102" y="31"/>
                      <a:pt x="95" y="32"/>
                      <a:pt x="87" y="32"/>
                    </a:cubicBezTo>
                    <a:cubicBezTo>
                      <a:pt x="80" y="32"/>
                      <a:pt x="71" y="32"/>
                      <a:pt x="61" y="3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3" name="Freeform 379"/>
              <p:cNvSpPr>
                <a:spLocks noEditPoints="1"/>
              </p:cNvSpPr>
              <p:nvPr/>
            </p:nvSpPr>
            <p:spPr bwMode="auto">
              <a:xfrm>
                <a:off x="-30435550" y="5572126"/>
                <a:ext cx="611188" cy="119063"/>
              </a:xfrm>
              <a:custGeom>
                <a:avLst/>
                <a:gdLst>
                  <a:gd name="T0" fmla="*/ 156 w 163"/>
                  <a:gd name="T1" fmla="*/ 16 h 32"/>
                  <a:gd name="T2" fmla="*/ 120 w 163"/>
                  <a:gd name="T3" fmla="*/ 28 h 32"/>
                  <a:gd name="T4" fmla="*/ 57 w 163"/>
                  <a:gd name="T5" fmla="*/ 32 h 32"/>
                  <a:gd name="T6" fmla="*/ 19 w 163"/>
                  <a:gd name="T7" fmla="*/ 30 h 32"/>
                  <a:gd name="T8" fmla="*/ 0 w 163"/>
                  <a:gd name="T9" fmla="*/ 25 h 32"/>
                  <a:gd name="T10" fmla="*/ 2 w 163"/>
                  <a:gd name="T11" fmla="*/ 16 h 32"/>
                  <a:gd name="T12" fmla="*/ 38 w 163"/>
                  <a:gd name="T13" fmla="*/ 4 h 32"/>
                  <a:gd name="T14" fmla="*/ 101 w 163"/>
                  <a:gd name="T15" fmla="*/ 0 h 32"/>
                  <a:gd name="T16" fmla="*/ 151 w 163"/>
                  <a:gd name="T17" fmla="*/ 4 h 32"/>
                  <a:gd name="T18" fmla="*/ 156 w 163"/>
                  <a:gd name="T19" fmla="*/ 16 h 32"/>
                  <a:gd name="T20" fmla="*/ 38 w 163"/>
                  <a:gd name="T21" fmla="*/ 16 h 32"/>
                  <a:gd name="T22" fmla="*/ 65 w 163"/>
                  <a:gd name="T23" fmla="*/ 27 h 32"/>
                  <a:gd name="T24" fmla="*/ 121 w 163"/>
                  <a:gd name="T25" fmla="*/ 16 h 32"/>
                  <a:gd name="T26" fmla="*/ 93 w 163"/>
                  <a:gd name="T27" fmla="*/ 5 h 32"/>
                  <a:gd name="T28" fmla="*/ 58 w 163"/>
                  <a:gd name="T29" fmla="*/ 8 h 32"/>
                  <a:gd name="T30" fmla="*/ 38 w 163"/>
                  <a:gd name="T31" fmla="*/ 1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63" h="32">
                    <a:moveTo>
                      <a:pt x="156" y="16"/>
                    </a:moveTo>
                    <a:cubicBezTo>
                      <a:pt x="150" y="21"/>
                      <a:pt x="138" y="25"/>
                      <a:pt x="120" y="28"/>
                    </a:cubicBezTo>
                    <a:cubicBezTo>
                      <a:pt x="103" y="31"/>
                      <a:pt x="82" y="32"/>
                      <a:pt x="57" y="32"/>
                    </a:cubicBezTo>
                    <a:cubicBezTo>
                      <a:pt x="42" y="32"/>
                      <a:pt x="29" y="32"/>
                      <a:pt x="19" y="30"/>
                    </a:cubicBezTo>
                    <a:cubicBezTo>
                      <a:pt x="9" y="29"/>
                      <a:pt x="0" y="25"/>
                      <a:pt x="0" y="25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9" y="11"/>
                      <a:pt x="20" y="7"/>
                      <a:pt x="38" y="4"/>
                    </a:cubicBezTo>
                    <a:cubicBezTo>
                      <a:pt x="55" y="1"/>
                      <a:pt x="76" y="0"/>
                      <a:pt x="101" y="0"/>
                    </a:cubicBezTo>
                    <a:cubicBezTo>
                      <a:pt x="124" y="0"/>
                      <a:pt x="141" y="1"/>
                      <a:pt x="151" y="4"/>
                    </a:cubicBezTo>
                    <a:cubicBezTo>
                      <a:pt x="161" y="7"/>
                      <a:pt x="163" y="11"/>
                      <a:pt x="156" y="16"/>
                    </a:cubicBezTo>
                    <a:close/>
                    <a:moveTo>
                      <a:pt x="38" y="16"/>
                    </a:moveTo>
                    <a:cubicBezTo>
                      <a:pt x="28" y="23"/>
                      <a:pt x="37" y="27"/>
                      <a:pt x="65" y="27"/>
                    </a:cubicBezTo>
                    <a:cubicBezTo>
                      <a:pt x="93" y="27"/>
                      <a:pt x="111" y="23"/>
                      <a:pt x="121" y="16"/>
                    </a:cubicBezTo>
                    <a:cubicBezTo>
                      <a:pt x="130" y="9"/>
                      <a:pt x="121" y="5"/>
                      <a:pt x="93" y="5"/>
                    </a:cubicBezTo>
                    <a:cubicBezTo>
                      <a:pt x="79" y="5"/>
                      <a:pt x="67" y="6"/>
                      <a:pt x="58" y="8"/>
                    </a:cubicBezTo>
                    <a:cubicBezTo>
                      <a:pt x="49" y="10"/>
                      <a:pt x="38" y="16"/>
                      <a:pt x="38" y="1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4" name="Freeform 380"/>
              <p:cNvSpPr>
                <a:spLocks/>
              </p:cNvSpPr>
              <p:nvPr/>
            </p:nvSpPr>
            <p:spPr bwMode="auto">
              <a:xfrm>
                <a:off x="-29775150" y="5572126"/>
                <a:ext cx="674688" cy="119063"/>
              </a:xfrm>
              <a:custGeom>
                <a:avLst/>
                <a:gdLst>
                  <a:gd name="T0" fmla="*/ 144 w 180"/>
                  <a:gd name="T1" fmla="*/ 32 h 32"/>
                  <a:gd name="T2" fmla="*/ 109 w 180"/>
                  <a:gd name="T3" fmla="*/ 32 h 32"/>
                  <a:gd name="T4" fmla="*/ 134 w 180"/>
                  <a:gd name="T5" fmla="*/ 13 h 32"/>
                  <a:gd name="T6" fmla="*/ 133 w 180"/>
                  <a:gd name="T7" fmla="*/ 7 h 32"/>
                  <a:gd name="T8" fmla="*/ 111 w 180"/>
                  <a:gd name="T9" fmla="*/ 5 h 32"/>
                  <a:gd name="T10" fmla="*/ 76 w 180"/>
                  <a:gd name="T11" fmla="*/ 8 h 32"/>
                  <a:gd name="T12" fmla="*/ 55 w 180"/>
                  <a:gd name="T13" fmla="*/ 16 h 32"/>
                  <a:gd name="T14" fmla="*/ 35 w 180"/>
                  <a:gd name="T15" fmla="*/ 32 h 32"/>
                  <a:gd name="T16" fmla="*/ 0 w 180"/>
                  <a:gd name="T17" fmla="*/ 32 h 32"/>
                  <a:gd name="T18" fmla="*/ 40 w 180"/>
                  <a:gd name="T19" fmla="*/ 0 h 32"/>
                  <a:gd name="T20" fmla="*/ 68 w 180"/>
                  <a:gd name="T21" fmla="*/ 0 h 32"/>
                  <a:gd name="T22" fmla="*/ 67 w 180"/>
                  <a:gd name="T23" fmla="*/ 5 h 32"/>
                  <a:gd name="T24" fmla="*/ 69 w 180"/>
                  <a:gd name="T25" fmla="*/ 5 h 32"/>
                  <a:gd name="T26" fmla="*/ 94 w 180"/>
                  <a:gd name="T27" fmla="*/ 1 h 32"/>
                  <a:gd name="T28" fmla="*/ 126 w 180"/>
                  <a:gd name="T29" fmla="*/ 0 h 32"/>
                  <a:gd name="T30" fmla="*/ 170 w 180"/>
                  <a:gd name="T31" fmla="*/ 11 h 32"/>
                  <a:gd name="T32" fmla="*/ 144 w 180"/>
                  <a:gd name="T33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80" h="32">
                    <a:moveTo>
                      <a:pt x="144" y="32"/>
                    </a:moveTo>
                    <a:cubicBezTo>
                      <a:pt x="132" y="32"/>
                      <a:pt x="120" y="32"/>
                      <a:pt x="109" y="32"/>
                    </a:cubicBezTo>
                    <a:cubicBezTo>
                      <a:pt x="117" y="25"/>
                      <a:pt x="126" y="19"/>
                      <a:pt x="134" y="13"/>
                    </a:cubicBezTo>
                    <a:cubicBezTo>
                      <a:pt x="133" y="7"/>
                      <a:pt x="133" y="7"/>
                      <a:pt x="133" y="7"/>
                    </a:cubicBezTo>
                    <a:cubicBezTo>
                      <a:pt x="133" y="7"/>
                      <a:pt x="122" y="5"/>
                      <a:pt x="111" y="5"/>
                    </a:cubicBezTo>
                    <a:cubicBezTo>
                      <a:pt x="96" y="5"/>
                      <a:pt x="85" y="6"/>
                      <a:pt x="76" y="8"/>
                    </a:cubicBezTo>
                    <a:cubicBezTo>
                      <a:pt x="67" y="9"/>
                      <a:pt x="55" y="16"/>
                      <a:pt x="55" y="16"/>
                    </a:cubicBezTo>
                    <a:cubicBezTo>
                      <a:pt x="48" y="21"/>
                      <a:pt x="41" y="27"/>
                      <a:pt x="35" y="32"/>
                    </a:cubicBezTo>
                    <a:cubicBezTo>
                      <a:pt x="23" y="32"/>
                      <a:pt x="11" y="32"/>
                      <a:pt x="0" y="32"/>
                    </a:cubicBezTo>
                    <a:cubicBezTo>
                      <a:pt x="13" y="21"/>
                      <a:pt x="27" y="11"/>
                      <a:pt x="40" y="0"/>
                    </a:cubicBezTo>
                    <a:cubicBezTo>
                      <a:pt x="50" y="0"/>
                      <a:pt x="58" y="0"/>
                      <a:pt x="68" y="0"/>
                    </a:cubicBezTo>
                    <a:cubicBezTo>
                      <a:pt x="67" y="5"/>
                      <a:pt x="67" y="5"/>
                      <a:pt x="67" y="5"/>
                    </a:cubicBezTo>
                    <a:cubicBezTo>
                      <a:pt x="69" y="5"/>
                      <a:pt x="69" y="5"/>
                      <a:pt x="69" y="5"/>
                    </a:cubicBezTo>
                    <a:cubicBezTo>
                      <a:pt x="76" y="3"/>
                      <a:pt x="84" y="2"/>
                      <a:pt x="94" y="1"/>
                    </a:cubicBezTo>
                    <a:cubicBezTo>
                      <a:pt x="104" y="0"/>
                      <a:pt x="115" y="0"/>
                      <a:pt x="126" y="0"/>
                    </a:cubicBezTo>
                    <a:cubicBezTo>
                      <a:pt x="165" y="0"/>
                      <a:pt x="180" y="4"/>
                      <a:pt x="170" y="11"/>
                    </a:cubicBezTo>
                    <a:cubicBezTo>
                      <a:pt x="161" y="18"/>
                      <a:pt x="153" y="25"/>
                      <a:pt x="144" y="3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5" name="Freeform 381"/>
              <p:cNvSpPr>
                <a:spLocks/>
              </p:cNvSpPr>
              <p:nvPr/>
            </p:nvSpPr>
            <p:spPr bwMode="auto">
              <a:xfrm>
                <a:off x="-29029025" y="5548313"/>
                <a:ext cx="438150" cy="142875"/>
              </a:xfrm>
              <a:custGeom>
                <a:avLst/>
                <a:gdLst>
                  <a:gd name="T0" fmla="*/ 60 w 117"/>
                  <a:gd name="T1" fmla="*/ 33 h 38"/>
                  <a:gd name="T2" fmla="*/ 87 w 117"/>
                  <a:gd name="T3" fmla="*/ 32 h 38"/>
                  <a:gd name="T4" fmla="*/ 80 w 117"/>
                  <a:gd name="T5" fmla="*/ 37 h 38"/>
                  <a:gd name="T6" fmla="*/ 64 w 117"/>
                  <a:gd name="T7" fmla="*/ 38 h 38"/>
                  <a:gd name="T8" fmla="*/ 45 w 117"/>
                  <a:gd name="T9" fmla="*/ 38 h 38"/>
                  <a:gd name="T10" fmla="*/ 8 w 117"/>
                  <a:gd name="T11" fmla="*/ 29 h 38"/>
                  <a:gd name="T12" fmla="*/ 30 w 117"/>
                  <a:gd name="T13" fmla="*/ 11 h 38"/>
                  <a:gd name="T14" fmla="*/ 7 w 117"/>
                  <a:gd name="T15" fmla="*/ 11 h 38"/>
                  <a:gd name="T16" fmla="*/ 11 w 117"/>
                  <a:gd name="T17" fmla="*/ 9 h 38"/>
                  <a:gd name="T18" fmla="*/ 38 w 117"/>
                  <a:gd name="T19" fmla="*/ 6 h 38"/>
                  <a:gd name="T20" fmla="*/ 58 w 117"/>
                  <a:gd name="T21" fmla="*/ 0 h 38"/>
                  <a:gd name="T22" fmla="*/ 80 w 117"/>
                  <a:gd name="T23" fmla="*/ 0 h 38"/>
                  <a:gd name="T24" fmla="*/ 71 w 117"/>
                  <a:gd name="T25" fmla="*/ 6 h 38"/>
                  <a:gd name="T26" fmla="*/ 117 w 117"/>
                  <a:gd name="T27" fmla="*/ 6 h 38"/>
                  <a:gd name="T28" fmla="*/ 111 w 117"/>
                  <a:gd name="T29" fmla="*/ 11 h 38"/>
                  <a:gd name="T30" fmla="*/ 65 w 117"/>
                  <a:gd name="T31" fmla="*/ 11 h 38"/>
                  <a:gd name="T32" fmla="*/ 43 w 117"/>
                  <a:gd name="T33" fmla="*/ 28 h 38"/>
                  <a:gd name="T34" fmla="*/ 45 w 117"/>
                  <a:gd name="T35" fmla="*/ 32 h 38"/>
                  <a:gd name="T36" fmla="*/ 60 w 117"/>
                  <a:gd name="T37" fmla="*/ 33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17" h="38">
                    <a:moveTo>
                      <a:pt x="60" y="33"/>
                    </a:moveTo>
                    <a:cubicBezTo>
                      <a:pt x="69" y="33"/>
                      <a:pt x="77" y="32"/>
                      <a:pt x="87" y="32"/>
                    </a:cubicBezTo>
                    <a:cubicBezTo>
                      <a:pt x="80" y="37"/>
                      <a:pt x="80" y="37"/>
                      <a:pt x="80" y="37"/>
                    </a:cubicBezTo>
                    <a:cubicBezTo>
                      <a:pt x="64" y="38"/>
                      <a:pt x="64" y="38"/>
                      <a:pt x="64" y="38"/>
                    </a:cubicBezTo>
                    <a:cubicBezTo>
                      <a:pt x="58" y="38"/>
                      <a:pt x="52" y="38"/>
                      <a:pt x="45" y="38"/>
                    </a:cubicBezTo>
                    <a:cubicBezTo>
                      <a:pt x="12" y="38"/>
                      <a:pt x="0" y="35"/>
                      <a:pt x="8" y="29"/>
                    </a:cubicBezTo>
                    <a:cubicBezTo>
                      <a:pt x="16" y="23"/>
                      <a:pt x="23" y="17"/>
                      <a:pt x="30" y="11"/>
                    </a:cubicBezTo>
                    <a:cubicBezTo>
                      <a:pt x="22" y="11"/>
                      <a:pt x="15" y="11"/>
                      <a:pt x="7" y="11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20" y="8"/>
                      <a:pt x="29" y="7"/>
                      <a:pt x="38" y="6"/>
                    </a:cubicBezTo>
                    <a:cubicBezTo>
                      <a:pt x="45" y="4"/>
                      <a:pt x="52" y="2"/>
                      <a:pt x="58" y="0"/>
                    </a:cubicBezTo>
                    <a:cubicBezTo>
                      <a:pt x="65" y="0"/>
                      <a:pt x="73" y="0"/>
                      <a:pt x="80" y="0"/>
                    </a:cubicBezTo>
                    <a:cubicBezTo>
                      <a:pt x="71" y="6"/>
                      <a:pt x="71" y="6"/>
                      <a:pt x="71" y="6"/>
                    </a:cubicBezTo>
                    <a:cubicBezTo>
                      <a:pt x="86" y="6"/>
                      <a:pt x="102" y="6"/>
                      <a:pt x="117" y="6"/>
                    </a:cubicBezTo>
                    <a:cubicBezTo>
                      <a:pt x="111" y="11"/>
                      <a:pt x="111" y="11"/>
                      <a:pt x="111" y="11"/>
                    </a:cubicBezTo>
                    <a:cubicBezTo>
                      <a:pt x="95" y="11"/>
                      <a:pt x="80" y="11"/>
                      <a:pt x="65" y="11"/>
                    </a:cubicBezTo>
                    <a:cubicBezTo>
                      <a:pt x="57" y="17"/>
                      <a:pt x="50" y="23"/>
                      <a:pt x="43" y="28"/>
                    </a:cubicBezTo>
                    <a:cubicBezTo>
                      <a:pt x="45" y="32"/>
                      <a:pt x="45" y="32"/>
                      <a:pt x="45" y="32"/>
                    </a:cubicBezTo>
                    <a:cubicBezTo>
                      <a:pt x="45" y="32"/>
                      <a:pt x="53" y="33"/>
                      <a:pt x="60" y="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6" name="Freeform 382"/>
              <p:cNvSpPr>
                <a:spLocks/>
              </p:cNvSpPr>
              <p:nvPr/>
            </p:nvSpPr>
            <p:spPr bwMode="auto">
              <a:xfrm>
                <a:off x="-28608338" y="5572126"/>
                <a:ext cx="523875" cy="119063"/>
              </a:xfrm>
              <a:custGeom>
                <a:avLst/>
                <a:gdLst>
                  <a:gd name="T0" fmla="*/ 123 w 140"/>
                  <a:gd name="T1" fmla="*/ 0 h 32"/>
                  <a:gd name="T2" fmla="*/ 140 w 140"/>
                  <a:gd name="T3" fmla="*/ 0 h 32"/>
                  <a:gd name="T4" fmla="*/ 129 w 140"/>
                  <a:gd name="T5" fmla="*/ 6 h 32"/>
                  <a:gd name="T6" fmla="*/ 114 w 140"/>
                  <a:gd name="T7" fmla="*/ 6 h 32"/>
                  <a:gd name="T8" fmla="*/ 77 w 140"/>
                  <a:gd name="T9" fmla="*/ 9 h 32"/>
                  <a:gd name="T10" fmla="*/ 55 w 140"/>
                  <a:gd name="T11" fmla="*/ 15 h 32"/>
                  <a:gd name="T12" fmla="*/ 35 w 140"/>
                  <a:gd name="T13" fmla="*/ 32 h 32"/>
                  <a:gd name="T14" fmla="*/ 0 w 140"/>
                  <a:gd name="T15" fmla="*/ 32 h 32"/>
                  <a:gd name="T16" fmla="*/ 39 w 140"/>
                  <a:gd name="T17" fmla="*/ 0 h 32"/>
                  <a:gd name="T18" fmla="*/ 67 w 140"/>
                  <a:gd name="T19" fmla="*/ 0 h 32"/>
                  <a:gd name="T20" fmla="*/ 64 w 140"/>
                  <a:gd name="T21" fmla="*/ 6 h 32"/>
                  <a:gd name="T22" fmla="*/ 66 w 140"/>
                  <a:gd name="T23" fmla="*/ 6 h 32"/>
                  <a:gd name="T24" fmla="*/ 93 w 140"/>
                  <a:gd name="T25" fmla="*/ 1 h 32"/>
                  <a:gd name="T26" fmla="*/ 123 w 140"/>
                  <a:gd name="T27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40" h="32">
                    <a:moveTo>
                      <a:pt x="123" y="0"/>
                    </a:moveTo>
                    <a:cubicBezTo>
                      <a:pt x="130" y="0"/>
                      <a:pt x="140" y="0"/>
                      <a:pt x="140" y="0"/>
                    </a:cubicBezTo>
                    <a:cubicBezTo>
                      <a:pt x="129" y="6"/>
                      <a:pt x="129" y="6"/>
                      <a:pt x="129" y="6"/>
                    </a:cubicBezTo>
                    <a:cubicBezTo>
                      <a:pt x="114" y="6"/>
                      <a:pt x="114" y="6"/>
                      <a:pt x="114" y="6"/>
                    </a:cubicBezTo>
                    <a:cubicBezTo>
                      <a:pt x="100" y="6"/>
                      <a:pt x="88" y="7"/>
                      <a:pt x="77" y="9"/>
                    </a:cubicBezTo>
                    <a:cubicBezTo>
                      <a:pt x="66" y="10"/>
                      <a:pt x="55" y="15"/>
                      <a:pt x="55" y="15"/>
                    </a:cubicBezTo>
                    <a:cubicBezTo>
                      <a:pt x="49" y="21"/>
                      <a:pt x="42" y="26"/>
                      <a:pt x="35" y="32"/>
                    </a:cubicBezTo>
                    <a:cubicBezTo>
                      <a:pt x="23" y="32"/>
                      <a:pt x="12" y="32"/>
                      <a:pt x="0" y="32"/>
                    </a:cubicBezTo>
                    <a:cubicBezTo>
                      <a:pt x="13" y="21"/>
                      <a:pt x="26" y="11"/>
                      <a:pt x="39" y="0"/>
                    </a:cubicBezTo>
                    <a:cubicBezTo>
                      <a:pt x="49" y="0"/>
                      <a:pt x="58" y="0"/>
                      <a:pt x="67" y="0"/>
                    </a:cubicBezTo>
                    <a:cubicBezTo>
                      <a:pt x="64" y="6"/>
                      <a:pt x="64" y="6"/>
                      <a:pt x="64" y="6"/>
                    </a:cubicBezTo>
                    <a:cubicBezTo>
                      <a:pt x="66" y="6"/>
                      <a:pt x="66" y="6"/>
                      <a:pt x="66" y="6"/>
                    </a:cubicBezTo>
                    <a:cubicBezTo>
                      <a:pt x="74" y="4"/>
                      <a:pt x="83" y="3"/>
                      <a:pt x="93" y="1"/>
                    </a:cubicBezTo>
                    <a:cubicBezTo>
                      <a:pt x="103" y="0"/>
                      <a:pt x="113" y="0"/>
                      <a:pt x="12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7" name="Freeform 383"/>
              <p:cNvSpPr>
                <a:spLocks noEditPoints="1"/>
              </p:cNvSpPr>
              <p:nvPr/>
            </p:nvSpPr>
            <p:spPr bwMode="auto">
              <a:xfrm>
                <a:off x="-28087638" y="5572126"/>
                <a:ext cx="608013" cy="119063"/>
              </a:xfrm>
              <a:custGeom>
                <a:avLst/>
                <a:gdLst>
                  <a:gd name="T0" fmla="*/ 156 w 162"/>
                  <a:gd name="T1" fmla="*/ 16 h 32"/>
                  <a:gd name="T2" fmla="*/ 121 w 162"/>
                  <a:gd name="T3" fmla="*/ 28 h 32"/>
                  <a:gd name="T4" fmla="*/ 58 w 162"/>
                  <a:gd name="T5" fmla="*/ 32 h 32"/>
                  <a:gd name="T6" fmla="*/ 20 w 162"/>
                  <a:gd name="T7" fmla="*/ 30 h 32"/>
                  <a:gd name="T8" fmla="*/ 0 w 162"/>
                  <a:gd name="T9" fmla="*/ 25 h 32"/>
                  <a:gd name="T10" fmla="*/ 2 w 162"/>
                  <a:gd name="T11" fmla="*/ 16 h 32"/>
                  <a:gd name="T12" fmla="*/ 37 w 162"/>
                  <a:gd name="T13" fmla="*/ 4 h 32"/>
                  <a:gd name="T14" fmla="*/ 99 w 162"/>
                  <a:gd name="T15" fmla="*/ 0 h 32"/>
                  <a:gd name="T16" fmla="*/ 150 w 162"/>
                  <a:gd name="T17" fmla="*/ 4 h 32"/>
                  <a:gd name="T18" fmla="*/ 156 w 162"/>
                  <a:gd name="T19" fmla="*/ 16 h 32"/>
                  <a:gd name="T20" fmla="*/ 37 w 162"/>
                  <a:gd name="T21" fmla="*/ 16 h 32"/>
                  <a:gd name="T22" fmla="*/ 66 w 162"/>
                  <a:gd name="T23" fmla="*/ 27 h 32"/>
                  <a:gd name="T24" fmla="*/ 120 w 162"/>
                  <a:gd name="T25" fmla="*/ 16 h 32"/>
                  <a:gd name="T26" fmla="*/ 92 w 162"/>
                  <a:gd name="T27" fmla="*/ 5 h 32"/>
                  <a:gd name="T28" fmla="*/ 57 w 162"/>
                  <a:gd name="T29" fmla="*/ 8 h 32"/>
                  <a:gd name="T30" fmla="*/ 37 w 162"/>
                  <a:gd name="T31" fmla="*/ 1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62" h="32">
                    <a:moveTo>
                      <a:pt x="156" y="16"/>
                    </a:moveTo>
                    <a:cubicBezTo>
                      <a:pt x="150" y="21"/>
                      <a:pt x="138" y="25"/>
                      <a:pt x="121" y="28"/>
                    </a:cubicBezTo>
                    <a:cubicBezTo>
                      <a:pt x="104" y="31"/>
                      <a:pt x="83" y="32"/>
                      <a:pt x="58" y="32"/>
                    </a:cubicBezTo>
                    <a:cubicBezTo>
                      <a:pt x="43" y="32"/>
                      <a:pt x="30" y="32"/>
                      <a:pt x="20" y="30"/>
                    </a:cubicBezTo>
                    <a:cubicBezTo>
                      <a:pt x="10" y="29"/>
                      <a:pt x="0" y="25"/>
                      <a:pt x="0" y="25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8" y="11"/>
                      <a:pt x="20" y="7"/>
                      <a:pt x="37" y="4"/>
                    </a:cubicBezTo>
                    <a:cubicBezTo>
                      <a:pt x="54" y="1"/>
                      <a:pt x="75" y="0"/>
                      <a:pt x="99" y="0"/>
                    </a:cubicBezTo>
                    <a:cubicBezTo>
                      <a:pt x="123" y="0"/>
                      <a:pt x="140" y="1"/>
                      <a:pt x="150" y="4"/>
                    </a:cubicBezTo>
                    <a:cubicBezTo>
                      <a:pt x="160" y="7"/>
                      <a:pt x="162" y="11"/>
                      <a:pt x="156" y="16"/>
                    </a:cubicBezTo>
                    <a:close/>
                    <a:moveTo>
                      <a:pt x="37" y="16"/>
                    </a:moveTo>
                    <a:cubicBezTo>
                      <a:pt x="28" y="23"/>
                      <a:pt x="38" y="27"/>
                      <a:pt x="66" y="27"/>
                    </a:cubicBezTo>
                    <a:cubicBezTo>
                      <a:pt x="93" y="27"/>
                      <a:pt x="111" y="23"/>
                      <a:pt x="120" y="16"/>
                    </a:cubicBezTo>
                    <a:cubicBezTo>
                      <a:pt x="129" y="9"/>
                      <a:pt x="120" y="5"/>
                      <a:pt x="92" y="5"/>
                    </a:cubicBezTo>
                    <a:cubicBezTo>
                      <a:pt x="77" y="5"/>
                      <a:pt x="66" y="6"/>
                      <a:pt x="57" y="8"/>
                    </a:cubicBezTo>
                    <a:cubicBezTo>
                      <a:pt x="48" y="10"/>
                      <a:pt x="37" y="16"/>
                      <a:pt x="37" y="1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8" name="Freeform 384"/>
              <p:cNvSpPr>
                <a:spLocks/>
              </p:cNvSpPr>
              <p:nvPr/>
            </p:nvSpPr>
            <p:spPr bwMode="auto">
              <a:xfrm>
                <a:off x="-27424063" y="5526088"/>
                <a:ext cx="330200" cy="165100"/>
              </a:xfrm>
              <a:custGeom>
                <a:avLst/>
                <a:gdLst>
                  <a:gd name="T0" fmla="*/ 35 w 88"/>
                  <a:gd name="T1" fmla="*/ 44 h 44"/>
                  <a:gd name="T2" fmla="*/ 0 w 88"/>
                  <a:gd name="T3" fmla="*/ 44 h 44"/>
                  <a:gd name="T4" fmla="*/ 53 w 88"/>
                  <a:gd name="T5" fmla="*/ 0 h 44"/>
                  <a:gd name="T6" fmla="*/ 88 w 88"/>
                  <a:gd name="T7" fmla="*/ 0 h 44"/>
                  <a:gd name="T8" fmla="*/ 35 w 88"/>
                  <a:gd name="T9" fmla="*/ 4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8" h="44">
                    <a:moveTo>
                      <a:pt x="35" y="44"/>
                    </a:moveTo>
                    <a:cubicBezTo>
                      <a:pt x="23" y="44"/>
                      <a:pt x="11" y="44"/>
                      <a:pt x="0" y="44"/>
                    </a:cubicBezTo>
                    <a:cubicBezTo>
                      <a:pt x="18" y="29"/>
                      <a:pt x="36" y="15"/>
                      <a:pt x="53" y="0"/>
                    </a:cubicBezTo>
                    <a:cubicBezTo>
                      <a:pt x="65" y="0"/>
                      <a:pt x="76" y="0"/>
                      <a:pt x="88" y="0"/>
                    </a:cubicBezTo>
                    <a:cubicBezTo>
                      <a:pt x="70" y="14"/>
                      <a:pt x="52" y="29"/>
                      <a:pt x="35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9" name="Freeform 385"/>
              <p:cNvSpPr>
                <a:spLocks noEditPoints="1"/>
              </p:cNvSpPr>
              <p:nvPr/>
            </p:nvSpPr>
            <p:spPr bwMode="auto">
              <a:xfrm>
                <a:off x="-24663400" y="5572126"/>
                <a:ext cx="592138" cy="119063"/>
              </a:xfrm>
              <a:custGeom>
                <a:avLst/>
                <a:gdLst>
                  <a:gd name="T0" fmla="*/ 155 w 158"/>
                  <a:gd name="T1" fmla="*/ 16 h 32"/>
                  <a:gd name="T2" fmla="*/ 121 w 158"/>
                  <a:gd name="T3" fmla="*/ 28 h 32"/>
                  <a:gd name="T4" fmla="*/ 59 w 158"/>
                  <a:gd name="T5" fmla="*/ 32 h 32"/>
                  <a:gd name="T6" fmla="*/ 21 w 158"/>
                  <a:gd name="T7" fmla="*/ 30 h 32"/>
                  <a:gd name="T8" fmla="*/ 0 w 158"/>
                  <a:gd name="T9" fmla="*/ 25 h 32"/>
                  <a:gd name="T10" fmla="*/ 0 w 158"/>
                  <a:gd name="T11" fmla="*/ 16 h 32"/>
                  <a:gd name="T12" fmla="*/ 34 w 158"/>
                  <a:gd name="T13" fmla="*/ 4 h 32"/>
                  <a:gd name="T14" fmla="*/ 96 w 158"/>
                  <a:gd name="T15" fmla="*/ 0 h 32"/>
                  <a:gd name="T16" fmla="*/ 147 w 158"/>
                  <a:gd name="T17" fmla="*/ 4 h 32"/>
                  <a:gd name="T18" fmla="*/ 155 w 158"/>
                  <a:gd name="T19" fmla="*/ 16 h 32"/>
                  <a:gd name="T20" fmla="*/ 36 w 158"/>
                  <a:gd name="T21" fmla="*/ 16 h 32"/>
                  <a:gd name="T22" fmla="*/ 66 w 158"/>
                  <a:gd name="T23" fmla="*/ 27 h 32"/>
                  <a:gd name="T24" fmla="*/ 119 w 158"/>
                  <a:gd name="T25" fmla="*/ 16 h 32"/>
                  <a:gd name="T26" fmla="*/ 89 w 158"/>
                  <a:gd name="T27" fmla="*/ 5 h 32"/>
                  <a:gd name="T28" fmla="*/ 55 w 158"/>
                  <a:gd name="T29" fmla="*/ 8 h 32"/>
                  <a:gd name="T30" fmla="*/ 36 w 158"/>
                  <a:gd name="T31" fmla="*/ 1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8" h="32">
                    <a:moveTo>
                      <a:pt x="155" y="16"/>
                    </a:moveTo>
                    <a:cubicBezTo>
                      <a:pt x="155" y="16"/>
                      <a:pt x="138" y="25"/>
                      <a:pt x="121" y="28"/>
                    </a:cubicBezTo>
                    <a:cubicBezTo>
                      <a:pt x="105" y="31"/>
                      <a:pt x="84" y="32"/>
                      <a:pt x="59" y="32"/>
                    </a:cubicBezTo>
                    <a:cubicBezTo>
                      <a:pt x="44" y="32"/>
                      <a:pt x="31" y="32"/>
                      <a:pt x="21" y="30"/>
                    </a:cubicBezTo>
                    <a:cubicBezTo>
                      <a:pt x="11" y="29"/>
                      <a:pt x="0" y="25"/>
                      <a:pt x="0" y="25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17" y="7"/>
                      <a:pt x="34" y="4"/>
                    </a:cubicBezTo>
                    <a:cubicBezTo>
                      <a:pt x="51" y="1"/>
                      <a:pt x="71" y="0"/>
                      <a:pt x="96" y="0"/>
                    </a:cubicBezTo>
                    <a:cubicBezTo>
                      <a:pt x="119" y="0"/>
                      <a:pt x="137" y="1"/>
                      <a:pt x="147" y="4"/>
                    </a:cubicBezTo>
                    <a:cubicBezTo>
                      <a:pt x="158" y="7"/>
                      <a:pt x="155" y="16"/>
                      <a:pt x="155" y="16"/>
                    </a:cubicBezTo>
                    <a:close/>
                    <a:moveTo>
                      <a:pt x="36" y="16"/>
                    </a:moveTo>
                    <a:cubicBezTo>
                      <a:pt x="28" y="23"/>
                      <a:pt x="38" y="27"/>
                      <a:pt x="66" y="27"/>
                    </a:cubicBezTo>
                    <a:cubicBezTo>
                      <a:pt x="93" y="27"/>
                      <a:pt x="111" y="23"/>
                      <a:pt x="119" y="16"/>
                    </a:cubicBezTo>
                    <a:cubicBezTo>
                      <a:pt x="127" y="9"/>
                      <a:pt x="117" y="5"/>
                      <a:pt x="89" y="5"/>
                    </a:cubicBezTo>
                    <a:cubicBezTo>
                      <a:pt x="75" y="5"/>
                      <a:pt x="63" y="6"/>
                      <a:pt x="55" y="8"/>
                    </a:cubicBezTo>
                    <a:cubicBezTo>
                      <a:pt x="46" y="10"/>
                      <a:pt x="36" y="16"/>
                      <a:pt x="36" y="1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0" name="Freeform 386"/>
              <p:cNvSpPr>
                <a:spLocks noEditPoints="1"/>
              </p:cNvSpPr>
              <p:nvPr/>
            </p:nvSpPr>
            <p:spPr bwMode="auto">
              <a:xfrm>
                <a:off x="-24055388" y="5572126"/>
                <a:ext cx="693738" cy="171450"/>
              </a:xfrm>
              <a:custGeom>
                <a:avLst/>
                <a:gdLst>
                  <a:gd name="T0" fmla="*/ 98 w 185"/>
                  <a:gd name="T1" fmla="*/ 32 h 46"/>
                  <a:gd name="T2" fmla="*/ 55 w 185"/>
                  <a:gd name="T3" fmla="*/ 28 h 46"/>
                  <a:gd name="T4" fmla="*/ 52 w 185"/>
                  <a:gd name="T5" fmla="*/ 28 h 46"/>
                  <a:gd name="T6" fmla="*/ 49 w 185"/>
                  <a:gd name="T7" fmla="*/ 33 h 46"/>
                  <a:gd name="T8" fmla="*/ 35 w 185"/>
                  <a:gd name="T9" fmla="*/ 46 h 46"/>
                  <a:gd name="T10" fmla="*/ 0 w 185"/>
                  <a:gd name="T11" fmla="*/ 46 h 46"/>
                  <a:gd name="T12" fmla="*/ 50 w 185"/>
                  <a:gd name="T13" fmla="*/ 0 h 46"/>
                  <a:gd name="T14" fmla="*/ 78 w 185"/>
                  <a:gd name="T15" fmla="*/ 0 h 46"/>
                  <a:gd name="T16" fmla="*/ 78 w 185"/>
                  <a:gd name="T17" fmla="*/ 5 h 46"/>
                  <a:gd name="T18" fmla="*/ 80 w 185"/>
                  <a:gd name="T19" fmla="*/ 5 h 46"/>
                  <a:gd name="T20" fmla="*/ 134 w 185"/>
                  <a:gd name="T21" fmla="*/ 0 h 46"/>
                  <a:gd name="T22" fmla="*/ 177 w 185"/>
                  <a:gd name="T23" fmla="*/ 4 h 46"/>
                  <a:gd name="T24" fmla="*/ 181 w 185"/>
                  <a:gd name="T25" fmla="*/ 16 h 46"/>
                  <a:gd name="T26" fmla="*/ 151 w 185"/>
                  <a:gd name="T27" fmla="*/ 28 h 46"/>
                  <a:gd name="T28" fmla="*/ 98 w 185"/>
                  <a:gd name="T29" fmla="*/ 32 h 46"/>
                  <a:gd name="T30" fmla="*/ 119 w 185"/>
                  <a:gd name="T31" fmla="*/ 5 h 46"/>
                  <a:gd name="T32" fmla="*/ 86 w 185"/>
                  <a:gd name="T33" fmla="*/ 8 h 46"/>
                  <a:gd name="T34" fmla="*/ 69 w 185"/>
                  <a:gd name="T35" fmla="*/ 15 h 46"/>
                  <a:gd name="T36" fmla="*/ 67 w 185"/>
                  <a:gd name="T37" fmla="*/ 16 h 46"/>
                  <a:gd name="T38" fmla="*/ 68 w 185"/>
                  <a:gd name="T39" fmla="*/ 24 h 46"/>
                  <a:gd name="T40" fmla="*/ 96 w 185"/>
                  <a:gd name="T41" fmla="*/ 27 h 46"/>
                  <a:gd name="T42" fmla="*/ 127 w 185"/>
                  <a:gd name="T43" fmla="*/ 24 h 46"/>
                  <a:gd name="T44" fmla="*/ 145 w 185"/>
                  <a:gd name="T45" fmla="*/ 16 h 46"/>
                  <a:gd name="T46" fmla="*/ 144 w 185"/>
                  <a:gd name="T47" fmla="*/ 8 h 46"/>
                  <a:gd name="T48" fmla="*/ 119 w 185"/>
                  <a:gd name="T49" fmla="*/ 5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85" h="46">
                    <a:moveTo>
                      <a:pt x="98" y="32"/>
                    </a:moveTo>
                    <a:cubicBezTo>
                      <a:pt x="77" y="32"/>
                      <a:pt x="63" y="31"/>
                      <a:pt x="55" y="28"/>
                    </a:cubicBezTo>
                    <a:cubicBezTo>
                      <a:pt x="52" y="28"/>
                      <a:pt x="52" y="28"/>
                      <a:pt x="52" y="28"/>
                    </a:cubicBezTo>
                    <a:cubicBezTo>
                      <a:pt x="49" y="33"/>
                      <a:pt x="49" y="33"/>
                      <a:pt x="49" y="33"/>
                    </a:cubicBezTo>
                    <a:cubicBezTo>
                      <a:pt x="35" y="46"/>
                      <a:pt x="35" y="46"/>
                      <a:pt x="35" y="46"/>
                    </a:cubicBezTo>
                    <a:cubicBezTo>
                      <a:pt x="24" y="46"/>
                      <a:pt x="12" y="46"/>
                      <a:pt x="0" y="46"/>
                    </a:cubicBezTo>
                    <a:cubicBezTo>
                      <a:pt x="17" y="31"/>
                      <a:pt x="33" y="15"/>
                      <a:pt x="50" y="0"/>
                    </a:cubicBezTo>
                    <a:cubicBezTo>
                      <a:pt x="59" y="0"/>
                      <a:pt x="68" y="0"/>
                      <a:pt x="78" y="0"/>
                    </a:cubicBezTo>
                    <a:cubicBezTo>
                      <a:pt x="78" y="5"/>
                      <a:pt x="78" y="5"/>
                      <a:pt x="78" y="5"/>
                    </a:cubicBezTo>
                    <a:cubicBezTo>
                      <a:pt x="80" y="5"/>
                      <a:pt x="80" y="5"/>
                      <a:pt x="80" y="5"/>
                    </a:cubicBezTo>
                    <a:cubicBezTo>
                      <a:pt x="94" y="1"/>
                      <a:pt x="112" y="0"/>
                      <a:pt x="134" y="0"/>
                    </a:cubicBezTo>
                    <a:cubicBezTo>
                      <a:pt x="154" y="0"/>
                      <a:pt x="168" y="1"/>
                      <a:pt x="177" y="4"/>
                    </a:cubicBezTo>
                    <a:cubicBezTo>
                      <a:pt x="185" y="7"/>
                      <a:pt x="181" y="16"/>
                      <a:pt x="181" y="16"/>
                    </a:cubicBezTo>
                    <a:cubicBezTo>
                      <a:pt x="181" y="16"/>
                      <a:pt x="165" y="25"/>
                      <a:pt x="151" y="28"/>
                    </a:cubicBezTo>
                    <a:cubicBezTo>
                      <a:pt x="136" y="31"/>
                      <a:pt x="118" y="32"/>
                      <a:pt x="98" y="32"/>
                    </a:cubicBezTo>
                    <a:close/>
                    <a:moveTo>
                      <a:pt x="119" y="5"/>
                    </a:moveTo>
                    <a:cubicBezTo>
                      <a:pt x="105" y="5"/>
                      <a:pt x="94" y="6"/>
                      <a:pt x="86" y="8"/>
                    </a:cubicBezTo>
                    <a:cubicBezTo>
                      <a:pt x="78" y="9"/>
                      <a:pt x="69" y="15"/>
                      <a:pt x="69" y="15"/>
                    </a:cubicBezTo>
                    <a:cubicBezTo>
                      <a:pt x="67" y="16"/>
                      <a:pt x="67" y="16"/>
                      <a:pt x="67" y="16"/>
                    </a:cubicBezTo>
                    <a:cubicBezTo>
                      <a:pt x="68" y="24"/>
                      <a:pt x="68" y="24"/>
                      <a:pt x="68" y="24"/>
                    </a:cubicBezTo>
                    <a:cubicBezTo>
                      <a:pt x="68" y="24"/>
                      <a:pt x="82" y="27"/>
                      <a:pt x="96" y="27"/>
                    </a:cubicBezTo>
                    <a:cubicBezTo>
                      <a:pt x="108" y="27"/>
                      <a:pt x="118" y="26"/>
                      <a:pt x="127" y="24"/>
                    </a:cubicBezTo>
                    <a:cubicBezTo>
                      <a:pt x="135" y="22"/>
                      <a:pt x="145" y="16"/>
                      <a:pt x="145" y="16"/>
                    </a:cubicBezTo>
                    <a:cubicBezTo>
                      <a:pt x="144" y="8"/>
                      <a:pt x="144" y="8"/>
                      <a:pt x="144" y="8"/>
                    </a:cubicBezTo>
                    <a:cubicBezTo>
                      <a:pt x="144" y="8"/>
                      <a:pt x="131" y="5"/>
                      <a:pt x="119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1" name="Freeform 387"/>
              <p:cNvSpPr>
                <a:spLocks/>
              </p:cNvSpPr>
              <p:nvPr/>
            </p:nvSpPr>
            <p:spPr bwMode="auto">
              <a:xfrm>
                <a:off x="-23264813" y="5548313"/>
                <a:ext cx="415925" cy="142875"/>
              </a:xfrm>
              <a:custGeom>
                <a:avLst/>
                <a:gdLst>
                  <a:gd name="T0" fmla="*/ 59 w 111"/>
                  <a:gd name="T1" fmla="*/ 33 h 38"/>
                  <a:gd name="T2" fmla="*/ 86 w 111"/>
                  <a:gd name="T3" fmla="*/ 32 h 38"/>
                  <a:gd name="T4" fmla="*/ 80 w 111"/>
                  <a:gd name="T5" fmla="*/ 37 h 38"/>
                  <a:gd name="T6" fmla="*/ 65 w 111"/>
                  <a:gd name="T7" fmla="*/ 38 h 38"/>
                  <a:gd name="T8" fmla="*/ 45 w 111"/>
                  <a:gd name="T9" fmla="*/ 38 h 38"/>
                  <a:gd name="T10" fmla="*/ 7 w 111"/>
                  <a:gd name="T11" fmla="*/ 29 h 38"/>
                  <a:gd name="T12" fmla="*/ 25 w 111"/>
                  <a:gd name="T13" fmla="*/ 11 h 38"/>
                  <a:gd name="T14" fmla="*/ 2 w 111"/>
                  <a:gd name="T15" fmla="*/ 11 h 38"/>
                  <a:gd name="T16" fmla="*/ 5 w 111"/>
                  <a:gd name="T17" fmla="*/ 9 h 38"/>
                  <a:gd name="T18" fmla="*/ 32 w 111"/>
                  <a:gd name="T19" fmla="*/ 6 h 38"/>
                  <a:gd name="T20" fmla="*/ 51 w 111"/>
                  <a:gd name="T21" fmla="*/ 0 h 38"/>
                  <a:gd name="T22" fmla="*/ 72 w 111"/>
                  <a:gd name="T23" fmla="*/ 0 h 38"/>
                  <a:gd name="T24" fmla="*/ 65 w 111"/>
                  <a:gd name="T25" fmla="*/ 6 h 38"/>
                  <a:gd name="T26" fmla="*/ 111 w 111"/>
                  <a:gd name="T27" fmla="*/ 6 h 38"/>
                  <a:gd name="T28" fmla="*/ 106 w 111"/>
                  <a:gd name="T29" fmla="*/ 11 h 38"/>
                  <a:gd name="T30" fmla="*/ 59 w 111"/>
                  <a:gd name="T31" fmla="*/ 11 h 38"/>
                  <a:gd name="T32" fmla="*/ 42 w 111"/>
                  <a:gd name="T33" fmla="*/ 28 h 38"/>
                  <a:gd name="T34" fmla="*/ 44 w 111"/>
                  <a:gd name="T35" fmla="*/ 32 h 38"/>
                  <a:gd name="T36" fmla="*/ 59 w 111"/>
                  <a:gd name="T37" fmla="*/ 33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11" h="38">
                    <a:moveTo>
                      <a:pt x="59" y="33"/>
                    </a:moveTo>
                    <a:cubicBezTo>
                      <a:pt x="68" y="33"/>
                      <a:pt x="77" y="33"/>
                      <a:pt x="86" y="32"/>
                    </a:cubicBezTo>
                    <a:cubicBezTo>
                      <a:pt x="80" y="37"/>
                      <a:pt x="80" y="37"/>
                      <a:pt x="80" y="37"/>
                    </a:cubicBezTo>
                    <a:cubicBezTo>
                      <a:pt x="80" y="37"/>
                      <a:pt x="71" y="38"/>
                      <a:pt x="65" y="38"/>
                    </a:cubicBezTo>
                    <a:cubicBezTo>
                      <a:pt x="58" y="38"/>
                      <a:pt x="52" y="38"/>
                      <a:pt x="45" y="38"/>
                    </a:cubicBezTo>
                    <a:cubicBezTo>
                      <a:pt x="13" y="38"/>
                      <a:pt x="0" y="35"/>
                      <a:pt x="7" y="29"/>
                    </a:cubicBezTo>
                    <a:cubicBezTo>
                      <a:pt x="13" y="23"/>
                      <a:pt x="25" y="11"/>
                      <a:pt x="25" y="11"/>
                    </a:cubicBezTo>
                    <a:cubicBezTo>
                      <a:pt x="17" y="11"/>
                      <a:pt x="10" y="11"/>
                      <a:pt x="2" y="11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14" y="8"/>
                      <a:pt x="23" y="7"/>
                      <a:pt x="32" y="6"/>
                    </a:cubicBezTo>
                    <a:cubicBezTo>
                      <a:pt x="38" y="4"/>
                      <a:pt x="45" y="2"/>
                      <a:pt x="51" y="0"/>
                    </a:cubicBezTo>
                    <a:cubicBezTo>
                      <a:pt x="58" y="0"/>
                      <a:pt x="65" y="0"/>
                      <a:pt x="72" y="0"/>
                    </a:cubicBezTo>
                    <a:cubicBezTo>
                      <a:pt x="65" y="6"/>
                      <a:pt x="65" y="6"/>
                      <a:pt x="65" y="6"/>
                    </a:cubicBezTo>
                    <a:cubicBezTo>
                      <a:pt x="80" y="6"/>
                      <a:pt x="96" y="6"/>
                      <a:pt x="111" y="6"/>
                    </a:cubicBezTo>
                    <a:cubicBezTo>
                      <a:pt x="106" y="11"/>
                      <a:pt x="106" y="11"/>
                      <a:pt x="106" y="11"/>
                    </a:cubicBezTo>
                    <a:cubicBezTo>
                      <a:pt x="90" y="11"/>
                      <a:pt x="75" y="11"/>
                      <a:pt x="59" y="11"/>
                    </a:cubicBezTo>
                    <a:cubicBezTo>
                      <a:pt x="59" y="11"/>
                      <a:pt x="48" y="23"/>
                      <a:pt x="42" y="28"/>
                    </a:cubicBezTo>
                    <a:cubicBezTo>
                      <a:pt x="44" y="32"/>
                      <a:pt x="44" y="32"/>
                      <a:pt x="44" y="32"/>
                    </a:cubicBezTo>
                    <a:cubicBezTo>
                      <a:pt x="44" y="32"/>
                      <a:pt x="53" y="33"/>
                      <a:pt x="59" y="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2" name="Freeform 388"/>
              <p:cNvSpPr>
                <a:spLocks noEditPoints="1"/>
              </p:cNvSpPr>
              <p:nvPr/>
            </p:nvSpPr>
            <p:spPr bwMode="auto">
              <a:xfrm>
                <a:off x="-22840950" y="5530851"/>
                <a:ext cx="292100" cy="160338"/>
              </a:xfrm>
              <a:custGeom>
                <a:avLst/>
                <a:gdLst>
                  <a:gd name="T0" fmla="*/ 39 w 78"/>
                  <a:gd name="T1" fmla="*/ 3 h 43"/>
                  <a:gd name="T2" fmla="*/ 47 w 78"/>
                  <a:gd name="T3" fmla="*/ 0 h 43"/>
                  <a:gd name="T4" fmla="*/ 62 w 78"/>
                  <a:gd name="T5" fmla="*/ 0 h 43"/>
                  <a:gd name="T6" fmla="*/ 75 w 78"/>
                  <a:gd name="T7" fmla="*/ 0 h 43"/>
                  <a:gd name="T8" fmla="*/ 78 w 78"/>
                  <a:gd name="T9" fmla="*/ 3 h 43"/>
                  <a:gd name="T10" fmla="*/ 70 w 78"/>
                  <a:gd name="T11" fmla="*/ 6 h 43"/>
                  <a:gd name="T12" fmla="*/ 55 w 78"/>
                  <a:gd name="T13" fmla="*/ 7 h 43"/>
                  <a:gd name="T14" fmla="*/ 41 w 78"/>
                  <a:gd name="T15" fmla="*/ 6 h 43"/>
                  <a:gd name="T16" fmla="*/ 39 w 78"/>
                  <a:gd name="T17" fmla="*/ 3 h 43"/>
                  <a:gd name="T18" fmla="*/ 34 w 78"/>
                  <a:gd name="T19" fmla="*/ 43 h 43"/>
                  <a:gd name="T20" fmla="*/ 0 w 78"/>
                  <a:gd name="T21" fmla="*/ 43 h 43"/>
                  <a:gd name="T22" fmla="*/ 32 w 78"/>
                  <a:gd name="T23" fmla="*/ 11 h 43"/>
                  <a:gd name="T24" fmla="*/ 67 w 78"/>
                  <a:gd name="T25" fmla="*/ 11 h 43"/>
                  <a:gd name="T26" fmla="*/ 34 w 78"/>
                  <a:gd name="T2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8" h="43">
                    <a:moveTo>
                      <a:pt x="39" y="3"/>
                    </a:moveTo>
                    <a:cubicBezTo>
                      <a:pt x="47" y="0"/>
                      <a:pt x="47" y="0"/>
                      <a:pt x="47" y="0"/>
                    </a:cubicBezTo>
                    <a:cubicBezTo>
                      <a:pt x="47" y="0"/>
                      <a:pt x="56" y="0"/>
                      <a:pt x="62" y="0"/>
                    </a:cubicBezTo>
                    <a:cubicBezTo>
                      <a:pt x="68" y="0"/>
                      <a:pt x="75" y="0"/>
                      <a:pt x="75" y="0"/>
                    </a:cubicBezTo>
                    <a:cubicBezTo>
                      <a:pt x="78" y="3"/>
                      <a:pt x="78" y="3"/>
                      <a:pt x="78" y="3"/>
                    </a:cubicBezTo>
                    <a:cubicBezTo>
                      <a:pt x="70" y="6"/>
                      <a:pt x="70" y="6"/>
                      <a:pt x="70" y="6"/>
                    </a:cubicBezTo>
                    <a:cubicBezTo>
                      <a:pt x="70" y="6"/>
                      <a:pt x="61" y="7"/>
                      <a:pt x="55" y="7"/>
                    </a:cubicBezTo>
                    <a:cubicBezTo>
                      <a:pt x="48" y="7"/>
                      <a:pt x="41" y="6"/>
                      <a:pt x="41" y="6"/>
                    </a:cubicBezTo>
                    <a:lnTo>
                      <a:pt x="39" y="3"/>
                    </a:lnTo>
                    <a:close/>
                    <a:moveTo>
                      <a:pt x="34" y="43"/>
                    </a:moveTo>
                    <a:cubicBezTo>
                      <a:pt x="23" y="43"/>
                      <a:pt x="11" y="43"/>
                      <a:pt x="0" y="43"/>
                    </a:cubicBezTo>
                    <a:cubicBezTo>
                      <a:pt x="10" y="32"/>
                      <a:pt x="21" y="22"/>
                      <a:pt x="32" y="11"/>
                    </a:cubicBezTo>
                    <a:cubicBezTo>
                      <a:pt x="44" y="11"/>
                      <a:pt x="55" y="11"/>
                      <a:pt x="67" y="11"/>
                    </a:cubicBezTo>
                    <a:cubicBezTo>
                      <a:pt x="56" y="22"/>
                      <a:pt x="45" y="32"/>
                      <a:pt x="34" y="4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3" name="Freeform 389"/>
              <p:cNvSpPr>
                <a:spLocks noEditPoints="1"/>
              </p:cNvSpPr>
              <p:nvPr/>
            </p:nvSpPr>
            <p:spPr bwMode="auto">
              <a:xfrm>
                <a:off x="-22499638" y="5572126"/>
                <a:ext cx="585788" cy="119063"/>
              </a:xfrm>
              <a:custGeom>
                <a:avLst/>
                <a:gdLst>
                  <a:gd name="T0" fmla="*/ 154 w 156"/>
                  <a:gd name="T1" fmla="*/ 16 h 32"/>
                  <a:gd name="T2" fmla="*/ 121 w 156"/>
                  <a:gd name="T3" fmla="*/ 28 h 32"/>
                  <a:gd name="T4" fmla="*/ 60 w 156"/>
                  <a:gd name="T5" fmla="*/ 32 h 32"/>
                  <a:gd name="T6" fmla="*/ 21 w 156"/>
                  <a:gd name="T7" fmla="*/ 30 h 32"/>
                  <a:gd name="T8" fmla="*/ 0 w 156"/>
                  <a:gd name="T9" fmla="*/ 25 h 32"/>
                  <a:gd name="T10" fmla="*/ 0 w 156"/>
                  <a:gd name="T11" fmla="*/ 16 h 32"/>
                  <a:gd name="T12" fmla="*/ 32 w 156"/>
                  <a:gd name="T13" fmla="*/ 4 h 32"/>
                  <a:gd name="T14" fmla="*/ 94 w 156"/>
                  <a:gd name="T15" fmla="*/ 0 h 32"/>
                  <a:gd name="T16" fmla="*/ 145 w 156"/>
                  <a:gd name="T17" fmla="*/ 4 h 32"/>
                  <a:gd name="T18" fmla="*/ 154 w 156"/>
                  <a:gd name="T19" fmla="*/ 16 h 32"/>
                  <a:gd name="T20" fmla="*/ 35 w 156"/>
                  <a:gd name="T21" fmla="*/ 16 h 32"/>
                  <a:gd name="T22" fmla="*/ 66 w 156"/>
                  <a:gd name="T23" fmla="*/ 27 h 32"/>
                  <a:gd name="T24" fmla="*/ 118 w 156"/>
                  <a:gd name="T25" fmla="*/ 16 h 32"/>
                  <a:gd name="T26" fmla="*/ 88 w 156"/>
                  <a:gd name="T27" fmla="*/ 5 h 32"/>
                  <a:gd name="T28" fmla="*/ 53 w 156"/>
                  <a:gd name="T29" fmla="*/ 8 h 32"/>
                  <a:gd name="T30" fmla="*/ 35 w 156"/>
                  <a:gd name="T31" fmla="*/ 1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6" h="32">
                    <a:moveTo>
                      <a:pt x="154" y="16"/>
                    </a:moveTo>
                    <a:cubicBezTo>
                      <a:pt x="154" y="16"/>
                      <a:pt x="138" y="25"/>
                      <a:pt x="121" y="28"/>
                    </a:cubicBezTo>
                    <a:cubicBezTo>
                      <a:pt x="105" y="31"/>
                      <a:pt x="84" y="32"/>
                      <a:pt x="60" y="32"/>
                    </a:cubicBezTo>
                    <a:cubicBezTo>
                      <a:pt x="45" y="32"/>
                      <a:pt x="32" y="32"/>
                      <a:pt x="21" y="30"/>
                    </a:cubicBezTo>
                    <a:cubicBezTo>
                      <a:pt x="11" y="29"/>
                      <a:pt x="0" y="25"/>
                      <a:pt x="0" y="25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16" y="7"/>
                      <a:pt x="32" y="4"/>
                    </a:cubicBezTo>
                    <a:cubicBezTo>
                      <a:pt x="49" y="1"/>
                      <a:pt x="69" y="0"/>
                      <a:pt x="94" y="0"/>
                    </a:cubicBezTo>
                    <a:cubicBezTo>
                      <a:pt x="117" y="0"/>
                      <a:pt x="135" y="1"/>
                      <a:pt x="145" y="4"/>
                    </a:cubicBezTo>
                    <a:cubicBezTo>
                      <a:pt x="156" y="7"/>
                      <a:pt x="154" y="16"/>
                      <a:pt x="154" y="16"/>
                    </a:cubicBezTo>
                    <a:close/>
                    <a:moveTo>
                      <a:pt x="35" y="16"/>
                    </a:moveTo>
                    <a:cubicBezTo>
                      <a:pt x="28" y="23"/>
                      <a:pt x="38" y="27"/>
                      <a:pt x="66" y="27"/>
                    </a:cubicBezTo>
                    <a:cubicBezTo>
                      <a:pt x="94" y="27"/>
                      <a:pt x="111" y="23"/>
                      <a:pt x="118" y="16"/>
                    </a:cubicBezTo>
                    <a:cubicBezTo>
                      <a:pt x="126" y="9"/>
                      <a:pt x="115" y="5"/>
                      <a:pt x="88" y="5"/>
                    </a:cubicBezTo>
                    <a:cubicBezTo>
                      <a:pt x="73" y="5"/>
                      <a:pt x="62" y="6"/>
                      <a:pt x="53" y="8"/>
                    </a:cubicBezTo>
                    <a:cubicBezTo>
                      <a:pt x="45" y="10"/>
                      <a:pt x="35" y="16"/>
                      <a:pt x="35" y="1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4" name="Freeform 390"/>
              <p:cNvSpPr>
                <a:spLocks/>
              </p:cNvSpPr>
              <p:nvPr/>
            </p:nvSpPr>
            <p:spPr bwMode="auto">
              <a:xfrm>
                <a:off x="-21831300" y="5572126"/>
                <a:ext cx="644525" cy="119063"/>
              </a:xfrm>
              <a:custGeom>
                <a:avLst/>
                <a:gdLst>
                  <a:gd name="T0" fmla="*/ 144 w 172"/>
                  <a:gd name="T1" fmla="*/ 32 h 32"/>
                  <a:gd name="T2" fmla="*/ 109 w 172"/>
                  <a:gd name="T3" fmla="*/ 32 h 32"/>
                  <a:gd name="T4" fmla="*/ 128 w 172"/>
                  <a:gd name="T5" fmla="*/ 13 h 32"/>
                  <a:gd name="T6" fmla="*/ 126 w 172"/>
                  <a:gd name="T7" fmla="*/ 7 h 32"/>
                  <a:gd name="T8" fmla="*/ 104 w 172"/>
                  <a:gd name="T9" fmla="*/ 5 h 32"/>
                  <a:gd name="T10" fmla="*/ 69 w 172"/>
                  <a:gd name="T11" fmla="*/ 8 h 32"/>
                  <a:gd name="T12" fmla="*/ 51 w 172"/>
                  <a:gd name="T13" fmla="*/ 16 h 32"/>
                  <a:gd name="T14" fmla="*/ 35 w 172"/>
                  <a:gd name="T15" fmla="*/ 32 h 32"/>
                  <a:gd name="T16" fmla="*/ 0 w 172"/>
                  <a:gd name="T17" fmla="*/ 32 h 32"/>
                  <a:gd name="T18" fmla="*/ 32 w 172"/>
                  <a:gd name="T19" fmla="*/ 0 h 32"/>
                  <a:gd name="T20" fmla="*/ 59 w 172"/>
                  <a:gd name="T21" fmla="*/ 0 h 32"/>
                  <a:gd name="T22" fmla="*/ 60 w 172"/>
                  <a:gd name="T23" fmla="*/ 5 h 32"/>
                  <a:gd name="T24" fmla="*/ 61 w 172"/>
                  <a:gd name="T25" fmla="*/ 5 h 32"/>
                  <a:gd name="T26" fmla="*/ 86 w 172"/>
                  <a:gd name="T27" fmla="*/ 1 h 32"/>
                  <a:gd name="T28" fmla="*/ 117 w 172"/>
                  <a:gd name="T29" fmla="*/ 0 h 32"/>
                  <a:gd name="T30" fmla="*/ 164 w 172"/>
                  <a:gd name="T31" fmla="*/ 11 h 32"/>
                  <a:gd name="T32" fmla="*/ 144 w 172"/>
                  <a:gd name="T33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72" h="32">
                    <a:moveTo>
                      <a:pt x="144" y="32"/>
                    </a:moveTo>
                    <a:cubicBezTo>
                      <a:pt x="132" y="32"/>
                      <a:pt x="121" y="32"/>
                      <a:pt x="109" y="32"/>
                    </a:cubicBezTo>
                    <a:cubicBezTo>
                      <a:pt x="116" y="25"/>
                      <a:pt x="122" y="19"/>
                      <a:pt x="128" y="13"/>
                    </a:cubicBezTo>
                    <a:cubicBezTo>
                      <a:pt x="126" y="7"/>
                      <a:pt x="126" y="7"/>
                      <a:pt x="126" y="7"/>
                    </a:cubicBezTo>
                    <a:cubicBezTo>
                      <a:pt x="126" y="7"/>
                      <a:pt x="115" y="5"/>
                      <a:pt x="104" y="5"/>
                    </a:cubicBezTo>
                    <a:cubicBezTo>
                      <a:pt x="89" y="5"/>
                      <a:pt x="78" y="6"/>
                      <a:pt x="69" y="8"/>
                    </a:cubicBezTo>
                    <a:cubicBezTo>
                      <a:pt x="61" y="9"/>
                      <a:pt x="51" y="16"/>
                      <a:pt x="51" y="16"/>
                    </a:cubicBezTo>
                    <a:cubicBezTo>
                      <a:pt x="35" y="32"/>
                      <a:pt x="35" y="32"/>
                      <a:pt x="35" y="32"/>
                    </a:cubicBezTo>
                    <a:cubicBezTo>
                      <a:pt x="23" y="32"/>
                      <a:pt x="12" y="32"/>
                      <a:pt x="0" y="32"/>
                    </a:cubicBezTo>
                    <a:cubicBezTo>
                      <a:pt x="11" y="21"/>
                      <a:pt x="21" y="11"/>
                      <a:pt x="32" y="0"/>
                    </a:cubicBezTo>
                    <a:cubicBezTo>
                      <a:pt x="41" y="0"/>
                      <a:pt x="50" y="0"/>
                      <a:pt x="59" y="0"/>
                    </a:cubicBezTo>
                    <a:cubicBezTo>
                      <a:pt x="60" y="5"/>
                      <a:pt x="60" y="5"/>
                      <a:pt x="60" y="5"/>
                    </a:cubicBezTo>
                    <a:cubicBezTo>
                      <a:pt x="61" y="5"/>
                      <a:pt x="61" y="5"/>
                      <a:pt x="61" y="5"/>
                    </a:cubicBezTo>
                    <a:cubicBezTo>
                      <a:pt x="68" y="3"/>
                      <a:pt x="76" y="2"/>
                      <a:pt x="86" y="1"/>
                    </a:cubicBezTo>
                    <a:cubicBezTo>
                      <a:pt x="96" y="0"/>
                      <a:pt x="106" y="0"/>
                      <a:pt x="117" y="0"/>
                    </a:cubicBezTo>
                    <a:cubicBezTo>
                      <a:pt x="156" y="0"/>
                      <a:pt x="172" y="4"/>
                      <a:pt x="164" y="11"/>
                    </a:cubicBezTo>
                    <a:cubicBezTo>
                      <a:pt x="157" y="18"/>
                      <a:pt x="151" y="25"/>
                      <a:pt x="144" y="3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5" name="Freeform 391"/>
              <p:cNvSpPr>
                <a:spLocks noEditPoints="1"/>
              </p:cNvSpPr>
              <p:nvPr/>
            </p:nvSpPr>
            <p:spPr bwMode="auto">
              <a:xfrm>
                <a:off x="-21850350" y="5045076"/>
                <a:ext cx="460375" cy="93663"/>
              </a:xfrm>
              <a:custGeom>
                <a:avLst/>
                <a:gdLst>
                  <a:gd name="T0" fmla="*/ 85 w 123"/>
                  <a:gd name="T1" fmla="*/ 25 h 25"/>
                  <a:gd name="T2" fmla="*/ 83 w 123"/>
                  <a:gd name="T3" fmla="*/ 22 h 25"/>
                  <a:gd name="T4" fmla="*/ 82 w 123"/>
                  <a:gd name="T5" fmla="*/ 22 h 25"/>
                  <a:gd name="T6" fmla="*/ 60 w 123"/>
                  <a:gd name="T7" fmla="*/ 25 h 25"/>
                  <a:gd name="T8" fmla="*/ 34 w 123"/>
                  <a:gd name="T9" fmla="*/ 25 h 25"/>
                  <a:gd name="T10" fmla="*/ 6 w 123"/>
                  <a:gd name="T11" fmla="*/ 24 h 25"/>
                  <a:gd name="T12" fmla="*/ 0 w 123"/>
                  <a:gd name="T13" fmla="*/ 18 h 25"/>
                  <a:gd name="T14" fmla="*/ 22 w 123"/>
                  <a:gd name="T15" fmla="*/ 12 h 25"/>
                  <a:gd name="T16" fmla="*/ 70 w 123"/>
                  <a:gd name="T17" fmla="*/ 10 h 25"/>
                  <a:gd name="T18" fmla="*/ 93 w 123"/>
                  <a:gd name="T19" fmla="*/ 10 h 25"/>
                  <a:gd name="T20" fmla="*/ 94 w 123"/>
                  <a:gd name="T21" fmla="*/ 9 h 25"/>
                  <a:gd name="T22" fmla="*/ 92 w 123"/>
                  <a:gd name="T23" fmla="*/ 5 h 25"/>
                  <a:gd name="T24" fmla="*/ 75 w 123"/>
                  <a:gd name="T25" fmla="*/ 4 h 25"/>
                  <a:gd name="T26" fmla="*/ 55 w 123"/>
                  <a:gd name="T27" fmla="*/ 4 h 25"/>
                  <a:gd name="T28" fmla="*/ 36 w 123"/>
                  <a:gd name="T29" fmla="*/ 6 h 25"/>
                  <a:gd name="T30" fmla="*/ 31 w 123"/>
                  <a:gd name="T31" fmla="*/ 2 h 25"/>
                  <a:gd name="T32" fmla="*/ 56 w 123"/>
                  <a:gd name="T33" fmla="*/ 0 h 25"/>
                  <a:gd name="T34" fmla="*/ 80 w 123"/>
                  <a:gd name="T35" fmla="*/ 0 h 25"/>
                  <a:gd name="T36" fmla="*/ 116 w 123"/>
                  <a:gd name="T37" fmla="*/ 2 h 25"/>
                  <a:gd name="T38" fmla="*/ 122 w 123"/>
                  <a:gd name="T39" fmla="*/ 8 h 25"/>
                  <a:gd name="T40" fmla="*/ 105 w 123"/>
                  <a:gd name="T41" fmla="*/ 25 h 25"/>
                  <a:gd name="T42" fmla="*/ 85 w 123"/>
                  <a:gd name="T43" fmla="*/ 25 h 25"/>
                  <a:gd name="T44" fmla="*/ 47 w 123"/>
                  <a:gd name="T45" fmla="*/ 21 h 25"/>
                  <a:gd name="T46" fmla="*/ 73 w 123"/>
                  <a:gd name="T47" fmla="*/ 20 h 25"/>
                  <a:gd name="T48" fmla="*/ 87 w 123"/>
                  <a:gd name="T49" fmla="*/ 15 h 25"/>
                  <a:gd name="T50" fmla="*/ 89 w 123"/>
                  <a:gd name="T51" fmla="*/ 13 h 25"/>
                  <a:gd name="T52" fmla="*/ 72 w 123"/>
                  <a:gd name="T53" fmla="*/ 13 h 25"/>
                  <a:gd name="T54" fmla="*/ 42 w 123"/>
                  <a:gd name="T55" fmla="*/ 14 h 25"/>
                  <a:gd name="T56" fmla="*/ 30 w 123"/>
                  <a:gd name="T57" fmla="*/ 18 h 25"/>
                  <a:gd name="T58" fmla="*/ 32 w 123"/>
                  <a:gd name="T59" fmla="*/ 20 h 25"/>
                  <a:gd name="T60" fmla="*/ 47 w 123"/>
                  <a:gd name="T61" fmla="*/ 2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23" h="25">
                    <a:moveTo>
                      <a:pt x="85" y="25"/>
                    </a:moveTo>
                    <a:cubicBezTo>
                      <a:pt x="83" y="22"/>
                      <a:pt x="83" y="22"/>
                      <a:pt x="83" y="22"/>
                    </a:cubicBezTo>
                    <a:cubicBezTo>
                      <a:pt x="82" y="22"/>
                      <a:pt x="82" y="22"/>
                      <a:pt x="82" y="22"/>
                    </a:cubicBezTo>
                    <a:cubicBezTo>
                      <a:pt x="74" y="23"/>
                      <a:pt x="67" y="24"/>
                      <a:pt x="60" y="25"/>
                    </a:cubicBezTo>
                    <a:cubicBezTo>
                      <a:pt x="53" y="25"/>
                      <a:pt x="44" y="25"/>
                      <a:pt x="34" y="25"/>
                    </a:cubicBezTo>
                    <a:cubicBezTo>
                      <a:pt x="21" y="25"/>
                      <a:pt x="12" y="25"/>
                      <a:pt x="6" y="24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10" y="13"/>
                      <a:pt x="22" y="12"/>
                    </a:cubicBezTo>
                    <a:cubicBezTo>
                      <a:pt x="33" y="11"/>
                      <a:pt x="49" y="10"/>
                      <a:pt x="70" y="10"/>
                    </a:cubicBezTo>
                    <a:cubicBezTo>
                      <a:pt x="78" y="10"/>
                      <a:pt x="85" y="10"/>
                      <a:pt x="93" y="10"/>
                    </a:cubicBezTo>
                    <a:cubicBezTo>
                      <a:pt x="94" y="9"/>
                      <a:pt x="94" y="9"/>
                      <a:pt x="94" y="9"/>
                    </a:cubicBezTo>
                    <a:cubicBezTo>
                      <a:pt x="92" y="5"/>
                      <a:pt x="92" y="5"/>
                      <a:pt x="92" y="5"/>
                    </a:cubicBezTo>
                    <a:cubicBezTo>
                      <a:pt x="92" y="5"/>
                      <a:pt x="83" y="4"/>
                      <a:pt x="75" y="4"/>
                    </a:cubicBezTo>
                    <a:cubicBezTo>
                      <a:pt x="68" y="4"/>
                      <a:pt x="62" y="4"/>
                      <a:pt x="55" y="4"/>
                    </a:cubicBezTo>
                    <a:cubicBezTo>
                      <a:pt x="48" y="5"/>
                      <a:pt x="42" y="5"/>
                      <a:pt x="36" y="6"/>
                    </a:cubicBezTo>
                    <a:cubicBezTo>
                      <a:pt x="31" y="2"/>
                      <a:pt x="31" y="2"/>
                      <a:pt x="31" y="2"/>
                    </a:cubicBezTo>
                    <a:cubicBezTo>
                      <a:pt x="38" y="1"/>
                      <a:pt x="47" y="0"/>
                      <a:pt x="56" y="0"/>
                    </a:cubicBezTo>
                    <a:cubicBezTo>
                      <a:pt x="64" y="0"/>
                      <a:pt x="73" y="0"/>
                      <a:pt x="80" y="0"/>
                    </a:cubicBezTo>
                    <a:cubicBezTo>
                      <a:pt x="97" y="0"/>
                      <a:pt x="109" y="0"/>
                      <a:pt x="116" y="2"/>
                    </a:cubicBezTo>
                    <a:cubicBezTo>
                      <a:pt x="123" y="3"/>
                      <a:pt x="122" y="8"/>
                      <a:pt x="122" y="8"/>
                    </a:cubicBezTo>
                    <a:cubicBezTo>
                      <a:pt x="105" y="25"/>
                      <a:pt x="105" y="25"/>
                      <a:pt x="105" y="25"/>
                    </a:cubicBezTo>
                    <a:cubicBezTo>
                      <a:pt x="99" y="25"/>
                      <a:pt x="92" y="25"/>
                      <a:pt x="85" y="25"/>
                    </a:cubicBezTo>
                    <a:close/>
                    <a:moveTo>
                      <a:pt x="47" y="21"/>
                    </a:moveTo>
                    <a:cubicBezTo>
                      <a:pt x="57" y="21"/>
                      <a:pt x="66" y="21"/>
                      <a:pt x="73" y="20"/>
                    </a:cubicBezTo>
                    <a:cubicBezTo>
                      <a:pt x="81" y="19"/>
                      <a:pt x="87" y="15"/>
                      <a:pt x="87" y="15"/>
                    </a:cubicBezTo>
                    <a:cubicBezTo>
                      <a:pt x="89" y="13"/>
                      <a:pt x="89" y="13"/>
                      <a:pt x="89" y="13"/>
                    </a:cubicBezTo>
                    <a:cubicBezTo>
                      <a:pt x="72" y="13"/>
                      <a:pt x="72" y="13"/>
                      <a:pt x="72" y="13"/>
                    </a:cubicBezTo>
                    <a:cubicBezTo>
                      <a:pt x="59" y="13"/>
                      <a:pt x="49" y="14"/>
                      <a:pt x="42" y="14"/>
                    </a:cubicBezTo>
                    <a:cubicBezTo>
                      <a:pt x="35" y="15"/>
                      <a:pt x="30" y="18"/>
                      <a:pt x="30" y="18"/>
                    </a:cubicBezTo>
                    <a:cubicBezTo>
                      <a:pt x="32" y="20"/>
                      <a:pt x="32" y="20"/>
                      <a:pt x="32" y="20"/>
                    </a:cubicBezTo>
                    <a:cubicBezTo>
                      <a:pt x="32" y="20"/>
                      <a:pt x="40" y="21"/>
                      <a:pt x="47" y="2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6" name="Freeform 392"/>
              <p:cNvSpPr>
                <a:spLocks/>
              </p:cNvSpPr>
              <p:nvPr/>
            </p:nvSpPr>
            <p:spPr bwMode="auto">
              <a:xfrm>
                <a:off x="-21307425" y="5006976"/>
                <a:ext cx="236538" cy="131763"/>
              </a:xfrm>
              <a:custGeom>
                <a:avLst/>
                <a:gdLst>
                  <a:gd name="T0" fmla="*/ 28 w 63"/>
                  <a:gd name="T1" fmla="*/ 35 h 35"/>
                  <a:gd name="T2" fmla="*/ 0 w 63"/>
                  <a:gd name="T3" fmla="*/ 35 h 35"/>
                  <a:gd name="T4" fmla="*/ 35 w 63"/>
                  <a:gd name="T5" fmla="*/ 0 h 35"/>
                  <a:gd name="T6" fmla="*/ 63 w 63"/>
                  <a:gd name="T7" fmla="*/ 0 h 35"/>
                  <a:gd name="T8" fmla="*/ 28 w 63"/>
                  <a:gd name="T9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3" h="35">
                    <a:moveTo>
                      <a:pt x="28" y="35"/>
                    </a:moveTo>
                    <a:cubicBezTo>
                      <a:pt x="18" y="35"/>
                      <a:pt x="9" y="35"/>
                      <a:pt x="0" y="35"/>
                    </a:cubicBezTo>
                    <a:cubicBezTo>
                      <a:pt x="11" y="23"/>
                      <a:pt x="23" y="12"/>
                      <a:pt x="35" y="0"/>
                    </a:cubicBezTo>
                    <a:cubicBezTo>
                      <a:pt x="44" y="0"/>
                      <a:pt x="54" y="0"/>
                      <a:pt x="63" y="0"/>
                    </a:cubicBezTo>
                    <a:cubicBezTo>
                      <a:pt x="51" y="12"/>
                      <a:pt x="39" y="23"/>
                      <a:pt x="28" y="3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7" name="Freeform 393"/>
              <p:cNvSpPr>
                <a:spLocks/>
              </p:cNvSpPr>
              <p:nvPr/>
            </p:nvSpPr>
            <p:spPr bwMode="auto">
              <a:xfrm>
                <a:off x="-21032788" y="5026026"/>
                <a:ext cx="330200" cy="112713"/>
              </a:xfrm>
              <a:custGeom>
                <a:avLst/>
                <a:gdLst>
                  <a:gd name="T0" fmla="*/ 48 w 88"/>
                  <a:gd name="T1" fmla="*/ 26 h 30"/>
                  <a:gd name="T2" fmla="*/ 69 w 88"/>
                  <a:gd name="T3" fmla="*/ 26 h 30"/>
                  <a:gd name="T4" fmla="*/ 65 w 88"/>
                  <a:gd name="T5" fmla="*/ 30 h 30"/>
                  <a:gd name="T6" fmla="*/ 53 w 88"/>
                  <a:gd name="T7" fmla="*/ 30 h 30"/>
                  <a:gd name="T8" fmla="*/ 37 w 88"/>
                  <a:gd name="T9" fmla="*/ 30 h 30"/>
                  <a:gd name="T10" fmla="*/ 5 w 88"/>
                  <a:gd name="T11" fmla="*/ 22 h 30"/>
                  <a:gd name="T12" fmla="*/ 18 w 88"/>
                  <a:gd name="T13" fmla="*/ 9 h 30"/>
                  <a:gd name="T14" fmla="*/ 0 w 88"/>
                  <a:gd name="T15" fmla="*/ 9 h 30"/>
                  <a:gd name="T16" fmla="*/ 3 w 88"/>
                  <a:gd name="T17" fmla="*/ 7 h 30"/>
                  <a:gd name="T18" fmla="*/ 24 w 88"/>
                  <a:gd name="T19" fmla="*/ 5 h 30"/>
                  <a:gd name="T20" fmla="*/ 39 w 88"/>
                  <a:gd name="T21" fmla="*/ 0 h 30"/>
                  <a:gd name="T22" fmla="*/ 56 w 88"/>
                  <a:gd name="T23" fmla="*/ 0 h 30"/>
                  <a:gd name="T24" fmla="*/ 51 w 88"/>
                  <a:gd name="T25" fmla="*/ 5 h 30"/>
                  <a:gd name="T26" fmla="*/ 88 w 88"/>
                  <a:gd name="T27" fmla="*/ 5 h 30"/>
                  <a:gd name="T28" fmla="*/ 84 w 88"/>
                  <a:gd name="T29" fmla="*/ 9 h 30"/>
                  <a:gd name="T30" fmla="*/ 47 w 88"/>
                  <a:gd name="T31" fmla="*/ 9 h 30"/>
                  <a:gd name="T32" fmla="*/ 33 w 88"/>
                  <a:gd name="T33" fmla="*/ 22 h 30"/>
                  <a:gd name="T34" fmla="*/ 36 w 88"/>
                  <a:gd name="T35" fmla="*/ 25 h 30"/>
                  <a:gd name="T36" fmla="*/ 48 w 88"/>
                  <a:gd name="T37" fmla="*/ 26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88" h="30">
                    <a:moveTo>
                      <a:pt x="48" y="26"/>
                    </a:moveTo>
                    <a:cubicBezTo>
                      <a:pt x="55" y="26"/>
                      <a:pt x="62" y="26"/>
                      <a:pt x="69" y="26"/>
                    </a:cubicBezTo>
                    <a:cubicBezTo>
                      <a:pt x="65" y="30"/>
                      <a:pt x="65" y="30"/>
                      <a:pt x="65" y="30"/>
                    </a:cubicBezTo>
                    <a:cubicBezTo>
                      <a:pt x="53" y="30"/>
                      <a:pt x="53" y="30"/>
                      <a:pt x="53" y="30"/>
                    </a:cubicBezTo>
                    <a:cubicBezTo>
                      <a:pt x="37" y="30"/>
                      <a:pt x="37" y="30"/>
                      <a:pt x="37" y="30"/>
                    </a:cubicBezTo>
                    <a:cubicBezTo>
                      <a:pt x="11" y="30"/>
                      <a:pt x="5" y="22"/>
                      <a:pt x="5" y="22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3" y="9"/>
                      <a:pt x="6" y="9"/>
                      <a:pt x="0" y="9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10" y="6"/>
                      <a:pt x="17" y="5"/>
                      <a:pt x="24" y="5"/>
                    </a:cubicBezTo>
                    <a:cubicBezTo>
                      <a:pt x="39" y="0"/>
                      <a:pt x="39" y="0"/>
                      <a:pt x="39" y="0"/>
                    </a:cubicBezTo>
                    <a:cubicBezTo>
                      <a:pt x="56" y="0"/>
                      <a:pt x="56" y="0"/>
                      <a:pt x="56" y="0"/>
                    </a:cubicBezTo>
                    <a:cubicBezTo>
                      <a:pt x="51" y="5"/>
                      <a:pt x="51" y="5"/>
                      <a:pt x="51" y="5"/>
                    </a:cubicBezTo>
                    <a:cubicBezTo>
                      <a:pt x="63" y="5"/>
                      <a:pt x="76" y="5"/>
                      <a:pt x="88" y="5"/>
                    </a:cubicBezTo>
                    <a:cubicBezTo>
                      <a:pt x="84" y="9"/>
                      <a:pt x="84" y="9"/>
                      <a:pt x="84" y="9"/>
                    </a:cubicBezTo>
                    <a:cubicBezTo>
                      <a:pt x="72" y="9"/>
                      <a:pt x="59" y="9"/>
                      <a:pt x="47" y="9"/>
                    </a:cubicBezTo>
                    <a:cubicBezTo>
                      <a:pt x="33" y="22"/>
                      <a:pt x="33" y="22"/>
                      <a:pt x="33" y="22"/>
                    </a:cubicBezTo>
                    <a:cubicBezTo>
                      <a:pt x="36" y="25"/>
                      <a:pt x="36" y="25"/>
                      <a:pt x="36" y="25"/>
                    </a:cubicBezTo>
                    <a:lnTo>
                      <a:pt x="48" y="26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8" name="Freeform 394"/>
              <p:cNvSpPr>
                <a:spLocks noEditPoints="1"/>
              </p:cNvSpPr>
              <p:nvPr/>
            </p:nvSpPr>
            <p:spPr bwMode="auto">
              <a:xfrm>
                <a:off x="26538238" y="5045076"/>
                <a:ext cx="439738" cy="93663"/>
              </a:xfrm>
              <a:custGeom>
                <a:avLst/>
                <a:gdLst>
                  <a:gd name="T0" fmla="*/ 97 w 117"/>
                  <a:gd name="T1" fmla="*/ 25 h 25"/>
                  <a:gd name="T2" fmla="*/ 89 w 117"/>
                  <a:gd name="T3" fmla="*/ 22 h 25"/>
                  <a:gd name="T4" fmla="*/ 88 w 117"/>
                  <a:gd name="T5" fmla="*/ 22 h 25"/>
                  <a:gd name="T6" fmla="*/ 71 w 117"/>
                  <a:gd name="T7" fmla="*/ 25 h 25"/>
                  <a:gd name="T8" fmla="*/ 47 w 117"/>
                  <a:gd name="T9" fmla="*/ 25 h 25"/>
                  <a:gd name="T10" fmla="*/ 15 w 117"/>
                  <a:gd name="T11" fmla="*/ 24 h 25"/>
                  <a:gd name="T12" fmla="*/ 0 w 117"/>
                  <a:gd name="T13" fmla="*/ 18 h 25"/>
                  <a:gd name="T14" fmla="*/ 10 w 117"/>
                  <a:gd name="T15" fmla="*/ 12 h 25"/>
                  <a:gd name="T16" fmla="*/ 55 w 117"/>
                  <a:gd name="T17" fmla="*/ 10 h 25"/>
                  <a:gd name="T18" fmla="*/ 78 w 117"/>
                  <a:gd name="T19" fmla="*/ 10 h 25"/>
                  <a:gd name="T20" fmla="*/ 77 w 117"/>
                  <a:gd name="T21" fmla="*/ 9 h 25"/>
                  <a:gd name="T22" fmla="*/ 68 w 117"/>
                  <a:gd name="T23" fmla="*/ 5 h 25"/>
                  <a:gd name="T24" fmla="*/ 49 w 117"/>
                  <a:gd name="T25" fmla="*/ 4 h 25"/>
                  <a:gd name="T26" fmla="*/ 30 w 117"/>
                  <a:gd name="T27" fmla="*/ 4 h 25"/>
                  <a:gd name="T28" fmla="*/ 13 w 117"/>
                  <a:gd name="T29" fmla="*/ 6 h 25"/>
                  <a:gd name="T30" fmla="*/ 1 w 117"/>
                  <a:gd name="T31" fmla="*/ 2 h 25"/>
                  <a:gd name="T32" fmla="*/ 23 w 117"/>
                  <a:gd name="T33" fmla="*/ 0 h 25"/>
                  <a:gd name="T34" fmla="*/ 47 w 117"/>
                  <a:gd name="T35" fmla="*/ 0 h 25"/>
                  <a:gd name="T36" fmla="*/ 87 w 117"/>
                  <a:gd name="T37" fmla="*/ 2 h 25"/>
                  <a:gd name="T38" fmla="*/ 105 w 117"/>
                  <a:gd name="T39" fmla="*/ 8 h 25"/>
                  <a:gd name="T40" fmla="*/ 117 w 117"/>
                  <a:gd name="T41" fmla="*/ 25 h 25"/>
                  <a:gd name="T42" fmla="*/ 97 w 117"/>
                  <a:gd name="T43" fmla="*/ 25 h 25"/>
                  <a:gd name="T44" fmla="*/ 52 w 117"/>
                  <a:gd name="T45" fmla="*/ 21 h 25"/>
                  <a:gd name="T46" fmla="*/ 76 w 117"/>
                  <a:gd name="T47" fmla="*/ 20 h 25"/>
                  <a:gd name="T48" fmla="*/ 82 w 117"/>
                  <a:gd name="T49" fmla="*/ 15 h 25"/>
                  <a:gd name="T50" fmla="*/ 80 w 117"/>
                  <a:gd name="T51" fmla="*/ 13 h 25"/>
                  <a:gd name="T52" fmla="*/ 63 w 117"/>
                  <a:gd name="T53" fmla="*/ 13 h 25"/>
                  <a:gd name="T54" fmla="*/ 35 w 117"/>
                  <a:gd name="T55" fmla="*/ 14 h 25"/>
                  <a:gd name="T56" fmla="*/ 29 w 117"/>
                  <a:gd name="T57" fmla="*/ 18 h 25"/>
                  <a:gd name="T58" fmla="*/ 36 w 117"/>
                  <a:gd name="T59" fmla="*/ 20 h 25"/>
                  <a:gd name="T60" fmla="*/ 52 w 117"/>
                  <a:gd name="T61" fmla="*/ 2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17" h="25">
                    <a:moveTo>
                      <a:pt x="97" y="25"/>
                    </a:moveTo>
                    <a:cubicBezTo>
                      <a:pt x="89" y="22"/>
                      <a:pt x="89" y="22"/>
                      <a:pt x="89" y="22"/>
                    </a:cubicBezTo>
                    <a:cubicBezTo>
                      <a:pt x="88" y="22"/>
                      <a:pt x="88" y="22"/>
                      <a:pt x="88" y="22"/>
                    </a:cubicBezTo>
                    <a:cubicBezTo>
                      <a:pt x="88" y="22"/>
                      <a:pt x="77" y="24"/>
                      <a:pt x="71" y="25"/>
                    </a:cubicBezTo>
                    <a:cubicBezTo>
                      <a:pt x="65" y="25"/>
                      <a:pt x="57" y="25"/>
                      <a:pt x="47" y="25"/>
                    </a:cubicBezTo>
                    <a:cubicBezTo>
                      <a:pt x="34" y="25"/>
                      <a:pt x="23" y="25"/>
                      <a:pt x="15" y="24"/>
                    </a:cubicBezTo>
                    <a:cubicBezTo>
                      <a:pt x="7" y="22"/>
                      <a:pt x="0" y="18"/>
                      <a:pt x="0" y="18"/>
                    </a:cubicBezTo>
                    <a:cubicBezTo>
                      <a:pt x="0" y="18"/>
                      <a:pt x="1" y="13"/>
                      <a:pt x="10" y="12"/>
                    </a:cubicBezTo>
                    <a:cubicBezTo>
                      <a:pt x="20" y="11"/>
                      <a:pt x="34" y="10"/>
                      <a:pt x="55" y="10"/>
                    </a:cubicBezTo>
                    <a:cubicBezTo>
                      <a:pt x="63" y="10"/>
                      <a:pt x="70" y="10"/>
                      <a:pt x="78" y="10"/>
                    </a:cubicBezTo>
                    <a:cubicBezTo>
                      <a:pt x="77" y="9"/>
                      <a:pt x="77" y="9"/>
                      <a:pt x="77" y="9"/>
                    </a:cubicBezTo>
                    <a:cubicBezTo>
                      <a:pt x="68" y="5"/>
                      <a:pt x="68" y="5"/>
                      <a:pt x="68" y="5"/>
                    </a:cubicBezTo>
                    <a:cubicBezTo>
                      <a:pt x="68" y="5"/>
                      <a:pt x="57" y="4"/>
                      <a:pt x="49" y="4"/>
                    </a:cubicBezTo>
                    <a:cubicBezTo>
                      <a:pt x="42" y="4"/>
                      <a:pt x="30" y="4"/>
                      <a:pt x="30" y="4"/>
                    </a:cubicBezTo>
                    <a:cubicBezTo>
                      <a:pt x="24" y="5"/>
                      <a:pt x="13" y="6"/>
                      <a:pt x="13" y="6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8" y="1"/>
                      <a:pt x="15" y="0"/>
                      <a:pt x="23" y="0"/>
                    </a:cubicBezTo>
                    <a:cubicBezTo>
                      <a:pt x="31" y="0"/>
                      <a:pt x="39" y="0"/>
                      <a:pt x="47" y="0"/>
                    </a:cubicBezTo>
                    <a:cubicBezTo>
                      <a:pt x="64" y="0"/>
                      <a:pt x="77" y="0"/>
                      <a:pt x="87" y="2"/>
                    </a:cubicBezTo>
                    <a:cubicBezTo>
                      <a:pt x="96" y="3"/>
                      <a:pt x="105" y="8"/>
                      <a:pt x="105" y="8"/>
                    </a:cubicBezTo>
                    <a:cubicBezTo>
                      <a:pt x="117" y="25"/>
                      <a:pt x="117" y="25"/>
                      <a:pt x="117" y="25"/>
                    </a:cubicBezTo>
                    <a:cubicBezTo>
                      <a:pt x="111" y="25"/>
                      <a:pt x="104" y="25"/>
                      <a:pt x="97" y="25"/>
                    </a:cubicBezTo>
                    <a:close/>
                    <a:moveTo>
                      <a:pt x="52" y="21"/>
                    </a:moveTo>
                    <a:cubicBezTo>
                      <a:pt x="63" y="21"/>
                      <a:pt x="76" y="20"/>
                      <a:pt x="76" y="20"/>
                    </a:cubicBezTo>
                    <a:cubicBezTo>
                      <a:pt x="82" y="15"/>
                      <a:pt x="82" y="15"/>
                      <a:pt x="82" y="15"/>
                    </a:cubicBezTo>
                    <a:cubicBezTo>
                      <a:pt x="80" y="13"/>
                      <a:pt x="80" y="13"/>
                      <a:pt x="80" y="13"/>
                    </a:cubicBezTo>
                    <a:cubicBezTo>
                      <a:pt x="63" y="13"/>
                      <a:pt x="63" y="13"/>
                      <a:pt x="63" y="13"/>
                    </a:cubicBezTo>
                    <a:cubicBezTo>
                      <a:pt x="50" y="13"/>
                      <a:pt x="35" y="14"/>
                      <a:pt x="35" y="14"/>
                    </a:cubicBezTo>
                    <a:cubicBezTo>
                      <a:pt x="29" y="18"/>
                      <a:pt x="29" y="18"/>
                      <a:pt x="29" y="18"/>
                    </a:cubicBezTo>
                    <a:cubicBezTo>
                      <a:pt x="36" y="20"/>
                      <a:pt x="36" y="20"/>
                      <a:pt x="36" y="20"/>
                    </a:cubicBezTo>
                    <a:cubicBezTo>
                      <a:pt x="36" y="20"/>
                      <a:pt x="46" y="21"/>
                      <a:pt x="52" y="2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9" name="Freeform 395"/>
              <p:cNvSpPr>
                <a:spLocks/>
              </p:cNvSpPr>
              <p:nvPr/>
            </p:nvSpPr>
            <p:spPr bwMode="auto">
              <a:xfrm>
                <a:off x="27025600" y="5006976"/>
                <a:ext cx="206375" cy="131763"/>
              </a:xfrm>
              <a:custGeom>
                <a:avLst/>
                <a:gdLst>
                  <a:gd name="T0" fmla="*/ 55 w 55"/>
                  <a:gd name="T1" fmla="*/ 35 h 35"/>
                  <a:gd name="T2" fmla="*/ 27 w 55"/>
                  <a:gd name="T3" fmla="*/ 35 h 35"/>
                  <a:gd name="T4" fmla="*/ 0 w 55"/>
                  <a:gd name="T5" fmla="*/ 0 h 35"/>
                  <a:gd name="T6" fmla="*/ 28 w 55"/>
                  <a:gd name="T7" fmla="*/ 0 h 35"/>
                  <a:gd name="T8" fmla="*/ 55 w 55"/>
                  <a:gd name="T9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5" h="35">
                    <a:moveTo>
                      <a:pt x="55" y="35"/>
                    </a:moveTo>
                    <a:cubicBezTo>
                      <a:pt x="45" y="35"/>
                      <a:pt x="36" y="35"/>
                      <a:pt x="27" y="35"/>
                    </a:cubicBezTo>
                    <a:cubicBezTo>
                      <a:pt x="17" y="24"/>
                      <a:pt x="8" y="12"/>
                      <a:pt x="0" y="0"/>
                    </a:cubicBezTo>
                    <a:cubicBezTo>
                      <a:pt x="9" y="0"/>
                      <a:pt x="18" y="0"/>
                      <a:pt x="28" y="0"/>
                    </a:cubicBezTo>
                    <a:cubicBezTo>
                      <a:pt x="37" y="12"/>
                      <a:pt x="46" y="24"/>
                      <a:pt x="55" y="3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0" name="Freeform 396"/>
              <p:cNvSpPr>
                <a:spLocks/>
              </p:cNvSpPr>
              <p:nvPr/>
            </p:nvSpPr>
            <p:spPr bwMode="auto">
              <a:xfrm>
                <a:off x="27254200" y="5026026"/>
                <a:ext cx="387350" cy="112713"/>
              </a:xfrm>
              <a:custGeom>
                <a:avLst/>
                <a:gdLst>
                  <a:gd name="T0" fmla="*/ 80 w 103"/>
                  <a:gd name="T1" fmla="*/ 26 h 30"/>
                  <a:gd name="T2" fmla="*/ 100 w 103"/>
                  <a:gd name="T3" fmla="*/ 26 h 30"/>
                  <a:gd name="T4" fmla="*/ 103 w 103"/>
                  <a:gd name="T5" fmla="*/ 30 h 30"/>
                  <a:gd name="T6" fmla="*/ 92 w 103"/>
                  <a:gd name="T7" fmla="*/ 30 h 30"/>
                  <a:gd name="T8" fmla="*/ 77 w 103"/>
                  <a:gd name="T9" fmla="*/ 30 h 30"/>
                  <a:gd name="T10" fmla="*/ 31 w 103"/>
                  <a:gd name="T11" fmla="*/ 22 h 30"/>
                  <a:gd name="T12" fmla="*/ 20 w 103"/>
                  <a:gd name="T13" fmla="*/ 9 h 30"/>
                  <a:gd name="T14" fmla="*/ 2 w 103"/>
                  <a:gd name="T15" fmla="*/ 9 h 30"/>
                  <a:gd name="T16" fmla="*/ 0 w 103"/>
                  <a:gd name="T17" fmla="*/ 7 h 30"/>
                  <a:gd name="T18" fmla="*/ 18 w 103"/>
                  <a:gd name="T19" fmla="*/ 5 h 30"/>
                  <a:gd name="T20" fmla="*/ 24 w 103"/>
                  <a:gd name="T21" fmla="*/ 0 h 30"/>
                  <a:gd name="T22" fmla="*/ 41 w 103"/>
                  <a:gd name="T23" fmla="*/ 0 h 30"/>
                  <a:gd name="T24" fmla="*/ 45 w 103"/>
                  <a:gd name="T25" fmla="*/ 5 h 30"/>
                  <a:gd name="T26" fmla="*/ 83 w 103"/>
                  <a:gd name="T27" fmla="*/ 5 h 30"/>
                  <a:gd name="T28" fmla="*/ 86 w 103"/>
                  <a:gd name="T29" fmla="*/ 9 h 30"/>
                  <a:gd name="T30" fmla="*/ 48 w 103"/>
                  <a:gd name="T31" fmla="*/ 9 h 30"/>
                  <a:gd name="T32" fmla="*/ 59 w 103"/>
                  <a:gd name="T33" fmla="*/ 22 h 30"/>
                  <a:gd name="T34" fmla="*/ 66 w 103"/>
                  <a:gd name="T35" fmla="*/ 25 h 30"/>
                  <a:gd name="T36" fmla="*/ 80 w 103"/>
                  <a:gd name="T37" fmla="*/ 26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03" h="30">
                    <a:moveTo>
                      <a:pt x="80" y="26"/>
                    </a:moveTo>
                    <a:cubicBezTo>
                      <a:pt x="87" y="26"/>
                      <a:pt x="94" y="26"/>
                      <a:pt x="100" y="26"/>
                    </a:cubicBezTo>
                    <a:cubicBezTo>
                      <a:pt x="103" y="30"/>
                      <a:pt x="103" y="30"/>
                      <a:pt x="103" y="30"/>
                    </a:cubicBezTo>
                    <a:cubicBezTo>
                      <a:pt x="92" y="30"/>
                      <a:pt x="92" y="30"/>
                      <a:pt x="92" y="30"/>
                    </a:cubicBezTo>
                    <a:cubicBezTo>
                      <a:pt x="77" y="30"/>
                      <a:pt x="77" y="30"/>
                      <a:pt x="77" y="30"/>
                    </a:cubicBezTo>
                    <a:cubicBezTo>
                      <a:pt x="50" y="30"/>
                      <a:pt x="31" y="22"/>
                      <a:pt x="31" y="22"/>
                    </a:cubicBezTo>
                    <a:cubicBezTo>
                      <a:pt x="20" y="9"/>
                      <a:pt x="20" y="9"/>
                      <a:pt x="20" y="9"/>
                    </a:cubicBezTo>
                    <a:cubicBezTo>
                      <a:pt x="14" y="9"/>
                      <a:pt x="8" y="9"/>
                      <a:pt x="2" y="9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6" y="6"/>
                      <a:pt x="12" y="5"/>
                      <a:pt x="18" y="5"/>
                    </a:cubicBezTo>
                    <a:cubicBezTo>
                      <a:pt x="24" y="0"/>
                      <a:pt x="24" y="0"/>
                      <a:pt x="24" y="0"/>
                    </a:cubicBezTo>
                    <a:cubicBezTo>
                      <a:pt x="41" y="0"/>
                      <a:pt x="41" y="0"/>
                      <a:pt x="41" y="0"/>
                    </a:cubicBezTo>
                    <a:cubicBezTo>
                      <a:pt x="45" y="5"/>
                      <a:pt x="45" y="5"/>
                      <a:pt x="45" y="5"/>
                    </a:cubicBezTo>
                    <a:cubicBezTo>
                      <a:pt x="58" y="5"/>
                      <a:pt x="70" y="5"/>
                      <a:pt x="83" y="5"/>
                    </a:cubicBezTo>
                    <a:cubicBezTo>
                      <a:pt x="86" y="9"/>
                      <a:pt x="86" y="9"/>
                      <a:pt x="86" y="9"/>
                    </a:cubicBezTo>
                    <a:cubicBezTo>
                      <a:pt x="73" y="9"/>
                      <a:pt x="61" y="9"/>
                      <a:pt x="48" y="9"/>
                    </a:cubicBezTo>
                    <a:cubicBezTo>
                      <a:pt x="59" y="22"/>
                      <a:pt x="59" y="22"/>
                      <a:pt x="59" y="22"/>
                    </a:cubicBezTo>
                    <a:cubicBezTo>
                      <a:pt x="66" y="25"/>
                      <a:pt x="66" y="25"/>
                      <a:pt x="66" y="25"/>
                    </a:cubicBezTo>
                    <a:lnTo>
                      <a:pt x="80" y="26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1" name="Freeform 397"/>
              <p:cNvSpPr>
                <a:spLocks noEditPoints="1"/>
              </p:cNvSpPr>
              <p:nvPr/>
            </p:nvSpPr>
            <p:spPr bwMode="auto">
              <a:xfrm>
                <a:off x="27093863" y="5572126"/>
                <a:ext cx="581025" cy="119063"/>
              </a:xfrm>
              <a:custGeom>
                <a:avLst/>
                <a:gdLst>
                  <a:gd name="T0" fmla="*/ 155 w 155"/>
                  <a:gd name="T1" fmla="*/ 16 h 32"/>
                  <a:gd name="T2" fmla="*/ 144 w 155"/>
                  <a:gd name="T3" fmla="*/ 28 h 32"/>
                  <a:gd name="T4" fmla="*/ 90 w 155"/>
                  <a:gd name="T5" fmla="*/ 32 h 32"/>
                  <a:gd name="T6" fmla="*/ 48 w 155"/>
                  <a:gd name="T7" fmla="*/ 30 h 32"/>
                  <a:gd name="T8" fmla="*/ 16 w 155"/>
                  <a:gd name="T9" fmla="*/ 25 h 32"/>
                  <a:gd name="T10" fmla="*/ 0 w 155"/>
                  <a:gd name="T11" fmla="*/ 16 h 32"/>
                  <a:gd name="T12" fmla="*/ 12 w 155"/>
                  <a:gd name="T13" fmla="*/ 4 h 32"/>
                  <a:gd name="T14" fmla="*/ 66 w 155"/>
                  <a:gd name="T15" fmla="*/ 0 h 32"/>
                  <a:gd name="T16" fmla="*/ 125 w 155"/>
                  <a:gd name="T17" fmla="*/ 4 h 32"/>
                  <a:gd name="T18" fmla="*/ 155 w 155"/>
                  <a:gd name="T19" fmla="*/ 16 h 32"/>
                  <a:gd name="T20" fmla="*/ 36 w 155"/>
                  <a:gd name="T21" fmla="*/ 16 h 32"/>
                  <a:gd name="T22" fmla="*/ 86 w 155"/>
                  <a:gd name="T23" fmla="*/ 27 h 32"/>
                  <a:gd name="T24" fmla="*/ 119 w 155"/>
                  <a:gd name="T25" fmla="*/ 16 h 32"/>
                  <a:gd name="T26" fmla="*/ 69 w 155"/>
                  <a:gd name="T27" fmla="*/ 5 h 32"/>
                  <a:gd name="T28" fmla="*/ 40 w 155"/>
                  <a:gd name="T29" fmla="*/ 8 h 32"/>
                  <a:gd name="T30" fmla="*/ 36 w 155"/>
                  <a:gd name="T31" fmla="*/ 1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5" h="32">
                    <a:moveTo>
                      <a:pt x="155" y="16"/>
                    </a:moveTo>
                    <a:cubicBezTo>
                      <a:pt x="155" y="16"/>
                      <a:pt x="155" y="25"/>
                      <a:pt x="144" y="28"/>
                    </a:cubicBezTo>
                    <a:cubicBezTo>
                      <a:pt x="132" y="31"/>
                      <a:pt x="114" y="32"/>
                      <a:pt x="90" y="32"/>
                    </a:cubicBezTo>
                    <a:cubicBezTo>
                      <a:pt x="74" y="32"/>
                      <a:pt x="60" y="32"/>
                      <a:pt x="48" y="30"/>
                    </a:cubicBezTo>
                    <a:cubicBezTo>
                      <a:pt x="35" y="29"/>
                      <a:pt x="25" y="27"/>
                      <a:pt x="16" y="25"/>
                    </a:cubicBezTo>
                    <a:cubicBezTo>
                      <a:pt x="8" y="22"/>
                      <a:pt x="0" y="16"/>
                      <a:pt x="0" y="16"/>
                    </a:cubicBezTo>
                    <a:cubicBezTo>
                      <a:pt x="0" y="16"/>
                      <a:pt x="0" y="7"/>
                      <a:pt x="12" y="4"/>
                    </a:cubicBezTo>
                    <a:cubicBezTo>
                      <a:pt x="23" y="1"/>
                      <a:pt x="41" y="0"/>
                      <a:pt x="66" y="0"/>
                    </a:cubicBezTo>
                    <a:cubicBezTo>
                      <a:pt x="89" y="0"/>
                      <a:pt x="109" y="1"/>
                      <a:pt x="125" y="4"/>
                    </a:cubicBezTo>
                    <a:cubicBezTo>
                      <a:pt x="141" y="7"/>
                      <a:pt x="155" y="16"/>
                      <a:pt x="155" y="16"/>
                    </a:cubicBezTo>
                    <a:close/>
                    <a:moveTo>
                      <a:pt x="36" y="16"/>
                    </a:moveTo>
                    <a:cubicBezTo>
                      <a:pt x="42" y="23"/>
                      <a:pt x="58" y="27"/>
                      <a:pt x="86" y="27"/>
                    </a:cubicBezTo>
                    <a:cubicBezTo>
                      <a:pt x="114" y="27"/>
                      <a:pt x="125" y="23"/>
                      <a:pt x="119" y="16"/>
                    </a:cubicBezTo>
                    <a:cubicBezTo>
                      <a:pt x="114" y="9"/>
                      <a:pt x="97" y="5"/>
                      <a:pt x="69" y="5"/>
                    </a:cubicBezTo>
                    <a:cubicBezTo>
                      <a:pt x="55" y="5"/>
                      <a:pt x="40" y="8"/>
                      <a:pt x="40" y="8"/>
                    </a:cubicBezTo>
                    <a:lnTo>
                      <a:pt x="36" y="16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2" name="Freeform 398"/>
              <p:cNvSpPr>
                <a:spLocks noEditPoints="1"/>
              </p:cNvSpPr>
              <p:nvPr/>
            </p:nvSpPr>
            <p:spPr bwMode="auto">
              <a:xfrm>
                <a:off x="27776488" y="5572126"/>
                <a:ext cx="606425" cy="171450"/>
              </a:xfrm>
              <a:custGeom>
                <a:avLst/>
                <a:gdLst>
                  <a:gd name="T0" fmla="*/ 108 w 162"/>
                  <a:gd name="T1" fmla="*/ 32 h 46"/>
                  <a:gd name="T2" fmla="*/ 57 w 162"/>
                  <a:gd name="T3" fmla="*/ 28 h 46"/>
                  <a:gd name="T4" fmla="*/ 55 w 162"/>
                  <a:gd name="T5" fmla="*/ 28 h 46"/>
                  <a:gd name="T6" fmla="*/ 61 w 162"/>
                  <a:gd name="T7" fmla="*/ 33 h 46"/>
                  <a:gd name="T8" fmla="*/ 71 w 162"/>
                  <a:gd name="T9" fmla="*/ 46 h 46"/>
                  <a:gd name="T10" fmla="*/ 36 w 162"/>
                  <a:gd name="T11" fmla="*/ 46 h 46"/>
                  <a:gd name="T12" fmla="*/ 0 w 162"/>
                  <a:gd name="T13" fmla="*/ 0 h 46"/>
                  <a:gd name="T14" fmla="*/ 28 w 162"/>
                  <a:gd name="T15" fmla="*/ 0 h 46"/>
                  <a:gd name="T16" fmla="*/ 36 w 162"/>
                  <a:gd name="T17" fmla="*/ 5 h 46"/>
                  <a:gd name="T18" fmla="*/ 38 w 162"/>
                  <a:gd name="T19" fmla="*/ 5 h 46"/>
                  <a:gd name="T20" fmla="*/ 83 w 162"/>
                  <a:gd name="T21" fmla="*/ 0 h 46"/>
                  <a:gd name="T22" fmla="*/ 134 w 162"/>
                  <a:gd name="T23" fmla="*/ 4 h 46"/>
                  <a:gd name="T24" fmla="*/ 160 w 162"/>
                  <a:gd name="T25" fmla="*/ 16 h 46"/>
                  <a:gd name="T26" fmla="*/ 153 w 162"/>
                  <a:gd name="T27" fmla="*/ 28 h 46"/>
                  <a:gd name="T28" fmla="*/ 108 w 162"/>
                  <a:gd name="T29" fmla="*/ 32 h 46"/>
                  <a:gd name="T30" fmla="*/ 79 w 162"/>
                  <a:gd name="T31" fmla="*/ 5 h 46"/>
                  <a:gd name="T32" fmla="*/ 50 w 162"/>
                  <a:gd name="T33" fmla="*/ 8 h 46"/>
                  <a:gd name="T34" fmla="*/ 47 w 162"/>
                  <a:gd name="T35" fmla="*/ 15 h 46"/>
                  <a:gd name="T36" fmla="*/ 47 w 162"/>
                  <a:gd name="T37" fmla="*/ 16 h 46"/>
                  <a:gd name="T38" fmla="*/ 63 w 162"/>
                  <a:gd name="T39" fmla="*/ 24 h 46"/>
                  <a:gd name="T40" fmla="*/ 96 w 162"/>
                  <a:gd name="T41" fmla="*/ 27 h 46"/>
                  <a:gd name="T42" fmla="*/ 122 w 162"/>
                  <a:gd name="T43" fmla="*/ 24 h 46"/>
                  <a:gd name="T44" fmla="*/ 125 w 162"/>
                  <a:gd name="T45" fmla="*/ 16 h 46"/>
                  <a:gd name="T46" fmla="*/ 109 w 162"/>
                  <a:gd name="T47" fmla="*/ 8 h 46"/>
                  <a:gd name="T48" fmla="*/ 79 w 162"/>
                  <a:gd name="T49" fmla="*/ 5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62" h="46">
                    <a:moveTo>
                      <a:pt x="108" y="32"/>
                    </a:moveTo>
                    <a:cubicBezTo>
                      <a:pt x="88" y="32"/>
                      <a:pt x="71" y="31"/>
                      <a:pt x="57" y="28"/>
                    </a:cubicBezTo>
                    <a:cubicBezTo>
                      <a:pt x="55" y="28"/>
                      <a:pt x="55" y="28"/>
                      <a:pt x="55" y="28"/>
                    </a:cubicBezTo>
                    <a:cubicBezTo>
                      <a:pt x="61" y="33"/>
                      <a:pt x="61" y="33"/>
                      <a:pt x="61" y="33"/>
                    </a:cubicBezTo>
                    <a:cubicBezTo>
                      <a:pt x="71" y="46"/>
                      <a:pt x="71" y="46"/>
                      <a:pt x="71" y="46"/>
                    </a:cubicBezTo>
                    <a:cubicBezTo>
                      <a:pt x="59" y="46"/>
                      <a:pt x="48" y="46"/>
                      <a:pt x="36" y="46"/>
                    </a:cubicBezTo>
                    <a:cubicBezTo>
                      <a:pt x="24" y="31"/>
                      <a:pt x="12" y="15"/>
                      <a:pt x="0" y="0"/>
                    </a:cubicBezTo>
                    <a:cubicBezTo>
                      <a:pt x="10" y="0"/>
                      <a:pt x="19" y="0"/>
                      <a:pt x="28" y="0"/>
                    </a:cubicBezTo>
                    <a:cubicBezTo>
                      <a:pt x="36" y="5"/>
                      <a:pt x="36" y="5"/>
                      <a:pt x="36" y="5"/>
                    </a:cubicBezTo>
                    <a:cubicBezTo>
                      <a:pt x="38" y="5"/>
                      <a:pt x="38" y="5"/>
                      <a:pt x="38" y="5"/>
                    </a:cubicBezTo>
                    <a:cubicBezTo>
                      <a:pt x="47" y="1"/>
                      <a:pt x="62" y="0"/>
                      <a:pt x="83" y="0"/>
                    </a:cubicBezTo>
                    <a:cubicBezTo>
                      <a:pt x="103" y="0"/>
                      <a:pt x="120" y="1"/>
                      <a:pt x="134" y="4"/>
                    </a:cubicBezTo>
                    <a:cubicBezTo>
                      <a:pt x="148" y="7"/>
                      <a:pt x="160" y="16"/>
                      <a:pt x="160" y="16"/>
                    </a:cubicBezTo>
                    <a:cubicBezTo>
                      <a:pt x="160" y="16"/>
                      <a:pt x="162" y="25"/>
                      <a:pt x="153" y="28"/>
                    </a:cubicBezTo>
                    <a:cubicBezTo>
                      <a:pt x="144" y="31"/>
                      <a:pt x="129" y="32"/>
                      <a:pt x="108" y="32"/>
                    </a:cubicBezTo>
                    <a:close/>
                    <a:moveTo>
                      <a:pt x="79" y="5"/>
                    </a:moveTo>
                    <a:cubicBezTo>
                      <a:pt x="65" y="5"/>
                      <a:pt x="50" y="8"/>
                      <a:pt x="50" y="8"/>
                    </a:cubicBezTo>
                    <a:cubicBezTo>
                      <a:pt x="47" y="15"/>
                      <a:pt x="47" y="15"/>
                      <a:pt x="47" y="15"/>
                    </a:cubicBezTo>
                    <a:cubicBezTo>
                      <a:pt x="47" y="16"/>
                      <a:pt x="47" y="16"/>
                      <a:pt x="47" y="16"/>
                    </a:cubicBezTo>
                    <a:cubicBezTo>
                      <a:pt x="47" y="16"/>
                      <a:pt x="56" y="23"/>
                      <a:pt x="63" y="24"/>
                    </a:cubicBezTo>
                    <a:cubicBezTo>
                      <a:pt x="71" y="26"/>
                      <a:pt x="82" y="27"/>
                      <a:pt x="96" y="27"/>
                    </a:cubicBezTo>
                    <a:cubicBezTo>
                      <a:pt x="108" y="27"/>
                      <a:pt x="122" y="24"/>
                      <a:pt x="122" y="24"/>
                    </a:cubicBezTo>
                    <a:cubicBezTo>
                      <a:pt x="125" y="16"/>
                      <a:pt x="125" y="16"/>
                      <a:pt x="125" y="16"/>
                    </a:cubicBezTo>
                    <a:cubicBezTo>
                      <a:pt x="125" y="16"/>
                      <a:pt x="117" y="10"/>
                      <a:pt x="109" y="8"/>
                    </a:cubicBezTo>
                    <a:cubicBezTo>
                      <a:pt x="101" y="6"/>
                      <a:pt x="91" y="5"/>
                      <a:pt x="79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3" name="Freeform 399"/>
              <p:cNvSpPr>
                <a:spLocks/>
              </p:cNvSpPr>
              <p:nvPr/>
            </p:nvSpPr>
            <p:spPr bwMode="auto">
              <a:xfrm>
                <a:off x="28417838" y="5548313"/>
                <a:ext cx="482600" cy="142875"/>
              </a:xfrm>
              <a:custGeom>
                <a:avLst/>
                <a:gdLst>
                  <a:gd name="T0" fmla="*/ 100 w 129"/>
                  <a:gd name="T1" fmla="*/ 33 h 38"/>
                  <a:gd name="T2" fmla="*/ 125 w 129"/>
                  <a:gd name="T3" fmla="*/ 32 h 38"/>
                  <a:gd name="T4" fmla="*/ 129 w 129"/>
                  <a:gd name="T5" fmla="*/ 37 h 38"/>
                  <a:gd name="T6" fmla="*/ 114 w 129"/>
                  <a:gd name="T7" fmla="*/ 38 h 38"/>
                  <a:gd name="T8" fmla="*/ 96 w 129"/>
                  <a:gd name="T9" fmla="*/ 38 h 38"/>
                  <a:gd name="T10" fmla="*/ 38 w 129"/>
                  <a:gd name="T11" fmla="*/ 29 h 38"/>
                  <a:gd name="T12" fmla="*/ 25 w 129"/>
                  <a:gd name="T13" fmla="*/ 11 h 38"/>
                  <a:gd name="T14" fmla="*/ 2 w 129"/>
                  <a:gd name="T15" fmla="*/ 11 h 38"/>
                  <a:gd name="T16" fmla="*/ 0 w 129"/>
                  <a:gd name="T17" fmla="*/ 9 h 38"/>
                  <a:gd name="T18" fmla="*/ 22 w 129"/>
                  <a:gd name="T19" fmla="*/ 6 h 38"/>
                  <a:gd name="T20" fmla="*/ 28 w 129"/>
                  <a:gd name="T21" fmla="*/ 0 h 38"/>
                  <a:gd name="T22" fmla="*/ 50 w 129"/>
                  <a:gd name="T23" fmla="*/ 0 h 38"/>
                  <a:gd name="T24" fmla="*/ 55 w 129"/>
                  <a:gd name="T25" fmla="*/ 6 h 38"/>
                  <a:gd name="T26" fmla="*/ 102 w 129"/>
                  <a:gd name="T27" fmla="*/ 6 h 38"/>
                  <a:gd name="T28" fmla="*/ 106 w 129"/>
                  <a:gd name="T29" fmla="*/ 11 h 38"/>
                  <a:gd name="T30" fmla="*/ 59 w 129"/>
                  <a:gd name="T31" fmla="*/ 11 h 38"/>
                  <a:gd name="T32" fmla="*/ 73 w 129"/>
                  <a:gd name="T33" fmla="*/ 28 h 38"/>
                  <a:gd name="T34" fmla="*/ 82 w 129"/>
                  <a:gd name="T35" fmla="*/ 32 h 38"/>
                  <a:gd name="T36" fmla="*/ 100 w 129"/>
                  <a:gd name="T37" fmla="*/ 33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29" h="38">
                    <a:moveTo>
                      <a:pt x="100" y="33"/>
                    </a:moveTo>
                    <a:cubicBezTo>
                      <a:pt x="108" y="33"/>
                      <a:pt x="116" y="33"/>
                      <a:pt x="125" y="32"/>
                    </a:cubicBezTo>
                    <a:cubicBezTo>
                      <a:pt x="129" y="37"/>
                      <a:pt x="129" y="37"/>
                      <a:pt x="129" y="37"/>
                    </a:cubicBezTo>
                    <a:cubicBezTo>
                      <a:pt x="114" y="38"/>
                      <a:pt x="114" y="38"/>
                      <a:pt x="114" y="38"/>
                    </a:cubicBezTo>
                    <a:cubicBezTo>
                      <a:pt x="114" y="38"/>
                      <a:pt x="102" y="38"/>
                      <a:pt x="96" y="38"/>
                    </a:cubicBezTo>
                    <a:cubicBezTo>
                      <a:pt x="63" y="38"/>
                      <a:pt x="44" y="35"/>
                      <a:pt x="38" y="29"/>
                    </a:cubicBezTo>
                    <a:cubicBezTo>
                      <a:pt x="25" y="11"/>
                      <a:pt x="25" y="11"/>
                      <a:pt x="25" y="11"/>
                    </a:cubicBezTo>
                    <a:cubicBezTo>
                      <a:pt x="17" y="11"/>
                      <a:pt x="10" y="11"/>
                      <a:pt x="2" y="11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7" y="8"/>
                      <a:pt x="15" y="7"/>
                      <a:pt x="22" y="6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35" y="0"/>
                      <a:pt x="43" y="0"/>
                      <a:pt x="50" y="0"/>
                    </a:cubicBezTo>
                    <a:cubicBezTo>
                      <a:pt x="55" y="6"/>
                      <a:pt x="55" y="6"/>
                      <a:pt x="55" y="6"/>
                    </a:cubicBezTo>
                    <a:cubicBezTo>
                      <a:pt x="71" y="6"/>
                      <a:pt x="86" y="6"/>
                      <a:pt x="102" y="6"/>
                    </a:cubicBezTo>
                    <a:cubicBezTo>
                      <a:pt x="106" y="11"/>
                      <a:pt x="106" y="11"/>
                      <a:pt x="106" y="11"/>
                    </a:cubicBezTo>
                    <a:cubicBezTo>
                      <a:pt x="90" y="11"/>
                      <a:pt x="75" y="11"/>
                      <a:pt x="59" y="11"/>
                    </a:cubicBezTo>
                    <a:cubicBezTo>
                      <a:pt x="73" y="28"/>
                      <a:pt x="73" y="28"/>
                      <a:pt x="73" y="28"/>
                    </a:cubicBezTo>
                    <a:cubicBezTo>
                      <a:pt x="82" y="32"/>
                      <a:pt x="82" y="32"/>
                      <a:pt x="82" y="32"/>
                    </a:cubicBezTo>
                    <a:cubicBezTo>
                      <a:pt x="82" y="32"/>
                      <a:pt x="93" y="33"/>
                      <a:pt x="100" y="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4" name="Freeform 400"/>
              <p:cNvSpPr>
                <a:spLocks noEditPoints="1"/>
              </p:cNvSpPr>
              <p:nvPr/>
            </p:nvSpPr>
            <p:spPr bwMode="auto">
              <a:xfrm>
                <a:off x="28894088" y="5530851"/>
                <a:ext cx="261938" cy="160338"/>
              </a:xfrm>
              <a:custGeom>
                <a:avLst/>
                <a:gdLst>
                  <a:gd name="T0" fmla="*/ 0 w 70"/>
                  <a:gd name="T1" fmla="*/ 3 h 43"/>
                  <a:gd name="T2" fmla="*/ 3 w 70"/>
                  <a:gd name="T3" fmla="*/ 0 h 43"/>
                  <a:gd name="T4" fmla="*/ 17 w 70"/>
                  <a:gd name="T5" fmla="*/ 0 h 43"/>
                  <a:gd name="T6" fmla="*/ 31 w 70"/>
                  <a:gd name="T7" fmla="*/ 0 h 43"/>
                  <a:gd name="T8" fmla="*/ 39 w 70"/>
                  <a:gd name="T9" fmla="*/ 3 h 43"/>
                  <a:gd name="T10" fmla="*/ 36 w 70"/>
                  <a:gd name="T11" fmla="*/ 6 h 43"/>
                  <a:gd name="T12" fmla="*/ 23 w 70"/>
                  <a:gd name="T13" fmla="*/ 7 h 43"/>
                  <a:gd name="T14" fmla="*/ 7 w 70"/>
                  <a:gd name="T15" fmla="*/ 6 h 43"/>
                  <a:gd name="T16" fmla="*/ 0 w 70"/>
                  <a:gd name="T17" fmla="*/ 3 h 43"/>
                  <a:gd name="T18" fmla="*/ 70 w 70"/>
                  <a:gd name="T19" fmla="*/ 43 h 43"/>
                  <a:gd name="T20" fmla="*/ 35 w 70"/>
                  <a:gd name="T21" fmla="*/ 43 h 43"/>
                  <a:gd name="T22" fmla="*/ 9 w 70"/>
                  <a:gd name="T23" fmla="*/ 11 h 43"/>
                  <a:gd name="T24" fmla="*/ 43 w 70"/>
                  <a:gd name="T25" fmla="*/ 11 h 43"/>
                  <a:gd name="T26" fmla="*/ 70 w 70"/>
                  <a:gd name="T2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0" h="43">
                    <a:moveTo>
                      <a:pt x="0" y="3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10" y="0"/>
                      <a:pt x="17" y="0"/>
                    </a:cubicBezTo>
                    <a:cubicBezTo>
                      <a:pt x="23" y="0"/>
                      <a:pt x="31" y="0"/>
                      <a:pt x="31" y="0"/>
                    </a:cubicBezTo>
                    <a:cubicBezTo>
                      <a:pt x="39" y="3"/>
                      <a:pt x="39" y="3"/>
                      <a:pt x="39" y="3"/>
                    </a:cubicBezTo>
                    <a:cubicBezTo>
                      <a:pt x="36" y="6"/>
                      <a:pt x="36" y="6"/>
                      <a:pt x="36" y="6"/>
                    </a:cubicBezTo>
                    <a:cubicBezTo>
                      <a:pt x="36" y="6"/>
                      <a:pt x="29" y="7"/>
                      <a:pt x="23" y="7"/>
                    </a:cubicBezTo>
                    <a:cubicBezTo>
                      <a:pt x="16" y="7"/>
                      <a:pt x="7" y="6"/>
                      <a:pt x="7" y="6"/>
                    </a:cubicBezTo>
                    <a:lnTo>
                      <a:pt x="0" y="3"/>
                    </a:lnTo>
                    <a:close/>
                    <a:moveTo>
                      <a:pt x="70" y="43"/>
                    </a:moveTo>
                    <a:cubicBezTo>
                      <a:pt x="58" y="43"/>
                      <a:pt x="46" y="43"/>
                      <a:pt x="35" y="43"/>
                    </a:cubicBezTo>
                    <a:cubicBezTo>
                      <a:pt x="26" y="32"/>
                      <a:pt x="17" y="22"/>
                      <a:pt x="9" y="11"/>
                    </a:cubicBezTo>
                    <a:cubicBezTo>
                      <a:pt x="20" y="11"/>
                      <a:pt x="32" y="11"/>
                      <a:pt x="43" y="11"/>
                    </a:cubicBezTo>
                    <a:cubicBezTo>
                      <a:pt x="52" y="22"/>
                      <a:pt x="61" y="32"/>
                      <a:pt x="70" y="4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5" name="Freeform 401"/>
              <p:cNvSpPr>
                <a:spLocks noEditPoints="1"/>
              </p:cNvSpPr>
              <p:nvPr/>
            </p:nvSpPr>
            <p:spPr bwMode="auto">
              <a:xfrm>
                <a:off x="29254450" y="5572126"/>
                <a:ext cx="584200" cy="119063"/>
              </a:xfrm>
              <a:custGeom>
                <a:avLst/>
                <a:gdLst>
                  <a:gd name="T0" fmla="*/ 155 w 156"/>
                  <a:gd name="T1" fmla="*/ 16 h 32"/>
                  <a:gd name="T2" fmla="*/ 145 w 156"/>
                  <a:gd name="T3" fmla="*/ 28 h 32"/>
                  <a:gd name="T4" fmla="*/ 91 w 156"/>
                  <a:gd name="T5" fmla="*/ 32 h 32"/>
                  <a:gd name="T6" fmla="*/ 49 w 156"/>
                  <a:gd name="T7" fmla="*/ 30 h 32"/>
                  <a:gd name="T8" fmla="*/ 17 w 156"/>
                  <a:gd name="T9" fmla="*/ 25 h 32"/>
                  <a:gd name="T10" fmla="*/ 0 w 156"/>
                  <a:gd name="T11" fmla="*/ 16 h 32"/>
                  <a:gd name="T12" fmla="*/ 11 w 156"/>
                  <a:gd name="T13" fmla="*/ 4 h 32"/>
                  <a:gd name="T14" fmla="*/ 65 w 156"/>
                  <a:gd name="T15" fmla="*/ 0 h 32"/>
                  <a:gd name="T16" fmla="*/ 124 w 156"/>
                  <a:gd name="T17" fmla="*/ 4 h 32"/>
                  <a:gd name="T18" fmla="*/ 155 w 156"/>
                  <a:gd name="T19" fmla="*/ 16 h 32"/>
                  <a:gd name="T20" fmla="*/ 36 w 156"/>
                  <a:gd name="T21" fmla="*/ 16 h 32"/>
                  <a:gd name="T22" fmla="*/ 87 w 156"/>
                  <a:gd name="T23" fmla="*/ 27 h 32"/>
                  <a:gd name="T24" fmla="*/ 119 w 156"/>
                  <a:gd name="T25" fmla="*/ 16 h 32"/>
                  <a:gd name="T26" fmla="*/ 68 w 156"/>
                  <a:gd name="T27" fmla="*/ 5 h 32"/>
                  <a:gd name="T28" fmla="*/ 39 w 156"/>
                  <a:gd name="T29" fmla="*/ 8 h 32"/>
                  <a:gd name="T30" fmla="*/ 36 w 156"/>
                  <a:gd name="T31" fmla="*/ 1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6" h="32">
                    <a:moveTo>
                      <a:pt x="155" y="16"/>
                    </a:moveTo>
                    <a:cubicBezTo>
                      <a:pt x="155" y="16"/>
                      <a:pt x="156" y="25"/>
                      <a:pt x="145" y="28"/>
                    </a:cubicBezTo>
                    <a:cubicBezTo>
                      <a:pt x="133" y="31"/>
                      <a:pt x="115" y="32"/>
                      <a:pt x="91" y="32"/>
                    </a:cubicBezTo>
                    <a:cubicBezTo>
                      <a:pt x="76" y="32"/>
                      <a:pt x="62" y="32"/>
                      <a:pt x="49" y="30"/>
                    </a:cubicBezTo>
                    <a:cubicBezTo>
                      <a:pt x="36" y="29"/>
                      <a:pt x="25" y="27"/>
                      <a:pt x="17" y="25"/>
                    </a:cubicBezTo>
                    <a:cubicBezTo>
                      <a:pt x="9" y="22"/>
                      <a:pt x="0" y="16"/>
                      <a:pt x="0" y="16"/>
                    </a:cubicBezTo>
                    <a:cubicBezTo>
                      <a:pt x="0" y="16"/>
                      <a:pt x="0" y="7"/>
                      <a:pt x="11" y="4"/>
                    </a:cubicBezTo>
                    <a:cubicBezTo>
                      <a:pt x="22" y="1"/>
                      <a:pt x="40" y="0"/>
                      <a:pt x="65" y="0"/>
                    </a:cubicBezTo>
                    <a:cubicBezTo>
                      <a:pt x="88" y="0"/>
                      <a:pt x="108" y="1"/>
                      <a:pt x="124" y="4"/>
                    </a:cubicBezTo>
                    <a:cubicBezTo>
                      <a:pt x="140" y="7"/>
                      <a:pt x="155" y="16"/>
                      <a:pt x="155" y="16"/>
                    </a:cubicBezTo>
                    <a:close/>
                    <a:moveTo>
                      <a:pt x="36" y="16"/>
                    </a:moveTo>
                    <a:cubicBezTo>
                      <a:pt x="42" y="23"/>
                      <a:pt x="59" y="27"/>
                      <a:pt x="87" y="27"/>
                    </a:cubicBezTo>
                    <a:cubicBezTo>
                      <a:pt x="115" y="27"/>
                      <a:pt x="126" y="23"/>
                      <a:pt x="119" y="16"/>
                    </a:cubicBezTo>
                    <a:cubicBezTo>
                      <a:pt x="113" y="9"/>
                      <a:pt x="96" y="5"/>
                      <a:pt x="68" y="5"/>
                    </a:cubicBezTo>
                    <a:cubicBezTo>
                      <a:pt x="54" y="5"/>
                      <a:pt x="39" y="8"/>
                      <a:pt x="39" y="8"/>
                    </a:cubicBezTo>
                    <a:lnTo>
                      <a:pt x="36" y="16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6" name="Freeform 402"/>
              <p:cNvSpPr>
                <a:spLocks/>
              </p:cNvSpPr>
              <p:nvPr/>
            </p:nvSpPr>
            <p:spPr bwMode="auto">
              <a:xfrm>
                <a:off x="29932313" y="5572126"/>
                <a:ext cx="641350" cy="119063"/>
              </a:xfrm>
              <a:custGeom>
                <a:avLst/>
                <a:gdLst>
                  <a:gd name="T0" fmla="*/ 171 w 171"/>
                  <a:gd name="T1" fmla="*/ 32 h 32"/>
                  <a:gd name="T2" fmla="*/ 136 w 171"/>
                  <a:gd name="T3" fmla="*/ 32 h 32"/>
                  <a:gd name="T4" fmla="*/ 119 w 171"/>
                  <a:gd name="T5" fmla="*/ 13 h 32"/>
                  <a:gd name="T6" fmla="*/ 107 w 171"/>
                  <a:gd name="T7" fmla="*/ 7 h 32"/>
                  <a:gd name="T8" fmla="*/ 81 w 171"/>
                  <a:gd name="T9" fmla="*/ 5 h 32"/>
                  <a:gd name="T10" fmla="*/ 51 w 171"/>
                  <a:gd name="T11" fmla="*/ 8 h 32"/>
                  <a:gd name="T12" fmla="*/ 49 w 171"/>
                  <a:gd name="T13" fmla="*/ 16 h 32"/>
                  <a:gd name="T14" fmla="*/ 62 w 171"/>
                  <a:gd name="T15" fmla="*/ 32 h 32"/>
                  <a:gd name="T16" fmla="*/ 27 w 171"/>
                  <a:gd name="T17" fmla="*/ 32 h 32"/>
                  <a:gd name="T18" fmla="*/ 0 w 171"/>
                  <a:gd name="T19" fmla="*/ 0 h 32"/>
                  <a:gd name="T20" fmla="*/ 27 w 171"/>
                  <a:gd name="T21" fmla="*/ 0 h 32"/>
                  <a:gd name="T22" fmla="*/ 36 w 171"/>
                  <a:gd name="T23" fmla="*/ 5 h 32"/>
                  <a:gd name="T24" fmla="*/ 38 w 171"/>
                  <a:gd name="T25" fmla="*/ 5 h 32"/>
                  <a:gd name="T26" fmla="*/ 55 w 171"/>
                  <a:gd name="T27" fmla="*/ 1 h 32"/>
                  <a:gd name="T28" fmla="*/ 85 w 171"/>
                  <a:gd name="T29" fmla="*/ 0 h 32"/>
                  <a:gd name="T30" fmla="*/ 153 w 171"/>
                  <a:gd name="T31" fmla="*/ 11 h 32"/>
                  <a:gd name="T32" fmla="*/ 171 w 171"/>
                  <a:gd name="T33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71" h="32">
                    <a:moveTo>
                      <a:pt x="171" y="32"/>
                    </a:moveTo>
                    <a:cubicBezTo>
                      <a:pt x="160" y="32"/>
                      <a:pt x="148" y="32"/>
                      <a:pt x="136" y="32"/>
                    </a:cubicBezTo>
                    <a:cubicBezTo>
                      <a:pt x="131" y="25"/>
                      <a:pt x="125" y="19"/>
                      <a:pt x="119" y="13"/>
                    </a:cubicBezTo>
                    <a:cubicBezTo>
                      <a:pt x="119" y="13"/>
                      <a:pt x="113" y="8"/>
                      <a:pt x="107" y="7"/>
                    </a:cubicBezTo>
                    <a:cubicBezTo>
                      <a:pt x="107" y="7"/>
                      <a:pt x="93" y="5"/>
                      <a:pt x="81" y="5"/>
                    </a:cubicBezTo>
                    <a:cubicBezTo>
                      <a:pt x="67" y="5"/>
                      <a:pt x="51" y="8"/>
                      <a:pt x="51" y="8"/>
                    </a:cubicBezTo>
                    <a:cubicBezTo>
                      <a:pt x="49" y="16"/>
                      <a:pt x="49" y="16"/>
                      <a:pt x="49" y="16"/>
                    </a:cubicBezTo>
                    <a:cubicBezTo>
                      <a:pt x="62" y="32"/>
                      <a:pt x="62" y="32"/>
                      <a:pt x="62" y="32"/>
                    </a:cubicBezTo>
                    <a:cubicBezTo>
                      <a:pt x="51" y="32"/>
                      <a:pt x="39" y="32"/>
                      <a:pt x="27" y="32"/>
                    </a:cubicBezTo>
                    <a:cubicBezTo>
                      <a:pt x="18" y="21"/>
                      <a:pt x="9" y="11"/>
                      <a:pt x="0" y="0"/>
                    </a:cubicBezTo>
                    <a:cubicBezTo>
                      <a:pt x="9" y="0"/>
                      <a:pt x="18" y="0"/>
                      <a:pt x="27" y="0"/>
                    </a:cubicBezTo>
                    <a:cubicBezTo>
                      <a:pt x="36" y="5"/>
                      <a:pt x="36" y="5"/>
                      <a:pt x="36" y="5"/>
                    </a:cubicBezTo>
                    <a:cubicBezTo>
                      <a:pt x="38" y="5"/>
                      <a:pt x="38" y="5"/>
                      <a:pt x="38" y="5"/>
                    </a:cubicBezTo>
                    <a:cubicBezTo>
                      <a:pt x="38" y="5"/>
                      <a:pt x="47" y="2"/>
                      <a:pt x="55" y="1"/>
                    </a:cubicBezTo>
                    <a:cubicBezTo>
                      <a:pt x="64" y="0"/>
                      <a:pt x="74" y="0"/>
                      <a:pt x="85" y="0"/>
                    </a:cubicBezTo>
                    <a:cubicBezTo>
                      <a:pt x="123" y="0"/>
                      <a:pt x="146" y="4"/>
                      <a:pt x="153" y="11"/>
                    </a:cubicBezTo>
                    <a:cubicBezTo>
                      <a:pt x="159" y="18"/>
                      <a:pt x="165" y="25"/>
                      <a:pt x="171" y="3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7" name="Freeform 403"/>
              <p:cNvSpPr>
                <a:spLocks/>
              </p:cNvSpPr>
              <p:nvPr/>
            </p:nvSpPr>
            <p:spPr bwMode="auto">
              <a:xfrm>
                <a:off x="-18764250" y="5572126"/>
                <a:ext cx="522288" cy="119063"/>
              </a:xfrm>
              <a:custGeom>
                <a:avLst/>
                <a:gdLst>
                  <a:gd name="T0" fmla="*/ 63 w 139"/>
                  <a:gd name="T1" fmla="*/ 32 h 32"/>
                  <a:gd name="T2" fmla="*/ 10 w 139"/>
                  <a:gd name="T3" fmla="*/ 28 h 32"/>
                  <a:gd name="T4" fmla="*/ 2 w 139"/>
                  <a:gd name="T5" fmla="*/ 16 h 32"/>
                  <a:gd name="T6" fmla="*/ 33 w 139"/>
                  <a:gd name="T7" fmla="*/ 4 h 32"/>
                  <a:gd name="T8" fmla="*/ 95 w 139"/>
                  <a:gd name="T9" fmla="*/ 0 h 32"/>
                  <a:gd name="T10" fmla="*/ 139 w 139"/>
                  <a:gd name="T11" fmla="*/ 2 h 32"/>
                  <a:gd name="T12" fmla="*/ 124 w 139"/>
                  <a:gd name="T13" fmla="*/ 7 h 32"/>
                  <a:gd name="T14" fmla="*/ 89 w 139"/>
                  <a:gd name="T15" fmla="*/ 5 h 32"/>
                  <a:gd name="T16" fmla="*/ 37 w 139"/>
                  <a:gd name="T17" fmla="*/ 16 h 32"/>
                  <a:gd name="T18" fmla="*/ 41 w 139"/>
                  <a:gd name="T19" fmla="*/ 24 h 32"/>
                  <a:gd name="T20" fmla="*/ 69 w 139"/>
                  <a:gd name="T21" fmla="*/ 27 h 32"/>
                  <a:gd name="T22" fmla="*/ 115 w 139"/>
                  <a:gd name="T23" fmla="*/ 25 h 32"/>
                  <a:gd name="T24" fmla="*/ 110 w 139"/>
                  <a:gd name="T25" fmla="*/ 30 h 32"/>
                  <a:gd name="T26" fmla="*/ 89 w 139"/>
                  <a:gd name="T27" fmla="*/ 32 h 32"/>
                  <a:gd name="T28" fmla="*/ 63 w 139"/>
                  <a:gd name="T29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39" h="32">
                    <a:moveTo>
                      <a:pt x="63" y="32"/>
                    </a:moveTo>
                    <a:cubicBezTo>
                      <a:pt x="38" y="32"/>
                      <a:pt x="21" y="31"/>
                      <a:pt x="10" y="28"/>
                    </a:cubicBezTo>
                    <a:cubicBezTo>
                      <a:pt x="0" y="25"/>
                      <a:pt x="2" y="16"/>
                      <a:pt x="2" y="16"/>
                    </a:cubicBezTo>
                    <a:cubicBezTo>
                      <a:pt x="2" y="16"/>
                      <a:pt x="17" y="7"/>
                      <a:pt x="33" y="4"/>
                    </a:cubicBezTo>
                    <a:cubicBezTo>
                      <a:pt x="49" y="1"/>
                      <a:pt x="69" y="0"/>
                      <a:pt x="95" y="0"/>
                    </a:cubicBezTo>
                    <a:cubicBezTo>
                      <a:pt x="112" y="0"/>
                      <a:pt x="127" y="1"/>
                      <a:pt x="139" y="2"/>
                    </a:cubicBezTo>
                    <a:cubicBezTo>
                      <a:pt x="124" y="7"/>
                      <a:pt x="124" y="7"/>
                      <a:pt x="124" y="7"/>
                    </a:cubicBezTo>
                    <a:cubicBezTo>
                      <a:pt x="110" y="6"/>
                      <a:pt x="99" y="5"/>
                      <a:pt x="89" y="5"/>
                    </a:cubicBezTo>
                    <a:cubicBezTo>
                      <a:pt x="61" y="5"/>
                      <a:pt x="44" y="9"/>
                      <a:pt x="37" y="16"/>
                    </a:cubicBezTo>
                    <a:cubicBezTo>
                      <a:pt x="41" y="24"/>
                      <a:pt x="41" y="24"/>
                      <a:pt x="41" y="24"/>
                    </a:cubicBezTo>
                    <a:cubicBezTo>
                      <a:pt x="41" y="24"/>
                      <a:pt x="56" y="27"/>
                      <a:pt x="69" y="27"/>
                    </a:cubicBezTo>
                    <a:cubicBezTo>
                      <a:pt x="85" y="27"/>
                      <a:pt x="100" y="26"/>
                      <a:pt x="115" y="25"/>
                    </a:cubicBezTo>
                    <a:cubicBezTo>
                      <a:pt x="110" y="30"/>
                      <a:pt x="110" y="30"/>
                      <a:pt x="110" y="30"/>
                    </a:cubicBezTo>
                    <a:cubicBezTo>
                      <a:pt x="103" y="31"/>
                      <a:pt x="96" y="32"/>
                      <a:pt x="89" y="32"/>
                    </a:cubicBezTo>
                    <a:cubicBezTo>
                      <a:pt x="82" y="32"/>
                      <a:pt x="73" y="32"/>
                      <a:pt x="63" y="3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8" name="Freeform 404"/>
              <p:cNvSpPr>
                <a:spLocks noEditPoints="1"/>
              </p:cNvSpPr>
              <p:nvPr/>
            </p:nvSpPr>
            <p:spPr bwMode="auto">
              <a:xfrm>
                <a:off x="-18197513" y="5572126"/>
                <a:ext cx="585788" cy="119063"/>
              </a:xfrm>
              <a:custGeom>
                <a:avLst/>
                <a:gdLst>
                  <a:gd name="T0" fmla="*/ 155 w 156"/>
                  <a:gd name="T1" fmla="*/ 16 h 32"/>
                  <a:gd name="T2" fmla="*/ 124 w 156"/>
                  <a:gd name="T3" fmla="*/ 28 h 32"/>
                  <a:gd name="T4" fmla="*/ 63 w 156"/>
                  <a:gd name="T5" fmla="*/ 32 h 32"/>
                  <a:gd name="T6" fmla="*/ 24 w 156"/>
                  <a:gd name="T7" fmla="*/ 30 h 32"/>
                  <a:gd name="T8" fmla="*/ 2 w 156"/>
                  <a:gd name="T9" fmla="*/ 25 h 32"/>
                  <a:gd name="T10" fmla="*/ 0 w 156"/>
                  <a:gd name="T11" fmla="*/ 16 h 32"/>
                  <a:gd name="T12" fmla="*/ 31 w 156"/>
                  <a:gd name="T13" fmla="*/ 4 h 32"/>
                  <a:gd name="T14" fmla="*/ 92 w 156"/>
                  <a:gd name="T15" fmla="*/ 0 h 32"/>
                  <a:gd name="T16" fmla="*/ 145 w 156"/>
                  <a:gd name="T17" fmla="*/ 4 h 32"/>
                  <a:gd name="T18" fmla="*/ 155 w 156"/>
                  <a:gd name="T19" fmla="*/ 16 h 32"/>
                  <a:gd name="T20" fmla="*/ 36 w 156"/>
                  <a:gd name="T21" fmla="*/ 16 h 32"/>
                  <a:gd name="T22" fmla="*/ 69 w 156"/>
                  <a:gd name="T23" fmla="*/ 27 h 32"/>
                  <a:gd name="T24" fmla="*/ 119 w 156"/>
                  <a:gd name="T25" fmla="*/ 16 h 32"/>
                  <a:gd name="T26" fmla="*/ 87 w 156"/>
                  <a:gd name="T27" fmla="*/ 5 h 32"/>
                  <a:gd name="T28" fmla="*/ 53 w 156"/>
                  <a:gd name="T29" fmla="*/ 8 h 32"/>
                  <a:gd name="T30" fmla="*/ 36 w 156"/>
                  <a:gd name="T31" fmla="*/ 1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6" h="32">
                    <a:moveTo>
                      <a:pt x="155" y="16"/>
                    </a:moveTo>
                    <a:cubicBezTo>
                      <a:pt x="155" y="16"/>
                      <a:pt x="140" y="25"/>
                      <a:pt x="124" y="28"/>
                    </a:cubicBezTo>
                    <a:cubicBezTo>
                      <a:pt x="108" y="31"/>
                      <a:pt x="88" y="32"/>
                      <a:pt x="63" y="32"/>
                    </a:cubicBezTo>
                    <a:cubicBezTo>
                      <a:pt x="48" y="32"/>
                      <a:pt x="35" y="32"/>
                      <a:pt x="24" y="30"/>
                    </a:cubicBezTo>
                    <a:cubicBezTo>
                      <a:pt x="14" y="29"/>
                      <a:pt x="2" y="25"/>
                      <a:pt x="2" y="25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15" y="7"/>
                      <a:pt x="31" y="4"/>
                    </a:cubicBezTo>
                    <a:cubicBezTo>
                      <a:pt x="47" y="1"/>
                      <a:pt x="68" y="0"/>
                      <a:pt x="92" y="0"/>
                    </a:cubicBezTo>
                    <a:cubicBezTo>
                      <a:pt x="116" y="0"/>
                      <a:pt x="133" y="1"/>
                      <a:pt x="145" y="4"/>
                    </a:cubicBezTo>
                    <a:cubicBezTo>
                      <a:pt x="156" y="7"/>
                      <a:pt x="155" y="16"/>
                      <a:pt x="155" y="16"/>
                    </a:cubicBezTo>
                    <a:close/>
                    <a:moveTo>
                      <a:pt x="36" y="16"/>
                    </a:moveTo>
                    <a:cubicBezTo>
                      <a:pt x="30" y="23"/>
                      <a:pt x="41" y="27"/>
                      <a:pt x="69" y="27"/>
                    </a:cubicBezTo>
                    <a:cubicBezTo>
                      <a:pt x="96" y="27"/>
                      <a:pt x="113" y="23"/>
                      <a:pt x="119" y="16"/>
                    </a:cubicBezTo>
                    <a:cubicBezTo>
                      <a:pt x="126" y="9"/>
                      <a:pt x="115" y="5"/>
                      <a:pt x="87" y="5"/>
                    </a:cubicBezTo>
                    <a:cubicBezTo>
                      <a:pt x="73" y="5"/>
                      <a:pt x="61" y="6"/>
                      <a:pt x="53" y="8"/>
                    </a:cubicBezTo>
                    <a:cubicBezTo>
                      <a:pt x="45" y="10"/>
                      <a:pt x="36" y="16"/>
                      <a:pt x="36" y="1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9" name="Freeform 405"/>
              <p:cNvSpPr>
                <a:spLocks/>
              </p:cNvSpPr>
              <p:nvPr/>
            </p:nvSpPr>
            <p:spPr bwMode="auto">
              <a:xfrm>
                <a:off x="-17514888" y="5572126"/>
                <a:ext cx="971550" cy="119063"/>
              </a:xfrm>
              <a:custGeom>
                <a:avLst/>
                <a:gdLst>
                  <a:gd name="T0" fmla="*/ 137 w 259"/>
                  <a:gd name="T1" fmla="*/ 32 h 32"/>
                  <a:gd name="T2" fmla="*/ 102 w 259"/>
                  <a:gd name="T3" fmla="*/ 32 h 32"/>
                  <a:gd name="T4" fmla="*/ 119 w 259"/>
                  <a:gd name="T5" fmla="*/ 13 h 32"/>
                  <a:gd name="T6" fmla="*/ 116 w 259"/>
                  <a:gd name="T7" fmla="*/ 7 h 32"/>
                  <a:gd name="T8" fmla="*/ 95 w 259"/>
                  <a:gd name="T9" fmla="*/ 5 h 32"/>
                  <a:gd name="T10" fmla="*/ 64 w 259"/>
                  <a:gd name="T11" fmla="*/ 8 h 32"/>
                  <a:gd name="T12" fmla="*/ 48 w 259"/>
                  <a:gd name="T13" fmla="*/ 16 h 32"/>
                  <a:gd name="T14" fmla="*/ 34 w 259"/>
                  <a:gd name="T15" fmla="*/ 32 h 32"/>
                  <a:gd name="T16" fmla="*/ 0 w 259"/>
                  <a:gd name="T17" fmla="*/ 32 h 32"/>
                  <a:gd name="T18" fmla="*/ 26 w 259"/>
                  <a:gd name="T19" fmla="*/ 0 h 32"/>
                  <a:gd name="T20" fmla="*/ 54 w 259"/>
                  <a:gd name="T21" fmla="*/ 0 h 32"/>
                  <a:gd name="T22" fmla="*/ 55 w 259"/>
                  <a:gd name="T23" fmla="*/ 5 h 32"/>
                  <a:gd name="T24" fmla="*/ 57 w 259"/>
                  <a:gd name="T25" fmla="*/ 5 h 32"/>
                  <a:gd name="T26" fmla="*/ 79 w 259"/>
                  <a:gd name="T27" fmla="*/ 1 h 32"/>
                  <a:gd name="T28" fmla="*/ 109 w 259"/>
                  <a:gd name="T29" fmla="*/ 0 h 32"/>
                  <a:gd name="T30" fmla="*/ 154 w 259"/>
                  <a:gd name="T31" fmla="*/ 5 h 32"/>
                  <a:gd name="T32" fmla="*/ 157 w 259"/>
                  <a:gd name="T33" fmla="*/ 5 h 32"/>
                  <a:gd name="T34" fmla="*/ 180 w 259"/>
                  <a:gd name="T35" fmla="*/ 1 h 32"/>
                  <a:gd name="T36" fmla="*/ 211 w 259"/>
                  <a:gd name="T37" fmla="*/ 0 h 32"/>
                  <a:gd name="T38" fmla="*/ 251 w 259"/>
                  <a:gd name="T39" fmla="*/ 3 h 32"/>
                  <a:gd name="T40" fmla="*/ 258 w 259"/>
                  <a:gd name="T41" fmla="*/ 11 h 32"/>
                  <a:gd name="T42" fmla="*/ 241 w 259"/>
                  <a:gd name="T43" fmla="*/ 32 h 32"/>
                  <a:gd name="T44" fmla="*/ 206 w 259"/>
                  <a:gd name="T45" fmla="*/ 32 h 32"/>
                  <a:gd name="T46" fmla="*/ 222 w 259"/>
                  <a:gd name="T47" fmla="*/ 13 h 32"/>
                  <a:gd name="T48" fmla="*/ 219 w 259"/>
                  <a:gd name="T49" fmla="*/ 7 h 32"/>
                  <a:gd name="T50" fmla="*/ 198 w 259"/>
                  <a:gd name="T51" fmla="*/ 5 h 32"/>
                  <a:gd name="T52" fmla="*/ 167 w 259"/>
                  <a:gd name="T53" fmla="*/ 8 h 32"/>
                  <a:gd name="T54" fmla="*/ 151 w 259"/>
                  <a:gd name="T55" fmla="*/ 15 h 32"/>
                  <a:gd name="T56" fmla="*/ 137 w 259"/>
                  <a:gd name="T57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259" h="32">
                    <a:moveTo>
                      <a:pt x="137" y="32"/>
                    </a:moveTo>
                    <a:cubicBezTo>
                      <a:pt x="126" y="32"/>
                      <a:pt x="114" y="32"/>
                      <a:pt x="102" y="32"/>
                    </a:cubicBezTo>
                    <a:cubicBezTo>
                      <a:pt x="108" y="25"/>
                      <a:pt x="113" y="19"/>
                      <a:pt x="119" y="13"/>
                    </a:cubicBezTo>
                    <a:cubicBezTo>
                      <a:pt x="116" y="7"/>
                      <a:pt x="116" y="7"/>
                      <a:pt x="116" y="7"/>
                    </a:cubicBezTo>
                    <a:cubicBezTo>
                      <a:pt x="116" y="7"/>
                      <a:pt x="106" y="5"/>
                      <a:pt x="95" y="5"/>
                    </a:cubicBezTo>
                    <a:cubicBezTo>
                      <a:pt x="82" y="5"/>
                      <a:pt x="72" y="6"/>
                      <a:pt x="64" y="8"/>
                    </a:cubicBezTo>
                    <a:cubicBezTo>
                      <a:pt x="56" y="9"/>
                      <a:pt x="48" y="16"/>
                      <a:pt x="48" y="16"/>
                    </a:cubicBezTo>
                    <a:cubicBezTo>
                      <a:pt x="34" y="32"/>
                      <a:pt x="34" y="32"/>
                      <a:pt x="34" y="32"/>
                    </a:cubicBezTo>
                    <a:cubicBezTo>
                      <a:pt x="23" y="32"/>
                      <a:pt x="11" y="32"/>
                      <a:pt x="0" y="32"/>
                    </a:cubicBezTo>
                    <a:cubicBezTo>
                      <a:pt x="9" y="21"/>
                      <a:pt x="18" y="11"/>
                      <a:pt x="26" y="0"/>
                    </a:cubicBezTo>
                    <a:cubicBezTo>
                      <a:pt x="35" y="0"/>
                      <a:pt x="44" y="0"/>
                      <a:pt x="54" y="0"/>
                    </a:cubicBezTo>
                    <a:cubicBezTo>
                      <a:pt x="55" y="5"/>
                      <a:pt x="55" y="5"/>
                      <a:pt x="55" y="5"/>
                    </a:cubicBezTo>
                    <a:cubicBezTo>
                      <a:pt x="57" y="5"/>
                      <a:pt x="57" y="5"/>
                      <a:pt x="57" y="5"/>
                    </a:cubicBezTo>
                    <a:cubicBezTo>
                      <a:pt x="57" y="5"/>
                      <a:pt x="70" y="2"/>
                      <a:pt x="79" y="1"/>
                    </a:cubicBezTo>
                    <a:cubicBezTo>
                      <a:pt x="88" y="0"/>
                      <a:pt x="98" y="0"/>
                      <a:pt x="109" y="0"/>
                    </a:cubicBezTo>
                    <a:cubicBezTo>
                      <a:pt x="133" y="0"/>
                      <a:pt x="154" y="5"/>
                      <a:pt x="154" y="5"/>
                    </a:cubicBezTo>
                    <a:cubicBezTo>
                      <a:pt x="157" y="5"/>
                      <a:pt x="157" y="5"/>
                      <a:pt x="157" y="5"/>
                    </a:cubicBezTo>
                    <a:cubicBezTo>
                      <a:pt x="163" y="3"/>
                      <a:pt x="170" y="2"/>
                      <a:pt x="180" y="1"/>
                    </a:cubicBezTo>
                    <a:cubicBezTo>
                      <a:pt x="189" y="0"/>
                      <a:pt x="200" y="0"/>
                      <a:pt x="211" y="0"/>
                    </a:cubicBezTo>
                    <a:cubicBezTo>
                      <a:pt x="230" y="0"/>
                      <a:pt x="244" y="1"/>
                      <a:pt x="251" y="3"/>
                    </a:cubicBezTo>
                    <a:cubicBezTo>
                      <a:pt x="259" y="5"/>
                      <a:pt x="258" y="11"/>
                      <a:pt x="258" y="11"/>
                    </a:cubicBezTo>
                    <a:cubicBezTo>
                      <a:pt x="252" y="18"/>
                      <a:pt x="246" y="25"/>
                      <a:pt x="241" y="32"/>
                    </a:cubicBezTo>
                    <a:cubicBezTo>
                      <a:pt x="229" y="32"/>
                      <a:pt x="218" y="32"/>
                      <a:pt x="206" y="32"/>
                    </a:cubicBezTo>
                    <a:cubicBezTo>
                      <a:pt x="211" y="25"/>
                      <a:pt x="217" y="19"/>
                      <a:pt x="222" y="13"/>
                    </a:cubicBezTo>
                    <a:cubicBezTo>
                      <a:pt x="219" y="7"/>
                      <a:pt x="219" y="7"/>
                      <a:pt x="219" y="7"/>
                    </a:cubicBezTo>
                    <a:cubicBezTo>
                      <a:pt x="219" y="7"/>
                      <a:pt x="208" y="5"/>
                      <a:pt x="198" y="5"/>
                    </a:cubicBezTo>
                    <a:cubicBezTo>
                      <a:pt x="185" y="5"/>
                      <a:pt x="174" y="6"/>
                      <a:pt x="167" y="8"/>
                    </a:cubicBezTo>
                    <a:cubicBezTo>
                      <a:pt x="159" y="9"/>
                      <a:pt x="151" y="15"/>
                      <a:pt x="151" y="15"/>
                    </a:cubicBezTo>
                    <a:lnTo>
                      <a:pt x="137" y="32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0" name="Freeform 406"/>
              <p:cNvSpPr>
                <a:spLocks/>
              </p:cNvSpPr>
              <p:nvPr/>
            </p:nvSpPr>
            <p:spPr bwMode="auto">
              <a:xfrm>
                <a:off x="-16430625" y="5572126"/>
                <a:ext cx="966788" cy="119063"/>
              </a:xfrm>
              <a:custGeom>
                <a:avLst/>
                <a:gdLst>
                  <a:gd name="T0" fmla="*/ 138 w 258"/>
                  <a:gd name="T1" fmla="*/ 32 h 32"/>
                  <a:gd name="T2" fmla="*/ 103 w 258"/>
                  <a:gd name="T3" fmla="*/ 32 h 32"/>
                  <a:gd name="T4" fmla="*/ 119 w 258"/>
                  <a:gd name="T5" fmla="*/ 13 h 32"/>
                  <a:gd name="T6" fmla="*/ 116 w 258"/>
                  <a:gd name="T7" fmla="*/ 7 h 32"/>
                  <a:gd name="T8" fmla="*/ 95 w 258"/>
                  <a:gd name="T9" fmla="*/ 5 h 32"/>
                  <a:gd name="T10" fmla="*/ 64 w 258"/>
                  <a:gd name="T11" fmla="*/ 8 h 32"/>
                  <a:gd name="T12" fmla="*/ 47 w 258"/>
                  <a:gd name="T13" fmla="*/ 16 h 32"/>
                  <a:gd name="T14" fmla="*/ 35 w 258"/>
                  <a:gd name="T15" fmla="*/ 32 h 32"/>
                  <a:gd name="T16" fmla="*/ 0 w 258"/>
                  <a:gd name="T17" fmla="*/ 32 h 32"/>
                  <a:gd name="T18" fmla="*/ 26 w 258"/>
                  <a:gd name="T19" fmla="*/ 0 h 32"/>
                  <a:gd name="T20" fmla="*/ 53 w 258"/>
                  <a:gd name="T21" fmla="*/ 0 h 32"/>
                  <a:gd name="T22" fmla="*/ 54 w 258"/>
                  <a:gd name="T23" fmla="*/ 5 h 32"/>
                  <a:gd name="T24" fmla="*/ 56 w 258"/>
                  <a:gd name="T25" fmla="*/ 5 h 32"/>
                  <a:gd name="T26" fmla="*/ 78 w 258"/>
                  <a:gd name="T27" fmla="*/ 1 h 32"/>
                  <a:gd name="T28" fmla="*/ 108 w 258"/>
                  <a:gd name="T29" fmla="*/ 0 h 32"/>
                  <a:gd name="T30" fmla="*/ 154 w 258"/>
                  <a:gd name="T31" fmla="*/ 5 h 32"/>
                  <a:gd name="T32" fmla="*/ 156 w 258"/>
                  <a:gd name="T33" fmla="*/ 5 h 32"/>
                  <a:gd name="T34" fmla="*/ 179 w 258"/>
                  <a:gd name="T35" fmla="*/ 1 h 32"/>
                  <a:gd name="T36" fmla="*/ 210 w 258"/>
                  <a:gd name="T37" fmla="*/ 0 h 32"/>
                  <a:gd name="T38" fmla="*/ 251 w 258"/>
                  <a:gd name="T39" fmla="*/ 3 h 32"/>
                  <a:gd name="T40" fmla="*/ 257 w 258"/>
                  <a:gd name="T41" fmla="*/ 11 h 32"/>
                  <a:gd name="T42" fmla="*/ 241 w 258"/>
                  <a:gd name="T43" fmla="*/ 32 h 32"/>
                  <a:gd name="T44" fmla="*/ 206 w 258"/>
                  <a:gd name="T45" fmla="*/ 32 h 32"/>
                  <a:gd name="T46" fmla="*/ 222 w 258"/>
                  <a:gd name="T47" fmla="*/ 13 h 32"/>
                  <a:gd name="T48" fmla="*/ 219 w 258"/>
                  <a:gd name="T49" fmla="*/ 7 h 32"/>
                  <a:gd name="T50" fmla="*/ 198 w 258"/>
                  <a:gd name="T51" fmla="*/ 5 h 32"/>
                  <a:gd name="T52" fmla="*/ 166 w 258"/>
                  <a:gd name="T53" fmla="*/ 8 h 32"/>
                  <a:gd name="T54" fmla="*/ 151 w 258"/>
                  <a:gd name="T55" fmla="*/ 15 h 32"/>
                  <a:gd name="T56" fmla="*/ 138 w 258"/>
                  <a:gd name="T57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258" h="32">
                    <a:moveTo>
                      <a:pt x="138" y="32"/>
                    </a:moveTo>
                    <a:cubicBezTo>
                      <a:pt x="126" y="32"/>
                      <a:pt x="115" y="32"/>
                      <a:pt x="103" y="32"/>
                    </a:cubicBezTo>
                    <a:cubicBezTo>
                      <a:pt x="108" y="25"/>
                      <a:pt x="113" y="19"/>
                      <a:pt x="119" y="13"/>
                    </a:cubicBezTo>
                    <a:cubicBezTo>
                      <a:pt x="116" y="7"/>
                      <a:pt x="116" y="7"/>
                      <a:pt x="116" y="7"/>
                    </a:cubicBezTo>
                    <a:cubicBezTo>
                      <a:pt x="116" y="7"/>
                      <a:pt x="105" y="5"/>
                      <a:pt x="95" y="5"/>
                    </a:cubicBezTo>
                    <a:cubicBezTo>
                      <a:pt x="82" y="5"/>
                      <a:pt x="71" y="6"/>
                      <a:pt x="64" y="8"/>
                    </a:cubicBezTo>
                    <a:cubicBezTo>
                      <a:pt x="56" y="9"/>
                      <a:pt x="47" y="16"/>
                      <a:pt x="47" y="16"/>
                    </a:cubicBezTo>
                    <a:cubicBezTo>
                      <a:pt x="35" y="32"/>
                      <a:pt x="35" y="32"/>
                      <a:pt x="35" y="32"/>
                    </a:cubicBezTo>
                    <a:cubicBezTo>
                      <a:pt x="23" y="32"/>
                      <a:pt x="12" y="32"/>
                      <a:pt x="0" y="32"/>
                    </a:cubicBezTo>
                    <a:cubicBezTo>
                      <a:pt x="9" y="21"/>
                      <a:pt x="17" y="11"/>
                      <a:pt x="26" y="0"/>
                    </a:cubicBezTo>
                    <a:cubicBezTo>
                      <a:pt x="35" y="0"/>
                      <a:pt x="44" y="0"/>
                      <a:pt x="53" y="0"/>
                    </a:cubicBezTo>
                    <a:cubicBezTo>
                      <a:pt x="54" y="5"/>
                      <a:pt x="54" y="5"/>
                      <a:pt x="54" y="5"/>
                    </a:cubicBezTo>
                    <a:cubicBezTo>
                      <a:pt x="56" y="5"/>
                      <a:pt x="56" y="5"/>
                      <a:pt x="56" y="5"/>
                    </a:cubicBezTo>
                    <a:cubicBezTo>
                      <a:pt x="56" y="5"/>
                      <a:pt x="69" y="2"/>
                      <a:pt x="78" y="1"/>
                    </a:cubicBezTo>
                    <a:cubicBezTo>
                      <a:pt x="88" y="0"/>
                      <a:pt x="97" y="0"/>
                      <a:pt x="108" y="0"/>
                    </a:cubicBezTo>
                    <a:cubicBezTo>
                      <a:pt x="133" y="0"/>
                      <a:pt x="154" y="5"/>
                      <a:pt x="154" y="5"/>
                    </a:cubicBezTo>
                    <a:cubicBezTo>
                      <a:pt x="156" y="5"/>
                      <a:pt x="156" y="5"/>
                      <a:pt x="156" y="5"/>
                    </a:cubicBezTo>
                    <a:cubicBezTo>
                      <a:pt x="156" y="5"/>
                      <a:pt x="170" y="2"/>
                      <a:pt x="179" y="1"/>
                    </a:cubicBezTo>
                    <a:cubicBezTo>
                      <a:pt x="189" y="0"/>
                      <a:pt x="199" y="0"/>
                      <a:pt x="210" y="0"/>
                    </a:cubicBezTo>
                    <a:cubicBezTo>
                      <a:pt x="230" y="0"/>
                      <a:pt x="243" y="1"/>
                      <a:pt x="251" y="3"/>
                    </a:cubicBezTo>
                    <a:cubicBezTo>
                      <a:pt x="258" y="5"/>
                      <a:pt x="257" y="11"/>
                      <a:pt x="257" y="11"/>
                    </a:cubicBezTo>
                    <a:cubicBezTo>
                      <a:pt x="252" y="18"/>
                      <a:pt x="247" y="25"/>
                      <a:pt x="241" y="32"/>
                    </a:cubicBezTo>
                    <a:cubicBezTo>
                      <a:pt x="230" y="32"/>
                      <a:pt x="218" y="32"/>
                      <a:pt x="206" y="32"/>
                    </a:cubicBezTo>
                    <a:cubicBezTo>
                      <a:pt x="212" y="25"/>
                      <a:pt x="217" y="19"/>
                      <a:pt x="222" y="13"/>
                    </a:cubicBezTo>
                    <a:cubicBezTo>
                      <a:pt x="219" y="7"/>
                      <a:pt x="219" y="7"/>
                      <a:pt x="219" y="7"/>
                    </a:cubicBezTo>
                    <a:cubicBezTo>
                      <a:pt x="219" y="7"/>
                      <a:pt x="208" y="5"/>
                      <a:pt x="198" y="5"/>
                    </a:cubicBezTo>
                    <a:cubicBezTo>
                      <a:pt x="184" y="5"/>
                      <a:pt x="174" y="6"/>
                      <a:pt x="166" y="8"/>
                    </a:cubicBezTo>
                    <a:cubicBezTo>
                      <a:pt x="159" y="9"/>
                      <a:pt x="151" y="15"/>
                      <a:pt x="151" y="15"/>
                    </a:cubicBezTo>
                    <a:lnTo>
                      <a:pt x="138" y="32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1" name="Freeform 407"/>
              <p:cNvSpPr>
                <a:spLocks noEditPoints="1"/>
              </p:cNvSpPr>
              <p:nvPr/>
            </p:nvSpPr>
            <p:spPr bwMode="auto">
              <a:xfrm>
                <a:off x="-15362238" y="5572126"/>
                <a:ext cx="555625" cy="119063"/>
              </a:xfrm>
              <a:custGeom>
                <a:avLst/>
                <a:gdLst>
                  <a:gd name="T0" fmla="*/ 107 w 148"/>
                  <a:gd name="T1" fmla="*/ 32 h 32"/>
                  <a:gd name="T2" fmla="*/ 103 w 148"/>
                  <a:gd name="T3" fmla="*/ 27 h 32"/>
                  <a:gd name="T4" fmla="*/ 102 w 148"/>
                  <a:gd name="T5" fmla="*/ 27 h 32"/>
                  <a:gd name="T6" fmla="*/ 76 w 148"/>
                  <a:gd name="T7" fmla="*/ 32 h 32"/>
                  <a:gd name="T8" fmla="*/ 44 w 148"/>
                  <a:gd name="T9" fmla="*/ 32 h 32"/>
                  <a:gd name="T10" fmla="*/ 8 w 148"/>
                  <a:gd name="T11" fmla="*/ 30 h 32"/>
                  <a:gd name="T12" fmla="*/ 0 w 148"/>
                  <a:gd name="T13" fmla="*/ 23 h 32"/>
                  <a:gd name="T14" fmla="*/ 25 w 148"/>
                  <a:gd name="T15" fmla="*/ 15 h 32"/>
                  <a:gd name="T16" fmla="*/ 84 w 148"/>
                  <a:gd name="T17" fmla="*/ 13 h 32"/>
                  <a:gd name="T18" fmla="*/ 112 w 148"/>
                  <a:gd name="T19" fmla="*/ 13 h 32"/>
                  <a:gd name="T20" fmla="*/ 113 w 148"/>
                  <a:gd name="T21" fmla="*/ 11 h 32"/>
                  <a:gd name="T22" fmla="*/ 110 w 148"/>
                  <a:gd name="T23" fmla="*/ 6 h 32"/>
                  <a:gd name="T24" fmla="*/ 88 w 148"/>
                  <a:gd name="T25" fmla="*/ 5 h 32"/>
                  <a:gd name="T26" fmla="*/ 63 w 148"/>
                  <a:gd name="T27" fmla="*/ 6 h 32"/>
                  <a:gd name="T28" fmla="*/ 40 w 148"/>
                  <a:gd name="T29" fmla="*/ 7 h 32"/>
                  <a:gd name="T30" fmla="*/ 32 w 148"/>
                  <a:gd name="T31" fmla="*/ 3 h 32"/>
                  <a:gd name="T32" fmla="*/ 63 w 148"/>
                  <a:gd name="T33" fmla="*/ 1 h 32"/>
                  <a:gd name="T34" fmla="*/ 93 w 148"/>
                  <a:gd name="T35" fmla="*/ 0 h 32"/>
                  <a:gd name="T36" fmla="*/ 138 w 148"/>
                  <a:gd name="T37" fmla="*/ 3 h 32"/>
                  <a:gd name="T38" fmla="*/ 148 w 148"/>
                  <a:gd name="T39" fmla="*/ 11 h 32"/>
                  <a:gd name="T40" fmla="*/ 132 w 148"/>
                  <a:gd name="T41" fmla="*/ 32 h 32"/>
                  <a:gd name="T42" fmla="*/ 107 w 148"/>
                  <a:gd name="T43" fmla="*/ 32 h 32"/>
                  <a:gd name="T44" fmla="*/ 59 w 148"/>
                  <a:gd name="T45" fmla="*/ 27 h 32"/>
                  <a:gd name="T46" fmla="*/ 91 w 148"/>
                  <a:gd name="T47" fmla="*/ 25 h 32"/>
                  <a:gd name="T48" fmla="*/ 107 w 148"/>
                  <a:gd name="T49" fmla="*/ 19 h 32"/>
                  <a:gd name="T50" fmla="*/ 109 w 148"/>
                  <a:gd name="T51" fmla="*/ 17 h 32"/>
                  <a:gd name="T52" fmla="*/ 88 w 148"/>
                  <a:gd name="T53" fmla="*/ 17 h 32"/>
                  <a:gd name="T54" fmla="*/ 51 w 148"/>
                  <a:gd name="T55" fmla="*/ 18 h 32"/>
                  <a:gd name="T56" fmla="*/ 36 w 148"/>
                  <a:gd name="T57" fmla="*/ 23 h 32"/>
                  <a:gd name="T58" fmla="*/ 40 w 148"/>
                  <a:gd name="T59" fmla="*/ 26 h 32"/>
                  <a:gd name="T60" fmla="*/ 59 w 148"/>
                  <a:gd name="T61" fmla="*/ 2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48" h="32">
                    <a:moveTo>
                      <a:pt x="107" y="32"/>
                    </a:moveTo>
                    <a:cubicBezTo>
                      <a:pt x="103" y="27"/>
                      <a:pt x="103" y="27"/>
                      <a:pt x="103" y="27"/>
                    </a:cubicBezTo>
                    <a:cubicBezTo>
                      <a:pt x="102" y="27"/>
                      <a:pt x="102" y="27"/>
                      <a:pt x="102" y="27"/>
                    </a:cubicBezTo>
                    <a:cubicBezTo>
                      <a:pt x="93" y="29"/>
                      <a:pt x="84" y="31"/>
                      <a:pt x="76" y="32"/>
                    </a:cubicBezTo>
                    <a:cubicBezTo>
                      <a:pt x="67" y="32"/>
                      <a:pt x="56" y="32"/>
                      <a:pt x="44" y="32"/>
                    </a:cubicBezTo>
                    <a:cubicBezTo>
                      <a:pt x="28" y="32"/>
                      <a:pt x="16" y="32"/>
                      <a:pt x="8" y="30"/>
                    </a:cubicBezTo>
                    <a:cubicBezTo>
                      <a:pt x="0" y="28"/>
                      <a:pt x="0" y="23"/>
                      <a:pt x="0" y="23"/>
                    </a:cubicBezTo>
                    <a:cubicBezTo>
                      <a:pt x="0" y="23"/>
                      <a:pt x="11" y="17"/>
                      <a:pt x="25" y="15"/>
                    </a:cubicBezTo>
                    <a:cubicBezTo>
                      <a:pt x="39" y="14"/>
                      <a:pt x="58" y="13"/>
                      <a:pt x="84" y="13"/>
                    </a:cubicBezTo>
                    <a:cubicBezTo>
                      <a:pt x="93" y="13"/>
                      <a:pt x="103" y="13"/>
                      <a:pt x="112" y="13"/>
                    </a:cubicBezTo>
                    <a:cubicBezTo>
                      <a:pt x="113" y="11"/>
                      <a:pt x="113" y="11"/>
                      <a:pt x="113" y="11"/>
                    </a:cubicBezTo>
                    <a:cubicBezTo>
                      <a:pt x="110" y="6"/>
                      <a:pt x="110" y="6"/>
                      <a:pt x="110" y="6"/>
                    </a:cubicBezTo>
                    <a:cubicBezTo>
                      <a:pt x="110" y="6"/>
                      <a:pt x="98" y="5"/>
                      <a:pt x="88" y="5"/>
                    </a:cubicBezTo>
                    <a:cubicBezTo>
                      <a:pt x="80" y="5"/>
                      <a:pt x="72" y="5"/>
                      <a:pt x="63" y="6"/>
                    </a:cubicBezTo>
                    <a:cubicBezTo>
                      <a:pt x="55" y="6"/>
                      <a:pt x="48" y="7"/>
                      <a:pt x="40" y="7"/>
                    </a:cubicBezTo>
                    <a:cubicBezTo>
                      <a:pt x="32" y="3"/>
                      <a:pt x="32" y="3"/>
                      <a:pt x="32" y="3"/>
                    </a:cubicBezTo>
                    <a:cubicBezTo>
                      <a:pt x="42" y="2"/>
                      <a:pt x="52" y="1"/>
                      <a:pt x="63" y="1"/>
                    </a:cubicBezTo>
                    <a:cubicBezTo>
                      <a:pt x="74" y="0"/>
                      <a:pt x="84" y="0"/>
                      <a:pt x="93" y="0"/>
                    </a:cubicBezTo>
                    <a:cubicBezTo>
                      <a:pt x="114" y="0"/>
                      <a:pt x="129" y="1"/>
                      <a:pt x="138" y="3"/>
                    </a:cubicBezTo>
                    <a:cubicBezTo>
                      <a:pt x="148" y="4"/>
                      <a:pt x="148" y="11"/>
                      <a:pt x="148" y="11"/>
                    </a:cubicBezTo>
                    <a:cubicBezTo>
                      <a:pt x="143" y="18"/>
                      <a:pt x="137" y="25"/>
                      <a:pt x="132" y="32"/>
                    </a:cubicBezTo>
                    <a:cubicBezTo>
                      <a:pt x="124" y="32"/>
                      <a:pt x="115" y="32"/>
                      <a:pt x="107" y="32"/>
                    </a:cubicBezTo>
                    <a:close/>
                    <a:moveTo>
                      <a:pt x="59" y="27"/>
                    </a:moveTo>
                    <a:cubicBezTo>
                      <a:pt x="72" y="27"/>
                      <a:pt x="82" y="26"/>
                      <a:pt x="91" y="25"/>
                    </a:cubicBezTo>
                    <a:cubicBezTo>
                      <a:pt x="99" y="24"/>
                      <a:pt x="107" y="19"/>
                      <a:pt x="107" y="19"/>
                    </a:cubicBezTo>
                    <a:cubicBezTo>
                      <a:pt x="109" y="17"/>
                      <a:pt x="109" y="17"/>
                      <a:pt x="109" y="17"/>
                    </a:cubicBezTo>
                    <a:cubicBezTo>
                      <a:pt x="102" y="17"/>
                      <a:pt x="95" y="17"/>
                      <a:pt x="88" y="17"/>
                    </a:cubicBezTo>
                    <a:cubicBezTo>
                      <a:pt x="71" y="17"/>
                      <a:pt x="59" y="18"/>
                      <a:pt x="51" y="18"/>
                    </a:cubicBezTo>
                    <a:cubicBezTo>
                      <a:pt x="42" y="19"/>
                      <a:pt x="36" y="23"/>
                      <a:pt x="36" y="23"/>
                    </a:cubicBezTo>
                    <a:cubicBezTo>
                      <a:pt x="40" y="26"/>
                      <a:pt x="40" y="26"/>
                      <a:pt x="40" y="26"/>
                    </a:cubicBezTo>
                    <a:cubicBezTo>
                      <a:pt x="40" y="26"/>
                      <a:pt x="50" y="27"/>
                      <a:pt x="59" y="27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2" name="Freeform 408"/>
              <p:cNvSpPr>
                <a:spLocks/>
              </p:cNvSpPr>
              <p:nvPr/>
            </p:nvSpPr>
            <p:spPr bwMode="auto">
              <a:xfrm>
                <a:off x="-14682788" y="5572126"/>
                <a:ext cx="614363" cy="119063"/>
              </a:xfrm>
              <a:custGeom>
                <a:avLst/>
                <a:gdLst>
                  <a:gd name="T0" fmla="*/ 144 w 164"/>
                  <a:gd name="T1" fmla="*/ 32 h 32"/>
                  <a:gd name="T2" fmla="*/ 109 w 164"/>
                  <a:gd name="T3" fmla="*/ 32 h 32"/>
                  <a:gd name="T4" fmla="*/ 123 w 164"/>
                  <a:gd name="T5" fmla="*/ 13 h 32"/>
                  <a:gd name="T6" fmla="*/ 119 w 164"/>
                  <a:gd name="T7" fmla="*/ 7 h 32"/>
                  <a:gd name="T8" fmla="*/ 96 w 164"/>
                  <a:gd name="T9" fmla="*/ 5 h 32"/>
                  <a:gd name="T10" fmla="*/ 62 w 164"/>
                  <a:gd name="T11" fmla="*/ 8 h 32"/>
                  <a:gd name="T12" fmla="*/ 46 w 164"/>
                  <a:gd name="T13" fmla="*/ 16 h 32"/>
                  <a:gd name="T14" fmla="*/ 34 w 164"/>
                  <a:gd name="T15" fmla="*/ 32 h 32"/>
                  <a:gd name="T16" fmla="*/ 0 w 164"/>
                  <a:gd name="T17" fmla="*/ 32 h 32"/>
                  <a:gd name="T18" fmla="*/ 23 w 164"/>
                  <a:gd name="T19" fmla="*/ 0 h 32"/>
                  <a:gd name="T20" fmla="*/ 50 w 164"/>
                  <a:gd name="T21" fmla="*/ 0 h 32"/>
                  <a:gd name="T22" fmla="*/ 52 w 164"/>
                  <a:gd name="T23" fmla="*/ 5 h 32"/>
                  <a:gd name="T24" fmla="*/ 54 w 164"/>
                  <a:gd name="T25" fmla="*/ 5 h 32"/>
                  <a:gd name="T26" fmla="*/ 77 w 164"/>
                  <a:gd name="T27" fmla="*/ 1 h 32"/>
                  <a:gd name="T28" fmla="*/ 108 w 164"/>
                  <a:gd name="T29" fmla="*/ 0 h 32"/>
                  <a:gd name="T30" fmla="*/ 158 w 164"/>
                  <a:gd name="T31" fmla="*/ 11 h 32"/>
                  <a:gd name="T32" fmla="*/ 144 w 164"/>
                  <a:gd name="T33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64" h="32">
                    <a:moveTo>
                      <a:pt x="144" y="32"/>
                    </a:moveTo>
                    <a:cubicBezTo>
                      <a:pt x="132" y="32"/>
                      <a:pt x="120" y="32"/>
                      <a:pt x="109" y="32"/>
                    </a:cubicBezTo>
                    <a:cubicBezTo>
                      <a:pt x="113" y="25"/>
                      <a:pt x="118" y="19"/>
                      <a:pt x="123" y="13"/>
                    </a:cubicBezTo>
                    <a:cubicBezTo>
                      <a:pt x="119" y="7"/>
                      <a:pt x="119" y="7"/>
                      <a:pt x="119" y="7"/>
                    </a:cubicBezTo>
                    <a:cubicBezTo>
                      <a:pt x="119" y="7"/>
                      <a:pt x="107" y="5"/>
                      <a:pt x="96" y="5"/>
                    </a:cubicBezTo>
                    <a:cubicBezTo>
                      <a:pt x="82" y="5"/>
                      <a:pt x="70" y="6"/>
                      <a:pt x="62" y="8"/>
                    </a:cubicBezTo>
                    <a:cubicBezTo>
                      <a:pt x="54" y="9"/>
                      <a:pt x="46" y="16"/>
                      <a:pt x="46" y="16"/>
                    </a:cubicBezTo>
                    <a:cubicBezTo>
                      <a:pt x="34" y="32"/>
                      <a:pt x="34" y="32"/>
                      <a:pt x="34" y="32"/>
                    </a:cubicBezTo>
                    <a:cubicBezTo>
                      <a:pt x="23" y="32"/>
                      <a:pt x="11" y="32"/>
                      <a:pt x="0" y="32"/>
                    </a:cubicBezTo>
                    <a:cubicBezTo>
                      <a:pt x="7" y="21"/>
                      <a:pt x="15" y="11"/>
                      <a:pt x="23" y="0"/>
                    </a:cubicBezTo>
                    <a:cubicBezTo>
                      <a:pt x="32" y="0"/>
                      <a:pt x="41" y="0"/>
                      <a:pt x="50" y="0"/>
                    </a:cubicBezTo>
                    <a:cubicBezTo>
                      <a:pt x="52" y="5"/>
                      <a:pt x="52" y="5"/>
                      <a:pt x="52" y="5"/>
                    </a:cubicBezTo>
                    <a:cubicBezTo>
                      <a:pt x="54" y="5"/>
                      <a:pt x="54" y="5"/>
                      <a:pt x="54" y="5"/>
                    </a:cubicBezTo>
                    <a:cubicBezTo>
                      <a:pt x="60" y="3"/>
                      <a:pt x="68" y="2"/>
                      <a:pt x="77" y="1"/>
                    </a:cubicBezTo>
                    <a:cubicBezTo>
                      <a:pt x="87" y="0"/>
                      <a:pt x="97" y="0"/>
                      <a:pt x="108" y="0"/>
                    </a:cubicBezTo>
                    <a:cubicBezTo>
                      <a:pt x="147" y="0"/>
                      <a:pt x="164" y="4"/>
                      <a:pt x="158" y="11"/>
                    </a:cubicBezTo>
                    <a:cubicBezTo>
                      <a:pt x="153" y="18"/>
                      <a:pt x="149" y="25"/>
                      <a:pt x="144" y="3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3" name="Freeform 409"/>
              <p:cNvSpPr>
                <a:spLocks noEditPoints="1"/>
              </p:cNvSpPr>
              <p:nvPr/>
            </p:nvSpPr>
            <p:spPr bwMode="auto">
              <a:xfrm>
                <a:off x="-13963650" y="5526088"/>
                <a:ext cx="638175" cy="165100"/>
              </a:xfrm>
              <a:custGeom>
                <a:avLst/>
                <a:gdLst>
                  <a:gd name="T0" fmla="*/ 54 w 170"/>
                  <a:gd name="T1" fmla="*/ 44 h 44"/>
                  <a:gd name="T2" fmla="*/ 10 w 170"/>
                  <a:gd name="T3" fmla="*/ 40 h 44"/>
                  <a:gd name="T4" fmla="*/ 1 w 170"/>
                  <a:gd name="T5" fmla="*/ 28 h 44"/>
                  <a:gd name="T6" fmla="*/ 27 w 170"/>
                  <a:gd name="T7" fmla="*/ 16 h 44"/>
                  <a:gd name="T8" fmla="*/ 78 w 170"/>
                  <a:gd name="T9" fmla="*/ 12 h 44"/>
                  <a:gd name="T10" fmla="*/ 124 w 170"/>
                  <a:gd name="T11" fmla="*/ 16 h 44"/>
                  <a:gd name="T12" fmla="*/ 126 w 170"/>
                  <a:gd name="T13" fmla="*/ 16 h 44"/>
                  <a:gd name="T14" fmla="*/ 127 w 170"/>
                  <a:gd name="T15" fmla="*/ 11 h 44"/>
                  <a:gd name="T16" fmla="*/ 135 w 170"/>
                  <a:gd name="T17" fmla="*/ 0 h 44"/>
                  <a:gd name="T18" fmla="*/ 170 w 170"/>
                  <a:gd name="T19" fmla="*/ 0 h 44"/>
                  <a:gd name="T20" fmla="*/ 139 w 170"/>
                  <a:gd name="T21" fmla="*/ 44 h 44"/>
                  <a:gd name="T22" fmla="*/ 112 w 170"/>
                  <a:gd name="T23" fmla="*/ 44 h 44"/>
                  <a:gd name="T24" fmla="*/ 108 w 170"/>
                  <a:gd name="T25" fmla="*/ 40 h 44"/>
                  <a:gd name="T26" fmla="*/ 107 w 170"/>
                  <a:gd name="T27" fmla="*/ 40 h 44"/>
                  <a:gd name="T28" fmla="*/ 54 w 170"/>
                  <a:gd name="T29" fmla="*/ 44 h 44"/>
                  <a:gd name="T30" fmla="*/ 68 w 170"/>
                  <a:gd name="T31" fmla="*/ 39 h 44"/>
                  <a:gd name="T32" fmla="*/ 101 w 170"/>
                  <a:gd name="T33" fmla="*/ 37 h 44"/>
                  <a:gd name="T34" fmla="*/ 116 w 170"/>
                  <a:gd name="T35" fmla="*/ 29 h 44"/>
                  <a:gd name="T36" fmla="*/ 117 w 170"/>
                  <a:gd name="T37" fmla="*/ 28 h 44"/>
                  <a:gd name="T38" fmla="*/ 113 w 170"/>
                  <a:gd name="T39" fmla="*/ 20 h 44"/>
                  <a:gd name="T40" fmla="*/ 83 w 170"/>
                  <a:gd name="T41" fmla="*/ 17 h 44"/>
                  <a:gd name="T42" fmla="*/ 53 w 170"/>
                  <a:gd name="T43" fmla="*/ 20 h 44"/>
                  <a:gd name="T44" fmla="*/ 37 w 170"/>
                  <a:gd name="T45" fmla="*/ 28 h 44"/>
                  <a:gd name="T46" fmla="*/ 41 w 170"/>
                  <a:gd name="T47" fmla="*/ 36 h 44"/>
                  <a:gd name="T48" fmla="*/ 68 w 170"/>
                  <a:gd name="T49" fmla="*/ 39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70" h="44">
                    <a:moveTo>
                      <a:pt x="54" y="44"/>
                    </a:moveTo>
                    <a:cubicBezTo>
                      <a:pt x="34" y="44"/>
                      <a:pt x="19" y="43"/>
                      <a:pt x="10" y="40"/>
                    </a:cubicBezTo>
                    <a:cubicBezTo>
                      <a:pt x="0" y="37"/>
                      <a:pt x="1" y="28"/>
                      <a:pt x="1" y="28"/>
                    </a:cubicBezTo>
                    <a:cubicBezTo>
                      <a:pt x="1" y="28"/>
                      <a:pt x="14" y="19"/>
                      <a:pt x="27" y="16"/>
                    </a:cubicBezTo>
                    <a:cubicBezTo>
                      <a:pt x="41" y="13"/>
                      <a:pt x="58" y="12"/>
                      <a:pt x="78" y="12"/>
                    </a:cubicBezTo>
                    <a:cubicBezTo>
                      <a:pt x="100" y="12"/>
                      <a:pt x="115" y="13"/>
                      <a:pt x="124" y="16"/>
                    </a:cubicBezTo>
                    <a:cubicBezTo>
                      <a:pt x="126" y="16"/>
                      <a:pt x="126" y="16"/>
                      <a:pt x="126" y="16"/>
                    </a:cubicBezTo>
                    <a:cubicBezTo>
                      <a:pt x="127" y="11"/>
                      <a:pt x="127" y="11"/>
                      <a:pt x="127" y="11"/>
                    </a:cubicBezTo>
                    <a:cubicBezTo>
                      <a:pt x="135" y="0"/>
                      <a:pt x="135" y="0"/>
                      <a:pt x="135" y="0"/>
                    </a:cubicBezTo>
                    <a:cubicBezTo>
                      <a:pt x="147" y="0"/>
                      <a:pt x="158" y="0"/>
                      <a:pt x="170" y="0"/>
                    </a:cubicBezTo>
                    <a:cubicBezTo>
                      <a:pt x="160" y="15"/>
                      <a:pt x="149" y="29"/>
                      <a:pt x="139" y="44"/>
                    </a:cubicBezTo>
                    <a:cubicBezTo>
                      <a:pt x="130" y="44"/>
                      <a:pt x="121" y="44"/>
                      <a:pt x="112" y="44"/>
                    </a:cubicBezTo>
                    <a:cubicBezTo>
                      <a:pt x="108" y="40"/>
                      <a:pt x="108" y="40"/>
                      <a:pt x="108" y="40"/>
                    </a:cubicBezTo>
                    <a:cubicBezTo>
                      <a:pt x="107" y="40"/>
                      <a:pt x="107" y="40"/>
                      <a:pt x="107" y="40"/>
                    </a:cubicBezTo>
                    <a:cubicBezTo>
                      <a:pt x="94" y="43"/>
                      <a:pt x="76" y="44"/>
                      <a:pt x="54" y="44"/>
                    </a:cubicBezTo>
                    <a:close/>
                    <a:moveTo>
                      <a:pt x="68" y="39"/>
                    </a:moveTo>
                    <a:cubicBezTo>
                      <a:pt x="82" y="39"/>
                      <a:pt x="93" y="38"/>
                      <a:pt x="101" y="37"/>
                    </a:cubicBezTo>
                    <a:cubicBezTo>
                      <a:pt x="108" y="35"/>
                      <a:pt x="116" y="29"/>
                      <a:pt x="116" y="29"/>
                    </a:cubicBezTo>
                    <a:cubicBezTo>
                      <a:pt x="117" y="28"/>
                      <a:pt x="117" y="28"/>
                      <a:pt x="117" y="28"/>
                    </a:cubicBezTo>
                    <a:cubicBezTo>
                      <a:pt x="113" y="20"/>
                      <a:pt x="113" y="20"/>
                      <a:pt x="113" y="20"/>
                    </a:cubicBezTo>
                    <a:cubicBezTo>
                      <a:pt x="113" y="20"/>
                      <a:pt x="97" y="17"/>
                      <a:pt x="83" y="17"/>
                    </a:cubicBezTo>
                    <a:cubicBezTo>
                      <a:pt x="71" y="17"/>
                      <a:pt x="61" y="18"/>
                      <a:pt x="53" y="20"/>
                    </a:cubicBezTo>
                    <a:cubicBezTo>
                      <a:pt x="45" y="22"/>
                      <a:pt x="37" y="28"/>
                      <a:pt x="37" y="28"/>
                    </a:cubicBezTo>
                    <a:cubicBezTo>
                      <a:pt x="41" y="36"/>
                      <a:pt x="41" y="36"/>
                      <a:pt x="41" y="36"/>
                    </a:cubicBezTo>
                    <a:cubicBezTo>
                      <a:pt x="41" y="36"/>
                      <a:pt x="55" y="39"/>
                      <a:pt x="68" y="39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4" name="Freeform 410"/>
              <p:cNvSpPr>
                <a:spLocks/>
              </p:cNvSpPr>
              <p:nvPr/>
            </p:nvSpPr>
            <p:spPr bwMode="auto">
              <a:xfrm>
                <a:off x="19243675" y="5572126"/>
                <a:ext cx="479425" cy="119063"/>
              </a:xfrm>
              <a:custGeom>
                <a:avLst/>
                <a:gdLst>
                  <a:gd name="T0" fmla="*/ 83 w 128"/>
                  <a:gd name="T1" fmla="*/ 32 h 32"/>
                  <a:gd name="T2" fmla="*/ 25 w 128"/>
                  <a:gd name="T3" fmla="*/ 28 h 32"/>
                  <a:gd name="T4" fmla="*/ 0 w 128"/>
                  <a:gd name="T5" fmla="*/ 16 h 32"/>
                  <a:gd name="T6" fmla="*/ 14 w 128"/>
                  <a:gd name="T7" fmla="*/ 4 h 32"/>
                  <a:gd name="T8" fmla="*/ 70 w 128"/>
                  <a:gd name="T9" fmla="*/ 0 h 32"/>
                  <a:gd name="T10" fmla="*/ 117 w 128"/>
                  <a:gd name="T11" fmla="*/ 2 h 32"/>
                  <a:gd name="T12" fmla="*/ 110 w 128"/>
                  <a:gd name="T13" fmla="*/ 7 h 32"/>
                  <a:gd name="T14" fmla="*/ 72 w 128"/>
                  <a:gd name="T15" fmla="*/ 5 h 32"/>
                  <a:gd name="T16" fmla="*/ 35 w 128"/>
                  <a:gd name="T17" fmla="*/ 16 h 32"/>
                  <a:gd name="T18" fmla="*/ 50 w 128"/>
                  <a:gd name="T19" fmla="*/ 24 h 32"/>
                  <a:gd name="T20" fmla="*/ 82 w 128"/>
                  <a:gd name="T21" fmla="*/ 27 h 32"/>
                  <a:gd name="T22" fmla="*/ 125 w 128"/>
                  <a:gd name="T23" fmla="*/ 25 h 32"/>
                  <a:gd name="T24" fmla="*/ 128 w 128"/>
                  <a:gd name="T25" fmla="*/ 30 h 32"/>
                  <a:gd name="T26" fmla="*/ 108 w 128"/>
                  <a:gd name="T27" fmla="*/ 32 h 32"/>
                  <a:gd name="T28" fmla="*/ 83 w 128"/>
                  <a:gd name="T29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28" h="32">
                    <a:moveTo>
                      <a:pt x="83" y="32"/>
                    </a:moveTo>
                    <a:cubicBezTo>
                      <a:pt x="58" y="32"/>
                      <a:pt x="39" y="31"/>
                      <a:pt x="25" y="28"/>
                    </a:cubicBezTo>
                    <a:cubicBezTo>
                      <a:pt x="10" y="25"/>
                      <a:pt x="0" y="16"/>
                      <a:pt x="0" y="16"/>
                    </a:cubicBezTo>
                    <a:cubicBezTo>
                      <a:pt x="0" y="16"/>
                      <a:pt x="2" y="7"/>
                      <a:pt x="14" y="4"/>
                    </a:cubicBezTo>
                    <a:cubicBezTo>
                      <a:pt x="26" y="1"/>
                      <a:pt x="45" y="0"/>
                      <a:pt x="70" y="0"/>
                    </a:cubicBezTo>
                    <a:cubicBezTo>
                      <a:pt x="87" y="0"/>
                      <a:pt x="103" y="0"/>
                      <a:pt x="117" y="2"/>
                    </a:cubicBezTo>
                    <a:cubicBezTo>
                      <a:pt x="110" y="7"/>
                      <a:pt x="110" y="7"/>
                      <a:pt x="110" y="7"/>
                    </a:cubicBezTo>
                    <a:cubicBezTo>
                      <a:pt x="94" y="6"/>
                      <a:pt x="82" y="5"/>
                      <a:pt x="72" y="5"/>
                    </a:cubicBezTo>
                    <a:cubicBezTo>
                      <a:pt x="44" y="5"/>
                      <a:pt x="32" y="9"/>
                      <a:pt x="35" y="16"/>
                    </a:cubicBezTo>
                    <a:cubicBezTo>
                      <a:pt x="35" y="16"/>
                      <a:pt x="42" y="23"/>
                      <a:pt x="50" y="24"/>
                    </a:cubicBezTo>
                    <a:cubicBezTo>
                      <a:pt x="58" y="26"/>
                      <a:pt x="68" y="27"/>
                      <a:pt x="82" y="27"/>
                    </a:cubicBezTo>
                    <a:cubicBezTo>
                      <a:pt x="97" y="27"/>
                      <a:pt x="112" y="26"/>
                      <a:pt x="125" y="25"/>
                    </a:cubicBezTo>
                    <a:cubicBezTo>
                      <a:pt x="128" y="30"/>
                      <a:pt x="128" y="30"/>
                      <a:pt x="128" y="30"/>
                    </a:cubicBezTo>
                    <a:cubicBezTo>
                      <a:pt x="122" y="31"/>
                      <a:pt x="115" y="32"/>
                      <a:pt x="108" y="32"/>
                    </a:cubicBezTo>
                    <a:cubicBezTo>
                      <a:pt x="102" y="32"/>
                      <a:pt x="93" y="32"/>
                      <a:pt x="83" y="3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5" name="Freeform 411"/>
              <p:cNvSpPr>
                <a:spLocks noEditPoints="1"/>
              </p:cNvSpPr>
              <p:nvPr/>
            </p:nvSpPr>
            <p:spPr bwMode="auto">
              <a:xfrm>
                <a:off x="19802475" y="5572126"/>
                <a:ext cx="581025" cy="119063"/>
              </a:xfrm>
              <a:custGeom>
                <a:avLst/>
                <a:gdLst>
                  <a:gd name="T0" fmla="*/ 155 w 155"/>
                  <a:gd name="T1" fmla="*/ 16 h 32"/>
                  <a:gd name="T2" fmla="*/ 140 w 155"/>
                  <a:gd name="T3" fmla="*/ 28 h 32"/>
                  <a:gd name="T4" fmla="*/ 85 w 155"/>
                  <a:gd name="T5" fmla="*/ 32 h 32"/>
                  <a:gd name="T6" fmla="*/ 44 w 155"/>
                  <a:gd name="T7" fmla="*/ 30 h 32"/>
                  <a:gd name="T8" fmla="*/ 14 w 155"/>
                  <a:gd name="T9" fmla="*/ 25 h 32"/>
                  <a:gd name="T10" fmla="*/ 0 w 155"/>
                  <a:gd name="T11" fmla="*/ 16 h 32"/>
                  <a:gd name="T12" fmla="*/ 15 w 155"/>
                  <a:gd name="T13" fmla="*/ 4 h 32"/>
                  <a:gd name="T14" fmla="*/ 70 w 155"/>
                  <a:gd name="T15" fmla="*/ 0 h 32"/>
                  <a:gd name="T16" fmla="*/ 128 w 155"/>
                  <a:gd name="T17" fmla="*/ 4 h 32"/>
                  <a:gd name="T18" fmla="*/ 155 w 155"/>
                  <a:gd name="T19" fmla="*/ 16 h 32"/>
                  <a:gd name="T20" fmla="*/ 36 w 155"/>
                  <a:gd name="T21" fmla="*/ 16 h 32"/>
                  <a:gd name="T22" fmla="*/ 83 w 155"/>
                  <a:gd name="T23" fmla="*/ 27 h 32"/>
                  <a:gd name="T24" fmla="*/ 119 w 155"/>
                  <a:gd name="T25" fmla="*/ 16 h 32"/>
                  <a:gd name="T26" fmla="*/ 72 w 155"/>
                  <a:gd name="T27" fmla="*/ 5 h 32"/>
                  <a:gd name="T28" fmla="*/ 42 w 155"/>
                  <a:gd name="T29" fmla="*/ 8 h 32"/>
                  <a:gd name="T30" fmla="*/ 36 w 155"/>
                  <a:gd name="T31" fmla="*/ 1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5" h="32">
                    <a:moveTo>
                      <a:pt x="155" y="16"/>
                    </a:moveTo>
                    <a:cubicBezTo>
                      <a:pt x="155" y="16"/>
                      <a:pt x="152" y="25"/>
                      <a:pt x="140" y="28"/>
                    </a:cubicBezTo>
                    <a:cubicBezTo>
                      <a:pt x="128" y="31"/>
                      <a:pt x="110" y="32"/>
                      <a:pt x="85" y="32"/>
                    </a:cubicBezTo>
                    <a:cubicBezTo>
                      <a:pt x="70" y="32"/>
                      <a:pt x="56" y="32"/>
                      <a:pt x="44" y="30"/>
                    </a:cubicBezTo>
                    <a:cubicBezTo>
                      <a:pt x="31" y="29"/>
                      <a:pt x="22" y="27"/>
                      <a:pt x="14" y="25"/>
                    </a:cubicBezTo>
                    <a:cubicBezTo>
                      <a:pt x="6" y="22"/>
                      <a:pt x="0" y="16"/>
                      <a:pt x="0" y="16"/>
                    </a:cubicBezTo>
                    <a:cubicBezTo>
                      <a:pt x="0" y="16"/>
                      <a:pt x="2" y="7"/>
                      <a:pt x="15" y="4"/>
                    </a:cubicBezTo>
                    <a:cubicBezTo>
                      <a:pt x="27" y="1"/>
                      <a:pt x="45" y="0"/>
                      <a:pt x="70" y="0"/>
                    </a:cubicBezTo>
                    <a:cubicBezTo>
                      <a:pt x="93" y="0"/>
                      <a:pt x="113" y="1"/>
                      <a:pt x="128" y="4"/>
                    </a:cubicBezTo>
                    <a:cubicBezTo>
                      <a:pt x="143" y="7"/>
                      <a:pt x="155" y="16"/>
                      <a:pt x="155" y="16"/>
                    </a:cubicBezTo>
                    <a:close/>
                    <a:moveTo>
                      <a:pt x="36" y="16"/>
                    </a:moveTo>
                    <a:cubicBezTo>
                      <a:pt x="40" y="23"/>
                      <a:pt x="55" y="27"/>
                      <a:pt x="83" y="27"/>
                    </a:cubicBezTo>
                    <a:cubicBezTo>
                      <a:pt x="111" y="27"/>
                      <a:pt x="123" y="23"/>
                      <a:pt x="119" y="16"/>
                    </a:cubicBezTo>
                    <a:cubicBezTo>
                      <a:pt x="115" y="9"/>
                      <a:pt x="100" y="5"/>
                      <a:pt x="72" y="5"/>
                    </a:cubicBezTo>
                    <a:cubicBezTo>
                      <a:pt x="57" y="5"/>
                      <a:pt x="42" y="8"/>
                      <a:pt x="42" y="8"/>
                    </a:cubicBezTo>
                    <a:lnTo>
                      <a:pt x="36" y="16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6" name="Freeform 412"/>
              <p:cNvSpPr>
                <a:spLocks/>
              </p:cNvSpPr>
              <p:nvPr/>
            </p:nvSpPr>
            <p:spPr bwMode="auto">
              <a:xfrm>
                <a:off x="20499388" y="5572126"/>
                <a:ext cx="968375" cy="119063"/>
              </a:xfrm>
              <a:custGeom>
                <a:avLst/>
                <a:gdLst>
                  <a:gd name="T0" fmla="*/ 155 w 258"/>
                  <a:gd name="T1" fmla="*/ 32 h 32"/>
                  <a:gd name="T2" fmla="*/ 120 w 258"/>
                  <a:gd name="T3" fmla="*/ 32 h 32"/>
                  <a:gd name="T4" fmla="*/ 110 w 258"/>
                  <a:gd name="T5" fmla="*/ 13 h 32"/>
                  <a:gd name="T6" fmla="*/ 100 w 258"/>
                  <a:gd name="T7" fmla="*/ 7 h 32"/>
                  <a:gd name="T8" fmla="*/ 76 w 258"/>
                  <a:gd name="T9" fmla="*/ 5 h 32"/>
                  <a:gd name="T10" fmla="*/ 48 w 258"/>
                  <a:gd name="T11" fmla="*/ 8 h 32"/>
                  <a:gd name="T12" fmla="*/ 43 w 258"/>
                  <a:gd name="T13" fmla="*/ 16 h 32"/>
                  <a:gd name="T14" fmla="*/ 52 w 258"/>
                  <a:gd name="T15" fmla="*/ 32 h 32"/>
                  <a:gd name="T16" fmla="*/ 17 w 258"/>
                  <a:gd name="T17" fmla="*/ 32 h 32"/>
                  <a:gd name="T18" fmla="*/ 0 w 258"/>
                  <a:gd name="T19" fmla="*/ 0 h 32"/>
                  <a:gd name="T20" fmla="*/ 28 w 258"/>
                  <a:gd name="T21" fmla="*/ 0 h 32"/>
                  <a:gd name="T22" fmla="*/ 35 w 258"/>
                  <a:gd name="T23" fmla="*/ 5 h 32"/>
                  <a:gd name="T24" fmla="*/ 36 w 258"/>
                  <a:gd name="T25" fmla="*/ 5 h 32"/>
                  <a:gd name="T26" fmla="*/ 54 w 258"/>
                  <a:gd name="T27" fmla="*/ 1 h 32"/>
                  <a:gd name="T28" fmla="*/ 82 w 258"/>
                  <a:gd name="T29" fmla="*/ 0 h 32"/>
                  <a:gd name="T30" fmla="*/ 134 w 258"/>
                  <a:gd name="T31" fmla="*/ 5 h 32"/>
                  <a:gd name="T32" fmla="*/ 137 w 258"/>
                  <a:gd name="T33" fmla="*/ 5 h 32"/>
                  <a:gd name="T34" fmla="*/ 155 w 258"/>
                  <a:gd name="T35" fmla="*/ 1 h 32"/>
                  <a:gd name="T36" fmla="*/ 185 w 258"/>
                  <a:gd name="T37" fmla="*/ 0 h 32"/>
                  <a:gd name="T38" fmla="*/ 229 w 258"/>
                  <a:gd name="T39" fmla="*/ 3 h 32"/>
                  <a:gd name="T40" fmla="*/ 247 w 258"/>
                  <a:gd name="T41" fmla="*/ 11 h 32"/>
                  <a:gd name="T42" fmla="*/ 258 w 258"/>
                  <a:gd name="T43" fmla="*/ 32 h 32"/>
                  <a:gd name="T44" fmla="*/ 223 w 258"/>
                  <a:gd name="T45" fmla="*/ 32 h 32"/>
                  <a:gd name="T46" fmla="*/ 213 w 258"/>
                  <a:gd name="T47" fmla="*/ 13 h 32"/>
                  <a:gd name="T48" fmla="*/ 202 w 258"/>
                  <a:gd name="T49" fmla="*/ 7 h 32"/>
                  <a:gd name="T50" fmla="*/ 179 w 258"/>
                  <a:gd name="T51" fmla="*/ 5 h 32"/>
                  <a:gd name="T52" fmla="*/ 151 w 258"/>
                  <a:gd name="T53" fmla="*/ 8 h 32"/>
                  <a:gd name="T54" fmla="*/ 146 w 258"/>
                  <a:gd name="T55" fmla="*/ 15 h 32"/>
                  <a:gd name="T56" fmla="*/ 155 w 258"/>
                  <a:gd name="T57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258" h="32">
                    <a:moveTo>
                      <a:pt x="155" y="32"/>
                    </a:moveTo>
                    <a:cubicBezTo>
                      <a:pt x="143" y="32"/>
                      <a:pt x="132" y="32"/>
                      <a:pt x="120" y="32"/>
                    </a:cubicBezTo>
                    <a:cubicBezTo>
                      <a:pt x="116" y="25"/>
                      <a:pt x="113" y="19"/>
                      <a:pt x="110" y="13"/>
                    </a:cubicBezTo>
                    <a:cubicBezTo>
                      <a:pt x="100" y="7"/>
                      <a:pt x="100" y="7"/>
                      <a:pt x="100" y="7"/>
                    </a:cubicBezTo>
                    <a:cubicBezTo>
                      <a:pt x="100" y="7"/>
                      <a:pt x="86" y="5"/>
                      <a:pt x="76" y="5"/>
                    </a:cubicBezTo>
                    <a:cubicBezTo>
                      <a:pt x="63" y="5"/>
                      <a:pt x="48" y="8"/>
                      <a:pt x="48" y="8"/>
                    </a:cubicBezTo>
                    <a:cubicBezTo>
                      <a:pt x="43" y="16"/>
                      <a:pt x="43" y="16"/>
                      <a:pt x="43" y="16"/>
                    </a:cubicBezTo>
                    <a:cubicBezTo>
                      <a:pt x="52" y="32"/>
                      <a:pt x="52" y="32"/>
                      <a:pt x="52" y="32"/>
                    </a:cubicBezTo>
                    <a:cubicBezTo>
                      <a:pt x="40" y="32"/>
                      <a:pt x="28" y="32"/>
                      <a:pt x="17" y="32"/>
                    </a:cubicBezTo>
                    <a:cubicBezTo>
                      <a:pt x="11" y="21"/>
                      <a:pt x="6" y="11"/>
                      <a:pt x="0" y="0"/>
                    </a:cubicBezTo>
                    <a:cubicBezTo>
                      <a:pt x="9" y="0"/>
                      <a:pt x="19" y="0"/>
                      <a:pt x="28" y="0"/>
                    </a:cubicBezTo>
                    <a:cubicBezTo>
                      <a:pt x="35" y="5"/>
                      <a:pt x="35" y="5"/>
                      <a:pt x="35" y="5"/>
                    </a:cubicBezTo>
                    <a:cubicBezTo>
                      <a:pt x="36" y="5"/>
                      <a:pt x="36" y="5"/>
                      <a:pt x="36" y="5"/>
                    </a:cubicBezTo>
                    <a:cubicBezTo>
                      <a:pt x="36" y="5"/>
                      <a:pt x="46" y="2"/>
                      <a:pt x="54" y="1"/>
                    </a:cubicBezTo>
                    <a:cubicBezTo>
                      <a:pt x="62" y="0"/>
                      <a:pt x="72" y="0"/>
                      <a:pt x="82" y="0"/>
                    </a:cubicBezTo>
                    <a:cubicBezTo>
                      <a:pt x="107" y="0"/>
                      <a:pt x="124" y="1"/>
                      <a:pt x="134" y="5"/>
                    </a:cubicBezTo>
                    <a:cubicBezTo>
                      <a:pt x="137" y="5"/>
                      <a:pt x="137" y="5"/>
                      <a:pt x="137" y="5"/>
                    </a:cubicBezTo>
                    <a:cubicBezTo>
                      <a:pt x="137" y="5"/>
                      <a:pt x="147" y="2"/>
                      <a:pt x="155" y="1"/>
                    </a:cubicBezTo>
                    <a:cubicBezTo>
                      <a:pt x="163" y="0"/>
                      <a:pt x="173" y="0"/>
                      <a:pt x="185" y="0"/>
                    </a:cubicBezTo>
                    <a:cubicBezTo>
                      <a:pt x="204" y="0"/>
                      <a:pt x="219" y="1"/>
                      <a:pt x="229" y="3"/>
                    </a:cubicBezTo>
                    <a:cubicBezTo>
                      <a:pt x="238" y="5"/>
                      <a:pt x="247" y="11"/>
                      <a:pt x="247" y="11"/>
                    </a:cubicBezTo>
                    <a:cubicBezTo>
                      <a:pt x="250" y="18"/>
                      <a:pt x="254" y="25"/>
                      <a:pt x="258" y="32"/>
                    </a:cubicBezTo>
                    <a:cubicBezTo>
                      <a:pt x="246" y="32"/>
                      <a:pt x="235" y="32"/>
                      <a:pt x="223" y="32"/>
                    </a:cubicBezTo>
                    <a:cubicBezTo>
                      <a:pt x="220" y="25"/>
                      <a:pt x="216" y="19"/>
                      <a:pt x="213" y="13"/>
                    </a:cubicBezTo>
                    <a:cubicBezTo>
                      <a:pt x="202" y="7"/>
                      <a:pt x="202" y="7"/>
                      <a:pt x="202" y="7"/>
                    </a:cubicBezTo>
                    <a:cubicBezTo>
                      <a:pt x="202" y="7"/>
                      <a:pt x="189" y="5"/>
                      <a:pt x="179" y="5"/>
                    </a:cubicBezTo>
                    <a:cubicBezTo>
                      <a:pt x="166" y="5"/>
                      <a:pt x="151" y="8"/>
                      <a:pt x="151" y="8"/>
                    </a:cubicBezTo>
                    <a:cubicBezTo>
                      <a:pt x="146" y="15"/>
                      <a:pt x="146" y="15"/>
                      <a:pt x="146" y="15"/>
                    </a:cubicBezTo>
                    <a:lnTo>
                      <a:pt x="155" y="32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7" name="Freeform 413"/>
              <p:cNvSpPr>
                <a:spLocks/>
              </p:cNvSpPr>
              <p:nvPr/>
            </p:nvSpPr>
            <p:spPr bwMode="auto">
              <a:xfrm>
                <a:off x="21583650" y="5572126"/>
                <a:ext cx="971550" cy="119063"/>
              </a:xfrm>
              <a:custGeom>
                <a:avLst/>
                <a:gdLst>
                  <a:gd name="T0" fmla="*/ 155 w 259"/>
                  <a:gd name="T1" fmla="*/ 32 h 32"/>
                  <a:gd name="T2" fmla="*/ 120 w 259"/>
                  <a:gd name="T3" fmla="*/ 32 h 32"/>
                  <a:gd name="T4" fmla="*/ 109 w 259"/>
                  <a:gd name="T5" fmla="*/ 13 h 32"/>
                  <a:gd name="T6" fmla="*/ 99 w 259"/>
                  <a:gd name="T7" fmla="*/ 7 h 32"/>
                  <a:gd name="T8" fmla="*/ 76 w 259"/>
                  <a:gd name="T9" fmla="*/ 5 h 32"/>
                  <a:gd name="T10" fmla="*/ 48 w 259"/>
                  <a:gd name="T11" fmla="*/ 8 h 32"/>
                  <a:gd name="T12" fmla="*/ 43 w 259"/>
                  <a:gd name="T13" fmla="*/ 16 h 32"/>
                  <a:gd name="T14" fmla="*/ 52 w 259"/>
                  <a:gd name="T15" fmla="*/ 32 h 32"/>
                  <a:gd name="T16" fmla="*/ 17 w 259"/>
                  <a:gd name="T17" fmla="*/ 32 h 32"/>
                  <a:gd name="T18" fmla="*/ 0 w 259"/>
                  <a:gd name="T19" fmla="*/ 0 h 32"/>
                  <a:gd name="T20" fmla="*/ 27 w 259"/>
                  <a:gd name="T21" fmla="*/ 0 h 32"/>
                  <a:gd name="T22" fmla="*/ 34 w 259"/>
                  <a:gd name="T23" fmla="*/ 5 h 32"/>
                  <a:gd name="T24" fmla="*/ 36 w 259"/>
                  <a:gd name="T25" fmla="*/ 5 h 32"/>
                  <a:gd name="T26" fmla="*/ 53 w 259"/>
                  <a:gd name="T27" fmla="*/ 1 h 32"/>
                  <a:gd name="T28" fmla="*/ 81 w 259"/>
                  <a:gd name="T29" fmla="*/ 0 h 32"/>
                  <a:gd name="T30" fmla="*/ 134 w 259"/>
                  <a:gd name="T31" fmla="*/ 5 h 32"/>
                  <a:gd name="T32" fmla="*/ 136 w 259"/>
                  <a:gd name="T33" fmla="*/ 5 h 32"/>
                  <a:gd name="T34" fmla="*/ 155 w 259"/>
                  <a:gd name="T35" fmla="*/ 1 h 32"/>
                  <a:gd name="T36" fmla="*/ 184 w 259"/>
                  <a:gd name="T37" fmla="*/ 0 h 32"/>
                  <a:gd name="T38" fmla="*/ 228 w 259"/>
                  <a:gd name="T39" fmla="*/ 3 h 32"/>
                  <a:gd name="T40" fmla="*/ 246 w 259"/>
                  <a:gd name="T41" fmla="*/ 11 h 32"/>
                  <a:gd name="T42" fmla="*/ 259 w 259"/>
                  <a:gd name="T43" fmla="*/ 32 h 32"/>
                  <a:gd name="T44" fmla="*/ 224 w 259"/>
                  <a:gd name="T45" fmla="*/ 32 h 32"/>
                  <a:gd name="T46" fmla="*/ 212 w 259"/>
                  <a:gd name="T47" fmla="*/ 13 h 32"/>
                  <a:gd name="T48" fmla="*/ 202 w 259"/>
                  <a:gd name="T49" fmla="*/ 7 h 32"/>
                  <a:gd name="T50" fmla="*/ 179 w 259"/>
                  <a:gd name="T51" fmla="*/ 5 h 32"/>
                  <a:gd name="T52" fmla="*/ 151 w 259"/>
                  <a:gd name="T53" fmla="*/ 8 h 32"/>
                  <a:gd name="T54" fmla="*/ 146 w 259"/>
                  <a:gd name="T55" fmla="*/ 15 h 32"/>
                  <a:gd name="T56" fmla="*/ 155 w 259"/>
                  <a:gd name="T57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259" h="32">
                    <a:moveTo>
                      <a:pt x="155" y="32"/>
                    </a:moveTo>
                    <a:cubicBezTo>
                      <a:pt x="144" y="32"/>
                      <a:pt x="132" y="32"/>
                      <a:pt x="120" y="32"/>
                    </a:cubicBezTo>
                    <a:cubicBezTo>
                      <a:pt x="117" y="25"/>
                      <a:pt x="113" y="19"/>
                      <a:pt x="109" y="13"/>
                    </a:cubicBezTo>
                    <a:cubicBezTo>
                      <a:pt x="99" y="7"/>
                      <a:pt x="99" y="7"/>
                      <a:pt x="99" y="7"/>
                    </a:cubicBezTo>
                    <a:cubicBezTo>
                      <a:pt x="99" y="7"/>
                      <a:pt x="86" y="5"/>
                      <a:pt x="76" y="5"/>
                    </a:cubicBezTo>
                    <a:cubicBezTo>
                      <a:pt x="63" y="5"/>
                      <a:pt x="48" y="8"/>
                      <a:pt x="48" y="8"/>
                    </a:cubicBezTo>
                    <a:cubicBezTo>
                      <a:pt x="43" y="16"/>
                      <a:pt x="43" y="16"/>
                      <a:pt x="43" y="16"/>
                    </a:cubicBezTo>
                    <a:cubicBezTo>
                      <a:pt x="52" y="32"/>
                      <a:pt x="52" y="32"/>
                      <a:pt x="52" y="32"/>
                    </a:cubicBezTo>
                    <a:cubicBezTo>
                      <a:pt x="41" y="32"/>
                      <a:pt x="29" y="32"/>
                      <a:pt x="17" y="32"/>
                    </a:cubicBezTo>
                    <a:cubicBezTo>
                      <a:pt x="12" y="21"/>
                      <a:pt x="6" y="11"/>
                      <a:pt x="0" y="0"/>
                    </a:cubicBezTo>
                    <a:cubicBezTo>
                      <a:pt x="9" y="0"/>
                      <a:pt x="18" y="0"/>
                      <a:pt x="27" y="0"/>
                    </a:cubicBezTo>
                    <a:cubicBezTo>
                      <a:pt x="34" y="5"/>
                      <a:pt x="34" y="5"/>
                      <a:pt x="34" y="5"/>
                    </a:cubicBezTo>
                    <a:cubicBezTo>
                      <a:pt x="36" y="5"/>
                      <a:pt x="36" y="5"/>
                      <a:pt x="36" y="5"/>
                    </a:cubicBezTo>
                    <a:cubicBezTo>
                      <a:pt x="36" y="5"/>
                      <a:pt x="46" y="2"/>
                      <a:pt x="53" y="1"/>
                    </a:cubicBezTo>
                    <a:cubicBezTo>
                      <a:pt x="62" y="0"/>
                      <a:pt x="71" y="0"/>
                      <a:pt x="81" y="0"/>
                    </a:cubicBezTo>
                    <a:cubicBezTo>
                      <a:pt x="106" y="0"/>
                      <a:pt x="124" y="1"/>
                      <a:pt x="134" y="5"/>
                    </a:cubicBezTo>
                    <a:cubicBezTo>
                      <a:pt x="136" y="5"/>
                      <a:pt x="136" y="5"/>
                      <a:pt x="136" y="5"/>
                    </a:cubicBezTo>
                    <a:cubicBezTo>
                      <a:pt x="136" y="5"/>
                      <a:pt x="146" y="2"/>
                      <a:pt x="155" y="1"/>
                    </a:cubicBezTo>
                    <a:cubicBezTo>
                      <a:pt x="163" y="0"/>
                      <a:pt x="173" y="0"/>
                      <a:pt x="184" y="0"/>
                    </a:cubicBezTo>
                    <a:cubicBezTo>
                      <a:pt x="203" y="0"/>
                      <a:pt x="218" y="1"/>
                      <a:pt x="228" y="3"/>
                    </a:cubicBezTo>
                    <a:cubicBezTo>
                      <a:pt x="238" y="5"/>
                      <a:pt x="246" y="11"/>
                      <a:pt x="246" y="11"/>
                    </a:cubicBezTo>
                    <a:cubicBezTo>
                      <a:pt x="250" y="18"/>
                      <a:pt x="254" y="25"/>
                      <a:pt x="259" y="32"/>
                    </a:cubicBezTo>
                    <a:cubicBezTo>
                      <a:pt x="247" y="32"/>
                      <a:pt x="235" y="32"/>
                      <a:pt x="224" y="32"/>
                    </a:cubicBezTo>
                    <a:cubicBezTo>
                      <a:pt x="220" y="25"/>
                      <a:pt x="216" y="19"/>
                      <a:pt x="212" y="13"/>
                    </a:cubicBezTo>
                    <a:cubicBezTo>
                      <a:pt x="202" y="7"/>
                      <a:pt x="202" y="7"/>
                      <a:pt x="202" y="7"/>
                    </a:cubicBezTo>
                    <a:cubicBezTo>
                      <a:pt x="202" y="7"/>
                      <a:pt x="189" y="5"/>
                      <a:pt x="179" y="5"/>
                    </a:cubicBezTo>
                    <a:cubicBezTo>
                      <a:pt x="165" y="5"/>
                      <a:pt x="151" y="8"/>
                      <a:pt x="151" y="8"/>
                    </a:cubicBezTo>
                    <a:cubicBezTo>
                      <a:pt x="146" y="15"/>
                      <a:pt x="146" y="15"/>
                      <a:pt x="146" y="15"/>
                    </a:cubicBezTo>
                    <a:lnTo>
                      <a:pt x="155" y="32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8" name="Freeform 414"/>
              <p:cNvSpPr>
                <a:spLocks noEditPoints="1"/>
              </p:cNvSpPr>
              <p:nvPr/>
            </p:nvSpPr>
            <p:spPr bwMode="auto">
              <a:xfrm>
                <a:off x="22671088" y="5572126"/>
                <a:ext cx="541338" cy="119063"/>
              </a:xfrm>
              <a:custGeom>
                <a:avLst/>
                <a:gdLst>
                  <a:gd name="T0" fmla="*/ 119 w 144"/>
                  <a:gd name="T1" fmla="*/ 32 h 32"/>
                  <a:gd name="T2" fmla="*/ 110 w 144"/>
                  <a:gd name="T3" fmla="*/ 27 h 32"/>
                  <a:gd name="T4" fmla="*/ 109 w 144"/>
                  <a:gd name="T5" fmla="*/ 27 h 32"/>
                  <a:gd name="T6" fmla="*/ 87 w 144"/>
                  <a:gd name="T7" fmla="*/ 32 h 32"/>
                  <a:gd name="T8" fmla="*/ 57 w 144"/>
                  <a:gd name="T9" fmla="*/ 32 h 32"/>
                  <a:gd name="T10" fmla="*/ 18 w 144"/>
                  <a:gd name="T11" fmla="*/ 30 h 32"/>
                  <a:gd name="T12" fmla="*/ 0 w 144"/>
                  <a:gd name="T13" fmla="*/ 23 h 32"/>
                  <a:gd name="T14" fmla="*/ 14 w 144"/>
                  <a:gd name="T15" fmla="*/ 15 h 32"/>
                  <a:gd name="T16" fmla="*/ 70 w 144"/>
                  <a:gd name="T17" fmla="*/ 13 h 32"/>
                  <a:gd name="T18" fmla="*/ 98 w 144"/>
                  <a:gd name="T19" fmla="*/ 13 h 32"/>
                  <a:gd name="T20" fmla="*/ 97 w 144"/>
                  <a:gd name="T21" fmla="*/ 11 h 32"/>
                  <a:gd name="T22" fmla="*/ 87 w 144"/>
                  <a:gd name="T23" fmla="*/ 6 h 32"/>
                  <a:gd name="T24" fmla="*/ 64 w 144"/>
                  <a:gd name="T25" fmla="*/ 5 h 32"/>
                  <a:gd name="T26" fmla="*/ 40 w 144"/>
                  <a:gd name="T27" fmla="*/ 6 h 32"/>
                  <a:gd name="T28" fmla="*/ 19 w 144"/>
                  <a:gd name="T29" fmla="*/ 7 h 32"/>
                  <a:gd name="T30" fmla="*/ 5 w 144"/>
                  <a:gd name="T31" fmla="*/ 3 h 32"/>
                  <a:gd name="T32" fmla="*/ 33 w 144"/>
                  <a:gd name="T33" fmla="*/ 1 h 32"/>
                  <a:gd name="T34" fmla="*/ 62 w 144"/>
                  <a:gd name="T35" fmla="*/ 0 h 32"/>
                  <a:gd name="T36" fmla="*/ 110 w 144"/>
                  <a:gd name="T37" fmla="*/ 3 h 32"/>
                  <a:gd name="T38" fmla="*/ 131 w 144"/>
                  <a:gd name="T39" fmla="*/ 11 h 32"/>
                  <a:gd name="T40" fmla="*/ 144 w 144"/>
                  <a:gd name="T41" fmla="*/ 32 h 32"/>
                  <a:gd name="T42" fmla="*/ 119 w 144"/>
                  <a:gd name="T43" fmla="*/ 32 h 32"/>
                  <a:gd name="T44" fmla="*/ 65 w 144"/>
                  <a:gd name="T45" fmla="*/ 27 h 32"/>
                  <a:gd name="T46" fmla="*/ 94 w 144"/>
                  <a:gd name="T47" fmla="*/ 25 h 32"/>
                  <a:gd name="T48" fmla="*/ 102 w 144"/>
                  <a:gd name="T49" fmla="*/ 19 h 32"/>
                  <a:gd name="T50" fmla="*/ 100 w 144"/>
                  <a:gd name="T51" fmla="*/ 17 h 32"/>
                  <a:gd name="T52" fmla="*/ 79 w 144"/>
                  <a:gd name="T53" fmla="*/ 17 h 32"/>
                  <a:gd name="T54" fmla="*/ 45 w 144"/>
                  <a:gd name="T55" fmla="*/ 18 h 32"/>
                  <a:gd name="T56" fmla="*/ 36 w 144"/>
                  <a:gd name="T57" fmla="*/ 23 h 32"/>
                  <a:gd name="T58" fmla="*/ 45 w 144"/>
                  <a:gd name="T59" fmla="*/ 26 h 32"/>
                  <a:gd name="T60" fmla="*/ 65 w 144"/>
                  <a:gd name="T61" fmla="*/ 2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44" h="32">
                    <a:moveTo>
                      <a:pt x="119" y="32"/>
                    </a:moveTo>
                    <a:cubicBezTo>
                      <a:pt x="110" y="27"/>
                      <a:pt x="110" y="27"/>
                      <a:pt x="110" y="27"/>
                    </a:cubicBezTo>
                    <a:cubicBezTo>
                      <a:pt x="109" y="27"/>
                      <a:pt x="109" y="27"/>
                      <a:pt x="109" y="27"/>
                    </a:cubicBezTo>
                    <a:cubicBezTo>
                      <a:pt x="102" y="29"/>
                      <a:pt x="95" y="31"/>
                      <a:pt x="87" y="32"/>
                    </a:cubicBezTo>
                    <a:cubicBezTo>
                      <a:pt x="80" y="32"/>
                      <a:pt x="70" y="32"/>
                      <a:pt x="57" y="32"/>
                    </a:cubicBezTo>
                    <a:cubicBezTo>
                      <a:pt x="41" y="32"/>
                      <a:pt x="28" y="32"/>
                      <a:pt x="18" y="30"/>
                    </a:cubicBezTo>
                    <a:cubicBezTo>
                      <a:pt x="8" y="28"/>
                      <a:pt x="0" y="23"/>
                      <a:pt x="0" y="23"/>
                    </a:cubicBezTo>
                    <a:cubicBezTo>
                      <a:pt x="0" y="23"/>
                      <a:pt x="3" y="17"/>
                      <a:pt x="14" y="15"/>
                    </a:cubicBezTo>
                    <a:cubicBezTo>
                      <a:pt x="26" y="14"/>
                      <a:pt x="44" y="13"/>
                      <a:pt x="70" y="13"/>
                    </a:cubicBezTo>
                    <a:cubicBezTo>
                      <a:pt x="79" y="13"/>
                      <a:pt x="89" y="13"/>
                      <a:pt x="98" y="13"/>
                    </a:cubicBezTo>
                    <a:cubicBezTo>
                      <a:pt x="97" y="11"/>
                      <a:pt x="97" y="11"/>
                      <a:pt x="97" y="11"/>
                    </a:cubicBezTo>
                    <a:cubicBezTo>
                      <a:pt x="87" y="6"/>
                      <a:pt x="87" y="6"/>
                      <a:pt x="87" y="6"/>
                    </a:cubicBezTo>
                    <a:cubicBezTo>
                      <a:pt x="87" y="6"/>
                      <a:pt x="74" y="5"/>
                      <a:pt x="64" y="5"/>
                    </a:cubicBezTo>
                    <a:cubicBezTo>
                      <a:pt x="55" y="5"/>
                      <a:pt x="47" y="5"/>
                      <a:pt x="40" y="6"/>
                    </a:cubicBezTo>
                    <a:cubicBezTo>
                      <a:pt x="32" y="6"/>
                      <a:pt x="25" y="7"/>
                      <a:pt x="19" y="7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13" y="2"/>
                      <a:pt x="22" y="1"/>
                      <a:pt x="33" y="1"/>
                    </a:cubicBezTo>
                    <a:cubicBezTo>
                      <a:pt x="43" y="0"/>
                      <a:pt x="53" y="0"/>
                      <a:pt x="62" y="0"/>
                    </a:cubicBezTo>
                    <a:cubicBezTo>
                      <a:pt x="83" y="0"/>
                      <a:pt x="99" y="1"/>
                      <a:pt x="110" y="3"/>
                    </a:cubicBezTo>
                    <a:cubicBezTo>
                      <a:pt x="122" y="4"/>
                      <a:pt x="131" y="11"/>
                      <a:pt x="131" y="11"/>
                    </a:cubicBezTo>
                    <a:cubicBezTo>
                      <a:pt x="136" y="18"/>
                      <a:pt x="140" y="25"/>
                      <a:pt x="144" y="32"/>
                    </a:cubicBezTo>
                    <a:cubicBezTo>
                      <a:pt x="136" y="32"/>
                      <a:pt x="128" y="32"/>
                      <a:pt x="119" y="32"/>
                    </a:cubicBezTo>
                    <a:close/>
                    <a:moveTo>
                      <a:pt x="65" y="27"/>
                    </a:moveTo>
                    <a:cubicBezTo>
                      <a:pt x="78" y="27"/>
                      <a:pt x="87" y="26"/>
                      <a:pt x="94" y="25"/>
                    </a:cubicBezTo>
                    <a:cubicBezTo>
                      <a:pt x="101" y="24"/>
                      <a:pt x="102" y="19"/>
                      <a:pt x="102" y="19"/>
                    </a:cubicBezTo>
                    <a:cubicBezTo>
                      <a:pt x="100" y="17"/>
                      <a:pt x="100" y="17"/>
                      <a:pt x="100" y="17"/>
                    </a:cubicBezTo>
                    <a:cubicBezTo>
                      <a:pt x="93" y="17"/>
                      <a:pt x="86" y="17"/>
                      <a:pt x="79" y="17"/>
                    </a:cubicBezTo>
                    <a:cubicBezTo>
                      <a:pt x="63" y="17"/>
                      <a:pt x="52" y="18"/>
                      <a:pt x="45" y="18"/>
                    </a:cubicBezTo>
                    <a:cubicBezTo>
                      <a:pt x="38" y="19"/>
                      <a:pt x="36" y="23"/>
                      <a:pt x="36" y="23"/>
                    </a:cubicBezTo>
                    <a:cubicBezTo>
                      <a:pt x="45" y="26"/>
                      <a:pt x="45" y="26"/>
                      <a:pt x="45" y="26"/>
                    </a:cubicBezTo>
                    <a:cubicBezTo>
                      <a:pt x="45" y="26"/>
                      <a:pt x="56" y="27"/>
                      <a:pt x="65" y="27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9" name="Freeform 415"/>
              <p:cNvSpPr>
                <a:spLocks/>
              </p:cNvSpPr>
              <p:nvPr/>
            </p:nvSpPr>
            <p:spPr bwMode="auto">
              <a:xfrm>
                <a:off x="23320375" y="5572126"/>
                <a:ext cx="615950" cy="119063"/>
              </a:xfrm>
              <a:custGeom>
                <a:avLst/>
                <a:gdLst>
                  <a:gd name="T0" fmla="*/ 164 w 164"/>
                  <a:gd name="T1" fmla="*/ 32 h 32"/>
                  <a:gd name="T2" fmla="*/ 129 w 164"/>
                  <a:gd name="T3" fmla="*/ 32 h 32"/>
                  <a:gd name="T4" fmla="*/ 117 w 164"/>
                  <a:gd name="T5" fmla="*/ 13 h 32"/>
                  <a:gd name="T6" fmla="*/ 105 w 164"/>
                  <a:gd name="T7" fmla="*/ 7 h 32"/>
                  <a:gd name="T8" fmla="*/ 80 w 164"/>
                  <a:gd name="T9" fmla="*/ 5 h 32"/>
                  <a:gd name="T10" fmla="*/ 50 w 164"/>
                  <a:gd name="T11" fmla="*/ 8 h 32"/>
                  <a:gd name="T12" fmla="*/ 45 w 164"/>
                  <a:gd name="T13" fmla="*/ 16 h 32"/>
                  <a:gd name="T14" fmla="*/ 55 w 164"/>
                  <a:gd name="T15" fmla="*/ 32 h 32"/>
                  <a:gd name="T16" fmla="*/ 20 w 164"/>
                  <a:gd name="T17" fmla="*/ 32 h 32"/>
                  <a:gd name="T18" fmla="*/ 0 w 164"/>
                  <a:gd name="T19" fmla="*/ 0 h 32"/>
                  <a:gd name="T20" fmla="*/ 27 w 164"/>
                  <a:gd name="T21" fmla="*/ 0 h 32"/>
                  <a:gd name="T22" fmla="*/ 35 w 164"/>
                  <a:gd name="T23" fmla="*/ 5 h 32"/>
                  <a:gd name="T24" fmla="*/ 37 w 164"/>
                  <a:gd name="T25" fmla="*/ 5 h 32"/>
                  <a:gd name="T26" fmla="*/ 55 w 164"/>
                  <a:gd name="T27" fmla="*/ 1 h 32"/>
                  <a:gd name="T28" fmla="*/ 85 w 164"/>
                  <a:gd name="T29" fmla="*/ 0 h 32"/>
                  <a:gd name="T30" fmla="*/ 151 w 164"/>
                  <a:gd name="T31" fmla="*/ 11 h 32"/>
                  <a:gd name="T32" fmla="*/ 164 w 164"/>
                  <a:gd name="T33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64" h="32">
                    <a:moveTo>
                      <a:pt x="164" y="32"/>
                    </a:moveTo>
                    <a:cubicBezTo>
                      <a:pt x="152" y="32"/>
                      <a:pt x="141" y="32"/>
                      <a:pt x="129" y="32"/>
                    </a:cubicBezTo>
                    <a:cubicBezTo>
                      <a:pt x="125" y="25"/>
                      <a:pt x="121" y="19"/>
                      <a:pt x="117" y="13"/>
                    </a:cubicBezTo>
                    <a:cubicBezTo>
                      <a:pt x="105" y="7"/>
                      <a:pt x="105" y="7"/>
                      <a:pt x="105" y="7"/>
                    </a:cubicBezTo>
                    <a:cubicBezTo>
                      <a:pt x="100" y="6"/>
                      <a:pt x="91" y="5"/>
                      <a:pt x="80" y="5"/>
                    </a:cubicBezTo>
                    <a:cubicBezTo>
                      <a:pt x="66" y="5"/>
                      <a:pt x="56" y="6"/>
                      <a:pt x="50" y="8"/>
                    </a:cubicBezTo>
                    <a:cubicBezTo>
                      <a:pt x="45" y="16"/>
                      <a:pt x="45" y="16"/>
                      <a:pt x="45" y="16"/>
                    </a:cubicBezTo>
                    <a:cubicBezTo>
                      <a:pt x="55" y="32"/>
                      <a:pt x="55" y="32"/>
                      <a:pt x="55" y="32"/>
                    </a:cubicBezTo>
                    <a:cubicBezTo>
                      <a:pt x="43" y="32"/>
                      <a:pt x="31" y="32"/>
                      <a:pt x="20" y="32"/>
                    </a:cubicBezTo>
                    <a:cubicBezTo>
                      <a:pt x="13" y="21"/>
                      <a:pt x="7" y="11"/>
                      <a:pt x="0" y="0"/>
                    </a:cubicBezTo>
                    <a:cubicBezTo>
                      <a:pt x="9" y="0"/>
                      <a:pt x="18" y="0"/>
                      <a:pt x="27" y="0"/>
                    </a:cubicBezTo>
                    <a:cubicBezTo>
                      <a:pt x="35" y="5"/>
                      <a:pt x="35" y="5"/>
                      <a:pt x="35" y="5"/>
                    </a:cubicBezTo>
                    <a:cubicBezTo>
                      <a:pt x="37" y="5"/>
                      <a:pt x="37" y="5"/>
                      <a:pt x="37" y="5"/>
                    </a:cubicBezTo>
                    <a:cubicBezTo>
                      <a:pt x="37" y="5"/>
                      <a:pt x="47" y="2"/>
                      <a:pt x="55" y="1"/>
                    </a:cubicBezTo>
                    <a:cubicBezTo>
                      <a:pt x="64" y="0"/>
                      <a:pt x="74" y="0"/>
                      <a:pt x="85" y="0"/>
                    </a:cubicBezTo>
                    <a:cubicBezTo>
                      <a:pt x="124" y="0"/>
                      <a:pt x="146" y="4"/>
                      <a:pt x="151" y="11"/>
                    </a:cubicBezTo>
                    <a:cubicBezTo>
                      <a:pt x="155" y="18"/>
                      <a:pt x="159" y="25"/>
                      <a:pt x="164" y="3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0" name="Freeform 416"/>
              <p:cNvSpPr>
                <a:spLocks noEditPoints="1"/>
              </p:cNvSpPr>
              <p:nvPr/>
            </p:nvSpPr>
            <p:spPr bwMode="auto">
              <a:xfrm>
                <a:off x="24041100" y="5526088"/>
                <a:ext cx="595313" cy="165100"/>
              </a:xfrm>
              <a:custGeom>
                <a:avLst/>
                <a:gdLst>
                  <a:gd name="T0" fmla="*/ 76 w 159"/>
                  <a:gd name="T1" fmla="*/ 44 h 44"/>
                  <a:gd name="T2" fmla="*/ 25 w 159"/>
                  <a:gd name="T3" fmla="*/ 40 h 44"/>
                  <a:gd name="T4" fmla="*/ 0 w 159"/>
                  <a:gd name="T5" fmla="*/ 28 h 44"/>
                  <a:gd name="T6" fmla="*/ 10 w 159"/>
                  <a:gd name="T7" fmla="*/ 16 h 44"/>
                  <a:gd name="T8" fmla="*/ 55 w 159"/>
                  <a:gd name="T9" fmla="*/ 12 h 44"/>
                  <a:gd name="T10" fmla="*/ 107 w 159"/>
                  <a:gd name="T11" fmla="*/ 16 h 44"/>
                  <a:gd name="T12" fmla="*/ 109 w 159"/>
                  <a:gd name="T13" fmla="*/ 16 h 44"/>
                  <a:gd name="T14" fmla="*/ 103 w 159"/>
                  <a:gd name="T15" fmla="*/ 11 h 44"/>
                  <a:gd name="T16" fmla="*/ 95 w 159"/>
                  <a:gd name="T17" fmla="*/ 0 h 44"/>
                  <a:gd name="T18" fmla="*/ 130 w 159"/>
                  <a:gd name="T19" fmla="*/ 0 h 44"/>
                  <a:gd name="T20" fmla="*/ 159 w 159"/>
                  <a:gd name="T21" fmla="*/ 44 h 44"/>
                  <a:gd name="T22" fmla="*/ 132 w 159"/>
                  <a:gd name="T23" fmla="*/ 44 h 44"/>
                  <a:gd name="T24" fmla="*/ 123 w 159"/>
                  <a:gd name="T25" fmla="*/ 40 h 44"/>
                  <a:gd name="T26" fmla="*/ 122 w 159"/>
                  <a:gd name="T27" fmla="*/ 40 h 44"/>
                  <a:gd name="T28" fmla="*/ 76 w 159"/>
                  <a:gd name="T29" fmla="*/ 44 h 44"/>
                  <a:gd name="T30" fmla="*/ 81 w 159"/>
                  <a:gd name="T31" fmla="*/ 39 h 44"/>
                  <a:gd name="T32" fmla="*/ 111 w 159"/>
                  <a:gd name="T33" fmla="*/ 37 h 44"/>
                  <a:gd name="T34" fmla="*/ 116 w 159"/>
                  <a:gd name="T35" fmla="*/ 29 h 44"/>
                  <a:gd name="T36" fmla="*/ 115 w 159"/>
                  <a:gd name="T37" fmla="*/ 28 h 44"/>
                  <a:gd name="T38" fmla="*/ 100 w 159"/>
                  <a:gd name="T39" fmla="*/ 20 h 44"/>
                  <a:gd name="T40" fmla="*/ 67 w 159"/>
                  <a:gd name="T41" fmla="*/ 17 h 44"/>
                  <a:gd name="T42" fmla="*/ 41 w 159"/>
                  <a:gd name="T43" fmla="*/ 20 h 44"/>
                  <a:gd name="T44" fmla="*/ 36 w 159"/>
                  <a:gd name="T45" fmla="*/ 28 h 44"/>
                  <a:gd name="T46" fmla="*/ 51 w 159"/>
                  <a:gd name="T47" fmla="*/ 36 h 44"/>
                  <a:gd name="T48" fmla="*/ 81 w 159"/>
                  <a:gd name="T49" fmla="*/ 39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59" h="44">
                    <a:moveTo>
                      <a:pt x="76" y="44"/>
                    </a:moveTo>
                    <a:cubicBezTo>
                      <a:pt x="55" y="44"/>
                      <a:pt x="38" y="43"/>
                      <a:pt x="25" y="40"/>
                    </a:cubicBezTo>
                    <a:cubicBezTo>
                      <a:pt x="12" y="37"/>
                      <a:pt x="0" y="28"/>
                      <a:pt x="0" y="28"/>
                    </a:cubicBezTo>
                    <a:cubicBezTo>
                      <a:pt x="0" y="28"/>
                      <a:pt x="0" y="19"/>
                      <a:pt x="10" y="16"/>
                    </a:cubicBezTo>
                    <a:cubicBezTo>
                      <a:pt x="19" y="13"/>
                      <a:pt x="34" y="12"/>
                      <a:pt x="55" y="12"/>
                    </a:cubicBezTo>
                    <a:cubicBezTo>
                      <a:pt x="76" y="12"/>
                      <a:pt x="94" y="13"/>
                      <a:pt x="107" y="16"/>
                    </a:cubicBezTo>
                    <a:cubicBezTo>
                      <a:pt x="109" y="16"/>
                      <a:pt x="109" y="16"/>
                      <a:pt x="109" y="16"/>
                    </a:cubicBezTo>
                    <a:cubicBezTo>
                      <a:pt x="103" y="11"/>
                      <a:pt x="103" y="11"/>
                      <a:pt x="103" y="11"/>
                    </a:cubicBezTo>
                    <a:cubicBezTo>
                      <a:pt x="95" y="0"/>
                      <a:pt x="95" y="0"/>
                      <a:pt x="95" y="0"/>
                    </a:cubicBezTo>
                    <a:cubicBezTo>
                      <a:pt x="107" y="0"/>
                      <a:pt x="118" y="0"/>
                      <a:pt x="130" y="0"/>
                    </a:cubicBezTo>
                    <a:cubicBezTo>
                      <a:pt x="140" y="15"/>
                      <a:pt x="149" y="29"/>
                      <a:pt x="159" y="44"/>
                    </a:cubicBezTo>
                    <a:cubicBezTo>
                      <a:pt x="150" y="44"/>
                      <a:pt x="141" y="44"/>
                      <a:pt x="132" y="44"/>
                    </a:cubicBezTo>
                    <a:cubicBezTo>
                      <a:pt x="123" y="40"/>
                      <a:pt x="123" y="40"/>
                      <a:pt x="123" y="40"/>
                    </a:cubicBezTo>
                    <a:cubicBezTo>
                      <a:pt x="122" y="40"/>
                      <a:pt x="122" y="40"/>
                      <a:pt x="122" y="40"/>
                    </a:cubicBezTo>
                    <a:cubicBezTo>
                      <a:pt x="112" y="43"/>
                      <a:pt x="97" y="44"/>
                      <a:pt x="76" y="44"/>
                    </a:cubicBezTo>
                    <a:close/>
                    <a:moveTo>
                      <a:pt x="81" y="39"/>
                    </a:moveTo>
                    <a:cubicBezTo>
                      <a:pt x="96" y="39"/>
                      <a:pt x="111" y="37"/>
                      <a:pt x="111" y="37"/>
                    </a:cubicBezTo>
                    <a:cubicBezTo>
                      <a:pt x="116" y="29"/>
                      <a:pt x="116" y="29"/>
                      <a:pt x="116" y="29"/>
                    </a:cubicBezTo>
                    <a:cubicBezTo>
                      <a:pt x="115" y="28"/>
                      <a:pt x="115" y="28"/>
                      <a:pt x="115" y="28"/>
                    </a:cubicBezTo>
                    <a:cubicBezTo>
                      <a:pt x="115" y="28"/>
                      <a:pt x="108" y="21"/>
                      <a:pt x="100" y="20"/>
                    </a:cubicBezTo>
                    <a:cubicBezTo>
                      <a:pt x="92" y="18"/>
                      <a:pt x="81" y="17"/>
                      <a:pt x="67" y="17"/>
                    </a:cubicBezTo>
                    <a:cubicBezTo>
                      <a:pt x="55" y="17"/>
                      <a:pt x="41" y="20"/>
                      <a:pt x="41" y="20"/>
                    </a:cubicBezTo>
                    <a:cubicBezTo>
                      <a:pt x="36" y="28"/>
                      <a:pt x="36" y="28"/>
                      <a:pt x="36" y="28"/>
                    </a:cubicBezTo>
                    <a:cubicBezTo>
                      <a:pt x="36" y="28"/>
                      <a:pt x="43" y="35"/>
                      <a:pt x="51" y="36"/>
                    </a:cubicBezTo>
                    <a:cubicBezTo>
                      <a:pt x="58" y="38"/>
                      <a:pt x="69" y="39"/>
                      <a:pt x="81" y="39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1" name="Freeform 417"/>
              <p:cNvSpPr>
                <a:spLocks/>
              </p:cNvSpPr>
              <p:nvPr/>
            </p:nvSpPr>
            <p:spPr bwMode="auto">
              <a:xfrm>
                <a:off x="-33608963" y="3462338"/>
                <a:ext cx="528638" cy="106363"/>
              </a:xfrm>
              <a:custGeom>
                <a:avLst/>
                <a:gdLst>
                  <a:gd name="T0" fmla="*/ 55 w 141"/>
                  <a:gd name="T1" fmla="*/ 28 h 28"/>
                  <a:gd name="T2" fmla="*/ 8 w 141"/>
                  <a:gd name="T3" fmla="*/ 24 h 28"/>
                  <a:gd name="T4" fmla="*/ 6 w 141"/>
                  <a:gd name="T5" fmla="*/ 14 h 28"/>
                  <a:gd name="T6" fmla="*/ 41 w 141"/>
                  <a:gd name="T7" fmla="*/ 4 h 28"/>
                  <a:gd name="T8" fmla="*/ 100 w 141"/>
                  <a:gd name="T9" fmla="*/ 0 h 28"/>
                  <a:gd name="T10" fmla="*/ 141 w 141"/>
                  <a:gd name="T11" fmla="*/ 2 h 28"/>
                  <a:gd name="T12" fmla="*/ 124 w 141"/>
                  <a:gd name="T13" fmla="*/ 6 h 28"/>
                  <a:gd name="T14" fmla="*/ 93 w 141"/>
                  <a:gd name="T15" fmla="*/ 5 h 28"/>
                  <a:gd name="T16" fmla="*/ 40 w 141"/>
                  <a:gd name="T17" fmla="*/ 14 h 28"/>
                  <a:gd name="T18" fmla="*/ 39 w 141"/>
                  <a:gd name="T19" fmla="*/ 21 h 28"/>
                  <a:gd name="T20" fmla="*/ 64 w 141"/>
                  <a:gd name="T21" fmla="*/ 23 h 28"/>
                  <a:gd name="T22" fmla="*/ 107 w 141"/>
                  <a:gd name="T23" fmla="*/ 21 h 28"/>
                  <a:gd name="T24" fmla="*/ 100 w 141"/>
                  <a:gd name="T25" fmla="*/ 26 h 28"/>
                  <a:gd name="T26" fmla="*/ 79 w 141"/>
                  <a:gd name="T27" fmla="*/ 28 h 28"/>
                  <a:gd name="T28" fmla="*/ 55 w 141"/>
                  <a:gd name="T29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41" h="28">
                    <a:moveTo>
                      <a:pt x="55" y="28"/>
                    </a:moveTo>
                    <a:cubicBezTo>
                      <a:pt x="32" y="28"/>
                      <a:pt x="17" y="27"/>
                      <a:pt x="8" y="24"/>
                    </a:cubicBezTo>
                    <a:cubicBezTo>
                      <a:pt x="0" y="22"/>
                      <a:pt x="0" y="19"/>
                      <a:pt x="6" y="14"/>
                    </a:cubicBezTo>
                    <a:cubicBezTo>
                      <a:pt x="13" y="10"/>
                      <a:pt x="25" y="6"/>
                      <a:pt x="41" y="4"/>
                    </a:cubicBezTo>
                    <a:cubicBezTo>
                      <a:pt x="57" y="1"/>
                      <a:pt x="77" y="0"/>
                      <a:pt x="100" y="0"/>
                    </a:cubicBezTo>
                    <a:cubicBezTo>
                      <a:pt x="116" y="0"/>
                      <a:pt x="130" y="1"/>
                      <a:pt x="141" y="2"/>
                    </a:cubicBezTo>
                    <a:cubicBezTo>
                      <a:pt x="124" y="6"/>
                      <a:pt x="124" y="6"/>
                      <a:pt x="124" y="6"/>
                    </a:cubicBezTo>
                    <a:cubicBezTo>
                      <a:pt x="112" y="5"/>
                      <a:pt x="102" y="5"/>
                      <a:pt x="93" y="5"/>
                    </a:cubicBezTo>
                    <a:cubicBezTo>
                      <a:pt x="67" y="5"/>
                      <a:pt x="49" y="8"/>
                      <a:pt x="40" y="14"/>
                    </a:cubicBezTo>
                    <a:cubicBezTo>
                      <a:pt x="39" y="21"/>
                      <a:pt x="39" y="21"/>
                      <a:pt x="39" y="21"/>
                    </a:cubicBezTo>
                    <a:cubicBezTo>
                      <a:pt x="39" y="21"/>
                      <a:pt x="51" y="23"/>
                      <a:pt x="64" y="23"/>
                    </a:cubicBezTo>
                    <a:cubicBezTo>
                      <a:pt x="78" y="23"/>
                      <a:pt x="93" y="22"/>
                      <a:pt x="107" y="21"/>
                    </a:cubicBezTo>
                    <a:cubicBezTo>
                      <a:pt x="100" y="26"/>
                      <a:pt x="100" y="26"/>
                      <a:pt x="100" y="26"/>
                    </a:cubicBezTo>
                    <a:cubicBezTo>
                      <a:pt x="93" y="27"/>
                      <a:pt x="86" y="27"/>
                      <a:pt x="79" y="28"/>
                    </a:cubicBezTo>
                    <a:cubicBezTo>
                      <a:pt x="72" y="28"/>
                      <a:pt x="64" y="28"/>
                      <a:pt x="55" y="28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2" name="Freeform 418"/>
              <p:cNvSpPr>
                <a:spLocks noEditPoints="1"/>
              </p:cNvSpPr>
              <p:nvPr/>
            </p:nvSpPr>
            <p:spPr bwMode="auto">
              <a:xfrm>
                <a:off x="-33113663" y="3462338"/>
                <a:ext cx="563563" cy="106363"/>
              </a:xfrm>
              <a:custGeom>
                <a:avLst/>
                <a:gdLst>
                  <a:gd name="T0" fmla="*/ 96 w 150"/>
                  <a:gd name="T1" fmla="*/ 27 h 28"/>
                  <a:gd name="T2" fmla="*/ 95 w 150"/>
                  <a:gd name="T3" fmla="*/ 24 h 28"/>
                  <a:gd name="T4" fmla="*/ 94 w 150"/>
                  <a:gd name="T5" fmla="*/ 24 h 28"/>
                  <a:gd name="T6" fmla="*/ 67 w 150"/>
                  <a:gd name="T7" fmla="*/ 27 h 28"/>
                  <a:gd name="T8" fmla="*/ 37 w 150"/>
                  <a:gd name="T9" fmla="*/ 28 h 28"/>
                  <a:gd name="T10" fmla="*/ 6 w 150"/>
                  <a:gd name="T11" fmla="*/ 26 h 28"/>
                  <a:gd name="T12" fmla="*/ 2 w 150"/>
                  <a:gd name="T13" fmla="*/ 20 h 28"/>
                  <a:gd name="T14" fmla="*/ 29 w 150"/>
                  <a:gd name="T15" fmla="*/ 14 h 28"/>
                  <a:gd name="T16" fmla="*/ 86 w 150"/>
                  <a:gd name="T17" fmla="*/ 11 h 28"/>
                  <a:gd name="T18" fmla="*/ 112 w 150"/>
                  <a:gd name="T19" fmla="*/ 11 h 28"/>
                  <a:gd name="T20" fmla="*/ 114 w 150"/>
                  <a:gd name="T21" fmla="*/ 10 h 28"/>
                  <a:gd name="T22" fmla="*/ 113 w 150"/>
                  <a:gd name="T23" fmla="*/ 6 h 28"/>
                  <a:gd name="T24" fmla="*/ 94 w 150"/>
                  <a:gd name="T25" fmla="*/ 5 h 28"/>
                  <a:gd name="T26" fmla="*/ 71 w 150"/>
                  <a:gd name="T27" fmla="*/ 5 h 28"/>
                  <a:gd name="T28" fmla="*/ 49 w 150"/>
                  <a:gd name="T29" fmla="*/ 7 h 28"/>
                  <a:gd name="T30" fmla="*/ 44 w 150"/>
                  <a:gd name="T31" fmla="*/ 3 h 28"/>
                  <a:gd name="T32" fmla="*/ 74 w 150"/>
                  <a:gd name="T33" fmla="*/ 1 h 28"/>
                  <a:gd name="T34" fmla="*/ 102 w 150"/>
                  <a:gd name="T35" fmla="*/ 0 h 28"/>
                  <a:gd name="T36" fmla="*/ 142 w 150"/>
                  <a:gd name="T37" fmla="*/ 2 h 28"/>
                  <a:gd name="T38" fmla="*/ 146 w 150"/>
                  <a:gd name="T39" fmla="*/ 10 h 28"/>
                  <a:gd name="T40" fmla="*/ 119 w 150"/>
                  <a:gd name="T41" fmla="*/ 27 h 28"/>
                  <a:gd name="T42" fmla="*/ 96 w 150"/>
                  <a:gd name="T43" fmla="*/ 27 h 28"/>
                  <a:gd name="T44" fmla="*/ 54 w 150"/>
                  <a:gd name="T45" fmla="*/ 24 h 28"/>
                  <a:gd name="T46" fmla="*/ 85 w 150"/>
                  <a:gd name="T47" fmla="*/ 22 h 28"/>
                  <a:gd name="T48" fmla="*/ 103 w 150"/>
                  <a:gd name="T49" fmla="*/ 17 h 28"/>
                  <a:gd name="T50" fmla="*/ 106 w 150"/>
                  <a:gd name="T51" fmla="*/ 15 h 28"/>
                  <a:gd name="T52" fmla="*/ 87 w 150"/>
                  <a:gd name="T53" fmla="*/ 15 h 28"/>
                  <a:gd name="T54" fmla="*/ 52 w 150"/>
                  <a:gd name="T55" fmla="*/ 16 h 28"/>
                  <a:gd name="T56" fmla="*/ 36 w 150"/>
                  <a:gd name="T57" fmla="*/ 20 h 28"/>
                  <a:gd name="T58" fmla="*/ 37 w 150"/>
                  <a:gd name="T59" fmla="*/ 22 h 28"/>
                  <a:gd name="T60" fmla="*/ 54 w 150"/>
                  <a:gd name="T61" fmla="*/ 2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50" h="28">
                    <a:moveTo>
                      <a:pt x="96" y="27"/>
                    </a:moveTo>
                    <a:cubicBezTo>
                      <a:pt x="95" y="24"/>
                      <a:pt x="95" y="24"/>
                      <a:pt x="95" y="24"/>
                    </a:cubicBezTo>
                    <a:cubicBezTo>
                      <a:pt x="94" y="24"/>
                      <a:pt x="94" y="24"/>
                      <a:pt x="94" y="24"/>
                    </a:cubicBezTo>
                    <a:cubicBezTo>
                      <a:pt x="84" y="25"/>
                      <a:pt x="75" y="26"/>
                      <a:pt x="67" y="27"/>
                    </a:cubicBezTo>
                    <a:cubicBezTo>
                      <a:pt x="59" y="28"/>
                      <a:pt x="49" y="28"/>
                      <a:pt x="37" y="28"/>
                    </a:cubicBezTo>
                    <a:cubicBezTo>
                      <a:pt x="22" y="28"/>
                      <a:pt x="6" y="26"/>
                      <a:pt x="6" y="26"/>
                    </a:cubicBezTo>
                    <a:cubicBezTo>
                      <a:pt x="0" y="24"/>
                      <a:pt x="2" y="20"/>
                      <a:pt x="2" y="20"/>
                    </a:cubicBezTo>
                    <a:cubicBezTo>
                      <a:pt x="2" y="20"/>
                      <a:pt x="16" y="15"/>
                      <a:pt x="29" y="14"/>
                    </a:cubicBezTo>
                    <a:cubicBezTo>
                      <a:pt x="43" y="12"/>
                      <a:pt x="62" y="11"/>
                      <a:pt x="86" y="11"/>
                    </a:cubicBezTo>
                    <a:cubicBezTo>
                      <a:pt x="94" y="11"/>
                      <a:pt x="103" y="11"/>
                      <a:pt x="112" y="11"/>
                    </a:cubicBezTo>
                    <a:cubicBezTo>
                      <a:pt x="114" y="10"/>
                      <a:pt x="114" y="10"/>
                      <a:pt x="114" y="10"/>
                    </a:cubicBezTo>
                    <a:cubicBezTo>
                      <a:pt x="113" y="6"/>
                      <a:pt x="113" y="6"/>
                      <a:pt x="113" y="6"/>
                    </a:cubicBezTo>
                    <a:cubicBezTo>
                      <a:pt x="113" y="6"/>
                      <a:pt x="104" y="5"/>
                      <a:pt x="94" y="5"/>
                    </a:cubicBezTo>
                    <a:cubicBezTo>
                      <a:pt x="86" y="5"/>
                      <a:pt x="79" y="5"/>
                      <a:pt x="71" y="5"/>
                    </a:cubicBezTo>
                    <a:cubicBezTo>
                      <a:pt x="63" y="6"/>
                      <a:pt x="56" y="6"/>
                      <a:pt x="49" y="7"/>
                    </a:cubicBezTo>
                    <a:cubicBezTo>
                      <a:pt x="44" y="3"/>
                      <a:pt x="44" y="3"/>
                      <a:pt x="44" y="3"/>
                    </a:cubicBezTo>
                    <a:cubicBezTo>
                      <a:pt x="54" y="2"/>
                      <a:pt x="63" y="1"/>
                      <a:pt x="74" y="1"/>
                    </a:cubicBezTo>
                    <a:cubicBezTo>
                      <a:pt x="84" y="0"/>
                      <a:pt x="94" y="0"/>
                      <a:pt x="102" y="0"/>
                    </a:cubicBezTo>
                    <a:cubicBezTo>
                      <a:pt x="121" y="0"/>
                      <a:pt x="135" y="1"/>
                      <a:pt x="142" y="2"/>
                    </a:cubicBezTo>
                    <a:cubicBezTo>
                      <a:pt x="150" y="4"/>
                      <a:pt x="146" y="10"/>
                      <a:pt x="146" y="10"/>
                    </a:cubicBezTo>
                    <a:cubicBezTo>
                      <a:pt x="137" y="16"/>
                      <a:pt x="128" y="21"/>
                      <a:pt x="119" y="27"/>
                    </a:cubicBezTo>
                    <a:cubicBezTo>
                      <a:pt x="111" y="27"/>
                      <a:pt x="104" y="27"/>
                      <a:pt x="96" y="27"/>
                    </a:cubicBezTo>
                    <a:close/>
                    <a:moveTo>
                      <a:pt x="54" y="24"/>
                    </a:moveTo>
                    <a:cubicBezTo>
                      <a:pt x="66" y="24"/>
                      <a:pt x="76" y="23"/>
                      <a:pt x="85" y="22"/>
                    </a:cubicBezTo>
                    <a:cubicBezTo>
                      <a:pt x="94" y="21"/>
                      <a:pt x="103" y="17"/>
                      <a:pt x="103" y="17"/>
                    </a:cubicBezTo>
                    <a:cubicBezTo>
                      <a:pt x="106" y="15"/>
                      <a:pt x="106" y="15"/>
                      <a:pt x="106" y="15"/>
                    </a:cubicBezTo>
                    <a:cubicBezTo>
                      <a:pt x="100" y="15"/>
                      <a:pt x="93" y="15"/>
                      <a:pt x="87" y="15"/>
                    </a:cubicBezTo>
                    <a:cubicBezTo>
                      <a:pt x="71" y="15"/>
                      <a:pt x="60" y="15"/>
                      <a:pt x="52" y="16"/>
                    </a:cubicBezTo>
                    <a:cubicBezTo>
                      <a:pt x="44" y="17"/>
                      <a:pt x="36" y="20"/>
                      <a:pt x="36" y="20"/>
                    </a:cubicBezTo>
                    <a:cubicBezTo>
                      <a:pt x="37" y="22"/>
                      <a:pt x="37" y="22"/>
                      <a:pt x="37" y="22"/>
                    </a:cubicBezTo>
                    <a:cubicBezTo>
                      <a:pt x="37" y="22"/>
                      <a:pt x="46" y="24"/>
                      <a:pt x="54" y="2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3" name="Freeform 419"/>
              <p:cNvSpPr>
                <a:spLocks noEditPoints="1"/>
              </p:cNvSpPr>
              <p:nvPr/>
            </p:nvSpPr>
            <p:spPr bwMode="auto">
              <a:xfrm>
                <a:off x="-32565975" y="3462338"/>
                <a:ext cx="679450" cy="147638"/>
              </a:xfrm>
              <a:custGeom>
                <a:avLst/>
                <a:gdLst>
                  <a:gd name="T0" fmla="*/ 94 w 181"/>
                  <a:gd name="T1" fmla="*/ 28 h 39"/>
                  <a:gd name="T2" fmla="*/ 54 w 181"/>
                  <a:gd name="T3" fmla="*/ 24 h 39"/>
                  <a:gd name="T4" fmla="*/ 52 w 181"/>
                  <a:gd name="T5" fmla="*/ 24 h 39"/>
                  <a:gd name="T6" fmla="*/ 48 w 181"/>
                  <a:gd name="T7" fmla="*/ 29 h 39"/>
                  <a:gd name="T8" fmla="*/ 32 w 181"/>
                  <a:gd name="T9" fmla="*/ 39 h 39"/>
                  <a:gd name="T10" fmla="*/ 0 w 181"/>
                  <a:gd name="T11" fmla="*/ 39 h 39"/>
                  <a:gd name="T12" fmla="*/ 58 w 181"/>
                  <a:gd name="T13" fmla="*/ 1 h 39"/>
                  <a:gd name="T14" fmla="*/ 84 w 181"/>
                  <a:gd name="T15" fmla="*/ 1 h 39"/>
                  <a:gd name="T16" fmla="*/ 83 w 181"/>
                  <a:gd name="T17" fmla="*/ 4 h 39"/>
                  <a:gd name="T18" fmla="*/ 85 w 181"/>
                  <a:gd name="T19" fmla="*/ 4 h 39"/>
                  <a:gd name="T20" fmla="*/ 136 w 181"/>
                  <a:gd name="T21" fmla="*/ 0 h 39"/>
                  <a:gd name="T22" fmla="*/ 174 w 181"/>
                  <a:gd name="T23" fmla="*/ 4 h 39"/>
                  <a:gd name="T24" fmla="*/ 175 w 181"/>
                  <a:gd name="T25" fmla="*/ 14 h 39"/>
                  <a:gd name="T26" fmla="*/ 143 w 181"/>
                  <a:gd name="T27" fmla="*/ 24 h 39"/>
                  <a:gd name="T28" fmla="*/ 94 w 181"/>
                  <a:gd name="T29" fmla="*/ 28 h 39"/>
                  <a:gd name="T30" fmla="*/ 120 w 181"/>
                  <a:gd name="T31" fmla="*/ 5 h 39"/>
                  <a:gd name="T32" fmla="*/ 90 w 181"/>
                  <a:gd name="T33" fmla="*/ 7 h 39"/>
                  <a:gd name="T34" fmla="*/ 71 w 181"/>
                  <a:gd name="T35" fmla="*/ 13 h 39"/>
                  <a:gd name="T36" fmla="*/ 70 w 181"/>
                  <a:gd name="T37" fmla="*/ 14 h 39"/>
                  <a:gd name="T38" fmla="*/ 68 w 181"/>
                  <a:gd name="T39" fmla="*/ 21 h 39"/>
                  <a:gd name="T40" fmla="*/ 93 w 181"/>
                  <a:gd name="T41" fmla="*/ 23 h 39"/>
                  <a:gd name="T42" fmla="*/ 123 w 181"/>
                  <a:gd name="T43" fmla="*/ 21 h 39"/>
                  <a:gd name="T44" fmla="*/ 142 w 181"/>
                  <a:gd name="T45" fmla="*/ 14 h 39"/>
                  <a:gd name="T46" fmla="*/ 143 w 181"/>
                  <a:gd name="T47" fmla="*/ 7 h 39"/>
                  <a:gd name="T48" fmla="*/ 120 w 181"/>
                  <a:gd name="T49" fmla="*/ 5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81" h="39">
                    <a:moveTo>
                      <a:pt x="94" y="28"/>
                    </a:moveTo>
                    <a:cubicBezTo>
                      <a:pt x="74" y="28"/>
                      <a:pt x="61" y="27"/>
                      <a:pt x="54" y="24"/>
                    </a:cubicBezTo>
                    <a:cubicBezTo>
                      <a:pt x="52" y="24"/>
                      <a:pt x="52" y="24"/>
                      <a:pt x="52" y="24"/>
                    </a:cubicBezTo>
                    <a:cubicBezTo>
                      <a:pt x="48" y="29"/>
                      <a:pt x="48" y="29"/>
                      <a:pt x="48" y="29"/>
                    </a:cubicBezTo>
                    <a:cubicBezTo>
                      <a:pt x="32" y="39"/>
                      <a:pt x="32" y="39"/>
                      <a:pt x="32" y="39"/>
                    </a:cubicBezTo>
                    <a:cubicBezTo>
                      <a:pt x="21" y="39"/>
                      <a:pt x="10" y="39"/>
                      <a:pt x="0" y="39"/>
                    </a:cubicBezTo>
                    <a:cubicBezTo>
                      <a:pt x="19" y="26"/>
                      <a:pt x="39" y="14"/>
                      <a:pt x="58" y="1"/>
                    </a:cubicBezTo>
                    <a:cubicBezTo>
                      <a:pt x="67" y="1"/>
                      <a:pt x="75" y="1"/>
                      <a:pt x="84" y="1"/>
                    </a:cubicBezTo>
                    <a:cubicBezTo>
                      <a:pt x="83" y="4"/>
                      <a:pt x="83" y="4"/>
                      <a:pt x="83" y="4"/>
                    </a:cubicBezTo>
                    <a:cubicBezTo>
                      <a:pt x="85" y="4"/>
                      <a:pt x="85" y="4"/>
                      <a:pt x="85" y="4"/>
                    </a:cubicBezTo>
                    <a:cubicBezTo>
                      <a:pt x="99" y="2"/>
                      <a:pt x="116" y="0"/>
                      <a:pt x="136" y="0"/>
                    </a:cubicBezTo>
                    <a:cubicBezTo>
                      <a:pt x="154" y="0"/>
                      <a:pt x="167" y="1"/>
                      <a:pt x="174" y="4"/>
                    </a:cubicBezTo>
                    <a:cubicBezTo>
                      <a:pt x="181" y="6"/>
                      <a:pt x="181" y="10"/>
                      <a:pt x="175" y="14"/>
                    </a:cubicBezTo>
                    <a:cubicBezTo>
                      <a:pt x="168" y="18"/>
                      <a:pt x="158" y="22"/>
                      <a:pt x="143" y="24"/>
                    </a:cubicBezTo>
                    <a:cubicBezTo>
                      <a:pt x="129" y="27"/>
                      <a:pt x="112" y="28"/>
                      <a:pt x="94" y="28"/>
                    </a:cubicBezTo>
                    <a:close/>
                    <a:moveTo>
                      <a:pt x="120" y="5"/>
                    </a:moveTo>
                    <a:cubicBezTo>
                      <a:pt x="108" y="5"/>
                      <a:pt x="97" y="5"/>
                      <a:pt x="90" y="7"/>
                    </a:cubicBezTo>
                    <a:cubicBezTo>
                      <a:pt x="82" y="8"/>
                      <a:pt x="71" y="13"/>
                      <a:pt x="71" y="13"/>
                    </a:cubicBezTo>
                    <a:cubicBezTo>
                      <a:pt x="70" y="14"/>
                      <a:pt x="70" y="14"/>
                      <a:pt x="70" y="14"/>
                    </a:cubicBezTo>
                    <a:cubicBezTo>
                      <a:pt x="68" y="21"/>
                      <a:pt x="68" y="21"/>
                      <a:pt x="68" y="21"/>
                    </a:cubicBezTo>
                    <a:cubicBezTo>
                      <a:pt x="68" y="21"/>
                      <a:pt x="80" y="23"/>
                      <a:pt x="93" y="23"/>
                    </a:cubicBezTo>
                    <a:cubicBezTo>
                      <a:pt x="104" y="23"/>
                      <a:pt x="114" y="22"/>
                      <a:pt x="123" y="21"/>
                    </a:cubicBezTo>
                    <a:cubicBezTo>
                      <a:pt x="131" y="19"/>
                      <a:pt x="142" y="14"/>
                      <a:pt x="142" y="14"/>
                    </a:cubicBezTo>
                    <a:cubicBezTo>
                      <a:pt x="143" y="7"/>
                      <a:pt x="143" y="7"/>
                      <a:pt x="143" y="7"/>
                    </a:cubicBezTo>
                    <a:cubicBezTo>
                      <a:pt x="143" y="7"/>
                      <a:pt x="132" y="5"/>
                      <a:pt x="120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4" name="Freeform 420"/>
              <p:cNvSpPr>
                <a:spLocks/>
              </p:cNvSpPr>
              <p:nvPr/>
            </p:nvSpPr>
            <p:spPr bwMode="auto">
              <a:xfrm>
                <a:off x="-31875413" y="3462338"/>
                <a:ext cx="539750" cy="106363"/>
              </a:xfrm>
              <a:custGeom>
                <a:avLst/>
                <a:gdLst>
                  <a:gd name="T0" fmla="*/ 121 w 144"/>
                  <a:gd name="T1" fmla="*/ 20 h 28"/>
                  <a:gd name="T2" fmla="*/ 96 w 144"/>
                  <a:gd name="T3" fmla="*/ 26 h 28"/>
                  <a:gd name="T4" fmla="*/ 46 w 144"/>
                  <a:gd name="T5" fmla="*/ 28 h 28"/>
                  <a:gd name="T6" fmla="*/ 0 w 144"/>
                  <a:gd name="T7" fmla="*/ 26 h 28"/>
                  <a:gd name="T8" fmla="*/ 8 w 144"/>
                  <a:gd name="T9" fmla="*/ 21 h 28"/>
                  <a:gd name="T10" fmla="*/ 54 w 144"/>
                  <a:gd name="T11" fmla="*/ 24 h 28"/>
                  <a:gd name="T12" fmla="*/ 88 w 144"/>
                  <a:gd name="T13" fmla="*/ 20 h 28"/>
                  <a:gd name="T14" fmla="*/ 87 w 144"/>
                  <a:gd name="T15" fmla="*/ 19 h 28"/>
                  <a:gd name="T16" fmla="*/ 79 w 144"/>
                  <a:gd name="T17" fmla="*/ 17 h 28"/>
                  <a:gd name="T18" fmla="*/ 60 w 144"/>
                  <a:gd name="T19" fmla="*/ 16 h 28"/>
                  <a:gd name="T20" fmla="*/ 30 w 144"/>
                  <a:gd name="T21" fmla="*/ 12 h 28"/>
                  <a:gd name="T22" fmla="*/ 28 w 144"/>
                  <a:gd name="T23" fmla="*/ 7 h 28"/>
                  <a:gd name="T24" fmla="*/ 52 w 144"/>
                  <a:gd name="T25" fmla="*/ 2 h 28"/>
                  <a:gd name="T26" fmla="*/ 97 w 144"/>
                  <a:gd name="T27" fmla="*/ 0 h 28"/>
                  <a:gd name="T28" fmla="*/ 144 w 144"/>
                  <a:gd name="T29" fmla="*/ 2 h 28"/>
                  <a:gd name="T30" fmla="*/ 128 w 144"/>
                  <a:gd name="T31" fmla="*/ 6 h 28"/>
                  <a:gd name="T32" fmla="*/ 89 w 144"/>
                  <a:gd name="T33" fmla="*/ 5 h 28"/>
                  <a:gd name="T34" fmla="*/ 60 w 144"/>
                  <a:gd name="T35" fmla="*/ 7 h 28"/>
                  <a:gd name="T36" fmla="*/ 64 w 144"/>
                  <a:gd name="T37" fmla="*/ 9 h 28"/>
                  <a:gd name="T38" fmla="*/ 89 w 144"/>
                  <a:gd name="T39" fmla="*/ 12 h 28"/>
                  <a:gd name="T40" fmla="*/ 112 w 144"/>
                  <a:gd name="T41" fmla="*/ 14 h 28"/>
                  <a:gd name="T42" fmla="*/ 121 w 144"/>
                  <a:gd name="T43" fmla="*/ 17 h 28"/>
                  <a:gd name="T44" fmla="*/ 121 w 144"/>
                  <a:gd name="T45" fmla="*/ 2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4" h="28">
                    <a:moveTo>
                      <a:pt x="121" y="20"/>
                    </a:moveTo>
                    <a:cubicBezTo>
                      <a:pt x="121" y="20"/>
                      <a:pt x="108" y="24"/>
                      <a:pt x="96" y="26"/>
                    </a:cubicBezTo>
                    <a:cubicBezTo>
                      <a:pt x="83" y="27"/>
                      <a:pt x="66" y="28"/>
                      <a:pt x="46" y="28"/>
                    </a:cubicBezTo>
                    <a:cubicBezTo>
                      <a:pt x="26" y="28"/>
                      <a:pt x="11" y="27"/>
                      <a:pt x="0" y="26"/>
                    </a:cubicBezTo>
                    <a:cubicBezTo>
                      <a:pt x="8" y="21"/>
                      <a:pt x="8" y="21"/>
                      <a:pt x="8" y="21"/>
                    </a:cubicBezTo>
                    <a:cubicBezTo>
                      <a:pt x="23" y="23"/>
                      <a:pt x="39" y="24"/>
                      <a:pt x="54" y="24"/>
                    </a:cubicBezTo>
                    <a:cubicBezTo>
                      <a:pt x="74" y="24"/>
                      <a:pt x="88" y="20"/>
                      <a:pt x="88" y="20"/>
                    </a:cubicBezTo>
                    <a:cubicBezTo>
                      <a:pt x="87" y="19"/>
                      <a:pt x="87" y="19"/>
                      <a:pt x="87" y="19"/>
                    </a:cubicBezTo>
                    <a:cubicBezTo>
                      <a:pt x="79" y="17"/>
                      <a:pt x="79" y="17"/>
                      <a:pt x="79" y="17"/>
                    </a:cubicBezTo>
                    <a:cubicBezTo>
                      <a:pt x="79" y="17"/>
                      <a:pt x="68" y="16"/>
                      <a:pt x="60" y="16"/>
                    </a:cubicBezTo>
                    <a:cubicBezTo>
                      <a:pt x="45" y="15"/>
                      <a:pt x="30" y="12"/>
                      <a:pt x="30" y="12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8" y="7"/>
                      <a:pt x="39" y="4"/>
                      <a:pt x="52" y="2"/>
                    </a:cubicBezTo>
                    <a:cubicBezTo>
                      <a:pt x="64" y="1"/>
                      <a:pt x="79" y="0"/>
                      <a:pt x="97" y="0"/>
                    </a:cubicBezTo>
                    <a:cubicBezTo>
                      <a:pt x="114" y="0"/>
                      <a:pt x="130" y="1"/>
                      <a:pt x="144" y="2"/>
                    </a:cubicBezTo>
                    <a:cubicBezTo>
                      <a:pt x="128" y="6"/>
                      <a:pt x="128" y="6"/>
                      <a:pt x="128" y="6"/>
                    </a:cubicBezTo>
                    <a:cubicBezTo>
                      <a:pt x="113" y="5"/>
                      <a:pt x="100" y="5"/>
                      <a:pt x="89" y="5"/>
                    </a:cubicBezTo>
                    <a:cubicBezTo>
                      <a:pt x="72" y="5"/>
                      <a:pt x="60" y="7"/>
                      <a:pt x="60" y="7"/>
                    </a:cubicBezTo>
                    <a:cubicBezTo>
                      <a:pt x="64" y="9"/>
                      <a:pt x="64" y="9"/>
                      <a:pt x="64" y="9"/>
                    </a:cubicBezTo>
                    <a:cubicBezTo>
                      <a:pt x="64" y="9"/>
                      <a:pt x="76" y="11"/>
                      <a:pt x="89" y="12"/>
                    </a:cubicBezTo>
                    <a:cubicBezTo>
                      <a:pt x="100" y="12"/>
                      <a:pt x="112" y="14"/>
                      <a:pt x="112" y="14"/>
                    </a:cubicBezTo>
                    <a:cubicBezTo>
                      <a:pt x="121" y="17"/>
                      <a:pt x="121" y="17"/>
                      <a:pt x="121" y="17"/>
                    </a:cubicBezTo>
                    <a:lnTo>
                      <a:pt x="121" y="2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5" name="Freeform 421"/>
              <p:cNvSpPr>
                <a:spLocks/>
              </p:cNvSpPr>
              <p:nvPr/>
            </p:nvSpPr>
            <p:spPr bwMode="auto">
              <a:xfrm>
                <a:off x="-31335663" y="3425826"/>
                <a:ext cx="327025" cy="138113"/>
              </a:xfrm>
              <a:custGeom>
                <a:avLst/>
                <a:gdLst>
                  <a:gd name="T0" fmla="*/ 32 w 87"/>
                  <a:gd name="T1" fmla="*/ 37 h 37"/>
                  <a:gd name="T2" fmla="*/ 0 w 87"/>
                  <a:gd name="T3" fmla="*/ 37 h 37"/>
                  <a:gd name="T4" fmla="*/ 55 w 87"/>
                  <a:gd name="T5" fmla="*/ 0 h 37"/>
                  <a:gd name="T6" fmla="*/ 87 w 87"/>
                  <a:gd name="T7" fmla="*/ 0 h 37"/>
                  <a:gd name="T8" fmla="*/ 32 w 87"/>
                  <a:gd name="T9" fmla="*/ 3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7" h="37">
                    <a:moveTo>
                      <a:pt x="32" y="37"/>
                    </a:moveTo>
                    <a:cubicBezTo>
                      <a:pt x="21" y="37"/>
                      <a:pt x="11" y="37"/>
                      <a:pt x="0" y="37"/>
                    </a:cubicBezTo>
                    <a:cubicBezTo>
                      <a:pt x="19" y="25"/>
                      <a:pt x="37" y="13"/>
                      <a:pt x="55" y="0"/>
                    </a:cubicBezTo>
                    <a:cubicBezTo>
                      <a:pt x="66" y="0"/>
                      <a:pt x="76" y="0"/>
                      <a:pt x="87" y="0"/>
                    </a:cubicBezTo>
                    <a:cubicBezTo>
                      <a:pt x="69" y="13"/>
                      <a:pt x="51" y="25"/>
                      <a:pt x="32" y="37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6" name="Freeform 422"/>
              <p:cNvSpPr>
                <a:spLocks noEditPoints="1"/>
              </p:cNvSpPr>
              <p:nvPr/>
            </p:nvSpPr>
            <p:spPr bwMode="auto">
              <a:xfrm>
                <a:off x="-31008638" y="3462338"/>
                <a:ext cx="558800" cy="106363"/>
              </a:xfrm>
              <a:custGeom>
                <a:avLst/>
                <a:gdLst>
                  <a:gd name="T0" fmla="*/ 144 w 149"/>
                  <a:gd name="T1" fmla="*/ 14 h 28"/>
                  <a:gd name="T2" fmla="*/ 111 w 149"/>
                  <a:gd name="T3" fmla="*/ 24 h 28"/>
                  <a:gd name="T4" fmla="*/ 52 w 149"/>
                  <a:gd name="T5" fmla="*/ 28 h 28"/>
                  <a:gd name="T6" fmla="*/ 17 w 149"/>
                  <a:gd name="T7" fmla="*/ 26 h 28"/>
                  <a:gd name="T8" fmla="*/ 0 w 149"/>
                  <a:gd name="T9" fmla="*/ 21 h 28"/>
                  <a:gd name="T10" fmla="*/ 2 w 149"/>
                  <a:gd name="T11" fmla="*/ 14 h 28"/>
                  <a:gd name="T12" fmla="*/ 35 w 149"/>
                  <a:gd name="T13" fmla="*/ 4 h 28"/>
                  <a:gd name="T14" fmla="*/ 93 w 149"/>
                  <a:gd name="T15" fmla="*/ 0 h 28"/>
                  <a:gd name="T16" fmla="*/ 140 w 149"/>
                  <a:gd name="T17" fmla="*/ 4 h 28"/>
                  <a:gd name="T18" fmla="*/ 144 w 149"/>
                  <a:gd name="T19" fmla="*/ 14 h 28"/>
                  <a:gd name="T20" fmla="*/ 35 w 149"/>
                  <a:gd name="T21" fmla="*/ 14 h 28"/>
                  <a:gd name="T22" fmla="*/ 60 w 149"/>
                  <a:gd name="T23" fmla="*/ 23 h 28"/>
                  <a:gd name="T24" fmla="*/ 111 w 149"/>
                  <a:gd name="T25" fmla="*/ 14 h 28"/>
                  <a:gd name="T26" fmla="*/ 86 w 149"/>
                  <a:gd name="T27" fmla="*/ 5 h 28"/>
                  <a:gd name="T28" fmla="*/ 53 w 149"/>
                  <a:gd name="T29" fmla="*/ 7 h 28"/>
                  <a:gd name="T30" fmla="*/ 35 w 149"/>
                  <a:gd name="T31" fmla="*/ 1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49" h="28">
                    <a:moveTo>
                      <a:pt x="144" y="14"/>
                    </a:moveTo>
                    <a:cubicBezTo>
                      <a:pt x="138" y="18"/>
                      <a:pt x="127" y="22"/>
                      <a:pt x="111" y="24"/>
                    </a:cubicBezTo>
                    <a:cubicBezTo>
                      <a:pt x="95" y="27"/>
                      <a:pt x="75" y="28"/>
                      <a:pt x="52" y="28"/>
                    </a:cubicBezTo>
                    <a:cubicBezTo>
                      <a:pt x="38" y="28"/>
                      <a:pt x="27" y="27"/>
                      <a:pt x="17" y="26"/>
                    </a:cubicBezTo>
                    <a:cubicBezTo>
                      <a:pt x="8" y="25"/>
                      <a:pt x="0" y="21"/>
                      <a:pt x="0" y="21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8" y="10"/>
                      <a:pt x="19" y="6"/>
                      <a:pt x="35" y="4"/>
                    </a:cubicBezTo>
                    <a:cubicBezTo>
                      <a:pt x="51" y="1"/>
                      <a:pt x="70" y="0"/>
                      <a:pt x="93" y="0"/>
                    </a:cubicBezTo>
                    <a:cubicBezTo>
                      <a:pt x="115" y="0"/>
                      <a:pt x="130" y="1"/>
                      <a:pt x="140" y="4"/>
                    </a:cubicBezTo>
                    <a:cubicBezTo>
                      <a:pt x="149" y="6"/>
                      <a:pt x="144" y="14"/>
                      <a:pt x="144" y="14"/>
                    </a:cubicBezTo>
                    <a:close/>
                    <a:moveTo>
                      <a:pt x="35" y="14"/>
                    </a:moveTo>
                    <a:cubicBezTo>
                      <a:pt x="26" y="20"/>
                      <a:pt x="34" y="23"/>
                      <a:pt x="60" y="23"/>
                    </a:cubicBezTo>
                    <a:cubicBezTo>
                      <a:pt x="85" y="23"/>
                      <a:pt x="102" y="20"/>
                      <a:pt x="111" y="14"/>
                    </a:cubicBezTo>
                    <a:cubicBezTo>
                      <a:pt x="120" y="8"/>
                      <a:pt x="112" y="5"/>
                      <a:pt x="86" y="5"/>
                    </a:cubicBezTo>
                    <a:cubicBezTo>
                      <a:pt x="73" y="5"/>
                      <a:pt x="62" y="6"/>
                      <a:pt x="53" y="7"/>
                    </a:cubicBezTo>
                    <a:cubicBezTo>
                      <a:pt x="45" y="9"/>
                      <a:pt x="35" y="14"/>
                      <a:pt x="35" y="1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7" name="Freeform 423"/>
              <p:cNvSpPr>
                <a:spLocks/>
              </p:cNvSpPr>
              <p:nvPr/>
            </p:nvSpPr>
            <p:spPr bwMode="auto">
              <a:xfrm>
                <a:off x="-30386338" y="3462338"/>
                <a:ext cx="520700" cy="106363"/>
              </a:xfrm>
              <a:custGeom>
                <a:avLst/>
                <a:gdLst>
                  <a:gd name="T0" fmla="*/ 56 w 139"/>
                  <a:gd name="T1" fmla="*/ 28 h 28"/>
                  <a:gd name="T2" fmla="*/ 9 w 139"/>
                  <a:gd name="T3" fmla="*/ 24 h 28"/>
                  <a:gd name="T4" fmla="*/ 6 w 139"/>
                  <a:gd name="T5" fmla="*/ 14 h 28"/>
                  <a:gd name="T6" fmla="*/ 39 w 139"/>
                  <a:gd name="T7" fmla="*/ 4 h 28"/>
                  <a:gd name="T8" fmla="*/ 98 w 139"/>
                  <a:gd name="T9" fmla="*/ 0 h 28"/>
                  <a:gd name="T10" fmla="*/ 139 w 139"/>
                  <a:gd name="T11" fmla="*/ 2 h 28"/>
                  <a:gd name="T12" fmla="*/ 123 w 139"/>
                  <a:gd name="T13" fmla="*/ 6 h 28"/>
                  <a:gd name="T14" fmla="*/ 91 w 139"/>
                  <a:gd name="T15" fmla="*/ 5 h 28"/>
                  <a:gd name="T16" fmla="*/ 39 w 139"/>
                  <a:gd name="T17" fmla="*/ 14 h 28"/>
                  <a:gd name="T18" fmla="*/ 39 w 139"/>
                  <a:gd name="T19" fmla="*/ 21 h 28"/>
                  <a:gd name="T20" fmla="*/ 64 w 139"/>
                  <a:gd name="T21" fmla="*/ 23 h 28"/>
                  <a:gd name="T22" fmla="*/ 108 w 139"/>
                  <a:gd name="T23" fmla="*/ 21 h 28"/>
                  <a:gd name="T24" fmla="*/ 101 w 139"/>
                  <a:gd name="T25" fmla="*/ 26 h 28"/>
                  <a:gd name="T26" fmla="*/ 80 w 139"/>
                  <a:gd name="T27" fmla="*/ 28 h 28"/>
                  <a:gd name="T28" fmla="*/ 56 w 139"/>
                  <a:gd name="T29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39" h="28">
                    <a:moveTo>
                      <a:pt x="56" y="28"/>
                    </a:moveTo>
                    <a:cubicBezTo>
                      <a:pt x="33" y="28"/>
                      <a:pt x="18" y="27"/>
                      <a:pt x="9" y="24"/>
                    </a:cubicBezTo>
                    <a:cubicBezTo>
                      <a:pt x="1" y="22"/>
                      <a:pt x="0" y="19"/>
                      <a:pt x="6" y="14"/>
                    </a:cubicBezTo>
                    <a:cubicBezTo>
                      <a:pt x="12" y="10"/>
                      <a:pt x="23" y="6"/>
                      <a:pt x="39" y="4"/>
                    </a:cubicBezTo>
                    <a:cubicBezTo>
                      <a:pt x="55" y="1"/>
                      <a:pt x="75" y="0"/>
                      <a:pt x="98" y="0"/>
                    </a:cubicBezTo>
                    <a:cubicBezTo>
                      <a:pt x="114" y="0"/>
                      <a:pt x="127" y="1"/>
                      <a:pt x="139" y="2"/>
                    </a:cubicBezTo>
                    <a:cubicBezTo>
                      <a:pt x="123" y="6"/>
                      <a:pt x="123" y="6"/>
                      <a:pt x="123" y="6"/>
                    </a:cubicBezTo>
                    <a:cubicBezTo>
                      <a:pt x="110" y="5"/>
                      <a:pt x="100" y="5"/>
                      <a:pt x="91" y="5"/>
                    </a:cubicBezTo>
                    <a:cubicBezTo>
                      <a:pt x="65" y="5"/>
                      <a:pt x="48" y="8"/>
                      <a:pt x="39" y="14"/>
                    </a:cubicBezTo>
                    <a:cubicBezTo>
                      <a:pt x="39" y="21"/>
                      <a:pt x="39" y="21"/>
                      <a:pt x="39" y="21"/>
                    </a:cubicBezTo>
                    <a:cubicBezTo>
                      <a:pt x="39" y="21"/>
                      <a:pt x="52" y="23"/>
                      <a:pt x="64" y="23"/>
                    </a:cubicBezTo>
                    <a:cubicBezTo>
                      <a:pt x="79" y="23"/>
                      <a:pt x="93" y="22"/>
                      <a:pt x="108" y="21"/>
                    </a:cubicBezTo>
                    <a:cubicBezTo>
                      <a:pt x="101" y="26"/>
                      <a:pt x="101" y="26"/>
                      <a:pt x="101" y="26"/>
                    </a:cubicBezTo>
                    <a:cubicBezTo>
                      <a:pt x="94" y="27"/>
                      <a:pt x="87" y="27"/>
                      <a:pt x="80" y="28"/>
                    </a:cubicBezTo>
                    <a:cubicBezTo>
                      <a:pt x="74" y="28"/>
                      <a:pt x="65" y="28"/>
                      <a:pt x="56" y="28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8" name="Freeform 424"/>
              <p:cNvSpPr>
                <a:spLocks/>
              </p:cNvSpPr>
              <p:nvPr/>
            </p:nvSpPr>
            <p:spPr bwMode="auto">
              <a:xfrm>
                <a:off x="-29879925" y="3425826"/>
                <a:ext cx="630238" cy="138113"/>
              </a:xfrm>
              <a:custGeom>
                <a:avLst/>
                <a:gdLst>
                  <a:gd name="T0" fmla="*/ 50 w 168"/>
                  <a:gd name="T1" fmla="*/ 23 h 37"/>
                  <a:gd name="T2" fmla="*/ 74 w 168"/>
                  <a:gd name="T3" fmla="*/ 19 h 37"/>
                  <a:gd name="T4" fmla="*/ 132 w 168"/>
                  <a:gd name="T5" fmla="*/ 11 h 37"/>
                  <a:gd name="T6" fmla="*/ 168 w 168"/>
                  <a:gd name="T7" fmla="*/ 11 h 37"/>
                  <a:gd name="T8" fmla="*/ 92 w 168"/>
                  <a:gd name="T9" fmla="*/ 22 h 37"/>
                  <a:gd name="T10" fmla="*/ 135 w 168"/>
                  <a:gd name="T11" fmla="*/ 37 h 37"/>
                  <a:gd name="T12" fmla="*/ 97 w 168"/>
                  <a:gd name="T13" fmla="*/ 37 h 37"/>
                  <a:gd name="T14" fmla="*/ 65 w 168"/>
                  <a:gd name="T15" fmla="*/ 26 h 37"/>
                  <a:gd name="T16" fmla="*/ 44 w 168"/>
                  <a:gd name="T17" fmla="*/ 28 h 37"/>
                  <a:gd name="T18" fmla="*/ 31 w 168"/>
                  <a:gd name="T19" fmla="*/ 37 h 37"/>
                  <a:gd name="T20" fmla="*/ 0 w 168"/>
                  <a:gd name="T21" fmla="*/ 37 h 37"/>
                  <a:gd name="T22" fmla="*/ 52 w 168"/>
                  <a:gd name="T23" fmla="*/ 0 h 37"/>
                  <a:gd name="T24" fmla="*/ 84 w 168"/>
                  <a:gd name="T25" fmla="*/ 0 h 37"/>
                  <a:gd name="T26" fmla="*/ 58 w 168"/>
                  <a:gd name="T27" fmla="*/ 18 h 37"/>
                  <a:gd name="T28" fmla="*/ 49 w 168"/>
                  <a:gd name="T29" fmla="*/ 23 h 37"/>
                  <a:gd name="T30" fmla="*/ 50 w 168"/>
                  <a:gd name="T31" fmla="*/ 23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68" h="37">
                    <a:moveTo>
                      <a:pt x="50" y="23"/>
                    </a:moveTo>
                    <a:cubicBezTo>
                      <a:pt x="58" y="22"/>
                      <a:pt x="66" y="21"/>
                      <a:pt x="74" y="19"/>
                    </a:cubicBezTo>
                    <a:cubicBezTo>
                      <a:pt x="93" y="16"/>
                      <a:pt x="112" y="14"/>
                      <a:pt x="132" y="11"/>
                    </a:cubicBezTo>
                    <a:cubicBezTo>
                      <a:pt x="144" y="11"/>
                      <a:pt x="156" y="11"/>
                      <a:pt x="168" y="11"/>
                    </a:cubicBezTo>
                    <a:cubicBezTo>
                      <a:pt x="143" y="15"/>
                      <a:pt x="117" y="18"/>
                      <a:pt x="92" y="22"/>
                    </a:cubicBezTo>
                    <a:cubicBezTo>
                      <a:pt x="106" y="27"/>
                      <a:pt x="121" y="32"/>
                      <a:pt x="135" y="37"/>
                    </a:cubicBezTo>
                    <a:cubicBezTo>
                      <a:pt x="123" y="37"/>
                      <a:pt x="110" y="37"/>
                      <a:pt x="97" y="37"/>
                    </a:cubicBezTo>
                    <a:cubicBezTo>
                      <a:pt x="87" y="34"/>
                      <a:pt x="76" y="30"/>
                      <a:pt x="65" y="26"/>
                    </a:cubicBezTo>
                    <a:cubicBezTo>
                      <a:pt x="58" y="27"/>
                      <a:pt x="51" y="27"/>
                      <a:pt x="44" y="28"/>
                    </a:cubicBezTo>
                    <a:cubicBezTo>
                      <a:pt x="31" y="37"/>
                      <a:pt x="31" y="37"/>
                      <a:pt x="31" y="37"/>
                    </a:cubicBezTo>
                    <a:cubicBezTo>
                      <a:pt x="21" y="37"/>
                      <a:pt x="10" y="37"/>
                      <a:pt x="0" y="37"/>
                    </a:cubicBezTo>
                    <a:cubicBezTo>
                      <a:pt x="17" y="25"/>
                      <a:pt x="35" y="13"/>
                      <a:pt x="52" y="0"/>
                    </a:cubicBezTo>
                    <a:cubicBezTo>
                      <a:pt x="63" y="0"/>
                      <a:pt x="73" y="0"/>
                      <a:pt x="84" y="0"/>
                    </a:cubicBezTo>
                    <a:cubicBezTo>
                      <a:pt x="75" y="6"/>
                      <a:pt x="67" y="12"/>
                      <a:pt x="58" y="18"/>
                    </a:cubicBezTo>
                    <a:cubicBezTo>
                      <a:pt x="49" y="23"/>
                      <a:pt x="49" y="23"/>
                      <a:pt x="49" y="23"/>
                    </a:cubicBezTo>
                    <a:lnTo>
                      <a:pt x="50" y="23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9" name="Freeform 425"/>
              <p:cNvSpPr>
                <a:spLocks noEditPoints="1"/>
              </p:cNvSpPr>
              <p:nvPr/>
            </p:nvSpPr>
            <p:spPr bwMode="auto">
              <a:xfrm>
                <a:off x="39901813" y="1576388"/>
                <a:ext cx="558800" cy="123825"/>
              </a:xfrm>
              <a:custGeom>
                <a:avLst/>
                <a:gdLst>
                  <a:gd name="T0" fmla="*/ 77 w 149"/>
                  <a:gd name="T1" fmla="*/ 33 h 33"/>
                  <a:gd name="T2" fmla="*/ 32 w 149"/>
                  <a:gd name="T3" fmla="*/ 29 h 33"/>
                  <a:gd name="T4" fmla="*/ 5 w 149"/>
                  <a:gd name="T5" fmla="*/ 21 h 33"/>
                  <a:gd name="T6" fmla="*/ 7 w 149"/>
                  <a:gd name="T7" fmla="*/ 12 h 33"/>
                  <a:gd name="T8" fmla="*/ 44 w 149"/>
                  <a:gd name="T9" fmla="*/ 9 h 33"/>
                  <a:gd name="T10" fmla="*/ 91 w 149"/>
                  <a:gd name="T11" fmla="*/ 12 h 33"/>
                  <a:gd name="T12" fmla="*/ 92 w 149"/>
                  <a:gd name="T13" fmla="*/ 12 h 33"/>
                  <a:gd name="T14" fmla="*/ 84 w 149"/>
                  <a:gd name="T15" fmla="*/ 8 h 33"/>
                  <a:gd name="T16" fmla="*/ 72 w 149"/>
                  <a:gd name="T17" fmla="*/ 0 h 33"/>
                  <a:gd name="T18" fmla="*/ 102 w 149"/>
                  <a:gd name="T19" fmla="*/ 0 h 33"/>
                  <a:gd name="T20" fmla="*/ 149 w 149"/>
                  <a:gd name="T21" fmla="*/ 32 h 33"/>
                  <a:gd name="T22" fmla="*/ 126 w 149"/>
                  <a:gd name="T23" fmla="*/ 32 h 33"/>
                  <a:gd name="T24" fmla="*/ 116 w 149"/>
                  <a:gd name="T25" fmla="*/ 29 h 33"/>
                  <a:gd name="T26" fmla="*/ 115 w 149"/>
                  <a:gd name="T27" fmla="*/ 29 h 33"/>
                  <a:gd name="T28" fmla="*/ 77 w 149"/>
                  <a:gd name="T29" fmla="*/ 33 h 33"/>
                  <a:gd name="T30" fmla="*/ 80 w 149"/>
                  <a:gd name="T31" fmla="*/ 29 h 33"/>
                  <a:gd name="T32" fmla="*/ 104 w 149"/>
                  <a:gd name="T33" fmla="*/ 27 h 33"/>
                  <a:gd name="T34" fmla="*/ 105 w 149"/>
                  <a:gd name="T35" fmla="*/ 22 h 33"/>
                  <a:gd name="T36" fmla="*/ 104 w 149"/>
                  <a:gd name="T37" fmla="*/ 21 h 33"/>
                  <a:gd name="T38" fmla="*/ 86 w 149"/>
                  <a:gd name="T39" fmla="*/ 15 h 33"/>
                  <a:gd name="T40" fmla="*/ 57 w 149"/>
                  <a:gd name="T41" fmla="*/ 13 h 33"/>
                  <a:gd name="T42" fmla="*/ 36 w 149"/>
                  <a:gd name="T43" fmla="*/ 15 h 33"/>
                  <a:gd name="T44" fmla="*/ 36 w 149"/>
                  <a:gd name="T45" fmla="*/ 21 h 33"/>
                  <a:gd name="T46" fmla="*/ 52 w 149"/>
                  <a:gd name="T47" fmla="*/ 27 h 33"/>
                  <a:gd name="T48" fmla="*/ 80 w 149"/>
                  <a:gd name="T49" fmla="*/ 29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49" h="33">
                    <a:moveTo>
                      <a:pt x="77" y="33"/>
                    </a:moveTo>
                    <a:cubicBezTo>
                      <a:pt x="60" y="33"/>
                      <a:pt x="45" y="32"/>
                      <a:pt x="32" y="29"/>
                    </a:cubicBezTo>
                    <a:cubicBezTo>
                      <a:pt x="19" y="27"/>
                      <a:pt x="5" y="21"/>
                      <a:pt x="5" y="21"/>
                    </a:cubicBezTo>
                    <a:cubicBezTo>
                      <a:pt x="5" y="21"/>
                      <a:pt x="0" y="14"/>
                      <a:pt x="7" y="12"/>
                    </a:cubicBezTo>
                    <a:cubicBezTo>
                      <a:pt x="14" y="10"/>
                      <a:pt x="26" y="9"/>
                      <a:pt x="44" y="9"/>
                    </a:cubicBezTo>
                    <a:cubicBezTo>
                      <a:pt x="62" y="9"/>
                      <a:pt x="78" y="10"/>
                      <a:pt x="91" y="12"/>
                    </a:cubicBezTo>
                    <a:cubicBezTo>
                      <a:pt x="92" y="12"/>
                      <a:pt x="92" y="12"/>
                      <a:pt x="92" y="12"/>
                    </a:cubicBezTo>
                    <a:cubicBezTo>
                      <a:pt x="84" y="8"/>
                      <a:pt x="84" y="8"/>
                      <a:pt x="84" y="8"/>
                    </a:cubicBezTo>
                    <a:cubicBezTo>
                      <a:pt x="72" y="0"/>
                      <a:pt x="72" y="0"/>
                      <a:pt x="72" y="0"/>
                    </a:cubicBezTo>
                    <a:cubicBezTo>
                      <a:pt x="82" y="0"/>
                      <a:pt x="92" y="0"/>
                      <a:pt x="102" y="0"/>
                    </a:cubicBezTo>
                    <a:cubicBezTo>
                      <a:pt x="118" y="11"/>
                      <a:pt x="133" y="22"/>
                      <a:pt x="149" y="32"/>
                    </a:cubicBezTo>
                    <a:cubicBezTo>
                      <a:pt x="141" y="32"/>
                      <a:pt x="133" y="32"/>
                      <a:pt x="126" y="32"/>
                    </a:cubicBezTo>
                    <a:cubicBezTo>
                      <a:pt x="116" y="29"/>
                      <a:pt x="116" y="29"/>
                      <a:pt x="116" y="29"/>
                    </a:cubicBezTo>
                    <a:cubicBezTo>
                      <a:pt x="115" y="29"/>
                      <a:pt x="115" y="29"/>
                      <a:pt x="115" y="29"/>
                    </a:cubicBezTo>
                    <a:cubicBezTo>
                      <a:pt x="108" y="31"/>
                      <a:pt x="96" y="33"/>
                      <a:pt x="77" y="33"/>
                    </a:cubicBezTo>
                    <a:close/>
                    <a:moveTo>
                      <a:pt x="80" y="29"/>
                    </a:moveTo>
                    <a:cubicBezTo>
                      <a:pt x="92" y="29"/>
                      <a:pt x="104" y="27"/>
                      <a:pt x="104" y="27"/>
                    </a:cubicBezTo>
                    <a:cubicBezTo>
                      <a:pt x="105" y="22"/>
                      <a:pt x="105" y="22"/>
                      <a:pt x="105" y="22"/>
                    </a:cubicBezTo>
                    <a:cubicBezTo>
                      <a:pt x="104" y="21"/>
                      <a:pt x="104" y="21"/>
                      <a:pt x="104" y="21"/>
                    </a:cubicBezTo>
                    <a:cubicBezTo>
                      <a:pt x="104" y="21"/>
                      <a:pt x="94" y="16"/>
                      <a:pt x="86" y="15"/>
                    </a:cubicBezTo>
                    <a:cubicBezTo>
                      <a:pt x="79" y="13"/>
                      <a:pt x="69" y="13"/>
                      <a:pt x="57" y="13"/>
                    </a:cubicBezTo>
                    <a:cubicBezTo>
                      <a:pt x="46" y="13"/>
                      <a:pt x="36" y="15"/>
                      <a:pt x="36" y="15"/>
                    </a:cubicBezTo>
                    <a:cubicBezTo>
                      <a:pt x="36" y="21"/>
                      <a:pt x="36" y="21"/>
                      <a:pt x="36" y="21"/>
                    </a:cubicBezTo>
                    <a:cubicBezTo>
                      <a:pt x="36" y="21"/>
                      <a:pt x="45" y="26"/>
                      <a:pt x="52" y="27"/>
                    </a:cubicBezTo>
                    <a:cubicBezTo>
                      <a:pt x="60" y="28"/>
                      <a:pt x="69" y="29"/>
                      <a:pt x="80" y="29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0" name="Freeform 426"/>
              <p:cNvSpPr>
                <a:spLocks noEditPoints="1"/>
              </p:cNvSpPr>
              <p:nvPr/>
            </p:nvSpPr>
            <p:spPr bwMode="auto">
              <a:xfrm>
                <a:off x="40508238" y="1609726"/>
                <a:ext cx="511175" cy="90488"/>
              </a:xfrm>
              <a:custGeom>
                <a:avLst/>
                <a:gdLst>
                  <a:gd name="T0" fmla="*/ 91 w 136"/>
                  <a:gd name="T1" fmla="*/ 24 h 24"/>
                  <a:gd name="T2" fmla="*/ 35 w 136"/>
                  <a:gd name="T3" fmla="*/ 20 h 24"/>
                  <a:gd name="T4" fmla="*/ 4 w 136"/>
                  <a:gd name="T5" fmla="*/ 12 h 24"/>
                  <a:gd name="T6" fmla="*/ 9 w 136"/>
                  <a:gd name="T7" fmla="*/ 3 h 24"/>
                  <a:gd name="T8" fmla="*/ 51 w 136"/>
                  <a:gd name="T9" fmla="*/ 0 h 24"/>
                  <a:gd name="T10" fmla="*/ 98 w 136"/>
                  <a:gd name="T11" fmla="*/ 3 h 24"/>
                  <a:gd name="T12" fmla="*/ 126 w 136"/>
                  <a:gd name="T13" fmla="*/ 10 h 24"/>
                  <a:gd name="T14" fmla="*/ 129 w 136"/>
                  <a:gd name="T15" fmla="*/ 13 h 24"/>
                  <a:gd name="T16" fmla="*/ 36 w 136"/>
                  <a:gd name="T17" fmla="*/ 13 h 24"/>
                  <a:gd name="T18" fmla="*/ 55 w 136"/>
                  <a:gd name="T19" fmla="*/ 18 h 24"/>
                  <a:gd name="T20" fmla="*/ 87 w 136"/>
                  <a:gd name="T21" fmla="*/ 20 h 24"/>
                  <a:gd name="T22" fmla="*/ 109 w 136"/>
                  <a:gd name="T23" fmla="*/ 19 h 24"/>
                  <a:gd name="T24" fmla="*/ 130 w 136"/>
                  <a:gd name="T25" fmla="*/ 18 h 24"/>
                  <a:gd name="T26" fmla="*/ 136 w 136"/>
                  <a:gd name="T27" fmla="*/ 22 h 24"/>
                  <a:gd name="T28" fmla="*/ 116 w 136"/>
                  <a:gd name="T29" fmla="*/ 23 h 24"/>
                  <a:gd name="T30" fmla="*/ 91 w 136"/>
                  <a:gd name="T31" fmla="*/ 24 h 24"/>
                  <a:gd name="T32" fmla="*/ 56 w 136"/>
                  <a:gd name="T33" fmla="*/ 4 h 24"/>
                  <a:gd name="T34" fmla="*/ 36 w 136"/>
                  <a:gd name="T35" fmla="*/ 5 h 24"/>
                  <a:gd name="T36" fmla="*/ 32 w 136"/>
                  <a:gd name="T37" fmla="*/ 9 h 24"/>
                  <a:gd name="T38" fmla="*/ 95 w 136"/>
                  <a:gd name="T39" fmla="*/ 9 h 24"/>
                  <a:gd name="T40" fmla="*/ 80 w 136"/>
                  <a:gd name="T41" fmla="*/ 5 h 24"/>
                  <a:gd name="T42" fmla="*/ 56 w 136"/>
                  <a:gd name="T43" fmla="*/ 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6" h="24">
                    <a:moveTo>
                      <a:pt x="91" y="24"/>
                    </a:moveTo>
                    <a:cubicBezTo>
                      <a:pt x="69" y="24"/>
                      <a:pt x="51" y="23"/>
                      <a:pt x="35" y="20"/>
                    </a:cubicBezTo>
                    <a:cubicBezTo>
                      <a:pt x="20" y="18"/>
                      <a:pt x="4" y="12"/>
                      <a:pt x="4" y="12"/>
                    </a:cubicBezTo>
                    <a:cubicBezTo>
                      <a:pt x="4" y="12"/>
                      <a:pt x="0" y="5"/>
                      <a:pt x="9" y="3"/>
                    </a:cubicBezTo>
                    <a:cubicBezTo>
                      <a:pt x="17" y="1"/>
                      <a:pt x="31" y="0"/>
                      <a:pt x="51" y="0"/>
                    </a:cubicBezTo>
                    <a:cubicBezTo>
                      <a:pt x="69" y="0"/>
                      <a:pt x="85" y="1"/>
                      <a:pt x="98" y="3"/>
                    </a:cubicBezTo>
                    <a:cubicBezTo>
                      <a:pt x="112" y="4"/>
                      <a:pt x="126" y="10"/>
                      <a:pt x="126" y="10"/>
                    </a:cubicBezTo>
                    <a:cubicBezTo>
                      <a:pt x="129" y="13"/>
                      <a:pt x="129" y="13"/>
                      <a:pt x="129" y="13"/>
                    </a:cubicBezTo>
                    <a:cubicBezTo>
                      <a:pt x="98" y="13"/>
                      <a:pt x="67" y="13"/>
                      <a:pt x="36" y="13"/>
                    </a:cubicBezTo>
                    <a:cubicBezTo>
                      <a:pt x="36" y="13"/>
                      <a:pt x="46" y="17"/>
                      <a:pt x="55" y="18"/>
                    </a:cubicBezTo>
                    <a:cubicBezTo>
                      <a:pt x="63" y="19"/>
                      <a:pt x="74" y="20"/>
                      <a:pt x="87" y="20"/>
                    </a:cubicBezTo>
                    <a:cubicBezTo>
                      <a:pt x="95" y="20"/>
                      <a:pt x="103" y="20"/>
                      <a:pt x="109" y="19"/>
                    </a:cubicBezTo>
                    <a:cubicBezTo>
                      <a:pt x="116" y="19"/>
                      <a:pt x="123" y="19"/>
                      <a:pt x="130" y="18"/>
                    </a:cubicBezTo>
                    <a:cubicBezTo>
                      <a:pt x="136" y="22"/>
                      <a:pt x="136" y="22"/>
                      <a:pt x="136" y="22"/>
                    </a:cubicBezTo>
                    <a:cubicBezTo>
                      <a:pt x="130" y="23"/>
                      <a:pt x="123" y="23"/>
                      <a:pt x="116" y="23"/>
                    </a:cubicBezTo>
                    <a:cubicBezTo>
                      <a:pt x="109" y="23"/>
                      <a:pt x="101" y="24"/>
                      <a:pt x="91" y="24"/>
                    </a:cubicBezTo>
                    <a:close/>
                    <a:moveTo>
                      <a:pt x="56" y="4"/>
                    </a:moveTo>
                    <a:cubicBezTo>
                      <a:pt x="47" y="4"/>
                      <a:pt x="36" y="5"/>
                      <a:pt x="36" y="5"/>
                    </a:cubicBezTo>
                    <a:cubicBezTo>
                      <a:pt x="32" y="9"/>
                      <a:pt x="32" y="9"/>
                      <a:pt x="32" y="9"/>
                    </a:cubicBezTo>
                    <a:cubicBezTo>
                      <a:pt x="53" y="9"/>
                      <a:pt x="74" y="9"/>
                      <a:pt x="95" y="9"/>
                    </a:cubicBezTo>
                    <a:cubicBezTo>
                      <a:pt x="95" y="9"/>
                      <a:pt x="87" y="6"/>
                      <a:pt x="80" y="5"/>
                    </a:cubicBezTo>
                    <a:cubicBezTo>
                      <a:pt x="74" y="4"/>
                      <a:pt x="66" y="4"/>
                      <a:pt x="56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1" name="Freeform 427"/>
              <p:cNvSpPr>
                <a:spLocks/>
              </p:cNvSpPr>
              <p:nvPr/>
            </p:nvSpPr>
            <p:spPr bwMode="auto">
              <a:xfrm>
                <a:off x="41000363" y="1576388"/>
                <a:ext cx="288925" cy="119063"/>
              </a:xfrm>
              <a:custGeom>
                <a:avLst/>
                <a:gdLst>
                  <a:gd name="T0" fmla="*/ 77 w 77"/>
                  <a:gd name="T1" fmla="*/ 32 h 32"/>
                  <a:gd name="T2" fmla="*/ 48 w 77"/>
                  <a:gd name="T3" fmla="*/ 32 h 32"/>
                  <a:gd name="T4" fmla="*/ 0 w 77"/>
                  <a:gd name="T5" fmla="*/ 0 h 32"/>
                  <a:gd name="T6" fmla="*/ 30 w 77"/>
                  <a:gd name="T7" fmla="*/ 0 h 32"/>
                  <a:gd name="T8" fmla="*/ 77 w 77"/>
                  <a:gd name="T9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7" h="32">
                    <a:moveTo>
                      <a:pt x="77" y="32"/>
                    </a:moveTo>
                    <a:cubicBezTo>
                      <a:pt x="68" y="32"/>
                      <a:pt x="58" y="32"/>
                      <a:pt x="48" y="32"/>
                    </a:cubicBezTo>
                    <a:cubicBezTo>
                      <a:pt x="32" y="21"/>
                      <a:pt x="16" y="11"/>
                      <a:pt x="0" y="0"/>
                    </a:cubicBezTo>
                    <a:cubicBezTo>
                      <a:pt x="10" y="0"/>
                      <a:pt x="20" y="0"/>
                      <a:pt x="30" y="0"/>
                    </a:cubicBezTo>
                    <a:cubicBezTo>
                      <a:pt x="45" y="11"/>
                      <a:pt x="61" y="22"/>
                      <a:pt x="77" y="3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2" name="Freeform 428"/>
              <p:cNvSpPr>
                <a:spLocks noEditPoints="1"/>
              </p:cNvSpPr>
              <p:nvPr/>
            </p:nvSpPr>
            <p:spPr bwMode="auto">
              <a:xfrm>
                <a:off x="41341675" y="1609726"/>
                <a:ext cx="509588" cy="90488"/>
              </a:xfrm>
              <a:custGeom>
                <a:avLst/>
                <a:gdLst>
                  <a:gd name="T0" fmla="*/ 91 w 136"/>
                  <a:gd name="T1" fmla="*/ 24 h 24"/>
                  <a:gd name="T2" fmla="*/ 35 w 136"/>
                  <a:gd name="T3" fmla="*/ 20 h 24"/>
                  <a:gd name="T4" fmla="*/ 4 w 136"/>
                  <a:gd name="T5" fmla="*/ 12 h 24"/>
                  <a:gd name="T6" fmla="*/ 8 w 136"/>
                  <a:gd name="T7" fmla="*/ 3 h 24"/>
                  <a:gd name="T8" fmla="*/ 50 w 136"/>
                  <a:gd name="T9" fmla="*/ 0 h 24"/>
                  <a:gd name="T10" fmla="*/ 97 w 136"/>
                  <a:gd name="T11" fmla="*/ 3 h 24"/>
                  <a:gd name="T12" fmla="*/ 125 w 136"/>
                  <a:gd name="T13" fmla="*/ 10 h 24"/>
                  <a:gd name="T14" fmla="*/ 129 w 136"/>
                  <a:gd name="T15" fmla="*/ 13 h 24"/>
                  <a:gd name="T16" fmla="*/ 36 w 136"/>
                  <a:gd name="T17" fmla="*/ 13 h 24"/>
                  <a:gd name="T18" fmla="*/ 54 w 136"/>
                  <a:gd name="T19" fmla="*/ 18 h 24"/>
                  <a:gd name="T20" fmla="*/ 86 w 136"/>
                  <a:gd name="T21" fmla="*/ 20 h 24"/>
                  <a:gd name="T22" fmla="*/ 109 w 136"/>
                  <a:gd name="T23" fmla="*/ 19 h 24"/>
                  <a:gd name="T24" fmla="*/ 130 w 136"/>
                  <a:gd name="T25" fmla="*/ 18 h 24"/>
                  <a:gd name="T26" fmla="*/ 136 w 136"/>
                  <a:gd name="T27" fmla="*/ 22 h 24"/>
                  <a:gd name="T28" fmla="*/ 116 w 136"/>
                  <a:gd name="T29" fmla="*/ 23 h 24"/>
                  <a:gd name="T30" fmla="*/ 91 w 136"/>
                  <a:gd name="T31" fmla="*/ 24 h 24"/>
                  <a:gd name="T32" fmla="*/ 55 w 136"/>
                  <a:gd name="T33" fmla="*/ 4 h 24"/>
                  <a:gd name="T34" fmla="*/ 35 w 136"/>
                  <a:gd name="T35" fmla="*/ 5 h 24"/>
                  <a:gd name="T36" fmla="*/ 31 w 136"/>
                  <a:gd name="T37" fmla="*/ 9 h 24"/>
                  <a:gd name="T38" fmla="*/ 94 w 136"/>
                  <a:gd name="T39" fmla="*/ 9 h 24"/>
                  <a:gd name="T40" fmla="*/ 80 w 136"/>
                  <a:gd name="T41" fmla="*/ 5 h 24"/>
                  <a:gd name="T42" fmla="*/ 55 w 136"/>
                  <a:gd name="T43" fmla="*/ 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6" h="24">
                    <a:moveTo>
                      <a:pt x="91" y="24"/>
                    </a:moveTo>
                    <a:cubicBezTo>
                      <a:pt x="69" y="24"/>
                      <a:pt x="50" y="23"/>
                      <a:pt x="35" y="20"/>
                    </a:cubicBezTo>
                    <a:cubicBezTo>
                      <a:pt x="20" y="18"/>
                      <a:pt x="4" y="12"/>
                      <a:pt x="4" y="12"/>
                    </a:cubicBezTo>
                    <a:cubicBezTo>
                      <a:pt x="4" y="12"/>
                      <a:pt x="0" y="5"/>
                      <a:pt x="8" y="3"/>
                    </a:cubicBezTo>
                    <a:cubicBezTo>
                      <a:pt x="16" y="1"/>
                      <a:pt x="30" y="0"/>
                      <a:pt x="50" y="0"/>
                    </a:cubicBezTo>
                    <a:cubicBezTo>
                      <a:pt x="68" y="0"/>
                      <a:pt x="84" y="1"/>
                      <a:pt x="97" y="3"/>
                    </a:cubicBezTo>
                    <a:cubicBezTo>
                      <a:pt x="111" y="4"/>
                      <a:pt x="125" y="10"/>
                      <a:pt x="125" y="10"/>
                    </a:cubicBezTo>
                    <a:cubicBezTo>
                      <a:pt x="129" y="13"/>
                      <a:pt x="129" y="13"/>
                      <a:pt x="129" y="13"/>
                    </a:cubicBezTo>
                    <a:cubicBezTo>
                      <a:pt x="98" y="13"/>
                      <a:pt x="67" y="13"/>
                      <a:pt x="36" y="13"/>
                    </a:cubicBezTo>
                    <a:cubicBezTo>
                      <a:pt x="36" y="13"/>
                      <a:pt x="46" y="17"/>
                      <a:pt x="54" y="18"/>
                    </a:cubicBezTo>
                    <a:cubicBezTo>
                      <a:pt x="63" y="19"/>
                      <a:pt x="74" y="20"/>
                      <a:pt x="86" y="20"/>
                    </a:cubicBezTo>
                    <a:cubicBezTo>
                      <a:pt x="95" y="20"/>
                      <a:pt x="102" y="20"/>
                      <a:pt x="109" y="19"/>
                    </a:cubicBezTo>
                    <a:cubicBezTo>
                      <a:pt x="115" y="19"/>
                      <a:pt x="123" y="19"/>
                      <a:pt x="130" y="18"/>
                    </a:cubicBezTo>
                    <a:cubicBezTo>
                      <a:pt x="136" y="22"/>
                      <a:pt x="136" y="22"/>
                      <a:pt x="136" y="22"/>
                    </a:cubicBezTo>
                    <a:cubicBezTo>
                      <a:pt x="130" y="23"/>
                      <a:pt x="123" y="23"/>
                      <a:pt x="116" y="23"/>
                    </a:cubicBezTo>
                    <a:cubicBezTo>
                      <a:pt x="109" y="23"/>
                      <a:pt x="100" y="24"/>
                      <a:pt x="91" y="24"/>
                    </a:cubicBezTo>
                    <a:close/>
                    <a:moveTo>
                      <a:pt x="55" y="4"/>
                    </a:moveTo>
                    <a:cubicBezTo>
                      <a:pt x="46" y="4"/>
                      <a:pt x="35" y="5"/>
                      <a:pt x="35" y="5"/>
                    </a:cubicBezTo>
                    <a:cubicBezTo>
                      <a:pt x="31" y="9"/>
                      <a:pt x="31" y="9"/>
                      <a:pt x="31" y="9"/>
                    </a:cubicBezTo>
                    <a:cubicBezTo>
                      <a:pt x="52" y="9"/>
                      <a:pt x="73" y="9"/>
                      <a:pt x="94" y="9"/>
                    </a:cubicBezTo>
                    <a:cubicBezTo>
                      <a:pt x="94" y="9"/>
                      <a:pt x="86" y="6"/>
                      <a:pt x="80" y="5"/>
                    </a:cubicBezTo>
                    <a:cubicBezTo>
                      <a:pt x="73" y="4"/>
                      <a:pt x="65" y="4"/>
                      <a:pt x="55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3" name="Freeform 429"/>
              <p:cNvSpPr>
                <a:spLocks/>
              </p:cNvSpPr>
              <p:nvPr/>
            </p:nvSpPr>
            <p:spPr bwMode="auto">
              <a:xfrm>
                <a:off x="41829038" y="1590676"/>
                <a:ext cx="457200" cy="109538"/>
              </a:xfrm>
              <a:custGeom>
                <a:avLst/>
                <a:gdLst>
                  <a:gd name="T0" fmla="*/ 95 w 122"/>
                  <a:gd name="T1" fmla="*/ 25 h 29"/>
                  <a:gd name="T2" fmla="*/ 116 w 122"/>
                  <a:gd name="T3" fmla="*/ 24 h 29"/>
                  <a:gd name="T4" fmla="*/ 122 w 122"/>
                  <a:gd name="T5" fmla="*/ 28 h 29"/>
                  <a:gd name="T6" fmla="*/ 110 w 122"/>
                  <a:gd name="T7" fmla="*/ 28 h 29"/>
                  <a:gd name="T8" fmla="*/ 94 w 122"/>
                  <a:gd name="T9" fmla="*/ 29 h 29"/>
                  <a:gd name="T10" fmla="*/ 41 w 122"/>
                  <a:gd name="T11" fmla="*/ 21 h 29"/>
                  <a:gd name="T12" fmla="*/ 22 w 122"/>
                  <a:gd name="T13" fmla="*/ 9 h 29"/>
                  <a:gd name="T14" fmla="*/ 3 w 122"/>
                  <a:gd name="T15" fmla="*/ 9 h 29"/>
                  <a:gd name="T16" fmla="*/ 0 w 122"/>
                  <a:gd name="T17" fmla="*/ 7 h 29"/>
                  <a:gd name="T18" fmla="*/ 17 w 122"/>
                  <a:gd name="T19" fmla="*/ 5 h 29"/>
                  <a:gd name="T20" fmla="*/ 20 w 122"/>
                  <a:gd name="T21" fmla="*/ 0 h 29"/>
                  <a:gd name="T22" fmla="*/ 38 w 122"/>
                  <a:gd name="T23" fmla="*/ 0 h 29"/>
                  <a:gd name="T24" fmla="*/ 46 w 122"/>
                  <a:gd name="T25" fmla="*/ 5 h 29"/>
                  <a:gd name="T26" fmla="*/ 86 w 122"/>
                  <a:gd name="T27" fmla="*/ 5 h 29"/>
                  <a:gd name="T28" fmla="*/ 92 w 122"/>
                  <a:gd name="T29" fmla="*/ 9 h 29"/>
                  <a:gd name="T30" fmla="*/ 52 w 122"/>
                  <a:gd name="T31" fmla="*/ 9 h 29"/>
                  <a:gd name="T32" fmla="*/ 70 w 122"/>
                  <a:gd name="T33" fmla="*/ 21 h 29"/>
                  <a:gd name="T34" fmla="*/ 80 w 122"/>
                  <a:gd name="T35" fmla="*/ 24 h 29"/>
                  <a:gd name="T36" fmla="*/ 95 w 122"/>
                  <a:gd name="T37" fmla="*/ 25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22" h="29">
                    <a:moveTo>
                      <a:pt x="95" y="25"/>
                    </a:moveTo>
                    <a:cubicBezTo>
                      <a:pt x="102" y="25"/>
                      <a:pt x="109" y="24"/>
                      <a:pt x="116" y="24"/>
                    </a:cubicBezTo>
                    <a:cubicBezTo>
                      <a:pt x="122" y="28"/>
                      <a:pt x="122" y="28"/>
                      <a:pt x="122" y="28"/>
                    </a:cubicBezTo>
                    <a:cubicBezTo>
                      <a:pt x="110" y="28"/>
                      <a:pt x="110" y="28"/>
                      <a:pt x="110" y="28"/>
                    </a:cubicBezTo>
                    <a:cubicBezTo>
                      <a:pt x="94" y="29"/>
                      <a:pt x="94" y="29"/>
                      <a:pt x="94" y="29"/>
                    </a:cubicBezTo>
                    <a:cubicBezTo>
                      <a:pt x="66" y="29"/>
                      <a:pt x="48" y="26"/>
                      <a:pt x="41" y="21"/>
                    </a:cubicBezTo>
                    <a:cubicBezTo>
                      <a:pt x="34" y="17"/>
                      <a:pt x="28" y="13"/>
                      <a:pt x="22" y="9"/>
                    </a:cubicBezTo>
                    <a:cubicBezTo>
                      <a:pt x="16" y="9"/>
                      <a:pt x="9" y="9"/>
                      <a:pt x="3" y="9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6" y="0"/>
                      <a:pt x="32" y="0"/>
                      <a:pt x="38" y="0"/>
                    </a:cubicBezTo>
                    <a:cubicBezTo>
                      <a:pt x="46" y="5"/>
                      <a:pt x="46" y="5"/>
                      <a:pt x="46" y="5"/>
                    </a:cubicBezTo>
                    <a:cubicBezTo>
                      <a:pt x="59" y="5"/>
                      <a:pt x="73" y="5"/>
                      <a:pt x="86" y="5"/>
                    </a:cubicBezTo>
                    <a:cubicBezTo>
                      <a:pt x="92" y="9"/>
                      <a:pt x="92" y="9"/>
                      <a:pt x="92" y="9"/>
                    </a:cubicBezTo>
                    <a:cubicBezTo>
                      <a:pt x="78" y="9"/>
                      <a:pt x="65" y="9"/>
                      <a:pt x="52" y="9"/>
                    </a:cubicBezTo>
                    <a:cubicBezTo>
                      <a:pt x="58" y="13"/>
                      <a:pt x="64" y="17"/>
                      <a:pt x="70" y="21"/>
                    </a:cubicBezTo>
                    <a:cubicBezTo>
                      <a:pt x="80" y="24"/>
                      <a:pt x="80" y="24"/>
                      <a:pt x="80" y="24"/>
                    </a:cubicBezTo>
                    <a:lnTo>
                      <a:pt x="95" y="25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4" name="Freeform 430"/>
              <p:cNvSpPr>
                <a:spLocks noEditPoints="1"/>
              </p:cNvSpPr>
              <p:nvPr/>
            </p:nvSpPr>
            <p:spPr bwMode="auto">
              <a:xfrm>
                <a:off x="42279888" y="1609726"/>
                <a:ext cx="512763" cy="90488"/>
              </a:xfrm>
              <a:custGeom>
                <a:avLst/>
                <a:gdLst>
                  <a:gd name="T0" fmla="*/ 92 w 137"/>
                  <a:gd name="T1" fmla="*/ 24 h 24"/>
                  <a:gd name="T2" fmla="*/ 36 w 137"/>
                  <a:gd name="T3" fmla="*/ 20 h 24"/>
                  <a:gd name="T4" fmla="*/ 5 w 137"/>
                  <a:gd name="T5" fmla="*/ 12 h 24"/>
                  <a:gd name="T6" fmla="*/ 8 w 137"/>
                  <a:gd name="T7" fmla="*/ 3 h 24"/>
                  <a:gd name="T8" fmla="*/ 50 w 137"/>
                  <a:gd name="T9" fmla="*/ 0 h 24"/>
                  <a:gd name="T10" fmla="*/ 98 w 137"/>
                  <a:gd name="T11" fmla="*/ 3 h 24"/>
                  <a:gd name="T12" fmla="*/ 126 w 137"/>
                  <a:gd name="T13" fmla="*/ 10 h 24"/>
                  <a:gd name="T14" fmla="*/ 130 w 137"/>
                  <a:gd name="T15" fmla="*/ 13 h 24"/>
                  <a:gd name="T16" fmla="*/ 37 w 137"/>
                  <a:gd name="T17" fmla="*/ 13 h 24"/>
                  <a:gd name="T18" fmla="*/ 55 w 137"/>
                  <a:gd name="T19" fmla="*/ 18 h 24"/>
                  <a:gd name="T20" fmla="*/ 87 w 137"/>
                  <a:gd name="T21" fmla="*/ 20 h 24"/>
                  <a:gd name="T22" fmla="*/ 110 w 137"/>
                  <a:gd name="T23" fmla="*/ 19 h 24"/>
                  <a:gd name="T24" fmla="*/ 131 w 137"/>
                  <a:gd name="T25" fmla="*/ 18 h 24"/>
                  <a:gd name="T26" fmla="*/ 137 w 137"/>
                  <a:gd name="T27" fmla="*/ 22 h 24"/>
                  <a:gd name="T28" fmla="*/ 117 w 137"/>
                  <a:gd name="T29" fmla="*/ 23 h 24"/>
                  <a:gd name="T30" fmla="*/ 92 w 137"/>
                  <a:gd name="T31" fmla="*/ 24 h 24"/>
                  <a:gd name="T32" fmla="*/ 56 w 137"/>
                  <a:gd name="T33" fmla="*/ 4 h 24"/>
                  <a:gd name="T34" fmla="*/ 35 w 137"/>
                  <a:gd name="T35" fmla="*/ 5 h 24"/>
                  <a:gd name="T36" fmla="*/ 32 w 137"/>
                  <a:gd name="T37" fmla="*/ 9 h 24"/>
                  <a:gd name="T38" fmla="*/ 95 w 137"/>
                  <a:gd name="T39" fmla="*/ 9 h 24"/>
                  <a:gd name="T40" fmla="*/ 80 w 137"/>
                  <a:gd name="T41" fmla="*/ 5 h 24"/>
                  <a:gd name="T42" fmla="*/ 56 w 137"/>
                  <a:gd name="T43" fmla="*/ 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7" h="24">
                    <a:moveTo>
                      <a:pt x="92" y="24"/>
                    </a:moveTo>
                    <a:cubicBezTo>
                      <a:pt x="70" y="24"/>
                      <a:pt x="52" y="23"/>
                      <a:pt x="36" y="20"/>
                    </a:cubicBezTo>
                    <a:cubicBezTo>
                      <a:pt x="21" y="18"/>
                      <a:pt x="5" y="12"/>
                      <a:pt x="5" y="12"/>
                    </a:cubicBezTo>
                    <a:cubicBezTo>
                      <a:pt x="5" y="12"/>
                      <a:pt x="0" y="5"/>
                      <a:pt x="8" y="3"/>
                    </a:cubicBezTo>
                    <a:cubicBezTo>
                      <a:pt x="16" y="1"/>
                      <a:pt x="30" y="0"/>
                      <a:pt x="50" y="0"/>
                    </a:cubicBezTo>
                    <a:cubicBezTo>
                      <a:pt x="69" y="0"/>
                      <a:pt x="84" y="1"/>
                      <a:pt x="98" y="3"/>
                    </a:cubicBezTo>
                    <a:cubicBezTo>
                      <a:pt x="111" y="4"/>
                      <a:pt x="126" y="10"/>
                      <a:pt x="126" y="10"/>
                    </a:cubicBezTo>
                    <a:cubicBezTo>
                      <a:pt x="130" y="13"/>
                      <a:pt x="130" y="13"/>
                      <a:pt x="130" y="13"/>
                    </a:cubicBezTo>
                    <a:cubicBezTo>
                      <a:pt x="99" y="13"/>
                      <a:pt x="68" y="13"/>
                      <a:pt x="37" y="13"/>
                    </a:cubicBezTo>
                    <a:cubicBezTo>
                      <a:pt x="37" y="13"/>
                      <a:pt x="47" y="17"/>
                      <a:pt x="55" y="18"/>
                    </a:cubicBezTo>
                    <a:cubicBezTo>
                      <a:pt x="64" y="19"/>
                      <a:pt x="75" y="20"/>
                      <a:pt x="87" y="20"/>
                    </a:cubicBezTo>
                    <a:cubicBezTo>
                      <a:pt x="96" y="20"/>
                      <a:pt x="103" y="20"/>
                      <a:pt x="110" y="19"/>
                    </a:cubicBezTo>
                    <a:cubicBezTo>
                      <a:pt x="117" y="19"/>
                      <a:pt x="124" y="19"/>
                      <a:pt x="131" y="18"/>
                    </a:cubicBezTo>
                    <a:cubicBezTo>
                      <a:pt x="137" y="22"/>
                      <a:pt x="137" y="22"/>
                      <a:pt x="137" y="22"/>
                    </a:cubicBezTo>
                    <a:cubicBezTo>
                      <a:pt x="131" y="23"/>
                      <a:pt x="124" y="23"/>
                      <a:pt x="117" y="23"/>
                    </a:cubicBezTo>
                    <a:cubicBezTo>
                      <a:pt x="110" y="23"/>
                      <a:pt x="102" y="24"/>
                      <a:pt x="92" y="24"/>
                    </a:cubicBezTo>
                    <a:close/>
                    <a:moveTo>
                      <a:pt x="56" y="4"/>
                    </a:moveTo>
                    <a:cubicBezTo>
                      <a:pt x="46" y="4"/>
                      <a:pt x="35" y="5"/>
                      <a:pt x="35" y="5"/>
                    </a:cubicBezTo>
                    <a:cubicBezTo>
                      <a:pt x="32" y="9"/>
                      <a:pt x="32" y="9"/>
                      <a:pt x="32" y="9"/>
                    </a:cubicBezTo>
                    <a:cubicBezTo>
                      <a:pt x="53" y="9"/>
                      <a:pt x="74" y="9"/>
                      <a:pt x="95" y="9"/>
                    </a:cubicBezTo>
                    <a:cubicBezTo>
                      <a:pt x="95" y="9"/>
                      <a:pt x="87" y="6"/>
                      <a:pt x="80" y="5"/>
                    </a:cubicBezTo>
                    <a:cubicBezTo>
                      <a:pt x="73" y="4"/>
                      <a:pt x="65" y="4"/>
                      <a:pt x="56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5" name="Freeform 431"/>
              <p:cNvSpPr>
                <a:spLocks/>
              </p:cNvSpPr>
              <p:nvPr/>
            </p:nvSpPr>
            <p:spPr bwMode="auto">
              <a:xfrm>
                <a:off x="42437050" y="3448051"/>
                <a:ext cx="363538" cy="104775"/>
              </a:xfrm>
              <a:custGeom>
                <a:avLst/>
                <a:gdLst>
                  <a:gd name="T0" fmla="*/ 76 w 97"/>
                  <a:gd name="T1" fmla="*/ 0 h 28"/>
                  <a:gd name="T2" fmla="*/ 92 w 97"/>
                  <a:gd name="T3" fmla="*/ 0 h 28"/>
                  <a:gd name="T4" fmla="*/ 97 w 97"/>
                  <a:gd name="T5" fmla="*/ 6 h 28"/>
                  <a:gd name="T6" fmla="*/ 82 w 97"/>
                  <a:gd name="T7" fmla="*/ 5 h 28"/>
                  <a:gd name="T8" fmla="*/ 54 w 97"/>
                  <a:gd name="T9" fmla="*/ 8 h 28"/>
                  <a:gd name="T10" fmla="*/ 51 w 97"/>
                  <a:gd name="T11" fmla="*/ 14 h 28"/>
                  <a:gd name="T12" fmla="*/ 71 w 97"/>
                  <a:gd name="T13" fmla="*/ 28 h 28"/>
                  <a:gd name="T14" fmla="*/ 39 w 97"/>
                  <a:gd name="T15" fmla="*/ 28 h 28"/>
                  <a:gd name="T16" fmla="*/ 0 w 97"/>
                  <a:gd name="T17" fmla="*/ 1 h 28"/>
                  <a:gd name="T18" fmla="*/ 26 w 97"/>
                  <a:gd name="T19" fmla="*/ 1 h 28"/>
                  <a:gd name="T20" fmla="*/ 36 w 97"/>
                  <a:gd name="T21" fmla="*/ 5 h 28"/>
                  <a:gd name="T22" fmla="*/ 38 w 97"/>
                  <a:gd name="T23" fmla="*/ 5 h 28"/>
                  <a:gd name="T24" fmla="*/ 52 w 97"/>
                  <a:gd name="T25" fmla="*/ 2 h 28"/>
                  <a:gd name="T26" fmla="*/ 76 w 97"/>
                  <a:gd name="T27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7" h="28">
                    <a:moveTo>
                      <a:pt x="76" y="0"/>
                    </a:moveTo>
                    <a:cubicBezTo>
                      <a:pt x="83" y="0"/>
                      <a:pt x="92" y="0"/>
                      <a:pt x="92" y="0"/>
                    </a:cubicBezTo>
                    <a:cubicBezTo>
                      <a:pt x="97" y="6"/>
                      <a:pt x="97" y="6"/>
                      <a:pt x="97" y="6"/>
                    </a:cubicBezTo>
                    <a:cubicBezTo>
                      <a:pt x="82" y="5"/>
                      <a:pt x="82" y="5"/>
                      <a:pt x="82" y="5"/>
                    </a:cubicBezTo>
                    <a:cubicBezTo>
                      <a:pt x="69" y="5"/>
                      <a:pt x="54" y="8"/>
                      <a:pt x="54" y="8"/>
                    </a:cubicBezTo>
                    <a:cubicBezTo>
                      <a:pt x="51" y="14"/>
                      <a:pt x="51" y="14"/>
                      <a:pt x="51" y="14"/>
                    </a:cubicBezTo>
                    <a:cubicBezTo>
                      <a:pt x="57" y="18"/>
                      <a:pt x="64" y="23"/>
                      <a:pt x="71" y="28"/>
                    </a:cubicBezTo>
                    <a:cubicBezTo>
                      <a:pt x="60" y="28"/>
                      <a:pt x="49" y="28"/>
                      <a:pt x="39" y="28"/>
                    </a:cubicBezTo>
                    <a:cubicBezTo>
                      <a:pt x="26" y="19"/>
                      <a:pt x="13" y="9"/>
                      <a:pt x="0" y="1"/>
                    </a:cubicBezTo>
                    <a:cubicBezTo>
                      <a:pt x="9" y="1"/>
                      <a:pt x="17" y="1"/>
                      <a:pt x="26" y="1"/>
                    </a:cubicBezTo>
                    <a:cubicBezTo>
                      <a:pt x="36" y="5"/>
                      <a:pt x="36" y="5"/>
                      <a:pt x="36" y="5"/>
                    </a:cubicBezTo>
                    <a:cubicBezTo>
                      <a:pt x="38" y="5"/>
                      <a:pt x="38" y="5"/>
                      <a:pt x="38" y="5"/>
                    </a:cubicBezTo>
                    <a:cubicBezTo>
                      <a:pt x="38" y="5"/>
                      <a:pt x="45" y="3"/>
                      <a:pt x="52" y="2"/>
                    </a:cubicBezTo>
                    <a:cubicBezTo>
                      <a:pt x="59" y="1"/>
                      <a:pt x="67" y="0"/>
                      <a:pt x="7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6" name="Freeform 432"/>
              <p:cNvSpPr>
                <a:spLocks noEditPoints="1"/>
              </p:cNvSpPr>
              <p:nvPr/>
            </p:nvSpPr>
            <p:spPr bwMode="auto">
              <a:xfrm>
                <a:off x="42905363" y="3448051"/>
                <a:ext cx="558800" cy="104775"/>
              </a:xfrm>
              <a:custGeom>
                <a:avLst/>
                <a:gdLst>
                  <a:gd name="T0" fmla="*/ 101 w 149"/>
                  <a:gd name="T1" fmla="*/ 28 h 28"/>
                  <a:gd name="T2" fmla="*/ 40 w 149"/>
                  <a:gd name="T3" fmla="*/ 24 h 28"/>
                  <a:gd name="T4" fmla="*/ 6 w 149"/>
                  <a:gd name="T5" fmla="*/ 14 h 28"/>
                  <a:gd name="T6" fmla="*/ 10 w 149"/>
                  <a:gd name="T7" fmla="*/ 4 h 28"/>
                  <a:gd name="T8" fmla="*/ 55 w 149"/>
                  <a:gd name="T9" fmla="*/ 0 h 28"/>
                  <a:gd name="T10" fmla="*/ 107 w 149"/>
                  <a:gd name="T11" fmla="*/ 3 h 28"/>
                  <a:gd name="T12" fmla="*/ 137 w 149"/>
                  <a:gd name="T13" fmla="*/ 12 h 28"/>
                  <a:gd name="T14" fmla="*/ 141 w 149"/>
                  <a:gd name="T15" fmla="*/ 15 h 28"/>
                  <a:gd name="T16" fmla="*/ 41 w 149"/>
                  <a:gd name="T17" fmla="*/ 15 h 28"/>
                  <a:gd name="T18" fmla="*/ 61 w 149"/>
                  <a:gd name="T19" fmla="*/ 21 h 28"/>
                  <a:gd name="T20" fmla="*/ 96 w 149"/>
                  <a:gd name="T21" fmla="*/ 23 h 28"/>
                  <a:gd name="T22" fmla="*/ 120 w 149"/>
                  <a:gd name="T23" fmla="*/ 23 h 28"/>
                  <a:gd name="T24" fmla="*/ 143 w 149"/>
                  <a:gd name="T25" fmla="*/ 21 h 28"/>
                  <a:gd name="T26" fmla="*/ 149 w 149"/>
                  <a:gd name="T27" fmla="*/ 26 h 28"/>
                  <a:gd name="T28" fmla="*/ 128 w 149"/>
                  <a:gd name="T29" fmla="*/ 28 h 28"/>
                  <a:gd name="T30" fmla="*/ 101 w 149"/>
                  <a:gd name="T31" fmla="*/ 28 h 28"/>
                  <a:gd name="T32" fmla="*/ 61 w 149"/>
                  <a:gd name="T33" fmla="*/ 4 h 28"/>
                  <a:gd name="T34" fmla="*/ 39 w 149"/>
                  <a:gd name="T35" fmla="*/ 6 h 28"/>
                  <a:gd name="T36" fmla="*/ 35 w 149"/>
                  <a:gd name="T37" fmla="*/ 11 h 28"/>
                  <a:gd name="T38" fmla="*/ 103 w 149"/>
                  <a:gd name="T39" fmla="*/ 11 h 28"/>
                  <a:gd name="T40" fmla="*/ 87 w 149"/>
                  <a:gd name="T41" fmla="*/ 6 h 28"/>
                  <a:gd name="T42" fmla="*/ 61 w 149"/>
                  <a:gd name="T43" fmla="*/ 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49" h="28">
                    <a:moveTo>
                      <a:pt x="101" y="28"/>
                    </a:moveTo>
                    <a:cubicBezTo>
                      <a:pt x="77" y="28"/>
                      <a:pt x="57" y="27"/>
                      <a:pt x="40" y="24"/>
                    </a:cubicBezTo>
                    <a:cubicBezTo>
                      <a:pt x="24" y="22"/>
                      <a:pt x="12" y="19"/>
                      <a:pt x="6" y="14"/>
                    </a:cubicBezTo>
                    <a:cubicBezTo>
                      <a:pt x="0" y="10"/>
                      <a:pt x="1" y="7"/>
                      <a:pt x="10" y="4"/>
                    </a:cubicBezTo>
                    <a:cubicBezTo>
                      <a:pt x="18" y="2"/>
                      <a:pt x="33" y="0"/>
                      <a:pt x="55" y="0"/>
                    </a:cubicBezTo>
                    <a:cubicBezTo>
                      <a:pt x="75" y="0"/>
                      <a:pt x="92" y="1"/>
                      <a:pt x="107" y="3"/>
                    </a:cubicBezTo>
                    <a:cubicBezTo>
                      <a:pt x="121" y="6"/>
                      <a:pt x="137" y="12"/>
                      <a:pt x="137" y="12"/>
                    </a:cubicBezTo>
                    <a:cubicBezTo>
                      <a:pt x="141" y="15"/>
                      <a:pt x="141" y="15"/>
                      <a:pt x="141" y="15"/>
                    </a:cubicBezTo>
                    <a:cubicBezTo>
                      <a:pt x="108" y="15"/>
                      <a:pt x="74" y="15"/>
                      <a:pt x="41" y="15"/>
                    </a:cubicBezTo>
                    <a:cubicBezTo>
                      <a:pt x="41" y="15"/>
                      <a:pt x="52" y="20"/>
                      <a:pt x="61" y="21"/>
                    </a:cubicBezTo>
                    <a:cubicBezTo>
                      <a:pt x="71" y="23"/>
                      <a:pt x="82" y="23"/>
                      <a:pt x="96" y="23"/>
                    </a:cubicBezTo>
                    <a:cubicBezTo>
                      <a:pt x="105" y="23"/>
                      <a:pt x="113" y="23"/>
                      <a:pt x="120" y="23"/>
                    </a:cubicBezTo>
                    <a:cubicBezTo>
                      <a:pt x="127" y="23"/>
                      <a:pt x="135" y="22"/>
                      <a:pt x="143" y="21"/>
                    </a:cubicBezTo>
                    <a:cubicBezTo>
                      <a:pt x="149" y="26"/>
                      <a:pt x="149" y="26"/>
                      <a:pt x="149" y="26"/>
                    </a:cubicBezTo>
                    <a:cubicBezTo>
                      <a:pt x="143" y="27"/>
                      <a:pt x="135" y="27"/>
                      <a:pt x="128" y="28"/>
                    </a:cubicBezTo>
                    <a:cubicBezTo>
                      <a:pt x="120" y="28"/>
                      <a:pt x="111" y="28"/>
                      <a:pt x="101" y="28"/>
                    </a:cubicBezTo>
                    <a:close/>
                    <a:moveTo>
                      <a:pt x="61" y="4"/>
                    </a:moveTo>
                    <a:cubicBezTo>
                      <a:pt x="51" y="4"/>
                      <a:pt x="39" y="6"/>
                      <a:pt x="39" y="6"/>
                    </a:cubicBezTo>
                    <a:cubicBezTo>
                      <a:pt x="35" y="11"/>
                      <a:pt x="35" y="11"/>
                      <a:pt x="35" y="11"/>
                    </a:cubicBezTo>
                    <a:cubicBezTo>
                      <a:pt x="58" y="11"/>
                      <a:pt x="81" y="11"/>
                      <a:pt x="103" y="11"/>
                    </a:cubicBezTo>
                    <a:cubicBezTo>
                      <a:pt x="103" y="11"/>
                      <a:pt x="95" y="8"/>
                      <a:pt x="87" y="6"/>
                    </a:cubicBezTo>
                    <a:cubicBezTo>
                      <a:pt x="80" y="5"/>
                      <a:pt x="71" y="4"/>
                      <a:pt x="61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7" name="Freeform 433"/>
              <p:cNvSpPr>
                <a:spLocks/>
              </p:cNvSpPr>
              <p:nvPr/>
            </p:nvSpPr>
            <p:spPr bwMode="auto">
              <a:xfrm>
                <a:off x="43434000" y="3429001"/>
                <a:ext cx="498475" cy="123825"/>
              </a:xfrm>
              <a:custGeom>
                <a:avLst/>
                <a:gdLst>
                  <a:gd name="T0" fmla="*/ 104 w 133"/>
                  <a:gd name="T1" fmla="*/ 28 h 33"/>
                  <a:gd name="T2" fmla="*/ 127 w 133"/>
                  <a:gd name="T3" fmla="*/ 28 h 33"/>
                  <a:gd name="T4" fmla="*/ 133 w 133"/>
                  <a:gd name="T5" fmla="*/ 32 h 33"/>
                  <a:gd name="T6" fmla="*/ 121 w 133"/>
                  <a:gd name="T7" fmla="*/ 33 h 33"/>
                  <a:gd name="T8" fmla="*/ 103 w 133"/>
                  <a:gd name="T9" fmla="*/ 33 h 33"/>
                  <a:gd name="T10" fmla="*/ 45 w 133"/>
                  <a:gd name="T11" fmla="*/ 24 h 33"/>
                  <a:gd name="T12" fmla="*/ 24 w 133"/>
                  <a:gd name="T13" fmla="*/ 10 h 33"/>
                  <a:gd name="T14" fmla="*/ 4 w 133"/>
                  <a:gd name="T15" fmla="*/ 10 h 33"/>
                  <a:gd name="T16" fmla="*/ 0 w 133"/>
                  <a:gd name="T17" fmla="*/ 8 h 33"/>
                  <a:gd name="T18" fmla="*/ 19 w 133"/>
                  <a:gd name="T19" fmla="*/ 5 h 33"/>
                  <a:gd name="T20" fmla="*/ 22 w 133"/>
                  <a:gd name="T21" fmla="*/ 0 h 33"/>
                  <a:gd name="T22" fmla="*/ 41 w 133"/>
                  <a:gd name="T23" fmla="*/ 0 h 33"/>
                  <a:gd name="T24" fmla="*/ 50 w 133"/>
                  <a:gd name="T25" fmla="*/ 6 h 33"/>
                  <a:gd name="T26" fmla="*/ 93 w 133"/>
                  <a:gd name="T27" fmla="*/ 6 h 33"/>
                  <a:gd name="T28" fmla="*/ 99 w 133"/>
                  <a:gd name="T29" fmla="*/ 10 h 33"/>
                  <a:gd name="T30" fmla="*/ 56 w 133"/>
                  <a:gd name="T31" fmla="*/ 10 h 33"/>
                  <a:gd name="T32" fmla="*/ 77 w 133"/>
                  <a:gd name="T33" fmla="*/ 24 h 33"/>
                  <a:gd name="T34" fmla="*/ 88 w 133"/>
                  <a:gd name="T35" fmla="*/ 27 h 33"/>
                  <a:gd name="T36" fmla="*/ 104 w 133"/>
                  <a:gd name="T37" fmla="*/ 28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3" h="33">
                    <a:moveTo>
                      <a:pt x="104" y="28"/>
                    </a:moveTo>
                    <a:cubicBezTo>
                      <a:pt x="112" y="28"/>
                      <a:pt x="120" y="28"/>
                      <a:pt x="127" y="28"/>
                    </a:cubicBezTo>
                    <a:cubicBezTo>
                      <a:pt x="133" y="32"/>
                      <a:pt x="133" y="32"/>
                      <a:pt x="133" y="32"/>
                    </a:cubicBezTo>
                    <a:cubicBezTo>
                      <a:pt x="121" y="33"/>
                      <a:pt x="121" y="33"/>
                      <a:pt x="121" y="33"/>
                    </a:cubicBezTo>
                    <a:cubicBezTo>
                      <a:pt x="103" y="33"/>
                      <a:pt x="103" y="33"/>
                      <a:pt x="103" y="33"/>
                    </a:cubicBezTo>
                    <a:cubicBezTo>
                      <a:pt x="73" y="33"/>
                      <a:pt x="54" y="30"/>
                      <a:pt x="45" y="24"/>
                    </a:cubicBezTo>
                    <a:cubicBezTo>
                      <a:pt x="38" y="20"/>
                      <a:pt x="31" y="15"/>
                      <a:pt x="24" y="10"/>
                    </a:cubicBezTo>
                    <a:cubicBezTo>
                      <a:pt x="17" y="10"/>
                      <a:pt x="11" y="10"/>
                      <a:pt x="4" y="10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6" y="7"/>
                      <a:pt x="13" y="6"/>
                      <a:pt x="19" y="5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28" y="0"/>
                      <a:pt x="35" y="0"/>
                      <a:pt x="41" y="0"/>
                    </a:cubicBezTo>
                    <a:cubicBezTo>
                      <a:pt x="50" y="6"/>
                      <a:pt x="50" y="6"/>
                      <a:pt x="50" y="6"/>
                    </a:cubicBezTo>
                    <a:cubicBezTo>
                      <a:pt x="64" y="6"/>
                      <a:pt x="79" y="6"/>
                      <a:pt x="93" y="6"/>
                    </a:cubicBezTo>
                    <a:cubicBezTo>
                      <a:pt x="99" y="10"/>
                      <a:pt x="99" y="10"/>
                      <a:pt x="99" y="10"/>
                    </a:cubicBezTo>
                    <a:cubicBezTo>
                      <a:pt x="85" y="10"/>
                      <a:pt x="71" y="10"/>
                      <a:pt x="56" y="10"/>
                    </a:cubicBezTo>
                    <a:cubicBezTo>
                      <a:pt x="63" y="15"/>
                      <a:pt x="71" y="20"/>
                      <a:pt x="77" y="24"/>
                    </a:cubicBezTo>
                    <a:cubicBezTo>
                      <a:pt x="88" y="27"/>
                      <a:pt x="88" y="27"/>
                      <a:pt x="88" y="27"/>
                    </a:cubicBezTo>
                    <a:cubicBezTo>
                      <a:pt x="88" y="27"/>
                      <a:pt x="98" y="28"/>
                      <a:pt x="104" y="28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8" name="Freeform 434"/>
              <p:cNvSpPr>
                <a:spLocks/>
              </p:cNvSpPr>
              <p:nvPr/>
            </p:nvSpPr>
            <p:spPr bwMode="auto">
              <a:xfrm>
                <a:off x="43895963" y="3451226"/>
                <a:ext cx="649288" cy="101600"/>
              </a:xfrm>
              <a:custGeom>
                <a:avLst/>
                <a:gdLst>
                  <a:gd name="T0" fmla="*/ 148 w 173"/>
                  <a:gd name="T1" fmla="*/ 27 h 27"/>
                  <a:gd name="T2" fmla="*/ 138 w 173"/>
                  <a:gd name="T3" fmla="*/ 23 h 27"/>
                  <a:gd name="T4" fmla="*/ 136 w 173"/>
                  <a:gd name="T5" fmla="*/ 23 h 27"/>
                  <a:gd name="T6" fmla="*/ 121 w 173"/>
                  <a:gd name="T7" fmla="*/ 26 h 27"/>
                  <a:gd name="T8" fmla="*/ 95 w 173"/>
                  <a:gd name="T9" fmla="*/ 27 h 27"/>
                  <a:gd name="T10" fmla="*/ 50 w 173"/>
                  <a:gd name="T11" fmla="*/ 24 h 27"/>
                  <a:gd name="T12" fmla="*/ 26 w 173"/>
                  <a:gd name="T13" fmla="*/ 17 h 27"/>
                  <a:gd name="T14" fmla="*/ 0 w 173"/>
                  <a:gd name="T15" fmla="*/ 0 h 27"/>
                  <a:gd name="T16" fmla="*/ 32 w 173"/>
                  <a:gd name="T17" fmla="*/ 0 h 27"/>
                  <a:gd name="T18" fmla="*/ 57 w 173"/>
                  <a:gd name="T19" fmla="*/ 16 h 27"/>
                  <a:gd name="T20" fmla="*/ 71 w 173"/>
                  <a:gd name="T21" fmla="*/ 21 h 27"/>
                  <a:gd name="T22" fmla="*/ 95 w 173"/>
                  <a:gd name="T23" fmla="*/ 22 h 27"/>
                  <a:gd name="T24" fmla="*/ 122 w 173"/>
                  <a:gd name="T25" fmla="*/ 20 h 27"/>
                  <a:gd name="T26" fmla="*/ 120 w 173"/>
                  <a:gd name="T27" fmla="*/ 13 h 27"/>
                  <a:gd name="T28" fmla="*/ 101 w 173"/>
                  <a:gd name="T29" fmla="*/ 0 h 27"/>
                  <a:gd name="T30" fmla="*/ 133 w 173"/>
                  <a:gd name="T31" fmla="*/ 0 h 27"/>
                  <a:gd name="T32" fmla="*/ 173 w 173"/>
                  <a:gd name="T33" fmla="*/ 27 h 27"/>
                  <a:gd name="T34" fmla="*/ 148 w 173"/>
                  <a:gd name="T35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73" h="27">
                    <a:moveTo>
                      <a:pt x="148" y="27"/>
                    </a:moveTo>
                    <a:cubicBezTo>
                      <a:pt x="138" y="23"/>
                      <a:pt x="138" y="23"/>
                      <a:pt x="138" y="23"/>
                    </a:cubicBezTo>
                    <a:cubicBezTo>
                      <a:pt x="136" y="23"/>
                      <a:pt x="136" y="23"/>
                      <a:pt x="136" y="23"/>
                    </a:cubicBezTo>
                    <a:cubicBezTo>
                      <a:pt x="136" y="23"/>
                      <a:pt x="129" y="25"/>
                      <a:pt x="121" y="26"/>
                    </a:cubicBezTo>
                    <a:cubicBezTo>
                      <a:pt x="114" y="27"/>
                      <a:pt x="106" y="27"/>
                      <a:pt x="95" y="27"/>
                    </a:cubicBezTo>
                    <a:cubicBezTo>
                      <a:pt x="77" y="27"/>
                      <a:pt x="62" y="26"/>
                      <a:pt x="50" y="24"/>
                    </a:cubicBezTo>
                    <a:cubicBezTo>
                      <a:pt x="39" y="23"/>
                      <a:pt x="26" y="17"/>
                      <a:pt x="26" y="17"/>
                    </a:cubicBezTo>
                    <a:cubicBezTo>
                      <a:pt x="17" y="11"/>
                      <a:pt x="9" y="6"/>
                      <a:pt x="0" y="0"/>
                    </a:cubicBezTo>
                    <a:cubicBezTo>
                      <a:pt x="11" y="0"/>
                      <a:pt x="21" y="0"/>
                      <a:pt x="32" y="0"/>
                    </a:cubicBezTo>
                    <a:cubicBezTo>
                      <a:pt x="41" y="5"/>
                      <a:pt x="49" y="10"/>
                      <a:pt x="57" y="16"/>
                    </a:cubicBezTo>
                    <a:cubicBezTo>
                      <a:pt x="71" y="21"/>
                      <a:pt x="71" y="21"/>
                      <a:pt x="71" y="21"/>
                    </a:cubicBezTo>
                    <a:cubicBezTo>
                      <a:pt x="77" y="22"/>
                      <a:pt x="85" y="22"/>
                      <a:pt x="95" y="22"/>
                    </a:cubicBezTo>
                    <a:cubicBezTo>
                      <a:pt x="109" y="22"/>
                      <a:pt x="122" y="20"/>
                      <a:pt x="122" y="20"/>
                    </a:cubicBezTo>
                    <a:cubicBezTo>
                      <a:pt x="120" y="13"/>
                      <a:pt x="120" y="13"/>
                      <a:pt x="120" y="13"/>
                    </a:cubicBezTo>
                    <a:cubicBezTo>
                      <a:pt x="114" y="9"/>
                      <a:pt x="107" y="4"/>
                      <a:pt x="101" y="0"/>
                    </a:cubicBezTo>
                    <a:cubicBezTo>
                      <a:pt x="111" y="0"/>
                      <a:pt x="122" y="0"/>
                      <a:pt x="133" y="0"/>
                    </a:cubicBezTo>
                    <a:cubicBezTo>
                      <a:pt x="146" y="9"/>
                      <a:pt x="159" y="18"/>
                      <a:pt x="173" y="27"/>
                    </a:cubicBezTo>
                    <a:cubicBezTo>
                      <a:pt x="164" y="27"/>
                      <a:pt x="156" y="27"/>
                      <a:pt x="148" y="27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9" name="Freeform 435"/>
              <p:cNvSpPr>
                <a:spLocks/>
              </p:cNvSpPr>
              <p:nvPr/>
            </p:nvSpPr>
            <p:spPr bwMode="auto">
              <a:xfrm>
                <a:off x="44562713" y="3448051"/>
                <a:ext cx="365125" cy="104775"/>
              </a:xfrm>
              <a:custGeom>
                <a:avLst/>
                <a:gdLst>
                  <a:gd name="T0" fmla="*/ 76 w 97"/>
                  <a:gd name="T1" fmla="*/ 0 h 28"/>
                  <a:gd name="T2" fmla="*/ 92 w 97"/>
                  <a:gd name="T3" fmla="*/ 0 h 28"/>
                  <a:gd name="T4" fmla="*/ 97 w 97"/>
                  <a:gd name="T5" fmla="*/ 6 h 28"/>
                  <a:gd name="T6" fmla="*/ 82 w 97"/>
                  <a:gd name="T7" fmla="*/ 5 h 28"/>
                  <a:gd name="T8" fmla="*/ 55 w 97"/>
                  <a:gd name="T9" fmla="*/ 8 h 28"/>
                  <a:gd name="T10" fmla="*/ 51 w 97"/>
                  <a:gd name="T11" fmla="*/ 14 h 28"/>
                  <a:gd name="T12" fmla="*/ 73 w 97"/>
                  <a:gd name="T13" fmla="*/ 28 h 28"/>
                  <a:gd name="T14" fmla="*/ 41 w 97"/>
                  <a:gd name="T15" fmla="*/ 28 h 28"/>
                  <a:gd name="T16" fmla="*/ 0 w 97"/>
                  <a:gd name="T17" fmla="*/ 1 h 28"/>
                  <a:gd name="T18" fmla="*/ 25 w 97"/>
                  <a:gd name="T19" fmla="*/ 1 h 28"/>
                  <a:gd name="T20" fmla="*/ 37 w 97"/>
                  <a:gd name="T21" fmla="*/ 5 h 28"/>
                  <a:gd name="T22" fmla="*/ 38 w 97"/>
                  <a:gd name="T23" fmla="*/ 5 h 28"/>
                  <a:gd name="T24" fmla="*/ 52 w 97"/>
                  <a:gd name="T25" fmla="*/ 2 h 28"/>
                  <a:gd name="T26" fmla="*/ 76 w 97"/>
                  <a:gd name="T27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7" h="28">
                    <a:moveTo>
                      <a:pt x="76" y="0"/>
                    </a:moveTo>
                    <a:cubicBezTo>
                      <a:pt x="82" y="0"/>
                      <a:pt x="92" y="0"/>
                      <a:pt x="92" y="0"/>
                    </a:cubicBezTo>
                    <a:cubicBezTo>
                      <a:pt x="97" y="6"/>
                      <a:pt x="97" y="6"/>
                      <a:pt x="97" y="6"/>
                    </a:cubicBezTo>
                    <a:cubicBezTo>
                      <a:pt x="82" y="5"/>
                      <a:pt x="82" y="5"/>
                      <a:pt x="82" y="5"/>
                    </a:cubicBezTo>
                    <a:cubicBezTo>
                      <a:pt x="70" y="5"/>
                      <a:pt x="55" y="8"/>
                      <a:pt x="55" y="8"/>
                    </a:cubicBezTo>
                    <a:cubicBezTo>
                      <a:pt x="51" y="14"/>
                      <a:pt x="51" y="14"/>
                      <a:pt x="51" y="14"/>
                    </a:cubicBezTo>
                    <a:cubicBezTo>
                      <a:pt x="58" y="18"/>
                      <a:pt x="66" y="23"/>
                      <a:pt x="73" y="28"/>
                    </a:cubicBezTo>
                    <a:cubicBezTo>
                      <a:pt x="62" y="28"/>
                      <a:pt x="51" y="28"/>
                      <a:pt x="41" y="28"/>
                    </a:cubicBezTo>
                    <a:cubicBezTo>
                      <a:pt x="27" y="19"/>
                      <a:pt x="14" y="9"/>
                      <a:pt x="0" y="1"/>
                    </a:cubicBezTo>
                    <a:cubicBezTo>
                      <a:pt x="9" y="1"/>
                      <a:pt x="17" y="1"/>
                      <a:pt x="25" y="1"/>
                    </a:cubicBezTo>
                    <a:cubicBezTo>
                      <a:pt x="37" y="5"/>
                      <a:pt x="37" y="5"/>
                      <a:pt x="37" y="5"/>
                    </a:cubicBezTo>
                    <a:cubicBezTo>
                      <a:pt x="38" y="5"/>
                      <a:pt x="38" y="5"/>
                      <a:pt x="38" y="5"/>
                    </a:cubicBezTo>
                    <a:cubicBezTo>
                      <a:pt x="38" y="5"/>
                      <a:pt x="45" y="3"/>
                      <a:pt x="52" y="2"/>
                    </a:cubicBezTo>
                    <a:cubicBezTo>
                      <a:pt x="59" y="1"/>
                      <a:pt x="67" y="0"/>
                      <a:pt x="7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0" name="Freeform 436"/>
              <p:cNvSpPr>
                <a:spLocks/>
              </p:cNvSpPr>
              <p:nvPr/>
            </p:nvSpPr>
            <p:spPr bwMode="auto">
              <a:xfrm>
                <a:off x="45013563" y="3448051"/>
                <a:ext cx="652463" cy="104775"/>
              </a:xfrm>
              <a:custGeom>
                <a:avLst/>
                <a:gdLst>
                  <a:gd name="T0" fmla="*/ 174 w 174"/>
                  <a:gd name="T1" fmla="*/ 28 h 28"/>
                  <a:gd name="T2" fmla="*/ 142 w 174"/>
                  <a:gd name="T3" fmla="*/ 28 h 28"/>
                  <a:gd name="T4" fmla="*/ 116 w 174"/>
                  <a:gd name="T5" fmla="*/ 11 h 28"/>
                  <a:gd name="T6" fmla="*/ 102 w 174"/>
                  <a:gd name="T7" fmla="*/ 6 h 28"/>
                  <a:gd name="T8" fmla="*/ 78 w 174"/>
                  <a:gd name="T9" fmla="*/ 5 h 28"/>
                  <a:gd name="T10" fmla="*/ 51 w 174"/>
                  <a:gd name="T11" fmla="*/ 7 h 28"/>
                  <a:gd name="T12" fmla="*/ 53 w 174"/>
                  <a:gd name="T13" fmla="*/ 14 h 28"/>
                  <a:gd name="T14" fmla="*/ 73 w 174"/>
                  <a:gd name="T15" fmla="*/ 28 h 28"/>
                  <a:gd name="T16" fmla="*/ 41 w 174"/>
                  <a:gd name="T17" fmla="*/ 28 h 28"/>
                  <a:gd name="T18" fmla="*/ 0 w 174"/>
                  <a:gd name="T19" fmla="*/ 1 h 28"/>
                  <a:gd name="T20" fmla="*/ 25 w 174"/>
                  <a:gd name="T21" fmla="*/ 1 h 28"/>
                  <a:gd name="T22" fmla="*/ 35 w 174"/>
                  <a:gd name="T23" fmla="*/ 4 h 28"/>
                  <a:gd name="T24" fmla="*/ 37 w 174"/>
                  <a:gd name="T25" fmla="*/ 4 h 28"/>
                  <a:gd name="T26" fmla="*/ 52 w 174"/>
                  <a:gd name="T27" fmla="*/ 1 h 28"/>
                  <a:gd name="T28" fmla="*/ 78 w 174"/>
                  <a:gd name="T29" fmla="*/ 0 h 28"/>
                  <a:gd name="T30" fmla="*/ 147 w 174"/>
                  <a:gd name="T31" fmla="*/ 10 h 28"/>
                  <a:gd name="T32" fmla="*/ 174 w 174"/>
                  <a:gd name="T33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74" h="28">
                    <a:moveTo>
                      <a:pt x="174" y="28"/>
                    </a:moveTo>
                    <a:cubicBezTo>
                      <a:pt x="163" y="28"/>
                      <a:pt x="153" y="28"/>
                      <a:pt x="142" y="28"/>
                    </a:cubicBezTo>
                    <a:cubicBezTo>
                      <a:pt x="133" y="22"/>
                      <a:pt x="125" y="16"/>
                      <a:pt x="116" y="11"/>
                    </a:cubicBezTo>
                    <a:cubicBezTo>
                      <a:pt x="116" y="11"/>
                      <a:pt x="108" y="8"/>
                      <a:pt x="102" y="6"/>
                    </a:cubicBezTo>
                    <a:cubicBezTo>
                      <a:pt x="96" y="5"/>
                      <a:pt x="88" y="5"/>
                      <a:pt x="78" y="5"/>
                    </a:cubicBezTo>
                    <a:cubicBezTo>
                      <a:pt x="64" y="5"/>
                      <a:pt x="51" y="7"/>
                      <a:pt x="51" y="7"/>
                    </a:cubicBezTo>
                    <a:cubicBezTo>
                      <a:pt x="53" y="14"/>
                      <a:pt x="53" y="14"/>
                      <a:pt x="53" y="14"/>
                    </a:cubicBezTo>
                    <a:cubicBezTo>
                      <a:pt x="60" y="19"/>
                      <a:pt x="66" y="23"/>
                      <a:pt x="73" y="28"/>
                    </a:cubicBezTo>
                    <a:cubicBezTo>
                      <a:pt x="62" y="28"/>
                      <a:pt x="52" y="28"/>
                      <a:pt x="41" y="28"/>
                    </a:cubicBezTo>
                    <a:cubicBezTo>
                      <a:pt x="27" y="19"/>
                      <a:pt x="14" y="9"/>
                      <a:pt x="0" y="1"/>
                    </a:cubicBezTo>
                    <a:cubicBezTo>
                      <a:pt x="9" y="1"/>
                      <a:pt x="17" y="1"/>
                      <a:pt x="25" y="1"/>
                    </a:cubicBezTo>
                    <a:cubicBezTo>
                      <a:pt x="35" y="4"/>
                      <a:pt x="35" y="4"/>
                      <a:pt x="35" y="4"/>
                    </a:cubicBezTo>
                    <a:cubicBezTo>
                      <a:pt x="37" y="4"/>
                      <a:pt x="37" y="4"/>
                      <a:pt x="37" y="4"/>
                    </a:cubicBezTo>
                    <a:cubicBezTo>
                      <a:pt x="37" y="4"/>
                      <a:pt x="44" y="2"/>
                      <a:pt x="52" y="1"/>
                    </a:cubicBezTo>
                    <a:cubicBezTo>
                      <a:pt x="59" y="1"/>
                      <a:pt x="68" y="0"/>
                      <a:pt x="78" y="0"/>
                    </a:cubicBezTo>
                    <a:cubicBezTo>
                      <a:pt x="114" y="0"/>
                      <a:pt x="137" y="4"/>
                      <a:pt x="147" y="10"/>
                    </a:cubicBezTo>
                    <a:cubicBezTo>
                      <a:pt x="156" y="16"/>
                      <a:pt x="165" y="22"/>
                      <a:pt x="174" y="28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1" name="Freeform 437"/>
              <p:cNvSpPr>
                <a:spLocks noEditPoints="1"/>
              </p:cNvSpPr>
              <p:nvPr/>
            </p:nvSpPr>
            <p:spPr bwMode="auto">
              <a:xfrm>
                <a:off x="42883138" y="2986088"/>
                <a:ext cx="423863" cy="77788"/>
              </a:xfrm>
              <a:custGeom>
                <a:avLst/>
                <a:gdLst>
                  <a:gd name="T0" fmla="*/ 76 w 113"/>
                  <a:gd name="T1" fmla="*/ 21 h 21"/>
                  <a:gd name="T2" fmla="*/ 30 w 113"/>
                  <a:gd name="T3" fmla="*/ 18 h 21"/>
                  <a:gd name="T4" fmla="*/ 4 w 113"/>
                  <a:gd name="T5" fmla="*/ 11 h 21"/>
                  <a:gd name="T6" fmla="*/ 7 w 113"/>
                  <a:gd name="T7" fmla="*/ 3 h 21"/>
                  <a:gd name="T8" fmla="*/ 41 w 113"/>
                  <a:gd name="T9" fmla="*/ 0 h 21"/>
                  <a:gd name="T10" fmla="*/ 80 w 113"/>
                  <a:gd name="T11" fmla="*/ 3 h 21"/>
                  <a:gd name="T12" fmla="*/ 103 w 113"/>
                  <a:gd name="T13" fmla="*/ 9 h 21"/>
                  <a:gd name="T14" fmla="*/ 107 w 113"/>
                  <a:gd name="T15" fmla="*/ 12 h 21"/>
                  <a:gd name="T16" fmla="*/ 30 w 113"/>
                  <a:gd name="T17" fmla="*/ 12 h 21"/>
                  <a:gd name="T18" fmla="*/ 46 w 113"/>
                  <a:gd name="T19" fmla="*/ 16 h 21"/>
                  <a:gd name="T20" fmla="*/ 72 w 113"/>
                  <a:gd name="T21" fmla="*/ 18 h 21"/>
                  <a:gd name="T22" fmla="*/ 90 w 113"/>
                  <a:gd name="T23" fmla="*/ 17 h 21"/>
                  <a:gd name="T24" fmla="*/ 107 w 113"/>
                  <a:gd name="T25" fmla="*/ 16 h 21"/>
                  <a:gd name="T26" fmla="*/ 113 w 113"/>
                  <a:gd name="T27" fmla="*/ 20 h 21"/>
                  <a:gd name="T28" fmla="*/ 96 w 113"/>
                  <a:gd name="T29" fmla="*/ 21 h 21"/>
                  <a:gd name="T30" fmla="*/ 76 w 113"/>
                  <a:gd name="T31" fmla="*/ 21 h 21"/>
                  <a:gd name="T32" fmla="*/ 45 w 113"/>
                  <a:gd name="T33" fmla="*/ 4 h 21"/>
                  <a:gd name="T34" fmla="*/ 29 w 113"/>
                  <a:gd name="T35" fmla="*/ 5 h 21"/>
                  <a:gd name="T36" fmla="*/ 26 w 113"/>
                  <a:gd name="T37" fmla="*/ 9 h 21"/>
                  <a:gd name="T38" fmla="*/ 78 w 113"/>
                  <a:gd name="T39" fmla="*/ 9 h 21"/>
                  <a:gd name="T40" fmla="*/ 66 w 113"/>
                  <a:gd name="T41" fmla="*/ 5 h 21"/>
                  <a:gd name="T42" fmla="*/ 45 w 113"/>
                  <a:gd name="T43" fmla="*/ 4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13" h="21">
                    <a:moveTo>
                      <a:pt x="76" y="21"/>
                    </a:moveTo>
                    <a:cubicBezTo>
                      <a:pt x="58" y="21"/>
                      <a:pt x="43" y="20"/>
                      <a:pt x="30" y="18"/>
                    </a:cubicBezTo>
                    <a:cubicBezTo>
                      <a:pt x="17" y="17"/>
                      <a:pt x="4" y="11"/>
                      <a:pt x="4" y="11"/>
                    </a:cubicBezTo>
                    <a:cubicBezTo>
                      <a:pt x="4" y="11"/>
                      <a:pt x="0" y="5"/>
                      <a:pt x="7" y="3"/>
                    </a:cubicBezTo>
                    <a:cubicBezTo>
                      <a:pt x="13" y="1"/>
                      <a:pt x="24" y="0"/>
                      <a:pt x="41" y="0"/>
                    </a:cubicBezTo>
                    <a:cubicBezTo>
                      <a:pt x="56" y="0"/>
                      <a:pt x="69" y="1"/>
                      <a:pt x="80" y="3"/>
                    </a:cubicBezTo>
                    <a:cubicBezTo>
                      <a:pt x="91" y="4"/>
                      <a:pt x="103" y="9"/>
                      <a:pt x="103" y="9"/>
                    </a:cubicBezTo>
                    <a:cubicBezTo>
                      <a:pt x="107" y="12"/>
                      <a:pt x="107" y="12"/>
                      <a:pt x="107" y="12"/>
                    </a:cubicBezTo>
                    <a:cubicBezTo>
                      <a:pt x="81" y="12"/>
                      <a:pt x="56" y="12"/>
                      <a:pt x="30" y="12"/>
                    </a:cubicBezTo>
                    <a:cubicBezTo>
                      <a:pt x="30" y="12"/>
                      <a:pt x="39" y="15"/>
                      <a:pt x="46" y="16"/>
                    </a:cubicBezTo>
                    <a:cubicBezTo>
                      <a:pt x="53" y="17"/>
                      <a:pt x="62" y="18"/>
                      <a:pt x="72" y="18"/>
                    </a:cubicBezTo>
                    <a:cubicBezTo>
                      <a:pt x="79" y="18"/>
                      <a:pt x="90" y="17"/>
                      <a:pt x="90" y="17"/>
                    </a:cubicBezTo>
                    <a:cubicBezTo>
                      <a:pt x="90" y="17"/>
                      <a:pt x="102" y="17"/>
                      <a:pt x="107" y="16"/>
                    </a:cubicBezTo>
                    <a:cubicBezTo>
                      <a:pt x="113" y="20"/>
                      <a:pt x="113" y="20"/>
                      <a:pt x="113" y="20"/>
                    </a:cubicBezTo>
                    <a:cubicBezTo>
                      <a:pt x="96" y="21"/>
                      <a:pt x="96" y="21"/>
                      <a:pt x="96" y="21"/>
                    </a:cubicBezTo>
                    <a:cubicBezTo>
                      <a:pt x="96" y="21"/>
                      <a:pt x="84" y="21"/>
                      <a:pt x="76" y="21"/>
                    </a:cubicBezTo>
                    <a:close/>
                    <a:moveTo>
                      <a:pt x="45" y="4"/>
                    </a:moveTo>
                    <a:cubicBezTo>
                      <a:pt x="38" y="4"/>
                      <a:pt x="29" y="5"/>
                      <a:pt x="29" y="5"/>
                    </a:cubicBezTo>
                    <a:cubicBezTo>
                      <a:pt x="26" y="9"/>
                      <a:pt x="26" y="9"/>
                      <a:pt x="26" y="9"/>
                    </a:cubicBezTo>
                    <a:cubicBezTo>
                      <a:pt x="43" y="9"/>
                      <a:pt x="61" y="9"/>
                      <a:pt x="78" y="9"/>
                    </a:cubicBezTo>
                    <a:cubicBezTo>
                      <a:pt x="66" y="5"/>
                      <a:pt x="66" y="5"/>
                      <a:pt x="66" y="5"/>
                    </a:cubicBezTo>
                    <a:cubicBezTo>
                      <a:pt x="66" y="5"/>
                      <a:pt x="53" y="4"/>
                      <a:pt x="45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2" name="Freeform 438"/>
              <p:cNvSpPr>
                <a:spLocks/>
              </p:cNvSpPr>
              <p:nvPr/>
            </p:nvSpPr>
            <p:spPr bwMode="auto">
              <a:xfrm>
                <a:off x="43326050" y="2986088"/>
                <a:ext cx="487363" cy="77788"/>
              </a:xfrm>
              <a:custGeom>
                <a:avLst/>
                <a:gdLst>
                  <a:gd name="T0" fmla="*/ 130 w 130"/>
                  <a:gd name="T1" fmla="*/ 21 h 21"/>
                  <a:gd name="T2" fmla="*/ 106 w 130"/>
                  <a:gd name="T3" fmla="*/ 21 h 21"/>
                  <a:gd name="T4" fmla="*/ 88 w 130"/>
                  <a:gd name="T5" fmla="*/ 8 h 21"/>
                  <a:gd name="T6" fmla="*/ 77 w 130"/>
                  <a:gd name="T7" fmla="*/ 5 h 21"/>
                  <a:gd name="T8" fmla="*/ 58 w 130"/>
                  <a:gd name="T9" fmla="*/ 4 h 21"/>
                  <a:gd name="T10" fmla="*/ 38 w 130"/>
                  <a:gd name="T11" fmla="*/ 5 h 21"/>
                  <a:gd name="T12" fmla="*/ 39 w 130"/>
                  <a:gd name="T13" fmla="*/ 11 h 21"/>
                  <a:gd name="T14" fmla="*/ 54 w 130"/>
                  <a:gd name="T15" fmla="*/ 21 h 21"/>
                  <a:gd name="T16" fmla="*/ 30 w 130"/>
                  <a:gd name="T17" fmla="*/ 21 h 21"/>
                  <a:gd name="T18" fmla="*/ 0 w 130"/>
                  <a:gd name="T19" fmla="*/ 1 h 21"/>
                  <a:gd name="T20" fmla="*/ 19 w 130"/>
                  <a:gd name="T21" fmla="*/ 1 h 21"/>
                  <a:gd name="T22" fmla="*/ 26 w 130"/>
                  <a:gd name="T23" fmla="*/ 4 h 21"/>
                  <a:gd name="T24" fmla="*/ 27 w 130"/>
                  <a:gd name="T25" fmla="*/ 4 h 21"/>
                  <a:gd name="T26" fmla="*/ 39 w 130"/>
                  <a:gd name="T27" fmla="*/ 1 h 21"/>
                  <a:gd name="T28" fmla="*/ 59 w 130"/>
                  <a:gd name="T29" fmla="*/ 0 h 21"/>
                  <a:gd name="T30" fmla="*/ 111 w 130"/>
                  <a:gd name="T31" fmla="*/ 8 h 21"/>
                  <a:gd name="T32" fmla="*/ 130 w 130"/>
                  <a:gd name="T33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0" h="21">
                    <a:moveTo>
                      <a:pt x="130" y="21"/>
                    </a:moveTo>
                    <a:cubicBezTo>
                      <a:pt x="122" y="21"/>
                      <a:pt x="114" y="21"/>
                      <a:pt x="106" y="21"/>
                    </a:cubicBezTo>
                    <a:cubicBezTo>
                      <a:pt x="100" y="17"/>
                      <a:pt x="94" y="13"/>
                      <a:pt x="88" y="8"/>
                    </a:cubicBezTo>
                    <a:cubicBezTo>
                      <a:pt x="77" y="5"/>
                      <a:pt x="77" y="5"/>
                      <a:pt x="77" y="5"/>
                    </a:cubicBezTo>
                    <a:cubicBezTo>
                      <a:pt x="77" y="5"/>
                      <a:pt x="66" y="4"/>
                      <a:pt x="58" y="4"/>
                    </a:cubicBezTo>
                    <a:cubicBezTo>
                      <a:pt x="48" y="4"/>
                      <a:pt x="38" y="5"/>
                      <a:pt x="38" y="5"/>
                    </a:cubicBezTo>
                    <a:cubicBezTo>
                      <a:pt x="39" y="11"/>
                      <a:pt x="39" y="11"/>
                      <a:pt x="39" y="11"/>
                    </a:cubicBezTo>
                    <a:cubicBezTo>
                      <a:pt x="54" y="21"/>
                      <a:pt x="54" y="21"/>
                      <a:pt x="54" y="21"/>
                    </a:cubicBezTo>
                    <a:cubicBezTo>
                      <a:pt x="46" y="21"/>
                      <a:pt x="38" y="21"/>
                      <a:pt x="30" y="21"/>
                    </a:cubicBezTo>
                    <a:cubicBezTo>
                      <a:pt x="20" y="14"/>
                      <a:pt x="10" y="7"/>
                      <a:pt x="0" y="1"/>
                    </a:cubicBezTo>
                    <a:cubicBezTo>
                      <a:pt x="6" y="1"/>
                      <a:pt x="13" y="1"/>
                      <a:pt x="19" y="1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27" y="4"/>
                      <a:pt x="27" y="4"/>
                      <a:pt x="27" y="4"/>
                    </a:cubicBezTo>
                    <a:cubicBezTo>
                      <a:pt x="39" y="1"/>
                      <a:pt x="39" y="1"/>
                      <a:pt x="39" y="1"/>
                    </a:cubicBezTo>
                    <a:cubicBezTo>
                      <a:pt x="39" y="1"/>
                      <a:pt x="51" y="0"/>
                      <a:pt x="59" y="0"/>
                    </a:cubicBezTo>
                    <a:cubicBezTo>
                      <a:pt x="86" y="0"/>
                      <a:pt x="104" y="3"/>
                      <a:pt x="111" y="8"/>
                    </a:cubicBezTo>
                    <a:cubicBezTo>
                      <a:pt x="117" y="12"/>
                      <a:pt x="124" y="16"/>
                      <a:pt x="130" y="2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3" name="Freeform 439"/>
              <p:cNvSpPr>
                <a:spLocks/>
              </p:cNvSpPr>
              <p:nvPr/>
            </p:nvSpPr>
            <p:spPr bwMode="auto">
              <a:xfrm>
                <a:off x="43786425" y="2973388"/>
                <a:ext cx="379413" cy="90488"/>
              </a:xfrm>
              <a:custGeom>
                <a:avLst/>
                <a:gdLst>
                  <a:gd name="T0" fmla="*/ 79 w 101"/>
                  <a:gd name="T1" fmla="*/ 21 h 24"/>
                  <a:gd name="T2" fmla="*/ 96 w 101"/>
                  <a:gd name="T3" fmla="*/ 20 h 24"/>
                  <a:gd name="T4" fmla="*/ 101 w 101"/>
                  <a:gd name="T5" fmla="*/ 23 h 24"/>
                  <a:gd name="T6" fmla="*/ 92 w 101"/>
                  <a:gd name="T7" fmla="*/ 24 h 24"/>
                  <a:gd name="T8" fmla="*/ 79 w 101"/>
                  <a:gd name="T9" fmla="*/ 24 h 24"/>
                  <a:gd name="T10" fmla="*/ 34 w 101"/>
                  <a:gd name="T11" fmla="*/ 18 h 24"/>
                  <a:gd name="T12" fmla="*/ 18 w 101"/>
                  <a:gd name="T13" fmla="*/ 7 h 24"/>
                  <a:gd name="T14" fmla="*/ 3 w 101"/>
                  <a:gd name="T15" fmla="*/ 7 h 24"/>
                  <a:gd name="T16" fmla="*/ 0 w 101"/>
                  <a:gd name="T17" fmla="*/ 5 h 24"/>
                  <a:gd name="T18" fmla="*/ 14 w 101"/>
                  <a:gd name="T19" fmla="*/ 4 h 24"/>
                  <a:gd name="T20" fmla="*/ 16 w 101"/>
                  <a:gd name="T21" fmla="*/ 0 h 24"/>
                  <a:gd name="T22" fmla="*/ 31 w 101"/>
                  <a:gd name="T23" fmla="*/ 0 h 24"/>
                  <a:gd name="T24" fmla="*/ 38 w 101"/>
                  <a:gd name="T25" fmla="*/ 4 h 24"/>
                  <a:gd name="T26" fmla="*/ 70 w 101"/>
                  <a:gd name="T27" fmla="*/ 4 h 24"/>
                  <a:gd name="T28" fmla="*/ 75 w 101"/>
                  <a:gd name="T29" fmla="*/ 7 h 24"/>
                  <a:gd name="T30" fmla="*/ 43 w 101"/>
                  <a:gd name="T31" fmla="*/ 7 h 24"/>
                  <a:gd name="T32" fmla="*/ 59 w 101"/>
                  <a:gd name="T33" fmla="*/ 18 h 24"/>
                  <a:gd name="T34" fmla="*/ 67 w 101"/>
                  <a:gd name="T35" fmla="*/ 20 h 24"/>
                  <a:gd name="T36" fmla="*/ 79 w 101"/>
                  <a:gd name="T37" fmla="*/ 2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01" h="24">
                    <a:moveTo>
                      <a:pt x="79" y="21"/>
                    </a:moveTo>
                    <a:cubicBezTo>
                      <a:pt x="96" y="20"/>
                      <a:pt x="96" y="20"/>
                      <a:pt x="96" y="20"/>
                    </a:cubicBezTo>
                    <a:cubicBezTo>
                      <a:pt x="101" y="23"/>
                      <a:pt x="101" y="23"/>
                      <a:pt x="101" y="23"/>
                    </a:cubicBezTo>
                    <a:cubicBezTo>
                      <a:pt x="92" y="24"/>
                      <a:pt x="92" y="24"/>
                      <a:pt x="92" y="24"/>
                    </a:cubicBezTo>
                    <a:cubicBezTo>
                      <a:pt x="79" y="24"/>
                      <a:pt x="79" y="24"/>
                      <a:pt x="79" y="24"/>
                    </a:cubicBezTo>
                    <a:cubicBezTo>
                      <a:pt x="55" y="24"/>
                      <a:pt x="41" y="22"/>
                      <a:pt x="34" y="18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31" y="0"/>
                      <a:pt x="31" y="0"/>
                      <a:pt x="31" y="0"/>
                    </a:cubicBezTo>
                    <a:cubicBezTo>
                      <a:pt x="38" y="4"/>
                      <a:pt x="38" y="4"/>
                      <a:pt x="38" y="4"/>
                    </a:cubicBezTo>
                    <a:cubicBezTo>
                      <a:pt x="49" y="4"/>
                      <a:pt x="59" y="4"/>
                      <a:pt x="70" y="4"/>
                    </a:cubicBezTo>
                    <a:cubicBezTo>
                      <a:pt x="75" y="7"/>
                      <a:pt x="75" y="7"/>
                      <a:pt x="75" y="7"/>
                    </a:cubicBezTo>
                    <a:cubicBezTo>
                      <a:pt x="65" y="7"/>
                      <a:pt x="53" y="7"/>
                      <a:pt x="43" y="7"/>
                    </a:cubicBezTo>
                    <a:cubicBezTo>
                      <a:pt x="59" y="18"/>
                      <a:pt x="59" y="18"/>
                      <a:pt x="59" y="18"/>
                    </a:cubicBezTo>
                    <a:cubicBezTo>
                      <a:pt x="67" y="20"/>
                      <a:pt x="67" y="20"/>
                      <a:pt x="67" y="20"/>
                    </a:cubicBezTo>
                    <a:lnTo>
                      <a:pt x="79" y="21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4" name="Freeform 440"/>
              <p:cNvSpPr>
                <a:spLocks noEditPoints="1"/>
              </p:cNvSpPr>
              <p:nvPr/>
            </p:nvSpPr>
            <p:spPr bwMode="auto">
              <a:xfrm>
                <a:off x="44157900" y="2986088"/>
                <a:ext cx="423863" cy="77788"/>
              </a:xfrm>
              <a:custGeom>
                <a:avLst/>
                <a:gdLst>
                  <a:gd name="T0" fmla="*/ 76 w 113"/>
                  <a:gd name="T1" fmla="*/ 21 h 21"/>
                  <a:gd name="T2" fmla="*/ 30 w 113"/>
                  <a:gd name="T3" fmla="*/ 18 h 21"/>
                  <a:gd name="T4" fmla="*/ 4 w 113"/>
                  <a:gd name="T5" fmla="*/ 11 h 21"/>
                  <a:gd name="T6" fmla="*/ 6 w 113"/>
                  <a:gd name="T7" fmla="*/ 3 h 21"/>
                  <a:gd name="T8" fmla="*/ 40 w 113"/>
                  <a:gd name="T9" fmla="*/ 0 h 21"/>
                  <a:gd name="T10" fmla="*/ 80 w 113"/>
                  <a:gd name="T11" fmla="*/ 3 h 21"/>
                  <a:gd name="T12" fmla="*/ 103 w 113"/>
                  <a:gd name="T13" fmla="*/ 9 h 21"/>
                  <a:gd name="T14" fmla="*/ 107 w 113"/>
                  <a:gd name="T15" fmla="*/ 12 h 21"/>
                  <a:gd name="T16" fmla="*/ 30 w 113"/>
                  <a:gd name="T17" fmla="*/ 12 h 21"/>
                  <a:gd name="T18" fmla="*/ 46 w 113"/>
                  <a:gd name="T19" fmla="*/ 16 h 21"/>
                  <a:gd name="T20" fmla="*/ 72 w 113"/>
                  <a:gd name="T21" fmla="*/ 18 h 21"/>
                  <a:gd name="T22" fmla="*/ 91 w 113"/>
                  <a:gd name="T23" fmla="*/ 17 h 21"/>
                  <a:gd name="T24" fmla="*/ 108 w 113"/>
                  <a:gd name="T25" fmla="*/ 16 h 21"/>
                  <a:gd name="T26" fmla="*/ 113 w 113"/>
                  <a:gd name="T27" fmla="*/ 20 h 21"/>
                  <a:gd name="T28" fmla="*/ 97 w 113"/>
                  <a:gd name="T29" fmla="*/ 21 h 21"/>
                  <a:gd name="T30" fmla="*/ 76 w 113"/>
                  <a:gd name="T31" fmla="*/ 21 h 21"/>
                  <a:gd name="T32" fmla="*/ 45 w 113"/>
                  <a:gd name="T33" fmla="*/ 4 h 21"/>
                  <a:gd name="T34" fmla="*/ 29 w 113"/>
                  <a:gd name="T35" fmla="*/ 5 h 21"/>
                  <a:gd name="T36" fmla="*/ 26 w 113"/>
                  <a:gd name="T37" fmla="*/ 9 h 21"/>
                  <a:gd name="T38" fmla="*/ 78 w 113"/>
                  <a:gd name="T39" fmla="*/ 9 h 21"/>
                  <a:gd name="T40" fmla="*/ 65 w 113"/>
                  <a:gd name="T41" fmla="*/ 5 h 21"/>
                  <a:gd name="T42" fmla="*/ 45 w 113"/>
                  <a:gd name="T43" fmla="*/ 4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13" h="21">
                    <a:moveTo>
                      <a:pt x="76" y="21"/>
                    </a:moveTo>
                    <a:cubicBezTo>
                      <a:pt x="59" y="21"/>
                      <a:pt x="43" y="20"/>
                      <a:pt x="30" y="18"/>
                    </a:cubicBezTo>
                    <a:cubicBezTo>
                      <a:pt x="18" y="17"/>
                      <a:pt x="4" y="11"/>
                      <a:pt x="4" y="11"/>
                    </a:cubicBezTo>
                    <a:cubicBezTo>
                      <a:pt x="4" y="11"/>
                      <a:pt x="0" y="5"/>
                      <a:pt x="6" y="3"/>
                    </a:cubicBezTo>
                    <a:cubicBezTo>
                      <a:pt x="13" y="1"/>
                      <a:pt x="24" y="0"/>
                      <a:pt x="40" y="0"/>
                    </a:cubicBezTo>
                    <a:cubicBezTo>
                      <a:pt x="55" y="0"/>
                      <a:pt x="69" y="1"/>
                      <a:pt x="80" y="3"/>
                    </a:cubicBezTo>
                    <a:cubicBezTo>
                      <a:pt x="91" y="4"/>
                      <a:pt x="103" y="9"/>
                      <a:pt x="103" y="9"/>
                    </a:cubicBezTo>
                    <a:cubicBezTo>
                      <a:pt x="107" y="12"/>
                      <a:pt x="107" y="12"/>
                      <a:pt x="107" y="12"/>
                    </a:cubicBezTo>
                    <a:cubicBezTo>
                      <a:pt x="81" y="12"/>
                      <a:pt x="56" y="12"/>
                      <a:pt x="30" y="12"/>
                    </a:cubicBezTo>
                    <a:cubicBezTo>
                      <a:pt x="30" y="12"/>
                      <a:pt x="39" y="15"/>
                      <a:pt x="46" y="16"/>
                    </a:cubicBezTo>
                    <a:cubicBezTo>
                      <a:pt x="53" y="17"/>
                      <a:pt x="62" y="18"/>
                      <a:pt x="72" y="18"/>
                    </a:cubicBezTo>
                    <a:cubicBezTo>
                      <a:pt x="79" y="18"/>
                      <a:pt x="91" y="17"/>
                      <a:pt x="91" y="17"/>
                    </a:cubicBezTo>
                    <a:cubicBezTo>
                      <a:pt x="108" y="16"/>
                      <a:pt x="108" y="16"/>
                      <a:pt x="108" y="16"/>
                    </a:cubicBezTo>
                    <a:cubicBezTo>
                      <a:pt x="113" y="20"/>
                      <a:pt x="113" y="20"/>
                      <a:pt x="113" y="20"/>
                    </a:cubicBezTo>
                    <a:cubicBezTo>
                      <a:pt x="97" y="21"/>
                      <a:pt x="97" y="21"/>
                      <a:pt x="97" y="21"/>
                    </a:cubicBezTo>
                    <a:cubicBezTo>
                      <a:pt x="97" y="21"/>
                      <a:pt x="84" y="21"/>
                      <a:pt x="76" y="21"/>
                    </a:cubicBezTo>
                    <a:close/>
                    <a:moveTo>
                      <a:pt x="45" y="4"/>
                    </a:moveTo>
                    <a:cubicBezTo>
                      <a:pt x="37" y="4"/>
                      <a:pt x="29" y="5"/>
                      <a:pt x="29" y="5"/>
                    </a:cubicBezTo>
                    <a:cubicBezTo>
                      <a:pt x="26" y="9"/>
                      <a:pt x="26" y="9"/>
                      <a:pt x="26" y="9"/>
                    </a:cubicBezTo>
                    <a:cubicBezTo>
                      <a:pt x="43" y="9"/>
                      <a:pt x="61" y="9"/>
                      <a:pt x="78" y="9"/>
                    </a:cubicBezTo>
                    <a:cubicBezTo>
                      <a:pt x="65" y="5"/>
                      <a:pt x="65" y="5"/>
                      <a:pt x="65" y="5"/>
                    </a:cubicBezTo>
                    <a:cubicBezTo>
                      <a:pt x="65" y="5"/>
                      <a:pt x="53" y="4"/>
                      <a:pt x="45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5" name="Freeform 441"/>
              <p:cNvSpPr>
                <a:spLocks/>
              </p:cNvSpPr>
              <p:nvPr/>
            </p:nvSpPr>
            <p:spPr bwMode="auto">
              <a:xfrm>
                <a:off x="44597638" y="2986088"/>
                <a:ext cx="276225" cy="77788"/>
              </a:xfrm>
              <a:custGeom>
                <a:avLst/>
                <a:gdLst>
                  <a:gd name="T0" fmla="*/ 58 w 74"/>
                  <a:gd name="T1" fmla="*/ 0 h 21"/>
                  <a:gd name="T2" fmla="*/ 70 w 74"/>
                  <a:gd name="T3" fmla="*/ 1 h 21"/>
                  <a:gd name="T4" fmla="*/ 74 w 74"/>
                  <a:gd name="T5" fmla="*/ 5 h 21"/>
                  <a:gd name="T6" fmla="*/ 63 w 74"/>
                  <a:gd name="T7" fmla="*/ 4 h 21"/>
                  <a:gd name="T8" fmla="*/ 42 w 74"/>
                  <a:gd name="T9" fmla="*/ 6 h 21"/>
                  <a:gd name="T10" fmla="*/ 39 w 74"/>
                  <a:gd name="T11" fmla="*/ 10 h 21"/>
                  <a:gd name="T12" fmla="*/ 55 w 74"/>
                  <a:gd name="T13" fmla="*/ 21 h 21"/>
                  <a:gd name="T14" fmla="*/ 31 w 74"/>
                  <a:gd name="T15" fmla="*/ 21 h 21"/>
                  <a:gd name="T16" fmla="*/ 0 w 74"/>
                  <a:gd name="T17" fmla="*/ 1 h 21"/>
                  <a:gd name="T18" fmla="*/ 19 w 74"/>
                  <a:gd name="T19" fmla="*/ 1 h 21"/>
                  <a:gd name="T20" fmla="*/ 28 w 74"/>
                  <a:gd name="T21" fmla="*/ 4 h 21"/>
                  <a:gd name="T22" fmla="*/ 29 w 74"/>
                  <a:gd name="T23" fmla="*/ 4 h 21"/>
                  <a:gd name="T24" fmla="*/ 40 w 74"/>
                  <a:gd name="T25" fmla="*/ 1 h 21"/>
                  <a:gd name="T26" fmla="*/ 58 w 74"/>
                  <a:gd name="T27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4" h="21">
                    <a:moveTo>
                      <a:pt x="58" y="0"/>
                    </a:moveTo>
                    <a:cubicBezTo>
                      <a:pt x="70" y="1"/>
                      <a:pt x="70" y="1"/>
                      <a:pt x="70" y="1"/>
                    </a:cubicBezTo>
                    <a:cubicBezTo>
                      <a:pt x="74" y="5"/>
                      <a:pt x="74" y="5"/>
                      <a:pt x="74" y="5"/>
                    </a:cubicBezTo>
                    <a:cubicBezTo>
                      <a:pt x="63" y="4"/>
                      <a:pt x="63" y="4"/>
                      <a:pt x="63" y="4"/>
                    </a:cubicBezTo>
                    <a:cubicBezTo>
                      <a:pt x="53" y="4"/>
                      <a:pt x="42" y="6"/>
                      <a:pt x="42" y="6"/>
                    </a:cubicBezTo>
                    <a:cubicBezTo>
                      <a:pt x="39" y="10"/>
                      <a:pt x="39" y="10"/>
                      <a:pt x="39" y="10"/>
                    </a:cubicBezTo>
                    <a:cubicBezTo>
                      <a:pt x="55" y="21"/>
                      <a:pt x="55" y="21"/>
                      <a:pt x="55" y="21"/>
                    </a:cubicBezTo>
                    <a:cubicBezTo>
                      <a:pt x="47" y="21"/>
                      <a:pt x="39" y="21"/>
                      <a:pt x="31" y="21"/>
                    </a:cubicBezTo>
                    <a:cubicBezTo>
                      <a:pt x="21" y="14"/>
                      <a:pt x="11" y="7"/>
                      <a:pt x="0" y="1"/>
                    </a:cubicBezTo>
                    <a:cubicBezTo>
                      <a:pt x="7" y="1"/>
                      <a:pt x="13" y="1"/>
                      <a:pt x="19" y="1"/>
                    </a:cubicBezTo>
                    <a:cubicBezTo>
                      <a:pt x="28" y="4"/>
                      <a:pt x="28" y="4"/>
                      <a:pt x="28" y="4"/>
                    </a:cubicBezTo>
                    <a:cubicBezTo>
                      <a:pt x="29" y="4"/>
                      <a:pt x="29" y="4"/>
                      <a:pt x="29" y="4"/>
                    </a:cubicBezTo>
                    <a:cubicBezTo>
                      <a:pt x="40" y="1"/>
                      <a:pt x="40" y="1"/>
                      <a:pt x="40" y="1"/>
                    </a:cubicBezTo>
                    <a:cubicBezTo>
                      <a:pt x="40" y="1"/>
                      <a:pt x="51" y="0"/>
                      <a:pt x="5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6" name="Freeform 442"/>
              <p:cNvSpPr>
                <a:spLocks/>
              </p:cNvSpPr>
              <p:nvPr/>
            </p:nvSpPr>
            <p:spPr bwMode="auto">
              <a:xfrm>
                <a:off x="-32070675" y="2466976"/>
                <a:ext cx="401638" cy="112713"/>
              </a:xfrm>
              <a:custGeom>
                <a:avLst/>
                <a:gdLst>
                  <a:gd name="T0" fmla="*/ 53 w 107"/>
                  <a:gd name="T1" fmla="*/ 26 h 30"/>
                  <a:gd name="T2" fmla="*/ 77 w 107"/>
                  <a:gd name="T3" fmla="*/ 25 h 30"/>
                  <a:gd name="T4" fmla="*/ 71 w 107"/>
                  <a:gd name="T5" fmla="*/ 29 h 30"/>
                  <a:gd name="T6" fmla="*/ 56 w 107"/>
                  <a:gd name="T7" fmla="*/ 30 h 30"/>
                  <a:gd name="T8" fmla="*/ 39 w 107"/>
                  <a:gd name="T9" fmla="*/ 30 h 30"/>
                  <a:gd name="T10" fmla="*/ 8 w 107"/>
                  <a:gd name="T11" fmla="*/ 22 h 30"/>
                  <a:gd name="T12" fmla="*/ 29 w 107"/>
                  <a:gd name="T13" fmla="*/ 9 h 30"/>
                  <a:gd name="T14" fmla="*/ 9 w 107"/>
                  <a:gd name="T15" fmla="*/ 9 h 30"/>
                  <a:gd name="T16" fmla="*/ 12 w 107"/>
                  <a:gd name="T17" fmla="*/ 7 h 30"/>
                  <a:gd name="T18" fmla="*/ 36 w 107"/>
                  <a:gd name="T19" fmla="*/ 5 h 30"/>
                  <a:gd name="T20" fmla="*/ 55 w 107"/>
                  <a:gd name="T21" fmla="*/ 0 h 30"/>
                  <a:gd name="T22" fmla="*/ 74 w 107"/>
                  <a:gd name="T23" fmla="*/ 0 h 30"/>
                  <a:gd name="T24" fmla="*/ 66 w 107"/>
                  <a:gd name="T25" fmla="*/ 5 h 30"/>
                  <a:gd name="T26" fmla="*/ 107 w 107"/>
                  <a:gd name="T27" fmla="*/ 5 h 30"/>
                  <a:gd name="T28" fmla="*/ 101 w 107"/>
                  <a:gd name="T29" fmla="*/ 9 h 30"/>
                  <a:gd name="T30" fmla="*/ 59 w 107"/>
                  <a:gd name="T31" fmla="*/ 9 h 30"/>
                  <a:gd name="T32" fmla="*/ 39 w 107"/>
                  <a:gd name="T33" fmla="*/ 22 h 30"/>
                  <a:gd name="T34" fmla="*/ 40 w 107"/>
                  <a:gd name="T35" fmla="*/ 25 h 30"/>
                  <a:gd name="T36" fmla="*/ 53 w 107"/>
                  <a:gd name="T37" fmla="*/ 26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07" h="30">
                    <a:moveTo>
                      <a:pt x="53" y="26"/>
                    </a:moveTo>
                    <a:cubicBezTo>
                      <a:pt x="61" y="26"/>
                      <a:pt x="69" y="26"/>
                      <a:pt x="77" y="25"/>
                    </a:cubicBezTo>
                    <a:cubicBezTo>
                      <a:pt x="71" y="29"/>
                      <a:pt x="71" y="29"/>
                      <a:pt x="71" y="29"/>
                    </a:cubicBezTo>
                    <a:cubicBezTo>
                      <a:pt x="56" y="30"/>
                      <a:pt x="56" y="30"/>
                      <a:pt x="56" y="30"/>
                    </a:cubicBezTo>
                    <a:cubicBezTo>
                      <a:pt x="39" y="30"/>
                      <a:pt x="39" y="30"/>
                      <a:pt x="39" y="30"/>
                    </a:cubicBezTo>
                    <a:cubicBezTo>
                      <a:pt x="10" y="30"/>
                      <a:pt x="0" y="28"/>
                      <a:pt x="8" y="22"/>
                    </a:cubicBezTo>
                    <a:cubicBezTo>
                      <a:pt x="15" y="18"/>
                      <a:pt x="22" y="14"/>
                      <a:pt x="29" y="9"/>
                    </a:cubicBezTo>
                    <a:cubicBezTo>
                      <a:pt x="22" y="9"/>
                      <a:pt x="15" y="9"/>
                      <a:pt x="9" y="9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21" y="6"/>
                      <a:pt x="28" y="5"/>
                      <a:pt x="36" y="5"/>
                    </a:cubicBezTo>
                    <a:cubicBezTo>
                      <a:pt x="43" y="3"/>
                      <a:pt x="49" y="2"/>
                      <a:pt x="55" y="0"/>
                    </a:cubicBezTo>
                    <a:cubicBezTo>
                      <a:pt x="61" y="0"/>
                      <a:pt x="68" y="0"/>
                      <a:pt x="74" y="0"/>
                    </a:cubicBezTo>
                    <a:cubicBezTo>
                      <a:pt x="66" y="5"/>
                      <a:pt x="66" y="5"/>
                      <a:pt x="66" y="5"/>
                    </a:cubicBezTo>
                    <a:cubicBezTo>
                      <a:pt x="79" y="5"/>
                      <a:pt x="93" y="5"/>
                      <a:pt x="107" y="5"/>
                    </a:cubicBezTo>
                    <a:cubicBezTo>
                      <a:pt x="101" y="9"/>
                      <a:pt x="101" y="9"/>
                      <a:pt x="101" y="9"/>
                    </a:cubicBezTo>
                    <a:cubicBezTo>
                      <a:pt x="87" y="9"/>
                      <a:pt x="73" y="9"/>
                      <a:pt x="59" y="9"/>
                    </a:cubicBezTo>
                    <a:cubicBezTo>
                      <a:pt x="53" y="14"/>
                      <a:pt x="46" y="18"/>
                      <a:pt x="39" y="22"/>
                    </a:cubicBezTo>
                    <a:cubicBezTo>
                      <a:pt x="40" y="25"/>
                      <a:pt x="40" y="25"/>
                      <a:pt x="40" y="25"/>
                    </a:cubicBezTo>
                    <a:cubicBezTo>
                      <a:pt x="40" y="25"/>
                      <a:pt x="47" y="26"/>
                      <a:pt x="53" y="2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7" name="Freeform 443"/>
              <p:cNvSpPr>
                <a:spLocks noEditPoints="1"/>
              </p:cNvSpPr>
              <p:nvPr/>
            </p:nvSpPr>
            <p:spPr bwMode="auto">
              <a:xfrm>
                <a:off x="-31696025" y="2486026"/>
                <a:ext cx="525463" cy="93663"/>
              </a:xfrm>
              <a:custGeom>
                <a:avLst/>
                <a:gdLst>
                  <a:gd name="T0" fmla="*/ 90 w 140"/>
                  <a:gd name="T1" fmla="*/ 25 h 25"/>
                  <a:gd name="T2" fmla="*/ 89 w 140"/>
                  <a:gd name="T3" fmla="*/ 21 h 25"/>
                  <a:gd name="T4" fmla="*/ 88 w 140"/>
                  <a:gd name="T5" fmla="*/ 21 h 25"/>
                  <a:gd name="T6" fmla="*/ 62 w 140"/>
                  <a:gd name="T7" fmla="*/ 24 h 25"/>
                  <a:gd name="T8" fmla="*/ 34 w 140"/>
                  <a:gd name="T9" fmla="*/ 25 h 25"/>
                  <a:gd name="T10" fmla="*/ 3 w 140"/>
                  <a:gd name="T11" fmla="*/ 23 h 25"/>
                  <a:gd name="T12" fmla="*/ 0 w 140"/>
                  <a:gd name="T13" fmla="*/ 18 h 25"/>
                  <a:gd name="T14" fmla="*/ 25 w 140"/>
                  <a:gd name="T15" fmla="*/ 12 h 25"/>
                  <a:gd name="T16" fmla="*/ 79 w 140"/>
                  <a:gd name="T17" fmla="*/ 10 h 25"/>
                  <a:gd name="T18" fmla="*/ 104 w 140"/>
                  <a:gd name="T19" fmla="*/ 10 h 25"/>
                  <a:gd name="T20" fmla="*/ 106 w 140"/>
                  <a:gd name="T21" fmla="*/ 9 h 25"/>
                  <a:gd name="T22" fmla="*/ 105 w 140"/>
                  <a:gd name="T23" fmla="*/ 5 h 25"/>
                  <a:gd name="T24" fmla="*/ 87 w 140"/>
                  <a:gd name="T25" fmla="*/ 4 h 25"/>
                  <a:gd name="T26" fmla="*/ 65 w 140"/>
                  <a:gd name="T27" fmla="*/ 4 h 25"/>
                  <a:gd name="T28" fmla="*/ 43 w 140"/>
                  <a:gd name="T29" fmla="*/ 6 h 25"/>
                  <a:gd name="T30" fmla="*/ 39 w 140"/>
                  <a:gd name="T31" fmla="*/ 2 h 25"/>
                  <a:gd name="T32" fmla="*/ 67 w 140"/>
                  <a:gd name="T33" fmla="*/ 0 h 25"/>
                  <a:gd name="T34" fmla="*/ 94 w 140"/>
                  <a:gd name="T35" fmla="*/ 0 h 25"/>
                  <a:gd name="T36" fmla="*/ 133 w 140"/>
                  <a:gd name="T37" fmla="*/ 2 h 25"/>
                  <a:gd name="T38" fmla="*/ 137 w 140"/>
                  <a:gd name="T39" fmla="*/ 8 h 25"/>
                  <a:gd name="T40" fmla="*/ 112 w 140"/>
                  <a:gd name="T41" fmla="*/ 25 h 25"/>
                  <a:gd name="T42" fmla="*/ 90 w 140"/>
                  <a:gd name="T43" fmla="*/ 25 h 25"/>
                  <a:gd name="T44" fmla="*/ 50 w 140"/>
                  <a:gd name="T45" fmla="*/ 21 h 25"/>
                  <a:gd name="T46" fmla="*/ 79 w 140"/>
                  <a:gd name="T47" fmla="*/ 20 h 25"/>
                  <a:gd name="T48" fmla="*/ 96 w 140"/>
                  <a:gd name="T49" fmla="*/ 15 h 25"/>
                  <a:gd name="T50" fmla="*/ 99 w 140"/>
                  <a:gd name="T51" fmla="*/ 13 h 25"/>
                  <a:gd name="T52" fmla="*/ 80 w 140"/>
                  <a:gd name="T53" fmla="*/ 13 h 25"/>
                  <a:gd name="T54" fmla="*/ 47 w 140"/>
                  <a:gd name="T55" fmla="*/ 14 h 25"/>
                  <a:gd name="T56" fmla="*/ 32 w 140"/>
                  <a:gd name="T57" fmla="*/ 18 h 25"/>
                  <a:gd name="T58" fmla="*/ 34 w 140"/>
                  <a:gd name="T59" fmla="*/ 20 h 25"/>
                  <a:gd name="T60" fmla="*/ 50 w 140"/>
                  <a:gd name="T61" fmla="*/ 2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40" h="25">
                    <a:moveTo>
                      <a:pt x="90" y="25"/>
                    </a:moveTo>
                    <a:cubicBezTo>
                      <a:pt x="89" y="21"/>
                      <a:pt x="89" y="21"/>
                      <a:pt x="89" y="21"/>
                    </a:cubicBezTo>
                    <a:cubicBezTo>
                      <a:pt x="88" y="21"/>
                      <a:pt x="88" y="21"/>
                      <a:pt x="88" y="21"/>
                    </a:cubicBezTo>
                    <a:cubicBezTo>
                      <a:pt x="79" y="23"/>
                      <a:pt x="70" y="24"/>
                      <a:pt x="62" y="24"/>
                    </a:cubicBezTo>
                    <a:cubicBezTo>
                      <a:pt x="54" y="25"/>
                      <a:pt x="45" y="25"/>
                      <a:pt x="34" y="25"/>
                    </a:cubicBezTo>
                    <a:cubicBezTo>
                      <a:pt x="19" y="25"/>
                      <a:pt x="3" y="23"/>
                      <a:pt x="3" y="23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12" y="13"/>
                      <a:pt x="25" y="12"/>
                    </a:cubicBezTo>
                    <a:cubicBezTo>
                      <a:pt x="39" y="11"/>
                      <a:pt x="56" y="10"/>
                      <a:pt x="79" y="10"/>
                    </a:cubicBezTo>
                    <a:cubicBezTo>
                      <a:pt x="88" y="10"/>
                      <a:pt x="96" y="10"/>
                      <a:pt x="104" y="10"/>
                    </a:cubicBezTo>
                    <a:cubicBezTo>
                      <a:pt x="106" y="9"/>
                      <a:pt x="106" y="9"/>
                      <a:pt x="106" y="9"/>
                    </a:cubicBezTo>
                    <a:cubicBezTo>
                      <a:pt x="105" y="5"/>
                      <a:pt x="105" y="5"/>
                      <a:pt x="105" y="5"/>
                    </a:cubicBezTo>
                    <a:cubicBezTo>
                      <a:pt x="105" y="5"/>
                      <a:pt x="96" y="4"/>
                      <a:pt x="87" y="4"/>
                    </a:cubicBezTo>
                    <a:cubicBezTo>
                      <a:pt x="80" y="4"/>
                      <a:pt x="72" y="4"/>
                      <a:pt x="65" y="4"/>
                    </a:cubicBezTo>
                    <a:cubicBezTo>
                      <a:pt x="58" y="5"/>
                      <a:pt x="50" y="5"/>
                      <a:pt x="43" y="6"/>
                    </a:cubicBezTo>
                    <a:cubicBezTo>
                      <a:pt x="39" y="2"/>
                      <a:pt x="39" y="2"/>
                      <a:pt x="39" y="2"/>
                    </a:cubicBezTo>
                    <a:cubicBezTo>
                      <a:pt x="48" y="1"/>
                      <a:pt x="57" y="1"/>
                      <a:pt x="67" y="0"/>
                    </a:cubicBezTo>
                    <a:cubicBezTo>
                      <a:pt x="77" y="0"/>
                      <a:pt x="86" y="0"/>
                      <a:pt x="94" y="0"/>
                    </a:cubicBezTo>
                    <a:cubicBezTo>
                      <a:pt x="113" y="0"/>
                      <a:pt x="126" y="0"/>
                      <a:pt x="133" y="2"/>
                    </a:cubicBezTo>
                    <a:cubicBezTo>
                      <a:pt x="140" y="3"/>
                      <a:pt x="137" y="8"/>
                      <a:pt x="137" y="8"/>
                    </a:cubicBezTo>
                    <a:cubicBezTo>
                      <a:pt x="129" y="14"/>
                      <a:pt x="120" y="19"/>
                      <a:pt x="112" y="25"/>
                    </a:cubicBezTo>
                    <a:cubicBezTo>
                      <a:pt x="105" y="25"/>
                      <a:pt x="97" y="25"/>
                      <a:pt x="90" y="25"/>
                    </a:cubicBezTo>
                    <a:close/>
                    <a:moveTo>
                      <a:pt x="50" y="21"/>
                    </a:moveTo>
                    <a:cubicBezTo>
                      <a:pt x="61" y="21"/>
                      <a:pt x="71" y="21"/>
                      <a:pt x="79" y="20"/>
                    </a:cubicBezTo>
                    <a:cubicBezTo>
                      <a:pt x="87" y="19"/>
                      <a:pt x="96" y="15"/>
                      <a:pt x="96" y="15"/>
                    </a:cubicBezTo>
                    <a:cubicBezTo>
                      <a:pt x="99" y="13"/>
                      <a:pt x="99" y="13"/>
                      <a:pt x="99" y="13"/>
                    </a:cubicBezTo>
                    <a:cubicBezTo>
                      <a:pt x="93" y="13"/>
                      <a:pt x="87" y="13"/>
                      <a:pt x="80" y="13"/>
                    </a:cubicBezTo>
                    <a:cubicBezTo>
                      <a:pt x="66" y="13"/>
                      <a:pt x="54" y="14"/>
                      <a:pt x="47" y="14"/>
                    </a:cubicBezTo>
                    <a:cubicBezTo>
                      <a:pt x="39" y="15"/>
                      <a:pt x="32" y="18"/>
                      <a:pt x="32" y="18"/>
                    </a:cubicBezTo>
                    <a:cubicBezTo>
                      <a:pt x="34" y="20"/>
                      <a:pt x="34" y="20"/>
                      <a:pt x="34" y="20"/>
                    </a:cubicBezTo>
                    <a:cubicBezTo>
                      <a:pt x="34" y="20"/>
                      <a:pt x="42" y="21"/>
                      <a:pt x="50" y="2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8" name="Freeform 444"/>
              <p:cNvSpPr>
                <a:spLocks noEditPoints="1"/>
              </p:cNvSpPr>
              <p:nvPr/>
            </p:nvSpPr>
            <p:spPr bwMode="auto">
              <a:xfrm>
                <a:off x="-31115000" y="2447926"/>
                <a:ext cx="585788" cy="131763"/>
              </a:xfrm>
              <a:custGeom>
                <a:avLst/>
                <a:gdLst>
                  <a:gd name="T0" fmla="*/ 112 w 156"/>
                  <a:gd name="T1" fmla="*/ 10 h 35"/>
                  <a:gd name="T2" fmla="*/ 149 w 156"/>
                  <a:gd name="T3" fmla="*/ 13 h 35"/>
                  <a:gd name="T4" fmla="*/ 150 w 156"/>
                  <a:gd name="T5" fmla="*/ 22 h 35"/>
                  <a:gd name="T6" fmla="*/ 121 w 156"/>
                  <a:gd name="T7" fmla="*/ 32 h 35"/>
                  <a:gd name="T8" fmla="*/ 73 w 156"/>
                  <a:gd name="T9" fmla="*/ 35 h 35"/>
                  <a:gd name="T10" fmla="*/ 35 w 156"/>
                  <a:gd name="T11" fmla="*/ 32 h 35"/>
                  <a:gd name="T12" fmla="*/ 33 w 156"/>
                  <a:gd name="T13" fmla="*/ 32 h 35"/>
                  <a:gd name="T14" fmla="*/ 23 w 156"/>
                  <a:gd name="T15" fmla="*/ 35 h 35"/>
                  <a:gd name="T16" fmla="*/ 0 w 156"/>
                  <a:gd name="T17" fmla="*/ 35 h 35"/>
                  <a:gd name="T18" fmla="*/ 53 w 156"/>
                  <a:gd name="T19" fmla="*/ 0 h 35"/>
                  <a:gd name="T20" fmla="*/ 83 w 156"/>
                  <a:gd name="T21" fmla="*/ 0 h 35"/>
                  <a:gd name="T22" fmla="*/ 71 w 156"/>
                  <a:gd name="T23" fmla="*/ 8 h 35"/>
                  <a:gd name="T24" fmla="*/ 66 w 156"/>
                  <a:gd name="T25" fmla="*/ 11 h 35"/>
                  <a:gd name="T26" fmla="*/ 62 w 156"/>
                  <a:gd name="T27" fmla="*/ 13 h 35"/>
                  <a:gd name="T28" fmla="*/ 63 w 156"/>
                  <a:gd name="T29" fmla="*/ 13 h 35"/>
                  <a:gd name="T30" fmla="*/ 112 w 156"/>
                  <a:gd name="T31" fmla="*/ 10 h 35"/>
                  <a:gd name="T32" fmla="*/ 98 w 156"/>
                  <a:gd name="T33" fmla="*/ 14 h 35"/>
                  <a:gd name="T34" fmla="*/ 68 w 156"/>
                  <a:gd name="T35" fmla="*/ 16 h 35"/>
                  <a:gd name="T36" fmla="*/ 50 w 156"/>
                  <a:gd name="T37" fmla="*/ 22 h 35"/>
                  <a:gd name="T38" fmla="*/ 50 w 156"/>
                  <a:gd name="T39" fmla="*/ 22 h 35"/>
                  <a:gd name="T40" fmla="*/ 48 w 156"/>
                  <a:gd name="T41" fmla="*/ 29 h 35"/>
                  <a:gd name="T42" fmla="*/ 73 w 156"/>
                  <a:gd name="T43" fmla="*/ 31 h 35"/>
                  <a:gd name="T44" fmla="*/ 101 w 156"/>
                  <a:gd name="T45" fmla="*/ 29 h 35"/>
                  <a:gd name="T46" fmla="*/ 119 w 156"/>
                  <a:gd name="T47" fmla="*/ 22 h 35"/>
                  <a:gd name="T48" fmla="*/ 98 w 156"/>
                  <a:gd name="T49" fmla="*/ 14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56" h="35">
                    <a:moveTo>
                      <a:pt x="112" y="10"/>
                    </a:moveTo>
                    <a:cubicBezTo>
                      <a:pt x="130" y="10"/>
                      <a:pt x="143" y="11"/>
                      <a:pt x="149" y="13"/>
                    </a:cubicBezTo>
                    <a:cubicBezTo>
                      <a:pt x="156" y="15"/>
                      <a:pt x="150" y="22"/>
                      <a:pt x="150" y="22"/>
                    </a:cubicBezTo>
                    <a:cubicBezTo>
                      <a:pt x="144" y="27"/>
                      <a:pt x="135" y="30"/>
                      <a:pt x="121" y="32"/>
                    </a:cubicBezTo>
                    <a:cubicBezTo>
                      <a:pt x="107" y="34"/>
                      <a:pt x="91" y="35"/>
                      <a:pt x="73" y="35"/>
                    </a:cubicBezTo>
                    <a:cubicBezTo>
                      <a:pt x="55" y="35"/>
                      <a:pt x="42" y="34"/>
                      <a:pt x="35" y="32"/>
                    </a:cubicBezTo>
                    <a:cubicBezTo>
                      <a:pt x="33" y="32"/>
                      <a:pt x="33" y="32"/>
                      <a:pt x="33" y="32"/>
                    </a:cubicBezTo>
                    <a:cubicBezTo>
                      <a:pt x="23" y="35"/>
                      <a:pt x="23" y="35"/>
                      <a:pt x="23" y="35"/>
                    </a:cubicBezTo>
                    <a:cubicBezTo>
                      <a:pt x="15" y="35"/>
                      <a:pt x="8" y="35"/>
                      <a:pt x="0" y="35"/>
                    </a:cubicBezTo>
                    <a:cubicBezTo>
                      <a:pt x="18" y="23"/>
                      <a:pt x="35" y="12"/>
                      <a:pt x="53" y="0"/>
                    </a:cubicBezTo>
                    <a:cubicBezTo>
                      <a:pt x="63" y="0"/>
                      <a:pt x="73" y="0"/>
                      <a:pt x="83" y="0"/>
                    </a:cubicBezTo>
                    <a:cubicBezTo>
                      <a:pt x="71" y="8"/>
                      <a:pt x="71" y="8"/>
                      <a:pt x="71" y="8"/>
                    </a:cubicBezTo>
                    <a:cubicBezTo>
                      <a:pt x="66" y="11"/>
                      <a:pt x="66" y="11"/>
                      <a:pt x="66" y="11"/>
                    </a:cubicBezTo>
                    <a:cubicBezTo>
                      <a:pt x="62" y="13"/>
                      <a:pt x="62" y="13"/>
                      <a:pt x="62" y="13"/>
                    </a:cubicBezTo>
                    <a:cubicBezTo>
                      <a:pt x="63" y="13"/>
                      <a:pt x="63" y="13"/>
                      <a:pt x="63" y="13"/>
                    </a:cubicBezTo>
                    <a:cubicBezTo>
                      <a:pt x="77" y="11"/>
                      <a:pt x="93" y="10"/>
                      <a:pt x="112" y="10"/>
                    </a:cubicBezTo>
                    <a:close/>
                    <a:moveTo>
                      <a:pt x="98" y="14"/>
                    </a:moveTo>
                    <a:cubicBezTo>
                      <a:pt x="85" y="14"/>
                      <a:pt x="75" y="15"/>
                      <a:pt x="68" y="16"/>
                    </a:cubicBezTo>
                    <a:cubicBezTo>
                      <a:pt x="61" y="17"/>
                      <a:pt x="50" y="22"/>
                      <a:pt x="50" y="22"/>
                    </a:cubicBezTo>
                    <a:cubicBezTo>
                      <a:pt x="50" y="22"/>
                      <a:pt x="50" y="22"/>
                      <a:pt x="50" y="22"/>
                    </a:cubicBezTo>
                    <a:cubicBezTo>
                      <a:pt x="48" y="29"/>
                      <a:pt x="48" y="29"/>
                      <a:pt x="48" y="29"/>
                    </a:cubicBezTo>
                    <a:cubicBezTo>
                      <a:pt x="48" y="29"/>
                      <a:pt x="60" y="31"/>
                      <a:pt x="73" y="31"/>
                    </a:cubicBezTo>
                    <a:cubicBezTo>
                      <a:pt x="84" y="31"/>
                      <a:pt x="93" y="30"/>
                      <a:pt x="101" y="29"/>
                    </a:cubicBezTo>
                    <a:cubicBezTo>
                      <a:pt x="109" y="27"/>
                      <a:pt x="119" y="22"/>
                      <a:pt x="119" y="22"/>
                    </a:cubicBezTo>
                    <a:cubicBezTo>
                      <a:pt x="127" y="17"/>
                      <a:pt x="120" y="14"/>
                      <a:pt x="98" y="1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9" name="Freeform 445"/>
              <p:cNvSpPr>
                <a:spLocks/>
              </p:cNvSpPr>
              <p:nvPr/>
            </p:nvSpPr>
            <p:spPr bwMode="auto">
              <a:xfrm>
                <a:off x="-15073313" y="4135438"/>
                <a:ext cx="1316038" cy="244475"/>
              </a:xfrm>
              <a:custGeom>
                <a:avLst/>
                <a:gdLst>
                  <a:gd name="T0" fmla="*/ 311 w 351"/>
                  <a:gd name="T1" fmla="*/ 65 h 65"/>
                  <a:gd name="T2" fmla="*/ 243 w 351"/>
                  <a:gd name="T3" fmla="*/ 65 h 65"/>
                  <a:gd name="T4" fmla="*/ 174 w 351"/>
                  <a:gd name="T5" fmla="*/ 38 h 65"/>
                  <a:gd name="T6" fmla="*/ 63 w 351"/>
                  <a:gd name="T7" fmla="*/ 65 h 65"/>
                  <a:gd name="T8" fmla="*/ 0 w 351"/>
                  <a:gd name="T9" fmla="*/ 65 h 65"/>
                  <a:gd name="T10" fmla="*/ 145 w 351"/>
                  <a:gd name="T11" fmla="*/ 31 h 65"/>
                  <a:gd name="T12" fmla="*/ 60 w 351"/>
                  <a:gd name="T13" fmla="*/ 0 h 65"/>
                  <a:gd name="T14" fmla="*/ 124 w 351"/>
                  <a:gd name="T15" fmla="*/ 0 h 65"/>
                  <a:gd name="T16" fmla="*/ 187 w 351"/>
                  <a:gd name="T17" fmla="*/ 24 h 65"/>
                  <a:gd name="T18" fmla="*/ 289 w 351"/>
                  <a:gd name="T19" fmla="*/ 0 h 65"/>
                  <a:gd name="T20" fmla="*/ 351 w 351"/>
                  <a:gd name="T21" fmla="*/ 0 h 65"/>
                  <a:gd name="T22" fmla="*/ 216 w 351"/>
                  <a:gd name="T23" fmla="*/ 31 h 65"/>
                  <a:gd name="T24" fmla="*/ 311 w 351"/>
                  <a:gd name="T25" fmla="*/ 6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51" h="65">
                    <a:moveTo>
                      <a:pt x="311" y="65"/>
                    </a:moveTo>
                    <a:cubicBezTo>
                      <a:pt x="288" y="65"/>
                      <a:pt x="266" y="65"/>
                      <a:pt x="243" y="65"/>
                    </a:cubicBezTo>
                    <a:cubicBezTo>
                      <a:pt x="220" y="56"/>
                      <a:pt x="197" y="47"/>
                      <a:pt x="174" y="38"/>
                    </a:cubicBezTo>
                    <a:cubicBezTo>
                      <a:pt x="137" y="47"/>
                      <a:pt x="100" y="56"/>
                      <a:pt x="63" y="65"/>
                    </a:cubicBezTo>
                    <a:cubicBezTo>
                      <a:pt x="42" y="65"/>
                      <a:pt x="21" y="65"/>
                      <a:pt x="0" y="65"/>
                    </a:cubicBezTo>
                    <a:cubicBezTo>
                      <a:pt x="48" y="53"/>
                      <a:pt x="97" y="42"/>
                      <a:pt x="145" y="31"/>
                    </a:cubicBezTo>
                    <a:cubicBezTo>
                      <a:pt x="117" y="20"/>
                      <a:pt x="88" y="10"/>
                      <a:pt x="60" y="0"/>
                    </a:cubicBezTo>
                    <a:cubicBezTo>
                      <a:pt x="81" y="0"/>
                      <a:pt x="103" y="0"/>
                      <a:pt x="124" y="0"/>
                    </a:cubicBezTo>
                    <a:cubicBezTo>
                      <a:pt x="145" y="8"/>
                      <a:pt x="166" y="16"/>
                      <a:pt x="187" y="24"/>
                    </a:cubicBezTo>
                    <a:cubicBezTo>
                      <a:pt x="221" y="16"/>
                      <a:pt x="255" y="8"/>
                      <a:pt x="289" y="0"/>
                    </a:cubicBezTo>
                    <a:cubicBezTo>
                      <a:pt x="309" y="0"/>
                      <a:pt x="330" y="0"/>
                      <a:pt x="351" y="0"/>
                    </a:cubicBezTo>
                    <a:cubicBezTo>
                      <a:pt x="306" y="10"/>
                      <a:pt x="261" y="21"/>
                      <a:pt x="216" y="31"/>
                    </a:cubicBezTo>
                    <a:cubicBezTo>
                      <a:pt x="247" y="42"/>
                      <a:pt x="279" y="54"/>
                      <a:pt x="311" y="6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0" name="Freeform 446"/>
              <p:cNvSpPr>
                <a:spLocks/>
              </p:cNvSpPr>
              <p:nvPr/>
            </p:nvSpPr>
            <p:spPr bwMode="auto">
              <a:xfrm>
                <a:off x="-9117013" y="4132263"/>
                <a:ext cx="1098550" cy="250825"/>
              </a:xfrm>
              <a:custGeom>
                <a:avLst/>
                <a:gdLst>
                  <a:gd name="T0" fmla="*/ 189 w 293"/>
                  <a:gd name="T1" fmla="*/ 9 h 67"/>
                  <a:gd name="T2" fmla="*/ 106 w 293"/>
                  <a:gd name="T3" fmla="*/ 15 h 67"/>
                  <a:gd name="T4" fmla="*/ 67 w 293"/>
                  <a:gd name="T5" fmla="*/ 33 h 67"/>
                  <a:gd name="T6" fmla="*/ 85 w 293"/>
                  <a:gd name="T7" fmla="*/ 51 h 67"/>
                  <a:gd name="T8" fmla="*/ 162 w 293"/>
                  <a:gd name="T9" fmla="*/ 57 h 67"/>
                  <a:gd name="T10" fmla="*/ 207 w 293"/>
                  <a:gd name="T11" fmla="*/ 57 h 67"/>
                  <a:gd name="T12" fmla="*/ 252 w 293"/>
                  <a:gd name="T13" fmla="*/ 55 h 67"/>
                  <a:gd name="T14" fmla="*/ 247 w 293"/>
                  <a:gd name="T15" fmla="*/ 64 h 67"/>
                  <a:gd name="T16" fmla="*/ 150 w 293"/>
                  <a:gd name="T17" fmla="*/ 67 h 67"/>
                  <a:gd name="T18" fmla="*/ 34 w 293"/>
                  <a:gd name="T19" fmla="*/ 58 h 67"/>
                  <a:gd name="T20" fmla="*/ 6 w 293"/>
                  <a:gd name="T21" fmla="*/ 33 h 67"/>
                  <a:gd name="T22" fmla="*/ 37 w 293"/>
                  <a:gd name="T23" fmla="*/ 15 h 67"/>
                  <a:gd name="T24" fmla="*/ 102 w 293"/>
                  <a:gd name="T25" fmla="*/ 4 h 67"/>
                  <a:gd name="T26" fmla="*/ 195 w 293"/>
                  <a:gd name="T27" fmla="*/ 0 h 67"/>
                  <a:gd name="T28" fmla="*/ 293 w 293"/>
                  <a:gd name="T29" fmla="*/ 4 h 67"/>
                  <a:gd name="T30" fmla="*/ 267 w 293"/>
                  <a:gd name="T31" fmla="*/ 13 h 67"/>
                  <a:gd name="T32" fmla="*/ 231 w 293"/>
                  <a:gd name="T33" fmla="*/ 10 h 67"/>
                  <a:gd name="T34" fmla="*/ 189 w 293"/>
                  <a:gd name="T35" fmla="*/ 9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93" h="67">
                    <a:moveTo>
                      <a:pt x="189" y="9"/>
                    </a:moveTo>
                    <a:cubicBezTo>
                      <a:pt x="155" y="9"/>
                      <a:pt x="128" y="11"/>
                      <a:pt x="106" y="15"/>
                    </a:cubicBezTo>
                    <a:cubicBezTo>
                      <a:pt x="85" y="20"/>
                      <a:pt x="72" y="26"/>
                      <a:pt x="67" y="33"/>
                    </a:cubicBezTo>
                    <a:cubicBezTo>
                      <a:pt x="63" y="41"/>
                      <a:pt x="69" y="47"/>
                      <a:pt x="85" y="51"/>
                    </a:cubicBezTo>
                    <a:cubicBezTo>
                      <a:pt x="101" y="56"/>
                      <a:pt x="127" y="57"/>
                      <a:pt x="162" y="57"/>
                    </a:cubicBezTo>
                    <a:cubicBezTo>
                      <a:pt x="177" y="57"/>
                      <a:pt x="192" y="57"/>
                      <a:pt x="207" y="57"/>
                    </a:cubicBezTo>
                    <a:cubicBezTo>
                      <a:pt x="221" y="56"/>
                      <a:pt x="236" y="56"/>
                      <a:pt x="252" y="55"/>
                    </a:cubicBezTo>
                    <a:cubicBezTo>
                      <a:pt x="247" y="64"/>
                      <a:pt x="247" y="64"/>
                      <a:pt x="247" y="64"/>
                    </a:cubicBezTo>
                    <a:cubicBezTo>
                      <a:pt x="218" y="66"/>
                      <a:pt x="185" y="67"/>
                      <a:pt x="150" y="67"/>
                    </a:cubicBezTo>
                    <a:cubicBezTo>
                      <a:pt x="97" y="67"/>
                      <a:pt x="59" y="64"/>
                      <a:pt x="34" y="58"/>
                    </a:cubicBezTo>
                    <a:cubicBezTo>
                      <a:pt x="9" y="52"/>
                      <a:pt x="0" y="44"/>
                      <a:pt x="6" y="33"/>
                    </a:cubicBezTo>
                    <a:cubicBezTo>
                      <a:pt x="10" y="26"/>
                      <a:pt x="20" y="20"/>
                      <a:pt x="37" y="15"/>
                    </a:cubicBezTo>
                    <a:cubicBezTo>
                      <a:pt x="53" y="10"/>
                      <a:pt x="75" y="6"/>
                      <a:pt x="102" y="4"/>
                    </a:cubicBezTo>
                    <a:cubicBezTo>
                      <a:pt x="129" y="1"/>
                      <a:pt x="160" y="0"/>
                      <a:pt x="195" y="0"/>
                    </a:cubicBezTo>
                    <a:cubicBezTo>
                      <a:pt x="231" y="0"/>
                      <a:pt x="264" y="1"/>
                      <a:pt x="293" y="4"/>
                    </a:cubicBezTo>
                    <a:cubicBezTo>
                      <a:pt x="284" y="7"/>
                      <a:pt x="276" y="10"/>
                      <a:pt x="267" y="13"/>
                    </a:cubicBezTo>
                    <a:cubicBezTo>
                      <a:pt x="256" y="12"/>
                      <a:pt x="243" y="11"/>
                      <a:pt x="231" y="10"/>
                    </a:cubicBezTo>
                    <a:cubicBezTo>
                      <a:pt x="218" y="9"/>
                      <a:pt x="204" y="9"/>
                      <a:pt x="189" y="9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1" name="Freeform 447"/>
              <p:cNvSpPr>
                <a:spLocks/>
              </p:cNvSpPr>
              <p:nvPr/>
            </p:nvSpPr>
            <p:spPr bwMode="auto">
              <a:xfrm>
                <a:off x="-3300413" y="4135438"/>
                <a:ext cx="1162050" cy="244475"/>
              </a:xfrm>
              <a:custGeom>
                <a:avLst/>
                <a:gdLst>
                  <a:gd name="T0" fmla="*/ 249 w 310"/>
                  <a:gd name="T1" fmla="*/ 0 h 65"/>
                  <a:gd name="T2" fmla="*/ 310 w 310"/>
                  <a:gd name="T3" fmla="*/ 0 h 65"/>
                  <a:gd name="T4" fmla="*/ 164 w 310"/>
                  <a:gd name="T5" fmla="*/ 65 h 65"/>
                  <a:gd name="T6" fmla="*/ 102 w 310"/>
                  <a:gd name="T7" fmla="*/ 65 h 65"/>
                  <a:gd name="T8" fmla="*/ 0 w 310"/>
                  <a:gd name="T9" fmla="*/ 0 h 65"/>
                  <a:gd name="T10" fmla="*/ 60 w 310"/>
                  <a:gd name="T11" fmla="*/ 0 h 65"/>
                  <a:gd name="T12" fmla="*/ 120 w 310"/>
                  <a:gd name="T13" fmla="*/ 40 h 65"/>
                  <a:gd name="T14" fmla="*/ 130 w 310"/>
                  <a:gd name="T15" fmla="*/ 48 h 65"/>
                  <a:gd name="T16" fmla="*/ 136 w 310"/>
                  <a:gd name="T17" fmla="*/ 54 h 65"/>
                  <a:gd name="T18" fmla="*/ 149 w 310"/>
                  <a:gd name="T19" fmla="*/ 46 h 65"/>
                  <a:gd name="T20" fmla="*/ 162 w 310"/>
                  <a:gd name="T21" fmla="*/ 40 h 65"/>
                  <a:gd name="T22" fmla="*/ 249 w 310"/>
                  <a:gd name="T23" fmla="*/ 0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10" h="65">
                    <a:moveTo>
                      <a:pt x="249" y="0"/>
                    </a:moveTo>
                    <a:cubicBezTo>
                      <a:pt x="269" y="0"/>
                      <a:pt x="290" y="0"/>
                      <a:pt x="310" y="0"/>
                    </a:cubicBezTo>
                    <a:cubicBezTo>
                      <a:pt x="261" y="21"/>
                      <a:pt x="212" y="43"/>
                      <a:pt x="164" y="65"/>
                    </a:cubicBezTo>
                    <a:cubicBezTo>
                      <a:pt x="143" y="65"/>
                      <a:pt x="122" y="65"/>
                      <a:pt x="102" y="65"/>
                    </a:cubicBezTo>
                    <a:cubicBezTo>
                      <a:pt x="67" y="43"/>
                      <a:pt x="34" y="21"/>
                      <a:pt x="0" y="0"/>
                    </a:cubicBezTo>
                    <a:cubicBezTo>
                      <a:pt x="20" y="0"/>
                      <a:pt x="40" y="0"/>
                      <a:pt x="60" y="0"/>
                    </a:cubicBezTo>
                    <a:cubicBezTo>
                      <a:pt x="80" y="13"/>
                      <a:pt x="100" y="26"/>
                      <a:pt x="120" y="40"/>
                    </a:cubicBezTo>
                    <a:cubicBezTo>
                      <a:pt x="130" y="48"/>
                      <a:pt x="130" y="48"/>
                      <a:pt x="130" y="48"/>
                    </a:cubicBezTo>
                    <a:cubicBezTo>
                      <a:pt x="136" y="54"/>
                      <a:pt x="136" y="54"/>
                      <a:pt x="136" y="54"/>
                    </a:cubicBezTo>
                    <a:cubicBezTo>
                      <a:pt x="149" y="46"/>
                      <a:pt x="149" y="46"/>
                      <a:pt x="149" y="46"/>
                    </a:cubicBezTo>
                    <a:cubicBezTo>
                      <a:pt x="162" y="40"/>
                      <a:pt x="162" y="40"/>
                      <a:pt x="162" y="40"/>
                    </a:cubicBezTo>
                    <a:cubicBezTo>
                      <a:pt x="191" y="26"/>
                      <a:pt x="220" y="13"/>
                      <a:pt x="24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2" name="Freeform 448"/>
              <p:cNvSpPr>
                <a:spLocks noEditPoints="1"/>
              </p:cNvSpPr>
              <p:nvPr/>
            </p:nvSpPr>
            <p:spPr bwMode="auto">
              <a:xfrm>
                <a:off x="2565400" y="4135438"/>
                <a:ext cx="971550" cy="244475"/>
              </a:xfrm>
              <a:custGeom>
                <a:avLst/>
                <a:gdLst>
                  <a:gd name="T0" fmla="*/ 8 w 259"/>
                  <a:gd name="T1" fmla="*/ 0 h 65"/>
                  <a:gd name="T2" fmla="*/ 114 w 259"/>
                  <a:gd name="T3" fmla="*/ 0 h 65"/>
                  <a:gd name="T4" fmla="*/ 220 w 259"/>
                  <a:gd name="T5" fmla="*/ 4 h 65"/>
                  <a:gd name="T6" fmla="*/ 251 w 259"/>
                  <a:gd name="T7" fmla="*/ 16 h 65"/>
                  <a:gd name="T8" fmla="*/ 234 w 259"/>
                  <a:gd name="T9" fmla="*/ 25 h 65"/>
                  <a:gd name="T10" fmla="*/ 187 w 259"/>
                  <a:gd name="T11" fmla="*/ 30 h 65"/>
                  <a:gd name="T12" fmla="*/ 187 w 259"/>
                  <a:gd name="T13" fmla="*/ 30 h 65"/>
                  <a:gd name="T14" fmla="*/ 242 w 259"/>
                  <a:gd name="T15" fmla="*/ 36 h 65"/>
                  <a:gd name="T16" fmla="*/ 259 w 259"/>
                  <a:gd name="T17" fmla="*/ 46 h 65"/>
                  <a:gd name="T18" fmla="*/ 224 w 259"/>
                  <a:gd name="T19" fmla="*/ 60 h 65"/>
                  <a:gd name="T20" fmla="*/ 129 w 259"/>
                  <a:gd name="T21" fmla="*/ 65 h 65"/>
                  <a:gd name="T22" fmla="*/ 0 w 259"/>
                  <a:gd name="T23" fmla="*/ 65 h 65"/>
                  <a:gd name="T24" fmla="*/ 8 w 259"/>
                  <a:gd name="T25" fmla="*/ 0 h 65"/>
                  <a:gd name="T26" fmla="*/ 63 w 259"/>
                  <a:gd name="T27" fmla="*/ 26 h 65"/>
                  <a:gd name="T28" fmla="*/ 119 w 259"/>
                  <a:gd name="T29" fmla="*/ 26 h 65"/>
                  <a:gd name="T30" fmla="*/ 173 w 259"/>
                  <a:gd name="T31" fmla="*/ 24 h 65"/>
                  <a:gd name="T32" fmla="*/ 191 w 259"/>
                  <a:gd name="T33" fmla="*/ 17 h 65"/>
                  <a:gd name="T34" fmla="*/ 173 w 259"/>
                  <a:gd name="T35" fmla="*/ 11 h 65"/>
                  <a:gd name="T36" fmla="*/ 116 w 259"/>
                  <a:gd name="T37" fmla="*/ 9 h 65"/>
                  <a:gd name="T38" fmla="*/ 65 w 259"/>
                  <a:gd name="T39" fmla="*/ 9 h 65"/>
                  <a:gd name="T40" fmla="*/ 63 w 259"/>
                  <a:gd name="T41" fmla="*/ 26 h 65"/>
                  <a:gd name="T42" fmla="*/ 62 w 259"/>
                  <a:gd name="T43" fmla="*/ 35 h 65"/>
                  <a:gd name="T44" fmla="*/ 59 w 259"/>
                  <a:gd name="T45" fmla="*/ 56 h 65"/>
                  <a:gd name="T46" fmla="*/ 122 w 259"/>
                  <a:gd name="T47" fmla="*/ 56 h 65"/>
                  <a:gd name="T48" fmla="*/ 178 w 259"/>
                  <a:gd name="T49" fmla="*/ 53 h 65"/>
                  <a:gd name="T50" fmla="*/ 197 w 259"/>
                  <a:gd name="T51" fmla="*/ 45 h 65"/>
                  <a:gd name="T52" fmla="*/ 179 w 259"/>
                  <a:gd name="T53" fmla="*/ 38 h 65"/>
                  <a:gd name="T54" fmla="*/ 121 w 259"/>
                  <a:gd name="T55" fmla="*/ 35 h 65"/>
                  <a:gd name="T56" fmla="*/ 62 w 259"/>
                  <a:gd name="T57" fmla="*/ 3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259" h="65">
                    <a:moveTo>
                      <a:pt x="8" y="0"/>
                    </a:moveTo>
                    <a:cubicBezTo>
                      <a:pt x="44" y="0"/>
                      <a:pt x="79" y="0"/>
                      <a:pt x="114" y="0"/>
                    </a:cubicBezTo>
                    <a:cubicBezTo>
                      <a:pt x="163" y="0"/>
                      <a:pt x="198" y="1"/>
                      <a:pt x="220" y="4"/>
                    </a:cubicBezTo>
                    <a:cubicBezTo>
                      <a:pt x="241" y="6"/>
                      <a:pt x="251" y="16"/>
                      <a:pt x="251" y="16"/>
                    </a:cubicBezTo>
                    <a:cubicBezTo>
                      <a:pt x="251" y="16"/>
                      <a:pt x="245" y="23"/>
                      <a:pt x="234" y="25"/>
                    </a:cubicBezTo>
                    <a:cubicBezTo>
                      <a:pt x="223" y="28"/>
                      <a:pt x="208" y="29"/>
                      <a:pt x="187" y="30"/>
                    </a:cubicBezTo>
                    <a:cubicBezTo>
                      <a:pt x="187" y="30"/>
                      <a:pt x="187" y="30"/>
                      <a:pt x="187" y="30"/>
                    </a:cubicBezTo>
                    <a:cubicBezTo>
                      <a:pt x="212" y="31"/>
                      <a:pt x="231" y="33"/>
                      <a:pt x="242" y="36"/>
                    </a:cubicBezTo>
                    <a:cubicBezTo>
                      <a:pt x="254" y="38"/>
                      <a:pt x="259" y="46"/>
                      <a:pt x="259" y="46"/>
                    </a:cubicBezTo>
                    <a:cubicBezTo>
                      <a:pt x="259" y="46"/>
                      <a:pt x="246" y="56"/>
                      <a:pt x="224" y="60"/>
                    </a:cubicBezTo>
                    <a:cubicBezTo>
                      <a:pt x="201" y="63"/>
                      <a:pt x="169" y="65"/>
                      <a:pt x="129" y="65"/>
                    </a:cubicBezTo>
                    <a:cubicBezTo>
                      <a:pt x="86" y="65"/>
                      <a:pt x="43" y="65"/>
                      <a:pt x="0" y="65"/>
                    </a:cubicBezTo>
                    <a:cubicBezTo>
                      <a:pt x="3" y="43"/>
                      <a:pt x="6" y="21"/>
                      <a:pt x="8" y="0"/>
                    </a:cubicBezTo>
                    <a:close/>
                    <a:moveTo>
                      <a:pt x="63" y="26"/>
                    </a:moveTo>
                    <a:cubicBezTo>
                      <a:pt x="82" y="26"/>
                      <a:pt x="101" y="26"/>
                      <a:pt x="119" y="26"/>
                    </a:cubicBezTo>
                    <a:cubicBezTo>
                      <a:pt x="144" y="26"/>
                      <a:pt x="162" y="26"/>
                      <a:pt x="173" y="24"/>
                    </a:cubicBezTo>
                    <a:cubicBezTo>
                      <a:pt x="184" y="23"/>
                      <a:pt x="191" y="17"/>
                      <a:pt x="191" y="17"/>
                    </a:cubicBezTo>
                    <a:cubicBezTo>
                      <a:pt x="191" y="17"/>
                      <a:pt x="185" y="12"/>
                      <a:pt x="173" y="11"/>
                    </a:cubicBezTo>
                    <a:cubicBezTo>
                      <a:pt x="161" y="9"/>
                      <a:pt x="142" y="9"/>
                      <a:pt x="116" y="9"/>
                    </a:cubicBezTo>
                    <a:cubicBezTo>
                      <a:pt x="99" y="9"/>
                      <a:pt x="82" y="9"/>
                      <a:pt x="65" y="9"/>
                    </a:cubicBezTo>
                    <a:cubicBezTo>
                      <a:pt x="65" y="14"/>
                      <a:pt x="64" y="20"/>
                      <a:pt x="63" y="26"/>
                    </a:cubicBezTo>
                    <a:close/>
                    <a:moveTo>
                      <a:pt x="62" y="35"/>
                    </a:moveTo>
                    <a:cubicBezTo>
                      <a:pt x="61" y="42"/>
                      <a:pt x="60" y="49"/>
                      <a:pt x="59" y="56"/>
                    </a:cubicBezTo>
                    <a:cubicBezTo>
                      <a:pt x="80" y="56"/>
                      <a:pt x="101" y="56"/>
                      <a:pt x="122" y="56"/>
                    </a:cubicBezTo>
                    <a:cubicBezTo>
                      <a:pt x="146" y="56"/>
                      <a:pt x="165" y="55"/>
                      <a:pt x="178" y="53"/>
                    </a:cubicBezTo>
                    <a:cubicBezTo>
                      <a:pt x="190" y="51"/>
                      <a:pt x="197" y="45"/>
                      <a:pt x="197" y="45"/>
                    </a:cubicBezTo>
                    <a:cubicBezTo>
                      <a:pt x="197" y="45"/>
                      <a:pt x="191" y="39"/>
                      <a:pt x="179" y="38"/>
                    </a:cubicBezTo>
                    <a:cubicBezTo>
                      <a:pt x="166" y="36"/>
                      <a:pt x="147" y="35"/>
                      <a:pt x="121" y="35"/>
                    </a:cubicBezTo>
                    <a:cubicBezTo>
                      <a:pt x="102" y="35"/>
                      <a:pt x="82" y="35"/>
                      <a:pt x="62" y="3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3" name="Freeform 449"/>
              <p:cNvSpPr>
                <a:spLocks/>
              </p:cNvSpPr>
              <p:nvPr/>
            </p:nvSpPr>
            <p:spPr bwMode="auto">
              <a:xfrm>
                <a:off x="8175625" y="4135438"/>
                <a:ext cx="1139825" cy="244475"/>
              </a:xfrm>
              <a:custGeom>
                <a:avLst/>
                <a:gdLst>
                  <a:gd name="T0" fmla="*/ 304 w 304"/>
                  <a:gd name="T1" fmla="*/ 65 h 65"/>
                  <a:gd name="T2" fmla="*/ 232 w 304"/>
                  <a:gd name="T3" fmla="*/ 65 h 65"/>
                  <a:gd name="T4" fmla="*/ 51 w 304"/>
                  <a:gd name="T5" fmla="*/ 13 h 65"/>
                  <a:gd name="T6" fmla="*/ 49 w 304"/>
                  <a:gd name="T7" fmla="*/ 13 h 65"/>
                  <a:gd name="T8" fmla="*/ 50 w 304"/>
                  <a:gd name="T9" fmla="*/ 16 h 65"/>
                  <a:gd name="T10" fmla="*/ 55 w 304"/>
                  <a:gd name="T11" fmla="*/ 31 h 65"/>
                  <a:gd name="T12" fmla="*/ 58 w 304"/>
                  <a:gd name="T13" fmla="*/ 65 h 65"/>
                  <a:gd name="T14" fmla="*/ 5 w 304"/>
                  <a:gd name="T15" fmla="*/ 65 h 65"/>
                  <a:gd name="T16" fmla="*/ 0 w 304"/>
                  <a:gd name="T17" fmla="*/ 0 h 65"/>
                  <a:gd name="T18" fmla="*/ 70 w 304"/>
                  <a:gd name="T19" fmla="*/ 0 h 65"/>
                  <a:gd name="T20" fmla="*/ 250 w 304"/>
                  <a:gd name="T21" fmla="*/ 51 h 65"/>
                  <a:gd name="T22" fmla="*/ 252 w 304"/>
                  <a:gd name="T23" fmla="*/ 51 h 65"/>
                  <a:gd name="T24" fmla="*/ 249 w 304"/>
                  <a:gd name="T25" fmla="*/ 44 h 65"/>
                  <a:gd name="T26" fmla="*/ 246 w 304"/>
                  <a:gd name="T27" fmla="*/ 34 h 65"/>
                  <a:gd name="T28" fmla="*/ 242 w 304"/>
                  <a:gd name="T29" fmla="*/ 0 h 65"/>
                  <a:gd name="T30" fmla="*/ 296 w 304"/>
                  <a:gd name="T31" fmla="*/ 0 h 65"/>
                  <a:gd name="T32" fmla="*/ 304 w 304"/>
                  <a:gd name="T33" fmla="*/ 6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04" h="65">
                    <a:moveTo>
                      <a:pt x="304" y="65"/>
                    </a:moveTo>
                    <a:cubicBezTo>
                      <a:pt x="280" y="65"/>
                      <a:pt x="256" y="65"/>
                      <a:pt x="232" y="65"/>
                    </a:cubicBezTo>
                    <a:cubicBezTo>
                      <a:pt x="171" y="48"/>
                      <a:pt x="111" y="30"/>
                      <a:pt x="51" y="13"/>
                    </a:cubicBezTo>
                    <a:cubicBezTo>
                      <a:pt x="49" y="13"/>
                      <a:pt x="49" y="13"/>
                      <a:pt x="49" y="13"/>
                    </a:cubicBezTo>
                    <a:cubicBezTo>
                      <a:pt x="50" y="16"/>
                      <a:pt x="50" y="16"/>
                      <a:pt x="50" y="16"/>
                    </a:cubicBezTo>
                    <a:cubicBezTo>
                      <a:pt x="55" y="31"/>
                      <a:pt x="55" y="31"/>
                      <a:pt x="55" y="31"/>
                    </a:cubicBezTo>
                    <a:cubicBezTo>
                      <a:pt x="56" y="42"/>
                      <a:pt x="57" y="53"/>
                      <a:pt x="58" y="65"/>
                    </a:cubicBezTo>
                    <a:cubicBezTo>
                      <a:pt x="40" y="65"/>
                      <a:pt x="22" y="65"/>
                      <a:pt x="5" y="65"/>
                    </a:cubicBezTo>
                    <a:cubicBezTo>
                      <a:pt x="3" y="43"/>
                      <a:pt x="1" y="21"/>
                      <a:pt x="0" y="0"/>
                    </a:cubicBezTo>
                    <a:cubicBezTo>
                      <a:pt x="23" y="0"/>
                      <a:pt x="46" y="0"/>
                      <a:pt x="70" y="0"/>
                    </a:cubicBezTo>
                    <a:cubicBezTo>
                      <a:pt x="130" y="17"/>
                      <a:pt x="190" y="34"/>
                      <a:pt x="250" y="51"/>
                    </a:cubicBezTo>
                    <a:cubicBezTo>
                      <a:pt x="252" y="51"/>
                      <a:pt x="252" y="51"/>
                      <a:pt x="252" y="51"/>
                    </a:cubicBezTo>
                    <a:cubicBezTo>
                      <a:pt x="249" y="44"/>
                      <a:pt x="249" y="44"/>
                      <a:pt x="249" y="44"/>
                    </a:cubicBezTo>
                    <a:cubicBezTo>
                      <a:pt x="246" y="34"/>
                      <a:pt x="246" y="34"/>
                      <a:pt x="246" y="34"/>
                    </a:cubicBezTo>
                    <a:cubicBezTo>
                      <a:pt x="245" y="22"/>
                      <a:pt x="244" y="11"/>
                      <a:pt x="242" y="0"/>
                    </a:cubicBezTo>
                    <a:cubicBezTo>
                      <a:pt x="260" y="0"/>
                      <a:pt x="278" y="0"/>
                      <a:pt x="296" y="0"/>
                    </a:cubicBezTo>
                    <a:cubicBezTo>
                      <a:pt x="298" y="21"/>
                      <a:pt x="301" y="43"/>
                      <a:pt x="304" y="6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4" name="Freeform 450"/>
              <p:cNvSpPr>
                <a:spLocks/>
              </p:cNvSpPr>
              <p:nvPr/>
            </p:nvSpPr>
            <p:spPr bwMode="auto">
              <a:xfrm>
                <a:off x="13911263" y="4135438"/>
                <a:ext cx="1458913" cy="244475"/>
              </a:xfrm>
              <a:custGeom>
                <a:avLst/>
                <a:gdLst>
                  <a:gd name="T0" fmla="*/ 175 w 389"/>
                  <a:gd name="T1" fmla="*/ 65 h 65"/>
                  <a:gd name="T2" fmla="*/ 54 w 389"/>
                  <a:gd name="T3" fmla="*/ 10 h 65"/>
                  <a:gd name="T4" fmla="*/ 52 w 389"/>
                  <a:gd name="T5" fmla="*/ 10 h 65"/>
                  <a:gd name="T6" fmla="*/ 63 w 389"/>
                  <a:gd name="T7" fmla="*/ 33 h 65"/>
                  <a:gd name="T8" fmla="*/ 73 w 389"/>
                  <a:gd name="T9" fmla="*/ 65 h 65"/>
                  <a:gd name="T10" fmla="*/ 19 w 389"/>
                  <a:gd name="T11" fmla="*/ 65 h 65"/>
                  <a:gd name="T12" fmla="*/ 0 w 389"/>
                  <a:gd name="T13" fmla="*/ 0 h 65"/>
                  <a:gd name="T14" fmla="*/ 82 w 389"/>
                  <a:gd name="T15" fmla="*/ 0 h 65"/>
                  <a:gd name="T16" fmla="*/ 198 w 389"/>
                  <a:gd name="T17" fmla="*/ 51 h 65"/>
                  <a:gd name="T18" fmla="*/ 199 w 389"/>
                  <a:gd name="T19" fmla="*/ 51 h 65"/>
                  <a:gd name="T20" fmla="*/ 284 w 389"/>
                  <a:gd name="T21" fmla="*/ 0 h 65"/>
                  <a:gd name="T22" fmla="*/ 366 w 389"/>
                  <a:gd name="T23" fmla="*/ 0 h 65"/>
                  <a:gd name="T24" fmla="*/ 389 w 389"/>
                  <a:gd name="T25" fmla="*/ 65 h 65"/>
                  <a:gd name="T26" fmla="*/ 332 w 389"/>
                  <a:gd name="T27" fmla="*/ 65 h 65"/>
                  <a:gd name="T28" fmla="*/ 321 w 389"/>
                  <a:gd name="T29" fmla="*/ 33 h 65"/>
                  <a:gd name="T30" fmla="*/ 318 w 389"/>
                  <a:gd name="T31" fmla="*/ 20 h 65"/>
                  <a:gd name="T32" fmla="*/ 317 w 389"/>
                  <a:gd name="T33" fmla="*/ 10 h 65"/>
                  <a:gd name="T34" fmla="*/ 315 w 389"/>
                  <a:gd name="T35" fmla="*/ 10 h 65"/>
                  <a:gd name="T36" fmla="*/ 226 w 389"/>
                  <a:gd name="T37" fmla="*/ 65 h 65"/>
                  <a:gd name="T38" fmla="*/ 175 w 389"/>
                  <a:gd name="T39" fmla="*/ 6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89" h="65">
                    <a:moveTo>
                      <a:pt x="175" y="65"/>
                    </a:moveTo>
                    <a:cubicBezTo>
                      <a:pt x="134" y="46"/>
                      <a:pt x="94" y="29"/>
                      <a:pt x="54" y="10"/>
                    </a:cubicBezTo>
                    <a:cubicBezTo>
                      <a:pt x="52" y="10"/>
                      <a:pt x="52" y="10"/>
                      <a:pt x="52" y="10"/>
                    </a:cubicBezTo>
                    <a:cubicBezTo>
                      <a:pt x="57" y="18"/>
                      <a:pt x="61" y="26"/>
                      <a:pt x="63" y="33"/>
                    </a:cubicBezTo>
                    <a:cubicBezTo>
                      <a:pt x="66" y="44"/>
                      <a:pt x="70" y="54"/>
                      <a:pt x="73" y="65"/>
                    </a:cubicBezTo>
                    <a:cubicBezTo>
                      <a:pt x="55" y="65"/>
                      <a:pt x="37" y="65"/>
                      <a:pt x="19" y="65"/>
                    </a:cubicBezTo>
                    <a:cubicBezTo>
                      <a:pt x="13" y="43"/>
                      <a:pt x="6" y="21"/>
                      <a:pt x="0" y="0"/>
                    </a:cubicBezTo>
                    <a:cubicBezTo>
                      <a:pt x="27" y="0"/>
                      <a:pt x="55" y="0"/>
                      <a:pt x="82" y="0"/>
                    </a:cubicBezTo>
                    <a:cubicBezTo>
                      <a:pt x="120" y="17"/>
                      <a:pt x="159" y="34"/>
                      <a:pt x="198" y="51"/>
                    </a:cubicBezTo>
                    <a:cubicBezTo>
                      <a:pt x="199" y="51"/>
                      <a:pt x="199" y="51"/>
                      <a:pt x="199" y="51"/>
                    </a:cubicBezTo>
                    <a:cubicBezTo>
                      <a:pt x="227" y="34"/>
                      <a:pt x="256" y="17"/>
                      <a:pt x="284" y="0"/>
                    </a:cubicBezTo>
                    <a:cubicBezTo>
                      <a:pt x="311" y="0"/>
                      <a:pt x="339" y="0"/>
                      <a:pt x="366" y="0"/>
                    </a:cubicBezTo>
                    <a:cubicBezTo>
                      <a:pt x="374" y="21"/>
                      <a:pt x="381" y="43"/>
                      <a:pt x="389" y="65"/>
                    </a:cubicBezTo>
                    <a:cubicBezTo>
                      <a:pt x="370" y="65"/>
                      <a:pt x="351" y="65"/>
                      <a:pt x="332" y="65"/>
                    </a:cubicBezTo>
                    <a:cubicBezTo>
                      <a:pt x="329" y="54"/>
                      <a:pt x="325" y="43"/>
                      <a:pt x="321" y="33"/>
                    </a:cubicBezTo>
                    <a:cubicBezTo>
                      <a:pt x="318" y="20"/>
                      <a:pt x="318" y="20"/>
                      <a:pt x="318" y="20"/>
                    </a:cubicBezTo>
                    <a:cubicBezTo>
                      <a:pt x="317" y="10"/>
                      <a:pt x="317" y="10"/>
                      <a:pt x="317" y="10"/>
                    </a:cubicBezTo>
                    <a:cubicBezTo>
                      <a:pt x="315" y="10"/>
                      <a:pt x="315" y="10"/>
                      <a:pt x="315" y="10"/>
                    </a:cubicBezTo>
                    <a:cubicBezTo>
                      <a:pt x="286" y="29"/>
                      <a:pt x="256" y="46"/>
                      <a:pt x="226" y="65"/>
                    </a:cubicBezTo>
                    <a:cubicBezTo>
                      <a:pt x="209" y="65"/>
                      <a:pt x="192" y="65"/>
                      <a:pt x="175" y="6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5" name="Freeform 451"/>
              <p:cNvSpPr>
                <a:spLocks/>
              </p:cNvSpPr>
              <p:nvPr/>
            </p:nvSpPr>
            <p:spPr bwMode="auto">
              <a:xfrm>
                <a:off x="22315488" y="3165476"/>
                <a:ext cx="908050" cy="230188"/>
              </a:xfrm>
              <a:custGeom>
                <a:avLst/>
                <a:gdLst>
                  <a:gd name="T0" fmla="*/ 39 w 242"/>
                  <a:gd name="T1" fmla="*/ 61 h 61"/>
                  <a:gd name="T2" fmla="*/ 0 w 242"/>
                  <a:gd name="T3" fmla="*/ 0 h 61"/>
                  <a:gd name="T4" fmla="*/ 56 w 242"/>
                  <a:gd name="T5" fmla="*/ 0 h 61"/>
                  <a:gd name="T6" fmla="*/ 90 w 242"/>
                  <a:gd name="T7" fmla="*/ 52 h 61"/>
                  <a:gd name="T8" fmla="*/ 236 w 242"/>
                  <a:gd name="T9" fmla="*/ 52 h 61"/>
                  <a:gd name="T10" fmla="*/ 242 w 242"/>
                  <a:gd name="T11" fmla="*/ 61 h 61"/>
                  <a:gd name="T12" fmla="*/ 39 w 242"/>
                  <a:gd name="T13" fmla="*/ 61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42" h="61">
                    <a:moveTo>
                      <a:pt x="39" y="61"/>
                    </a:moveTo>
                    <a:cubicBezTo>
                      <a:pt x="26" y="41"/>
                      <a:pt x="13" y="21"/>
                      <a:pt x="0" y="0"/>
                    </a:cubicBezTo>
                    <a:cubicBezTo>
                      <a:pt x="19" y="0"/>
                      <a:pt x="38" y="0"/>
                      <a:pt x="56" y="0"/>
                    </a:cubicBezTo>
                    <a:cubicBezTo>
                      <a:pt x="68" y="18"/>
                      <a:pt x="79" y="35"/>
                      <a:pt x="90" y="52"/>
                    </a:cubicBezTo>
                    <a:cubicBezTo>
                      <a:pt x="139" y="52"/>
                      <a:pt x="188" y="52"/>
                      <a:pt x="236" y="52"/>
                    </a:cubicBezTo>
                    <a:cubicBezTo>
                      <a:pt x="242" y="61"/>
                      <a:pt x="242" y="61"/>
                      <a:pt x="242" y="61"/>
                    </a:cubicBezTo>
                    <a:cubicBezTo>
                      <a:pt x="174" y="61"/>
                      <a:pt x="107" y="61"/>
                      <a:pt x="39" y="6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6" name="Freeform 452"/>
              <p:cNvSpPr>
                <a:spLocks noEditPoints="1"/>
              </p:cNvSpPr>
              <p:nvPr/>
            </p:nvSpPr>
            <p:spPr bwMode="auto">
              <a:xfrm>
                <a:off x="25750838" y="2206626"/>
                <a:ext cx="869950" cy="211138"/>
              </a:xfrm>
              <a:custGeom>
                <a:avLst/>
                <a:gdLst>
                  <a:gd name="T0" fmla="*/ 232 w 232"/>
                  <a:gd name="T1" fmla="*/ 17 h 56"/>
                  <a:gd name="T2" fmla="*/ 209 w 232"/>
                  <a:gd name="T3" fmla="*/ 30 h 56"/>
                  <a:gd name="T4" fmla="*/ 116 w 232"/>
                  <a:gd name="T5" fmla="*/ 34 h 56"/>
                  <a:gd name="T6" fmla="*/ 82 w 232"/>
                  <a:gd name="T7" fmla="*/ 34 h 56"/>
                  <a:gd name="T8" fmla="*/ 99 w 232"/>
                  <a:gd name="T9" fmla="*/ 56 h 56"/>
                  <a:gd name="T10" fmla="*/ 45 w 232"/>
                  <a:gd name="T11" fmla="*/ 56 h 56"/>
                  <a:gd name="T12" fmla="*/ 0 w 232"/>
                  <a:gd name="T13" fmla="*/ 0 h 56"/>
                  <a:gd name="T14" fmla="*/ 94 w 232"/>
                  <a:gd name="T15" fmla="*/ 0 h 56"/>
                  <a:gd name="T16" fmla="*/ 190 w 232"/>
                  <a:gd name="T17" fmla="*/ 4 h 56"/>
                  <a:gd name="T18" fmla="*/ 232 w 232"/>
                  <a:gd name="T19" fmla="*/ 17 h 56"/>
                  <a:gd name="T20" fmla="*/ 76 w 232"/>
                  <a:gd name="T21" fmla="*/ 27 h 56"/>
                  <a:gd name="T22" fmla="*/ 104 w 232"/>
                  <a:gd name="T23" fmla="*/ 27 h 56"/>
                  <a:gd name="T24" fmla="*/ 163 w 232"/>
                  <a:gd name="T25" fmla="*/ 24 h 56"/>
                  <a:gd name="T26" fmla="*/ 176 w 232"/>
                  <a:gd name="T27" fmla="*/ 17 h 56"/>
                  <a:gd name="T28" fmla="*/ 153 w 232"/>
                  <a:gd name="T29" fmla="*/ 10 h 56"/>
                  <a:gd name="T30" fmla="*/ 97 w 232"/>
                  <a:gd name="T31" fmla="*/ 7 h 56"/>
                  <a:gd name="T32" fmla="*/ 60 w 232"/>
                  <a:gd name="T33" fmla="*/ 7 h 56"/>
                  <a:gd name="T34" fmla="*/ 76 w 232"/>
                  <a:gd name="T35" fmla="*/ 27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32" h="56">
                    <a:moveTo>
                      <a:pt x="232" y="17"/>
                    </a:moveTo>
                    <a:cubicBezTo>
                      <a:pt x="232" y="17"/>
                      <a:pt x="229" y="27"/>
                      <a:pt x="209" y="30"/>
                    </a:cubicBezTo>
                    <a:cubicBezTo>
                      <a:pt x="189" y="33"/>
                      <a:pt x="158" y="34"/>
                      <a:pt x="116" y="34"/>
                    </a:cubicBezTo>
                    <a:cubicBezTo>
                      <a:pt x="105" y="34"/>
                      <a:pt x="93" y="34"/>
                      <a:pt x="82" y="34"/>
                    </a:cubicBezTo>
                    <a:cubicBezTo>
                      <a:pt x="88" y="42"/>
                      <a:pt x="93" y="48"/>
                      <a:pt x="99" y="56"/>
                    </a:cubicBezTo>
                    <a:cubicBezTo>
                      <a:pt x="81" y="56"/>
                      <a:pt x="63" y="56"/>
                      <a:pt x="45" y="56"/>
                    </a:cubicBezTo>
                    <a:cubicBezTo>
                      <a:pt x="30" y="37"/>
                      <a:pt x="15" y="18"/>
                      <a:pt x="0" y="0"/>
                    </a:cubicBezTo>
                    <a:cubicBezTo>
                      <a:pt x="31" y="0"/>
                      <a:pt x="63" y="0"/>
                      <a:pt x="94" y="0"/>
                    </a:cubicBezTo>
                    <a:cubicBezTo>
                      <a:pt x="136" y="0"/>
                      <a:pt x="168" y="1"/>
                      <a:pt x="190" y="4"/>
                    </a:cubicBezTo>
                    <a:cubicBezTo>
                      <a:pt x="213" y="7"/>
                      <a:pt x="232" y="17"/>
                      <a:pt x="232" y="17"/>
                    </a:cubicBezTo>
                    <a:close/>
                    <a:moveTo>
                      <a:pt x="76" y="27"/>
                    </a:moveTo>
                    <a:cubicBezTo>
                      <a:pt x="85" y="27"/>
                      <a:pt x="95" y="27"/>
                      <a:pt x="104" y="27"/>
                    </a:cubicBezTo>
                    <a:cubicBezTo>
                      <a:pt x="132" y="27"/>
                      <a:pt x="152" y="26"/>
                      <a:pt x="163" y="24"/>
                    </a:cubicBezTo>
                    <a:cubicBezTo>
                      <a:pt x="175" y="23"/>
                      <a:pt x="176" y="17"/>
                      <a:pt x="176" y="17"/>
                    </a:cubicBezTo>
                    <a:cubicBezTo>
                      <a:pt x="176" y="17"/>
                      <a:pt x="166" y="11"/>
                      <a:pt x="153" y="10"/>
                    </a:cubicBezTo>
                    <a:cubicBezTo>
                      <a:pt x="140" y="8"/>
                      <a:pt x="122" y="7"/>
                      <a:pt x="97" y="7"/>
                    </a:cubicBezTo>
                    <a:cubicBezTo>
                      <a:pt x="85" y="7"/>
                      <a:pt x="72" y="7"/>
                      <a:pt x="60" y="7"/>
                    </a:cubicBezTo>
                    <a:cubicBezTo>
                      <a:pt x="65" y="14"/>
                      <a:pt x="70" y="20"/>
                      <a:pt x="76" y="27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7" name="Freeform 453"/>
              <p:cNvSpPr>
                <a:spLocks/>
              </p:cNvSpPr>
              <p:nvPr/>
            </p:nvSpPr>
            <p:spPr bwMode="auto">
              <a:xfrm>
                <a:off x="31107063" y="2105026"/>
                <a:ext cx="606425" cy="211138"/>
              </a:xfrm>
              <a:custGeom>
                <a:avLst/>
                <a:gdLst>
                  <a:gd name="T0" fmla="*/ 62 w 162"/>
                  <a:gd name="T1" fmla="*/ 37 h 56"/>
                  <a:gd name="T2" fmla="*/ 6 w 162"/>
                  <a:gd name="T3" fmla="*/ 31 h 56"/>
                  <a:gd name="T4" fmla="*/ 0 w 162"/>
                  <a:gd name="T5" fmla="*/ 25 h 56"/>
                  <a:gd name="T6" fmla="*/ 36 w 162"/>
                  <a:gd name="T7" fmla="*/ 24 h 56"/>
                  <a:gd name="T8" fmla="*/ 43 w 162"/>
                  <a:gd name="T9" fmla="*/ 19 h 56"/>
                  <a:gd name="T10" fmla="*/ 33 w 162"/>
                  <a:gd name="T11" fmla="*/ 10 h 56"/>
                  <a:gd name="T12" fmla="*/ 46 w 162"/>
                  <a:gd name="T13" fmla="*/ 3 h 56"/>
                  <a:gd name="T14" fmla="*/ 104 w 162"/>
                  <a:gd name="T15" fmla="*/ 0 h 56"/>
                  <a:gd name="T16" fmla="*/ 109 w 162"/>
                  <a:gd name="T17" fmla="*/ 6 h 56"/>
                  <a:gd name="T18" fmla="*/ 80 w 162"/>
                  <a:gd name="T19" fmla="*/ 7 h 56"/>
                  <a:gd name="T20" fmla="*/ 75 w 162"/>
                  <a:gd name="T21" fmla="*/ 11 h 56"/>
                  <a:gd name="T22" fmla="*/ 85 w 162"/>
                  <a:gd name="T23" fmla="*/ 20 h 56"/>
                  <a:gd name="T24" fmla="*/ 50 w 162"/>
                  <a:gd name="T25" fmla="*/ 27 h 56"/>
                  <a:gd name="T26" fmla="*/ 50 w 162"/>
                  <a:gd name="T27" fmla="*/ 28 h 56"/>
                  <a:gd name="T28" fmla="*/ 101 w 162"/>
                  <a:gd name="T29" fmla="*/ 35 h 56"/>
                  <a:gd name="T30" fmla="*/ 110 w 162"/>
                  <a:gd name="T31" fmla="*/ 45 h 56"/>
                  <a:gd name="T32" fmla="*/ 124 w 162"/>
                  <a:gd name="T33" fmla="*/ 49 h 56"/>
                  <a:gd name="T34" fmla="*/ 156 w 162"/>
                  <a:gd name="T35" fmla="*/ 50 h 56"/>
                  <a:gd name="T36" fmla="*/ 162 w 162"/>
                  <a:gd name="T37" fmla="*/ 56 h 56"/>
                  <a:gd name="T38" fmla="*/ 98 w 162"/>
                  <a:gd name="T39" fmla="*/ 53 h 56"/>
                  <a:gd name="T40" fmla="*/ 71 w 162"/>
                  <a:gd name="T41" fmla="*/ 45 h 56"/>
                  <a:gd name="T42" fmla="*/ 62 w 162"/>
                  <a:gd name="T43" fmla="*/ 37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62" h="56">
                    <a:moveTo>
                      <a:pt x="62" y="37"/>
                    </a:moveTo>
                    <a:cubicBezTo>
                      <a:pt x="62" y="37"/>
                      <a:pt x="39" y="31"/>
                      <a:pt x="6" y="31"/>
                    </a:cubicBezTo>
                    <a:cubicBezTo>
                      <a:pt x="0" y="25"/>
                      <a:pt x="0" y="25"/>
                      <a:pt x="0" y="25"/>
                    </a:cubicBezTo>
                    <a:cubicBezTo>
                      <a:pt x="17" y="25"/>
                      <a:pt x="29" y="24"/>
                      <a:pt x="36" y="24"/>
                    </a:cubicBezTo>
                    <a:cubicBezTo>
                      <a:pt x="43" y="22"/>
                      <a:pt x="43" y="19"/>
                      <a:pt x="43" y="19"/>
                    </a:cubicBezTo>
                    <a:cubicBezTo>
                      <a:pt x="33" y="10"/>
                      <a:pt x="33" y="10"/>
                      <a:pt x="33" y="10"/>
                    </a:cubicBezTo>
                    <a:cubicBezTo>
                      <a:pt x="33" y="10"/>
                      <a:pt x="34" y="4"/>
                      <a:pt x="46" y="3"/>
                    </a:cubicBezTo>
                    <a:cubicBezTo>
                      <a:pt x="58" y="1"/>
                      <a:pt x="77" y="0"/>
                      <a:pt x="104" y="0"/>
                    </a:cubicBezTo>
                    <a:cubicBezTo>
                      <a:pt x="109" y="6"/>
                      <a:pt x="109" y="6"/>
                      <a:pt x="109" y="6"/>
                    </a:cubicBezTo>
                    <a:cubicBezTo>
                      <a:pt x="96" y="6"/>
                      <a:pt x="80" y="7"/>
                      <a:pt x="80" y="7"/>
                    </a:cubicBezTo>
                    <a:cubicBezTo>
                      <a:pt x="75" y="11"/>
                      <a:pt x="75" y="11"/>
                      <a:pt x="75" y="11"/>
                    </a:cubicBezTo>
                    <a:cubicBezTo>
                      <a:pt x="85" y="20"/>
                      <a:pt x="85" y="20"/>
                      <a:pt x="85" y="20"/>
                    </a:cubicBezTo>
                    <a:cubicBezTo>
                      <a:pt x="85" y="20"/>
                      <a:pt x="77" y="27"/>
                      <a:pt x="50" y="27"/>
                    </a:cubicBezTo>
                    <a:cubicBezTo>
                      <a:pt x="50" y="28"/>
                      <a:pt x="50" y="28"/>
                      <a:pt x="50" y="28"/>
                    </a:cubicBezTo>
                    <a:cubicBezTo>
                      <a:pt x="79" y="29"/>
                      <a:pt x="101" y="35"/>
                      <a:pt x="101" y="35"/>
                    </a:cubicBezTo>
                    <a:cubicBezTo>
                      <a:pt x="110" y="45"/>
                      <a:pt x="110" y="45"/>
                      <a:pt x="110" y="45"/>
                    </a:cubicBezTo>
                    <a:cubicBezTo>
                      <a:pt x="110" y="45"/>
                      <a:pt x="117" y="48"/>
                      <a:pt x="124" y="49"/>
                    </a:cubicBezTo>
                    <a:cubicBezTo>
                      <a:pt x="131" y="49"/>
                      <a:pt x="142" y="50"/>
                      <a:pt x="156" y="50"/>
                    </a:cubicBezTo>
                    <a:cubicBezTo>
                      <a:pt x="162" y="56"/>
                      <a:pt x="162" y="56"/>
                      <a:pt x="162" y="56"/>
                    </a:cubicBezTo>
                    <a:cubicBezTo>
                      <a:pt x="134" y="56"/>
                      <a:pt x="112" y="55"/>
                      <a:pt x="98" y="53"/>
                    </a:cubicBezTo>
                    <a:cubicBezTo>
                      <a:pt x="84" y="52"/>
                      <a:pt x="71" y="45"/>
                      <a:pt x="71" y="45"/>
                    </a:cubicBezTo>
                    <a:lnTo>
                      <a:pt x="62" y="37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8" name="Freeform 454"/>
              <p:cNvSpPr>
                <a:spLocks/>
              </p:cNvSpPr>
              <p:nvPr/>
            </p:nvSpPr>
            <p:spPr bwMode="auto">
              <a:xfrm>
                <a:off x="31459488" y="2414588"/>
                <a:ext cx="554038" cy="214313"/>
              </a:xfrm>
              <a:custGeom>
                <a:avLst/>
                <a:gdLst>
                  <a:gd name="T0" fmla="*/ 148 w 148"/>
                  <a:gd name="T1" fmla="*/ 57 h 57"/>
                  <a:gd name="T2" fmla="*/ 59 w 148"/>
                  <a:gd name="T3" fmla="*/ 57 h 57"/>
                  <a:gd name="T4" fmla="*/ 0 w 148"/>
                  <a:gd name="T5" fmla="*/ 0 h 57"/>
                  <a:gd name="T6" fmla="*/ 88 w 148"/>
                  <a:gd name="T7" fmla="*/ 0 h 57"/>
                  <a:gd name="T8" fmla="*/ 94 w 148"/>
                  <a:gd name="T9" fmla="*/ 6 h 57"/>
                  <a:gd name="T10" fmla="*/ 46 w 148"/>
                  <a:gd name="T11" fmla="*/ 6 h 57"/>
                  <a:gd name="T12" fmla="*/ 94 w 148"/>
                  <a:gd name="T13" fmla="*/ 51 h 57"/>
                  <a:gd name="T14" fmla="*/ 142 w 148"/>
                  <a:gd name="T15" fmla="*/ 51 h 57"/>
                  <a:gd name="T16" fmla="*/ 148 w 148"/>
                  <a:gd name="T17" fmla="*/ 57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8" h="57">
                    <a:moveTo>
                      <a:pt x="148" y="57"/>
                    </a:moveTo>
                    <a:cubicBezTo>
                      <a:pt x="118" y="57"/>
                      <a:pt x="89" y="57"/>
                      <a:pt x="59" y="57"/>
                    </a:cubicBezTo>
                    <a:cubicBezTo>
                      <a:pt x="39" y="38"/>
                      <a:pt x="19" y="19"/>
                      <a:pt x="0" y="0"/>
                    </a:cubicBezTo>
                    <a:cubicBezTo>
                      <a:pt x="29" y="0"/>
                      <a:pt x="58" y="0"/>
                      <a:pt x="88" y="0"/>
                    </a:cubicBezTo>
                    <a:cubicBezTo>
                      <a:pt x="94" y="6"/>
                      <a:pt x="94" y="6"/>
                      <a:pt x="94" y="6"/>
                    </a:cubicBezTo>
                    <a:cubicBezTo>
                      <a:pt x="78" y="6"/>
                      <a:pt x="62" y="6"/>
                      <a:pt x="46" y="6"/>
                    </a:cubicBezTo>
                    <a:cubicBezTo>
                      <a:pt x="62" y="21"/>
                      <a:pt x="78" y="36"/>
                      <a:pt x="94" y="51"/>
                    </a:cubicBezTo>
                    <a:cubicBezTo>
                      <a:pt x="110" y="51"/>
                      <a:pt x="126" y="51"/>
                      <a:pt x="142" y="51"/>
                    </a:cubicBezTo>
                    <a:lnTo>
                      <a:pt x="148" y="57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9" name="Freeform 455"/>
              <p:cNvSpPr>
                <a:spLocks noEditPoints="1"/>
              </p:cNvSpPr>
              <p:nvPr/>
            </p:nvSpPr>
            <p:spPr bwMode="auto">
              <a:xfrm>
                <a:off x="27960638" y="3041651"/>
                <a:ext cx="306388" cy="146050"/>
              </a:xfrm>
              <a:custGeom>
                <a:avLst/>
                <a:gdLst>
                  <a:gd name="T0" fmla="*/ 0 w 82"/>
                  <a:gd name="T1" fmla="*/ 5 h 39"/>
                  <a:gd name="T2" fmla="*/ 24 w 82"/>
                  <a:gd name="T3" fmla="*/ 0 h 39"/>
                  <a:gd name="T4" fmla="*/ 46 w 82"/>
                  <a:gd name="T5" fmla="*/ 2 h 39"/>
                  <a:gd name="T6" fmla="*/ 57 w 82"/>
                  <a:gd name="T7" fmla="*/ 5 h 39"/>
                  <a:gd name="T8" fmla="*/ 53 w 82"/>
                  <a:gd name="T9" fmla="*/ 9 h 39"/>
                  <a:gd name="T10" fmla="*/ 33 w 82"/>
                  <a:gd name="T11" fmla="*/ 10 h 39"/>
                  <a:gd name="T12" fmla="*/ 10 w 82"/>
                  <a:gd name="T13" fmla="*/ 9 h 39"/>
                  <a:gd name="T14" fmla="*/ 0 w 82"/>
                  <a:gd name="T15" fmla="*/ 5 h 39"/>
                  <a:gd name="T16" fmla="*/ 25 w 82"/>
                  <a:gd name="T17" fmla="*/ 34 h 39"/>
                  <a:gd name="T18" fmla="*/ 29 w 82"/>
                  <a:gd name="T19" fmla="*/ 30 h 39"/>
                  <a:gd name="T20" fmla="*/ 49 w 82"/>
                  <a:gd name="T21" fmla="*/ 29 h 39"/>
                  <a:gd name="T22" fmla="*/ 71 w 82"/>
                  <a:gd name="T23" fmla="*/ 30 h 39"/>
                  <a:gd name="T24" fmla="*/ 82 w 82"/>
                  <a:gd name="T25" fmla="*/ 34 h 39"/>
                  <a:gd name="T26" fmla="*/ 78 w 82"/>
                  <a:gd name="T27" fmla="*/ 38 h 39"/>
                  <a:gd name="T28" fmla="*/ 58 w 82"/>
                  <a:gd name="T29" fmla="*/ 39 h 39"/>
                  <a:gd name="T30" fmla="*/ 35 w 82"/>
                  <a:gd name="T31" fmla="*/ 38 h 39"/>
                  <a:gd name="T32" fmla="*/ 25 w 82"/>
                  <a:gd name="T33" fmla="*/ 34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2" h="39">
                    <a:moveTo>
                      <a:pt x="0" y="5"/>
                    </a:moveTo>
                    <a:cubicBezTo>
                      <a:pt x="0" y="5"/>
                      <a:pt x="5" y="0"/>
                      <a:pt x="24" y="0"/>
                    </a:cubicBezTo>
                    <a:cubicBezTo>
                      <a:pt x="33" y="0"/>
                      <a:pt x="46" y="2"/>
                      <a:pt x="46" y="2"/>
                    </a:cubicBezTo>
                    <a:cubicBezTo>
                      <a:pt x="57" y="5"/>
                      <a:pt x="57" y="5"/>
                      <a:pt x="57" y="5"/>
                    </a:cubicBezTo>
                    <a:cubicBezTo>
                      <a:pt x="53" y="9"/>
                      <a:pt x="53" y="9"/>
                      <a:pt x="53" y="9"/>
                    </a:cubicBezTo>
                    <a:cubicBezTo>
                      <a:pt x="53" y="9"/>
                      <a:pt x="42" y="10"/>
                      <a:pt x="33" y="10"/>
                    </a:cubicBezTo>
                    <a:cubicBezTo>
                      <a:pt x="23" y="10"/>
                      <a:pt x="10" y="9"/>
                      <a:pt x="10" y="9"/>
                    </a:cubicBezTo>
                    <a:lnTo>
                      <a:pt x="0" y="5"/>
                    </a:lnTo>
                    <a:close/>
                    <a:moveTo>
                      <a:pt x="25" y="34"/>
                    </a:moveTo>
                    <a:cubicBezTo>
                      <a:pt x="29" y="30"/>
                      <a:pt x="29" y="30"/>
                      <a:pt x="29" y="30"/>
                    </a:cubicBezTo>
                    <a:cubicBezTo>
                      <a:pt x="29" y="30"/>
                      <a:pt x="40" y="29"/>
                      <a:pt x="49" y="29"/>
                    </a:cubicBezTo>
                    <a:cubicBezTo>
                      <a:pt x="58" y="29"/>
                      <a:pt x="71" y="30"/>
                      <a:pt x="71" y="30"/>
                    </a:cubicBezTo>
                    <a:cubicBezTo>
                      <a:pt x="82" y="34"/>
                      <a:pt x="82" y="34"/>
                      <a:pt x="82" y="34"/>
                    </a:cubicBezTo>
                    <a:cubicBezTo>
                      <a:pt x="78" y="38"/>
                      <a:pt x="78" y="38"/>
                      <a:pt x="78" y="38"/>
                    </a:cubicBezTo>
                    <a:cubicBezTo>
                      <a:pt x="78" y="38"/>
                      <a:pt x="67" y="39"/>
                      <a:pt x="58" y="39"/>
                    </a:cubicBezTo>
                    <a:cubicBezTo>
                      <a:pt x="49" y="39"/>
                      <a:pt x="35" y="38"/>
                      <a:pt x="35" y="38"/>
                    </a:cubicBezTo>
                    <a:lnTo>
                      <a:pt x="25" y="34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0" name="Freeform 456"/>
              <p:cNvSpPr>
                <a:spLocks noEditPoints="1"/>
              </p:cNvSpPr>
              <p:nvPr/>
            </p:nvSpPr>
            <p:spPr bwMode="auto">
              <a:xfrm>
                <a:off x="28260675" y="3376613"/>
                <a:ext cx="292100" cy="179388"/>
              </a:xfrm>
              <a:custGeom>
                <a:avLst/>
                <a:gdLst>
                  <a:gd name="T0" fmla="*/ 74 w 78"/>
                  <a:gd name="T1" fmla="*/ 30 h 48"/>
                  <a:gd name="T2" fmla="*/ 78 w 78"/>
                  <a:gd name="T3" fmla="*/ 31 h 48"/>
                  <a:gd name="T4" fmla="*/ 58 w 78"/>
                  <a:gd name="T5" fmla="*/ 48 h 48"/>
                  <a:gd name="T6" fmla="*/ 24 w 78"/>
                  <a:gd name="T7" fmla="*/ 48 h 48"/>
                  <a:gd name="T8" fmla="*/ 29 w 78"/>
                  <a:gd name="T9" fmla="*/ 30 h 48"/>
                  <a:gd name="T10" fmla="*/ 74 w 78"/>
                  <a:gd name="T11" fmla="*/ 30 h 48"/>
                  <a:gd name="T12" fmla="*/ 0 w 78"/>
                  <a:gd name="T13" fmla="*/ 5 h 48"/>
                  <a:gd name="T14" fmla="*/ 24 w 78"/>
                  <a:gd name="T15" fmla="*/ 0 h 48"/>
                  <a:gd name="T16" fmla="*/ 47 w 78"/>
                  <a:gd name="T17" fmla="*/ 1 h 48"/>
                  <a:gd name="T18" fmla="*/ 58 w 78"/>
                  <a:gd name="T19" fmla="*/ 5 h 48"/>
                  <a:gd name="T20" fmla="*/ 53 w 78"/>
                  <a:gd name="T21" fmla="*/ 9 h 48"/>
                  <a:gd name="T22" fmla="*/ 33 w 78"/>
                  <a:gd name="T23" fmla="*/ 10 h 48"/>
                  <a:gd name="T24" fmla="*/ 11 w 78"/>
                  <a:gd name="T25" fmla="*/ 9 h 48"/>
                  <a:gd name="T26" fmla="*/ 0 w 78"/>
                  <a:gd name="T27" fmla="*/ 5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8" h="48">
                    <a:moveTo>
                      <a:pt x="74" y="30"/>
                    </a:moveTo>
                    <a:cubicBezTo>
                      <a:pt x="78" y="31"/>
                      <a:pt x="78" y="31"/>
                      <a:pt x="78" y="31"/>
                    </a:cubicBezTo>
                    <a:cubicBezTo>
                      <a:pt x="78" y="31"/>
                      <a:pt x="69" y="41"/>
                      <a:pt x="58" y="48"/>
                    </a:cubicBezTo>
                    <a:cubicBezTo>
                      <a:pt x="47" y="48"/>
                      <a:pt x="35" y="48"/>
                      <a:pt x="24" y="48"/>
                    </a:cubicBezTo>
                    <a:cubicBezTo>
                      <a:pt x="27" y="41"/>
                      <a:pt x="29" y="30"/>
                      <a:pt x="29" y="30"/>
                    </a:cubicBezTo>
                    <a:cubicBezTo>
                      <a:pt x="44" y="30"/>
                      <a:pt x="59" y="30"/>
                      <a:pt x="74" y="30"/>
                    </a:cubicBezTo>
                    <a:close/>
                    <a:moveTo>
                      <a:pt x="0" y="5"/>
                    </a:moveTo>
                    <a:cubicBezTo>
                      <a:pt x="0" y="5"/>
                      <a:pt x="5" y="0"/>
                      <a:pt x="24" y="0"/>
                    </a:cubicBezTo>
                    <a:cubicBezTo>
                      <a:pt x="34" y="0"/>
                      <a:pt x="47" y="1"/>
                      <a:pt x="47" y="1"/>
                    </a:cubicBezTo>
                    <a:cubicBezTo>
                      <a:pt x="58" y="5"/>
                      <a:pt x="58" y="5"/>
                      <a:pt x="58" y="5"/>
                    </a:cubicBezTo>
                    <a:cubicBezTo>
                      <a:pt x="53" y="9"/>
                      <a:pt x="53" y="9"/>
                      <a:pt x="53" y="9"/>
                    </a:cubicBezTo>
                    <a:cubicBezTo>
                      <a:pt x="53" y="9"/>
                      <a:pt x="43" y="10"/>
                      <a:pt x="33" y="10"/>
                    </a:cubicBezTo>
                    <a:cubicBezTo>
                      <a:pt x="24" y="10"/>
                      <a:pt x="11" y="9"/>
                      <a:pt x="11" y="9"/>
                    </a:cubicBez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1" name="Freeform 457"/>
              <p:cNvSpPr>
                <a:spLocks/>
              </p:cNvSpPr>
              <p:nvPr/>
            </p:nvSpPr>
            <p:spPr bwMode="auto">
              <a:xfrm>
                <a:off x="20046950" y="4041776"/>
                <a:ext cx="771525" cy="138113"/>
              </a:xfrm>
              <a:custGeom>
                <a:avLst/>
                <a:gdLst>
                  <a:gd name="T0" fmla="*/ 206 w 206"/>
                  <a:gd name="T1" fmla="*/ 37 h 37"/>
                  <a:gd name="T2" fmla="*/ 2 w 206"/>
                  <a:gd name="T3" fmla="*/ 22 h 37"/>
                  <a:gd name="T4" fmla="*/ 0 w 206"/>
                  <a:gd name="T5" fmla="*/ 17 h 37"/>
                  <a:gd name="T6" fmla="*/ 185 w 206"/>
                  <a:gd name="T7" fmla="*/ 0 h 37"/>
                  <a:gd name="T8" fmla="*/ 189 w 206"/>
                  <a:gd name="T9" fmla="*/ 7 h 37"/>
                  <a:gd name="T10" fmla="*/ 49 w 206"/>
                  <a:gd name="T11" fmla="*/ 19 h 37"/>
                  <a:gd name="T12" fmla="*/ 202 w 206"/>
                  <a:gd name="T13" fmla="*/ 30 h 37"/>
                  <a:gd name="T14" fmla="*/ 206 w 206"/>
                  <a:gd name="T15" fmla="*/ 3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6" h="37">
                    <a:moveTo>
                      <a:pt x="206" y="37"/>
                    </a:moveTo>
                    <a:cubicBezTo>
                      <a:pt x="138" y="32"/>
                      <a:pt x="70" y="27"/>
                      <a:pt x="2" y="22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62" y="11"/>
                      <a:pt x="123" y="5"/>
                      <a:pt x="185" y="0"/>
                    </a:cubicBezTo>
                    <a:cubicBezTo>
                      <a:pt x="189" y="7"/>
                      <a:pt x="189" y="7"/>
                      <a:pt x="189" y="7"/>
                    </a:cubicBezTo>
                    <a:cubicBezTo>
                      <a:pt x="142" y="11"/>
                      <a:pt x="96" y="15"/>
                      <a:pt x="49" y="19"/>
                    </a:cubicBezTo>
                    <a:cubicBezTo>
                      <a:pt x="100" y="23"/>
                      <a:pt x="151" y="26"/>
                      <a:pt x="202" y="30"/>
                    </a:cubicBezTo>
                    <a:lnTo>
                      <a:pt x="206" y="37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2" name="Freeform 458"/>
              <p:cNvSpPr>
                <a:spLocks/>
              </p:cNvSpPr>
              <p:nvPr/>
            </p:nvSpPr>
            <p:spPr bwMode="auto">
              <a:xfrm>
                <a:off x="20523200" y="4503738"/>
                <a:ext cx="228600" cy="71438"/>
              </a:xfrm>
              <a:custGeom>
                <a:avLst/>
                <a:gdLst>
                  <a:gd name="T0" fmla="*/ 61 w 61"/>
                  <a:gd name="T1" fmla="*/ 1 h 19"/>
                  <a:gd name="T2" fmla="*/ 35 w 61"/>
                  <a:gd name="T3" fmla="*/ 19 h 19"/>
                  <a:gd name="T4" fmla="*/ 0 w 61"/>
                  <a:gd name="T5" fmla="*/ 19 h 19"/>
                  <a:gd name="T6" fmla="*/ 11 w 61"/>
                  <a:gd name="T7" fmla="*/ 0 h 19"/>
                  <a:gd name="T8" fmla="*/ 57 w 61"/>
                  <a:gd name="T9" fmla="*/ 0 h 19"/>
                  <a:gd name="T10" fmla="*/ 61 w 61"/>
                  <a:gd name="T11" fmla="*/ 1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1" h="19">
                    <a:moveTo>
                      <a:pt x="61" y="1"/>
                    </a:moveTo>
                    <a:cubicBezTo>
                      <a:pt x="61" y="1"/>
                      <a:pt x="48" y="11"/>
                      <a:pt x="35" y="19"/>
                    </a:cubicBezTo>
                    <a:cubicBezTo>
                      <a:pt x="23" y="19"/>
                      <a:pt x="12" y="19"/>
                      <a:pt x="0" y="19"/>
                    </a:cubicBezTo>
                    <a:cubicBezTo>
                      <a:pt x="6" y="12"/>
                      <a:pt x="11" y="0"/>
                      <a:pt x="11" y="0"/>
                    </a:cubicBezTo>
                    <a:cubicBezTo>
                      <a:pt x="26" y="0"/>
                      <a:pt x="42" y="0"/>
                      <a:pt x="57" y="0"/>
                    </a:cubicBezTo>
                    <a:lnTo>
                      <a:pt x="61" y="1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3" name="Freeform 459"/>
              <p:cNvSpPr>
                <a:spLocks/>
              </p:cNvSpPr>
              <p:nvPr/>
            </p:nvSpPr>
            <p:spPr bwMode="auto">
              <a:xfrm>
                <a:off x="25803225" y="4041776"/>
                <a:ext cx="795338" cy="138113"/>
              </a:xfrm>
              <a:custGeom>
                <a:avLst/>
                <a:gdLst>
                  <a:gd name="T0" fmla="*/ 23 w 212"/>
                  <a:gd name="T1" fmla="*/ 30 h 37"/>
                  <a:gd name="T2" fmla="*/ 162 w 212"/>
                  <a:gd name="T3" fmla="*/ 19 h 37"/>
                  <a:gd name="T4" fmla="*/ 6 w 212"/>
                  <a:gd name="T5" fmla="*/ 7 h 37"/>
                  <a:gd name="T6" fmla="*/ 0 w 212"/>
                  <a:gd name="T7" fmla="*/ 0 h 37"/>
                  <a:gd name="T8" fmla="*/ 209 w 212"/>
                  <a:gd name="T9" fmla="*/ 17 h 37"/>
                  <a:gd name="T10" fmla="*/ 212 w 212"/>
                  <a:gd name="T11" fmla="*/ 22 h 37"/>
                  <a:gd name="T12" fmla="*/ 29 w 212"/>
                  <a:gd name="T13" fmla="*/ 37 h 37"/>
                  <a:gd name="T14" fmla="*/ 23 w 212"/>
                  <a:gd name="T15" fmla="*/ 3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2" h="37">
                    <a:moveTo>
                      <a:pt x="23" y="30"/>
                    </a:moveTo>
                    <a:cubicBezTo>
                      <a:pt x="69" y="26"/>
                      <a:pt x="115" y="23"/>
                      <a:pt x="162" y="19"/>
                    </a:cubicBezTo>
                    <a:cubicBezTo>
                      <a:pt x="109" y="15"/>
                      <a:pt x="57" y="11"/>
                      <a:pt x="6" y="7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0" y="5"/>
                      <a:pt x="139" y="11"/>
                      <a:pt x="209" y="17"/>
                    </a:cubicBezTo>
                    <a:cubicBezTo>
                      <a:pt x="212" y="22"/>
                      <a:pt x="212" y="22"/>
                      <a:pt x="212" y="22"/>
                    </a:cubicBezTo>
                    <a:cubicBezTo>
                      <a:pt x="151" y="27"/>
                      <a:pt x="90" y="32"/>
                      <a:pt x="29" y="37"/>
                    </a:cubicBezTo>
                    <a:lnTo>
                      <a:pt x="23" y="3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4" name="Freeform 460"/>
              <p:cNvSpPr>
                <a:spLocks/>
              </p:cNvSpPr>
              <p:nvPr/>
            </p:nvSpPr>
            <p:spPr bwMode="auto">
              <a:xfrm>
                <a:off x="26441400" y="4495801"/>
                <a:ext cx="223838" cy="46038"/>
              </a:xfrm>
              <a:custGeom>
                <a:avLst/>
                <a:gdLst>
                  <a:gd name="T0" fmla="*/ 0 w 60"/>
                  <a:gd name="T1" fmla="*/ 6 h 12"/>
                  <a:gd name="T2" fmla="*/ 4 w 60"/>
                  <a:gd name="T3" fmla="*/ 2 h 12"/>
                  <a:gd name="T4" fmla="*/ 26 w 60"/>
                  <a:gd name="T5" fmla="*/ 0 h 12"/>
                  <a:gd name="T6" fmla="*/ 49 w 60"/>
                  <a:gd name="T7" fmla="*/ 2 h 12"/>
                  <a:gd name="T8" fmla="*/ 60 w 60"/>
                  <a:gd name="T9" fmla="*/ 6 h 12"/>
                  <a:gd name="T10" fmla="*/ 56 w 60"/>
                  <a:gd name="T11" fmla="*/ 11 h 12"/>
                  <a:gd name="T12" fmla="*/ 34 w 60"/>
                  <a:gd name="T13" fmla="*/ 12 h 12"/>
                  <a:gd name="T14" fmla="*/ 11 w 60"/>
                  <a:gd name="T15" fmla="*/ 11 h 12"/>
                  <a:gd name="T16" fmla="*/ 0 w 60"/>
                  <a:gd name="T17" fmla="*/ 6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0" h="12">
                    <a:moveTo>
                      <a:pt x="0" y="6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16" y="0"/>
                      <a:pt x="26" y="0"/>
                    </a:cubicBezTo>
                    <a:cubicBezTo>
                      <a:pt x="35" y="0"/>
                      <a:pt x="49" y="2"/>
                      <a:pt x="49" y="2"/>
                    </a:cubicBezTo>
                    <a:cubicBezTo>
                      <a:pt x="55" y="3"/>
                      <a:pt x="60" y="6"/>
                      <a:pt x="60" y="6"/>
                    </a:cubicBezTo>
                    <a:cubicBezTo>
                      <a:pt x="56" y="11"/>
                      <a:pt x="56" y="11"/>
                      <a:pt x="56" y="11"/>
                    </a:cubicBezTo>
                    <a:cubicBezTo>
                      <a:pt x="56" y="11"/>
                      <a:pt x="44" y="12"/>
                      <a:pt x="34" y="12"/>
                    </a:cubicBezTo>
                    <a:cubicBezTo>
                      <a:pt x="25" y="12"/>
                      <a:pt x="17" y="12"/>
                      <a:pt x="11" y="11"/>
                    </a:cubicBez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5" name="Freeform 461"/>
              <p:cNvSpPr>
                <a:spLocks noEditPoints="1"/>
              </p:cNvSpPr>
              <p:nvPr/>
            </p:nvSpPr>
            <p:spPr bwMode="auto">
              <a:xfrm>
                <a:off x="31413450" y="4011613"/>
                <a:ext cx="676275" cy="203200"/>
              </a:xfrm>
              <a:custGeom>
                <a:avLst/>
                <a:gdLst>
                  <a:gd name="T0" fmla="*/ 86 w 180"/>
                  <a:gd name="T1" fmla="*/ 37 h 54"/>
                  <a:gd name="T2" fmla="*/ 83 w 180"/>
                  <a:gd name="T3" fmla="*/ 35 h 54"/>
                  <a:gd name="T4" fmla="*/ 85 w 180"/>
                  <a:gd name="T5" fmla="*/ 28 h 54"/>
                  <a:gd name="T6" fmla="*/ 107 w 180"/>
                  <a:gd name="T7" fmla="*/ 23 h 54"/>
                  <a:gd name="T8" fmla="*/ 133 w 180"/>
                  <a:gd name="T9" fmla="*/ 17 h 54"/>
                  <a:gd name="T10" fmla="*/ 135 w 180"/>
                  <a:gd name="T11" fmla="*/ 13 h 54"/>
                  <a:gd name="T12" fmla="*/ 120 w 180"/>
                  <a:gd name="T13" fmla="*/ 8 h 54"/>
                  <a:gd name="T14" fmla="*/ 86 w 180"/>
                  <a:gd name="T15" fmla="*/ 7 h 54"/>
                  <a:gd name="T16" fmla="*/ 52 w 180"/>
                  <a:gd name="T17" fmla="*/ 8 h 54"/>
                  <a:gd name="T18" fmla="*/ 23 w 180"/>
                  <a:gd name="T19" fmla="*/ 10 h 54"/>
                  <a:gd name="T20" fmla="*/ 0 w 180"/>
                  <a:gd name="T21" fmla="*/ 4 h 54"/>
                  <a:gd name="T22" fmla="*/ 82 w 180"/>
                  <a:gd name="T23" fmla="*/ 0 h 54"/>
                  <a:gd name="T24" fmla="*/ 148 w 180"/>
                  <a:gd name="T25" fmla="*/ 3 h 54"/>
                  <a:gd name="T26" fmla="*/ 180 w 180"/>
                  <a:gd name="T27" fmla="*/ 13 h 54"/>
                  <a:gd name="T28" fmla="*/ 180 w 180"/>
                  <a:gd name="T29" fmla="*/ 17 h 54"/>
                  <a:gd name="T30" fmla="*/ 171 w 180"/>
                  <a:gd name="T31" fmla="*/ 21 h 54"/>
                  <a:gd name="T32" fmla="*/ 145 w 180"/>
                  <a:gd name="T33" fmla="*/ 26 h 54"/>
                  <a:gd name="T34" fmla="*/ 125 w 180"/>
                  <a:gd name="T35" fmla="*/ 31 h 54"/>
                  <a:gd name="T36" fmla="*/ 123 w 180"/>
                  <a:gd name="T37" fmla="*/ 35 h 54"/>
                  <a:gd name="T38" fmla="*/ 125 w 180"/>
                  <a:gd name="T39" fmla="*/ 37 h 54"/>
                  <a:gd name="T40" fmla="*/ 86 w 180"/>
                  <a:gd name="T41" fmla="*/ 37 h 54"/>
                  <a:gd name="T42" fmla="*/ 89 w 180"/>
                  <a:gd name="T43" fmla="*/ 49 h 54"/>
                  <a:gd name="T44" fmla="*/ 113 w 180"/>
                  <a:gd name="T45" fmla="*/ 43 h 54"/>
                  <a:gd name="T46" fmla="*/ 136 w 180"/>
                  <a:gd name="T47" fmla="*/ 45 h 54"/>
                  <a:gd name="T48" fmla="*/ 148 w 180"/>
                  <a:gd name="T49" fmla="*/ 49 h 54"/>
                  <a:gd name="T50" fmla="*/ 144 w 180"/>
                  <a:gd name="T51" fmla="*/ 53 h 54"/>
                  <a:gd name="T52" fmla="*/ 124 w 180"/>
                  <a:gd name="T53" fmla="*/ 54 h 54"/>
                  <a:gd name="T54" fmla="*/ 100 w 180"/>
                  <a:gd name="T55" fmla="*/ 53 h 54"/>
                  <a:gd name="T56" fmla="*/ 89 w 180"/>
                  <a:gd name="T57" fmla="*/ 49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80" h="54">
                    <a:moveTo>
                      <a:pt x="86" y="37"/>
                    </a:moveTo>
                    <a:cubicBezTo>
                      <a:pt x="83" y="35"/>
                      <a:pt x="83" y="35"/>
                      <a:pt x="83" y="35"/>
                    </a:cubicBezTo>
                    <a:cubicBezTo>
                      <a:pt x="85" y="28"/>
                      <a:pt x="85" y="28"/>
                      <a:pt x="85" y="28"/>
                    </a:cubicBezTo>
                    <a:cubicBezTo>
                      <a:pt x="85" y="28"/>
                      <a:pt x="96" y="25"/>
                      <a:pt x="107" y="23"/>
                    </a:cubicBezTo>
                    <a:cubicBezTo>
                      <a:pt x="121" y="20"/>
                      <a:pt x="133" y="17"/>
                      <a:pt x="133" y="17"/>
                    </a:cubicBezTo>
                    <a:cubicBezTo>
                      <a:pt x="135" y="13"/>
                      <a:pt x="135" y="13"/>
                      <a:pt x="135" y="13"/>
                    </a:cubicBezTo>
                    <a:cubicBezTo>
                      <a:pt x="135" y="13"/>
                      <a:pt x="128" y="9"/>
                      <a:pt x="120" y="8"/>
                    </a:cubicBezTo>
                    <a:cubicBezTo>
                      <a:pt x="111" y="7"/>
                      <a:pt x="100" y="7"/>
                      <a:pt x="86" y="7"/>
                    </a:cubicBezTo>
                    <a:cubicBezTo>
                      <a:pt x="73" y="7"/>
                      <a:pt x="62" y="7"/>
                      <a:pt x="52" y="8"/>
                    </a:cubicBezTo>
                    <a:cubicBezTo>
                      <a:pt x="42" y="8"/>
                      <a:pt x="32" y="9"/>
                      <a:pt x="23" y="10"/>
                    </a:cubicBezTo>
                    <a:cubicBezTo>
                      <a:pt x="15" y="8"/>
                      <a:pt x="7" y="6"/>
                      <a:pt x="0" y="4"/>
                    </a:cubicBezTo>
                    <a:cubicBezTo>
                      <a:pt x="24" y="1"/>
                      <a:pt x="52" y="0"/>
                      <a:pt x="82" y="0"/>
                    </a:cubicBezTo>
                    <a:cubicBezTo>
                      <a:pt x="108" y="0"/>
                      <a:pt x="130" y="1"/>
                      <a:pt x="148" y="3"/>
                    </a:cubicBezTo>
                    <a:cubicBezTo>
                      <a:pt x="165" y="5"/>
                      <a:pt x="180" y="13"/>
                      <a:pt x="180" y="13"/>
                    </a:cubicBezTo>
                    <a:cubicBezTo>
                      <a:pt x="180" y="17"/>
                      <a:pt x="180" y="17"/>
                      <a:pt x="180" y="17"/>
                    </a:cubicBezTo>
                    <a:cubicBezTo>
                      <a:pt x="171" y="21"/>
                      <a:pt x="171" y="21"/>
                      <a:pt x="171" y="21"/>
                    </a:cubicBezTo>
                    <a:cubicBezTo>
                      <a:pt x="171" y="21"/>
                      <a:pt x="158" y="24"/>
                      <a:pt x="145" y="26"/>
                    </a:cubicBezTo>
                    <a:cubicBezTo>
                      <a:pt x="135" y="28"/>
                      <a:pt x="125" y="31"/>
                      <a:pt x="125" y="31"/>
                    </a:cubicBezTo>
                    <a:cubicBezTo>
                      <a:pt x="123" y="35"/>
                      <a:pt x="123" y="35"/>
                      <a:pt x="123" y="35"/>
                    </a:cubicBezTo>
                    <a:cubicBezTo>
                      <a:pt x="125" y="37"/>
                      <a:pt x="125" y="37"/>
                      <a:pt x="125" y="37"/>
                    </a:cubicBezTo>
                    <a:cubicBezTo>
                      <a:pt x="112" y="37"/>
                      <a:pt x="99" y="37"/>
                      <a:pt x="86" y="37"/>
                    </a:cubicBezTo>
                    <a:close/>
                    <a:moveTo>
                      <a:pt x="89" y="49"/>
                    </a:moveTo>
                    <a:cubicBezTo>
                      <a:pt x="89" y="49"/>
                      <a:pt x="93" y="43"/>
                      <a:pt x="113" y="43"/>
                    </a:cubicBezTo>
                    <a:cubicBezTo>
                      <a:pt x="122" y="43"/>
                      <a:pt x="130" y="44"/>
                      <a:pt x="136" y="45"/>
                    </a:cubicBezTo>
                    <a:cubicBezTo>
                      <a:pt x="148" y="49"/>
                      <a:pt x="148" y="49"/>
                      <a:pt x="148" y="49"/>
                    </a:cubicBezTo>
                    <a:cubicBezTo>
                      <a:pt x="144" y="53"/>
                      <a:pt x="144" y="53"/>
                      <a:pt x="144" y="53"/>
                    </a:cubicBezTo>
                    <a:cubicBezTo>
                      <a:pt x="144" y="53"/>
                      <a:pt x="133" y="54"/>
                      <a:pt x="124" y="54"/>
                    </a:cubicBezTo>
                    <a:cubicBezTo>
                      <a:pt x="114" y="54"/>
                      <a:pt x="100" y="53"/>
                      <a:pt x="100" y="53"/>
                    </a:cubicBezTo>
                    <a:cubicBezTo>
                      <a:pt x="95" y="52"/>
                      <a:pt x="89" y="49"/>
                      <a:pt x="89" y="49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6" name="Freeform 462"/>
              <p:cNvSpPr>
                <a:spLocks/>
              </p:cNvSpPr>
              <p:nvPr/>
            </p:nvSpPr>
            <p:spPr bwMode="auto">
              <a:xfrm>
                <a:off x="31996063" y="4352926"/>
                <a:ext cx="377825" cy="207963"/>
              </a:xfrm>
              <a:custGeom>
                <a:avLst/>
                <a:gdLst>
                  <a:gd name="T0" fmla="*/ 101 w 101"/>
                  <a:gd name="T1" fmla="*/ 0 h 55"/>
                  <a:gd name="T2" fmla="*/ 45 w 101"/>
                  <a:gd name="T3" fmla="*/ 55 h 55"/>
                  <a:gd name="T4" fmla="*/ 0 w 101"/>
                  <a:gd name="T5" fmla="*/ 55 h 55"/>
                  <a:gd name="T6" fmla="*/ 57 w 101"/>
                  <a:gd name="T7" fmla="*/ 0 h 55"/>
                  <a:gd name="T8" fmla="*/ 101 w 101"/>
                  <a:gd name="T9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1" h="55">
                    <a:moveTo>
                      <a:pt x="101" y="0"/>
                    </a:moveTo>
                    <a:cubicBezTo>
                      <a:pt x="83" y="19"/>
                      <a:pt x="64" y="36"/>
                      <a:pt x="45" y="55"/>
                    </a:cubicBezTo>
                    <a:cubicBezTo>
                      <a:pt x="30" y="55"/>
                      <a:pt x="15" y="55"/>
                      <a:pt x="0" y="55"/>
                    </a:cubicBezTo>
                    <a:cubicBezTo>
                      <a:pt x="19" y="36"/>
                      <a:pt x="38" y="19"/>
                      <a:pt x="57" y="0"/>
                    </a:cubicBezTo>
                    <a:cubicBezTo>
                      <a:pt x="72" y="0"/>
                      <a:pt x="87" y="0"/>
                      <a:pt x="10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7" name="Freeform 463"/>
              <p:cNvSpPr>
                <a:spLocks/>
              </p:cNvSpPr>
              <p:nvPr/>
            </p:nvSpPr>
            <p:spPr bwMode="auto">
              <a:xfrm>
                <a:off x="-29290963" y="1304926"/>
                <a:ext cx="700088" cy="30163"/>
              </a:xfrm>
              <a:custGeom>
                <a:avLst/>
                <a:gdLst>
                  <a:gd name="T0" fmla="*/ 47 w 187"/>
                  <a:gd name="T1" fmla="*/ 5 h 8"/>
                  <a:gd name="T2" fmla="*/ 26 w 187"/>
                  <a:gd name="T3" fmla="*/ 5 h 8"/>
                  <a:gd name="T4" fmla="*/ 0 w 187"/>
                  <a:gd name="T5" fmla="*/ 8 h 8"/>
                  <a:gd name="T6" fmla="*/ 8 w 187"/>
                  <a:gd name="T7" fmla="*/ 2 h 8"/>
                  <a:gd name="T8" fmla="*/ 58 w 187"/>
                  <a:gd name="T9" fmla="*/ 0 h 8"/>
                  <a:gd name="T10" fmla="*/ 79 w 187"/>
                  <a:gd name="T11" fmla="*/ 0 h 8"/>
                  <a:gd name="T12" fmla="*/ 103 w 187"/>
                  <a:gd name="T13" fmla="*/ 1 h 8"/>
                  <a:gd name="T14" fmla="*/ 140 w 187"/>
                  <a:gd name="T15" fmla="*/ 3 h 8"/>
                  <a:gd name="T16" fmla="*/ 162 w 187"/>
                  <a:gd name="T17" fmla="*/ 2 h 8"/>
                  <a:gd name="T18" fmla="*/ 187 w 187"/>
                  <a:gd name="T19" fmla="*/ 0 h 8"/>
                  <a:gd name="T20" fmla="*/ 179 w 187"/>
                  <a:gd name="T21" fmla="*/ 5 h 8"/>
                  <a:gd name="T22" fmla="*/ 130 w 187"/>
                  <a:gd name="T23" fmla="*/ 8 h 8"/>
                  <a:gd name="T24" fmla="*/ 108 w 187"/>
                  <a:gd name="T25" fmla="*/ 7 h 8"/>
                  <a:gd name="T26" fmla="*/ 84 w 187"/>
                  <a:gd name="T27" fmla="*/ 6 h 8"/>
                  <a:gd name="T28" fmla="*/ 47 w 187"/>
                  <a:gd name="T2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87" h="8">
                    <a:moveTo>
                      <a:pt x="47" y="5"/>
                    </a:moveTo>
                    <a:cubicBezTo>
                      <a:pt x="47" y="5"/>
                      <a:pt x="34" y="5"/>
                      <a:pt x="26" y="5"/>
                    </a:cubicBezTo>
                    <a:cubicBezTo>
                      <a:pt x="18" y="6"/>
                      <a:pt x="9" y="7"/>
                      <a:pt x="0" y="8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23" y="1"/>
                      <a:pt x="40" y="0"/>
                      <a:pt x="58" y="0"/>
                    </a:cubicBezTo>
                    <a:cubicBezTo>
                      <a:pt x="65" y="0"/>
                      <a:pt x="73" y="0"/>
                      <a:pt x="79" y="0"/>
                    </a:cubicBezTo>
                    <a:cubicBezTo>
                      <a:pt x="86" y="0"/>
                      <a:pt x="94" y="1"/>
                      <a:pt x="103" y="1"/>
                    </a:cubicBezTo>
                    <a:cubicBezTo>
                      <a:pt x="117" y="2"/>
                      <a:pt x="130" y="3"/>
                      <a:pt x="140" y="3"/>
                    </a:cubicBezTo>
                    <a:cubicBezTo>
                      <a:pt x="146" y="3"/>
                      <a:pt x="154" y="2"/>
                      <a:pt x="162" y="2"/>
                    </a:cubicBezTo>
                    <a:cubicBezTo>
                      <a:pt x="170" y="1"/>
                      <a:pt x="179" y="1"/>
                      <a:pt x="187" y="0"/>
                    </a:cubicBezTo>
                    <a:cubicBezTo>
                      <a:pt x="179" y="5"/>
                      <a:pt x="179" y="5"/>
                      <a:pt x="179" y="5"/>
                    </a:cubicBezTo>
                    <a:cubicBezTo>
                      <a:pt x="163" y="7"/>
                      <a:pt x="147" y="8"/>
                      <a:pt x="130" y="8"/>
                    </a:cubicBezTo>
                    <a:cubicBezTo>
                      <a:pt x="122" y="8"/>
                      <a:pt x="115" y="8"/>
                      <a:pt x="108" y="7"/>
                    </a:cubicBezTo>
                    <a:cubicBezTo>
                      <a:pt x="101" y="7"/>
                      <a:pt x="93" y="7"/>
                      <a:pt x="84" y="6"/>
                    </a:cubicBezTo>
                    <a:cubicBezTo>
                      <a:pt x="70" y="5"/>
                      <a:pt x="58" y="5"/>
                      <a:pt x="47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8" name="Freeform 464"/>
              <p:cNvSpPr>
                <a:spLocks/>
              </p:cNvSpPr>
              <p:nvPr/>
            </p:nvSpPr>
            <p:spPr bwMode="auto">
              <a:xfrm>
                <a:off x="-29430663" y="1541463"/>
                <a:ext cx="280988" cy="38100"/>
              </a:xfrm>
              <a:custGeom>
                <a:avLst/>
                <a:gdLst>
                  <a:gd name="T0" fmla="*/ 46 w 75"/>
                  <a:gd name="T1" fmla="*/ 10 h 10"/>
                  <a:gd name="T2" fmla="*/ 21 w 75"/>
                  <a:gd name="T3" fmla="*/ 5 h 10"/>
                  <a:gd name="T4" fmla="*/ 0 w 75"/>
                  <a:gd name="T5" fmla="*/ 1 h 10"/>
                  <a:gd name="T6" fmla="*/ 1 w 75"/>
                  <a:gd name="T7" fmla="*/ 0 h 10"/>
                  <a:gd name="T8" fmla="*/ 50 w 75"/>
                  <a:gd name="T9" fmla="*/ 0 h 10"/>
                  <a:gd name="T10" fmla="*/ 62 w 75"/>
                  <a:gd name="T11" fmla="*/ 5 h 10"/>
                  <a:gd name="T12" fmla="*/ 75 w 75"/>
                  <a:gd name="T13" fmla="*/ 9 h 10"/>
                  <a:gd name="T14" fmla="*/ 74 w 75"/>
                  <a:gd name="T15" fmla="*/ 10 h 10"/>
                  <a:gd name="T16" fmla="*/ 46 w 75"/>
                  <a:gd name="T17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5" h="10">
                    <a:moveTo>
                      <a:pt x="46" y="10"/>
                    </a:moveTo>
                    <a:cubicBezTo>
                      <a:pt x="39" y="8"/>
                      <a:pt x="31" y="7"/>
                      <a:pt x="21" y="5"/>
                    </a:cubicBezTo>
                    <a:cubicBezTo>
                      <a:pt x="11" y="3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8" y="0"/>
                      <a:pt x="34" y="0"/>
                      <a:pt x="50" y="0"/>
                    </a:cubicBezTo>
                    <a:cubicBezTo>
                      <a:pt x="62" y="5"/>
                      <a:pt x="62" y="5"/>
                      <a:pt x="62" y="5"/>
                    </a:cubicBezTo>
                    <a:cubicBezTo>
                      <a:pt x="75" y="9"/>
                      <a:pt x="75" y="9"/>
                      <a:pt x="75" y="9"/>
                    </a:cubicBezTo>
                    <a:cubicBezTo>
                      <a:pt x="74" y="10"/>
                      <a:pt x="74" y="10"/>
                      <a:pt x="74" y="10"/>
                    </a:cubicBezTo>
                    <a:cubicBezTo>
                      <a:pt x="65" y="10"/>
                      <a:pt x="55" y="10"/>
                      <a:pt x="4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9" name="Freeform 465"/>
              <p:cNvSpPr>
                <a:spLocks/>
              </p:cNvSpPr>
              <p:nvPr/>
            </p:nvSpPr>
            <p:spPr bwMode="auto">
              <a:xfrm>
                <a:off x="-24366538" y="1538288"/>
                <a:ext cx="468313" cy="161925"/>
              </a:xfrm>
              <a:custGeom>
                <a:avLst/>
                <a:gdLst>
                  <a:gd name="T0" fmla="*/ 70 w 125"/>
                  <a:gd name="T1" fmla="*/ 43 h 43"/>
                  <a:gd name="T2" fmla="*/ 27 w 125"/>
                  <a:gd name="T3" fmla="*/ 43 h 43"/>
                  <a:gd name="T4" fmla="*/ 63 w 125"/>
                  <a:gd name="T5" fmla="*/ 15 h 43"/>
                  <a:gd name="T6" fmla="*/ 75 w 125"/>
                  <a:gd name="T7" fmla="*/ 7 h 43"/>
                  <a:gd name="T8" fmla="*/ 63 w 125"/>
                  <a:gd name="T9" fmla="*/ 9 h 43"/>
                  <a:gd name="T10" fmla="*/ 15 w 125"/>
                  <a:gd name="T11" fmla="*/ 14 h 43"/>
                  <a:gd name="T12" fmla="*/ 0 w 125"/>
                  <a:gd name="T13" fmla="*/ 10 h 43"/>
                  <a:gd name="T14" fmla="*/ 90 w 125"/>
                  <a:gd name="T15" fmla="*/ 0 h 43"/>
                  <a:gd name="T16" fmla="*/ 125 w 125"/>
                  <a:gd name="T17" fmla="*/ 0 h 43"/>
                  <a:gd name="T18" fmla="*/ 70 w 125"/>
                  <a:gd name="T19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5" h="43">
                    <a:moveTo>
                      <a:pt x="70" y="43"/>
                    </a:moveTo>
                    <a:cubicBezTo>
                      <a:pt x="56" y="43"/>
                      <a:pt x="42" y="43"/>
                      <a:pt x="27" y="43"/>
                    </a:cubicBezTo>
                    <a:cubicBezTo>
                      <a:pt x="39" y="34"/>
                      <a:pt x="51" y="24"/>
                      <a:pt x="63" y="15"/>
                    </a:cubicBezTo>
                    <a:cubicBezTo>
                      <a:pt x="75" y="7"/>
                      <a:pt x="75" y="7"/>
                      <a:pt x="75" y="7"/>
                    </a:cubicBezTo>
                    <a:cubicBezTo>
                      <a:pt x="63" y="9"/>
                      <a:pt x="63" y="9"/>
                      <a:pt x="63" y="9"/>
                    </a:cubicBezTo>
                    <a:cubicBezTo>
                      <a:pt x="63" y="9"/>
                      <a:pt x="42" y="11"/>
                      <a:pt x="15" y="14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30" y="7"/>
                      <a:pt x="60" y="3"/>
                      <a:pt x="90" y="0"/>
                    </a:cubicBezTo>
                    <a:cubicBezTo>
                      <a:pt x="102" y="0"/>
                      <a:pt x="114" y="0"/>
                      <a:pt x="125" y="0"/>
                    </a:cubicBezTo>
                    <a:cubicBezTo>
                      <a:pt x="107" y="14"/>
                      <a:pt x="88" y="29"/>
                      <a:pt x="70" y="4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0" name="Freeform 466"/>
              <p:cNvSpPr>
                <a:spLocks noEditPoints="1"/>
              </p:cNvSpPr>
              <p:nvPr/>
            </p:nvSpPr>
            <p:spPr bwMode="auto">
              <a:xfrm>
                <a:off x="-29400500" y="827088"/>
                <a:ext cx="427038" cy="71438"/>
              </a:xfrm>
              <a:custGeom>
                <a:avLst/>
                <a:gdLst>
                  <a:gd name="T0" fmla="*/ 48 w 114"/>
                  <a:gd name="T1" fmla="*/ 19 h 19"/>
                  <a:gd name="T2" fmla="*/ 8 w 114"/>
                  <a:gd name="T3" fmla="*/ 17 h 19"/>
                  <a:gd name="T4" fmla="*/ 4 w 114"/>
                  <a:gd name="T5" fmla="*/ 10 h 19"/>
                  <a:gd name="T6" fmla="*/ 29 w 114"/>
                  <a:gd name="T7" fmla="*/ 2 h 19"/>
                  <a:gd name="T8" fmla="*/ 73 w 114"/>
                  <a:gd name="T9" fmla="*/ 0 h 19"/>
                  <a:gd name="T10" fmla="*/ 107 w 114"/>
                  <a:gd name="T11" fmla="*/ 2 h 19"/>
                  <a:gd name="T12" fmla="*/ 111 w 114"/>
                  <a:gd name="T13" fmla="*/ 8 h 19"/>
                  <a:gd name="T14" fmla="*/ 108 w 114"/>
                  <a:gd name="T15" fmla="*/ 10 h 19"/>
                  <a:gd name="T16" fmla="*/ 29 w 114"/>
                  <a:gd name="T17" fmla="*/ 10 h 19"/>
                  <a:gd name="T18" fmla="*/ 31 w 114"/>
                  <a:gd name="T19" fmla="*/ 15 h 19"/>
                  <a:gd name="T20" fmla="*/ 54 w 114"/>
                  <a:gd name="T21" fmla="*/ 16 h 19"/>
                  <a:gd name="T22" fmla="*/ 74 w 114"/>
                  <a:gd name="T23" fmla="*/ 16 h 19"/>
                  <a:gd name="T24" fmla="*/ 95 w 114"/>
                  <a:gd name="T25" fmla="*/ 15 h 19"/>
                  <a:gd name="T26" fmla="*/ 90 w 114"/>
                  <a:gd name="T27" fmla="*/ 18 h 19"/>
                  <a:gd name="T28" fmla="*/ 70 w 114"/>
                  <a:gd name="T29" fmla="*/ 19 h 19"/>
                  <a:gd name="T30" fmla="*/ 48 w 114"/>
                  <a:gd name="T31" fmla="*/ 19 h 19"/>
                  <a:gd name="T32" fmla="*/ 69 w 114"/>
                  <a:gd name="T33" fmla="*/ 3 h 19"/>
                  <a:gd name="T34" fmla="*/ 48 w 114"/>
                  <a:gd name="T35" fmla="*/ 4 h 19"/>
                  <a:gd name="T36" fmla="*/ 33 w 114"/>
                  <a:gd name="T37" fmla="*/ 8 h 19"/>
                  <a:gd name="T38" fmla="*/ 87 w 114"/>
                  <a:gd name="T39" fmla="*/ 8 h 19"/>
                  <a:gd name="T40" fmla="*/ 86 w 114"/>
                  <a:gd name="T41" fmla="*/ 4 h 19"/>
                  <a:gd name="T42" fmla="*/ 69 w 114"/>
                  <a:gd name="T43" fmla="*/ 3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14" h="19">
                    <a:moveTo>
                      <a:pt x="48" y="19"/>
                    </a:moveTo>
                    <a:cubicBezTo>
                      <a:pt x="29" y="19"/>
                      <a:pt x="16" y="19"/>
                      <a:pt x="8" y="17"/>
                    </a:cubicBezTo>
                    <a:cubicBezTo>
                      <a:pt x="0" y="15"/>
                      <a:pt x="4" y="10"/>
                      <a:pt x="4" y="10"/>
                    </a:cubicBezTo>
                    <a:cubicBezTo>
                      <a:pt x="4" y="10"/>
                      <a:pt x="17" y="4"/>
                      <a:pt x="29" y="2"/>
                    </a:cubicBezTo>
                    <a:cubicBezTo>
                      <a:pt x="42" y="1"/>
                      <a:pt x="56" y="0"/>
                      <a:pt x="73" y="0"/>
                    </a:cubicBezTo>
                    <a:cubicBezTo>
                      <a:pt x="89" y="0"/>
                      <a:pt x="100" y="0"/>
                      <a:pt x="107" y="2"/>
                    </a:cubicBezTo>
                    <a:cubicBezTo>
                      <a:pt x="114" y="4"/>
                      <a:pt x="111" y="8"/>
                      <a:pt x="111" y="8"/>
                    </a:cubicBezTo>
                    <a:cubicBezTo>
                      <a:pt x="108" y="10"/>
                      <a:pt x="108" y="10"/>
                      <a:pt x="108" y="10"/>
                    </a:cubicBezTo>
                    <a:cubicBezTo>
                      <a:pt x="81" y="10"/>
                      <a:pt x="55" y="10"/>
                      <a:pt x="29" y="10"/>
                    </a:cubicBezTo>
                    <a:cubicBezTo>
                      <a:pt x="31" y="15"/>
                      <a:pt x="31" y="15"/>
                      <a:pt x="31" y="15"/>
                    </a:cubicBezTo>
                    <a:cubicBezTo>
                      <a:pt x="31" y="15"/>
                      <a:pt x="43" y="16"/>
                      <a:pt x="54" y="16"/>
                    </a:cubicBezTo>
                    <a:cubicBezTo>
                      <a:pt x="61" y="16"/>
                      <a:pt x="68" y="16"/>
                      <a:pt x="74" y="16"/>
                    </a:cubicBezTo>
                    <a:cubicBezTo>
                      <a:pt x="80" y="15"/>
                      <a:pt x="87" y="15"/>
                      <a:pt x="95" y="15"/>
                    </a:cubicBezTo>
                    <a:cubicBezTo>
                      <a:pt x="90" y="18"/>
                      <a:pt x="90" y="18"/>
                      <a:pt x="90" y="18"/>
                    </a:cubicBezTo>
                    <a:cubicBezTo>
                      <a:pt x="83" y="19"/>
                      <a:pt x="76" y="19"/>
                      <a:pt x="70" y="19"/>
                    </a:cubicBezTo>
                    <a:cubicBezTo>
                      <a:pt x="63" y="19"/>
                      <a:pt x="56" y="19"/>
                      <a:pt x="48" y="19"/>
                    </a:cubicBezTo>
                    <a:close/>
                    <a:moveTo>
                      <a:pt x="69" y="3"/>
                    </a:moveTo>
                    <a:cubicBezTo>
                      <a:pt x="61" y="3"/>
                      <a:pt x="54" y="3"/>
                      <a:pt x="48" y="4"/>
                    </a:cubicBezTo>
                    <a:cubicBezTo>
                      <a:pt x="33" y="8"/>
                      <a:pt x="33" y="8"/>
                      <a:pt x="33" y="8"/>
                    </a:cubicBezTo>
                    <a:cubicBezTo>
                      <a:pt x="51" y="8"/>
                      <a:pt x="69" y="8"/>
                      <a:pt x="87" y="8"/>
                    </a:cubicBezTo>
                    <a:cubicBezTo>
                      <a:pt x="86" y="4"/>
                      <a:pt x="86" y="4"/>
                      <a:pt x="86" y="4"/>
                    </a:cubicBezTo>
                    <a:cubicBezTo>
                      <a:pt x="86" y="4"/>
                      <a:pt x="77" y="3"/>
                      <a:pt x="69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1" name="Freeform 467"/>
              <p:cNvSpPr>
                <a:spLocks/>
              </p:cNvSpPr>
              <p:nvPr/>
            </p:nvSpPr>
            <p:spPr bwMode="auto">
              <a:xfrm>
                <a:off x="-28960763" y="827088"/>
                <a:ext cx="419100" cy="71438"/>
              </a:xfrm>
              <a:custGeom>
                <a:avLst/>
                <a:gdLst>
                  <a:gd name="T0" fmla="*/ 95 w 112"/>
                  <a:gd name="T1" fmla="*/ 14 h 19"/>
                  <a:gd name="T2" fmla="*/ 75 w 112"/>
                  <a:gd name="T3" fmla="*/ 18 h 19"/>
                  <a:gd name="T4" fmla="*/ 37 w 112"/>
                  <a:gd name="T5" fmla="*/ 19 h 19"/>
                  <a:gd name="T6" fmla="*/ 0 w 112"/>
                  <a:gd name="T7" fmla="*/ 18 h 19"/>
                  <a:gd name="T8" fmla="*/ 6 w 112"/>
                  <a:gd name="T9" fmla="*/ 15 h 19"/>
                  <a:gd name="T10" fmla="*/ 42 w 112"/>
                  <a:gd name="T11" fmla="*/ 16 h 19"/>
                  <a:gd name="T12" fmla="*/ 69 w 112"/>
                  <a:gd name="T13" fmla="*/ 14 h 19"/>
                  <a:gd name="T14" fmla="*/ 68 w 112"/>
                  <a:gd name="T15" fmla="*/ 13 h 19"/>
                  <a:gd name="T16" fmla="*/ 61 w 112"/>
                  <a:gd name="T17" fmla="*/ 12 h 19"/>
                  <a:gd name="T18" fmla="*/ 47 w 112"/>
                  <a:gd name="T19" fmla="*/ 11 h 19"/>
                  <a:gd name="T20" fmla="*/ 23 w 112"/>
                  <a:gd name="T21" fmla="*/ 8 h 19"/>
                  <a:gd name="T22" fmla="*/ 20 w 112"/>
                  <a:gd name="T23" fmla="*/ 5 h 19"/>
                  <a:gd name="T24" fmla="*/ 38 w 112"/>
                  <a:gd name="T25" fmla="*/ 1 h 19"/>
                  <a:gd name="T26" fmla="*/ 74 w 112"/>
                  <a:gd name="T27" fmla="*/ 0 h 19"/>
                  <a:gd name="T28" fmla="*/ 112 w 112"/>
                  <a:gd name="T29" fmla="*/ 1 h 19"/>
                  <a:gd name="T30" fmla="*/ 99 w 112"/>
                  <a:gd name="T31" fmla="*/ 4 h 19"/>
                  <a:gd name="T32" fmla="*/ 68 w 112"/>
                  <a:gd name="T33" fmla="*/ 3 h 19"/>
                  <a:gd name="T34" fmla="*/ 46 w 112"/>
                  <a:gd name="T35" fmla="*/ 5 h 19"/>
                  <a:gd name="T36" fmla="*/ 49 w 112"/>
                  <a:gd name="T37" fmla="*/ 6 h 19"/>
                  <a:gd name="T38" fmla="*/ 69 w 112"/>
                  <a:gd name="T39" fmla="*/ 8 h 19"/>
                  <a:gd name="T40" fmla="*/ 87 w 112"/>
                  <a:gd name="T41" fmla="*/ 9 h 19"/>
                  <a:gd name="T42" fmla="*/ 95 w 112"/>
                  <a:gd name="T43" fmla="*/ 11 h 19"/>
                  <a:gd name="T44" fmla="*/ 95 w 112"/>
                  <a:gd name="T45" fmla="*/ 1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12" h="19">
                    <a:moveTo>
                      <a:pt x="95" y="14"/>
                    </a:moveTo>
                    <a:cubicBezTo>
                      <a:pt x="95" y="14"/>
                      <a:pt x="85" y="17"/>
                      <a:pt x="75" y="18"/>
                    </a:cubicBezTo>
                    <a:cubicBezTo>
                      <a:pt x="65" y="19"/>
                      <a:pt x="52" y="19"/>
                      <a:pt x="37" y="19"/>
                    </a:cubicBezTo>
                    <a:cubicBezTo>
                      <a:pt x="21" y="19"/>
                      <a:pt x="9" y="19"/>
                      <a:pt x="0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18" y="16"/>
                      <a:pt x="30" y="16"/>
                      <a:pt x="42" y="16"/>
                    </a:cubicBezTo>
                    <a:cubicBezTo>
                      <a:pt x="58" y="16"/>
                      <a:pt x="69" y="14"/>
                      <a:pt x="69" y="14"/>
                    </a:cubicBezTo>
                    <a:cubicBezTo>
                      <a:pt x="68" y="13"/>
                      <a:pt x="68" y="13"/>
                      <a:pt x="68" y="13"/>
                    </a:cubicBezTo>
                    <a:cubicBezTo>
                      <a:pt x="61" y="12"/>
                      <a:pt x="61" y="12"/>
                      <a:pt x="61" y="12"/>
                    </a:cubicBezTo>
                    <a:cubicBezTo>
                      <a:pt x="61" y="12"/>
                      <a:pt x="53" y="11"/>
                      <a:pt x="47" y="11"/>
                    </a:cubicBezTo>
                    <a:cubicBezTo>
                      <a:pt x="34" y="10"/>
                      <a:pt x="23" y="8"/>
                      <a:pt x="23" y="8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0" y="5"/>
                      <a:pt x="29" y="2"/>
                      <a:pt x="38" y="1"/>
                    </a:cubicBezTo>
                    <a:cubicBezTo>
                      <a:pt x="48" y="0"/>
                      <a:pt x="60" y="0"/>
                      <a:pt x="74" y="0"/>
                    </a:cubicBezTo>
                    <a:cubicBezTo>
                      <a:pt x="88" y="0"/>
                      <a:pt x="100" y="0"/>
                      <a:pt x="112" y="1"/>
                    </a:cubicBezTo>
                    <a:cubicBezTo>
                      <a:pt x="99" y="4"/>
                      <a:pt x="99" y="4"/>
                      <a:pt x="99" y="4"/>
                    </a:cubicBezTo>
                    <a:cubicBezTo>
                      <a:pt x="87" y="3"/>
                      <a:pt x="77" y="3"/>
                      <a:pt x="68" y="3"/>
                    </a:cubicBezTo>
                    <a:cubicBezTo>
                      <a:pt x="55" y="3"/>
                      <a:pt x="46" y="5"/>
                      <a:pt x="46" y="5"/>
                    </a:cubicBezTo>
                    <a:cubicBezTo>
                      <a:pt x="49" y="6"/>
                      <a:pt x="49" y="6"/>
                      <a:pt x="49" y="6"/>
                    </a:cubicBezTo>
                    <a:cubicBezTo>
                      <a:pt x="49" y="6"/>
                      <a:pt x="58" y="7"/>
                      <a:pt x="69" y="8"/>
                    </a:cubicBezTo>
                    <a:cubicBezTo>
                      <a:pt x="77" y="8"/>
                      <a:pt x="87" y="9"/>
                      <a:pt x="87" y="9"/>
                    </a:cubicBezTo>
                    <a:cubicBezTo>
                      <a:pt x="95" y="11"/>
                      <a:pt x="95" y="11"/>
                      <a:pt x="95" y="11"/>
                    </a:cubicBezTo>
                    <a:lnTo>
                      <a:pt x="95" y="14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2" name="Freeform 468"/>
              <p:cNvSpPr>
                <a:spLocks/>
              </p:cNvSpPr>
              <p:nvPr/>
            </p:nvSpPr>
            <p:spPr bwMode="auto">
              <a:xfrm>
                <a:off x="-28522613" y="827088"/>
                <a:ext cx="404813" cy="71438"/>
              </a:xfrm>
              <a:custGeom>
                <a:avLst/>
                <a:gdLst>
                  <a:gd name="T0" fmla="*/ 44 w 108"/>
                  <a:gd name="T1" fmla="*/ 19 h 19"/>
                  <a:gd name="T2" fmla="*/ 7 w 108"/>
                  <a:gd name="T3" fmla="*/ 17 h 19"/>
                  <a:gd name="T4" fmla="*/ 4 w 108"/>
                  <a:gd name="T5" fmla="*/ 10 h 19"/>
                  <a:gd name="T6" fmla="*/ 29 w 108"/>
                  <a:gd name="T7" fmla="*/ 2 h 19"/>
                  <a:gd name="T8" fmla="*/ 76 w 108"/>
                  <a:gd name="T9" fmla="*/ 0 h 19"/>
                  <a:gd name="T10" fmla="*/ 108 w 108"/>
                  <a:gd name="T11" fmla="*/ 1 h 19"/>
                  <a:gd name="T12" fmla="*/ 95 w 108"/>
                  <a:gd name="T13" fmla="*/ 4 h 19"/>
                  <a:gd name="T14" fmla="*/ 70 w 108"/>
                  <a:gd name="T15" fmla="*/ 3 h 19"/>
                  <a:gd name="T16" fmla="*/ 30 w 108"/>
                  <a:gd name="T17" fmla="*/ 10 h 19"/>
                  <a:gd name="T18" fmla="*/ 30 w 108"/>
                  <a:gd name="T19" fmla="*/ 14 h 19"/>
                  <a:gd name="T20" fmla="*/ 50 w 108"/>
                  <a:gd name="T21" fmla="*/ 16 h 19"/>
                  <a:gd name="T22" fmla="*/ 84 w 108"/>
                  <a:gd name="T23" fmla="*/ 15 h 19"/>
                  <a:gd name="T24" fmla="*/ 79 w 108"/>
                  <a:gd name="T25" fmla="*/ 18 h 19"/>
                  <a:gd name="T26" fmla="*/ 63 w 108"/>
                  <a:gd name="T27" fmla="*/ 19 h 19"/>
                  <a:gd name="T28" fmla="*/ 44 w 108"/>
                  <a:gd name="T29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08" h="19">
                    <a:moveTo>
                      <a:pt x="44" y="19"/>
                    </a:moveTo>
                    <a:cubicBezTo>
                      <a:pt x="26" y="19"/>
                      <a:pt x="14" y="19"/>
                      <a:pt x="7" y="17"/>
                    </a:cubicBezTo>
                    <a:cubicBezTo>
                      <a:pt x="0" y="15"/>
                      <a:pt x="4" y="10"/>
                      <a:pt x="4" y="10"/>
                    </a:cubicBezTo>
                    <a:cubicBezTo>
                      <a:pt x="4" y="10"/>
                      <a:pt x="17" y="4"/>
                      <a:pt x="29" y="2"/>
                    </a:cubicBezTo>
                    <a:cubicBezTo>
                      <a:pt x="42" y="1"/>
                      <a:pt x="57" y="0"/>
                      <a:pt x="76" y="0"/>
                    </a:cubicBezTo>
                    <a:cubicBezTo>
                      <a:pt x="88" y="0"/>
                      <a:pt x="99" y="0"/>
                      <a:pt x="108" y="1"/>
                    </a:cubicBezTo>
                    <a:cubicBezTo>
                      <a:pt x="95" y="4"/>
                      <a:pt x="95" y="4"/>
                      <a:pt x="95" y="4"/>
                    </a:cubicBezTo>
                    <a:cubicBezTo>
                      <a:pt x="86" y="3"/>
                      <a:pt x="77" y="3"/>
                      <a:pt x="70" y="3"/>
                    </a:cubicBezTo>
                    <a:cubicBezTo>
                      <a:pt x="50" y="3"/>
                      <a:pt x="36" y="5"/>
                      <a:pt x="30" y="10"/>
                    </a:cubicBezTo>
                    <a:cubicBezTo>
                      <a:pt x="30" y="14"/>
                      <a:pt x="30" y="14"/>
                      <a:pt x="30" y="14"/>
                    </a:cubicBezTo>
                    <a:cubicBezTo>
                      <a:pt x="30" y="14"/>
                      <a:pt x="41" y="16"/>
                      <a:pt x="50" y="16"/>
                    </a:cubicBezTo>
                    <a:cubicBezTo>
                      <a:pt x="62" y="16"/>
                      <a:pt x="73" y="15"/>
                      <a:pt x="84" y="15"/>
                    </a:cubicBezTo>
                    <a:cubicBezTo>
                      <a:pt x="79" y="18"/>
                      <a:pt x="79" y="18"/>
                      <a:pt x="79" y="18"/>
                    </a:cubicBezTo>
                    <a:cubicBezTo>
                      <a:pt x="63" y="19"/>
                      <a:pt x="63" y="19"/>
                      <a:pt x="63" y="19"/>
                    </a:cubicBezTo>
                    <a:cubicBezTo>
                      <a:pt x="63" y="19"/>
                      <a:pt x="52" y="19"/>
                      <a:pt x="44" y="19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3" name="Freeform 470"/>
              <p:cNvSpPr>
                <a:spLocks/>
              </p:cNvSpPr>
              <p:nvPr/>
            </p:nvSpPr>
            <p:spPr bwMode="auto">
              <a:xfrm>
                <a:off x="-20867688" y="881063"/>
                <a:ext cx="311150" cy="66675"/>
              </a:xfrm>
              <a:custGeom>
                <a:avLst/>
                <a:gdLst>
                  <a:gd name="T0" fmla="*/ 18 w 83"/>
                  <a:gd name="T1" fmla="*/ 18 h 18"/>
                  <a:gd name="T2" fmla="*/ 0 w 83"/>
                  <a:gd name="T3" fmla="*/ 18 h 18"/>
                  <a:gd name="T4" fmla="*/ 21 w 83"/>
                  <a:gd name="T5" fmla="*/ 0 h 18"/>
                  <a:gd name="T6" fmla="*/ 83 w 83"/>
                  <a:gd name="T7" fmla="*/ 0 h 18"/>
                  <a:gd name="T8" fmla="*/ 80 w 83"/>
                  <a:gd name="T9" fmla="*/ 3 h 18"/>
                  <a:gd name="T10" fmla="*/ 36 w 83"/>
                  <a:gd name="T11" fmla="*/ 3 h 18"/>
                  <a:gd name="T12" fmla="*/ 29 w 83"/>
                  <a:gd name="T13" fmla="*/ 8 h 18"/>
                  <a:gd name="T14" fmla="*/ 71 w 83"/>
                  <a:gd name="T15" fmla="*/ 8 h 18"/>
                  <a:gd name="T16" fmla="*/ 68 w 83"/>
                  <a:gd name="T17" fmla="*/ 11 h 18"/>
                  <a:gd name="T18" fmla="*/ 27 w 83"/>
                  <a:gd name="T19" fmla="*/ 11 h 18"/>
                  <a:gd name="T20" fmla="*/ 18 w 83"/>
                  <a:gd name="T21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3" h="18">
                    <a:moveTo>
                      <a:pt x="18" y="18"/>
                    </a:moveTo>
                    <a:cubicBezTo>
                      <a:pt x="0" y="18"/>
                      <a:pt x="0" y="18"/>
                      <a:pt x="0" y="18"/>
                    </a:cubicBezTo>
                    <a:cubicBezTo>
                      <a:pt x="7" y="12"/>
                      <a:pt x="14" y="7"/>
                      <a:pt x="21" y="0"/>
                    </a:cubicBezTo>
                    <a:cubicBezTo>
                      <a:pt x="42" y="0"/>
                      <a:pt x="62" y="0"/>
                      <a:pt x="83" y="0"/>
                    </a:cubicBezTo>
                    <a:cubicBezTo>
                      <a:pt x="80" y="3"/>
                      <a:pt x="80" y="3"/>
                      <a:pt x="80" y="3"/>
                    </a:cubicBezTo>
                    <a:cubicBezTo>
                      <a:pt x="66" y="3"/>
                      <a:pt x="51" y="3"/>
                      <a:pt x="36" y="3"/>
                    </a:cubicBezTo>
                    <a:cubicBezTo>
                      <a:pt x="29" y="8"/>
                      <a:pt x="29" y="8"/>
                      <a:pt x="29" y="8"/>
                    </a:cubicBezTo>
                    <a:cubicBezTo>
                      <a:pt x="43" y="8"/>
                      <a:pt x="57" y="8"/>
                      <a:pt x="71" y="8"/>
                    </a:cubicBezTo>
                    <a:cubicBezTo>
                      <a:pt x="68" y="11"/>
                      <a:pt x="68" y="11"/>
                      <a:pt x="68" y="11"/>
                    </a:cubicBezTo>
                    <a:cubicBezTo>
                      <a:pt x="54" y="11"/>
                      <a:pt x="40" y="11"/>
                      <a:pt x="27" y="11"/>
                    </a:cubicBezTo>
                    <a:lnTo>
                      <a:pt x="18" y="1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4" name="Freeform 471"/>
              <p:cNvSpPr>
                <a:spLocks/>
              </p:cNvSpPr>
              <p:nvPr/>
            </p:nvSpPr>
            <p:spPr bwMode="auto">
              <a:xfrm>
                <a:off x="-20512088" y="881063"/>
                <a:ext cx="200025" cy="66675"/>
              </a:xfrm>
              <a:custGeom>
                <a:avLst/>
                <a:gdLst>
                  <a:gd name="T0" fmla="*/ 32 w 53"/>
                  <a:gd name="T1" fmla="*/ 18 h 18"/>
                  <a:gd name="T2" fmla="*/ 14 w 53"/>
                  <a:gd name="T3" fmla="*/ 18 h 18"/>
                  <a:gd name="T4" fmla="*/ 28 w 53"/>
                  <a:gd name="T5" fmla="*/ 7 h 18"/>
                  <a:gd name="T6" fmla="*/ 32 w 53"/>
                  <a:gd name="T7" fmla="*/ 4 h 18"/>
                  <a:gd name="T8" fmla="*/ 27 w 53"/>
                  <a:gd name="T9" fmla="*/ 4 h 18"/>
                  <a:gd name="T10" fmla="*/ 7 w 53"/>
                  <a:gd name="T11" fmla="*/ 7 h 18"/>
                  <a:gd name="T12" fmla="*/ 0 w 53"/>
                  <a:gd name="T13" fmla="*/ 5 h 18"/>
                  <a:gd name="T14" fmla="*/ 38 w 53"/>
                  <a:gd name="T15" fmla="*/ 0 h 18"/>
                  <a:gd name="T16" fmla="*/ 53 w 53"/>
                  <a:gd name="T17" fmla="*/ 0 h 18"/>
                  <a:gd name="T18" fmla="*/ 32 w 53"/>
                  <a:gd name="T19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3" h="18">
                    <a:moveTo>
                      <a:pt x="32" y="18"/>
                    </a:moveTo>
                    <a:cubicBezTo>
                      <a:pt x="14" y="18"/>
                      <a:pt x="14" y="18"/>
                      <a:pt x="14" y="18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32" y="4"/>
                      <a:pt x="32" y="4"/>
                      <a:pt x="32" y="4"/>
                    </a:cubicBezTo>
                    <a:cubicBezTo>
                      <a:pt x="27" y="4"/>
                      <a:pt x="27" y="4"/>
                      <a:pt x="27" y="4"/>
                    </a:cubicBezTo>
                    <a:cubicBezTo>
                      <a:pt x="27" y="4"/>
                      <a:pt x="18" y="5"/>
                      <a:pt x="7" y="7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3" y="3"/>
                      <a:pt x="25" y="2"/>
                      <a:pt x="38" y="0"/>
                    </a:cubicBezTo>
                    <a:cubicBezTo>
                      <a:pt x="53" y="0"/>
                      <a:pt x="53" y="0"/>
                      <a:pt x="53" y="0"/>
                    </a:cubicBezTo>
                    <a:cubicBezTo>
                      <a:pt x="46" y="7"/>
                      <a:pt x="39" y="12"/>
                      <a:pt x="32" y="1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5" name="Freeform 472"/>
              <p:cNvSpPr>
                <a:spLocks/>
              </p:cNvSpPr>
              <p:nvPr/>
            </p:nvSpPr>
            <p:spPr bwMode="auto">
              <a:xfrm>
                <a:off x="-15794038" y="881063"/>
                <a:ext cx="300038" cy="66675"/>
              </a:xfrm>
              <a:custGeom>
                <a:avLst/>
                <a:gdLst>
                  <a:gd name="T0" fmla="*/ 18 w 80"/>
                  <a:gd name="T1" fmla="*/ 18 h 18"/>
                  <a:gd name="T2" fmla="*/ 0 w 80"/>
                  <a:gd name="T3" fmla="*/ 18 h 18"/>
                  <a:gd name="T4" fmla="*/ 17 w 80"/>
                  <a:gd name="T5" fmla="*/ 0 h 18"/>
                  <a:gd name="T6" fmla="*/ 80 w 80"/>
                  <a:gd name="T7" fmla="*/ 0 h 18"/>
                  <a:gd name="T8" fmla="*/ 77 w 80"/>
                  <a:gd name="T9" fmla="*/ 3 h 18"/>
                  <a:gd name="T10" fmla="*/ 33 w 80"/>
                  <a:gd name="T11" fmla="*/ 3 h 18"/>
                  <a:gd name="T12" fmla="*/ 28 w 80"/>
                  <a:gd name="T13" fmla="*/ 8 h 18"/>
                  <a:gd name="T14" fmla="*/ 69 w 80"/>
                  <a:gd name="T15" fmla="*/ 8 h 18"/>
                  <a:gd name="T16" fmla="*/ 67 w 80"/>
                  <a:gd name="T17" fmla="*/ 11 h 18"/>
                  <a:gd name="T18" fmla="*/ 25 w 80"/>
                  <a:gd name="T19" fmla="*/ 11 h 18"/>
                  <a:gd name="T20" fmla="*/ 18 w 80"/>
                  <a:gd name="T21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0" h="18">
                    <a:moveTo>
                      <a:pt x="18" y="18"/>
                    </a:moveTo>
                    <a:cubicBezTo>
                      <a:pt x="12" y="18"/>
                      <a:pt x="6" y="18"/>
                      <a:pt x="0" y="18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38" y="0"/>
                      <a:pt x="59" y="0"/>
                      <a:pt x="80" y="0"/>
                    </a:cubicBezTo>
                    <a:cubicBezTo>
                      <a:pt x="77" y="3"/>
                      <a:pt x="77" y="3"/>
                      <a:pt x="77" y="3"/>
                    </a:cubicBezTo>
                    <a:cubicBezTo>
                      <a:pt x="63" y="3"/>
                      <a:pt x="48" y="3"/>
                      <a:pt x="33" y="3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42" y="8"/>
                      <a:pt x="56" y="8"/>
                      <a:pt x="69" y="8"/>
                    </a:cubicBezTo>
                    <a:cubicBezTo>
                      <a:pt x="67" y="11"/>
                      <a:pt x="67" y="11"/>
                      <a:pt x="67" y="11"/>
                    </a:cubicBezTo>
                    <a:cubicBezTo>
                      <a:pt x="53" y="11"/>
                      <a:pt x="39" y="11"/>
                      <a:pt x="25" y="11"/>
                    </a:cubicBezTo>
                    <a:lnTo>
                      <a:pt x="18" y="1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6" name="Freeform 473"/>
              <p:cNvSpPr>
                <a:spLocks/>
              </p:cNvSpPr>
              <p:nvPr/>
            </p:nvSpPr>
            <p:spPr bwMode="auto">
              <a:xfrm>
                <a:off x="-15511463" y="881063"/>
                <a:ext cx="314325" cy="66675"/>
              </a:xfrm>
              <a:custGeom>
                <a:avLst/>
                <a:gdLst>
                  <a:gd name="T0" fmla="*/ 76 w 84"/>
                  <a:gd name="T1" fmla="*/ 18 h 18"/>
                  <a:gd name="T2" fmla="*/ 0 w 84"/>
                  <a:gd name="T3" fmla="*/ 18 h 18"/>
                  <a:gd name="T4" fmla="*/ 2 w 84"/>
                  <a:gd name="T5" fmla="*/ 16 h 18"/>
                  <a:gd name="T6" fmla="*/ 35 w 84"/>
                  <a:gd name="T7" fmla="*/ 11 h 18"/>
                  <a:gd name="T8" fmla="*/ 55 w 84"/>
                  <a:gd name="T9" fmla="*/ 9 h 18"/>
                  <a:gd name="T10" fmla="*/ 62 w 84"/>
                  <a:gd name="T11" fmla="*/ 7 h 18"/>
                  <a:gd name="T12" fmla="*/ 66 w 84"/>
                  <a:gd name="T13" fmla="*/ 5 h 18"/>
                  <a:gd name="T14" fmla="*/ 63 w 84"/>
                  <a:gd name="T15" fmla="*/ 3 h 18"/>
                  <a:gd name="T16" fmla="*/ 51 w 84"/>
                  <a:gd name="T17" fmla="*/ 3 h 18"/>
                  <a:gd name="T18" fmla="*/ 38 w 84"/>
                  <a:gd name="T19" fmla="*/ 3 h 18"/>
                  <a:gd name="T20" fmla="*/ 23 w 84"/>
                  <a:gd name="T21" fmla="*/ 5 h 18"/>
                  <a:gd name="T22" fmla="*/ 16 w 84"/>
                  <a:gd name="T23" fmla="*/ 3 h 18"/>
                  <a:gd name="T24" fmla="*/ 35 w 84"/>
                  <a:gd name="T25" fmla="*/ 1 h 18"/>
                  <a:gd name="T26" fmla="*/ 54 w 84"/>
                  <a:gd name="T27" fmla="*/ 0 h 18"/>
                  <a:gd name="T28" fmla="*/ 78 w 84"/>
                  <a:gd name="T29" fmla="*/ 1 h 18"/>
                  <a:gd name="T30" fmla="*/ 84 w 84"/>
                  <a:gd name="T31" fmla="*/ 5 h 18"/>
                  <a:gd name="T32" fmla="*/ 79 w 84"/>
                  <a:gd name="T33" fmla="*/ 7 h 18"/>
                  <a:gd name="T34" fmla="*/ 69 w 84"/>
                  <a:gd name="T35" fmla="*/ 9 h 18"/>
                  <a:gd name="T36" fmla="*/ 47 w 84"/>
                  <a:gd name="T37" fmla="*/ 13 h 18"/>
                  <a:gd name="T38" fmla="*/ 25 w 84"/>
                  <a:gd name="T39" fmla="*/ 15 h 18"/>
                  <a:gd name="T40" fmla="*/ 25 w 84"/>
                  <a:gd name="T41" fmla="*/ 16 h 18"/>
                  <a:gd name="T42" fmla="*/ 78 w 84"/>
                  <a:gd name="T43" fmla="*/ 16 h 18"/>
                  <a:gd name="T44" fmla="*/ 76 w 84"/>
                  <a:gd name="T45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84" h="18">
                    <a:moveTo>
                      <a:pt x="76" y="18"/>
                    </a:moveTo>
                    <a:cubicBezTo>
                      <a:pt x="50" y="18"/>
                      <a:pt x="25" y="18"/>
                      <a:pt x="0" y="18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13" y="15"/>
                      <a:pt x="24" y="13"/>
                      <a:pt x="35" y="11"/>
                    </a:cubicBezTo>
                    <a:cubicBezTo>
                      <a:pt x="45" y="10"/>
                      <a:pt x="55" y="9"/>
                      <a:pt x="55" y="9"/>
                    </a:cubicBezTo>
                    <a:cubicBezTo>
                      <a:pt x="62" y="7"/>
                      <a:pt x="62" y="7"/>
                      <a:pt x="62" y="7"/>
                    </a:cubicBezTo>
                    <a:cubicBezTo>
                      <a:pt x="66" y="5"/>
                      <a:pt x="66" y="5"/>
                      <a:pt x="66" y="5"/>
                    </a:cubicBezTo>
                    <a:cubicBezTo>
                      <a:pt x="63" y="3"/>
                      <a:pt x="63" y="3"/>
                      <a:pt x="63" y="3"/>
                    </a:cubicBezTo>
                    <a:cubicBezTo>
                      <a:pt x="51" y="3"/>
                      <a:pt x="51" y="3"/>
                      <a:pt x="51" y="3"/>
                    </a:cubicBezTo>
                    <a:cubicBezTo>
                      <a:pt x="38" y="3"/>
                      <a:pt x="38" y="3"/>
                      <a:pt x="38" y="3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22" y="2"/>
                      <a:pt x="29" y="1"/>
                      <a:pt x="35" y="1"/>
                    </a:cubicBezTo>
                    <a:cubicBezTo>
                      <a:pt x="41" y="0"/>
                      <a:pt x="48" y="0"/>
                      <a:pt x="54" y="0"/>
                    </a:cubicBezTo>
                    <a:cubicBezTo>
                      <a:pt x="64" y="0"/>
                      <a:pt x="78" y="1"/>
                      <a:pt x="78" y="1"/>
                    </a:cubicBezTo>
                    <a:cubicBezTo>
                      <a:pt x="84" y="5"/>
                      <a:pt x="84" y="5"/>
                      <a:pt x="84" y="5"/>
                    </a:cubicBezTo>
                    <a:cubicBezTo>
                      <a:pt x="79" y="7"/>
                      <a:pt x="79" y="7"/>
                      <a:pt x="79" y="7"/>
                    </a:cubicBezTo>
                    <a:cubicBezTo>
                      <a:pt x="69" y="9"/>
                      <a:pt x="69" y="9"/>
                      <a:pt x="69" y="9"/>
                    </a:cubicBezTo>
                    <a:cubicBezTo>
                      <a:pt x="69" y="9"/>
                      <a:pt x="57" y="11"/>
                      <a:pt x="47" y="13"/>
                    </a:cubicBezTo>
                    <a:cubicBezTo>
                      <a:pt x="40" y="14"/>
                      <a:pt x="33" y="15"/>
                      <a:pt x="25" y="15"/>
                    </a:cubicBezTo>
                    <a:cubicBezTo>
                      <a:pt x="25" y="16"/>
                      <a:pt x="25" y="16"/>
                      <a:pt x="25" y="16"/>
                    </a:cubicBezTo>
                    <a:cubicBezTo>
                      <a:pt x="43" y="16"/>
                      <a:pt x="60" y="16"/>
                      <a:pt x="78" y="16"/>
                    </a:cubicBezTo>
                    <a:lnTo>
                      <a:pt x="76" y="1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7" name="Freeform 474"/>
              <p:cNvSpPr>
                <a:spLocks/>
              </p:cNvSpPr>
              <p:nvPr/>
            </p:nvSpPr>
            <p:spPr bwMode="auto">
              <a:xfrm>
                <a:off x="-10715625" y="881063"/>
                <a:ext cx="280988" cy="66675"/>
              </a:xfrm>
              <a:custGeom>
                <a:avLst/>
                <a:gdLst>
                  <a:gd name="T0" fmla="*/ 18 w 75"/>
                  <a:gd name="T1" fmla="*/ 18 h 18"/>
                  <a:gd name="T2" fmla="*/ 0 w 75"/>
                  <a:gd name="T3" fmla="*/ 18 h 18"/>
                  <a:gd name="T4" fmla="*/ 13 w 75"/>
                  <a:gd name="T5" fmla="*/ 0 h 18"/>
                  <a:gd name="T6" fmla="*/ 75 w 75"/>
                  <a:gd name="T7" fmla="*/ 0 h 18"/>
                  <a:gd name="T8" fmla="*/ 73 w 75"/>
                  <a:gd name="T9" fmla="*/ 3 h 18"/>
                  <a:gd name="T10" fmla="*/ 29 w 75"/>
                  <a:gd name="T11" fmla="*/ 3 h 18"/>
                  <a:gd name="T12" fmla="*/ 25 w 75"/>
                  <a:gd name="T13" fmla="*/ 8 h 18"/>
                  <a:gd name="T14" fmla="*/ 66 w 75"/>
                  <a:gd name="T15" fmla="*/ 8 h 18"/>
                  <a:gd name="T16" fmla="*/ 65 w 75"/>
                  <a:gd name="T17" fmla="*/ 11 h 18"/>
                  <a:gd name="T18" fmla="*/ 23 w 75"/>
                  <a:gd name="T19" fmla="*/ 11 h 18"/>
                  <a:gd name="T20" fmla="*/ 18 w 75"/>
                  <a:gd name="T21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5" h="18">
                    <a:moveTo>
                      <a:pt x="18" y="18"/>
                    </a:moveTo>
                    <a:cubicBezTo>
                      <a:pt x="12" y="18"/>
                      <a:pt x="6" y="18"/>
                      <a:pt x="0" y="18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33" y="0"/>
                      <a:pt x="54" y="0"/>
                      <a:pt x="75" y="0"/>
                    </a:cubicBezTo>
                    <a:cubicBezTo>
                      <a:pt x="73" y="3"/>
                      <a:pt x="73" y="3"/>
                      <a:pt x="73" y="3"/>
                    </a:cubicBezTo>
                    <a:cubicBezTo>
                      <a:pt x="58" y="3"/>
                      <a:pt x="44" y="3"/>
                      <a:pt x="29" y="3"/>
                    </a:cubicBezTo>
                    <a:cubicBezTo>
                      <a:pt x="25" y="8"/>
                      <a:pt x="25" y="8"/>
                      <a:pt x="25" y="8"/>
                    </a:cubicBezTo>
                    <a:cubicBezTo>
                      <a:pt x="39" y="8"/>
                      <a:pt x="53" y="8"/>
                      <a:pt x="66" y="8"/>
                    </a:cubicBezTo>
                    <a:cubicBezTo>
                      <a:pt x="65" y="11"/>
                      <a:pt x="65" y="11"/>
                      <a:pt x="65" y="11"/>
                    </a:cubicBezTo>
                    <a:cubicBezTo>
                      <a:pt x="51" y="11"/>
                      <a:pt x="37" y="11"/>
                      <a:pt x="23" y="11"/>
                    </a:cubicBezTo>
                    <a:lnTo>
                      <a:pt x="18" y="1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8" name="Freeform 475"/>
              <p:cNvSpPr>
                <a:spLocks/>
              </p:cNvSpPr>
              <p:nvPr/>
            </p:nvSpPr>
            <p:spPr bwMode="auto">
              <a:xfrm>
                <a:off x="-10434638" y="881063"/>
                <a:ext cx="300038" cy="66675"/>
              </a:xfrm>
              <a:custGeom>
                <a:avLst/>
                <a:gdLst>
                  <a:gd name="T0" fmla="*/ 80 w 80"/>
                  <a:gd name="T1" fmla="*/ 5 h 18"/>
                  <a:gd name="T2" fmla="*/ 72 w 80"/>
                  <a:gd name="T3" fmla="*/ 7 h 18"/>
                  <a:gd name="T4" fmla="*/ 54 w 80"/>
                  <a:gd name="T5" fmla="*/ 9 h 18"/>
                  <a:gd name="T6" fmla="*/ 54 w 80"/>
                  <a:gd name="T7" fmla="*/ 9 h 18"/>
                  <a:gd name="T8" fmla="*/ 73 w 80"/>
                  <a:gd name="T9" fmla="*/ 10 h 18"/>
                  <a:gd name="T10" fmla="*/ 77 w 80"/>
                  <a:gd name="T11" fmla="*/ 13 h 18"/>
                  <a:gd name="T12" fmla="*/ 63 w 80"/>
                  <a:gd name="T13" fmla="*/ 17 h 18"/>
                  <a:gd name="T14" fmla="*/ 30 w 80"/>
                  <a:gd name="T15" fmla="*/ 18 h 18"/>
                  <a:gd name="T16" fmla="*/ 0 w 80"/>
                  <a:gd name="T17" fmla="*/ 18 h 18"/>
                  <a:gd name="T18" fmla="*/ 2 w 80"/>
                  <a:gd name="T19" fmla="*/ 15 h 18"/>
                  <a:gd name="T20" fmla="*/ 16 w 80"/>
                  <a:gd name="T21" fmla="*/ 16 h 18"/>
                  <a:gd name="T22" fmla="*/ 31 w 80"/>
                  <a:gd name="T23" fmla="*/ 16 h 18"/>
                  <a:gd name="T24" fmla="*/ 51 w 80"/>
                  <a:gd name="T25" fmla="*/ 15 h 18"/>
                  <a:gd name="T26" fmla="*/ 59 w 80"/>
                  <a:gd name="T27" fmla="*/ 13 h 18"/>
                  <a:gd name="T28" fmla="*/ 53 w 80"/>
                  <a:gd name="T29" fmla="*/ 11 h 18"/>
                  <a:gd name="T30" fmla="*/ 31 w 80"/>
                  <a:gd name="T31" fmla="*/ 10 h 18"/>
                  <a:gd name="T32" fmla="*/ 22 w 80"/>
                  <a:gd name="T33" fmla="*/ 10 h 18"/>
                  <a:gd name="T34" fmla="*/ 23 w 80"/>
                  <a:gd name="T35" fmla="*/ 8 h 18"/>
                  <a:gd name="T36" fmla="*/ 33 w 80"/>
                  <a:gd name="T37" fmla="*/ 8 h 18"/>
                  <a:gd name="T38" fmla="*/ 62 w 80"/>
                  <a:gd name="T39" fmla="*/ 5 h 18"/>
                  <a:gd name="T40" fmla="*/ 58 w 80"/>
                  <a:gd name="T41" fmla="*/ 3 h 18"/>
                  <a:gd name="T42" fmla="*/ 45 w 80"/>
                  <a:gd name="T43" fmla="*/ 3 h 18"/>
                  <a:gd name="T44" fmla="*/ 33 w 80"/>
                  <a:gd name="T45" fmla="*/ 3 h 18"/>
                  <a:gd name="T46" fmla="*/ 19 w 80"/>
                  <a:gd name="T47" fmla="*/ 4 h 18"/>
                  <a:gd name="T48" fmla="*/ 11 w 80"/>
                  <a:gd name="T49" fmla="*/ 2 h 18"/>
                  <a:gd name="T50" fmla="*/ 48 w 80"/>
                  <a:gd name="T51" fmla="*/ 0 h 18"/>
                  <a:gd name="T52" fmla="*/ 73 w 80"/>
                  <a:gd name="T53" fmla="*/ 1 h 18"/>
                  <a:gd name="T54" fmla="*/ 80 w 80"/>
                  <a:gd name="T55" fmla="*/ 5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80" h="18">
                    <a:moveTo>
                      <a:pt x="80" y="5"/>
                    </a:moveTo>
                    <a:cubicBezTo>
                      <a:pt x="72" y="7"/>
                      <a:pt x="72" y="7"/>
                      <a:pt x="72" y="7"/>
                    </a:cubicBezTo>
                    <a:cubicBezTo>
                      <a:pt x="72" y="7"/>
                      <a:pt x="61" y="9"/>
                      <a:pt x="54" y="9"/>
                    </a:cubicBezTo>
                    <a:cubicBezTo>
                      <a:pt x="54" y="9"/>
                      <a:pt x="54" y="9"/>
                      <a:pt x="54" y="9"/>
                    </a:cubicBezTo>
                    <a:cubicBezTo>
                      <a:pt x="62" y="9"/>
                      <a:pt x="73" y="10"/>
                      <a:pt x="73" y="10"/>
                    </a:cubicBezTo>
                    <a:cubicBezTo>
                      <a:pt x="77" y="13"/>
                      <a:pt x="77" y="13"/>
                      <a:pt x="77" y="13"/>
                    </a:cubicBezTo>
                    <a:cubicBezTo>
                      <a:pt x="77" y="13"/>
                      <a:pt x="72" y="16"/>
                      <a:pt x="63" y="17"/>
                    </a:cubicBezTo>
                    <a:cubicBezTo>
                      <a:pt x="55" y="18"/>
                      <a:pt x="44" y="18"/>
                      <a:pt x="30" y="18"/>
                    </a:cubicBezTo>
                    <a:cubicBezTo>
                      <a:pt x="18" y="18"/>
                      <a:pt x="8" y="18"/>
                      <a:pt x="0" y="18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16" y="16"/>
                      <a:pt x="16" y="16"/>
                      <a:pt x="16" y="16"/>
                    </a:cubicBezTo>
                    <a:cubicBezTo>
                      <a:pt x="31" y="16"/>
                      <a:pt x="31" y="16"/>
                      <a:pt x="31" y="16"/>
                    </a:cubicBezTo>
                    <a:cubicBezTo>
                      <a:pt x="39" y="16"/>
                      <a:pt x="51" y="15"/>
                      <a:pt x="51" y="15"/>
                    </a:cubicBezTo>
                    <a:cubicBezTo>
                      <a:pt x="59" y="13"/>
                      <a:pt x="59" y="13"/>
                      <a:pt x="59" y="13"/>
                    </a:cubicBezTo>
                    <a:cubicBezTo>
                      <a:pt x="53" y="11"/>
                      <a:pt x="53" y="11"/>
                      <a:pt x="53" y="11"/>
                    </a:cubicBezTo>
                    <a:cubicBezTo>
                      <a:pt x="53" y="11"/>
                      <a:pt x="42" y="10"/>
                      <a:pt x="31" y="10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3" y="8"/>
                      <a:pt x="23" y="8"/>
                      <a:pt x="23" y="8"/>
                    </a:cubicBezTo>
                    <a:cubicBezTo>
                      <a:pt x="33" y="8"/>
                      <a:pt x="33" y="8"/>
                      <a:pt x="33" y="8"/>
                    </a:cubicBezTo>
                    <a:cubicBezTo>
                      <a:pt x="51" y="8"/>
                      <a:pt x="62" y="5"/>
                      <a:pt x="62" y="5"/>
                    </a:cubicBezTo>
                    <a:cubicBezTo>
                      <a:pt x="58" y="3"/>
                      <a:pt x="58" y="3"/>
                      <a:pt x="58" y="3"/>
                    </a:cubicBezTo>
                    <a:cubicBezTo>
                      <a:pt x="58" y="3"/>
                      <a:pt x="51" y="3"/>
                      <a:pt x="45" y="3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22" y="1"/>
                      <a:pt x="34" y="0"/>
                      <a:pt x="48" y="0"/>
                    </a:cubicBezTo>
                    <a:cubicBezTo>
                      <a:pt x="59" y="0"/>
                      <a:pt x="73" y="1"/>
                      <a:pt x="73" y="1"/>
                    </a:cubicBezTo>
                    <a:lnTo>
                      <a:pt x="80" y="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9" name="Freeform 476"/>
              <p:cNvSpPr>
                <a:spLocks/>
              </p:cNvSpPr>
              <p:nvPr/>
            </p:nvSpPr>
            <p:spPr bwMode="auto">
              <a:xfrm>
                <a:off x="-5640388" y="881063"/>
                <a:ext cx="269875" cy="66675"/>
              </a:xfrm>
              <a:custGeom>
                <a:avLst/>
                <a:gdLst>
                  <a:gd name="T0" fmla="*/ 18 w 72"/>
                  <a:gd name="T1" fmla="*/ 18 h 18"/>
                  <a:gd name="T2" fmla="*/ 0 w 72"/>
                  <a:gd name="T3" fmla="*/ 18 h 18"/>
                  <a:gd name="T4" fmla="*/ 9 w 72"/>
                  <a:gd name="T5" fmla="*/ 0 h 18"/>
                  <a:gd name="T6" fmla="*/ 72 w 72"/>
                  <a:gd name="T7" fmla="*/ 0 h 18"/>
                  <a:gd name="T8" fmla="*/ 70 w 72"/>
                  <a:gd name="T9" fmla="*/ 3 h 18"/>
                  <a:gd name="T10" fmla="*/ 26 w 72"/>
                  <a:gd name="T11" fmla="*/ 3 h 18"/>
                  <a:gd name="T12" fmla="*/ 23 w 72"/>
                  <a:gd name="T13" fmla="*/ 8 h 18"/>
                  <a:gd name="T14" fmla="*/ 65 w 72"/>
                  <a:gd name="T15" fmla="*/ 8 h 18"/>
                  <a:gd name="T16" fmla="*/ 63 w 72"/>
                  <a:gd name="T17" fmla="*/ 11 h 18"/>
                  <a:gd name="T18" fmla="*/ 22 w 72"/>
                  <a:gd name="T19" fmla="*/ 11 h 18"/>
                  <a:gd name="T20" fmla="*/ 18 w 72"/>
                  <a:gd name="T21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2" h="18">
                    <a:moveTo>
                      <a:pt x="18" y="18"/>
                    </a:moveTo>
                    <a:cubicBezTo>
                      <a:pt x="12" y="18"/>
                      <a:pt x="6" y="18"/>
                      <a:pt x="0" y="18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30" y="0"/>
                      <a:pt x="51" y="0"/>
                      <a:pt x="72" y="0"/>
                    </a:cubicBezTo>
                    <a:cubicBezTo>
                      <a:pt x="70" y="3"/>
                      <a:pt x="70" y="3"/>
                      <a:pt x="70" y="3"/>
                    </a:cubicBezTo>
                    <a:cubicBezTo>
                      <a:pt x="56" y="3"/>
                      <a:pt x="41" y="3"/>
                      <a:pt x="26" y="3"/>
                    </a:cubicBezTo>
                    <a:cubicBezTo>
                      <a:pt x="23" y="8"/>
                      <a:pt x="23" y="8"/>
                      <a:pt x="23" y="8"/>
                    </a:cubicBezTo>
                    <a:cubicBezTo>
                      <a:pt x="37" y="8"/>
                      <a:pt x="51" y="8"/>
                      <a:pt x="65" y="8"/>
                    </a:cubicBezTo>
                    <a:cubicBezTo>
                      <a:pt x="63" y="11"/>
                      <a:pt x="63" y="11"/>
                      <a:pt x="63" y="11"/>
                    </a:cubicBezTo>
                    <a:cubicBezTo>
                      <a:pt x="50" y="11"/>
                      <a:pt x="36" y="11"/>
                      <a:pt x="22" y="11"/>
                    </a:cubicBezTo>
                    <a:lnTo>
                      <a:pt x="18" y="1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0" name="Freeform 477"/>
              <p:cNvSpPr>
                <a:spLocks noEditPoints="1"/>
              </p:cNvSpPr>
              <p:nvPr/>
            </p:nvSpPr>
            <p:spPr bwMode="auto">
              <a:xfrm>
                <a:off x="-5367338" y="881063"/>
                <a:ext cx="315913" cy="66675"/>
              </a:xfrm>
              <a:custGeom>
                <a:avLst/>
                <a:gdLst>
                  <a:gd name="T0" fmla="*/ 83 w 84"/>
                  <a:gd name="T1" fmla="*/ 14 h 18"/>
                  <a:gd name="T2" fmla="*/ 68 w 84"/>
                  <a:gd name="T3" fmla="*/ 14 h 18"/>
                  <a:gd name="T4" fmla="*/ 66 w 84"/>
                  <a:gd name="T5" fmla="*/ 18 h 18"/>
                  <a:gd name="T6" fmla="*/ 49 w 84"/>
                  <a:gd name="T7" fmla="*/ 18 h 18"/>
                  <a:gd name="T8" fmla="*/ 51 w 84"/>
                  <a:gd name="T9" fmla="*/ 14 h 18"/>
                  <a:gd name="T10" fmla="*/ 0 w 84"/>
                  <a:gd name="T11" fmla="*/ 14 h 18"/>
                  <a:gd name="T12" fmla="*/ 1 w 84"/>
                  <a:gd name="T13" fmla="*/ 12 h 18"/>
                  <a:gd name="T14" fmla="*/ 57 w 84"/>
                  <a:gd name="T15" fmla="*/ 0 h 18"/>
                  <a:gd name="T16" fmla="*/ 75 w 84"/>
                  <a:gd name="T17" fmla="*/ 0 h 18"/>
                  <a:gd name="T18" fmla="*/ 69 w 84"/>
                  <a:gd name="T19" fmla="*/ 12 h 18"/>
                  <a:gd name="T20" fmla="*/ 84 w 84"/>
                  <a:gd name="T21" fmla="*/ 12 h 18"/>
                  <a:gd name="T22" fmla="*/ 83 w 84"/>
                  <a:gd name="T23" fmla="*/ 14 h 18"/>
                  <a:gd name="T24" fmla="*/ 52 w 84"/>
                  <a:gd name="T25" fmla="*/ 12 h 18"/>
                  <a:gd name="T26" fmla="*/ 54 w 84"/>
                  <a:gd name="T27" fmla="*/ 8 h 18"/>
                  <a:gd name="T28" fmla="*/ 57 w 84"/>
                  <a:gd name="T29" fmla="*/ 4 h 18"/>
                  <a:gd name="T30" fmla="*/ 56 w 84"/>
                  <a:gd name="T31" fmla="*/ 4 h 18"/>
                  <a:gd name="T32" fmla="*/ 48 w 84"/>
                  <a:gd name="T33" fmla="*/ 6 h 18"/>
                  <a:gd name="T34" fmla="*/ 18 w 84"/>
                  <a:gd name="T35" fmla="*/ 12 h 18"/>
                  <a:gd name="T36" fmla="*/ 52 w 84"/>
                  <a:gd name="T37" fmla="*/ 1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84" h="18">
                    <a:moveTo>
                      <a:pt x="83" y="14"/>
                    </a:moveTo>
                    <a:cubicBezTo>
                      <a:pt x="68" y="14"/>
                      <a:pt x="68" y="14"/>
                      <a:pt x="68" y="14"/>
                    </a:cubicBezTo>
                    <a:cubicBezTo>
                      <a:pt x="66" y="18"/>
                      <a:pt x="66" y="18"/>
                      <a:pt x="66" y="18"/>
                    </a:cubicBezTo>
                    <a:cubicBezTo>
                      <a:pt x="49" y="18"/>
                      <a:pt x="49" y="18"/>
                      <a:pt x="49" y="18"/>
                    </a:cubicBezTo>
                    <a:cubicBezTo>
                      <a:pt x="51" y="14"/>
                      <a:pt x="51" y="14"/>
                      <a:pt x="51" y="14"/>
                    </a:cubicBezTo>
                    <a:cubicBezTo>
                      <a:pt x="34" y="14"/>
                      <a:pt x="17" y="14"/>
                      <a:pt x="0" y="14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20" y="8"/>
                      <a:pt x="39" y="4"/>
                      <a:pt x="57" y="0"/>
                    </a:cubicBezTo>
                    <a:cubicBezTo>
                      <a:pt x="75" y="0"/>
                      <a:pt x="75" y="0"/>
                      <a:pt x="75" y="0"/>
                    </a:cubicBezTo>
                    <a:cubicBezTo>
                      <a:pt x="69" y="12"/>
                      <a:pt x="69" y="12"/>
                      <a:pt x="69" y="12"/>
                    </a:cubicBezTo>
                    <a:cubicBezTo>
                      <a:pt x="84" y="12"/>
                      <a:pt x="84" y="12"/>
                      <a:pt x="84" y="12"/>
                    </a:cubicBezTo>
                    <a:lnTo>
                      <a:pt x="83" y="14"/>
                    </a:lnTo>
                    <a:close/>
                    <a:moveTo>
                      <a:pt x="52" y="12"/>
                    </a:moveTo>
                    <a:cubicBezTo>
                      <a:pt x="54" y="8"/>
                      <a:pt x="54" y="8"/>
                      <a:pt x="54" y="8"/>
                    </a:cubicBezTo>
                    <a:cubicBezTo>
                      <a:pt x="57" y="4"/>
                      <a:pt x="57" y="4"/>
                      <a:pt x="57" y="4"/>
                    </a:cubicBezTo>
                    <a:cubicBezTo>
                      <a:pt x="56" y="4"/>
                      <a:pt x="56" y="4"/>
                      <a:pt x="56" y="4"/>
                    </a:cubicBezTo>
                    <a:cubicBezTo>
                      <a:pt x="48" y="6"/>
                      <a:pt x="48" y="6"/>
                      <a:pt x="48" y="6"/>
                    </a:cubicBezTo>
                    <a:cubicBezTo>
                      <a:pt x="38" y="8"/>
                      <a:pt x="28" y="10"/>
                      <a:pt x="18" y="12"/>
                    </a:cubicBezTo>
                    <a:cubicBezTo>
                      <a:pt x="29" y="12"/>
                      <a:pt x="40" y="12"/>
                      <a:pt x="52" y="1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1" name="Freeform 478"/>
              <p:cNvSpPr>
                <a:spLocks/>
              </p:cNvSpPr>
              <p:nvPr/>
            </p:nvSpPr>
            <p:spPr bwMode="auto">
              <a:xfrm>
                <a:off x="-566738" y="881063"/>
                <a:ext cx="255588" cy="66675"/>
              </a:xfrm>
              <a:custGeom>
                <a:avLst/>
                <a:gdLst>
                  <a:gd name="T0" fmla="*/ 18 w 68"/>
                  <a:gd name="T1" fmla="*/ 18 h 18"/>
                  <a:gd name="T2" fmla="*/ 0 w 68"/>
                  <a:gd name="T3" fmla="*/ 18 h 18"/>
                  <a:gd name="T4" fmla="*/ 5 w 68"/>
                  <a:gd name="T5" fmla="*/ 0 h 18"/>
                  <a:gd name="T6" fmla="*/ 68 w 68"/>
                  <a:gd name="T7" fmla="*/ 0 h 18"/>
                  <a:gd name="T8" fmla="*/ 67 w 68"/>
                  <a:gd name="T9" fmla="*/ 3 h 18"/>
                  <a:gd name="T10" fmla="*/ 23 w 68"/>
                  <a:gd name="T11" fmla="*/ 3 h 18"/>
                  <a:gd name="T12" fmla="*/ 21 w 68"/>
                  <a:gd name="T13" fmla="*/ 8 h 18"/>
                  <a:gd name="T14" fmla="*/ 63 w 68"/>
                  <a:gd name="T15" fmla="*/ 8 h 18"/>
                  <a:gd name="T16" fmla="*/ 62 w 68"/>
                  <a:gd name="T17" fmla="*/ 11 h 18"/>
                  <a:gd name="T18" fmla="*/ 20 w 68"/>
                  <a:gd name="T19" fmla="*/ 11 h 18"/>
                  <a:gd name="T20" fmla="*/ 18 w 68"/>
                  <a:gd name="T21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8" h="18">
                    <a:moveTo>
                      <a:pt x="18" y="18"/>
                    </a:moveTo>
                    <a:cubicBezTo>
                      <a:pt x="12" y="18"/>
                      <a:pt x="6" y="18"/>
                      <a:pt x="0" y="18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26" y="0"/>
                      <a:pt x="47" y="0"/>
                      <a:pt x="68" y="0"/>
                    </a:cubicBezTo>
                    <a:cubicBezTo>
                      <a:pt x="67" y="3"/>
                      <a:pt x="67" y="3"/>
                      <a:pt x="67" y="3"/>
                    </a:cubicBezTo>
                    <a:cubicBezTo>
                      <a:pt x="52" y="3"/>
                      <a:pt x="38" y="3"/>
                      <a:pt x="23" y="3"/>
                    </a:cubicBezTo>
                    <a:cubicBezTo>
                      <a:pt x="21" y="8"/>
                      <a:pt x="21" y="8"/>
                      <a:pt x="21" y="8"/>
                    </a:cubicBezTo>
                    <a:cubicBezTo>
                      <a:pt x="35" y="8"/>
                      <a:pt x="49" y="8"/>
                      <a:pt x="63" y="8"/>
                    </a:cubicBezTo>
                    <a:cubicBezTo>
                      <a:pt x="62" y="11"/>
                      <a:pt x="62" y="11"/>
                      <a:pt x="62" y="11"/>
                    </a:cubicBezTo>
                    <a:cubicBezTo>
                      <a:pt x="48" y="11"/>
                      <a:pt x="34" y="11"/>
                      <a:pt x="20" y="11"/>
                    </a:cubicBezTo>
                    <a:lnTo>
                      <a:pt x="18" y="1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2" name="Freeform 479"/>
              <p:cNvSpPr>
                <a:spLocks/>
              </p:cNvSpPr>
              <p:nvPr/>
            </p:nvSpPr>
            <p:spPr bwMode="auto">
              <a:xfrm>
                <a:off x="-274638" y="881063"/>
                <a:ext cx="274638" cy="66675"/>
              </a:xfrm>
              <a:custGeom>
                <a:avLst/>
                <a:gdLst>
                  <a:gd name="T0" fmla="*/ 38 w 73"/>
                  <a:gd name="T1" fmla="*/ 7 h 18"/>
                  <a:gd name="T2" fmla="*/ 64 w 73"/>
                  <a:gd name="T3" fmla="*/ 9 h 18"/>
                  <a:gd name="T4" fmla="*/ 73 w 73"/>
                  <a:gd name="T5" fmla="*/ 12 h 18"/>
                  <a:gd name="T6" fmla="*/ 60 w 73"/>
                  <a:gd name="T7" fmla="*/ 17 h 18"/>
                  <a:gd name="T8" fmla="*/ 28 w 73"/>
                  <a:gd name="T9" fmla="*/ 18 h 18"/>
                  <a:gd name="T10" fmla="*/ 0 w 73"/>
                  <a:gd name="T11" fmla="*/ 18 h 18"/>
                  <a:gd name="T12" fmla="*/ 0 w 73"/>
                  <a:gd name="T13" fmla="*/ 15 h 18"/>
                  <a:gd name="T14" fmla="*/ 14 w 73"/>
                  <a:gd name="T15" fmla="*/ 16 h 18"/>
                  <a:gd name="T16" fmla="*/ 29 w 73"/>
                  <a:gd name="T17" fmla="*/ 16 h 18"/>
                  <a:gd name="T18" fmla="*/ 47 w 73"/>
                  <a:gd name="T19" fmla="*/ 15 h 18"/>
                  <a:gd name="T20" fmla="*/ 54 w 73"/>
                  <a:gd name="T21" fmla="*/ 13 h 18"/>
                  <a:gd name="T22" fmla="*/ 30 w 73"/>
                  <a:gd name="T23" fmla="*/ 9 h 18"/>
                  <a:gd name="T24" fmla="*/ 21 w 73"/>
                  <a:gd name="T25" fmla="*/ 10 h 18"/>
                  <a:gd name="T26" fmla="*/ 12 w 73"/>
                  <a:gd name="T27" fmla="*/ 10 h 18"/>
                  <a:gd name="T28" fmla="*/ 4 w 73"/>
                  <a:gd name="T29" fmla="*/ 9 h 18"/>
                  <a:gd name="T30" fmla="*/ 11 w 73"/>
                  <a:gd name="T31" fmla="*/ 0 h 18"/>
                  <a:gd name="T32" fmla="*/ 68 w 73"/>
                  <a:gd name="T33" fmla="*/ 0 h 18"/>
                  <a:gd name="T34" fmla="*/ 67 w 73"/>
                  <a:gd name="T35" fmla="*/ 3 h 18"/>
                  <a:gd name="T36" fmla="*/ 26 w 73"/>
                  <a:gd name="T37" fmla="*/ 3 h 18"/>
                  <a:gd name="T38" fmla="*/ 22 w 73"/>
                  <a:gd name="T39" fmla="*/ 8 h 18"/>
                  <a:gd name="T40" fmla="*/ 29 w 73"/>
                  <a:gd name="T41" fmla="*/ 7 h 18"/>
                  <a:gd name="T42" fmla="*/ 38 w 73"/>
                  <a:gd name="T43" fmla="*/ 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73" h="18">
                    <a:moveTo>
                      <a:pt x="38" y="7"/>
                    </a:moveTo>
                    <a:cubicBezTo>
                      <a:pt x="49" y="7"/>
                      <a:pt x="58" y="8"/>
                      <a:pt x="64" y="9"/>
                    </a:cubicBezTo>
                    <a:cubicBezTo>
                      <a:pt x="70" y="9"/>
                      <a:pt x="73" y="12"/>
                      <a:pt x="73" y="12"/>
                    </a:cubicBezTo>
                    <a:cubicBezTo>
                      <a:pt x="73" y="12"/>
                      <a:pt x="68" y="16"/>
                      <a:pt x="60" y="17"/>
                    </a:cubicBezTo>
                    <a:cubicBezTo>
                      <a:pt x="53" y="18"/>
                      <a:pt x="42" y="18"/>
                      <a:pt x="28" y="18"/>
                    </a:cubicBezTo>
                    <a:cubicBezTo>
                      <a:pt x="16" y="18"/>
                      <a:pt x="6" y="18"/>
                      <a:pt x="0" y="18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14" y="16"/>
                      <a:pt x="14" y="16"/>
                      <a:pt x="14" y="16"/>
                    </a:cubicBezTo>
                    <a:cubicBezTo>
                      <a:pt x="29" y="16"/>
                      <a:pt x="29" y="16"/>
                      <a:pt x="29" y="16"/>
                    </a:cubicBezTo>
                    <a:cubicBezTo>
                      <a:pt x="37" y="16"/>
                      <a:pt x="47" y="15"/>
                      <a:pt x="47" y="15"/>
                    </a:cubicBezTo>
                    <a:cubicBezTo>
                      <a:pt x="54" y="13"/>
                      <a:pt x="54" y="13"/>
                      <a:pt x="54" y="13"/>
                    </a:cubicBezTo>
                    <a:cubicBezTo>
                      <a:pt x="54" y="13"/>
                      <a:pt x="47" y="9"/>
                      <a:pt x="30" y="9"/>
                    </a:cubicBezTo>
                    <a:cubicBezTo>
                      <a:pt x="21" y="10"/>
                      <a:pt x="21" y="10"/>
                      <a:pt x="21" y="10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30" y="0"/>
                      <a:pt x="49" y="0"/>
                      <a:pt x="68" y="0"/>
                    </a:cubicBezTo>
                    <a:cubicBezTo>
                      <a:pt x="67" y="3"/>
                      <a:pt x="67" y="3"/>
                      <a:pt x="67" y="3"/>
                    </a:cubicBezTo>
                    <a:cubicBezTo>
                      <a:pt x="54" y="3"/>
                      <a:pt x="40" y="3"/>
                      <a:pt x="26" y="3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9" y="7"/>
                      <a:pt x="29" y="7"/>
                      <a:pt x="29" y="7"/>
                    </a:cubicBezTo>
                    <a:lnTo>
                      <a:pt x="38" y="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3" name="Freeform 480"/>
              <p:cNvSpPr>
                <a:spLocks/>
              </p:cNvSpPr>
              <p:nvPr/>
            </p:nvSpPr>
            <p:spPr bwMode="auto">
              <a:xfrm>
                <a:off x="4511675" y="881063"/>
                <a:ext cx="236538" cy="66675"/>
              </a:xfrm>
              <a:custGeom>
                <a:avLst/>
                <a:gdLst>
                  <a:gd name="T0" fmla="*/ 18 w 63"/>
                  <a:gd name="T1" fmla="*/ 18 h 18"/>
                  <a:gd name="T2" fmla="*/ 0 w 63"/>
                  <a:gd name="T3" fmla="*/ 18 h 18"/>
                  <a:gd name="T4" fmla="*/ 1 w 63"/>
                  <a:gd name="T5" fmla="*/ 0 h 18"/>
                  <a:gd name="T6" fmla="*/ 63 w 63"/>
                  <a:gd name="T7" fmla="*/ 0 h 18"/>
                  <a:gd name="T8" fmla="*/ 63 w 63"/>
                  <a:gd name="T9" fmla="*/ 3 h 18"/>
                  <a:gd name="T10" fmla="*/ 19 w 63"/>
                  <a:gd name="T11" fmla="*/ 3 h 18"/>
                  <a:gd name="T12" fmla="*/ 18 w 63"/>
                  <a:gd name="T13" fmla="*/ 8 h 18"/>
                  <a:gd name="T14" fmla="*/ 60 w 63"/>
                  <a:gd name="T15" fmla="*/ 8 h 18"/>
                  <a:gd name="T16" fmla="*/ 60 w 63"/>
                  <a:gd name="T17" fmla="*/ 11 h 18"/>
                  <a:gd name="T18" fmla="*/ 18 w 63"/>
                  <a:gd name="T19" fmla="*/ 11 h 18"/>
                  <a:gd name="T20" fmla="*/ 18 w 63"/>
                  <a:gd name="T21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3" h="18">
                    <a:moveTo>
                      <a:pt x="18" y="18"/>
                    </a:moveTo>
                    <a:cubicBezTo>
                      <a:pt x="12" y="18"/>
                      <a:pt x="6" y="18"/>
                      <a:pt x="0" y="18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2" y="0"/>
                      <a:pt x="43" y="0"/>
                      <a:pt x="63" y="0"/>
                    </a:cubicBezTo>
                    <a:cubicBezTo>
                      <a:pt x="63" y="3"/>
                      <a:pt x="63" y="3"/>
                      <a:pt x="63" y="3"/>
                    </a:cubicBezTo>
                    <a:cubicBezTo>
                      <a:pt x="48" y="3"/>
                      <a:pt x="34" y="3"/>
                      <a:pt x="19" y="3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32" y="8"/>
                      <a:pt x="46" y="8"/>
                      <a:pt x="60" y="8"/>
                    </a:cubicBezTo>
                    <a:cubicBezTo>
                      <a:pt x="60" y="11"/>
                      <a:pt x="60" y="11"/>
                      <a:pt x="60" y="11"/>
                    </a:cubicBezTo>
                    <a:cubicBezTo>
                      <a:pt x="46" y="11"/>
                      <a:pt x="32" y="11"/>
                      <a:pt x="18" y="11"/>
                    </a:cubicBezTo>
                    <a:lnTo>
                      <a:pt x="18" y="1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4" name="Freeform 481"/>
              <p:cNvSpPr>
                <a:spLocks noEditPoints="1"/>
              </p:cNvSpPr>
              <p:nvPr/>
            </p:nvSpPr>
            <p:spPr bwMode="auto">
              <a:xfrm>
                <a:off x="4792663" y="881063"/>
                <a:ext cx="280988" cy="66675"/>
              </a:xfrm>
              <a:custGeom>
                <a:avLst/>
                <a:gdLst>
                  <a:gd name="T0" fmla="*/ 0 w 75"/>
                  <a:gd name="T1" fmla="*/ 11 h 18"/>
                  <a:gd name="T2" fmla="*/ 54 w 75"/>
                  <a:gd name="T3" fmla="*/ 0 h 18"/>
                  <a:gd name="T4" fmla="*/ 68 w 75"/>
                  <a:gd name="T5" fmla="*/ 0 h 18"/>
                  <a:gd name="T6" fmla="*/ 68 w 75"/>
                  <a:gd name="T7" fmla="*/ 3 h 18"/>
                  <a:gd name="T8" fmla="*/ 54 w 75"/>
                  <a:gd name="T9" fmla="*/ 3 h 18"/>
                  <a:gd name="T10" fmla="*/ 28 w 75"/>
                  <a:gd name="T11" fmla="*/ 4 h 18"/>
                  <a:gd name="T12" fmla="*/ 18 w 75"/>
                  <a:gd name="T13" fmla="*/ 9 h 18"/>
                  <a:gd name="T14" fmla="*/ 19 w 75"/>
                  <a:gd name="T15" fmla="*/ 9 h 18"/>
                  <a:gd name="T16" fmla="*/ 29 w 75"/>
                  <a:gd name="T17" fmla="*/ 8 h 18"/>
                  <a:gd name="T18" fmla="*/ 44 w 75"/>
                  <a:gd name="T19" fmla="*/ 7 h 18"/>
                  <a:gd name="T20" fmla="*/ 67 w 75"/>
                  <a:gd name="T21" fmla="*/ 8 h 18"/>
                  <a:gd name="T22" fmla="*/ 75 w 75"/>
                  <a:gd name="T23" fmla="*/ 12 h 18"/>
                  <a:gd name="T24" fmla="*/ 66 w 75"/>
                  <a:gd name="T25" fmla="*/ 17 h 18"/>
                  <a:gd name="T26" fmla="*/ 39 w 75"/>
                  <a:gd name="T27" fmla="*/ 18 h 18"/>
                  <a:gd name="T28" fmla="*/ 18 w 75"/>
                  <a:gd name="T29" fmla="*/ 18 h 18"/>
                  <a:gd name="T30" fmla="*/ 5 w 75"/>
                  <a:gd name="T31" fmla="*/ 15 h 18"/>
                  <a:gd name="T32" fmla="*/ 0 w 75"/>
                  <a:gd name="T33" fmla="*/ 11 h 18"/>
                  <a:gd name="T34" fmla="*/ 39 w 75"/>
                  <a:gd name="T35" fmla="*/ 16 h 18"/>
                  <a:gd name="T36" fmla="*/ 53 w 75"/>
                  <a:gd name="T37" fmla="*/ 15 h 18"/>
                  <a:gd name="T38" fmla="*/ 58 w 75"/>
                  <a:gd name="T39" fmla="*/ 12 h 18"/>
                  <a:gd name="T40" fmla="*/ 53 w 75"/>
                  <a:gd name="T41" fmla="*/ 10 h 18"/>
                  <a:gd name="T42" fmla="*/ 39 w 75"/>
                  <a:gd name="T43" fmla="*/ 9 h 18"/>
                  <a:gd name="T44" fmla="*/ 29 w 75"/>
                  <a:gd name="T45" fmla="*/ 10 h 18"/>
                  <a:gd name="T46" fmla="*/ 21 w 75"/>
                  <a:gd name="T47" fmla="*/ 11 h 18"/>
                  <a:gd name="T48" fmla="*/ 18 w 75"/>
                  <a:gd name="T49" fmla="*/ 12 h 18"/>
                  <a:gd name="T50" fmla="*/ 24 w 75"/>
                  <a:gd name="T51" fmla="*/ 15 h 18"/>
                  <a:gd name="T52" fmla="*/ 39 w 75"/>
                  <a:gd name="T53" fmla="*/ 1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75" h="18">
                    <a:moveTo>
                      <a:pt x="0" y="11"/>
                    </a:moveTo>
                    <a:cubicBezTo>
                      <a:pt x="1" y="4"/>
                      <a:pt x="19" y="0"/>
                      <a:pt x="54" y="0"/>
                    </a:cubicBezTo>
                    <a:cubicBezTo>
                      <a:pt x="68" y="0"/>
                      <a:pt x="68" y="0"/>
                      <a:pt x="68" y="0"/>
                    </a:cubicBezTo>
                    <a:cubicBezTo>
                      <a:pt x="68" y="3"/>
                      <a:pt x="68" y="3"/>
                      <a:pt x="68" y="3"/>
                    </a:cubicBezTo>
                    <a:cubicBezTo>
                      <a:pt x="54" y="3"/>
                      <a:pt x="54" y="3"/>
                      <a:pt x="54" y="3"/>
                    </a:cubicBezTo>
                    <a:cubicBezTo>
                      <a:pt x="43" y="3"/>
                      <a:pt x="34" y="3"/>
                      <a:pt x="28" y="4"/>
                    </a:cubicBezTo>
                    <a:cubicBezTo>
                      <a:pt x="22" y="5"/>
                      <a:pt x="18" y="9"/>
                      <a:pt x="18" y="9"/>
                    </a:cubicBezTo>
                    <a:cubicBezTo>
                      <a:pt x="19" y="9"/>
                      <a:pt x="19" y="9"/>
                      <a:pt x="19" y="9"/>
                    </a:cubicBezTo>
                    <a:cubicBezTo>
                      <a:pt x="29" y="8"/>
                      <a:pt x="29" y="8"/>
                      <a:pt x="29" y="8"/>
                    </a:cubicBezTo>
                    <a:cubicBezTo>
                      <a:pt x="44" y="7"/>
                      <a:pt x="44" y="7"/>
                      <a:pt x="44" y="7"/>
                    </a:cubicBezTo>
                    <a:cubicBezTo>
                      <a:pt x="54" y="7"/>
                      <a:pt x="67" y="8"/>
                      <a:pt x="67" y="8"/>
                    </a:cubicBezTo>
                    <a:cubicBezTo>
                      <a:pt x="75" y="12"/>
                      <a:pt x="75" y="12"/>
                      <a:pt x="75" y="12"/>
                    </a:cubicBezTo>
                    <a:cubicBezTo>
                      <a:pt x="75" y="12"/>
                      <a:pt x="72" y="16"/>
                      <a:pt x="66" y="17"/>
                    </a:cubicBezTo>
                    <a:cubicBezTo>
                      <a:pt x="59" y="18"/>
                      <a:pt x="50" y="18"/>
                      <a:pt x="39" y="18"/>
                    </a:cubicBezTo>
                    <a:cubicBezTo>
                      <a:pt x="31" y="18"/>
                      <a:pt x="18" y="18"/>
                      <a:pt x="18" y="18"/>
                    </a:cubicBezTo>
                    <a:cubicBezTo>
                      <a:pt x="5" y="15"/>
                      <a:pt x="5" y="15"/>
                      <a:pt x="5" y="15"/>
                    </a:cubicBezTo>
                    <a:lnTo>
                      <a:pt x="0" y="11"/>
                    </a:lnTo>
                    <a:close/>
                    <a:moveTo>
                      <a:pt x="39" y="16"/>
                    </a:moveTo>
                    <a:cubicBezTo>
                      <a:pt x="45" y="16"/>
                      <a:pt x="53" y="15"/>
                      <a:pt x="53" y="15"/>
                    </a:cubicBezTo>
                    <a:cubicBezTo>
                      <a:pt x="58" y="12"/>
                      <a:pt x="58" y="12"/>
                      <a:pt x="58" y="12"/>
                    </a:cubicBezTo>
                    <a:cubicBezTo>
                      <a:pt x="53" y="10"/>
                      <a:pt x="53" y="10"/>
                      <a:pt x="53" y="10"/>
                    </a:cubicBezTo>
                    <a:cubicBezTo>
                      <a:pt x="53" y="10"/>
                      <a:pt x="46" y="9"/>
                      <a:pt x="39" y="9"/>
                    </a:cubicBezTo>
                    <a:cubicBezTo>
                      <a:pt x="29" y="10"/>
                      <a:pt x="29" y="10"/>
                      <a:pt x="29" y="10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18" y="12"/>
                      <a:pt x="18" y="12"/>
                      <a:pt x="18" y="12"/>
                    </a:cubicBezTo>
                    <a:cubicBezTo>
                      <a:pt x="24" y="15"/>
                      <a:pt x="24" y="15"/>
                      <a:pt x="24" y="15"/>
                    </a:cubicBezTo>
                    <a:cubicBezTo>
                      <a:pt x="24" y="15"/>
                      <a:pt x="33" y="16"/>
                      <a:pt x="39" y="1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5" name="Freeform 482"/>
              <p:cNvSpPr>
                <a:spLocks/>
              </p:cNvSpPr>
              <p:nvPr/>
            </p:nvSpPr>
            <p:spPr bwMode="auto">
              <a:xfrm>
                <a:off x="9574213" y="881063"/>
                <a:ext cx="236538" cy="66675"/>
              </a:xfrm>
              <a:custGeom>
                <a:avLst/>
                <a:gdLst>
                  <a:gd name="T0" fmla="*/ 21 w 63"/>
                  <a:gd name="T1" fmla="*/ 18 h 18"/>
                  <a:gd name="T2" fmla="*/ 3 w 63"/>
                  <a:gd name="T3" fmla="*/ 18 h 18"/>
                  <a:gd name="T4" fmla="*/ 0 w 63"/>
                  <a:gd name="T5" fmla="*/ 0 h 18"/>
                  <a:gd name="T6" fmla="*/ 63 w 63"/>
                  <a:gd name="T7" fmla="*/ 0 h 18"/>
                  <a:gd name="T8" fmla="*/ 63 w 63"/>
                  <a:gd name="T9" fmla="*/ 3 h 18"/>
                  <a:gd name="T10" fmla="*/ 19 w 63"/>
                  <a:gd name="T11" fmla="*/ 3 h 18"/>
                  <a:gd name="T12" fmla="*/ 19 w 63"/>
                  <a:gd name="T13" fmla="*/ 8 h 18"/>
                  <a:gd name="T14" fmla="*/ 61 w 63"/>
                  <a:gd name="T15" fmla="*/ 8 h 18"/>
                  <a:gd name="T16" fmla="*/ 62 w 63"/>
                  <a:gd name="T17" fmla="*/ 11 h 18"/>
                  <a:gd name="T18" fmla="*/ 20 w 63"/>
                  <a:gd name="T19" fmla="*/ 11 h 18"/>
                  <a:gd name="T20" fmla="*/ 21 w 63"/>
                  <a:gd name="T21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3" h="18">
                    <a:moveTo>
                      <a:pt x="21" y="18"/>
                    </a:moveTo>
                    <a:cubicBezTo>
                      <a:pt x="15" y="18"/>
                      <a:pt x="9" y="18"/>
                      <a:pt x="3" y="18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1" y="0"/>
                      <a:pt x="42" y="0"/>
                      <a:pt x="63" y="0"/>
                    </a:cubicBezTo>
                    <a:cubicBezTo>
                      <a:pt x="63" y="3"/>
                      <a:pt x="63" y="3"/>
                      <a:pt x="63" y="3"/>
                    </a:cubicBezTo>
                    <a:cubicBezTo>
                      <a:pt x="48" y="3"/>
                      <a:pt x="34" y="3"/>
                      <a:pt x="19" y="3"/>
                    </a:cubicBezTo>
                    <a:cubicBezTo>
                      <a:pt x="19" y="8"/>
                      <a:pt x="19" y="8"/>
                      <a:pt x="19" y="8"/>
                    </a:cubicBezTo>
                    <a:cubicBezTo>
                      <a:pt x="33" y="8"/>
                      <a:pt x="47" y="8"/>
                      <a:pt x="61" y="8"/>
                    </a:cubicBezTo>
                    <a:cubicBezTo>
                      <a:pt x="62" y="11"/>
                      <a:pt x="62" y="11"/>
                      <a:pt x="62" y="11"/>
                    </a:cubicBezTo>
                    <a:cubicBezTo>
                      <a:pt x="48" y="11"/>
                      <a:pt x="34" y="11"/>
                      <a:pt x="20" y="11"/>
                    </a:cubicBezTo>
                    <a:lnTo>
                      <a:pt x="21" y="1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6" name="Freeform 483"/>
              <p:cNvSpPr>
                <a:spLocks/>
              </p:cNvSpPr>
              <p:nvPr/>
            </p:nvSpPr>
            <p:spPr bwMode="auto">
              <a:xfrm>
                <a:off x="9852025" y="881063"/>
                <a:ext cx="288925" cy="66675"/>
              </a:xfrm>
              <a:custGeom>
                <a:avLst/>
                <a:gdLst>
                  <a:gd name="T0" fmla="*/ 16 w 77"/>
                  <a:gd name="T1" fmla="*/ 18 h 18"/>
                  <a:gd name="T2" fmla="*/ 58 w 77"/>
                  <a:gd name="T3" fmla="*/ 3 h 18"/>
                  <a:gd name="T4" fmla="*/ 0 w 77"/>
                  <a:gd name="T5" fmla="*/ 3 h 18"/>
                  <a:gd name="T6" fmla="*/ 0 w 77"/>
                  <a:gd name="T7" fmla="*/ 0 h 18"/>
                  <a:gd name="T8" fmla="*/ 76 w 77"/>
                  <a:gd name="T9" fmla="*/ 0 h 18"/>
                  <a:gd name="T10" fmla="*/ 77 w 77"/>
                  <a:gd name="T11" fmla="*/ 3 h 18"/>
                  <a:gd name="T12" fmla="*/ 36 w 77"/>
                  <a:gd name="T13" fmla="*/ 18 h 18"/>
                  <a:gd name="T14" fmla="*/ 16 w 77"/>
                  <a:gd name="T15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7" h="18">
                    <a:moveTo>
                      <a:pt x="16" y="18"/>
                    </a:moveTo>
                    <a:cubicBezTo>
                      <a:pt x="30" y="13"/>
                      <a:pt x="44" y="8"/>
                      <a:pt x="58" y="3"/>
                    </a:cubicBezTo>
                    <a:cubicBezTo>
                      <a:pt x="39" y="3"/>
                      <a:pt x="19" y="3"/>
                      <a:pt x="0" y="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5" y="0"/>
                      <a:pt x="51" y="0"/>
                      <a:pt x="76" y="0"/>
                    </a:cubicBezTo>
                    <a:cubicBezTo>
                      <a:pt x="77" y="3"/>
                      <a:pt x="77" y="3"/>
                      <a:pt x="77" y="3"/>
                    </a:cubicBezTo>
                    <a:cubicBezTo>
                      <a:pt x="63" y="8"/>
                      <a:pt x="49" y="13"/>
                      <a:pt x="36" y="18"/>
                    </a:cubicBezTo>
                    <a:cubicBezTo>
                      <a:pt x="29" y="18"/>
                      <a:pt x="23" y="18"/>
                      <a:pt x="16" y="1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7" name="Freeform 484"/>
              <p:cNvSpPr>
                <a:spLocks/>
              </p:cNvSpPr>
              <p:nvPr/>
            </p:nvSpPr>
            <p:spPr bwMode="auto">
              <a:xfrm>
                <a:off x="14638338" y="881063"/>
                <a:ext cx="236538" cy="66675"/>
              </a:xfrm>
              <a:custGeom>
                <a:avLst/>
                <a:gdLst>
                  <a:gd name="T0" fmla="*/ 24 w 63"/>
                  <a:gd name="T1" fmla="*/ 18 h 18"/>
                  <a:gd name="T2" fmla="*/ 6 w 63"/>
                  <a:gd name="T3" fmla="*/ 18 h 18"/>
                  <a:gd name="T4" fmla="*/ 0 w 63"/>
                  <a:gd name="T5" fmla="*/ 0 h 18"/>
                  <a:gd name="T6" fmla="*/ 62 w 63"/>
                  <a:gd name="T7" fmla="*/ 0 h 18"/>
                  <a:gd name="T8" fmla="*/ 63 w 63"/>
                  <a:gd name="T9" fmla="*/ 3 h 18"/>
                  <a:gd name="T10" fmla="*/ 19 w 63"/>
                  <a:gd name="T11" fmla="*/ 3 h 18"/>
                  <a:gd name="T12" fmla="*/ 21 w 63"/>
                  <a:gd name="T13" fmla="*/ 8 h 18"/>
                  <a:gd name="T14" fmla="*/ 63 w 63"/>
                  <a:gd name="T15" fmla="*/ 8 h 18"/>
                  <a:gd name="T16" fmla="*/ 63 w 63"/>
                  <a:gd name="T17" fmla="*/ 11 h 18"/>
                  <a:gd name="T18" fmla="*/ 22 w 63"/>
                  <a:gd name="T19" fmla="*/ 11 h 18"/>
                  <a:gd name="T20" fmla="*/ 24 w 63"/>
                  <a:gd name="T21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3" h="18">
                    <a:moveTo>
                      <a:pt x="24" y="18"/>
                    </a:moveTo>
                    <a:cubicBezTo>
                      <a:pt x="18" y="18"/>
                      <a:pt x="12" y="18"/>
                      <a:pt x="6" y="18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0" y="0"/>
                      <a:pt x="41" y="0"/>
                      <a:pt x="62" y="0"/>
                    </a:cubicBezTo>
                    <a:cubicBezTo>
                      <a:pt x="63" y="3"/>
                      <a:pt x="63" y="3"/>
                      <a:pt x="63" y="3"/>
                    </a:cubicBezTo>
                    <a:cubicBezTo>
                      <a:pt x="48" y="3"/>
                      <a:pt x="34" y="3"/>
                      <a:pt x="19" y="3"/>
                    </a:cubicBezTo>
                    <a:cubicBezTo>
                      <a:pt x="21" y="8"/>
                      <a:pt x="21" y="8"/>
                      <a:pt x="21" y="8"/>
                    </a:cubicBezTo>
                    <a:cubicBezTo>
                      <a:pt x="35" y="8"/>
                      <a:pt x="49" y="8"/>
                      <a:pt x="63" y="8"/>
                    </a:cubicBezTo>
                    <a:cubicBezTo>
                      <a:pt x="63" y="11"/>
                      <a:pt x="63" y="11"/>
                      <a:pt x="63" y="11"/>
                    </a:cubicBezTo>
                    <a:cubicBezTo>
                      <a:pt x="50" y="11"/>
                      <a:pt x="36" y="11"/>
                      <a:pt x="22" y="11"/>
                    </a:cubicBezTo>
                    <a:lnTo>
                      <a:pt x="24" y="1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8" name="Freeform 485"/>
              <p:cNvSpPr>
                <a:spLocks noEditPoints="1"/>
              </p:cNvSpPr>
              <p:nvPr/>
            </p:nvSpPr>
            <p:spPr bwMode="auto">
              <a:xfrm>
                <a:off x="14933613" y="881063"/>
                <a:ext cx="285750" cy="66675"/>
              </a:xfrm>
              <a:custGeom>
                <a:avLst/>
                <a:gdLst>
                  <a:gd name="T0" fmla="*/ 33 w 76"/>
                  <a:gd name="T1" fmla="*/ 0 h 18"/>
                  <a:gd name="T2" fmla="*/ 58 w 76"/>
                  <a:gd name="T3" fmla="*/ 1 h 18"/>
                  <a:gd name="T4" fmla="*/ 68 w 76"/>
                  <a:gd name="T5" fmla="*/ 5 h 18"/>
                  <a:gd name="T6" fmla="*/ 50 w 76"/>
                  <a:gd name="T7" fmla="*/ 9 h 18"/>
                  <a:gd name="T8" fmla="*/ 69 w 76"/>
                  <a:gd name="T9" fmla="*/ 11 h 18"/>
                  <a:gd name="T10" fmla="*/ 76 w 76"/>
                  <a:gd name="T11" fmla="*/ 14 h 18"/>
                  <a:gd name="T12" fmla="*/ 67 w 76"/>
                  <a:gd name="T13" fmla="*/ 17 h 18"/>
                  <a:gd name="T14" fmla="*/ 40 w 76"/>
                  <a:gd name="T15" fmla="*/ 18 h 18"/>
                  <a:gd name="T16" fmla="*/ 12 w 76"/>
                  <a:gd name="T17" fmla="*/ 17 h 18"/>
                  <a:gd name="T18" fmla="*/ 0 w 76"/>
                  <a:gd name="T19" fmla="*/ 14 h 18"/>
                  <a:gd name="T20" fmla="*/ 5 w 76"/>
                  <a:gd name="T21" fmla="*/ 11 h 18"/>
                  <a:gd name="T22" fmla="*/ 21 w 76"/>
                  <a:gd name="T23" fmla="*/ 9 h 18"/>
                  <a:gd name="T24" fmla="*/ 5 w 76"/>
                  <a:gd name="T25" fmla="*/ 7 h 18"/>
                  <a:gd name="T26" fmla="*/ 0 w 76"/>
                  <a:gd name="T27" fmla="*/ 5 h 18"/>
                  <a:gd name="T28" fmla="*/ 9 w 76"/>
                  <a:gd name="T29" fmla="*/ 1 h 18"/>
                  <a:gd name="T30" fmla="*/ 33 w 76"/>
                  <a:gd name="T31" fmla="*/ 0 h 18"/>
                  <a:gd name="T32" fmla="*/ 17 w 76"/>
                  <a:gd name="T33" fmla="*/ 14 h 18"/>
                  <a:gd name="T34" fmla="*/ 24 w 76"/>
                  <a:gd name="T35" fmla="*/ 15 h 18"/>
                  <a:gd name="T36" fmla="*/ 39 w 76"/>
                  <a:gd name="T37" fmla="*/ 16 h 18"/>
                  <a:gd name="T38" fmla="*/ 54 w 76"/>
                  <a:gd name="T39" fmla="*/ 15 h 18"/>
                  <a:gd name="T40" fmla="*/ 59 w 76"/>
                  <a:gd name="T41" fmla="*/ 14 h 18"/>
                  <a:gd name="T42" fmla="*/ 53 w 76"/>
                  <a:gd name="T43" fmla="*/ 12 h 18"/>
                  <a:gd name="T44" fmla="*/ 37 w 76"/>
                  <a:gd name="T45" fmla="*/ 10 h 18"/>
                  <a:gd name="T46" fmla="*/ 35 w 76"/>
                  <a:gd name="T47" fmla="*/ 10 h 18"/>
                  <a:gd name="T48" fmla="*/ 21 w 76"/>
                  <a:gd name="T49" fmla="*/ 12 h 18"/>
                  <a:gd name="T50" fmla="*/ 17 w 76"/>
                  <a:gd name="T51" fmla="*/ 14 h 18"/>
                  <a:gd name="T52" fmla="*/ 33 w 76"/>
                  <a:gd name="T53" fmla="*/ 3 h 18"/>
                  <a:gd name="T54" fmla="*/ 21 w 76"/>
                  <a:gd name="T55" fmla="*/ 3 h 18"/>
                  <a:gd name="T56" fmla="*/ 17 w 76"/>
                  <a:gd name="T57" fmla="*/ 5 h 18"/>
                  <a:gd name="T58" fmla="*/ 20 w 76"/>
                  <a:gd name="T59" fmla="*/ 6 h 18"/>
                  <a:gd name="T60" fmla="*/ 25 w 76"/>
                  <a:gd name="T61" fmla="*/ 7 h 18"/>
                  <a:gd name="T62" fmla="*/ 36 w 76"/>
                  <a:gd name="T63" fmla="*/ 8 h 18"/>
                  <a:gd name="T64" fmla="*/ 48 w 76"/>
                  <a:gd name="T65" fmla="*/ 7 h 18"/>
                  <a:gd name="T66" fmla="*/ 51 w 76"/>
                  <a:gd name="T67" fmla="*/ 5 h 18"/>
                  <a:gd name="T68" fmla="*/ 46 w 76"/>
                  <a:gd name="T69" fmla="*/ 3 h 18"/>
                  <a:gd name="T70" fmla="*/ 33 w 76"/>
                  <a:gd name="T71" fmla="*/ 3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76" h="18">
                    <a:moveTo>
                      <a:pt x="33" y="0"/>
                    </a:moveTo>
                    <a:cubicBezTo>
                      <a:pt x="43" y="0"/>
                      <a:pt x="52" y="1"/>
                      <a:pt x="58" y="1"/>
                    </a:cubicBezTo>
                    <a:cubicBezTo>
                      <a:pt x="65" y="2"/>
                      <a:pt x="68" y="5"/>
                      <a:pt x="68" y="5"/>
                    </a:cubicBezTo>
                    <a:cubicBezTo>
                      <a:pt x="68" y="5"/>
                      <a:pt x="63" y="8"/>
                      <a:pt x="50" y="9"/>
                    </a:cubicBezTo>
                    <a:cubicBezTo>
                      <a:pt x="59" y="9"/>
                      <a:pt x="69" y="11"/>
                      <a:pt x="69" y="11"/>
                    </a:cubicBezTo>
                    <a:cubicBezTo>
                      <a:pt x="76" y="14"/>
                      <a:pt x="76" y="14"/>
                      <a:pt x="76" y="14"/>
                    </a:cubicBezTo>
                    <a:cubicBezTo>
                      <a:pt x="76" y="14"/>
                      <a:pt x="73" y="16"/>
                      <a:pt x="67" y="17"/>
                    </a:cubicBezTo>
                    <a:cubicBezTo>
                      <a:pt x="61" y="18"/>
                      <a:pt x="52" y="18"/>
                      <a:pt x="40" y="18"/>
                    </a:cubicBezTo>
                    <a:cubicBezTo>
                      <a:pt x="28" y="18"/>
                      <a:pt x="19" y="18"/>
                      <a:pt x="12" y="17"/>
                    </a:cubicBezTo>
                    <a:cubicBezTo>
                      <a:pt x="5" y="16"/>
                      <a:pt x="0" y="14"/>
                      <a:pt x="0" y="14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13" y="10"/>
                      <a:pt x="21" y="9"/>
                    </a:cubicBezTo>
                    <a:cubicBezTo>
                      <a:pt x="14" y="8"/>
                      <a:pt x="5" y="7"/>
                      <a:pt x="5" y="7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2" y="2"/>
                      <a:pt x="9" y="1"/>
                    </a:cubicBezTo>
                    <a:cubicBezTo>
                      <a:pt x="14" y="1"/>
                      <a:pt x="23" y="0"/>
                      <a:pt x="33" y="0"/>
                    </a:cubicBezTo>
                    <a:close/>
                    <a:moveTo>
                      <a:pt x="17" y="14"/>
                    </a:moveTo>
                    <a:cubicBezTo>
                      <a:pt x="24" y="15"/>
                      <a:pt x="24" y="15"/>
                      <a:pt x="24" y="15"/>
                    </a:cubicBezTo>
                    <a:cubicBezTo>
                      <a:pt x="24" y="15"/>
                      <a:pt x="33" y="16"/>
                      <a:pt x="39" y="16"/>
                    </a:cubicBezTo>
                    <a:cubicBezTo>
                      <a:pt x="45" y="16"/>
                      <a:pt x="54" y="15"/>
                      <a:pt x="54" y="15"/>
                    </a:cubicBezTo>
                    <a:cubicBezTo>
                      <a:pt x="59" y="14"/>
                      <a:pt x="59" y="14"/>
                      <a:pt x="59" y="14"/>
                    </a:cubicBezTo>
                    <a:cubicBezTo>
                      <a:pt x="53" y="12"/>
                      <a:pt x="53" y="12"/>
                      <a:pt x="53" y="12"/>
                    </a:cubicBezTo>
                    <a:cubicBezTo>
                      <a:pt x="53" y="12"/>
                      <a:pt x="44" y="11"/>
                      <a:pt x="37" y="10"/>
                    </a:cubicBezTo>
                    <a:cubicBezTo>
                      <a:pt x="35" y="10"/>
                      <a:pt x="35" y="10"/>
                      <a:pt x="35" y="10"/>
                    </a:cubicBezTo>
                    <a:cubicBezTo>
                      <a:pt x="29" y="11"/>
                      <a:pt x="21" y="12"/>
                      <a:pt x="21" y="12"/>
                    </a:cubicBezTo>
                    <a:lnTo>
                      <a:pt x="17" y="14"/>
                    </a:lnTo>
                    <a:close/>
                    <a:moveTo>
                      <a:pt x="33" y="3"/>
                    </a:moveTo>
                    <a:cubicBezTo>
                      <a:pt x="21" y="3"/>
                      <a:pt x="21" y="3"/>
                      <a:pt x="21" y="3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25" y="7"/>
                      <a:pt x="25" y="7"/>
                      <a:pt x="25" y="7"/>
                    </a:cubicBezTo>
                    <a:cubicBezTo>
                      <a:pt x="36" y="8"/>
                      <a:pt x="36" y="8"/>
                      <a:pt x="36" y="8"/>
                    </a:cubicBezTo>
                    <a:cubicBezTo>
                      <a:pt x="48" y="7"/>
                      <a:pt x="48" y="7"/>
                      <a:pt x="48" y="7"/>
                    </a:cubicBezTo>
                    <a:cubicBezTo>
                      <a:pt x="51" y="5"/>
                      <a:pt x="51" y="5"/>
                      <a:pt x="51" y="5"/>
                    </a:cubicBezTo>
                    <a:cubicBezTo>
                      <a:pt x="46" y="3"/>
                      <a:pt x="46" y="3"/>
                      <a:pt x="46" y="3"/>
                    </a:cubicBezTo>
                    <a:lnTo>
                      <a:pt x="33" y="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9" name="Freeform 486"/>
              <p:cNvSpPr>
                <a:spLocks/>
              </p:cNvSpPr>
              <p:nvPr/>
            </p:nvSpPr>
            <p:spPr bwMode="auto">
              <a:xfrm>
                <a:off x="19697700" y="881063"/>
                <a:ext cx="247650" cy="66675"/>
              </a:xfrm>
              <a:custGeom>
                <a:avLst/>
                <a:gdLst>
                  <a:gd name="T0" fmla="*/ 29 w 66"/>
                  <a:gd name="T1" fmla="*/ 18 h 18"/>
                  <a:gd name="T2" fmla="*/ 11 w 66"/>
                  <a:gd name="T3" fmla="*/ 18 h 18"/>
                  <a:gd name="T4" fmla="*/ 0 w 66"/>
                  <a:gd name="T5" fmla="*/ 0 h 18"/>
                  <a:gd name="T6" fmla="*/ 63 w 66"/>
                  <a:gd name="T7" fmla="*/ 0 h 18"/>
                  <a:gd name="T8" fmla="*/ 64 w 66"/>
                  <a:gd name="T9" fmla="*/ 3 h 18"/>
                  <a:gd name="T10" fmla="*/ 20 w 66"/>
                  <a:gd name="T11" fmla="*/ 3 h 18"/>
                  <a:gd name="T12" fmla="*/ 23 w 66"/>
                  <a:gd name="T13" fmla="*/ 8 h 18"/>
                  <a:gd name="T14" fmla="*/ 65 w 66"/>
                  <a:gd name="T15" fmla="*/ 8 h 18"/>
                  <a:gd name="T16" fmla="*/ 66 w 66"/>
                  <a:gd name="T17" fmla="*/ 11 h 18"/>
                  <a:gd name="T18" fmla="*/ 24 w 66"/>
                  <a:gd name="T19" fmla="*/ 11 h 18"/>
                  <a:gd name="T20" fmla="*/ 29 w 66"/>
                  <a:gd name="T21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6" h="18">
                    <a:moveTo>
                      <a:pt x="29" y="18"/>
                    </a:moveTo>
                    <a:cubicBezTo>
                      <a:pt x="23" y="18"/>
                      <a:pt x="17" y="18"/>
                      <a:pt x="11" y="18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1" y="0"/>
                      <a:pt x="42" y="0"/>
                      <a:pt x="63" y="0"/>
                    </a:cubicBezTo>
                    <a:cubicBezTo>
                      <a:pt x="64" y="3"/>
                      <a:pt x="64" y="3"/>
                      <a:pt x="64" y="3"/>
                    </a:cubicBezTo>
                    <a:cubicBezTo>
                      <a:pt x="49" y="3"/>
                      <a:pt x="35" y="3"/>
                      <a:pt x="20" y="3"/>
                    </a:cubicBezTo>
                    <a:cubicBezTo>
                      <a:pt x="23" y="8"/>
                      <a:pt x="23" y="8"/>
                      <a:pt x="23" y="8"/>
                    </a:cubicBezTo>
                    <a:cubicBezTo>
                      <a:pt x="37" y="8"/>
                      <a:pt x="51" y="8"/>
                      <a:pt x="65" y="8"/>
                    </a:cubicBezTo>
                    <a:cubicBezTo>
                      <a:pt x="66" y="11"/>
                      <a:pt x="66" y="11"/>
                      <a:pt x="66" y="11"/>
                    </a:cubicBezTo>
                    <a:cubicBezTo>
                      <a:pt x="52" y="11"/>
                      <a:pt x="38" y="11"/>
                      <a:pt x="24" y="11"/>
                    </a:cubicBezTo>
                    <a:lnTo>
                      <a:pt x="29" y="1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0" name="Freeform 487"/>
              <p:cNvSpPr>
                <a:spLocks noEditPoints="1"/>
              </p:cNvSpPr>
              <p:nvPr/>
            </p:nvSpPr>
            <p:spPr bwMode="auto">
              <a:xfrm>
                <a:off x="19989800" y="881063"/>
                <a:ext cx="285750" cy="66675"/>
              </a:xfrm>
              <a:custGeom>
                <a:avLst/>
                <a:gdLst>
                  <a:gd name="T0" fmla="*/ 76 w 76"/>
                  <a:gd name="T1" fmla="*/ 8 h 18"/>
                  <a:gd name="T2" fmla="*/ 68 w 76"/>
                  <a:gd name="T3" fmla="*/ 16 h 18"/>
                  <a:gd name="T4" fmla="*/ 30 w 76"/>
                  <a:gd name="T5" fmla="*/ 18 h 18"/>
                  <a:gd name="T6" fmla="*/ 15 w 76"/>
                  <a:gd name="T7" fmla="*/ 18 h 18"/>
                  <a:gd name="T8" fmla="*/ 14 w 76"/>
                  <a:gd name="T9" fmla="*/ 16 h 18"/>
                  <a:gd name="T10" fmla="*/ 27 w 76"/>
                  <a:gd name="T11" fmla="*/ 16 h 18"/>
                  <a:gd name="T12" fmla="*/ 53 w 76"/>
                  <a:gd name="T13" fmla="*/ 15 h 18"/>
                  <a:gd name="T14" fmla="*/ 60 w 76"/>
                  <a:gd name="T15" fmla="*/ 10 h 18"/>
                  <a:gd name="T16" fmla="*/ 59 w 76"/>
                  <a:gd name="T17" fmla="*/ 10 h 18"/>
                  <a:gd name="T18" fmla="*/ 49 w 76"/>
                  <a:gd name="T19" fmla="*/ 11 h 18"/>
                  <a:gd name="T20" fmla="*/ 35 w 76"/>
                  <a:gd name="T21" fmla="*/ 12 h 18"/>
                  <a:gd name="T22" fmla="*/ 11 w 76"/>
                  <a:gd name="T23" fmla="*/ 10 h 18"/>
                  <a:gd name="T24" fmla="*/ 0 w 76"/>
                  <a:gd name="T25" fmla="*/ 6 h 18"/>
                  <a:gd name="T26" fmla="*/ 7 w 76"/>
                  <a:gd name="T27" fmla="*/ 2 h 18"/>
                  <a:gd name="T28" fmla="*/ 33 w 76"/>
                  <a:gd name="T29" fmla="*/ 0 h 18"/>
                  <a:gd name="T30" fmla="*/ 54 w 76"/>
                  <a:gd name="T31" fmla="*/ 1 h 18"/>
                  <a:gd name="T32" fmla="*/ 69 w 76"/>
                  <a:gd name="T33" fmla="*/ 4 h 18"/>
                  <a:gd name="T34" fmla="*/ 76 w 76"/>
                  <a:gd name="T35" fmla="*/ 8 h 18"/>
                  <a:gd name="T36" fmla="*/ 34 w 76"/>
                  <a:gd name="T37" fmla="*/ 3 h 18"/>
                  <a:gd name="T38" fmla="*/ 21 w 76"/>
                  <a:gd name="T39" fmla="*/ 4 h 18"/>
                  <a:gd name="T40" fmla="*/ 17 w 76"/>
                  <a:gd name="T41" fmla="*/ 6 h 18"/>
                  <a:gd name="T42" fmla="*/ 24 w 76"/>
                  <a:gd name="T43" fmla="*/ 9 h 18"/>
                  <a:gd name="T44" fmla="*/ 38 w 76"/>
                  <a:gd name="T45" fmla="*/ 9 h 18"/>
                  <a:gd name="T46" fmla="*/ 53 w 76"/>
                  <a:gd name="T47" fmla="*/ 9 h 18"/>
                  <a:gd name="T48" fmla="*/ 57 w 76"/>
                  <a:gd name="T49" fmla="*/ 7 h 18"/>
                  <a:gd name="T50" fmla="*/ 54 w 76"/>
                  <a:gd name="T51" fmla="*/ 5 h 18"/>
                  <a:gd name="T52" fmla="*/ 46 w 76"/>
                  <a:gd name="T53" fmla="*/ 3 h 18"/>
                  <a:gd name="T54" fmla="*/ 34 w 76"/>
                  <a:gd name="T55" fmla="*/ 3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76" h="18">
                    <a:moveTo>
                      <a:pt x="76" y="8"/>
                    </a:moveTo>
                    <a:cubicBezTo>
                      <a:pt x="76" y="8"/>
                      <a:pt x="76" y="14"/>
                      <a:pt x="68" y="16"/>
                    </a:cubicBezTo>
                    <a:cubicBezTo>
                      <a:pt x="60" y="18"/>
                      <a:pt x="47" y="18"/>
                      <a:pt x="30" y="18"/>
                    </a:cubicBezTo>
                    <a:cubicBezTo>
                      <a:pt x="23" y="18"/>
                      <a:pt x="15" y="18"/>
                      <a:pt x="15" y="18"/>
                    </a:cubicBezTo>
                    <a:cubicBezTo>
                      <a:pt x="14" y="16"/>
                      <a:pt x="14" y="16"/>
                      <a:pt x="14" y="16"/>
                    </a:cubicBezTo>
                    <a:cubicBezTo>
                      <a:pt x="27" y="16"/>
                      <a:pt x="27" y="16"/>
                      <a:pt x="27" y="16"/>
                    </a:cubicBezTo>
                    <a:cubicBezTo>
                      <a:pt x="39" y="16"/>
                      <a:pt x="53" y="15"/>
                      <a:pt x="53" y="15"/>
                    </a:cubicBezTo>
                    <a:cubicBezTo>
                      <a:pt x="60" y="10"/>
                      <a:pt x="60" y="10"/>
                      <a:pt x="60" y="10"/>
                    </a:cubicBezTo>
                    <a:cubicBezTo>
                      <a:pt x="59" y="10"/>
                      <a:pt x="59" y="10"/>
                      <a:pt x="59" y="10"/>
                    </a:cubicBezTo>
                    <a:cubicBezTo>
                      <a:pt x="49" y="11"/>
                      <a:pt x="49" y="11"/>
                      <a:pt x="49" y="11"/>
                    </a:cubicBezTo>
                    <a:cubicBezTo>
                      <a:pt x="35" y="12"/>
                      <a:pt x="35" y="12"/>
                      <a:pt x="35" y="12"/>
                    </a:cubicBezTo>
                    <a:cubicBezTo>
                      <a:pt x="25" y="12"/>
                      <a:pt x="17" y="11"/>
                      <a:pt x="11" y="10"/>
                    </a:cubicBezTo>
                    <a:cubicBezTo>
                      <a:pt x="5" y="9"/>
                      <a:pt x="0" y="6"/>
                      <a:pt x="0" y="6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21" y="0"/>
                      <a:pt x="33" y="0"/>
                    </a:cubicBezTo>
                    <a:cubicBezTo>
                      <a:pt x="40" y="0"/>
                      <a:pt x="47" y="1"/>
                      <a:pt x="54" y="1"/>
                    </a:cubicBezTo>
                    <a:cubicBezTo>
                      <a:pt x="60" y="2"/>
                      <a:pt x="69" y="4"/>
                      <a:pt x="69" y="4"/>
                    </a:cubicBezTo>
                    <a:lnTo>
                      <a:pt x="76" y="8"/>
                    </a:lnTo>
                    <a:close/>
                    <a:moveTo>
                      <a:pt x="34" y="3"/>
                    </a:moveTo>
                    <a:cubicBezTo>
                      <a:pt x="28" y="3"/>
                      <a:pt x="21" y="4"/>
                      <a:pt x="21" y="4"/>
                    </a:cubicBezTo>
                    <a:cubicBezTo>
                      <a:pt x="17" y="6"/>
                      <a:pt x="17" y="6"/>
                      <a:pt x="17" y="6"/>
                    </a:cubicBezTo>
                    <a:cubicBezTo>
                      <a:pt x="24" y="9"/>
                      <a:pt x="24" y="9"/>
                      <a:pt x="24" y="9"/>
                    </a:cubicBezTo>
                    <a:cubicBezTo>
                      <a:pt x="24" y="9"/>
                      <a:pt x="32" y="9"/>
                      <a:pt x="38" y="9"/>
                    </a:cubicBezTo>
                    <a:cubicBezTo>
                      <a:pt x="44" y="9"/>
                      <a:pt x="53" y="9"/>
                      <a:pt x="53" y="9"/>
                    </a:cubicBezTo>
                    <a:cubicBezTo>
                      <a:pt x="57" y="7"/>
                      <a:pt x="57" y="7"/>
                      <a:pt x="57" y="7"/>
                    </a:cubicBezTo>
                    <a:cubicBezTo>
                      <a:pt x="54" y="5"/>
                      <a:pt x="54" y="5"/>
                      <a:pt x="54" y="5"/>
                    </a:cubicBezTo>
                    <a:cubicBezTo>
                      <a:pt x="46" y="3"/>
                      <a:pt x="46" y="3"/>
                      <a:pt x="46" y="3"/>
                    </a:cubicBezTo>
                    <a:lnTo>
                      <a:pt x="34" y="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1" name="Freeform 488"/>
              <p:cNvSpPr>
                <a:spLocks/>
              </p:cNvSpPr>
              <p:nvPr/>
            </p:nvSpPr>
            <p:spPr bwMode="auto">
              <a:xfrm>
                <a:off x="24591963" y="881063"/>
                <a:ext cx="258763" cy="66675"/>
              </a:xfrm>
              <a:custGeom>
                <a:avLst/>
                <a:gdLst>
                  <a:gd name="T0" fmla="*/ 33 w 69"/>
                  <a:gd name="T1" fmla="*/ 18 h 18"/>
                  <a:gd name="T2" fmla="*/ 15 w 69"/>
                  <a:gd name="T3" fmla="*/ 18 h 18"/>
                  <a:gd name="T4" fmla="*/ 0 w 69"/>
                  <a:gd name="T5" fmla="*/ 0 h 18"/>
                  <a:gd name="T6" fmla="*/ 63 w 69"/>
                  <a:gd name="T7" fmla="*/ 0 h 18"/>
                  <a:gd name="T8" fmla="*/ 65 w 69"/>
                  <a:gd name="T9" fmla="*/ 3 h 18"/>
                  <a:gd name="T10" fmla="*/ 20 w 69"/>
                  <a:gd name="T11" fmla="*/ 3 h 18"/>
                  <a:gd name="T12" fmla="*/ 25 w 69"/>
                  <a:gd name="T13" fmla="*/ 8 h 18"/>
                  <a:gd name="T14" fmla="*/ 67 w 69"/>
                  <a:gd name="T15" fmla="*/ 8 h 18"/>
                  <a:gd name="T16" fmla="*/ 69 w 69"/>
                  <a:gd name="T17" fmla="*/ 11 h 18"/>
                  <a:gd name="T18" fmla="*/ 27 w 69"/>
                  <a:gd name="T19" fmla="*/ 11 h 18"/>
                  <a:gd name="T20" fmla="*/ 33 w 69"/>
                  <a:gd name="T21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9" h="18">
                    <a:moveTo>
                      <a:pt x="33" y="18"/>
                    </a:moveTo>
                    <a:cubicBezTo>
                      <a:pt x="27" y="18"/>
                      <a:pt x="21" y="18"/>
                      <a:pt x="15" y="18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1" y="0"/>
                      <a:pt x="42" y="0"/>
                      <a:pt x="63" y="0"/>
                    </a:cubicBezTo>
                    <a:cubicBezTo>
                      <a:pt x="65" y="3"/>
                      <a:pt x="65" y="3"/>
                      <a:pt x="65" y="3"/>
                    </a:cubicBezTo>
                    <a:cubicBezTo>
                      <a:pt x="50" y="3"/>
                      <a:pt x="35" y="3"/>
                      <a:pt x="20" y="3"/>
                    </a:cubicBezTo>
                    <a:cubicBezTo>
                      <a:pt x="25" y="8"/>
                      <a:pt x="25" y="8"/>
                      <a:pt x="25" y="8"/>
                    </a:cubicBezTo>
                    <a:cubicBezTo>
                      <a:pt x="39" y="8"/>
                      <a:pt x="53" y="8"/>
                      <a:pt x="67" y="8"/>
                    </a:cubicBezTo>
                    <a:cubicBezTo>
                      <a:pt x="69" y="11"/>
                      <a:pt x="69" y="11"/>
                      <a:pt x="69" y="11"/>
                    </a:cubicBezTo>
                    <a:cubicBezTo>
                      <a:pt x="55" y="11"/>
                      <a:pt x="41" y="11"/>
                      <a:pt x="27" y="11"/>
                    </a:cubicBezTo>
                    <a:lnTo>
                      <a:pt x="33" y="1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2" name="Freeform 489"/>
              <p:cNvSpPr>
                <a:spLocks/>
              </p:cNvSpPr>
              <p:nvPr/>
            </p:nvSpPr>
            <p:spPr bwMode="auto">
              <a:xfrm>
                <a:off x="24903113" y="881063"/>
                <a:ext cx="220663" cy="66675"/>
              </a:xfrm>
              <a:custGeom>
                <a:avLst/>
                <a:gdLst>
                  <a:gd name="T0" fmla="*/ 59 w 59"/>
                  <a:gd name="T1" fmla="*/ 18 h 18"/>
                  <a:gd name="T2" fmla="*/ 41 w 59"/>
                  <a:gd name="T3" fmla="*/ 18 h 18"/>
                  <a:gd name="T4" fmla="*/ 32 w 59"/>
                  <a:gd name="T5" fmla="*/ 7 h 18"/>
                  <a:gd name="T6" fmla="*/ 30 w 59"/>
                  <a:gd name="T7" fmla="*/ 4 h 18"/>
                  <a:gd name="T8" fmla="*/ 26 w 59"/>
                  <a:gd name="T9" fmla="*/ 4 h 18"/>
                  <a:gd name="T10" fmla="*/ 11 w 59"/>
                  <a:gd name="T11" fmla="*/ 7 h 18"/>
                  <a:gd name="T12" fmla="*/ 0 w 59"/>
                  <a:gd name="T13" fmla="*/ 5 h 18"/>
                  <a:gd name="T14" fmla="*/ 30 w 59"/>
                  <a:gd name="T15" fmla="*/ 0 h 18"/>
                  <a:gd name="T16" fmla="*/ 44 w 59"/>
                  <a:gd name="T17" fmla="*/ 0 h 18"/>
                  <a:gd name="T18" fmla="*/ 59 w 59"/>
                  <a:gd name="T19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9" h="18">
                    <a:moveTo>
                      <a:pt x="59" y="18"/>
                    </a:moveTo>
                    <a:cubicBezTo>
                      <a:pt x="41" y="18"/>
                      <a:pt x="41" y="18"/>
                      <a:pt x="41" y="18"/>
                    </a:cubicBezTo>
                    <a:cubicBezTo>
                      <a:pt x="32" y="7"/>
                      <a:pt x="32" y="7"/>
                      <a:pt x="32" y="7"/>
                    </a:cubicBezTo>
                    <a:cubicBezTo>
                      <a:pt x="30" y="4"/>
                      <a:pt x="30" y="4"/>
                      <a:pt x="30" y="4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26" y="4"/>
                      <a:pt x="19" y="5"/>
                      <a:pt x="11" y="7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0" y="3"/>
                      <a:pt x="20" y="2"/>
                      <a:pt x="30" y="0"/>
                    </a:cubicBezTo>
                    <a:cubicBezTo>
                      <a:pt x="44" y="0"/>
                      <a:pt x="44" y="0"/>
                      <a:pt x="44" y="0"/>
                    </a:cubicBezTo>
                    <a:lnTo>
                      <a:pt x="59" y="1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3" name="Freeform 490"/>
              <p:cNvSpPr>
                <a:spLocks noEditPoints="1"/>
              </p:cNvSpPr>
              <p:nvPr/>
            </p:nvSpPr>
            <p:spPr bwMode="auto">
              <a:xfrm>
                <a:off x="25233313" y="881063"/>
                <a:ext cx="280988" cy="66675"/>
              </a:xfrm>
              <a:custGeom>
                <a:avLst/>
                <a:gdLst>
                  <a:gd name="T0" fmla="*/ 75 w 75"/>
                  <a:gd name="T1" fmla="*/ 9 h 18"/>
                  <a:gd name="T2" fmla="*/ 71 w 75"/>
                  <a:gd name="T3" fmla="*/ 16 h 18"/>
                  <a:gd name="T4" fmla="*/ 45 w 75"/>
                  <a:gd name="T5" fmla="*/ 18 h 18"/>
                  <a:gd name="T6" fmla="*/ 15 w 75"/>
                  <a:gd name="T7" fmla="*/ 16 h 18"/>
                  <a:gd name="T8" fmla="*/ 0 w 75"/>
                  <a:gd name="T9" fmla="*/ 9 h 18"/>
                  <a:gd name="T10" fmla="*/ 3 w 75"/>
                  <a:gd name="T11" fmla="*/ 3 h 18"/>
                  <a:gd name="T12" fmla="*/ 30 w 75"/>
                  <a:gd name="T13" fmla="*/ 0 h 18"/>
                  <a:gd name="T14" fmla="*/ 60 w 75"/>
                  <a:gd name="T15" fmla="*/ 3 h 18"/>
                  <a:gd name="T16" fmla="*/ 75 w 75"/>
                  <a:gd name="T17" fmla="*/ 9 h 18"/>
                  <a:gd name="T18" fmla="*/ 18 w 75"/>
                  <a:gd name="T19" fmla="*/ 9 h 18"/>
                  <a:gd name="T20" fmla="*/ 27 w 75"/>
                  <a:gd name="T21" fmla="*/ 15 h 18"/>
                  <a:gd name="T22" fmla="*/ 43 w 75"/>
                  <a:gd name="T23" fmla="*/ 16 h 18"/>
                  <a:gd name="T24" fmla="*/ 57 w 75"/>
                  <a:gd name="T25" fmla="*/ 15 h 18"/>
                  <a:gd name="T26" fmla="*/ 57 w 75"/>
                  <a:gd name="T27" fmla="*/ 9 h 18"/>
                  <a:gd name="T28" fmla="*/ 48 w 75"/>
                  <a:gd name="T29" fmla="*/ 4 h 18"/>
                  <a:gd name="T30" fmla="*/ 32 w 75"/>
                  <a:gd name="T31" fmla="*/ 3 h 18"/>
                  <a:gd name="T32" fmla="*/ 18 w 75"/>
                  <a:gd name="T33" fmla="*/ 4 h 18"/>
                  <a:gd name="T34" fmla="*/ 18 w 75"/>
                  <a:gd name="T35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75" h="18">
                    <a:moveTo>
                      <a:pt x="75" y="9"/>
                    </a:moveTo>
                    <a:cubicBezTo>
                      <a:pt x="71" y="16"/>
                      <a:pt x="71" y="16"/>
                      <a:pt x="71" y="16"/>
                    </a:cubicBezTo>
                    <a:cubicBezTo>
                      <a:pt x="71" y="16"/>
                      <a:pt x="58" y="18"/>
                      <a:pt x="45" y="18"/>
                    </a:cubicBezTo>
                    <a:cubicBezTo>
                      <a:pt x="33" y="18"/>
                      <a:pt x="23" y="18"/>
                      <a:pt x="15" y="16"/>
                    </a:cubicBezTo>
                    <a:cubicBezTo>
                      <a:pt x="7" y="15"/>
                      <a:pt x="0" y="9"/>
                      <a:pt x="0" y="9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17" y="0"/>
                      <a:pt x="30" y="0"/>
                    </a:cubicBezTo>
                    <a:cubicBezTo>
                      <a:pt x="42" y="0"/>
                      <a:pt x="52" y="1"/>
                      <a:pt x="60" y="3"/>
                    </a:cubicBezTo>
                    <a:cubicBezTo>
                      <a:pt x="67" y="4"/>
                      <a:pt x="75" y="9"/>
                      <a:pt x="75" y="9"/>
                    </a:cubicBezTo>
                    <a:close/>
                    <a:moveTo>
                      <a:pt x="18" y="9"/>
                    </a:moveTo>
                    <a:cubicBezTo>
                      <a:pt x="27" y="15"/>
                      <a:pt x="27" y="15"/>
                      <a:pt x="27" y="15"/>
                    </a:cubicBezTo>
                    <a:cubicBezTo>
                      <a:pt x="27" y="15"/>
                      <a:pt x="36" y="16"/>
                      <a:pt x="43" y="16"/>
                    </a:cubicBezTo>
                    <a:cubicBezTo>
                      <a:pt x="50" y="16"/>
                      <a:pt x="57" y="15"/>
                      <a:pt x="57" y="15"/>
                    </a:cubicBezTo>
                    <a:cubicBezTo>
                      <a:pt x="57" y="9"/>
                      <a:pt x="57" y="9"/>
                      <a:pt x="57" y="9"/>
                    </a:cubicBezTo>
                    <a:cubicBezTo>
                      <a:pt x="48" y="4"/>
                      <a:pt x="48" y="4"/>
                      <a:pt x="48" y="4"/>
                    </a:cubicBezTo>
                    <a:cubicBezTo>
                      <a:pt x="48" y="4"/>
                      <a:pt x="38" y="3"/>
                      <a:pt x="32" y="3"/>
                    </a:cubicBezTo>
                    <a:cubicBezTo>
                      <a:pt x="25" y="3"/>
                      <a:pt x="18" y="4"/>
                      <a:pt x="18" y="4"/>
                    </a:cubicBezTo>
                    <a:lnTo>
                      <a:pt x="18" y="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4" name="Freeform 491"/>
              <p:cNvSpPr>
                <a:spLocks/>
              </p:cNvSpPr>
              <p:nvPr/>
            </p:nvSpPr>
            <p:spPr bwMode="auto">
              <a:xfrm>
                <a:off x="29654500" y="881063"/>
                <a:ext cx="263525" cy="66675"/>
              </a:xfrm>
              <a:custGeom>
                <a:avLst/>
                <a:gdLst>
                  <a:gd name="T0" fmla="*/ 36 w 70"/>
                  <a:gd name="T1" fmla="*/ 18 h 18"/>
                  <a:gd name="T2" fmla="*/ 18 w 70"/>
                  <a:gd name="T3" fmla="*/ 18 h 18"/>
                  <a:gd name="T4" fmla="*/ 0 w 70"/>
                  <a:gd name="T5" fmla="*/ 0 h 18"/>
                  <a:gd name="T6" fmla="*/ 62 w 70"/>
                  <a:gd name="T7" fmla="*/ 0 h 18"/>
                  <a:gd name="T8" fmla="*/ 65 w 70"/>
                  <a:gd name="T9" fmla="*/ 3 h 18"/>
                  <a:gd name="T10" fmla="*/ 20 w 70"/>
                  <a:gd name="T11" fmla="*/ 3 h 18"/>
                  <a:gd name="T12" fmla="*/ 26 w 70"/>
                  <a:gd name="T13" fmla="*/ 8 h 18"/>
                  <a:gd name="T14" fmla="*/ 68 w 70"/>
                  <a:gd name="T15" fmla="*/ 8 h 18"/>
                  <a:gd name="T16" fmla="*/ 70 w 70"/>
                  <a:gd name="T17" fmla="*/ 11 h 18"/>
                  <a:gd name="T18" fmla="*/ 29 w 70"/>
                  <a:gd name="T19" fmla="*/ 11 h 18"/>
                  <a:gd name="T20" fmla="*/ 36 w 70"/>
                  <a:gd name="T21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0" h="18">
                    <a:moveTo>
                      <a:pt x="36" y="18"/>
                    </a:moveTo>
                    <a:cubicBezTo>
                      <a:pt x="30" y="18"/>
                      <a:pt x="24" y="18"/>
                      <a:pt x="18" y="18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1" y="0"/>
                      <a:pt x="41" y="0"/>
                      <a:pt x="62" y="0"/>
                    </a:cubicBezTo>
                    <a:cubicBezTo>
                      <a:pt x="65" y="3"/>
                      <a:pt x="65" y="3"/>
                      <a:pt x="65" y="3"/>
                    </a:cubicBezTo>
                    <a:cubicBezTo>
                      <a:pt x="50" y="3"/>
                      <a:pt x="35" y="3"/>
                      <a:pt x="20" y="3"/>
                    </a:cubicBezTo>
                    <a:cubicBezTo>
                      <a:pt x="26" y="8"/>
                      <a:pt x="26" y="8"/>
                      <a:pt x="26" y="8"/>
                    </a:cubicBezTo>
                    <a:cubicBezTo>
                      <a:pt x="40" y="8"/>
                      <a:pt x="54" y="8"/>
                      <a:pt x="68" y="8"/>
                    </a:cubicBezTo>
                    <a:cubicBezTo>
                      <a:pt x="70" y="11"/>
                      <a:pt x="70" y="11"/>
                      <a:pt x="70" y="11"/>
                    </a:cubicBezTo>
                    <a:cubicBezTo>
                      <a:pt x="56" y="11"/>
                      <a:pt x="43" y="11"/>
                      <a:pt x="29" y="11"/>
                    </a:cubicBezTo>
                    <a:lnTo>
                      <a:pt x="36" y="1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5" name="Freeform 492"/>
              <p:cNvSpPr>
                <a:spLocks/>
              </p:cNvSpPr>
              <p:nvPr/>
            </p:nvSpPr>
            <p:spPr bwMode="auto">
              <a:xfrm>
                <a:off x="29970413" y="881063"/>
                <a:ext cx="228600" cy="66675"/>
              </a:xfrm>
              <a:custGeom>
                <a:avLst/>
                <a:gdLst>
                  <a:gd name="T0" fmla="*/ 61 w 61"/>
                  <a:gd name="T1" fmla="*/ 18 h 18"/>
                  <a:gd name="T2" fmla="*/ 43 w 61"/>
                  <a:gd name="T3" fmla="*/ 18 h 18"/>
                  <a:gd name="T4" fmla="*/ 32 w 61"/>
                  <a:gd name="T5" fmla="*/ 7 h 18"/>
                  <a:gd name="T6" fmla="*/ 29 w 61"/>
                  <a:gd name="T7" fmla="*/ 4 h 18"/>
                  <a:gd name="T8" fmla="*/ 25 w 61"/>
                  <a:gd name="T9" fmla="*/ 4 h 18"/>
                  <a:gd name="T10" fmla="*/ 11 w 61"/>
                  <a:gd name="T11" fmla="*/ 7 h 18"/>
                  <a:gd name="T12" fmla="*/ 0 w 61"/>
                  <a:gd name="T13" fmla="*/ 5 h 18"/>
                  <a:gd name="T14" fmla="*/ 28 w 61"/>
                  <a:gd name="T15" fmla="*/ 0 h 18"/>
                  <a:gd name="T16" fmla="*/ 43 w 61"/>
                  <a:gd name="T17" fmla="*/ 0 h 18"/>
                  <a:gd name="T18" fmla="*/ 61 w 61"/>
                  <a:gd name="T19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1" h="18">
                    <a:moveTo>
                      <a:pt x="61" y="18"/>
                    </a:moveTo>
                    <a:cubicBezTo>
                      <a:pt x="55" y="18"/>
                      <a:pt x="43" y="18"/>
                      <a:pt x="43" y="18"/>
                    </a:cubicBezTo>
                    <a:cubicBezTo>
                      <a:pt x="32" y="7"/>
                      <a:pt x="32" y="7"/>
                      <a:pt x="32" y="7"/>
                    </a:cubicBezTo>
                    <a:cubicBezTo>
                      <a:pt x="29" y="4"/>
                      <a:pt x="29" y="4"/>
                      <a:pt x="29" y="4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4"/>
                      <a:pt x="19" y="5"/>
                      <a:pt x="11" y="7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9" y="3"/>
                      <a:pt x="19" y="2"/>
                      <a:pt x="28" y="0"/>
                    </a:cubicBezTo>
                    <a:cubicBezTo>
                      <a:pt x="43" y="0"/>
                      <a:pt x="43" y="0"/>
                      <a:pt x="43" y="0"/>
                    </a:cubicBezTo>
                    <a:cubicBezTo>
                      <a:pt x="49" y="7"/>
                      <a:pt x="55" y="12"/>
                      <a:pt x="61" y="1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6" name="Freeform 493"/>
              <p:cNvSpPr>
                <a:spLocks/>
              </p:cNvSpPr>
              <p:nvPr/>
            </p:nvSpPr>
            <p:spPr bwMode="auto">
              <a:xfrm>
                <a:off x="30300613" y="881063"/>
                <a:ext cx="231775" cy="66675"/>
              </a:xfrm>
              <a:custGeom>
                <a:avLst/>
                <a:gdLst>
                  <a:gd name="T0" fmla="*/ 62 w 62"/>
                  <a:gd name="T1" fmla="*/ 18 h 18"/>
                  <a:gd name="T2" fmla="*/ 44 w 62"/>
                  <a:gd name="T3" fmla="*/ 18 h 18"/>
                  <a:gd name="T4" fmla="*/ 32 w 62"/>
                  <a:gd name="T5" fmla="*/ 7 h 18"/>
                  <a:gd name="T6" fmla="*/ 29 w 62"/>
                  <a:gd name="T7" fmla="*/ 4 h 18"/>
                  <a:gd name="T8" fmla="*/ 26 w 62"/>
                  <a:gd name="T9" fmla="*/ 4 h 18"/>
                  <a:gd name="T10" fmla="*/ 11 w 62"/>
                  <a:gd name="T11" fmla="*/ 7 h 18"/>
                  <a:gd name="T12" fmla="*/ 0 w 62"/>
                  <a:gd name="T13" fmla="*/ 5 h 18"/>
                  <a:gd name="T14" fmla="*/ 28 w 62"/>
                  <a:gd name="T15" fmla="*/ 0 h 18"/>
                  <a:gd name="T16" fmla="*/ 43 w 62"/>
                  <a:gd name="T17" fmla="*/ 0 h 18"/>
                  <a:gd name="T18" fmla="*/ 62 w 62"/>
                  <a:gd name="T19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2" h="18">
                    <a:moveTo>
                      <a:pt x="62" y="18"/>
                    </a:moveTo>
                    <a:cubicBezTo>
                      <a:pt x="56" y="18"/>
                      <a:pt x="44" y="18"/>
                      <a:pt x="44" y="18"/>
                    </a:cubicBezTo>
                    <a:cubicBezTo>
                      <a:pt x="32" y="7"/>
                      <a:pt x="32" y="7"/>
                      <a:pt x="32" y="7"/>
                    </a:cubicBezTo>
                    <a:cubicBezTo>
                      <a:pt x="29" y="4"/>
                      <a:pt x="29" y="4"/>
                      <a:pt x="29" y="4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26" y="4"/>
                      <a:pt x="19" y="5"/>
                      <a:pt x="11" y="7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0" y="3"/>
                      <a:pt x="19" y="2"/>
                      <a:pt x="28" y="0"/>
                    </a:cubicBezTo>
                    <a:cubicBezTo>
                      <a:pt x="43" y="0"/>
                      <a:pt x="43" y="0"/>
                      <a:pt x="43" y="0"/>
                    </a:cubicBezTo>
                    <a:cubicBezTo>
                      <a:pt x="49" y="7"/>
                      <a:pt x="56" y="12"/>
                      <a:pt x="62" y="1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7" name="Freeform 494"/>
              <p:cNvSpPr>
                <a:spLocks/>
              </p:cNvSpPr>
              <p:nvPr/>
            </p:nvSpPr>
            <p:spPr bwMode="auto">
              <a:xfrm>
                <a:off x="34713863" y="881063"/>
                <a:ext cx="274638" cy="66675"/>
              </a:xfrm>
              <a:custGeom>
                <a:avLst/>
                <a:gdLst>
                  <a:gd name="T0" fmla="*/ 40 w 73"/>
                  <a:gd name="T1" fmla="*/ 18 h 18"/>
                  <a:gd name="T2" fmla="*/ 22 w 73"/>
                  <a:gd name="T3" fmla="*/ 18 h 18"/>
                  <a:gd name="T4" fmla="*/ 0 w 73"/>
                  <a:gd name="T5" fmla="*/ 0 h 18"/>
                  <a:gd name="T6" fmla="*/ 63 w 73"/>
                  <a:gd name="T7" fmla="*/ 0 h 18"/>
                  <a:gd name="T8" fmla="*/ 66 w 73"/>
                  <a:gd name="T9" fmla="*/ 3 h 18"/>
                  <a:gd name="T10" fmla="*/ 21 w 73"/>
                  <a:gd name="T11" fmla="*/ 3 h 18"/>
                  <a:gd name="T12" fmla="*/ 28 w 73"/>
                  <a:gd name="T13" fmla="*/ 8 h 18"/>
                  <a:gd name="T14" fmla="*/ 70 w 73"/>
                  <a:gd name="T15" fmla="*/ 8 h 18"/>
                  <a:gd name="T16" fmla="*/ 73 w 73"/>
                  <a:gd name="T17" fmla="*/ 11 h 18"/>
                  <a:gd name="T18" fmla="*/ 31 w 73"/>
                  <a:gd name="T19" fmla="*/ 11 h 18"/>
                  <a:gd name="T20" fmla="*/ 40 w 73"/>
                  <a:gd name="T21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3" h="18">
                    <a:moveTo>
                      <a:pt x="40" y="18"/>
                    </a:moveTo>
                    <a:cubicBezTo>
                      <a:pt x="22" y="18"/>
                      <a:pt x="22" y="18"/>
                      <a:pt x="22" y="18"/>
                    </a:cubicBezTo>
                    <a:cubicBezTo>
                      <a:pt x="15" y="12"/>
                      <a:pt x="8" y="7"/>
                      <a:pt x="0" y="0"/>
                    </a:cubicBezTo>
                    <a:cubicBezTo>
                      <a:pt x="21" y="0"/>
                      <a:pt x="42" y="0"/>
                      <a:pt x="63" y="0"/>
                    </a:cubicBezTo>
                    <a:cubicBezTo>
                      <a:pt x="66" y="3"/>
                      <a:pt x="66" y="3"/>
                      <a:pt x="66" y="3"/>
                    </a:cubicBezTo>
                    <a:cubicBezTo>
                      <a:pt x="51" y="3"/>
                      <a:pt x="36" y="3"/>
                      <a:pt x="21" y="3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42" y="8"/>
                      <a:pt x="56" y="8"/>
                      <a:pt x="70" y="8"/>
                    </a:cubicBezTo>
                    <a:cubicBezTo>
                      <a:pt x="73" y="11"/>
                      <a:pt x="73" y="11"/>
                      <a:pt x="73" y="11"/>
                    </a:cubicBezTo>
                    <a:cubicBezTo>
                      <a:pt x="59" y="11"/>
                      <a:pt x="45" y="11"/>
                      <a:pt x="31" y="11"/>
                    </a:cubicBezTo>
                    <a:lnTo>
                      <a:pt x="40" y="1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8" name="Freeform 495"/>
              <p:cNvSpPr>
                <a:spLocks/>
              </p:cNvSpPr>
              <p:nvPr/>
            </p:nvSpPr>
            <p:spPr bwMode="auto">
              <a:xfrm>
                <a:off x="35032950" y="881063"/>
                <a:ext cx="244475" cy="66675"/>
              </a:xfrm>
              <a:custGeom>
                <a:avLst/>
                <a:gdLst>
                  <a:gd name="T0" fmla="*/ 65 w 65"/>
                  <a:gd name="T1" fmla="*/ 18 h 18"/>
                  <a:gd name="T2" fmla="*/ 47 w 65"/>
                  <a:gd name="T3" fmla="*/ 18 h 18"/>
                  <a:gd name="T4" fmla="*/ 32 w 65"/>
                  <a:gd name="T5" fmla="*/ 7 h 18"/>
                  <a:gd name="T6" fmla="*/ 29 w 65"/>
                  <a:gd name="T7" fmla="*/ 4 h 18"/>
                  <a:gd name="T8" fmla="*/ 25 w 65"/>
                  <a:gd name="T9" fmla="*/ 4 h 18"/>
                  <a:gd name="T10" fmla="*/ 11 w 65"/>
                  <a:gd name="T11" fmla="*/ 7 h 18"/>
                  <a:gd name="T12" fmla="*/ 0 w 65"/>
                  <a:gd name="T13" fmla="*/ 5 h 18"/>
                  <a:gd name="T14" fmla="*/ 27 w 65"/>
                  <a:gd name="T15" fmla="*/ 0 h 18"/>
                  <a:gd name="T16" fmla="*/ 42 w 65"/>
                  <a:gd name="T17" fmla="*/ 0 h 18"/>
                  <a:gd name="T18" fmla="*/ 65 w 65"/>
                  <a:gd name="T19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5" h="18">
                    <a:moveTo>
                      <a:pt x="65" y="18"/>
                    </a:moveTo>
                    <a:cubicBezTo>
                      <a:pt x="47" y="18"/>
                      <a:pt x="47" y="18"/>
                      <a:pt x="47" y="18"/>
                    </a:cubicBezTo>
                    <a:cubicBezTo>
                      <a:pt x="32" y="7"/>
                      <a:pt x="32" y="7"/>
                      <a:pt x="32" y="7"/>
                    </a:cubicBezTo>
                    <a:cubicBezTo>
                      <a:pt x="29" y="4"/>
                      <a:pt x="29" y="4"/>
                      <a:pt x="29" y="4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4"/>
                      <a:pt x="19" y="5"/>
                      <a:pt x="11" y="7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9" y="3"/>
                      <a:pt x="18" y="2"/>
                      <a:pt x="27" y="0"/>
                    </a:cubicBezTo>
                    <a:cubicBezTo>
                      <a:pt x="42" y="0"/>
                      <a:pt x="42" y="0"/>
                      <a:pt x="42" y="0"/>
                    </a:cubicBezTo>
                    <a:cubicBezTo>
                      <a:pt x="50" y="7"/>
                      <a:pt x="57" y="12"/>
                      <a:pt x="65" y="1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9" name="Freeform 496"/>
              <p:cNvSpPr>
                <a:spLocks/>
              </p:cNvSpPr>
              <p:nvPr/>
            </p:nvSpPr>
            <p:spPr bwMode="auto">
              <a:xfrm>
                <a:off x="35340925" y="881063"/>
                <a:ext cx="352425" cy="66675"/>
              </a:xfrm>
              <a:custGeom>
                <a:avLst/>
                <a:gdLst>
                  <a:gd name="T0" fmla="*/ 94 w 94"/>
                  <a:gd name="T1" fmla="*/ 18 h 18"/>
                  <a:gd name="T2" fmla="*/ 19 w 94"/>
                  <a:gd name="T3" fmla="*/ 18 h 18"/>
                  <a:gd name="T4" fmla="*/ 16 w 94"/>
                  <a:gd name="T5" fmla="*/ 16 h 18"/>
                  <a:gd name="T6" fmla="*/ 39 w 94"/>
                  <a:gd name="T7" fmla="*/ 11 h 18"/>
                  <a:gd name="T8" fmla="*/ 52 w 94"/>
                  <a:gd name="T9" fmla="*/ 9 h 18"/>
                  <a:gd name="T10" fmla="*/ 56 w 94"/>
                  <a:gd name="T11" fmla="*/ 7 h 18"/>
                  <a:gd name="T12" fmla="*/ 56 w 94"/>
                  <a:gd name="T13" fmla="*/ 5 h 18"/>
                  <a:gd name="T14" fmla="*/ 49 w 94"/>
                  <a:gd name="T15" fmla="*/ 3 h 18"/>
                  <a:gd name="T16" fmla="*/ 35 w 94"/>
                  <a:gd name="T17" fmla="*/ 3 h 18"/>
                  <a:gd name="T18" fmla="*/ 24 w 94"/>
                  <a:gd name="T19" fmla="*/ 3 h 18"/>
                  <a:gd name="T20" fmla="*/ 12 w 94"/>
                  <a:gd name="T21" fmla="*/ 5 h 18"/>
                  <a:gd name="T22" fmla="*/ 0 w 94"/>
                  <a:gd name="T23" fmla="*/ 3 h 18"/>
                  <a:gd name="T24" fmla="*/ 15 w 94"/>
                  <a:gd name="T25" fmla="*/ 1 h 18"/>
                  <a:gd name="T26" fmla="*/ 33 w 94"/>
                  <a:gd name="T27" fmla="*/ 0 h 18"/>
                  <a:gd name="T28" fmla="*/ 60 w 94"/>
                  <a:gd name="T29" fmla="*/ 1 h 18"/>
                  <a:gd name="T30" fmla="*/ 73 w 94"/>
                  <a:gd name="T31" fmla="*/ 5 h 18"/>
                  <a:gd name="T32" fmla="*/ 73 w 94"/>
                  <a:gd name="T33" fmla="*/ 7 h 18"/>
                  <a:gd name="T34" fmla="*/ 68 w 94"/>
                  <a:gd name="T35" fmla="*/ 9 h 18"/>
                  <a:gd name="T36" fmla="*/ 54 w 94"/>
                  <a:gd name="T37" fmla="*/ 13 h 18"/>
                  <a:gd name="T38" fmla="*/ 38 w 94"/>
                  <a:gd name="T39" fmla="*/ 15 h 18"/>
                  <a:gd name="T40" fmla="*/ 38 w 94"/>
                  <a:gd name="T41" fmla="*/ 16 h 18"/>
                  <a:gd name="T42" fmla="*/ 91 w 94"/>
                  <a:gd name="T43" fmla="*/ 16 h 18"/>
                  <a:gd name="T44" fmla="*/ 94 w 94"/>
                  <a:gd name="T45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94" h="18">
                    <a:moveTo>
                      <a:pt x="94" y="18"/>
                    </a:moveTo>
                    <a:cubicBezTo>
                      <a:pt x="69" y="18"/>
                      <a:pt x="44" y="18"/>
                      <a:pt x="19" y="18"/>
                    </a:cubicBezTo>
                    <a:cubicBezTo>
                      <a:pt x="16" y="16"/>
                      <a:pt x="16" y="16"/>
                      <a:pt x="16" y="16"/>
                    </a:cubicBezTo>
                    <a:cubicBezTo>
                      <a:pt x="24" y="15"/>
                      <a:pt x="31" y="13"/>
                      <a:pt x="39" y="11"/>
                    </a:cubicBezTo>
                    <a:cubicBezTo>
                      <a:pt x="46" y="10"/>
                      <a:pt x="52" y="9"/>
                      <a:pt x="52" y="9"/>
                    </a:cubicBezTo>
                    <a:cubicBezTo>
                      <a:pt x="56" y="7"/>
                      <a:pt x="56" y="7"/>
                      <a:pt x="56" y="7"/>
                    </a:cubicBezTo>
                    <a:cubicBezTo>
                      <a:pt x="56" y="5"/>
                      <a:pt x="56" y="5"/>
                      <a:pt x="56" y="5"/>
                    </a:cubicBezTo>
                    <a:cubicBezTo>
                      <a:pt x="49" y="3"/>
                      <a:pt x="49" y="3"/>
                      <a:pt x="49" y="3"/>
                    </a:cubicBezTo>
                    <a:cubicBezTo>
                      <a:pt x="35" y="3"/>
                      <a:pt x="35" y="3"/>
                      <a:pt x="35" y="3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27" y="0"/>
                      <a:pt x="33" y="0"/>
                    </a:cubicBezTo>
                    <a:cubicBezTo>
                      <a:pt x="43" y="0"/>
                      <a:pt x="52" y="1"/>
                      <a:pt x="60" y="1"/>
                    </a:cubicBezTo>
                    <a:cubicBezTo>
                      <a:pt x="67" y="3"/>
                      <a:pt x="73" y="5"/>
                      <a:pt x="73" y="5"/>
                    </a:cubicBezTo>
                    <a:cubicBezTo>
                      <a:pt x="73" y="7"/>
                      <a:pt x="73" y="7"/>
                      <a:pt x="73" y="7"/>
                    </a:cubicBezTo>
                    <a:cubicBezTo>
                      <a:pt x="68" y="9"/>
                      <a:pt x="68" y="9"/>
                      <a:pt x="68" y="9"/>
                    </a:cubicBezTo>
                    <a:cubicBezTo>
                      <a:pt x="68" y="9"/>
                      <a:pt x="60" y="11"/>
                      <a:pt x="54" y="13"/>
                    </a:cubicBezTo>
                    <a:cubicBezTo>
                      <a:pt x="38" y="15"/>
                      <a:pt x="38" y="15"/>
                      <a:pt x="38" y="15"/>
                    </a:cubicBezTo>
                    <a:cubicBezTo>
                      <a:pt x="38" y="16"/>
                      <a:pt x="38" y="16"/>
                      <a:pt x="38" y="16"/>
                    </a:cubicBezTo>
                    <a:cubicBezTo>
                      <a:pt x="56" y="16"/>
                      <a:pt x="73" y="16"/>
                      <a:pt x="91" y="16"/>
                    </a:cubicBezTo>
                    <a:lnTo>
                      <a:pt x="94" y="1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0" name="Freeform 497"/>
              <p:cNvSpPr>
                <a:spLocks noEditPoints="1"/>
              </p:cNvSpPr>
              <p:nvPr/>
            </p:nvSpPr>
            <p:spPr bwMode="auto">
              <a:xfrm>
                <a:off x="-23931563" y="1238251"/>
                <a:ext cx="377825" cy="165100"/>
              </a:xfrm>
              <a:custGeom>
                <a:avLst/>
                <a:gdLst>
                  <a:gd name="T0" fmla="*/ 0 w 101"/>
                  <a:gd name="T1" fmla="*/ 39 h 44"/>
                  <a:gd name="T2" fmla="*/ 11 w 101"/>
                  <a:gd name="T3" fmla="*/ 36 h 44"/>
                  <a:gd name="T4" fmla="*/ 32 w 101"/>
                  <a:gd name="T5" fmla="*/ 35 h 44"/>
                  <a:gd name="T6" fmla="*/ 50 w 101"/>
                  <a:gd name="T7" fmla="*/ 36 h 44"/>
                  <a:gd name="T8" fmla="*/ 53 w 101"/>
                  <a:gd name="T9" fmla="*/ 39 h 44"/>
                  <a:gd name="T10" fmla="*/ 42 w 101"/>
                  <a:gd name="T11" fmla="*/ 42 h 44"/>
                  <a:gd name="T12" fmla="*/ 21 w 101"/>
                  <a:gd name="T13" fmla="*/ 44 h 44"/>
                  <a:gd name="T14" fmla="*/ 2 w 101"/>
                  <a:gd name="T15" fmla="*/ 42 h 44"/>
                  <a:gd name="T16" fmla="*/ 0 w 101"/>
                  <a:gd name="T17" fmla="*/ 39 h 44"/>
                  <a:gd name="T18" fmla="*/ 54 w 101"/>
                  <a:gd name="T19" fmla="*/ 30 h 44"/>
                  <a:gd name="T20" fmla="*/ 23 w 101"/>
                  <a:gd name="T21" fmla="*/ 30 h 44"/>
                  <a:gd name="T22" fmla="*/ 51 w 101"/>
                  <a:gd name="T23" fmla="*/ 0 h 44"/>
                  <a:gd name="T24" fmla="*/ 101 w 101"/>
                  <a:gd name="T25" fmla="*/ 0 h 44"/>
                  <a:gd name="T26" fmla="*/ 54 w 101"/>
                  <a:gd name="T27" fmla="*/ 3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01" h="44">
                    <a:moveTo>
                      <a:pt x="0" y="39"/>
                    </a:moveTo>
                    <a:cubicBezTo>
                      <a:pt x="11" y="36"/>
                      <a:pt x="11" y="36"/>
                      <a:pt x="11" y="36"/>
                    </a:cubicBezTo>
                    <a:cubicBezTo>
                      <a:pt x="11" y="36"/>
                      <a:pt x="24" y="35"/>
                      <a:pt x="32" y="35"/>
                    </a:cubicBezTo>
                    <a:cubicBezTo>
                      <a:pt x="41" y="35"/>
                      <a:pt x="50" y="36"/>
                      <a:pt x="50" y="36"/>
                    </a:cubicBezTo>
                    <a:cubicBezTo>
                      <a:pt x="53" y="39"/>
                      <a:pt x="53" y="39"/>
                      <a:pt x="53" y="39"/>
                    </a:cubicBezTo>
                    <a:cubicBezTo>
                      <a:pt x="42" y="42"/>
                      <a:pt x="42" y="42"/>
                      <a:pt x="42" y="42"/>
                    </a:cubicBezTo>
                    <a:cubicBezTo>
                      <a:pt x="42" y="42"/>
                      <a:pt x="29" y="44"/>
                      <a:pt x="21" y="44"/>
                    </a:cubicBezTo>
                    <a:cubicBezTo>
                      <a:pt x="12" y="44"/>
                      <a:pt x="2" y="42"/>
                      <a:pt x="2" y="42"/>
                    </a:cubicBezTo>
                    <a:lnTo>
                      <a:pt x="0" y="39"/>
                    </a:lnTo>
                    <a:close/>
                    <a:moveTo>
                      <a:pt x="54" y="30"/>
                    </a:moveTo>
                    <a:cubicBezTo>
                      <a:pt x="44" y="30"/>
                      <a:pt x="33" y="30"/>
                      <a:pt x="23" y="30"/>
                    </a:cubicBezTo>
                    <a:cubicBezTo>
                      <a:pt x="32" y="20"/>
                      <a:pt x="42" y="10"/>
                      <a:pt x="51" y="0"/>
                    </a:cubicBezTo>
                    <a:cubicBezTo>
                      <a:pt x="68" y="0"/>
                      <a:pt x="84" y="0"/>
                      <a:pt x="101" y="0"/>
                    </a:cubicBezTo>
                    <a:cubicBezTo>
                      <a:pt x="85" y="10"/>
                      <a:pt x="70" y="20"/>
                      <a:pt x="54" y="3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1" name="Freeform 498"/>
              <p:cNvSpPr>
                <a:spLocks/>
              </p:cNvSpPr>
              <p:nvPr/>
            </p:nvSpPr>
            <p:spPr bwMode="auto">
              <a:xfrm>
                <a:off x="-19251613" y="1535113"/>
                <a:ext cx="765175" cy="165100"/>
              </a:xfrm>
              <a:custGeom>
                <a:avLst/>
                <a:gdLst>
                  <a:gd name="T0" fmla="*/ 179 w 204"/>
                  <a:gd name="T1" fmla="*/ 44 h 44"/>
                  <a:gd name="T2" fmla="*/ 0 w 204"/>
                  <a:gd name="T3" fmla="*/ 44 h 44"/>
                  <a:gd name="T4" fmla="*/ 5 w 204"/>
                  <a:gd name="T5" fmla="*/ 39 h 44"/>
                  <a:gd name="T6" fmla="*/ 86 w 204"/>
                  <a:gd name="T7" fmla="*/ 28 h 44"/>
                  <a:gd name="T8" fmla="*/ 133 w 204"/>
                  <a:gd name="T9" fmla="*/ 20 h 44"/>
                  <a:gd name="T10" fmla="*/ 152 w 204"/>
                  <a:gd name="T11" fmla="*/ 17 h 44"/>
                  <a:gd name="T12" fmla="*/ 161 w 204"/>
                  <a:gd name="T13" fmla="*/ 13 h 44"/>
                  <a:gd name="T14" fmla="*/ 155 w 204"/>
                  <a:gd name="T15" fmla="*/ 8 h 44"/>
                  <a:gd name="T16" fmla="*/ 127 w 204"/>
                  <a:gd name="T17" fmla="*/ 6 h 44"/>
                  <a:gd name="T18" fmla="*/ 96 w 204"/>
                  <a:gd name="T19" fmla="*/ 7 h 44"/>
                  <a:gd name="T20" fmla="*/ 60 w 204"/>
                  <a:gd name="T21" fmla="*/ 10 h 44"/>
                  <a:gd name="T22" fmla="*/ 42 w 204"/>
                  <a:gd name="T23" fmla="*/ 6 h 44"/>
                  <a:gd name="T24" fmla="*/ 90 w 204"/>
                  <a:gd name="T25" fmla="*/ 2 h 44"/>
                  <a:gd name="T26" fmla="*/ 135 w 204"/>
                  <a:gd name="T27" fmla="*/ 0 h 44"/>
                  <a:gd name="T28" fmla="*/ 190 w 204"/>
                  <a:gd name="T29" fmla="*/ 3 h 44"/>
                  <a:gd name="T30" fmla="*/ 204 w 204"/>
                  <a:gd name="T31" fmla="*/ 12 h 44"/>
                  <a:gd name="T32" fmla="*/ 192 w 204"/>
                  <a:gd name="T33" fmla="*/ 17 h 44"/>
                  <a:gd name="T34" fmla="*/ 166 w 204"/>
                  <a:gd name="T35" fmla="*/ 23 h 44"/>
                  <a:gd name="T36" fmla="*/ 114 w 204"/>
                  <a:gd name="T37" fmla="*/ 30 h 44"/>
                  <a:gd name="T38" fmla="*/ 60 w 204"/>
                  <a:gd name="T39" fmla="*/ 38 h 44"/>
                  <a:gd name="T40" fmla="*/ 60 w 204"/>
                  <a:gd name="T41" fmla="*/ 38 h 44"/>
                  <a:gd name="T42" fmla="*/ 186 w 204"/>
                  <a:gd name="T43" fmla="*/ 38 h 44"/>
                  <a:gd name="T44" fmla="*/ 179 w 204"/>
                  <a:gd name="T45" fmla="*/ 4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04" h="44">
                    <a:moveTo>
                      <a:pt x="179" y="44"/>
                    </a:moveTo>
                    <a:cubicBezTo>
                      <a:pt x="120" y="44"/>
                      <a:pt x="59" y="44"/>
                      <a:pt x="0" y="44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32" y="35"/>
                      <a:pt x="59" y="31"/>
                      <a:pt x="86" y="28"/>
                    </a:cubicBezTo>
                    <a:cubicBezTo>
                      <a:pt x="109" y="24"/>
                      <a:pt x="125" y="22"/>
                      <a:pt x="133" y="20"/>
                    </a:cubicBezTo>
                    <a:cubicBezTo>
                      <a:pt x="141" y="19"/>
                      <a:pt x="152" y="17"/>
                      <a:pt x="152" y="17"/>
                    </a:cubicBezTo>
                    <a:cubicBezTo>
                      <a:pt x="161" y="13"/>
                      <a:pt x="161" y="13"/>
                      <a:pt x="161" y="13"/>
                    </a:cubicBezTo>
                    <a:cubicBezTo>
                      <a:pt x="155" y="8"/>
                      <a:pt x="155" y="8"/>
                      <a:pt x="155" y="8"/>
                    </a:cubicBezTo>
                    <a:cubicBezTo>
                      <a:pt x="149" y="7"/>
                      <a:pt x="139" y="6"/>
                      <a:pt x="127" y="6"/>
                    </a:cubicBezTo>
                    <a:cubicBezTo>
                      <a:pt x="117" y="6"/>
                      <a:pt x="107" y="7"/>
                      <a:pt x="96" y="7"/>
                    </a:cubicBezTo>
                    <a:cubicBezTo>
                      <a:pt x="86" y="8"/>
                      <a:pt x="74" y="9"/>
                      <a:pt x="60" y="10"/>
                    </a:cubicBezTo>
                    <a:cubicBezTo>
                      <a:pt x="54" y="9"/>
                      <a:pt x="48" y="7"/>
                      <a:pt x="42" y="6"/>
                    </a:cubicBezTo>
                    <a:cubicBezTo>
                      <a:pt x="59" y="4"/>
                      <a:pt x="75" y="2"/>
                      <a:pt x="90" y="2"/>
                    </a:cubicBezTo>
                    <a:cubicBezTo>
                      <a:pt x="104" y="1"/>
                      <a:pt x="119" y="0"/>
                      <a:pt x="135" y="0"/>
                    </a:cubicBezTo>
                    <a:cubicBezTo>
                      <a:pt x="159" y="0"/>
                      <a:pt x="178" y="1"/>
                      <a:pt x="190" y="3"/>
                    </a:cubicBezTo>
                    <a:cubicBezTo>
                      <a:pt x="203" y="5"/>
                      <a:pt x="204" y="12"/>
                      <a:pt x="204" y="12"/>
                    </a:cubicBezTo>
                    <a:cubicBezTo>
                      <a:pt x="204" y="12"/>
                      <a:pt x="198" y="16"/>
                      <a:pt x="192" y="17"/>
                    </a:cubicBezTo>
                    <a:cubicBezTo>
                      <a:pt x="186" y="19"/>
                      <a:pt x="177" y="21"/>
                      <a:pt x="166" y="23"/>
                    </a:cubicBezTo>
                    <a:cubicBezTo>
                      <a:pt x="155" y="25"/>
                      <a:pt x="138" y="27"/>
                      <a:pt x="114" y="30"/>
                    </a:cubicBezTo>
                    <a:cubicBezTo>
                      <a:pt x="96" y="33"/>
                      <a:pt x="78" y="35"/>
                      <a:pt x="60" y="38"/>
                    </a:cubicBezTo>
                    <a:cubicBezTo>
                      <a:pt x="60" y="38"/>
                      <a:pt x="60" y="38"/>
                      <a:pt x="60" y="38"/>
                    </a:cubicBezTo>
                    <a:cubicBezTo>
                      <a:pt x="102" y="38"/>
                      <a:pt x="144" y="38"/>
                      <a:pt x="186" y="38"/>
                    </a:cubicBezTo>
                    <a:lnTo>
                      <a:pt x="179" y="4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2" name="Freeform 499"/>
              <p:cNvSpPr>
                <a:spLocks noEditPoints="1"/>
              </p:cNvSpPr>
              <p:nvPr/>
            </p:nvSpPr>
            <p:spPr bwMode="auto">
              <a:xfrm>
                <a:off x="-19097625" y="1238251"/>
                <a:ext cx="1136650" cy="179388"/>
              </a:xfrm>
              <a:custGeom>
                <a:avLst/>
                <a:gdLst>
                  <a:gd name="T0" fmla="*/ 300 w 303"/>
                  <a:gd name="T1" fmla="*/ 21 h 48"/>
                  <a:gd name="T2" fmla="*/ 284 w 303"/>
                  <a:gd name="T3" fmla="*/ 29 h 48"/>
                  <a:gd name="T4" fmla="*/ 256 w 303"/>
                  <a:gd name="T5" fmla="*/ 34 h 48"/>
                  <a:gd name="T6" fmla="*/ 220 w 303"/>
                  <a:gd name="T7" fmla="*/ 36 h 48"/>
                  <a:gd name="T8" fmla="*/ 197 w 303"/>
                  <a:gd name="T9" fmla="*/ 35 h 48"/>
                  <a:gd name="T10" fmla="*/ 187 w 303"/>
                  <a:gd name="T11" fmla="*/ 32 h 48"/>
                  <a:gd name="T12" fmla="*/ 184 w 303"/>
                  <a:gd name="T13" fmla="*/ 32 h 48"/>
                  <a:gd name="T14" fmla="*/ 159 w 303"/>
                  <a:gd name="T15" fmla="*/ 35 h 48"/>
                  <a:gd name="T16" fmla="*/ 129 w 303"/>
                  <a:gd name="T17" fmla="*/ 36 h 48"/>
                  <a:gd name="T18" fmla="*/ 86 w 303"/>
                  <a:gd name="T19" fmla="*/ 33 h 48"/>
                  <a:gd name="T20" fmla="*/ 79 w 303"/>
                  <a:gd name="T21" fmla="*/ 25 h 48"/>
                  <a:gd name="T22" fmla="*/ 111 w 303"/>
                  <a:gd name="T23" fmla="*/ 15 h 48"/>
                  <a:gd name="T24" fmla="*/ 174 w 303"/>
                  <a:gd name="T25" fmla="*/ 11 h 48"/>
                  <a:gd name="T26" fmla="*/ 204 w 303"/>
                  <a:gd name="T27" fmla="*/ 12 h 48"/>
                  <a:gd name="T28" fmla="*/ 232 w 303"/>
                  <a:gd name="T29" fmla="*/ 13 h 48"/>
                  <a:gd name="T30" fmla="*/ 214 w 303"/>
                  <a:gd name="T31" fmla="*/ 26 h 48"/>
                  <a:gd name="T32" fmla="*/ 213 w 303"/>
                  <a:gd name="T33" fmla="*/ 27 h 48"/>
                  <a:gd name="T34" fmla="*/ 227 w 303"/>
                  <a:gd name="T35" fmla="*/ 32 h 48"/>
                  <a:gd name="T36" fmla="*/ 252 w 303"/>
                  <a:gd name="T37" fmla="*/ 29 h 48"/>
                  <a:gd name="T38" fmla="*/ 269 w 303"/>
                  <a:gd name="T39" fmla="*/ 21 h 48"/>
                  <a:gd name="T40" fmla="*/ 265 w 303"/>
                  <a:gd name="T41" fmla="*/ 13 h 48"/>
                  <a:gd name="T42" fmla="*/ 236 w 303"/>
                  <a:gd name="T43" fmla="*/ 7 h 48"/>
                  <a:gd name="T44" fmla="*/ 185 w 303"/>
                  <a:gd name="T45" fmla="*/ 5 h 48"/>
                  <a:gd name="T46" fmla="*/ 116 w 303"/>
                  <a:gd name="T47" fmla="*/ 7 h 48"/>
                  <a:gd name="T48" fmla="*/ 66 w 303"/>
                  <a:gd name="T49" fmla="*/ 14 h 48"/>
                  <a:gd name="T50" fmla="*/ 39 w 303"/>
                  <a:gd name="T51" fmla="*/ 25 h 48"/>
                  <a:gd name="T52" fmla="*/ 53 w 303"/>
                  <a:gd name="T53" fmla="*/ 39 h 48"/>
                  <a:gd name="T54" fmla="*/ 128 w 303"/>
                  <a:gd name="T55" fmla="*/ 43 h 48"/>
                  <a:gd name="T56" fmla="*/ 213 w 303"/>
                  <a:gd name="T57" fmla="*/ 41 h 48"/>
                  <a:gd name="T58" fmla="*/ 208 w 303"/>
                  <a:gd name="T59" fmla="*/ 45 h 48"/>
                  <a:gd name="T60" fmla="*/ 124 w 303"/>
                  <a:gd name="T61" fmla="*/ 48 h 48"/>
                  <a:gd name="T62" fmla="*/ 27 w 303"/>
                  <a:gd name="T63" fmla="*/ 42 h 48"/>
                  <a:gd name="T64" fmla="*/ 7 w 303"/>
                  <a:gd name="T65" fmla="*/ 25 h 48"/>
                  <a:gd name="T66" fmla="*/ 41 w 303"/>
                  <a:gd name="T67" fmla="*/ 12 h 48"/>
                  <a:gd name="T68" fmla="*/ 106 w 303"/>
                  <a:gd name="T69" fmla="*/ 3 h 48"/>
                  <a:gd name="T70" fmla="*/ 190 w 303"/>
                  <a:gd name="T71" fmla="*/ 0 h 48"/>
                  <a:gd name="T72" fmla="*/ 255 w 303"/>
                  <a:gd name="T73" fmla="*/ 3 h 48"/>
                  <a:gd name="T74" fmla="*/ 295 w 303"/>
                  <a:gd name="T75" fmla="*/ 10 h 48"/>
                  <a:gd name="T76" fmla="*/ 300 w 303"/>
                  <a:gd name="T77" fmla="*/ 21 h 48"/>
                  <a:gd name="T78" fmla="*/ 113 w 303"/>
                  <a:gd name="T79" fmla="*/ 25 h 48"/>
                  <a:gd name="T80" fmla="*/ 138 w 303"/>
                  <a:gd name="T81" fmla="*/ 32 h 48"/>
                  <a:gd name="T82" fmla="*/ 185 w 303"/>
                  <a:gd name="T83" fmla="*/ 23 h 48"/>
                  <a:gd name="T84" fmla="*/ 194 w 303"/>
                  <a:gd name="T85" fmla="*/ 16 h 48"/>
                  <a:gd name="T86" fmla="*/ 171 w 303"/>
                  <a:gd name="T87" fmla="*/ 16 h 48"/>
                  <a:gd name="T88" fmla="*/ 132 w 303"/>
                  <a:gd name="T89" fmla="*/ 18 h 48"/>
                  <a:gd name="T90" fmla="*/ 113 w 303"/>
                  <a:gd name="T91" fmla="*/ 25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303" h="48">
                    <a:moveTo>
                      <a:pt x="300" y="21"/>
                    </a:moveTo>
                    <a:cubicBezTo>
                      <a:pt x="300" y="21"/>
                      <a:pt x="292" y="27"/>
                      <a:pt x="284" y="29"/>
                    </a:cubicBezTo>
                    <a:cubicBezTo>
                      <a:pt x="276" y="31"/>
                      <a:pt x="267" y="33"/>
                      <a:pt x="256" y="34"/>
                    </a:cubicBezTo>
                    <a:cubicBezTo>
                      <a:pt x="245" y="35"/>
                      <a:pt x="233" y="36"/>
                      <a:pt x="220" y="36"/>
                    </a:cubicBezTo>
                    <a:cubicBezTo>
                      <a:pt x="211" y="36"/>
                      <a:pt x="203" y="35"/>
                      <a:pt x="197" y="35"/>
                    </a:cubicBezTo>
                    <a:cubicBezTo>
                      <a:pt x="191" y="34"/>
                      <a:pt x="187" y="32"/>
                      <a:pt x="187" y="32"/>
                    </a:cubicBezTo>
                    <a:cubicBezTo>
                      <a:pt x="184" y="32"/>
                      <a:pt x="184" y="32"/>
                      <a:pt x="184" y="32"/>
                    </a:cubicBezTo>
                    <a:cubicBezTo>
                      <a:pt x="177" y="33"/>
                      <a:pt x="168" y="34"/>
                      <a:pt x="159" y="35"/>
                    </a:cubicBezTo>
                    <a:cubicBezTo>
                      <a:pt x="150" y="36"/>
                      <a:pt x="140" y="36"/>
                      <a:pt x="129" y="36"/>
                    </a:cubicBezTo>
                    <a:cubicBezTo>
                      <a:pt x="109" y="36"/>
                      <a:pt x="95" y="35"/>
                      <a:pt x="86" y="33"/>
                    </a:cubicBezTo>
                    <a:cubicBezTo>
                      <a:pt x="77" y="31"/>
                      <a:pt x="79" y="25"/>
                      <a:pt x="79" y="25"/>
                    </a:cubicBezTo>
                    <a:cubicBezTo>
                      <a:pt x="79" y="25"/>
                      <a:pt x="94" y="18"/>
                      <a:pt x="111" y="15"/>
                    </a:cubicBezTo>
                    <a:cubicBezTo>
                      <a:pt x="128" y="13"/>
                      <a:pt x="149" y="11"/>
                      <a:pt x="174" y="11"/>
                    </a:cubicBezTo>
                    <a:cubicBezTo>
                      <a:pt x="183" y="11"/>
                      <a:pt x="193" y="12"/>
                      <a:pt x="204" y="12"/>
                    </a:cubicBezTo>
                    <a:cubicBezTo>
                      <a:pt x="214" y="12"/>
                      <a:pt x="224" y="13"/>
                      <a:pt x="232" y="13"/>
                    </a:cubicBezTo>
                    <a:cubicBezTo>
                      <a:pt x="214" y="26"/>
                      <a:pt x="214" y="26"/>
                      <a:pt x="214" y="26"/>
                    </a:cubicBezTo>
                    <a:cubicBezTo>
                      <a:pt x="213" y="27"/>
                      <a:pt x="213" y="27"/>
                      <a:pt x="213" y="27"/>
                    </a:cubicBezTo>
                    <a:cubicBezTo>
                      <a:pt x="213" y="27"/>
                      <a:pt x="215" y="32"/>
                      <a:pt x="227" y="32"/>
                    </a:cubicBezTo>
                    <a:cubicBezTo>
                      <a:pt x="236" y="32"/>
                      <a:pt x="245" y="31"/>
                      <a:pt x="252" y="29"/>
                    </a:cubicBezTo>
                    <a:cubicBezTo>
                      <a:pt x="260" y="27"/>
                      <a:pt x="269" y="21"/>
                      <a:pt x="269" y="21"/>
                    </a:cubicBezTo>
                    <a:cubicBezTo>
                      <a:pt x="265" y="13"/>
                      <a:pt x="265" y="13"/>
                      <a:pt x="265" y="13"/>
                    </a:cubicBezTo>
                    <a:cubicBezTo>
                      <a:pt x="265" y="13"/>
                      <a:pt x="250" y="8"/>
                      <a:pt x="236" y="7"/>
                    </a:cubicBezTo>
                    <a:cubicBezTo>
                      <a:pt x="222" y="5"/>
                      <a:pt x="205" y="5"/>
                      <a:pt x="185" y="5"/>
                    </a:cubicBezTo>
                    <a:cubicBezTo>
                      <a:pt x="160" y="5"/>
                      <a:pt x="137" y="6"/>
                      <a:pt x="116" y="7"/>
                    </a:cubicBezTo>
                    <a:cubicBezTo>
                      <a:pt x="96" y="9"/>
                      <a:pt x="79" y="11"/>
                      <a:pt x="66" y="14"/>
                    </a:cubicBezTo>
                    <a:cubicBezTo>
                      <a:pt x="53" y="18"/>
                      <a:pt x="39" y="25"/>
                      <a:pt x="39" y="25"/>
                    </a:cubicBezTo>
                    <a:cubicBezTo>
                      <a:pt x="39" y="25"/>
                      <a:pt x="38" y="35"/>
                      <a:pt x="53" y="39"/>
                    </a:cubicBezTo>
                    <a:cubicBezTo>
                      <a:pt x="68" y="42"/>
                      <a:pt x="93" y="43"/>
                      <a:pt x="128" y="43"/>
                    </a:cubicBezTo>
                    <a:cubicBezTo>
                      <a:pt x="154" y="43"/>
                      <a:pt x="183" y="42"/>
                      <a:pt x="213" y="41"/>
                    </a:cubicBezTo>
                    <a:cubicBezTo>
                      <a:pt x="208" y="45"/>
                      <a:pt x="208" y="45"/>
                      <a:pt x="208" y="45"/>
                    </a:cubicBezTo>
                    <a:cubicBezTo>
                      <a:pt x="181" y="47"/>
                      <a:pt x="153" y="48"/>
                      <a:pt x="124" y="48"/>
                    </a:cubicBezTo>
                    <a:cubicBezTo>
                      <a:pt x="80" y="48"/>
                      <a:pt x="47" y="46"/>
                      <a:pt x="27" y="42"/>
                    </a:cubicBezTo>
                    <a:cubicBezTo>
                      <a:pt x="6" y="38"/>
                      <a:pt x="0" y="33"/>
                      <a:pt x="7" y="25"/>
                    </a:cubicBezTo>
                    <a:cubicBezTo>
                      <a:pt x="7" y="25"/>
                      <a:pt x="24" y="16"/>
                      <a:pt x="41" y="12"/>
                    </a:cubicBezTo>
                    <a:cubicBezTo>
                      <a:pt x="59" y="8"/>
                      <a:pt x="81" y="5"/>
                      <a:pt x="106" y="3"/>
                    </a:cubicBezTo>
                    <a:cubicBezTo>
                      <a:pt x="132" y="1"/>
                      <a:pt x="160" y="0"/>
                      <a:pt x="190" y="0"/>
                    </a:cubicBezTo>
                    <a:cubicBezTo>
                      <a:pt x="215" y="0"/>
                      <a:pt x="237" y="1"/>
                      <a:pt x="255" y="3"/>
                    </a:cubicBezTo>
                    <a:cubicBezTo>
                      <a:pt x="274" y="4"/>
                      <a:pt x="287" y="7"/>
                      <a:pt x="295" y="10"/>
                    </a:cubicBezTo>
                    <a:cubicBezTo>
                      <a:pt x="303" y="13"/>
                      <a:pt x="300" y="21"/>
                      <a:pt x="300" y="21"/>
                    </a:cubicBezTo>
                    <a:close/>
                    <a:moveTo>
                      <a:pt x="113" y="25"/>
                    </a:moveTo>
                    <a:cubicBezTo>
                      <a:pt x="113" y="25"/>
                      <a:pt x="116" y="32"/>
                      <a:pt x="138" y="32"/>
                    </a:cubicBezTo>
                    <a:cubicBezTo>
                      <a:pt x="161" y="32"/>
                      <a:pt x="177" y="29"/>
                      <a:pt x="185" y="23"/>
                    </a:cubicBezTo>
                    <a:cubicBezTo>
                      <a:pt x="194" y="16"/>
                      <a:pt x="194" y="16"/>
                      <a:pt x="194" y="16"/>
                    </a:cubicBezTo>
                    <a:cubicBezTo>
                      <a:pt x="187" y="16"/>
                      <a:pt x="179" y="16"/>
                      <a:pt x="171" y="16"/>
                    </a:cubicBezTo>
                    <a:cubicBezTo>
                      <a:pt x="155" y="16"/>
                      <a:pt x="143" y="17"/>
                      <a:pt x="132" y="18"/>
                    </a:cubicBezTo>
                    <a:cubicBezTo>
                      <a:pt x="122" y="20"/>
                      <a:pt x="113" y="25"/>
                      <a:pt x="113" y="2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3" name="Freeform 500"/>
              <p:cNvSpPr>
                <a:spLocks/>
              </p:cNvSpPr>
              <p:nvPr/>
            </p:nvSpPr>
            <p:spPr bwMode="auto">
              <a:xfrm>
                <a:off x="-13928725" y="1535113"/>
                <a:ext cx="735013" cy="168275"/>
              </a:xfrm>
              <a:custGeom>
                <a:avLst/>
                <a:gdLst>
                  <a:gd name="T0" fmla="*/ 196 w 196"/>
                  <a:gd name="T1" fmla="*/ 11 h 45"/>
                  <a:gd name="T2" fmla="*/ 176 w 196"/>
                  <a:gd name="T3" fmla="*/ 18 h 45"/>
                  <a:gd name="T4" fmla="*/ 132 w 196"/>
                  <a:gd name="T5" fmla="*/ 21 h 45"/>
                  <a:gd name="T6" fmla="*/ 132 w 196"/>
                  <a:gd name="T7" fmla="*/ 22 h 45"/>
                  <a:gd name="T8" fmla="*/ 177 w 196"/>
                  <a:gd name="T9" fmla="*/ 25 h 45"/>
                  <a:gd name="T10" fmla="*/ 187 w 196"/>
                  <a:gd name="T11" fmla="*/ 32 h 45"/>
                  <a:gd name="T12" fmla="*/ 152 w 196"/>
                  <a:gd name="T13" fmla="*/ 41 h 45"/>
                  <a:gd name="T14" fmla="*/ 72 w 196"/>
                  <a:gd name="T15" fmla="*/ 45 h 45"/>
                  <a:gd name="T16" fmla="*/ 0 w 196"/>
                  <a:gd name="T17" fmla="*/ 42 h 45"/>
                  <a:gd name="T18" fmla="*/ 5 w 196"/>
                  <a:gd name="T19" fmla="*/ 36 h 45"/>
                  <a:gd name="T20" fmla="*/ 39 w 196"/>
                  <a:gd name="T21" fmla="*/ 38 h 45"/>
                  <a:gd name="T22" fmla="*/ 75 w 196"/>
                  <a:gd name="T23" fmla="*/ 39 h 45"/>
                  <a:gd name="T24" fmla="*/ 122 w 196"/>
                  <a:gd name="T25" fmla="*/ 37 h 45"/>
                  <a:gd name="T26" fmla="*/ 142 w 196"/>
                  <a:gd name="T27" fmla="*/ 31 h 45"/>
                  <a:gd name="T28" fmla="*/ 130 w 196"/>
                  <a:gd name="T29" fmla="*/ 26 h 45"/>
                  <a:gd name="T30" fmla="*/ 78 w 196"/>
                  <a:gd name="T31" fmla="*/ 25 h 45"/>
                  <a:gd name="T32" fmla="*/ 56 w 196"/>
                  <a:gd name="T33" fmla="*/ 25 h 45"/>
                  <a:gd name="T34" fmla="*/ 60 w 196"/>
                  <a:gd name="T35" fmla="*/ 19 h 45"/>
                  <a:gd name="T36" fmla="*/ 84 w 196"/>
                  <a:gd name="T37" fmla="*/ 19 h 45"/>
                  <a:gd name="T38" fmla="*/ 153 w 196"/>
                  <a:gd name="T39" fmla="*/ 12 h 45"/>
                  <a:gd name="T40" fmla="*/ 145 w 196"/>
                  <a:gd name="T41" fmla="*/ 8 h 45"/>
                  <a:gd name="T42" fmla="*/ 114 w 196"/>
                  <a:gd name="T43" fmla="*/ 6 h 45"/>
                  <a:gd name="T44" fmla="*/ 85 w 196"/>
                  <a:gd name="T45" fmla="*/ 7 h 45"/>
                  <a:gd name="T46" fmla="*/ 50 w 196"/>
                  <a:gd name="T47" fmla="*/ 9 h 45"/>
                  <a:gd name="T48" fmla="*/ 33 w 196"/>
                  <a:gd name="T49" fmla="*/ 5 h 45"/>
                  <a:gd name="T50" fmla="*/ 121 w 196"/>
                  <a:gd name="T51" fmla="*/ 0 h 45"/>
                  <a:gd name="T52" fmla="*/ 180 w 196"/>
                  <a:gd name="T53" fmla="*/ 3 h 45"/>
                  <a:gd name="T54" fmla="*/ 196 w 196"/>
                  <a:gd name="T55" fmla="*/ 11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6" h="45">
                    <a:moveTo>
                      <a:pt x="196" y="11"/>
                    </a:moveTo>
                    <a:cubicBezTo>
                      <a:pt x="196" y="11"/>
                      <a:pt x="187" y="16"/>
                      <a:pt x="176" y="18"/>
                    </a:cubicBezTo>
                    <a:cubicBezTo>
                      <a:pt x="165" y="19"/>
                      <a:pt x="150" y="20"/>
                      <a:pt x="132" y="21"/>
                    </a:cubicBezTo>
                    <a:cubicBezTo>
                      <a:pt x="132" y="22"/>
                      <a:pt x="132" y="22"/>
                      <a:pt x="132" y="22"/>
                    </a:cubicBezTo>
                    <a:cubicBezTo>
                      <a:pt x="153" y="22"/>
                      <a:pt x="168" y="23"/>
                      <a:pt x="177" y="25"/>
                    </a:cubicBezTo>
                    <a:cubicBezTo>
                      <a:pt x="186" y="27"/>
                      <a:pt x="187" y="32"/>
                      <a:pt x="187" y="32"/>
                    </a:cubicBezTo>
                    <a:cubicBezTo>
                      <a:pt x="187" y="32"/>
                      <a:pt x="172" y="39"/>
                      <a:pt x="152" y="41"/>
                    </a:cubicBezTo>
                    <a:cubicBezTo>
                      <a:pt x="132" y="44"/>
                      <a:pt x="106" y="45"/>
                      <a:pt x="72" y="45"/>
                    </a:cubicBezTo>
                    <a:cubicBezTo>
                      <a:pt x="43" y="45"/>
                      <a:pt x="19" y="44"/>
                      <a:pt x="0" y="42"/>
                    </a:cubicBezTo>
                    <a:cubicBezTo>
                      <a:pt x="5" y="36"/>
                      <a:pt x="5" y="36"/>
                      <a:pt x="5" y="36"/>
                    </a:cubicBezTo>
                    <a:cubicBezTo>
                      <a:pt x="16" y="37"/>
                      <a:pt x="27" y="38"/>
                      <a:pt x="39" y="38"/>
                    </a:cubicBezTo>
                    <a:cubicBezTo>
                      <a:pt x="52" y="39"/>
                      <a:pt x="63" y="39"/>
                      <a:pt x="75" y="39"/>
                    </a:cubicBezTo>
                    <a:cubicBezTo>
                      <a:pt x="95" y="39"/>
                      <a:pt x="111" y="38"/>
                      <a:pt x="122" y="37"/>
                    </a:cubicBezTo>
                    <a:cubicBezTo>
                      <a:pt x="134" y="36"/>
                      <a:pt x="142" y="31"/>
                      <a:pt x="142" y="31"/>
                    </a:cubicBezTo>
                    <a:cubicBezTo>
                      <a:pt x="142" y="31"/>
                      <a:pt x="140" y="27"/>
                      <a:pt x="130" y="26"/>
                    </a:cubicBezTo>
                    <a:cubicBezTo>
                      <a:pt x="120" y="25"/>
                      <a:pt x="103" y="25"/>
                      <a:pt x="78" y="25"/>
                    </a:cubicBezTo>
                    <a:cubicBezTo>
                      <a:pt x="71" y="25"/>
                      <a:pt x="63" y="25"/>
                      <a:pt x="56" y="25"/>
                    </a:cubicBezTo>
                    <a:cubicBezTo>
                      <a:pt x="60" y="19"/>
                      <a:pt x="60" y="19"/>
                      <a:pt x="60" y="19"/>
                    </a:cubicBezTo>
                    <a:cubicBezTo>
                      <a:pt x="68" y="19"/>
                      <a:pt x="76" y="19"/>
                      <a:pt x="84" y="19"/>
                    </a:cubicBezTo>
                    <a:cubicBezTo>
                      <a:pt x="126" y="19"/>
                      <a:pt x="153" y="12"/>
                      <a:pt x="153" y="12"/>
                    </a:cubicBezTo>
                    <a:cubicBezTo>
                      <a:pt x="153" y="12"/>
                      <a:pt x="152" y="9"/>
                      <a:pt x="145" y="8"/>
                    </a:cubicBezTo>
                    <a:cubicBezTo>
                      <a:pt x="139" y="7"/>
                      <a:pt x="128" y="6"/>
                      <a:pt x="114" y="6"/>
                    </a:cubicBezTo>
                    <a:cubicBezTo>
                      <a:pt x="104" y="6"/>
                      <a:pt x="94" y="6"/>
                      <a:pt x="85" y="7"/>
                    </a:cubicBezTo>
                    <a:cubicBezTo>
                      <a:pt x="75" y="7"/>
                      <a:pt x="63" y="8"/>
                      <a:pt x="50" y="9"/>
                    </a:cubicBezTo>
                    <a:cubicBezTo>
                      <a:pt x="33" y="5"/>
                      <a:pt x="33" y="5"/>
                      <a:pt x="33" y="5"/>
                    </a:cubicBezTo>
                    <a:cubicBezTo>
                      <a:pt x="59" y="2"/>
                      <a:pt x="89" y="0"/>
                      <a:pt x="121" y="0"/>
                    </a:cubicBezTo>
                    <a:cubicBezTo>
                      <a:pt x="147" y="0"/>
                      <a:pt x="167" y="1"/>
                      <a:pt x="180" y="3"/>
                    </a:cubicBezTo>
                    <a:cubicBezTo>
                      <a:pt x="194" y="5"/>
                      <a:pt x="196" y="11"/>
                      <a:pt x="196" y="1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4" name="Freeform 501"/>
              <p:cNvSpPr>
                <a:spLocks noEditPoints="1"/>
              </p:cNvSpPr>
              <p:nvPr/>
            </p:nvSpPr>
            <p:spPr bwMode="auto">
              <a:xfrm>
                <a:off x="-13719175" y="1238251"/>
                <a:ext cx="877888" cy="160338"/>
              </a:xfrm>
              <a:custGeom>
                <a:avLst/>
                <a:gdLst>
                  <a:gd name="T0" fmla="*/ 179 w 234"/>
                  <a:gd name="T1" fmla="*/ 18 h 43"/>
                  <a:gd name="T2" fmla="*/ 163 w 234"/>
                  <a:gd name="T3" fmla="*/ 25 h 43"/>
                  <a:gd name="T4" fmla="*/ 211 w 234"/>
                  <a:gd name="T5" fmla="*/ 25 h 43"/>
                  <a:gd name="T6" fmla="*/ 207 w 234"/>
                  <a:gd name="T7" fmla="*/ 30 h 43"/>
                  <a:gd name="T8" fmla="*/ 153 w 234"/>
                  <a:gd name="T9" fmla="*/ 30 h 43"/>
                  <a:gd name="T10" fmla="*/ 129 w 234"/>
                  <a:gd name="T11" fmla="*/ 43 h 43"/>
                  <a:gd name="T12" fmla="*/ 97 w 234"/>
                  <a:gd name="T13" fmla="*/ 43 h 43"/>
                  <a:gd name="T14" fmla="*/ 121 w 234"/>
                  <a:gd name="T15" fmla="*/ 30 h 43"/>
                  <a:gd name="T16" fmla="*/ 77 w 234"/>
                  <a:gd name="T17" fmla="*/ 30 h 43"/>
                  <a:gd name="T18" fmla="*/ 52 w 234"/>
                  <a:gd name="T19" fmla="*/ 43 h 43"/>
                  <a:gd name="T20" fmla="*/ 21 w 234"/>
                  <a:gd name="T21" fmla="*/ 43 h 43"/>
                  <a:gd name="T22" fmla="*/ 45 w 234"/>
                  <a:gd name="T23" fmla="*/ 30 h 43"/>
                  <a:gd name="T24" fmla="*/ 0 w 234"/>
                  <a:gd name="T25" fmla="*/ 30 h 43"/>
                  <a:gd name="T26" fmla="*/ 4 w 234"/>
                  <a:gd name="T27" fmla="*/ 25 h 43"/>
                  <a:gd name="T28" fmla="*/ 55 w 234"/>
                  <a:gd name="T29" fmla="*/ 25 h 43"/>
                  <a:gd name="T30" fmla="*/ 72 w 234"/>
                  <a:gd name="T31" fmla="*/ 18 h 43"/>
                  <a:gd name="T32" fmla="*/ 25 w 234"/>
                  <a:gd name="T33" fmla="*/ 18 h 43"/>
                  <a:gd name="T34" fmla="*/ 29 w 234"/>
                  <a:gd name="T35" fmla="*/ 13 h 43"/>
                  <a:gd name="T36" fmla="*/ 81 w 234"/>
                  <a:gd name="T37" fmla="*/ 13 h 43"/>
                  <a:gd name="T38" fmla="*/ 106 w 234"/>
                  <a:gd name="T39" fmla="*/ 0 h 43"/>
                  <a:gd name="T40" fmla="*/ 138 w 234"/>
                  <a:gd name="T41" fmla="*/ 0 h 43"/>
                  <a:gd name="T42" fmla="*/ 113 w 234"/>
                  <a:gd name="T43" fmla="*/ 13 h 43"/>
                  <a:gd name="T44" fmla="*/ 158 w 234"/>
                  <a:gd name="T45" fmla="*/ 13 h 43"/>
                  <a:gd name="T46" fmla="*/ 182 w 234"/>
                  <a:gd name="T47" fmla="*/ 0 h 43"/>
                  <a:gd name="T48" fmla="*/ 213 w 234"/>
                  <a:gd name="T49" fmla="*/ 0 h 43"/>
                  <a:gd name="T50" fmla="*/ 189 w 234"/>
                  <a:gd name="T51" fmla="*/ 13 h 43"/>
                  <a:gd name="T52" fmla="*/ 234 w 234"/>
                  <a:gd name="T53" fmla="*/ 13 h 43"/>
                  <a:gd name="T54" fmla="*/ 230 w 234"/>
                  <a:gd name="T55" fmla="*/ 18 h 43"/>
                  <a:gd name="T56" fmla="*/ 179 w 234"/>
                  <a:gd name="T57" fmla="*/ 18 h 43"/>
                  <a:gd name="T58" fmla="*/ 86 w 234"/>
                  <a:gd name="T59" fmla="*/ 25 h 43"/>
                  <a:gd name="T60" fmla="*/ 131 w 234"/>
                  <a:gd name="T61" fmla="*/ 25 h 43"/>
                  <a:gd name="T62" fmla="*/ 148 w 234"/>
                  <a:gd name="T63" fmla="*/ 18 h 43"/>
                  <a:gd name="T64" fmla="*/ 103 w 234"/>
                  <a:gd name="T65" fmla="*/ 18 h 43"/>
                  <a:gd name="T66" fmla="*/ 86 w 234"/>
                  <a:gd name="T67" fmla="*/ 25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34" h="43">
                    <a:moveTo>
                      <a:pt x="179" y="18"/>
                    </a:moveTo>
                    <a:cubicBezTo>
                      <a:pt x="163" y="25"/>
                      <a:pt x="163" y="25"/>
                      <a:pt x="163" y="25"/>
                    </a:cubicBezTo>
                    <a:cubicBezTo>
                      <a:pt x="179" y="25"/>
                      <a:pt x="195" y="25"/>
                      <a:pt x="211" y="25"/>
                    </a:cubicBezTo>
                    <a:cubicBezTo>
                      <a:pt x="207" y="30"/>
                      <a:pt x="207" y="30"/>
                      <a:pt x="207" y="30"/>
                    </a:cubicBezTo>
                    <a:cubicBezTo>
                      <a:pt x="189" y="30"/>
                      <a:pt x="171" y="30"/>
                      <a:pt x="153" y="30"/>
                    </a:cubicBezTo>
                    <a:cubicBezTo>
                      <a:pt x="145" y="35"/>
                      <a:pt x="137" y="39"/>
                      <a:pt x="129" y="43"/>
                    </a:cubicBezTo>
                    <a:cubicBezTo>
                      <a:pt x="118" y="43"/>
                      <a:pt x="107" y="43"/>
                      <a:pt x="97" y="43"/>
                    </a:cubicBezTo>
                    <a:cubicBezTo>
                      <a:pt x="105" y="39"/>
                      <a:pt x="113" y="35"/>
                      <a:pt x="121" y="30"/>
                    </a:cubicBezTo>
                    <a:cubicBezTo>
                      <a:pt x="106" y="30"/>
                      <a:pt x="92" y="30"/>
                      <a:pt x="77" y="30"/>
                    </a:cubicBezTo>
                    <a:cubicBezTo>
                      <a:pt x="69" y="35"/>
                      <a:pt x="60" y="39"/>
                      <a:pt x="52" y="43"/>
                    </a:cubicBezTo>
                    <a:cubicBezTo>
                      <a:pt x="42" y="43"/>
                      <a:pt x="31" y="43"/>
                      <a:pt x="21" y="43"/>
                    </a:cubicBezTo>
                    <a:cubicBezTo>
                      <a:pt x="29" y="39"/>
                      <a:pt x="37" y="35"/>
                      <a:pt x="45" y="30"/>
                    </a:cubicBezTo>
                    <a:cubicBezTo>
                      <a:pt x="30" y="30"/>
                      <a:pt x="15" y="30"/>
                      <a:pt x="0" y="30"/>
                    </a:cubicBezTo>
                    <a:cubicBezTo>
                      <a:pt x="4" y="25"/>
                      <a:pt x="4" y="25"/>
                      <a:pt x="4" y="25"/>
                    </a:cubicBezTo>
                    <a:cubicBezTo>
                      <a:pt x="21" y="25"/>
                      <a:pt x="38" y="25"/>
                      <a:pt x="55" y="25"/>
                    </a:cubicBezTo>
                    <a:cubicBezTo>
                      <a:pt x="72" y="18"/>
                      <a:pt x="72" y="18"/>
                      <a:pt x="72" y="18"/>
                    </a:cubicBezTo>
                    <a:cubicBezTo>
                      <a:pt x="56" y="18"/>
                      <a:pt x="41" y="18"/>
                      <a:pt x="25" y="18"/>
                    </a:cubicBezTo>
                    <a:cubicBezTo>
                      <a:pt x="29" y="13"/>
                      <a:pt x="29" y="13"/>
                      <a:pt x="29" y="13"/>
                    </a:cubicBezTo>
                    <a:cubicBezTo>
                      <a:pt x="47" y="13"/>
                      <a:pt x="64" y="13"/>
                      <a:pt x="81" y="13"/>
                    </a:cubicBezTo>
                    <a:cubicBezTo>
                      <a:pt x="89" y="9"/>
                      <a:pt x="98" y="4"/>
                      <a:pt x="106" y="0"/>
                    </a:cubicBezTo>
                    <a:cubicBezTo>
                      <a:pt x="116" y="0"/>
                      <a:pt x="127" y="0"/>
                      <a:pt x="138" y="0"/>
                    </a:cubicBezTo>
                    <a:cubicBezTo>
                      <a:pt x="129" y="4"/>
                      <a:pt x="121" y="9"/>
                      <a:pt x="113" y="13"/>
                    </a:cubicBezTo>
                    <a:cubicBezTo>
                      <a:pt x="128" y="13"/>
                      <a:pt x="143" y="13"/>
                      <a:pt x="158" y="13"/>
                    </a:cubicBezTo>
                    <a:cubicBezTo>
                      <a:pt x="166" y="9"/>
                      <a:pt x="174" y="4"/>
                      <a:pt x="182" y="0"/>
                    </a:cubicBezTo>
                    <a:cubicBezTo>
                      <a:pt x="193" y="0"/>
                      <a:pt x="203" y="0"/>
                      <a:pt x="213" y="0"/>
                    </a:cubicBezTo>
                    <a:cubicBezTo>
                      <a:pt x="205" y="4"/>
                      <a:pt x="197" y="9"/>
                      <a:pt x="189" y="13"/>
                    </a:cubicBezTo>
                    <a:cubicBezTo>
                      <a:pt x="204" y="13"/>
                      <a:pt x="219" y="13"/>
                      <a:pt x="234" y="13"/>
                    </a:cubicBezTo>
                    <a:cubicBezTo>
                      <a:pt x="230" y="18"/>
                      <a:pt x="230" y="18"/>
                      <a:pt x="230" y="18"/>
                    </a:cubicBezTo>
                    <a:cubicBezTo>
                      <a:pt x="213" y="18"/>
                      <a:pt x="196" y="18"/>
                      <a:pt x="179" y="18"/>
                    </a:cubicBezTo>
                    <a:close/>
                    <a:moveTo>
                      <a:pt x="86" y="25"/>
                    </a:moveTo>
                    <a:cubicBezTo>
                      <a:pt x="101" y="25"/>
                      <a:pt x="116" y="25"/>
                      <a:pt x="131" y="25"/>
                    </a:cubicBezTo>
                    <a:cubicBezTo>
                      <a:pt x="148" y="18"/>
                      <a:pt x="148" y="18"/>
                      <a:pt x="148" y="18"/>
                    </a:cubicBezTo>
                    <a:cubicBezTo>
                      <a:pt x="133" y="18"/>
                      <a:pt x="118" y="18"/>
                      <a:pt x="103" y="18"/>
                    </a:cubicBezTo>
                    <a:lnTo>
                      <a:pt x="86" y="2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5" name="Freeform 502"/>
              <p:cNvSpPr>
                <a:spLocks noEditPoints="1"/>
              </p:cNvSpPr>
              <p:nvPr/>
            </p:nvSpPr>
            <p:spPr bwMode="auto">
              <a:xfrm>
                <a:off x="-8840788" y="1538288"/>
                <a:ext cx="754063" cy="161925"/>
              </a:xfrm>
              <a:custGeom>
                <a:avLst/>
                <a:gdLst>
                  <a:gd name="T0" fmla="*/ 198 w 201"/>
                  <a:gd name="T1" fmla="*/ 34 h 43"/>
                  <a:gd name="T2" fmla="*/ 162 w 201"/>
                  <a:gd name="T3" fmla="*/ 34 h 43"/>
                  <a:gd name="T4" fmla="*/ 156 w 201"/>
                  <a:gd name="T5" fmla="*/ 43 h 43"/>
                  <a:gd name="T6" fmla="*/ 115 w 201"/>
                  <a:gd name="T7" fmla="*/ 43 h 43"/>
                  <a:gd name="T8" fmla="*/ 121 w 201"/>
                  <a:gd name="T9" fmla="*/ 34 h 43"/>
                  <a:gd name="T10" fmla="*/ 0 w 201"/>
                  <a:gd name="T11" fmla="*/ 34 h 43"/>
                  <a:gd name="T12" fmla="*/ 3 w 201"/>
                  <a:gd name="T13" fmla="*/ 28 h 43"/>
                  <a:gd name="T14" fmla="*/ 141 w 201"/>
                  <a:gd name="T15" fmla="*/ 0 h 43"/>
                  <a:gd name="T16" fmla="*/ 183 w 201"/>
                  <a:gd name="T17" fmla="*/ 0 h 43"/>
                  <a:gd name="T18" fmla="*/ 166 w 201"/>
                  <a:gd name="T19" fmla="*/ 28 h 43"/>
                  <a:gd name="T20" fmla="*/ 201 w 201"/>
                  <a:gd name="T21" fmla="*/ 28 h 43"/>
                  <a:gd name="T22" fmla="*/ 198 w 201"/>
                  <a:gd name="T23" fmla="*/ 34 h 43"/>
                  <a:gd name="T24" fmla="*/ 124 w 201"/>
                  <a:gd name="T25" fmla="*/ 28 h 43"/>
                  <a:gd name="T26" fmla="*/ 131 w 201"/>
                  <a:gd name="T27" fmla="*/ 17 h 43"/>
                  <a:gd name="T28" fmla="*/ 139 w 201"/>
                  <a:gd name="T29" fmla="*/ 8 h 43"/>
                  <a:gd name="T30" fmla="*/ 137 w 201"/>
                  <a:gd name="T31" fmla="*/ 8 h 43"/>
                  <a:gd name="T32" fmla="*/ 118 w 201"/>
                  <a:gd name="T33" fmla="*/ 12 h 43"/>
                  <a:gd name="T34" fmla="*/ 43 w 201"/>
                  <a:gd name="T35" fmla="*/ 28 h 43"/>
                  <a:gd name="T36" fmla="*/ 124 w 201"/>
                  <a:gd name="T37" fmla="*/ 28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01" h="43">
                    <a:moveTo>
                      <a:pt x="198" y="34"/>
                    </a:moveTo>
                    <a:cubicBezTo>
                      <a:pt x="186" y="34"/>
                      <a:pt x="174" y="34"/>
                      <a:pt x="162" y="34"/>
                    </a:cubicBezTo>
                    <a:cubicBezTo>
                      <a:pt x="156" y="43"/>
                      <a:pt x="156" y="43"/>
                      <a:pt x="156" y="43"/>
                    </a:cubicBezTo>
                    <a:cubicBezTo>
                      <a:pt x="143" y="43"/>
                      <a:pt x="129" y="43"/>
                      <a:pt x="115" y="43"/>
                    </a:cubicBezTo>
                    <a:cubicBezTo>
                      <a:pt x="121" y="34"/>
                      <a:pt x="121" y="34"/>
                      <a:pt x="121" y="34"/>
                    </a:cubicBezTo>
                    <a:cubicBezTo>
                      <a:pt x="80" y="34"/>
                      <a:pt x="40" y="34"/>
                      <a:pt x="0" y="34"/>
                    </a:cubicBezTo>
                    <a:cubicBezTo>
                      <a:pt x="3" y="28"/>
                      <a:pt x="3" y="28"/>
                      <a:pt x="3" y="28"/>
                    </a:cubicBezTo>
                    <a:cubicBezTo>
                      <a:pt x="49" y="19"/>
                      <a:pt x="96" y="9"/>
                      <a:pt x="141" y="0"/>
                    </a:cubicBezTo>
                    <a:cubicBezTo>
                      <a:pt x="155" y="0"/>
                      <a:pt x="169" y="0"/>
                      <a:pt x="183" y="0"/>
                    </a:cubicBezTo>
                    <a:cubicBezTo>
                      <a:pt x="177" y="9"/>
                      <a:pt x="171" y="18"/>
                      <a:pt x="166" y="28"/>
                    </a:cubicBezTo>
                    <a:cubicBezTo>
                      <a:pt x="178" y="28"/>
                      <a:pt x="189" y="28"/>
                      <a:pt x="201" y="28"/>
                    </a:cubicBezTo>
                    <a:lnTo>
                      <a:pt x="198" y="34"/>
                    </a:lnTo>
                    <a:close/>
                    <a:moveTo>
                      <a:pt x="124" y="28"/>
                    </a:moveTo>
                    <a:cubicBezTo>
                      <a:pt x="131" y="17"/>
                      <a:pt x="131" y="17"/>
                      <a:pt x="131" y="17"/>
                    </a:cubicBezTo>
                    <a:cubicBezTo>
                      <a:pt x="139" y="8"/>
                      <a:pt x="139" y="8"/>
                      <a:pt x="139" y="8"/>
                    </a:cubicBezTo>
                    <a:cubicBezTo>
                      <a:pt x="137" y="8"/>
                      <a:pt x="137" y="8"/>
                      <a:pt x="137" y="8"/>
                    </a:cubicBezTo>
                    <a:cubicBezTo>
                      <a:pt x="137" y="8"/>
                      <a:pt x="127" y="11"/>
                      <a:pt x="118" y="12"/>
                    </a:cubicBezTo>
                    <a:cubicBezTo>
                      <a:pt x="93" y="17"/>
                      <a:pt x="68" y="23"/>
                      <a:pt x="43" y="28"/>
                    </a:cubicBezTo>
                    <a:cubicBezTo>
                      <a:pt x="70" y="28"/>
                      <a:pt x="97" y="28"/>
                      <a:pt x="124" y="2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6" name="Freeform 503"/>
              <p:cNvSpPr>
                <a:spLocks noEditPoints="1"/>
              </p:cNvSpPr>
              <p:nvPr/>
            </p:nvSpPr>
            <p:spPr bwMode="auto">
              <a:xfrm>
                <a:off x="-8615363" y="1230313"/>
                <a:ext cx="698500" cy="179388"/>
              </a:xfrm>
              <a:custGeom>
                <a:avLst/>
                <a:gdLst>
                  <a:gd name="T0" fmla="*/ 176 w 186"/>
                  <a:gd name="T1" fmla="*/ 31 h 48"/>
                  <a:gd name="T2" fmla="*/ 153 w 186"/>
                  <a:gd name="T3" fmla="*/ 39 h 48"/>
                  <a:gd name="T4" fmla="*/ 96 w 186"/>
                  <a:gd name="T5" fmla="*/ 42 h 48"/>
                  <a:gd name="T6" fmla="*/ 92 w 186"/>
                  <a:gd name="T7" fmla="*/ 48 h 48"/>
                  <a:gd name="T8" fmla="*/ 68 w 186"/>
                  <a:gd name="T9" fmla="*/ 48 h 48"/>
                  <a:gd name="T10" fmla="*/ 72 w 186"/>
                  <a:gd name="T11" fmla="*/ 42 h 48"/>
                  <a:gd name="T12" fmla="*/ 0 w 186"/>
                  <a:gd name="T13" fmla="*/ 40 h 48"/>
                  <a:gd name="T14" fmla="*/ 4 w 186"/>
                  <a:gd name="T15" fmla="*/ 34 h 48"/>
                  <a:gd name="T16" fmla="*/ 39 w 186"/>
                  <a:gd name="T17" fmla="*/ 36 h 48"/>
                  <a:gd name="T18" fmla="*/ 75 w 186"/>
                  <a:gd name="T19" fmla="*/ 37 h 48"/>
                  <a:gd name="T20" fmla="*/ 82 w 186"/>
                  <a:gd name="T21" fmla="*/ 26 h 48"/>
                  <a:gd name="T22" fmla="*/ 68 w 186"/>
                  <a:gd name="T23" fmla="*/ 25 h 48"/>
                  <a:gd name="T24" fmla="*/ 28 w 186"/>
                  <a:gd name="T25" fmla="*/ 21 h 48"/>
                  <a:gd name="T26" fmla="*/ 18 w 186"/>
                  <a:gd name="T27" fmla="*/ 14 h 48"/>
                  <a:gd name="T28" fmla="*/ 41 w 186"/>
                  <a:gd name="T29" fmla="*/ 8 h 48"/>
                  <a:gd name="T30" fmla="*/ 95 w 186"/>
                  <a:gd name="T31" fmla="*/ 5 h 48"/>
                  <a:gd name="T32" fmla="*/ 98 w 186"/>
                  <a:gd name="T33" fmla="*/ 0 h 48"/>
                  <a:gd name="T34" fmla="*/ 122 w 186"/>
                  <a:gd name="T35" fmla="*/ 0 h 48"/>
                  <a:gd name="T36" fmla="*/ 119 w 186"/>
                  <a:gd name="T37" fmla="*/ 5 h 48"/>
                  <a:gd name="T38" fmla="*/ 186 w 186"/>
                  <a:gd name="T39" fmla="*/ 7 h 48"/>
                  <a:gd name="T40" fmla="*/ 170 w 186"/>
                  <a:gd name="T41" fmla="*/ 12 h 48"/>
                  <a:gd name="T42" fmla="*/ 115 w 186"/>
                  <a:gd name="T43" fmla="*/ 10 h 48"/>
                  <a:gd name="T44" fmla="*/ 109 w 186"/>
                  <a:gd name="T45" fmla="*/ 21 h 48"/>
                  <a:gd name="T46" fmla="*/ 122 w 186"/>
                  <a:gd name="T47" fmla="*/ 21 h 48"/>
                  <a:gd name="T48" fmla="*/ 166 w 186"/>
                  <a:gd name="T49" fmla="*/ 26 h 48"/>
                  <a:gd name="T50" fmla="*/ 176 w 186"/>
                  <a:gd name="T51" fmla="*/ 31 h 48"/>
                  <a:gd name="T52" fmla="*/ 60 w 186"/>
                  <a:gd name="T53" fmla="*/ 14 h 48"/>
                  <a:gd name="T54" fmla="*/ 65 w 186"/>
                  <a:gd name="T55" fmla="*/ 17 h 48"/>
                  <a:gd name="T56" fmla="*/ 86 w 186"/>
                  <a:gd name="T57" fmla="*/ 19 h 48"/>
                  <a:gd name="T58" fmla="*/ 92 w 186"/>
                  <a:gd name="T59" fmla="*/ 10 h 48"/>
                  <a:gd name="T60" fmla="*/ 69 w 186"/>
                  <a:gd name="T61" fmla="*/ 11 h 48"/>
                  <a:gd name="T62" fmla="*/ 60 w 186"/>
                  <a:gd name="T63" fmla="*/ 14 h 48"/>
                  <a:gd name="T64" fmla="*/ 133 w 186"/>
                  <a:gd name="T65" fmla="*/ 32 h 48"/>
                  <a:gd name="T66" fmla="*/ 128 w 186"/>
                  <a:gd name="T67" fmla="*/ 29 h 48"/>
                  <a:gd name="T68" fmla="*/ 105 w 186"/>
                  <a:gd name="T69" fmla="*/ 27 h 48"/>
                  <a:gd name="T70" fmla="*/ 99 w 186"/>
                  <a:gd name="T71" fmla="*/ 36 h 48"/>
                  <a:gd name="T72" fmla="*/ 133 w 186"/>
                  <a:gd name="T73" fmla="*/ 32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86" h="48">
                    <a:moveTo>
                      <a:pt x="176" y="31"/>
                    </a:moveTo>
                    <a:cubicBezTo>
                      <a:pt x="176" y="31"/>
                      <a:pt x="167" y="37"/>
                      <a:pt x="153" y="39"/>
                    </a:cubicBezTo>
                    <a:cubicBezTo>
                      <a:pt x="139" y="40"/>
                      <a:pt x="120" y="41"/>
                      <a:pt x="96" y="42"/>
                    </a:cubicBezTo>
                    <a:cubicBezTo>
                      <a:pt x="92" y="48"/>
                      <a:pt x="92" y="48"/>
                      <a:pt x="92" y="48"/>
                    </a:cubicBezTo>
                    <a:cubicBezTo>
                      <a:pt x="84" y="48"/>
                      <a:pt x="76" y="48"/>
                      <a:pt x="68" y="48"/>
                    </a:cubicBezTo>
                    <a:cubicBezTo>
                      <a:pt x="72" y="42"/>
                      <a:pt x="72" y="42"/>
                      <a:pt x="72" y="42"/>
                    </a:cubicBezTo>
                    <a:cubicBezTo>
                      <a:pt x="43" y="42"/>
                      <a:pt x="19" y="41"/>
                      <a:pt x="0" y="40"/>
                    </a:cubicBezTo>
                    <a:cubicBezTo>
                      <a:pt x="4" y="34"/>
                      <a:pt x="4" y="34"/>
                      <a:pt x="4" y="34"/>
                    </a:cubicBezTo>
                    <a:cubicBezTo>
                      <a:pt x="14" y="35"/>
                      <a:pt x="26" y="35"/>
                      <a:pt x="39" y="36"/>
                    </a:cubicBezTo>
                    <a:cubicBezTo>
                      <a:pt x="53" y="36"/>
                      <a:pt x="65" y="36"/>
                      <a:pt x="75" y="37"/>
                    </a:cubicBezTo>
                    <a:cubicBezTo>
                      <a:pt x="82" y="26"/>
                      <a:pt x="82" y="26"/>
                      <a:pt x="82" y="26"/>
                    </a:cubicBezTo>
                    <a:cubicBezTo>
                      <a:pt x="68" y="25"/>
                      <a:pt x="68" y="25"/>
                      <a:pt x="68" y="25"/>
                    </a:cubicBezTo>
                    <a:cubicBezTo>
                      <a:pt x="49" y="24"/>
                      <a:pt x="36" y="22"/>
                      <a:pt x="28" y="21"/>
                    </a:cubicBezTo>
                    <a:cubicBezTo>
                      <a:pt x="20" y="19"/>
                      <a:pt x="18" y="14"/>
                      <a:pt x="18" y="14"/>
                    </a:cubicBezTo>
                    <a:cubicBezTo>
                      <a:pt x="18" y="14"/>
                      <a:pt x="28" y="9"/>
                      <a:pt x="41" y="8"/>
                    </a:cubicBezTo>
                    <a:cubicBezTo>
                      <a:pt x="55" y="6"/>
                      <a:pt x="73" y="5"/>
                      <a:pt x="95" y="5"/>
                    </a:cubicBezTo>
                    <a:cubicBezTo>
                      <a:pt x="98" y="0"/>
                      <a:pt x="98" y="0"/>
                      <a:pt x="98" y="0"/>
                    </a:cubicBezTo>
                    <a:cubicBezTo>
                      <a:pt x="106" y="0"/>
                      <a:pt x="114" y="0"/>
                      <a:pt x="122" y="0"/>
                    </a:cubicBezTo>
                    <a:cubicBezTo>
                      <a:pt x="119" y="5"/>
                      <a:pt x="119" y="5"/>
                      <a:pt x="119" y="5"/>
                    </a:cubicBezTo>
                    <a:cubicBezTo>
                      <a:pt x="143" y="5"/>
                      <a:pt x="165" y="5"/>
                      <a:pt x="186" y="7"/>
                    </a:cubicBezTo>
                    <a:cubicBezTo>
                      <a:pt x="170" y="12"/>
                      <a:pt x="170" y="12"/>
                      <a:pt x="170" y="12"/>
                    </a:cubicBezTo>
                    <a:cubicBezTo>
                      <a:pt x="152" y="11"/>
                      <a:pt x="134" y="10"/>
                      <a:pt x="115" y="10"/>
                    </a:cubicBezTo>
                    <a:cubicBezTo>
                      <a:pt x="109" y="21"/>
                      <a:pt x="109" y="21"/>
                      <a:pt x="109" y="21"/>
                    </a:cubicBezTo>
                    <a:cubicBezTo>
                      <a:pt x="122" y="21"/>
                      <a:pt x="122" y="21"/>
                      <a:pt x="122" y="21"/>
                    </a:cubicBezTo>
                    <a:cubicBezTo>
                      <a:pt x="144" y="23"/>
                      <a:pt x="159" y="24"/>
                      <a:pt x="166" y="26"/>
                    </a:cubicBezTo>
                    <a:cubicBezTo>
                      <a:pt x="174" y="27"/>
                      <a:pt x="176" y="31"/>
                      <a:pt x="176" y="31"/>
                    </a:cubicBezTo>
                    <a:close/>
                    <a:moveTo>
                      <a:pt x="60" y="14"/>
                    </a:moveTo>
                    <a:cubicBezTo>
                      <a:pt x="65" y="17"/>
                      <a:pt x="65" y="17"/>
                      <a:pt x="65" y="17"/>
                    </a:cubicBezTo>
                    <a:cubicBezTo>
                      <a:pt x="65" y="17"/>
                      <a:pt x="76" y="18"/>
                      <a:pt x="86" y="19"/>
                    </a:cubicBezTo>
                    <a:cubicBezTo>
                      <a:pt x="92" y="10"/>
                      <a:pt x="92" y="10"/>
                      <a:pt x="92" y="10"/>
                    </a:cubicBezTo>
                    <a:cubicBezTo>
                      <a:pt x="82" y="10"/>
                      <a:pt x="69" y="11"/>
                      <a:pt x="69" y="11"/>
                    </a:cubicBezTo>
                    <a:lnTo>
                      <a:pt x="60" y="14"/>
                    </a:lnTo>
                    <a:close/>
                    <a:moveTo>
                      <a:pt x="133" y="32"/>
                    </a:moveTo>
                    <a:cubicBezTo>
                      <a:pt x="128" y="29"/>
                      <a:pt x="128" y="29"/>
                      <a:pt x="128" y="29"/>
                    </a:cubicBezTo>
                    <a:cubicBezTo>
                      <a:pt x="128" y="29"/>
                      <a:pt x="116" y="28"/>
                      <a:pt x="105" y="27"/>
                    </a:cubicBezTo>
                    <a:cubicBezTo>
                      <a:pt x="99" y="36"/>
                      <a:pt x="99" y="36"/>
                      <a:pt x="99" y="36"/>
                    </a:cubicBezTo>
                    <a:cubicBezTo>
                      <a:pt x="121" y="36"/>
                      <a:pt x="133" y="32"/>
                      <a:pt x="133" y="3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7" name="Freeform 504"/>
              <p:cNvSpPr>
                <a:spLocks/>
              </p:cNvSpPr>
              <p:nvPr/>
            </p:nvSpPr>
            <p:spPr bwMode="auto">
              <a:xfrm>
                <a:off x="-3506788" y="1538288"/>
                <a:ext cx="663575" cy="165100"/>
              </a:xfrm>
              <a:custGeom>
                <a:avLst/>
                <a:gdLst>
                  <a:gd name="T0" fmla="*/ 95 w 177"/>
                  <a:gd name="T1" fmla="*/ 16 h 44"/>
                  <a:gd name="T2" fmla="*/ 157 w 177"/>
                  <a:gd name="T3" fmla="*/ 19 h 44"/>
                  <a:gd name="T4" fmla="*/ 177 w 177"/>
                  <a:gd name="T5" fmla="*/ 29 h 44"/>
                  <a:gd name="T6" fmla="*/ 146 w 177"/>
                  <a:gd name="T7" fmla="*/ 40 h 44"/>
                  <a:gd name="T8" fmla="*/ 69 w 177"/>
                  <a:gd name="T9" fmla="*/ 44 h 44"/>
                  <a:gd name="T10" fmla="*/ 0 w 177"/>
                  <a:gd name="T11" fmla="*/ 41 h 44"/>
                  <a:gd name="T12" fmla="*/ 3 w 177"/>
                  <a:gd name="T13" fmla="*/ 35 h 44"/>
                  <a:gd name="T14" fmla="*/ 35 w 177"/>
                  <a:gd name="T15" fmla="*/ 37 h 44"/>
                  <a:gd name="T16" fmla="*/ 70 w 177"/>
                  <a:gd name="T17" fmla="*/ 38 h 44"/>
                  <a:gd name="T18" fmla="*/ 115 w 177"/>
                  <a:gd name="T19" fmla="*/ 36 h 44"/>
                  <a:gd name="T20" fmla="*/ 133 w 177"/>
                  <a:gd name="T21" fmla="*/ 30 h 44"/>
                  <a:gd name="T22" fmla="*/ 75 w 177"/>
                  <a:gd name="T23" fmla="*/ 22 h 44"/>
                  <a:gd name="T24" fmla="*/ 54 w 177"/>
                  <a:gd name="T25" fmla="*/ 22 h 44"/>
                  <a:gd name="T26" fmla="*/ 32 w 177"/>
                  <a:gd name="T27" fmla="*/ 23 h 44"/>
                  <a:gd name="T28" fmla="*/ 14 w 177"/>
                  <a:gd name="T29" fmla="*/ 21 h 44"/>
                  <a:gd name="T30" fmla="*/ 32 w 177"/>
                  <a:gd name="T31" fmla="*/ 0 h 44"/>
                  <a:gd name="T32" fmla="*/ 169 w 177"/>
                  <a:gd name="T33" fmla="*/ 0 h 44"/>
                  <a:gd name="T34" fmla="*/ 167 w 177"/>
                  <a:gd name="T35" fmla="*/ 6 h 44"/>
                  <a:gd name="T36" fmla="*/ 67 w 177"/>
                  <a:gd name="T37" fmla="*/ 6 h 44"/>
                  <a:gd name="T38" fmla="*/ 57 w 177"/>
                  <a:gd name="T39" fmla="*/ 17 h 44"/>
                  <a:gd name="T40" fmla="*/ 73 w 177"/>
                  <a:gd name="T41" fmla="*/ 16 h 44"/>
                  <a:gd name="T42" fmla="*/ 95 w 177"/>
                  <a:gd name="T43" fmla="*/ 16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77" h="44">
                    <a:moveTo>
                      <a:pt x="95" y="16"/>
                    </a:moveTo>
                    <a:cubicBezTo>
                      <a:pt x="122" y="16"/>
                      <a:pt x="142" y="17"/>
                      <a:pt x="157" y="19"/>
                    </a:cubicBezTo>
                    <a:cubicBezTo>
                      <a:pt x="172" y="22"/>
                      <a:pt x="177" y="29"/>
                      <a:pt x="177" y="29"/>
                    </a:cubicBezTo>
                    <a:cubicBezTo>
                      <a:pt x="177" y="29"/>
                      <a:pt x="165" y="37"/>
                      <a:pt x="146" y="40"/>
                    </a:cubicBezTo>
                    <a:cubicBezTo>
                      <a:pt x="127" y="42"/>
                      <a:pt x="102" y="44"/>
                      <a:pt x="69" y="44"/>
                    </a:cubicBezTo>
                    <a:cubicBezTo>
                      <a:pt x="39" y="44"/>
                      <a:pt x="16" y="43"/>
                      <a:pt x="0" y="41"/>
                    </a:cubicBezTo>
                    <a:cubicBezTo>
                      <a:pt x="3" y="35"/>
                      <a:pt x="3" y="35"/>
                      <a:pt x="3" y="35"/>
                    </a:cubicBezTo>
                    <a:cubicBezTo>
                      <a:pt x="12" y="36"/>
                      <a:pt x="23" y="37"/>
                      <a:pt x="35" y="37"/>
                    </a:cubicBezTo>
                    <a:cubicBezTo>
                      <a:pt x="48" y="38"/>
                      <a:pt x="60" y="38"/>
                      <a:pt x="70" y="38"/>
                    </a:cubicBezTo>
                    <a:cubicBezTo>
                      <a:pt x="90" y="38"/>
                      <a:pt x="105" y="37"/>
                      <a:pt x="115" y="36"/>
                    </a:cubicBezTo>
                    <a:cubicBezTo>
                      <a:pt x="126" y="34"/>
                      <a:pt x="133" y="30"/>
                      <a:pt x="133" y="30"/>
                    </a:cubicBezTo>
                    <a:cubicBezTo>
                      <a:pt x="133" y="30"/>
                      <a:pt x="116" y="22"/>
                      <a:pt x="75" y="22"/>
                    </a:cubicBezTo>
                    <a:cubicBezTo>
                      <a:pt x="75" y="22"/>
                      <a:pt x="63" y="22"/>
                      <a:pt x="54" y="22"/>
                    </a:cubicBezTo>
                    <a:cubicBezTo>
                      <a:pt x="46" y="22"/>
                      <a:pt x="38" y="23"/>
                      <a:pt x="32" y="23"/>
                    </a:cubicBezTo>
                    <a:cubicBezTo>
                      <a:pt x="26" y="22"/>
                      <a:pt x="20" y="22"/>
                      <a:pt x="14" y="21"/>
                    </a:cubicBezTo>
                    <a:cubicBezTo>
                      <a:pt x="20" y="14"/>
                      <a:pt x="26" y="7"/>
                      <a:pt x="32" y="0"/>
                    </a:cubicBezTo>
                    <a:cubicBezTo>
                      <a:pt x="78" y="0"/>
                      <a:pt x="124" y="0"/>
                      <a:pt x="169" y="0"/>
                    </a:cubicBezTo>
                    <a:cubicBezTo>
                      <a:pt x="167" y="6"/>
                      <a:pt x="167" y="6"/>
                      <a:pt x="167" y="6"/>
                    </a:cubicBezTo>
                    <a:cubicBezTo>
                      <a:pt x="134" y="6"/>
                      <a:pt x="100" y="6"/>
                      <a:pt x="67" y="6"/>
                    </a:cubicBezTo>
                    <a:cubicBezTo>
                      <a:pt x="57" y="17"/>
                      <a:pt x="57" y="17"/>
                      <a:pt x="57" y="17"/>
                    </a:cubicBezTo>
                    <a:cubicBezTo>
                      <a:pt x="57" y="17"/>
                      <a:pt x="67" y="17"/>
                      <a:pt x="73" y="16"/>
                    </a:cubicBezTo>
                    <a:cubicBezTo>
                      <a:pt x="79" y="16"/>
                      <a:pt x="86" y="16"/>
                      <a:pt x="95" y="1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8" name="Freeform 505"/>
              <p:cNvSpPr>
                <a:spLocks noEditPoints="1"/>
              </p:cNvSpPr>
              <p:nvPr/>
            </p:nvSpPr>
            <p:spPr bwMode="auto">
              <a:xfrm>
                <a:off x="-3562350" y="1238251"/>
                <a:ext cx="1041400" cy="160338"/>
              </a:xfrm>
              <a:custGeom>
                <a:avLst/>
                <a:gdLst>
                  <a:gd name="T0" fmla="*/ 115 w 278"/>
                  <a:gd name="T1" fmla="*/ 13 h 43"/>
                  <a:gd name="T2" fmla="*/ 96 w 278"/>
                  <a:gd name="T3" fmla="*/ 23 h 43"/>
                  <a:gd name="T4" fmla="*/ 52 w 278"/>
                  <a:gd name="T5" fmla="*/ 26 h 43"/>
                  <a:gd name="T6" fmla="*/ 11 w 278"/>
                  <a:gd name="T7" fmla="*/ 23 h 43"/>
                  <a:gd name="T8" fmla="*/ 0 w 278"/>
                  <a:gd name="T9" fmla="*/ 13 h 43"/>
                  <a:gd name="T10" fmla="*/ 62 w 278"/>
                  <a:gd name="T11" fmla="*/ 0 h 43"/>
                  <a:gd name="T12" fmla="*/ 104 w 278"/>
                  <a:gd name="T13" fmla="*/ 3 h 43"/>
                  <a:gd name="T14" fmla="*/ 115 w 278"/>
                  <a:gd name="T15" fmla="*/ 13 h 43"/>
                  <a:gd name="T16" fmla="*/ 35 w 278"/>
                  <a:gd name="T17" fmla="*/ 13 h 43"/>
                  <a:gd name="T18" fmla="*/ 37 w 278"/>
                  <a:gd name="T19" fmla="*/ 19 h 43"/>
                  <a:gd name="T20" fmla="*/ 53 w 278"/>
                  <a:gd name="T21" fmla="*/ 22 h 43"/>
                  <a:gd name="T22" fmla="*/ 80 w 278"/>
                  <a:gd name="T23" fmla="*/ 13 h 43"/>
                  <a:gd name="T24" fmla="*/ 60 w 278"/>
                  <a:gd name="T25" fmla="*/ 4 h 43"/>
                  <a:gd name="T26" fmla="*/ 43 w 278"/>
                  <a:gd name="T27" fmla="*/ 7 h 43"/>
                  <a:gd name="T28" fmla="*/ 35 w 278"/>
                  <a:gd name="T29" fmla="*/ 13 h 43"/>
                  <a:gd name="T30" fmla="*/ 236 w 278"/>
                  <a:gd name="T31" fmla="*/ 0 h 43"/>
                  <a:gd name="T32" fmla="*/ 75 w 278"/>
                  <a:gd name="T33" fmla="*/ 43 h 43"/>
                  <a:gd name="T34" fmla="*/ 40 w 278"/>
                  <a:gd name="T35" fmla="*/ 43 h 43"/>
                  <a:gd name="T36" fmla="*/ 202 w 278"/>
                  <a:gd name="T37" fmla="*/ 0 h 43"/>
                  <a:gd name="T38" fmla="*/ 236 w 278"/>
                  <a:gd name="T39" fmla="*/ 0 h 43"/>
                  <a:gd name="T40" fmla="*/ 278 w 278"/>
                  <a:gd name="T41" fmla="*/ 30 h 43"/>
                  <a:gd name="T42" fmla="*/ 260 w 278"/>
                  <a:gd name="T43" fmla="*/ 40 h 43"/>
                  <a:gd name="T44" fmla="*/ 215 w 278"/>
                  <a:gd name="T45" fmla="*/ 43 h 43"/>
                  <a:gd name="T46" fmla="*/ 174 w 278"/>
                  <a:gd name="T47" fmla="*/ 40 h 43"/>
                  <a:gd name="T48" fmla="*/ 163 w 278"/>
                  <a:gd name="T49" fmla="*/ 30 h 43"/>
                  <a:gd name="T50" fmla="*/ 225 w 278"/>
                  <a:gd name="T51" fmla="*/ 17 h 43"/>
                  <a:gd name="T52" fmla="*/ 267 w 278"/>
                  <a:gd name="T53" fmla="*/ 20 h 43"/>
                  <a:gd name="T54" fmla="*/ 278 w 278"/>
                  <a:gd name="T55" fmla="*/ 30 h 43"/>
                  <a:gd name="T56" fmla="*/ 198 w 278"/>
                  <a:gd name="T57" fmla="*/ 30 h 43"/>
                  <a:gd name="T58" fmla="*/ 201 w 278"/>
                  <a:gd name="T59" fmla="*/ 36 h 43"/>
                  <a:gd name="T60" fmla="*/ 217 w 278"/>
                  <a:gd name="T61" fmla="*/ 39 h 43"/>
                  <a:gd name="T62" fmla="*/ 244 w 278"/>
                  <a:gd name="T63" fmla="*/ 30 h 43"/>
                  <a:gd name="T64" fmla="*/ 224 w 278"/>
                  <a:gd name="T65" fmla="*/ 22 h 43"/>
                  <a:gd name="T66" fmla="*/ 206 w 278"/>
                  <a:gd name="T67" fmla="*/ 24 h 43"/>
                  <a:gd name="T68" fmla="*/ 198 w 278"/>
                  <a:gd name="T69" fmla="*/ 3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78" h="43">
                    <a:moveTo>
                      <a:pt x="115" y="13"/>
                    </a:moveTo>
                    <a:cubicBezTo>
                      <a:pt x="115" y="13"/>
                      <a:pt x="107" y="21"/>
                      <a:pt x="96" y="23"/>
                    </a:cubicBezTo>
                    <a:cubicBezTo>
                      <a:pt x="86" y="25"/>
                      <a:pt x="70" y="26"/>
                      <a:pt x="52" y="26"/>
                    </a:cubicBezTo>
                    <a:cubicBezTo>
                      <a:pt x="33" y="26"/>
                      <a:pt x="20" y="25"/>
                      <a:pt x="11" y="23"/>
                    </a:cubicBezTo>
                    <a:cubicBezTo>
                      <a:pt x="2" y="20"/>
                      <a:pt x="0" y="13"/>
                      <a:pt x="0" y="13"/>
                    </a:cubicBezTo>
                    <a:cubicBezTo>
                      <a:pt x="4" y="4"/>
                      <a:pt x="24" y="0"/>
                      <a:pt x="62" y="0"/>
                    </a:cubicBezTo>
                    <a:cubicBezTo>
                      <a:pt x="81" y="0"/>
                      <a:pt x="95" y="1"/>
                      <a:pt x="104" y="3"/>
                    </a:cubicBezTo>
                    <a:cubicBezTo>
                      <a:pt x="113" y="5"/>
                      <a:pt x="115" y="13"/>
                      <a:pt x="115" y="13"/>
                    </a:cubicBezTo>
                    <a:close/>
                    <a:moveTo>
                      <a:pt x="35" y="13"/>
                    </a:moveTo>
                    <a:cubicBezTo>
                      <a:pt x="37" y="19"/>
                      <a:pt x="37" y="19"/>
                      <a:pt x="37" y="19"/>
                    </a:cubicBezTo>
                    <a:cubicBezTo>
                      <a:pt x="37" y="19"/>
                      <a:pt x="45" y="22"/>
                      <a:pt x="53" y="22"/>
                    </a:cubicBezTo>
                    <a:cubicBezTo>
                      <a:pt x="69" y="22"/>
                      <a:pt x="80" y="13"/>
                      <a:pt x="80" y="13"/>
                    </a:cubicBezTo>
                    <a:cubicBezTo>
                      <a:pt x="80" y="13"/>
                      <a:pt x="76" y="4"/>
                      <a:pt x="60" y="4"/>
                    </a:cubicBezTo>
                    <a:cubicBezTo>
                      <a:pt x="53" y="4"/>
                      <a:pt x="43" y="7"/>
                      <a:pt x="43" y="7"/>
                    </a:cubicBezTo>
                    <a:lnTo>
                      <a:pt x="35" y="13"/>
                    </a:lnTo>
                    <a:close/>
                    <a:moveTo>
                      <a:pt x="236" y="0"/>
                    </a:moveTo>
                    <a:cubicBezTo>
                      <a:pt x="183" y="14"/>
                      <a:pt x="129" y="29"/>
                      <a:pt x="75" y="43"/>
                    </a:cubicBezTo>
                    <a:cubicBezTo>
                      <a:pt x="64" y="43"/>
                      <a:pt x="52" y="43"/>
                      <a:pt x="40" y="43"/>
                    </a:cubicBezTo>
                    <a:cubicBezTo>
                      <a:pt x="95" y="29"/>
                      <a:pt x="148" y="14"/>
                      <a:pt x="202" y="0"/>
                    </a:cubicBezTo>
                    <a:cubicBezTo>
                      <a:pt x="213" y="0"/>
                      <a:pt x="225" y="0"/>
                      <a:pt x="236" y="0"/>
                    </a:cubicBezTo>
                    <a:close/>
                    <a:moveTo>
                      <a:pt x="278" y="30"/>
                    </a:moveTo>
                    <a:cubicBezTo>
                      <a:pt x="278" y="30"/>
                      <a:pt x="271" y="38"/>
                      <a:pt x="260" y="40"/>
                    </a:cubicBezTo>
                    <a:cubicBezTo>
                      <a:pt x="249" y="42"/>
                      <a:pt x="234" y="43"/>
                      <a:pt x="215" y="43"/>
                    </a:cubicBezTo>
                    <a:cubicBezTo>
                      <a:pt x="197" y="43"/>
                      <a:pt x="184" y="42"/>
                      <a:pt x="174" y="40"/>
                    </a:cubicBezTo>
                    <a:cubicBezTo>
                      <a:pt x="165" y="38"/>
                      <a:pt x="163" y="30"/>
                      <a:pt x="163" y="30"/>
                    </a:cubicBezTo>
                    <a:cubicBezTo>
                      <a:pt x="166" y="21"/>
                      <a:pt x="187" y="17"/>
                      <a:pt x="225" y="17"/>
                    </a:cubicBezTo>
                    <a:cubicBezTo>
                      <a:pt x="244" y="17"/>
                      <a:pt x="257" y="18"/>
                      <a:pt x="267" y="20"/>
                    </a:cubicBezTo>
                    <a:cubicBezTo>
                      <a:pt x="276" y="22"/>
                      <a:pt x="278" y="30"/>
                      <a:pt x="278" y="30"/>
                    </a:cubicBezTo>
                    <a:close/>
                    <a:moveTo>
                      <a:pt x="198" y="30"/>
                    </a:moveTo>
                    <a:cubicBezTo>
                      <a:pt x="201" y="36"/>
                      <a:pt x="201" y="36"/>
                      <a:pt x="201" y="36"/>
                    </a:cubicBezTo>
                    <a:cubicBezTo>
                      <a:pt x="201" y="36"/>
                      <a:pt x="209" y="39"/>
                      <a:pt x="217" y="39"/>
                    </a:cubicBezTo>
                    <a:cubicBezTo>
                      <a:pt x="233" y="39"/>
                      <a:pt x="244" y="30"/>
                      <a:pt x="244" y="30"/>
                    </a:cubicBezTo>
                    <a:cubicBezTo>
                      <a:pt x="244" y="30"/>
                      <a:pt x="239" y="22"/>
                      <a:pt x="224" y="22"/>
                    </a:cubicBezTo>
                    <a:cubicBezTo>
                      <a:pt x="216" y="22"/>
                      <a:pt x="206" y="24"/>
                      <a:pt x="206" y="24"/>
                    </a:cubicBezTo>
                    <a:lnTo>
                      <a:pt x="198" y="3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9" name="Freeform 506"/>
              <p:cNvSpPr>
                <a:spLocks noEditPoints="1"/>
              </p:cNvSpPr>
              <p:nvPr/>
            </p:nvSpPr>
            <p:spPr bwMode="auto">
              <a:xfrm>
                <a:off x="1709738" y="1535113"/>
                <a:ext cx="671513" cy="168275"/>
              </a:xfrm>
              <a:custGeom>
                <a:avLst/>
                <a:gdLst>
                  <a:gd name="T0" fmla="*/ 0 w 179"/>
                  <a:gd name="T1" fmla="*/ 26 h 45"/>
                  <a:gd name="T2" fmla="*/ 131 w 179"/>
                  <a:gd name="T3" fmla="*/ 0 h 45"/>
                  <a:gd name="T4" fmla="*/ 164 w 179"/>
                  <a:gd name="T5" fmla="*/ 1 h 45"/>
                  <a:gd name="T6" fmla="*/ 163 w 179"/>
                  <a:gd name="T7" fmla="*/ 7 h 45"/>
                  <a:gd name="T8" fmla="*/ 131 w 179"/>
                  <a:gd name="T9" fmla="*/ 6 h 45"/>
                  <a:gd name="T10" fmla="*/ 67 w 179"/>
                  <a:gd name="T11" fmla="*/ 10 h 45"/>
                  <a:gd name="T12" fmla="*/ 42 w 179"/>
                  <a:gd name="T13" fmla="*/ 22 h 45"/>
                  <a:gd name="T14" fmla="*/ 44 w 179"/>
                  <a:gd name="T15" fmla="*/ 22 h 45"/>
                  <a:gd name="T16" fmla="*/ 69 w 179"/>
                  <a:gd name="T17" fmla="*/ 18 h 45"/>
                  <a:gd name="T18" fmla="*/ 105 w 179"/>
                  <a:gd name="T19" fmla="*/ 17 h 45"/>
                  <a:gd name="T20" fmla="*/ 160 w 179"/>
                  <a:gd name="T21" fmla="*/ 20 h 45"/>
                  <a:gd name="T22" fmla="*/ 179 w 179"/>
                  <a:gd name="T23" fmla="*/ 30 h 45"/>
                  <a:gd name="T24" fmla="*/ 154 w 179"/>
                  <a:gd name="T25" fmla="*/ 41 h 45"/>
                  <a:gd name="T26" fmla="*/ 90 w 179"/>
                  <a:gd name="T27" fmla="*/ 45 h 45"/>
                  <a:gd name="T28" fmla="*/ 40 w 179"/>
                  <a:gd name="T29" fmla="*/ 43 h 45"/>
                  <a:gd name="T30" fmla="*/ 9 w 179"/>
                  <a:gd name="T31" fmla="*/ 36 h 45"/>
                  <a:gd name="T32" fmla="*/ 0 w 179"/>
                  <a:gd name="T33" fmla="*/ 26 h 45"/>
                  <a:gd name="T34" fmla="*/ 90 w 179"/>
                  <a:gd name="T35" fmla="*/ 39 h 45"/>
                  <a:gd name="T36" fmla="*/ 124 w 179"/>
                  <a:gd name="T37" fmla="*/ 37 h 45"/>
                  <a:gd name="T38" fmla="*/ 137 w 179"/>
                  <a:gd name="T39" fmla="*/ 30 h 45"/>
                  <a:gd name="T40" fmla="*/ 127 w 179"/>
                  <a:gd name="T41" fmla="*/ 24 h 45"/>
                  <a:gd name="T42" fmla="*/ 94 w 179"/>
                  <a:gd name="T43" fmla="*/ 22 h 45"/>
                  <a:gd name="T44" fmla="*/ 68 w 179"/>
                  <a:gd name="T45" fmla="*/ 23 h 45"/>
                  <a:gd name="T46" fmla="*/ 50 w 179"/>
                  <a:gd name="T47" fmla="*/ 26 h 45"/>
                  <a:gd name="T48" fmla="*/ 42 w 179"/>
                  <a:gd name="T49" fmla="*/ 29 h 45"/>
                  <a:gd name="T50" fmla="*/ 55 w 179"/>
                  <a:gd name="T51" fmla="*/ 36 h 45"/>
                  <a:gd name="T52" fmla="*/ 90 w 179"/>
                  <a:gd name="T53" fmla="*/ 39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79" h="45">
                    <a:moveTo>
                      <a:pt x="0" y="26"/>
                    </a:moveTo>
                    <a:cubicBezTo>
                      <a:pt x="3" y="9"/>
                      <a:pt x="47" y="0"/>
                      <a:pt x="131" y="0"/>
                    </a:cubicBezTo>
                    <a:cubicBezTo>
                      <a:pt x="144" y="0"/>
                      <a:pt x="155" y="0"/>
                      <a:pt x="164" y="1"/>
                    </a:cubicBezTo>
                    <a:cubicBezTo>
                      <a:pt x="163" y="7"/>
                      <a:pt x="163" y="7"/>
                      <a:pt x="163" y="7"/>
                    </a:cubicBezTo>
                    <a:cubicBezTo>
                      <a:pt x="154" y="6"/>
                      <a:pt x="143" y="6"/>
                      <a:pt x="131" y="6"/>
                    </a:cubicBezTo>
                    <a:cubicBezTo>
                      <a:pt x="103" y="6"/>
                      <a:pt x="82" y="7"/>
                      <a:pt x="67" y="10"/>
                    </a:cubicBezTo>
                    <a:cubicBezTo>
                      <a:pt x="53" y="12"/>
                      <a:pt x="42" y="22"/>
                      <a:pt x="42" y="22"/>
                    </a:cubicBezTo>
                    <a:cubicBezTo>
                      <a:pt x="44" y="22"/>
                      <a:pt x="44" y="22"/>
                      <a:pt x="44" y="22"/>
                    </a:cubicBezTo>
                    <a:cubicBezTo>
                      <a:pt x="50" y="20"/>
                      <a:pt x="58" y="19"/>
                      <a:pt x="69" y="18"/>
                    </a:cubicBezTo>
                    <a:cubicBezTo>
                      <a:pt x="79" y="17"/>
                      <a:pt x="91" y="17"/>
                      <a:pt x="105" y="17"/>
                    </a:cubicBezTo>
                    <a:cubicBezTo>
                      <a:pt x="129" y="17"/>
                      <a:pt x="147" y="18"/>
                      <a:pt x="160" y="20"/>
                    </a:cubicBezTo>
                    <a:cubicBezTo>
                      <a:pt x="173" y="23"/>
                      <a:pt x="179" y="30"/>
                      <a:pt x="179" y="30"/>
                    </a:cubicBezTo>
                    <a:cubicBezTo>
                      <a:pt x="179" y="30"/>
                      <a:pt x="170" y="38"/>
                      <a:pt x="154" y="41"/>
                    </a:cubicBezTo>
                    <a:cubicBezTo>
                      <a:pt x="138" y="43"/>
                      <a:pt x="116" y="45"/>
                      <a:pt x="90" y="45"/>
                    </a:cubicBezTo>
                    <a:cubicBezTo>
                      <a:pt x="71" y="45"/>
                      <a:pt x="54" y="44"/>
                      <a:pt x="40" y="43"/>
                    </a:cubicBezTo>
                    <a:cubicBezTo>
                      <a:pt x="27" y="41"/>
                      <a:pt x="16" y="39"/>
                      <a:pt x="9" y="36"/>
                    </a:cubicBezTo>
                    <a:cubicBezTo>
                      <a:pt x="2" y="33"/>
                      <a:pt x="0" y="26"/>
                      <a:pt x="0" y="26"/>
                    </a:cubicBezTo>
                    <a:close/>
                    <a:moveTo>
                      <a:pt x="90" y="39"/>
                    </a:moveTo>
                    <a:cubicBezTo>
                      <a:pt x="104" y="39"/>
                      <a:pt x="116" y="38"/>
                      <a:pt x="124" y="37"/>
                    </a:cubicBezTo>
                    <a:cubicBezTo>
                      <a:pt x="132" y="35"/>
                      <a:pt x="137" y="30"/>
                      <a:pt x="137" y="30"/>
                    </a:cubicBezTo>
                    <a:cubicBezTo>
                      <a:pt x="137" y="30"/>
                      <a:pt x="134" y="25"/>
                      <a:pt x="127" y="24"/>
                    </a:cubicBezTo>
                    <a:cubicBezTo>
                      <a:pt x="120" y="23"/>
                      <a:pt x="109" y="22"/>
                      <a:pt x="94" y="22"/>
                    </a:cubicBezTo>
                    <a:cubicBezTo>
                      <a:pt x="85" y="22"/>
                      <a:pt x="76" y="22"/>
                      <a:pt x="68" y="23"/>
                    </a:cubicBezTo>
                    <a:cubicBezTo>
                      <a:pt x="61" y="24"/>
                      <a:pt x="50" y="26"/>
                      <a:pt x="50" y="26"/>
                    </a:cubicBezTo>
                    <a:cubicBezTo>
                      <a:pt x="42" y="29"/>
                      <a:pt x="42" y="29"/>
                      <a:pt x="42" y="29"/>
                    </a:cubicBezTo>
                    <a:cubicBezTo>
                      <a:pt x="42" y="29"/>
                      <a:pt x="46" y="34"/>
                      <a:pt x="55" y="36"/>
                    </a:cubicBezTo>
                    <a:cubicBezTo>
                      <a:pt x="64" y="38"/>
                      <a:pt x="76" y="39"/>
                      <a:pt x="90" y="3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0" name="Freeform 507"/>
              <p:cNvSpPr>
                <a:spLocks/>
              </p:cNvSpPr>
              <p:nvPr/>
            </p:nvSpPr>
            <p:spPr bwMode="auto">
              <a:xfrm>
                <a:off x="1743075" y="1238251"/>
                <a:ext cx="698500" cy="100013"/>
              </a:xfrm>
              <a:custGeom>
                <a:avLst/>
                <a:gdLst>
                  <a:gd name="T0" fmla="*/ 0 w 186"/>
                  <a:gd name="T1" fmla="*/ 27 h 27"/>
                  <a:gd name="T2" fmla="*/ 83 w 186"/>
                  <a:gd name="T3" fmla="*/ 0 h 27"/>
                  <a:gd name="T4" fmla="*/ 104 w 186"/>
                  <a:gd name="T5" fmla="*/ 0 h 27"/>
                  <a:gd name="T6" fmla="*/ 186 w 186"/>
                  <a:gd name="T7" fmla="*/ 27 h 27"/>
                  <a:gd name="T8" fmla="*/ 151 w 186"/>
                  <a:gd name="T9" fmla="*/ 27 h 27"/>
                  <a:gd name="T10" fmla="*/ 93 w 186"/>
                  <a:gd name="T11" fmla="*/ 7 h 27"/>
                  <a:gd name="T12" fmla="*/ 34 w 186"/>
                  <a:gd name="T13" fmla="*/ 27 h 27"/>
                  <a:gd name="T14" fmla="*/ 0 w 186"/>
                  <a:gd name="T15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6" h="27">
                    <a:moveTo>
                      <a:pt x="0" y="27"/>
                    </a:moveTo>
                    <a:cubicBezTo>
                      <a:pt x="28" y="18"/>
                      <a:pt x="55" y="9"/>
                      <a:pt x="83" y="0"/>
                    </a:cubicBezTo>
                    <a:cubicBezTo>
                      <a:pt x="90" y="0"/>
                      <a:pt x="97" y="0"/>
                      <a:pt x="104" y="0"/>
                    </a:cubicBezTo>
                    <a:cubicBezTo>
                      <a:pt x="131" y="9"/>
                      <a:pt x="159" y="18"/>
                      <a:pt x="186" y="27"/>
                    </a:cubicBezTo>
                    <a:cubicBezTo>
                      <a:pt x="175" y="27"/>
                      <a:pt x="163" y="27"/>
                      <a:pt x="151" y="27"/>
                    </a:cubicBezTo>
                    <a:cubicBezTo>
                      <a:pt x="132" y="20"/>
                      <a:pt x="112" y="14"/>
                      <a:pt x="93" y="7"/>
                    </a:cubicBezTo>
                    <a:cubicBezTo>
                      <a:pt x="73" y="14"/>
                      <a:pt x="54" y="20"/>
                      <a:pt x="34" y="27"/>
                    </a:cubicBezTo>
                    <a:cubicBezTo>
                      <a:pt x="23" y="27"/>
                      <a:pt x="11" y="27"/>
                      <a:pt x="0" y="2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1" name="Freeform 508"/>
              <p:cNvSpPr>
                <a:spLocks/>
              </p:cNvSpPr>
              <p:nvPr/>
            </p:nvSpPr>
            <p:spPr bwMode="auto">
              <a:xfrm>
                <a:off x="6919913" y="1538288"/>
                <a:ext cx="682625" cy="161925"/>
              </a:xfrm>
              <a:custGeom>
                <a:avLst/>
                <a:gdLst>
                  <a:gd name="T0" fmla="*/ 35 w 182"/>
                  <a:gd name="T1" fmla="*/ 43 h 43"/>
                  <a:gd name="T2" fmla="*/ 137 w 182"/>
                  <a:gd name="T3" fmla="*/ 6 h 43"/>
                  <a:gd name="T4" fmla="*/ 0 w 182"/>
                  <a:gd name="T5" fmla="*/ 6 h 43"/>
                  <a:gd name="T6" fmla="*/ 0 w 182"/>
                  <a:gd name="T7" fmla="*/ 0 h 43"/>
                  <a:gd name="T8" fmla="*/ 182 w 182"/>
                  <a:gd name="T9" fmla="*/ 0 h 43"/>
                  <a:gd name="T10" fmla="*/ 182 w 182"/>
                  <a:gd name="T11" fmla="*/ 5 h 43"/>
                  <a:gd name="T12" fmla="*/ 81 w 182"/>
                  <a:gd name="T13" fmla="*/ 43 h 43"/>
                  <a:gd name="T14" fmla="*/ 35 w 182"/>
                  <a:gd name="T15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2" h="43">
                    <a:moveTo>
                      <a:pt x="35" y="43"/>
                    </a:moveTo>
                    <a:cubicBezTo>
                      <a:pt x="69" y="31"/>
                      <a:pt x="103" y="18"/>
                      <a:pt x="137" y="6"/>
                    </a:cubicBezTo>
                    <a:cubicBezTo>
                      <a:pt x="92" y="6"/>
                      <a:pt x="46" y="6"/>
                      <a:pt x="0" y="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61" y="0"/>
                      <a:pt x="121" y="0"/>
                      <a:pt x="182" y="0"/>
                    </a:cubicBezTo>
                    <a:cubicBezTo>
                      <a:pt x="182" y="5"/>
                      <a:pt x="182" y="5"/>
                      <a:pt x="182" y="5"/>
                    </a:cubicBezTo>
                    <a:cubicBezTo>
                      <a:pt x="148" y="17"/>
                      <a:pt x="115" y="30"/>
                      <a:pt x="81" y="43"/>
                    </a:cubicBezTo>
                    <a:cubicBezTo>
                      <a:pt x="65" y="43"/>
                      <a:pt x="50" y="43"/>
                      <a:pt x="35" y="4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2" name="Freeform 509"/>
              <p:cNvSpPr>
                <a:spLocks noEditPoints="1"/>
              </p:cNvSpPr>
              <p:nvPr/>
            </p:nvSpPr>
            <p:spPr bwMode="auto">
              <a:xfrm>
                <a:off x="6810375" y="1238251"/>
                <a:ext cx="952500" cy="160338"/>
              </a:xfrm>
              <a:custGeom>
                <a:avLst/>
                <a:gdLst>
                  <a:gd name="T0" fmla="*/ 0 w 254"/>
                  <a:gd name="T1" fmla="*/ 32 h 43"/>
                  <a:gd name="T2" fmla="*/ 11 w 254"/>
                  <a:gd name="T3" fmla="*/ 25 h 43"/>
                  <a:gd name="T4" fmla="*/ 53 w 254"/>
                  <a:gd name="T5" fmla="*/ 19 h 43"/>
                  <a:gd name="T6" fmla="*/ 29 w 254"/>
                  <a:gd name="T7" fmla="*/ 14 h 43"/>
                  <a:gd name="T8" fmla="*/ 23 w 254"/>
                  <a:gd name="T9" fmla="*/ 9 h 43"/>
                  <a:gd name="T10" fmla="*/ 42 w 254"/>
                  <a:gd name="T11" fmla="*/ 2 h 43"/>
                  <a:gd name="T12" fmla="*/ 94 w 254"/>
                  <a:gd name="T13" fmla="*/ 0 h 43"/>
                  <a:gd name="T14" fmla="*/ 143 w 254"/>
                  <a:gd name="T15" fmla="*/ 2 h 43"/>
                  <a:gd name="T16" fmla="*/ 162 w 254"/>
                  <a:gd name="T17" fmla="*/ 9 h 43"/>
                  <a:gd name="T18" fmla="*/ 150 w 254"/>
                  <a:gd name="T19" fmla="*/ 15 h 43"/>
                  <a:gd name="T20" fmla="*/ 110 w 254"/>
                  <a:gd name="T21" fmla="*/ 20 h 43"/>
                  <a:gd name="T22" fmla="*/ 172 w 254"/>
                  <a:gd name="T23" fmla="*/ 30 h 43"/>
                  <a:gd name="T24" fmla="*/ 196 w 254"/>
                  <a:gd name="T25" fmla="*/ 21 h 43"/>
                  <a:gd name="T26" fmla="*/ 239 w 254"/>
                  <a:gd name="T27" fmla="*/ 21 h 43"/>
                  <a:gd name="T28" fmla="*/ 200 w 254"/>
                  <a:gd name="T29" fmla="*/ 34 h 43"/>
                  <a:gd name="T30" fmla="*/ 254 w 254"/>
                  <a:gd name="T31" fmla="*/ 43 h 43"/>
                  <a:gd name="T32" fmla="*/ 200 w 254"/>
                  <a:gd name="T33" fmla="*/ 43 h 43"/>
                  <a:gd name="T34" fmla="*/ 173 w 254"/>
                  <a:gd name="T35" fmla="*/ 39 h 43"/>
                  <a:gd name="T36" fmla="*/ 134 w 254"/>
                  <a:gd name="T37" fmla="*/ 42 h 43"/>
                  <a:gd name="T38" fmla="*/ 89 w 254"/>
                  <a:gd name="T39" fmla="*/ 43 h 43"/>
                  <a:gd name="T40" fmla="*/ 24 w 254"/>
                  <a:gd name="T41" fmla="*/ 40 h 43"/>
                  <a:gd name="T42" fmla="*/ 0 w 254"/>
                  <a:gd name="T43" fmla="*/ 32 h 43"/>
                  <a:gd name="T44" fmla="*/ 91 w 254"/>
                  <a:gd name="T45" fmla="*/ 37 h 43"/>
                  <a:gd name="T46" fmla="*/ 147 w 254"/>
                  <a:gd name="T47" fmla="*/ 34 h 43"/>
                  <a:gd name="T48" fmla="*/ 78 w 254"/>
                  <a:gd name="T49" fmla="*/ 23 h 43"/>
                  <a:gd name="T50" fmla="*/ 52 w 254"/>
                  <a:gd name="T51" fmla="*/ 27 h 43"/>
                  <a:gd name="T52" fmla="*/ 45 w 254"/>
                  <a:gd name="T53" fmla="*/ 31 h 43"/>
                  <a:gd name="T54" fmla="*/ 57 w 254"/>
                  <a:gd name="T55" fmla="*/ 35 h 43"/>
                  <a:gd name="T56" fmla="*/ 91 w 254"/>
                  <a:gd name="T57" fmla="*/ 37 h 43"/>
                  <a:gd name="T58" fmla="*/ 63 w 254"/>
                  <a:gd name="T59" fmla="*/ 9 h 43"/>
                  <a:gd name="T60" fmla="*/ 69 w 254"/>
                  <a:gd name="T61" fmla="*/ 13 h 43"/>
                  <a:gd name="T62" fmla="*/ 86 w 254"/>
                  <a:gd name="T63" fmla="*/ 16 h 43"/>
                  <a:gd name="T64" fmla="*/ 114 w 254"/>
                  <a:gd name="T65" fmla="*/ 13 h 43"/>
                  <a:gd name="T66" fmla="*/ 122 w 254"/>
                  <a:gd name="T67" fmla="*/ 9 h 43"/>
                  <a:gd name="T68" fmla="*/ 114 w 254"/>
                  <a:gd name="T69" fmla="*/ 6 h 43"/>
                  <a:gd name="T70" fmla="*/ 93 w 254"/>
                  <a:gd name="T71" fmla="*/ 5 h 43"/>
                  <a:gd name="T72" fmla="*/ 71 w 254"/>
                  <a:gd name="T73" fmla="*/ 7 h 43"/>
                  <a:gd name="T74" fmla="*/ 63 w 254"/>
                  <a:gd name="T75" fmla="*/ 9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54" h="43">
                    <a:moveTo>
                      <a:pt x="0" y="32"/>
                    </a:moveTo>
                    <a:cubicBezTo>
                      <a:pt x="0" y="32"/>
                      <a:pt x="4" y="27"/>
                      <a:pt x="11" y="25"/>
                    </a:cubicBezTo>
                    <a:cubicBezTo>
                      <a:pt x="19" y="23"/>
                      <a:pt x="33" y="21"/>
                      <a:pt x="53" y="19"/>
                    </a:cubicBezTo>
                    <a:cubicBezTo>
                      <a:pt x="41" y="17"/>
                      <a:pt x="29" y="14"/>
                      <a:pt x="29" y="14"/>
                    </a:cubicBezTo>
                    <a:cubicBezTo>
                      <a:pt x="23" y="9"/>
                      <a:pt x="23" y="9"/>
                      <a:pt x="23" y="9"/>
                    </a:cubicBezTo>
                    <a:cubicBezTo>
                      <a:pt x="23" y="9"/>
                      <a:pt x="29" y="4"/>
                      <a:pt x="42" y="2"/>
                    </a:cubicBezTo>
                    <a:cubicBezTo>
                      <a:pt x="55" y="1"/>
                      <a:pt x="72" y="0"/>
                      <a:pt x="94" y="0"/>
                    </a:cubicBezTo>
                    <a:cubicBezTo>
                      <a:pt x="115" y="0"/>
                      <a:pt x="131" y="1"/>
                      <a:pt x="143" y="2"/>
                    </a:cubicBezTo>
                    <a:cubicBezTo>
                      <a:pt x="155" y="4"/>
                      <a:pt x="162" y="9"/>
                      <a:pt x="162" y="9"/>
                    </a:cubicBezTo>
                    <a:cubicBezTo>
                      <a:pt x="162" y="9"/>
                      <a:pt x="158" y="13"/>
                      <a:pt x="150" y="15"/>
                    </a:cubicBezTo>
                    <a:cubicBezTo>
                      <a:pt x="142" y="17"/>
                      <a:pt x="129" y="19"/>
                      <a:pt x="110" y="20"/>
                    </a:cubicBezTo>
                    <a:cubicBezTo>
                      <a:pt x="131" y="23"/>
                      <a:pt x="152" y="27"/>
                      <a:pt x="172" y="30"/>
                    </a:cubicBezTo>
                    <a:cubicBezTo>
                      <a:pt x="182" y="28"/>
                      <a:pt x="190" y="25"/>
                      <a:pt x="196" y="21"/>
                    </a:cubicBezTo>
                    <a:cubicBezTo>
                      <a:pt x="210" y="21"/>
                      <a:pt x="225" y="21"/>
                      <a:pt x="239" y="21"/>
                    </a:cubicBezTo>
                    <a:cubicBezTo>
                      <a:pt x="231" y="26"/>
                      <a:pt x="218" y="31"/>
                      <a:pt x="200" y="34"/>
                    </a:cubicBezTo>
                    <a:cubicBezTo>
                      <a:pt x="218" y="37"/>
                      <a:pt x="236" y="40"/>
                      <a:pt x="254" y="43"/>
                    </a:cubicBezTo>
                    <a:cubicBezTo>
                      <a:pt x="236" y="43"/>
                      <a:pt x="218" y="43"/>
                      <a:pt x="200" y="43"/>
                    </a:cubicBezTo>
                    <a:cubicBezTo>
                      <a:pt x="191" y="41"/>
                      <a:pt x="182" y="40"/>
                      <a:pt x="173" y="39"/>
                    </a:cubicBezTo>
                    <a:cubicBezTo>
                      <a:pt x="161" y="40"/>
                      <a:pt x="148" y="41"/>
                      <a:pt x="134" y="42"/>
                    </a:cubicBezTo>
                    <a:cubicBezTo>
                      <a:pt x="121" y="43"/>
                      <a:pt x="106" y="43"/>
                      <a:pt x="89" y="43"/>
                    </a:cubicBezTo>
                    <a:cubicBezTo>
                      <a:pt x="61" y="43"/>
                      <a:pt x="40" y="42"/>
                      <a:pt x="24" y="40"/>
                    </a:cubicBezTo>
                    <a:cubicBezTo>
                      <a:pt x="8" y="38"/>
                      <a:pt x="0" y="32"/>
                      <a:pt x="0" y="32"/>
                    </a:cubicBezTo>
                    <a:close/>
                    <a:moveTo>
                      <a:pt x="91" y="37"/>
                    </a:moveTo>
                    <a:cubicBezTo>
                      <a:pt x="112" y="37"/>
                      <a:pt x="131" y="36"/>
                      <a:pt x="147" y="34"/>
                    </a:cubicBezTo>
                    <a:cubicBezTo>
                      <a:pt x="123" y="31"/>
                      <a:pt x="100" y="27"/>
                      <a:pt x="78" y="23"/>
                    </a:cubicBezTo>
                    <a:cubicBezTo>
                      <a:pt x="65" y="25"/>
                      <a:pt x="52" y="27"/>
                      <a:pt x="52" y="27"/>
                    </a:cubicBezTo>
                    <a:cubicBezTo>
                      <a:pt x="45" y="31"/>
                      <a:pt x="45" y="31"/>
                      <a:pt x="45" y="31"/>
                    </a:cubicBezTo>
                    <a:cubicBezTo>
                      <a:pt x="45" y="31"/>
                      <a:pt x="49" y="34"/>
                      <a:pt x="57" y="35"/>
                    </a:cubicBezTo>
                    <a:cubicBezTo>
                      <a:pt x="65" y="37"/>
                      <a:pt x="77" y="37"/>
                      <a:pt x="91" y="37"/>
                    </a:cubicBezTo>
                    <a:close/>
                    <a:moveTo>
                      <a:pt x="63" y="9"/>
                    </a:moveTo>
                    <a:cubicBezTo>
                      <a:pt x="69" y="13"/>
                      <a:pt x="69" y="13"/>
                      <a:pt x="69" y="13"/>
                    </a:cubicBezTo>
                    <a:cubicBezTo>
                      <a:pt x="69" y="13"/>
                      <a:pt x="79" y="15"/>
                      <a:pt x="86" y="16"/>
                    </a:cubicBezTo>
                    <a:cubicBezTo>
                      <a:pt x="99" y="15"/>
                      <a:pt x="114" y="13"/>
                      <a:pt x="114" y="13"/>
                    </a:cubicBezTo>
                    <a:cubicBezTo>
                      <a:pt x="122" y="9"/>
                      <a:pt x="122" y="9"/>
                      <a:pt x="122" y="9"/>
                    </a:cubicBezTo>
                    <a:cubicBezTo>
                      <a:pt x="114" y="6"/>
                      <a:pt x="114" y="6"/>
                      <a:pt x="114" y="6"/>
                    </a:cubicBezTo>
                    <a:cubicBezTo>
                      <a:pt x="114" y="6"/>
                      <a:pt x="102" y="5"/>
                      <a:pt x="93" y="5"/>
                    </a:cubicBezTo>
                    <a:cubicBezTo>
                      <a:pt x="84" y="5"/>
                      <a:pt x="71" y="7"/>
                      <a:pt x="71" y="7"/>
                    </a:cubicBezTo>
                    <a:lnTo>
                      <a:pt x="63" y="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3" name="Freeform 510"/>
              <p:cNvSpPr>
                <a:spLocks noEditPoints="1"/>
              </p:cNvSpPr>
              <p:nvPr/>
            </p:nvSpPr>
            <p:spPr bwMode="auto">
              <a:xfrm>
                <a:off x="12144375" y="1535113"/>
                <a:ext cx="674688" cy="168275"/>
              </a:xfrm>
              <a:custGeom>
                <a:avLst/>
                <a:gdLst>
                  <a:gd name="T0" fmla="*/ 81 w 180"/>
                  <a:gd name="T1" fmla="*/ 0 h 45"/>
                  <a:gd name="T2" fmla="*/ 142 w 180"/>
                  <a:gd name="T3" fmla="*/ 3 h 45"/>
                  <a:gd name="T4" fmla="*/ 165 w 180"/>
                  <a:gd name="T5" fmla="*/ 10 h 45"/>
                  <a:gd name="T6" fmla="*/ 120 w 180"/>
                  <a:gd name="T7" fmla="*/ 21 h 45"/>
                  <a:gd name="T8" fmla="*/ 165 w 180"/>
                  <a:gd name="T9" fmla="*/ 27 h 45"/>
                  <a:gd name="T10" fmla="*/ 180 w 180"/>
                  <a:gd name="T11" fmla="*/ 33 h 45"/>
                  <a:gd name="T12" fmla="*/ 159 w 180"/>
                  <a:gd name="T13" fmla="*/ 42 h 45"/>
                  <a:gd name="T14" fmla="*/ 94 w 180"/>
                  <a:gd name="T15" fmla="*/ 45 h 45"/>
                  <a:gd name="T16" fmla="*/ 26 w 180"/>
                  <a:gd name="T17" fmla="*/ 42 h 45"/>
                  <a:gd name="T18" fmla="*/ 0 w 180"/>
                  <a:gd name="T19" fmla="*/ 33 h 45"/>
                  <a:gd name="T20" fmla="*/ 11 w 180"/>
                  <a:gd name="T21" fmla="*/ 27 h 45"/>
                  <a:gd name="T22" fmla="*/ 51 w 180"/>
                  <a:gd name="T23" fmla="*/ 22 h 45"/>
                  <a:gd name="T24" fmla="*/ 15 w 180"/>
                  <a:gd name="T25" fmla="*/ 17 h 45"/>
                  <a:gd name="T26" fmla="*/ 3 w 180"/>
                  <a:gd name="T27" fmla="*/ 10 h 45"/>
                  <a:gd name="T28" fmla="*/ 23 w 180"/>
                  <a:gd name="T29" fmla="*/ 3 h 45"/>
                  <a:gd name="T30" fmla="*/ 81 w 180"/>
                  <a:gd name="T31" fmla="*/ 0 h 45"/>
                  <a:gd name="T32" fmla="*/ 41 w 180"/>
                  <a:gd name="T33" fmla="*/ 33 h 45"/>
                  <a:gd name="T34" fmla="*/ 56 w 180"/>
                  <a:gd name="T35" fmla="*/ 38 h 45"/>
                  <a:gd name="T36" fmla="*/ 92 w 180"/>
                  <a:gd name="T37" fmla="*/ 39 h 45"/>
                  <a:gd name="T38" fmla="*/ 128 w 180"/>
                  <a:gd name="T39" fmla="*/ 38 h 45"/>
                  <a:gd name="T40" fmla="*/ 139 w 180"/>
                  <a:gd name="T41" fmla="*/ 33 h 45"/>
                  <a:gd name="T42" fmla="*/ 126 w 180"/>
                  <a:gd name="T43" fmla="*/ 28 h 45"/>
                  <a:gd name="T44" fmla="*/ 89 w 180"/>
                  <a:gd name="T45" fmla="*/ 25 h 45"/>
                  <a:gd name="T46" fmla="*/ 84 w 180"/>
                  <a:gd name="T47" fmla="*/ 24 h 45"/>
                  <a:gd name="T48" fmla="*/ 51 w 180"/>
                  <a:gd name="T49" fmla="*/ 28 h 45"/>
                  <a:gd name="T50" fmla="*/ 41 w 180"/>
                  <a:gd name="T51" fmla="*/ 33 h 45"/>
                  <a:gd name="T52" fmla="*/ 83 w 180"/>
                  <a:gd name="T53" fmla="*/ 6 h 45"/>
                  <a:gd name="T54" fmla="*/ 54 w 180"/>
                  <a:gd name="T55" fmla="*/ 7 h 45"/>
                  <a:gd name="T56" fmla="*/ 44 w 180"/>
                  <a:gd name="T57" fmla="*/ 11 h 45"/>
                  <a:gd name="T58" fmla="*/ 49 w 180"/>
                  <a:gd name="T59" fmla="*/ 14 h 45"/>
                  <a:gd name="T60" fmla="*/ 61 w 180"/>
                  <a:gd name="T61" fmla="*/ 16 h 45"/>
                  <a:gd name="T62" fmla="*/ 87 w 180"/>
                  <a:gd name="T63" fmla="*/ 18 h 45"/>
                  <a:gd name="T64" fmla="*/ 117 w 180"/>
                  <a:gd name="T65" fmla="*/ 15 h 45"/>
                  <a:gd name="T66" fmla="*/ 125 w 180"/>
                  <a:gd name="T67" fmla="*/ 11 h 45"/>
                  <a:gd name="T68" fmla="*/ 112 w 180"/>
                  <a:gd name="T69" fmla="*/ 7 h 45"/>
                  <a:gd name="T70" fmla="*/ 83 w 180"/>
                  <a:gd name="T71" fmla="*/ 6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80" h="45">
                    <a:moveTo>
                      <a:pt x="81" y="0"/>
                    </a:moveTo>
                    <a:cubicBezTo>
                      <a:pt x="106" y="0"/>
                      <a:pt x="126" y="1"/>
                      <a:pt x="142" y="3"/>
                    </a:cubicBezTo>
                    <a:cubicBezTo>
                      <a:pt x="157" y="5"/>
                      <a:pt x="165" y="10"/>
                      <a:pt x="165" y="10"/>
                    </a:cubicBezTo>
                    <a:cubicBezTo>
                      <a:pt x="165" y="10"/>
                      <a:pt x="151" y="19"/>
                      <a:pt x="120" y="21"/>
                    </a:cubicBezTo>
                    <a:cubicBezTo>
                      <a:pt x="141" y="23"/>
                      <a:pt x="156" y="25"/>
                      <a:pt x="165" y="27"/>
                    </a:cubicBezTo>
                    <a:cubicBezTo>
                      <a:pt x="175" y="28"/>
                      <a:pt x="180" y="33"/>
                      <a:pt x="180" y="33"/>
                    </a:cubicBezTo>
                    <a:cubicBezTo>
                      <a:pt x="180" y="33"/>
                      <a:pt x="174" y="39"/>
                      <a:pt x="159" y="42"/>
                    </a:cubicBezTo>
                    <a:cubicBezTo>
                      <a:pt x="143" y="44"/>
                      <a:pt x="122" y="45"/>
                      <a:pt x="94" y="45"/>
                    </a:cubicBezTo>
                    <a:cubicBezTo>
                      <a:pt x="66" y="45"/>
                      <a:pt x="43" y="44"/>
                      <a:pt x="26" y="42"/>
                    </a:cubicBezTo>
                    <a:cubicBezTo>
                      <a:pt x="10" y="40"/>
                      <a:pt x="0" y="33"/>
                      <a:pt x="0" y="33"/>
                    </a:cubicBezTo>
                    <a:cubicBezTo>
                      <a:pt x="0" y="33"/>
                      <a:pt x="3" y="28"/>
                      <a:pt x="11" y="27"/>
                    </a:cubicBezTo>
                    <a:cubicBezTo>
                      <a:pt x="19" y="25"/>
                      <a:pt x="32" y="23"/>
                      <a:pt x="51" y="22"/>
                    </a:cubicBezTo>
                    <a:cubicBezTo>
                      <a:pt x="34" y="20"/>
                      <a:pt x="22" y="18"/>
                      <a:pt x="15" y="17"/>
                    </a:cubicBezTo>
                    <a:cubicBezTo>
                      <a:pt x="7" y="15"/>
                      <a:pt x="3" y="10"/>
                      <a:pt x="3" y="10"/>
                    </a:cubicBezTo>
                    <a:cubicBezTo>
                      <a:pt x="3" y="10"/>
                      <a:pt x="9" y="5"/>
                      <a:pt x="23" y="3"/>
                    </a:cubicBezTo>
                    <a:cubicBezTo>
                      <a:pt x="38" y="1"/>
                      <a:pt x="57" y="0"/>
                      <a:pt x="81" y="0"/>
                    </a:cubicBezTo>
                    <a:close/>
                    <a:moveTo>
                      <a:pt x="41" y="33"/>
                    </a:moveTo>
                    <a:cubicBezTo>
                      <a:pt x="41" y="33"/>
                      <a:pt x="47" y="37"/>
                      <a:pt x="56" y="38"/>
                    </a:cubicBezTo>
                    <a:cubicBezTo>
                      <a:pt x="65" y="39"/>
                      <a:pt x="77" y="39"/>
                      <a:pt x="92" y="39"/>
                    </a:cubicBezTo>
                    <a:cubicBezTo>
                      <a:pt x="108" y="39"/>
                      <a:pt x="120" y="39"/>
                      <a:pt x="128" y="38"/>
                    </a:cubicBezTo>
                    <a:cubicBezTo>
                      <a:pt x="136" y="37"/>
                      <a:pt x="139" y="33"/>
                      <a:pt x="139" y="33"/>
                    </a:cubicBezTo>
                    <a:cubicBezTo>
                      <a:pt x="139" y="33"/>
                      <a:pt x="135" y="30"/>
                      <a:pt x="126" y="28"/>
                    </a:cubicBezTo>
                    <a:cubicBezTo>
                      <a:pt x="118" y="27"/>
                      <a:pt x="106" y="26"/>
                      <a:pt x="89" y="25"/>
                    </a:cubicBezTo>
                    <a:cubicBezTo>
                      <a:pt x="84" y="24"/>
                      <a:pt x="84" y="24"/>
                      <a:pt x="84" y="24"/>
                    </a:cubicBezTo>
                    <a:cubicBezTo>
                      <a:pt x="68" y="25"/>
                      <a:pt x="57" y="27"/>
                      <a:pt x="51" y="28"/>
                    </a:cubicBezTo>
                    <a:cubicBezTo>
                      <a:pt x="44" y="29"/>
                      <a:pt x="41" y="33"/>
                      <a:pt x="41" y="33"/>
                    </a:cubicBezTo>
                    <a:close/>
                    <a:moveTo>
                      <a:pt x="83" y="6"/>
                    </a:moveTo>
                    <a:cubicBezTo>
                      <a:pt x="71" y="6"/>
                      <a:pt x="61" y="6"/>
                      <a:pt x="54" y="7"/>
                    </a:cubicBezTo>
                    <a:cubicBezTo>
                      <a:pt x="47" y="8"/>
                      <a:pt x="44" y="11"/>
                      <a:pt x="44" y="11"/>
                    </a:cubicBezTo>
                    <a:cubicBezTo>
                      <a:pt x="49" y="14"/>
                      <a:pt x="49" y="14"/>
                      <a:pt x="49" y="14"/>
                    </a:cubicBezTo>
                    <a:cubicBezTo>
                      <a:pt x="61" y="16"/>
                      <a:pt x="61" y="16"/>
                      <a:pt x="61" y="16"/>
                    </a:cubicBezTo>
                    <a:cubicBezTo>
                      <a:pt x="61" y="16"/>
                      <a:pt x="75" y="18"/>
                      <a:pt x="87" y="18"/>
                    </a:cubicBezTo>
                    <a:cubicBezTo>
                      <a:pt x="101" y="17"/>
                      <a:pt x="117" y="15"/>
                      <a:pt x="117" y="15"/>
                    </a:cubicBezTo>
                    <a:cubicBezTo>
                      <a:pt x="125" y="11"/>
                      <a:pt x="125" y="11"/>
                      <a:pt x="125" y="11"/>
                    </a:cubicBezTo>
                    <a:cubicBezTo>
                      <a:pt x="125" y="11"/>
                      <a:pt x="120" y="8"/>
                      <a:pt x="112" y="7"/>
                    </a:cubicBezTo>
                    <a:cubicBezTo>
                      <a:pt x="105" y="6"/>
                      <a:pt x="95" y="6"/>
                      <a:pt x="83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4" name="Freeform 511"/>
              <p:cNvSpPr>
                <a:spLocks/>
              </p:cNvSpPr>
              <p:nvPr/>
            </p:nvSpPr>
            <p:spPr bwMode="auto">
              <a:xfrm>
                <a:off x="12053888" y="1230313"/>
                <a:ext cx="649288" cy="101600"/>
              </a:xfrm>
              <a:custGeom>
                <a:avLst/>
                <a:gdLst>
                  <a:gd name="T0" fmla="*/ 103 w 173"/>
                  <a:gd name="T1" fmla="*/ 0 h 27"/>
                  <a:gd name="T2" fmla="*/ 99 w 173"/>
                  <a:gd name="T3" fmla="*/ 11 h 27"/>
                  <a:gd name="T4" fmla="*/ 167 w 173"/>
                  <a:gd name="T5" fmla="*/ 8 h 27"/>
                  <a:gd name="T6" fmla="*/ 173 w 173"/>
                  <a:gd name="T7" fmla="*/ 14 h 27"/>
                  <a:gd name="T8" fmla="*/ 110 w 173"/>
                  <a:gd name="T9" fmla="*/ 15 h 27"/>
                  <a:gd name="T10" fmla="*/ 154 w 173"/>
                  <a:gd name="T11" fmla="*/ 24 h 27"/>
                  <a:gd name="T12" fmla="*/ 119 w 173"/>
                  <a:gd name="T13" fmla="*/ 27 h 27"/>
                  <a:gd name="T14" fmla="*/ 87 w 173"/>
                  <a:gd name="T15" fmla="*/ 17 h 27"/>
                  <a:gd name="T16" fmla="*/ 63 w 173"/>
                  <a:gd name="T17" fmla="*/ 27 h 27"/>
                  <a:gd name="T18" fmla="*/ 26 w 173"/>
                  <a:gd name="T19" fmla="*/ 24 h 27"/>
                  <a:gd name="T20" fmla="*/ 65 w 173"/>
                  <a:gd name="T21" fmla="*/ 15 h 27"/>
                  <a:gd name="T22" fmla="*/ 0 w 173"/>
                  <a:gd name="T23" fmla="*/ 14 h 27"/>
                  <a:gd name="T24" fmla="*/ 5 w 173"/>
                  <a:gd name="T25" fmla="*/ 8 h 27"/>
                  <a:gd name="T26" fmla="*/ 73 w 173"/>
                  <a:gd name="T27" fmla="*/ 11 h 27"/>
                  <a:gd name="T28" fmla="*/ 63 w 173"/>
                  <a:gd name="T29" fmla="*/ 0 h 27"/>
                  <a:gd name="T30" fmla="*/ 103 w 173"/>
                  <a:gd name="T31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73" h="27">
                    <a:moveTo>
                      <a:pt x="103" y="0"/>
                    </a:moveTo>
                    <a:cubicBezTo>
                      <a:pt x="99" y="11"/>
                      <a:pt x="99" y="11"/>
                      <a:pt x="99" y="11"/>
                    </a:cubicBezTo>
                    <a:cubicBezTo>
                      <a:pt x="122" y="10"/>
                      <a:pt x="144" y="9"/>
                      <a:pt x="167" y="8"/>
                    </a:cubicBezTo>
                    <a:cubicBezTo>
                      <a:pt x="173" y="14"/>
                      <a:pt x="173" y="14"/>
                      <a:pt x="173" y="14"/>
                    </a:cubicBezTo>
                    <a:cubicBezTo>
                      <a:pt x="152" y="14"/>
                      <a:pt x="131" y="14"/>
                      <a:pt x="110" y="15"/>
                    </a:cubicBezTo>
                    <a:cubicBezTo>
                      <a:pt x="124" y="18"/>
                      <a:pt x="139" y="21"/>
                      <a:pt x="154" y="24"/>
                    </a:cubicBezTo>
                    <a:cubicBezTo>
                      <a:pt x="143" y="25"/>
                      <a:pt x="131" y="26"/>
                      <a:pt x="119" y="27"/>
                    </a:cubicBezTo>
                    <a:cubicBezTo>
                      <a:pt x="109" y="24"/>
                      <a:pt x="98" y="20"/>
                      <a:pt x="87" y="17"/>
                    </a:cubicBezTo>
                    <a:cubicBezTo>
                      <a:pt x="79" y="20"/>
                      <a:pt x="71" y="24"/>
                      <a:pt x="63" y="27"/>
                    </a:cubicBezTo>
                    <a:cubicBezTo>
                      <a:pt x="51" y="26"/>
                      <a:pt x="38" y="25"/>
                      <a:pt x="26" y="24"/>
                    </a:cubicBezTo>
                    <a:cubicBezTo>
                      <a:pt x="39" y="21"/>
                      <a:pt x="52" y="18"/>
                      <a:pt x="65" y="15"/>
                    </a:cubicBezTo>
                    <a:cubicBezTo>
                      <a:pt x="43" y="14"/>
                      <a:pt x="22" y="14"/>
                      <a:pt x="0" y="14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28" y="9"/>
                      <a:pt x="50" y="10"/>
                      <a:pt x="73" y="11"/>
                    </a:cubicBezTo>
                    <a:cubicBezTo>
                      <a:pt x="63" y="0"/>
                      <a:pt x="63" y="0"/>
                      <a:pt x="63" y="0"/>
                    </a:cubicBezTo>
                    <a:cubicBezTo>
                      <a:pt x="76" y="0"/>
                      <a:pt x="90" y="0"/>
                      <a:pt x="10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5" name="Freeform 512"/>
              <p:cNvSpPr>
                <a:spLocks noEditPoints="1"/>
              </p:cNvSpPr>
              <p:nvPr/>
            </p:nvSpPr>
            <p:spPr bwMode="auto">
              <a:xfrm>
                <a:off x="17305338" y="1535113"/>
                <a:ext cx="696913" cy="168275"/>
              </a:xfrm>
              <a:custGeom>
                <a:avLst/>
                <a:gdLst>
                  <a:gd name="T0" fmla="*/ 182 w 186"/>
                  <a:gd name="T1" fmla="*/ 19 h 45"/>
                  <a:gd name="T2" fmla="*/ 160 w 186"/>
                  <a:gd name="T3" fmla="*/ 38 h 45"/>
                  <a:gd name="T4" fmla="*/ 68 w 186"/>
                  <a:gd name="T5" fmla="*/ 45 h 45"/>
                  <a:gd name="T6" fmla="*/ 33 w 186"/>
                  <a:gd name="T7" fmla="*/ 44 h 45"/>
                  <a:gd name="T8" fmla="*/ 30 w 186"/>
                  <a:gd name="T9" fmla="*/ 38 h 45"/>
                  <a:gd name="T10" fmla="*/ 63 w 186"/>
                  <a:gd name="T11" fmla="*/ 39 h 45"/>
                  <a:gd name="T12" fmla="*/ 125 w 186"/>
                  <a:gd name="T13" fmla="*/ 35 h 45"/>
                  <a:gd name="T14" fmla="*/ 143 w 186"/>
                  <a:gd name="T15" fmla="*/ 23 h 45"/>
                  <a:gd name="T16" fmla="*/ 141 w 186"/>
                  <a:gd name="T17" fmla="*/ 23 h 45"/>
                  <a:gd name="T18" fmla="*/ 117 w 186"/>
                  <a:gd name="T19" fmla="*/ 27 h 45"/>
                  <a:gd name="T20" fmla="*/ 82 w 186"/>
                  <a:gd name="T21" fmla="*/ 28 h 45"/>
                  <a:gd name="T22" fmla="*/ 25 w 186"/>
                  <a:gd name="T23" fmla="*/ 25 h 45"/>
                  <a:gd name="T24" fmla="*/ 0 w 186"/>
                  <a:gd name="T25" fmla="*/ 15 h 45"/>
                  <a:gd name="T26" fmla="*/ 18 w 186"/>
                  <a:gd name="T27" fmla="*/ 4 h 45"/>
                  <a:gd name="T28" fmla="*/ 79 w 186"/>
                  <a:gd name="T29" fmla="*/ 0 h 45"/>
                  <a:gd name="T30" fmla="*/ 130 w 186"/>
                  <a:gd name="T31" fmla="*/ 3 h 45"/>
                  <a:gd name="T32" fmla="*/ 165 w 186"/>
                  <a:gd name="T33" fmla="*/ 9 h 45"/>
                  <a:gd name="T34" fmla="*/ 182 w 186"/>
                  <a:gd name="T35" fmla="*/ 19 h 45"/>
                  <a:gd name="T36" fmla="*/ 83 w 186"/>
                  <a:gd name="T37" fmla="*/ 6 h 45"/>
                  <a:gd name="T38" fmla="*/ 51 w 186"/>
                  <a:gd name="T39" fmla="*/ 8 h 45"/>
                  <a:gd name="T40" fmla="*/ 42 w 186"/>
                  <a:gd name="T41" fmla="*/ 15 h 45"/>
                  <a:gd name="T42" fmla="*/ 56 w 186"/>
                  <a:gd name="T43" fmla="*/ 21 h 45"/>
                  <a:gd name="T44" fmla="*/ 90 w 186"/>
                  <a:gd name="T45" fmla="*/ 23 h 45"/>
                  <a:gd name="T46" fmla="*/ 125 w 186"/>
                  <a:gd name="T47" fmla="*/ 21 h 45"/>
                  <a:gd name="T48" fmla="*/ 137 w 186"/>
                  <a:gd name="T49" fmla="*/ 16 h 45"/>
                  <a:gd name="T50" fmla="*/ 128 w 186"/>
                  <a:gd name="T51" fmla="*/ 11 h 45"/>
                  <a:gd name="T52" fmla="*/ 109 w 186"/>
                  <a:gd name="T53" fmla="*/ 7 h 45"/>
                  <a:gd name="T54" fmla="*/ 83 w 186"/>
                  <a:gd name="T55" fmla="*/ 6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86" h="45">
                    <a:moveTo>
                      <a:pt x="182" y="19"/>
                    </a:moveTo>
                    <a:cubicBezTo>
                      <a:pt x="186" y="28"/>
                      <a:pt x="179" y="34"/>
                      <a:pt x="160" y="38"/>
                    </a:cubicBezTo>
                    <a:cubicBezTo>
                      <a:pt x="141" y="43"/>
                      <a:pt x="110" y="45"/>
                      <a:pt x="68" y="45"/>
                    </a:cubicBezTo>
                    <a:cubicBezTo>
                      <a:pt x="52" y="45"/>
                      <a:pt x="40" y="45"/>
                      <a:pt x="33" y="44"/>
                    </a:cubicBezTo>
                    <a:cubicBezTo>
                      <a:pt x="30" y="38"/>
                      <a:pt x="30" y="38"/>
                      <a:pt x="30" y="38"/>
                    </a:cubicBezTo>
                    <a:cubicBezTo>
                      <a:pt x="41" y="39"/>
                      <a:pt x="52" y="39"/>
                      <a:pt x="63" y="39"/>
                    </a:cubicBezTo>
                    <a:cubicBezTo>
                      <a:pt x="92" y="39"/>
                      <a:pt x="112" y="38"/>
                      <a:pt x="125" y="35"/>
                    </a:cubicBezTo>
                    <a:cubicBezTo>
                      <a:pt x="138" y="33"/>
                      <a:pt x="143" y="23"/>
                      <a:pt x="143" y="23"/>
                    </a:cubicBezTo>
                    <a:cubicBezTo>
                      <a:pt x="141" y="23"/>
                      <a:pt x="141" y="23"/>
                      <a:pt x="141" y="23"/>
                    </a:cubicBezTo>
                    <a:cubicBezTo>
                      <a:pt x="134" y="25"/>
                      <a:pt x="126" y="27"/>
                      <a:pt x="117" y="27"/>
                    </a:cubicBezTo>
                    <a:cubicBezTo>
                      <a:pt x="107" y="28"/>
                      <a:pt x="95" y="28"/>
                      <a:pt x="82" y="28"/>
                    </a:cubicBezTo>
                    <a:cubicBezTo>
                      <a:pt x="59" y="28"/>
                      <a:pt x="40" y="27"/>
                      <a:pt x="25" y="25"/>
                    </a:cubicBezTo>
                    <a:cubicBezTo>
                      <a:pt x="11" y="22"/>
                      <a:pt x="0" y="15"/>
                      <a:pt x="0" y="15"/>
                    </a:cubicBezTo>
                    <a:cubicBezTo>
                      <a:pt x="0" y="15"/>
                      <a:pt x="4" y="7"/>
                      <a:pt x="18" y="4"/>
                    </a:cubicBezTo>
                    <a:cubicBezTo>
                      <a:pt x="32" y="2"/>
                      <a:pt x="53" y="0"/>
                      <a:pt x="79" y="0"/>
                    </a:cubicBezTo>
                    <a:cubicBezTo>
                      <a:pt x="98" y="0"/>
                      <a:pt x="115" y="1"/>
                      <a:pt x="130" y="3"/>
                    </a:cubicBezTo>
                    <a:cubicBezTo>
                      <a:pt x="144" y="4"/>
                      <a:pt x="156" y="6"/>
                      <a:pt x="165" y="9"/>
                    </a:cubicBezTo>
                    <a:cubicBezTo>
                      <a:pt x="174" y="12"/>
                      <a:pt x="182" y="19"/>
                      <a:pt x="182" y="19"/>
                    </a:cubicBezTo>
                    <a:close/>
                    <a:moveTo>
                      <a:pt x="83" y="6"/>
                    </a:moveTo>
                    <a:cubicBezTo>
                      <a:pt x="68" y="6"/>
                      <a:pt x="57" y="7"/>
                      <a:pt x="51" y="8"/>
                    </a:cubicBezTo>
                    <a:cubicBezTo>
                      <a:pt x="43" y="10"/>
                      <a:pt x="42" y="15"/>
                      <a:pt x="42" y="15"/>
                    </a:cubicBezTo>
                    <a:cubicBezTo>
                      <a:pt x="42" y="15"/>
                      <a:pt x="48" y="19"/>
                      <a:pt x="56" y="21"/>
                    </a:cubicBezTo>
                    <a:cubicBezTo>
                      <a:pt x="64" y="22"/>
                      <a:pt x="75" y="23"/>
                      <a:pt x="90" y="23"/>
                    </a:cubicBezTo>
                    <a:cubicBezTo>
                      <a:pt x="104" y="23"/>
                      <a:pt x="116" y="22"/>
                      <a:pt x="125" y="21"/>
                    </a:cubicBezTo>
                    <a:cubicBezTo>
                      <a:pt x="134" y="19"/>
                      <a:pt x="137" y="16"/>
                      <a:pt x="137" y="16"/>
                    </a:cubicBezTo>
                    <a:cubicBezTo>
                      <a:pt x="128" y="11"/>
                      <a:pt x="128" y="11"/>
                      <a:pt x="128" y="11"/>
                    </a:cubicBezTo>
                    <a:cubicBezTo>
                      <a:pt x="128" y="11"/>
                      <a:pt x="117" y="8"/>
                      <a:pt x="109" y="7"/>
                    </a:cubicBezTo>
                    <a:cubicBezTo>
                      <a:pt x="101" y="7"/>
                      <a:pt x="93" y="6"/>
                      <a:pt x="83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6" name="Freeform 513"/>
              <p:cNvSpPr>
                <a:spLocks/>
              </p:cNvSpPr>
              <p:nvPr/>
            </p:nvSpPr>
            <p:spPr bwMode="auto">
              <a:xfrm>
                <a:off x="17357725" y="1238251"/>
                <a:ext cx="385763" cy="195263"/>
              </a:xfrm>
              <a:custGeom>
                <a:avLst/>
                <a:gdLst>
                  <a:gd name="T0" fmla="*/ 0 w 103"/>
                  <a:gd name="T1" fmla="*/ 27 h 52"/>
                  <a:gd name="T2" fmla="*/ 7 w 103"/>
                  <a:gd name="T3" fmla="*/ 12 h 52"/>
                  <a:gd name="T4" fmla="*/ 41 w 103"/>
                  <a:gd name="T5" fmla="*/ 0 h 52"/>
                  <a:gd name="T6" fmla="*/ 77 w 103"/>
                  <a:gd name="T7" fmla="*/ 0 h 52"/>
                  <a:gd name="T8" fmla="*/ 45 w 103"/>
                  <a:gd name="T9" fmla="*/ 13 h 52"/>
                  <a:gd name="T10" fmla="*/ 39 w 103"/>
                  <a:gd name="T11" fmla="*/ 26 h 52"/>
                  <a:gd name="T12" fmla="*/ 59 w 103"/>
                  <a:gd name="T13" fmla="*/ 40 h 52"/>
                  <a:gd name="T14" fmla="*/ 103 w 103"/>
                  <a:gd name="T15" fmla="*/ 52 h 52"/>
                  <a:gd name="T16" fmla="*/ 66 w 103"/>
                  <a:gd name="T17" fmla="*/ 52 h 52"/>
                  <a:gd name="T18" fmla="*/ 20 w 103"/>
                  <a:gd name="T19" fmla="*/ 41 h 52"/>
                  <a:gd name="T20" fmla="*/ 0 w 103"/>
                  <a:gd name="T21" fmla="*/ 27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03" h="52">
                    <a:moveTo>
                      <a:pt x="0" y="27"/>
                    </a:moveTo>
                    <a:cubicBezTo>
                      <a:pt x="0" y="27"/>
                      <a:pt x="0" y="17"/>
                      <a:pt x="7" y="12"/>
                    </a:cubicBezTo>
                    <a:cubicBezTo>
                      <a:pt x="14" y="8"/>
                      <a:pt x="25" y="4"/>
                      <a:pt x="41" y="0"/>
                    </a:cubicBezTo>
                    <a:cubicBezTo>
                      <a:pt x="53" y="0"/>
                      <a:pt x="65" y="0"/>
                      <a:pt x="77" y="0"/>
                    </a:cubicBezTo>
                    <a:cubicBezTo>
                      <a:pt x="63" y="4"/>
                      <a:pt x="52" y="8"/>
                      <a:pt x="45" y="13"/>
                    </a:cubicBezTo>
                    <a:cubicBezTo>
                      <a:pt x="39" y="17"/>
                      <a:pt x="39" y="26"/>
                      <a:pt x="39" y="26"/>
                    </a:cubicBezTo>
                    <a:cubicBezTo>
                      <a:pt x="39" y="26"/>
                      <a:pt x="48" y="35"/>
                      <a:pt x="59" y="40"/>
                    </a:cubicBezTo>
                    <a:cubicBezTo>
                      <a:pt x="70" y="44"/>
                      <a:pt x="85" y="49"/>
                      <a:pt x="103" y="52"/>
                    </a:cubicBezTo>
                    <a:cubicBezTo>
                      <a:pt x="91" y="52"/>
                      <a:pt x="78" y="52"/>
                      <a:pt x="66" y="52"/>
                    </a:cubicBezTo>
                    <a:cubicBezTo>
                      <a:pt x="47" y="49"/>
                      <a:pt x="32" y="45"/>
                      <a:pt x="20" y="41"/>
                    </a:cubicBezTo>
                    <a:cubicBezTo>
                      <a:pt x="9" y="36"/>
                      <a:pt x="0" y="27"/>
                      <a:pt x="0" y="2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7" name="Freeform 514"/>
              <p:cNvSpPr>
                <a:spLocks noEditPoints="1"/>
              </p:cNvSpPr>
              <p:nvPr/>
            </p:nvSpPr>
            <p:spPr bwMode="auto">
              <a:xfrm>
                <a:off x="22582188" y="1535113"/>
                <a:ext cx="715963" cy="168275"/>
              </a:xfrm>
              <a:custGeom>
                <a:avLst/>
                <a:gdLst>
                  <a:gd name="T0" fmla="*/ 185 w 191"/>
                  <a:gd name="T1" fmla="*/ 22 h 45"/>
                  <a:gd name="T2" fmla="*/ 175 w 191"/>
                  <a:gd name="T3" fmla="*/ 39 h 45"/>
                  <a:gd name="T4" fmla="*/ 111 w 191"/>
                  <a:gd name="T5" fmla="*/ 45 h 45"/>
                  <a:gd name="T6" fmla="*/ 40 w 191"/>
                  <a:gd name="T7" fmla="*/ 39 h 45"/>
                  <a:gd name="T8" fmla="*/ 6 w 191"/>
                  <a:gd name="T9" fmla="*/ 22 h 45"/>
                  <a:gd name="T10" fmla="*/ 16 w 191"/>
                  <a:gd name="T11" fmla="*/ 5 h 45"/>
                  <a:gd name="T12" fmla="*/ 79 w 191"/>
                  <a:gd name="T13" fmla="*/ 0 h 45"/>
                  <a:gd name="T14" fmla="*/ 150 w 191"/>
                  <a:gd name="T15" fmla="*/ 6 h 45"/>
                  <a:gd name="T16" fmla="*/ 185 w 191"/>
                  <a:gd name="T17" fmla="*/ 22 h 45"/>
                  <a:gd name="T18" fmla="*/ 49 w 191"/>
                  <a:gd name="T19" fmla="*/ 22 h 45"/>
                  <a:gd name="T20" fmla="*/ 69 w 191"/>
                  <a:gd name="T21" fmla="*/ 35 h 45"/>
                  <a:gd name="T22" fmla="*/ 107 w 191"/>
                  <a:gd name="T23" fmla="*/ 39 h 45"/>
                  <a:gd name="T24" fmla="*/ 140 w 191"/>
                  <a:gd name="T25" fmla="*/ 35 h 45"/>
                  <a:gd name="T26" fmla="*/ 142 w 191"/>
                  <a:gd name="T27" fmla="*/ 22 h 45"/>
                  <a:gd name="T28" fmla="*/ 122 w 191"/>
                  <a:gd name="T29" fmla="*/ 10 h 45"/>
                  <a:gd name="T30" fmla="*/ 83 w 191"/>
                  <a:gd name="T31" fmla="*/ 6 h 45"/>
                  <a:gd name="T32" fmla="*/ 51 w 191"/>
                  <a:gd name="T33" fmla="*/ 10 h 45"/>
                  <a:gd name="T34" fmla="*/ 49 w 191"/>
                  <a:gd name="T35" fmla="*/ 22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91" h="45">
                    <a:moveTo>
                      <a:pt x="185" y="22"/>
                    </a:moveTo>
                    <a:cubicBezTo>
                      <a:pt x="191" y="30"/>
                      <a:pt x="187" y="35"/>
                      <a:pt x="175" y="39"/>
                    </a:cubicBezTo>
                    <a:cubicBezTo>
                      <a:pt x="163" y="43"/>
                      <a:pt x="142" y="45"/>
                      <a:pt x="111" y="45"/>
                    </a:cubicBezTo>
                    <a:cubicBezTo>
                      <a:pt x="82" y="45"/>
                      <a:pt x="58" y="43"/>
                      <a:pt x="40" y="39"/>
                    </a:cubicBezTo>
                    <a:cubicBezTo>
                      <a:pt x="22" y="35"/>
                      <a:pt x="11" y="30"/>
                      <a:pt x="6" y="22"/>
                    </a:cubicBezTo>
                    <a:cubicBezTo>
                      <a:pt x="0" y="15"/>
                      <a:pt x="4" y="9"/>
                      <a:pt x="16" y="5"/>
                    </a:cubicBezTo>
                    <a:cubicBezTo>
                      <a:pt x="28" y="2"/>
                      <a:pt x="49" y="0"/>
                      <a:pt x="79" y="0"/>
                    </a:cubicBezTo>
                    <a:cubicBezTo>
                      <a:pt x="109" y="0"/>
                      <a:pt x="132" y="2"/>
                      <a:pt x="150" y="6"/>
                    </a:cubicBezTo>
                    <a:cubicBezTo>
                      <a:pt x="168" y="10"/>
                      <a:pt x="180" y="15"/>
                      <a:pt x="185" y="22"/>
                    </a:cubicBezTo>
                    <a:close/>
                    <a:moveTo>
                      <a:pt x="49" y="22"/>
                    </a:moveTo>
                    <a:cubicBezTo>
                      <a:pt x="49" y="22"/>
                      <a:pt x="60" y="33"/>
                      <a:pt x="69" y="35"/>
                    </a:cubicBezTo>
                    <a:cubicBezTo>
                      <a:pt x="78" y="38"/>
                      <a:pt x="91" y="39"/>
                      <a:pt x="107" y="39"/>
                    </a:cubicBezTo>
                    <a:cubicBezTo>
                      <a:pt x="123" y="39"/>
                      <a:pt x="140" y="35"/>
                      <a:pt x="140" y="35"/>
                    </a:cubicBezTo>
                    <a:cubicBezTo>
                      <a:pt x="142" y="22"/>
                      <a:pt x="142" y="22"/>
                      <a:pt x="142" y="22"/>
                    </a:cubicBezTo>
                    <a:cubicBezTo>
                      <a:pt x="142" y="22"/>
                      <a:pt x="131" y="13"/>
                      <a:pt x="122" y="10"/>
                    </a:cubicBezTo>
                    <a:cubicBezTo>
                      <a:pt x="113" y="7"/>
                      <a:pt x="100" y="6"/>
                      <a:pt x="83" y="6"/>
                    </a:cubicBezTo>
                    <a:cubicBezTo>
                      <a:pt x="67" y="6"/>
                      <a:pt x="51" y="10"/>
                      <a:pt x="51" y="10"/>
                    </a:cubicBezTo>
                    <a:lnTo>
                      <a:pt x="49" y="2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8" name="Freeform 515"/>
              <p:cNvSpPr>
                <a:spLocks/>
              </p:cNvSpPr>
              <p:nvPr/>
            </p:nvSpPr>
            <p:spPr bwMode="auto">
              <a:xfrm>
                <a:off x="22491700" y="1238251"/>
                <a:ext cx="420688" cy="195263"/>
              </a:xfrm>
              <a:custGeom>
                <a:avLst/>
                <a:gdLst>
                  <a:gd name="T0" fmla="*/ 109 w 112"/>
                  <a:gd name="T1" fmla="*/ 27 h 52"/>
                  <a:gd name="T2" fmla="*/ 106 w 112"/>
                  <a:gd name="T3" fmla="*/ 41 h 52"/>
                  <a:gd name="T4" fmla="*/ 74 w 112"/>
                  <a:gd name="T5" fmla="*/ 52 h 52"/>
                  <a:gd name="T6" fmla="*/ 37 w 112"/>
                  <a:gd name="T7" fmla="*/ 52 h 52"/>
                  <a:gd name="T8" fmla="*/ 67 w 112"/>
                  <a:gd name="T9" fmla="*/ 40 h 52"/>
                  <a:gd name="T10" fmla="*/ 70 w 112"/>
                  <a:gd name="T11" fmla="*/ 26 h 52"/>
                  <a:gd name="T12" fmla="*/ 47 w 112"/>
                  <a:gd name="T13" fmla="*/ 13 h 52"/>
                  <a:gd name="T14" fmla="*/ 0 w 112"/>
                  <a:gd name="T15" fmla="*/ 0 h 52"/>
                  <a:gd name="T16" fmla="*/ 37 w 112"/>
                  <a:gd name="T17" fmla="*/ 0 h 52"/>
                  <a:gd name="T18" fmla="*/ 85 w 112"/>
                  <a:gd name="T19" fmla="*/ 12 h 52"/>
                  <a:gd name="T20" fmla="*/ 109 w 112"/>
                  <a:gd name="T21" fmla="*/ 27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2" h="52">
                    <a:moveTo>
                      <a:pt x="109" y="27"/>
                    </a:moveTo>
                    <a:cubicBezTo>
                      <a:pt x="109" y="27"/>
                      <a:pt x="112" y="36"/>
                      <a:pt x="106" y="41"/>
                    </a:cubicBezTo>
                    <a:cubicBezTo>
                      <a:pt x="100" y="45"/>
                      <a:pt x="89" y="49"/>
                      <a:pt x="74" y="52"/>
                    </a:cubicBezTo>
                    <a:cubicBezTo>
                      <a:pt x="62" y="52"/>
                      <a:pt x="50" y="52"/>
                      <a:pt x="37" y="52"/>
                    </a:cubicBezTo>
                    <a:cubicBezTo>
                      <a:pt x="51" y="49"/>
                      <a:pt x="67" y="40"/>
                      <a:pt x="67" y="40"/>
                    </a:cubicBezTo>
                    <a:cubicBezTo>
                      <a:pt x="70" y="26"/>
                      <a:pt x="70" y="26"/>
                      <a:pt x="70" y="26"/>
                    </a:cubicBezTo>
                    <a:cubicBezTo>
                      <a:pt x="70" y="26"/>
                      <a:pt x="59" y="17"/>
                      <a:pt x="47" y="13"/>
                    </a:cubicBezTo>
                    <a:cubicBezTo>
                      <a:pt x="35" y="8"/>
                      <a:pt x="19" y="4"/>
                      <a:pt x="0" y="0"/>
                    </a:cubicBezTo>
                    <a:cubicBezTo>
                      <a:pt x="13" y="0"/>
                      <a:pt x="25" y="0"/>
                      <a:pt x="37" y="0"/>
                    </a:cubicBezTo>
                    <a:cubicBezTo>
                      <a:pt x="57" y="4"/>
                      <a:pt x="73" y="8"/>
                      <a:pt x="85" y="12"/>
                    </a:cubicBezTo>
                    <a:cubicBezTo>
                      <a:pt x="98" y="17"/>
                      <a:pt x="109" y="27"/>
                      <a:pt x="109" y="2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9" name="Freeform 516"/>
              <p:cNvSpPr>
                <a:spLocks/>
              </p:cNvSpPr>
              <p:nvPr/>
            </p:nvSpPr>
            <p:spPr bwMode="auto">
              <a:xfrm>
                <a:off x="27955875" y="1628776"/>
                <a:ext cx="371475" cy="22225"/>
              </a:xfrm>
              <a:custGeom>
                <a:avLst/>
                <a:gdLst>
                  <a:gd name="T0" fmla="*/ 6 w 99"/>
                  <a:gd name="T1" fmla="*/ 6 h 6"/>
                  <a:gd name="T2" fmla="*/ 0 w 99"/>
                  <a:gd name="T3" fmla="*/ 0 h 6"/>
                  <a:gd name="T4" fmla="*/ 93 w 99"/>
                  <a:gd name="T5" fmla="*/ 0 h 6"/>
                  <a:gd name="T6" fmla="*/ 99 w 99"/>
                  <a:gd name="T7" fmla="*/ 6 h 6"/>
                  <a:gd name="T8" fmla="*/ 6 w 99"/>
                  <a:gd name="T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9" h="6">
                    <a:moveTo>
                      <a:pt x="6" y="6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31" y="0"/>
                      <a:pt x="62" y="0"/>
                      <a:pt x="93" y="0"/>
                    </a:cubicBezTo>
                    <a:cubicBezTo>
                      <a:pt x="99" y="6"/>
                      <a:pt x="99" y="6"/>
                      <a:pt x="99" y="6"/>
                    </a:cubicBezTo>
                    <a:cubicBezTo>
                      <a:pt x="68" y="6"/>
                      <a:pt x="37" y="6"/>
                      <a:pt x="6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0" name="Freeform 517"/>
              <p:cNvSpPr>
                <a:spLocks/>
              </p:cNvSpPr>
              <p:nvPr/>
            </p:nvSpPr>
            <p:spPr bwMode="auto">
              <a:xfrm>
                <a:off x="27614563" y="1392238"/>
                <a:ext cx="611188" cy="14288"/>
              </a:xfrm>
              <a:custGeom>
                <a:avLst/>
                <a:gdLst>
                  <a:gd name="T0" fmla="*/ 163 w 163"/>
                  <a:gd name="T1" fmla="*/ 4 h 4"/>
                  <a:gd name="T2" fmla="*/ 4 w 163"/>
                  <a:gd name="T3" fmla="*/ 4 h 4"/>
                  <a:gd name="T4" fmla="*/ 0 w 163"/>
                  <a:gd name="T5" fmla="*/ 0 h 4"/>
                  <a:gd name="T6" fmla="*/ 159 w 163"/>
                  <a:gd name="T7" fmla="*/ 0 h 4"/>
                  <a:gd name="T8" fmla="*/ 163 w 163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3" h="4">
                    <a:moveTo>
                      <a:pt x="163" y="4"/>
                    </a:moveTo>
                    <a:cubicBezTo>
                      <a:pt x="110" y="4"/>
                      <a:pt x="57" y="4"/>
                      <a:pt x="4" y="4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53" y="0"/>
                      <a:pt x="106" y="0"/>
                      <a:pt x="159" y="0"/>
                    </a:cubicBezTo>
                    <a:lnTo>
                      <a:pt x="163" y="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1" name="Freeform 518"/>
              <p:cNvSpPr>
                <a:spLocks noEditPoints="1"/>
              </p:cNvSpPr>
              <p:nvPr/>
            </p:nvSpPr>
            <p:spPr bwMode="auto">
              <a:xfrm>
                <a:off x="33023175" y="1587501"/>
                <a:ext cx="727075" cy="63500"/>
              </a:xfrm>
              <a:custGeom>
                <a:avLst/>
                <a:gdLst>
                  <a:gd name="T0" fmla="*/ 6 w 194"/>
                  <a:gd name="T1" fmla="*/ 5 h 17"/>
                  <a:gd name="T2" fmla="*/ 0 w 194"/>
                  <a:gd name="T3" fmla="*/ 0 h 17"/>
                  <a:gd name="T4" fmla="*/ 174 w 194"/>
                  <a:gd name="T5" fmla="*/ 0 h 17"/>
                  <a:gd name="T6" fmla="*/ 180 w 194"/>
                  <a:gd name="T7" fmla="*/ 5 h 17"/>
                  <a:gd name="T8" fmla="*/ 6 w 194"/>
                  <a:gd name="T9" fmla="*/ 5 h 17"/>
                  <a:gd name="T10" fmla="*/ 20 w 194"/>
                  <a:gd name="T11" fmla="*/ 17 h 17"/>
                  <a:gd name="T12" fmla="*/ 14 w 194"/>
                  <a:gd name="T13" fmla="*/ 12 h 17"/>
                  <a:gd name="T14" fmla="*/ 188 w 194"/>
                  <a:gd name="T15" fmla="*/ 12 h 17"/>
                  <a:gd name="T16" fmla="*/ 194 w 194"/>
                  <a:gd name="T17" fmla="*/ 17 h 17"/>
                  <a:gd name="T18" fmla="*/ 20 w 194"/>
                  <a:gd name="T19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94" h="17">
                    <a:moveTo>
                      <a:pt x="6" y="5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58" y="0"/>
                      <a:pt x="116" y="0"/>
                      <a:pt x="174" y="0"/>
                    </a:cubicBezTo>
                    <a:cubicBezTo>
                      <a:pt x="180" y="5"/>
                      <a:pt x="180" y="5"/>
                      <a:pt x="180" y="5"/>
                    </a:cubicBezTo>
                    <a:cubicBezTo>
                      <a:pt x="122" y="5"/>
                      <a:pt x="64" y="5"/>
                      <a:pt x="6" y="5"/>
                    </a:cubicBezTo>
                    <a:close/>
                    <a:moveTo>
                      <a:pt x="20" y="17"/>
                    </a:moveTo>
                    <a:cubicBezTo>
                      <a:pt x="14" y="12"/>
                      <a:pt x="14" y="12"/>
                      <a:pt x="14" y="12"/>
                    </a:cubicBezTo>
                    <a:cubicBezTo>
                      <a:pt x="72" y="12"/>
                      <a:pt x="130" y="12"/>
                      <a:pt x="188" y="12"/>
                    </a:cubicBezTo>
                    <a:cubicBezTo>
                      <a:pt x="194" y="17"/>
                      <a:pt x="194" y="17"/>
                      <a:pt x="194" y="17"/>
                    </a:cubicBezTo>
                    <a:cubicBezTo>
                      <a:pt x="136" y="17"/>
                      <a:pt x="78" y="17"/>
                      <a:pt x="20" y="1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2" name="Freeform 519"/>
              <p:cNvSpPr>
                <a:spLocks/>
              </p:cNvSpPr>
              <p:nvPr/>
            </p:nvSpPr>
            <p:spPr bwMode="auto">
              <a:xfrm>
                <a:off x="32704088" y="1263651"/>
                <a:ext cx="674688" cy="109538"/>
              </a:xfrm>
              <a:custGeom>
                <a:avLst/>
                <a:gdLst>
                  <a:gd name="T0" fmla="*/ 77 w 180"/>
                  <a:gd name="T1" fmla="*/ 17 h 29"/>
                  <a:gd name="T2" fmla="*/ 6 w 180"/>
                  <a:gd name="T3" fmla="*/ 17 h 29"/>
                  <a:gd name="T4" fmla="*/ 0 w 180"/>
                  <a:gd name="T5" fmla="*/ 12 h 29"/>
                  <a:gd name="T6" fmla="*/ 71 w 180"/>
                  <a:gd name="T7" fmla="*/ 12 h 29"/>
                  <a:gd name="T8" fmla="*/ 57 w 180"/>
                  <a:gd name="T9" fmla="*/ 0 h 29"/>
                  <a:gd name="T10" fmla="*/ 89 w 180"/>
                  <a:gd name="T11" fmla="*/ 0 h 29"/>
                  <a:gd name="T12" fmla="*/ 103 w 180"/>
                  <a:gd name="T13" fmla="*/ 12 h 29"/>
                  <a:gd name="T14" fmla="*/ 174 w 180"/>
                  <a:gd name="T15" fmla="*/ 12 h 29"/>
                  <a:gd name="T16" fmla="*/ 180 w 180"/>
                  <a:gd name="T17" fmla="*/ 17 h 29"/>
                  <a:gd name="T18" fmla="*/ 109 w 180"/>
                  <a:gd name="T19" fmla="*/ 17 h 29"/>
                  <a:gd name="T20" fmla="*/ 122 w 180"/>
                  <a:gd name="T21" fmla="*/ 29 h 29"/>
                  <a:gd name="T22" fmla="*/ 90 w 180"/>
                  <a:gd name="T23" fmla="*/ 29 h 29"/>
                  <a:gd name="T24" fmla="*/ 77 w 180"/>
                  <a:gd name="T25" fmla="*/ 1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80" h="29">
                    <a:moveTo>
                      <a:pt x="77" y="17"/>
                    </a:moveTo>
                    <a:cubicBezTo>
                      <a:pt x="53" y="17"/>
                      <a:pt x="29" y="17"/>
                      <a:pt x="6" y="17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23" y="12"/>
                      <a:pt x="47" y="12"/>
                      <a:pt x="71" y="12"/>
                    </a:cubicBezTo>
                    <a:cubicBezTo>
                      <a:pt x="57" y="0"/>
                      <a:pt x="57" y="0"/>
                      <a:pt x="57" y="0"/>
                    </a:cubicBezTo>
                    <a:cubicBezTo>
                      <a:pt x="68" y="0"/>
                      <a:pt x="79" y="0"/>
                      <a:pt x="89" y="0"/>
                    </a:cubicBezTo>
                    <a:cubicBezTo>
                      <a:pt x="103" y="12"/>
                      <a:pt x="103" y="12"/>
                      <a:pt x="103" y="12"/>
                    </a:cubicBezTo>
                    <a:cubicBezTo>
                      <a:pt x="127" y="12"/>
                      <a:pt x="150" y="12"/>
                      <a:pt x="174" y="12"/>
                    </a:cubicBezTo>
                    <a:cubicBezTo>
                      <a:pt x="180" y="17"/>
                      <a:pt x="180" y="17"/>
                      <a:pt x="180" y="17"/>
                    </a:cubicBezTo>
                    <a:cubicBezTo>
                      <a:pt x="156" y="17"/>
                      <a:pt x="133" y="17"/>
                      <a:pt x="109" y="17"/>
                    </a:cubicBezTo>
                    <a:cubicBezTo>
                      <a:pt x="122" y="29"/>
                      <a:pt x="122" y="29"/>
                      <a:pt x="122" y="29"/>
                    </a:cubicBezTo>
                    <a:cubicBezTo>
                      <a:pt x="112" y="29"/>
                      <a:pt x="101" y="29"/>
                      <a:pt x="90" y="29"/>
                    </a:cubicBezTo>
                    <a:lnTo>
                      <a:pt x="77" y="1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3" name="Freeform 520"/>
              <p:cNvSpPr>
                <a:spLocks noEditPoints="1"/>
              </p:cNvSpPr>
              <p:nvPr/>
            </p:nvSpPr>
            <p:spPr bwMode="auto">
              <a:xfrm>
                <a:off x="33323213" y="3011488"/>
                <a:ext cx="484188" cy="63500"/>
              </a:xfrm>
              <a:custGeom>
                <a:avLst/>
                <a:gdLst>
                  <a:gd name="T0" fmla="*/ 0 w 129"/>
                  <a:gd name="T1" fmla="*/ 16 h 17"/>
                  <a:gd name="T2" fmla="*/ 6 w 129"/>
                  <a:gd name="T3" fmla="*/ 8 h 17"/>
                  <a:gd name="T4" fmla="*/ 16 w 129"/>
                  <a:gd name="T5" fmla="*/ 0 h 17"/>
                  <a:gd name="T6" fmla="*/ 49 w 129"/>
                  <a:gd name="T7" fmla="*/ 0 h 17"/>
                  <a:gd name="T8" fmla="*/ 48 w 129"/>
                  <a:gd name="T9" fmla="*/ 17 h 17"/>
                  <a:gd name="T10" fmla="*/ 3 w 129"/>
                  <a:gd name="T11" fmla="*/ 17 h 17"/>
                  <a:gd name="T12" fmla="*/ 0 w 129"/>
                  <a:gd name="T13" fmla="*/ 16 h 17"/>
                  <a:gd name="T14" fmla="*/ 80 w 129"/>
                  <a:gd name="T15" fmla="*/ 16 h 17"/>
                  <a:gd name="T16" fmla="*/ 96 w 129"/>
                  <a:gd name="T17" fmla="*/ 0 h 17"/>
                  <a:gd name="T18" fmla="*/ 129 w 129"/>
                  <a:gd name="T19" fmla="*/ 0 h 17"/>
                  <a:gd name="T20" fmla="*/ 128 w 129"/>
                  <a:gd name="T21" fmla="*/ 17 h 17"/>
                  <a:gd name="T22" fmla="*/ 83 w 129"/>
                  <a:gd name="T23" fmla="*/ 17 h 17"/>
                  <a:gd name="T24" fmla="*/ 80 w 129"/>
                  <a:gd name="T25" fmla="*/ 1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29" h="17">
                    <a:moveTo>
                      <a:pt x="0" y="16"/>
                    </a:moveTo>
                    <a:cubicBezTo>
                      <a:pt x="6" y="8"/>
                      <a:pt x="6" y="8"/>
                      <a:pt x="6" y="8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27" y="0"/>
                      <a:pt x="38" y="0"/>
                      <a:pt x="49" y="0"/>
                    </a:cubicBezTo>
                    <a:cubicBezTo>
                      <a:pt x="48" y="17"/>
                      <a:pt x="48" y="17"/>
                      <a:pt x="48" y="17"/>
                    </a:cubicBezTo>
                    <a:cubicBezTo>
                      <a:pt x="33" y="17"/>
                      <a:pt x="18" y="17"/>
                      <a:pt x="3" y="17"/>
                    </a:cubicBezTo>
                    <a:lnTo>
                      <a:pt x="0" y="16"/>
                    </a:lnTo>
                    <a:close/>
                    <a:moveTo>
                      <a:pt x="80" y="16"/>
                    </a:moveTo>
                    <a:cubicBezTo>
                      <a:pt x="80" y="16"/>
                      <a:pt x="87" y="6"/>
                      <a:pt x="96" y="0"/>
                    </a:cubicBezTo>
                    <a:cubicBezTo>
                      <a:pt x="107" y="0"/>
                      <a:pt x="118" y="0"/>
                      <a:pt x="129" y="0"/>
                    </a:cubicBezTo>
                    <a:cubicBezTo>
                      <a:pt x="127" y="7"/>
                      <a:pt x="128" y="17"/>
                      <a:pt x="128" y="17"/>
                    </a:cubicBezTo>
                    <a:cubicBezTo>
                      <a:pt x="113" y="17"/>
                      <a:pt x="98" y="17"/>
                      <a:pt x="83" y="17"/>
                    </a:cubicBezTo>
                    <a:lnTo>
                      <a:pt x="80" y="1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4" name="Freeform 521"/>
              <p:cNvSpPr>
                <a:spLocks/>
              </p:cNvSpPr>
              <p:nvPr/>
            </p:nvSpPr>
            <p:spPr bwMode="auto">
              <a:xfrm>
                <a:off x="33851850" y="3341688"/>
                <a:ext cx="184150" cy="65088"/>
              </a:xfrm>
              <a:custGeom>
                <a:avLst/>
                <a:gdLst>
                  <a:gd name="T0" fmla="*/ 3 w 49"/>
                  <a:gd name="T1" fmla="*/ 17 h 17"/>
                  <a:gd name="T2" fmla="*/ 0 w 49"/>
                  <a:gd name="T3" fmla="*/ 16 h 17"/>
                  <a:gd name="T4" fmla="*/ 5 w 49"/>
                  <a:gd name="T5" fmla="*/ 9 h 17"/>
                  <a:gd name="T6" fmla="*/ 16 w 49"/>
                  <a:gd name="T7" fmla="*/ 0 h 17"/>
                  <a:gd name="T8" fmla="*/ 49 w 49"/>
                  <a:gd name="T9" fmla="*/ 0 h 17"/>
                  <a:gd name="T10" fmla="*/ 48 w 49"/>
                  <a:gd name="T11" fmla="*/ 17 h 17"/>
                  <a:gd name="T12" fmla="*/ 3 w 49"/>
                  <a:gd name="T13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9" h="17">
                    <a:moveTo>
                      <a:pt x="3" y="17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27" y="0"/>
                      <a:pt x="38" y="0"/>
                      <a:pt x="49" y="0"/>
                    </a:cubicBezTo>
                    <a:cubicBezTo>
                      <a:pt x="48" y="17"/>
                      <a:pt x="48" y="17"/>
                      <a:pt x="48" y="17"/>
                    </a:cubicBezTo>
                    <a:cubicBezTo>
                      <a:pt x="33" y="17"/>
                      <a:pt x="18" y="17"/>
                      <a:pt x="3" y="1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5" name="Freeform 522"/>
              <p:cNvSpPr>
                <a:spLocks/>
              </p:cNvSpPr>
              <p:nvPr/>
            </p:nvSpPr>
            <p:spPr bwMode="auto">
              <a:xfrm>
                <a:off x="36480750" y="2105026"/>
                <a:ext cx="611188" cy="211138"/>
              </a:xfrm>
              <a:custGeom>
                <a:avLst/>
                <a:gdLst>
                  <a:gd name="T0" fmla="*/ 136 w 163"/>
                  <a:gd name="T1" fmla="*/ 46 h 56"/>
                  <a:gd name="T2" fmla="*/ 126 w 163"/>
                  <a:gd name="T3" fmla="*/ 53 h 56"/>
                  <a:gd name="T4" fmla="*/ 70 w 163"/>
                  <a:gd name="T5" fmla="*/ 56 h 56"/>
                  <a:gd name="T6" fmla="*/ 63 w 163"/>
                  <a:gd name="T7" fmla="*/ 50 h 56"/>
                  <a:gd name="T8" fmla="*/ 89 w 163"/>
                  <a:gd name="T9" fmla="*/ 49 h 56"/>
                  <a:gd name="T10" fmla="*/ 93 w 163"/>
                  <a:gd name="T11" fmla="*/ 45 h 56"/>
                  <a:gd name="T12" fmla="*/ 83 w 163"/>
                  <a:gd name="T13" fmla="*/ 37 h 56"/>
                  <a:gd name="T14" fmla="*/ 85 w 163"/>
                  <a:gd name="T15" fmla="*/ 31 h 56"/>
                  <a:gd name="T16" fmla="*/ 115 w 163"/>
                  <a:gd name="T17" fmla="*/ 28 h 56"/>
                  <a:gd name="T18" fmla="*/ 114 w 163"/>
                  <a:gd name="T19" fmla="*/ 27 h 56"/>
                  <a:gd name="T20" fmla="*/ 62 w 163"/>
                  <a:gd name="T21" fmla="*/ 20 h 56"/>
                  <a:gd name="T22" fmla="*/ 51 w 163"/>
                  <a:gd name="T23" fmla="*/ 11 h 56"/>
                  <a:gd name="T24" fmla="*/ 37 w 163"/>
                  <a:gd name="T25" fmla="*/ 7 h 56"/>
                  <a:gd name="T26" fmla="*/ 7 w 163"/>
                  <a:gd name="T27" fmla="*/ 6 h 56"/>
                  <a:gd name="T28" fmla="*/ 0 w 163"/>
                  <a:gd name="T29" fmla="*/ 0 h 56"/>
                  <a:gd name="T30" fmla="*/ 62 w 163"/>
                  <a:gd name="T31" fmla="*/ 3 h 56"/>
                  <a:gd name="T32" fmla="*/ 90 w 163"/>
                  <a:gd name="T33" fmla="*/ 10 h 56"/>
                  <a:gd name="T34" fmla="*/ 101 w 163"/>
                  <a:gd name="T35" fmla="*/ 19 h 56"/>
                  <a:gd name="T36" fmla="*/ 119 w 163"/>
                  <a:gd name="T37" fmla="*/ 24 h 56"/>
                  <a:gd name="T38" fmla="*/ 155 w 163"/>
                  <a:gd name="T39" fmla="*/ 25 h 56"/>
                  <a:gd name="T40" fmla="*/ 163 w 163"/>
                  <a:gd name="T41" fmla="*/ 31 h 56"/>
                  <a:gd name="T42" fmla="*/ 130 w 163"/>
                  <a:gd name="T43" fmla="*/ 32 h 56"/>
                  <a:gd name="T44" fmla="*/ 123 w 163"/>
                  <a:gd name="T45" fmla="*/ 37 h 56"/>
                  <a:gd name="T46" fmla="*/ 136 w 163"/>
                  <a:gd name="T47" fmla="*/ 4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63" h="56">
                    <a:moveTo>
                      <a:pt x="136" y="46"/>
                    </a:moveTo>
                    <a:cubicBezTo>
                      <a:pt x="136" y="46"/>
                      <a:pt x="137" y="52"/>
                      <a:pt x="126" y="53"/>
                    </a:cubicBezTo>
                    <a:cubicBezTo>
                      <a:pt x="116" y="55"/>
                      <a:pt x="97" y="56"/>
                      <a:pt x="70" y="56"/>
                    </a:cubicBezTo>
                    <a:cubicBezTo>
                      <a:pt x="63" y="50"/>
                      <a:pt x="63" y="50"/>
                      <a:pt x="63" y="50"/>
                    </a:cubicBezTo>
                    <a:cubicBezTo>
                      <a:pt x="74" y="50"/>
                      <a:pt x="89" y="49"/>
                      <a:pt x="89" y="49"/>
                    </a:cubicBezTo>
                    <a:cubicBezTo>
                      <a:pt x="93" y="45"/>
                      <a:pt x="93" y="45"/>
                      <a:pt x="93" y="45"/>
                    </a:cubicBezTo>
                    <a:cubicBezTo>
                      <a:pt x="83" y="37"/>
                      <a:pt x="83" y="37"/>
                      <a:pt x="83" y="37"/>
                    </a:cubicBezTo>
                    <a:cubicBezTo>
                      <a:pt x="85" y="31"/>
                      <a:pt x="85" y="31"/>
                      <a:pt x="85" y="31"/>
                    </a:cubicBezTo>
                    <a:cubicBezTo>
                      <a:pt x="85" y="31"/>
                      <a:pt x="100" y="28"/>
                      <a:pt x="115" y="28"/>
                    </a:cubicBezTo>
                    <a:cubicBezTo>
                      <a:pt x="114" y="27"/>
                      <a:pt x="114" y="27"/>
                      <a:pt x="114" y="27"/>
                    </a:cubicBezTo>
                    <a:cubicBezTo>
                      <a:pt x="85" y="27"/>
                      <a:pt x="62" y="20"/>
                      <a:pt x="62" y="20"/>
                    </a:cubicBezTo>
                    <a:cubicBezTo>
                      <a:pt x="51" y="11"/>
                      <a:pt x="51" y="11"/>
                      <a:pt x="51" y="11"/>
                    </a:cubicBezTo>
                    <a:cubicBezTo>
                      <a:pt x="51" y="11"/>
                      <a:pt x="44" y="8"/>
                      <a:pt x="37" y="7"/>
                    </a:cubicBezTo>
                    <a:cubicBezTo>
                      <a:pt x="31" y="6"/>
                      <a:pt x="20" y="6"/>
                      <a:pt x="7" y="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7" y="0"/>
                      <a:pt x="48" y="1"/>
                      <a:pt x="62" y="3"/>
                    </a:cubicBezTo>
                    <a:cubicBezTo>
                      <a:pt x="76" y="4"/>
                      <a:pt x="90" y="10"/>
                      <a:pt x="90" y="10"/>
                    </a:cubicBezTo>
                    <a:cubicBezTo>
                      <a:pt x="101" y="19"/>
                      <a:pt x="101" y="19"/>
                      <a:pt x="101" y="19"/>
                    </a:cubicBezTo>
                    <a:cubicBezTo>
                      <a:pt x="101" y="19"/>
                      <a:pt x="110" y="22"/>
                      <a:pt x="119" y="24"/>
                    </a:cubicBezTo>
                    <a:cubicBezTo>
                      <a:pt x="128" y="24"/>
                      <a:pt x="140" y="25"/>
                      <a:pt x="155" y="25"/>
                    </a:cubicBezTo>
                    <a:cubicBezTo>
                      <a:pt x="163" y="31"/>
                      <a:pt x="163" y="31"/>
                      <a:pt x="163" y="31"/>
                    </a:cubicBezTo>
                    <a:cubicBezTo>
                      <a:pt x="147" y="31"/>
                      <a:pt x="136" y="31"/>
                      <a:pt x="130" y="32"/>
                    </a:cubicBezTo>
                    <a:cubicBezTo>
                      <a:pt x="123" y="33"/>
                      <a:pt x="123" y="37"/>
                      <a:pt x="123" y="37"/>
                    </a:cubicBezTo>
                    <a:lnTo>
                      <a:pt x="136" y="4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6" name="Freeform 523"/>
              <p:cNvSpPr>
                <a:spLocks/>
              </p:cNvSpPr>
              <p:nvPr/>
            </p:nvSpPr>
            <p:spPr bwMode="auto">
              <a:xfrm>
                <a:off x="36915725" y="2414588"/>
                <a:ext cx="600075" cy="214313"/>
              </a:xfrm>
              <a:custGeom>
                <a:avLst/>
                <a:gdLst>
                  <a:gd name="T0" fmla="*/ 64 w 160"/>
                  <a:gd name="T1" fmla="*/ 51 h 57"/>
                  <a:gd name="T2" fmla="*/ 113 w 160"/>
                  <a:gd name="T3" fmla="*/ 51 h 57"/>
                  <a:gd name="T4" fmla="*/ 55 w 160"/>
                  <a:gd name="T5" fmla="*/ 6 h 57"/>
                  <a:gd name="T6" fmla="*/ 7 w 160"/>
                  <a:gd name="T7" fmla="*/ 6 h 57"/>
                  <a:gd name="T8" fmla="*/ 0 w 160"/>
                  <a:gd name="T9" fmla="*/ 0 h 57"/>
                  <a:gd name="T10" fmla="*/ 87 w 160"/>
                  <a:gd name="T11" fmla="*/ 0 h 57"/>
                  <a:gd name="T12" fmla="*/ 160 w 160"/>
                  <a:gd name="T13" fmla="*/ 57 h 57"/>
                  <a:gd name="T14" fmla="*/ 71 w 160"/>
                  <a:gd name="T15" fmla="*/ 57 h 57"/>
                  <a:gd name="T16" fmla="*/ 64 w 160"/>
                  <a:gd name="T17" fmla="*/ 51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0" h="57">
                    <a:moveTo>
                      <a:pt x="64" y="51"/>
                    </a:moveTo>
                    <a:cubicBezTo>
                      <a:pt x="80" y="51"/>
                      <a:pt x="97" y="51"/>
                      <a:pt x="113" y="51"/>
                    </a:cubicBezTo>
                    <a:cubicBezTo>
                      <a:pt x="93" y="36"/>
                      <a:pt x="74" y="21"/>
                      <a:pt x="55" y="6"/>
                    </a:cubicBezTo>
                    <a:cubicBezTo>
                      <a:pt x="38" y="6"/>
                      <a:pt x="23" y="6"/>
                      <a:pt x="7" y="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9" y="0"/>
                      <a:pt x="58" y="0"/>
                      <a:pt x="87" y="0"/>
                    </a:cubicBezTo>
                    <a:cubicBezTo>
                      <a:pt x="111" y="19"/>
                      <a:pt x="136" y="38"/>
                      <a:pt x="160" y="57"/>
                    </a:cubicBezTo>
                    <a:cubicBezTo>
                      <a:pt x="131" y="57"/>
                      <a:pt x="101" y="57"/>
                      <a:pt x="71" y="57"/>
                    </a:cubicBezTo>
                    <a:lnTo>
                      <a:pt x="64" y="5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7" name="Freeform 524"/>
              <p:cNvSpPr>
                <a:spLocks/>
              </p:cNvSpPr>
              <p:nvPr/>
            </p:nvSpPr>
            <p:spPr bwMode="auto">
              <a:xfrm>
                <a:off x="41903650" y="2093913"/>
                <a:ext cx="481013" cy="241300"/>
              </a:xfrm>
              <a:custGeom>
                <a:avLst/>
                <a:gdLst>
                  <a:gd name="T0" fmla="*/ 0 w 128"/>
                  <a:gd name="T1" fmla="*/ 0 h 64"/>
                  <a:gd name="T2" fmla="*/ 33 w 128"/>
                  <a:gd name="T3" fmla="*/ 0 h 64"/>
                  <a:gd name="T4" fmla="*/ 128 w 128"/>
                  <a:gd name="T5" fmla="*/ 64 h 64"/>
                  <a:gd name="T6" fmla="*/ 94 w 128"/>
                  <a:gd name="T7" fmla="*/ 64 h 64"/>
                  <a:gd name="T8" fmla="*/ 0 w 128"/>
                  <a:gd name="T9" fmla="*/ 0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8" h="64">
                    <a:moveTo>
                      <a:pt x="0" y="0"/>
                    </a:moveTo>
                    <a:cubicBezTo>
                      <a:pt x="11" y="0"/>
                      <a:pt x="22" y="0"/>
                      <a:pt x="33" y="0"/>
                    </a:cubicBezTo>
                    <a:cubicBezTo>
                      <a:pt x="65" y="21"/>
                      <a:pt x="96" y="42"/>
                      <a:pt x="128" y="64"/>
                    </a:cubicBezTo>
                    <a:cubicBezTo>
                      <a:pt x="117" y="64"/>
                      <a:pt x="105" y="64"/>
                      <a:pt x="94" y="64"/>
                    </a:cubicBezTo>
                    <a:cubicBezTo>
                      <a:pt x="63" y="42"/>
                      <a:pt x="31" y="21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8" name="Freeform 525"/>
              <p:cNvSpPr>
                <a:spLocks/>
              </p:cNvSpPr>
              <p:nvPr/>
            </p:nvSpPr>
            <p:spPr bwMode="auto">
              <a:xfrm>
                <a:off x="42186225" y="2414588"/>
                <a:ext cx="798513" cy="173038"/>
              </a:xfrm>
              <a:custGeom>
                <a:avLst/>
                <a:gdLst>
                  <a:gd name="T0" fmla="*/ 41 w 213"/>
                  <a:gd name="T1" fmla="*/ 0 h 46"/>
                  <a:gd name="T2" fmla="*/ 213 w 213"/>
                  <a:gd name="T3" fmla="*/ 46 h 46"/>
                  <a:gd name="T4" fmla="*/ 171 w 213"/>
                  <a:gd name="T5" fmla="*/ 46 h 46"/>
                  <a:gd name="T6" fmla="*/ 0 w 213"/>
                  <a:gd name="T7" fmla="*/ 0 h 46"/>
                  <a:gd name="T8" fmla="*/ 41 w 213"/>
                  <a:gd name="T9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3" h="46">
                    <a:moveTo>
                      <a:pt x="41" y="0"/>
                    </a:moveTo>
                    <a:cubicBezTo>
                      <a:pt x="98" y="15"/>
                      <a:pt x="155" y="31"/>
                      <a:pt x="213" y="46"/>
                    </a:cubicBezTo>
                    <a:cubicBezTo>
                      <a:pt x="199" y="46"/>
                      <a:pt x="185" y="46"/>
                      <a:pt x="171" y="46"/>
                    </a:cubicBezTo>
                    <a:cubicBezTo>
                      <a:pt x="114" y="31"/>
                      <a:pt x="57" y="15"/>
                      <a:pt x="0" y="0"/>
                    </a:cubicBezTo>
                    <a:cubicBezTo>
                      <a:pt x="14" y="0"/>
                      <a:pt x="28" y="0"/>
                      <a:pt x="4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9" name="Freeform 526"/>
              <p:cNvSpPr>
                <a:spLocks/>
              </p:cNvSpPr>
              <p:nvPr/>
            </p:nvSpPr>
            <p:spPr bwMode="auto">
              <a:xfrm>
                <a:off x="40100250" y="5018088"/>
                <a:ext cx="746125" cy="120650"/>
              </a:xfrm>
              <a:custGeom>
                <a:avLst/>
                <a:gdLst>
                  <a:gd name="T0" fmla="*/ 0 w 199"/>
                  <a:gd name="T1" fmla="*/ 32 h 32"/>
                  <a:gd name="T2" fmla="*/ 59 w 199"/>
                  <a:gd name="T3" fmla="*/ 0 h 32"/>
                  <a:gd name="T4" fmla="*/ 199 w 199"/>
                  <a:gd name="T5" fmla="*/ 32 h 32"/>
                  <a:gd name="T6" fmla="*/ 0 w 199"/>
                  <a:gd name="T7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9" h="32">
                    <a:moveTo>
                      <a:pt x="0" y="32"/>
                    </a:moveTo>
                    <a:cubicBezTo>
                      <a:pt x="19" y="21"/>
                      <a:pt x="39" y="11"/>
                      <a:pt x="59" y="0"/>
                    </a:cubicBezTo>
                    <a:cubicBezTo>
                      <a:pt x="105" y="11"/>
                      <a:pt x="152" y="21"/>
                      <a:pt x="199" y="32"/>
                    </a:cubicBezTo>
                    <a:cubicBezTo>
                      <a:pt x="133" y="32"/>
                      <a:pt x="66" y="32"/>
                      <a:pt x="0" y="3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0" name="Freeform 527"/>
              <p:cNvSpPr>
                <a:spLocks/>
              </p:cNvSpPr>
              <p:nvPr/>
            </p:nvSpPr>
            <p:spPr bwMode="auto">
              <a:xfrm>
                <a:off x="40659050" y="5586413"/>
                <a:ext cx="757238" cy="128588"/>
              </a:xfrm>
              <a:custGeom>
                <a:avLst/>
                <a:gdLst>
                  <a:gd name="T0" fmla="*/ 202 w 202"/>
                  <a:gd name="T1" fmla="*/ 0 h 34"/>
                  <a:gd name="T2" fmla="*/ 144 w 202"/>
                  <a:gd name="T3" fmla="*/ 34 h 34"/>
                  <a:gd name="T4" fmla="*/ 0 w 202"/>
                  <a:gd name="T5" fmla="*/ 0 h 34"/>
                  <a:gd name="T6" fmla="*/ 202 w 202"/>
                  <a:gd name="T7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2" h="34">
                    <a:moveTo>
                      <a:pt x="202" y="0"/>
                    </a:moveTo>
                    <a:cubicBezTo>
                      <a:pt x="183" y="11"/>
                      <a:pt x="164" y="22"/>
                      <a:pt x="144" y="34"/>
                    </a:cubicBezTo>
                    <a:cubicBezTo>
                      <a:pt x="96" y="22"/>
                      <a:pt x="48" y="11"/>
                      <a:pt x="0" y="0"/>
                    </a:cubicBezTo>
                    <a:cubicBezTo>
                      <a:pt x="67" y="0"/>
                      <a:pt x="135" y="0"/>
                      <a:pt x="20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1" name="Freeform 528"/>
              <p:cNvSpPr>
                <a:spLocks/>
              </p:cNvSpPr>
              <p:nvPr/>
            </p:nvSpPr>
            <p:spPr bwMode="auto">
              <a:xfrm>
                <a:off x="46505813" y="5311776"/>
                <a:ext cx="762000" cy="147638"/>
              </a:xfrm>
              <a:custGeom>
                <a:avLst/>
                <a:gdLst>
                  <a:gd name="T0" fmla="*/ 0 w 203"/>
                  <a:gd name="T1" fmla="*/ 0 h 39"/>
                  <a:gd name="T2" fmla="*/ 203 w 203"/>
                  <a:gd name="T3" fmla="*/ 20 h 39"/>
                  <a:gd name="T4" fmla="*/ 57 w 203"/>
                  <a:gd name="T5" fmla="*/ 39 h 39"/>
                  <a:gd name="T6" fmla="*/ 0 w 203"/>
                  <a:gd name="T7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3" h="39">
                    <a:moveTo>
                      <a:pt x="0" y="0"/>
                    </a:moveTo>
                    <a:cubicBezTo>
                      <a:pt x="68" y="7"/>
                      <a:pt x="135" y="13"/>
                      <a:pt x="203" y="20"/>
                    </a:cubicBezTo>
                    <a:cubicBezTo>
                      <a:pt x="154" y="26"/>
                      <a:pt x="105" y="32"/>
                      <a:pt x="57" y="39"/>
                    </a:cubicBezTo>
                    <a:cubicBezTo>
                      <a:pt x="38" y="26"/>
                      <a:pt x="19" y="1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2" name="Freeform 529"/>
              <p:cNvSpPr>
                <a:spLocks/>
              </p:cNvSpPr>
              <p:nvPr/>
            </p:nvSpPr>
            <p:spPr bwMode="auto">
              <a:xfrm>
                <a:off x="34286825" y="5311776"/>
                <a:ext cx="731838" cy="147638"/>
              </a:xfrm>
              <a:custGeom>
                <a:avLst/>
                <a:gdLst>
                  <a:gd name="T0" fmla="*/ 195 w 195"/>
                  <a:gd name="T1" fmla="*/ 39 h 39"/>
                  <a:gd name="T2" fmla="*/ 0 w 195"/>
                  <a:gd name="T3" fmla="*/ 19 h 39"/>
                  <a:gd name="T4" fmla="*/ 155 w 195"/>
                  <a:gd name="T5" fmla="*/ 0 h 39"/>
                  <a:gd name="T6" fmla="*/ 195 w 195"/>
                  <a:gd name="T7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5" h="39">
                    <a:moveTo>
                      <a:pt x="195" y="39"/>
                    </a:moveTo>
                    <a:cubicBezTo>
                      <a:pt x="130" y="32"/>
                      <a:pt x="65" y="26"/>
                      <a:pt x="0" y="19"/>
                    </a:cubicBezTo>
                    <a:cubicBezTo>
                      <a:pt x="52" y="13"/>
                      <a:pt x="103" y="7"/>
                      <a:pt x="155" y="0"/>
                    </a:cubicBezTo>
                    <a:cubicBezTo>
                      <a:pt x="168" y="13"/>
                      <a:pt x="182" y="26"/>
                      <a:pt x="195" y="3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</p:grpSp>
      <p:pic>
        <p:nvPicPr>
          <p:cNvPr id="303" name="Picture 302"/>
          <p:cNvPicPr>
            <a:picLocks noChangeAspect="1"/>
          </p:cNvPicPr>
          <p:nvPr/>
        </p:nvPicPr>
        <p:blipFill rotWithShape="1">
          <a:blip r:embed="rId2"/>
          <a:srcRect l="3190" t="17791" r="699" b="13902"/>
          <a:stretch/>
        </p:blipFill>
        <p:spPr>
          <a:xfrm>
            <a:off x="5181547" y="2871869"/>
            <a:ext cx="2822213" cy="1337192"/>
          </a:xfrm>
          <a:prstGeom prst="rect">
            <a:avLst/>
          </a:prstGeom>
        </p:spPr>
      </p:pic>
      <p:sp>
        <p:nvSpPr>
          <p:cNvPr id="304" name="TextBox 303"/>
          <p:cNvSpPr txBox="1"/>
          <p:nvPr/>
        </p:nvSpPr>
        <p:spPr>
          <a:xfrm>
            <a:off x="5180779" y="2515340"/>
            <a:ext cx="2823748" cy="369332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b="1" dirty="0" smtClean="0">
                <a:solidFill>
                  <a:schemeClr val="accent1">
                    <a:lumMod val="50000"/>
                  </a:schemeClr>
                </a:solidFill>
              </a:rPr>
              <a:t>StandsSIM.sd</a:t>
            </a:r>
            <a:endParaRPr lang="pt-PT" b="1" dirty="0">
              <a:solidFill>
                <a:schemeClr val="accent1">
                  <a:lumMod val="50000"/>
                </a:schemeClr>
              </a:solidFill>
            </a:endParaRPr>
          </a:p>
        </p:txBody>
      </p:sp>
      <p:sp>
        <p:nvSpPr>
          <p:cNvPr id="306" name="Freeform 6"/>
          <p:cNvSpPr>
            <a:spLocks/>
          </p:cNvSpPr>
          <p:nvPr/>
        </p:nvSpPr>
        <p:spPr bwMode="auto">
          <a:xfrm flipH="1">
            <a:off x="7739375" y="995087"/>
            <a:ext cx="1722194" cy="2347552"/>
          </a:xfrm>
          <a:custGeom>
            <a:avLst/>
            <a:gdLst>
              <a:gd name="T0" fmla="*/ 0 w 672"/>
              <a:gd name="T1" fmla="*/ 576 h 1357"/>
              <a:gd name="T2" fmla="*/ 672 w 672"/>
              <a:gd name="T3" fmla="*/ 1357 h 1357"/>
              <a:gd name="T4" fmla="*/ 0 w 672"/>
              <a:gd name="T5" fmla="*/ 0 h 1357"/>
              <a:gd name="T6" fmla="*/ 0 w 672"/>
              <a:gd name="T7" fmla="*/ 576 h 13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672" h="1357">
                <a:moveTo>
                  <a:pt x="0" y="576"/>
                </a:moveTo>
                <a:lnTo>
                  <a:pt x="672" y="1357"/>
                </a:lnTo>
                <a:lnTo>
                  <a:pt x="0" y="0"/>
                </a:lnTo>
                <a:lnTo>
                  <a:pt x="0" y="576"/>
                </a:lnTo>
                <a:close/>
              </a:path>
            </a:pathLst>
          </a:custGeom>
          <a:solidFill>
            <a:schemeClr val="bg1">
              <a:lumMod val="65000"/>
            </a:schemeClr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07" name="Rectangle 7"/>
          <p:cNvSpPr>
            <a:spLocks noChangeArrowheads="1"/>
          </p:cNvSpPr>
          <p:nvPr/>
        </p:nvSpPr>
        <p:spPr bwMode="auto">
          <a:xfrm flipH="1">
            <a:off x="9461568" y="2279388"/>
            <a:ext cx="2546549" cy="1210567"/>
          </a:xfrm>
          <a:prstGeom prst="rect">
            <a:avLst/>
          </a:prstGeom>
          <a:solidFill>
            <a:schemeClr val="accent3"/>
          </a:solidFill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r>
              <a:rPr lang="en-US" sz="2400" dirty="0" smtClean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Historic Scenario</a:t>
            </a:r>
          </a:p>
          <a:p>
            <a:pPr algn="ctr"/>
            <a:r>
              <a:rPr lang="en-US" dirty="0" smtClean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Annual volume </a:t>
            </a:r>
            <a:r>
              <a:rPr lang="en-US" dirty="0" err="1" smtClean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harv</a:t>
            </a:r>
            <a:r>
              <a:rPr lang="en-US" dirty="0" smtClean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. Annual burnt area, </a:t>
            </a:r>
          </a:p>
          <a:p>
            <a:pPr algn="ctr"/>
            <a:r>
              <a:rPr lang="el-GR" dirty="0" smtClean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Δ</a:t>
            </a:r>
            <a:r>
              <a:rPr lang="en-US" dirty="0" smtClean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Annual LUC</a:t>
            </a:r>
            <a:endParaRPr lang="en-US" dirty="0">
              <a:solidFill>
                <a:schemeClr val="bg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08" name="Freeform 8"/>
          <p:cNvSpPr>
            <a:spLocks/>
          </p:cNvSpPr>
          <p:nvPr/>
        </p:nvSpPr>
        <p:spPr bwMode="auto">
          <a:xfrm flipH="1">
            <a:off x="7767339" y="2263933"/>
            <a:ext cx="1690805" cy="1368558"/>
          </a:xfrm>
          <a:custGeom>
            <a:avLst/>
            <a:gdLst>
              <a:gd name="T0" fmla="*/ 0 w 669"/>
              <a:gd name="T1" fmla="*/ 575 h 647"/>
              <a:gd name="T2" fmla="*/ 669 w 669"/>
              <a:gd name="T3" fmla="*/ 647 h 647"/>
              <a:gd name="T4" fmla="*/ 0 w 669"/>
              <a:gd name="T5" fmla="*/ 0 h 647"/>
              <a:gd name="T6" fmla="*/ 0 w 669"/>
              <a:gd name="T7" fmla="*/ 575 h 6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669" h="647">
                <a:moveTo>
                  <a:pt x="0" y="575"/>
                </a:moveTo>
                <a:lnTo>
                  <a:pt x="669" y="647"/>
                </a:lnTo>
                <a:lnTo>
                  <a:pt x="0" y="0"/>
                </a:lnTo>
                <a:lnTo>
                  <a:pt x="0" y="575"/>
                </a:lnTo>
                <a:close/>
              </a:path>
            </a:pathLst>
          </a:custGeom>
          <a:solidFill>
            <a:schemeClr val="accent3">
              <a:lumMod val="60000"/>
              <a:lumOff val="40000"/>
            </a:schemeClr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09" name="Rectangle 9"/>
          <p:cNvSpPr>
            <a:spLocks noChangeArrowheads="1"/>
          </p:cNvSpPr>
          <p:nvPr/>
        </p:nvSpPr>
        <p:spPr bwMode="auto">
          <a:xfrm flipH="1">
            <a:off x="9467045" y="3957316"/>
            <a:ext cx="2546549" cy="1008812"/>
          </a:xfrm>
          <a:prstGeom prst="rect">
            <a:avLst/>
          </a:prstGeom>
          <a:solidFill>
            <a:schemeClr val="bg1">
              <a:lumMod val="50000"/>
            </a:schemeClr>
          </a:solidFill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ctr"/>
            <a:r>
              <a:rPr lang="en-US" sz="2200" dirty="0" smtClean="0">
                <a:latin typeface="Arial" panose="020B0604020202020204" pitchFamily="34" charset="0"/>
                <a:cs typeface="Arial" panose="020B0604020202020204" pitchFamily="34" charset="0"/>
              </a:rPr>
              <a:t>Forest Management Approach</a:t>
            </a:r>
            <a:endParaRPr lang="en-US" sz="22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10" name="Freeform 10"/>
          <p:cNvSpPr>
            <a:spLocks/>
          </p:cNvSpPr>
          <p:nvPr/>
        </p:nvSpPr>
        <p:spPr bwMode="auto">
          <a:xfrm flipH="1">
            <a:off x="7726903" y="3838508"/>
            <a:ext cx="1739391" cy="1124405"/>
          </a:xfrm>
          <a:custGeom>
            <a:avLst/>
            <a:gdLst>
              <a:gd name="T0" fmla="*/ 0 w 669"/>
              <a:gd name="T1" fmla="*/ 642 h 642"/>
              <a:gd name="T2" fmla="*/ 669 w 669"/>
              <a:gd name="T3" fmla="*/ 0 h 642"/>
              <a:gd name="T4" fmla="*/ 0 w 669"/>
              <a:gd name="T5" fmla="*/ 66 h 642"/>
              <a:gd name="T6" fmla="*/ 0 w 669"/>
              <a:gd name="T7" fmla="*/ 642 h 6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669" h="642">
                <a:moveTo>
                  <a:pt x="0" y="642"/>
                </a:moveTo>
                <a:lnTo>
                  <a:pt x="669" y="0"/>
                </a:lnTo>
                <a:lnTo>
                  <a:pt x="0" y="66"/>
                </a:lnTo>
                <a:lnTo>
                  <a:pt x="0" y="642"/>
                </a:lnTo>
                <a:close/>
              </a:path>
            </a:pathLst>
          </a:custGeom>
          <a:solidFill>
            <a:schemeClr val="bg1">
              <a:lumMod val="65000"/>
            </a:schemeClr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11" name="Rectangle 11"/>
          <p:cNvSpPr>
            <a:spLocks noChangeArrowheads="1"/>
          </p:cNvSpPr>
          <p:nvPr/>
        </p:nvSpPr>
        <p:spPr bwMode="auto">
          <a:xfrm flipH="1">
            <a:off x="9461568" y="5430055"/>
            <a:ext cx="2546549" cy="1008812"/>
          </a:xfrm>
          <a:prstGeom prst="rect">
            <a:avLst/>
          </a:prstGeom>
          <a:solidFill>
            <a:schemeClr val="bg1">
              <a:lumMod val="50000"/>
            </a:schemeClr>
          </a:solidFill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 smtClean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ctr"/>
            <a:r>
              <a:rPr lang="en-US" sz="2400" dirty="0" smtClean="0">
                <a:latin typeface="Arial" panose="020B0604020202020204" pitchFamily="34" charset="0"/>
                <a:cs typeface="Arial" panose="020B0604020202020204" pitchFamily="34" charset="0"/>
              </a:rPr>
              <a:t>NFI </a:t>
            </a:r>
            <a:r>
              <a:rPr lang="en-US" sz="2200" dirty="0" smtClean="0">
                <a:latin typeface="Arial" panose="020B0604020202020204" pitchFamily="34" charset="0"/>
                <a:cs typeface="Arial" panose="020B0604020202020204" pitchFamily="34" charset="0"/>
              </a:rPr>
              <a:t>1995-1997</a:t>
            </a:r>
          </a:p>
          <a:p>
            <a:endParaRPr lang="en-US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12" name="Freeform 12"/>
          <p:cNvSpPr>
            <a:spLocks/>
          </p:cNvSpPr>
          <p:nvPr/>
        </p:nvSpPr>
        <p:spPr bwMode="auto">
          <a:xfrm flipH="1">
            <a:off x="7750636" y="4090749"/>
            <a:ext cx="1712105" cy="2355646"/>
          </a:xfrm>
          <a:custGeom>
            <a:avLst/>
            <a:gdLst>
              <a:gd name="T0" fmla="*/ 0 w 672"/>
              <a:gd name="T1" fmla="*/ 1345 h 1345"/>
              <a:gd name="T2" fmla="*/ 672 w 672"/>
              <a:gd name="T3" fmla="*/ 0 h 1345"/>
              <a:gd name="T4" fmla="*/ 0 w 672"/>
              <a:gd name="T5" fmla="*/ 769 h 1345"/>
              <a:gd name="T6" fmla="*/ 0 w 672"/>
              <a:gd name="T7" fmla="*/ 1345 h 13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672" h="1345">
                <a:moveTo>
                  <a:pt x="0" y="1345"/>
                </a:moveTo>
                <a:lnTo>
                  <a:pt x="672" y="0"/>
                </a:lnTo>
                <a:lnTo>
                  <a:pt x="0" y="769"/>
                </a:lnTo>
                <a:lnTo>
                  <a:pt x="0" y="1345"/>
                </a:lnTo>
                <a:close/>
              </a:path>
            </a:pathLst>
          </a:custGeom>
          <a:solidFill>
            <a:schemeClr val="bg1">
              <a:lumMod val="65000"/>
            </a:schemeClr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13" name="Rectangle 9"/>
          <p:cNvSpPr>
            <a:spLocks noChangeArrowheads="1"/>
          </p:cNvSpPr>
          <p:nvPr/>
        </p:nvSpPr>
        <p:spPr bwMode="auto">
          <a:xfrm flipH="1">
            <a:off x="9456363" y="978719"/>
            <a:ext cx="2546549" cy="1008812"/>
          </a:xfrm>
          <a:prstGeom prst="rect">
            <a:avLst/>
          </a:prstGeom>
          <a:solidFill>
            <a:schemeClr val="bg1">
              <a:lumMod val="50000"/>
            </a:schemeClr>
          </a:solidFill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ctr"/>
            <a:endParaRPr lang="en-US" sz="800" dirty="0" smtClean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ctr"/>
            <a:r>
              <a:rPr lang="en-US" sz="2200" dirty="0" smtClean="0">
                <a:latin typeface="Arial" panose="020B0604020202020204" pitchFamily="34" charset="0"/>
                <a:cs typeface="Arial" panose="020B0604020202020204" pitchFamily="34" charset="0"/>
              </a:rPr>
              <a:t>Simulation Parameters</a:t>
            </a:r>
            <a:endParaRPr lang="en-US" sz="22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05" name="Rounded Rectangle 304"/>
          <p:cNvSpPr/>
          <p:nvPr/>
        </p:nvSpPr>
        <p:spPr>
          <a:xfrm>
            <a:off x="72525" y="3759200"/>
            <a:ext cx="3971830" cy="3023350"/>
          </a:xfrm>
          <a:prstGeom prst="roundRect">
            <a:avLst>
              <a:gd name="adj" fmla="val 4107"/>
            </a:avLst>
          </a:prstGeom>
          <a:ln/>
        </p:spPr>
        <p:style>
          <a:lnRef idx="1">
            <a:schemeClr val="accent3"/>
          </a:lnRef>
          <a:fillRef idx="3">
            <a:schemeClr val="accent3"/>
          </a:fillRef>
          <a:effectRef idx="2">
            <a:schemeClr val="accent3"/>
          </a:effectRef>
          <a:fontRef idx="minor">
            <a:schemeClr val="lt1"/>
          </a:fontRef>
        </p:style>
        <p:txBody>
          <a:bodyPr rtlCol="0" anchor="t"/>
          <a:lstStyle/>
          <a:p>
            <a:pPr marL="0" lvl="1" algn="ctr" defTabSz="762000">
              <a:spcBef>
                <a:spcPts val="600"/>
              </a:spcBef>
              <a:buClr>
                <a:srgbClr val="CCCC00"/>
              </a:buClr>
              <a:buSzPct val="75000"/>
            </a:pPr>
            <a:endParaRPr lang="en-US" sz="800" dirty="0" smtClean="0">
              <a:latin typeface="Arial" charset="0"/>
              <a:cs typeface="Arial" charset="0"/>
            </a:endParaRPr>
          </a:p>
          <a:p>
            <a:pPr marL="0" lvl="1" algn="ctr" defTabSz="762000">
              <a:spcBef>
                <a:spcPts val="600"/>
              </a:spcBef>
              <a:buClr>
                <a:srgbClr val="CCCC00"/>
              </a:buClr>
              <a:buSzPct val="75000"/>
            </a:pPr>
            <a:endParaRPr lang="en-US" sz="2000" dirty="0" smtClean="0">
              <a:latin typeface="Arial" charset="0"/>
              <a:cs typeface="Arial" charset="0"/>
            </a:endParaRPr>
          </a:p>
          <a:p>
            <a:pPr marL="0" lvl="1" algn="ctr" defTabSz="762000">
              <a:spcBef>
                <a:spcPts val="600"/>
              </a:spcBef>
              <a:buClr>
                <a:srgbClr val="CCCC00"/>
              </a:buClr>
              <a:buSzPct val="75000"/>
            </a:pPr>
            <a:endParaRPr lang="en-US" sz="2000" dirty="0">
              <a:latin typeface="Arial" charset="0"/>
              <a:cs typeface="Arial" charset="0"/>
            </a:endParaRPr>
          </a:p>
          <a:p>
            <a:pPr marL="0" lvl="1" algn="ctr" defTabSz="762000">
              <a:spcBef>
                <a:spcPts val="600"/>
              </a:spcBef>
              <a:buClr>
                <a:srgbClr val="CCCC00"/>
              </a:buClr>
              <a:buSzPct val="75000"/>
            </a:pPr>
            <a:r>
              <a:rPr lang="en-US" sz="2000" dirty="0" smtClean="0">
                <a:latin typeface="Arial" charset="0"/>
                <a:cs typeface="Arial" charset="0"/>
              </a:rPr>
              <a:t>Depending on the scenario it can happen that there is not enough wood to meet the demand</a:t>
            </a:r>
            <a:endParaRPr lang="en-US" sz="2000" dirty="0">
              <a:latin typeface="Arial" charset="0"/>
              <a:cs typeface="Arial" charset="0"/>
            </a:endParaRPr>
          </a:p>
        </p:txBody>
      </p:sp>
      <p:cxnSp>
        <p:nvCxnSpPr>
          <p:cNvPr id="3" name="Straight Connector 2"/>
          <p:cNvCxnSpPr/>
          <p:nvPr/>
        </p:nvCxnSpPr>
        <p:spPr>
          <a:xfrm>
            <a:off x="4033901" y="590550"/>
            <a:ext cx="31768" cy="6192000"/>
          </a:xfrm>
          <a:prstGeom prst="line">
            <a:avLst/>
          </a:prstGeom>
          <a:ln w="76200"/>
        </p:spPr>
        <p:style>
          <a:lnRef idx="3">
            <a:schemeClr val="accent3"/>
          </a:lnRef>
          <a:fillRef idx="0">
            <a:schemeClr val="accent3"/>
          </a:fillRef>
          <a:effectRef idx="2">
            <a:schemeClr val="accent3"/>
          </a:effectRef>
          <a:fontRef idx="minor">
            <a:schemeClr val="tx1"/>
          </a:fontRef>
        </p:style>
      </p:cxnSp>
      <p:cxnSp>
        <p:nvCxnSpPr>
          <p:cNvPr id="314" name="Straight Connector 313"/>
          <p:cNvCxnSpPr/>
          <p:nvPr/>
        </p:nvCxnSpPr>
        <p:spPr>
          <a:xfrm>
            <a:off x="20944" y="590550"/>
            <a:ext cx="31768" cy="6192000"/>
          </a:xfrm>
          <a:prstGeom prst="line">
            <a:avLst/>
          </a:prstGeom>
          <a:ln w="76200"/>
        </p:spPr>
        <p:style>
          <a:lnRef idx="3">
            <a:schemeClr val="accent3"/>
          </a:lnRef>
          <a:fillRef idx="0">
            <a:schemeClr val="accent3"/>
          </a:fillRef>
          <a:effectRef idx="2">
            <a:schemeClr val="accent3"/>
          </a:effectRef>
          <a:fontRef idx="minor">
            <a:schemeClr val="tx1"/>
          </a:fontRef>
        </p:style>
      </p:cxnSp>
      <p:pic>
        <p:nvPicPr>
          <p:cNvPr id="315" name="Picture 5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676" y="955854"/>
            <a:ext cx="3736666" cy="25998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316" name="Rectangle 315"/>
          <p:cNvSpPr/>
          <p:nvPr/>
        </p:nvSpPr>
        <p:spPr>
          <a:xfrm>
            <a:off x="856293" y="2947945"/>
            <a:ext cx="2787650" cy="22225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 err="1" smtClean="0"/>
              <a:t>V_thinn</a:t>
            </a:r>
            <a:endParaRPr lang="pt-PT" dirty="0"/>
          </a:p>
        </p:txBody>
      </p:sp>
      <p:sp>
        <p:nvSpPr>
          <p:cNvPr id="317" name="Rectangle 316"/>
          <p:cNvSpPr/>
          <p:nvPr/>
        </p:nvSpPr>
        <p:spPr>
          <a:xfrm>
            <a:off x="856293" y="2452356"/>
            <a:ext cx="2787650" cy="495300"/>
          </a:xfrm>
          <a:prstGeom prst="rect">
            <a:avLst/>
          </a:prstGeom>
          <a:ln>
            <a:noFill/>
          </a:ln>
        </p:spPr>
        <p:style>
          <a:lnRef idx="3">
            <a:schemeClr val="lt1"/>
          </a:lnRef>
          <a:fillRef idx="1">
            <a:schemeClr val="accent4"/>
          </a:fillRef>
          <a:effectRef idx="1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 err="1" smtClean="0"/>
              <a:t>V_fire</a:t>
            </a:r>
            <a:endParaRPr lang="pt-PT" dirty="0"/>
          </a:p>
        </p:txBody>
      </p:sp>
      <p:sp>
        <p:nvSpPr>
          <p:cNvPr id="319" name="Rectangle 318"/>
          <p:cNvSpPr/>
          <p:nvPr/>
        </p:nvSpPr>
        <p:spPr>
          <a:xfrm>
            <a:off x="856293" y="1606550"/>
            <a:ext cx="2787650" cy="845662"/>
          </a:xfrm>
          <a:prstGeom prst="rect">
            <a:avLst/>
          </a:prstGeom>
          <a:ln>
            <a:noFill/>
          </a:ln>
        </p:spPr>
        <p:style>
          <a:lnRef idx="3">
            <a:schemeClr val="lt1"/>
          </a:lnRef>
          <a:fillRef idx="1">
            <a:schemeClr val="accent3"/>
          </a:fillRef>
          <a:effectRef idx="1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 err="1" smtClean="0"/>
              <a:t>V_harv</a:t>
            </a:r>
            <a:endParaRPr lang="pt-PT" dirty="0"/>
          </a:p>
        </p:txBody>
      </p:sp>
    </p:spTree>
    <p:extLst>
      <p:ext uri="{BB962C8B-B14F-4D97-AF65-F5344CB8AC3E}">
        <p14:creationId xmlns:p14="http://schemas.microsoft.com/office/powerpoint/2010/main" val="182132714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9" name="Oval 318"/>
          <p:cNvSpPr/>
          <p:nvPr/>
        </p:nvSpPr>
        <p:spPr>
          <a:xfrm>
            <a:off x="2036668" y="4881404"/>
            <a:ext cx="9099798" cy="592815"/>
          </a:xfrm>
          <a:prstGeom prst="ellipse">
            <a:avLst/>
          </a:prstGeom>
          <a:gradFill flip="none" rotWithShape="1">
            <a:gsLst>
              <a:gs pos="0">
                <a:schemeClr val="bg1">
                  <a:lumMod val="65000"/>
                </a:schemeClr>
              </a:gs>
              <a:gs pos="100000">
                <a:sysClr val="window" lastClr="FFFFFF">
                  <a:alpha val="0"/>
                  <a:lumMod val="100000"/>
                </a:sysClr>
              </a:gs>
            </a:gsLst>
            <a:path path="shape">
              <a:fillToRect l="50000" t="50000" r="50000" b="50000"/>
            </a:path>
            <a:tileRect/>
          </a:gradFill>
          <a:ln w="25400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algn="ctr" defTabSz="914400">
              <a:defRPr/>
            </a:pPr>
            <a:endParaRPr lang="en-US" sz="1800" kern="0">
              <a:solidFill>
                <a:sysClr val="window" lastClr="FFFFFF"/>
              </a:solidFill>
              <a:latin typeface="Calibri"/>
            </a:endParaRPr>
          </a:p>
        </p:txBody>
      </p:sp>
      <p:sp>
        <p:nvSpPr>
          <p:cNvPr id="4" name="Rectangle 3"/>
          <p:cNvSpPr/>
          <p:nvPr/>
        </p:nvSpPr>
        <p:spPr>
          <a:xfrm>
            <a:off x="26134" y="14352"/>
            <a:ext cx="12165865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pt-PT" sz="3600" b="1" dirty="0" err="1" smtClean="0">
                <a:solidFill>
                  <a:schemeClr val="bg2"/>
                </a:solidFill>
                <a:latin typeface="Corbel" pitchFamily="34" charset="0"/>
              </a:rPr>
              <a:t>The</a:t>
            </a:r>
            <a:r>
              <a:rPr lang="pt-PT" sz="3600" b="1" dirty="0" smtClean="0">
                <a:solidFill>
                  <a:schemeClr val="bg2"/>
                </a:solidFill>
                <a:latin typeface="Corbel" pitchFamily="34" charset="0"/>
              </a:rPr>
              <a:t> </a:t>
            </a:r>
            <a:r>
              <a:rPr lang="pt-PT" sz="3600" b="1" dirty="0">
                <a:solidFill>
                  <a:schemeClr val="bg2"/>
                </a:solidFill>
                <a:latin typeface="Corbel" pitchFamily="34" charset="0"/>
              </a:rPr>
              <a:t>simulador - </a:t>
            </a:r>
            <a:r>
              <a:rPr lang="pt-PT" sz="3600" b="1" dirty="0" err="1">
                <a:solidFill>
                  <a:schemeClr val="bg2"/>
                </a:solidFill>
                <a:latin typeface="Corbel" pitchFamily="34" charset="0"/>
              </a:rPr>
              <a:t>functioning</a:t>
            </a:r>
            <a:endParaRPr lang="pt-PT" sz="3600" b="1" dirty="0">
              <a:solidFill>
                <a:schemeClr val="bg2"/>
              </a:solidFill>
              <a:latin typeface="Corbel" pitchFamily="34" charset="0"/>
            </a:endParaRPr>
          </a:p>
        </p:txBody>
      </p:sp>
      <p:grpSp>
        <p:nvGrpSpPr>
          <p:cNvPr id="6" name="Group 5"/>
          <p:cNvGrpSpPr>
            <a:grpSpLocks noChangeAspect="1"/>
          </p:cNvGrpSpPr>
          <p:nvPr/>
        </p:nvGrpSpPr>
        <p:grpSpPr>
          <a:xfrm>
            <a:off x="4103492" y="2385044"/>
            <a:ext cx="5021992" cy="2519712"/>
            <a:chOff x="2400300" y="1981200"/>
            <a:chExt cx="7391400" cy="3708528"/>
          </a:xfrm>
        </p:grpSpPr>
        <p:sp>
          <p:nvSpPr>
            <p:cNvPr id="7" name="Freeform 547"/>
            <p:cNvSpPr>
              <a:spLocks/>
            </p:cNvSpPr>
            <p:nvPr/>
          </p:nvSpPr>
          <p:spPr bwMode="auto">
            <a:xfrm>
              <a:off x="3669130" y="1981200"/>
              <a:ext cx="4853741" cy="3147584"/>
            </a:xfrm>
            <a:custGeom>
              <a:avLst/>
              <a:gdLst>
                <a:gd name="T0" fmla="*/ 1760 w 1760"/>
                <a:gd name="T1" fmla="*/ 1140 h 1140"/>
                <a:gd name="T2" fmla="*/ 1760 w 1760"/>
                <a:gd name="T3" fmla="*/ 57 h 1140"/>
                <a:gd name="T4" fmla="*/ 1703 w 1760"/>
                <a:gd name="T5" fmla="*/ 0 h 1140"/>
                <a:gd name="T6" fmla="*/ 58 w 1760"/>
                <a:gd name="T7" fmla="*/ 0 h 1140"/>
                <a:gd name="T8" fmla="*/ 0 w 1760"/>
                <a:gd name="T9" fmla="*/ 57 h 1140"/>
                <a:gd name="T10" fmla="*/ 0 w 1760"/>
                <a:gd name="T11" fmla="*/ 1140 h 1140"/>
                <a:gd name="T12" fmla="*/ 1760 w 1760"/>
                <a:gd name="T13" fmla="*/ 1140 h 1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60" h="1140">
                  <a:moveTo>
                    <a:pt x="1760" y="1140"/>
                  </a:moveTo>
                  <a:cubicBezTo>
                    <a:pt x="1760" y="57"/>
                    <a:pt x="1760" y="57"/>
                    <a:pt x="1760" y="57"/>
                  </a:cubicBezTo>
                  <a:cubicBezTo>
                    <a:pt x="1760" y="25"/>
                    <a:pt x="1734" y="0"/>
                    <a:pt x="1703" y="0"/>
                  </a:cubicBezTo>
                  <a:cubicBezTo>
                    <a:pt x="58" y="0"/>
                    <a:pt x="58" y="0"/>
                    <a:pt x="58" y="0"/>
                  </a:cubicBezTo>
                  <a:cubicBezTo>
                    <a:pt x="26" y="0"/>
                    <a:pt x="0" y="25"/>
                    <a:pt x="0" y="57"/>
                  </a:cubicBezTo>
                  <a:cubicBezTo>
                    <a:pt x="0" y="1140"/>
                    <a:pt x="0" y="1140"/>
                    <a:pt x="0" y="1140"/>
                  </a:cubicBezTo>
                  <a:lnTo>
                    <a:pt x="1760" y="114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" name="Rectangle 548"/>
            <p:cNvSpPr>
              <a:spLocks noChangeArrowheads="1"/>
            </p:cNvSpPr>
            <p:nvPr/>
          </p:nvSpPr>
          <p:spPr bwMode="auto">
            <a:xfrm>
              <a:off x="3846976" y="2160797"/>
              <a:ext cx="4498048" cy="2584307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9" name="Freeform 549"/>
            <p:cNvSpPr>
              <a:spLocks/>
            </p:cNvSpPr>
            <p:nvPr/>
          </p:nvSpPr>
          <p:spPr bwMode="auto">
            <a:xfrm>
              <a:off x="2400300" y="4924700"/>
              <a:ext cx="7391400" cy="745205"/>
            </a:xfrm>
            <a:custGeom>
              <a:avLst/>
              <a:gdLst>
                <a:gd name="T0" fmla="*/ 2672 w 2680"/>
                <a:gd name="T1" fmla="*/ 234 h 270"/>
                <a:gd name="T2" fmla="*/ 2219 w 2680"/>
                <a:gd name="T3" fmla="*/ 0 h 270"/>
                <a:gd name="T4" fmla="*/ 1497 w 2680"/>
                <a:gd name="T5" fmla="*/ 0 h 270"/>
                <a:gd name="T6" fmla="*/ 1183 w 2680"/>
                <a:gd name="T7" fmla="*/ 0 h 270"/>
                <a:gd name="T8" fmla="*/ 460 w 2680"/>
                <a:gd name="T9" fmla="*/ 0 h 270"/>
                <a:gd name="T10" fmla="*/ 7 w 2680"/>
                <a:gd name="T11" fmla="*/ 234 h 270"/>
                <a:gd name="T12" fmla="*/ 54 w 2680"/>
                <a:gd name="T13" fmla="*/ 270 h 270"/>
                <a:gd name="T14" fmla="*/ 1183 w 2680"/>
                <a:gd name="T15" fmla="*/ 270 h 270"/>
                <a:gd name="T16" fmla="*/ 1497 w 2680"/>
                <a:gd name="T17" fmla="*/ 270 h 270"/>
                <a:gd name="T18" fmla="*/ 2626 w 2680"/>
                <a:gd name="T19" fmla="*/ 270 h 270"/>
                <a:gd name="T20" fmla="*/ 2672 w 2680"/>
                <a:gd name="T21" fmla="*/ 234 h 2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680" h="270">
                  <a:moveTo>
                    <a:pt x="2672" y="234"/>
                  </a:moveTo>
                  <a:cubicBezTo>
                    <a:pt x="2219" y="0"/>
                    <a:pt x="2219" y="0"/>
                    <a:pt x="2219" y="0"/>
                  </a:cubicBezTo>
                  <a:cubicBezTo>
                    <a:pt x="1497" y="0"/>
                    <a:pt x="1497" y="0"/>
                    <a:pt x="1497" y="0"/>
                  </a:cubicBezTo>
                  <a:cubicBezTo>
                    <a:pt x="1183" y="0"/>
                    <a:pt x="1183" y="0"/>
                    <a:pt x="1183" y="0"/>
                  </a:cubicBezTo>
                  <a:cubicBezTo>
                    <a:pt x="460" y="0"/>
                    <a:pt x="460" y="0"/>
                    <a:pt x="460" y="0"/>
                  </a:cubicBezTo>
                  <a:cubicBezTo>
                    <a:pt x="7" y="234"/>
                    <a:pt x="7" y="234"/>
                    <a:pt x="7" y="234"/>
                  </a:cubicBezTo>
                  <a:cubicBezTo>
                    <a:pt x="7" y="234"/>
                    <a:pt x="0" y="270"/>
                    <a:pt x="54" y="270"/>
                  </a:cubicBezTo>
                  <a:cubicBezTo>
                    <a:pt x="1183" y="270"/>
                    <a:pt x="1183" y="270"/>
                    <a:pt x="1183" y="270"/>
                  </a:cubicBezTo>
                  <a:cubicBezTo>
                    <a:pt x="1497" y="270"/>
                    <a:pt x="1497" y="270"/>
                    <a:pt x="1497" y="270"/>
                  </a:cubicBezTo>
                  <a:cubicBezTo>
                    <a:pt x="2626" y="270"/>
                    <a:pt x="2626" y="270"/>
                    <a:pt x="2626" y="270"/>
                  </a:cubicBezTo>
                  <a:cubicBezTo>
                    <a:pt x="2680" y="270"/>
                    <a:pt x="2672" y="234"/>
                    <a:pt x="2672" y="234"/>
                  </a:cubicBezTo>
                </a:path>
              </a:pathLst>
            </a:custGeom>
            <a:gradFill>
              <a:gsLst>
                <a:gs pos="0">
                  <a:schemeClr val="bg1">
                    <a:lumMod val="85000"/>
                  </a:schemeClr>
                </a:gs>
                <a:gs pos="33000">
                  <a:schemeClr val="bg1">
                    <a:lumMod val="85000"/>
                  </a:schemeClr>
                </a:gs>
                <a:gs pos="75000">
                  <a:schemeClr val="bg1">
                    <a:lumMod val="75000"/>
                  </a:schemeClr>
                </a:gs>
                <a:gs pos="100000">
                  <a:schemeClr val="bg1">
                    <a:lumMod val="65000"/>
                  </a:schemeClr>
                </a:gs>
              </a:gsLst>
              <a:lin ang="5400000" scaled="1"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0" name="Freeform 550"/>
            <p:cNvSpPr>
              <a:spLocks/>
            </p:cNvSpPr>
            <p:nvPr/>
          </p:nvSpPr>
          <p:spPr bwMode="auto">
            <a:xfrm>
              <a:off x="2419543" y="5584770"/>
              <a:ext cx="7352915" cy="104958"/>
            </a:xfrm>
            <a:custGeom>
              <a:avLst/>
              <a:gdLst>
                <a:gd name="T0" fmla="*/ 2586 w 2666"/>
                <a:gd name="T1" fmla="*/ 10 h 38"/>
                <a:gd name="T2" fmla="*/ 1505 w 2666"/>
                <a:gd name="T3" fmla="*/ 10 h 38"/>
                <a:gd name="T4" fmla="*/ 1161 w 2666"/>
                <a:gd name="T5" fmla="*/ 10 h 38"/>
                <a:gd name="T6" fmla="*/ 87 w 2666"/>
                <a:gd name="T7" fmla="*/ 10 h 38"/>
                <a:gd name="T8" fmla="*/ 22 w 2666"/>
                <a:gd name="T9" fmla="*/ 10 h 38"/>
                <a:gd name="T10" fmla="*/ 0 w 2666"/>
                <a:gd name="T11" fmla="*/ 0 h 38"/>
                <a:gd name="T12" fmla="*/ 0 w 2666"/>
                <a:gd name="T13" fmla="*/ 3 h 38"/>
                <a:gd name="T14" fmla="*/ 47 w 2666"/>
                <a:gd name="T15" fmla="*/ 38 h 38"/>
                <a:gd name="T16" fmla="*/ 1176 w 2666"/>
                <a:gd name="T17" fmla="*/ 38 h 38"/>
                <a:gd name="T18" fmla="*/ 1490 w 2666"/>
                <a:gd name="T19" fmla="*/ 38 h 38"/>
                <a:gd name="T20" fmla="*/ 2597 w 2666"/>
                <a:gd name="T21" fmla="*/ 38 h 38"/>
                <a:gd name="T22" fmla="*/ 2666 w 2666"/>
                <a:gd name="T23" fmla="*/ 4 h 38"/>
                <a:gd name="T24" fmla="*/ 2665 w 2666"/>
                <a:gd name="T25" fmla="*/ 0 h 38"/>
                <a:gd name="T26" fmla="*/ 2586 w 2666"/>
                <a:gd name="T27" fmla="*/ 1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666" h="38">
                  <a:moveTo>
                    <a:pt x="2586" y="10"/>
                  </a:moveTo>
                  <a:cubicBezTo>
                    <a:pt x="2512" y="10"/>
                    <a:pt x="1505" y="10"/>
                    <a:pt x="1505" y="10"/>
                  </a:cubicBezTo>
                  <a:cubicBezTo>
                    <a:pt x="1161" y="10"/>
                    <a:pt x="1161" y="10"/>
                    <a:pt x="1161" y="10"/>
                  </a:cubicBezTo>
                  <a:cubicBezTo>
                    <a:pt x="87" y="10"/>
                    <a:pt x="87" y="10"/>
                    <a:pt x="87" y="10"/>
                  </a:cubicBezTo>
                  <a:cubicBezTo>
                    <a:pt x="87" y="10"/>
                    <a:pt x="40" y="10"/>
                    <a:pt x="22" y="10"/>
                  </a:cubicBezTo>
                  <a:cubicBezTo>
                    <a:pt x="5" y="9"/>
                    <a:pt x="0" y="0"/>
                    <a:pt x="0" y="0"/>
                  </a:cubicBezTo>
                  <a:cubicBezTo>
                    <a:pt x="0" y="0"/>
                    <a:pt x="0" y="1"/>
                    <a:pt x="0" y="3"/>
                  </a:cubicBezTo>
                  <a:cubicBezTo>
                    <a:pt x="0" y="14"/>
                    <a:pt x="5" y="38"/>
                    <a:pt x="47" y="38"/>
                  </a:cubicBezTo>
                  <a:cubicBezTo>
                    <a:pt x="1176" y="38"/>
                    <a:pt x="1176" y="38"/>
                    <a:pt x="1176" y="38"/>
                  </a:cubicBezTo>
                  <a:cubicBezTo>
                    <a:pt x="1490" y="38"/>
                    <a:pt x="1490" y="38"/>
                    <a:pt x="1490" y="38"/>
                  </a:cubicBezTo>
                  <a:cubicBezTo>
                    <a:pt x="2597" y="38"/>
                    <a:pt x="2597" y="38"/>
                    <a:pt x="2597" y="38"/>
                  </a:cubicBezTo>
                  <a:cubicBezTo>
                    <a:pt x="2657" y="38"/>
                    <a:pt x="2666" y="16"/>
                    <a:pt x="2666" y="4"/>
                  </a:cubicBezTo>
                  <a:cubicBezTo>
                    <a:pt x="2666" y="2"/>
                    <a:pt x="2665" y="0"/>
                    <a:pt x="2665" y="0"/>
                  </a:cubicBezTo>
                  <a:cubicBezTo>
                    <a:pt x="2665" y="0"/>
                    <a:pt x="2661" y="10"/>
                    <a:pt x="2586" y="10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1" name="Freeform 812"/>
            <p:cNvSpPr>
              <a:spLocks/>
            </p:cNvSpPr>
            <p:nvPr/>
          </p:nvSpPr>
          <p:spPr bwMode="auto">
            <a:xfrm>
              <a:off x="5154290" y="5403585"/>
              <a:ext cx="1883420" cy="151606"/>
            </a:xfrm>
            <a:custGeom>
              <a:avLst/>
              <a:gdLst>
                <a:gd name="T0" fmla="*/ 1518 w 1615"/>
                <a:gd name="T1" fmla="*/ 0 h 130"/>
                <a:gd name="T2" fmla="*/ 97 w 1615"/>
                <a:gd name="T3" fmla="*/ 0 h 130"/>
                <a:gd name="T4" fmla="*/ 0 w 1615"/>
                <a:gd name="T5" fmla="*/ 130 h 130"/>
                <a:gd name="T6" fmla="*/ 1615 w 1615"/>
                <a:gd name="T7" fmla="*/ 130 h 130"/>
                <a:gd name="T8" fmla="*/ 1518 w 1615"/>
                <a:gd name="T9" fmla="*/ 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15" h="130">
                  <a:moveTo>
                    <a:pt x="1518" y="0"/>
                  </a:moveTo>
                  <a:lnTo>
                    <a:pt x="97" y="0"/>
                  </a:lnTo>
                  <a:lnTo>
                    <a:pt x="0" y="130"/>
                  </a:lnTo>
                  <a:lnTo>
                    <a:pt x="1615" y="130"/>
                  </a:lnTo>
                  <a:lnTo>
                    <a:pt x="1518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2" name="Freeform 813"/>
            <p:cNvSpPr>
              <a:spLocks/>
            </p:cNvSpPr>
            <p:nvPr/>
          </p:nvSpPr>
          <p:spPr bwMode="auto">
            <a:xfrm>
              <a:off x="5154290" y="5358526"/>
              <a:ext cx="1883420" cy="151606"/>
            </a:xfrm>
            <a:custGeom>
              <a:avLst/>
              <a:gdLst>
                <a:gd name="T0" fmla="*/ 1518 w 1615"/>
                <a:gd name="T1" fmla="*/ 0 h 130"/>
                <a:gd name="T2" fmla="*/ 97 w 1615"/>
                <a:gd name="T3" fmla="*/ 0 h 130"/>
                <a:gd name="T4" fmla="*/ 0 w 1615"/>
                <a:gd name="T5" fmla="*/ 130 h 130"/>
                <a:gd name="T6" fmla="*/ 1615 w 1615"/>
                <a:gd name="T7" fmla="*/ 130 h 130"/>
                <a:gd name="T8" fmla="*/ 1518 w 1615"/>
                <a:gd name="T9" fmla="*/ 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15" h="130">
                  <a:moveTo>
                    <a:pt x="1518" y="0"/>
                  </a:moveTo>
                  <a:lnTo>
                    <a:pt x="97" y="0"/>
                  </a:lnTo>
                  <a:lnTo>
                    <a:pt x="0" y="130"/>
                  </a:lnTo>
                  <a:lnTo>
                    <a:pt x="1615" y="130"/>
                  </a:lnTo>
                  <a:lnTo>
                    <a:pt x="1518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3" name="Freeform 814"/>
            <p:cNvSpPr>
              <a:spLocks/>
            </p:cNvSpPr>
            <p:nvPr/>
          </p:nvSpPr>
          <p:spPr bwMode="auto">
            <a:xfrm>
              <a:off x="5577622" y="5601097"/>
              <a:ext cx="1036756" cy="46648"/>
            </a:xfrm>
            <a:custGeom>
              <a:avLst/>
              <a:gdLst>
                <a:gd name="T0" fmla="*/ 19 w 376"/>
                <a:gd name="T1" fmla="*/ 17 h 17"/>
                <a:gd name="T2" fmla="*/ 0 w 376"/>
                <a:gd name="T3" fmla="*/ 0 h 17"/>
                <a:gd name="T4" fmla="*/ 376 w 376"/>
                <a:gd name="T5" fmla="*/ 0 h 17"/>
                <a:gd name="T6" fmla="*/ 357 w 376"/>
                <a:gd name="T7" fmla="*/ 17 h 17"/>
                <a:gd name="T8" fmla="*/ 19 w 376"/>
                <a:gd name="T9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6" h="17">
                  <a:moveTo>
                    <a:pt x="19" y="17"/>
                  </a:moveTo>
                  <a:cubicBezTo>
                    <a:pt x="9" y="17"/>
                    <a:pt x="1" y="10"/>
                    <a:pt x="0" y="0"/>
                  </a:cubicBezTo>
                  <a:cubicBezTo>
                    <a:pt x="376" y="0"/>
                    <a:pt x="376" y="0"/>
                    <a:pt x="376" y="0"/>
                  </a:cubicBezTo>
                  <a:cubicBezTo>
                    <a:pt x="375" y="10"/>
                    <a:pt x="366" y="17"/>
                    <a:pt x="357" y="17"/>
                  </a:cubicBezTo>
                  <a:lnTo>
                    <a:pt x="19" y="17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14" name="Group 13"/>
            <p:cNvGrpSpPr/>
            <p:nvPr/>
          </p:nvGrpSpPr>
          <p:grpSpPr>
            <a:xfrm>
              <a:off x="3279986" y="4972152"/>
              <a:ext cx="5632028" cy="345917"/>
              <a:chOff x="-38360350" y="696913"/>
              <a:chExt cx="88912701" cy="5461000"/>
            </a:xfrm>
          </p:grpSpPr>
          <p:sp>
            <p:nvSpPr>
              <p:cNvPr id="43" name="Freeform 269"/>
              <p:cNvSpPr>
                <a:spLocks noEditPoints="1"/>
              </p:cNvSpPr>
              <p:nvPr/>
            </p:nvSpPr>
            <p:spPr bwMode="auto">
              <a:xfrm>
                <a:off x="-38360350" y="744538"/>
                <a:ext cx="88898413" cy="5413375"/>
              </a:xfrm>
              <a:custGeom>
                <a:avLst/>
                <a:gdLst>
                  <a:gd name="T0" fmla="*/ 22368 w 23703"/>
                  <a:gd name="T1" fmla="*/ 562 h 1440"/>
                  <a:gd name="T2" fmla="*/ 20270 w 23703"/>
                  <a:gd name="T3" fmla="*/ 8 h 1440"/>
                  <a:gd name="T4" fmla="*/ 18930 w 23703"/>
                  <a:gd name="T5" fmla="*/ 8 h 1440"/>
                  <a:gd name="T6" fmla="*/ 17590 w 23703"/>
                  <a:gd name="T7" fmla="*/ 8 h 1440"/>
                  <a:gd name="T8" fmla="*/ 16251 w 23703"/>
                  <a:gd name="T9" fmla="*/ 8 h 1440"/>
                  <a:gd name="T10" fmla="*/ 14911 w 23703"/>
                  <a:gd name="T11" fmla="*/ 8 h 1440"/>
                  <a:gd name="T12" fmla="*/ 13571 w 23703"/>
                  <a:gd name="T13" fmla="*/ 8 h 1440"/>
                  <a:gd name="T14" fmla="*/ 12231 w 23703"/>
                  <a:gd name="T15" fmla="*/ 8 h 1440"/>
                  <a:gd name="T16" fmla="*/ 10879 w 23703"/>
                  <a:gd name="T17" fmla="*/ 82 h 1440"/>
                  <a:gd name="T18" fmla="*/ 9523 w 23703"/>
                  <a:gd name="T19" fmla="*/ 82 h 1440"/>
                  <a:gd name="T20" fmla="*/ 8167 w 23703"/>
                  <a:gd name="T21" fmla="*/ 82 h 1440"/>
                  <a:gd name="T22" fmla="*/ 6811 w 23703"/>
                  <a:gd name="T23" fmla="*/ 82 h 1440"/>
                  <a:gd name="T24" fmla="*/ 5455 w 23703"/>
                  <a:gd name="T25" fmla="*/ 82 h 1440"/>
                  <a:gd name="T26" fmla="*/ 4099 w 23703"/>
                  <a:gd name="T27" fmla="*/ 82 h 1440"/>
                  <a:gd name="T28" fmla="*/ 2087 w 23703"/>
                  <a:gd name="T29" fmla="*/ 82 h 1440"/>
                  <a:gd name="T30" fmla="*/ 938 w 23703"/>
                  <a:gd name="T31" fmla="*/ 803 h 1440"/>
                  <a:gd name="T32" fmla="*/ 13 w 23703"/>
                  <a:gd name="T33" fmla="*/ 1407 h 1440"/>
                  <a:gd name="T34" fmla="*/ 1656 w 23703"/>
                  <a:gd name="T35" fmla="*/ 1399 h 1440"/>
                  <a:gd name="T36" fmla="*/ 3298 w 23703"/>
                  <a:gd name="T37" fmla="*/ 1390 h 1440"/>
                  <a:gd name="T38" fmla="*/ 4941 w 23703"/>
                  <a:gd name="T39" fmla="*/ 1382 h 1440"/>
                  <a:gd name="T40" fmla="*/ 7023 w 23703"/>
                  <a:gd name="T41" fmla="*/ 1137 h 1440"/>
                  <a:gd name="T42" fmla="*/ 6990 w 23703"/>
                  <a:gd name="T43" fmla="*/ 1399 h 1440"/>
                  <a:gd name="T44" fmla="*/ 15040 w 23703"/>
                  <a:gd name="T45" fmla="*/ 1382 h 1440"/>
                  <a:gd name="T46" fmla="*/ 15083 w 23703"/>
                  <a:gd name="T47" fmla="*/ 1149 h 1440"/>
                  <a:gd name="T48" fmla="*/ 17050 w 23703"/>
                  <a:gd name="T49" fmla="*/ 1140 h 1440"/>
                  <a:gd name="T50" fmla="*/ 18638 w 23703"/>
                  <a:gd name="T51" fmla="*/ 1137 h 1440"/>
                  <a:gd name="T52" fmla="*/ 20371 w 23703"/>
                  <a:gd name="T53" fmla="*/ 1382 h 1440"/>
                  <a:gd name="T54" fmla="*/ 22016 w 23703"/>
                  <a:gd name="T55" fmla="*/ 1432 h 1440"/>
                  <a:gd name="T56" fmla="*/ 21849 w 23703"/>
                  <a:gd name="T57" fmla="*/ 1137 h 1440"/>
                  <a:gd name="T58" fmla="*/ 19769 w 23703"/>
                  <a:gd name="T59" fmla="*/ 1107 h 1440"/>
                  <a:gd name="T60" fmla="*/ 18065 w 23703"/>
                  <a:gd name="T61" fmla="*/ 1095 h 1440"/>
                  <a:gd name="T62" fmla="*/ 16346 w 23703"/>
                  <a:gd name="T63" fmla="*/ 861 h 1440"/>
                  <a:gd name="T64" fmla="*/ 5611 w 23703"/>
                  <a:gd name="T65" fmla="*/ 1107 h 1440"/>
                  <a:gd name="T66" fmla="*/ 3678 w 23703"/>
                  <a:gd name="T67" fmla="*/ 618 h 1440"/>
                  <a:gd name="T68" fmla="*/ 3557 w 23703"/>
                  <a:gd name="T69" fmla="*/ 545 h 1440"/>
                  <a:gd name="T70" fmla="*/ 11560 w 23703"/>
                  <a:gd name="T71" fmla="*/ 304 h 1440"/>
                  <a:gd name="T72" fmla="*/ 20090 w 23703"/>
                  <a:gd name="T73" fmla="*/ 819 h 1440"/>
                  <a:gd name="T74" fmla="*/ 8033 w 23703"/>
                  <a:gd name="T75" fmla="*/ 363 h 1440"/>
                  <a:gd name="T76" fmla="*/ 5015 w 23703"/>
                  <a:gd name="T77" fmla="*/ 562 h 1440"/>
                  <a:gd name="T78" fmla="*/ 9384 w 23703"/>
                  <a:gd name="T79" fmla="*/ 562 h 1440"/>
                  <a:gd name="T80" fmla="*/ 12287 w 23703"/>
                  <a:gd name="T81" fmla="*/ 363 h 1440"/>
                  <a:gd name="T82" fmla="*/ 11148 w 23703"/>
                  <a:gd name="T83" fmla="*/ 803 h 1440"/>
                  <a:gd name="T84" fmla="*/ 9557 w 23703"/>
                  <a:gd name="T85" fmla="*/ 626 h 1440"/>
                  <a:gd name="T86" fmla="*/ 13610 w 23703"/>
                  <a:gd name="T87" fmla="*/ 554 h 1440"/>
                  <a:gd name="T88" fmla="*/ 19449 w 23703"/>
                  <a:gd name="T89" fmla="*/ 562 h 1440"/>
                  <a:gd name="T90" fmla="*/ 16522 w 23703"/>
                  <a:gd name="T91" fmla="*/ 363 h 1440"/>
                  <a:gd name="T92" fmla="*/ 15202 w 23703"/>
                  <a:gd name="T93" fmla="*/ 568 h 1440"/>
                  <a:gd name="T94" fmla="*/ 5156 w 23703"/>
                  <a:gd name="T95" fmla="*/ 626 h 1440"/>
                  <a:gd name="T96" fmla="*/ 18573 w 23703"/>
                  <a:gd name="T97" fmla="*/ 811 h 1440"/>
                  <a:gd name="T98" fmla="*/ 6598 w 23703"/>
                  <a:gd name="T99" fmla="*/ 811 h 1440"/>
                  <a:gd name="T100" fmla="*/ 10237 w 23703"/>
                  <a:gd name="T101" fmla="*/ 875 h 1440"/>
                  <a:gd name="T102" fmla="*/ 11914 w 23703"/>
                  <a:gd name="T103" fmla="*/ 861 h 1440"/>
                  <a:gd name="T104" fmla="*/ 19853 w 23703"/>
                  <a:gd name="T105" fmla="*/ 304 h 1440"/>
                  <a:gd name="T106" fmla="*/ 17014 w 23703"/>
                  <a:gd name="T107" fmla="*/ 153 h 1440"/>
                  <a:gd name="T108" fmla="*/ 15630 w 23703"/>
                  <a:gd name="T109" fmla="*/ 313 h 1440"/>
                  <a:gd name="T110" fmla="*/ 12932 w 23703"/>
                  <a:gd name="T111" fmla="*/ 144 h 1440"/>
                  <a:gd name="T112" fmla="*/ 10068 w 23703"/>
                  <a:gd name="T113" fmla="*/ 153 h 1440"/>
                  <a:gd name="T114" fmla="*/ 8749 w 23703"/>
                  <a:gd name="T115" fmla="*/ 313 h 1440"/>
                  <a:gd name="T116" fmla="*/ 5986 w 23703"/>
                  <a:gd name="T117" fmla="*/ 161 h 1440"/>
                  <a:gd name="T118" fmla="*/ 4720 w 23703"/>
                  <a:gd name="T119" fmla="*/ 140 h 1440"/>
                  <a:gd name="T120" fmla="*/ 8088 w 23703"/>
                  <a:gd name="T121" fmla="*/ 610 h 1440"/>
                  <a:gd name="T122" fmla="*/ 8761 w 23703"/>
                  <a:gd name="T123" fmla="*/ 1104 h 1440"/>
                  <a:gd name="T124" fmla="*/ 13435 w 23703"/>
                  <a:gd name="T125" fmla="*/ 875 h 14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3703" h="1440">
                    <a:moveTo>
                      <a:pt x="23690" y="1382"/>
                    </a:moveTo>
                    <a:cubicBezTo>
                      <a:pt x="23694" y="1382"/>
                      <a:pt x="23699" y="1382"/>
                      <a:pt x="23703" y="1382"/>
                    </a:cubicBezTo>
                    <a:cubicBezTo>
                      <a:pt x="23553" y="1288"/>
                      <a:pt x="23407" y="1196"/>
                      <a:pt x="23264" y="1107"/>
                    </a:cubicBezTo>
                    <a:cubicBezTo>
                      <a:pt x="23246" y="1107"/>
                      <a:pt x="23228" y="1107"/>
                      <a:pt x="23211" y="1107"/>
                    </a:cubicBezTo>
                    <a:cubicBezTo>
                      <a:pt x="23209" y="1106"/>
                      <a:pt x="23208" y="1105"/>
                      <a:pt x="23206" y="1104"/>
                    </a:cubicBezTo>
                    <a:cubicBezTo>
                      <a:pt x="23210" y="1104"/>
                      <a:pt x="23215" y="1104"/>
                      <a:pt x="23219" y="1104"/>
                    </a:cubicBezTo>
                    <a:cubicBezTo>
                      <a:pt x="23215" y="1101"/>
                      <a:pt x="23210" y="1098"/>
                      <a:pt x="23206" y="1095"/>
                    </a:cubicBezTo>
                    <a:cubicBezTo>
                      <a:pt x="23210" y="1095"/>
                      <a:pt x="23215" y="1095"/>
                      <a:pt x="23219" y="1095"/>
                    </a:cubicBezTo>
                    <a:cubicBezTo>
                      <a:pt x="23215" y="1092"/>
                      <a:pt x="23210" y="1090"/>
                      <a:pt x="23206" y="1087"/>
                    </a:cubicBezTo>
                    <a:cubicBezTo>
                      <a:pt x="23210" y="1087"/>
                      <a:pt x="23215" y="1087"/>
                      <a:pt x="23219" y="1087"/>
                    </a:cubicBezTo>
                    <a:cubicBezTo>
                      <a:pt x="23215" y="1084"/>
                      <a:pt x="23210" y="1081"/>
                      <a:pt x="23206" y="1079"/>
                    </a:cubicBezTo>
                    <a:cubicBezTo>
                      <a:pt x="23210" y="1079"/>
                      <a:pt x="23215" y="1079"/>
                      <a:pt x="23219" y="1079"/>
                    </a:cubicBezTo>
                    <a:cubicBezTo>
                      <a:pt x="23081" y="992"/>
                      <a:pt x="22946" y="907"/>
                      <a:pt x="22815" y="825"/>
                    </a:cubicBezTo>
                    <a:cubicBezTo>
                      <a:pt x="22801" y="825"/>
                      <a:pt x="22788" y="825"/>
                      <a:pt x="22775" y="825"/>
                    </a:cubicBezTo>
                    <a:cubicBezTo>
                      <a:pt x="22771" y="823"/>
                      <a:pt x="22768" y="821"/>
                      <a:pt x="22765" y="819"/>
                    </a:cubicBezTo>
                    <a:cubicBezTo>
                      <a:pt x="22770" y="819"/>
                      <a:pt x="22774" y="819"/>
                      <a:pt x="22779" y="819"/>
                    </a:cubicBezTo>
                    <a:cubicBezTo>
                      <a:pt x="22774" y="816"/>
                      <a:pt x="22770" y="814"/>
                      <a:pt x="22765" y="811"/>
                    </a:cubicBezTo>
                    <a:cubicBezTo>
                      <a:pt x="22770" y="811"/>
                      <a:pt x="22774" y="811"/>
                      <a:pt x="22779" y="811"/>
                    </a:cubicBezTo>
                    <a:cubicBezTo>
                      <a:pt x="22774" y="808"/>
                      <a:pt x="22770" y="805"/>
                      <a:pt x="22765" y="803"/>
                    </a:cubicBezTo>
                    <a:cubicBezTo>
                      <a:pt x="22770" y="803"/>
                      <a:pt x="22774" y="803"/>
                      <a:pt x="22779" y="803"/>
                    </a:cubicBezTo>
                    <a:cubicBezTo>
                      <a:pt x="22651" y="722"/>
                      <a:pt x="22526" y="644"/>
                      <a:pt x="22404" y="568"/>
                    </a:cubicBezTo>
                    <a:cubicBezTo>
                      <a:pt x="22391" y="568"/>
                      <a:pt x="22378" y="568"/>
                      <a:pt x="22364" y="568"/>
                    </a:cubicBezTo>
                    <a:cubicBezTo>
                      <a:pt x="22361" y="566"/>
                      <a:pt x="22358" y="564"/>
                      <a:pt x="22355" y="562"/>
                    </a:cubicBezTo>
                    <a:cubicBezTo>
                      <a:pt x="22359" y="562"/>
                      <a:pt x="22363" y="562"/>
                      <a:pt x="22368" y="562"/>
                    </a:cubicBezTo>
                    <a:cubicBezTo>
                      <a:pt x="22363" y="559"/>
                      <a:pt x="22359" y="556"/>
                      <a:pt x="22355" y="554"/>
                    </a:cubicBezTo>
                    <a:cubicBezTo>
                      <a:pt x="22359" y="554"/>
                      <a:pt x="22363" y="554"/>
                      <a:pt x="22368" y="554"/>
                    </a:cubicBezTo>
                    <a:cubicBezTo>
                      <a:pt x="22363" y="551"/>
                      <a:pt x="22359" y="548"/>
                      <a:pt x="22355" y="545"/>
                    </a:cubicBezTo>
                    <a:cubicBezTo>
                      <a:pt x="22359" y="545"/>
                      <a:pt x="22363" y="545"/>
                      <a:pt x="22368" y="545"/>
                    </a:cubicBezTo>
                    <a:cubicBezTo>
                      <a:pt x="22250" y="471"/>
                      <a:pt x="22134" y="398"/>
                      <a:pt x="22021" y="327"/>
                    </a:cubicBezTo>
                    <a:cubicBezTo>
                      <a:pt x="22007" y="327"/>
                      <a:pt x="21994" y="327"/>
                      <a:pt x="21981" y="327"/>
                    </a:cubicBezTo>
                    <a:cubicBezTo>
                      <a:pt x="21977" y="325"/>
                      <a:pt x="21974" y="323"/>
                      <a:pt x="21971" y="321"/>
                    </a:cubicBezTo>
                    <a:cubicBezTo>
                      <a:pt x="21975" y="321"/>
                      <a:pt x="21980" y="321"/>
                      <a:pt x="21984" y="321"/>
                    </a:cubicBezTo>
                    <a:cubicBezTo>
                      <a:pt x="21980" y="318"/>
                      <a:pt x="21975" y="316"/>
                      <a:pt x="21971" y="313"/>
                    </a:cubicBezTo>
                    <a:cubicBezTo>
                      <a:pt x="21975" y="313"/>
                      <a:pt x="21980" y="313"/>
                      <a:pt x="21984" y="313"/>
                    </a:cubicBezTo>
                    <a:cubicBezTo>
                      <a:pt x="21980" y="310"/>
                      <a:pt x="21975" y="307"/>
                      <a:pt x="21971" y="304"/>
                    </a:cubicBezTo>
                    <a:cubicBezTo>
                      <a:pt x="21975" y="304"/>
                      <a:pt x="21980" y="304"/>
                      <a:pt x="21984" y="304"/>
                    </a:cubicBezTo>
                    <a:cubicBezTo>
                      <a:pt x="21874" y="236"/>
                      <a:pt x="21767" y="168"/>
                      <a:pt x="21661" y="102"/>
                    </a:cubicBezTo>
                    <a:cubicBezTo>
                      <a:pt x="21648" y="102"/>
                      <a:pt x="21635" y="102"/>
                      <a:pt x="21622" y="102"/>
                    </a:cubicBezTo>
                    <a:cubicBezTo>
                      <a:pt x="21620" y="101"/>
                      <a:pt x="21618" y="100"/>
                      <a:pt x="21615" y="99"/>
                    </a:cubicBezTo>
                    <a:cubicBezTo>
                      <a:pt x="21620" y="99"/>
                      <a:pt x="21624" y="99"/>
                      <a:pt x="21629" y="99"/>
                    </a:cubicBezTo>
                    <a:cubicBezTo>
                      <a:pt x="21624" y="96"/>
                      <a:pt x="21620" y="93"/>
                      <a:pt x="21615" y="90"/>
                    </a:cubicBezTo>
                    <a:cubicBezTo>
                      <a:pt x="21620" y="90"/>
                      <a:pt x="21624" y="90"/>
                      <a:pt x="21629" y="90"/>
                    </a:cubicBezTo>
                    <a:cubicBezTo>
                      <a:pt x="21624" y="87"/>
                      <a:pt x="21620" y="85"/>
                      <a:pt x="21615" y="82"/>
                    </a:cubicBezTo>
                    <a:cubicBezTo>
                      <a:pt x="21620" y="82"/>
                      <a:pt x="21624" y="82"/>
                      <a:pt x="21629" y="82"/>
                    </a:cubicBezTo>
                    <a:cubicBezTo>
                      <a:pt x="21585" y="54"/>
                      <a:pt x="21541" y="27"/>
                      <a:pt x="21498" y="0"/>
                    </a:cubicBezTo>
                    <a:cubicBezTo>
                      <a:pt x="21088" y="0"/>
                      <a:pt x="20679" y="0"/>
                      <a:pt x="20270" y="0"/>
                    </a:cubicBezTo>
                    <a:cubicBezTo>
                      <a:pt x="20274" y="2"/>
                      <a:pt x="20278" y="5"/>
                      <a:pt x="20282" y="8"/>
                    </a:cubicBezTo>
                    <a:cubicBezTo>
                      <a:pt x="20278" y="8"/>
                      <a:pt x="20274" y="8"/>
                      <a:pt x="20270" y="8"/>
                    </a:cubicBezTo>
                    <a:cubicBezTo>
                      <a:pt x="20274" y="11"/>
                      <a:pt x="20278" y="14"/>
                      <a:pt x="20282" y="16"/>
                    </a:cubicBezTo>
                    <a:cubicBezTo>
                      <a:pt x="20278" y="16"/>
                      <a:pt x="20274" y="16"/>
                      <a:pt x="20270" y="16"/>
                    </a:cubicBezTo>
                    <a:cubicBezTo>
                      <a:pt x="20274" y="19"/>
                      <a:pt x="20278" y="22"/>
                      <a:pt x="20282" y="25"/>
                    </a:cubicBezTo>
                    <a:cubicBezTo>
                      <a:pt x="20278" y="25"/>
                      <a:pt x="20274" y="25"/>
                      <a:pt x="20270" y="25"/>
                    </a:cubicBezTo>
                    <a:cubicBezTo>
                      <a:pt x="20274" y="27"/>
                      <a:pt x="20278" y="30"/>
                      <a:pt x="20282" y="33"/>
                    </a:cubicBezTo>
                    <a:cubicBezTo>
                      <a:pt x="20278" y="33"/>
                      <a:pt x="20274" y="33"/>
                      <a:pt x="20270" y="33"/>
                    </a:cubicBezTo>
                    <a:cubicBezTo>
                      <a:pt x="20274" y="36"/>
                      <a:pt x="20278" y="39"/>
                      <a:pt x="20282" y="41"/>
                    </a:cubicBezTo>
                    <a:cubicBezTo>
                      <a:pt x="20278" y="41"/>
                      <a:pt x="20274" y="41"/>
                      <a:pt x="20270" y="41"/>
                    </a:cubicBezTo>
                    <a:cubicBezTo>
                      <a:pt x="20274" y="44"/>
                      <a:pt x="20278" y="47"/>
                      <a:pt x="20282" y="50"/>
                    </a:cubicBezTo>
                    <a:cubicBezTo>
                      <a:pt x="20278" y="50"/>
                      <a:pt x="20274" y="50"/>
                      <a:pt x="20270" y="50"/>
                    </a:cubicBezTo>
                    <a:cubicBezTo>
                      <a:pt x="20274" y="52"/>
                      <a:pt x="20278" y="55"/>
                      <a:pt x="20282" y="58"/>
                    </a:cubicBezTo>
                    <a:cubicBezTo>
                      <a:pt x="20278" y="58"/>
                      <a:pt x="20274" y="58"/>
                      <a:pt x="20270" y="58"/>
                    </a:cubicBezTo>
                    <a:cubicBezTo>
                      <a:pt x="20290" y="73"/>
                      <a:pt x="20311" y="88"/>
                      <a:pt x="20332" y="102"/>
                    </a:cubicBezTo>
                    <a:cubicBezTo>
                      <a:pt x="20309" y="102"/>
                      <a:pt x="20287" y="102"/>
                      <a:pt x="20265" y="102"/>
                    </a:cubicBezTo>
                    <a:cubicBezTo>
                      <a:pt x="20263" y="101"/>
                      <a:pt x="20261" y="100"/>
                      <a:pt x="20259" y="99"/>
                    </a:cubicBezTo>
                    <a:cubicBezTo>
                      <a:pt x="20263" y="99"/>
                      <a:pt x="20267" y="99"/>
                      <a:pt x="20271" y="99"/>
                    </a:cubicBezTo>
                    <a:cubicBezTo>
                      <a:pt x="20267" y="96"/>
                      <a:pt x="20263" y="93"/>
                      <a:pt x="20259" y="90"/>
                    </a:cubicBezTo>
                    <a:cubicBezTo>
                      <a:pt x="20263" y="90"/>
                      <a:pt x="20267" y="90"/>
                      <a:pt x="20271" y="90"/>
                    </a:cubicBezTo>
                    <a:cubicBezTo>
                      <a:pt x="20267" y="87"/>
                      <a:pt x="20263" y="85"/>
                      <a:pt x="20259" y="82"/>
                    </a:cubicBezTo>
                    <a:cubicBezTo>
                      <a:pt x="20263" y="82"/>
                      <a:pt x="20267" y="82"/>
                      <a:pt x="20271" y="82"/>
                    </a:cubicBezTo>
                    <a:cubicBezTo>
                      <a:pt x="20233" y="54"/>
                      <a:pt x="20195" y="27"/>
                      <a:pt x="20158" y="0"/>
                    </a:cubicBezTo>
                    <a:cubicBezTo>
                      <a:pt x="19749" y="0"/>
                      <a:pt x="19339" y="0"/>
                      <a:pt x="18930" y="0"/>
                    </a:cubicBezTo>
                    <a:cubicBezTo>
                      <a:pt x="18933" y="2"/>
                      <a:pt x="18937" y="5"/>
                      <a:pt x="18940" y="8"/>
                    </a:cubicBezTo>
                    <a:cubicBezTo>
                      <a:pt x="18937" y="8"/>
                      <a:pt x="18933" y="8"/>
                      <a:pt x="18930" y="8"/>
                    </a:cubicBezTo>
                    <a:cubicBezTo>
                      <a:pt x="18933" y="11"/>
                      <a:pt x="18937" y="14"/>
                      <a:pt x="18940" y="16"/>
                    </a:cubicBezTo>
                    <a:cubicBezTo>
                      <a:pt x="18937" y="16"/>
                      <a:pt x="18933" y="16"/>
                      <a:pt x="18930" y="16"/>
                    </a:cubicBezTo>
                    <a:cubicBezTo>
                      <a:pt x="18933" y="19"/>
                      <a:pt x="18937" y="22"/>
                      <a:pt x="18940" y="25"/>
                    </a:cubicBezTo>
                    <a:cubicBezTo>
                      <a:pt x="18937" y="25"/>
                      <a:pt x="18933" y="25"/>
                      <a:pt x="18930" y="25"/>
                    </a:cubicBezTo>
                    <a:cubicBezTo>
                      <a:pt x="18933" y="27"/>
                      <a:pt x="18937" y="30"/>
                      <a:pt x="18940" y="33"/>
                    </a:cubicBezTo>
                    <a:cubicBezTo>
                      <a:pt x="18937" y="33"/>
                      <a:pt x="18933" y="33"/>
                      <a:pt x="18930" y="33"/>
                    </a:cubicBezTo>
                    <a:cubicBezTo>
                      <a:pt x="18933" y="36"/>
                      <a:pt x="18937" y="39"/>
                      <a:pt x="18940" y="41"/>
                    </a:cubicBezTo>
                    <a:cubicBezTo>
                      <a:pt x="18937" y="41"/>
                      <a:pt x="18933" y="41"/>
                      <a:pt x="18930" y="41"/>
                    </a:cubicBezTo>
                    <a:cubicBezTo>
                      <a:pt x="18933" y="44"/>
                      <a:pt x="18937" y="47"/>
                      <a:pt x="18940" y="50"/>
                    </a:cubicBezTo>
                    <a:cubicBezTo>
                      <a:pt x="18937" y="50"/>
                      <a:pt x="18933" y="50"/>
                      <a:pt x="18930" y="50"/>
                    </a:cubicBezTo>
                    <a:cubicBezTo>
                      <a:pt x="18933" y="52"/>
                      <a:pt x="18937" y="55"/>
                      <a:pt x="18940" y="58"/>
                    </a:cubicBezTo>
                    <a:cubicBezTo>
                      <a:pt x="18937" y="58"/>
                      <a:pt x="18933" y="58"/>
                      <a:pt x="18930" y="58"/>
                    </a:cubicBezTo>
                    <a:cubicBezTo>
                      <a:pt x="18947" y="73"/>
                      <a:pt x="18965" y="88"/>
                      <a:pt x="18982" y="102"/>
                    </a:cubicBezTo>
                    <a:cubicBezTo>
                      <a:pt x="18957" y="102"/>
                      <a:pt x="18932" y="102"/>
                      <a:pt x="18907" y="102"/>
                    </a:cubicBezTo>
                    <a:cubicBezTo>
                      <a:pt x="18906" y="101"/>
                      <a:pt x="18904" y="100"/>
                      <a:pt x="18903" y="99"/>
                    </a:cubicBezTo>
                    <a:cubicBezTo>
                      <a:pt x="18906" y="99"/>
                      <a:pt x="18909" y="99"/>
                      <a:pt x="18913" y="99"/>
                    </a:cubicBezTo>
                    <a:cubicBezTo>
                      <a:pt x="18909" y="96"/>
                      <a:pt x="18906" y="93"/>
                      <a:pt x="18903" y="90"/>
                    </a:cubicBezTo>
                    <a:cubicBezTo>
                      <a:pt x="18906" y="90"/>
                      <a:pt x="18909" y="90"/>
                      <a:pt x="18913" y="90"/>
                    </a:cubicBezTo>
                    <a:cubicBezTo>
                      <a:pt x="18909" y="87"/>
                      <a:pt x="18906" y="85"/>
                      <a:pt x="18903" y="82"/>
                    </a:cubicBezTo>
                    <a:cubicBezTo>
                      <a:pt x="18906" y="82"/>
                      <a:pt x="18909" y="82"/>
                      <a:pt x="18913" y="82"/>
                    </a:cubicBezTo>
                    <a:cubicBezTo>
                      <a:pt x="18881" y="54"/>
                      <a:pt x="18849" y="27"/>
                      <a:pt x="18818" y="0"/>
                    </a:cubicBezTo>
                    <a:cubicBezTo>
                      <a:pt x="18409" y="0"/>
                      <a:pt x="18000" y="0"/>
                      <a:pt x="17590" y="0"/>
                    </a:cubicBezTo>
                    <a:cubicBezTo>
                      <a:pt x="17593" y="2"/>
                      <a:pt x="17596" y="5"/>
                      <a:pt x="17598" y="8"/>
                    </a:cubicBezTo>
                    <a:cubicBezTo>
                      <a:pt x="17596" y="8"/>
                      <a:pt x="17593" y="8"/>
                      <a:pt x="17590" y="8"/>
                    </a:cubicBezTo>
                    <a:cubicBezTo>
                      <a:pt x="17593" y="11"/>
                      <a:pt x="17596" y="14"/>
                      <a:pt x="17598" y="16"/>
                    </a:cubicBezTo>
                    <a:cubicBezTo>
                      <a:pt x="17596" y="16"/>
                      <a:pt x="17593" y="16"/>
                      <a:pt x="17590" y="16"/>
                    </a:cubicBezTo>
                    <a:cubicBezTo>
                      <a:pt x="17593" y="19"/>
                      <a:pt x="17596" y="22"/>
                      <a:pt x="17598" y="25"/>
                    </a:cubicBezTo>
                    <a:cubicBezTo>
                      <a:pt x="17596" y="25"/>
                      <a:pt x="17593" y="25"/>
                      <a:pt x="17590" y="25"/>
                    </a:cubicBezTo>
                    <a:cubicBezTo>
                      <a:pt x="17593" y="27"/>
                      <a:pt x="17596" y="30"/>
                      <a:pt x="17598" y="33"/>
                    </a:cubicBezTo>
                    <a:cubicBezTo>
                      <a:pt x="17596" y="33"/>
                      <a:pt x="17593" y="33"/>
                      <a:pt x="17590" y="33"/>
                    </a:cubicBezTo>
                    <a:cubicBezTo>
                      <a:pt x="17593" y="36"/>
                      <a:pt x="17596" y="39"/>
                      <a:pt x="17598" y="41"/>
                    </a:cubicBezTo>
                    <a:cubicBezTo>
                      <a:pt x="17596" y="41"/>
                      <a:pt x="17593" y="41"/>
                      <a:pt x="17590" y="41"/>
                    </a:cubicBezTo>
                    <a:cubicBezTo>
                      <a:pt x="17593" y="44"/>
                      <a:pt x="17596" y="47"/>
                      <a:pt x="17598" y="50"/>
                    </a:cubicBezTo>
                    <a:cubicBezTo>
                      <a:pt x="17596" y="50"/>
                      <a:pt x="17593" y="50"/>
                      <a:pt x="17590" y="50"/>
                    </a:cubicBezTo>
                    <a:cubicBezTo>
                      <a:pt x="17593" y="52"/>
                      <a:pt x="17596" y="55"/>
                      <a:pt x="17598" y="58"/>
                    </a:cubicBezTo>
                    <a:cubicBezTo>
                      <a:pt x="17596" y="58"/>
                      <a:pt x="17593" y="58"/>
                      <a:pt x="17590" y="58"/>
                    </a:cubicBezTo>
                    <a:cubicBezTo>
                      <a:pt x="17604" y="73"/>
                      <a:pt x="17618" y="88"/>
                      <a:pt x="17633" y="102"/>
                    </a:cubicBezTo>
                    <a:cubicBezTo>
                      <a:pt x="17605" y="102"/>
                      <a:pt x="17578" y="102"/>
                      <a:pt x="17550" y="102"/>
                    </a:cubicBezTo>
                    <a:cubicBezTo>
                      <a:pt x="17549" y="101"/>
                      <a:pt x="17548" y="100"/>
                      <a:pt x="17547" y="99"/>
                    </a:cubicBezTo>
                    <a:cubicBezTo>
                      <a:pt x="17549" y="99"/>
                      <a:pt x="17552" y="99"/>
                      <a:pt x="17555" y="99"/>
                    </a:cubicBezTo>
                    <a:cubicBezTo>
                      <a:pt x="17552" y="96"/>
                      <a:pt x="17549" y="93"/>
                      <a:pt x="17547" y="90"/>
                    </a:cubicBezTo>
                    <a:cubicBezTo>
                      <a:pt x="17549" y="90"/>
                      <a:pt x="17552" y="90"/>
                      <a:pt x="17555" y="90"/>
                    </a:cubicBezTo>
                    <a:cubicBezTo>
                      <a:pt x="17552" y="87"/>
                      <a:pt x="17549" y="85"/>
                      <a:pt x="17547" y="82"/>
                    </a:cubicBezTo>
                    <a:cubicBezTo>
                      <a:pt x="17549" y="82"/>
                      <a:pt x="17552" y="82"/>
                      <a:pt x="17555" y="82"/>
                    </a:cubicBezTo>
                    <a:cubicBezTo>
                      <a:pt x="17529" y="54"/>
                      <a:pt x="17503" y="27"/>
                      <a:pt x="17478" y="0"/>
                    </a:cubicBezTo>
                    <a:cubicBezTo>
                      <a:pt x="17069" y="0"/>
                      <a:pt x="16660" y="0"/>
                      <a:pt x="16251" y="0"/>
                    </a:cubicBezTo>
                    <a:cubicBezTo>
                      <a:pt x="16253" y="2"/>
                      <a:pt x="16255" y="5"/>
                      <a:pt x="16257" y="8"/>
                    </a:cubicBezTo>
                    <a:cubicBezTo>
                      <a:pt x="16255" y="8"/>
                      <a:pt x="16253" y="8"/>
                      <a:pt x="16251" y="8"/>
                    </a:cubicBezTo>
                    <a:cubicBezTo>
                      <a:pt x="16253" y="11"/>
                      <a:pt x="16255" y="14"/>
                      <a:pt x="16257" y="16"/>
                    </a:cubicBezTo>
                    <a:cubicBezTo>
                      <a:pt x="16255" y="16"/>
                      <a:pt x="16253" y="16"/>
                      <a:pt x="16251" y="16"/>
                    </a:cubicBezTo>
                    <a:cubicBezTo>
                      <a:pt x="16253" y="19"/>
                      <a:pt x="16255" y="22"/>
                      <a:pt x="16257" y="25"/>
                    </a:cubicBezTo>
                    <a:cubicBezTo>
                      <a:pt x="16255" y="25"/>
                      <a:pt x="16253" y="25"/>
                      <a:pt x="16251" y="25"/>
                    </a:cubicBezTo>
                    <a:cubicBezTo>
                      <a:pt x="16253" y="27"/>
                      <a:pt x="16255" y="30"/>
                      <a:pt x="16257" y="33"/>
                    </a:cubicBezTo>
                    <a:cubicBezTo>
                      <a:pt x="16255" y="33"/>
                      <a:pt x="16253" y="33"/>
                      <a:pt x="16251" y="33"/>
                    </a:cubicBezTo>
                    <a:cubicBezTo>
                      <a:pt x="16253" y="36"/>
                      <a:pt x="16255" y="39"/>
                      <a:pt x="16257" y="41"/>
                    </a:cubicBezTo>
                    <a:cubicBezTo>
                      <a:pt x="16255" y="41"/>
                      <a:pt x="16253" y="41"/>
                      <a:pt x="16251" y="41"/>
                    </a:cubicBezTo>
                    <a:cubicBezTo>
                      <a:pt x="16253" y="44"/>
                      <a:pt x="16255" y="47"/>
                      <a:pt x="16257" y="50"/>
                    </a:cubicBezTo>
                    <a:cubicBezTo>
                      <a:pt x="16255" y="50"/>
                      <a:pt x="16253" y="50"/>
                      <a:pt x="16251" y="50"/>
                    </a:cubicBezTo>
                    <a:cubicBezTo>
                      <a:pt x="16253" y="52"/>
                      <a:pt x="16255" y="55"/>
                      <a:pt x="16257" y="58"/>
                    </a:cubicBezTo>
                    <a:cubicBezTo>
                      <a:pt x="16255" y="58"/>
                      <a:pt x="16253" y="58"/>
                      <a:pt x="16251" y="58"/>
                    </a:cubicBezTo>
                    <a:cubicBezTo>
                      <a:pt x="16261" y="73"/>
                      <a:pt x="16272" y="88"/>
                      <a:pt x="16283" y="102"/>
                    </a:cubicBezTo>
                    <a:cubicBezTo>
                      <a:pt x="16253" y="102"/>
                      <a:pt x="16223" y="102"/>
                      <a:pt x="16193" y="102"/>
                    </a:cubicBezTo>
                    <a:cubicBezTo>
                      <a:pt x="16192" y="101"/>
                      <a:pt x="16191" y="100"/>
                      <a:pt x="16191" y="99"/>
                    </a:cubicBezTo>
                    <a:cubicBezTo>
                      <a:pt x="16193" y="99"/>
                      <a:pt x="16194" y="99"/>
                      <a:pt x="16196" y="99"/>
                    </a:cubicBezTo>
                    <a:cubicBezTo>
                      <a:pt x="16194" y="96"/>
                      <a:pt x="16193" y="93"/>
                      <a:pt x="16191" y="90"/>
                    </a:cubicBezTo>
                    <a:cubicBezTo>
                      <a:pt x="16193" y="90"/>
                      <a:pt x="16194" y="90"/>
                      <a:pt x="16196" y="90"/>
                    </a:cubicBezTo>
                    <a:cubicBezTo>
                      <a:pt x="16194" y="87"/>
                      <a:pt x="16193" y="85"/>
                      <a:pt x="16191" y="82"/>
                    </a:cubicBezTo>
                    <a:cubicBezTo>
                      <a:pt x="16193" y="82"/>
                      <a:pt x="16194" y="82"/>
                      <a:pt x="16196" y="82"/>
                    </a:cubicBezTo>
                    <a:cubicBezTo>
                      <a:pt x="16177" y="54"/>
                      <a:pt x="16157" y="27"/>
                      <a:pt x="16138" y="0"/>
                    </a:cubicBezTo>
                    <a:cubicBezTo>
                      <a:pt x="15729" y="0"/>
                      <a:pt x="15320" y="0"/>
                      <a:pt x="14911" y="0"/>
                    </a:cubicBezTo>
                    <a:cubicBezTo>
                      <a:pt x="14912" y="2"/>
                      <a:pt x="14913" y="5"/>
                      <a:pt x="14915" y="8"/>
                    </a:cubicBezTo>
                    <a:cubicBezTo>
                      <a:pt x="14913" y="8"/>
                      <a:pt x="14912" y="8"/>
                      <a:pt x="14911" y="8"/>
                    </a:cubicBezTo>
                    <a:cubicBezTo>
                      <a:pt x="14912" y="11"/>
                      <a:pt x="14913" y="14"/>
                      <a:pt x="14915" y="16"/>
                    </a:cubicBezTo>
                    <a:cubicBezTo>
                      <a:pt x="14913" y="16"/>
                      <a:pt x="14912" y="16"/>
                      <a:pt x="14911" y="16"/>
                    </a:cubicBezTo>
                    <a:cubicBezTo>
                      <a:pt x="14912" y="19"/>
                      <a:pt x="14913" y="22"/>
                      <a:pt x="14915" y="25"/>
                    </a:cubicBezTo>
                    <a:cubicBezTo>
                      <a:pt x="14913" y="25"/>
                      <a:pt x="14912" y="25"/>
                      <a:pt x="14911" y="25"/>
                    </a:cubicBezTo>
                    <a:cubicBezTo>
                      <a:pt x="14912" y="27"/>
                      <a:pt x="14913" y="30"/>
                      <a:pt x="14915" y="33"/>
                    </a:cubicBezTo>
                    <a:cubicBezTo>
                      <a:pt x="14913" y="33"/>
                      <a:pt x="14912" y="33"/>
                      <a:pt x="14911" y="33"/>
                    </a:cubicBezTo>
                    <a:cubicBezTo>
                      <a:pt x="14912" y="36"/>
                      <a:pt x="14913" y="39"/>
                      <a:pt x="14915" y="41"/>
                    </a:cubicBezTo>
                    <a:cubicBezTo>
                      <a:pt x="14913" y="41"/>
                      <a:pt x="14912" y="41"/>
                      <a:pt x="14911" y="41"/>
                    </a:cubicBezTo>
                    <a:cubicBezTo>
                      <a:pt x="14912" y="44"/>
                      <a:pt x="14913" y="47"/>
                      <a:pt x="14915" y="50"/>
                    </a:cubicBezTo>
                    <a:cubicBezTo>
                      <a:pt x="14913" y="50"/>
                      <a:pt x="14912" y="50"/>
                      <a:pt x="14911" y="50"/>
                    </a:cubicBezTo>
                    <a:cubicBezTo>
                      <a:pt x="14912" y="52"/>
                      <a:pt x="14913" y="55"/>
                      <a:pt x="14915" y="58"/>
                    </a:cubicBezTo>
                    <a:cubicBezTo>
                      <a:pt x="14913" y="58"/>
                      <a:pt x="14912" y="58"/>
                      <a:pt x="14911" y="58"/>
                    </a:cubicBezTo>
                    <a:cubicBezTo>
                      <a:pt x="14918" y="73"/>
                      <a:pt x="14926" y="88"/>
                      <a:pt x="14933" y="102"/>
                    </a:cubicBezTo>
                    <a:cubicBezTo>
                      <a:pt x="14901" y="102"/>
                      <a:pt x="14869" y="102"/>
                      <a:pt x="14836" y="102"/>
                    </a:cubicBezTo>
                    <a:cubicBezTo>
                      <a:pt x="14835" y="101"/>
                      <a:pt x="14835" y="100"/>
                      <a:pt x="14834" y="99"/>
                    </a:cubicBezTo>
                    <a:cubicBezTo>
                      <a:pt x="14836" y="99"/>
                      <a:pt x="14837" y="99"/>
                      <a:pt x="14838" y="99"/>
                    </a:cubicBezTo>
                    <a:cubicBezTo>
                      <a:pt x="14837" y="96"/>
                      <a:pt x="14836" y="93"/>
                      <a:pt x="14834" y="90"/>
                    </a:cubicBezTo>
                    <a:cubicBezTo>
                      <a:pt x="14836" y="90"/>
                      <a:pt x="14837" y="90"/>
                      <a:pt x="14838" y="90"/>
                    </a:cubicBezTo>
                    <a:cubicBezTo>
                      <a:pt x="14837" y="87"/>
                      <a:pt x="14836" y="85"/>
                      <a:pt x="14834" y="82"/>
                    </a:cubicBezTo>
                    <a:cubicBezTo>
                      <a:pt x="14836" y="82"/>
                      <a:pt x="14837" y="82"/>
                      <a:pt x="14838" y="82"/>
                    </a:cubicBezTo>
                    <a:cubicBezTo>
                      <a:pt x="14825" y="54"/>
                      <a:pt x="14812" y="27"/>
                      <a:pt x="14798" y="0"/>
                    </a:cubicBezTo>
                    <a:cubicBezTo>
                      <a:pt x="14389" y="0"/>
                      <a:pt x="13980" y="0"/>
                      <a:pt x="13571" y="0"/>
                    </a:cubicBezTo>
                    <a:cubicBezTo>
                      <a:pt x="13572" y="2"/>
                      <a:pt x="13572" y="5"/>
                      <a:pt x="13573" y="8"/>
                    </a:cubicBezTo>
                    <a:cubicBezTo>
                      <a:pt x="13572" y="8"/>
                      <a:pt x="13572" y="8"/>
                      <a:pt x="13571" y="8"/>
                    </a:cubicBezTo>
                    <a:cubicBezTo>
                      <a:pt x="13572" y="11"/>
                      <a:pt x="13572" y="14"/>
                      <a:pt x="13573" y="16"/>
                    </a:cubicBezTo>
                    <a:cubicBezTo>
                      <a:pt x="13572" y="16"/>
                      <a:pt x="13572" y="16"/>
                      <a:pt x="13571" y="16"/>
                    </a:cubicBezTo>
                    <a:cubicBezTo>
                      <a:pt x="13572" y="19"/>
                      <a:pt x="13572" y="22"/>
                      <a:pt x="13573" y="25"/>
                    </a:cubicBezTo>
                    <a:cubicBezTo>
                      <a:pt x="13572" y="25"/>
                      <a:pt x="13572" y="25"/>
                      <a:pt x="13571" y="25"/>
                    </a:cubicBezTo>
                    <a:cubicBezTo>
                      <a:pt x="13572" y="27"/>
                      <a:pt x="13572" y="30"/>
                      <a:pt x="13573" y="33"/>
                    </a:cubicBezTo>
                    <a:cubicBezTo>
                      <a:pt x="13572" y="33"/>
                      <a:pt x="13572" y="33"/>
                      <a:pt x="13571" y="33"/>
                    </a:cubicBezTo>
                    <a:cubicBezTo>
                      <a:pt x="13572" y="36"/>
                      <a:pt x="13572" y="39"/>
                      <a:pt x="13573" y="41"/>
                    </a:cubicBezTo>
                    <a:cubicBezTo>
                      <a:pt x="13572" y="41"/>
                      <a:pt x="13572" y="41"/>
                      <a:pt x="13571" y="41"/>
                    </a:cubicBezTo>
                    <a:cubicBezTo>
                      <a:pt x="13572" y="44"/>
                      <a:pt x="13572" y="47"/>
                      <a:pt x="13573" y="50"/>
                    </a:cubicBezTo>
                    <a:cubicBezTo>
                      <a:pt x="13572" y="50"/>
                      <a:pt x="13572" y="50"/>
                      <a:pt x="13571" y="50"/>
                    </a:cubicBezTo>
                    <a:cubicBezTo>
                      <a:pt x="13572" y="52"/>
                      <a:pt x="13572" y="55"/>
                      <a:pt x="13573" y="58"/>
                    </a:cubicBezTo>
                    <a:cubicBezTo>
                      <a:pt x="13572" y="58"/>
                      <a:pt x="13572" y="58"/>
                      <a:pt x="13571" y="58"/>
                    </a:cubicBezTo>
                    <a:cubicBezTo>
                      <a:pt x="13575" y="73"/>
                      <a:pt x="13579" y="88"/>
                      <a:pt x="13584" y="102"/>
                    </a:cubicBezTo>
                    <a:cubicBezTo>
                      <a:pt x="13549" y="102"/>
                      <a:pt x="13514" y="102"/>
                      <a:pt x="13479" y="102"/>
                    </a:cubicBezTo>
                    <a:cubicBezTo>
                      <a:pt x="13479" y="101"/>
                      <a:pt x="13479" y="100"/>
                      <a:pt x="13478" y="99"/>
                    </a:cubicBezTo>
                    <a:cubicBezTo>
                      <a:pt x="13479" y="99"/>
                      <a:pt x="13480" y="99"/>
                      <a:pt x="13481" y="99"/>
                    </a:cubicBezTo>
                    <a:cubicBezTo>
                      <a:pt x="13480" y="96"/>
                      <a:pt x="13479" y="93"/>
                      <a:pt x="13478" y="90"/>
                    </a:cubicBezTo>
                    <a:cubicBezTo>
                      <a:pt x="13479" y="90"/>
                      <a:pt x="13480" y="90"/>
                      <a:pt x="13481" y="90"/>
                    </a:cubicBezTo>
                    <a:cubicBezTo>
                      <a:pt x="13480" y="87"/>
                      <a:pt x="13479" y="85"/>
                      <a:pt x="13478" y="82"/>
                    </a:cubicBezTo>
                    <a:cubicBezTo>
                      <a:pt x="13479" y="82"/>
                      <a:pt x="13480" y="82"/>
                      <a:pt x="13481" y="82"/>
                    </a:cubicBezTo>
                    <a:cubicBezTo>
                      <a:pt x="13473" y="54"/>
                      <a:pt x="13466" y="27"/>
                      <a:pt x="13459" y="0"/>
                    </a:cubicBezTo>
                    <a:cubicBezTo>
                      <a:pt x="13049" y="0"/>
                      <a:pt x="12640" y="0"/>
                      <a:pt x="12231" y="0"/>
                    </a:cubicBezTo>
                    <a:cubicBezTo>
                      <a:pt x="12231" y="2"/>
                      <a:pt x="12231" y="5"/>
                      <a:pt x="12231" y="8"/>
                    </a:cubicBezTo>
                    <a:cubicBezTo>
                      <a:pt x="12231" y="8"/>
                      <a:pt x="12231" y="8"/>
                      <a:pt x="12231" y="8"/>
                    </a:cubicBezTo>
                    <a:cubicBezTo>
                      <a:pt x="12231" y="11"/>
                      <a:pt x="12231" y="14"/>
                      <a:pt x="12231" y="16"/>
                    </a:cubicBezTo>
                    <a:cubicBezTo>
                      <a:pt x="12231" y="16"/>
                      <a:pt x="12231" y="16"/>
                      <a:pt x="12231" y="16"/>
                    </a:cubicBezTo>
                    <a:cubicBezTo>
                      <a:pt x="12231" y="19"/>
                      <a:pt x="12231" y="22"/>
                      <a:pt x="12231" y="25"/>
                    </a:cubicBezTo>
                    <a:cubicBezTo>
                      <a:pt x="12231" y="25"/>
                      <a:pt x="12231" y="25"/>
                      <a:pt x="12231" y="25"/>
                    </a:cubicBezTo>
                    <a:cubicBezTo>
                      <a:pt x="12231" y="27"/>
                      <a:pt x="12231" y="30"/>
                      <a:pt x="12231" y="33"/>
                    </a:cubicBezTo>
                    <a:cubicBezTo>
                      <a:pt x="12231" y="33"/>
                      <a:pt x="12231" y="33"/>
                      <a:pt x="12231" y="33"/>
                    </a:cubicBezTo>
                    <a:cubicBezTo>
                      <a:pt x="12231" y="36"/>
                      <a:pt x="12231" y="39"/>
                      <a:pt x="12231" y="41"/>
                    </a:cubicBezTo>
                    <a:cubicBezTo>
                      <a:pt x="12231" y="41"/>
                      <a:pt x="12231" y="41"/>
                      <a:pt x="12231" y="41"/>
                    </a:cubicBezTo>
                    <a:cubicBezTo>
                      <a:pt x="12231" y="44"/>
                      <a:pt x="12231" y="47"/>
                      <a:pt x="12231" y="50"/>
                    </a:cubicBezTo>
                    <a:cubicBezTo>
                      <a:pt x="12231" y="50"/>
                      <a:pt x="12231" y="50"/>
                      <a:pt x="12231" y="50"/>
                    </a:cubicBezTo>
                    <a:cubicBezTo>
                      <a:pt x="12231" y="52"/>
                      <a:pt x="12231" y="55"/>
                      <a:pt x="12231" y="58"/>
                    </a:cubicBezTo>
                    <a:cubicBezTo>
                      <a:pt x="12231" y="58"/>
                      <a:pt x="12231" y="58"/>
                      <a:pt x="12231" y="58"/>
                    </a:cubicBezTo>
                    <a:cubicBezTo>
                      <a:pt x="12232" y="73"/>
                      <a:pt x="12233" y="88"/>
                      <a:pt x="12234" y="102"/>
                    </a:cubicBezTo>
                    <a:cubicBezTo>
                      <a:pt x="12197" y="102"/>
                      <a:pt x="12159" y="102"/>
                      <a:pt x="12122" y="102"/>
                    </a:cubicBezTo>
                    <a:cubicBezTo>
                      <a:pt x="12122" y="101"/>
                      <a:pt x="12122" y="100"/>
                      <a:pt x="12122" y="99"/>
                    </a:cubicBezTo>
                    <a:cubicBezTo>
                      <a:pt x="12122" y="99"/>
                      <a:pt x="12122" y="99"/>
                      <a:pt x="12122" y="99"/>
                    </a:cubicBezTo>
                    <a:cubicBezTo>
                      <a:pt x="12122" y="96"/>
                      <a:pt x="12122" y="93"/>
                      <a:pt x="12122" y="90"/>
                    </a:cubicBezTo>
                    <a:cubicBezTo>
                      <a:pt x="12122" y="90"/>
                      <a:pt x="12122" y="90"/>
                      <a:pt x="12122" y="90"/>
                    </a:cubicBezTo>
                    <a:cubicBezTo>
                      <a:pt x="12122" y="87"/>
                      <a:pt x="12122" y="85"/>
                      <a:pt x="12122" y="82"/>
                    </a:cubicBezTo>
                    <a:cubicBezTo>
                      <a:pt x="12122" y="82"/>
                      <a:pt x="12122" y="82"/>
                      <a:pt x="12122" y="82"/>
                    </a:cubicBezTo>
                    <a:cubicBezTo>
                      <a:pt x="12121" y="54"/>
                      <a:pt x="12120" y="27"/>
                      <a:pt x="12119" y="0"/>
                    </a:cubicBezTo>
                    <a:cubicBezTo>
                      <a:pt x="11710" y="0"/>
                      <a:pt x="11300" y="0"/>
                      <a:pt x="10891" y="0"/>
                    </a:cubicBezTo>
                    <a:cubicBezTo>
                      <a:pt x="10887" y="27"/>
                      <a:pt x="10883" y="54"/>
                      <a:pt x="10878" y="82"/>
                    </a:cubicBezTo>
                    <a:cubicBezTo>
                      <a:pt x="10879" y="82"/>
                      <a:pt x="10879" y="82"/>
                      <a:pt x="10879" y="82"/>
                    </a:cubicBezTo>
                    <a:cubicBezTo>
                      <a:pt x="10879" y="85"/>
                      <a:pt x="10879" y="87"/>
                      <a:pt x="10878" y="90"/>
                    </a:cubicBezTo>
                    <a:cubicBezTo>
                      <a:pt x="10879" y="90"/>
                      <a:pt x="10879" y="90"/>
                      <a:pt x="10879" y="90"/>
                    </a:cubicBezTo>
                    <a:cubicBezTo>
                      <a:pt x="10879" y="93"/>
                      <a:pt x="10879" y="96"/>
                      <a:pt x="10878" y="99"/>
                    </a:cubicBezTo>
                    <a:cubicBezTo>
                      <a:pt x="10879" y="99"/>
                      <a:pt x="10879" y="99"/>
                      <a:pt x="10879" y="99"/>
                    </a:cubicBezTo>
                    <a:cubicBezTo>
                      <a:pt x="10879" y="100"/>
                      <a:pt x="10879" y="101"/>
                      <a:pt x="10879" y="102"/>
                    </a:cubicBezTo>
                    <a:cubicBezTo>
                      <a:pt x="10843" y="102"/>
                      <a:pt x="10807" y="102"/>
                      <a:pt x="10771" y="102"/>
                    </a:cubicBezTo>
                    <a:cubicBezTo>
                      <a:pt x="10774" y="88"/>
                      <a:pt x="10776" y="73"/>
                      <a:pt x="10779" y="58"/>
                    </a:cubicBezTo>
                    <a:cubicBezTo>
                      <a:pt x="10778" y="58"/>
                      <a:pt x="10778" y="58"/>
                      <a:pt x="10777" y="58"/>
                    </a:cubicBezTo>
                    <a:cubicBezTo>
                      <a:pt x="10778" y="55"/>
                      <a:pt x="10778" y="52"/>
                      <a:pt x="10779" y="50"/>
                    </a:cubicBezTo>
                    <a:cubicBezTo>
                      <a:pt x="10778" y="50"/>
                      <a:pt x="10778" y="50"/>
                      <a:pt x="10777" y="50"/>
                    </a:cubicBezTo>
                    <a:cubicBezTo>
                      <a:pt x="10778" y="47"/>
                      <a:pt x="10778" y="44"/>
                      <a:pt x="10779" y="41"/>
                    </a:cubicBezTo>
                    <a:cubicBezTo>
                      <a:pt x="10778" y="41"/>
                      <a:pt x="10778" y="41"/>
                      <a:pt x="10777" y="41"/>
                    </a:cubicBezTo>
                    <a:cubicBezTo>
                      <a:pt x="10778" y="39"/>
                      <a:pt x="10778" y="36"/>
                      <a:pt x="10779" y="33"/>
                    </a:cubicBezTo>
                    <a:cubicBezTo>
                      <a:pt x="10778" y="33"/>
                      <a:pt x="10778" y="33"/>
                      <a:pt x="10777" y="33"/>
                    </a:cubicBezTo>
                    <a:cubicBezTo>
                      <a:pt x="10778" y="30"/>
                      <a:pt x="10778" y="27"/>
                      <a:pt x="10779" y="25"/>
                    </a:cubicBezTo>
                    <a:cubicBezTo>
                      <a:pt x="10778" y="25"/>
                      <a:pt x="10778" y="25"/>
                      <a:pt x="10777" y="25"/>
                    </a:cubicBezTo>
                    <a:cubicBezTo>
                      <a:pt x="10778" y="22"/>
                      <a:pt x="10778" y="19"/>
                      <a:pt x="10779" y="16"/>
                    </a:cubicBezTo>
                    <a:cubicBezTo>
                      <a:pt x="10778" y="16"/>
                      <a:pt x="10778" y="16"/>
                      <a:pt x="10777" y="16"/>
                    </a:cubicBezTo>
                    <a:cubicBezTo>
                      <a:pt x="10778" y="14"/>
                      <a:pt x="10778" y="11"/>
                      <a:pt x="10779" y="8"/>
                    </a:cubicBezTo>
                    <a:cubicBezTo>
                      <a:pt x="10778" y="8"/>
                      <a:pt x="10778" y="8"/>
                      <a:pt x="10777" y="8"/>
                    </a:cubicBezTo>
                    <a:cubicBezTo>
                      <a:pt x="10778" y="5"/>
                      <a:pt x="10778" y="2"/>
                      <a:pt x="10779" y="0"/>
                    </a:cubicBezTo>
                    <a:cubicBezTo>
                      <a:pt x="10370" y="0"/>
                      <a:pt x="9961" y="0"/>
                      <a:pt x="9552" y="0"/>
                    </a:cubicBezTo>
                    <a:cubicBezTo>
                      <a:pt x="9541" y="27"/>
                      <a:pt x="9531" y="54"/>
                      <a:pt x="9520" y="82"/>
                    </a:cubicBezTo>
                    <a:cubicBezTo>
                      <a:pt x="9521" y="82"/>
                      <a:pt x="9522" y="82"/>
                      <a:pt x="9523" y="82"/>
                    </a:cubicBezTo>
                    <a:cubicBezTo>
                      <a:pt x="9522" y="85"/>
                      <a:pt x="9521" y="87"/>
                      <a:pt x="9520" y="90"/>
                    </a:cubicBezTo>
                    <a:cubicBezTo>
                      <a:pt x="9521" y="90"/>
                      <a:pt x="9522" y="90"/>
                      <a:pt x="9523" y="90"/>
                    </a:cubicBezTo>
                    <a:cubicBezTo>
                      <a:pt x="9522" y="93"/>
                      <a:pt x="9521" y="96"/>
                      <a:pt x="9520" y="99"/>
                    </a:cubicBezTo>
                    <a:cubicBezTo>
                      <a:pt x="9521" y="99"/>
                      <a:pt x="9522" y="99"/>
                      <a:pt x="9523" y="99"/>
                    </a:cubicBezTo>
                    <a:cubicBezTo>
                      <a:pt x="9523" y="100"/>
                      <a:pt x="9522" y="101"/>
                      <a:pt x="9522" y="102"/>
                    </a:cubicBezTo>
                    <a:cubicBezTo>
                      <a:pt x="9488" y="102"/>
                      <a:pt x="9455" y="102"/>
                      <a:pt x="9421" y="102"/>
                    </a:cubicBezTo>
                    <a:cubicBezTo>
                      <a:pt x="9427" y="88"/>
                      <a:pt x="9433" y="73"/>
                      <a:pt x="9439" y="58"/>
                    </a:cubicBezTo>
                    <a:cubicBezTo>
                      <a:pt x="9438" y="58"/>
                      <a:pt x="9437" y="58"/>
                      <a:pt x="9436" y="58"/>
                    </a:cubicBezTo>
                    <a:cubicBezTo>
                      <a:pt x="9437" y="55"/>
                      <a:pt x="9438" y="52"/>
                      <a:pt x="9439" y="50"/>
                    </a:cubicBezTo>
                    <a:cubicBezTo>
                      <a:pt x="9438" y="50"/>
                      <a:pt x="9437" y="50"/>
                      <a:pt x="9436" y="50"/>
                    </a:cubicBezTo>
                    <a:cubicBezTo>
                      <a:pt x="9437" y="47"/>
                      <a:pt x="9438" y="44"/>
                      <a:pt x="9439" y="41"/>
                    </a:cubicBezTo>
                    <a:cubicBezTo>
                      <a:pt x="9438" y="41"/>
                      <a:pt x="9437" y="41"/>
                      <a:pt x="9436" y="41"/>
                    </a:cubicBezTo>
                    <a:cubicBezTo>
                      <a:pt x="9437" y="39"/>
                      <a:pt x="9438" y="36"/>
                      <a:pt x="9439" y="33"/>
                    </a:cubicBezTo>
                    <a:cubicBezTo>
                      <a:pt x="9438" y="33"/>
                      <a:pt x="9437" y="33"/>
                      <a:pt x="9436" y="33"/>
                    </a:cubicBezTo>
                    <a:cubicBezTo>
                      <a:pt x="9437" y="30"/>
                      <a:pt x="9438" y="27"/>
                      <a:pt x="9439" y="25"/>
                    </a:cubicBezTo>
                    <a:cubicBezTo>
                      <a:pt x="9438" y="25"/>
                      <a:pt x="9437" y="25"/>
                      <a:pt x="9436" y="25"/>
                    </a:cubicBezTo>
                    <a:cubicBezTo>
                      <a:pt x="9437" y="22"/>
                      <a:pt x="9438" y="19"/>
                      <a:pt x="9439" y="16"/>
                    </a:cubicBezTo>
                    <a:cubicBezTo>
                      <a:pt x="9438" y="16"/>
                      <a:pt x="9437" y="16"/>
                      <a:pt x="9436" y="16"/>
                    </a:cubicBezTo>
                    <a:cubicBezTo>
                      <a:pt x="9437" y="14"/>
                      <a:pt x="9438" y="11"/>
                      <a:pt x="9439" y="8"/>
                    </a:cubicBezTo>
                    <a:cubicBezTo>
                      <a:pt x="9438" y="8"/>
                      <a:pt x="9437" y="8"/>
                      <a:pt x="9436" y="8"/>
                    </a:cubicBezTo>
                    <a:cubicBezTo>
                      <a:pt x="9437" y="5"/>
                      <a:pt x="9438" y="2"/>
                      <a:pt x="9439" y="0"/>
                    </a:cubicBezTo>
                    <a:cubicBezTo>
                      <a:pt x="9030" y="0"/>
                      <a:pt x="8621" y="0"/>
                      <a:pt x="8212" y="0"/>
                    </a:cubicBezTo>
                    <a:cubicBezTo>
                      <a:pt x="8195" y="27"/>
                      <a:pt x="8179" y="54"/>
                      <a:pt x="8162" y="82"/>
                    </a:cubicBezTo>
                    <a:cubicBezTo>
                      <a:pt x="8164" y="82"/>
                      <a:pt x="8166" y="82"/>
                      <a:pt x="8167" y="82"/>
                    </a:cubicBezTo>
                    <a:cubicBezTo>
                      <a:pt x="8165" y="85"/>
                      <a:pt x="8164" y="87"/>
                      <a:pt x="8162" y="90"/>
                    </a:cubicBezTo>
                    <a:cubicBezTo>
                      <a:pt x="8164" y="90"/>
                      <a:pt x="8166" y="90"/>
                      <a:pt x="8167" y="90"/>
                    </a:cubicBezTo>
                    <a:cubicBezTo>
                      <a:pt x="8165" y="93"/>
                      <a:pt x="8164" y="96"/>
                      <a:pt x="8162" y="99"/>
                    </a:cubicBezTo>
                    <a:cubicBezTo>
                      <a:pt x="8164" y="99"/>
                      <a:pt x="8166" y="99"/>
                      <a:pt x="8167" y="99"/>
                    </a:cubicBezTo>
                    <a:cubicBezTo>
                      <a:pt x="8166" y="100"/>
                      <a:pt x="8166" y="101"/>
                      <a:pt x="8165" y="102"/>
                    </a:cubicBezTo>
                    <a:cubicBezTo>
                      <a:pt x="8134" y="102"/>
                      <a:pt x="8103" y="102"/>
                      <a:pt x="8072" y="102"/>
                    </a:cubicBezTo>
                    <a:cubicBezTo>
                      <a:pt x="8081" y="88"/>
                      <a:pt x="8090" y="73"/>
                      <a:pt x="8099" y="58"/>
                    </a:cubicBezTo>
                    <a:cubicBezTo>
                      <a:pt x="8098" y="58"/>
                      <a:pt x="8096" y="58"/>
                      <a:pt x="8094" y="58"/>
                    </a:cubicBezTo>
                    <a:cubicBezTo>
                      <a:pt x="8096" y="55"/>
                      <a:pt x="8098" y="52"/>
                      <a:pt x="8099" y="50"/>
                    </a:cubicBezTo>
                    <a:cubicBezTo>
                      <a:pt x="8098" y="50"/>
                      <a:pt x="8096" y="50"/>
                      <a:pt x="8094" y="50"/>
                    </a:cubicBezTo>
                    <a:cubicBezTo>
                      <a:pt x="8096" y="47"/>
                      <a:pt x="8098" y="44"/>
                      <a:pt x="8099" y="41"/>
                    </a:cubicBezTo>
                    <a:cubicBezTo>
                      <a:pt x="8098" y="41"/>
                      <a:pt x="8096" y="41"/>
                      <a:pt x="8094" y="41"/>
                    </a:cubicBezTo>
                    <a:cubicBezTo>
                      <a:pt x="8096" y="39"/>
                      <a:pt x="8098" y="36"/>
                      <a:pt x="8099" y="33"/>
                    </a:cubicBezTo>
                    <a:cubicBezTo>
                      <a:pt x="8098" y="33"/>
                      <a:pt x="8096" y="33"/>
                      <a:pt x="8094" y="33"/>
                    </a:cubicBezTo>
                    <a:cubicBezTo>
                      <a:pt x="8096" y="30"/>
                      <a:pt x="8098" y="27"/>
                      <a:pt x="8099" y="25"/>
                    </a:cubicBezTo>
                    <a:cubicBezTo>
                      <a:pt x="8098" y="25"/>
                      <a:pt x="8096" y="25"/>
                      <a:pt x="8094" y="25"/>
                    </a:cubicBezTo>
                    <a:cubicBezTo>
                      <a:pt x="8096" y="22"/>
                      <a:pt x="8098" y="19"/>
                      <a:pt x="8099" y="16"/>
                    </a:cubicBezTo>
                    <a:cubicBezTo>
                      <a:pt x="8098" y="16"/>
                      <a:pt x="8096" y="16"/>
                      <a:pt x="8094" y="16"/>
                    </a:cubicBezTo>
                    <a:cubicBezTo>
                      <a:pt x="8096" y="14"/>
                      <a:pt x="8098" y="11"/>
                      <a:pt x="8099" y="8"/>
                    </a:cubicBezTo>
                    <a:cubicBezTo>
                      <a:pt x="8098" y="8"/>
                      <a:pt x="8096" y="8"/>
                      <a:pt x="8094" y="8"/>
                    </a:cubicBezTo>
                    <a:cubicBezTo>
                      <a:pt x="8096" y="5"/>
                      <a:pt x="8098" y="2"/>
                      <a:pt x="8099" y="0"/>
                    </a:cubicBezTo>
                    <a:cubicBezTo>
                      <a:pt x="7690" y="0"/>
                      <a:pt x="7281" y="0"/>
                      <a:pt x="6872" y="0"/>
                    </a:cubicBezTo>
                    <a:cubicBezTo>
                      <a:pt x="6849" y="27"/>
                      <a:pt x="6827" y="54"/>
                      <a:pt x="6804" y="82"/>
                    </a:cubicBezTo>
                    <a:cubicBezTo>
                      <a:pt x="6806" y="82"/>
                      <a:pt x="6809" y="82"/>
                      <a:pt x="6811" y="82"/>
                    </a:cubicBezTo>
                    <a:cubicBezTo>
                      <a:pt x="6809" y="85"/>
                      <a:pt x="6806" y="87"/>
                      <a:pt x="6804" y="90"/>
                    </a:cubicBezTo>
                    <a:cubicBezTo>
                      <a:pt x="6806" y="90"/>
                      <a:pt x="6809" y="90"/>
                      <a:pt x="6811" y="90"/>
                    </a:cubicBezTo>
                    <a:cubicBezTo>
                      <a:pt x="6809" y="93"/>
                      <a:pt x="6806" y="96"/>
                      <a:pt x="6804" y="99"/>
                    </a:cubicBezTo>
                    <a:cubicBezTo>
                      <a:pt x="6806" y="99"/>
                      <a:pt x="6809" y="99"/>
                      <a:pt x="6811" y="99"/>
                    </a:cubicBezTo>
                    <a:cubicBezTo>
                      <a:pt x="6810" y="100"/>
                      <a:pt x="6809" y="101"/>
                      <a:pt x="6808" y="102"/>
                    </a:cubicBezTo>
                    <a:cubicBezTo>
                      <a:pt x="6779" y="102"/>
                      <a:pt x="6750" y="102"/>
                      <a:pt x="6722" y="102"/>
                    </a:cubicBezTo>
                    <a:cubicBezTo>
                      <a:pt x="6734" y="88"/>
                      <a:pt x="6747" y="73"/>
                      <a:pt x="6759" y="58"/>
                    </a:cubicBezTo>
                    <a:cubicBezTo>
                      <a:pt x="6757" y="58"/>
                      <a:pt x="6754" y="58"/>
                      <a:pt x="6752" y="58"/>
                    </a:cubicBezTo>
                    <a:cubicBezTo>
                      <a:pt x="6754" y="55"/>
                      <a:pt x="6757" y="52"/>
                      <a:pt x="6759" y="50"/>
                    </a:cubicBezTo>
                    <a:cubicBezTo>
                      <a:pt x="6757" y="50"/>
                      <a:pt x="6754" y="50"/>
                      <a:pt x="6752" y="50"/>
                    </a:cubicBezTo>
                    <a:cubicBezTo>
                      <a:pt x="6754" y="47"/>
                      <a:pt x="6757" y="44"/>
                      <a:pt x="6759" y="41"/>
                    </a:cubicBezTo>
                    <a:cubicBezTo>
                      <a:pt x="6757" y="41"/>
                      <a:pt x="6754" y="41"/>
                      <a:pt x="6752" y="41"/>
                    </a:cubicBezTo>
                    <a:cubicBezTo>
                      <a:pt x="6754" y="39"/>
                      <a:pt x="6757" y="36"/>
                      <a:pt x="6759" y="33"/>
                    </a:cubicBezTo>
                    <a:cubicBezTo>
                      <a:pt x="6757" y="33"/>
                      <a:pt x="6754" y="33"/>
                      <a:pt x="6752" y="33"/>
                    </a:cubicBezTo>
                    <a:cubicBezTo>
                      <a:pt x="6754" y="30"/>
                      <a:pt x="6757" y="27"/>
                      <a:pt x="6759" y="25"/>
                    </a:cubicBezTo>
                    <a:cubicBezTo>
                      <a:pt x="6757" y="25"/>
                      <a:pt x="6754" y="25"/>
                      <a:pt x="6752" y="25"/>
                    </a:cubicBezTo>
                    <a:cubicBezTo>
                      <a:pt x="6754" y="22"/>
                      <a:pt x="6757" y="19"/>
                      <a:pt x="6759" y="16"/>
                    </a:cubicBezTo>
                    <a:cubicBezTo>
                      <a:pt x="6757" y="16"/>
                      <a:pt x="6754" y="16"/>
                      <a:pt x="6752" y="16"/>
                    </a:cubicBezTo>
                    <a:cubicBezTo>
                      <a:pt x="6754" y="14"/>
                      <a:pt x="6757" y="11"/>
                      <a:pt x="6759" y="8"/>
                    </a:cubicBezTo>
                    <a:cubicBezTo>
                      <a:pt x="6757" y="8"/>
                      <a:pt x="6754" y="8"/>
                      <a:pt x="6752" y="8"/>
                    </a:cubicBezTo>
                    <a:cubicBezTo>
                      <a:pt x="6754" y="5"/>
                      <a:pt x="6757" y="2"/>
                      <a:pt x="6759" y="0"/>
                    </a:cubicBezTo>
                    <a:cubicBezTo>
                      <a:pt x="6350" y="0"/>
                      <a:pt x="5941" y="0"/>
                      <a:pt x="5532" y="0"/>
                    </a:cubicBezTo>
                    <a:cubicBezTo>
                      <a:pt x="5504" y="27"/>
                      <a:pt x="5475" y="54"/>
                      <a:pt x="5446" y="82"/>
                    </a:cubicBezTo>
                    <a:cubicBezTo>
                      <a:pt x="5449" y="82"/>
                      <a:pt x="5452" y="82"/>
                      <a:pt x="5455" y="82"/>
                    </a:cubicBezTo>
                    <a:cubicBezTo>
                      <a:pt x="5452" y="85"/>
                      <a:pt x="5449" y="87"/>
                      <a:pt x="5446" y="90"/>
                    </a:cubicBezTo>
                    <a:cubicBezTo>
                      <a:pt x="5449" y="90"/>
                      <a:pt x="5452" y="90"/>
                      <a:pt x="5455" y="90"/>
                    </a:cubicBezTo>
                    <a:cubicBezTo>
                      <a:pt x="5452" y="93"/>
                      <a:pt x="5449" y="96"/>
                      <a:pt x="5446" y="99"/>
                    </a:cubicBezTo>
                    <a:cubicBezTo>
                      <a:pt x="5449" y="99"/>
                      <a:pt x="5452" y="99"/>
                      <a:pt x="5455" y="99"/>
                    </a:cubicBezTo>
                    <a:cubicBezTo>
                      <a:pt x="5453" y="100"/>
                      <a:pt x="5452" y="101"/>
                      <a:pt x="5451" y="102"/>
                    </a:cubicBezTo>
                    <a:cubicBezTo>
                      <a:pt x="5425" y="102"/>
                      <a:pt x="5398" y="102"/>
                      <a:pt x="5372" y="102"/>
                    </a:cubicBezTo>
                    <a:cubicBezTo>
                      <a:pt x="5388" y="88"/>
                      <a:pt x="5404" y="73"/>
                      <a:pt x="5420" y="58"/>
                    </a:cubicBezTo>
                    <a:cubicBezTo>
                      <a:pt x="5417" y="58"/>
                      <a:pt x="5414" y="58"/>
                      <a:pt x="5411" y="58"/>
                    </a:cubicBezTo>
                    <a:cubicBezTo>
                      <a:pt x="5414" y="55"/>
                      <a:pt x="5417" y="52"/>
                      <a:pt x="5420" y="50"/>
                    </a:cubicBezTo>
                    <a:cubicBezTo>
                      <a:pt x="5417" y="50"/>
                      <a:pt x="5414" y="50"/>
                      <a:pt x="5411" y="50"/>
                    </a:cubicBezTo>
                    <a:cubicBezTo>
                      <a:pt x="5414" y="47"/>
                      <a:pt x="5417" y="44"/>
                      <a:pt x="5420" y="41"/>
                    </a:cubicBezTo>
                    <a:cubicBezTo>
                      <a:pt x="5417" y="41"/>
                      <a:pt x="5414" y="41"/>
                      <a:pt x="5411" y="41"/>
                    </a:cubicBezTo>
                    <a:cubicBezTo>
                      <a:pt x="5414" y="39"/>
                      <a:pt x="5417" y="36"/>
                      <a:pt x="5420" y="33"/>
                    </a:cubicBezTo>
                    <a:cubicBezTo>
                      <a:pt x="5417" y="33"/>
                      <a:pt x="5414" y="33"/>
                      <a:pt x="5411" y="33"/>
                    </a:cubicBezTo>
                    <a:cubicBezTo>
                      <a:pt x="5414" y="30"/>
                      <a:pt x="5417" y="27"/>
                      <a:pt x="5420" y="25"/>
                    </a:cubicBezTo>
                    <a:cubicBezTo>
                      <a:pt x="5417" y="25"/>
                      <a:pt x="5414" y="25"/>
                      <a:pt x="5411" y="25"/>
                    </a:cubicBezTo>
                    <a:cubicBezTo>
                      <a:pt x="5414" y="22"/>
                      <a:pt x="5417" y="19"/>
                      <a:pt x="5420" y="16"/>
                    </a:cubicBezTo>
                    <a:cubicBezTo>
                      <a:pt x="5417" y="16"/>
                      <a:pt x="5414" y="16"/>
                      <a:pt x="5411" y="16"/>
                    </a:cubicBezTo>
                    <a:cubicBezTo>
                      <a:pt x="5414" y="14"/>
                      <a:pt x="5417" y="11"/>
                      <a:pt x="5420" y="8"/>
                    </a:cubicBezTo>
                    <a:cubicBezTo>
                      <a:pt x="5417" y="8"/>
                      <a:pt x="5414" y="8"/>
                      <a:pt x="5411" y="8"/>
                    </a:cubicBezTo>
                    <a:cubicBezTo>
                      <a:pt x="5414" y="5"/>
                      <a:pt x="5417" y="2"/>
                      <a:pt x="5420" y="0"/>
                    </a:cubicBezTo>
                    <a:cubicBezTo>
                      <a:pt x="5010" y="0"/>
                      <a:pt x="4601" y="0"/>
                      <a:pt x="4192" y="0"/>
                    </a:cubicBezTo>
                    <a:cubicBezTo>
                      <a:pt x="4158" y="27"/>
                      <a:pt x="4123" y="54"/>
                      <a:pt x="4088" y="82"/>
                    </a:cubicBezTo>
                    <a:cubicBezTo>
                      <a:pt x="4091" y="82"/>
                      <a:pt x="4095" y="82"/>
                      <a:pt x="4099" y="82"/>
                    </a:cubicBezTo>
                    <a:cubicBezTo>
                      <a:pt x="4095" y="85"/>
                      <a:pt x="4092" y="87"/>
                      <a:pt x="4088" y="90"/>
                    </a:cubicBezTo>
                    <a:cubicBezTo>
                      <a:pt x="4091" y="90"/>
                      <a:pt x="4095" y="90"/>
                      <a:pt x="4099" y="90"/>
                    </a:cubicBezTo>
                    <a:cubicBezTo>
                      <a:pt x="4095" y="93"/>
                      <a:pt x="4092" y="96"/>
                      <a:pt x="4088" y="99"/>
                    </a:cubicBezTo>
                    <a:cubicBezTo>
                      <a:pt x="4091" y="99"/>
                      <a:pt x="4095" y="99"/>
                      <a:pt x="4099" y="99"/>
                    </a:cubicBezTo>
                    <a:cubicBezTo>
                      <a:pt x="4097" y="100"/>
                      <a:pt x="4095" y="101"/>
                      <a:pt x="4094" y="102"/>
                    </a:cubicBezTo>
                    <a:cubicBezTo>
                      <a:pt x="4065" y="102"/>
                      <a:pt x="4036" y="102"/>
                      <a:pt x="4007" y="102"/>
                    </a:cubicBezTo>
                    <a:cubicBezTo>
                      <a:pt x="4026" y="88"/>
                      <a:pt x="4045" y="73"/>
                      <a:pt x="4064" y="58"/>
                    </a:cubicBezTo>
                    <a:cubicBezTo>
                      <a:pt x="4061" y="58"/>
                      <a:pt x="4057" y="58"/>
                      <a:pt x="4053" y="58"/>
                    </a:cubicBezTo>
                    <a:cubicBezTo>
                      <a:pt x="4057" y="55"/>
                      <a:pt x="4061" y="52"/>
                      <a:pt x="4064" y="50"/>
                    </a:cubicBezTo>
                    <a:cubicBezTo>
                      <a:pt x="4061" y="50"/>
                      <a:pt x="4057" y="50"/>
                      <a:pt x="4053" y="50"/>
                    </a:cubicBezTo>
                    <a:cubicBezTo>
                      <a:pt x="4057" y="47"/>
                      <a:pt x="4061" y="44"/>
                      <a:pt x="4064" y="41"/>
                    </a:cubicBezTo>
                    <a:cubicBezTo>
                      <a:pt x="4061" y="41"/>
                      <a:pt x="4057" y="41"/>
                      <a:pt x="4053" y="41"/>
                    </a:cubicBezTo>
                    <a:cubicBezTo>
                      <a:pt x="4057" y="39"/>
                      <a:pt x="4061" y="36"/>
                      <a:pt x="4064" y="33"/>
                    </a:cubicBezTo>
                    <a:cubicBezTo>
                      <a:pt x="4061" y="33"/>
                      <a:pt x="4057" y="33"/>
                      <a:pt x="4053" y="33"/>
                    </a:cubicBezTo>
                    <a:cubicBezTo>
                      <a:pt x="4057" y="30"/>
                      <a:pt x="4061" y="27"/>
                      <a:pt x="4064" y="25"/>
                    </a:cubicBezTo>
                    <a:cubicBezTo>
                      <a:pt x="4061" y="25"/>
                      <a:pt x="4057" y="25"/>
                      <a:pt x="4053" y="25"/>
                    </a:cubicBezTo>
                    <a:cubicBezTo>
                      <a:pt x="4057" y="22"/>
                      <a:pt x="4061" y="19"/>
                      <a:pt x="4064" y="16"/>
                    </a:cubicBezTo>
                    <a:cubicBezTo>
                      <a:pt x="4061" y="16"/>
                      <a:pt x="4057" y="16"/>
                      <a:pt x="4053" y="16"/>
                    </a:cubicBezTo>
                    <a:cubicBezTo>
                      <a:pt x="4057" y="14"/>
                      <a:pt x="4061" y="11"/>
                      <a:pt x="4064" y="8"/>
                    </a:cubicBezTo>
                    <a:cubicBezTo>
                      <a:pt x="4061" y="8"/>
                      <a:pt x="4057" y="8"/>
                      <a:pt x="4053" y="8"/>
                    </a:cubicBezTo>
                    <a:cubicBezTo>
                      <a:pt x="4057" y="5"/>
                      <a:pt x="4061" y="2"/>
                      <a:pt x="4064" y="0"/>
                    </a:cubicBezTo>
                    <a:cubicBezTo>
                      <a:pt x="3445" y="0"/>
                      <a:pt x="2825" y="0"/>
                      <a:pt x="2205" y="0"/>
                    </a:cubicBezTo>
                    <a:cubicBezTo>
                      <a:pt x="2162" y="27"/>
                      <a:pt x="2118" y="54"/>
                      <a:pt x="2074" y="82"/>
                    </a:cubicBezTo>
                    <a:cubicBezTo>
                      <a:pt x="2078" y="82"/>
                      <a:pt x="2083" y="82"/>
                      <a:pt x="2087" y="82"/>
                    </a:cubicBezTo>
                    <a:cubicBezTo>
                      <a:pt x="2083" y="85"/>
                      <a:pt x="2079" y="87"/>
                      <a:pt x="2074" y="90"/>
                    </a:cubicBezTo>
                    <a:cubicBezTo>
                      <a:pt x="2078" y="90"/>
                      <a:pt x="2083" y="90"/>
                      <a:pt x="2087" y="90"/>
                    </a:cubicBezTo>
                    <a:cubicBezTo>
                      <a:pt x="2083" y="93"/>
                      <a:pt x="2079" y="96"/>
                      <a:pt x="2074" y="99"/>
                    </a:cubicBezTo>
                    <a:cubicBezTo>
                      <a:pt x="2078" y="99"/>
                      <a:pt x="2083" y="99"/>
                      <a:pt x="2087" y="99"/>
                    </a:cubicBezTo>
                    <a:cubicBezTo>
                      <a:pt x="2085" y="100"/>
                      <a:pt x="2083" y="101"/>
                      <a:pt x="2081" y="102"/>
                    </a:cubicBezTo>
                    <a:cubicBezTo>
                      <a:pt x="2068" y="102"/>
                      <a:pt x="2055" y="102"/>
                      <a:pt x="2041" y="102"/>
                    </a:cubicBezTo>
                    <a:cubicBezTo>
                      <a:pt x="1936" y="168"/>
                      <a:pt x="1829" y="236"/>
                      <a:pt x="1719" y="304"/>
                    </a:cubicBezTo>
                    <a:cubicBezTo>
                      <a:pt x="1723" y="304"/>
                      <a:pt x="1728" y="304"/>
                      <a:pt x="1732" y="304"/>
                    </a:cubicBezTo>
                    <a:cubicBezTo>
                      <a:pt x="1728" y="307"/>
                      <a:pt x="1723" y="310"/>
                      <a:pt x="1719" y="313"/>
                    </a:cubicBezTo>
                    <a:cubicBezTo>
                      <a:pt x="1723" y="313"/>
                      <a:pt x="1728" y="313"/>
                      <a:pt x="1732" y="313"/>
                    </a:cubicBezTo>
                    <a:cubicBezTo>
                      <a:pt x="1728" y="316"/>
                      <a:pt x="1723" y="318"/>
                      <a:pt x="1719" y="321"/>
                    </a:cubicBezTo>
                    <a:cubicBezTo>
                      <a:pt x="1723" y="321"/>
                      <a:pt x="1728" y="321"/>
                      <a:pt x="1732" y="321"/>
                    </a:cubicBezTo>
                    <a:cubicBezTo>
                      <a:pt x="1729" y="323"/>
                      <a:pt x="1725" y="325"/>
                      <a:pt x="1722" y="327"/>
                    </a:cubicBezTo>
                    <a:cubicBezTo>
                      <a:pt x="1709" y="327"/>
                      <a:pt x="1695" y="327"/>
                      <a:pt x="1682" y="327"/>
                    </a:cubicBezTo>
                    <a:cubicBezTo>
                      <a:pt x="1569" y="398"/>
                      <a:pt x="1453" y="471"/>
                      <a:pt x="1335" y="545"/>
                    </a:cubicBezTo>
                    <a:cubicBezTo>
                      <a:pt x="1339" y="545"/>
                      <a:pt x="1344" y="545"/>
                      <a:pt x="1348" y="545"/>
                    </a:cubicBezTo>
                    <a:cubicBezTo>
                      <a:pt x="1344" y="548"/>
                      <a:pt x="1339" y="551"/>
                      <a:pt x="1335" y="554"/>
                    </a:cubicBezTo>
                    <a:cubicBezTo>
                      <a:pt x="1339" y="554"/>
                      <a:pt x="1344" y="554"/>
                      <a:pt x="1348" y="554"/>
                    </a:cubicBezTo>
                    <a:cubicBezTo>
                      <a:pt x="1344" y="556"/>
                      <a:pt x="1339" y="559"/>
                      <a:pt x="1335" y="562"/>
                    </a:cubicBezTo>
                    <a:cubicBezTo>
                      <a:pt x="1339" y="562"/>
                      <a:pt x="1344" y="562"/>
                      <a:pt x="1348" y="562"/>
                    </a:cubicBezTo>
                    <a:cubicBezTo>
                      <a:pt x="1345" y="564"/>
                      <a:pt x="1342" y="566"/>
                      <a:pt x="1338" y="568"/>
                    </a:cubicBezTo>
                    <a:cubicBezTo>
                      <a:pt x="1325" y="568"/>
                      <a:pt x="1312" y="568"/>
                      <a:pt x="1299" y="568"/>
                    </a:cubicBezTo>
                    <a:cubicBezTo>
                      <a:pt x="1177" y="644"/>
                      <a:pt x="1052" y="723"/>
                      <a:pt x="924" y="803"/>
                    </a:cubicBezTo>
                    <a:cubicBezTo>
                      <a:pt x="929" y="803"/>
                      <a:pt x="933" y="803"/>
                      <a:pt x="938" y="803"/>
                    </a:cubicBezTo>
                    <a:cubicBezTo>
                      <a:pt x="933" y="805"/>
                      <a:pt x="929" y="808"/>
                      <a:pt x="924" y="811"/>
                    </a:cubicBezTo>
                    <a:cubicBezTo>
                      <a:pt x="929" y="811"/>
                      <a:pt x="933" y="811"/>
                      <a:pt x="938" y="811"/>
                    </a:cubicBezTo>
                    <a:cubicBezTo>
                      <a:pt x="933" y="814"/>
                      <a:pt x="929" y="816"/>
                      <a:pt x="924" y="819"/>
                    </a:cubicBezTo>
                    <a:cubicBezTo>
                      <a:pt x="929" y="819"/>
                      <a:pt x="933" y="819"/>
                      <a:pt x="938" y="819"/>
                    </a:cubicBezTo>
                    <a:cubicBezTo>
                      <a:pt x="934" y="821"/>
                      <a:pt x="931" y="823"/>
                      <a:pt x="928" y="825"/>
                    </a:cubicBezTo>
                    <a:cubicBezTo>
                      <a:pt x="915" y="825"/>
                      <a:pt x="902" y="825"/>
                      <a:pt x="888" y="825"/>
                    </a:cubicBezTo>
                    <a:cubicBezTo>
                      <a:pt x="757" y="908"/>
                      <a:pt x="622" y="992"/>
                      <a:pt x="484" y="1079"/>
                    </a:cubicBezTo>
                    <a:cubicBezTo>
                      <a:pt x="488" y="1079"/>
                      <a:pt x="492" y="1079"/>
                      <a:pt x="497" y="1079"/>
                    </a:cubicBezTo>
                    <a:cubicBezTo>
                      <a:pt x="492" y="1081"/>
                      <a:pt x="488" y="1084"/>
                      <a:pt x="484" y="1087"/>
                    </a:cubicBezTo>
                    <a:cubicBezTo>
                      <a:pt x="488" y="1087"/>
                      <a:pt x="492" y="1087"/>
                      <a:pt x="497" y="1087"/>
                    </a:cubicBezTo>
                    <a:cubicBezTo>
                      <a:pt x="492" y="1090"/>
                      <a:pt x="488" y="1092"/>
                      <a:pt x="484" y="1095"/>
                    </a:cubicBezTo>
                    <a:cubicBezTo>
                      <a:pt x="488" y="1095"/>
                      <a:pt x="492" y="1095"/>
                      <a:pt x="497" y="1095"/>
                    </a:cubicBezTo>
                    <a:cubicBezTo>
                      <a:pt x="492" y="1098"/>
                      <a:pt x="488" y="1101"/>
                      <a:pt x="484" y="1104"/>
                    </a:cubicBezTo>
                    <a:cubicBezTo>
                      <a:pt x="488" y="1104"/>
                      <a:pt x="492" y="1104"/>
                      <a:pt x="497" y="1104"/>
                    </a:cubicBezTo>
                    <a:cubicBezTo>
                      <a:pt x="495" y="1105"/>
                      <a:pt x="494" y="1106"/>
                      <a:pt x="492" y="1107"/>
                    </a:cubicBezTo>
                    <a:cubicBezTo>
                      <a:pt x="474" y="1107"/>
                      <a:pt x="457" y="1107"/>
                      <a:pt x="439" y="1107"/>
                    </a:cubicBezTo>
                    <a:cubicBezTo>
                      <a:pt x="296" y="1196"/>
                      <a:pt x="150" y="1288"/>
                      <a:pt x="0" y="1382"/>
                    </a:cubicBezTo>
                    <a:cubicBezTo>
                      <a:pt x="4" y="1382"/>
                      <a:pt x="9" y="1382"/>
                      <a:pt x="13" y="1382"/>
                    </a:cubicBezTo>
                    <a:cubicBezTo>
                      <a:pt x="8" y="1385"/>
                      <a:pt x="4" y="1387"/>
                      <a:pt x="0" y="1390"/>
                    </a:cubicBezTo>
                    <a:cubicBezTo>
                      <a:pt x="4" y="1390"/>
                      <a:pt x="9" y="1390"/>
                      <a:pt x="13" y="1390"/>
                    </a:cubicBezTo>
                    <a:cubicBezTo>
                      <a:pt x="8" y="1393"/>
                      <a:pt x="4" y="1396"/>
                      <a:pt x="0" y="1399"/>
                    </a:cubicBezTo>
                    <a:cubicBezTo>
                      <a:pt x="4" y="1399"/>
                      <a:pt x="9" y="1399"/>
                      <a:pt x="13" y="1399"/>
                    </a:cubicBezTo>
                    <a:cubicBezTo>
                      <a:pt x="8" y="1402"/>
                      <a:pt x="4" y="1404"/>
                      <a:pt x="0" y="1407"/>
                    </a:cubicBezTo>
                    <a:cubicBezTo>
                      <a:pt x="4" y="1407"/>
                      <a:pt x="9" y="1407"/>
                      <a:pt x="13" y="1407"/>
                    </a:cubicBezTo>
                    <a:cubicBezTo>
                      <a:pt x="8" y="1410"/>
                      <a:pt x="4" y="1413"/>
                      <a:pt x="0" y="1415"/>
                    </a:cubicBezTo>
                    <a:cubicBezTo>
                      <a:pt x="4" y="1415"/>
                      <a:pt x="9" y="1415"/>
                      <a:pt x="13" y="1415"/>
                    </a:cubicBezTo>
                    <a:cubicBezTo>
                      <a:pt x="8" y="1418"/>
                      <a:pt x="4" y="1421"/>
                      <a:pt x="0" y="1424"/>
                    </a:cubicBezTo>
                    <a:cubicBezTo>
                      <a:pt x="4" y="1424"/>
                      <a:pt x="9" y="1424"/>
                      <a:pt x="13" y="1424"/>
                    </a:cubicBezTo>
                    <a:cubicBezTo>
                      <a:pt x="8" y="1427"/>
                      <a:pt x="4" y="1429"/>
                      <a:pt x="0" y="1432"/>
                    </a:cubicBezTo>
                    <a:cubicBezTo>
                      <a:pt x="4" y="1432"/>
                      <a:pt x="9" y="1432"/>
                      <a:pt x="13" y="1432"/>
                    </a:cubicBezTo>
                    <a:cubicBezTo>
                      <a:pt x="8" y="1435"/>
                      <a:pt x="4" y="1438"/>
                      <a:pt x="0" y="1440"/>
                    </a:cubicBezTo>
                    <a:cubicBezTo>
                      <a:pt x="492" y="1440"/>
                      <a:pt x="984" y="1440"/>
                      <a:pt x="1477" y="1440"/>
                    </a:cubicBezTo>
                    <a:cubicBezTo>
                      <a:pt x="1608" y="1346"/>
                      <a:pt x="1736" y="1255"/>
                      <a:pt x="1861" y="1165"/>
                    </a:cubicBezTo>
                    <a:cubicBezTo>
                      <a:pt x="1857" y="1165"/>
                      <a:pt x="1853" y="1165"/>
                      <a:pt x="1850" y="1165"/>
                    </a:cubicBezTo>
                    <a:cubicBezTo>
                      <a:pt x="1853" y="1163"/>
                      <a:pt x="1857" y="1159"/>
                      <a:pt x="1861" y="1157"/>
                    </a:cubicBezTo>
                    <a:cubicBezTo>
                      <a:pt x="1857" y="1157"/>
                      <a:pt x="1853" y="1157"/>
                      <a:pt x="1850" y="1157"/>
                    </a:cubicBezTo>
                    <a:cubicBezTo>
                      <a:pt x="1853" y="1154"/>
                      <a:pt x="1857" y="1151"/>
                      <a:pt x="1861" y="1149"/>
                    </a:cubicBezTo>
                    <a:cubicBezTo>
                      <a:pt x="1857" y="1149"/>
                      <a:pt x="1853" y="1149"/>
                      <a:pt x="1850" y="1149"/>
                    </a:cubicBezTo>
                    <a:cubicBezTo>
                      <a:pt x="1853" y="1146"/>
                      <a:pt x="1857" y="1143"/>
                      <a:pt x="1861" y="1140"/>
                    </a:cubicBezTo>
                    <a:cubicBezTo>
                      <a:pt x="1857" y="1140"/>
                      <a:pt x="1853" y="1140"/>
                      <a:pt x="1850" y="1140"/>
                    </a:cubicBezTo>
                    <a:cubicBezTo>
                      <a:pt x="1851" y="1139"/>
                      <a:pt x="1852" y="1138"/>
                      <a:pt x="1854" y="1137"/>
                    </a:cubicBezTo>
                    <a:cubicBezTo>
                      <a:pt x="1896" y="1137"/>
                      <a:pt x="1938" y="1137"/>
                      <a:pt x="1981" y="1137"/>
                    </a:cubicBezTo>
                    <a:cubicBezTo>
                      <a:pt x="1871" y="1217"/>
                      <a:pt x="1759" y="1298"/>
                      <a:pt x="1644" y="1382"/>
                    </a:cubicBezTo>
                    <a:cubicBezTo>
                      <a:pt x="1648" y="1382"/>
                      <a:pt x="1652" y="1382"/>
                      <a:pt x="1656" y="1382"/>
                    </a:cubicBezTo>
                    <a:cubicBezTo>
                      <a:pt x="1652" y="1385"/>
                      <a:pt x="1648" y="1387"/>
                      <a:pt x="1644" y="1390"/>
                    </a:cubicBezTo>
                    <a:cubicBezTo>
                      <a:pt x="1648" y="1390"/>
                      <a:pt x="1652" y="1390"/>
                      <a:pt x="1656" y="1390"/>
                    </a:cubicBezTo>
                    <a:cubicBezTo>
                      <a:pt x="1652" y="1393"/>
                      <a:pt x="1648" y="1396"/>
                      <a:pt x="1644" y="1399"/>
                    </a:cubicBezTo>
                    <a:cubicBezTo>
                      <a:pt x="1648" y="1399"/>
                      <a:pt x="1652" y="1399"/>
                      <a:pt x="1656" y="1399"/>
                    </a:cubicBezTo>
                    <a:cubicBezTo>
                      <a:pt x="1652" y="1402"/>
                      <a:pt x="1648" y="1404"/>
                      <a:pt x="1644" y="1407"/>
                    </a:cubicBezTo>
                    <a:cubicBezTo>
                      <a:pt x="1648" y="1407"/>
                      <a:pt x="1652" y="1407"/>
                      <a:pt x="1656" y="1407"/>
                    </a:cubicBezTo>
                    <a:cubicBezTo>
                      <a:pt x="1652" y="1410"/>
                      <a:pt x="1648" y="1413"/>
                      <a:pt x="1644" y="1415"/>
                    </a:cubicBezTo>
                    <a:cubicBezTo>
                      <a:pt x="1648" y="1415"/>
                      <a:pt x="1652" y="1415"/>
                      <a:pt x="1656" y="1415"/>
                    </a:cubicBezTo>
                    <a:cubicBezTo>
                      <a:pt x="1652" y="1418"/>
                      <a:pt x="1648" y="1421"/>
                      <a:pt x="1644" y="1424"/>
                    </a:cubicBezTo>
                    <a:cubicBezTo>
                      <a:pt x="1648" y="1424"/>
                      <a:pt x="1652" y="1424"/>
                      <a:pt x="1656" y="1424"/>
                    </a:cubicBezTo>
                    <a:cubicBezTo>
                      <a:pt x="1652" y="1427"/>
                      <a:pt x="1648" y="1429"/>
                      <a:pt x="1644" y="1432"/>
                    </a:cubicBezTo>
                    <a:cubicBezTo>
                      <a:pt x="1648" y="1432"/>
                      <a:pt x="1652" y="1432"/>
                      <a:pt x="1656" y="1432"/>
                    </a:cubicBezTo>
                    <a:cubicBezTo>
                      <a:pt x="1652" y="1435"/>
                      <a:pt x="1648" y="1438"/>
                      <a:pt x="1644" y="1440"/>
                    </a:cubicBezTo>
                    <a:cubicBezTo>
                      <a:pt x="2137" y="1440"/>
                      <a:pt x="2629" y="1440"/>
                      <a:pt x="3121" y="1440"/>
                    </a:cubicBezTo>
                    <a:cubicBezTo>
                      <a:pt x="3232" y="1346"/>
                      <a:pt x="3340" y="1255"/>
                      <a:pt x="3445" y="1165"/>
                    </a:cubicBezTo>
                    <a:cubicBezTo>
                      <a:pt x="3441" y="1165"/>
                      <a:pt x="3438" y="1165"/>
                      <a:pt x="3435" y="1165"/>
                    </a:cubicBezTo>
                    <a:cubicBezTo>
                      <a:pt x="3438" y="1163"/>
                      <a:pt x="3442" y="1159"/>
                      <a:pt x="3445" y="1157"/>
                    </a:cubicBezTo>
                    <a:cubicBezTo>
                      <a:pt x="3441" y="1157"/>
                      <a:pt x="3438" y="1157"/>
                      <a:pt x="3435" y="1157"/>
                    </a:cubicBezTo>
                    <a:cubicBezTo>
                      <a:pt x="3438" y="1154"/>
                      <a:pt x="3442" y="1151"/>
                      <a:pt x="3445" y="1149"/>
                    </a:cubicBezTo>
                    <a:cubicBezTo>
                      <a:pt x="3441" y="1149"/>
                      <a:pt x="3438" y="1149"/>
                      <a:pt x="3435" y="1149"/>
                    </a:cubicBezTo>
                    <a:cubicBezTo>
                      <a:pt x="3438" y="1146"/>
                      <a:pt x="3442" y="1143"/>
                      <a:pt x="3445" y="1140"/>
                    </a:cubicBezTo>
                    <a:cubicBezTo>
                      <a:pt x="3441" y="1140"/>
                      <a:pt x="3438" y="1140"/>
                      <a:pt x="3435" y="1140"/>
                    </a:cubicBezTo>
                    <a:cubicBezTo>
                      <a:pt x="3436" y="1139"/>
                      <a:pt x="3437" y="1138"/>
                      <a:pt x="3439" y="1137"/>
                    </a:cubicBezTo>
                    <a:cubicBezTo>
                      <a:pt x="3483" y="1137"/>
                      <a:pt x="3527" y="1137"/>
                      <a:pt x="3571" y="1137"/>
                    </a:cubicBezTo>
                    <a:cubicBezTo>
                      <a:pt x="3479" y="1217"/>
                      <a:pt x="3385" y="1298"/>
                      <a:pt x="3289" y="1382"/>
                    </a:cubicBezTo>
                    <a:cubicBezTo>
                      <a:pt x="3292" y="1382"/>
                      <a:pt x="3295" y="1382"/>
                      <a:pt x="3298" y="1382"/>
                    </a:cubicBezTo>
                    <a:cubicBezTo>
                      <a:pt x="3295" y="1385"/>
                      <a:pt x="3292" y="1387"/>
                      <a:pt x="3289" y="1390"/>
                    </a:cubicBezTo>
                    <a:cubicBezTo>
                      <a:pt x="3292" y="1390"/>
                      <a:pt x="3295" y="1390"/>
                      <a:pt x="3298" y="1390"/>
                    </a:cubicBezTo>
                    <a:cubicBezTo>
                      <a:pt x="3295" y="1393"/>
                      <a:pt x="3292" y="1396"/>
                      <a:pt x="3289" y="1399"/>
                    </a:cubicBezTo>
                    <a:cubicBezTo>
                      <a:pt x="3292" y="1399"/>
                      <a:pt x="3295" y="1399"/>
                      <a:pt x="3298" y="1399"/>
                    </a:cubicBezTo>
                    <a:cubicBezTo>
                      <a:pt x="3295" y="1402"/>
                      <a:pt x="3292" y="1404"/>
                      <a:pt x="3289" y="1407"/>
                    </a:cubicBezTo>
                    <a:cubicBezTo>
                      <a:pt x="3292" y="1407"/>
                      <a:pt x="3295" y="1407"/>
                      <a:pt x="3298" y="1407"/>
                    </a:cubicBezTo>
                    <a:cubicBezTo>
                      <a:pt x="3295" y="1410"/>
                      <a:pt x="3292" y="1413"/>
                      <a:pt x="3289" y="1415"/>
                    </a:cubicBezTo>
                    <a:cubicBezTo>
                      <a:pt x="3292" y="1415"/>
                      <a:pt x="3295" y="1415"/>
                      <a:pt x="3298" y="1415"/>
                    </a:cubicBezTo>
                    <a:cubicBezTo>
                      <a:pt x="3295" y="1418"/>
                      <a:pt x="3292" y="1421"/>
                      <a:pt x="3289" y="1424"/>
                    </a:cubicBezTo>
                    <a:cubicBezTo>
                      <a:pt x="3292" y="1424"/>
                      <a:pt x="3295" y="1424"/>
                      <a:pt x="3298" y="1424"/>
                    </a:cubicBezTo>
                    <a:cubicBezTo>
                      <a:pt x="3295" y="1427"/>
                      <a:pt x="3292" y="1429"/>
                      <a:pt x="3289" y="1432"/>
                    </a:cubicBezTo>
                    <a:cubicBezTo>
                      <a:pt x="3292" y="1432"/>
                      <a:pt x="3295" y="1432"/>
                      <a:pt x="3298" y="1432"/>
                    </a:cubicBezTo>
                    <a:cubicBezTo>
                      <a:pt x="3295" y="1435"/>
                      <a:pt x="3292" y="1438"/>
                      <a:pt x="3289" y="1440"/>
                    </a:cubicBezTo>
                    <a:cubicBezTo>
                      <a:pt x="3781" y="1440"/>
                      <a:pt x="4274" y="1440"/>
                      <a:pt x="4766" y="1440"/>
                    </a:cubicBezTo>
                    <a:cubicBezTo>
                      <a:pt x="4856" y="1347"/>
                      <a:pt x="4943" y="1255"/>
                      <a:pt x="5028" y="1165"/>
                    </a:cubicBezTo>
                    <a:cubicBezTo>
                      <a:pt x="5026" y="1165"/>
                      <a:pt x="5023" y="1165"/>
                      <a:pt x="5020" y="1165"/>
                    </a:cubicBezTo>
                    <a:cubicBezTo>
                      <a:pt x="5023" y="1163"/>
                      <a:pt x="5026" y="1159"/>
                      <a:pt x="5028" y="1157"/>
                    </a:cubicBezTo>
                    <a:cubicBezTo>
                      <a:pt x="5026" y="1157"/>
                      <a:pt x="5023" y="1157"/>
                      <a:pt x="5020" y="1157"/>
                    </a:cubicBezTo>
                    <a:cubicBezTo>
                      <a:pt x="5023" y="1154"/>
                      <a:pt x="5026" y="1151"/>
                      <a:pt x="5028" y="1149"/>
                    </a:cubicBezTo>
                    <a:cubicBezTo>
                      <a:pt x="5026" y="1149"/>
                      <a:pt x="5023" y="1149"/>
                      <a:pt x="5020" y="1149"/>
                    </a:cubicBezTo>
                    <a:cubicBezTo>
                      <a:pt x="5023" y="1146"/>
                      <a:pt x="5026" y="1143"/>
                      <a:pt x="5028" y="1140"/>
                    </a:cubicBezTo>
                    <a:cubicBezTo>
                      <a:pt x="5026" y="1140"/>
                      <a:pt x="5023" y="1140"/>
                      <a:pt x="5020" y="1140"/>
                    </a:cubicBezTo>
                    <a:cubicBezTo>
                      <a:pt x="5021" y="1139"/>
                      <a:pt x="5022" y="1138"/>
                      <a:pt x="5023" y="1137"/>
                    </a:cubicBezTo>
                    <a:cubicBezTo>
                      <a:pt x="5069" y="1137"/>
                      <a:pt x="5115" y="1137"/>
                      <a:pt x="5161" y="1137"/>
                    </a:cubicBezTo>
                    <a:cubicBezTo>
                      <a:pt x="5087" y="1217"/>
                      <a:pt x="5011" y="1298"/>
                      <a:pt x="4933" y="1382"/>
                    </a:cubicBezTo>
                    <a:cubicBezTo>
                      <a:pt x="4936" y="1382"/>
                      <a:pt x="4938" y="1382"/>
                      <a:pt x="4941" y="1382"/>
                    </a:cubicBezTo>
                    <a:cubicBezTo>
                      <a:pt x="4938" y="1385"/>
                      <a:pt x="4936" y="1387"/>
                      <a:pt x="4933" y="1390"/>
                    </a:cubicBezTo>
                    <a:cubicBezTo>
                      <a:pt x="4936" y="1390"/>
                      <a:pt x="4938" y="1390"/>
                      <a:pt x="4941" y="1390"/>
                    </a:cubicBezTo>
                    <a:cubicBezTo>
                      <a:pt x="4938" y="1393"/>
                      <a:pt x="4936" y="1396"/>
                      <a:pt x="4933" y="1399"/>
                    </a:cubicBezTo>
                    <a:cubicBezTo>
                      <a:pt x="4936" y="1399"/>
                      <a:pt x="4938" y="1399"/>
                      <a:pt x="4941" y="1399"/>
                    </a:cubicBezTo>
                    <a:cubicBezTo>
                      <a:pt x="4938" y="1402"/>
                      <a:pt x="4936" y="1404"/>
                      <a:pt x="4933" y="1407"/>
                    </a:cubicBezTo>
                    <a:cubicBezTo>
                      <a:pt x="4936" y="1407"/>
                      <a:pt x="4938" y="1407"/>
                      <a:pt x="4941" y="1407"/>
                    </a:cubicBezTo>
                    <a:cubicBezTo>
                      <a:pt x="4938" y="1410"/>
                      <a:pt x="4936" y="1413"/>
                      <a:pt x="4933" y="1415"/>
                    </a:cubicBezTo>
                    <a:cubicBezTo>
                      <a:pt x="4936" y="1415"/>
                      <a:pt x="4938" y="1415"/>
                      <a:pt x="4941" y="1415"/>
                    </a:cubicBezTo>
                    <a:cubicBezTo>
                      <a:pt x="4938" y="1418"/>
                      <a:pt x="4936" y="1421"/>
                      <a:pt x="4933" y="1424"/>
                    </a:cubicBezTo>
                    <a:cubicBezTo>
                      <a:pt x="4936" y="1424"/>
                      <a:pt x="4938" y="1424"/>
                      <a:pt x="4941" y="1424"/>
                    </a:cubicBezTo>
                    <a:cubicBezTo>
                      <a:pt x="4938" y="1427"/>
                      <a:pt x="4936" y="1429"/>
                      <a:pt x="4933" y="1432"/>
                    </a:cubicBezTo>
                    <a:cubicBezTo>
                      <a:pt x="4936" y="1432"/>
                      <a:pt x="4938" y="1432"/>
                      <a:pt x="4941" y="1432"/>
                    </a:cubicBezTo>
                    <a:cubicBezTo>
                      <a:pt x="4938" y="1435"/>
                      <a:pt x="4936" y="1438"/>
                      <a:pt x="4933" y="1440"/>
                    </a:cubicBezTo>
                    <a:cubicBezTo>
                      <a:pt x="5561" y="1440"/>
                      <a:pt x="6190" y="1440"/>
                      <a:pt x="6818" y="1440"/>
                    </a:cubicBezTo>
                    <a:cubicBezTo>
                      <a:pt x="6882" y="1347"/>
                      <a:pt x="6944" y="1255"/>
                      <a:pt x="7004" y="1165"/>
                    </a:cubicBezTo>
                    <a:cubicBezTo>
                      <a:pt x="7003" y="1165"/>
                      <a:pt x="7001" y="1165"/>
                      <a:pt x="6999" y="1165"/>
                    </a:cubicBezTo>
                    <a:cubicBezTo>
                      <a:pt x="7001" y="1163"/>
                      <a:pt x="7003" y="1159"/>
                      <a:pt x="7004" y="1157"/>
                    </a:cubicBezTo>
                    <a:cubicBezTo>
                      <a:pt x="7003" y="1157"/>
                      <a:pt x="7001" y="1157"/>
                      <a:pt x="6999" y="1157"/>
                    </a:cubicBezTo>
                    <a:cubicBezTo>
                      <a:pt x="7001" y="1154"/>
                      <a:pt x="7003" y="1151"/>
                      <a:pt x="7004" y="1149"/>
                    </a:cubicBezTo>
                    <a:cubicBezTo>
                      <a:pt x="7003" y="1149"/>
                      <a:pt x="7001" y="1149"/>
                      <a:pt x="6999" y="1149"/>
                    </a:cubicBezTo>
                    <a:cubicBezTo>
                      <a:pt x="7001" y="1146"/>
                      <a:pt x="7003" y="1143"/>
                      <a:pt x="7004" y="1140"/>
                    </a:cubicBezTo>
                    <a:cubicBezTo>
                      <a:pt x="7003" y="1140"/>
                      <a:pt x="7001" y="1140"/>
                      <a:pt x="6999" y="1140"/>
                    </a:cubicBezTo>
                    <a:cubicBezTo>
                      <a:pt x="6999" y="1139"/>
                      <a:pt x="7000" y="1138"/>
                      <a:pt x="7001" y="1137"/>
                    </a:cubicBezTo>
                    <a:cubicBezTo>
                      <a:pt x="7008" y="1137"/>
                      <a:pt x="7016" y="1137"/>
                      <a:pt x="7023" y="1137"/>
                    </a:cubicBezTo>
                    <a:cubicBezTo>
                      <a:pt x="7082" y="1051"/>
                      <a:pt x="7139" y="966"/>
                      <a:pt x="7195" y="883"/>
                    </a:cubicBezTo>
                    <a:cubicBezTo>
                      <a:pt x="7193" y="883"/>
                      <a:pt x="7192" y="883"/>
                      <a:pt x="7190" y="883"/>
                    </a:cubicBezTo>
                    <a:cubicBezTo>
                      <a:pt x="7191" y="881"/>
                      <a:pt x="7193" y="878"/>
                      <a:pt x="7195" y="875"/>
                    </a:cubicBezTo>
                    <a:cubicBezTo>
                      <a:pt x="7193" y="875"/>
                      <a:pt x="7192" y="875"/>
                      <a:pt x="7190" y="875"/>
                    </a:cubicBezTo>
                    <a:cubicBezTo>
                      <a:pt x="7191" y="872"/>
                      <a:pt x="7193" y="869"/>
                      <a:pt x="7195" y="867"/>
                    </a:cubicBezTo>
                    <a:cubicBezTo>
                      <a:pt x="7193" y="867"/>
                      <a:pt x="7192" y="867"/>
                      <a:pt x="7190" y="867"/>
                    </a:cubicBezTo>
                    <a:cubicBezTo>
                      <a:pt x="7191" y="865"/>
                      <a:pt x="7192" y="863"/>
                      <a:pt x="7193" y="861"/>
                    </a:cubicBezTo>
                    <a:cubicBezTo>
                      <a:pt x="7238" y="861"/>
                      <a:pt x="7282" y="861"/>
                      <a:pt x="7327" y="861"/>
                    </a:cubicBezTo>
                    <a:cubicBezTo>
                      <a:pt x="7280" y="932"/>
                      <a:pt x="7233" y="1004"/>
                      <a:pt x="7184" y="1079"/>
                    </a:cubicBezTo>
                    <a:cubicBezTo>
                      <a:pt x="7186" y="1079"/>
                      <a:pt x="7188" y="1079"/>
                      <a:pt x="7189" y="1079"/>
                    </a:cubicBezTo>
                    <a:cubicBezTo>
                      <a:pt x="7188" y="1081"/>
                      <a:pt x="7186" y="1084"/>
                      <a:pt x="7184" y="1087"/>
                    </a:cubicBezTo>
                    <a:cubicBezTo>
                      <a:pt x="7186" y="1087"/>
                      <a:pt x="7188" y="1087"/>
                      <a:pt x="7189" y="1087"/>
                    </a:cubicBezTo>
                    <a:cubicBezTo>
                      <a:pt x="7188" y="1090"/>
                      <a:pt x="7186" y="1092"/>
                      <a:pt x="7184" y="1095"/>
                    </a:cubicBezTo>
                    <a:cubicBezTo>
                      <a:pt x="7186" y="1095"/>
                      <a:pt x="7188" y="1095"/>
                      <a:pt x="7189" y="1095"/>
                    </a:cubicBezTo>
                    <a:cubicBezTo>
                      <a:pt x="7188" y="1098"/>
                      <a:pt x="7186" y="1101"/>
                      <a:pt x="7184" y="1104"/>
                    </a:cubicBezTo>
                    <a:cubicBezTo>
                      <a:pt x="7186" y="1104"/>
                      <a:pt x="7188" y="1104"/>
                      <a:pt x="7189" y="1104"/>
                    </a:cubicBezTo>
                    <a:cubicBezTo>
                      <a:pt x="7189" y="1105"/>
                      <a:pt x="7188" y="1106"/>
                      <a:pt x="7187" y="1107"/>
                    </a:cubicBezTo>
                    <a:cubicBezTo>
                      <a:pt x="7180" y="1107"/>
                      <a:pt x="7173" y="1107"/>
                      <a:pt x="7165" y="1107"/>
                    </a:cubicBezTo>
                    <a:cubicBezTo>
                      <a:pt x="7106" y="1196"/>
                      <a:pt x="7046" y="1288"/>
                      <a:pt x="6985" y="1382"/>
                    </a:cubicBezTo>
                    <a:cubicBezTo>
                      <a:pt x="6987" y="1382"/>
                      <a:pt x="6988" y="1382"/>
                      <a:pt x="6990" y="1382"/>
                    </a:cubicBezTo>
                    <a:cubicBezTo>
                      <a:pt x="6988" y="1385"/>
                      <a:pt x="6987" y="1387"/>
                      <a:pt x="6985" y="1390"/>
                    </a:cubicBezTo>
                    <a:cubicBezTo>
                      <a:pt x="6987" y="1390"/>
                      <a:pt x="6988" y="1390"/>
                      <a:pt x="6990" y="1390"/>
                    </a:cubicBezTo>
                    <a:cubicBezTo>
                      <a:pt x="6988" y="1393"/>
                      <a:pt x="6987" y="1396"/>
                      <a:pt x="6985" y="1399"/>
                    </a:cubicBezTo>
                    <a:cubicBezTo>
                      <a:pt x="6987" y="1399"/>
                      <a:pt x="6988" y="1399"/>
                      <a:pt x="6990" y="1399"/>
                    </a:cubicBezTo>
                    <a:cubicBezTo>
                      <a:pt x="6988" y="1402"/>
                      <a:pt x="6987" y="1404"/>
                      <a:pt x="6985" y="1407"/>
                    </a:cubicBezTo>
                    <a:cubicBezTo>
                      <a:pt x="6987" y="1407"/>
                      <a:pt x="6988" y="1407"/>
                      <a:pt x="6990" y="1407"/>
                    </a:cubicBezTo>
                    <a:cubicBezTo>
                      <a:pt x="6988" y="1410"/>
                      <a:pt x="6987" y="1413"/>
                      <a:pt x="6985" y="1415"/>
                    </a:cubicBezTo>
                    <a:cubicBezTo>
                      <a:pt x="6987" y="1415"/>
                      <a:pt x="6988" y="1415"/>
                      <a:pt x="6990" y="1415"/>
                    </a:cubicBezTo>
                    <a:cubicBezTo>
                      <a:pt x="6988" y="1418"/>
                      <a:pt x="6987" y="1421"/>
                      <a:pt x="6985" y="1424"/>
                    </a:cubicBezTo>
                    <a:cubicBezTo>
                      <a:pt x="6987" y="1424"/>
                      <a:pt x="6988" y="1424"/>
                      <a:pt x="6990" y="1424"/>
                    </a:cubicBezTo>
                    <a:cubicBezTo>
                      <a:pt x="6988" y="1427"/>
                      <a:pt x="6987" y="1429"/>
                      <a:pt x="6985" y="1432"/>
                    </a:cubicBezTo>
                    <a:cubicBezTo>
                      <a:pt x="6987" y="1432"/>
                      <a:pt x="6988" y="1432"/>
                      <a:pt x="6990" y="1432"/>
                    </a:cubicBezTo>
                    <a:cubicBezTo>
                      <a:pt x="6988" y="1435"/>
                      <a:pt x="6987" y="1438"/>
                      <a:pt x="6985" y="1440"/>
                    </a:cubicBezTo>
                    <a:cubicBezTo>
                      <a:pt x="9670" y="1440"/>
                      <a:pt x="12355" y="1440"/>
                      <a:pt x="15040" y="1440"/>
                    </a:cubicBezTo>
                    <a:cubicBezTo>
                      <a:pt x="15039" y="1438"/>
                      <a:pt x="15038" y="1435"/>
                      <a:pt x="15037" y="1432"/>
                    </a:cubicBezTo>
                    <a:cubicBezTo>
                      <a:pt x="15038" y="1432"/>
                      <a:pt x="15039" y="1432"/>
                      <a:pt x="15040" y="1432"/>
                    </a:cubicBezTo>
                    <a:cubicBezTo>
                      <a:pt x="15039" y="1429"/>
                      <a:pt x="15038" y="1427"/>
                      <a:pt x="15037" y="1424"/>
                    </a:cubicBezTo>
                    <a:cubicBezTo>
                      <a:pt x="15038" y="1424"/>
                      <a:pt x="15039" y="1424"/>
                      <a:pt x="15040" y="1424"/>
                    </a:cubicBezTo>
                    <a:cubicBezTo>
                      <a:pt x="15039" y="1421"/>
                      <a:pt x="15038" y="1418"/>
                      <a:pt x="15037" y="1415"/>
                    </a:cubicBezTo>
                    <a:cubicBezTo>
                      <a:pt x="15038" y="1415"/>
                      <a:pt x="15039" y="1415"/>
                      <a:pt x="15040" y="1415"/>
                    </a:cubicBezTo>
                    <a:cubicBezTo>
                      <a:pt x="15039" y="1413"/>
                      <a:pt x="15038" y="1410"/>
                      <a:pt x="15037" y="1407"/>
                    </a:cubicBezTo>
                    <a:cubicBezTo>
                      <a:pt x="15038" y="1407"/>
                      <a:pt x="15039" y="1407"/>
                      <a:pt x="15040" y="1407"/>
                    </a:cubicBezTo>
                    <a:cubicBezTo>
                      <a:pt x="15039" y="1404"/>
                      <a:pt x="15038" y="1402"/>
                      <a:pt x="15037" y="1399"/>
                    </a:cubicBezTo>
                    <a:cubicBezTo>
                      <a:pt x="15038" y="1399"/>
                      <a:pt x="15039" y="1399"/>
                      <a:pt x="15040" y="1399"/>
                    </a:cubicBezTo>
                    <a:cubicBezTo>
                      <a:pt x="15039" y="1396"/>
                      <a:pt x="15038" y="1393"/>
                      <a:pt x="15037" y="1390"/>
                    </a:cubicBezTo>
                    <a:cubicBezTo>
                      <a:pt x="15038" y="1390"/>
                      <a:pt x="15039" y="1390"/>
                      <a:pt x="15040" y="1390"/>
                    </a:cubicBezTo>
                    <a:cubicBezTo>
                      <a:pt x="15039" y="1387"/>
                      <a:pt x="15038" y="1385"/>
                      <a:pt x="15037" y="1382"/>
                    </a:cubicBezTo>
                    <a:cubicBezTo>
                      <a:pt x="15038" y="1382"/>
                      <a:pt x="15039" y="1382"/>
                      <a:pt x="15040" y="1382"/>
                    </a:cubicBezTo>
                    <a:cubicBezTo>
                      <a:pt x="15000" y="1288"/>
                      <a:pt x="14961" y="1196"/>
                      <a:pt x="14922" y="1107"/>
                    </a:cubicBezTo>
                    <a:cubicBezTo>
                      <a:pt x="14917" y="1107"/>
                      <a:pt x="14913" y="1107"/>
                      <a:pt x="14908" y="1107"/>
                    </a:cubicBezTo>
                    <a:cubicBezTo>
                      <a:pt x="14907" y="1106"/>
                      <a:pt x="14907" y="1105"/>
                      <a:pt x="14907" y="1104"/>
                    </a:cubicBezTo>
                    <a:cubicBezTo>
                      <a:pt x="14908" y="1104"/>
                      <a:pt x="14909" y="1104"/>
                      <a:pt x="14910" y="1104"/>
                    </a:cubicBezTo>
                    <a:cubicBezTo>
                      <a:pt x="14909" y="1101"/>
                      <a:pt x="14908" y="1098"/>
                      <a:pt x="14907" y="1095"/>
                    </a:cubicBezTo>
                    <a:cubicBezTo>
                      <a:pt x="14908" y="1095"/>
                      <a:pt x="14909" y="1095"/>
                      <a:pt x="14910" y="1095"/>
                    </a:cubicBezTo>
                    <a:cubicBezTo>
                      <a:pt x="14909" y="1092"/>
                      <a:pt x="14908" y="1090"/>
                      <a:pt x="14907" y="1087"/>
                    </a:cubicBezTo>
                    <a:cubicBezTo>
                      <a:pt x="14908" y="1087"/>
                      <a:pt x="14909" y="1087"/>
                      <a:pt x="14910" y="1087"/>
                    </a:cubicBezTo>
                    <a:cubicBezTo>
                      <a:pt x="14909" y="1084"/>
                      <a:pt x="14908" y="1081"/>
                      <a:pt x="14907" y="1079"/>
                    </a:cubicBezTo>
                    <a:cubicBezTo>
                      <a:pt x="14908" y="1079"/>
                      <a:pt x="14909" y="1079"/>
                      <a:pt x="14910" y="1079"/>
                    </a:cubicBezTo>
                    <a:cubicBezTo>
                      <a:pt x="14878" y="1005"/>
                      <a:pt x="14847" y="932"/>
                      <a:pt x="14817" y="861"/>
                    </a:cubicBezTo>
                    <a:cubicBezTo>
                      <a:pt x="14863" y="861"/>
                      <a:pt x="14910" y="861"/>
                      <a:pt x="14957" y="861"/>
                    </a:cubicBezTo>
                    <a:cubicBezTo>
                      <a:pt x="14958" y="863"/>
                      <a:pt x="14959" y="865"/>
                      <a:pt x="14960" y="867"/>
                    </a:cubicBezTo>
                    <a:cubicBezTo>
                      <a:pt x="14958" y="867"/>
                      <a:pt x="14957" y="867"/>
                      <a:pt x="14956" y="867"/>
                    </a:cubicBezTo>
                    <a:cubicBezTo>
                      <a:pt x="14957" y="869"/>
                      <a:pt x="14958" y="872"/>
                      <a:pt x="14960" y="875"/>
                    </a:cubicBezTo>
                    <a:cubicBezTo>
                      <a:pt x="14958" y="875"/>
                      <a:pt x="14957" y="875"/>
                      <a:pt x="14956" y="875"/>
                    </a:cubicBezTo>
                    <a:cubicBezTo>
                      <a:pt x="14957" y="878"/>
                      <a:pt x="14958" y="881"/>
                      <a:pt x="14960" y="883"/>
                    </a:cubicBezTo>
                    <a:cubicBezTo>
                      <a:pt x="14958" y="883"/>
                      <a:pt x="14957" y="883"/>
                      <a:pt x="14956" y="883"/>
                    </a:cubicBezTo>
                    <a:cubicBezTo>
                      <a:pt x="14993" y="966"/>
                      <a:pt x="15031" y="1050"/>
                      <a:pt x="15071" y="1137"/>
                    </a:cubicBezTo>
                    <a:cubicBezTo>
                      <a:pt x="15076" y="1137"/>
                      <a:pt x="15081" y="1137"/>
                      <a:pt x="15086" y="1137"/>
                    </a:cubicBezTo>
                    <a:cubicBezTo>
                      <a:pt x="15086" y="1138"/>
                      <a:pt x="15087" y="1139"/>
                      <a:pt x="15087" y="1140"/>
                    </a:cubicBezTo>
                    <a:cubicBezTo>
                      <a:pt x="15086" y="1140"/>
                      <a:pt x="15085" y="1140"/>
                      <a:pt x="15083" y="1140"/>
                    </a:cubicBezTo>
                    <a:cubicBezTo>
                      <a:pt x="15084" y="1143"/>
                      <a:pt x="15086" y="1146"/>
                      <a:pt x="15087" y="1149"/>
                    </a:cubicBezTo>
                    <a:cubicBezTo>
                      <a:pt x="15086" y="1149"/>
                      <a:pt x="15085" y="1149"/>
                      <a:pt x="15083" y="1149"/>
                    </a:cubicBezTo>
                    <a:cubicBezTo>
                      <a:pt x="15084" y="1151"/>
                      <a:pt x="15086" y="1154"/>
                      <a:pt x="15087" y="1157"/>
                    </a:cubicBezTo>
                    <a:cubicBezTo>
                      <a:pt x="15086" y="1157"/>
                      <a:pt x="15085" y="1157"/>
                      <a:pt x="15083" y="1157"/>
                    </a:cubicBezTo>
                    <a:cubicBezTo>
                      <a:pt x="15084" y="1159"/>
                      <a:pt x="15086" y="1163"/>
                      <a:pt x="15087" y="1165"/>
                    </a:cubicBezTo>
                    <a:cubicBezTo>
                      <a:pt x="15086" y="1165"/>
                      <a:pt x="15085" y="1165"/>
                      <a:pt x="15083" y="1165"/>
                    </a:cubicBezTo>
                    <a:cubicBezTo>
                      <a:pt x="15124" y="1255"/>
                      <a:pt x="15165" y="1347"/>
                      <a:pt x="15208" y="1440"/>
                    </a:cubicBezTo>
                    <a:cubicBezTo>
                      <a:pt x="15836" y="1440"/>
                      <a:pt x="16464" y="1440"/>
                      <a:pt x="17092" y="1440"/>
                    </a:cubicBezTo>
                    <a:cubicBezTo>
                      <a:pt x="17090" y="1438"/>
                      <a:pt x="17088" y="1435"/>
                      <a:pt x="17086" y="1432"/>
                    </a:cubicBezTo>
                    <a:cubicBezTo>
                      <a:pt x="17088" y="1432"/>
                      <a:pt x="17090" y="1432"/>
                      <a:pt x="17092" y="1432"/>
                    </a:cubicBezTo>
                    <a:cubicBezTo>
                      <a:pt x="17090" y="1429"/>
                      <a:pt x="17088" y="1427"/>
                      <a:pt x="17086" y="1424"/>
                    </a:cubicBezTo>
                    <a:cubicBezTo>
                      <a:pt x="17088" y="1424"/>
                      <a:pt x="17090" y="1424"/>
                      <a:pt x="17092" y="1424"/>
                    </a:cubicBezTo>
                    <a:cubicBezTo>
                      <a:pt x="17090" y="1421"/>
                      <a:pt x="17088" y="1418"/>
                      <a:pt x="17086" y="1415"/>
                    </a:cubicBezTo>
                    <a:cubicBezTo>
                      <a:pt x="17088" y="1415"/>
                      <a:pt x="17090" y="1415"/>
                      <a:pt x="17092" y="1415"/>
                    </a:cubicBezTo>
                    <a:cubicBezTo>
                      <a:pt x="17090" y="1413"/>
                      <a:pt x="17088" y="1410"/>
                      <a:pt x="17086" y="1407"/>
                    </a:cubicBezTo>
                    <a:cubicBezTo>
                      <a:pt x="17088" y="1407"/>
                      <a:pt x="17090" y="1407"/>
                      <a:pt x="17092" y="1407"/>
                    </a:cubicBezTo>
                    <a:cubicBezTo>
                      <a:pt x="17090" y="1404"/>
                      <a:pt x="17088" y="1402"/>
                      <a:pt x="17086" y="1399"/>
                    </a:cubicBezTo>
                    <a:cubicBezTo>
                      <a:pt x="17088" y="1399"/>
                      <a:pt x="17090" y="1399"/>
                      <a:pt x="17092" y="1399"/>
                    </a:cubicBezTo>
                    <a:cubicBezTo>
                      <a:pt x="17090" y="1396"/>
                      <a:pt x="17088" y="1393"/>
                      <a:pt x="17086" y="1390"/>
                    </a:cubicBezTo>
                    <a:cubicBezTo>
                      <a:pt x="17088" y="1390"/>
                      <a:pt x="17090" y="1390"/>
                      <a:pt x="17092" y="1390"/>
                    </a:cubicBezTo>
                    <a:cubicBezTo>
                      <a:pt x="17090" y="1387"/>
                      <a:pt x="17088" y="1385"/>
                      <a:pt x="17086" y="1382"/>
                    </a:cubicBezTo>
                    <a:cubicBezTo>
                      <a:pt x="17088" y="1382"/>
                      <a:pt x="17090" y="1382"/>
                      <a:pt x="17092" y="1382"/>
                    </a:cubicBezTo>
                    <a:cubicBezTo>
                      <a:pt x="17033" y="1298"/>
                      <a:pt x="16976" y="1217"/>
                      <a:pt x="16920" y="1137"/>
                    </a:cubicBezTo>
                    <a:cubicBezTo>
                      <a:pt x="16964" y="1137"/>
                      <a:pt x="17009" y="1137"/>
                      <a:pt x="17054" y="1137"/>
                    </a:cubicBezTo>
                    <a:cubicBezTo>
                      <a:pt x="17054" y="1138"/>
                      <a:pt x="17055" y="1139"/>
                      <a:pt x="17056" y="1140"/>
                    </a:cubicBezTo>
                    <a:cubicBezTo>
                      <a:pt x="17054" y="1140"/>
                      <a:pt x="17052" y="1140"/>
                      <a:pt x="17050" y="1140"/>
                    </a:cubicBezTo>
                    <a:cubicBezTo>
                      <a:pt x="17052" y="1143"/>
                      <a:pt x="17054" y="1146"/>
                      <a:pt x="17056" y="1149"/>
                    </a:cubicBezTo>
                    <a:cubicBezTo>
                      <a:pt x="17054" y="1149"/>
                      <a:pt x="17052" y="1149"/>
                      <a:pt x="17050" y="1149"/>
                    </a:cubicBezTo>
                    <a:cubicBezTo>
                      <a:pt x="17052" y="1151"/>
                      <a:pt x="17054" y="1154"/>
                      <a:pt x="17056" y="1157"/>
                    </a:cubicBezTo>
                    <a:cubicBezTo>
                      <a:pt x="17054" y="1157"/>
                      <a:pt x="17052" y="1157"/>
                      <a:pt x="17050" y="1157"/>
                    </a:cubicBezTo>
                    <a:cubicBezTo>
                      <a:pt x="17052" y="1159"/>
                      <a:pt x="17054" y="1163"/>
                      <a:pt x="17056" y="1165"/>
                    </a:cubicBezTo>
                    <a:cubicBezTo>
                      <a:pt x="17054" y="1165"/>
                      <a:pt x="17052" y="1165"/>
                      <a:pt x="17050" y="1165"/>
                    </a:cubicBezTo>
                    <a:cubicBezTo>
                      <a:pt x="17115" y="1255"/>
                      <a:pt x="17181" y="1347"/>
                      <a:pt x="17250" y="1440"/>
                    </a:cubicBezTo>
                    <a:cubicBezTo>
                      <a:pt x="17742" y="1440"/>
                      <a:pt x="18234" y="1440"/>
                      <a:pt x="18727" y="1440"/>
                    </a:cubicBezTo>
                    <a:cubicBezTo>
                      <a:pt x="18724" y="1438"/>
                      <a:pt x="18722" y="1435"/>
                      <a:pt x="18719" y="1432"/>
                    </a:cubicBezTo>
                    <a:cubicBezTo>
                      <a:pt x="18722" y="1432"/>
                      <a:pt x="18724" y="1432"/>
                      <a:pt x="18727" y="1432"/>
                    </a:cubicBezTo>
                    <a:cubicBezTo>
                      <a:pt x="18724" y="1429"/>
                      <a:pt x="18722" y="1427"/>
                      <a:pt x="18719" y="1424"/>
                    </a:cubicBezTo>
                    <a:cubicBezTo>
                      <a:pt x="18722" y="1424"/>
                      <a:pt x="18724" y="1424"/>
                      <a:pt x="18727" y="1424"/>
                    </a:cubicBezTo>
                    <a:cubicBezTo>
                      <a:pt x="18724" y="1421"/>
                      <a:pt x="18722" y="1418"/>
                      <a:pt x="18719" y="1415"/>
                    </a:cubicBezTo>
                    <a:cubicBezTo>
                      <a:pt x="18722" y="1415"/>
                      <a:pt x="18724" y="1415"/>
                      <a:pt x="18727" y="1415"/>
                    </a:cubicBezTo>
                    <a:cubicBezTo>
                      <a:pt x="18724" y="1413"/>
                      <a:pt x="18722" y="1410"/>
                      <a:pt x="18719" y="1407"/>
                    </a:cubicBezTo>
                    <a:cubicBezTo>
                      <a:pt x="18722" y="1407"/>
                      <a:pt x="18724" y="1407"/>
                      <a:pt x="18727" y="1407"/>
                    </a:cubicBezTo>
                    <a:cubicBezTo>
                      <a:pt x="18724" y="1404"/>
                      <a:pt x="18722" y="1402"/>
                      <a:pt x="18719" y="1399"/>
                    </a:cubicBezTo>
                    <a:cubicBezTo>
                      <a:pt x="18722" y="1399"/>
                      <a:pt x="18724" y="1399"/>
                      <a:pt x="18727" y="1399"/>
                    </a:cubicBezTo>
                    <a:cubicBezTo>
                      <a:pt x="18724" y="1396"/>
                      <a:pt x="18722" y="1393"/>
                      <a:pt x="18719" y="1390"/>
                    </a:cubicBezTo>
                    <a:cubicBezTo>
                      <a:pt x="18722" y="1390"/>
                      <a:pt x="18724" y="1390"/>
                      <a:pt x="18727" y="1390"/>
                    </a:cubicBezTo>
                    <a:cubicBezTo>
                      <a:pt x="18724" y="1387"/>
                      <a:pt x="18722" y="1385"/>
                      <a:pt x="18719" y="1382"/>
                    </a:cubicBezTo>
                    <a:cubicBezTo>
                      <a:pt x="18722" y="1382"/>
                      <a:pt x="18724" y="1382"/>
                      <a:pt x="18727" y="1382"/>
                    </a:cubicBezTo>
                    <a:cubicBezTo>
                      <a:pt x="18649" y="1298"/>
                      <a:pt x="18574" y="1217"/>
                      <a:pt x="18500" y="1137"/>
                    </a:cubicBezTo>
                    <a:cubicBezTo>
                      <a:pt x="18546" y="1137"/>
                      <a:pt x="18592" y="1137"/>
                      <a:pt x="18638" y="1137"/>
                    </a:cubicBezTo>
                    <a:cubicBezTo>
                      <a:pt x="18639" y="1138"/>
                      <a:pt x="18640" y="1139"/>
                      <a:pt x="18641" y="1140"/>
                    </a:cubicBezTo>
                    <a:cubicBezTo>
                      <a:pt x="18639" y="1140"/>
                      <a:pt x="18636" y="1140"/>
                      <a:pt x="18633" y="1140"/>
                    </a:cubicBezTo>
                    <a:cubicBezTo>
                      <a:pt x="18636" y="1143"/>
                      <a:pt x="18639" y="1146"/>
                      <a:pt x="18641" y="1149"/>
                    </a:cubicBezTo>
                    <a:cubicBezTo>
                      <a:pt x="18639" y="1149"/>
                      <a:pt x="18636" y="1149"/>
                      <a:pt x="18633" y="1149"/>
                    </a:cubicBezTo>
                    <a:cubicBezTo>
                      <a:pt x="18636" y="1151"/>
                      <a:pt x="18639" y="1154"/>
                      <a:pt x="18641" y="1157"/>
                    </a:cubicBezTo>
                    <a:cubicBezTo>
                      <a:pt x="18639" y="1157"/>
                      <a:pt x="18636" y="1157"/>
                      <a:pt x="18633" y="1157"/>
                    </a:cubicBezTo>
                    <a:cubicBezTo>
                      <a:pt x="18636" y="1159"/>
                      <a:pt x="18639" y="1163"/>
                      <a:pt x="18641" y="1165"/>
                    </a:cubicBezTo>
                    <a:cubicBezTo>
                      <a:pt x="18639" y="1165"/>
                      <a:pt x="18636" y="1165"/>
                      <a:pt x="18633" y="1165"/>
                    </a:cubicBezTo>
                    <a:cubicBezTo>
                      <a:pt x="18718" y="1255"/>
                      <a:pt x="18805" y="1347"/>
                      <a:pt x="18894" y="1440"/>
                    </a:cubicBezTo>
                    <a:cubicBezTo>
                      <a:pt x="19387" y="1440"/>
                      <a:pt x="19879" y="1440"/>
                      <a:pt x="20371" y="1440"/>
                    </a:cubicBezTo>
                    <a:cubicBezTo>
                      <a:pt x="20368" y="1438"/>
                      <a:pt x="20365" y="1435"/>
                      <a:pt x="20362" y="1432"/>
                    </a:cubicBezTo>
                    <a:cubicBezTo>
                      <a:pt x="20365" y="1432"/>
                      <a:pt x="20368" y="1432"/>
                      <a:pt x="20371" y="1432"/>
                    </a:cubicBezTo>
                    <a:cubicBezTo>
                      <a:pt x="20368" y="1429"/>
                      <a:pt x="20365" y="1427"/>
                      <a:pt x="20362" y="1424"/>
                    </a:cubicBezTo>
                    <a:cubicBezTo>
                      <a:pt x="20365" y="1424"/>
                      <a:pt x="20368" y="1424"/>
                      <a:pt x="20371" y="1424"/>
                    </a:cubicBezTo>
                    <a:cubicBezTo>
                      <a:pt x="20368" y="1421"/>
                      <a:pt x="20365" y="1418"/>
                      <a:pt x="20362" y="1415"/>
                    </a:cubicBezTo>
                    <a:cubicBezTo>
                      <a:pt x="20365" y="1415"/>
                      <a:pt x="20368" y="1415"/>
                      <a:pt x="20371" y="1415"/>
                    </a:cubicBezTo>
                    <a:cubicBezTo>
                      <a:pt x="20368" y="1413"/>
                      <a:pt x="20365" y="1410"/>
                      <a:pt x="20362" y="1407"/>
                    </a:cubicBezTo>
                    <a:cubicBezTo>
                      <a:pt x="20365" y="1407"/>
                      <a:pt x="20368" y="1407"/>
                      <a:pt x="20371" y="1407"/>
                    </a:cubicBezTo>
                    <a:cubicBezTo>
                      <a:pt x="20368" y="1404"/>
                      <a:pt x="20365" y="1402"/>
                      <a:pt x="20362" y="1399"/>
                    </a:cubicBezTo>
                    <a:cubicBezTo>
                      <a:pt x="20365" y="1399"/>
                      <a:pt x="20368" y="1399"/>
                      <a:pt x="20371" y="1399"/>
                    </a:cubicBezTo>
                    <a:cubicBezTo>
                      <a:pt x="20368" y="1396"/>
                      <a:pt x="20365" y="1393"/>
                      <a:pt x="20362" y="1390"/>
                    </a:cubicBezTo>
                    <a:cubicBezTo>
                      <a:pt x="20365" y="1390"/>
                      <a:pt x="20368" y="1390"/>
                      <a:pt x="20371" y="1390"/>
                    </a:cubicBezTo>
                    <a:cubicBezTo>
                      <a:pt x="20368" y="1387"/>
                      <a:pt x="20365" y="1385"/>
                      <a:pt x="20362" y="1382"/>
                    </a:cubicBezTo>
                    <a:cubicBezTo>
                      <a:pt x="20365" y="1382"/>
                      <a:pt x="20368" y="1382"/>
                      <a:pt x="20371" y="1382"/>
                    </a:cubicBezTo>
                    <a:cubicBezTo>
                      <a:pt x="20275" y="1298"/>
                      <a:pt x="20182" y="1217"/>
                      <a:pt x="20090" y="1137"/>
                    </a:cubicBezTo>
                    <a:cubicBezTo>
                      <a:pt x="20135" y="1137"/>
                      <a:pt x="20179" y="1137"/>
                      <a:pt x="20223" y="1137"/>
                    </a:cubicBezTo>
                    <a:cubicBezTo>
                      <a:pt x="20224" y="1138"/>
                      <a:pt x="20225" y="1139"/>
                      <a:pt x="20227" y="1140"/>
                    </a:cubicBezTo>
                    <a:cubicBezTo>
                      <a:pt x="20223" y="1140"/>
                      <a:pt x="20220" y="1140"/>
                      <a:pt x="20217" y="1140"/>
                    </a:cubicBezTo>
                    <a:cubicBezTo>
                      <a:pt x="20220" y="1143"/>
                      <a:pt x="20223" y="1146"/>
                      <a:pt x="20227" y="1149"/>
                    </a:cubicBezTo>
                    <a:cubicBezTo>
                      <a:pt x="20223" y="1149"/>
                      <a:pt x="20220" y="1149"/>
                      <a:pt x="20217" y="1149"/>
                    </a:cubicBezTo>
                    <a:cubicBezTo>
                      <a:pt x="20220" y="1151"/>
                      <a:pt x="20223" y="1154"/>
                      <a:pt x="20227" y="1157"/>
                    </a:cubicBezTo>
                    <a:cubicBezTo>
                      <a:pt x="20223" y="1157"/>
                      <a:pt x="20220" y="1157"/>
                      <a:pt x="20217" y="1157"/>
                    </a:cubicBezTo>
                    <a:cubicBezTo>
                      <a:pt x="20220" y="1160"/>
                      <a:pt x="20223" y="1163"/>
                      <a:pt x="20227" y="1165"/>
                    </a:cubicBezTo>
                    <a:cubicBezTo>
                      <a:pt x="20223" y="1165"/>
                      <a:pt x="20220" y="1165"/>
                      <a:pt x="20217" y="1165"/>
                    </a:cubicBezTo>
                    <a:cubicBezTo>
                      <a:pt x="20262" y="1204"/>
                      <a:pt x="20308" y="1243"/>
                      <a:pt x="20354" y="1282"/>
                    </a:cubicBezTo>
                    <a:cubicBezTo>
                      <a:pt x="20367" y="1282"/>
                      <a:pt x="20380" y="1282"/>
                      <a:pt x="20393" y="1282"/>
                    </a:cubicBezTo>
                    <a:cubicBezTo>
                      <a:pt x="20395" y="1284"/>
                      <a:pt x="20397" y="1286"/>
                      <a:pt x="20399" y="1288"/>
                    </a:cubicBezTo>
                    <a:cubicBezTo>
                      <a:pt x="20396" y="1288"/>
                      <a:pt x="20393" y="1288"/>
                      <a:pt x="20390" y="1288"/>
                    </a:cubicBezTo>
                    <a:cubicBezTo>
                      <a:pt x="20393" y="1291"/>
                      <a:pt x="20396" y="1293"/>
                      <a:pt x="20399" y="1296"/>
                    </a:cubicBezTo>
                    <a:cubicBezTo>
                      <a:pt x="20396" y="1296"/>
                      <a:pt x="20393" y="1296"/>
                      <a:pt x="20390" y="1296"/>
                    </a:cubicBezTo>
                    <a:cubicBezTo>
                      <a:pt x="20393" y="1299"/>
                      <a:pt x="20396" y="1302"/>
                      <a:pt x="20399" y="1305"/>
                    </a:cubicBezTo>
                    <a:cubicBezTo>
                      <a:pt x="20396" y="1305"/>
                      <a:pt x="20393" y="1305"/>
                      <a:pt x="20390" y="1305"/>
                    </a:cubicBezTo>
                    <a:cubicBezTo>
                      <a:pt x="20393" y="1307"/>
                      <a:pt x="20396" y="1310"/>
                      <a:pt x="20399" y="1313"/>
                    </a:cubicBezTo>
                    <a:cubicBezTo>
                      <a:pt x="20396" y="1313"/>
                      <a:pt x="20393" y="1313"/>
                      <a:pt x="20390" y="1313"/>
                    </a:cubicBezTo>
                    <a:cubicBezTo>
                      <a:pt x="20439" y="1355"/>
                      <a:pt x="20488" y="1397"/>
                      <a:pt x="20539" y="1440"/>
                    </a:cubicBezTo>
                    <a:cubicBezTo>
                      <a:pt x="21031" y="1440"/>
                      <a:pt x="21523" y="1440"/>
                      <a:pt x="22016" y="1440"/>
                    </a:cubicBezTo>
                    <a:cubicBezTo>
                      <a:pt x="22012" y="1438"/>
                      <a:pt x="22008" y="1435"/>
                      <a:pt x="22004" y="1432"/>
                    </a:cubicBezTo>
                    <a:cubicBezTo>
                      <a:pt x="22008" y="1432"/>
                      <a:pt x="22012" y="1432"/>
                      <a:pt x="22016" y="1432"/>
                    </a:cubicBezTo>
                    <a:cubicBezTo>
                      <a:pt x="22012" y="1429"/>
                      <a:pt x="22008" y="1426"/>
                      <a:pt x="22004" y="1424"/>
                    </a:cubicBezTo>
                    <a:cubicBezTo>
                      <a:pt x="22008" y="1424"/>
                      <a:pt x="22012" y="1424"/>
                      <a:pt x="22016" y="1424"/>
                    </a:cubicBezTo>
                    <a:cubicBezTo>
                      <a:pt x="22012" y="1421"/>
                      <a:pt x="22008" y="1418"/>
                      <a:pt x="22004" y="1415"/>
                    </a:cubicBezTo>
                    <a:cubicBezTo>
                      <a:pt x="22008" y="1415"/>
                      <a:pt x="22012" y="1415"/>
                      <a:pt x="22016" y="1415"/>
                    </a:cubicBezTo>
                    <a:cubicBezTo>
                      <a:pt x="22012" y="1413"/>
                      <a:pt x="22008" y="1410"/>
                      <a:pt x="22004" y="1407"/>
                    </a:cubicBezTo>
                    <a:cubicBezTo>
                      <a:pt x="22008" y="1407"/>
                      <a:pt x="22012" y="1407"/>
                      <a:pt x="22016" y="1407"/>
                    </a:cubicBezTo>
                    <a:cubicBezTo>
                      <a:pt x="22012" y="1404"/>
                      <a:pt x="22008" y="1401"/>
                      <a:pt x="22004" y="1399"/>
                    </a:cubicBezTo>
                    <a:cubicBezTo>
                      <a:pt x="22008" y="1399"/>
                      <a:pt x="22012" y="1399"/>
                      <a:pt x="22016" y="1399"/>
                    </a:cubicBezTo>
                    <a:cubicBezTo>
                      <a:pt x="22012" y="1396"/>
                      <a:pt x="22008" y="1393"/>
                      <a:pt x="22004" y="1390"/>
                    </a:cubicBezTo>
                    <a:cubicBezTo>
                      <a:pt x="22008" y="1390"/>
                      <a:pt x="22012" y="1390"/>
                      <a:pt x="22016" y="1390"/>
                    </a:cubicBezTo>
                    <a:cubicBezTo>
                      <a:pt x="22012" y="1387"/>
                      <a:pt x="22008" y="1385"/>
                      <a:pt x="22004" y="1382"/>
                    </a:cubicBezTo>
                    <a:cubicBezTo>
                      <a:pt x="22008" y="1382"/>
                      <a:pt x="22012" y="1382"/>
                      <a:pt x="22016" y="1382"/>
                    </a:cubicBezTo>
                    <a:cubicBezTo>
                      <a:pt x="21957" y="1339"/>
                      <a:pt x="21899" y="1297"/>
                      <a:pt x="21841" y="1254"/>
                    </a:cubicBezTo>
                    <a:cubicBezTo>
                      <a:pt x="21826" y="1254"/>
                      <a:pt x="21811" y="1254"/>
                      <a:pt x="21796" y="1254"/>
                    </a:cubicBezTo>
                    <a:cubicBezTo>
                      <a:pt x="21793" y="1253"/>
                      <a:pt x="21791" y="1251"/>
                      <a:pt x="21788" y="1249"/>
                    </a:cubicBezTo>
                    <a:cubicBezTo>
                      <a:pt x="21792" y="1249"/>
                      <a:pt x="21795" y="1249"/>
                      <a:pt x="21799" y="1249"/>
                    </a:cubicBezTo>
                    <a:cubicBezTo>
                      <a:pt x="21795" y="1246"/>
                      <a:pt x="21792" y="1243"/>
                      <a:pt x="21788" y="1240"/>
                    </a:cubicBezTo>
                    <a:cubicBezTo>
                      <a:pt x="21792" y="1240"/>
                      <a:pt x="21795" y="1240"/>
                      <a:pt x="21799" y="1240"/>
                    </a:cubicBezTo>
                    <a:cubicBezTo>
                      <a:pt x="21795" y="1238"/>
                      <a:pt x="21792" y="1235"/>
                      <a:pt x="21788" y="1232"/>
                    </a:cubicBezTo>
                    <a:cubicBezTo>
                      <a:pt x="21792" y="1232"/>
                      <a:pt x="21795" y="1232"/>
                      <a:pt x="21799" y="1232"/>
                    </a:cubicBezTo>
                    <a:cubicBezTo>
                      <a:pt x="21795" y="1229"/>
                      <a:pt x="21792" y="1227"/>
                      <a:pt x="21788" y="1224"/>
                    </a:cubicBezTo>
                    <a:cubicBezTo>
                      <a:pt x="21792" y="1224"/>
                      <a:pt x="21795" y="1224"/>
                      <a:pt x="21799" y="1224"/>
                    </a:cubicBezTo>
                    <a:cubicBezTo>
                      <a:pt x="21759" y="1195"/>
                      <a:pt x="21720" y="1166"/>
                      <a:pt x="21681" y="1137"/>
                    </a:cubicBezTo>
                    <a:cubicBezTo>
                      <a:pt x="21737" y="1137"/>
                      <a:pt x="21793" y="1137"/>
                      <a:pt x="21849" y="1137"/>
                    </a:cubicBezTo>
                    <a:cubicBezTo>
                      <a:pt x="21850" y="1138"/>
                      <a:pt x="21852" y="1139"/>
                      <a:pt x="21853" y="1140"/>
                    </a:cubicBezTo>
                    <a:cubicBezTo>
                      <a:pt x="21849" y="1140"/>
                      <a:pt x="21846" y="1140"/>
                      <a:pt x="21842" y="1140"/>
                    </a:cubicBezTo>
                    <a:cubicBezTo>
                      <a:pt x="21845" y="1143"/>
                      <a:pt x="21850" y="1146"/>
                      <a:pt x="21853" y="1149"/>
                    </a:cubicBezTo>
                    <a:cubicBezTo>
                      <a:pt x="21849" y="1149"/>
                      <a:pt x="21846" y="1149"/>
                      <a:pt x="21842" y="1149"/>
                    </a:cubicBezTo>
                    <a:cubicBezTo>
                      <a:pt x="21845" y="1151"/>
                      <a:pt x="21850" y="1154"/>
                      <a:pt x="21853" y="1157"/>
                    </a:cubicBezTo>
                    <a:cubicBezTo>
                      <a:pt x="21849" y="1157"/>
                      <a:pt x="21846" y="1157"/>
                      <a:pt x="21842" y="1157"/>
                    </a:cubicBezTo>
                    <a:cubicBezTo>
                      <a:pt x="21845" y="1159"/>
                      <a:pt x="21850" y="1163"/>
                      <a:pt x="21853" y="1165"/>
                    </a:cubicBezTo>
                    <a:cubicBezTo>
                      <a:pt x="21849" y="1165"/>
                      <a:pt x="21846" y="1165"/>
                      <a:pt x="21842" y="1165"/>
                    </a:cubicBezTo>
                    <a:cubicBezTo>
                      <a:pt x="21967" y="1255"/>
                      <a:pt x="22095" y="1346"/>
                      <a:pt x="22226" y="1440"/>
                    </a:cubicBezTo>
                    <a:cubicBezTo>
                      <a:pt x="22718" y="1440"/>
                      <a:pt x="23211" y="1440"/>
                      <a:pt x="23703" y="1440"/>
                    </a:cubicBezTo>
                    <a:cubicBezTo>
                      <a:pt x="23699" y="1438"/>
                      <a:pt x="23694" y="1435"/>
                      <a:pt x="23690" y="1432"/>
                    </a:cubicBezTo>
                    <a:cubicBezTo>
                      <a:pt x="23694" y="1432"/>
                      <a:pt x="23699" y="1432"/>
                      <a:pt x="23703" y="1432"/>
                    </a:cubicBezTo>
                    <a:cubicBezTo>
                      <a:pt x="23699" y="1429"/>
                      <a:pt x="23694" y="1427"/>
                      <a:pt x="23690" y="1424"/>
                    </a:cubicBezTo>
                    <a:cubicBezTo>
                      <a:pt x="23694" y="1424"/>
                      <a:pt x="23699" y="1424"/>
                      <a:pt x="23703" y="1424"/>
                    </a:cubicBezTo>
                    <a:cubicBezTo>
                      <a:pt x="23699" y="1421"/>
                      <a:pt x="23694" y="1418"/>
                      <a:pt x="23690" y="1415"/>
                    </a:cubicBezTo>
                    <a:cubicBezTo>
                      <a:pt x="23694" y="1415"/>
                      <a:pt x="23699" y="1415"/>
                      <a:pt x="23703" y="1415"/>
                    </a:cubicBezTo>
                    <a:cubicBezTo>
                      <a:pt x="23699" y="1413"/>
                      <a:pt x="23694" y="1410"/>
                      <a:pt x="23690" y="1407"/>
                    </a:cubicBezTo>
                    <a:cubicBezTo>
                      <a:pt x="23694" y="1407"/>
                      <a:pt x="23699" y="1407"/>
                      <a:pt x="23703" y="1407"/>
                    </a:cubicBezTo>
                    <a:cubicBezTo>
                      <a:pt x="23699" y="1404"/>
                      <a:pt x="23694" y="1402"/>
                      <a:pt x="23690" y="1399"/>
                    </a:cubicBezTo>
                    <a:cubicBezTo>
                      <a:pt x="23694" y="1399"/>
                      <a:pt x="23699" y="1399"/>
                      <a:pt x="23703" y="1399"/>
                    </a:cubicBezTo>
                    <a:cubicBezTo>
                      <a:pt x="23699" y="1396"/>
                      <a:pt x="23694" y="1393"/>
                      <a:pt x="23690" y="1390"/>
                    </a:cubicBezTo>
                    <a:cubicBezTo>
                      <a:pt x="23694" y="1390"/>
                      <a:pt x="23699" y="1390"/>
                      <a:pt x="23703" y="1390"/>
                    </a:cubicBezTo>
                    <a:cubicBezTo>
                      <a:pt x="23699" y="1387"/>
                      <a:pt x="23694" y="1385"/>
                      <a:pt x="23690" y="1382"/>
                    </a:cubicBezTo>
                    <a:close/>
                    <a:moveTo>
                      <a:pt x="19769" y="1107"/>
                    </a:moveTo>
                    <a:cubicBezTo>
                      <a:pt x="19725" y="1107"/>
                      <a:pt x="19680" y="1107"/>
                      <a:pt x="19636" y="1107"/>
                    </a:cubicBezTo>
                    <a:cubicBezTo>
                      <a:pt x="19635" y="1106"/>
                      <a:pt x="19634" y="1105"/>
                      <a:pt x="19633" y="1104"/>
                    </a:cubicBezTo>
                    <a:cubicBezTo>
                      <a:pt x="19636" y="1104"/>
                      <a:pt x="19639" y="1104"/>
                      <a:pt x="19642" y="1104"/>
                    </a:cubicBezTo>
                    <a:cubicBezTo>
                      <a:pt x="19639" y="1101"/>
                      <a:pt x="19636" y="1098"/>
                      <a:pt x="19633" y="1095"/>
                    </a:cubicBezTo>
                    <a:cubicBezTo>
                      <a:pt x="19636" y="1095"/>
                      <a:pt x="19639" y="1095"/>
                      <a:pt x="19642" y="1095"/>
                    </a:cubicBezTo>
                    <a:cubicBezTo>
                      <a:pt x="19639" y="1092"/>
                      <a:pt x="19636" y="1090"/>
                      <a:pt x="19633" y="1087"/>
                    </a:cubicBezTo>
                    <a:cubicBezTo>
                      <a:pt x="19636" y="1087"/>
                      <a:pt x="19639" y="1087"/>
                      <a:pt x="19642" y="1087"/>
                    </a:cubicBezTo>
                    <a:cubicBezTo>
                      <a:pt x="19639" y="1084"/>
                      <a:pt x="19636" y="1081"/>
                      <a:pt x="19633" y="1079"/>
                    </a:cubicBezTo>
                    <a:cubicBezTo>
                      <a:pt x="19636" y="1079"/>
                      <a:pt x="19639" y="1079"/>
                      <a:pt x="19642" y="1079"/>
                    </a:cubicBezTo>
                    <a:cubicBezTo>
                      <a:pt x="19561" y="1004"/>
                      <a:pt x="19482" y="932"/>
                      <a:pt x="19404" y="861"/>
                    </a:cubicBezTo>
                    <a:cubicBezTo>
                      <a:pt x="19443" y="861"/>
                      <a:pt x="19483" y="861"/>
                      <a:pt x="19522" y="861"/>
                    </a:cubicBezTo>
                    <a:cubicBezTo>
                      <a:pt x="19525" y="863"/>
                      <a:pt x="19527" y="865"/>
                      <a:pt x="19529" y="867"/>
                    </a:cubicBezTo>
                    <a:cubicBezTo>
                      <a:pt x="19526" y="867"/>
                      <a:pt x="19523" y="867"/>
                      <a:pt x="19520" y="867"/>
                    </a:cubicBezTo>
                    <a:cubicBezTo>
                      <a:pt x="19523" y="869"/>
                      <a:pt x="19526" y="872"/>
                      <a:pt x="19529" y="875"/>
                    </a:cubicBezTo>
                    <a:cubicBezTo>
                      <a:pt x="19526" y="875"/>
                      <a:pt x="19523" y="875"/>
                      <a:pt x="19520" y="875"/>
                    </a:cubicBezTo>
                    <a:cubicBezTo>
                      <a:pt x="19523" y="878"/>
                      <a:pt x="19526" y="881"/>
                      <a:pt x="19529" y="883"/>
                    </a:cubicBezTo>
                    <a:cubicBezTo>
                      <a:pt x="19526" y="883"/>
                      <a:pt x="19523" y="883"/>
                      <a:pt x="19520" y="883"/>
                    </a:cubicBezTo>
                    <a:cubicBezTo>
                      <a:pt x="19600" y="956"/>
                      <a:pt x="19684" y="1031"/>
                      <a:pt x="19769" y="1107"/>
                    </a:cubicBezTo>
                    <a:close/>
                    <a:moveTo>
                      <a:pt x="18198" y="1107"/>
                    </a:moveTo>
                    <a:cubicBezTo>
                      <a:pt x="18152" y="1107"/>
                      <a:pt x="18106" y="1107"/>
                      <a:pt x="18060" y="1107"/>
                    </a:cubicBezTo>
                    <a:cubicBezTo>
                      <a:pt x="18059" y="1106"/>
                      <a:pt x="18058" y="1105"/>
                      <a:pt x="18057" y="1104"/>
                    </a:cubicBezTo>
                    <a:cubicBezTo>
                      <a:pt x="18060" y="1104"/>
                      <a:pt x="18062" y="1104"/>
                      <a:pt x="18065" y="1104"/>
                    </a:cubicBezTo>
                    <a:cubicBezTo>
                      <a:pt x="18062" y="1101"/>
                      <a:pt x="18060" y="1098"/>
                      <a:pt x="18057" y="1095"/>
                    </a:cubicBezTo>
                    <a:cubicBezTo>
                      <a:pt x="18060" y="1095"/>
                      <a:pt x="18062" y="1095"/>
                      <a:pt x="18065" y="1095"/>
                    </a:cubicBezTo>
                    <a:cubicBezTo>
                      <a:pt x="18062" y="1092"/>
                      <a:pt x="18060" y="1090"/>
                      <a:pt x="18057" y="1087"/>
                    </a:cubicBezTo>
                    <a:cubicBezTo>
                      <a:pt x="18060" y="1087"/>
                      <a:pt x="18062" y="1087"/>
                      <a:pt x="18065" y="1087"/>
                    </a:cubicBezTo>
                    <a:cubicBezTo>
                      <a:pt x="18062" y="1084"/>
                      <a:pt x="18060" y="1081"/>
                      <a:pt x="18057" y="1079"/>
                    </a:cubicBezTo>
                    <a:cubicBezTo>
                      <a:pt x="18060" y="1079"/>
                      <a:pt x="18062" y="1079"/>
                      <a:pt x="18065" y="1079"/>
                    </a:cubicBezTo>
                    <a:cubicBezTo>
                      <a:pt x="18000" y="1005"/>
                      <a:pt x="17937" y="932"/>
                      <a:pt x="17875" y="861"/>
                    </a:cubicBezTo>
                    <a:cubicBezTo>
                      <a:pt x="17917" y="861"/>
                      <a:pt x="17959" y="861"/>
                      <a:pt x="18001" y="861"/>
                    </a:cubicBezTo>
                    <a:cubicBezTo>
                      <a:pt x="18002" y="863"/>
                      <a:pt x="18004" y="865"/>
                      <a:pt x="18006" y="867"/>
                    </a:cubicBezTo>
                    <a:cubicBezTo>
                      <a:pt x="18003" y="867"/>
                      <a:pt x="18001" y="867"/>
                      <a:pt x="17998" y="867"/>
                    </a:cubicBezTo>
                    <a:cubicBezTo>
                      <a:pt x="18001" y="869"/>
                      <a:pt x="18003" y="872"/>
                      <a:pt x="18006" y="875"/>
                    </a:cubicBezTo>
                    <a:cubicBezTo>
                      <a:pt x="18003" y="875"/>
                      <a:pt x="18001" y="875"/>
                      <a:pt x="17998" y="875"/>
                    </a:cubicBezTo>
                    <a:cubicBezTo>
                      <a:pt x="18001" y="878"/>
                      <a:pt x="18003" y="881"/>
                      <a:pt x="18006" y="883"/>
                    </a:cubicBezTo>
                    <a:cubicBezTo>
                      <a:pt x="18003" y="883"/>
                      <a:pt x="18001" y="883"/>
                      <a:pt x="17998" y="883"/>
                    </a:cubicBezTo>
                    <a:cubicBezTo>
                      <a:pt x="18063" y="956"/>
                      <a:pt x="18130" y="1031"/>
                      <a:pt x="18198" y="1107"/>
                    </a:cubicBezTo>
                    <a:close/>
                    <a:moveTo>
                      <a:pt x="16627" y="1107"/>
                    </a:moveTo>
                    <a:cubicBezTo>
                      <a:pt x="16580" y="1107"/>
                      <a:pt x="16532" y="1107"/>
                      <a:pt x="16484" y="1107"/>
                    </a:cubicBezTo>
                    <a:cubicBezTo>
                      <a:pt x="16483" y="1106"/>
                      <a:pt x="16483" y="1105"/>
                      <a:pt x="16482" y="1104"/>
                    </a:cubicBezTo>
                    <a:cubicBezTo>
                      <a:pt x="16484" y="1104"/>
                      <a:pt x="16486" y="1104"/>
                      <a:pt x="16487" y="1104"/>
                    </a:cubicBezTo>
                    <a:cubicBezTo>
                      <a:pt x="16486" y="1101"/>
                      <a:pt x="16484" y="1098"/>
                      <a:pt x="16482" y="1095"/>
                    </a:cubicBezTo>
                    <a:cubicBezTo>
                      <a:pt x="16484" y="1095"/>
                      <a:pt x="16486" y="1095"/>
                      <a:pt x="16487" y="1095"/>
                    </a:cubicBezTo>
                    <a:cubicBezTo>
                      <a:pt x="16486" y="1092"/>
                      <a:pt x="16484" y="1090"/>
                      <a:pt x="16482" y="1087"/>
                    </a:cubicBezTo>
                    <a:cubicBezTo>
                      <a:pt x="16484" y="1087"/>
                      <a:pt x="16486" y="1087"/>
                      <a:pt x="16487" y="1087"/>
                    </a:cubicBezTo>
                    <a:cubicBezTo>
                      <a:pt x="16486" y="1084"/>
                      <a:pt x="16484" y="1081"/>
                      <a:pt x="16482" y="1079"/>
                    </a:cubicBezTo>
                    <a:cubicBezTo>
                      <a:pt x="16484" y="1079"/>
                      <a:pt x="16486" y="1079"/>
                      <a:pt x="16487" y="1079"/>
                    </a:cubicBezTo>
                    <a:cubicBezTo>
                      <a:pt x="16439" y="1005"/>
                      <a:pt x="16392" y="932"/>
                      <a:pt x="16346" y="861"/>
                    </a:cubicBezTo>
                    <a:cubicBezTo>
                      <a:pt x="16390" y="861"/>
                      <a:pt x="16434" y="861"/>
                      <a:pt x="16479" y="861"/>
                    </a:cubicBezTo>
                    <a:cubicBezTo>
                      <a:pt x="16480" y="863"/>
                      <a:pt x="16482" y="865"/>
                      <a:pt x="16483" y="867"/>
                    </a:cubicBezTo>
                    <a:cubicBezTo>
                      <a:pt x="16481" y="867"/>
                      <a:pt x="16479" y="867"/>
                      <a:pt x="16477" y="867"/>
                    </a:cubicBezTo>
                    <a:cubicBezTo>
                      <a:pt x="16479" y="869"/>
                      <a:pt x="16481" y="872"/>
                      <a:pt x="16483" y="875"/>
                    </a:cubicBezTo>
                    <a:cubicBezTo>
                      <a:pt x="16481" y="875"/>
                      <a:pt x="16479" y="875"/>
                      <a:pt x="16477" y="875"/>
                    </a:cubicBezTo>
                    <a:cubicBezTo>
                      <a:pt x="16479" y="878"/>
                      <a:pt x="16481" y="881"/>
                      <a:pt x="16483" y="883"/>
                    </a:cubicBezTo>
                    <a:cubicBezTo>
                      <a:pt x="16481" y="883"/>
                      <a:pt x="16479" y="883"/>
                      <a:pt x="16477" y="883"/>
                    </a:cubicBezTo>
                    <a:cubicBezTo>
                      <a:pt x="16526" y="956"/>
                      <a:pt x="16576" y="1031"/>
                      <a:pt x="16627" y="1107"/>
                    </a:cubicBezTo>
                    <a:close/>
                    <a:moveTo>
                      <a:pt x="5667" y="883"/>
                    </a:moveTo>
                    <a:cubicBezTo>
                      <a:pt x="5669" y="881"/>
                      <a:pt x="5672" y="878"/>
                      <a:pt x="5674" y="875"/>
                    </a:cubicBezTo>
                    <a:cubicBezTo>
                      <a:pt x="5671" y="875"/>
                      <a:pt x="5669" y="875"/>
                      <a:pt x="5667" y="875"/>
                    </a:cubicBezTo>
                    <a:cubicBezTo>
                      <a:pt x="5669" y="872"/>
                      <a:pt x="5672" y="869"/>
                      <a:pt x="5674" y="867"/>
                    </a:cubicBezTo>
                    <a:cubicBezTo>
                      <a:pt x="5671" y="867"/>
                      <a:pt x="5669" y="867"/>
                      <a:pt x="5667" y="867"/>
                    </a:cubicBezTo>
                    <a:cubicBezTo>
                      <a:pt x="5668" y="865"/>
                      <a:pt x="5670" y="863"/>
                      <a:pt x="5672" y="861"/>
                    </a:cubicBezTo>
                    <a:cubicBezTo>
                      <a:pt x="5714" y="861"/>
                      <a:pt x="5756" y="861"/>
                      <a:pt x="5797" y="861"/>
                    </a:cubicBezTo>
                    <a:cubicBezTo>
                      <a:pt x="5735" y="932"/>
                      <a:pt x="5672" y="1004"/>
                      <a:pt x="5607" y="1079"/>
                    </a:cubicBezTo>
                    <a:cubicBezTo>
                      <a:pt x="5609" y="1079"/>
                      <a:pt x="5612" y="1079"/>
                      <a:pt x="5614" y="1079"/>
                    </a:cubicBezTo>
                    <a:cubicBezTo>
                      <a:pt x="5612" y="1081"/>
                      <a:pt x="5609" y="1084"/>
                      <a:pt x="5607" y="1087"/>
                    </a:cubicBezTo>
                    <a:cubicBezTo>
                      <a:pt x="5609" y="1087"/>
                      <a:pt x="5612" y="1087"/>
                      <a:pt x="5614" y="1087"/>
                    </a:cubicBezTo>
                    <a:cubicBezTo>
                      <a:pt x="5612" y="1090"/>
                      <a:pt x="5609" y="1092"/>
                      <a:pt x="5607" y="1095"/>
                    </a:cubicBezTo>
                    <a:cubicBezTo>
                      <a:pt x="5609" y="1095"/>
                      <a:pt x="5612" y="1095"/>
                      <a:pt x="5614" y="1095"/>
                    </a:cubicBezTo>
                    <a:cubicBezTo>
                      <a:pt x="5612" y="1098"/>
                      <a:pt x="5609" y="1101"/>
                      <a:pt x="5607" y="1104"/>
                    </a:cubicBezTo>
                    <a:cubicBezTo>
                      <a:pt x="5609" y="1104"/>
                      <a:pt x="5612" y="1104"/>
                      <a:pt x="5614" y="1104"/>
                    </a:cubicBezTo>
                    <a:cubicBezTo>
                      <a:pt x="5613" y="1105"/>
                      <a:pt x="5612" y="1106"/>
                      <a:pt x="5611" y="1107"/>
                    </a:cubicBezTo>
                    <a:cubicBezTo>
                      <a:pt x="5565" y="1107"/>
                      <a:pt x="5519" y="1107"/>
                      <a:pt x="5473" y="1107"/>
                    </a:cubicBezTo>
                    <a:cubicBezTo>
                      <a:pt x="5541" y="1031"/>
                      <a:pt x="5609" y="956"/>
                      <a:pt x="5674" y="883"/>
                    </a:cubicBezTo>
                    <a:cubicBezTo>
                      <a:pt x="5671" y="883"/>
                      <a:pt x="5669" y="883"/>
                      <a:pt x="5667" y="883"/>
                    </a:cubicBezTo>
                    <a:close/>
                    <a:moveTo>
                      <a:pt x="4157" y="883"/>
                    </a:moveTo>
                    <a:cubicBezTo>
                      <a:pt x="4160" y="881"/>
                      <a:pt x="4163" y="878"/>
                      <a:pt x="4166" y="875"/>
                    </a:cubicBezTo>
                    <a:cubicBezTo>
                      <a:pt x="4163" y="875"/>
                      <a:pt x="4160" y="875"/>
                      <a:pt x="4157" y="875"/>
                    </a:cubicBezTo>
                    <a:cubicBezTo>
                      <a:pt x="4160" y="872"/>
                      <a:pt x="4163" y="869"/>
                      <a:pt x="4166" y="867"/>
                    </a:cubicBezTo>
                    <a:cubicBezTo>
                      <a:pt x="4163" y="867"/>
                      <a:pt x="4160" y="867"/>
                      <a:pt x="4157" y="867"/>
                    </a:cubicBezTo>
                    <a:cubicBezTo>
                      <a:pt x="4159" y="865"/>
                      <a:pt x="4161" y="863"/>
                      <a:pt x="4163" y="861"/>
                    </a:cubicBezTo>
                    <a:cubicBezTo>
                      <a:pt x="4198" y="861"/>
                      <a:pt x="4233" y="861"/>
                      <a:pt x="4268" y="861"/>
                    </a:cubicBezTo>
                    <a:cubicBezTo>
                      <a:pt x="4190" y="932"/>
                      <a:pt x="4111" y="1005"/>
                      <a:pt x="4029" y="1079"/>
                    </a:cubicBezTo>
                    <a:cubicBezTo>
                      <a:pt x="4032" y="1079"/>
                      <a:pt x="4035" y="1079"/>
                      <a:pt x="4038" y="1079"/>
                    </a:cubicBezTo>
                    <a:cubicBezTo>
                      <a:pt x="4035" y="1081"/>
                      <a:pt x="4032" y="1084"/>
                      <a:pt x="4029" y="1087"/>
                    </a:cubicBezTo>
                    <a:cubicBezTo>
                      <a:pt x="4032" y="1087"/>
                      <a:pt x="4035" y="1087"/>
                      <a:pt x="4038" y="1087"/>
                    </a:cubicBezTo>
                    <a:cubicBezTo>
                      <a:pt x="4035" y="1090"/>
                      <a:pt x="4032" y="1092"/>
                      <a:pt x="4029" y="1095"/>
                    </a:cubicBezTo>
                    <a:cubicBezTo>
                      <a:pt x="4032" y="1095"/>
                      <a:pt x="4035" y="1095"/>
                      <a:pt x="4038" y="1095"/>
                    </a:cubicBezTo>
                    <a:cubicBezTo>
                      <a:pt x="4035" y="1098"/>
                      <a:pt x="4032" y="1101"/>
                      <a:pt x="4029" y="1104"/>
                    </a:cubicBezTo>
                    <a:cubicBezTo>
                      <a:pt x="4032" y="1104"/>
                      <a:pt x="4035" y="1104"/>
                      <a:pt x="4038" y="1104"/>
                    </a:cubicBezTo>
                    <a:cubicBezTo>
                      <a:pt x="4037" y="1105"/>
                      <a:pt x="4036" y="1106"/>
                      <a:pt x="4035" y="1107"/>
                    </a:cubicBezTo>
                    <a:cubicBezTo>
                      <a:pt x="3996" y="1107"/>
                      <a:pt x="3956" y="1107"/>
                      <a:pt x="3917" y="1107"/>
                    </a:cubicBezTo>
                    <a:cubicBezTo>
                      <a:pt x="4002" y="1031"/>
                      <a:pt x="4085" y="956"/>
                      <a:pt x="4166" y="883"/>
                    </a:cubicBezTo>
                    <a:cubicBezTo>
                      <a:pt x="4163" y="883"/>
                      <a:pt x="4160" y="883"/>
                      <a:pt x="4157" y="883"/>
                    </a:cubicBezTo>
                    <a:close/>
                    <a:moveTo>
                      <a:pt x="3668" y="626"/>
                    </a:moveTo>
                    <a:cubicBezTo>
                      <a:pt x="3671" y="624"/>
                      <a:pt x="3675" y="621"/>
                      <a:pt x="3678" y="618"/>
                    </a:cubicBezTo>
                    <a:cubicBezTo>
                      <a:pt x="3675" y="618"/>
                      <a:pt x="3672" y="618"/>
                      <a:pt x="3668" y="618"/>
                    </a:cubicBezTo>
                    <a:cubicBezTo>
                      <a:pt x="3671" y="615"/>
                      <a:pt x="3675" y="613"/>
                      <a:pt x="3678" y="610"/>
                    </a:cubicBezTo>
                    <a:cubicBezTo>
                      <a:pt x="3675" y="610"/>
                      <a:pt x="3672" y="610"/>
                      <a:pt x="3668" y="610"/>
                    </a:cubicBezTo>
                    <a:cubicBezTo>
                      <a:pt x="3671" y="608"/>
                      <a:pt x="3673" y="606"/>
                      <a:pt x="3676" y="604"/>
                    </a:cubicBezTo>
                    <a:cubicBezTo>
                      <a:pt x="3719" y="604"/>
                      <a:pt x="3763" y="604"/>
                      <a:pt x="3806" y="604"/>
                    </a:cubicBezTo>
                    <a:cubicBezTo>
                      <a:pt x="3727" y="669"/>
                      <a:pt x="3648" y="735"/>
                      <a:pt x="3566" y="803"/>
                    </a:cubicBezTo>
                    <a:cubicBezTo>
                      <a:pt x="3569" y="803"/>
                      <a:pt x="3572" y="803"/>
                      <a:pt x="3576" y="803"/>
                    </a:cubicBezTo>
                    <a:cubicBezTo>
                      <a:pt x="3572" y="805"/>
                      <a:pt x="3569" y="808"/>
                      <a:pt x="3566" y="811"/>
                    </a:cubicBezTo>
                    <a:cubicBezTo>
                      <a:pt x="3569" y="811"/>
                      <a:pt x="3572" y="811"/>
                      <a:pt x="3576" y="811"/>
                    </a:cubicBezTo>
                    <a:cubicBezTo>
                      <a:pt x="3572" y="814"/>
                      <a:pt x="3569" y="816"/>
                      <a:pt x="3566" y="819"/>
                    </a:cubicBezTo>
                    <a:cubicBezTo>
                      <a:pt x="3569" y="819"/>
                      <a:pt x="3572" y="819"/>
                      <a:pt x="3576" y="819"/>
                    </a:cubicBezTo>
                    <a:cubicBezTo>
                      <a:pt x="3573" y="821"/>
                      <a:pt x="3571" y="823"/>
                      <a:pt x="3569" y="825"/>
                    </a:cubicBezTo>
                    <a:cubicBezTo>
                      <a:pt x="3523" y="825"/>
                      <a:pt x="3478" y="825"/>
                      <a:pt x="3433" y="825"/>
                    </a:cubicBezTo>
                    <a:cubicBezTo>
                      <a:pt x="3516" y="758"/>
                      <a:pt x="3599" y="691"/>
                      <a:pt x="3678" y="626"/>
                    </a:cubicBezTo>
                    <a:cubicBezTo>
                      <a:pt x="3675" y="626"/>
                      <a:pt x="3672" y="626"/>
                      <a:pt x="3668" y="626"/>
                    </a:cubicBezTo>
                    <a:close/>
                    <a:moveTo>
                      <a:pt x="3666" y="386"/>
                    </a:moveTo>
                    <a:cubicBezTo>
                      <a:pt x="3670" y="383"/>
                      <a:pt x="3674" y="380"/>
                      <a:pt x="3677" y="378"/>
                    </a:cubicBezTo>
                    <a:cubicBezTo>
                      <a:pt x="3674" y="378"/>
                      <a:pt x="3670" y="378"/>
                      <a:pt x="3666" y="378"/>
                    </a:cubicBezTo>
                    <a:cubicBezTo>
                      <a:pt x="3670" y="375"/>
                      <a:pt x="3674" y="372"/>
                      <a:pt x="3677" y="369"/>
                    </a:cubicBezTo>
                    <a:cubicBezTo>
                      <a:pt x="3674" y="369"/>
                      <a:pt x="3670" y="369"/>
                      <a:pt x="3666" y="369"/>
                    </a:cubicBezTo>
                    <a:cubicBezTo>
                      <a:pt x="3669" y="367"/>
                      <a:pt x="3672" y="365"/>
                      <a:pt x="3674" y="363"/>
                    </a:cubicBezTo>
                    <a:cubicBezTo>
                      <a:pt x="3708" y="363"/>
                      <a:pt x="3742" y="363"/>
                      <a:pt x="3776" y="363"/>
                    </a:cubicBezTo>
                    <a:cubicBezTo>
                      <a:pt x="3701" y="423"/>
                      <a:pt x="3625" y="483"/>
                      <a:pt x="3547" y="545"/>
                    </a:cubicBezTo>
                    <a:cubicBezTo>
                      <a:pt x="3550" y="545"/>
                      <a:pt x="3554" y="545"/>
                      <a:pt x="3557" y="545"/>
                    </a:cubicBezTo>
                    <a:cubicBezTo>
                      <a:pt x="3554" y="548"/>
                      <a:pt x="3550" y="551"/>
                      <a:pt x="3547" y="554"/>
                    </a:cubicBezTo>
                    <a:cubicBezTo>
                      <a:pt x="3550" y="554"/>
                      <a:pt x="3554" y="554"/>
                      <a:pt x="3557" y="554"/>
                    </a:cubicBezTo>
                    <a:cubicBezTo>
                      <a:pt x="3554" y="556"/>
                      <a:pt x="3550" y="559"/>
                      <a:pt x="3547" y="562"/>
                    </a:cubicBezTo>
                    <a:cubicBezTo>
                      <a:pt x="3550" y="562"/>
                      <a:pt x="3554" y="562"/>
                      <a:pt x="3557" y="562"/>
                    </a:cubicBezTo>
                    <a:cubicBezTo>
                      <a:pt x="3555" y="564"/>
                      <a:pt x="3552" y="566"/>
                      <a:pt x="3549" y="568"/>
                    </a:cubicBezTo>
                    <a:cubicBezTo>
                      <a:pt x="3514" y="568"/>
                      <a:pt x="3479" y="568"/>
                      <a:pt x="3444" y="568"/>
                    </a:cubicBezTo>
                    <a:cubicBezTo>
                      <a:pt x="3523" y="506"/>
                      <a:pt x="3601" y="445"/>
                      <a:pt x="3677" y="386"/>
                    </a:cubicBezTo>
                    <a:cubicBezTo>
                      <a:pt x="3674" y="386"/>
                      <a:pt x="3670" y="386"/>
                      <a:pt x="3666" y="386"/>
                    </a:cubicBezTo>
                    <a:close/>
                    <a:moveTo>
                      <a:pt x="11561" y="304"/>
                    </a:moveTo>
                    <a:cubicBezTo>
                      <a:pt x="11561" y="307"/>
                      <a:pt x="11561" y="310"/>
                      <a:pt x="11560" y="313"/>
                    </a:cubicBezTo>
                    <a:cubicBezTo>
                      <a:pt x="11561" y="313"/>
                      <a:pt x="11561" y="313"/>
                      <a:pt x="11561" y="313"/>
                    </a:cubicBezTo>
                    <a:cubicBezTo>
                      <a:pt x="11561" y="316"/>
                      <a:pt x="11561" y="318"/>
                      <a:pt x="11560" y="321"/>
                    </a:cubicBezTo>
                    <a:cubicBezTo>
                      <a:pt x="11561" y="321"/>
                      <a:pt x="11561" y="321"/>
                      <a:pt x="11561" y="321"/>
                    </a:cubicBezTo>
                    <a:cubicBezTo>
                      <a:pt x="11561" y="323"/>
                      <a:pt x="11561" y="325"/>
                      <a:pt x="11561" y="327"/>
                    </a:cubicBezTo>
                    <a:cubicBezTo>
                      <a:pt x="11514" y="327"/>
                      <a:pt x="11467" y="327"/>
                      <a:pt x="11420" y="327"/>
                    </a:cubicBezTo>
                    <a:cubicBezTo>
                      <a:pt x="11424" y="271"/>
                      <a:pt x="11427" y="215"/>
                      <a:pt x="11431" y="161"/>
                    </a:cubicBezTo>
                    <a:cubicBezTo>
                      <a:pt x="11431" y="161"/>
                      <a:pt x="11431" y="161"/>
                      <a:pt x="11431" y="161"/>
                    </a:cubicBezTo>
                    <a:cubicBezTo>
                      <a:pt x="11431" y="158"/>
                      <a:pt x="11431" y="155"/>
                      <a:pt x="11431" y="153"/>
                    </a:cubicBezTo>
                    <a:cubicBezTo>
                      <a:pt x="11431" y="153"/>
                      <a:pt x="11431" y="153"/>
                      <a:pt x="11431" y="153"/>
                    </a:cubicBezTo>
                    <a:cubicBezTo>
                      <a:pt x="11431" y="150"/>
                      <a:pt x="11431" y="147"/>
                      <a:pt x="11431" y="144"/>
                    </a:cubicBezTo>
                    <a:cubicBezTo>
                      <a:pt x="11431" y="144"/>
                      <a:pt x="11431" y="144"/>
                      <a:pt x="11431" y="144"/>
                    </a:cubicBezTo>
                    <a:cubicBezTo>
                      <a:pt x="11431" y="143"/>
                      <a:pt x="11431" y="141"/>
                      <a:pt x="11431" y="140"/>
                    </a:cubicBezTo>
                    <a:cubicBezTo>
                      <a:pt x="11477" y="140"/>
                      <a:pt x="11522" y="140"/>
                      <a:pt x="11568" y="140"/>
                    </a:cubicBezTo>
                    <a:cubicBezTo>
                      <a:pt x="11565" y="194"/>
                      <a:pt x="11563" y="249"/>
                      <a:pt x="11560" y="304"/>
                    </a:cubicBezTo>
                    <a:lnTo>
                      <a:pt x="11561" y="304"/>
                    </a:lnTo>
                    <a:close/>
                    <a:moveTo>
                      <a:pt x="20765" y="386"/>
                    </a:moveTo>
                    <a:cubicBezTo>
                      <a:pt x="20761" y="386"/>
                      <a:pt x="20757" y="386"/>
                      <a:pt x="20753" y="386"/>
                    </a:cubicBezTo>
                    <a:cubicBezTo>
                      <a:pt x="20836" y="445"/>
                      <a:pt x="20921" y="506"/>
                      <a:pt x="21007" y="568"/>
                    </a:cubicBezTo>
                    <a:cubicBezTo>
                      <a:pt x="20974" y="568"/>
                      <a:pt x="20940" y="568"/>
                      <a:pt x="20906" y="568"/>
                    </a:cubicBezTo>
                    <a:cubicBezTo>
                      <a:pt x="20903" y="566"/>
                      <a:pt x="20900" y="564"/>
                      <a:pt x="20897" y="562"/>
                    </a:cubicBezTo>
                    <a:cubicBezTo>
                      <a:pt x="20901" y="562"/>
                      <a:pt x="20905" y="562"/>
                      <a:pt x="20909" y="562"/>
                    </a:cubicBezTo>
                    <a:cubicBezTo>
                      <a:pt x="20905" y="559"/>
                      <a:pt x="20901" y="556"/>
                      <a:pt x="20897" y="554"/>
                    </a:cubicBezTo>
                    <a:cubicBezTo>
                      <a:pt x="20901" y="554"/>
                      <a:pt x="20905" y="554"/>
                      <a:pt x="20909" y="554"/>
                    </a:cubicBezTo>
                    <a:cubicBezTo>
                      <a:pt x="20905" y="551"/>
                      <a:pt x="20901" y="548"/>
                      <a:pt x="20897" y="545"/>
                    </a:cubicBezTo>
                    <a:cubicBezTo>
                      <a:pt x="20901" y="545"/>
                      <a:pt x="20905" y="545"/>
                      <a:pt x="20909" y="545"/>
                    </a:cubicBezTo>
                    <a:cubicBezTo>
                      <a:pt x="20824" y="483"/>
                      <a:pt x="20741" y="423"/>
                      <a:pt x="20659" y="363"/>
                    </a:cubicBezTo>
                    <a:cubicBezTo>
                      <a:pt x="20691" y="363"/>
                      <a:pt x="20724" y="363"/>
                      <a:pt x="20756" y="363"/>
                    </a:cubicBezTo>
                    <a:cubicBezTo>
                      <a:pt x="20759" y="365"/>
                      <a:pt x="20762" y="367"/>
                      <a:pt x="20765" y="369"/>
                    </a:cubicBezTo>
                    <a:cubicBezTo>
                      <a:pt x="20761" y="369"/>
                      <a:pt x="20757" y="369"/>
                      <a:pt x="20753" y="369"/>
                    </a:cubicBezTo>
                    <a:cubicBezTo>
                      <a:pt x="20757" y="372"/>
                      <a:pt x="20761" y="375"/>
                      <a:pt x="20765" y="378"/>
                    </a:cubicBezTo>
                    <a:cubicBezTo>
                      <a:pt x="20761" y="378"/>
                      <a:pt x="20757" y="378"/>
                      <a:pt x="20753" y="378"/>
                    </a:cubicBezTo>
                    <a:cubicBezTo>
                      <a:pt x="20757" y="380"/>
                      <a:pt x="20761" y="383"/>
                      <a:pt x="20765" y="386"/>
                    </a:cubicBezTo>
                    <a:close/>
                    <a:moveTo>
                      <a:pt x="19967" y="626"/>
                    </a:moveTo>
                    <a:cubicBezTo>
                      <a:pt x="19963" y="626"/>
                      <a:pt x="19960" y="626"/>
                      <a:pt x="19956" y="626"/>
                    </a:cubicBezTo>
                    <a:cubicBezTo>
                      <a:pt x="20036" y="691"/>
                      <a:pt x="20117" y="758"/>
                      <a:pt x="20200" y="825"/>
                    </a:cubicBezTo>
                    <a:cubicBezTo>
                      <a:pt x="20162" y="825"/>
                      <a:pt x="20124" y="825"/>
                      <a:pt x="20086" y="825"/>
                    </a:cubicBezTo>
                    <a:cubicBezTo>
                      <a:pt x="20084" y="823"/>
                      <a:pt x="20082" y="821"/>
                      <a:pt x="20079" y="819"/>
                    </a:cubicBezTo>
                    <a:cubicBezTo>
                      <a:pt x="20083" y="819"/>
                      <a:pt x="20086" y="819"/>
                      <a:pt x="20090" y="819"/>
                    </a:cubicBezTo>
                    <a:cubicBezTo>
                      <a:pt x="20086" y="816"/>
                      <a:pt x="20083" y="814"/>
                      <a:pt x="20079" y="811"/>
                    </a:cubicBezTo>
                    <a:cubicBezTo>
                      <a:pt x="20083" y="811"/>
                      <a:pt x="20086" y="811"/>
                      <a:pt x="20090" y="811"/>
                    </a:cubicBezTo>
                    <a:cubicBezTo>
                      <a:pt x="20086" y="808"/>
                      <a:pt x="20083" y="805"/>
                      <a:pt x="20079" y="803"/>
                    </a:cubicBezTo>
                    <a:cubicBezTo>
                      <a:pt x="20083" y="803"/>
                      <a:pt x="20086" y="803"/>
                      <a:pt x="20090" y="803"/>
                    </a:cubicBezTo>
                    <a:cubicBezTo>
                      <a:pt x="20008" y="735"/>
                      <a:pt x="19929" y="669"/>
                      <a:pt x="19850" y="604"/>
                    </a:cubicBezTo>
                    <a:cubicBezTo>
                      <a:pt x="19886" y="604"/>
                      <a:pt x="19923" y="604"/>
                      <a:pt x="19959" y="604"/>
                    </a:cubicBezTo>
                    <a:cubicBezTo>
                      <a:pt x="19961" y="606"/>
                      <a:pt x="19964" y="608"/>
                      <a:pt x="19967" y="610"/>
                    </a:cubicBezTo>
                    <a:cubicBezTo>
                      <a:pt x="19963" y="610"/>
                      <a:pt x="19960" y="610"/>
                      <a:pt x="19956" y="610"/>
                    </a:cubicBezTo>
                    <a:cubicBezTo>
                      <a:pt x="19960" y="613"/>
                      <a:pt x="19963" y="615"/>
                      <a:pt x="19967" y="618"/>
                    </a:cubicBezTo>
                    <a:cubicBezTo>
                      <a:pt x="19963" y="618"/>
                      <a:pt x="19960" y="618"/>
                      <a:pt x="19956" y="618"/>
                    </a:cubicBezTo>
                    <a:cubicBezTo>
                      <a:pt x="19960" y="621"/>
                      <a:pt x="19963" y="624"/>
                      <a:pt x="19967" y="626"/>
                    </a:cubicBezTo>
                    <a:close/>
                    <a:moveTo>
                      <a:pt x="7929" y="554"/>
                    </a:moveTo>
                    <a:cubicBezTo>
                      <a:pt x="7928" y="556"/>
                      <a:pt x="7926" y="559"/>
                      <a:pt x="7924" y="562"/>
                    </a:cubicBezTo>
                    <a:cubicBezTo>
                      <a:pt x="7926" y="562"/>
                      <a:pt x="7928" y="562"/>
                      <a:pt x="7929" y="562"/>
                    </a:cubicBezTo>
                    <a:cubicBezTo>
                      <a:pt x="7928" y="564"/>
                      <a:pt x="7927" y="566"/>
                      <a:pt x="7926" y="568"/>
                    </a:cubicBezTo>
                    <a:cubicBezTo>
                      <a:pt x="7883" y="568"/>
                      <a:pt x="7840" y="568"/>
                      <a:pt x="7798" y="568"/>
                    </a:cubicBezTo>
                    <a:cubicBezTo>
                      <a:pt x="7836" y="506"/>
                      <a:pt x="7874" y="445"/>
                      <a:pt x="7910" y="386"/>
                    </a:cubicBezTo>
                    <a:cubicBezTo>
                      <a:pt x="7909" y="386"/>
                      <a:pt x="7907" y="386"/>
                      <a:pt x="7905" y="386"/>
                    </a:cubicBezTo>
                    <a:cubicBezTo>
                      <a:pt x="7907" y="383"/>
                      <a:pt x="7909" y="380"/>
                      <a:pt x="7910" y="378"/>
                    </a:cubicBezTo>
                    <a:cubicBezTo>
                      <a:pt x="7909" y="378"/>
                      <a:pt x="7907" y="378"/>
                      <a:pt x="7905" y="378"/>
                    </a:cubicBezTo>
                    <a:cubicBezTo>
                      <a:pt x="7907" y="375"/>
                      <a:pt x="7909" y="372"/>
                      <a:pt x="7910" y="369"/>
                    </a:cubicBezTo>
                    <a:cubicBezTo>
                      <a:pt x="7909" y="369"/>
                      <a:pt x="7907" y="369"/>
                      <a:pt x="7905" y="369"/>
                    </a:cubicBezTo>
                    <a:cubicBezTo>
                      <a:pt x="7906" y="367"/>
                      <a:pt x="7908" y="365"/>
                      <a:pt x="7909" y="363"/>
                    </a:cubicBezTo>
                    <a:cubicBezTo>
                      <a:pt x="7950" y="363"/>
                      <a:pt x="7992" y="363"/>
                      <a:pt x="8033" y="363"/>
                    </a:cubicBezTo>
                    <a:cubicBezTo>
                      <a:pt x="7997" y="423"/>
                      <a:pt x="7961" y="483"/>
                      <a:pt x="7924" y="545"/>
                    </a:cubicBezTo>
                    <a:cubicBezTo>
                      <a:pt x="7926" y="545"/>
                      <a:pt x="7928" y="545"/>
                      <a:pt x="7929" y="545"/>
                    </a:cubicBezTo>
                    <a:cubicBezTo>
                      <a:pt x="7928" y="548"/>
                      <a:pt x="7926" y="551"/>
                      <a:pt x="7924" y="554"/>
                    </a:cubicBezTo>
                    <a:cubicBezTo>
                      <a:pt x="7926" y="554"/>
                      <a:pt x="7928" y="554"/>
                      <a:pt x="7929" y="554"/>
                    </a:cubicBezTo>
                    <a:close/>
                    <a:moveTo>
                      <a:pt x="6472" y="554"/>
                    </a:moveTo>
                    <a:cubicBezTo>
                      <a:pt x="6470" y="556"/>
                      <a:pt x="6468" y="559"/>
                      <a:pt x="6465" y="562"/>
                    </a:cubicBezTo>
                    <a:cubicBezTo>
                      <a:pt x="6467" y="562"/>
                      <a:pt x="6470" y="562"/>
                      <a:pt x="6472" y="562"/>
                    </a:cubicBezTo>
                    <a:cubicBezTo>
                      <a:pt x="6470" y="564"/>
                      <a:pt x="6469" y="566"/>
                      <a:pt x="6467" y="568"/>
                    </a:cubicBezTo>
                    <a:cubicBezTo>
                      <a:pt x="6427" y="568"/>
                      <a:pt x="6387" y="568"/>
                      <a:pt x="6346" y="568"/>
                    </a:cubicBezTo>
                    <a:cubicBezTo>
                      <a:pt x="6398" y="506"/>
                      <a:pt x="6450" y="445"/>
                      <a:pt x="6499" y="386"/>
                    </a:cubicBezTo>
                    <a:cubicBezTo>
                      <a:pt x="6497" y="386"/>
                      <a:pt x="6495" y="386"/>
                      <a:pt x="6492" y="386"/>
                    </a:cubicBezTo>
                    <a:cubicBezTo>
                      <a:pt x="6495" y="383"/>
                      <a:pt x="6497" y="380"/>
                      <a:pt x="6499" y="378"/>
                    </a:cubicBezTo>
                    <a:cubicBezTo>
                      <a:pt x="6497" y="378"/>
                      <a:pt x="6495" y="378"/>
                      <a:pt x="6492" y="378"/>
                    </a:cubicBezTo>
                    <a:cubicBezTo>
                      <a:pt x="6495" y="375"/>
                      <a:pt x="6497" y="372"/>
                      <a:pt x="6499" y="369"/>
                    </a:cubicBezTo>
                    <a:cubicBezTo>
                      <a:pt x="6497" y="369"/>
                      <a:pt x="6495" y="369"/>
                      <a:pt x="6492" y="369"/>
                    </a:cubicBezTo>
                    <a:cubicBezTo>
                      <a:pt x="6494" y="367"/>
                      <a:pt x="6496" y="365"/>
                      <a:pt x="6498" y="363"/>
                    </a:cubicBezTo>
                    <a:cubicBezTo>
                      <a:pt x="6536" y="363"/>
                      <a:pt x="6575" y="363"/>
                      <a:pt x="6614" y="363"/>
                    </a:cubicBezTo>
                    <a:cubicBezTo>
                      <a:pt x="6565" y="423"/>
                      <a:pt x="6516" y="483"/>
                      <a:pt x="6465" y="545"/>
                    </a:cubicBezTo>
                    <a:cubicBezTo>
                      <a:pt x="6467" y="545"/>
                      <a:pt x="6470" y="545"/>
                      <a:pt x="6472" y="545"/>
                    </a:cubicBezTo>
                    <a:cubicBezTo>
                      <a:pt x="6470" y="548"/>
                      <a:pt x="6468" y="551"/>
                      <a:pt x="6465" y="554"/>
                    </a:cubicBezTo>
                    <a:cubicBezTo>
                      <a:pt x="6467" y="554"/>
                      <a:pt x="6470" y="554"/>
                      <a:pt x="6472" y="554"/>
                    </a:cubicBezTo>
                    <a:close/>
                    <a:moveTo>
                      <a:pt x="5015" y="554"/>
                    </a:moveTo>
                    <a:cubicBezTo>
                      <a:pt x="5012" y="556"/>
                      <a:pt x="5009" y="559"/>
                      <a:pt x="5006" y="562"/>
                    </a:cubicBezTo>
                    <a:cubicBezTo>
                      <a:pt x="5009" y="562"/>
                      <a:pt x="5012" y="562"/>
                      <a:pt x="5015" y="562"/>
                    </a:cubicBezTo>
                    <a:cubicBezTo>
                      <a:pt x="5013" y="564"/>
                      <a:pt x="5011" y="566"/>
                      <a:pt x="5008" y="568"/>
                    </a:cubicBezTo>
                    <a:cubicBezTo>
                      <a:pt x="4971" y="568"/>
                      <a:pt x="4933" y="568"/>
                      <a:pt x="4895" y="568"/>
                    </a:cubicBezTo>
                    <a:cubicBezTo>
                      <a:pt x="4960" y="506"/>
                      <a:pt x="5025" y="445"/>
                      <a:pt x="5088" y="386"/>
                    </a:cubicBezTo>
                    <a:cubicBezTo>
                      <a:pt x="5085" y="386"/>
                      <a:pt x="5082" y="386"/>
                      <a:pt x="5079" y="386"/>
                    </a:cubicBezTo>
                    <a:cubicBezTo>
                      <a:pt x="5082" y="383"/>
                      <a:pt x="5085" y="380"/>
                      <a:pt x="5088" y="378"/>
                    </a:cubicBezTo>
                    <a:cubicBezTo>
                      <a:pt x="5085" y="378"/>
                      <a:pt x="5082" y="378"/>
                      <a:pt x="5079" y="378"/>
                    </a:cubicBezTo>
                    <a:cubicBezTo>
                      <a:pt x="5082" y="375"/>
                      <a:pt x="5085" y="372"/>
                      <a:pt x="5088" y="369"/>
                    </a:cubicBezTo>
                    <a:cubicBezTo>
                      <a:pt x="5085" y="369"/>
                      <a:pt x="5082" y="369"/>
                      <a:pt x="5079" y="369"/>
                    </a:cubicBezTo>
                    <a:cubicBezTo>
                      <a:pt x="5082" y="367"/>
                      <a:pt x="5084" y="365"/>
                      <a:pt x="5086" y="363"/>
                    </a:cubicBezTo>
                    <a:cubicBezTo>
                      <a:pt x="5122" y="363"/>
                      <a:pt x="5159" y="363"/>
                      <a:pt x="5195" y="363"/>
                    </a:cubicBezTo>
                    <a:cubicBezTo>
                      <a:pt x="5133" y="423"/>
                      <a:pt x="5070" y="483"/>
                      <a:pt x="5006" y="545"/>
                    </a:cubicBezTo>
                    <a:cubicBezTo>
                      <a:pt x="5009" y="545"/>
                      <a:pt x="5012" y="545"/>
                      <a:pt x="5015" y="545"/>
                    </a:cubicBezTo>
                    <a:cubicBezTo>
                      <a:pt x="5012" y="548"/>
                      <a:pt x="5009" y="551"/>
                      <a:pt x="5006" y="554"/>
                    </a:cubicBezTo>
                    <a:cubicBezTo>
                      <a:pt x="5009" y="554"/>
                      <a:pt x="5012" y="554"/>
                      <a:pt x="5015" y="554"/>
                    </a:cubicBezTo>
                    <a:close/>
                    <a:moveTo>
                      <a:pt x="9318" y="378"/>
                    </a:moveTo>
                    <a:cubicBezTo>
                      <a:pt x="9319" y="375"/>
                      <a:pt x="9320" y="372"/>
                      <a:pt x="9321" y="369"/>
                    </a:cubicBezTo>
                    <a:cubicBezTo>
                      <a:pt x="9320" y="369"/>
                      <a:pt x="9319" y="369"/>
                      <a:pt x="9318" y="369"/>
                    </a:cubicBezTo>
                    <a:cubicBezTo>
                      <a:pt x="9319" y="367"/>
                      <a:pt x="9320" y="365"/>
                      <a:pt x="9320" y="363"/>
                    </a:cubicBezTo>
                    <a:cubicBezTo>
                      <a:pt x="9364" y="363"/>
                      <a:pt x="9408" y="363"/>
                      <a:pt x="9452" y="363"/>
                    </a:cubicBezTo>
                    <a:cubicBezTo>
                      <a:pt x="9429" y="423"/>
                      <a:pt x="9407" y="483"/>
                      <a:pt x="9384" y="545"/>
                    </a:cubicBezTo>
                    <a:cubicBezTo>
                      <a:pt x="9385" y="545"/>
                      <a:pt x="9386" y="545"/>
                      <a:pt x="9387" y="545"/>
                    </a:cubicBezTo>
                    <a:cubicBezTo>
                      <a:pt x="9386" y="548"/>
                      <a:pt x="9385" y="551"/>
                      <a:pt x="9384" y="554"/>
                    </a:cubicBezTo>
                    <a:cubicBezTo>
                      <a:pt x="9385" y="554"/>
                      <a:pt x="9386" y="554"/>
                      <a:pt x="9387" y="554"/>
                    </a:cubicBezTo>
                    <a:cubicBezTo>
                      <a:pt x="9386" y="556"/>
                      <a:pt x="9385" y="559"/>
                      <a:pt x="9384" y="562"/>
                    </a:cubicBezTo>
                    <a:cubicBezTo>
                      <a:pt x="9385" y="562"/>
                      <a:pt x="9386" y="562"/>
                      <a:pt x="9387" y="562"/>
                    </a:cubicBezTo>
                    <a:cubicBezTo>
                      <a:pt x="9386" y="564"/>
                      <a:pt x="9385" y="566"/>
                      <a:pt x="9384" y="568"/>
                    </a:cubicBezTo>
                    <a:cubicBezTo>
                      <a:pt x="9339" y="568"/>
                      <a:pt x="9294" y="568"/>
                      <a:pt x="9249" y="568"/>
                    </a:cubicBezTo>
                    <a:cubicBezTo>
                      <a:pt x="9274" y="506"/>
                      <a:pt x="9298" y="445"/>
                      <a:pt x="9321" y="386"/>
                    </a:cubicBezTo>
                    <a:cubicBezTo>
                      <a:pt x="9320" y="386"/>
                      <a:pt x="9319" y="386"/>
                      <a:pt x="9318" y="386"/>
                    </a:cubicBezTo>
                    <a:cubicBezTo>
                      <a:pt x="9319" y="383"/>
                      <a:pt x="9320" y="380"/>
                      <a:pt x="9321" y="378"/>
                    </a:cubicBezTo>
                    <a:cubicBezTo>
                      <a:pt x="9320" y="378"/>
                      <a:pt x="9319" y="378"/>
                      <a:pt x="9318" y="378"/>
                    </a:cubicBezTo>
                    <a:close/>
                    <a:moveTo>
                      <a:pt x="12287" y="363"/>
                    </a:moveTo>
                    <a:cubicBezTo>
                      <a:pt x="12287" y="365"/>
                      <a:pt x="12288" y="367"/>
                      <a:pt x="12288" y="369"/>
                    </a:cubicBezTo>
                    <a:cubicBezTo>
                      <a:pt x="12288" y="369"/>
                      <a:pt x="12287" y="369"/>
                      <a:pt x="12287" y="369"/>
                    </a:cubicBezTo>
                    <a:cubicBezTo>
                      <a:pt x="12287" y="372"/>
                      <a:pt x="12288" y="375"/>
                      <a:pt x="12288" y="378"/>
                    </a:cubicBezTo>
                    <a:cubicBezTo>
                      <a:pt x="12288" y="378"/>
                      <a:pt x="12287" y="378"/>
                      <a:pt x="12287" y="378"/>
                    </a:cubicBezTo>
                    <a:cubicBezTo>
                      <a:pt x="12287" y="380"/>
                      <a:pt x="12288" y="383"/>
                      <a:pt x="12288" y="386"/>
                    </a:cubicBezTo>
                    <a:cubicBezTo>
                      <a:pt x="12288" y="386"/>
                      <a:pt x="12287" y="386"/>
                      <a:pt x="12287" y="386"/>
                    </a:cubicBezTo>
                    <a:cubicBezTo>
                      <a:pt x="12291" y="445"/>
                      <a:pt x="12295" y="506"/>
                      <a:pt x="12300" y="568"/>
                    </a:cubicBezTo>
                    <a:cubicBezTo>
                      <a:pt x="12251" y="568"/>
                      <a:pt x="12202" y="568"/>
                      <a:pt x="12153" y="568"/>
                    </a:cubicBezTo>
                    <a:cubicBezTo>
                      <a:pt x="12153" y="566"/>
                      <a:pt x="12153" y="564"/>
                      <a:pt x="12153" y="562"/>
                    </a:cubicBezTo>
                    <a:cubicBezTo>
                      <a:pt x="12153" y="562"/>
                      <a:pt x="12153" y="562"/>
                      <a:pt x="12153" y="562"/>
                    </a:cubicBezTo>
                    <a:cubicBezTo>
                      <a:pt x="12153" y="559"/>
                      <a:pt x="12153" y="556"/>
                      <a:pt x="12153" y="554"/>
                    </a:cubicBezTo>
                    <a:cubicBezTo>
                      <a:pt x="12153" y="554"/>
                      <a:pt x="12153" y="554"/>
                      <a:pt x="12153" y="554"/>
                    </a:cubicBezTo>
                    <a:cubicBezTo>
                      <a:pt x="12153" y="551"/>
                      <a:pt x="12153" y="548"/>
                      <a:pt x="12153" y="545"/>
                    </a:cubicBezTo>
                    <a:cubicBezTo>
                      <a:pt x="12153" y="545"/>
                      <a:pt x="12153" y="545"/>
                      <a:pt x="12153" y="545"/>
                    </a:cubicBezTo>
                    <a:cubicBezTo>
                      <a:pt x="12151" y="483"/>
                      <a:pt x="12148" y="423"/>
                      <a:pt x="12145" y="363"/>
                    </a:cubicBezTo>
                    <a:cubicBezTo>
                      <a:pt x="12192" y="363"/>
                      <a:pt x="12240" y="363"/>
                      <a:pt x="12287" y="363"/>
                    </a:cubicBezTo>
                    <a:close/>
                    <a:moveTo>
                      <a:pt x="10844" y="554"/>
                    </a:moveTo>
                    <a:cubicBezTo>
                      <a:pt x="10844" y="556"/>
                      <a:pt x="10843" y="559"/>
                      <a:pt x="10843" y="562"/>
                    </a:cubicBezTo>
                    <a:cubicBezTo>
                      <a:pt x="10843" y="562"/>
                      <a:pt x="10844" y="562"/>
                      <a:pt x="10844" y="562"/>
                    </a:cubicBezTo>
                    <a:cubicBezTo>
                      <a:pt x="10844" y="564"/>
                      <a:pt x="10843" y="566"/>
                      <a:pt x="10843" y="568"/>
                    </a:cubicBezTo>
                    <a:cubicBezTo>
                      <a:pt x="10795" y="568"/>
                      <a:pt x="10748" y="568"/>
                      <a:pt x="10700" y="568"/>
                    </a:cubicBezTo>
                    <a:cubicBezTo>
                      <a:pt x="10711" y="506"/>
                      <a:pt x="10722" y="445"/>
                      <a:pt x="10733" y="386"/>
                    </a:cubicBezTo>
                    <a:cubicBezTo>
                      <a:pt x="10732" y="386"/>
                      <a:pt x="10732" y="386"/>
                      <a:pt x="10731" y="386"/>
                    </a:cubicBezTo>
                    <a:cubicBezTo>
                      <a:pt x="10732" y="383"/>
                      <a:pt x="10732" y="380"/>
                      <a:pt x="10733" y="378"/>
                    </a:cubicBezTo>
                    <a:cubicBezTo>
                      <a:pt x="10732" y="378"/>
                      <a:pt x="10732" y="378"/>
                      <a:pt x="10731" y="378"/>
                    </a:cubicBezTo>
                    <a:cubicBezTo>
                      <a:pt x="10732" y="375"/>
                      <a:pt x="10732" y="372"/>
                      <a:pt x="10733" y="369"/>
                    </a:cubicBezTo>
                    <a:cubicBezTo>
                      <a:pt x="10732" y="369"/>
                      <a:pt x="10732" y="369"/>
                      <a:pt x="10731" y="369"/>
                    </a:cubicBezTo>
                    <a:cubicBezTo>
                      <a:pt x="10731" y="367"/>
                      <a:pt x="10732" y="365"/>
                      <a:pt x="10732" y="363"/>
                    </a:cubicBezTo>
                    <a:cubicBezTo>
                      <a:pt x="10778" y="363"/>
                      <a:pt x="10824" y="363"/>
                      <a:pt x="10870" y="363"/>
                    </a:cubicBezTo>
                    <a:cubicBezTo>
                      <a:pt x="10861" y="423"/>
                      <a:pt x="10852" y="483"/>
                      <a:pt x="10843" y="545"/>
                    </a:cubicBezTo>
                    <a:cubicBezTo>
                      <a:pt x="10843" y="545"/>
                      <a:pt x="10844" y="545"/>
                      <a:pt x="10844" y="545"/>
                    </a:cubicBezTo>
                    <a:cubicBezTo>
                      <a:pt x="10844" y="548"/>
                      <a:pt x="10843" y="551"/>
                      <a:pt x="10843" y="554"/>
                    </a:cubicBezTo>
                    <a:cubicBezTo>
                      <a:pt x="10843" y="554"/>
                      <a:pt x="10844" y="554"/>
                      <a:pt x="10844" y="554"/>
                    </a:cubicBezTo>
                    <a:close/>
                    <a:moveTo>
                      <a:pt x="11021" y="618"/>
                    </a:moveTo>
                    <a:cubicBezTo>
                      <a:pt x="11021" y="615"/>
                      <a:pt x="11021" y="613"/>
                      <a:pt x="11022" y="610"/>
                    </a:cubicBezTo>
                    <a:cubicBezTo>
                      <a:pt x="11021" y="610"/>
                      <a:pt x="11021" y="610"/>
                      <a:pt x="11021" y="610"/>
                    </a:cubicBezTo>
                    <a:cubicBezTo>
                      <a:pt x="11021" y="608"/>
                      <a:pt x="11021" y="606"/>
                      <a:pt x="11021" y="604"/>
                    </a:cubicBezTo>
                    <a:cubicBezTo>
                      <a:pt x="11070" y="604"/>
                      <a:pt x="11119" y="604"/>
                      <a:pt x="11167" y="604"/>
                    </a:cubicBezTo>
                    <a:cubicBezTo>
                      <a:pt x="11160" y="669"/>
                      <a:pt x="11154" y="735"/>
                      <a:pt x="11147" y="803"/>
                    </a:cubicBezTo>
                    <a:cubicBezTo>
                      <a:pt x="11147" y="803"/>
                      <a:pt x="11147" y="803"/>
                      <a:pt x="11148" y="803"/>
                    </a:cubicBezTo>
                    <a:cubicBezTo>
                      <a:pt x="11147" y="805"/>
                      <a:pt x="11147" y="808"/>
                      <a:pt x="11147" y="811"/>
                    </a:cubicBezTo>
                    <a:cubicBezTo>
                      <a:pt x="11147" y="811"/>
                      <a:pt x="11147" y="811"/>
                      <a:pt x="11148" y="811"/>
                    </a:cubicBezTo>
                    <a:cubicBezTo>
                      <a:pt x="11147" y="814"/>
                      <a:pt x="11147" y="816"/>
                      <a:pt x="11147" y="819"/>
                    </a:cubicBezTo>
                    <a:cubicBezTo>
                      <a:pt x="11147" y="819"/>
                      <a:pt x="11147" y="819"/>
                      <a:pt x="11148" y="819"/>
                    </a:cubicBezTo>
                    <a:cubicBezTo>
                      <a:pt x="11147" y="821"/>
                      <a:pt x="11147" y="823"/>
                      <a:pt x="11147" y="825"/>
                    </a:cubicBezTo>
                    <a:cubicBezTo>
                      <a:pt x="11097" y="825"/>
                      <a:pt x="11047" y="825"/>
                      <a:pt x="10997" y="825"/>
                    </a:cubicBezTo>
                    <a:cubicBezTo>
                      <a:pt x="11005" y="758"/>
                      <a:pt x="11014" y="691"/>
                      <a:pt x="11022" y="626"/>
                    </a:cubicBezTo>
                    <a:cubicBezTo>
                      <a:pt x="11021" y="626"/>
                      <a:pt x="11021" y="626"/>
                      <a:pt x="11021" y="626"/>
                    </a:cubicBezTo>
                    <a:cubicBezTo>
                      <a:pt x="11021" y="624"/>
                      <a:pt x="11021" y="621"/>
                      <a:pt x="11022" y="618"/>
                    </a:cubicBezTo>
                    <a:cubicBezTo>
                      <a:pt x="11021" y="618"/>
                      <a:pt x="11021" y="618"/>
                      <a:pt x="11021" y="618"/>
                    </a:cubicBezTo>
                    <a:close/>
                    <a:moveTo>
                      <a:pt x="9555" y="618"/>
                    </a:moveTo>
                    <a:cubicBezTo>
                      <a:pt x="9556" y="615"/>
                      <a:pt x="9557" y="613"/>
                      <a:pt x="9557" y="610"/>
                    </a:cubicBezTo>
                    <a:cubicBezTo>
                      <a:pt x="9557" y="610"/>
                      <a:pt x="9556" y="610"/>
                      <a:pt x="9555" y="610"/>
                    </a:cubicBezTo>
                    <a:cubicBezTo>
                      <a:pt x="9555" y="608"/>
                      <a:pt x="9556" y="606"/>
                      <a:pt x="9557" y="604"/>
                    </a:cubicBezTo>
                    <a:cubicBezTo>
                      <a:pt x="9603" y="604"/>
                      <a:pt x="9649" y="604"/>
                      <a:pt x="9695" y="604"/>
                    </a:cubicBezTo>
                    <a:cubicBezTo>
                      <a:pt x="9674" y="669"/>
                      <a:pt x="9653" y="735"/>
                      <a:pt x="9630" y="803"/>
                    </a:cubicBezTo>
                    <a:cubicBezTo>
                      <a:pt x="9631" y="803"/>
                      <a:pt x="9632" y="803"/>
                      <a:pt x="9633" y="803"/>
                    </a:cubicBezTo>
                    <a:cubicBezTo>
                      <a:pt x="9632" y="805"/>
                      <a:pt x="9631" y="808"/>
                      <a:pt x="9630" y="811"/>
                    </a:cubicBezTo>
                    <a:cubicBezTo>
                      <a:pt x="9631" y="811"/>
                      <a:pt x="9632" y="811"/>
                      <a:pt x="9633" y="811"/>
                    </a:cubicBezTo>
                    <a:cubicBezTo>
                      <a:pt x="9632" y="814"/>
                      <a:pt x="9631" y="816"/>
                      <a:pt x="9630" y="819"/>
                    </a:cubicBezTo>
                    <a:cubicBezTo>
                      <a:pt x="9631" y="819"/>
                      <a:pt x="9632" y="819"/>
                      <a:pt x="9633" y="819"/>
                    </a:cubicBezTo>
                    <a:cubicBezTo>
                      <a:pt x="9633" y="821"/>
                      <a:pt x="9632" y="823"/>
                      <a:pt x="9631" y="825"/>
                    </a:cubicBezTo>
                    <a:cubicBezTo>
                      <a:pt x="9584" y="825"/>
                      <a:pt x="9536" y="825"/>
                      <a:pt x="9489" y="825"/>
                    </a:cubicBezTo>
                    <a:cubicBezTo>
                      <a:pt x="9512" y="758"/>
                      <a:pt x="9535" y="691"/>
                      <a:pt x="9557" y="626"/>
                    </a:cubicBezTo>
                    <a:cubicBezTo>
                      <a:pt x="9557" y="626"/>
                      <a:pt x="9556" y="626"/>
                      <a:pt x="9555" y="626"/>
                    </a:cubicBezTo>
                    <a:cubicBezTo>
                      <a:pt x="9556" y="624"/>
                      <a:pt x="9557" y="621"/>
                      <a:pt x="9557" y="618"/>
                    </a:cubicBezTo>
                    <a:cubicBezTo>
                      <a:pt x="9557" y="618"/>
                      <a:pt x="9556" y="618"/>
                      <a:pt x="9555" y="618"/>
                    </a:cubicBezTo>
                    <a:close/>
                    <a:moveTo>
                      <a:pt x="12508" y="825"/>
                    </a:moveTo>
                    <a:cubicBezTo>
                      <a:pt x="12508" y="823"/>
                      <a:pt x="12508" y="821"/>
                      <a:pt x="12508" y="819"/>
                    </a:cubicBezTo>
                    <a:cubicBezTo>
                      <a:pt x="12508" y="819"/>
                      <a:pt x="12508" y="819"/>
                      <a:pt x="12508" y="819"/>
                    </a:cubicBezTo>
                    <a:cubicBezTo>
                      <a:pt x="12508" y="816"/>
                      <a:pt x="12508" y="814"/>
                      <a:pt x="12508" y="811"/>
                    </a:cubicBezTo>
                    <a:cubicBezTo>
                      <a:pt x="12508" y="811"/>
                      <a:pt x="12508" y="811"/>
                      <a:pt x="12508" y="811"/>
                    </a:cubicBezTo>
                    <a:cubicBezTo>
                      <a:pt x="12508" y="808"/>
                      <a:pt x="12508" y="805"/>
                      <a:pt x="12508" y="803"/>
                    </a:cubicBezTo>
                    <a:cubicBezTo>
                      <a:pt x="12508" y="803"/>
                      <a:pt x="12508" y="803"/>
                      <a:pt x="12508" y="803"/>
                    </a:cubicBezTo>
                    <a:cubicBezTo>
                      <a:pt x="12502" y="735"/>
                      <a:pt x="12496" y="669"/>
                      <a:pt x="12489" y="604"/>
                    </a:cubicBezTo>
                    <a:cubicBezTo>
                      <a:pt x="12538" y="604"/>
                      <a:pt x="12587" y="604"/>
                      <a:pt x="12635" y="604"/>
                    </a:cubicBezTo>
                    <a:cubicBezTo>
                      <a:pt x="12636" y="606"/>
                      <a:pt x="12636" y="608"/>
                      <a:pt x="12636" y="610"/>
                    </a:cubicBezTo>
                    <a:cubicBezTo>
                      <a:pt x="12636" y="610"/>
                      <a:pt x="12635" y="610"/>
                      <a:pt x="12635" y="610"/>
                    </a:cubicBezTo>
                    <a:cubicBezTo>
                      <a:pt x="12635" y="613"/>
                      <a:pt x="12636" y="615"/>
                      <a:pt x="12636" y="618"/>
                    </a:cubicBezTo>
                    <a:cubicBezTo>
                      <a:pt x="12636" y="618"/>
                      <a:pt x="12635" y="618"/>
                      <a:pt x="12635" y="618"/>
                    </a:cubicBezTo>
                    <a:cubicBezTo>
                      <a:pt x="12635" y="621"/>
                      <a:pt x="12636" y="624"/>
                      <a:pt x="12636" y="626"/>
                    </a:cubicBezTo>
                    <a:cubicBezTo>
                      <a:pt x="12636" y="626"/>
                      <a:pt x="12635" y="626"/>
                      <a:pt x="12635" y="626"/>
                    </a:cubicBezTo>
                    <a:cubicBezTo>
                      <a:pt x="12643" y="691"/>
                      <a:pt x="12651" y="758"/>
                      <a:pt x="12659" y="825"/>
                    </a:cubicBezTo>
                    <a:cubicBezTo>
                      <a:pt x="12609" y="825"/>
                      <a:pt x="12558" y="825"/>
                      <a:pt x="12508" y="825"/>
                    </a:cubicBezTo>
                    <a:close/>
                    <a:moveTo>
                      <a:pt x="13612" y="568"/>
                    </a:moveTo>
                    <a:cubicBezTo>
                      <a:pt x="13612" y="566"/>
                      <a:pt x="13611" y="564"/>
                      <a:pt x="13610" y="562"/>
                    </a:cubicBezTo>
                    <a:cubicBezTo>
                      <a:pt x="13611" y="562"/>
                      <a:pt x="13612" y="562"/>
                      <a:pt x="13613" y="562"/>
                    </a:cubicBezTo>
                    <a:cubicBezTo>
                      <a:pt x="13612" y="559"/>
                      <a:pt x="13611" y="556"/>
                      <a:pt x="13610" y="554"/>
                    </a:cubicBezTo>
                    <a:cubicBezTo>
                      <a:pt x="13611" y="554"/>
                      <a:pt x="13612" y="554"/>
                      <a:pt x="13613" y="554"/>
                    </a:cubicBezTo>
                    <a:cubicBezTo>
                      <a:pt x="13612" y="551"/>
                      <a:pt x="13611" y="548"/>
                      <a:pt x="13610" y="545"/>
                    </a:cubicBezTo>
                    <a:cubicBezTo>
                      <a:pt x="13611" y="545"/>
                      <a:pt x="13612" y="545"/>
                      <a:pt x="13613" y="545"/>
                    </a:cubicBezTo>
                    <a:cubicBezTo>
                      <a:pt x="13596" y="483"/>
                      <a:pt x="13580" y="423"/>
                      <a:pt x="13564" y="363"/>
                    </a:cubicBezTo>
                    <a:cubicBezTo>
                      <a:pt x="13609" y="363"/>
                      <a:pt x="13654" y="363"/>
                      <a:pt x="13699" y="363"/>
                    </a:cubicBezTo>
                    <a:cubicBezTo>
                      <a:pt x="13699" y="365"/>
                      <a:pt x="13700" y="367"/>
                      <a:pt x="13701" y="369"/>
                    </a:cubicBezTo>
                    <a:cubicBezTo>
                      <a:pt x="13700" y="369"/>
                      <a:pt x="13699" y="369"/>
                      <a:pt x="13698" y="369"/>
                    </a:cubicBezTo>
                    <a:cubicBezTo>
                      <a:pt x="13699" y="372"/>
                      <a:pt x="13700" y="375"/>
                      <a:pt x="13701" y="378"/>
                    </a:cubicBezTo>
                    <a:cubicBezTo>
                      <a:pt x="13700" y="378"/>
                      <a:pt x="13699" y="378"/>
                      <a:pt x="13698" y="378"/>
                    </a:cubicBezTo>
                    <a:cubicBezTo>
                      <a:pt x="13699" y="380"/>
                      <a:pt x="13700" y="383"/>
                      <a:pt x="13701" y="386"/>
                    </a:cubicBezTo>
                    <a:cubicBezTo>
                      <a:pt x="13700" y="386"/>
                      <a:pt x="13699" y="386"/>
                      <a:pt x="13698" y="386"/>
                    </a:cubicBezTo>
                    <a:cubicBezTo>
                      <a:pt x="13715" y="445"/>
                      <a:pt x="13733" y="506"/>
                      <a:pt x="13751" y="568"/>
                    </a:cubicBezTo>
                    <a:cubicBezTo>
                      <a:pt x="13705" y="568"/>
                      <a:pt x="13658" y="568"/>
                      <a:pt x="13612" y="568"/>
                    </a:cubicBezTo>
                    <a:close/>
                    <a:moveTo>
                      <a:pt x="19345" y="363"/>
                    </a:moveTo>
                    <a:cubicBezTo>
                      <a:pt x="19347" y="365"/>
                      <a:pt x="19350" y="367"/>
                      <a:pt x="19352" y="369"/>
                    </a:cubicBezTo>
                    <a:cubicBezTo>
                      <a:pt x="19349" y="369"/>
                      <a:pt x="19346" y="369"/>
                      <a:pt x="19342" y="369"/>
                    </a:cubicBezTo>
                    <a:cubicBezTo>
                      <a:pt x="19346" y="372"/>
                      <a:pt x="19349" y="375"/>
                      <a:pt x="19352" y="378"/>
                    </a:cubicBezTo>
                    <a:cubicBezTo>
                      <a:pt x="19349" y="378"/>
                      <a:pt x="19346" y="378"/>
                      <a:pt x="19342" y="378"/>
                    </a:cubicBezTo>
                    <a:cubicBezTo>
                      <a:pt x="19346" y="380"/>
                      <a:pt x="19349" y="383"/>
                      <a:pt x="19352" y="386"/>
                    </a:cubicBezTo>
                    <a:cubicBezTo>
                      <a:pt x="19349" y="386"/>
                      <a:pt x="19346" y="386"/>
                      <a:pt x="19342" y="386"/>
                    </a:cubicBezTo>
                    <a:cubicBezTo>
                      <a:pt x="19412" y="445"/>
                      <a:pt x="19484" y="506"/>
                      <a:pt x="19556" y="568"/>
                    </a:cubicBezTo>
                    <a:cubicBezTo>
                      <a:pt x="19520" y="568"/>
                      <a:pt x="19483" y="568"/>
                      <a:pt x="19447" y="568"/>
                    </a:cubicBezTo>
                    <a:cubicBezTo>
                      <a:pt x="19444" y="566"/>
                      <a:pt x="19442" y="564"/>
                      <a:pt x="19440" y="562"/>
                    </a:cubicBezTo>
                    <a:cubicBezTo>
                      <a:pt x="19443" y="562"/>
                      <a:pt x="19446" y="562"/>
                      <a:pt x="19449" y="562"/>
                    </a:cubicBezTo>
                    <a:cubicBezTo>
                      <a:pt x="19446" y="559"/>
                      <a:pt x="19443" y="556"/>
                      <a:pt x="19440" y="554"/>
                    </a:cubicBezTo>
                    <a:cubicBezTo>
                      <a:pt x="19443" y="554"/>
                      <a:pt x="19446" y="554"/>
                      <a:pt x="19449" y="554"/>
                    </a:cubicBezTo>
                    <a:cubicBezTo>
                      <a:pt x="19446" y="551"/>
                      <a:pt x="19443" y="548"/>
                      <a:pt x="19440" y="545"/>
                    </a:cubicBezTo>
                    <a:cubicBezTo>
                      <a:pt x="19443" y="545"/>
                      <a:pt x="19446" y="545"/>
                      <a:pt x="19449" y="545"/>
                    </a:cubicBezTo>
                    <a:cubicBezTo>
                      <a:pt x="19378" y="483"/>
                      <a:pt x="19308" y="423"/>
                      <a:pt x="19240" y="363"/>
                    </a:cubicBezTo>
                    <a:cubicBezTo>
                      <a:pt x="19275" y="363"/>
                      <a:pt x="19310" y="363"/>
                      <a:pt x="19345" y="363"/>
                    </a:cubicBezTo>
                    <a:close/>
                    <a:moveTo>
                      <a:pt x="17933" y="363"/>
                    </a:moveTo>
                    <a:cubicBezTo>
                      <a:pt x="17935" y="365"/>
                      <a:pt x="17937" y="367"/>
                      <a:pt x="17939" y="369"/>
                    </a:cubicBezTo>
                    <a:cubicBezTo>
                      <a:pt x="17936" y="369"/>
                      <a:pt x="17934" y="369"/>
                      <a:pt x="17931" y="369"/>
                    </a:cubicBezTo>
                    <a:cubicBezTo>
                      <a:pt x="17934" y="372"/>
                      <a:pt x="17937" y="375"/>
                      <a:pt x="17939" y="378"/>
                    </a:cubicBezTo>
                    <a:cubicBezTo>
                      <a:pt x="17936" y="378"/>
                      <a:pt x="17934" y="378"/>
                      <a:pt x="17931" y="378"/>
                    </a:cubicBezTo>
                    <a:cubicBezTo>
                      <a:pt x="17934" y="380"/>
                      <a:pt x="17937" y="383"/>
                      <a:pt x="17939" y="386"/>
                    </a:cubicBezTo>
                    <a:cubicBezTo>
                      <a:pt x="17936" y="386"/>
                      <a:pt x="17934" y="386"/>
                      <a:pt x="17931" y="386"/>
                    </a:cubicBezTo>
                    <a:cubicBezTo>
                      <a:pt x="17988" y="445"/>
                      <a:pt x="18046" y="506"/>
                      <a:pt x="18105" y="568"/>
                    </a:cubicBezTo>
                    <a:cubicBezTo>
                      <a:pt x="18066" y="568"/>
                      <a:pt x="18027" y="568"/>
                      <a:pt x="17988" y="568"/>
                    </a:cubicBezTo>
                    <a:cubicBezTo>
                      <a:pt x="17986" y="566"/>
                      <a:pt x="17984" y="564"/>
                      <a:pt x="17983" y="562"/>
                    </a:cubicBezTo>
                    <a:cubicBezTo>
                      <a:pt x="17985" y="562"/>
                      <a:pt x="17988" y="562"/>
                      <a:pt x="17990" y="562"/>
                    </a:cubicBezTo>
                    <a:cubicBezTo>
                      <a:pt x="17988" y="559"/>
                      <a:pt x="17985" y="556"/>
                      <a:pt x="17983" y="554"/>
                    </a:cubicBezTo>
                    <a:cubicBezTo>
                      <a:pt x="17985" y="554"/>
                      <a:pt x="17988" y="554"/>
                      <a:pt x="17990" y="554"/>
                    </a:cubicBezTo>
                    <a:cubicBezTo>
                      <a:pt x="17988" y="551"/>
                      <a:pt x="17985" y="548"/>
                      <a:pt x="17983" y="545"/>
                    </a:cubicBezTo>
                    <a:cubicBezTo>
                      <a:pt x="17985" y="545"/>
                      <a:pt x="17988" y="545"/>
                      <a:pt x="17990" y="545"/>
                    </a:cubicBezTo>
                    <a:cubicBezTo>
                      <a:pt x="17932" y="483"/>
                      <a:pt x="17876" y="423"/>
                      <a:pt x="17821" y="363"/>
                    </a:cubicBezTo>
                    <a:cubicBezTo>
                      <a:pt x="17858" y="363"/>
                      <a:pt x="17896" y="363"/>
                      <a:pt x="17933" y="363"/>
                    </a:cubicBezTo>
                    <a:close/>
                    <a:moveTo>
                      <a:pt x="16522" y="363"/>
                    </a:moveTo>
                    <a:cubicBezTo>
                      <a:pt x="16523" y="365"/>
                      <a:pt x="16525" y="367"/>
                      <a:pt x="16526" y="369"/>
                    </a:cubicBezTo>
                    <a:cubicBezTo>
                      <a:pt x="16524" y="369"/>
                      <a:pt x="16522" y="369"/>
                      <a:pt x="16520" y="369"/>
                    </a:cubicBezTo>
                    <a:cubicBezTo>
                      <a:pt x="16522" y="372"/>
                      <a:pt x="16524" y="375"/>
                      <a:pt x="16526" y="378"/>
                    </a:cubicBezTo>
                    <a:cubicBezTo>
                      <a:pt x="16524" y="378"/>
                      <a:pt x="16522" y="378"/>
                      <a:pt x="16520" y="378"/>
                    </a:cubicBezTo>
                    <a:cubicBezTo>
                      <a:pt x="16522" y="380"/>
                      <a:pt x="16524" y="383"/>
                      <a:pt x="16526" y="386"/>
                    </a:cubicBezTo>
                    <a:cubicBezTo>
                      <a:pt x="16524" y="386"/>
                      <a:pt x="16522" y="386"/>
                      <a:pt x="16520" y="386"/>
                    </a:cubicBezTo>
                    <a:cubicBezTo>
                      <a:pt x="16564" y="445"/>
                      <a:pt x="16609" y="506"/>
                      <a:pt x="16654" y="568"/>
                    </a:cubicBezTo>
                    <a:cubicBezTo>
                      <a:pt x="16612" y="568"/>
                      <a:pt x="16571" y="568"/>
                      <a:pt x="16529" y="568"/>
                    </a:cubicBezTo>
                    <a:cubicBezTo>
                      <a:pt x="16528" y="566"/>
                      <a:pt x="16527" y="564"/>
                      <a:pt x="16525" y="562"/>
                    </a:cubicBezTo>
                    <a:cubicBezTo>
                      <a:pt x="16527" y="562"/>
                      <a:pt x="16529" y="562"/>
                      <a:pt x="16531" y="562"/>
                    </a:cubicBezTo>
                    <a:cubicBezTo>
                      <a:pt x="16529" y="559"/>
                      <a:pt x="16527" y="556"/>
                      <a:pt x="16525" y="554"/>
                    </a:cubicBezTo>
                    <a:cubicBezTo>
                      <a:pt x="16527" y="554"/>
                      <a:pt x="16529" y="554"/>
                      <a:pt x="16531" y="554"/>
                    </a:cubicBezTo>
                    <a:cubicBezTo>
                      <a:pt x="16529" y="551"/>
                      <a:pt x="16527" y="548"/>
                      <a:pt x="16525" y="545"/>
                    </a:cubicBezTo>
                    <a:cubicBezTo>
                      <a:pt x="16527" y="545"/>
                      <a:pt x="16529" y="545"/>
                      <a:pt x="16531" y="545"/>
                    </a:cubicBezTo>
                    <a:cubicBezTo>
                      <a:pt x="16487" y="483"/>
                      <a:pt x="16444" y="423"/>
                      <a:pt x="16402" y="363"/>
                    </a:cubicBezTo>
                    <a:cubicBezTo>
                      <a:pt x="16442" y="363"/>
                      <a:pt x="16482" y="363"/>
                      <a:pt x="16522" y="363"/>
                    </a:cubicBezTo>
                    <a:close/>
                    <a:moveTo>
                      <a:pt x="15110" y="363"/>
                    </a:moveTo>
                    <a:cubicBezTo>
                      <a:pt x="15111" y="365"/>
                      <a:pt x="15112" y="367"/>
                      <a:pt x="15113" y="369"/>
                    </a:cubicBezTo>
                    <a:cubicBezTo>
                      <a:pt x="15112" y="369"/>
                      <a:pt x="15111" y="369"/>
                      <a:pt x="15109" y="369"/>
                    </a:cubicBezTo>
                    <a:cubicBezTo>
                      <a:pt x="15111" y="372"/>
                      <a:pt x="15112" y="375"/>
                      <a:pt x="15113" y="378"/>
                    </a:cubicBezTo>
                    <a:cubicBezTo>
                      <a:pt x="15112" y="378"/>
                      <a:pt x="15111" y="378"/>
                      <a:pt x="15109" y="378"/>
                    </a:cubicBezTo>
                    <a:cubicBezTo>
                      <a:pt x="15111" y="380"/>
                      <a:pt x="15112" y="383"/>
                      <a:pt x="15113" y="386"/>
                    </a:cubicBezTo>
                    <a:cubicBezTo>
                      <a:pt x="15112" y="386"/>
                      <a:pt x="15111" y="386"/>
                      <a:pt x="15109" y="386"/>
                    </a:cubicBezTo>
                    <a:cubicBezTo>
                      <a:pt x="15140" y="445"/>
                      <a:pt x="15171" y="506"/>
                      <a:pt x="15202" y="568"/>
                    </a:cubicBezTo>
                    <a:cubicBezTo>
                      <a:pt x="15158" y="568"/>
                      <a:pt x="15114" y="568"/>
                      <a:pt x="15071" y="568"/>
                    </a:cubicBezTo>
                    <a:cubicBezTo>
                      <a:pt x="15070" y="566"/>
                      <a:pt x="15069" y="564"/>
                      <a:pt x="15068" y="562"/>
                    </a:cubicBezTo>
                    <a:cubicBezTo>
                      <a:pt x="15069" y="562"/>
                      <a:pt x="15070" y="562"/>
                      <a:pt x="15072" y="562"/>
                    </a:cubicBezTo>
                    <a:cubicBezTo>
                      <a:pt x="15070" y="559"/>
                      <a:pt x="15069" y="556"/>
                      <a:pt x="15068" y="554"/>
                    </a:cubicBezTo>
                    <a:cubicBezTo>
                      <a:pt x="15069" y="554"/>
                      <a:pt x="15070" y="554"/>
                      <a:pt x="15072" y="554"/>
                    </a:cubicBezTo>
                    <a:cubicBezTo>
                      <a:pt x="15070" y="551"/>
                      <a:pt x="15069" y="548"/>
                      <a:pt x="15068" y="545"/>
                    </a:cubicBezTo>
                    <a:cubicBezTo>
                      <a:pt x="15069" y="545"/>
                      <a:pt x="15070" y="545"/>
                      <a:pt x="15072" y="545"/>
                    </a:cubicBezTo>
                    <a:cubicBezTo>
                      <a:pt x="15042" y="483"/>
                      <a:pt x="15012" y="423"/>
                      <a:pt x="14983" y="363"/>
                    </a:cubicBezTo>
                    <a:cubicBezTo>
                      <a:pt x="15025" y="363"/>
                      <a:pt x="15068" y="363"/>
                      <a:pt x="15110" y="363"/>
                    </a:cubicBezTo>
                    <a:close/>
                    <a:moveTo>
                      <a:pt x="5156" y="618"/>
                    </a:moveTo>
                    <a:cubicBezTo>
                      <a:pt x="5159" y="615"/>
                      <a:pt x="5162" y="613"/>
                      <a:pt x="5165" y="610"/>
                    </a:cubicBezTo>
                    <a:cubicBezTo>
                      <a:pt x="5162" y="610"/>
                      <a:pt x="5159" y="610"/>
                      <a:pt x="5156" y="610"/>
                    </a:cubicBezTo>
                    <a:cubicBezTo>
                      <a:pt x="5158" y="608"/>
                      <a:pt x="5160" y="606"/>
                      <a:pt x="5162" y="604"/>
                    </a:cubicBezTo>
                    <a:cubicBezTo>
                      <a:pt x="5201" y="604"/>
                      <a:pt x="5240" y="604"/>
                      <a:pt x="5279" y="604"/>
                    </a:cubicBezTo>
                    <a:cubicBezTo>
                      <a:pt x="5214" y="669"/>
                      <a:pt x="5149" y="735"/>
                      <a:pt x="5082" y="803"/>
                    </a:cubicBezTo>
                    <a:cubicBezTo>
                      <a:pt x="5085" y="803"/>
                      <a:pt x="5087" y="803"/>
                      <a:pt x="5090" y="803"/>
                    </a:cubicBezTo>
                    <a:cubicBezTo>
                      <a:pt x="5087" y="805"/>
                      <a:pt x="5085" y="808"/>
                      <a:pt x="5082" y="811"/>
                    </a:cubicBezTo>
                    <a:cubicBezTo>
                      <a:pt x="5085" y="811"/>
                      <a:pt x="5087" y="811"/>
                      <a:pt x="5090" y="811"/>
                    </a:cubicBezTo>
                    <a:cubicBezTo>
                      <a:pt x="5087" y="814"/>
                      <a:pt x="5085" y="816"/>
                      <a:pt x="5082" y="819"/>
                    </a:cubicBezTo>
                    <a:cubicBezTo>
                      <a:pt x="5085" y="819"/>
                      <a:pt x="5087" y="819"/>
                      <a:pt x="5090" y="819"/>
                    </a:cubicBezTo>
                    <a:cubicBezTo>
                      <a:pt x="5088" y="821"/>
                      <a:pt x="5086" y="823"/>
                      <a:pt x="5084" y="825"/>
                    </a:cubicBezTo>
                    <a:cubicBezTo>
                      <a:pt x="5044" y="825"/>
                      <a:pt x="5004" y="825"/>
                      <a:pt x="4964" y="825"/>
                    </a:cubicBezTo>
                    <a:cubicBezTo>
                      <a:pt x="5032" y="758"/>
                      <a:pt x="5099" y="691"/>
                      <a:pt x="5165" y="626"/>
                    </a:cubicBezTo>
                    <a:cubicBezTo>
                      <a:pt x="5162" y="626"/>
                      <a:pt x="5159" y="626"/>
                      <a:pt x="5156" y="626"/>
                    </a:cubicBezTo>
                    <a:cubicBezTo>
                      <a:pt x="5159" y="624"/>
                      <a:pt x="5162" y="621"/>
                      <a:pt x="5165" y="618"/>
                    </a:cubicBezTo>
                    <a:cubicBezTo>
                      <a:pt x="5162" y="618"/>
                      <a:pt x="5159" y="618"/>
                      <a:pt x="5156" y="618"/>
                    </a:cubicBezTo>
                    <a:close/>
                    <a:moveTo>
                      <a:pt x="17055" y="825"/>
                    </a:moveTo>
                    <a:cubicBezTo>
                      <a:pt x="17054" y="823"/>
                      <a:pt x="17052" y="821"/>
                      <a:pt x="17051" y="819"/>
                    </a:cubicBezTo>
                    <a:cubicBezTo>
                      <a:pt x="17053" y="819"/>
                      <a:pt x="17055" y="819"/>
                      <a:pt x="17057" y="819"/>
                    </a:cubicBezTo>
                    <a:cubicBezTo>
                      <a:pt x="17055" y="816"/>
                      <a:pt x="17053" y="814"/>
                      <a:pt x="17051" y="811"/>
                    </a:cubicBezTo>
                    <a:cubicBezTo>
                      <a:pt x="17053" y="811"/>
                      <a:pt x="17055" y="811"/>
                      <a:pt x="17057" y="811"/>
                    </a:cubicBezTo>
                    <a:cubicBezTo>
                      <a:pt x="17055" y="808"/>
                      <a:pt x="17053" y="805"/>
                      <a:pt x="17051" y="803"/>
                    </a:cubicBezTo>
                    <a:cubicBezTo>
                      <a:pt x="17053" y="803"/>
                      <a:pt x="17055" y="803"/>
                      <a:pt x="17057" y="803"/>
                    </a:cubicBezTo>
                    <a:cubicBezTo>
                      <a:pt x="17006" y="735"/>
                      <a:pt x="16955" y="669"/>
                      <a:pt x="16906" y="604"/>
                    </a:cubicBezTo>
                    <a:cubicBezTo>
                      <a:pt x="16947" y="604"/>
                      <a:pt x="16988" y="604"/>
                      <a:pt x="17030" y="604"/>
                    </a:cubicBezTo>
                    <a:cubicBezTo>
                      <a:pt x="17031" y="606"/>
                      <a:pt x="17033" y="608"/>
                      <a:pt x="17034" y="610"/>
                    </a:cubicBezTo>
                    <a:cubicBezTo>
                      <a:pt x="17032" y="610"/>
                      <a:pt x="17030" y="610"/>
                      <a:pt x="17028" y="610"/>
                    </a:cubicBezTo>
                    <a:cubicBezTo>
                      <a:pt x="17030" y="613"/>
                      <a:pt x="17032" y="615"/>
                      <a:pt x="17034" y="618"/>
                    </a:cubicBezTo>
                    <a:cubicBezTo>
                      <a:pt x="17032" y="618"/>
                      <a:pt x="17030" y="618"/>
                      <a:pt x="17028" y="618"/>
                    </a:cubicBezTo>
                    <a:cubicBezTo>
                      <a:pt x="17030" y="621"/>
                      <a:pt x="17032" y="624"/>
                      <a:pt x="17034" y="626"/>
                    </a:cubicBezTo>
                    <a:cubicBezTo>
                      <a:pt x="17032" y="626"/>
                      <a:pt x="17030" y="626"/>
                      <a:pt x="17028" y="626"/>
                    </a:cubicBezTo>
                    <a:cubicBezTo>
                      <a:pt x="17079" y="691"/>
                      <a:pt x="17131" y="758"/>
                      <a:pt x="17183" y="825"/>
                    </a:cubicBezTo>
                    <a:cubicBezTo>
                      <a:pt x="17141" y="825"/>
                      <a:pt x="17098" y="825"/>
                      <a:pt x="17055" y="825"/>
                    </a:cubicBezTo>
                    <a:close/>
                    <a:moveTo>
                      <a:pt x="18571" y="825"/>
                    </a:moveTo>
                    <a:cubicBezTo>
                      <a:pt x="18569" y="823"/>
                      <a:pt x="18567" y="821"/>
                      <a:pt x="18565" y="819"/>
                    </a:cubicBezTo>
                    <a:cubicBezTo>
                      <a:pt x="18568" y="819"/>
                      <a:pt x="18571" y="819"/>
                      <a:pt x="18573" y="819"/>
                    </a:cubicBezTo>
                    <a:cubicBezTo>
                      <a:pt x="18571" y="816"/>
                      <a:pt x="18568" y="814"/>
                      <a:pt x="18565" y="811"/>
                    </a:cubicBezTo>
                    <a:cubicBezTo>
                      <a:pt x="18568" y="811"/>
                      <a:pt x="18571" y="811"/>
                      <a:pt x="18573" y="811"/>
                    </a:cubicBezTo>
                    <a:cubicBezTo>
                      <a:pt x="18571" y="808"/>
                      <a:pt x="18568" y="805"/>
                      <a:pt x="18565" y="803"/>
                    </a:cubicBezTo>
                    <a:cubicBezTo>
                      <a:pt x="18568" y="803"/>
                      <a:pt x="18571" y="803"/>
                      <a:pt x="18573" y="803"/>
                    </a:cubicBezTo>
                    <a:cubicBezTo>
                      <a:pt x="18507" y="735"/>
                      <a:pt x="18442" y="669"/>
                      <a:pt x="18378" y="604"/>
                    </a:cubicBezTo>
                    <a:cubicBezTo>
                      <a:pt x="18417" y="604"/>
                      <a:pt x="18456" y="604"/>
                      <a:pt x="18494" y="604"/>
                    </a:cubicBezTo>
                    <a:cubicBezTo>
                      <a:pt x="18496" y="606"/>
                      <a:pt x="18498" y="608"/>
                      <a:pt x="18500" y="610"/>
                    </a:cubicBezTo>
                    <a:cubicBezTo>
                      <a:pt x="18498" y="610"/>
                      <a:pt x="18495" y="610"/>
                      <a:pt x="18492" y="610"/>
                    </a:cubicBezTo>
                    <a:cubicBezTo>
                      <a:pt x="18495" y="613"/>
                      <a:pt x="18498" y="615"/>
                      <a:pt x="18500" y="618"/>
                    </a:cubicBezTo>
                    <a:cubicBezTo>
                      <a:pt x="18498" y="618"/>
                      <a:pt x="18495" y="618"/>
                      <a:pt x="18492" y="618"/>
                    </a:cubicBezTo>
                    <a:cubicBezTo>
                      <a:pt x="18495" y="621"/>
                      <a:pt x="18498" y="624"/>
                      <a:pt x="18500" y="626"/>
                    </a:cubicBezTo>
                    <a:cubicBezTo>
                      <a:pt x="18498" y="626"/>
                      <a:pt x="18495" y="626"/>
                      <a:pt x="18492" y="626"/>
                    </a:cubicBezTo>
                    <a:cubicBezTo>
                      <a:pt x="18557" y="691"/>
                      <a:pt x="18624" y="758"/>
                      <a:pt x="18692" y="825"/>
                    </a:cubicBezTo>
                    <a:cubicBezTo>
                      <a:pt x="18651" y="825"/>
                      <a:pt x="18611" y="825"/>
                      <a:pt x="18571" y="825"/>
                    </a:cubicBezTo>
                    <a:close/>
                    <a:moveTo>
                      <a:pt x="6472" y="825"/>
                    </a:moveTo>
                    <a:cubicBezTo>
                      <a:pt x="6525" y="758"/>
                      <a:pt x="6578" y="691"/>
                      <a:pt x="6629" y="626"/>
                    </a:cubicBezTo>
                    <a:cubicBezTo>
                      <a:pt x="6627" y="626"/>
                      <a:pt x="6625" y="626"/>
                      <a:pt x="6622" y="626"/>
                    </a:cubicBezTo>
                    <a:cubicBezTo>
                      <a:pt x="6625" y="624"/>
                      <a:pt x="6627" y="621"/>
                      <a:pt x="6629" y="618"/>
                    </a:cubicBezTo>
                    <a:cubicBezTo>
                      <a:pt x="6627" y="618"/>
                      <a:pt x="6625" y="618"/>
                      <a:pt x="6622" y="618"/>
                    </a:cubicBezTo>
                    <a:cubicBezTo>
                      <a:pt x="6625" y="615"/>
                      <a:pt x="6627" y="613"/>
                      <a:pt x="6629" y="610"/>
                    </a:cubicBezTo>
                    <a:cubicBezTo>
                      <a:pt x="6627" y="610"/>
                      <a:pt x="6625" y="610"/>
                      <a:pt x="6622" y="610"/>
                    </a:cubicBezTo>
                    <a:cubicBezTo>
                      <a:pt x="6624" y="608"/>
                      <a:pt x="6626" y="606"/>
                      <a:pt x="6627" y="604"/>
                    </a:cubicBezTo>
                    <a:cubicBezTo>
                      <a:pt x="6668" y="604"/>
                      <a:pt x="6709" y="604"/>
                      <a:pt x="6751" y="604"/>
                    </a:cubicBezTo>
                    <a:cubicBezTo>
                      <a:pt x="6701" y="669"/>
                      <a:pt x="6650" y="735"/>
                      <a:pt x="6598" y="803"/>
                    </a:cubicBezTo>
                    <a:cubicBezTo>
                      <a:pt x="6600" y="803"/>
                      <a:pt x="6602" y="803"/>
                      <a:pt x="6605" y="803"/>
                    </a:cubicBezTo>
                    <a:cubicBezTo>
                      <a:pt x="6602" y="805"/>
                      <a:pt x="6600" y="808"/>
                      <a:pt x="6598" y="811"/>
                    </a:cubicBezTo>
                    <a:cubicBezTo>
                      <a:pt x="6600" y="811"/>
                      <a:pt x="6602" y="811"/>
                      <a:pt x="6605" y="811"/>
                    </a:cubicBezTo>
                    <a:cubicBezTo>
                      <a:pt x="6602" y="814"/>
                      <a:pt x="6600" y="816"/>
                      <a:pt x="6598" y="819"/>
                    </a:cubicBezTo>
                    <a:cubicBezTo>
                      <a:pt x="6600" y="819"/>
                      <a:pt x="6602" y="819"/>
                      <a:pt x="6605" y="819"/>
                    </a:cubicBezTo>
                    <a:cubicBezTo>
                      <a:pt x="6603" y="821"/>
                      <a:pt x="6602" y="823"/>
                      <a:pt x="6600" y="825"/>
                    </a:cubicBezTo>
                    <a:cubicBezTo>
                      <a:pt x="6557" y="825"/>
                      <a:pt x="6515" y="825"/>
                      <a:pt x="6472" y="825"/>
                    </a:cubicBezTo>
                    <a:close/>
                    <a:moveTo>
                      <a:pt x="15536" y="811"/>
                    </a:moveTo>
                    <a:cubicBezTo>
                      <a:pt x="15538" y="811"/>
                      <a:pt x="15540" y="811"/>
                      <a:pt x="15541" y="811"/>
                    </a:cubicBezTo>
                    <a:cubicBezTo>
                      <a:pt x="15539" y="808"/>
                      <a:pt x="15538" y="805"/>
                      <a:pt x="15536" y="803"/>
                    </a:cubicBezTo>
                    <a:cubicBezTo>
                      <a:pt x="15538" y="803"/>
                      <a:pt x="15540" y="803"/>
                      <a:pt x="15541" y="803"/>
                    </a:cubicBezTo>
                    <a:cubicBezTo>
                      <a:pt x="15504" y="735"/>
                      <a:pt x="15469" y="669"/>
                      <a:pt x="15434" y="604"/>
                    </a:cubicBezTo>
                    <a:cubicBezTo>
                      <a:pt x="15477" y="604"/>
                      <a:pt x="15521" y="604"/>
                      <a:pt x="15565" y="604"/>
                    </a:cubicBezTo>
                    <a:cubicBezTo>
                      <a:pt x="15566" y="606"/>
                      <a:pt x="15567" y="608"/>
                      <a:pt x="15568" y="610"/>
                    </a:cubicBezTo>
                    <a:cubicBezTo>
                      <a:pt x="15567" y="610"/>
                      <a:pt x="15565" y="610"/>
                      <a:pt x="15564" y="610"/>
                    </a:cubicBezTo>
                    <a:cubicBezTo>
                      <a:pt x="15565" y="613"/>
                      <a:pt x="15567" y="615"/>
                      <a:pt x="15568" y="618"/>
                    </a:cubicBezTo>
                    <a:cubicBezTo>
                      <a:pt x="15567" y="618"/>
                      <a:pt x="15565" y="618"/>
                      <a:pt x="15564" y="618"/>
                    </a:cubicBezTo>
                    <a:cubicBezTo>
                      <a:pt x="15565" y="621"/>
                      <a:pt x="15567" y="624"/>
                      <a:pt x="15568" y="626"/>
                    </a:cubicBezTo>
                    <a:cubicBezTo>
                      <a:pt x="15567" y="626"/>
                      <a:pt x="15565" y="626"/>
                      <a:pt x="15564" y="626"/>
                    </a:cubicBezTo>
                    <a:cubicBezTo>
                      <a:pt x="15600" y="691"/>
                      <a:pt x="15637" y="758"/>
                      <a:pt x="15675" y="825"/>
                    </a:cubicBezTo>
                    <a:cubicBezTo>
                      <a:pt x="15630" y="825"/>
                      <a:pt x="15585" y="825"/>
                      <a:pt x="15540" y="825"/>
                    </a:cubicBezTo>
                    <a:cubicBezTo>
                      <a:pt x="15539" y="823"/>
                      <a:pt x="15537" y="821"/>
                      <a:pt x="15536" y="819"/>
                    </a:cubicBezTo>
                    <a:cubicBezTo>
                      <a:pt x="15538" y="819"/>
                      <a:pt x="15540" y="819"/>
                      <a:pt x="15541" y="819"/>
                    </a:cubicBezTo>
                    <a:cubicBezTo>
                      <a:pt x="15539" y="816"/>
                      <a:pt x="15538" y="814"/>
                      <a:pt x="15536" y="811"/>
                    </a:cubicBezTo>
                    <a:close/>
                    <a:moveTo>
                      <a:pt x="10236" y="883"/>
                    </a:moveTo>
                    <a:cubicBezTo>
                      <a:pt x="10236" y="881"/>
                      <a:pt x="10237" y="878"/>
                      <a:pt x="10237" y="875"/>
                    </a:cubicBezTo>
                    <a:cubicBezTo>
                      <a:pt x="10237" y="875"/>
                      <a:pt x="10236" y="875"/>
                      <a:pt x="10236" y="875"/>
                    </a:cubicBezTo>
                    <a:cubicBezTo>
                      <a:pt x="10236" y="872"/>
                      <a:pt x="10237" y="869"/>
                      <a:pt x="10237" y="867"/>
                    </a:cubicBezTo>
                    <a:cubicBezTo>
                      <a:pt x="10237" y="867"/>
                      <a:pt x="10236" y="867"/>
                      <a:pt x="10236" y="867"/>
                    </a:cubicBezTo>
                    <a:cubicBezTo>
                      <a:pt x="10236" y="865"/>
                      <a:pt x="10236" y="863"/>
                      <a:pt x="10237" y="861"/>
                    </a:cubicBezTo>
                    <a:cubicBezTo>
                      <a:pt x="10286" y="861"/>
                      <a:pt x="10336" y="861"/>
                      <a:pt x="10385" y="861"/>
                    </a:cubicBezTo>
                    <a:cubicBezTo>
                      <a:pt x="10370" y="932"/>
                      <a:pt x="10354" y="1004"/>
                      <a:pt x="10339" y="1079"/>
                    </a:cubicBezTo>
                    <a:cubicBezTo>
                      <a:pt x="10339" y="1079"/>
                      <a:pt x="10340" y="1079"/>
                      <a:pt x="10340" y="1079"/>
                    </a:cubicBezTo>
                    <a:cubicBezTo>
                      <a:pt x="10340" y="1081"/>
                      <a:pt x="10339" y="1084"/>
                      <a:pt x="10339" y="1087"/>
                    </a:cubicBezTo>
                    <a:cubicBezTo>
                      <a:pt x="10339" y="1087"/>
                      <a:pt x="10340" y="1087"/>
                      <a:pt x="10340" y="1087"/>
                    </a:cubicBezTo>
                    <a:cubicBezTo>
                      <a:pt x="10340" y="1090"/>
                      <a:pt x="10339" y="1092"/>
                      <a:pt x="10339" y="1095"/>
                    </a:cubicBezTo>
                    <a:cubicBezTo>
                      <a:pt x="10339" y="1095"/>
                      <a:pt x="10340" y="1095"/>
                      <a:pt x="10340" y="1095"/>
                    </a:cubicBezTo>
                    <a:cubicBezTo>
                      <a:pt x="10340" y="1098"/>
                      <a:pt x="10339" y="1101"/>
                      <a:pt x="10339" y="1104"/>
                    </a:cubicBezTo>
                    <a:cubicBezTo>
                      <a:pt x="10339" y="1104"/>
                      <a:pt x="10340" y="1104"/>
                      <a:pt x="10340" y="1104"/>
                    </a:cubicBezTo>
                    <a:cubicBezTo>
                      <a:pt x="10340" y="1105"/>
                      <a:pt x="10340" y="1106"/>
                      <a:pt x="10340" y="1107"/>
                    </a:cubicBezTo>
                    <a:cubicBezTo>
                      <a:pt x="10288" y="1107"/>
                      <a:pt x="10237" y="1107"/>
                      <a:pt x="10185" y="1107"/>
                    </a:cubicBezTo>
                    <a:cubicBezTo>
                      <a:pt x="10203" y="1031"/>
                      <a:pt x="10221" y="956"/>
                      <a:pt x="10237" y="883"/>
                    </a:cubicBezTo>
                    <a:cubicBezTo>
                      <a:pt x="10237" y="883"/>
                      <a:pt x="10236" y="883"/>
                      <a:pt x="10236" y="883"/>
                    </a:cubicBezTo>
                    <a:close/>
                    <a:moveTo>
                      <a:pt x="11759" y="883"/>
                    </a:moveTo>
                    <a:cubicBezTo>
                      <a:pt x="11759" y="881"/>
                      <a:pt x="11759" y="878"/>
                      <a:pt x="11759" y="875"/>
                    </a:cubicBezTo>
                    <a:cubicBezTo>
                      <a:pt x="11759" y="875"/>
                      <a:pt x="11759" y="875"/>
                      <a:pt x="11759" y="875"/>
                    </a:cubicBezTo>
                    <a:cubicBezTo>
                      <a:pt x="11759" y="872"/>
                      <a:pt x="11759" y="869"/>
                      <a:pt x="11759" y="867"/>
                    </a:cubicBezTo>
                    <a:cubicBezTo>
                      <a:pt x="11759" y="867"/>
                      <a:pt x="11759" y="867"/>
                      <a:pt x="11759" y="867"/>
                    </a:cubicBezTo>
                    <a:cubicBezTo>
                      <a:pt x="11759" y="865"/>
                      <a:pt x="11759" y="863"/>
                      <a:pt x="11759" y="861"/>
                    </a:cubicBezTo>
                    <a:cubicBezTo>
                      <a:pt x="11810" y="861"/>
                      <a:pt x="11862" y="861"/>
                      <a:pt x="11914" y="861"/>
                    </a:cubicBezTo>
                    <a:cubicBezTo>
                      <a:pt x="11914" y="863"/>
                      <a:pt x="11914" y="865"/>
                      <a:pt x="11914" y="867"/>
                    </a:cubicBezTo>
                    <a:cubicBezTo>
                      <a:pt x="11914" y="867"/>
                      <a:pt x="11914" y="867"/>
                      <a:pt x="11914" y="867"/>
                    </a:cubicBezTo>
                    <a:cubicBezTo>
                      <a:pt x="11914" y="869"/>
                      <a:pt x="11914" y="872"/>
                      <a:pt x="11914" y="875"/>
                    </a:cubicBezTo>
                    <a:cubicBezTo>
                      <a:pt x="11914" y="875"/>
                      <a:pt x="11914" y="875"/>
                      <a:pt x="11914" y="875"/>
                    </a:cubicBezTo>
                    <a:cubicBezTo>
                      <a:pt x="11914" y="878"/>
                      <a:pt x="11914" y="881"/>
                      <a:pt x="11914" y="883"/>
                    </a:cubicBezTo>
                    <a:cubicBezTo>
                      <a:pt x="11914" y="883"/>
                      <a:pt x="11914" y="883"/>
                      <a:pt x="11914" y="883"/>
                    </a:cubicBezTo>
                    <a:cubicBezTo>
                      <a:pt x="11914" y="956"/>
                      <a:pt x="11915" y="1031"/>
                      <a:pt x="11916" y="1107"/>
                    </a:cubicBezTo>
                    <a:cubicBezTo>
                      <a:pt x="11862" y="1107"/>
                      <a:pt x="11809" y="1107"/>
                      <a:pt x="11756" y="1107"/>
                    </a:cubicBezTo>
                    <a:cubicBezTo>
                      <a:pt x="11757" y="1031"/>
                      <a:pt x="11758" y="956"/>
                      <a:pt x="11759" y="883"/>
                    </a:cubicBezTo>
                    <a:close/>
                    <a:moveTo>
                      <a:pt x="19743" y="140"/>
                    </a:moveTo>
                    <a:cubicBezTo>
                      <a:pt x="19744" y="141"/>
                      <a:pt x="19746" y="143"/>
                      <a:pt x="19747" y="144"/>
                    </a:cubicBezTo>
                    <a:cubicBezTo>
                      <a:pt x="19744" y="144"/>
                      <a:pt x="19740" y="144"/>
                      <a:pt x="19737" y="144"/>
                    </a:cubicBezTo>
                    <a:cubicBezTo>
                      <a:pt x="19740" y="147"/>
                      <a:pt x="19744" y="150"/>
                      <a:pt x="19747" y="153"/>
                    </a:cubicBezTo>
                    <a:cubicBezTo>
                      <a:pt x="19744" y="153"/>
                      <a:pt x="19740" y="153"/>
                      <a:pt x="19737" y="153"/>
                    </a:cubicBezTo>
                    <a:cubicBezTo>
                      <a:pt x="19740" y="155"/>
                      <a:pt x="19744" y="158"/>
                      <a:pt x="19747" y="161"/>
                    </a:cubicBezTo>
                    <a:cubicBezTo>
                      <a:pt x="19744" y="161"/>
                      <a:pt x="19740" y="161"/>
                      <a:pt x="19737" y="161"/>
                    </a:cubicBezTo>
                    <a:cubicBezTo>
                      <a:pt x="19807" y="215"/>
                      <a:pt x="19878" y="271"/>
                      <a:pt x="19950" y="327"/>
                    </a:cubicBezTo>
                    <a:cubicBezTo>
                      <a:pt x="19917" y="327"/>
                      <a:pt x="19884" y="327"/>
                      <a:pt x="19850" y="327"/>
                    </a:cubicBezTo>
                    <a:cubicBezTo>
                      <a:pt x="19848" y="325"/>
                      <a:pt x="19845" y="323"/>
                      <a:pt x="19843" y="321"/>
                    </a:cubicBezTo>
                    <a:cubicBezTo>
                      <a:pt x="19846" y="321"/>
                      <a:pt x="19850" y="321"/>
                      <a:pt x="19853" y="321"/>
                    </a:cubicBezTo>
                    <a:cubicBezTo>
                      <a:pt x="19850" y="318"/>
                      <a:pt x="19846" y="316"/>
                      <a:pt x="19843" y="313"/>
                    </a:cubicBezTo>
                    <a:cubicBezTo>
                      <a:pt x="19846" y="313"/>
                      <a:pt x="19850" y="313"/>
                      <a:pt x="19853" y="313"/>
                    </a:cubicBezTo>
                    <a:cubicBezTo>
                      <a:pt x="19850" y="310"/>
                      <a:pt x="19846" y="307"/>
                      <a:pt x="19843" y="304"/>
                    </a:cubicBezTo>
                    <a:cubicBezTo>
                      <a:pt x="19846" y="304"/>
                      <a:pt x="19850" y="304"/>
                      <a:pt x="19853" y="304"/>
                    </a:cubicBezTo>
                    <a:cubicBezTo>
                      <a:pt x="19783" y="249"/>
                      <a:pt x="19714" y="194"/>
                      <a:pt x="19646" y="140"/>
                    </a:cubicBezTo>
                    <a:cubicBezTo>
                      <a:pt x="19678" y="140"/>
                      <a:pt x="19710" y="140"/>
                      <a:pt x="19743" y="140"/>
                    </a:cubicBezTo>
                    <a:close/>
                    <a:moveTo>
                      <a:pt x="18380" y="140"/>
                    </a:moveTo>
                    <a:cubicBezTo>
                      <a:pt x="18382" y="141"/>
                      <a:pt x="18383" y="143"/>
                      <a:pt x="18385" y="144"/>
                    </a:cubicBezTo>
                    <a:cubicBezTo>
                      <a:pt x="18382" y="144"/>
                      <a:pt x="18379" y="144"/>
                      <a:pt x="18376" y="144"/>
                    </a:cubicBezTo>
                    <a:cubicBezTo>
                      <a:pt x="18379" y="147"/>
                      <a:pt x="18382" y="150"/>
                      <a:pt x="18385" y="153"/>
                    </a:cubicBezTo>
                    <a:cubicBezTo>
                      <a:pt x="18382" y="153"/>
                      <a:pt x="18379" y="153"/>
                      <a:pt x="18376" y="153"/>
                    </a:cubicBezTo>
                    <a:cubicBezTo>
                      <a:pt x="18379" y="155"/>
                      <a:pt x="18382" y="158"/>
                      <a:pt x="18385" y="161"/>
                    </a:cubicBezTo>
                    <a:cubicBezTo>
                      <a:pt x="18382" y="161"/>
                      <a:pt x="18379" y="161"/>
                      <a:pt x="18376" y="161"/>
                    </a:cubicBezTo>
                    <a:cubicBezTo>
                      <a:pt x="18433" y="215"/>
                      <a:pt x="18493" y="271"/>
                      <a:pt x="18553" y="327"/>
                    </a:cubicBezTo>
                    <a:cubicBezTo>
                      <a:pt x="18517" y="327"/>
                      <a:pt x="18481" y="327"/>
                      <a:pt x="18445" y="327"/>
                    </a:cubicBezTo>
                    <a:cubicBezTo>
                      <a:pt x="18443" y="325"/>
                      <a:pt x="18441" y="323"/>
                      <a:pt x="18438" y="321"/>
                    </a:cubicBezTo>
                    <a:cubicBezTo>
                      <a:pt x="18441" y="321"/>
                      <a:pt x="18444" y="321"/>
                      <a:pt x="18447" y="321"/>
                    </a:cubicBezTo>
                    <a:cubicBezTo>
                      <a:pt x="18444" y="318"/>
                      <a:pt x="18441" y="316"/>
                      <a:pt x="18438" y="313"/>
                    </a:cubicBezTo>
                    <a:cubicBezTo>
                      <a:pt x="18441" y="313"/>
                      <a:pt x="18444" y="313"/>
                      <a:pt x="18447" y="313"/>
                    </a:cubicBezTo>
                    <a:cubicBezTo>
                      <a:pt x="18444" y="310"/>
                      <a:pt x="18441" y="307"/>
                      <a:pt x="18438" y="304"/>
                    </a:cubicBezTo>
                    <a:cubicBezTo>
                      <a:pt x="18441" y="304"/>
                      <a:pt x="18444" y="304"/>
                      <a:pt x="18447" y="304"/>
                    </a:cubicBezTo>
                    <a:cubicBezTo>
                      <a:pt x="18389" y="249"/>
                      <a:pt x="18333" y="194"/>
                      <a:pt x="18277" y="140"/>
                    </a:cubicBezTo>
                    <a:cubicBezTo>
                      <a:pt x="18311" y="140"/>
                      <a:pt x="18346" y="140"/>
                      <a:pt x="18380" y="140"/>
                    </a:cubicBezTo>
                    <a:close/>
                    <a:moveTo>
                      <a:pt x="17018" y="140"/>
                    </a:moveTo>
                    <a:cubicBezTo>
                      <a:pt x="17019" y="141"/>
                      <a:pt x="17020" y="143"/>
                      <a:pt x="17022" y="144"/>
                    </a:cubicBezTo>
                    <a:cubicBezTo>
                      <a:pt x="17019" y="144"/>
                      <a:pt x="17017" y="144"/>
                      <a:pt x="17014" y="144"/>
                    </a:cubicBezTo>
                    <a:cubicBezTo>
                      <a:pt x="17017" y="147"/>
                      <a:pt x="17019" y="150"/>
                      <a:pt x="17022" y="153"/>
                    </a:cubicBezTo>
                    <a:cubicBezTo>
                      <a:pt x="17019" y="153"/>
                      <a:pt x="17017" y="153"/>
                      <a:pt x="17014" y="153"/>
                    </a:cubicBezTo>
                    <a:cubicBezTo>
                      <a:pt x="17017" y="155"/>
                      <a:pt x="17019" y="158"/>
                      <a:pt x="17022" y="161"/>
                    </a:cubicBezTo>
                    <a:cubicBezTo>
                      <a:pt x="17019" y="161"/>
                      <a:pt x="17017" y="161"/>
                      <a:pt x="17014" y="161"/>
                    </a:cubicBezTo>
                    <a:cubicBezTo>
                      <a:pt x="17060" y="215"/>
                      <a:pt x="17107" y="271"/>
                      <a:pt x="17154" y="327"/>
                    </a:cubicBezTo>
                    <a:cubicBezTo>
                      <a:pt x="17116" y="327"/>
                      <a:pt x="17078" y="327"/>
                      <a:pt x="17039" y="327"/>
                    </a:cubicBezTo>
                    <a:cubicBezTo>
                      <a:pt x="17038" y="325"/>
                      <a:pt x="17036" y="323"/>
                      <a:pt x="17034" y="321"/>
                    </a:cubicBezTo>
                    <a:cubicBezTo>
                      <a:pt x="17037" y="321"/>
                      <a:pt x="17039" y="321"/>
                      <a:pt x="17041" y="321"/>
                    </a:cubicBezTo>
                    <a:cubicBezTo>
                      <a:pt x="17039" y="318"/>
                      <a:pt x="17037" y="316"/>
                      <a:pt x="17034" y="313"/>
                    </a:cubicBezTo>
                    <a:cubicBezTo>
                      <a:pt x="17037" y="313"/>
                      <a:pt x="17039" y="313"/>
                      <a:pt x="17041" y="313"/>
                    </a:cubicBezTo>
                    <a:cubicBezTo>
                      <a:pt x="17039" y="310"/>
                      <a:pt x="17037" y="307"/>
                      <a:pt x="17034" y="304"/>
                    </a:cubicBezTo>
                    <a:cubicBezTo>
                      <a:pt x="17037" y="304"/>
                      <a:pt x="17039" y="304"/>
                      <a:pt x="17041" y="304"/>
                    </a:cubicBezTo>
                    <a:cubicBezTo>
                      <a:pt x="16995" y="249"/>
                      <a:pt x="16951" y="194"/>
                      <a:pt x="16907" y="140"/>
                    </a:cubicBezTo>
                    <a:cubicBezTo>
                      <a:pt x="16944" y="140"/>
                      <a:pt x="16981" y="140"/>
                      <a:pt x="17018" y="140"/>
                    </a:cubicBezTo>
                    <a:close/>
                    <a:moveTo>
                      <a:pt x="15656" y="140"/>
                    </a:moveTo>
                    <a:cubicBezTo>
                      <a:pt x="15657" y="141"/>
                      <a:pt x="15658" y="143"/>
                      <a:pt x="15658" y="144"/>
                    </a:cubicBezTo>
                    <a:cubicBezTo>
                      <a:pt x="15657" y="144"/>
                      <a:pt x="15655" y="144"/>
                      <a:pt x="15653" y="144"/>
                    </a:cubicBezTo>
                    <a:cubicBezTo>
                      <a:pt x="15655" y="147"/>
                      <a:pt x="15657" y="150"/>
                      <a:pt x="15658" y="153"/>
                    </a:cubicBezTo>
                    <a:cubicBezTo>
                      <a:pt x="15657" y="153"/>
                      <a:pt x="15655" y="153"/>
                      <a:pt x="15653" y="153"/>
                    </a:cubicBezTo>
                    <a:cubicBezTo>
                      <a:pt x="15655" y="155"/>
                      <a:pt x="15657" y="158"/>
                      <a:pt x="15658" y="161"/>
                    </a:cubicBezTo>
                    <a:cubicBezTo>
                      <a:pt x="15657" y="161"/>
                      <a:pt x="15655" y="161"/>
                      <a:pt x="15653" y="161"/>
                    </a:cubicBezTo>
                    <a:cubicBezTo>
                      <a:pt x="15687" y="215"/>
                      <a:pt x="15721" y="271"/>
                      <a:pt x="15756" y="327"/>
                    </a:cubicBezTo>
                    <a:cubicBezTo>
                      <a:pt x="15716" y="327"/>
                      <a:pt x="15675" y="327"/>
                      <a:pt x="15634" y="327"/>
                    </a:cubicBezTo>
                    <a:cubicBezTo>
                      <a:pt x="15633" y="325"/>
                      <a:pt x="15631" y="323"/>
                      <a:pt x="15630" y="321"/>
                    </a:cubicBezTo>
                    <a:cubicBezTo>
                      <a:pt x="15632" y="321"/>
                      <a:pt x="15634" y="321"/>
                      <a:pt x="15635" y="321"/>
                    </a:cubicBezTo>
                    <a:cubicBezTo>
                      <a:pt x="15634" y="318"/>
                      <a:pt x="15632" y="316"/>
                      <a:pt x="15630" y="313"/>
                    </a:cubicBezTo>
                    <a:cubicBezTo>
                      <a:pt x="15632" y="313"/>
                      <a:pt x="15634" y="313"/>
                      <a:pt x="15635" y="313"/>
                    </a:cubicBezTo>
                    <a:cubicBezTo>
                      <a:pt x="15634" y="310"/>
                      <a:pt x="15632" y="307"/>
                      <a:pt x="15630" y="304"/>
                    </a:cubicBezTo>
                    <a:cubicBezTo>
                      <a:pt x="15632" y="304"/>
                      <a:pt x="15634" y="304"/>
                      <a:pt x="15635" y="304"/>
                    </a:cubicBezTo>
                    <a:cubicBezTo>
                      <a:pt x="15602" y="249"/>
                      <a:pt x="15570" y="194"/>
                      <a:pt x="15537" y="140"/>
                    </a:cubicBezTo>
                    <a:cubicBezTo>
                      <a:pt x="15577" y="140"/>
                      <a:pt x="15616" y="140"/>
                      <a:pt x="15656" y="140"/>
                    </a:cubicBezTo>
                    <a:close/>
                    <a:moveTo>
                      <a:pt x="14294" y="140"/>
                    </a:moveTo>
                    <a:cubicBezTo>
                      <a:pt x="14294" y="141"/>
                      <a:pt x="14295" y="143"/>
                      <a:pt x="14295" y="144"/>
                    </a:cubicBezTo>
                    <a:cubicBezTo>
                      <a:pt x="14294" y="144"/>
                      <a:pt x="14293" y="144"/>
                      <a:pt x="14292" y="144"/>
                    </a:cubicBezTo>
                    <a:cubicBezTo>
                      <a:pt x="14293" y="147"/>
                      <a:pt x="14294" y="150"/>
                      <a:pt x="14295" y="153"/>
                    </a:cubicBezTo>
                    <a:cubicBezTo>
                      <a:pt x="14294" y="153"/>
                      <a:pt x="14293" y="153"/>
                      <a:pt x="14292" y="153"/>
                    </a:cubicBezTo>
                    <a:cubicBezTo>
                      <a:pt x="14293" y="155"/>
                      <a:pt x="14294" y="158"/>
                      <a:pt x="14295" y="161"/>
                    </a:cubicBezTo>
                    <a:cubicBezTo>
                      <a:pt x="14294" y="161"/>
                      <a:pt x="14293" y="161"/>
                      <a:pt x="14292" y="161"/>
                    </a:cubicBezTo>
                    <a:cubicBezTo>
                      <a:pt x="14314" y="215"/>
                      <a:pt x="14336" y="271"/>
                      <a:pt x="14358" y="327"/>
                    </a:cubicBezTo>
                    <a:cubicBezTo>
                      <a:pt x="14315" y="327"/>
                      <a:pt x="14272" y="327"/>
                      <a:pt x="14229" y="327"/>
                    </a:cubicBezTo>
                    <a:cubicBezTo>
                      <a:pt x="14228" y="325"/>
                      <a:pt x="14227" y="323"/>
                      <a:pt x="14226" y="321"/>
                    </a:cubicBezTo>
                    <a:cubicBezTo>
                      <a:pt x="14227" y="321"/>
                      <a:pt x="14228" y="321"/>
                      <a:pt x="14229" y="321"/>
                    </a:cubicBezTo>
                    <a:cubicBezTo>
                      <a:pt x="14228" y="318"/>
                      <a:pt x="14227" y="316"/>
                      <a:pt x="14226" y="313"/>
                    </a:cubicBezTo>
                    <a:cubicBezTo>
                      <a:pt x="14227" y="313"/>
                      <a:pt x="14228" y="313"/>
                      <a:pt x="14229" y="313"/>
                    </a:cubicBezTo>
                    <a:cubicBezTo>
                      <a:pt x="14228" y="310"/>
                      <a:pt x="14227" y="307"/>
                      <a:pt x="14226" y="304"/>
                    </a:cubicBezTo>
                    <a:cubicBezTo>
                      <a:pt x="14227" y="304"/>
                      <a:pt x="14228" y="304"/>
                      <a:pt x="14229" y="304"/>
                    </a:cubicBezTo>
                    <a:cubicBezTo>
                      <a:pt x="14208" y="249"/>
                      <a:pt x="14188" y="194"/>
                      <a:pt x="14168" y="140"/>
                    </a:cubicBezTo>
                    <a:cubicBezTo>
                      <a:pt x="14210" y="140"/>
                      <a:pt x="14252" y="140"/>
                      <a:pt x="14294" y="140"/>
                    </a:cubicBezTo>
                    <a:close/>
                    <a:moveTo>
                      <a:pt x="12932" y="140"/>
                    </a:moveTo>
                    <a:cubicBezTo>
                      <a:pt x="12932" y="141"/>
                      <a:pt x="12932" y="143"/>
                      <a:pt x="12932" y="144"/>
                    </a:cubicBezTo>
                    <a:cubicBezTo>
                      <a:pt x="12932" y="144"/>
                      <a:pt x="12931" y="144"/>
                      <a:pt x="12931" y="144"/>
                    </a:cubicBezTo>
                    <a:cubicBezTo>
                      <a:pt x="12931" y="147"/>
                      <a:pt x="12932" y="150"/>
                      <a:pt x="12932" y="153"/>
                    </a:cubicBezTo>
                    <a:cubicBezTo>
                      <a:pt x="12932" y="153"/>
                      <a:pt x="12931" y="153"/>
                      <a:pt x="12931" y="153"/>
                    </a:cubicBezTo>
                    <a:cubicBezTo>
                      <a:pt x="12931" y="155"/>
                      <a:pt x="12932" y="158"/>
                      <a:pt x="12932" y="161"/>
                    </a:cubicBezTo>
                    <a:cubicBezTo>
                      <a:pt x="12932" y="161"/>
                      <a:pt x="12931" y="161"/>
                      <a:pt x="12931" y="161"/>
                    </a:cubicBezTo>
                    <a:cubicBezTo>
                      <a:pt x="12940" y="215"/>
                      <a:pt x="12950" y="271"/>
                      <a:pt x="12960" y="327"/>
                    </a:cubicBezTo>
                    <a:cubicBezTo>
                      <a:pt x="12914" y="327"/>
                      <a:pt x="12869" y="327"/>
                      <a:pt x="12823" y="327"/>
                    </a:cubicBezTo>
                    <a:cubicBezTo>
                      <a:pt x="12823" y="325"/>
                      <a:pt x="12822" y="323"/>
                      <a:pt x="12822" y="321"/>
                    </a:cubicBezTo>
                    <a:cubicBezTo>
                      <a:pt x="12822" y="321"/>
                      <a:pt x="12823" y="321"/>
                      <a:pt x="12823" y="321"/>
                    </a:cubicBezTo>
                    <a:cubicBezTo>
                      <a:pt x="12823" y="318"/>
                      <a:pt x="12822" y="316"/>
                      <a:pt x="12822" y="313"/>
                    </a:cubicBezTo>
                    <a:cubicBezTo>
                      <a:pt x="12822" y="313"/>
                      <a:pt x="12823" y="313"/>
                      <a:pt x="12823" y="313"/>
                    </a:cubicBezTo>
                    <a:cubicBezTo>
                      <a:pt x="12823" y="310"/>
                      <a:pt x="12822" y="307"/>
                      <a:pt x="12822" y="304"/>
                    </a:cubicBezTo>
                    <a:cubicBezTo>
                      <a:pt x="12822" y="304"/>
                      <a:pt x="12823" y="304"/>
                      <a:pt x="12823" y="304"/>
                    </a:cubicBezTo>
                    <a:cubicBezTo>
                      <a:pt x="12815" y="249"/>
                      <a:pt x="12806" y="194"/>
                      <a:pt x="12798" y="140"/>
                    </a:cubicBezTo>
                    <a:cubicBezTo>
                      <a:pt x="12843" y="140"/>
                      <a:pt x="12887" y="140"/>
                      <a:pt x="12932" y="140"/>
                    </a:cubicBezTo>
                    <a:close/>
                    <a:moveTo>
                      <a:pt x="10157" y="313"/>
                    </a:moveTo>
                    <a:cubicBezTo>
                      <a:pt x="10156" y="316"/>
                      <a:pt x="10155" y="318"/>
                      <a:pt x="10155" y="321"/>
                    </a:cubicBezTo>
                    <a:cubicBezTo>
                      <a:pt x="10155" y="321"/>
                      <a:pt x="10156" y="321"/>
                      <a:pt x="10157" y="321"/>
                    </a:cubicBezTo>
                    <a:cubicBezTo>
                      <a:pt x="10156" y="323"/>
                      <a:pt x="10156" y="325"/>
                      <a:pt x="10155" y="327"/>
                    </a:cubicBezTo>
                    <a:cubicBezTo>
                      <a:pt x="10111" y="327"/>
                      <a:pt x="10066" y="327"/>
                      <a:pt x="10022" y="327"/>
                    </a:cubicBezTo>
                    <a:cubicBezTo>
                      <a:pt x="10038" y="271"/>
                      <a:pt x="10054" y="215"/>
                      <a:pt x="10070" y="161"/>
                    </a:cubicBezTo>
                    <a:cubicBezTo>
                      <a:pt x="10069" y="161"/>
                      <a:pt x="10068" y="161"/>
                      <a:pt x="10068" y="161"/>
                    </a:cubicBezTo>
                    <a:cubicBezTo>
                      <a:pt x="10068" y="158"/>
                      <a:pt x="10069" y="155"/>
                      <a:pt x="10070" y="153"/>
                    </a:cubicBezTo>
                    <a:cubicBezTo>
                      <a:pt x="10069" y="153"/>
                      <a:pt x="10068" y="153"/>
                      <a:pt x="10068" y="153"/>
                    </a:cubicBezTo>
                    <a:cubicBezTo>
                      <a:pt x="10068" y="150"/>
                      <a:pt x="10069" y="147"/>
                      <a:pt x="10070" y="144"/>
                    </a:cubicBezTo>
                    <a:cubicBezTo>
                      <a:pt x="10069" y="144"/>
                      <a:pt x="10068" y="144"/>
                      <a:pt x="10068" y="144"/>
                    </a:cubicBezTo>
                    <a:cubicBezTo>
                      <a:pt x="10068" y="143"/>
                      <a:pt x="10068" y="141"/>
                      <a:pt x="10069" y="140"/>
                    </a:cubicBezTo>
                    <a:cubicBezTo>
                      <a:pt x="10112" y="140"/>
                      <a:pt x="10155" y="140"/>
                      <a:pt x="10198" y="140"/>
                    </a:cubicBezTo>
                    <a:cubicBezTo>
                      <a:pt x="10184" y="194"/>
                      <a:pt x="10169" y="249"/>
                      <a:pt x="10155" y="304"/>
                    </a:cubicBezTo>
                    <a:cubicBezTo>
                      <a:pt x="10155" y="304"/>
                      <a:pt x="10156" y="304"/>
                      <a:pt x="10157" y="304"/>
                    </a:cubicBezTo>
                    <a:cubicBezTo>
                      <a:pt x="10156" y="307"/>
                      <a:pt x="10155" y="310"/>
                      <a:pt x="10155" y="313"/>
                    </a:cubicBezTo>
                    <a:cubicBezTo>
                      <a:pt x="10155" y="313"/>
                      <a:pt x="10156" y="313"/>
                      <a:pt x="10157" y="313"/>
                    </a:cubicBezTo>
                    <a:close/>
                    <a:moveTo>
                      <a:pt x="8753" y="313"/>
                    </a:moveTo>
                    <a:cubicBezTo>
                      <a:pt x="8751" y="316"/>
                      <a:pt x="8750" y="318"/>
                      <a:pt x="8749" y="321"/>
                    </a:cubicBezTo>
                    <a:cubicBezTo>
                      <a:pt x="8750" y="321"/>
                      <a:pt x="8751" y="321"/>
                      <a:pt x="8753" y="321"/>
                    </a:cubicBezTo>
                    <a:cubicBezTo>
                      <a:pt x="8752" y="323"/>
                      <a:pt x="8751" y="325"/>
                      <a:pt x="8749" y="327"/>
                    </a:cubicBezTo>
                    <a:cubicBezTo>
                      <a:pt x="8708" y="327"/>
                      <a:pt x="8666" y="327"/>
                      <a:pt x="8624" y="327"/>
                    </a:cubicBezTo>
                    <a:cubicBezTo>
                      <a:pt x="8652" y="271"/>
                      <a:pt x="8681" y="215"/>
                      <a:pt x="8709" y="161"/>
                    </a:cubicBezTo>
                    <a:cubicBezTo>
                      <a:pt x="8707" y="161"/>
                      <a:pt x="8706" y="161"/>
                      <a:pt x="8704" y="161"/>
                    </a:cubicBezTo>
                    <a:cubicBezTo>
                      <a:pt x="8706" y="158"/>
                      <a:pt x="8707" y="155"/>
                      <a:pt x="8709" y="153"/>
                    </a:cubicBezTo>
                    <a:cubicBezTo>
                      <a:pt x="8707" y="153"/>
                      <a:pt x="8706" y="153"/>
                      <a:pt x="8704" y="153"/>
                    </a:cubicBezTo>
                    <a:cubicBezTo>
                      <a:pt x="8706" y="150"/>
                      <a:pt x="8707" y="147"/>
                      <a:pt x="8709" y="144"/>
                    </a:cubicBezTo>
                    <a:cubicBezTo>
                      <a:pt x="8707" y="144"/>
                      <a:pt x="8706" y="144"/>
                      <a:pt x="8704" y="144"/>
                    </a:cubicBezTo>
                    <a:cubicBezTo>
                      <a:pt x="8705" y="143"/>
                      <a:pt x="8706" y="141"/>
                      <a:pt x="8706" y="140"/>
                    </a:cubicBezTo>
                    <a:cubicBezTo>
                      <a:pt x="8747" y="140"/>
                      <a:pt x="8788" y="140"/>
                      <a:pt x="8829" y="140"/>
                    </a:cubicBezTo>
                    <a:cubicBezTo>
                      <a:pt x="8802" y="194"/>
                      <a:pt x="8776" y="249"/>
                      <a:pt x="8749" y="304"/>
                    </a:cubicBezTo>
                    <a:cubicBezTo>
                      <a:pt x="8750" y="304"/>
                      <a:pt x="8751" y="304"/>
                      <a:pt x="8753" y="304"/>
                    </a:cubicBezTo>
                    <a:cubicBezTo>
                      <a:pt x="8751" y="307"/>
                      <a:pt x="8750" y="310"/>
                      <a:pt x="8749" y="313"/>
                    </a:cubicBezTo>
                    <a:cubicBezTo>
                      <a:pt x="8750" y="313"/>
                      <a:pt x="8751" y="313"/>
                      <a:pt x="8753" y="313"/>
                    </a:cubicBezTo>
                    <a:close/>
                    <a:moveTo>
                      <a:pt x="7348" y="313"/>
                    </a:moveTo>
                    <a:cubicBezTo>
                      <a:pt x="7347" y="316"/>
                      <a:pt x="7345" y="318"/>
                      <a:pt x="7343" y="321"/>
                    </a:cubicBezTo>
                    <a:cubicBezTo>
                      <a:pt x="7345" y="321"/>
                      <a:pt x="7347" y="321"/>
                      <a:pt x="7348" y="321"/>
                    </a:cubicBezTo>
                    <a:cubicBezTo>
                      <a:pt x="7347" y="323"/>
                      <a:pt x="7346" y="325"/>
                      <a:pt x="7344" y="327"/>
                    </a:cubicBezTo>
                    <a:cubicBezTo>
                      <a:pt x="7305" y="327"/>
                      <a:pt x="7265" y="327"/>
                      <a:pt x="7225" y="327"/>
                    </a:cubicBezTo>
                    <a:cubicBezTo>
                      <a:pt x="7267" y="271"/>
                      <a:pt x="7308" y="215"/>
                      <a:pt x="7348" y="161"/>
                    </a:cubicBezTo>
                    <a:cubicBezTo>
                      <a:pt x="7345" y="161"/>
                      <a:pt x="7343" y="161"/>
                      <a:pt x="7341" y="161"/>
                    </a:cubicBezTo>
                    <a:cubicBezTo>
                      <a:pt x="7343" y="158"/>
                      <a:pt x="7345" y="155"/>
                      <a:pt x="7348" y="153"/>
                    </a:cubicBezTo>
                    <a:cubicBezTo>
                      <a:pt x="7345" y="153"/>
                      <a:pt x="7343" y="153"/>
                      <a:pt x="7341" y="153"/>
                    </a:cubicBezTo>
                    <a:cubicBezTo>
                      <a:pt x="7343" y="150"/>
                      <a:pt x="7345" y="147"/>
                      <a:pt x="7348" y="144"/>
                    </a:cubicBezTo>
                    <a:cubicBezTo>
                      <a:pt x="7345" y="144"/>
                      <a:pt x="7343" y="144"/>
                      <a:pt x="7341" y="144"/>
                    </a:cubicBezTo>
                    <a:cubicBezTo>
                      <a:pt x="7342" y="143"/>
                      <a:pt x="7343" y="141"/>
                      <a:pt x="7344" y="140"/>
                    </a:cubicBezTo>
                    <a:cubicBezTo>
                      <a:pt x="7383" y="140"/>
                      <a:pt x="7421" y="140"/>
                      <a:pt x="7459" y="140"/>
                    </a:cubicBezTo>
                    <a:cubicBezTo>
                      <a:pt x="7421" y="194"/>
                      <a:pt x="7382" y="249"/>
                      <a:pt x="7343" y="304"/>
                    </a:cubicBezTo>
                    <a:cubicBezTo>
                      <a:pt x="7345" y="304"/>
                      <a:pt x="7347" y="304"/>
                      <a:pt x="7348" y="304"/>
                    </a:cubicBezTo>
                    <a:cubicBezTo>
                      <a:pt x="7347" y="307"/>
                      <a:pt x="7345" y="310"/>
                      <a:pt x="7343" y="313"/>
                    </a:cubicBezTo>
                    <a:cubicBezTo>
                      <a:pt x="7345" y="313"/>
                      <a:pt x="7347" y="313"/>
                      <a:pt x="7348" y="313"/>
                    </a:cubicBezTo>
                    <a:close/>
                    <a:moveTo>
                      <a:pt x="5944" y="313"/>
                    </a:moveTo>
                    <a:cubicBezTo>
                      <a:pt x="5942" y="316"/>
                      <a:pt x="5939" y="318"/>
                      <a:pt x="5937" y="321"/>
                    </a:cubicBezTo>
                    <a:cubicBezTo>
                      <a:pt x="5939" y="321"/>
                      <a:pt x="5942" y="321"/>
                      <a:pt x="5944" y="321"/>
                    </a:cubicBezTo>
                    <a:cubicBezTo>
                      <a:pt x="5942" y="323"/>
                      <a:pt x="5941" y="325"/>
                      <a:pt x="5939" y="327"/>
                    </a:cubicBezTo>
                    <a:cubicBezTo>
                      <a:pt x="5902" y="327"/>
                      <a:pt x="5864" y="327"/>
                      <a:pt x="5827" y="327"/>
                    </a:cubicBezTo>
                    <a:cubicBezTo>
                      <a:pt x="5881" y="271"/>
                      <a:pt x="5934" y="215"/>
                      <a:pt x="5986" y="161"/>
                    </a:cubicBezTo>
                    <a:cubicBezTo>
                      <a:pt x="5984" y="161"/>
                      <a:pt x="5981" y="161"/>
                      <a:pt x="5978" y="161"/>
                    </a:cubicBezTo>
                    <a:cubicBezTo>
                      <a:pt x="5981" y="158"/>
                      <a:pt x="5984" y="155"/>
                      <a:pt x="5986" y="153"/>
                    </a:cubicBezTo>
                    <a:cubicBezTo>
                      <a:pt x="5984" y="153"/>
                      <a:pt x="5981" y="153"/>
                      <a:pt x="5978" y="153"/>
                    </a:cubicBezTo>
                    <a:cubicBezTo>
                      <a:pt x="5981" y="150"/>
                      <a:pt x="5984" y="147"/>
                      <a:pt x="5986" y="144"/>
                    </a:cubicBezTo>
                    <a:cubicBezTo>
                      <a:pt x="5984" y="144"/>
                      <a:pt x="5981" y="144"/>
                      <a:pt x="5978" y="144"/>
                    </a:cubicBezTo>
                    <a:cubicBezTo>
                      <a:pt x="5980" y="143"/>
                      <a:pt x="5981" y="141"/>
                      <a:pt x="5982" y="140"/>
                    </a:cubicBezTo>
                    <a:cubicBezTo>
                      <a:pt x="6018" y="140"/>
                      <a:pt x="6054" y="140"/>
                      <a:pt x="6090" y="140"/>
                    </a:cubicBezTo>
                    <a:cubicBezTo>
                      <a:pt x="6039" y="194"/>
                      <a:pt x="5989" y="249"/>
                      <a:pt x="5937" y="304"/>
                    </a:cubicBezTo>
                    <a:cubicBezTo>
                      <a:pt x="5939" y="304"/>
                      <a:pt x="5942" y="304"/>
                      <a:pt x="5944" y="304"/>
                    </a:cubicBezTo>
                    <a:cubicBezTo>
                      <a:pt x="5942" y="307"/>
                      <a:pt x="5939" y="310"/>
                      <a:pt x="5937" y="313"/>
                    </a:cubicBezTo>
                    <a:cubicBezTo>
                      <a:pt x="5939" y="313"/>
                      <a:pt x="5942" y="313"/>
                      <a:pt x="5944" y="313"/>
                    </a:cubicBezTo>
                    <a:close/>
                    <a:moveTo>
                      <a:pt x="4540" y="313"/>
                    </a:moveTo>
                    <a:cubicBezTo>
                      <a:pt x="4537" y="316"/>
                      <a:pt x="4534" y="318"/>
                      <a:pt x="4531" y="321"/>
                    </a:cubicBezTo>
                    <a:cubicBezTo>
                      <a:pt x="4534" y="321"/>
                      <a:pt x="4537" y="321"/>
                      <a:pt x="4540" y="321"/>
                    </a:cubicBezTo>
                    <a:cubicBezTo>
                      <a:pt x="4538" y="323"/>
                      <a:pt x="4536" y="325"/>
                      <a:pt x="4533" y="327"/>
                    </a:cubicBezTo>
                    <a:cubicBezTo>
                      <a:pt x="4498" y="327"/>
                      <a:pt x="4464" y="327"/>
                      <a:pt x="4429" y="327"/>
                    </a:cubicBezTo>
                    <a:cubicBezTo>
                      <a:pt x="4495" y="271"/>
                      <a:pt x="4561" y="215"/>
                      <a:pt x="4625" y="161"/>
                    </a:cubicBezTo>
                    <a:cubicBezTo>
                      <a:pt x="4622" y="161"/>
                      <a:pt x="4619" y="161"/>
                      <a:pt x="4615" y="161"/>
                    </a:cubicBezTo>
                    <a:cubicBezTo>
                      <a:pt x="4618" y="158"/>
                      <a:pt x="4622" y="155"/>
                      <a:pt x="4625" y="153"/>
                    </a:cubicBezTo>
                    <a:cubicBezTo>
                      <a:pt x="4622" y="153"/>
                      <a:pt x="4619" y="153"/>
                      <a:pt x="4615" y="153"/>
                    </a:cubicBezTo>
                    <a:cubicBezTo>
                      <a:pt x="4618" y="150"/>
                      <a:pt x="4622" y="147"/>
                      <a:pt x="4625" y="144"/>
                    </a:cubicBezTo>
                    <a:cubicBezTo>
                      <a:pt x="4622" y="144"/>
                      <a:pt x="4619" y="144"/>
                      <a:pt x="4615" y="144"/>
                    </a:cubicBezTo>
                    <a:cubicBezTo>
                      <a:pt x="4617" y="143"/>
                      <a:pt x="4618" y="141"/>
                      <a:pt x="4620" y="140"/>
                    </a:cubicBezTo>
                    <a:cubicBezTo>
                      <a:pt x="4653" y="140"/>
                      <a:pt x="4687" y="140"/>
                      <a:pt x="4720" y="140"/>
                    </a:cubicBezTo>
                    <a:cubicBezTo>
                      <a:pt x="4658" y="194"/>
                      <a:pt x="4595" y="249"/>
                      <a:pt x="4531" y="304"/>
                    </a:cubicBezTo>
                    <a:cubicBezTo>
                      <a:pt x="4534" y="304"/>
                      <a:pt x="4537" y="304"/>
                      <a:pt x="4540" y="304"/>
                    </a:cubicBezTo>
                    <a:cubicBezTo>
                      <a:pt x="4537" y="307"/>
                      <a:pt x="4534" y="310"/>
                      <a:pt x="4531" y="313"/>
                    </a:cubicBezTo>
                    <a:cubicBezTo>
                      <a:pt x="4534" y="313"/>
                      <a:pt x="4537" y="313"/>
                      <a:pt x="4540" y="313"/>
                    </a:cubicBezTo>
                    <a:close/>
                    <a:moveTo>
                      <a:pt x="3136" y="313"/>
                    </a:moveTo>
                    <a:cubicBezTo>
                      <a:pt x="3132" y="316"/>
                      <a:pt x="3128" y="318"/>
                      <a:pt x="3125" y="321"/>
                    </a:cubicBezTo>
                    <a:cubicBezTo>
                      <a:pt x="3128" y="321"/>
                      <a:pt x="3132" y="321"/>
                      <a:pt x="3136" y="321"/>
                    </a:cubicBezTo>
                    <a:cubicBezTo>
                      <a:pt x="3133" y="323"/>
                      <a:pt x="3130" y="325"/>
                      <a:pt x="3128" y="327"/>
                    </a:cubicBezTo>
                    <a:cubicBezTo>
                      <a:pt x="3095" y="327"/>
                      <a:pt x="3063" y="327"/>
                      <a:pt x="3031" y="327"/>
                    </a:cubicBezTo>
                    <a:cubicBezTo>
                      <a:pt x="3110" y="271"/>
                      <a:pt x="3188" y="215"/>
                      <a:pt x="3264" y="161"/>
                    </a:cubicBezTo>
                    <a:cubicBezTo>
                      <a:pt x="3260" y="161"/>
                      <a:pt x="3256" y="161"/>
                      <a:pt x="3252" y="161"/>
                    </a:cubicBezTo>
                    <a:cubicBezTo>
                      <a:pt x="3256" y="158"/>
                      <a:pt x="3260" y="155"/>
                      <a:pt x="3264" y="153"/>
                    </a:cubicBezTo>
                    <a:cubicBezTo>
                      <a:pt x="3260" y="153"/>
                      <a:pt x="3256" y="153"/>
                      <a:pt x="3252" y="153"/>
                    </a:cubicBezTo>
                    <a:cubicBezTo>
                      <a:pt x="3256" y="150"/>
                      <a:pt x="3260" y="147"/>
                      <a:pt x="3264" y="144"/>
                    </a:cubicBezTo>
                    <a:cubicBezTo>
                      <a:pt x="3260" y="144"/>
                      <a:pt x="3256" y="144"/>
                      <a:pt x="3252" y="144"/>
                    </a:cubicBezTo>
                    <a:cubicBezTo>
                      <a:pt x="3254" y="143"/>
                      <a:pt x="3256" y="141"/>
                      <a:pt x="3258" y="140"/>
                    </a:cubicBezTo>
                    <a:cubicBezTo>
                      <a:pt x="3289" y="140"/>
                      <a:pt x="3320" y="140"/>
                      <a:pt x="3350" y="140"/>
                    </a:cubicBezTo>
                    <a:cubicBezTo>
                      <a:pt x="3276" y="194"/>
                      <a:pt x="3201" y="249"/>
                      <a:pt x="3125" y="304"/>
                    </a:cubicBezTo>
                    <a:cubicBezTo>
                      <a:pt x="3128" y="304"/>
                      <a:pt x="3132" y="304"/>
                      <a:pt x="3136" y="304"/>
                    </a:cubicBezTo>
                    <a:cubicBezTo>
                      <a:pt x="3132" y="307"/>
                      <a:pt x="3128" y="310"/>
                      <a:pt x="3125" y="313"/>
                    </a:cubicBezTo>
                    <a:cubicBezTo>
                      <a:pt x="3128" y="313"/>
                      <a:pt x="3132" y="313"/>
                      <a:pt x="3136" y="313"/>
                    </a:cubicBezTo>
                    <a:close/>
                    <a:moveTo>
                      <a:pt x="8088" y="618"/>
                    </a:moveTo>
                    <a:cubicBezTo>
                      <a:pt x="8090" y="615"/>
                      <a:pt x="8092" y="613"/>
                      <a:pt x="8093" y="610"/>
                    </a:cubicBezTo>
                    <a:cubicBezTo>
                      <a:pt x="8092" y="610"/>
                      <a:pt x="8090" y="610"/>
                      <a:pt x="8088" y="610"/>
                    </a:cubicBezTo>
                    <a:cubicBezTo>
                      <a:pt x="8090" y="608"/>
                      <a:pt x="8091" y="606"/>
                      <a:pt x="8092" y="604"/>
                    </a:cubicBezTo>
                    <a:cubicBezTo>
                      <a:pt x="8135" y="604"/>
                      <a:pt x="8179" y="604"/>
                      <a:pt x="8223" y="604"/>
                    </a:cubicBezTo>
                    <a:cubicBezTo>
                      <a:pt x="8187" y="669"/>
                      <a:pt x="8151" y="735"/>
                      <a:pt x="8114" y="803"/>
                    </a:cubicBezTo>
                    <a:cubicBezTo>
                      <a:pt x="8116" y="803"/>
                      <a:pt x="8117" y="803"/>
                      <a:pt x="8119" y="803"/>
                    </a:cubicBezTo>
                    <a:cubicBezTo>
                      <a:pt x="8117" y="805"/>
                      <a:pt x="8116" y="808"/>
                      <a:pt x="8114" y="811"/>
                    </a:cubicBezTo>
                    <a:cubicBezTo>
                      <a:pt x="8116" y="811"/>
                      <a:pt x="8117" y="811"/>
                      <a:pt x="8119" y="811"/>
                    </a:cubicBezTo>
                    <a:cubicBezTo>
                      <a:pt x="8117" y="814"/>
                      <a:pt x="8116" y="816"/>
                      <a:pt x="8114" y="819"/>
                    </a:cubicBezTo>
                    <a:cubicBezTo>
                      <a:pt x="8116" y="819"/>
                      <a:pt x="8117" y="819"/>
                      <a:pt x="8119" y="819"/>
                    </a:cubicBezTo>
                    <a:cubicBezTo>
                      <a:pt x="8118" y="821"/>
                      <a:pt x="8117" y="823"/>
                      <a:pt x="8116" y="825"/>
                    </a:cubicBezTo>
                    <a:cubicBezTo>
                      <a:pt x="8071" y="825"/>
                      <a:pt x="8025" y="825"/>
                      <a:pt x="7980" y="825"/>
                    </a:cubicBezTo>
                    <a:cubicBezTo>
                      <a:pt x="8019" y="758"/>
                      <a:pt x="8057" y="691"/>
                      <a:pt x="8093" y="626"/>
                    </a:cubicBezTo>
                    <a:cubicBezTo>
                      <a:pt x="8092" y="626"/>
                      <a:pt x="8090" y="626"/>
                      <a:pt x="8088" y="626"/>
                    </a:cubicBezTo>
                    <a:cubicBezTo>
                      <a:pt x="8090" y="624"/>
                      <a:pt x="8092" y="621"/>
                      <a:pt x="8093" y="618"/>
                    </a:cubicBezTo>
                    <a:cubicBezTo>
                      <a:pt x="8092" y="618"/>
                      <a:pt x="8090" y="618"/>
                      <a:pt x="8088" y="618"/>
                    </a:cubicBezTo>
                    <a:close/>
                    <a:moveTo>
                      <a:pt x="8712" y="867"/>
                    </a:moveTo>
                    <a:cubicBezTo>
                      <a:pt x="8713" y="865"/>
                      <a:pt x="8714" y="863"/>
                      <a:pt x="8715" y="861"/>
                    </a:cubicBezTo>
                    <a:cubicBezTo>
                      <a:pt x="8762" y="861"/>
                      <a:pt x="8809" y="861"/>
                      <a:pt x="8856" y="861"/>
                    </a:cubicBezTo>
                    <a:cubicBezTo>
                      <a:pt x="8825" y="932"/>
                      <a:pt x="8794" y="1004"/>
                      <a:pt x="8761" y="1079"/>
                    </a:cubicBezTo>
                    <a:cubicBezTo>
                      <a:pt x="8762" y="1079"/>
                      <a:pt x="8764" y="1079"/>
                      <a:pt x="8765" y="1079"/>
                    </a:cubicBezTo>
                    <a:cubicBezTo>
                      <a:pt x="8764" y="1081"/>
                      <a:pt x="8762" y="1084"/>
                      <a:pt x="8761" y="1087"/>
                    </a:cubicBezTo>
                    <a:cubicBezTo>
                      <a:pt x="8762" y="1087"/>
                      <a:pt x="8764" y="1087"/>
                      <a:pt x="8765" y="1087"/>
                    </a:cubicBezTo>
                    <a:cubicBezTo>
                      <a:pt x="8764" y="1090"/>
                      <a:pt x="8762" y="1092"/>
                      <a:pt x="8761" y="1095"/>
                    </a:cubicBezTo>
                    <a:cubicBezTo>
                      <a:pt x="8762" y="1095"/>
                      <a:pt x="8764" y="1095"/>
                      <a:pt x="8765" y="1095"/>
                    </a:cubicBezTo>
                    <a:cubicBezTo>
                      <a:pt x="8764" y="1098"/>
                      <a:pt x="8762" y="1101"/>
                      <a:pt x="8761" y="1104"/>
                    </a:cubicBezTo>
                    <a:cubicBezTo>
                      <a:pt x="8762" y="1104"/>
                      <a:pt x="8764" y="1104"/>
                      <a:pt x="8765" y="1104"/>
                    </a:cubicBezTo>
                    <a:cubicBezTo>
                      <a:pt x="8764" y="1105"/>
                      <a:pt x="8764" y="1106"/>
                      <a:pt x="8764" y="1107"/>
                    </a:cubicBezTo>
                    <a:cubicBezTo>
                      <a:pt x="8714" y="1107"/>
                      <a:pt x="8664" y="1107"/>
                      <a:pt x="8615" y="1107"/>
                    </a:cubicBezTo>
                    <a:cubicBezTo>
                      <a:pt x="8649" y="1031"/>
                      <a:pt x="8683" y="956"/>
                      <a:pt x="8716" y="883"/>
                    </a:cubicBezTo>
                    <a:cubicBezTo>
                      <a:pt x="8715" y="883"/>
                      <a:pt x="8714" y="883"/>
                      <a:pt x="8712" y="883"/>
                    </a:cubicBezTo>
                    <a:cubicBezTo>
                      <a:pt x="8714" y="881"/>
                      <a:pt x="8715" y="878"/>
                      <a:pt x="8716" y="875"/>
                    </a:cubicBezTo>
                    <a:cubicBezTo>
                      <a:pt x="8715" y="875"/>
                      <a:pt x="8714" y="875"/>
                      <a:pt x="8712" y="875"/>
                    </a:cubicBezTo>
                    <a:cubicBezTo>
                      <a:pt x="8714" y="872"/>
                      <a:pt x="8715" y="869"/>
                      <a:pt x="8716" y="867"/>
                    </a:cubicBezTo>
                    <a:cubicBezTo>
                      <a:pt x="8715" y="867"/>
                      <a:pt x="8714" y="867"/>
                      <a:pt x="8712" y="867"/>
                    </a:cubicBezTo>
                    <a:close/>
                    <a:moveTo>
                      <a:pt x="13332" y="1107"/>
                    </a:moveTo>
                    <a:cubicBezTo>
                      <a:pt x="13331" y="1106"/>
                      <a:pt x="13331" y="1105"/>
                      <a:pt x="13331" y="1104"/>
                    </a:cubicBezTo>
                    <a:cubicBezTo>
                      <a:pt x="13332" y="1104"/>
                      <a:pt x="13332" y="1104"/>
                      <a:pt x="13333" y="1104"/>
                    </a:cubicBezTo>
                    <a:cubicBezTo>
                      <a:pt x="13332" y="1101"/>
                      <a:pt x="13332" y="1098"/>
                      <a:pt x="13331" y="1095"/>
                    </a:cubicBezTo>
                    <a:cubicBezTo>
                      <a:pt x="13332" y="1095"/>
                      <a:pt x="13332" y="1095"/>
                      <a:pt x="13333" y="1095"/>
                    </a:cubicBezTo>
                    <a:cubicBezTo>
                      <a:pt x="13332" y="1092"/>
                      <a:pt x="13332" y="1090"/>
                      <a:pt x="13331" y="1087"/>
                    </a:cubicBezTo>
                    <a:cubicBezTo>
                      <a:pt x="13332" y="1087"/>
                      <a:pt x="13332" y="1087"/>
                      <a:pt x="13333" y="1087"/>
                    </a:cubicBezTo>
                    <a:cubicBezTo>
                      <a:pt x="13332" y="1084"/>
                      <a:pt x="13332" y="1081"/>
                      <a:pt x="13331" y="1079"/>
                    </a:cubicBezTo>
                    <a:cubicBezTo>
                      <a:pt x="13332" y="1079"/>
                      <a:pt x="13332" y="1079"/>
                      <a:pt x="13333" y="1079"/>
                    </a:cubicBezTo>
                    <a:cubicBezTo>
                      <a:pt x="13317" y="1004"/>
                      <a:pt x="13302" y="932"/>
                      <a:pt x="13288" y="861"/>
                    </a:cubicBezTo>
                    <a:cubicBezTo>
                      <a:pt x="13337" y="861"/>
                      <a:pt x="13386" y="861"/>
                      <a:pt x="13435" y="861"/>
                    </a:cubicBezTo>
                    <a:cubicBezTo>
                      <a:pt x="13436" y="863"/>
                      <a:pt x="13436" y="865"/>
                      <a:pt x="13437" y="867"/>
                    </a:cubicBezTo>
                    <a:cubicBezTo>
                      <a:pt x="13436" y="867"/>
                      <a:pt x="13435" y="867"/>
                      <a:pt x="13435" y="867"/>
                    </a:cubicBezTo>
                    <a:cubicBezTo>
                      <a:pt x="13435" y="869"/>
                      <a:pt x="13436" y="872"/>
                      <a:pt x="13437" y="875"/>
                    </a:cubicBezTo>
                    <a:cubicBezTo>
                      <a:pt x="13436" y="875"/>
                      <a:pt x="13435" y="875"/>
                      <a:pt x="13435" y="875"/>
                    </a:cubicBezTo>
                    <a:cubicBezTo>
                      <a:pt x="13435" y="878"/>
                      <a:pt x="13436" y="881"/>
                      <a:pt x="13437" y="883"/>
                    </a:cubicBezTo>
                    <a:cubicBezTo>
                      <a:pt x="13436" y="883"/>
                      <a:pt x="13435" y="883"/>
                      <a:pt x="13435" y="883"/>
                    </a:cubicBezTo>
                    <a:cubicBezTo>
                      <a:pt x="13452" y="956"/>
                      <a:pt x="13469" y="1031"/>
                      <a:pt x="13486" y="1107"/>
                    </a:cubicBezTo>
                    <a:cubicBezTo>
                      <a:pt x="13435" y="1107"/>
                      <a:pt x="13383" y="1107"/>
                      <a:pt x="13332" y="1107"/>
                    </a:cubicBezTo>
                    <a:close/>
                    <a:moveTo>
                      <a:pt x="14024" y="825"/>
                    </a:moveTo>
                    <a:cubicBezTo>
                      <a:pt x="14023" y="823"/>
                      <a:pt x="14023" y="821"/>
                      <a:pt x="14022" y="819"/>
                    </a:cubicBezTo>
                    <a:cubicBezTo>
                      <a:pt x="14023" y="819"/>
                      <a:pt x="14024" y="819"/>
                      <a:pt x="14025" y="819"/>
                    </a:cubicBezTo>
                    <a:cubicBezTo>
                      <a:pt x="14024" y="816"/>
                      <a:pt x="14023" y="814"/>
                      <a:pt x="14022" y="811"/>
                    </a:cubicBezTo>
                    <a:cubicBezTo>
                      <a:pt x="14023" y="811"/>
                      <a:pt x="14024" y="811"/>
                      <a:pt x="14025" y="811"/>
                    </a:cubicBezTo>
                    <a:cubicBezTo>
                      <a:pt x="14024" y="808"/>
                      <a:pt x="14023" y="805"/>
                      <a:pt x="14022" y="803"/>
                    </a:cubicBezTo>
                    <a:cubicBezTo>
                      <a:pt x="14023" y="803"/>
                      <a:pt x="14024" y="803"/>
                      <a:pt x="14025" y="803"/>
                    </a:cubicBezTo>
                    <a:cubicBezTo>
                      <a:pt x="14003" y="735"/>
                      <a:pt x="13982" y="669"/>
                      <a:pt x="13962" y="604"/>
                    </a:cubicBezTo>
                    <a:cubicBezTo>
                      <a:pt x="14008" y="604"/>
                      <a:pt x="14054" y="604"/>
                      <a:pt x="14100" y="604"/>
                    </a:cubicBezTo>
                    <a:cubicBezTo>
                      <a:pt x="14101" y="606"/>
                      <a:pt x="14102" y="608"/>
                      <a:pt x="14102" y="610"/>
                    </a:cubicBezTo>
                    <a:cubicBezTo>
                      <a:pt x="14101" y="610"/>
                      <a:pt x="14100" y="610"/>
                      <a:pt x="14099" y="610"/>
                    </a:cubicBezTo>
                    <a:cubicBezTo>
                      <a:pt x="14100" y="613"/>
                      <a:pt x="14101" y="615"/>
                      <a:pt x="14102" y="618"/>
                    </a:cubicBezTo>
                    <a:cubicBezTo>
                      <a:pt x="14101" y="618"/>
                      <a:pt x="14100" y="618"/>
                      <a:pt x="14099" y="618"/>
                    </a:cubicBezTo>
                    <a:cubicBezTo>
                      <a:pt x="14100" y="621"/>
                      <a:pt x="14101" y="624"/>
                      <a:pt x="14102" y="626"/>
                    </a:cubicBezTo>
                    <a:cubicBezTo>
                      <a:pt x="14101" y="626"/>
                      <a:pt x="14100" y="626"/>
                      <a:pt x="14099" y="626"/>
                    </a:cubicBezTo>
                    <a:cubicBezTo>
                      <a:pt x="14121" y="691"/>
                      <a:pt x="14144" y="758"/>
                      <a:pt x="14167" y="825"/>
                    </a:cubicBezTo>
                    <a:cubicBezTo>
                      <a:pt x="14119" y="825"/>
                      <a:pt x="14072" y="825"/>
                      <a:pt x="14024" y="825"/>
                    </a:cubicBezTo>
                    <a:close/>
                  </a:path>
                </a:pathLst>
              </a:custGeom>
              <a:solidFill>
                <a:srgbClr val="01010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4" name="Freeform 270"/>
              <p:cNvSpPr>
                <a:spLocks/>
              </p:cNvSpPr>
              <p:nvPr/>
            </p:nvSpPr>
            <p:spPr bwMode="auto">
              <a:xfrm>
                <a:off x="-31902400" y="1082676"/>
                <a:ext cx="5799138" cy="760413"/>
              </a:xfrm>
              <a:custGeom>
                <a:avLst/>
                <a:gdLst>
                  <a:gd name="T0" fmla="*/ 1263 w 1546"/>
                  <a:gd name="T1" fmla="*/ 202 h 202"/>
                  <a:gd name="T2" fmla="*/ 0 w 1546"/>
                  <a:gd name="T3" fmla="*/ 202 h 202"/>
                  <a:gd name="T4" fmla="*/ 323 w 1546"/>
                  <a:gd name="T5" fmla="*/ 0 h 202"/>
                  <a:gd name="T6" fmla="*/ 1546 w 1546"/>
                  <a:gd name="T7" fmla="*/ 0 h 202"/>
                  <a:gd name="T8" fmla="*/ 1263 w 1546"/>
                  <a:gd name="T9" fmla="*/ 202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46" h="202">
                    <a:moveTo>
                      <a:pt x="1263" y="202"/>
                    </a:moveTo>
                    <a:cubicBezTo>
                      <a:pt x="842" y="202"/>
                      <a:pt x="421" y="202"/>
                      <a:pt x="0" y="202"/>
                    </a:cubicBezTo>
                    <a:cubicBezTo>
                      <a:pt x="110" y="134"/>
                      <a:pt x="218" y="66"/>
                      <a:pt x="323" y="0"/>
                    </a:cubicBezTo>
                    <a:cubicBezTo>
                      <a:pt x="731" y="0"/>
                      <a:pt x="1138" y="0"/>
                      <a:pt x="1546" y="0"/>
                    </a:cubicBezTo>
                    <a:cubicBezTo>
                      <a:pt x="1453" y="66"/>
                      <a:pt x="1359" y="134"/>
                      <a:pt x="1263" y="202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5" name="Freeform 271"/>
              <p:cNvSpPr>
                <a:spLocks/>
              </p:cNvSpPr>
              <p:nvPr/>
            </p:nvSpPr>
            <p:spPr bwMode="auto">
              <a:xfrm>
                <a:off x="-30567313" y="696913"/>
                <a:ext cx="7464425" cy="311150"/>
              </a:xfrm>
              <a:custGeom>
                <a:avLst/>
                <a:gdLst>
                  <a:gd name="T0" fmla="*/ 1884 w 1990"/>
                  <a:gd name="T1" fmla="*/ 83 h 83"/>
                  <a:gd name="T2" fmla="*/ 0 w 1990"/>
                  <a:gd name="T3" fmla="*/ 83 h 83"/>
                  <a:gd name="T4" fmla="*/ 131 w 1990"/>
                  <a:gd name="T5" fmla="*/ 0 h 83"/>
                  <a:gd name="T6" fmla="*/ 1990 w 1990"/>
                  <a:gd name="T7" fmla="*/ 0 h 83"/>
                  <a:gd name="T8" fmla="*/ 1884 w 1990"/>
                  <a:gd name="T9" fmla="*/ 83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90" h="83">
                    <a:moveTo>
                      <a:pt x="1884" y="83"/>
                    </a:moveTo>
                    <a:cubicBezTo>
                      <a:pt x="1256" y="83"/>
                      <a:pt x="628" y="83"/>
                      <a:pt x="0" y="83"/>
                    </a:cubicBezTo>
                    <a:cubicBezTo>
                      <a:pt x="44" y="55"/>
                      <a:pt x="88" y="28"/>
                      <a:pt x="131" y="0"/>
                    </a:cubicBezTo>
                    <a:cubicBezTo>
                      <a:pt x="751" y="0"/>
                      <a:pt x="1370" y="0"/>
                      <a:pt x="1990" y="0"/>
                    </a:cubicBezTo>
                    <a:cubicBezTo>
                      <a:pt x="1955" y="28"/>
                      <a:pt x="1920" y="55"/>
                      <a:pt x="1884" y="83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6" name="Freeform 272"/>
              <p:cNvSpPr>
                <a:spLocks/>
              </p:cNvSpPr>
              <p:nvPr/>
            </p:nvSpPr>
            <p:spPr bwMode="auto">
              <a:xfrm>
                <a:off x="37677725" y="696913"/>
                <a:ext cx="5092700" cy="311150"/>
              </a:xfrm>
              <a:custGeom>
                <a:avLst/>
                <a:gdLst>
                  <a:gd name="T0" fmla="*/ 1358 w 1358"/>
                  <a:gd name="T1" fmla="*/ 83 h 83"/>
                  <a:gd name="T2" fmla="*/ 114 w 1358"/>
                  <a:gd name="T3" fmla="*/ 83 h 83"/>
                  <a:gd name="T4" fmla="*/ 0 w 1358"/>
                  <a:gd name="T5" fmla="*/ 0 h 83"/>
                  <a:gd name="T6" fmla="*/ 1227 w 1358"/>
                  <a:gd name="T7" fmla="*/ 0 h 83"/>
                  <a:gd name="T8" fmla="*/ 1358 w 1358"/>
                  <a:gd name="T9" fmla="*/ 83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58" h="83">
                    <a:moveTo>
                      <a:pt x="1358" y="83"/>
                    </a:moveTo>
                    <a:cubicBezTo>
                      <a:pt x="944" y="83"/>
                      <a:pt x="529" y="83"/>
                      <a:pt x="114" y="83"/>
                    </a:cubicBezTo>
                    <a:cubicBezTo>
                      <a:pt x="76" y="55"/>
                      <a:pt x="37" y="28"/>
                      <a:pt x="0" y="0"/>
                    </a:cubicBezTo>
                    <a:cubicBezTo>
                      <a:pt x="409" y="0"/>
                      <a:pt x="818" y="0"/>
                      <a:pt x="1227" y="0"/>
                    </a:cubicBezTo>
                    <a:cubicBezTo>
                      <a:pt x="1270" y="28"/>
                      <a:pt x="1314" y="55"/>
                      <a:pt x="1358" y="83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7" name="Freeform 273"/>
              <p:cNvSpPr>
                <a:spLocks/>
              </p:cNvSpPr>
              <p:nvPr/>
            </p:nvSpPr>
            <p:spPr bwMode="auto">
              <a:xfrm>
                <a:off x="32651700" y="696913"/>
                <a:ext cx="5026025" cy="311150"/>
              </a:xfrm>
              <a:custGeom>
                <a:avLst/>
                <a:gdLst>
                  <a:gd name="T0" fmla="*/ 1340 w 1340"/>
                  <a:gd name="T1" fmla="*/ 83 h 83"/>
                  <a:gd name="T2" fmla="*/ 96 w 1340"/>
                  <a:gd name="T3" fmla="*/ 83 h 83"/>
                  <a:gd name="T4" fmla="*/ 0 w 1340"/>
                  <a:gd name="T5" fmla="*/ 0 h 83"/>
                  <a:gd name="T6" fmla="*/ 1227 w 1340"/>
                  <a:gd name="T7" fmla="*/ 0 h 83"/>
                  <a:gd name="T8" fmla="*/ 1340 w 1340"/>
                  <a:gd name="T9" fmla="*/ 83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40" h="83">
                    <a:moveTo>
                      <a:pt x="1340" y="83"/>
                    </a:moveTo>
                    <a:cubicBezTo>
                      <a:pt x="926" y="83"/>
                      <a:pt x="511" y="83"/>
                      <a:pt x="96" y="83"/>
                    </a:cubicBezTo>
                    <a:cubicBezTo>
                      <a:pt x="64" y="55"/>
                      <a:pt x="32" y="28"/>
                      <a:pt x="0" y="0"/>
                    </a:cubicBezTo>
                    <a:cubicBezTo>
                      <a:pt x="409" y="0"/>
                      <a:pt x="818" y="0"/>
                      <a:pt x="1227" y="0"/>
                    </a:cubicBezTo>
                    <a:cubicBezTo>
                      <a:pt x="1265" y="28"/>
                      <a:pt x="1302" y="55"/>
                      <a:pt x="1340" y="83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8" name="Freeform 274"/>
              <p:cNvSpPr>
                <a:spLocks/>
              </p:cNvSpPr>
              <p:nvPr/>
            </p:nvSpPr>
            <p:spPr bwMode="auto">
              <a:xfrm>
                <a:off x="27625675" y="696913"/>
                <a:ext cx="4957763" cy="311150"/>
              </a:xfrm>
              <a:custGeom>
                <a:avLst/>
                <a:gdLst>
                  <a:gd name="T0" fmla="*/ 1322 w 1322"/>
                  <a:gd name="T1" fmla="*/ 83 h 83"/>
                  <a:gd name="T2" fmla="*/ 78 w 1322"/>
                  <a:gd name="T3" fmla="*/ 83 h 83"/>
                  <a:gd name="T4" fmla="*/ 0 w 1322"/>
                  <a:gd name="T5" fmla="*/ 0 h 83"/>
                  <a:gd name="T6" fmla="*/ 1228 w 1322"/>
                  <a:gd name="T7" fmla="*/ 0 h 83"/>
                  <a:gd name="T8" fmla="*/ 1322 w 1322"/>
                  <a:gd name="T9" fmla="*/ 83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2" h="83">
                    <a:moveTo>
                      <a:pt x="1322" y="83"/>
                    </a:moveTo>
                    <a:cubicBezTo>
                      <a:pt x="907" y="83"/>
                      <a:pt x="493" y="83"/>
                      <a:pt x="78" y="83"/>
                    </a:cubicBezTo>
                    <a:cubicBezTo>
                      <a:pt x="52" y="55"/>
                      <a:pt x="26" y="28"/>
                      <a:pt x="0" y="0"/>
                    </a:cubicBezTo>
                    <a:cubicBezTo>
                      <a:pt x="409" y="0"/>
                      <a:pt x="818" y="0"/>
                      <a:pt x="1228" y="0"/>
                    </a:cubicBezTo>
                    <a:cubicBezTo>
                      <a:pt x="1259" y="28"/>
                      <a:pt x="1290" y="55"/>
                      <a:pt x="1322" y="83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9" name="Freeform 275"/>
              <p:cNvSpPr>
                <a:spLocks/>
              </p:cNvSpPr>
              <p:nvPr/>
            </p:nvSpPr>
            <p:spPr bwMode="auto">
              <a:xfrm>
                <a:off x="22599650" y="696913"/>
                <a:ext cx="4891088" cy="311150"/>
              </a:xfrm>
              <a:custGeom>
                <a:avLst/>
                <a:gdLst>
                  <a:gd name="T0" fmla="*/ 1304 w 1304"/>
                  <a:gd name="T1" fmla="*/ 83 h 83"/>
                  <a:gd name="T2" fmla="*/ 60 w 1304"/>
                  <a:gd name="T3" fmla="*/ 83 h 83"/>
                  <a:gd name="T4" fmla="*/ 0 w 1304"/>
                  <a:gd name="T5" fmla="*/ 0 h 83"/>
                  <a:gd name="T6" fmla="*/ 1228 w 1304"/>
                  <a:gd name="T7" fmla="*/ 0 h 83"/>
                  <a:gd name="T8" fmla="*/ 1304 w 1304"/>
                  <a:gd name="T9" fmla="*/ 83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04" h="83">
                    <a:moveTo>
                      <a:pt x="1304" y="83"/>
                    </a:moveTo>
                    <a:cubicBezTo>
                      <a:pt x="890" y="83"/>
                      <a:pt x="475" y="83"/>
                      <a:pt x="60" y="83"/>
                    </a:cubicBezTo>
                    <a:cubicBezTo>
                      <a:pt x="40" y="55"/>
                      <a:pt x="20" y="28"/>
                      <a:pt x="0" y="0"/>
                    </a:cubicBezTo>
                    <a:cubicBezTo>
                      <a:pt x="409" y="0"/>
                      <a:pt x="819" y="0"/>
                      <a:pt x="1228" y="0"/>
                    </a:cubicBezTo>
                    <a:cubicBezTo>
                      <a:pt x="1253" y="28"/>
                      <a:pt x="1278" y="55"/>
                      <a:pt x="1304" y="83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0" name="Freeform 276"/>
              <p:cNvSpPr>
                <a:spLocks/>
              </p:cNvSpPr>
              <p:nvPr/>
            </p:nvSpPr>
            <p:spPr bwMode="auto">
              <a:xfrm>
                <a:off x="17575213" y="696913"/>
                <a:ext cx="4822825" cy="311150"/>
              </a:xfrm>
              <a:custGeom>
                <a:avLst/>
                <a:gdLst>
                  <a:gd name="T0" fmla="*/ 1286 w 1286"/>
                  <a:gd name="T1" fmla="*/ 83 h 83"/>
                  <a:gd name="T2" fmla="*/ 42 w 1286"/>
                  <a:gd name="T3" fmla="*/ 83 h 83"/>
                  <a:gd name="T4" fmla="*/ 0 w 1286"/>
                  <a:gd name="T5" fmla="*/ 0 h 83"/>
                  <a:gd name="T6" fmla="*/ 1228 w 1286"/>
                  <a:gd name="T7" fmla="*/ 0 h 83"/>
                  <a:gd name="T8" fmla="*/ 1286 w 1286"/>
                  <a:gd name="T9" fmla="*/ 83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86" h="83">
                    <a:moveTo>
                      <a:pt x="1286" y="83"/>
                    </a:moveTo>
                    <a:cubicBezTo>
                      <a:pt x="871" y="83"/>
                      <a:pt x="457" y="83"/>
                      <a:pt x="42" y="83"/>
                    </a:cubicBezTo>
                    <a:cubicBezTo>
                      <a:pt x="28" y="55"/>
                      <a:pt x="14" y="28"/>
                      <a:pt x="0" y="0"/>
                    </a:cubicBezTo>
                    <a:cubicBezTo>
                      <a:pt x="410" y="0"/>
                      <a:pt x="819" y="0"/>
                      <a:pt x="1228" y="0"/>
                    </a:cubicBezTo>
                    <a:cubicBezTo>
                      <a:pt x="1247" y="28"/>
                      <a:pt x="1267" y="55"/>
                      <a:pt x="1286" y="83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1" name="Freeform 277"/>
              <p:cNvSpPr>
                <a:spLocks/>
              </p:cNvSpPr>
              <p:nvPr/>
            </p:nvSpPr>
            <p:spPr bwMode="auto">
              <a:xfrm>
                <a:off x="12552363" y="696913"/>
                <a:ext cx="4752975" cy="311150"/>
              </a:xfrm>
              <a:custGeom>
                <a:avLst/>
                <a:gdLst>
                  <a:gd name="T0" fmla="*/ 1267 w 1267"/>
                  <a:gd name="T1" fmla="*/ 83 h 83"/>
                  <a:gd name="T2" fmla="*/ 23 w 1267"/>
                  <a:gd name="T3" fmla="*/ 83 h 83"/>
                  <a:gd name="T4" fmla="*/ 0 w 1267"/>
                  <a:gd name="T5" fmla="*/ 0 h 83"/>
                  <a:gd name="T6" fmla="*/ 1227 w 1267"/>
                  <a:gd name="T7" fmla="*/ 0 h 83"/>
                  <a:gd name="T8" fmla="*/ 1267 w 1267"/>
                  <a:gd name="T9" fmla="*/ 83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67" h="83">
                    <a:moveTo>
                      <a:pt x="1267" y="83"/>
                    </a:moveTo>
                    <a:cubicBezTo>
                      <a:pt x="852" y="83"/>
                      <a:pt x="438" y="83"/>
                      <a:pt x="23" y="83"/>
                    </a:cubicBezTo>
                    <a:cubicBezTo>
                      <a:pt x="15" y="55"/>
                      <a:pt x="7" y="28"/>
                      <a:pt x="0" y="0"/>
                    </a:cubicBezTo>
                    <a:cubicBezTo>
                      <a:pt x="409" y="0"/>
                      <a:pt x="818" y="0"/>
                      <a:pt x="1227" y="0"/>
                    </a:cubicBezTo>
                    <a:cubicBezTo>
                      <a:pt x="1240" y="28"/>
                      <a:pt x="1254" y="55"/>
                      <a:pt x="1267" y="83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2" name="Freeform 278"/>
              <p:cNvSpPr>
                <a:spLocks/>
              </p:cNvSpPr>
              <p:nvPr/>
            </p:nvSpPr>
            <p:spPr bwMode="auto">
              <a:xfrm>
                <a:off x="7526338" y="696913"/>
                <a:ext cx="4684713" cy="311150"/>
              </a:xfrm>
              <a:custGeom>
                <a:avLst/>
                <a:gdLst>
                  <a:gd name="T0" fmla="*/ 1249 w 1249"/>
                  <a:gd name="T1" fmla="*/ 83 h 83"/>
                  <a:gd name="T2" fmla="*/ 5 w 1249"/>
                  <a:gd name="T3" fmla="*/ 83 h 83"/>
                  <a:gd name="T4" fmla="*/ 0 w 1249"/>
                  <a:gd name="T5" fmla="*/ 0 h 83"/>
                  <a:gd name="T6" fmla="*/ 1227 w 1249"/>
                  <a:gd name="T7" fmla="*/ 0 h 83"/>
                  <a:gd name="T8" fmla="*/ 1249 w 1249"/>
                  <a:gd name="T9" fmla="*/ 83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49" h="83">
                    <a:moveTo>
                      <a:pt x="1249" y="83"/>
                    </a:moveTo>
                    <a:cubicBezTo>
                      <a:pt x="834" y="83"/>
                      <a:pt x="420" y="83"/>
                      <a:pt x="5" y="83"/>
                    </a:cubicBezTo>
                    <a:cubicBezTo>
                      <a:pt x="3" y="55"/>
                      <a:pt x="1" y="28"/>
                      <a:pt x="0" y="0"/>
                    </a:cubicBezTo>
                    <a:cubicBezTo>
                      <a:pt x="409" y="0"/>
                      <a:pt x="818" y="0"/>
                      <a:pt x="1227" y="0"/>
                    </a:cubicBezTo>
                    <a:cubicBezTo>
                      <a:pt x="1234" y="28"/>
                      <a:pt x="1242" y="55"/>
                      <a:pt x="1249" y="83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3" name="Freeform 279"/>
              <p:cNvSpPr>
                <a:spLocks/>
              </p:cNvSpPr>
              <p:nvPr/>
            </p:nvSpPr>
            <p:spPr bwMode="auto">
              <a:xfrm>
                <a:off x="2452688" y="696913"/>
                <a:ext cx="4665663" cy="311150"/>
              </a:xfrm>
              <a:custGeom>
                <a:avLst/>
                <a:gdLst>
                  <a:gd name="T0" fmla="*/ 1244 w 1244"/>
                  <a:gd name="T1" fmla="*/ 83 h 83"/>
                  <a:gd name="T2" fmla="*/ 0 w 1244"/>
                  <a:gd name="T3" fmla="*/ 83 h 83"/>
                  <a:gd name="T4" fmla="*/ 13 w 1244"/>
                  <a:gd name="T5" fmla="*/ 0 h 83"/>
                  <a:gd name="T6" fmla="*/ 1240 w 1244"/>
                  <a:gd name="T7" fmla="*/ 0 h 83"/>
                  <a:gd name="T8" fmla="*/ 1244 w 1244"/>
                  <a:gd name="T9" fmla="*/ 83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44" h="83">
                    <a:moveTo>
                      <a:pt x="1244" y="83"/>
                    </a:moveTo>
                    <a:cubicBezTo>
                      <a:pt x="829" y="83"/>
                      <a:pt x="414" y="83"/>
                      <a:pt x="0" y="83"/>
                    </a:cubicBezTo>
                    <a:cubicBezTo>
                      <a:pt x="4" y="55"/>
                      <a:pt x="8" y="28"/>
                      <a:pt x="13" y="0"/>
                    </a:cubicBezTo>
                    <a:cubicBezTo>
                      <a:pt x="422" y="0"/>
                      <a:pt x="831" y="0"/>
                      <a:pt x="1240" y="0"/>
                    </a:cubicBezTo>
                    <a:cubicBezTo>
                      <a:pt x="1242" y="28"/>
                      <a:pt x="1243" y="55"/>
                      <a:pt x="1244" y="83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4" name="Freeform 280"/>
              <p:cNvSpPr>
                <a:spLocks/>
              </p:cNvSpPr>
              <p:nvPr/>
            </p:nvSpPr>
            <p:spPr bwMode="auto">
              <a:xfrm>
                <a:off x="-2640013" y="696913"/>
                <a:ext cx="4718050" cy="311150"/>
              </a:xfrm>
              <a:custGeom>
                <a:avLst/>
                <a:gdLst>
                  <a:gd name="T0" fmla="*/ 1244 w 1258"/>
                  <a:gd name="T1" fmla="*/ 83 h 83"/>
                  <a:gd name="T2" fmla="*/ 0 w 1258"/>
                  <a:gd name="T3" fmla="*/ 83 h 83"/>
                  <a:gd name="T4" fmla="*/ 31 w 1258"/>
                  <a:gd name="T5" fmla="*/ 0 h 83"/>
                  <a:gd name="T6" fmla="*/ 1258 w 1258"/>
                  <a:gd name="T7" fmla="*/ 0 h 83"/>
                  <a:gd name="T8" fmla="*/ 1244 w 1258"/>
                  <a:gd name="T9" fmla="*/ 83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58" h="83">
                    <a:moveTo>
                      <a:pt x="1244" y="83"/>
                    </a:moveTo>
                    <a:cubicBezTo>
                      <a:pt x="829" y="83"/>
                      <a:pt x="415" y="83"/>
                      <a:pt x="0" y="83"/>
                    </a:cubicBezTo>
                    <a:cubicBezTo>
                      <a:pt x="10" y="55"/>
                      <a:pt x="21" y="28"/>
                      <a:pt x="31" y="0"/>
                    </a:cubicBezTo>
                    <a:cubicBezTo>
                      <a:pt x="440" y="0"/>
                      <a:pt x="849" y="0"/>
                      <a:pt x="1258" y="0"/>
                    </a:cubicBezTo>
                    <a:cubicBezTo>
                      <a:pt x="1254" y="28"/>
                      <a:pt x="1249" y="55"/>
                      <a:pt x="1244" y="83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5" name="Freeform 281"/>
              <p:cNvSpPr>
                <a:spLocks/>
              </p:cNvSpPr>
              <p:nvPr/>
            </p:nvSpPr>
            <p:spPr bwMode="auto">
              <a:xfrm>
                <a:off x="-7734300" y="696913"/>
                <a:ext cx="4789488" cy="311150"/>
              </a:xfrm>
              <a:custGeom>
                <a:avLst/>
                <a:gdLst>
                  <a:gd name="T0" fmla="*/ 1244 w 1277"/>
                  <a:gd name="T1" fmla="*/ 83 h 83"/>
                  <a:gd name="T2" fmla="*/ 0 w 1277"/>
                  <a:gd name="T3" fmla="*/ 83 h 83"/>
                  <a:gd name="T4" fmla="*/ 49 w 1277"/>
                  <a:gd name="T5" fmla="*/ 0 h 83"/>
                  <a:gd name="T6" fmla="*/ 1277 w 1277"/>
                  <a:gd name="T7" fmla="*/ 0 h 83"/>
                  <a:gd name="T8" fmla="*/ 1244 w 1277"/>
                  <a:gd name="T9" fmla="*/ 83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77" h="83">
                    <a:moveTo>
                      <a:pt x="1244" y="83"/>
                    </a:moveTo>
                    <a:cubicBezTo>
                      <a:pt x="829" y="83"/>
                      <a:pt x="415" y="83"/>
                      <a:pt x="0" y="83"/>
                    </a:cubicBezTo>
                    <a:cubicBezTo>
                      <a:pt x="16" y="55"/>
                      <a:pt x="33" y="28"/>
                      <a:pt x="49" y="0"/>
                    </a:cubicBezTo>
                    <a:cubicBezTo>
                      <a:pt x="458" y="0"/>
                      <a:pt x="868" y="0"/>
                      <a:pt x="1277" y="0"/>
                    </a:cubicBezTo>
                    <a:cubicBezTo>
                      <a:pt x="1266" y="28"/>
                      <a:pt x="1255" y="55"/>
                      <a:pt x="1244" y="83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6" name="Freeform 282"/>
              <p:cNvSpPr>
                <a:spLocks/>
              </p:cNvSpPr>
              <p:nvPr/>
            </p:nvSpPr>
            <p:spPr bwMode="auto">
              <a:xfrm>
                <a:off x="-12827000" y="696913"/>
                <a:ext cx="4857750" cy="311150"/>
              </a:xfrm>
              <a:custGeom>
                <a:avLst/>
                <a:gdLst>
                  <a:gd name="T0" fmla="*/ 1244 w 1295"/>
                  <a:gd name="T1" fmla="*/ 83 h 83"/>
                  <a:gd name="T2" fmla="*/ 0 w 1295"/>
                  <a:gd name="T3" fmla="*/ 83 h 83"/>
                  <a:gd name="T4" fmla="*/ 67 w 1295"/>
                  <a:gd name="T5" fmla="*/ 0 h 83"/>
                  <a:gd name="T6" fmla="*/ 1295 w 1295"/>
                  <a:gd name="T7" fmla="*/ 0 h 83"/>
                  <a:gd name="T8" fmla="*/ 1244 w 1295"/>
                  <a:gd name="T9" fmla="*/ 83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95" h="83">
                    <a:moveTo>
                      <a:pt x="1244" y="83"/>
                    </a:moveTo>
                    <a:cubicBezTo>
                      <a:pt x="829" y="83"/>
                      <a:pt x="414" y="83"/>
                      <a:pt x="0" y="83"/>
                    </a:cubicBezTo>
                    <a:cubicBezTo>
                      <a:pt x="22" y="55"/>
                      <a:pt x="45" y="28"/>
                      <a:pt x="67" y="0"/>
                    </a:cubicBezTo>
                    <a:cubicBezTo>
                      <a:pt x="477" y="0"/>
                      <a:pt x="886" y="0"/>
                      <a:pt x="1295" y="0"/>
                    </a:cubicBezTo>
                    <a:cubicBezTo>
                      <a:pt x="1278" y="28"/>
                      <a:pt x="1261" y="55"/>
                      <a:pt x="1244" y="83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7" name="Freeform 283"/>
              <p:cNvSpPr>
                <a:spLocks/>
              </p:cNvSpPr>
              <p:nvPr/>
            </p:nvSpPr>
            <p:spPr bwMode="auto">
              <a:xfrm>
                <a:off x="-17919700" y="696913"/>
                <a:ext cx="4924425" cy="311150"/>
              </a:xfrm>
              <a:custGeom>
                <a:avLst/>
                <a:gdLst>
                  <a:gd name="T0" fmla="*/ 1244 w 1313"/>
                  <a:gd name="T1" fmla="*/ 83 h 83"/>
                  <a:gd name="T2" fmla="*/ 0 w 1313"/>
                  <a:gd name="T3" fmla="*/ 83 h 83"/>
                  <a:gd name="T4" fmla="*/ 86 w 1313"/>
                  <a:gd name="T5" fmla="*/ 0 h 83"/>
                  <a:gd name="T6" fmla="*/ 1313 w 1313"/>
                  <a:gd name="T7" fmla="*/ 0 h 83"/>
                  <a:gd name="T8" fmla="*/ 1244 w 1313"/>
                  <a:gd name="T9" fmla="*/ 83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13" h="83">
                    <a:moveTo>
                      <a:pt x="1244" y="83"/>
                    </a:moveTo>
                    <a:cubicBezTo>
                      <a:pt x="829" y="83"/>
                      <a:pt x="414" y="83"/>
                      <a:pt x="0" y="83"/>
                    </a:cubicBezTo>
                    <a:cubicBezTo>
                      <a:pt x="29" y="55"/>
                      <a:pt x="57" y="28"/>
                      <a:pt x="86" y="0"/>
                    </a:cubicBezTo>
                    <a:cubicBezTo>
                      <a:pt x="495" y="0"/>
                      <a:pt x="904" y="0"/>
                      <a:pt x="1313" y="0"/>
                    </a:cubicBezTo>
                    <a:cubicBezTo>
                      <a:pt x="1290" y="28"/>
                      <a:pt x="1267" y="55"/>
                      <a:pt x="1244" y="83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8" name="Freeform 284"/>
              <p:cNvSpPr>
                <a:spLocks/>
              </p:cNvSpPr>
              <p:nvPr/>
            </p:nvSpPr>
            <p:spPr bwMode="auto">
              <a:xfrm>
                <a:off x="-23013988" y="696913"/>
                <a:ext cx="4992688" cy="311150"/>
              </a:xfrm>
              <a:custGeom>
                <a:avLst/>
                <a:gdLst>
                  <a:gd name="T0" fmla="*/ 1244 w 1331"/>
                  <a:gd name="T1" fmla="*/ 83 h 83"/>
                  <a:gd name="T2" fmla="*/ 0 w 1331"/>
                  <a:gd name="T3" fmla="*/ 83 h 83"/>
                  <a:gd name="T4" fmla="*/ 104 w 1331"/>
                  <a:gd name="T5" fmla="*/ 0 h 83"/>
                  <a:gd name="T6" fmla="*/ 1331 w 1331"/>
                  <a:gd name="T7" fmla="*/ 0 h 83"/>
                  <a:gd name="T8" fmla="*/ 1244 w 1331"/>
                  <a:gd name="T9" fmla="*/ 83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31" h="83">
                    <a:moveTo>
                      <a:pt x="1244" y="83"/>
                    </a:moveTo>
                    <a:cubicBezTo>
                      <a:pt x="829" y="83"/>
                      <a:pt x="414" y="83"/>
                      <a:pt x="0" y="83"/>
                    </a:cubicBezTo>
                    <a:cubicBezTo>
                      <a:pt x="35" y="55"/>
                      <a:pt x="69" y="28"/>
                      <a:pt x="104" y="0"/>
                    </a:cubicBezTo>
                    <a:cubicBezTo>
                      <a:pt x="513" y="0"/>
                      <a:pt x="922" y="0"/>
                      <a:pt x="1331" y="0"/>
                    </a:cubicBezTo>
                    <a:cubicBezTo>
                      <a:pt x="1302" y="28"/>
                      <a:pt x="1273" y="55"/>
                      <a:pt x="1244" y="83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9" name="Freeform 285"/>
              <p:cNvSpPr>
                <a:spLocks/>
              </p:cNvSpPr>
              <p:nvPr/>
            </p:nvSpPr>
            <p:spPr bwMode="auto">
              <a:xfrm>
                <a:off x="-26628725" y="1082676"/>
                <a:ext cx="5629275" cy="760413"/>
              </a:xfrm>
              <a:custGeom>
                <a:avLst/>
                <a:gdLst>
                  <a:gd name="T0" fmla="*/ 1263 w 1501"/>
                  <a:gd name="T1" fmla="*/ 202 h 202"/>
                  <a:gd name="T2" fmla="*/ 0 w 1501"/>
                  <a:gd name="T3" fmla="*/ 202 h 202"/>
                  <a:gd name="T4" fmla="*/ 278 w 1501"/>
                  <a:gd name="T5" fmla="*/ 0 h 202"/>
                  <a:gd name="T6" fmla="*/ 1501 w 1501"/>
                  <a:gd name="T7" fmla="*/ 0 h 202"/>
                  <a:gd name="T8" fmla="*/ 1263 w 1501"/>
                  <a:gd name="T9" fmla="*/ 202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01" h="202">
                    <a:moveTo>
                      <a:pt x="1263" y="202"/>
                    </a:moveTo>
                    <a:cubicBezTo>
                      <a:pt x="842" y="202"/>
                      <a:pt x="421" y="202"/>
                      <a:pt x="0" y="202"/>
                    </a:cubicBezTo>
                    <a:cubicBezTo>
                      <a:pt x="95" y="134"/>
                      <a:pt x="187" y="66"/>
                      <a:pt x="278" y="0"/>
                    </a:cubicBezTo>
                    <a:cubicBezTo>
                      <a:pt x="686" y="0"/>
                      <a:pt x="1093" y="0"/>
                      <a:pt x="1501" y="0"/>
                    </a:cubicBezTo>
                    <a:cubicBezTo>
                      <a:pt x="1423" y="66"/>
                      <a:pt x="1344" y="134"/>
                      <a:pt x="1263" y="202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0" name="Freeform 286"/>
              <p:cNvSpPr>
                <a:spLocks/>
              </p:cNvSpPr>
              <p:nvPr/>
            </p:nvSpPr>
            <p:spPr bwMode="auto">
              <a:xfrm>
                <a:off x="-21355050" y="1082676"/>
                <a:ext cx="5461000" cy="760413"/>
              </a:xfrm>
              <a:custGeom>
                <a:avLst/>
                <a:gdLst>
                  <a:gd name="T0" fmla="*/ 1263 w 1456"/>
                  <a:gd name="T1" fmla="*/ 202 h 202"/>
                  <a:gd name="T2" fmla="*/ 0 w 1456"/>
                  <a:gd name="T3" fmla="*/ 202 h 202"/>
                  <a:gd name="T4" fmla="*/ 233 w 1456"/>
                  <a:gd name="T5" fmla="*/ 0 h 202"/>
                  <a:gd name="T6" fmla="*/ 1456 w 1456"/>
                  <a:gd name="T7" fmla="*/ 0 h 202"/>
                  <a:gd name="T8" fmla="*/ 1263 w 1456"/>
                  <a:gd name="T9" fmla="*/ 202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56" h="202">
                    <a:moveTo>
                      <a:pt x="1263" y="202"/>
                    </a:moveTo>
                    <a:cubicBezTo>
                      <a:pt x="842" y="202"/>
                      <a:pt x="421" y="202"/>
                      <a:pt x="0" y="202"/>
                    </a:cubicBezTo>
                    <a:cubicBezTo>
                      <a:pt x="80" y="134"/>
                      <a:pt x="157" y="66"/>
                      <a:pt x="233" y="0"/>
                    </a:cubicBezTo>
                    <a:cubicBezTo>
                      <a:pt x="641" y="0"/>
                      <a:pt x="1048" y="0"/>
                      <a:pt x="1456" y="0"/>
                    </a:cubicBezTo>
                    <a:cubicBezTo>
                      <a:pt x="1393" y="66"/>
                      <a:pt x="1329" y="134"/>
                      <a:pt x="1263" y="202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1" name="Freeform 287"/>
              <p:cNvSpPr>
                <a:spLocks/>
              </p:cNvSpPr>
              <p:nvPr/>
            </p:nvSpPr>
            <p:spPr bwMode="auto">
              <a:xfrm>
                <a:off x="-16082963" y="1082676"/>
                <a:ext cx="5292725" cy="760413"/>
              </a:xfrm>
              <a:custGeom>
                <a:avLst/>
                <a:gdLst>
                  <a:gd name="T0" fmla="*/ 1263 w 1411"/>
                  <a:gd name="T1" fmla="*/ 202 h 202"/>
                  <a:gd name="T2" fmla="*/ 0 w 1411"/>
                  <a:gd name="T3" fmla="*/ 202 h 202"/>
                  <a:gd name="T4" fmla="*/ 189 w 1411"/>
                  <a:gd name="T5" fmla="*/ 0 h 202"/>
                  <a:gd name="T6" fmla="*/ 1411 w 1411"/>
                  <a:gd name="T7" fmla="*/ 0 h 202"/>
                  <a:gd name="T8" fmla="*/ 1263 w 1411"/>
                  <a:gd name="T9" fmla="*/ 202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11" h="202">
                    <a:moveTo>
                      <a:pt x="1263" y="202"/>
                    </a:moveTo>
                    <a:cubicBezTo>
                      <a:pt x="842" y="202"/>
                      <a:pt x="421" y="202"/>
                      <a:pt x="0" y="202"/>
                    </a:cubicBezTo>
                    <a:cubicBezTo>
                      <a:pt x="64" y="134"/>
                      <a:pt x="127" y="66"/>
                      <a:pt x="189" y="0"/>
                    </a:cubicBezTo>
                    <a:cubicBezTo>
                      <a:pt x="596" y="0"/>
                      <a:pt x="1004" y="0"/>
                      <a:pt x="1411" y="0"/>
                    </a:cubicBezTo>
                    <a:cubicBezTo>
                      <a:pt x="1363" y="66"/>
                      <a:pt x="1313" y="134"/>
                      <a:pt x="1263" y="202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2" name="Freeform 288"/>
              <p:cNvSpPr>
                <a:spLocks/>
              </p:cNvSpPr>
              <p:nvPr/>
            </p:nvSpPr>
            <p:spPr bwMode="auto">
              <a:xfrm>
                <a:off x="-38349238" y="4860926"/>
                <a:ext cx="6983413" cy="1033463"/>
              </a:xfrm>
              <a:custGeom>
                <a:avLst/>
                <a:gdLst>
                  <a:gd name="T0" fmla="*/ 1478 w 1862"/>
                  <a:gd name="T1" fmla="*/ 275 h 275"/>
                  <a:gd name="T2" fmla="*/ 0 w 1862"/>
                  <a:gd name="T3" fmla="*/ 275 h 275"/>
                  <a:gd name="T4" fmla="*/ 440 w 1862"/>
                  <a:gd name="T5" fmla="*/ 0 h 275"/>
                  <a:gd name="T6" fmla="*/ 1862 w 1862"/>
                  <a:gd name="T7" fmla="*/ 0 h 275"/>
                  <a:gd name="T8" fmla="*/ 1478 w 1862"/>
                  <a:gd name="T9" fmla="*/ 275 h 2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62" h="275">
                    <a:moveTo>
                      <a:pt x="1478" y="275"/>
                    </a:moveTo>
                    <a:cubicBezTo>
                      <a:pt x="985" y="275"/>
                      <a:pt x="493" y="275"/>
                      <a:pt x="0" y="275"/>
                    </a:cubicBezTo>
                    <a:cubicBezTo>
                      <a:pt x="150" y="181"/>
                      <a:pt x="297" y="89"/>
                      <a:pt x="440" y="0"/>
                    </a:cubicBezTo>
                    <a:cubicBezTo>
                      <a:pt x="914" y="0"/>
                      <a:pt x="1388" y="0"/>
                      <a:pt x="1862" y="0"/>
                    </a:cubicBezTo>
                    <a:cubicBezTo>
                      <a:pt x="1737" y="89"/>
                      <a:pt x="1609" y="181"/>
                      <a:pt x="1478" y="275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3" name="Freeform 289"/>
              <p:cNvSpPr>
                <a:spLocks/>
              </p:cNvSpPr>
              <p:nvPr/>
            </p:nvSpPr>
            <p:spPr bwMode="auto">
              <a:xfrm>
                <a:off x="-32180213" y="4860926"/>
                <a:ext cx="6751638" cy="1033463"/>
              </a:xfrm>
              <a:custGeom>
                <a:avLst/>
                <a:gdLst>
                  <a:gd name="T0" fmla="*/ 1477 w 1800"/>
                  <a:gd name="T1" fmla="*/ 275 h 275"/>
                  <a:gd name="T2" fmla="*/ 0 w 1800"/>
                  <a:gd name="T3" fmla="*/ 275 h 275"/>
                  <a:gd name="T4" fmla="*/ 378 w 1800"/>
                  <a:gd name="T5" fmla="*/ 0 h 275"/>
                  <a:gd name="T6" fmla="*/ 1800 w 1800"/>
                  <a:gd name="T7" fmla="*/ 0 h 275"/>
                  <a:gd name="T8" fmla="*/ 1477 w 1800"/>
                  <a:gd name="T9" fmla="*/ 275 h 2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00" h="275">
                    <a:moveTo>
                      <a:pt x="1477" y="275"/>
                    </a:moveTo>
                    <a:cubicBezTo>
                      <a:pt x="985" y="275"/>
                      <a:pt x="492" y="275"/>
                      <a:pt x="0" y="275"/>
                    </a:cubicBezTo>
                    <a:cubicBezTo>
                      <a:pt x="129" y="181"/>
                      <a:pt x="255" y="89"/>
                      <a:pt x="378" y="0"/>
                    </a:cubicBezTo>
                    <a:cubicBezTo>
                      <a:pt x="852" y="0"/>
                      <a:pt x="1326" y="0"/>
                      <a:pt x="1800" y="0"/>
                    </a:cubicBezTo>
                    <a:cubicBezTo>
                      <a:pt x="1695" y="89"/>
                      <a:pt x="1587" y="181"/>
                      <a:pt x="1477" y="275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4" name="Freeform 290"/>
              <p:cNvSpPr>
                <a:spLocks/>
              </p:cNvSpPr>
              <p:nvPr/>
            </p:nvSpPr>
            <p:spPr bwMode="auto">
              <a:xfrm>
                <a:off x="-26014363" y="4860926"/>
                <a:ext cx="6526213" cy="1033463"/>
              </a:xfrm>
              <a:custGeom>
                <a:avLst/>
                <a:gdLst>
                  <a:gd name="T0" fmla="*/ 1477 w 1740"/>
                  <a:gd name="T1" fmla="*/ 275 h 275"/>
                  <a:gd name="T2" fmla="*/ 0 w 1740"/>
                  <a:gd name="T3" fmla="*/ 275 h 275"/>
                  <a:gd name="T4" fmla="*/ 318 w 1740"/>
                  <a:gd name="T5" fmla="*/ 0 h 275"/>
                  <a:gd name="T6" fmla="*/ 1740 w 1740"/>
                  <a:gd name="T7" fmla="*/ 0 h 275"/>
                  <a:gd name="T8" fmla="*/ 1477 w 1740"/>
                  <a:gd name="T9" fmla="*/ 275 h 2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40" h="275">
                    <a:moveTo>
                      <a:pt x="1477" y="275"/>
                    </a:moveTo>
                    <a:cubicBezTo>
                      <a:pt x="985" y="275"/>
                      <a:pt x="493" y="275"/>
                      <a:pt x="0" y="275"/>
                    </a:cubicBezTo>
                    <a:cubicBezTo>
                      <a:pt x="109" y="181"/>
                      <a:pt x="214" y="89"/>
                      <a:pt x="318" y="0"/>
                    </a:cubicBezTo>
                    <a:cubicBezTo>
                      <a:pt x="792" y="0"/>
                      <a:pt x="1266" y="0"/>
                      <a:pt x="1740" y="0"/>
                    </a:cubicBezTo>
                    <a:cubicBezTo>
                      <a:pt x="1655" y="89"/>
                      <a:pt x="1567" y="181"/>
                      <a:pt x="1477" y="275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5" name="Freeform 291"/>
              <p:cNvSpPr>
                <a:spLocks/>
              </p:cNvSpPr>
              <p:nvPr/>
            </p:nvSpPr>
            <p:spPr bwMode="auto">
              <a:xfrm>
                <a:off x="25596850" y="4860926"/>
                <a:ext cx="6289675" cy="1033463"/>
              </a:xfrm>
              <a:custGeom>
                <a:avLst/>
                <a:gdLst>
                  <a:gd name="T0" fmla="*/ 1677 w 1677"/>
                  <a:gd name="T1" fmla="*/ 275 h 275"/>
                  <a:gd name="T2" fmla="*/ 200 w 1677"/>
                  <a:gd name="T3" fmla="*/ 275 h 275"/>
                  <a:gd name="T4" fmla="*/ 0 w 1677"/>
                  <a:gd name="T5" fmla="*/ 0 h 275"/>
                  <a:gd name="T6" fmla="*/ 1423 w 1677"/>
                  <a:gd name="T7" fmla="*/ 0 h 275"/>
                  <a:gd name="T8" fmla="*/ 1677 w 1677"/>
                  <a:gd name="T9" fmla="*/ 275 h 2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77" h="275">
                    <a:moveTo>
                      <a:pt x="1677" y="275"/>
                    </a:moveTo>
                    <a:cubicBezTo>
                      <a:pt x="1185" y="275"/>
                      <a:pt x="693" y="275"/>
                      <a:pt x="200" y="275"/>
                    </a:cubicBezTo>
                    <a:cubicBezTo>
                      <a:pt x="132" y="181"/>
                      <a:pt x="65" y="89"/>
                      <a:pt x="0" y="0"/>
                    </a:cubicBezTo>
                    <a:cubicBezTo>
                      <a:pt x="474" y="0"/>
                      <a:pt x="949" y="0"/>
                      <a:pt x="1423" y="0"/>
                    </a:cubicBezTo>
                    <a:cubicBezTo>
                      <a:pt x="1506" y="89"/>
                      <a:pt x="1590" y="181"/>
                      <a:pt x="1677" y="275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6" name="Freeform 292"/>
              <p:cNvSpPr>
                <a:spLocks/>
              </p:cNvSpPr>
              <p:nvPr/>
            </p:nvSpPr>
            <p:spPr bwMode="auto">
              <a:xfrm>
                <a:off x="31537275" y="4860926"/>
                <a:ext cx="6518275" cy="1033463"/>
              </a:xfrm>
              <a:custGeom>
                <a:avLst/>
                <a:gdLst>
                  <a:gd name="T0" fmla="*/ 1738 w 1738"/>
                  <a:gd name="T1" fmla="*/ 275 h 275"/>
                  <a:gd name="T2" fmla="*/ 261 w 1738"/>
                  <a:gd name="T3" fmla="*/ 275 h 275"/>
                  <a:gd name="T4" fmla="*/ 0 w 1738"/>
                  <a:gd name="T5" fmla="*/ 0 h 275"/>
                  <a:gd name="T6" fmla="*/ 1422 w 1738"/>
                  <a:gd name="T7" fmla="*/ 0 h 275"/>
                  <a:gd name="T8" fmla="*/ 1738 w 1738"/>
                  <a:gd name="T9" fmla="*/ 275 h 2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38" h="275">
                    <a:moveTo>
                      <a:pt x="1738" y="275"/>
                    </a:moveTo>
                    <a:cubicBezTo>
                      <a:pt x="1246" y="275"/>
                      <a:pt x="753" y="275"/>
                      <a:pt x="261" y="275"/>
                    </a:cubicBezTo>
                    <a:cubicBezTo>
                      <a:pt x="172" y="181"/>
                      <a:pt x="85" y="89"/>
                      <a:pt x="0" y="0"/>
                    </a:cubicBezTo>
                    <a:cubicBezTo>
                      <a:pt x="474" y="0"/>
                      <a:pt x="948" y="0"/>
                      <a:pt x="1422" y="0"/>
                    </a:cubicBezTo>
                    <a:cubicBezTo>
                      <a:pt x="1525" y="89"/>
                      <a:pt x="1630" y="181"/>
                      <a:pt x="1738" y="275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7" name="Freeform 293"/>
              <p:cNvSpPr>
                <a:spLocks/>
              </p:cNvSpPr>
              <p:nvPr/>
            </p:nvSpPr>
            <p:spPr bwMode="auto">
              <a:xfrm>
                <a:off x="37479288" y="4860926"/>
                <a:ext cx="5932488" cy="436563"/>
              </a:xfrm>
              <a:custGeom>
                <a:avLst/>
                <a:gdLst>
                  <a:gd name="T0" fmla="*/ 1582 w 1582"/>
                  <a:gd name="T1" fmla="*/ 116 h 116"/>
                  <a:gd name="T2" fmla="*/ 136 w 1582"/>
                  <a:gd name="T3" fmla="*/ 116 h 116"/>
                  <a:gd name="T4" fmla="*/ 0 w 1582"/>
                  <a:gd name="T5" fmla="*/ 0 h 116"/>
                  <a:gd name="T6" fmla="*/ 1422 w 1582"/>
                  <a:gd name="T7" fmla="*/ 0 h 116"/>
                  <a:gd name="T8" fmla="*/ 1582 w 1582"/>
                  <a:gd name="T9" fmla="*/ 116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82" h="116">
                    <a:moveTo>
                      <a:pt x="1582" y="116"/>
                    </a:moveTo>
                    <a:cubicBezTo>
                      <a:pt x="1100" y="116"/>
                      <a:pt x="618" y="116"/>
                      <a:pt x="136" y="116"/>
                    </a:cubicBezTo>
                    <a:cubicBezTo>
                      <a:pt x="90" y="77"/>
                      <a:pt x="45" y="38"/>
                      <a:pt x="0" y="0"/>
                    </a:cubicBezTo>
                    <a:cubicBezTo>
                      <a:pt x="474" y="0"/>
                      <a:pt x="948" y="0"/>
                      <a:pt x="1422" y="0"/>
                    </a:cubicBezTo>
                    <a:cubicBezTo>
                      <a:pt x="1475" y="38"/>
                      <a:pt x="1528" y="77"/>
                      <a:pt x="1582" y="116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8" name="Freeform 294"/>
              <p:cNvSpPr>
                <a:spLocks/>
              </p:cNvSpPr>
              <p:nvPr/>
            </p:nvSpPr>
            <p:spPr bwMode="auto">
              <a:xfrm>
                <a:off x="38123813" y="5413376"/>
                <a:ext cx="6097588" cy="481013"/>
              </a:xfrm>
              <a:custGeom>
                <a:avLst/>
                <a:gdLst>
                  <a:gd name="T0" fmla="*/ 1626 w 1626"/>
                  <a:gd name="T1" fmla="*/ 128 h 128"/>
                  <a:gd name="T2" fmla="*/ 149 w 1626"/>
                  <a:gd name="T3" fmla="*/ 128 h 128"/>
                  <a:gd name="T4" fmla="*/ 0 w 1626"/>
                  <a:gd name="T5" fmla="*/ 0 h 128"/>
                  <a:gd name="T6" fmla="*/ 1452 w 1626"/>
                  <a:gd name="T7" fmla="*/ 0 h 128"/>
                  <a:gd name="T8" fmla="*/ 1626 w 1626"/>
                  <a:gd name="T9" fmla="*/ 128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26" h="128">
                    <a:moveTo>
                      <a:pt x="1626" y="128"/>
                    </a:moveTo>
                    <a:cubicBezTo>
                      <a:pt x="1134" y="128"/>
                      <a:pt x="642" y="128"/>
                      <a:pt x="149" y="128"/>
                    </a:cubicBezTo>
                    <a:cubicBezTo>
                      <a:pt x="99" y="85"/>
                      <a:pt x="49" y="42"/>
                      <a:pt x="0" y="0"/>
                    </a:cubicBezTo>
                    <a:cubicBezTo>
                      <a:pt x="484" y="0"/>
                      <a:pt x="968" y="0"/>
                      <a:pt x="1452" y="0"/>
                    </a:cubicBezTo>
                    <a:cubicBezTo>
                      <a:pt x="1509" y="42"/>
                      <a:pt x="1568" y="85"/>
                      <a:pt x="1626" y="128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9" name="Freeform 295"/>
              <p:cNvSpPr>
                <a:spLocks/>
              </p:cNvSpPr>
              <p:nvPr/>
            </p:nvSpPr>
            <p:spPr bwMode="auto">
              <a:xfrm>
                <a:off x="43568938" y="4860926"/>
                <a:ext cx="6983413" cy="1033463"/>
              </a:xfrm>
              <a:custGeom>
                <a:avLst/>
                <a:gdLst>
                  <a:gd name="T0" fmla="*/ 1862 w 1862"/>
                  <a:gd name="T1" fmla="*/ 275 h 275"/>
                  <a:gd name="T2" fmla="*/ 385 w 1862"/>
                  <a:gd name="T3" fmla="*/ 275 h 275"/>
                  <a:gd name="T4" fmla="*/ 0 w 1862"/>
                  <a:gd name="T5" fmla="*/ 0 h 275"/>
                  <a:gd name="T6" fmla="*/ 1423 w 1862"/>
                  <a:gd name="T7" fmla="*/ 0 h 275"/>
                  <a:gd name="T8" fmla="*/ 1862 w 1862"/>
                  <a:gd name="T9" fmla="*/ 275 h 2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62" h="275">
                    <a:moveTo>
                      <a:pt x="1862" y="275"/>
                    </a:moveTo>
                    <a:cubicBezTo>
                      <a:pt x="1369" y="275"/>
                      <a:pt x="877" y="275"/>
                      <a:pt x="385" y="275"/>
                    </a:cubicBezTo>
                    <a:cubicBezTo>
                      <a:pt x="253" y="181"/>
                      <a:pt x="125" y="89"/>
                      <a:pt x="0" y="0"/>
                    </a:cubicBezTo>
                    <a:cubicBezTo>
                      <a:pt x="474" y="0"/>
                      <a:pt x="948" y="0"/>
                      <a:pt x="1423" y="0"/>
                    </a:cubicBezTo>
                    <a:cubicBezTo>
                      <a:pt x="1566" y="89"/>
                      <a:pt x="1712" y="181"/>
                      <a:pt x="1862" y="275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0" name="Freeform 296"/>
              <p:cNvSpPr>
                <a:spLocks/>
              </p:cNvSpPr>
              <p:nvPr/>
            </p:nvSpPr>
            <p:spPr bwMode="auto">
              <a:xfrm>
                <a:off x="-19843750" y="4860926"/>
                <a:ext cx="7767638" cy="1033463"/>
              </a:xfrm>
              <a:custGeom>
                <a:avLst/>
                <a:gdLst>
                  <a:gd name="T0" fmla="*/ 1885 w 2071"/>
                  <a:gd name="T1" fmla="*/ 275 h 275"/>
                  <a:gd name="T2" fmla="*/ 0 w 2071"/>
                  <a:gd name="T3" fmla="*/ 275 h 275"/>
                  <a:gd name="T4" fmla="*/ 256 w 2071"/>
                  <a:gd name="T5" fmla="*/ 0 h 275"/>
                  <a:gd name="T6" fmla="*/ 2071 w 2071"/>
                  <a:gd name="T7" fmla="*/ 0 h 275"/>
                  <a:gd name="T8" fmla="*/ 1885 w 2071"/>
                  <a:gd name="T9" fmla="*/ 275 h 2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71" h="275">
                    <a:moveTo>
                      <a:pt x="1885" y="275"/>
                    </a:moveTo>
                    <a:cubicBezTo>
                      <a:pt x="1256" y="275"/>
                      <a:pt x="628" y="275"/>
                      <a:pt x="0" y="275"/>
                    </a:cubicBezTo>
                    <a:cubicBezTo>
                      <a:pt x="87" y="181"/>
                      <a:pt x="173" y="89"/>
                      <a:pt x="256" y="0"/>
                    </a:cubicBezTo>
                    <a:cubicBezTo>
                      <a:pt x="861" y="0"/>
                      <a:pt x="1466" y="0"/>
                      <a:pt x="2071" y="0"/>
                    </a:cubicBezTo>
                    <a:cubicBezTo>
                      <a:pt x="2010" y="89"/>
                      <a:pt x="1948" y="181"/>
                      <a:pt x="1885" y="275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1" name="Freeform 297"/>
              <p:cNvSpPr>
                <a:spLocks/>
              </p:cNvSpPr>
              <p:nvPr/>
            </p:nvSpPr>
            <p:spPr bwMode="auto">
              <a:xfrm>
                <a:off x="18222913" y="4860926"/>
                <a:ext cx="7535863" cy="1033463"/>
              </a:xfrm>
              <a:custGeom>
                <a:avLst/>
                <a:gdLst>
                  <a:gd name="T0" fmla="*/ 2009 w 2009"/>
                  <a:gd name="T1" fmla="*/ 275 h 275"/>
                  <a:gd name="T2" fmla="*/ 124 w 2009"/>
                  <a:gd name="T3" fmla="*/ 275 h 275"/>
                  <a:gd name="T4" fmla="*/ 0 w 2009"/>
                  <a:gd name="T5" fmla="*/ 0 h 275"/>
                  <a:gd name="T6" fmla="*/ 1815 w 2009"/>
                  <a:gd name="T7" fmla="*/ 0 h 275"/>
                  <a:gd name="T8" fmla="*/ 2009 w 2009"/>
                  <a:gd name="T9" fmla="*/ 275 h 2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09" h="275">
                    <a:moveTo>
                      <a:pt x="2009" y="275"/>
                    </a:moveTo>
                    <a:cubicBezTo>
                      <a:pt x="1381" y="275"/>
                      <a:pt x="752" y="275"/>
                      <a:pt x="124" y="275"/>
                    </a:cubicBezTo>
                    <a:cubicBezTo>
                      <a:pt x="82" y="181"/>
                      <a:pt x="40" y="89"/>
                      <a:pt x="0" y="0"/>
                    </a:cubicBezTo>
                    <a:cubicBezTo>
                      <a:pt x="605" y="0"/>
                      <a:pt x="1210" y="0"/>
                      <a:pt x="1815" y="0"/>
                    </a:cubicBezTo>
                    <a:cubicBezTo>
                      <a:pt x="1878" y="89"/>
                      <a:pt x="1943" y="181"/>
                      <a:pt x="2009" y="275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2" name="Freeform 298"/>
              <p:cNvSpPr>
                <a:spLocks/>
              </p:cNvSpPr>
              <p:nvPr/>
            </p:nvSpPr>
            <p:spPr bwMode="auto">
              <a:xfrm>
                <a:off x="-10809288" y="1082676"/>
                <a:ext cx="5122863" cy="760413"/>
              </a:xfrm>
              <a:custGeom>
                <a:avLst/>
                <a:gdLst>
                  <a:gd name="T0" fmla="*/ 1263 w 1366"/>
                  <a:gd name="T1" fmla="*/ 202 h 202"/>
                  <a:gd name="T2" fmla="*/ 0 w 1366"/>
                  <a:gd name="T3" fmla="*/ 202 h 202"/>
                  <a:gd name="T4" fmla="*/ 144 w 1366"/>
                  <a:gd name="T5" fmla="*/ 0 h 202"/>
                  <a:gd name="T6" fmla="*/ 1366 w 1366"/>
                  <a:gd name="T7" fmla="*/ 0 h 202"/>
                  <a:gd name="T8" fmla="*/ 1263 w 1366"/>
                  <a:gd name="T9" fmla="*/ 202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66" h="202">
                    <a:moveTo>
                      <a:pt x="1263" y="202"/>
                    </a:moveTo>
                    <a:cubicBezTo>
                      <a:pt x="842" y="202"/>
                      <a:pt x="421" y="202"/>
                      <a:pt x="0" y="202"/>
                    </a:cubicBezTo>
                    <a:cubicBezTo>
                      <a:pt x="49" y="134"/>
                      <a:pt x="97" y="66"/>
                      <a:pt x="144" y="0"/>
                    </a:cubicBezTo>
                    <a:cubicBezTo>
                      <a:pt x="551" y="0"/>
                      <a:pt x="959" y="0"/>
                      <a:pt x="1366" y="0"/>
                    </a:cubicBezTo>
                    <a:cubicBezTo>
                      <a:pt x="1333" y="66"/>
                      <a:pt x="1298" y="134"/>
                      <a:pt x="1263" y="202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3" name="Freeform 299"/>
              <p:cNvSpPr>
                <a:spLocks/>
              </p:cNvSpPr>
              <p:nvPr/>
            </p:nvSpPr>
            <p:spPr bwMode="auto">
              <a:xfrm>
                <a:off x="-5535613" y="1082676"/>
                <a:ext cx="4957763" cy="760413"/>
              </a:xfrm>
              <a:custGeom>
                <a:avLst/>
                <a:gdLst>
                  <a:gd name="T0" fmla="*/ 1263 w 1322"/>
                  <a:gd name="T1" fmla="*/ 202 h 202"/>
                  <a:gd name="T2" fmla="*/ 0 w 1322"/>
                  <a:gd name="T3" fmla="*/ 202 h 202"/>
                  <a:gd name="T4" fmla="*/ 99 w 1322"/>
                  <a:gd name="T5" fmla="*/ 0 h 202"/>
                  <a:gd name="T6" fmla="*/ 1322 w 1322"/>
                  <a:gd name="T7" fmla="*/ 0 h 202"/>
                  <a:gd name="T8" fmla="*/ 1263 w 1322"/>
                  <a:gd name="T9" fmla="*/ 202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2" h="202">
                    <a:moveTo>
                      <a:pt x="1263" y="202"/>
                    </a:moveTo>
                    <a:cubicBezTo>
                      <a:pt x="842" y="202"/>
                      <a:pt x="421" y="202"/>
                      <a:pt x="0" y="202"/>
                    </a:cubicBezTo>
                    <a:cubicBezTo>
                      <a:pt x="34" y="134"/>
                      <a:pt x="67" y="66"/>
                      <a:pt x="99" y="0"/>
                    </a:cubicBezTo>
                    <a:cubicBezTo>
                      <a:pt x="506" y="0"/>
                      <a:pt x="914" y="0"/>
                      <a:pt x="1322" y="0"/>
                    </a:cubicBezTo>
                    <a:cubicBezTo>
                      <a:pt x="1302" y="66"/>
                      <a:pt x="1283" y="134"/>
                      <a:pt x="1263" y="202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4" name="Freeform 300"/>
              <p:cNvSpPr>
                <a:spLocks/>
              </p:cNvSpPr>
              <p:nvPr/>
            </p:nvSpPr>
            <p:spPr bwMode="auto">
              <a:xfrm>
                <a:off x="-261938" y="1082676"/>
                <a:ext cx="4787900" cy="760413"/>
              </a:xfrm>
              <a:custGeom>
                <a:avLst/>
                <a:gdLst>
                  <a:gd name="T0" fmla="*/ 1263 w 1277"/>
                  <a:gd name="T1" fmla="*/ 202 h 202"/>
                  <a:gd name="T2" fmla="*/ 0 w 1277"/>
                  <a:gd name="T3" fmla="*/ 202 h 202"/>
                  <a:gd name="T4" fmla="*/ 54 w 1277"/>
                  <a:gd name="T5" fmla="*/ 0 h 202"/>
                  <a:gd name="T6" fmla="*/ 1277 w 1277"/>
                  <a:gd name="T7" fmla="*/ 0 h 202"/>
                  <a:gd name="T8" fmla="*/ 1263 w 1277"/>
                  <a:gd name="T9" fmla="*/ 202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77" h="202">
                    <a:moveTo>
                      <a:pt x="1263" y="202"/>
                    </a:moveTo>
                    <a:cubicBezTo>
                      <a:pt x="842" y="202"/>
                      <a:pt x="421" y="202"/>
                      <a:pt x="0" y="202"/>
                    </a:cubicBezTo>
                    <a:cubicBezTo>
                      <a:pt x="19" y="134"/>
                      <a:pt x="36" y="66"/>
                      <a:pt x="54" y="0"/>
                    </a:cubicBezTo>
                    <a:cubicBezTo>
                      <a:pt x="462" y="0"/>
                      <a:pt x="869" y="0"/>
                      <a:pt x="1277" y="0"/>
                    </a:cubicBezTo>
                    <a:cubicBezTo>
                      <a:pt x="1272" y="66"/>
                      <a:pt x="1268" y="134"/>
                      <a:pt x="1263" y="202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5" name="Freeform 301"/>
              <p:cNvSpPr>
                <a:spLocks/>
              </p:cNvSpPr>
              <p:nvPr/>
            </p:nvSpPr>
            <p:spPr bwMode="auto">
              <a:xfrm>
                <a:off x="5010150" y="1082676"/>
                <a:ext cx="4737100" cy="760413"/>
              </a:xfrm>
              <a:custGeom>
                <a:avLst/>
                <a:gdLst>
                  <a:gd name="T0" fmla="*/ 1263 w 1263"/>
                  <a:gd name="T1" fmla="*/ 202 h 202"/>
                  <a:gd name="T2" fmla="*/ 0 w 1263"/>
                  <a:gd name="T3" fmla="*/ 202 h 202"/>
                  <a:gd name="T4" fmla="*/ 9 w 1263"/>
                  <a:gd name="T5" fmla="*/ 0 h 202"/>
                  <a:gd name="T6" fmla="*/ 1232 w 1263"/>
                  <a:gd name="T7" fmla="*/ 0 h 202"/>
                  <a:gd name="T8" fmla="*/ 1263 w 1263"/>
                  <a:gd name="T9" fmla="*/ 202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63" h="202">
                    <a:moveTo>
                      <a:pt x="1263" y="202"/>
                    </a:moveTo>
                    <a:cubicBezTo>
                      <a:pt x="842" y="202"/>
                      <a:pt x="421" y="202"/>
                      <a:pt x="0" y="202"/>
                    </a:cubicBezTo>
                    <a:cubicBezTo>
                      <a:pt x="3" y="134"/>
                      <a:pt x="6" y="66"/>
                      <a:pt x="9" y="0"/>
                    </a:cubicBezTo>
                    <a:cubicBezTo>
                      <a:pt x="417" y="0"/>
                      <a:pt x="824" y="0"/>
                      <a:pt x="1232" y="0"/>
                    </a:cubicBezTo>
                    <a:cubicBezTo>
                      <a:pt x="1242" y="66"/>
                      <a:pt x="1252" y="134"/>
                      <a:pt x="1263" y="202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6" name="Freeform 302"/>
              <p:cNvSpPr>
                <a:spLocks/>
              </p:cNvSpPr>
              <p:nvPr/>
            </p:nvSpPr>
            <p:spPr bwMode="auto">
              <a:xfrm>
                <a:off x="10152063" y="1082676"/>
                <a:ext cx="4868863" cy="760413"/>
              </a:xfrm>
              <a:custGeom>
                <a:avLst/>
                <a:gdLst>
                  <a:gd name="T0" fmla="*/ 1298 w 1298"/>
                  <a:gd name="T1" fmla="*/ 202 h 202"/>
                  <a:gd name="T2" fmla="*/ 35 w 1298"/>
                  <a:gd name="T3" fmla="*/ 202 h 202"/>
                  <a:gd name="T4" fmla="*/ 0 w 1298"/>
                  <a:gd name="T5" fmla="*/ 0 h 202"/>
                  <a:gd name="T6" fmla="*/ 1222 w 1298"/>
                  <a:gd name="T7" fmla="*/ 0 h 202"/>
                  <a:gd name="T8" fmla="*/ 1298 w 1298"/>
                  <a:gd name="T9" fmla="*/ 202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98" h="202">
                    <a:moveTo>
                      <a:pt x="1298" y="202"/>
                    </a:moveTo>
                    <a:cubicBezTo>
                      <a:pt x="877" y="202"/>
                      <a:pt x="456" y="202"/>
                      <a:pt x="35" y="202"/>
                    </a:cubicBezTo>
                    <a:cubicBezTo>
                      <a:pt x="23" y="134"/>
                      <a:pt x="11" y="66"/>
                      <a:pt x="0" y="0"/>
                    </a:cubicBezTo>
                    <a:cubicBezTo>
                      <a:pt x="407" y="0"/>
                      <a:pt x="815" y="0"/>
                      <a:pt x="1222" y="0"/>
                    </a:cubicBezTo>
                    <a:cubicBezTo>
                      <a:pt x="1247" y="66"/>
                      <a:pt x="1272" y="134"/>
                      <a:pt x="1298" y="202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7" name="Freeform 303"/>
              <p:cNvSpPr>
                <a:spLocks/>
              </p:cNvSpPr>
              <p:nvPr/>
            </p:nvSpPr>
            <p:spPr bwMode="auto">
              <a:xfrm>
                <a:off x="15257463" y="1082676"/>
                <a:ext cx="5037138" cy="760413"/>
              </a:xfrm>
              <a:custGeom>
                <a:avLst/>
                <a:gdLst>
                  <a:gd name="T0" fmla="*/ 1343 w 1343"/>
                  <a:gd name="T1" fmla="*/ 202 h 202"/>
                  <a:gd name="T2" fmla="*/ 80 w 1343"/>
                  <a:gd name="T3" fmla="*/ 202 h 202"/>
                  <a:gd name="T4" fmla="*/ 0 w 1343"/>
                  <a:gd name="T5" fmla="*/ 0 h 202"/>
                  <a:gd name="T6" fmla="*/ 1222 w 1343"/>
                  <a:gd name="T7" fmla="*/ 0 h 202"/>
                  <a:gd name="T8" fmla="*/ 1343 w 1343"/>
                  <a:gd name="T9" fmla="*/ 202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43" h="202">
                    <a:moveTo>
                      <a:pt x="1343" y="202"/>
                    </a:moveTo>
                    <a:cubicBezTo>
                      <a:pt x="922" y="202"/>
                      <a:pt x="501" y="202"/>
                      <a:pt x="80" y="202"/>
                    </a:cubicBezTo>
                    <a:cubicBezTo>
                      <a:pt x="53" y="134"/>
                      <a:pt x="26" y="66"/>
                      <a:pt x="0" y="0"/>
                    </a:cubicBezTo>
                    <a:cubicBezTo>
                      <a:pt x="407" y="0"/>
                      <a:pt x="815" y="0"/>
                      <a:pt x="1222" y="0"/>
                    </a:cubicBezTo>
                    <a:cubicBezTo>
                      <a:pt x="1262" y="66"/>
                      <a:pt x="1302" y="134"/>
                      <a:pt x="1343" y="202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8" name="Freeform 304"/>
              <p:cNvSpPr>
                <a:spLocks/>
              </p:cNvSpPr>
              <p:nvPr/>
            </p:nvSpPr>
            <p:spPr bwMode="auto">
              <a:xfrm>
                <a:off x="20361275" y="1082676"/>
                <a:ext cx="5205413" cy="760413"/>
              </a:xfrm>
              <a:custGeom>
                <a:avLst/>
                <a:gdLst>
                  <a:gd name="T0" fmla="*/ 1388 w 1388"/>
                  <a:gd name="T1" fmla="*/ 202 h 202"/>
                  <a:gd name="T2" fmla="*/ 125 w 1388"/>
                  <a:gd name="T3" fmla="*/ 202 h 202"/>
                  <a:gd name="T4" fmla="*/ 0 w 1388"/>
                  <a:gd name="T5" fmla="*/ 0 h 202"/>
                  <a:gd name="T6" fmla="*/ 1223 w 1388"/>
                  <a:gd name="T7" fmla="*/ 0 h 202"/>
                  <a:gd name="T8" fmla="*/ 1388 w 1388"/>
                  <a:gd name="T9" fmla="*/ 202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88" h="202">
                    <a:moveTo>
                      <a:pt x="1388" y="202"/>
                    </a:moveTo>
                    <a:cubicBezTo>
                      <a:pt x="967" y="202"/>
                      <a:pt x="546" y="202"/>
                      <a:pt x="125" y="202"/>
                    </a:cubicBezTo>
                    <a:cubicBezTo>
                      <a:pt x="82" y="134"/>
                      <a:pt x="41" y="66"/>
                      <a:pt x="0" y="0"/>
                    </a:cubicBezTo>
                    <a:cubicBezTo>
                      <a:pt x="408" y="0"/>
                      <a:pt x="815" y="0"/>
                      <a:pt x="1223" y="0"/>
                    </a:cubicBezTo>
                    <a:cubicBezTo>
                      <a:pt x="1276" y="66"/>
                      <a:pt x="1332" y="134"/>
                      <a:pt x="1388" y="202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9" name="Freeform 305"/>
              <p:cNvSpPr>
                <a:spLocks/>
              </p:cNvSpPr>
              <p:nvPr/>
            </p:nvSpPr>
            <p:spPr bwMode="auto">
              <a:xfrm>
                <a:off x="25465088" y="1082676"/>
                <a:ext cx="5375275" cy="760413"/>
              </a:xfrm>
              <a:custGeom>
                <a:avLst/>
                <a:gdLst>
                  <a:gd name="T0" fmla="*/ 1433 w 1433"/>
                  <a:gd name="T1" fmla="*/ 202 h 202"/>
                  <a:gd name="T2" fmla="*/ 170 w 1433"/>
                  <a:gd name="T3" fmla="*/ 202 h 202"/>
                  <a:gd name="T4" fmla="*/ 0 w 1433"/>
                  <a:gd name="T5" fmla="*/ 0 h 202"/>
                  <a:gd name="T6" fmla="*/ 1223 w 1433"/>
                  <a:gd name="T7" fmla="*/ 0 h 202"/>
                  <a:gd name="T8" fmla="*/ 1433 w 1433"/>
                  <a:gd name="T9" fmla="*/ 202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33" h="202">
                    <a:moveTo>
                      <a:pt x="1433" y="202"/>
                    </a:moveTo>
                    <a:cubicBezTo>
                      <a:pt x="1012" y="202"/>
                      <a:pt x="591" y="202"/>
                      <a:pt x="170" y="202"/>
                    </a:cubicBezTo>
                    <a:cubicBezTo>
                      <a:pt x="112" y="134"/>
                      <a:pt x="56" y="66"/>
                      <a:pt x="0" y="0"/>
                    </a:cubicBezTo>
                    <a:cubicBezTo>
                      <a:pt x="408" y="0"/>
                      <a:pt x="815" y="0"/>
                      <a:pt x="1223" y="0"/>
                    </a:cubicBezTo>
                    <a:cubicBezTo>
                      <a:pt x="1291" y="66"/>
                      <a:pt x="1361" y="134"/>
                      <a:pt x="1433" y="202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0" name="Freeform 306"/>
              <p:cNvSpPr>
                <a:spLocks/>
              </p:cNvSpPr>
              <p:nvPr/>
            </p:nvSpPr>
            <p:spPr bwMode="auto">
              <a:xfrm>
                <a:off x="30570488" y="1082676"/>
                <a:ext cx="5543550" cy="760413"/>
              </a:xfrm>
              <a:custGeom>
                <a:avLst/>
                <a:gdLst>
                  <a:gd name="T0" fmla="*/ 1478 w 1478"/>
                  <a:gd name="T1" fmla="*/ 202 h 202"/>
                  <a:gd name="T2" fmla="*/ 215 w 1478"/>
                  <a:gd name="T3" fmla="*/ 202 h 202"/>
                  <a:gd name="T4" fmla="*/ 0 w 1478"/>
                  <a:gd name="T5" fmla="*/ 0 h 202"/>
                  <a:gd name="T6" fmla="*/ 1223 w 1478"/>
                  <a:gd name="T7" fmla="*/ 0 h 202"/>
                  <a:gd name="T8" fmla="*/ 1478 w 1478"/>
                  <a:gd name="T9" fmla="*/ 202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78" h="202">
                    <a:moveTo>
                      <a:pt x="1478" y="202"/>
                    </a:moveTo>
                    <a:cubicBezTo>
                      <a:pt x="1057" y="202"/>
                      <a:pt x="636" y="202"/>
                      <a:pt x="215" y="202"/>
                    </a:cubicBezTo>
                    <a:cubicBezTo>
                      <a:pt x="142" y="134"/>
                      <a:pt x="70" y="66"/>
                      <a:pt x="0" y="0"/>
                    </a:cubicBezTo>
                    <a:cubicBezTo>
                      <a:pt x="408" y="0"/>
                      <a:pt x="815" y="0"/>
                      <a:pt x="1223" y="0"/>
                    </a:cubicBezTo>
                    <a:cubicBezTo>
                      <a:pt x="1306" y="66"/>
                      <a:pt x="1391" y="134"/>
                      <a:pt x="1478" y="202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1" name="Freeform 307"/>
              <p:cNvSpPr>
                <a:spLocks/>
              </p:cNvSpPr>
              <p:nvPr/>
            </p:nvSpPr>
            <p:spPr bwMode="auto">
              <a:xfrm>
                <a:off x="35679063" y="1082676"/>
                <a:ext cx="8426450" cy="760413"/>
              </a:xfrm>
              <a:custGeom>
                <a:avLst/>
                <a:gdLst>
                  <a:gd name="T0" fmla="*/ 2247 w 2247"/>
                  <a:gd name="T1" fmla="*/ 202 h 202"/>
                  <a:gd name="T2" fmla="*/ 259 w 2247"/>
                  <a:gd name="T3" fmla="*/ 202 h 202"/>
                  <a:gd name="T4" fmla="*/ 0 w 2247"/>
                  <a:gd name="T5" fmla="*/ 0 h 202"/>
                  <a:gd name="T6" fmla="*/ 1924 w 2247"/>
                  <a:gd name="T7" fmla="*/ 0 h 202"/>
                  <a:gd name="T8" fmla="*/ 2247 w 2247"/>
                  <a:gd name="T9" fmla="*/ 202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47" h="202">
                    <a:moveTo>
                      <a:pt x="2247" y="202"/>
                    </a:moveTo>
                    <a:cubicBezTo>
                      <a:pt x="1584" y="202"/>
                      <a:pt x="922" y="202"/>
                      <a:pt x="259" y="202"/>
                    </a:cubicBezTo>
                    <a:cubicBezTo>
                      <a:pt x="171" y="134"/>
                      <a:pt x="84" y="66"/>
                      <a:pt x="0" y="0"/>
                    </a:cubicBezTo>
                    <a:cubicBezTo>
                      <a:pt x="641" y="0"/>
                      <a:pt x="1283" y="0"/>
                      <a:pt x="1924" y="0"/>
                    </a:cubicBezTo>
                    <a:cubicBezTo>
                      <a:pt x="2029" y="66"/>
                      <a:pt x="2137" y="134"/>
                      <a:pt x="2247" y="202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2" name="Freeform 308"/>
              <p:cNvSpPr>
                <a:spLocks/>
              </p:cNvSpPr>
              <p:nvPr/>
            </p:nvSpPr>
            <p:spPr bwMode="auto">
              <a:xfrm>
                <a:off x="39489063" y="1933576"/>
                <a:ext cx="6056313" cy="814388"/>
              </a:xfrm>
              <a:custGeom>
                <a:avLst/>
                <a:gdLst>
                  <a:gd name="T0" fmla="*/ 0 w 1615"/>
                  <a:gd name="T1" fmla="*/ 0 h 217"/>
                  <a:gd name="T2" fmla="*/ 1267 w 1615"/>
                  <a:gd name="T3" fmla="*/ 0 h 217"/>
                  <a:gd name="T4" fmla="*/ 1615 w 1615"/>
                  <a:gd name="T5" fmla="*/ 217 h 217"/>
                  <a:gd name="T6" fmla="*/ 304 w 1615"/>
                  <a:gd name="T7" fmla="*/ 217 h 217"/>
                  <a:gd name="T8" fmla="*/ 0 w 1615"/>
                  <a:gd name="T9" fmla="*/ 0 h 2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5" h="217">
                    <a:moveTo>
                      <a:pt x="0" y="0"/>
                    </a:moveTo>
                    <a:cubicBezTo>
                      <a:pt x="423" y="0"/>
                      <a:pt x="845" y="0"/>
                      <a:pt x="1267" y="0"/>
                    </a:cubicBezTo>
                    <a:cubicBezTo>
                      <a:pt x="1380" y="70"/>
                      <a:pt x="1496" y="143"/>
                      <a:pt x="1615" y="217"/>
                    </a:cubicBezTo>
                    <a:cubicBezTo>
                      <a:pt x="1178" y="217"/>
                      <a:pt x="741" y="217"/>
                      <a:pt x="304" y="217"/>
                    </a:cubicBezTo>
                    <a:cubicBezTo>
                      <a:pt x="200" y="143"/>
                      <a:pt x="99" y="70"/>
                      <a:pt x="0" y="0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3" name="Freeform 309"/>
              <p:cNvSpPr>
                <a:spLocks/>
              </p:cNvSpPr>
              <p:nvPr/>
            </p:nvSpPr>
            <p:spPr bwMode="auto">
              <a:xfrm>
                <a:off x="34196338" y="1933576"/>
                <a:ext cx="5873750" cy="814388"/>
              </a:xfrm>
              <a:custGeom>
                <a:avLst/>
                <a:gdLst>
                  <a:gd name="T0" fmla="*/ 0 w 1566"/>
                  <a:gd name="T1" fmla="*/ 0 h 217"/>
                  <a:gd name="T2" fmla="*/ 1267 w 1566"/>
                  <a:gd name="T3" fmla="*/ 0 h 217"/>
                  <a:gd name="T4" fmla="*/ 1566 w 1566"/>
                  <a:gd name="T5" fmla="*/ 217 h 217"/>
                  <a:gd name="T6" fmla="*/ 256 w 1566"/>
                  <a:gd name="T7" fmla="*/ 217 h 217"/>
                  <a:gd name="T8" fmla="*/ 0 w 1566"/>
                  <a:gd name="T9" fmla="*/ 0 h 2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66" h="217">
                    <a:moveTo>
                      <a:pt x="0" y="0"/>
                    </a:moveTo>
                    <a:cubicBezTo>
                      <a:pt x="422" y="0"/>
                      <a:pt x="845" y="0"/>
                      <a:pt x="1267" y="0"/>
                    </a:cubicBezTo>
                    <a:cubicBezTo>
                      <a:pt x="1365" y="70"/>
                      <a:pt x="1465" y="143"/>
                      <a:pt x="1566" y="217"/>
                    </a:cubicBezTo>
                    <a:cubicBezTo>
                      <a:pt x="1130" y="217"/>
                      <a:pt x="693" y="217"/>
                      <a:pt x="256" y="217"/>
                    </a:cubicBezTo>
                    <a:cubicBezTo>
                      <a:pt x="169" y="143"/>
                      <a:pt x="83" y="70"/>
                      <a:pt x="0" y="0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4" name="Freeform 310"/>
              <p:cNvSpPr>
                <a:spLocks/>
              </p:cNvSpPr>
              <p:nvPr/>
            </p:nvSpPr>
            <p:spPr bwMode="auto">
              <a:xfrm>
                <a:off x="28905200" y="1933576"/>
                <a:ext cx="5692775" cy="814388"/>
              </a:xfrm>
              <a:custGeom>
                <a:avLst/>
                <a:gdLst>
                  <a:gd name="T0" fmla="*/ 0 w 1518"/>
                  <a:gd name="T1" fmla="*/ 0 h 217"/>
                  <a:gd name="T2" fmla="*/ 1267 w 1518"/>
                  <a:gd name="T3" fmla="*/ 0 h 217"/>
                  <a:gd name="T4" fmla="*/ 1518 w 1518"/>
                  <a:gd name="T5" fmla="*/ 217 h 217"/>
                  <a:gd name="T6" fmla="*/ 207 w 1518"/>
                  <a:gd name="T7" fmla="*/ 217 h 217"/>
                  <a:gd name="T8" fmla="*/ 0 w 1518"/>
                  <a:gd name="T9" fmla="*/ 0 h 2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18" h="217">
                    <a:moveTo>
                      <a:pt x="0" y="0"/>
                    </a:moveTo>
                    <a:cubicBezTo>
                      <a:pt x="422" y="0"/>
                      <a:pt x="845" y="0"/>
                      <a:pt x="1267" y="0"/>
                    </a:cubicBezTo>
                    <a:cubicBezTo>
                      <a:pt x="1349" y="70"/>
                      <a:pt x="1433" y="143"/>
                      <a:pt x="1518" y="217"/>
                    </a:cubicBezTo>
                    <a:cubicBezTo>
                      <a:pt x="1081" y="217"/>
                      <a:pt x="644" y="217"/>
                      <a:pt x="207" y="217"/>
                    </a:cubicBezTo>
                    <a:cubicBezTo>
                      <a:pt x="137" y="143"/>
                      <a:pt x="68" y="70"/>
                      <a:pt x="0" y="0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5" name="Freeform 311"/>
              <p:cNvSpPr>
                <a:spLocks/>
              </p:cNvSpPr>
              <p:nvPr/>
            </p:nvSpPr>
            <p:spPr bwMode="auto">
              <a:xfrm>
                <a:off x="23612475" y="1933576"/>
                <a:ext cx="5513388" cy="814388"/>
              </a:xfrm>
              <a:custGeom>
                <a:avLst/>
                <a:gdLst>
                  <a:gd name="T0" fmla="*/ 0 w 1470"/>
                  <a:gd name="T1" fmla="*/ 0 h 217"/>
                  <a:gd name="T2" fmla="*/ 1267 w 1470"/>
                  <a:gd name="T3" fmla="*/ 0 h 217"/>
                  <a:gd name="T4" fmla="*/ 1470 w 1470"/>
                  <a:gd name="T5" fmla="*/ 217 h 217"/>
                  <a:gd name="T6" fmla="*/ 159 w 1470"/>
                  <a:gd name="T7" fmla="*/ 217 h 217"/>
                  <a:gd name="T8" fmla="*/ 0 w 1470"/>
                  <a:gd name="T9" fmla="*/ 0 h 2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70" h="217">
                    <a:moveTo>
                      <a:pt x="0" y="0"/>
                    </a:moveTo>
                    <a:cubicBezTo>
                      <a:pt x="422" y="0"/>
                      <a:pt x="845" y="0"/>
                      <a:pt x="1267" y="0"/>
                    </a:cubicBezTo>
                    <a:cubicBezTo>
                      <a:pt x="1333" y="70"/>
                      <a:pt x="1401" y="143"/>
                      <a:pt x="1470" y="217"/>
                    </a:cubicBezTo>
                    <a:cubicBezTo>
                      <a:pt x="1033" y="217"/>
                      <a:pt x="596" y="217"/>
                      <a:pt x="159" y="217"/>
                    </a:cubicBezTo>
                    <a:cubicBezTo>
                      <a:pt x="105" y="143"/>
                      <a:pt x="52" y="70"/>
                      <a:pt x="0" y="0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6" name="Freeform 312"/>
              <p:cNvSpPr>
                <a:spLocks/>
              </p:cNvSpPr>
              <p:nvPr/>
            </p:nvSpPr>
            <p:spPr bwMode="auto">
              <a:xfrm>
                <a:off x="18321338" y="1933576"/>
                <a:ext cx="5332413" cy="814388"/>
              </a:xfrm>
              <a:custGeom>
                <a:avLst/>
                <a:gdLst>
                  <a:gd name="T0" fmla="*/ 0 w 1422"/>
                  <a:gd name="T1" fmla="*/ 0 h 217"/>
                  <a:gd name="T2" fmla="*/ 1267 w 1422"/>
                  <a:gd name="T3" fmla="*/ 0 h 217"/>
                  <a:gd name="T4" fmla="*/ 1422 w 1422"/>
                  <a:gd name="T5" fmla="*/ 217 h 217"/>
                  <a:gd name="T6" fmla="*/ 111 w 1422"/>
                  <a:gd name="T7" fmla="*/ 217 h 217"/>
                  <a:gd name="T8" fmla="*/ 0 w 1422"/>
                  <a:gd name="T9" fmla="*/ 0 h 2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22" h="217">
                    <a:moveTo>
                      <a:pt x="0" y="0"/>
                    </a:moveTo>
                    <a:cubicBezTo>
                      <a:pt x="422" y="0"/>
                      <a:pt x="845" y="0"/>
                      <a:pt x="1267" y="0"/>
                    </a:cubicBezTo>
                    <a:cubicBezTo>
                      <a:pt x="1317" y="70"/>
                      <a:pt x="1369" y="143"/>
                      <a:pt x="1422" y="217"/>
                    </a:cubicBezTo>
                    <a:cubicBezTo>
                      <a:pt x="985" y="217"/>
                      <a:pt x="548" y="217"/>
                      <a:pt x="111" y="217"/>
                    </a:cubicBezTo>
                    <a:cubicBezTo>
                      <a:pt x="73" y="143"/>
                      <a:pt x="36" y="70"/>
                      <a:pt x="0" y="0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7" name="Freeform 313"/>
              <p:cNvSpPr>
                <a:spLocks/>
              </p:cNvSpPr>
              <p:nvPr/>
            </p:nvSpPr>
            <p:spPr bwMode="auto">
              <a:xfrm>
                <a:off x="13028613" y="1933576"/>
                <a:ext cx="5153025" cy="814388"/>
              </a:xfrm>
              <a:custGeom>
                <a:avLst/>
                <a:gdLst>
                  <a:gd name="T0" fmla="*/ 0 w 1374"/>
                  <a:gd name="T1" fmla="*/ 0 h 217"/>
                  <a:gd name="T2" fmla="*/ 1267 w 1374"/>
                  <a:gd name="T3" fmla="*/ 0 h 217"/>
                  <a:gd name="T4" fmla="*/ 1374 w 1374"/>
                  <a:gd name="T5" fmla="*/ 217 h 217"/>
                  <a:gd name="T6" fmla="*/ 63 w 1374"/>
                  <a:gd name="T7" fmla="*/ 217 h 217"/>
                  <a:gd name="T8" fmla="*/ 0 w 1374"/>
                  <a:gd name="T9" fmla="*/ 0 h 2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74" h="217">
                    <a:moveTo>
                      <a:pt x="0" y="0"/>
                    </a:moveTo>
                    <a:cubicBezTo>
                      <a:pt x="422" y="0"/>
                      <a:pt x="845" y="0"/>
                      <a:pt x="1267" y="0"/>
                    </a:cubicBezTo>
                    <a:cubicBezTo>
                      <a:pt x="1302" y="70"/>
                      <a:pt x="1337" y="143"/>
                      <a:pt x="1374" y="217"/>
                    </a:cubicBezTo>
                    <a:cubicBezTo>
                      <a:pt x="937" y="217"/>
                      <a:pt x="500" y="217"/>
                      <a:pt x="63" y="217"/>
                    </a:cubicBezTo>
                    <a:cubicBezTo>
                      <a:pt x="41" y="143"/>
                      <a:pt x="20" y="70"/>
                      <a:pt x="0" y="0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8" name="Freeform 314"/>
              <p:cNvSpPr>
                <a:spLocks/>
              </p:cNvSpPr>
              <p:nvPr/>
            </p:nvSpPr>
            <p:spPr bwMode="auto">
              <a:xfrm>
                <a:off x="7737475" y="1933576"/>
                <a:ext cx="4968875" cy="814388"/>
              </a:xfrm>
              <a:custGeom>
                <a:avLst/>
                <a:gdLst>
                  <a:gd name="T0" fmla="*/ 0 w 1325"/>
                  <a:gd name="T1" fmla="*/ 0 h 217"/>
                  <a:gd name="T2" fmla="*/ 1267 w 1325"/>
                  <a:gd name="T3" fmla="*/ 0 h 217"/>
                  <a:gd name="T4" fmla="*/ 1325 w 1325"/>
                  <a:gd name="T5" fmla="*/ 217 h 217"/>
                  <a:gd name="T6" fmla="*/ 15 w 1325"/>
                  <a:gd name="T7" fmla="*/ 217 h 217"/>
                  <a:gd name="T8" fmla="*/ 0 w 1325"/>
                  <a:gd name="T9" fmla="*/ 0 h 2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5" h="217">
                    <a:moveTo>
                      <a:pt x="0" y="0"/>
                    </a:moveTo>
                    <a:cubicBezTo>
                      <a:pt x="422" y="0"/>
                      <a:pt x="845" y="0"/>
                      <a:pt x="1267" y="0"/>
                    </a:cubicBezTo>
                    <a:cubicBezTo>
                      <a:pt x="1286" y="70"/>
                      <a:pt x="1306" y="143"/>
                      <a:pt x="1325" y="217"/>
                    </a:cubicBezTo>
                    <a:cubicBezTo>
                      <a:pt x="888" y="217"/>
                      <a:pt x="452" y="217"/>
                      <a:pt x="15" y="217"/>
                    </a:cubicBezTo>
                    <a:cubicBezTo>
                      <a:pt x="10" y="143"/>
                      <a:pt x="5" y="70"/>
                      <a:pt x="0" y="0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9" name="Freeform 315"/>
              <p:cNvSpPr>
                <a:spLocks/>
              </p:cNvSpPr>
              <p:nvPr/>
            </p:nvSpPr>
            <p:spPr bwMode="auto">
              <a:xfrm>
                <a:off x="2317750" y="1933576"/>
                <a:ext cx="4916488" cy="814388"/>
              </a:xfrm>
              <a:custGeom>
                <a:avLst/>
                <a:gdLst>
                  <a:gd name="T0" fmla="*/ 34 w 1311"/>
                  <a:gd name="T1" fmla="*/ 0 h 217"/>
                  <a:gd name="T2" fmla="*/ 1301 w 1311"/>
                  <a:gd name="T3" fmla="*/ 0 h 217"/>
                  <a:gd name="T4" fmla="*/ 1311 w 1311"/>
                  <a:gd name="T5" fmla="*/ 217 h 217"/>
                  <a:gd name="T6" fmla="*/ 0 w 1311"/>
                  <a:gd name="T7" fmla="*/ 217 h 217"/>
                  <a:gd name="T8" fmla="*/ 34 w 1311"/>
                  <a:gd name="T9" fmla="*/ 0 h 2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11" h="217">
                    <a:moveTo>
                      <a:pt x="34" y="0"/>
                    </a:moveTo>
                    <a:cubicBezTo>
                      <a:pt x="456" y="0"/>
                      <a:pt x="879" y="0"/>
                      <a:pt x="1301" y="0"/>
                    </a:cubicBezTo>
                    <a:cubicBezTo>
                      <a:pt x="1304" y="70"/>
                      <a:pt x="1308" y="143"/>
                      <a:pt x="1311" y="217"/>
                    </a:cubicBezTo>
                    <a:cubicBezTo>
                      <a:pt x="874" y="217"/>
                      <a:pt x="437" y="217"/>
                      <a:pt x="0" y="217"/>
                    </a:cubicBezTo>
                    <a:cubicBezTo>
                      <a:pt x="12" y="143"/>
                      <a:pt x="23" y="70"/>
                      <a:pt x="34" y="0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0" name="Freeform 316"/>
              <p:cNvSpPr>
                <a:spLocks/>
              </p:cNvSpPr>
              <p:nvPr/>
            </p:nvSpPr>
            <p:spPr bwMode="auto">
              <a:xfrm>
                <a:off x="-3154363" y="1933576"/>
                <a:ext cx="5059363" cy="814388"/>
              </a:xfrm>
              <a:custGeom>
                <a:avLst/>
                <a:gdLst>
                  <a:gd name="T0" fmla="*/ 82 w 1349"/>
                  <a:gd name="T1" fmla="*/ 0 h 217"/>
                  <a:gd name="T2" fmla="*/ 1349 w 1349"/>
                  <a:gd name="T3" fmla="*/ 0 h 217"/>
                  <a:gd name="T4" fmla="*/ 1311 w 1349"/>
                  <a:gd name="T5" fmla="*/ 217 h 217"/>
                  <a:gd name="T6" fmla="*/ 0 w 1349"/>
                  <a:gd name="T7" fmla="*/ 217 h 217"/>
                  <a:gd name="T8" fmla="*/ 82 w 1349"/>
                  <a:gd name="T9" fmla="*/ 0 h 2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49" h="217">
                    <a:moveTo>
                      <a:pt x="82" y="0"/>
                    </a:moveTo>
                    <a:cubicBezTo>
                      <a:pt x="504" y="0"/>
                      <a:pt x="927" y="0"/>
                      <a:pt x="1349" y="0"/>
                    </a:cubicBezTo>
                    <a:cubicBezTo>
                      <a:pt x="1337" y="70"/>
                      <a:pt x="1324" y="143"/>
                      <a:pt x="1311" y="217"/>
                    </a:cubicBezTo>
                    <a:cubicBezTo>
                      <a:pt x="874" y="217"/>
                      <a:pt x="437" y="217"/>
                      <a:pt x="0" y="217"/>
                    </a:cubicBezTo>
                    <a:cubicBezTo>
                      <a:pt x="28" y="143"/>
                      <a:pt x="55" y="70"/>
                      <a:pt x="82" y="0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1" name="Freeform 317"/>
              <p:cNvSpPr>
                <a:spLocks/>
              </p:cNvSpPr>
              <p:nvPr/>
            </p:nvSpPr>
            <p:spPr bwMode="auto">
              <a:xfrm>
                <a:off x="-8626475" y="1933576"/>
                <a:ext cx="5240338" cy="814388"/>
              </a:xfrm>
              <a:custGeom>
                <a:avLst/>
                <a:gdLst>
                  <a:gd name="T0" fmla="*/ 130 w 1397"/>
                  <a:gd name="T1" fmla="*/ 0 h 217"/>
                  <a:gd name="T2" fmla="*/ 1397 w 1397"/>
                  <a:gd name="T3" fmla="*/ 0 h 217"/>
                  <a:gd name="T4" fmla="*/ 1311 w 1397"/>
                  <a:gd name="T5" fmla="*/ 217 h 217"/>
                  <a:gd name="T6" fmla="*/ 0 w 1397"/>
                  <a:gd name="T7" fmla="*/ 217 h 217"/>
                  <a:gd name="T8" fmla="*/ 130 w 1397"/>
                  <a:gd name="T9" fmla="*/ 0 h 2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97" h="217">
                    <a:moveTo>
                      <a:pt x="130" y="0"/>
                    </a:moveTo>
                    <a:cubicBezTo>
                      <a:pt x="552" y="0"/>
                      <a:pt x="975" y="0"/>
                      <a:pt x="1397" y="0"/>
                    </a:cubicBezTo>
                    <a:cubicBezTo>
                      <a:pt x="1369" y="70"/>
                      <a:pt x="1340" y="143"/>
                      <a:pt x="1311" y="217"/>
                    </a:cubicBezTo>
                    <a:cubicBezTo>
                      <a:pt x="874" y="217"/>
                      <a:pt x="437" y="217"/>
                      <a:pt x="0" y="217"/>
                    </a:cubicBezTo>
                    <a:cubicBezTo>
                      <a:pt x="44" y="143"/>
                      <a:pt x="87" y="70"/>
                      <a:pt x="130" y="0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2" name="Freeform 318"/>
              <p:cNvSpPr>
                <a:spLocks/>
              </p:cNvSpPr>
              <p:nvPr/>
            </p:nvSpPr>
            <p:spPr bwMode="auto">
              <a:xfrm>
                <a:off x="-14098588" y="1933576"/>
                <a:ext cx="5419725" cy="814388"/>
              </a:xfrm>
              <a:custGeom>
                <a:avLst/>
                <a:gdLst>
                  <a:gd name="T0" fmla="*/ 178 w 1445"/>
                  <a:gd name="T1" fmla="*/ 0 h 217"/>
                  <a:gd name="T2" fmla="*/ 1445 w 1445"/>
                  <a:gd name="T3" fmla="*/ 0 h 217"/>
                  <a:gd name="T4" fmla="*/ 1310 w 1445"/>
                  <a:gd name="T5" fmla="*/ 217 h 217"/>
                  <a:gd name="T6" fmla="*/ 0 w 1445"/>
                  <a:gd name="T7" fmla="*/ 217 h 217"/>
                  <a:gd name="T8" fmla="*/ 178 w 1445"/>
                  <a:gd name="T9" fmla="*/ 0 h 2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45" h="217">
                    <a:moveTo>
                      <a:pt x="178" y="0"/>
                    </a:moveTo>
                    <a:cubicBezTo>
                      <a:pt x="600" y="0"/>
                      <a:pt x="1023" y="0"/>
                      <a:pt x="1445" y="0"/>
                    </a:cubicBezTo>
                    <a:cubicBezTo>
                      <a:pt x="1401" y="70"/>
                      <a:pt x="1356" y="143"/>
                      <a:pt x="1310" y="217"/>
                    </a:cubicBezTo>
                    <a:cubicBezTo>
                      <a:pt x="874" y="217"/>
                      <a:pt x="437" y="217"/>
                      <a:pt x="0" y="217"/>
                    </a:cubicBezTo>
                    <a:cubicBezTo>
                      <a:pt x="60" y="143"/>
                      <a:pt x="120" y="70"/>
                      <a:pt x="178" y="0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3" name="Freeform 319"/>
              <p:cNvSpPr>
                <a:spLocks/>
              </p:cNvSpPr>
              <p:nvPr/>
            </p:nvSpPr>
            <p:spPr bwMode="auto">
              <a:xfrm>
                <a:off x="-19570700" y="1933576"/>
                <a:ext cx="5600700" cy="814388"/>
              </a:xfrm>
              <a:custGeom>
                <a:avLst/>
                <a:gdLst>
                  <a:gd name="T0" fmla="*/ 226 w 1493"/>
                  <a:gd name="T1" fmla="*/ 0 h 217"/>
                  <a:gd name="T2" fmla="*/ 1493 w 1493"/>
                  <a:gd name="T3" fmla="*/ 0 h 217"/>
                  <a:gd name="T4" fmla="*/ 1310 w 1493"/>
                  <a:gd name="T5" fmla="*/ 217 h 217"/>
                  <a:gd name="T6" fmla="*/ 0 w 1493"/>
                  <a:gd name="T7" fmla="*/ 217 h 217"/>
                  <a:gd name="T8" fmla="*/ 226 w 1493"/>
                  <a:gd name="T9" fmla="*/ 0 h 2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93" h="217">
                    <a:moveTo>
                      <a:pt x="226" y="0"/>
                    </a:moveTo>
                    <a:cubicBezTo>
                      <a:pt x="648" y="0"/>
                      <a:pt x="1070" y="0"/>
                      <a:pt x="1493" y="0"/>
                    </a:cubicBezTo>
                    <a:cubicBezTo>
                      <a:pt x="1433" y="70"/>
                      <a:pt x="1373" y="143"/>
                      <a:pt x="1310" y="217"/>
                    </a:cubicBezTo>
                    <a:cubicBezTo>
                      <a:pt x="873" y="217"/>
                      <a:pt x="436" y="217"/>
                      <a:pt x="0" y="217"/>
                    </a:cubicBezTo>
                    <a:cubicBezTo>
                      <a:pt x="77" y="143"/>
                      <a:pt x="152" y="70"/>
                      <a:pt x="226" y="0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4" name="Freeform 320"/>
              <p:cNvSpPr>
                <a:spLocks/>
              </p:cNvSpPr>
              <p:nvPr/>
            </p:nvSpPr>
            <p:spPr bwMode="auto">
              <a:xfrm>
                <a:off x="-25045988" y="1933576"/>
                <a:ext cx="5783263" cy="814388"/>
              </a:xfrm>
              <a:custGeom>
                <a:avLst/>
                <a:gdLst>
                  <a:gd name="T0" fmla="*/ 275 w 1542"/>
                  <a:gd name="T1" fmla="*/ 0 h 217"/>
                  <a:gd name="T2" fmla="*/ 1542 w 1542"/>
                  <a:gd name="T3" fmla="*/ 0 h 217"/>
                  <a:gd name="T4" fmla="*/ 1311 w 1542"/>
                  <a:gd name="T5" fmla="*/ 217 h 217"/>
                  <a:gd name="T6" fmla="*/ 0 w 1542"/>
                  <a:gd name="T7" fmla="*/ 217 h 217"/>
                  <a:gd name="T8" fmla="*/ 275 w 1542"/>
                  <a:gd name="T9" fmla="*/ 0 h 2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42" h="217">
                    <a:moveTo>
                      <a:pt x="275" y="0"/>
                    </a:moveTo>
                    <a:cubicBezTo>
                      <a:pt x="697" y="0"/>
                      <a:pt x="1119" y="0"/>
                      <a:pt x="1542" y="0"/>
                    </a:cubicBezTo>
                    <a:cubicBezTo>
                      <a:pt x="1467" y="70"/>
                      <a:pt x="1390" y="143"/>
                      <a:pt x="1311" y="217"/>
                    </a:cubicBezTo>
                    <a:cubicBezTo>
                      <a:pt x="874" y="217"/>
                      <a:pt x="437" y="217"/>
                      <a:pt x="0" y="217"/>
                    </a:cubicBezTo>
                    <a:cubicBezTo>
                      <a:pt x="94" y="143"/>
                      <a:pt x="185" y="70"/>
                      <a:pt x="275" y="0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5" name="Freeform 321"/>
              <p:cNvSpPr>
                <a:spLocks/>
              </p:cNvSpPr>
              <p:nvPr/>
            </p:nvSpPr>
            <p:spPr bwMode="auto">
              <a:xfrm>
                <a:off x="-33342263" y="1933576"/>
                <a:ext cx="8788400" cy="814388"/>
              </a:xfrm>
              <a:custGeom>
                <a:avLst/>
                <a:gdLst>
                  <a:gd name="T0" fmla="*/ 348 w 2343"/>
                  <a:gd name="T1" fmla="*/ 0 h 217"/>
                  <a:gd name="T2" fmla="*/ 2343 w 2343"/>
                  <a:gd name="T3" fmla="*/ 0 h 217"/>
                  <a:gd name="T4" fmla="*/ 2064 w 2343"/>
                  <a:gd name="T5" fmla="*/ 217 h 217"/>
                  <a:gd name="T6" fmla="*/ 0 w 2343"/>
                  <a:gd name="T7" fmla="*/ 217 h 217"/>
                  <a:gd name="T8" fmla="*/ 348 w 2343"/>
                  <a:gd name="T9" fmla="*/ 0 h 2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43" h="217">
                    <a:moveTo>
                      <a:pt x="348" y="0"/>
                    </a:moveTo>
                    <a:cubicBezTo>
                      <a:pt x="1013" y="0"/>
                      <a:pt x="1678" y="0"/>
                      <a:pt x="2343" y="0"/>
                    </a:cubicBezTo>
                    <a:cubicBezTo>
                      <a:pt x="2252" y="70"/>
                      <a:pt x="2159" y="143"/>
                      <a:pt x="2064" y="217"/>
                    </a:cubicBezTo>
                    <a:cubicBezTo>
                      <a:pt x="1376" y="217"/>
                      <a:pt x="688" y="217"/>
                      <a:pt x="0" y="217"/>
                    </a:cubicBezTo>
                    <a:cubicBezTo>
                      <a:pt x="119" y="143"/>
                      <a:pt x="234" y="70"/>
                      <a:pt x="348" y="0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6" name="Freeform 322"/>
              <p:cNvSpPr>
                <a:spLocks/>
              </p:cNvSpPr>
              <p:nvPr/>
            </p:nvSpPr>
            <p:spPr bwMode="auto">
              <a:xfrm>
                <a:off x="36499800" y="2835276"/>
                <a:ext cx="10583863" cy="879475"/>
              </a:xfrm>
              <a:custGeom>
                <a:avLst/>
                <a:gdLst>
                  <a:gd name="T0" fmla="*/ 0 w 2822"/>
                  <a:gd name="T1" fmla="*/ 0 h 234"/>
                  <a:gd name="T2" fmla="*/ 2448 w 2822"/>
                  <a:gd name="T3" fmla="*/ 0 h 234"/>
                  <a:gd name="T4" fmla="*/ 2822 w 2822"/>
                  <a:gd name="T5" fmla="*/ 234 h 234"/>
                  <a:gd name="T6" fmla="*/ 287 w 2822"/>
                  <a:gd name="T7" fmla="*/ 234 h 234"/>
                  <a:gd name="T8" fmla="*/ 0 w 2822"/>
                  <a:gd name="T9" fmla="*/ 0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22" h="234">
                    <a:moveTo>
                      <a:pt x="0" y="0"/>
                    </a:moveTo>
                    <a:cubicBezTo>
                      <a:pt x="816" y="0"/>
                      <a:pt x="1632" y="0"/>
                      <a:pt x="2448" y="0"/>
                    </a:cubicBezTo>
                    <a:cubicBezTo>
                      <a:pt x="2570" y="76"/>
                      <a:pt x="2695" y="154"/>
                      <a:pt x="2822" y="234"/>
                    </a:cubicBezTo>
                    <a:cubicBezTo>
                      <a:pt x="1977" y="234"/>
                      <a:pt x="1132" y="234"/>
                      <a:pt x="287" y="234"/>
                    </a:cubicBezTo>
                    <a:cubicBezTo>
                      <a:pt x="189" y="154"/>
                      <a:pt x="94" y="76"/>
                      <a:pt x="0" y="0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7" name="Freeform 323"/>
              <p:cNvSpPr>
                <a:spLocks/>
              </p:cNvSpPr>
              <p:nvPr/>
            </p:nvSpPr>
            <p:spPr bwMode="auto">
              <a:xfrm>
                <a:off x="31008638" y="2835276"/>
                <a:ext cx="5989638" cy="879475"/>
              </a:xfrm>
              <a:custGeom>
                <a:avLst/>
                <a:gdLst>
                  <a:gd name="T0" fmla="*/ 0 w 1597"/>
                  <a:gd name="T1" fmla="*/ 0 h 234"/>
                  <a:gd name="T2" fmla="*/ 1315 w 1597"/>
                  <a:gd name="T3" fmla="*/ 0 h 234"/>
                  <a:gd name="T4" fmla="*/ 1597 w 1597"/>
                  <a:gd name="T5" fmla="*/ 234 h 234"/>
                  <a:gd name="T6" fmla="*/ 235 w 1597"/>
                  <a:gd name="T7" fmla="*/ 234 h 234"/>
                  <a:gd name="T8" fmla="*/ 0 w 1597"/>
                  <a:gd name="T9" fmla="*/ 0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97" h="234">
                    <a:moveTo>
                      <a:pt x="0" y="0"/>
                    </a:moveTo>
                    <a:cubicBezTo>
                      <a:pt x="438" y="0"/>
                      <a:pt x="876" y="0"/>
                      <a:pt x="1315" y="0"/>
                    </a:cubicBezTo>
                    <a:cubicBezTo>
                      <a:pt x="1407" y="76"/>
                      <a:pt x="1501" y="154"/>
                      <a:pt x="1597" y="234"/>
                    </a:cubicBezTo>
                    <a:cubicBezTo>
                      <a:pt x="1143" y="234"/>
                      <a:pt x="689" y="234"/>
                      <a:pt x="235" y="234"/>
                    </a:cubicBezTo>
                    <a:cubicBezTo>
                      <a:pt x="155" y="154"/>
                      <a:pt x="76" y="76"/>
                      <a:pt x="0" y="0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8" name="Freeform 324"/>
              <p:cNvSpPr>
                <a:spLocks/>
              </p:cNvSpPr>
              <p:nvPr/>
            </p:nvSpPr>
            <p:spPr bwMode="auto">
              <a:xfrm>
                <a:off x="25514300" y="2835276"/>
                <a:ext cx="5799138" cy="879475"/>
              </a:xfrm>
              <a:custGeom>
                <a:avLst/>
                <a:gdLst>
                  <a:gd name="T0" fmla="*/ 0 w 1546"/>
                  <a:gd name="T1" fmla="*/ 0 h 234"/>
                  <a:gd name="T2" fmla="*/ 1316 w 1546"/>
                  <a:gd name="T3" fmla="*/ 0 h 234"/>
                  <a:gd name="T4" fmla="*/ 1546 w 1546"/>
                  <a:gd name="T5" fmla="*/ 234 h 234"/>
                  <a:gd name="T6" fmla="*/ 184 w 1546"/>
                  <a:gd name="T7" fmla="*/ 234 h 234"/>
                  <a:gd name="T8" fmla="*/ 0 w 1546"/>
                  <a:gd name="T9" fmla="*/ 0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46" h="234">
                    <a:moveTo>
                      <a:pt x="0" y="0"/>
                    </a:moveTo>
                    <a:cubicBezTo>
                      <a:pt x="439" y="0"/>
                      <a:pt x="877" y="0"/>
                      <a:pt x="1316" y="0"/>
                    </a:cubicBezTo>
                    <a:cubicBezTo>
                      <a:pt x="1391" y="76"/>
                      <a:pt x="1467" y="154"/>
                      <a:pt x="1546" y="234"/>
                    </a:cubicBezTo>
                    <a:cubicBezTo>
                      <a:pt x="1092" y="234"/>
                      <a:pt x="638" y="234"/>
                      <a:pt x="184" y="234"/>
                    </a:cubicBezTo>
                    <a:cubicBezTo>
                      <a:pt x="121" y="154"/>
                      <a:pt x="60" y="76"/>
                      <a:pt x="0" y="0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9" name="Freeform 325"/>
              <p:cNvSpPr>
                <a:spLocks/>
              </p:cNvSpPr>
              <p:nvPr/>
            </p:nvSpPr>
            <p:spPr bwMode="auto">
              <a:xfrm>
                <a:off x="20023138" y="2835276"/>
                <a:ext cx="5603875" cy="879475"/>
              </a:xfrm>
              <a:custGeom>
                <a:avLst/>
                <a:gdLst>
                  <a:gd name="T0" fmla="*/ 0 w 1494"/>
                  <a:gd name="T1" fmla="*/ 0 h 234"/>
                  <a:gd name="T2" fmla="*/ 1315 w 1494"/>
                  <a:gd name="T3" fmla="*/ 0 h 234"/>
                  <a:gd name="T4" fmla="*/ 1494 w 1494"/>
                  <a:gd name="T5" fmla="*/ 234 h 234"/>
                  <a:gd name="T6" fmla="*/ 132 w 1494"/>
                  <a:gd name="T7" fmla="*/ 234 h 234"/>
                  <a:gd name="T8" fmla="*/ 0 w 1494"/>
                  <a:gd name="T9" fmla="*/ 0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94" h="234">
                    <a:moveTo>
                      <a:pt x="0" y="0"/>
                    </a:moveTo>
                    <a:cubicBezTo>
                      <a:pt x="439" y="0"/>
                      <a:pt x="877" y="0"/>
                      <a:pt x="1315" y="0"/>
                    </a:cubicBezTo>
                    <a:cubicBezTo>
                      <a:pt x="1373" y="76"/>
                      <a:pt x="1433" y="154"/>
                      <a:pt x="1494" y="234"/>
                    </a:cubicBezTo>
                    <a:cubicBezTo>
                      <a:pt x="1040" y="234"/>
                      <a:pt x="586" y="234"/>
                      <a:pt x="132" y="234"/>
                    </a:cubicBezTo>
                    <a:cubicBezTo>
                      <a:pt x="87" y="154"/>
                      <a:pt x="43" y="76"/>
                      <a:pt x="0" y="0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0" name="Freeform 326"/>
              <p:cNvSpPr>
                <a:spLocks/>
              </p:cNvSpPr>
              <p:nvPr/>
            </p:nvSpPr>
            <p:spPr bwMode="auto">
              <a:xfrm>
                <a:off x="14533563" y="2835276"/>
                <a:ext cx="5407025" cy="879475"/>
              </a:xfrm>
              <a:custGeom>
                <a:avLst/>
                <a:gdLst>
                  <a:gd name="T0" fmla="*/ 0 w 1442"/>
                  <a:gd name="T1" fmla="*/ 0 h 234"/>
                  <a:gd name="T2" fmla="*/ 1315 w 1442"/>
                  <a:gd name="T3" fmla="*/ 0 h 234"/>
                  <a:gd name="T4" fmla="*/ 1442 w 1442"/>
                  <a:gd name="T5" fmla="*/ 234 h 234"/>
                  <a:gd name="T6" fmla="*/ 80 w 1442"/>
                  <a:gd name="T7" fmla="*/ 234 h 234"/>
                  <a:gd name="T8" fmla="*/ 0 w 1442"/>
                  <a:gd name="T9" fmla="*/ 0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42" h="234">
                    <a:moveTo>
                      <a:pt x="0" y="0"/>
                    </a:moveTo>
                    <a:cubicBezTo>
                      <a:pt x="438" y="0"/>
                      <a:pt x="877" y="0"/>
                      <a:pt x="1315" y="0"/>
                    </a:cubicBezTo>
                    <a:cubicBezTo>
                      <a:pt x="1356" y="76"/>
                      <a:pt x="1398" y="154"/>
                      <a:pt x="1442" y="234"/>
                    </a:cubicBezTo>
                    <a:cubicBezTo>
                      <a:pt x="988" y="234"/>
                      <a:pt x="534" y="234"/>
                      <a:pt x="80" y="234"/>
                    </a:cubicBezTo>
                    <a:cubicBezTo>
                      <a:pt x="53" y="154"/>
                      <a:pt x="26" y="76"/>
                      <a:pt x="0" y="0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1" name="Freeform 327"/>
              <p:cNvSpPr>
                <a:spLocks/>
              </p:cNvSpPr>
              <p:nvPr/>
            </p:nvSpPr>
            <p:spPr bwMode="auto">
              <a:xfrm>
                <a:off x="9042400" y="2835276"/>
                <a:ext cx="5208588" cy="879475"/>
              </a:xfrm>
              <a:custGeom>
                <a:avLst/>
                <a:gdLst>
                  <a:gd name="T0" fmla="*/ 0 w 1389"/>
                  <a:gd name="T1" fmla="*/ 0 h 234"/>
                  <a:gd name="T2" fmla="*/ 1315 w 1389"/>
                  <a:gd name="T3" fmla="*/ 0 h 234"/>
                  <a:gd name="T4" fmla="*/ 1389 w 1389"/>
                  <a:gd name="T5" fmla="*/ 234 h 234"/>
                  <a:gd name="T6" fmla="*/ 28 w 1389"/>
                  <a:gd name="T7" fmla="*/ 234 h 234"/>
                  <a:gd name="T8" fmla="*/ 0 w 1389"/>
                  <a:gd name="T9" fmla="*/ 0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89" h="234">
                    <a:moveTo>
                      <a:pt x="0" y="0"/>
                    </a:moveTo>
                    <a:cubicBezTo>
                      <a:pt x="438" y="0"/>
                      <a:pt x="877" y="0"/>
                      <a:pt x="1315" y="0"/>
                    </a:cubicBezTo>
                    <a:cubicBezTo>
                      <a:pt x="1339" y="76"/>
                      <a:pt x="1364" y="154"/>
                      <a:pt x="1389" y="234"/>
                    </a:cubicBezTo>
                    <a:cubicBezTo>
                      <a:pt x="936" y="234"/>
                      <a:pt x="481" y="234"/>
                      <a:pt x="28" y="234"/>
                    </a:cubicBezTo>
                    <a:cubicBezTo>
                      <a:pt x="18" y="154"/>
                      <a:pt x="9" y="76"/>
                      <a:pt x="0" y="0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2" name="Freeform 328"/>
              <p:cNvSpPr>
                <a:spLocks/>
              </p:cNvSpPr>
              <p:nvPr/>
            </p:nvSpPr>
            <p:spPr bwMode="auto">
              <a:xfrm>
                <a:off x="3457575" y="2835276"/>
                <a:ext cx="5108575" cy="879475"/>
              </a:xfrm>
              <a:custGeom>
                <a:avLst/>
                <a:gdLst>
                  <a:gd name="T0" fmla="*/ 25 w 1362"/>
                  <a:gd name="T1" fmla="*/ 0 h 234"/>
                  <a:gd name="T2" fmla="*/ 1340 w 1362"/>
                  <a:gd name="T3" fmla="*/ 0 h 234"/>
                  <a:gd name="T4" fmla="*/ 1362 w 1362"/>
                  <a:gd name="T5" fmla="*/ 234 h 234"/>
                  <a:gd name="T6" fmla="*/ 0 w 1362"/>
                  <a:gd name="T7" fmla="*/ 234 h 234"/>
                  <a:gd name="T8" fmla="*/ 25 w 1362"/>
                  <a:gd name="T9" fmla="*/ 0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62" h="234">
                    <a:moveTo>
                      <a:pt x="25" y="0"/>
                    </a:moveTo>
                    <a:cubicBezTo>
                      <a:pt x="463" y="0"/>
                      <a:pt x="901" y="0"/>
                      <a:pt x="1340" y="0"/>
                    </a:cubicBezTo>
                    <a:cubicBezTo>
                      <a:pt x="1347" y="76"/>
                      <a:pt x="1355" y="154"/>
                      <a:pt x="1362" y="234"/>
                    </a:cubicBezTo>
                    <a:cubicBezTo>
                      <a:pt x="908" y="234"/>
                      <a:pt x="454" y="234"/>
                      <a:pt x="0" y="234"/>
                    </a:cubicBezTo>
                    <a:cubicBezTo>
                      <a:pt x="9" y="154"/>
                      <a:pt x="17" y="76"/>
                      <a:pt x="25" y="0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3" name="Freeform 329"/>
              <p:cNvSpPr>
                <a:spLocks/>
              </p:cNvSpPr>
              <p:nvPr/>
            </p:nvSpPr>
            <p:spPr bwMode="auto">
              <a:xfrm>
                <a:off x="-2227263" y="2835276"/>
                <a:ext cx="5216525" cy="879475"/>
              </a:xfrm>
              <a:custGeom>
                <a:avLst/>
                <a:gdLst>
                  <a:gd name="T0" fmla="*/ 76 w 1391"/>
                  <a:gd name="T1" fmla="*/ 0 h 234"/>
                  <a:gd name="T2" fmla="*/ 1391 w 1391"/>
                  <a:gd name="T3" fmla="*/ 0 h 234"/>
                  <a:gd name="T4" fmla="*/ 1362 w 1391"/>
                  <a:gd name="T5" fmla="*/ 234 h 234"/>
                  <a:gd name="T6" fmla="*/ 0 w 1391"/>
                  <a:gd name="T7" fmla="*/ 234 h 234"/>
                  <a:gd name="T8" fmla="*/ 76 w 1391"/>
                  <a:gd name="T9" fmla="*/ 0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91" h="234">
                    <a:moveTo>
                      <a:pt x="76" y="0"/>
                    </a:moveTo>
                    <a:cubicBezTo>
                      <a:pt x="515" y="0"/>
                      <a:pt x="953" y="0"/>
                      <a:pt x="1391" y="0"/>
                    </a:cubicBezTo>
                    <a:cubicBezTo>
                      <a:pt x="1382" y="76"/>
                      <a:pt x="1372" y="154"/>
                      <a:pt x="1362" y="234"/>
                    </a:cubicBezTo>
                    <a:cubicBezTo>
                      <a:pt x="908" y="234"/>
                      <a:pt x="454" y="234"/>
                      <a:pt x="0" y="234"/>
                    </a:cubicBezTo>
                    <a:cubicBezTo>
                      <a:pt x="26" y="154"/>
                      <a:pt x="51" y="76"/>
                      <a:pt x="76" y="0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4" name="Freeform 330"/>
              <p:cNvSpPr>
                <a:spLocks/>
              </p:cNvSpPr>
              <p:nvPr/>
            </p:nvSpPr>
            <p:spPr bwMode="auto">
              <a:xfrm>
                <a:off x="-7913688" y="2835276"/>
                <a:ext cx="5411788" cy="879475"/>
              </a:xfrm>
              <a:custGeom>
                <a:avLst/>
                <a:gdLst>
                  <a:gd name="T0" fmla="*/ 128 w 1443"/>
                  <a:gd name="T1" fmla="*/ 0 h 234"/>
                  <a:gd name="T2" fmla="*/ 1443 w 1443"/>
                  <a:gd name="T3" fmla="*/ 0 h 234"/>
                  <a:gd name="T4" fmla="*/ 1362 w 1443"/>
                  <a:gd name="T5" fmla="*/ 234 h 234"/>
                  <a:gd name="T6" fmla="*/ 0 w 1443"/>
                  <a:gd name="T7" fmla="*/ 234 h 234"/>
                  <a:gd name="T8" fmla="*/ 128 w 1443"/>
                  <a:gd name="T9" fmla="*/ 0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43" h="234">
                    <a:moveTo>
                      <a:pt x="128" y="0"/>
                    </a:moveTo>
                    <a:cubicBezTo>
                      <a:pt x="566" y="0"/>
                      <a:pt x="1005" y="0"/>
                      <a:pt x="1443" y="0"/>
                    </a:cubicBezTo>
                    <a:cubicBezTo>
                      <a:pt x="1417" y="76"/>
                      <a:pt x="1389" y="154"/>
                      <a:pt x="1362" y="234"/>
                    </a:cubicBezTo>
                    <a:cubicBezTo>
                      <a:pt x="908" y="234"/>
                      <a:pt x="454" y="234"/>
                      <a:pt x="0" y="234"/>
                    </a:cubicBezTo>
                    <a:cubicBezTo>
                      <a:pt x="44" y="154"/>
                      <a:pt x="86" y="76"/>
                      <a:pt x="128" y="0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5" name="Freeform 331"/>
              <p:cNvSpPr>
                <a:spLocks/>
              </p:cNvSpPr>
              <p:nvPr/>
            </p:nvSpPr>
            <p:spPr bwMode="auto">
              <a:xfrm>
                <a:off x="-13600113" y="2835276"/>
                <a:ext cx="5607050" cy="879475"/>
              </a:xfrm>
              <a:custGeom>
                <a:avLst/>
                <a:gdLst>
                  <a:gd name="T0" fmla="*/ 180 w 1495"/>
                  <a:gd name="T1" fmla="*/ 0 h 234"/>
                  <a:gd name="T2" fmla="*/ 1495 w 1495"/>
                  <a:gd name="T3" fmla="*/ 0 h 234"/>
                  <a:gd name="T4" fmla="*/ 1362 w 1495"/>
                  <a:gd name="T5" fmla="*/ 234 h 234"/>
                  <a:gd name="T6" fmla="*/ 0 w 1495"/>
                  <a:gd name="T7" fmla="*/ 234 h 234"/>
                  <a:gd name="T8" fmla="*/ 180 w 1495"/>
                  <a:gd name="T9" fmla="*/ 0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95" h="234">
                    <a:moveTo>
                      <a:pt x="180" y="0"/>
                    </a:moveTo>
                    <a:cubicBezTo>
                      <a:pt x="618" y="0"/>
                      <a:pt x="1057" y="0"/>
                      <a:pt x="1495" y="0"/>
                    </a:cubicBezTo>
                    <a:cubicBezTo>
                      <a:pt x="1451" y="76"/>
                      <a:pt x="1407" y="154"/>
                      <a:pt x="1362" y="234"/>
                    </a:cubicBezTo>
                    <a:cubicBezTo>
                      <a:pt x="908" y="234"/>
                      <a:pt x="454" y="234"/>
                      <a:pt x="0" y="234"/>
                    </a:cubicBezTo>
                    <a:cubicBezTo>
                      <a:pt x="61" y="154"/>
                      <a:pt x="121" y="76"/>
                      <a:pt x="180" y="0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6" name="Freeform 332"/>
              <p:cNvSpPr>
                <a:spLocks/>
              </p:cNvSpPr>
              <p:nvPr/>
            </p:nvSpPr>
            <p:spPr bwMode="auto">
              <a:xfrm>
                <a:off x="-19284950" y="2835276"/>
                <a:ext cx="5802313" cy="879475"/>
              </a:xfrm>
              <a:custGeom>
                <a:avLst/>
                <a:gdLst>
                  <a:gd name="T0" fmla="*/ 231 w 1547"/>
                  <a:gd name="T1" fmla="*/ 0 h 234"/>
                  <a:gd name="T2" fmla="*/ 1547 w 1547"/>
                  <a:gd name="T3" fmla="*/ 0 h 234"/>
                  <a:gd name="T4" fmla="*/ 1361 w 1547"/>
                  <a:gd name="T5" fmla="*/ 234 h 234"/>
                  <a:gd name="T6" fmla="*/ 0 w 1547"/>
                  <a:gd name="T7" fmla="*/ 234 h 234"/>
                  <a:gd name="T8" fmla="*/ 231 w 1547"/>
                  <a:gd name="T9" fmla="*/ 0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47" h="234">
                    <a:moveTo>
                      <a:pt x="231" y="0"/>
                    </a:moveTo>
                    <a:cubicBezTo>
                      <a:pt x="670" y="0"/>
                      <a:pt x="1108" y="0"/>
                      <a:pt x="1547" y="0"/>
                    </a:cubicBezTo>
                    <a:cubicBezTo>
                      <a:pt x="1486" y="76"/>
                      <a:pt x="1425" y="154"/>
                      <a:pt x="1361" y="234"/>
                    </a:cubicBezTo>
                    <a:cubicBezTo>
                      <a:pt x="907" y="234"/>
                      <a:pt x="453" y="234"/>
                      <a:pt x="0" y="234"/>
                    </a:cubicBezTo>
                    <a:cubicBezTo>
                      <a:pt x="79" y="154"/>
                      <a:pt x="156" y="76"/>
                      <a:pt x="231" y="0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7" name="Freeform 333"/>
              <p:cNvSpPr>
                <a:spLocks/>
              </p:cNvSpPr>
              <p:nvPr/>
            </p:nvSpPr>
            <p:spPr bwMode="auto">
              <a:xfrm>
                <a:off x="-24974550" y="2835276"/>
                <a:ext cx="5997575" cy="879475"/>
              </a:xfrm>
              <a:custGeom>
                <a:avLst/>
                <a:gdLst>
                  <a:gd name="T0" fmla="*/ 284 w 1599"/>
                  <a:gd name="T1" fmla="*/ 0 h 234"/>
                  <a:gd name="T2" fmla="*/ 1599 w 1599"/>
                  <a:gd name="T3" fmla="*/ 0 h 234"/>
                  <a:gd name="T4" fmla="*/ 1362 w 1599"/>
                  <a:gd name="T5" fmla="*/ 234 h 234"/>
                  <a:gd name="T6" fmla="*/ 0 w 1599"/>
                  <a:gd name="T7" fmla="*/ 234 h 234"/>
                  <a:gd name="T8" fmla="*/ 284 w 1599"/>
                  <a:gd name="T9" fmla="*/ 0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99" h="234">
                    <a:moveTo>
                      <a:pt x="284" y="0"/>
                    </a:moveTo>
                    <a:cubicBezTo>
                      <a:pt x="723" y="0"/>
                      <a:pt x="1161" y="0"/>
                      <a:pt x="1599" y="0"/>
                    </a:cubicBezTo>
                    <a:cubicBezTo>
                      <a:pt x="1522" y="76"/>
                      <a:pt x="1443" y="154"/>
                      <a:pt x="1362" y="234"/>
                    </a:cubicBezTo>
                    <a:cubicBezTo>
                      <a:pt x="908" y="234"/>
                      <a:pt x="454" y="234"/>
                      <a:pt x="0" y="234"/>
                    </a:cubicBezTo>
                    <a:cubicBezTo>
                      <a:pt x="97" y="154"/>
                      <a:pt x="192" y="76"/>
                      <a:pt x="284" y="0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8" name="Freeform 334"/>
              <p:cNvSpPr>
                <a:spLocks/>
              </p:cNvSpPr>
              <p:nvPr/>
            </p:nvSpPr>
            <p:spPr bwMode="auto">
              <a:xfrm>
                <a:off x="-34880550" y="2835276"/>
                <a:ext cx="10329863" cy="879475"/>
              </a:xfrm>
              <a:custGeom>
                <a:avLst/>
                <a:gdLst>
                  <a:gd name="T0" fmla="*/ 374 w 2754"/>
                  <a:gd name="T1" fmla="*/ 0 h 234"/>
                  <a:gd name="T2" fmla="*/ 2754 w 2754"/>
                  <a:gd name="T3" fmla="*/ 0 h 234"/>
                  <a:gd name="T4" fmla="*/ 2464 w 2754"/>
                  <a:gd name="T5" fmla="*/ 234 h 234"/>
                  <a:gd name="T6" fmla="*/ 0 w 2754"/>
                  <a:gd name="T7" fmla="*/ 234 h 234"/>
                  <a:gd name="T8" fmla="*/ 374 w 2754"/>
                  <a:gd name="T9" fmla="*/ 0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54" h="234">
                    <a:moveTo>
                      <a:pt x="374" y="0"/>
                    </a:moveTo>
                    <a:cubicBezTo>
                      <a:pt x="1167" y="0"/>
                      <a:pt x="1961" y="0"/>
                      <a:pt x="2754" y="0"/>
                    </a:cubicBezTo>
                    <a:cubicBezTo>
                      <a:pt x="2660" y="76"/>
                      <a:pt x="2563" y="154"/>
                      <a:pt x="2464" y="234"/>
                    </a:cubicBezTo>
                    <a:cubicBezTo>
                      <a:pt x="1643" y="234"/>
                      <a:pt x="821" y="234"/>
                      <a:pt x="0" y="234"/>
                    </a:cubicBezTo>
                    <a:cubicBezTo>
                      <a:pt x="128" y="154"/>
                      <a:pt x="252" y="76"/>
                      <a:pt x="374" y="0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9" name="Freeform 335"/>
              <p:cNvSpPr>
                <a:spLocks/>
              </p:cNvSpPr>
              <p:nvPr/>
            </p:nvSpPr>
            <p:spPr bwMode="auto">
              <a:xfrm>
                <a:off x="34861500" y="3800476"/>
                <a:ext cx="13876338" cy="950913"/>
              </a:xfrm>
              <a:custGeom>
                <a:avLst/>
                <a:gdLst>
                  <a:gd name="T0" fmla="*/ 0 w 3700"/>
                  <a:gd name="T1" fmla="*/ 0 h 253"/>
                  <a:gd name="T2" fmla="*/ 3295 w 3700"/>
                  <a:gd name="T3" fmla="*/ 0 h 253"/>
                  <a:gd name="T4" fmla="*/ 3700 w 3700"/>
                  <a:gd name="T5" fmla="*/ 253 h 253"/>
                  <a:gd name="T6" fmla="*/ 283 w 3700"/>
                  <a:gd name="T7" fmla="*/ 253 h 253"/>
                  <a:gd name="T8" fmla="*/ 0 w 3700"/>
                  <a:gd name="T9" fmla="*/ 0 h 2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00" h="253">
                    <a:moveTo>
                      <a:pt x="0" y="0"/>
                    </a:moveTo>
                    <a:cubicBezTo>
                      <a:pt x="1099" y="0"/>
                      <a:pt x="2197" y="0"/>
                      <a:pt x="3295" y="0"/>
                    </a:cubicBezTo>
                    <a:cubicBezTo>
                      <a:pt x="3427" y="82"/>
                      <a:pt x="3562" y="167"/>
                      <a:pt x="3700" y="253"/>
                    </a:cubicBezTo>
                    <a:cubicBezTo>
                      <a:pt x="2561" y="253"/>
                      <a:pt x="1422" y="253"/>
                      <a:pt x="283" y="253"/>
                    </a:cubicBezTo>
                    <a:cubicBezTo>
                      <a:pt x="187" y="167"/>
                      <a:pt x="92" y="83"/>
                      <a:pt x="0" y="0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0" name="Freeform 336"/>
              <p:cNvSpPr>
                <a:spLocks/>
              </p:cNvSpPr>
              <p:nvPr/>
            </p:nvSpPr>
            <p:spPr bwMode="auto">
              <a:xfrm>
                <a:off x="29156025" y="3800476"/>
                <a:ext cx="6165850" cy="950913"/>
              </a:xfrm>
              <a:custGeom>
                <a:avLst/>
                <a:gdLst>
                  <a:gd name="T0" fmla="*/ 0 w 1644"/>
                  <a:gd name="T1" fmla="*/ 0 h 253"/>
                  <a:gd name="T2" fmla="*/ 1366 w 1644"/>
                  <a:gd name="T3" fmla="*/ 0 h 253"/>
                  <a:gd name="T4" fmla="*/ 1644 w 1644"/>
                  <a:gd name="T5" fmla="*/ 253 h 253"/>
                  <a:gd name="T6" fmla="*/ 227 w 1644"/>
                  <a:gd name="T7" fmla="*/ 253 h 253"/>
                  <a:gd name="T8" fmla="*/ 0 w 1644"/>
                  <a:gd name="T9" fmla="*/ 0 h 2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44" h="253">
                    <a:moveTo>
                      <a:pt x="0" y="0"/>
                    </a:moveTo>
                    <a:cubicBezTo>
                      <a:pt x="456" y="0"/>
                      <a:pt x="911" y="0"/>
                      <a:pt x="1366" y="0"/>
                    </a:cubicBezTo>
                    <a:cubicBezTo>
                      <a:pt x="1457" y="83"/>
                      <a:pt x="1549" y="167"/>
                      <a:pt x="1644" y="253"/>
                    </a:cubicBezTo>
                    <a:cubicBezTo>
                      <a:pt x="1171" y="253"/>
                      <a:pt x="699" y="253"/>
                      <a:pt x="227" y="253"/>
                    </a:cubicBezTo>
                    <a:cubicBezTo>
                      <a:pt x="149" y="167"/>
                      <a:pt x="74" y="82"/>
                      <a:pt x="0" y="0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1" name="Freeform 337"/>
              <p:cNvSpPr>
                <a:spLocks/>
              </p:cNvSpPr>
              <p:nvPr/>
            </p:nvSpPr>
            <p:spPr bwMode="auto">
              <a:xfrm>
                <a:off x="23452138" y="3800476"/>
                <a:ext cx="5951538" cy="950913"/>
              </a:xfrm>
              <a:custGeom>
                <a:avLst/>
                <a:gdLst>
                  <a:gd name="T0" fmla="*/ 0 w 1587"/>
                  <a:gd name="T1" fmla="*/ 0 h 253"/>
                  <a:gd name="T2" fmla="*/ 1366 w 1587"/>
                  <a:gd name="T3" fmla="*/ 0 h 253"/>
                  <a:gd name="T4" fmla="*/ 1587 w 1587"/>
                  <a:gd name="T5" fmla="*/ 253 h 253"/>
                  <a:gd name="T6" fmla="*/ 171 w 1587"/>
                  <a:gd name="T7" fmla="*/ 253 h 253"/>
                  <a:gd name="T8" fmla="*/ 0 w 1587"/>
                  <a:gd name="T9" fmla="*/ 0 h 2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87" h="253">
                    <a:moveTo>
                      <a:pt x="0" y="0"/>
                    </a:moveTo>
                    <a:cubicBezTo>
                      <a:pt x="455" y="0"/>
                      <a:pt x="911" y="0"/>
                      <a:pt x="1366" y="0"/>
                    </a:cubicBezTo>
                    <a:cubicBezTo>
                      <a:pt x="1438" y="82"/>
                      <a:pt x="1512" y="167"/>
                      <a:pt x="1587" y="253"/>
                    </a:cubicBezTo>
                    <a:cubicBezTo>
                      <a:pt x="1115" y="253"/>
                      <a:pt x="643" y="253"/>
                      <a:pt x="171" y="253"/>
                    </a:cubicBezTo>
                    <a:cubicBezTo>
                      <a:pt x="112" y="167"/>
                      <a:pt x="55" y="82"/>
                      <a:pt x="0" y="0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2" name="Freeform 338"/>
              <p:cNvSpPr>
                <a:spLocks/>
              </p:cNvSpPr>
              <p:nvPr/>
            </p:nvSpPr>
            <p:spPr bwMode="auto">
              <a:xfrm>
                <a:off x="17746663" y="3800476"/>
                <a:ext cx="5741988" cy="950913"/>
              </a:xfrm>
              <a:custGeom>
                <a:avLst/>
                <a:gdLst>
                  <a:gd name="T0" fmla="*/ 0 w 1531"/>
                  <a:gd name="T1" fmla="*/ 0 h 253"/>
                  <a:gd name="T2" fmla="*/ 1366 w 1531"/>
                  <a:gd name="T3" fmla="*/ 0 h 253"/>
                  <a:gd name="T4" fmla="*/ 1531 w 1531"/>
                  <a:gd name="T5" fmla="*/ 253 h 253"/>
                  <a:gd name="T6" fmla="*/ 114 w 1531"/>
                  <a:gd name="T7" fmla="*/ 253 h 253"/>
                  <a:gd name="T8" fmla="*/ 0 w 1531"/>
                  <a:gd name="T9" fmla="*/ 0 h 2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31" h="253">
                    <a:moveTo>
                      <a:pt x="0" y="0"/>
                    </a:moveTo>
                    <a:cubicBezTo>
                      <a:pt x="455" y="0"/>
                      <a:pt x="911" y="0"/>
                      <a:pt x="1366" y="0"/>
                    </a:cubicBezTo>
                    <a:cubicBezTo>
                      <a:pt x="1420" y="82"/>
                      <a:pt x="1475" y="167"/>
                      <a:pt x="1531" y="253"/>
                    </a:cubicBezTo>
                    <a:cubicBezTo>
                      <a:pt x="1059" y="253"/>
                      <a:pt x="587" y="253"/>
                      <a:pt x="114" y="253"/>
                    </a:cubicBezTo>
                    <a:cubicBezTo>
                      <a:pt x="75" y="167"/>
                      <a:pt x="37" y="82"/>
                      <a:pt x="0" y="0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3" name="Freeform 339"/>
              <p:cNvSpPr>
                <a:spLocks/>
              </p:cNvSpPr>
              <p:nvPr/>
            </p:nvSpPr>
            <p:spPr bwMode="auto">
              <a:xfrm>
                <a:off x="12039600" y="3800476"/>
                <a:ext cx="5535613" cy="950913"/>
              </a:xfrm>
              <a:custGeom>
                <a:avLst/>
                <a:gdLst>
                  <a:gd name="T0" fmla="*/ 0 w 1476"/>
                  <a:gd name="T1" fmla="*/ 0 h 253"/>
                  <a:gd name="T2" fmla="*/ 1367 w 1476"/>
                  <a:gd name="T3" fmla="*/ 0 h 253"/>
                  <a:gd name="T4" fmla="*/ 1476 w 1476"/>
                  <a:gd name="T5" fmla="*/ 253 h 253"/>
                  <a:gd name="T6" fmla="*/ 59 w 1476"/>
                  <a:gd name="T7" fmla="*/ 253 h 253"/>
                  <a:gd name="T8" fmla="*/ 0 w 1476"/>
                  <a:gd name="T9" fmla="*/ 0 h 2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76" h="253">
                    <a:moveTo>
                      <a:pt x="0" y="0"/>
                    </a:moveTo>
                    <a:cubicBezTo>
                      <a:pt x="456" y="0"/>
                      <a:pt x="911" y="0"/>
                      <a:pt x="1367" y="0"/>
                    </a:cubicBezTo>
                    <a:cubicBezTo>
                      <a:pt x="1402" y="82"/>
                      <a:pt x="1438" y="167"/>
                      <a:pt x="1476" y="253"/>
                    </a:cubicBezTo>
                    <a:cubicBezTo>
                      <a:pt x="1004" y="253"/>
                      <a:pt x="531" y="253"/>
                      <a:pt x="59" y="253"/>
                    </a:cubicBezTo>
                    <a:cubicBezTo>
                      <a:pt x="39" y="167"/>
                      <a:pt x="20" y="82"/>
                      <a:pt x="0" y="0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4" name="Freeform 340"/>
              <p:cNvSpPr>
                <a:spLocks/>
              </p:cNvSpPr>
              <p:nvPr/>
            </p:nvSpPr>
            <p:spPr bwMode="auto">
              <a:xfrm>
                <a:off x="6334125" y="3800476"/>
                <a:ext cx="5322888" cy="950913"/>
              </a:xfrm>
              <a:custGeom>
                <a:avLst/>
                <a:gdLst>
                  <a:gd name="T0" fmla="*/ 0 w 1419"/>
                  <a:gd name="T1" fmla="*/ 0 h 253"/>
                  <a:gd name="T2" fmla="*/ 1367 w 1419"/>
                  <a:gd name="T3" fmla="*/ 0 h 253"/>
                  <a:gd name="T4" fmla="*/ 1419 w 1419"/>
                  <a:gd name="T5" fmla="*/ 253 h 253"/>
                  <a:gd name="T6" fmla="*/ 3 w 1419"/>
                  <a:gd name="T7" fmla="*/ 253 h 253"/>
                  <a:gd name="T8" fmla="*/ 0 w 1419"/>
                  <a:gd name="T9" fmla="*/ 0 h 2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19" h="253">
                    <a:moveTo>
                      <a:pt x="0" y="0"/>
                    </a:moveTo>
                    <a:cubicBezTo>
                      <a:pt x="456" y="0"/>
                      <a:pt x="911" y="0"/>
                      <a:pt x="1367" y="0"/>
                    </a:cubicBezTo>
                    <a:cubicBezTo>
                      <a:pt x="1384" y="82"/>
                      <a:pt x="1401" y="167"/>
                      <a:pt x="1419" y="253"/>
                    </a:cubicBezTo>
                    <a:cubicBezTo>
                      <a:pt x="947" y="253"/>
                      <a:pt x="475" y="253"/>
                      <a:pt x="3" y="253"/>
                    </a:cubicBezTo>
                    <a:cubicBezTo>
                      <a:pt x="2" y="167"/>
                      <a:pt x="1" y="82"/>
                      <a:pt x="0" y="0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5" name="Freeform 341"/>
              <p:cNvSpPr>
                <a:spLocks/>
              </p:cNvSpPr>
              <p:nvPr/>
            </p:nvSpPr>
            <p:spPr bwMode="auto">
              <a:xfrm>
                <a:off x="427038" y="3800476"/>
                <a:ext cx="5329238" cy="950913"/>
              </a:xfrm>
              <a:custGeom>
                <a:avLst/>
                <a:gdLst>
                  <a:gd name="T0" fmla="*/ 54 w 1421"/>
                  <a:gd name="T1" fmla="*/ 0 h 253"/>
                  <a:gd name="T2" fmla="*/ 1421 w 1421"/>
                  <a:gd name="T3" fmla="*/ 0 h 253"/>
                  <a:gd name="T4" fmla="*/ 1417 w 1421"/>
                  <a:gd name="T5" fmla="*/ 253 h 253"/>
                  <a:gd name="T6" fmla="*/ 0 w 1421"/>
                  <a:gd name="T7" fmla="*/ 253 h 253"/>
                  <a:gd name="T8" fmla="*/ 54 w 1421"/>
                  <a:gd name="T9" fmla="*/ 0 h 2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21" h="253">
                    <a:moveTo>
                      <a:pt x="54" y="0"/>
                    </a:moveTo>
                    <a:cubicBezTo>
                      <a:pt x="510" y="0"/>
                      <a:pt x="965" y="0"/>
                      <a:pt x="1421" y="0"/>
                    </a:cubicBezTo>
                    <a:cubicBezTo>
                      <a:pt x="1419" y="82"/>
                      <a:pt x="1418" y="167"/>
                      <a:pt x="1417" y="253"/>
                    </a:cubicBezTo>
                    <a:cubicBezTo>
                      <a:pt x="945" y="253"/>
                      <a:pt x="473" y="253"/>
                      <a:pt x="0" y="253"/>
                    </a:cubicBezTo>
                    <a:cubicBezTo>
                      <a:pt x="19" y="167"/>
                      <a:pt x="37" y="82"/>
                      <a:pt x="54" y="0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6" name="Freeform 342"/>
              <p:cNvSpPr>
                <a:spLocks/>
              </p:cNvSpPr>
              <p:nvPr/>
            </p:nvSpPr>
            <p:spPr bwMode="auto">
              <a:xfrm>
                <a:off x="-5486400" y="3800476"/>
                <a:ext cx="5535613" cy="950913"/>
              </a:xfrm>
              <a:custGeom>
                <a:avLst/>
                <a:gdLst>
                  <a:gd name="T0" fmla="*/ 110 w 1476"/>
                  <a:gd name="T1" fmla="*/ 0 h 253"/>
                  <a:gd name="T2" fmla="*/ 1476 w 1476"/>
                  <a:gd name="T3" fmla="*/ 0 h 253"/>
                  <a:gd name="T4" fmla="*/ 1417 w 1476"/>
                  <a:gd name="T5" fmla="*/ 253 h 253"/>
                  <a:gd name="T6" fmla="*/ 0 w 1476"/>
                  <a:gd name="T7" fmla="*/ 253 h 253"/>
                  <a:gd name="T8" fmla="*/ 110 w 1476"/>
                  <a:gd name="T9" fmla="*/ 0 h 2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76" h="253">
                    <a:moveTo>
                      <a:pt x="110" y="0"/>
                    </a:moveTo>
                    <a:cubicBezTo>
                      <a:pt x="565" y="0"/>
                      <a:pt x="1021" y="0"/>
                      <a:pt x="1476" y="0"/>
                    </a:cubicBezTo>
                    <a:cubicBezTo>
                      <a:pt x="1457" y="82"/>
                      <a:pt x="1437" y="167"/>
                      <a:pt x="1417" y="253"/>
                    </a:cubicBezTo>
                    <a:cubicBezTo>
                      <a:pt x="944" y="253"/>
                      <a:pt x="472" y="253"/>
                      <a:pt x="0" y="253"/>
                    </a:cubicBezTo>
                    <a:cubicBezTo>
                      <a:pt x="37" y="167"/>
                      <a:pt x="74" y="83"/>
                      <a:pt x="110" y="0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7" name="Freeform 343"/>
              <p:cNvSpPr>
                <a:spLocks/>
              </p:cNvSpPr>
              <p:nvPr/>
            </p:nvSpPr>
            <p:spPr bwMode="auto">
              <a:xfrm>
                <a:off x="-11401425" y="3800476"/>
                <a:ext cx="5745163" cy="950913"/>
              </a:xfrm>
              <a:custGeom>
                <a:avLst/>
                <a:gdLst>
                  <a:gd name="T0" fmla="*/ 166 w 1532"/>
                  <a:gd name="T1" fmla="*/ 0 h 253"/>
                  <a:gd name="T2" fmla="*/ 1532 w 1532"/>
                  <a:gd name="T3" fmla="*/ 0 h 253"/>
                  <a:gd name="T4" fmla="*/ 1416 w 1532"/>
                  <a:gd name="T5" fmla="*/ 253 h 253"/>
                  <a:gd name="T6" fmla="*/ 0 w 1532"/>
                  <a:gd name="T7" fmla="*/ 253 h 253"/>
                  <a:gd name="T8" fmla="*/ 166 w 1532"/>
                  <a:gd name="T9" fmla="*/ 0 h 2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32" h="253">
                    <a:moveTo>
                      <a:pt x="166" y="0"/>
                    </a:moveTo>
                    <a:cubicBezTo>
                      <a:pt x="621" y="0"/>
                      <a:pt x="1077" y="0"/>
                      <a:pt x="1532" y="0"/>
                    </a:cubicBezTo>
                    <a:cubicBezTo>
                      <a:pt x="1494" y="82"/>
                      <a:pt x="1456" y="167"/>
                      <a:pt x="1416" y="253"/>
                    </a:cubicBezTo>
                    <a:cubicBezTo>
                      <a:pt x="944" y="253"/>
                      <a:pt x="472" y="253"/>
                      <a:pt x="0" y="253"/>
                    </a:cubicBezTo>
                    <a:cubicBezTo>
                      <a:pt x="56" y="167"/>
                      <a:pt x="112" y="83"/>
                      <a:pt x="166" y="0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8" name="Freeform 344"/>
              <p:cNvSpPr>
                <a:spLocks/>
              </p:cNvSpPr>
              <p:nvPr/>
            </p:nvSpPr>
            <p:spPr bwMode="auto">
              <a:xfrm>
                <a:off x="-12152313" y="4860926"/>
                <a:ext cx="30214888" cy="1033463"/>
              </a:xfrm>
              <a:custGeom>
                <a:avLst/>
                <a:gdLst>
                  <a:gd name="T0" fmla="*/ 181 w 8056"/>
                  <a:gd name="T1" fmla="*/ 0 h 275"/>
                  <a:gd name="T2" fmla="*/ 7938 w 8056"/>
                  <a:gd name="T3" fmla="*/ 0 h 275"/>
                  <a:gd name="T4" fmla="*/ 8056 w 8056"/>
                  <a:gd name="T5" fmla="*/ 275 h 275"/>
                  <a:gd name="T6" fmla="*/ 0 w 8056"/>
                  <a:gd name="T7" fmla="*/ 275 h 275"/>
                  <a:gd name="T8" fmla="*/ 181 w 8056"/>
                  <a:gd name="T9" fmla="*/ 0 h 2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056" h="275">
                    <a:moveTo>
                      <a:pt x="181" y="0"/>
                    </a:moveTo>
                    <a:cubicBezTo>
                      <a:pt x="2766" y="0"/>
                      <a:pt x="5352" y="0"/>
                      <a:pt x="7938" y="0"/>
                    </a:cubicBezTo>
                    <a:cubicBezTo>
                      <a:pt x="7976" y="89"/>
                      <a:pt x="8015" y="181"/>
                      <a:pt x="8056" y="275"/>
                    </a:cubicBezTo>
                    <a:cubicBezTo>
                      <a:pt x="5371" y="275"/>
                      <a:pt x="2686" y="275"/>
                      <a:pt x="0" y="275"/>
                    </a:cubicBezTo>
                    <a:cubicBezTo>
                      <a:pt x="62" y="181"/>
                      <a:pt x="122" y="89"/>
                      <a:pt x="181" y="0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9" name="Freeform 345"/>
              <p:cNvSpPr>
                <a:spLocks/>
              </p:cNvSpPr>
              <p:nvPr/>
            </p:nvSpPr>
            <p:spPr bwMode="auto">
              <a:xfrm>
                <a:off x="-17319625" y="3800476"/>
                <a:ext cx="5959475" cy="950913"/>
              </a:xfrm>
              <a:custGeom>
                <a:avLst/>
                <a:gdLst>
                  <a:gd name="T0" fmla="*/ 223 w 1589"/>
                  <a:gd name="T1" fmla="*/ 0 h 253"/>
                  <a:gd name="T2" fmla="*/ 1589 w 1589"/>
                  <a:gd name="T3" fmla="*/ 0 h 253"/>
                  <a:gd name="T4" fmla="*/ 1417 w 1589"/>
                  <a:gd name="T5" fmla="*/ 253 h 253"/>
                  <a:gd name="T6" fmla="*/ 0 w 1589"/>
                  <a:gd name="T7" fmla="*/ 253 h 253"/>
                  <a:gd name="T8" fmla="*/ 223 w 1589"/>
                  <a:gd name="T9" fmla="*/ 0 h 2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89" h="253">
                    <a:moveTo>
                      <a:pt x="223" y="0"/>
                    </a:moveTo>
                    <a:cubicBezTo>
                      <a:pt x="678" y="0"/>
                      <a:pt x="1133" y="0"/>
                      <a:pt x="1589" y="0"/>
                    </a:cubicBezTo>
                    <a:cubicBezTo>
                      <a:pt x="1533" y="83"/>
                      <a:pt x="1476" y="167"/>
                      <a:pt x="1417" y="253"/>
                    </a:cubicBezTo>
                    <a:cubicBezTo>
                      <a:pt x="945" y="253"/>
                      <a:pt x="473" y="253"/>
                      <a:pt x="0" y="253"/>
                    </a:cubicBezTo>
                    <a:cubicBezTo>
                      <a:pt x="76" y="167"/>
                      <a:pt x="150" y="82"/>
                      <a:pt x="223" y="0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0" name="Freeform 346"/>
              <p:cNvSpPr>
                <a:spLocks/>
              </p:cNvSpPr>
              <p:nvPr/>
            </p:nvSpPr>
            <p:spPr bwMode="auto">
              <a:xfrm>
                <a:off x="-23234650" y="3800476"/>
                <a:ext cx="6169025" cy="950913"/>
              </a:xfrm>
              <a:custGeom>
                <a:avLst/>
                <a:gdLst>
                  <a:gd name="T0" fmla="*/ 278 w 1645"/>
                  <a:gd name="T1" fmla="*/ 0 h 253"/>
                  <a:gd name="T2" fmla="*/ 1645 w 1645"/>
                  <a:gd name="T3" fmla="*/ 0 h 253"/>
                  <a:gd name="T4" fmla="*/ 1417 w 1645"/>
                  <a:gd name="T5" fmla="*/ 253 h 253"/>
                  <a:gd name="T6" fmla="*/ 0 w 1645"/>
                  <a:gd name="T7" fmla="*/ 253 h 253"/>
                  <a:gd name="T8" fmla="*/ 278 w 1645"/>
                  <a:gd name="T9" fmla="*/ 0 h 2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45" h="253">
                    <a:moveTo>
                      <a:pt x="278" y="0"/>
                    </a:moveTo>
                    <a:cubicBezTo>
                      <a:pt x="734" y="0"/>
                      <a:pt x="1189" y="0"/>
                      <a:pt x="1645" y="0"/>
                    </a:cubicBezTo>
                    <a:cubicBezTo>
                      <a:pt x="1571" y="83"/>
                      <a:pt x="1495" y="167"/>
                      <a:pt x="1417" y="253"/>
                    </a:cubicBezTo>
                    <a:cubicBezTo>
                      <a:pt x="944" y="253"/>
                      <a:pt x="472" y="253"/>
                      <a:pt x="0" y="253"/>
                    </a:cubicBezTo>
                    <a:cubicBezTo>
                      <a:pt x="95" y="167"/>
                      <a:pt x="188" y="83"/>
                      <a:pt x="278" y="0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1" name="Freeform 347"/>
              <p:cNvSpPr>
                <a:spLocks/>
              </p:cNvSpPr>
              <p:nvPr/>
            </p:nvSpPr>
            <p:spPr bwMode="auto">
              <a:xfrm>
                <a:off x="-36533138" y="3800476"/>
                <a:ext cx="13812838" cy="950913"/>
              </a:xfrm>
              <a:custGeom>
                <a:avLst/>
                <a:gdLst>
                  <a:gd name="T0" fmla="*/ 405 w 3683"/>
                  <a:gd name="T1" fmla="*/ 0 h 253"/>
                  <a:gd name="T2" fmla="*/ 3683 w 3683"/>
                  <a:gd name="T3" fmla="*/ 0 h 253"/>
                  <a:gd name="T4" fmla="*/ 3399 w 3683"/>
                  <a:gd name="T5" fmla="*/ 253 h 253"/>
                  <a:gd name="T6" fmla="*/ 0 w 3683"/>
                  <a:gd name="T7" fmla="*/ 253 h 253"/>
                  <a:gd name="T8" fmla="*/ 405 w 3683"/>
                  <a:gd name="T9" fmla="*/ 0 h 2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683" h="253">
                    <a:moveTo>
                      <a:pt x="405" y="0"/>
                    </a:moveTo>
                    <a:cubicBezTo>
                      <a:pt x="1498" y="0"/>
                      <a:pt x="2590" y="0"/>
                      <a:pt x="3683" y="0"/>
                    </a:cubicBezTo>
                    <a:cubicBezTo>
                      <a:pt x="3591" y="82"/>
                      <a:pt x="3496" y="167"/>
                      <a:pt x="3399" y="253"/>
                    </a:cubicBezTo>
                    <a:cubicBezTo>
                      <a:pt x="2266" y="253"/>
                      <a:pt x="1133" y="253"/>
                      <a:pt x="0" y="253"/>
                    </a:cubicBezTo>
                    <a:cubicBezTo>
                      <a:pt x="138" y="167"/>
                      <a:pt x="273" y="83"/>
                      <a:pt x="405" y="0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2" name="Freeform 348"/>
              <p:cNvSpPr>
                <a:spLocks noEditPoints="1"/>
              </p:cNvSpPr>
              <p:nvPr/>
            </p:nvSpPr>
            <p:spPr bwMode="auto">
              <a:xfrm>
                <a:off x="-22725063" y="2203451"/>
                <a:ext cx="1241425" cy="263525"/>
              </a:xfrm>
              <a:custGeom>
                <a:avLst/>
                <a:gdLst>
                  <a:gd name="T0" fmla="*/ 321 w 331"/>
                  <a:gd name="T1" fmla="*/ 28 h 70"/>
                  <a:gd name="T2" fmla="*/ 278 w 331"/>
                  <a:gd name="T3" fmla="*/ 45 h 70"/>
                  <a:gd name="T4" fmla="*/ 200 w 331"/>
                  <a:gd name="T5" fmla="*/ 55 h 70"/>
                  <a:gd name="T6" fmla="*/ 263 w 331"/>
                  <a:gd name="T7" fmla="*/ 70 h 70"/>
                  <a:gd name="T8" fmla="*/ 190 w 331"/>
                  <a:gd name="T9" fmla="*/ 70 h 70"/>
                  <a:gd name="T10" fmla="*/ 141 w 331"/>
                  <a:gd name="T11" fmla="*/ 57 h 70"/>
                  <a:gd name="T12" fmla="*/ 132 w 331"/>
                  <a:gd name="T13" fmla="*/ 57 h 70"/>
                  <a:gd name="T14" fmla="*/ 26 w 331"/>
                  <a:gd name="T15" fmla="*/ 50 h 70"/>
                  <a:gd name="T16" fmla="*/ 11 w 331"/>
                  <a:gd name="T17" fmla="*/ 28 h 70"/>
                  <a:gd name="T18" fmla="*/ 76 w 331"/>
                  <a:gd name="T19" fmla="*/ 7 h 70"/>
                  <a:gd name="T20" fmla="*/ 200 w 331"/>
                  <a:gd name="T21" fmla="*/ 0 h 70"/>
                  <a:gd name="T22" fmla="*/ 305 w 331"/>
                  <a:gd name="T23" fmla="*/ 7 h 70"/>
                  <a:gd name="T24" fmla="*/ 321 w 331"/>
                  <a:gd name="T25" fmla="*/ 28 h 70"/>
                  <a:gd name="T26" fmla="*/ 68 w 331"/>
                  <a:gd name="T27" fmla="*/ 28 h 70"/>
                  <a:gd name="T28" fmla="*/ 75 w 331"/>
                  <a:gd name="T29" fmla="*/ 44 h 70"/>
                  <a:gd name="T30" fmla="*/ 142 w 331"/>
                  <a:gd name="T31" fmla="*/ 49 h 70"/>
                  <a:gd name="T32" fmla="*/ 221 w 331"/>
                  <a:gd name="T33" fmla="*/ 44 h 70"/>
                  <a:gd name="T34" fmla="*/ 263 w 331"/>
                  <a:gd name="T35" fmla="*/ 28 h 70"/>
                  <a:gd name="T36" fmla="*/ 257 w 331"/>
                  <a:gd name="T37" fmla="*/ 13 h 70"/>
                  <a:gd name="T38" fmla="*/ 191 w 331"/>
                  <a:gd name="T39" fmla="*/ 8 h 70"/>
                  <a:gd name="T40" fmla="*/ 111 w 331"/>
                  <a:gd name="T41" fmla="*/ 13 h 70"/>
                  <a:gd name="T42" fmla="*/ 68 w 331"/>
                  <a:gd name="T43" fmla="*/ 28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31" h="70">
                    <a:moveTo>
                      <a:pt x="321" y="28"/>
                    </a:moveTo>
                    <a:cubicBezTo>
                      <a:pt x="313" y="35"/>
                      <a:pt x="299" y="41"/>
                      <a:pt x="278" y="45"/>
                    </a:cubicBezTo>
                    <a:cubicBezTo>
                      <a:pt x="258" y="50"/>
                      <a:pt x="232" y="53"/>
                      <a:pt x="200" y="55"/>
                    </a:cubicBezTo>
                    <a:cubicBezTo>
                      <a:pt x="221" y="60"/>
                      <a:pt x="242" y="65"/>
                      <a:pt x="263" y="70"/>
                    </a:cubicBezTo>
                    <a:cubicBezTo>
                      <a:pt x="239" y="70"/>
                      <a:pt x="214" y="70"/>
                      <a:pt x="190" y="70"/>
                    </a:cubicBezTo>
                    <a:cubicBezTo>
                      <a:pt x="173" y="66"/>
                      <a:pt x="157" y="62"/>
                      <a:pt x="141" y="57"/>
                    </a:cubicBezTo>
                    <a:cubicBezTo>
                      <a:pt x="132" y="57"/>
                      <a:pt x="132" y="57"/>
                      <a:pt x="132" y="57"/>
                    </a:cubicBezTo>
                    <a:cubicBezTo>
                      <a:pt x="82" y="57"/>
                      <a:pt x="47" y="55"/>
                      <a:pt x="26" y="50"/>
                    </a:cubicBezTo>
                    <a:cubicBezTo>
                      <a:pt x="5" y="45"/>
                      <a:pt x="0" y="38"/>
                      <a:pt x="11" y="28"/>
                    </a:cubicBezTo>
                    <a:cubicBezTo>
                      <a:pt x="22" y="19"/>
                      <a:pt x="44" y="12"/>
                      <a:pt x="76" y="7"/>
                    </a:cubicBezTo>
                    <a:cubicBezTo>
                      <a:pt x="109" y="2"/>
                      <a:pt x="150" y="0"/>
                      <a:pt x="200" y="0"/>
                    </a:cubicBezTo>
                    <a:cubicBezTo>
                      <a:pt x="249" y="0"/>
                      <a:pt x="284" y="2"/>
                      <a:pt x="305" y="7"/>
                    </a:cubicBezTo>
                    <a:cubicBezTo>
                      <a:pt x="326" y="12"/>
                      <a:pt x="331" y="19"/>
                      <a:pt x="321" y="28"/>
                    </a:cubicBezTo>
                    <a:close/>
                    <a:moveTo>
                      <a:pt x="68" y="28"/>
                    </a:moveTo>
                    <a:cubicBezTo>
                      <a:pt x="60" y="35"/>
                      <a:pt x="62" y="40"/>
                      <a:pt x="75" y="44"/>
                    </a:cubicBezTo>
                    <a:cubicBezTo>
                      <a:pt x="87" y="48"/>
                      <a:pt x="109" y="49"/>
                      <a:pt x="142" y="49"/>
                    </a:cubicBezTo>
                    <a:cubicBezTo>
                      <a:pt x="174" y="49"/>
                      <a:pt x="200" y="48"/>
                      <a:pt x="221" y="44"/>
                    </a:cubicBezTo>
                    <a:cubicBezTo>
                      <a:pt x="241" y="41"/>
                      <a:pt x="256" y="35"/>
                      <a:pt x="263" y="28"/>
                    </a:cubicBezTo>
                    <a:cubicBezTo>
                      <a:pt x="271" y="22"/>
                      <a:pt x="269" y="17"/>
                      <a:pt x="257" y="13"/>
                    </a:cubicBezTo>
                    <a:cubicBezTo>
                      <a:pt x="245" y="9"/>
                      <a:pt x="223" y="8"/>
                      <a:pt x="191" y="8"/>
                    </a:cubicBezTo>
                    <a:cubicBezTo>
                      <a:pt x="158" y="8"/>
                      <a:pt x="132" y="9"/>
                      <a:pt x="111" y="13"/>
                    </a:cubicBezTo>
                    <a:cubicBezTo>
                      <a:pt x="91" y="17"/>
                      <a:pt x="76" y="22"/>
                      <a:pt x="68" y="28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3" name="Freeform 349"/>
              <p:cNvSpPr>
                <a:spLocks/>
              </p:cNvSpPr>
              <p:nvPr/>
            </p:nvSpPr>
            <p:spPr bwMode="auto">
              <a:xfrm>
                <a:off x="-17537113" y="2206626"/>
                <a:ext cx="1616075" cy="211138"/>
              </a:xfrm>
              <a:custGeom>
                <a:avLst/>
                <a:gdLst>
                  <a:gd name="T0" fmla="*/ 293 w 431"/>
                  <a:gd name="T1" fmla="*/ 56 h 56"/>
                  <a:gd name="T2" fmla="*/ 234 w 431"/>
                  <a:gd name="T3" fmla="*/ 56 h 56"/>
                  <a:gd name="T4" fmla="*/ 209 w 431"/>
                  <a:gd name="T5" fmla="*/ 22 h 56"/>
                  <a:gd name="T6" fmla="*/ 206 w 431"/>
                  <a:gd name="T7" fmla="*/ 16 h 56"/>
                  <a:gd name="T8" fmla="*/ 205 w 431"/>
                  <a:gd name="T9" fmla="*/ 10 h 56"/>
                  <a:gd name="T10" fmla="*/ 191 w 431"/>
                  <a:gd name="T11" fmla="*/ 17 h 56"/>
                  <a:gd name="T12" fmla="*/ 178 w 431"/>
                  <a:gd name="T13" fmla="*/ 22 h 56"/>
                  <a:gd name="T14" fmla="*/ 91 w 431"/>
                  <a:gd name="T15" fmla="*/ 56 h 56"/>
                  <a:gd name="T16" fmla="*/ 32 w 431"/>
                  <a:gd name="T17" fmla="*/ 56 h 56"/>
                  <a:gd name="T18" fmla="*/ 16 w 431"/>
                  <a:gd name="T19" fmla="*/ 27 h 56"/>
                  <a:gd name="T20" fmla="*/ 0 w 431"/>
                  <a:gd name="T21" fmla="*/ 0 h 56"/>
                  <a:gd name="T22" fmla="*/ 55 w 431"/>
                  <a:gd name="T23" fmla="*/ 0 h 56"/>
                  <a:gd name="T24" fmla="*/ 71 w 431"/>
                  <a:gd name="T25" fmla="*/ 32 h 56"/>
                  <a:gd name="T26" fmla="*/ 73 w 431"/>
                  <a:gd name="T27" fmla="*/ 46 h 56"/>
                  <a:gd name="T28" fmla="*/ 88 w 431"/>
                  <a:gd name="T29" fmla="*/ 39 h 56"/>
                  <a:gd name="T30" fmla="*/ 103 w 431"/>
                  <a:gd name="T31" fmla="*/ 32 h 56"/>
                  <a:gd name="T32" fmla="*/ 188 w 431"/>
                  <a:gd name="T33" fmla="*/ 0 h 56"/>
                  <a:gd name="T34" fmla="*/ 241 w 431"/>
                  <a:gd name="T35" fmla="*/ 0 h 56"/>
                  <a:gd name="T36" fmla="*/ 266 w 431"/>
                  <a:gd name="T37" fmla="*/ 32 h 56"/>
                  <a:gd name="T38" fmla="*/ 270 w 431"/>
                  <a:gd name="T39" fmla="*/ 46 h 56"/>
                  <a:gd name="T40" fmla="*/ 299 w 431"/>
                  <a:gd name="T41" fmla="*/ 32 h 56"/>
                  <a:gd name="T42" fmla="*/ 376 w 431"/>
                  <a:gd name="T43" fmla="*/ 0 h 56"/>
                  <a:gd name="T44" fmla="*/ 431 w 431"/>
                  <a:gd name="T45" fmla="*/ 0 h 56"/>
                  <a:gd name="T46" fmla="*/ 293 w 431"/>
                  <a:gd name="T47" fmla="*/ 5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31" h="56">
                    <a:moveTo>
                      <a:pt x="293" y="56"/>
                    </a:moveTo>
                    <a:cubicBezTo>
                      <a:pt x="273" y="56"/>
                      <a:pt x="254" y="56"/>
                      <a:pt x="234" y="56"/>
                    </a:cubicBezTo>
                    <a:cubicBezTo>
                      <a:pt x="226" y="44"/>
                      <a:pt x="217" y="33"/>
                      <a:pt x="209" y="22"/>
                    </a:cubicBezTo>
                    <a:cubicBezTo>
                      <a:pt x="206" y="16"/>
                      <a:pt x="206" y="16"/>
                      <a:pt x="206" y="16"/>
                    </a:cubicBezTo>
                    <a:cubicBezTo>
                      <a:pt x="205" y="10"/>
                      <a:pt x="205" y="10"/>
                      <a:pt x="205" y="10"/>
                    </a:cubicBezTo>
                    <a:cubicBezTo>
                      <a:pt x="191" y="17"/>
                      <a:pt x="191" y="17"/>
                      <a:pt x="191" y="17"/>
                    </a:cubicBezTo>
                    <a:cubicBezTo>
                      <a:pt x="178" y="22"/>
                      <a:pt x="178" y="22"/>
                      <a:pt x="178" y="22"/>
                    </a:cubicBezTo>
                    <a:cubicBezTo>
                      <a:pt x="149" y="33"/>
                      <a:pt x="120" y="44"/>
                      <a:pt x="91" y="56"/>
                    </a:cubicBezTo>
                    <a:cubicBezTo>
                      <a:pt x="71" y="56"/>
                      <a:pt x="52" y="56"/>
                      <a:pt x="32" y="56"/>
                    </a:cubicBezTo>
                    <a:cubicBezTo>
                      <a:pt x="27" y="46"/>
                      <a:pt x="21" y="37"/>
                      <a:pt x="16" y="27"/>
                    </a:cubicBezTo>
                    <a:cubicBezTo>
                      <a:pt x="11" y="18"/>
                      <a:pt x="5" y="9"/>
                      <a:pt x="0" y="0"/>
                    </a:cubicBezTo>
                    <a:cubicBezTo>
                      <a:pt x="18" y="0"/>
                      <a:pt x="37" y="0"/>
                      <a:pt x="55" y="0"/>
                    </a:cubicBezTo>
                    <a:cubicBezTo>
                      <a:pt x="60" y="11"/>
                      <a:pt x="65" y="21"/>
                      <a:pt x="71" y="32"/>
                    </a:cubicBezTo>
                    <a:cubicBezTo>
                      <a:pt x="73" y="46"/>
                      <a:pt x="73" y="46"/>
                      <a:pt x="73" y="46"/>
                    </a:cubicBezTo>
                    <a:cubicBezTo>
                      <a:pt x="88" y="39"/>
                      <a:pt x="88" y="39"/>
                      <a:pt x="88" y="39"/>
                    </a:cubicBezTo>
                    <a:cubicBezTo>
                      <a:pt x="94" y="36"/>
                      <a:pt x="103" y="32"/>
                      <a:pt x="103" y="32"/>
                    </a:cubicBezTo>
                    <a:cubicBezTo>
                      <a:pt x="132" y="21"/>
                      <a:pt x="160" y="11"/>
                      <a:pt x="188" y="0"/>
                    </a:cubicBezTo>
                    <a:cubicBezTo>
                      <a:pt x="206" y="0"/>
                      <a:pt x="224" y="0"/>
                      <a:pt x="241" y="0"/>
                    </a:cubicBezTo>
                    <a:cubicBezTo>
                      <a:pt x="249" y="11"/>
                      <a:pt x="258" y="21"/>
                      <a:pt x="266" y="32"/>
                    </a:cubicBezTo>
                    <a:cubicBezTo>
                      <a:pt x="266" y="32"/>
                      <a:pt x="270" y="40"/>
                      <a:pt x="270" y="46"/>
                    </a:cubicBezTo>
                    <a:cubicBezTo>
                      <a:pt x="270" y="46"/>
                      <a:pt x="285" y="38"/>
                      <a:pt x="299" y="32"/>
                    </a:cubicBezTo>
                    <a:cubicBezTo>
                      <a:pt x="325" y="21"/>
                      <a:pt x="350" y="11"/>
                      <a:pt x="376" y="0"/>
                    </a:cubicBezTo>
                    <a:cubicBezTo>
                      <a:pt x="394" y="0"/>
                      <a:pt x="412" y="0"/>
                      <a:pt x="431" y="0"/>
                    </a:cubicBezTo>
                    <a:cubicBezTo>
                      <a:pt x="385" y="18"/>
                      <a:pt x="339" y="37"/>
                      <a:pt x="293" y="5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4" name="Freeform 350"/>
              <p:cNvSpPr>
                <a:spLocks/>
              </p:cNvSpPr>
              <p:nvPr/>
            </p:nvSpPr>
            <p:spPr bwMode="auto">
              <a:xfrm>
                <a:off x="-11869738" y="2206626"/>
                <a:ext cx="850900" cy="211138"/>
              </a:xfrm>
              <a:custGeom>
                <a:avLst/>
                <a:gdLst>
                  <a:gd name="T0" fmla="*/ 188 w 227"/>
                  <a:gd name="T1" fmla="*/ 56 h 56"/>
                  <a:gd name="T2" fmla="*/ 0 w 227"/>
                  <a:gd name="T3" fmla="*/ 56 h 56"/>
                  <a:gd name="T4" fmla="*/ 41 w 227"/>
                  <a:gd name="T5" fmla="*/ 0 h 56"/>
                  <a:gd name="T6" fmla="*/ 227 w 227"/>
                  <a:gd name="T7" fmla="*/ 0 h 56"/>
                  <a:gd name="T8" fmla="*/ 222 w 227"/>
                  <a:gd name="T9" fmla="*/ 7 h 56"/>
                  <a:gd name="T10" fmla="*/ 89 w 227"/>
                  <a:gd name="T11" fmla="*/ 7 h 56"/>
                  <a:gd name="T12" fmla="*/ 78 w 227"/>
                  <a:gd name="T13" fmla="*/ 22 h 56"/>
                  <a:gd name="T14" fmla="*/ 203 w 227"/>
                  <a:gd name="T15" fmla="*/ 22 h 56"/>
                  <a:gd name="T16" fmla="*/ 198 w 227"/>
                  <a:gd name="T17" fmla="*/ 30 h 56"/>
                  <a:gd name="T18" fmla="*/ 73 w 227"/>
                  <a:gd name="T19" fmla="*/ 30 h 56"/>
                  <a:gd name="T20" fmla="*/ 60 w 227"/>
                  <a:gd name="T21" fmla="*/ 48 h 56"/>
                  <a:gd name="T22" fmla="*/ 194 w 227"/>
                  <a:gd name="T23" fmla="*/ 48 h 56"/>
                  <a:gd name="T24" fmla="*/ 188 w 227"/>
                  <a:gd name="T25" fmla="*/ 5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7" h="56">
                    <a:moveTo>
                      <a:pt x="188" y="56"/>
                    </a:moveTo>
                    <a:cubicBezTo>
                      <a:pt x="125" y="56"/>
                      <a:pt x="63" y="56"/>
                      <a:pt x="0" y="56"/>
                    </a:cubicBezTo>
                    <a:cubicBezTo>
                      <a:pt x="14" y="37"/>
                      <a:pt x="28" y="18"/>
                      <a:pt x="41" y="0"/>
                    </a:cubicBezTo>
                    <a:cubicBezTo>
                      <a:pt x="103" y="0"/>
                      <a:pt x="166" y="0"/>
                      <a:pt x="227" y="0"/>
                    </a:cubicBezTo>
                    <a:cubicBezTo>
                      <a:pt x="222" y="7"/>
                      <a:pt x="222" y="7"/>
                      <a:pt x="222" y="7"/>
                    </a:cubicBezTo>
                    <a:cubicBezTo>
                      <a:pt x="178" y="7"/>
                      <a:pt x="134" y="7"/>
                      <a:pt x="89" y="7"/>
                    </a:cubicBezTo>
                    <a:cubicBezTo>
                      <a:pt x="78" y="22"/>
                      <a:pt x="78" y="22"/>
                      <a:pt x="78" y="22"/>
                    </a:cubicBezTo>
                    <a:cubicBezTo>
                      <a:pt x="120" y="22"/>
                      <a:pt x="162" y="22"/>
                      <a:pt x="203" y="22"/>
                    </a:cubicBezTo>
                    <a:cubicBezTo>
                      <a:pt x="198" y="30"/>
                      <a:pt x="198" y="30"/>
                      <a:pt x="198" y="30"/>
                    </a:cubicBezTo>
                    <a:cubicBezTo>
                      <a:pt x="156" y="30"/>
                      <a:pt x="115" y="30"/>
                      <a:pt x="73" y="30"/>
                    </a:cubicBezTo>
                    <a:cubicBezTo>
                      <a:pt x="60" y="48"/>
                      <a:pt x="60" y="48"/>
                      <a:pt x="60" y="48"/>
                    </a:cubicBezTo>
                    <a:cubicBezTo>
                      <a:pt x="105" y="48"/>
                      <a:pt x="149" y="48"/>
                      <a:pt x="194" y="48"/>
                    </a:cubicBezTo>
                    <a:lnTo>
                      <a:pt x="188" y="56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5" name="Freeform 351"/>
              <p:cNvSpPr>
                <a:spLocks noEditPoints="1"/>
              </p:cNvSpPr>
              <p:nvPr/>
            </p:nvSpPr>
            <p:spPr bwMode="auto">
              <a:xfrm>
                <a:off x="-6499225" y="2206626"/>
                <a:ext cx="933450" cy="211138"/>
              </a:xfrm>
              <a:custGeom>
                <a:avLst/>
                <a:gdLst>
                  <a:gd name="T0" fmla="*/ 66 w 249"/>
                  <a:gd name="T1" fmla="*/ 33 h 56"/>
                  <a:gd name="T2" fmla="*/ 54 w 249"/>
                  <a:gd name="T3" fmla="*/ 56 h 56"/>
                  <a:gd name="T4" fmla="*/ 0 w 249"/>
                  <a:gd name="T5" fmla="*/ 56 h 56"/>
                  <a:gd name="T6" fmla="*/ 29 w 249"/>
                  <a:gd name="T7" fmla="*/ 0 h 56"/>
                  <a:gd name="T8" fmla="*/ 122 w 249"/>
                  <a:gd name="T9" fmla="*/ 0 h 56"/>
                  <a:gd name="T10" fmla="*/ 214 w 249"/>
                  <a:gd name="T11" fmla="*/ 4 h 56"/>
                  <a:gd name="T12" fmla="*/ 239 w 249"/>
                  <a:gd name="T13" fmla="*/ 16 h 56"/>
                  <a:gd name="T14" fmla="*/ 167 w 249"/>
                  <a:gd name="T15" fmla="*/ 31 h 56"/>
                  <a:gd name="T16" fmla="*/ 249 w 249"/>
                  <a:gd name="T17" fmla="*/ 56 h 56"/>
                  <a:gd name="T18" fmla="*/ 187 w 249"/>
                  <a:gd name="T19" fmla="*/ 56 h 56"/>
                  <a:gd name="T20" fmla="*/ 119 w 249"/>
                  <a:gd name="T21" fmla="*/ 33 h 56"/>
                  <a:gd name="T22" fmla="*/ 66 w 249"/>
                  <a:gd name="T23" fmla="*/ 33 h 56"/>
                  <a:gd name="T24" fmla="*/ 69 w 249"/>
                  <a:gd name="T25" fmla="*/ 26 h 56"/>
                  <a:gd name="T26" fmla="*/ 107 w 249"/>
                  <a:gd name="T27" fmla="*/ 26 h 56"/>
                  <a:gd name="T28" fmla="*/ 163 w 249"/>
                  <a:gd name="T29" fmla="*/ 23 h 56"/>
                  <a:gd name="T30" fmla="*/ 183 w 249"/>
                  <a:gd name="T31" fmla="*/ 16 h 56"/>
                  <a:gd name="T32" fmla="*/ 168 w 249"/>
                  <a:gd name="T33" fmla="*/ 9 h 56"/>
                  <a:gd name="T34" fmla="*/ 114 w 249"/>
                  <a:gd name="T35" fmla="*/ 7 h 56"/>
                  <a:gd name="T36" fmla="*/ 79 w 249"/>
                  <a:gd name="T37" fmla="*/ 7 h 56"/>
                  <a:gd name="T38" fmla="*/ 69 w 249"/>
                  <a:gd name="T39" fmla="*/ 2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49" h="56">
                    <a:moveTo>
                      <a:pt x="66" y="33"/>
                    </a:moveTo>
                    <a:cubicBezTo>
                      <a:pt x="62" y="41"/>
                      <a:pt x="58" y="48"/>
                      <a:pt x="54" y="56"/>
                    </a:cubicBezTo>
                    <a:cubicBezTo>
                      <a:pt x="36" y="56"/>
                      <a:pt x="18" y="56"/>
                      <a:pt x="0" y="56"/>
                    </a:cubicBezTo>
                    <a:cubicBezTo>
                      <a:pt x="10" y="37"/>
                      <a:pt x="19" y="18"/>
                      <a:pt x="29" y="0"/>
                    </a:cubicBezTo>
                    <a:cubicBezTo>
                      <a:pt x="60" y="0"/>
                      <a:pt x="91" y="0"/>
                      <a:pt x="122" y="0"/>
                    </a:cubicBezTo>
                    <a:cubicBezTo>
                      <a:pt x="164" y="0"/>
                      <a:pt x="195" y="1"/>
                      <a:pt x="214" y="4"/>
                    </a:cubicBezTo>
                    <a:cubicBezTo>
                      <a:pt x="233" y="7"/>
                      <a:pt x="239" y="16"/>
                      <a:pt x="239" y="16"/>
                    </a:cubicBezTo>
                    <a:cubicBezTo>
                      <a:pt x="236" y="23"/>
                      <a:pt x="212" y="28"/>
                      <a:pt x="167" y="31"/>
                    </a:cubicBezTo>
                    <a:cubicBezTo>
                      <a:pt x="195" y="39"/>
                      <a:pt x="222" y="47"/>
                      <a:pt x="249" y="56"/>
                    </a:cubicBezTo>
                    <a:cubicBezTo>
                      <a:pt x="228" y="56"/>
                      <a:pt x="208" y="56"/>
                      <a:pt x="187" y="56"/>
                    </a:cubicBezTo>
                    <a:cubicBezTo>
                      <a:pt x="164" y="48"/>
                      <a:pt x="142" y="41"/>
                      <a:pt x="119" y="33"/>
                    </a:cubicBezTo>
                    <a:cubicBezTo>
                      <a:pt x="101" y="33"/>
                      <a:pt x="83" y="33"/>
                      <a:pt x="66" y="33"/>
                    </a:cubicBezTo>
                    <a:close/>
                    <a:moveTo>
                      <a:pt x="69" y="26"/>
                    </a:moveTo>
                    <a:cubicBezTo>
                      <a:pt x="82" y="26"/>
                      <a:pt x="94" y="26"/>
                      <a:pt x="107" y="26"/>
                    </a:cubicBezTo>
                    <a:cubicBezTo>
                      <a:pt x="132" y="26"/>
                      <a:pt x="151" y="25"/>
                      <a:pt x="163" y="23"/>
                    </a:cubicBezTo>
                    <a:cubicBezTo>
                      <a:pt x="175" y="22"/>
                      <a:pt x="183" y="16"/>
                      <a:pt x="183" y="16"/>
                    </a:cubicBezTo>
                    <a:cubicBezTo>
                      <a:pt x="183" y="16"/>
                      <a:pt x="180" y="11"/>
                      <a:pt x="168" y="9"/>
                    </a:cubicBezTo>
                    <a:cubicBezTo>
                      <a:pt x="157" y="8"/>
                      <a:pt x="139" y="7"/>
                      <a:pt x="114" y="7"/>
                    </a:cubicBezTo>
                    <a:cubicBezTo>
                      <a:pt x="102" y="7"/>
                      <a:pt x="91" y="7"/>
                      <a:pt x="79" y="7"/>
                    </a:cubicBezTo>
                    <a:cubicBezTo>
                      <a:pt x="76" y="13"/>
                      <a:pt x="72" y="19"/>
                      <a:pt x="69" y="2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6" name="Freeform 352"/>
              <p:cNvSpPr>
                <a:spLocks/>
              </p:cNvSpPr>
              <p:nvPr/>
            </p:nvSpPr>
            <p:spPr bwMode="auto">
              <a:xfrm>
                <a:off x="-1144588" y="2206626"/>
                <a:ext cx="938213" cy="211138"/>
              </a:xfrm>
              <a:custGeom>
                <a:avLst/>
                <a:gdLst>
                  <a:gd name="T0" fmla="*/ 138 w 250"/>
                  <a:gd name="T1" fmla="*/ 56 h 56"/>
                  <a:gd name="T2" fmla="*/ 84 w 250"/>
                  <a:gd name="T3" fmla="*/ 56 h 56"/>
                  <a:gd name="T4" fmla="*/ 97 w 250"/>
                  <a:gd name="T5" fmla="*/ 7 h 56"/>
                  <a:gd name="T6" fmla="*/ 0 w 250"/>
                  <a:gd name="T7" fmla="*/ 7 h 56"/>
                  <a:gd name="T8" fmla="*/ 3 w 250"/>
                  <a:gd name="T9" fmla="*/ 0 h 56"/>
                  <a:gd name="T10" fmla="*/ 250 w 250"/>
                  <a:gd name="T11" fmla="*/ 0 h 56"/>
                  <a:gd name="T12" fmla="*/ 248 w 250"/>
                  <a:gd name="T13" fmla="*/ 7 h 56"/>
                  <a:gd name="T14" fmla="*/ 151 w 250"/>
                  <a:gd name="T15" fmla="*/ 7 h 56"/>
                  <a:gd name="T16" fmla="*/ 138 w 250"/>
                  <a:gd name="T17" fmla="*/ 5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50" h="56">
                    <a:moveTo>
                      <a:pt x="138" y="56"/>
                    </a:moveTo>
                    <a:cubicBezTo>
                      <a:pt x="120" y="56"/>
                      <a:pt x="102" y="56"/>
                      <a:pt x="84" y="56"/>
                    </a:cubicBezTo>
                    <a:cubicBezTo>
                      <a:pt x="88" y="39"/>
                      <a:pt x="93" y="23"/>
                      <a:pt x="97" y="7"/>
                    </a:cubicBezTo>
                    <a:cubicBezTo>
                      <a:pt x="65" y="7"/>
                      <a:pt x="33" y="7"/>
                      <a:pt x="0" y="7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85" y="0"/>
                      <a:pt x="168" y="0"/>
                      <a:pt x="250" y="0"/>
                    </a:cubicBezTo>
                    <a:cubicBezTo>
                      <a:pt x="248" y="7"/>
                      <a:pt x="248" y="7"/>
                      <a:pt x="248" y="7"/>
                    </a:cubicBezTo>
                    <a:cubicBezTo>
                      <a:pt x="216" y="7"/>
                      <a:pt x="184" y="7"/>
                      <a:pt x="151" y="7"/>
                    </a:cubicBezTo>
                    <a:cubicBezTo>
                      <a:pt x="147" y="23"/>
                      <a:pt x="142" y="39"/>
                      <a:pt x="138" y="5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7" name="Freeform 353"/>
              <p:cNvSpPr>
                <a:spLocks/>
              </p:cNvSpPr>
              <p:nvPr/>
            </p:nvSpPr>
            <p:spPr bwMode="auto">
              <a:xfrm>
                <a:off x="4090988" y="2206626"/>
                <a:ext cx="1023938" cy="211138"/>
              </a:xfrm>
              <a:custGeom>
                <a:avLst/>
                <a:gdLst>
                  <a:gd name="T0" fmla="*/ 135 w 273"/>
                  <a:gd name="T1" fmla="*/ 25 h 56"/>
                  <a:gd name="T2" fmla="*/ 215 w 273"/>
                  <a:gd name="T3" fmla="*/ 0 h 56"/>
                  <a:gd name="T4" fmla="*/ 273 w 273"/>
                  <a:gd name="T5" fmla="*/ 0 h 56"/>
                  <a:gd name="T6" fmla="*/ 161 w 273"/>
                  <a:gd name="T7" fmla="*/ 34 h 56"/>
                  <a:gd name="T8" fmla="*/ 160 w 273"/>
                  <a:gd name="T9" fmla="*/ 56 h 56"/>
                  <a:gd name="T10" fmla="*/ 105 w 273"/>
                  <a:gd name="T11" fmla="*/ 56 h 56"/>
                  <a:gd name="T12" fmla="*/ 107 w 273"/>
                  <a:gd name="T13" fmla="*/ 34 h 56"/>
                  <a:gd name="T14" fmla="*/ 0 w 273"/>
                  <a:gd name="T15" fmla="*/ 0 h 56"/>
                  <a:gd name="T16" fmla="*/ 59 w 273"/>
                  <a:gd name="T17" fmla="*/ 0 h 56"/>
                  <a:gd name="T18" fmla="*/ 135 w 273"/>
                  <a:gd name="T19" fmla="*/ 25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73" h="56">
                    <a:moveTo>
                      <a:pt x="135" y="25"/>
                    </a:moveTo>
                    <a:cubicBezTo>
                      <a:pt x="162" y="17"/>
                      <a:pt x="188" y="8"/>
                      <a:pt x="215" y="0"/>
                    </a:cubicBezTo>
                    <a:cubicBezTo>
                      <a:pt x="234" y="0"/>
                      <a:pt x="254" y="0"/>
                      <a:pt x="273" y="0"/>
                    </a:cubicBezTo>
                    <a:cubicBezTo>
                      <a:pt x="236" y="11"/>
                      <a:pt x="199" y="22"/>
                      <a:pt x="161" y="34"/>
                    </a:cubicBezTo>
                    <a:cubicBezTo>
                      <a:pt x="161" y="41"/>
                      <a:pt x="160" y="48"/>
                      <a:pt x="160" y="56"/>
                    </a:cubicBezTo>
                    <a:cubicBezTo>
                      <a:pt x="142" y="56"/>
                      <a:pt x="124" y="56"/>
                      <a:pt x="105" y="56"/>
                    </a:cubicBezTo>
                    <a:cubicBezTo>
                      <a:pt x="106" y="48"/>
                      <a:pt x="106" y="41"/>
                      <a:pt x="107" y="34"/>
                    </a:cubicBezTo>
                    <a:cubicBezTo>
                      <a:pt x="71" y="23"/>
                      <a:pt x="36" y="11"/>
                      <a:pt x="0" y="0"/>
                    </a:cubicBezTo>
                    <a:cubicBezTo>
                      <a:pt x="20" y="0"/>
                      <a:pt x="39" y="0"/>
                      <a:pt x="59" y="0"/>
                    </a:cubicBezTo>
                    <a:cubicBezTo>
                      <a:pt x="84" y="8"/>
                      <a:pt x="109" y="17"/>
                      <a:pt x="135" y="2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8" name="Freeform 354"/>
              <p:cNvSpPr>
                <a:spLocks/>
              </p:cNvSpPr>
              <p:nvPr/>
            </p:nvSpPr>
            <p:spPr bwMode="auto">
              <a:xfrm>
                <a:off x="9548813" y="2206626"/>
                <a:ext cx="1001713" cy="211138"/>
              </a:xfrm>
              <a:custGeom>
                <a:avLst/>
                <a:gdLst>
                  <a:gd name="T0" fmla="*/ 261 w 267"/>
                  <a:gd name="T1" fmla="*/ 0 h 56"/>
                  <a:gd name="T2" fmla="*/ 267 w 267"/>
                  <a:gd name="T3" fmla="*/ 36 h 56"/>
                  <a:gd name="T4" fmla="*/ 254 w 267"/>
                  <a:gd name="T5" fmla="*/ 47 h 56"/>
                  <a:gd name="T6" fmla="*/ 209 w 267"/>
                  <a:gd name="T7" fmla="*/ 54 h 56"/>
                  <a:gd name="T8" fmla="*/ 138 w 267"/>
                  <a:gd name="T9" fmla="*/ 56 h 56"/>
                  <a:gd name="T10" fmla="*/ 41 w 267"/>
                  <a:gd name="T11" fmla="*/ 51 h 56"/>
                  <a:gd name="T12" fmla="*/ 5 w 267"/>
                  <a:gd name="T13" fmla="*/ 36 h 56"/>
                  <a:gd name="T14" fmla="*/ 0 w 267"/>
                  <a:gd name="T15" fmla="*/ 0 h 56"/>
                  <a:gd name="T16" fmla="*/ 54 w 267"/>
                  <a:gd name="T17" fmla="*/ 0 h 56"/>
                  <a:gd name="T18" fmla="*/ 59 w 267"/>
                  <a:gd name="T19" fmla="*/ 35 h 56"/>
                  <a:gd name="T20" fmla="*/ 80 w 267"/>
                  <a:gd name="T21" fmla="*/ 45 h 56"/>
                  <a:gd name="T22" fmla="*/ 139 w 267"/>
                  <a:gd name="T23" fmla="*/ 48 h 56"/>
                  <a:gd name="T24" fmla="*/ 213 w 267"/>
                  <a:gd name="T25" fmla="*/ 35 h 56"/>
                  <a:gd name="T26" fmla="*/ 207 w 267"/>
                  <a:gd name="T27" fmla="*/ 0 h 56"/>
                  <a:gd name="T28" fmla="*/ 261 w 267"/>
                  <a:gd name="T29" fmla="*/ 0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67" h="56">
                    <a:moveTo>
                      <a:pt x="261" y="0"/>
                    </a:moveTo>
                    <a:cubicBezTo>
                      <a:pt x="263" y="12"/>
                      <a:pt x="265" y="24"/>
                      <a:pt x="267" y="36"/>
                    </a:cubicBezTo>
                    <a:cubicBezTo>
                      <a:pt x="267" y="36"/>
                      <a:pt x="264" y="43"/>
                      <a:pt x="254" y="47"/>
                    </a:cubicBezTo>
                    <a:cubicBezTo>
                      <a:pt x="244" y="50"/>
                      <a:pt x="229" y="52"/>
                      <a:pt x="209" y="54"/>
                    </a:cubicBezTo>
                    <a:cubicBezTo>
                      <a:pt x="190" y="55"/>
                      <a:pt x="166" y="56"/>
                      <a:pt x="138" y="56"/>
                    </a:cubicBezTo>
                    <a:cubicBezTo>
                      <a:pt x="97" y="56"/>
                      <a:pt x="65" y="54"/>
                      <a:pt x="41" y="51"/>
                    </a:cubicBezTo>
                    <a:cubicBezTo>
                      <a:pt x="18" y="47"/>
                      <a:pt x="6" y="42"/>
                      <a:pt x="5" y="36"/>
                    </a:cubicBezTo>
                    <a:cubicBezTo>
                      <a:pt x="3" y="24"/>
                      <a:pt x="1" y="12"/>
                      <a:pt x="0" y="0"/>
                    </a:cubicBezTo>
                    <a:cubicBezTo>
                      <a:pt x="18" y="0"/>
                      <a:pt x="36" y="0"/>
                      <a:pt x="54" y="0"/>
                    </a:cubicBezTo>
                    <a:cubicBezTo>
                      <a:pt x="55" y="11"/>
                      <a:pt x="57" y="23"/>
                      <a:pt x="59" y="35"/>
                    </a:cubicBezTo>
                    <a:cubicBezTo>
                      <a:pt x="59" y="35"/>
                      <a:pt x="67" y="43"/>
                      <a:pt x="80" y="45"/>
                    </a:cubicBezTo>
                    <a:cubicBezTo>
                      <a:pt x="93" y="47"/>
                      <a:pt x="112" y="48"/>
                      <a:pt x="139" y="48"/>
                    </a:cubicBezTo>
                    <a:cubicBezTo>
                      <a:pt x="190" y="48"/>
                      <a:pt x="215" y="44"/>
                      <a:pt x="213" y="35"/>
                    </a:cubicBezTo>
                    <a:cubicBezTo>
                      <a:pt x="211" y="23"/>
                      <a:pt x="209" y="11"/>
                      <a:pt x="207" y="0"/>
                    </a:cubicBezTo>
                    <a:cubicBezTo>
                      <a:pt x="225" y="0"/>
                      <a:pt x="243" y="0"/>
                      <a:pt x="26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9" name="Freeform 355"/>
              <p:cNvSpPr>
                <a:spLocks/>
              </p:cNvSpPr>
              <p:nvPr/>
            </p:nvSpPr>
            <p:spPr bwMode="auto">
              <a:xfrm>
                <a:off x="15249525" y="2206626"/>
                <a:ext cx="284163" cy="211138"/>
              </a:xfrm>
              <a:custGeom>
                <a:avLst/>
                <a:gdLst>
                  <a:gd name="T0" fmla="*/ 21 w 76"/>
                  <a:gd name="T1" fmla="*/ 56 h 56"/>
                  <a:gd name="T2" fmla="*/ 0 w 76"/>
                  <a:gd name="T3" fmla="*/ 0 h 56"/>
                  <a:gd name="T4" fmla="*/ 54 w 76"/>
                  <a:gd name="T5" fmla="*/ 0 h 56"/>
                  <a:gd name="T6" fmla="*/ 76 w 76"/>
                  <a:gd name="T7" fmla="*/ 56 h 56"/>
                  <a:gd name="T8" fmla="*/ 21 w 76"/>
                  <a:gd name="T9" fmla="*/ 5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6" h="56">
                    <a:moveTo>
                      <a:pt x="21" y="56"/>
                    </a:moveTo>
                    <a:cubicBezTo>
                      <a:pt x="14" y="37"/>
                      <a:pt x="7" y="18"/>
                      <a:pt x="0" y="0"/>
                    </a:cubicBezTo>
                    <a:cubicBezTo>
                      <a:pt x="18" y="0"/>
                      <a:pt x="36" y="0"/>
                      <a:pt x="54" y="0"/>
                    </a:cubicBezTo>
                    <a:cubicBezTo>
                      <a:pt x="61" y="18"/>
                      <a:pt x="68" y="37"/>
                      <a:pt x="76" y="56"/>
                    </a:cubicBezTo>
                    <a:cubicBezTo>
                      <a:pt x="57" y="56"/>
                      <a:pt x="39" y="56"/>
                      <a:pt x="21" y="5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0" name="Freeform 356"/>
              <p:cNvSpPr>
                <a:spLocks noEditPoints="1"/>
              </p:cNvSpPr>
              <p:nvPr/>
            </p:nvSpPr>
            <p:spPr bwMode="auto">
              <a:xfrm>
                <a:off x="20226338" y="2203451"/>
                <a:ext cx="1203325" cy="214313"/>
              </a:xfrm>
              <a:custGeom>
                <a:avLst/>
                <a:gdLst>
                  <a:gd name="T0" fmla="*/ 315 w 321"/>
                  <a:gd name="T1" fmla="*/ 28 h 57"/>
                  <a:gd name="T2" fmla="*/ 288 w 321"/>
                  <a:gd name="T3" fmla="*/ 50 h 57"/>
                  <a:gd name="T4" fmla="*/ 178 w 321"/>
                  <a:gd name="T5" fmla="*/ 57 h 57"/>
                  <a:gd name="T6" fmla="*/ 58 w 321"/>
                  <a:gd name="T7" fmla="*/ 50 h 57"/>
                  <a:gd name="T8" fmla="*/ 5 w 321"/>
                  <a:gd name="T9" fmla="*/ 28 h 57"/>
                  <a:gd name="T10" fmla="*/ 33 w 321"/>
                  <a:gd name="T11" fmla="*/ 7 h 57"/>
                  <a:gd name="T12" fmla="*/ 144 w 321"/>
                  <a:gd name="T13" fmla="*/ 0 h 57"/>
                  <a:gd name="T14" fmla="*/ 262 w 321"/>
                  <a:gd name="T15" fmla="*/ 7 h 57"/>
                  <a:gd name="T16" fmla="*/ 315 w 321"/>
                  <a:gd name="T17" fmla="*/ 28 h 57"/>
                  <a:gd name="T18" fmla="*/ 63 w 321"/>
                  <a:gd name="T19" fmla="*/ 28 h 57"/>
                  <a:gd name="T20" fmla="*/ 97 w 321"/>
                  <a:gd name="T21" fmla="*/ 44 h 57"/>
                  <a:gd name="T22" fmla="*/ 173 w 321"/>
                  <a:gd name="T23" fmla="*/ 49 h 57"/>
                  <a:gd name="T24" fmla="*/ 243 w 321"/>
                  <a:gd name="T25" fmla="*/ 44 h 57"/>
                  <a:gd name="T26" fmla="*/ 258 w 321"/>
                  <a:gd name="T27" fmla="*/ 28 h 57"/>
                  <a:gd name="T28" fmla="*/ 224 w 321"/>
                  <a:gd name="T29" fmla="*/ 13 h 57"/>
                  <a:gd name="T30" fmla="*/ 148 w 321"/>
                  <a:gd name="T31" fmla="*/ 8 h 57"/>
                  <a:gd name="T32" fmla="*/ 78 w 321"/>
                  <a:gd name="T33" fmla="*/ 13 h 57"/>
                  <a:gd name="T34" fmla="*/ 63 w 321"/>
                  <a:gd name="T35" fmla="*/ 28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21" h="57">
                    <a:moveTo>
                      <a:pt x="315" y="28"/>
                    </a:moveTo>
                    <a:cubicBezTo>
                      <a:pt x="321" y="38"/>
                      <a:pt x="312" y="45"/>
                      <a:pt x="288" y="50"/>
                    </a:cubicBezTo>
                    <a:cubicBezTo>
                      <a:pt x="264" y="55"/>
                      <a:pt x="228" y="57"/>
                      <a:pt x="178" y="57"/>
                    </a:cubicBezTo>
                    <a:cubicBezTo>
                      <a:pt x="128" y="57"/>
                      <a:pt x="88" y="55"/>
                      <a:pt x="58" y="50"/>
                    </a:cubicBezTo>
                    <a:cubicBezTo>
                      <a:pt x="28" y="45"/>
                      <a:pt x="11" y="38"/>
                      <a:pt x="5" y="28"/>
                    </a:cubicBezTo>
                    <a:cubicBezTo>
                      <a:pt x="0" y="19"/>
                      <a:pt x="9" y="12"/>
                      <a:pt x="33" y="7"/>
                    </a:cubicBezTo>
                    <a:cubicBezTo>
                      <a:pt x="57" y="2"/>
                      <a:pt x="94" y="0"/>
                      <a:pt x="144" y="0"/>
                    </a:cubicBezTo>
                    <a:cubicBezTo>
                      <a:pt x="193" y="0"/>
                      <a:pt x="232" y="2"/>
                      <a:pt x="262" y="7"/>
                    </a:cubicBezTo>
                    <a:cubicBezTo>
                      <a:pt x="292" y="12"/>
                      <a:pt x="310" y="19"/>
                      <a:pt x="315" y="28"/>
                    </a:cubicBezTo>
                    <a:close/>
                    <a:moveTo>
                      <a:pt x="63" y="28"/>
                    </a:moveTo>
                    <a:cubicBezTo>
                      <a:pt x="67" y="35"/>
                      <a:pt x="78" y="40"/>
                      <a:pt x="97" y="44"/>
                    </a:cubicBezTo>
                    <a:cubicBezTo>
                      <a:pt x="115" y="48"/>
                      <a:pt x="141" y="49"/>
                      <a:pt x="173" y="49"/>
                    </a:cubicBezTo>
                    <a:cubicBezTo>
                      <a:pt x="205" y="49"/>
                      <a:pt x="229" y="48"/>
                      <a:pt x="243" y="44"/>
                    </a:cubicBezTo>
                    <a:cubicBezTo>
                      <a:pt x="257" y="41"/>
                      <a:pt x="262" y="35"/>
                      <a:pt x="258" y="28"/>
                    </a:cubicBezTo>
                    <a:cubicBezTo>
                      <a:pt x="254" y="22"/>
                      <a:pt x="243" y="17"/>
                      <a:pt x="224" y="13"/>
                    </a:cubicBezTo>
                    <a:cubicBezTo>
                      <a:pt x="206" y="9"/>
                      <a:pt x="180" y="8"/>
                      <a:pt x="148" y="8"/>
                    </a:cubicBezTo>
                    <a:cubicBezTo>
                      <a:pt x="116" y="8"/>
                      <a:pt x="93" y="9"/>
                      <a:pt x="78" y="13"/>
                    </a:cubicBezTo>
                    <a:cubicBezTo>
                      <a:pt x="64" y="17"/>
                      <a:pt x="59" y="22"/>
                      <a:pt x="63" y="28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1" name="Freeform 357"/>
              <p:cNvSpPr>
                <a:spLocks noEditPoints="1"/>
              </p:cNvSpPr>
              <p:nvPr/>
            </p:nvSpPr>
            <p:spPr bwMode="auto">
              <a:xfrm>
                <a:off x="-22659975" y="3165476"/>
                <a:ext cx="1200150" cy="230188"/>
              </a:xfrm>
              <a:custGeom>
                <a:avLst/>
                <a:gdLst>
                  <a:gd name="T0" fmla="*/ 260 w 320"/>
                  <a:gd name="T1" fmla="*/ 61 h 61"/>
                  <a:gd name="T2" fmla="*/ 244 w 320"/>
                  <a:gd name="T3" fmla="*/ 44 h 61"/>
                  <a:gd name="T4" fmla="*/ 113 w 320"/>
                  <a:gd name="T5" fmla="*/ 44 h 61"/>
                  <a:gd name="T6" fmla="*/ 60 w 320"/>
                  <a:gd name="T7" fmla="*/ 61 h 61"/>
                  <a:gd name="T8" fmla="*/ 0 w 320"/>
                  <a:gd name="T9" fmla="*/ 61 h 61"/>
                  <a:gd name="T10" fmla="*/ 197 w 320"/>
                  <a:gd name="T11" fmla="*/ 0 h 61"/>
                  <a:gd name="T12" fmla="*/ 258 w 320"/>
                  <a:gd name="T13" fmla="*/ 0 h 61"/>
                  <a:gd name="T14" fmla="*/ 320 w 320"/>
                  <a:gd name="T15" fmla="*/ 61 h 61"/>
                  <a:gd name="T16" fmla="*/ 260 w 320"/>
                  <a:gd name="T17" fmla="*/ 61 h 61"/>
                  <a:gd name="T18" fmla="*/ 239 w 320"/>
                  <a:gd name="T19" fmla="*/ 35 h 61"/>
                  <a:gd name="T20" fmla="*/ 225 w 320"/>
                  <a:gd name="T21" fmla="*/ 19 h 61"/>
                  <a:gd name="T22" fmla="*/ 221 w 320"/>
                  <a:gd name="T23" fmla="*/ 14 h 61"/>
                  <a:gd name="T24" fmla="*/ 218 w 320"/>
                  <a:gd name="T25" fmla="*/ 9 h 61"/>
                  <a:gd name="T26" fmla="*/ 187 w 320"/>
                  <a:gd name="T27" fmla="*/ 20 h 61"/>
                  <a:gd name="T28" fmla="*/ 139 w 320"/>
                  <a:gd name="T29" fmla="*/ 35 h 61"/>
                  <a:gd name="T30" fmla="*/ 239 w 320"/>
                  <a:gd name="T31" fmla="*/ 35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20" h="61">
                    <a:moveTo>
                      <a:pt x="260" y="61"/>
                    </a:moveTo>
                    <a:cubicBezTo>
                      <a:pt x="244" y="44"/>
                      <a:pt x="244" y="44"/>
                      <a:pt x="244" y="44"/>
                    </a:cubicBezTo>
                    <a:cubicBezTo>
                      <a:pt x="200" y="44"/>
                      <a:pt x="156" y="44"/>
                      <a:pt x="113" y="44"/>
                    </a:cubicBezTo>
                    <a:cubicBezTo>
                      <a:pt x="95" y="50"/>
                      <a:pt x="78" y="55"/>
                      <a:pt x="60" y="61"/>
                    </a:cubicBezTo>
                    <a:cubicBezTo>
                      <a:pt x="40" y="61"/>
                      <a:pt x="20" y="61"/>
                      <a:pt x="0" y="61"/>
                    </a:cubicBezTo>
                    <a:cubicBezTo>
                      <a:pt x="66" y="40"/>
                      <a:pt x="132" y="20"/>
                      <a:pt x="197" y="0"/>
                    </a:cubicBezTo>
                    <a:cubicBezTo>
                      <a:pt x="217" y="0"/>
                      <a:pt x="238" y="0"/>
                      <a:pt x="258" y="0"/>
                    </a:cubicBezTo>
                    <a:cubicBezTo>
                      <a:pt x="279" y="20"/>
                      <a:pt x="299" y="41"/>
                      <a:pt x="320" y="61"/>
                    </a:cubicBezTo>
                    <a:cubicBezTo>
                      <a:pt x="300" y="61"/>
                      <a:pt x="280" y="61"/>
                      <a:pt x="260" y="61"/>
                    </a:cubicBezTo>
                    <a:close/>
                    <a:moveTo>
                      <a:pt x="239" y="35"/>
                    </a:moveTo>
                    <a:cubicBezTo>
                      <a:pt x="225" y="19"/>
                      <a:pt x="225" y="19"/>
                      <a:pt x="225" y="19"/>
                    </a:cubicBezTo>
                    <a:cubicBezTo>
                      <a:pt x="221" y="14"/>
                      <a:pt x="221" y="14"/>
                      <a:pt x="221" y="14"/>
                    </a:cubicBezTo>
                    <a:cubicBezTo>
                      <a:pt x="218" y="9"/>
                      <a:pt x="218" y="9"/>
                      <a:pt x="218" y="9"/>
                    </a:cubicBezTo>
                    <a:cubicBezTo>
                      <a:pt x="210" y="12"/>
                      <a:pt x="200" y="16"/>
                      <a:pt x="187" y="20"/>
                    </a:cubicBezTo>
                    <a:cubicBezTo>
                      <a:pt x="171" y="25"/>
                      <a:pt x="155" y="30"/>
                      <a:pt x="139" y="35"/>
                    </a:cubicBezTo>
                    <a:cubicBezTo>
                      <a:pt x="172" y="35"/>
                      <a:pt x="206" y="35"/>
                      <a:pt x="239" y="3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2" name="Freeform 358"/>
              <p:cNvSpPr>
                <a:spLocks/>
              </p:cNvSpPr>
              <p:nvPr/>
            </p:nvSpPr>
            <p:spPr bwMode="auto">
              <a:xfrm>
                <a:off x="-16952913" y="3165476"/>
                <a:ext cx="990600" cy="233363"/>
              </a:xfrm>
              <a:custGeom>
                <a:avLst/>
                <a:gdLst>
                  <a:gd name="T0" fmla="*/ 234 w 264"/>
                  <a:gd name="T1" fmla="*/ 44 h 62"/>
                  <a:gd name="T2" fmla="*/ 189 w 264"/>
                  <a:gd name="T3" fmla="*/ 57 h 62"/>
                  <a:gd name="T4" fmla="*/ 93 w 264"/>
                  <a:gd name="T5" fmla="*/ 62 h 62"/>
                  <a:gd name="T6" fmla="*/ 0 w 264"/>
                  <a:gd name="T7" fmla="*/ 58 h 62"/>
                  <a:gd name="T8" fmla="*/ 9 w 264"/>
                  <a:gd name="T9" fmla="*/ 49 h 62"/>
                  <a:gd name="T10" fmla="*/ 56 w 264"/>
                  <a:gd name="T11" fmla="*/ 52 h 62"/>
                  <a:gd name="T12" fmla="*/ 105 w 264"/>
                  <a:gd name="T13" fmla="*/ 53 h 62"/>
                  <a:gd name="T14" fmla="*/ 156 w 264"/>
                  <a:gd name="T15" fmla="*/ 51 h 62"/>
                  <a:gd name="T16" fmla="*/ 177 w 264"/>
                  <a:gd name="T17" fmla="*/ 45 h 62"/>
                  <a:gd name="T18" fmla="*/ 168 w 264"/>
                  <a:gd name="T19" fmla="*/ 39 h 62"/>
                  <a:gd name="T20" fmla="*/ 112 w 264"/>
                  <a:gd name="T21" fmla="*/ 34 h 62"/>
                  <a:gd name="T22" fmla="*/ 53 w 264"/>
                  <a:gd name="T23" fmla="*/ 26 h 62"/>
                  <a:gd name="T24" fmla="*/ 43 w 264"/>
                  <a:gd name="T25" fmla="*/ 16 h 62"/>
                  <a:gd name="T26" fmla="*/ 84 w 264"/>
                  <a:gd name="T27" fmla="*/ 4 h 62"/>
                  <a:gd name="T28" fmla="*/ 170 w 264"/>
                  <a:gd name="T29" fmla="*/ 0 h 62"/>
                  <a:gd name="T30" fmla="*/ 264 w 264"/>
                  <a:gd name="T31" fmla="*/ 4 h 62"/>
                  <a:gd name="T32" fmla="*/ 240 w 264"/>
                  <a:gd name="T33" fmla="*/ 11 h 62"/>
                  <a:gd name="T34" fmla="*/ 161 w 264"/>
                  <a:gd name="T35" fmla="*/ 8 h 62"/>
                  <a:gd name="T36" fmla="*/ 118 w 264"/>
                  <a:gd name="T37" fmla="*/ 10 h 62"/>
                  <a:gd name="T38" fmla="*/ 99 w 264"/>
                  <a:gd name="T39" fmla="*/ 16 h 62"/>
                  <a:gd name="T40" fmla="*/ 101 w 264"/>
                  <a:gd name="T41" fmla="*/ 20 h 62"/>
                  <a:gd name="T42" fmla="*/ 117 w 264"/>
                  <a:gd name="T43" fmla="*/ 23 h 62"/>
                  <a:gd name="T44" fmla="*/ 160 w 264"/>
                  <a:gd name="T45" fmla="*/ 27 h 62"/>
                  <a:gd name="T46" fmla="*/ 211 w 264"/>
                  <a:gd name="T47" fmla="*/ 32 h 62"/>
                  <a:gd name="T48" fmla="*/ 232 w 264"/>
                  <a:gd name="T49" fmla="*/ 37 h 62"/>
                  <a:gd name="T50" fmla="*/ 234 w 264"/>
                  <a:gd name="T51" fmla="*/ 44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64" h="62">
                    <a:moveTo>
                      <a:pt x="234" y="44"/>
                    </a:moveTo>
                    <a:cubicBezTo>
                      <a:pt x="234" y="44"/>
                      <a:pt x="214" y="54"/>
                      <a:pt x="189" y="57"/>
                    </a:cubicBezTo>
                    <a:cubicBezTo>
                      <a:pt x="164" y="60"/>
                      <a:pt x="132" y="62"/>
                      <a:pt x="93" y="62"/>
                    </a:cubicBezTo>
                    <a:cubicBezTo>
                      <a:pt x="54" y="62"/>
                      <a:pt x="23" y="61"/>
                      <a:pt x="0" y="58"/>
                    </a:cubicBezTo>
                    <a:cubicBezTo>
                      <a:pt x="9" y="49"/>
                      <a:pt x="9" y="49"/>
                      <a:pt x="9" y="49"/>
                    </a:cubicBezTo>
                    <a:cubicBezTo>
                      <a:pt x="23" y="50"/>
                      <a:pt x="39" y="51"/>
                      <a:pt x="56" y="52"/>
                    </a:cubicBezTo>
                    <a:cubicBezTo>
                      <a:pt x="73" y="53"/>
                      <a:pt x="89" y="53"/>
                      <a:pt x="105" y="53"/>
                    </a:cubicBezTo>
                    <a:cubicBezTo>
                      <a:pt x="127" y="53"/>
                      <a:pt x="144" y="53"/>
                      <a:pt x="156" y="51"/>
                    </a:cubicBezTo>
                    <a:cubicBezTo>
                      <a:pt x="168" y="50"/>
                      <a:pt x="177" y="45"/>
                      <a:pt x="177" y="45"/>
                    </a:cubicBezTo>
                    <a:cubicBezTo>
                      <a:pt x="177" y="45"/>
                      <a:pt x="176" y="41"/>
                      <a:pt x="168" y="39"/>
                    </a:cubicBezTo>
                    <a:cubicBezTo>
                      <a:pt x="159" y="38"/>
                      <a:pt x="141" y="36"/>
                      <a:pt x="112" y="34"/>
                    </a:cubicBezTo>
                    <a:cubicBezTo>
                      <a:pt x="83" y="31"/>
                      <a:pt x="63" y="29"/>
                      <a:pt x="53" y="26"/>
                    </a:cubicBezTo>
                    <a:cubicBezTo>
                      <a:pt x="43" y="23"/>
                      <a:pt x="43" y="16"/>
                      <a:pt x="43" y="16"/>
                    </a:cubicBezTo>
                    <a:cubicBezTo>
                      <a:pt x="43" y="16"/>
                      <a:pt x="61" y="7"/>
                      <a:pt x="84" y="4"/>
                    </a:cubicBezTo>
                    <a:cubicBezTo>
                      <a:pt x="107" y="1"/>
                      <a:pt x="136" y="0"/>
                      <a:pt x="170" y="0"/>
                    </a:cubicBezTo>
                    <a:cubicBezTo>
                      <a:pt x="203" y="0"/>
                      <a:pt x="234" y="1"/>
                      <a:pt x="264" y="4"/>
                    </a:cubicBezTo>
                    <a:cubicBezTo>
                      <a:pt x="256" y="6"/>
                      <a:pt x="248" y="9"/>
                      <a:pt x="240" y="11"/>
                    </a:cubicBezTo>
                    <a:cubicBezTo>
                      <a:pt x="211" y="9"/>
                      <a:pt x="185" y="8"/>
                      <a:pt x="161" y="8"/>
                    </a:cubicBezTo>
                    <a:cubicBezTo>
                      <a:pt x="143" y="8"/>
                      <a:pt x="128" y="9"/>
                      <a:pt x="118" y="10"/>
                    </a:cubicBezTo>
                    <a:cubicBezTo>
                      <a:pt x="107" y="11"/>
                      <a:pt x="99" y="16"/>
                      <a:pt x="99" y="16"/>
                    </a:cubicBezTo>
                    <a:cubicBezTo>
                      <a:pt x="101" y="20"/>
                      <a:pt x="101" y="20"/>
                      <a:pt x="101" y="20"/>
                    </a:cubicBezTo>
                    <a:cubicBezTo>
                      <a:pt x="101" y="20"/>
                      <a:pt x="109" y="22"/>
                      <a:pt x="117" y="23"/>
                    </a:cubicBezTo>
                    <a:cubicBezTo>
                      <a:pt x="124" y="24"/>
                      <a:pt x="139" y="25"/>
                      <a:pt x="160" y="27"/>
                    </a:cubicBezTo>
                    <a:cubicBezTo>
                      <a:pt x="183" y="29"/>
                      <a:pt x="200" y="30"/>
                      <a:pt x="211" y="32"/>
                    </a:cubicBezTo>
                    <a:cubicBezTo>
                      <a:pt x="221" y="33"/>
                      <a:pt x="232" y="37"/>
                      <a:pt x="232" y="37"/>
                    </a:cubicBezTo>
                    <a:lnTo>
                      <a:pt x="234" y="44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3" name="Freeform 359"/>
              <p:cNvSpPr>
                <a:spLocks noEditPoints="1"/>
              </p:cNvSpPr>
              <p:nvPr/>
            </p:nvSpPr>
            <p:spPr bwMode="auto">
              <a:xfrm>
                <a:off x="-11450638" y="3165476"/>
                <a:ext cx="1150938" cy="230188"/>
              </a:xfrm>
              <a:custGeom>
                <a:avLst/>
                <a:gdLst>
                  <a:gd name="T0" fmla="*/ 301 w 307"/>
                  <a:gd name="T1" fmla="*/ 30 h 61"/>
                  <a:gd name="T2" fmla="*/ 239 w 307"/>
                  <a:gd name="T3" fmla="*/ 53 h 61"/>
                  <a:gd name="T4" fmla="*/ 97 w 307"/>
                  <a:gd name="T5" fmla="*/ 61 h 61"/>
                  <a:gd name="T6" fmla="*/ 0 w 307"/>
                  <a:gd name="T7" fmla="*/ 61 h 61"/>
                  <a:gd name="T8" fmla="*/ 42 w 307"/>
                  <a:gd name="T9" fmla="*/ 0 h 61"/>
                  <a:gd name="T10" fmla="*/ 148 w 307"/>
                  <a:gd name="T11" fmla="*/ 0 h 61"/>
                  <a:gd name="T12" fmla="*/ 270 w 307"/>
                  <a:gd name="T13" fmla="*/ 8 h 61"/>
                  <a:gd name="T14" fmla="*/ 301 w 307"/>
                  <a:gd name="T15" fmla="*/ 30 h 61"/>
                  <a:gd name="T16" fmla="*/ 242 w 307"/>
                  <a:gd name="T17" fmla="*/ 30 h 61"/>
                  <a:gd name="T18" fmla="*/ 141 w 307"/>
                  <a:gd name="T19" fmla="*/ 9 h 61"/>
                  <a:gd name="T20" fmla="*/ 92 w 307"/>
                  <a:gd name="T21" fmla="*/ 9 h 61"/>
                  <a:gd name="T22" fmla="*/ 62 w 307"/>
                  <a:gd name="T23" fmla="*/ 53 h 61"/>
                  <a:gd name="T24" fmla="*/ 103 w 307"/>
                  <a:gd name="T25" fmla="*/ 53 h 61"/>
                  <a:gd name="T26" fmla="*/ 242 w 307"/>
                  <a:gd name="T27" fmla="*/ 30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07" h="61">
                    <a:moveTo>
                      <a:pt x="301" y="30"/>
                    </a:moveTo>
                    <a:cubicBezTo>
                      <a:pt x="295" y="40"/>
                      <a:pt x="274" y="47"/>
                      <a:pt x="239" y="53"/>
                    </a:cubicBezTo>
                    <a:cubicBezTo>
                      <a:pt x="204" y="58"/>
                      <a:pt x="156" y="61"/>
                      <a:pt x="97" y="61"/>
                    </a:cubicBezTo>
                    <a:cubicBezTo>
                      <a:pt x="65" y="61"/>
                      <a:pt x="32" y="61"/>
                      <a:pt x="0" y="61"/>
                    </a:cubicBezTo>
                    <a:cubicBezTo>
                      <a:pt x="14" y="41"/>
                      <a:pt x="28" y="20"/>
                      <a:pt x="42" y="0"/>
                    </a:cubicBezTo>
                    <a:cubicBezTo>
                      <a:pt x="77" y="0"/>
                      <a:pt x="113" y="0"/>
                      <a:pt x="148" y="0"/>
                    </a:cubicBezTo>
                    <a:cubicBezTo>
                      <a:pt x="202" y="0"/>
                      <a:pt x="243" y="3"/>
                      <a:pt x="270" y="8"/>
                    </a:cubicBezTo>
                    <a:cubicBezTo>
                      <a:pt x="297" y="13"/>
                      <a:pt x="307" y="21"/>
                      <a:pt x="301" y="30"/>
                    </a:cubicBezTo>
                    <a:close/>
                    <a:moveTo>
                      <a:pt x="242" y="30"/>
                    </a:moveTo>
                    <a:cubicBezTo>
                      <a:pt x="251" y="16"/>
                      <a:pt x="218" y="9"/>
                      <a:pt x="141" y="9"/>
                    </a:cubicBezTo>
                    <a:cubicBezTo>
                      <a:pt x="125" y="9"/>
                      <a:pt x="108" y="9"/>
                      <a:pt x="92" y="9"/>
                    </a:cubicBezTo>
                    <a:cubicBezTo>
                      <a:pt x="82" y="23"/>
                      <a:pt x="72" y="38"/>
                      <a:pt x="62" y="53"/>
                    </a:cubicBezTo>
                    <a:cubicBezTo>
                      <a:pt x="76" y="53"/>
                      <a:pt x="89" y="53"/>
                      <a:pt x="103" y="53"/>
                    </a:cubicBezTo>
                    <a:cubicBezTo>
                      <a:pt x="186" y="53"/>
                      <a:pt x="232" y="45"/>
                      <a:pt x="242" y="3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4" name="Freeform 360"/>
              <p:cNvSpPr>
                <a:spLocks/>
              </p:cNvSpPr>
              <p:nvPr/>
            </p:nvSpPr>
            <p:spPr bwMode="auto">
              <a:xfrm>
                <a:off x="-5607050" y="3165476"/>
                <a:ext cx="828675" cy="230188"/>
              </a:xfrm>
              <a:custGeom>
                <a:avLst/>
                <a:gdLst>
                  <a:gd name="T0" fmla="*/ 56 w 221"/>
                  <a:gd name="T1" fmla="*/ 61 h 61"/>
                  <a:gd name="T2" fmla="*/ 0 w 221"/>
                  <a:gd name="T3" fmla="*/ 61 h 61"/>
                  <a:gd name="T4" fmla="*/ 28 w 221"/>
                  <a:gd name="T5" fmla="*/ 0 h 61"/>
                  <a:gd name="T6" fmla="*/ 221 w 221"/>
                  <a:gd name="T7" fmla="*/ 0 h 61"/>
                  <a:gd name="T8" fmla="*/ 217 w 221"/>
                  <a:gd name="T9" fmla="*/ 9 h 61"/>
                  <a:gd name="T10" fmla="*/ 79 w 221"/>
                  <a:gd name="T11" fmla="*/ 9 h 61"/>
                  <a:gd name="T12" fmla="*/ 71 w 221"/>
                  <a:gd name="T13" fmla="*/ 27 h 61"/>
                  <a:gd name="T14" fmla="*/ 200 w 221"/>
                  <a:gd name="T15" fmla="*/ 27 h 61"/>
                  <a:gd name="T16" fmla="*/ 197 w 221"/>
                  <a:gd name="T17" fmla="*/ 36 h 61"/>
                  <a:gd name="T18" fmla="*/ 67 w 221"/>
                  <a:gd name="T19" fmla="*/ 36 h 61"/>
                  <a:gd name="T20" fmla="*/ 56 w 221"/>
                  <a:gd name="T21" fmla="*/ 61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21" h="61">
                    <a:moveTo>
                      <a:pt x="56" y="61"/>
                    </a:moveTo>
                    <a:cubicBezTo>
                      <a:pt x="37" y="61"/>
                      <a:pt x="18" y="61"/>
                      <a:pt x="0" y="61"/>
                    </a:cubicBezTo>
                    <a:cubicBezTo>
                      <a:pt x="9" y="41"/>
                      <a:pt x="18" y="21"/>
                      <a:pt x="28" y="0"/>
                    </a:cubicBezTo>
                    <a:cubicBezTo>
                      <a:pt x="92" y="0"/>
                      <a:pt x="156" y="0"/>
                      <a:pt x="221" y="0"/>
                    </a:cubicBezTo>
                    <a:cubicBezTo>
                      <a:pt x="217" y="9"/>
                      <a:pt x="217" y="9"/>
                      <a:pt x="217" y="9"/>
                    </a:cubicBezTo>
                    <a:cubicBezTo>
                      <a:pt x="171" y="9"/>
                      <a:pt x="125" y="9"/>
                      <a:pt x="79" y="9"/>
                    </a:cubicBezTo>
                    <a:cubicBezTo>
                      <a:pt x="77" y="15"/>
                      <a:pt x="74" y="21"/>
                      <a:pt x="71" y="27"/>
                    </a:cubicBezTo>
                    <a:cubicBezTo>
                      <a:pt x="114" y="27"/>
                      <a:pt x="157" y="27"/>
                      <a:pt x="200" y="27"/>
                    </a:cubicBezTo>
                    <a:cubicBezTo>
                      <a:pt x="197" y="36"/>
                      <a:pt x="197" y="36"/>
                      <a:pt x="197" y="36"/>
                    </a:cubicBezTo>
                    <a:cubicBezTo>
                      <a:pt x="153" y="36"/>
                      <a:pt x="110" y="36"/>
                      <a:pt x="67" y="36"/>
                    </a:cubicBezTo>
                    <a:cubicBezTo>
                      <a:pt x="63" y="44"/>
                      <a:pt x="59" y="53"/>
                      <a:pt x="56" y="6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5" name="Freeform 361"/>
              <p:cNvSpPr>
                <a:spLocks/>
              </p:cNvSpPr>
              <p:nvPr/>
            </p:nvSpPr>
            <p:spPr bwMode="auto">
              <a:xfrm>
                <a:off x="-233363" y="3165476"/>
                <a:ext cx="1084263" cy="233363"/>
              </a:xfrm>
              <a:custGeom>
                <a:avLst/>
                <a:gdLst>
                  <a:gd name="T0" fmla="*/ 160 w 289"/>
                  <a:gd name="T1" fmla="*/ 28 h 62"/>
                  <a:gd name="T2" fmla="*/ 287 w 289"/>
                  <a:gd name="T3" fmla="*/ 28 h 62"/>
                  <a:gd name="T4" fmla="*/ 281 w 289"/>
                  <a:gd name="T5" fmla="*/ 58 h 62"/>
                  <a:gd name="T6" fmla="*/ 220 w 289"/>
                  <a:gd name="T7" fmla="*/ 61 h 62"/>
                  <a:gd name="T8" fmla="*/ 158 w 289"/>
                  <a:gd name="T9" fmla="*/ 62 h 62"/>
                  <a:gd name="T10" fmla="*/ 39 w 289"/>
                  <a:gd name="T11" fmla="*/ 54 h 62"/>
                  <a:gd name="T12" fmla="*/ 2 w 289"/>
                  <a:gd name="T13" fmla="*/ 31 h 62"/>
                  <a:gd name="T14" fmla="*/ 55 w 289"/>
                  <a:gd name="T15" fmla="*/ 8 h 62"/>
                  <a:gd name="T16" fmla="*/ 188 w 289"/>
                  <a:gd name="T17" fmla="*/ 0 h 62"/>
                  <a:gd name="T18" fmla="*/ 289 w 289"/>
                  <a:gd name="T19" fmla="*/ 3 h 62"/>
                  <a:gd name="T20" fmla="*/ 268 w 289"/>
                  <a:gd name="T21" fmla="*/ 11 h 62"/>
                  <a:gd name="T22" fmla="*/ 185 w 289"/>
                  <a:gd name="T23" fmla="*/ 8 h 62"/>
                  <a:gd name="T24" fmla="*/ 97 w 289"/>
                  <a:gd name="T25" fmla="*/ 14 h 62"/>
                  <a:gd name="T26" fmla="*/ 61 w 289"/>
                  <a:gd name="T27" fmla="*/ 31 h 62"/>
                  <a:gd name="T28" fmla="*/ 86 w 289"/>
                  <a:gd name="T29" fmla="*/ 47 h 62"/>
                  <a:gd name="T30" fmla="*/ 168 w 289"/>
                  <a:gd name="T31" fmla="*/ 53 h 62"/>
                  <a:gd name="T32" fmla="*/ 226 w 289"/>
                  <a:gd name="T33" fmla="*/ 52 h 62"/>
                  <a:gd name="T34" fmla="*/ 230 w 289"/>
                  <a:gd name="T35" fmla="*/ 36 h 62"/>
                  <a:gd name="T36" fmla="*/ 159 w 289"/>
                  <a:gd name="T37" fmla="*/ 36 h 62"/>
                  <a:gd name="T38" fmla="*/ 160 w 289"/>
                  <a:gd name="T39" fmla="*/ 28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89" h="62">
                    <a:moveTo>
                      <a:pt x="160" y="28"/>
                    </a:moveTo>
                    <a:cubicBezTo>
                      <a:pt x="203" y="28"/>
                      <a:pt x="245" y="28"/>
                      <a:pt x="287" y="28"/>
                    </a:cubicBezTo>
                    <a:cubicBezTo>
                      <a:pt x="285" y="38"/>
                      <a:pt x="283" y="48"/>
                      <a:pt x="281" y="58"/>
                    </a:cubicBezTo>
                    <a:cubicBezTo>
                      <a:pt x="259" y="60"/>
                      <a:pt x="239" y="60"/>
                      <a:pt x="220" y="61"/>
                    </a:cubicBezTo>
                    <a:cubicBezTo>
                      <a:pt x="201" y="61"/>
                      <a:pt x="180" y="62"/>
                      <a:pt x="158" y="62"/>
                    </a:cubicBezTo>
                    <a:cubicBezTo>
                      <a:pt x="106" y="62"/>
                      <a:pt x="66" y="59"/>
                      <a:pt x="39" y="54"/>
                    </a:cubicBezTo>
                    <a:cubicBezTo>
                      <a:pt x="12" y="48"/>
                      <a:pt x="0" y="40"/>
                      <a:pt x="2" y="31"/>
                    </a:cubicBezTo>
                    <a:cubicBezTo>
                      <a:pt x="5" y="21"/>
                      <a:pt x="22" y="13"/>
                      <a:pt x="55" y="8"/>
                    </a:cubicBezTo>
                    <a:cubicBezTo>
                      <a:pt x="88" y="2"/>
                      <a:pt x="133" y="0"/>
                      <a:pt x="188" y="0"/>
                    </a:cubicBezTo>
                    <a:cubicBezTo>
                      <a:pt x="224" y="0"/>
                      <a:pt x="258" y="1"/>
                      <a:pt x="289" y="3"/>
                    </a:cubicBezTo>
                    <a:cubicBezTo>
                      <a:pt x="282" y="6"/>
                      <a:pt x="275" y="9"/>
                      <a:pt x="268" y="11"/>
                    </a:cubicBezTo>
                    <a:cubicBezTo>
                      <a:pt x="240" y="9"/>
                      <a:pt x="213" y="8"/>
                      <a:pt x="185" y="8"/>
                    </a:cubicBezTo>
                    <a:cubicBezTo>
                      <a:pt x="148" y="8"/>
                      <a:pt x="119" y="10"/>
                      <a:pt x="97" y="14"/>
                    </a:cubicBezTo>
                    <a:cubicBezTo>
                      <a:pt x="75" y="18"/>
                      <a:pt x="63" y="24"/>
                      <a:pt x="61" y="31"/>
                    </a:cubicBezTo>
                    <a:cubicBezTo>
                      <a:pt x="59" y="38"/>
                      <a:pt x="67" y="44"/>
                      <a:pt x="86" y="47"/>
                    </a:cubicBezTo>
                    <a:cubicBezTo>
                      <a:pt x="104" y="51"/>
                      <a:pt x="131" y="53"/>
                      <a:pt x="168" y="53"/>
                    </a:cubicBezTo>
                    <a:cubicBezTo>
                      <a:pt x="186" y="53"/>
                      <a:pt x="206" y="53"/>
                      <a:pt x="226" y="52"/>
                    </a:cubicBezTo>
                    <a:cubicBezTo>
                      <a:pt x="230" y="36"/>
                      <a:pt x="230" y="36"/>
                      <a:pt x="230" y="36"/>
                    </a:cubicBezTo>
                    <a:cubicBezTo>
                      <a:pt x="206" y="36"/>
                      <a:pt x="182" y="36"/>
                      <a:pt x="159" y="36"/>
                    </a:cubicBezTo>
                    <a:lnTo>
                      <a:pt x="160" y="2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6" name="Freeform 362"/>
              <p:cNvSpPr>
                <a:spLocks/>
              </p:cNvSpPr>
              <p:nvPr/>
            </p:nvSpPr>
            <p:spPr bwMode="auto">
              <a:xfrm>
                <a:off x="5318125" y="3165476"/>
                <a:ext cx="1023938" cy="230188"/>
              </a:xfrm>
              <a:custGeom>
                <a:avLst/>
                <a:gdLst>
                  <a:gd name="T0" fmla="*/ 273 w 273"/>
                  <a:gd name="T1" fmla="*/ 61 h 61"/>
                  <a:gd name="T2" fmla="*/ 216 w 273"/>
                  <a:gd name="T3" fmla="*/ 61 h 61"/>
                  <a:gd name="T4" fmla="*/ 216 w 273"/>
                  <a:gd name="T5" fmla="*/ 34 h 61"/>
                  <a:gd name="T6" fmla="*/ 57 w 273"/>
                  <a:gd name="T7" fmla="*/ 34 h 61"/>
                  <a:gd name="T8" fmla="*/ 57 w 273"/>
                  <a:gd name="T9" fmla="*/ 61 h 61"/>
                  <a:gd name="T10" fmla="*/ 0 w 273"/>
                  <a:gd name="T11" fmla="*/ 61 h 61"/>
                  <a:gd name="T12" fmla="*/ 2 w 273"/>
                  <a:gd name="T13" fmla="*/ 0 h 61"/>
                  <a:gd name="T14" fmla="*/ 58 w 273"/>
                  <a:gd name="T15" fmla="*/ 0 h 61"/>
                  <a:gd name="T16" fmla="*/ 57 w 273"/>
                  <a:gd name="T17" fmla="*/ 25 h 61"/>
                  <a:gd name="T18" fmla="*/ 216 w 273"/>
                  <a:gd name="T19" fmla="*/ 25 h 61"/>
                  <a:gd name="T20" fmla="*/ 216 w 273"/>
                  <a:gd name="T21" fmla="*/ 0 h 61"/>
                  <a:gd name="T22" fmla="*/ 272 w 273"/>
                  <a:gd name="T23" fmla="*/ 0 h 61"/>
                  <a:gd name="T24" fmla="*/ 273 w 273"/>
                  <a:gd name="T25" fmla="*/ 61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73" h="61">
                    <a:moveTo>
                      <a:pt x="273" y="61"/>
                    </a:moveTo>
                    <a:cubicBezTo>
                      <a:pt x="254" y="61"/>
                      <a:pt x="235" y="61"/>
                      <a:pt x="216" y="61"/>
                    </a:cubicBezTo>
                    <a:cubicBezTo>
                      <a:pt x="216" y="52"/>
                      <a:pt x="216" y="43"/>
                      <a:pt x="216" y="34"/>
                    </a:cubicBezTo>
                    <a:cubicBezTo>
                      <a:pt x="163" y="34"/>
                      <a:pt x="110" y="34"/>
                      <a:pt x="57" y="34"/>
                    </a:cubicBezTo>
                    <a:cubicBezTo>
                      <a:pt x="57" y="43"/>
                      <a:pt x="57" y="52"/>
                      <a:pt x="57" y="61"/>
                    </a:cubicBezTo>
                    <a:cubicBezTo>
                      <a:pt x="38" y="61"/>
                      <a:pt x="19" y="61"/>
                      <a:pt x="0" y="61"/>
                    </a:cubicBezTo>
                    <a:cubicBezTo>
                      <a:pt x="1" y="41"/>
                      <a:pt x="2" y="21"/>
                      <a:pt x="2" y="0"/>
                    </a:cubicBezTo>
                    <a:cubicBezTo>
                      <a:pt x="21" y="0"/>
                      <a:pt x="39" y="0"/>
                      <a:pt x="58" y="0"/>
                    </a:cubicBezTo>
                    <a:cubicBezTo>
                      <a:pt x="58" y="9"/>
                      <a:pt x="58" y="17"/>
                      <a:pt x="57" y="25"/>
                    </a:cubicBezTo>
                    <a:cubicBezTo>
                      <a:pt x="110" y="25"/>
                      <a:pt x="163" y="25"/>
                      <a:pt x="216" y="25"/>
                    </a:cubicBezTo>
                    <a:cubicBezTo>
                      <a:pt x="216" y="17"/>
                      <a:pt x="216" y="9"/>
                      <a:pt x="216" y="0"/>
                    </a:cubicBezTo>
                    <a:cubicBezTo>
                      <a:pt x="235" y="0"/>
                      <a:pt x="253" y="0"/>
                      <a:pt x="272" y="0"/>
                    </a:cubicBezTo>
                    <a:cubicBezTo>
                      <a:pt x="272" y="21"/>
                      <a:pt x="273" y="41"/>
                      <a:pt x="273" y="6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7" name="Freeform 363"/>
              <p:cNvSpPr>
                <a:spLocks/>
              </p:cNvSpPr>
              <p:nvPr/>
            </p:nvSpPr>
            <p:spPr bwMode="auto">
              <a:xfrm>
                <a:off x="11128375" y="3165476"/>
                <a:ext cx="512763" cy="293688"/>
              </a:xfrm>
              <a:custGeom>
                <a:avLst/>
                <a:gdLst>
                  <a:gd name="T0" fmla="*/ 40 w 137"/>
                  <a:gd name="T1" fmla="*/ 78 h 78"/>
                  <a:gd name="T2" fmla="*/ 1 w 137"/>
                  <a:gd name="T3" fmla="*/ 77 h 78"/>
                  <a:gd name="T4" fmla="*/ 0 w 137"/>
                  <a:gd name="T5" fmla="*/ 68 h 78"/>
                  <a:gd name="T6" fmla="*/ 34 w 137"/>
                  <a:gd name="T7" fmla="*/ 69 h 78"/>
                  <a:gd name="T8" fmla="*/ 79 w 137"/>
                  <a:gd name="T9" fmla="*/ 59 h 78"/>
                  <a:gd name="T10" fmla="*/ 66 w 137"/>
                  <a:gd name="T11" fmla="*/ 0 h 78"/>
                  <a:gd name="T12" fmla="*/ 123 w 137"/>
                  <a:gd name="T13" fmla="*/ 0 h 78"/>
                  <a:gd name="T14" fmla="*/ 135 w 137"/>
                  <a:gd name="T15" fmla="*/ 59 h 78"/>
                  <a:gd name="T16" fmla="*/ 113 w 137"/>
                  <a:gd name="T17" fmla="*/ 73 h 78"/>
                  <a:gd name="T18" fmla="*/ 40 w 137"/>
                  <a:gd name="T19" fmla="*/ 78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37" h="78">
                    <a:moveTo>
                      <a:pt x="40" y="78"/>
                    </a:moveTo>
                    <a:cubicBezTo>
                      <a:pt x="25" y="78"/>
                      <a:pt x="12" y="78"/>
                      <a:pt x="1" y="77"/>
                    </a:cubicBezTo>
                    <a:cubicBezTo>
                      <a:pt x="0" y="68"/>
                      <a:pt x="0" y="68"/>
                      <a:pt x="0" y="68"/>
                    </a:cubicBezTo>
                    <a:cubicBezTo>
                      <a:pt x="13" y="69"/>
                      <a:pt x="25" y="69"/>
                      <a:pt x="34" y="69"/>
                    </a:cubicBezTo>
                    <a:cubicBezTo>
                      <a:pt x="65" y="69"/>
                      <a:pt x="80" y="66"/>
                      <a:pt x="79" y="59"/>
                    </a:cubicBezTo>
                    <a:cubicBezTo>
                      <a:pt x="75" y="39"/>
                      <a:pt x="70" y="20"/>
                      <a:pt x="66" y="0"/>
                    </a:cubicBezTo>
                    <a:cubicBezTo>
                      <a:pt x="85" y="0"/>
                      <a:pt x="104" y="0"/>
                      <a:pt x="123" y="0"/>
                    </a:cubicBezTo>
                    <a:cubicBezTo>
                      <a:pt x="127" y="20"/>
                      <a:pt x="131" y="39"/>
                      <a:pt x="135" y="59"/>
                    </a:cubicBezTo>
                    <a:cubicBezTo>
                      <a:pt x="137" y="65"/>
                      <a:pt x="129" y="70"/>
                      <a:pt x="113" y="73"/>
                    </a:cubicBezTo>
                    <a:cubicBezTo>
                      <a:pt x="97" y="76"/>
                      <a:pt x="73" y="78"/>
                      <a:pt x="40" y="78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8" name="Freeform 364"/>
              <p:cNvSpPr>
                <a:spLocks/>
              </p:cNvSpPr>
              <p:nvPr/>
            </p:nvSpPr>
            <p:spPr bwMode="auto">
              <a:xfrm>
                <a:off x="16598900" y="3165476"/>
                <a:ext cx="1084263" cy="230188"/>
              </a:xfrm>
              <a:custGeom>
                <a:avLst/>
                <a:gdLst>
                  <a:gd name="T0" fmla="*/ 289 w 289"/>
                  <a:gd name="T1" fmla="*/ 61 h 61"/>
                  <a:gd name="T2" fmla="*/ 224 w 289"/>
                  <a:gd name="T3" fmla="*/ 61 h 61"/>
                  <a:gd name="T4" fmla="*/ 103 w 289"/>
                  <a:gd name="T5" fmla="*/ 33 h 61"/>
                  <a:gd name="T6" fmla="*/ 72 w 289"/>
                  <a:gd name="T7" fmla="*/ 38 h 61"/>
                  <a:gd name="T8" fmla="*/ 82 w 289"/>
                  <a:gd name="T9" fmla="*/ 61 h 61"/>
                  <a:gd name="T10" fmla="*/ 26 w 289"/>
                  <a:gd name="T11" fmla="*/ 61 h 61"/>
                  <a:gd name="T12" fmla="*/ 0 w 289"/>
                  <a:gd name="T13" fmla="*/ 0 h 61"/>
                  <a:gd name="T14" fmla="*/ 56 w 289"/>
                  <a:gd name="T15" fmla="*/ 0 h 61"/>
                  <a:gd name="T16" fmla="*/ 68 w 289"/>
                  <a:gd name="T17" fmla="*/ 29 h 61"/>
                  <a:gd name="T18" fmla="*/ 110 w 289"/>
                  <a:gd name="T19" fmla="*/ 20 h 61"/>
                  <a:gd name="T20" fmla="*/ 194 w 289"/>
                  <a:gd name="T21" fmla="*/ 0 h 61"/>
                  <a:gd name="T22" fmla="*/ 258 w 289"/>
                  <a:gd name="T23" fmla="*/ 0 h 61"/>
                  <a:gd name="T24" fmla="*/ 141 w 289"/>
                  <a:gd name="T25" fmla="*/ 27 h 61"/>
                  <a:gd name="T26" fmla="*/ 289 w 289"/>
                  <a:gd name="T27" fmla="*/ 61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89" h="61">
                    <a:moveTo>
                      <a:pt x="289" y="61"/>
                    </a:moveTo>
                    <a:cubicBezTo>
                      <a:pt x="267" y="61"/>
                      <a:pt x="246" y="61"/>
                      <a:pt x="224" y="61"/>
                    </a:cubicBezTo>
                    <a:cubicBezTo>
                      <a:pt x="184" y="52"/>
                      <a:pt x="144" y="43"/>
                      <a:pt x="103" y="33"/>
                    </a:cubicBezTo>
                    <a:cubicBezTo>
                      <a:pt x="93" y="35"/>
                      <a:pt x="83" y="36"/>
                      <a:pt x="72" y="38"/>
                    </a:cubicBezTo>
                    <a:cubicBezTo>
                      <a:pt x="75" y="46"/>
                      <a:pt x="79" y="53"/>
                      <a:pt x="82" y="61"/>
                    </a:cubicBezTo>
                    <a:cubicBezTo>
                      <a:pt x="63" y="61"/>
                      <a:pt x="44" y="61"/>
                      <a:pt x="26" y="61"/>
                    </a:cubicBezTo>
                    <a:cubicBezTo>
                      <a:pt x="17" y="41"/>
                      <a:pt x="9" y="21"/>
                      <a:pt x="0" y="0"/>
                    </a:cubicBezTo>
                    <a:cubicBezTo>
                      <a:pt x="19" y="0"/>
                      <a:pt x="38" y="0"/>
                      <a:pt x="56" y="0"/>
                    </a:cubicBezTo>
                    <a:cubicBezTo>
                      <a:pt x="60" y="10"/>
                      <a:pt x="64" y="20"/>
                      <a:pt x="68" y="29"/>
                    </a:cubicBezTo>
                    <a:cubicBezTo>
                      <a:pt x="82" y="26"/>
                      <a:pt x="96" y="23"/>
                      <a:pt x="110" y="20"/>
                    </a:cubicBezTo>
                    <a:cubicBezTo>
                      <a:pt x="138" y="13"/>
                      <a:pt x="166" y="7"/>
                      <a:pt x="194" y="0"/>
                    </a:cubicBezTo>
                    <a:cubicBezTo>
                      <a:pt x="216" y="0"/>
                      <a:pt x="237" y="0"/>
                      <a:pt x="258" y="0"/>
                    </a:cubicBezTo>
                    <a:cubicBezTo>
                      <a:pt x="204" y="13"/>
                      <a:pt x="165" y="22"/>
                      <a:pt x="141" y="27"/>
                    </a:cubicBezTo>
                    <a:cubicBezTo>
                      <a:pt x="190" y="38"/>
                      <a:pt x="240" y="49"/>
                      <a:pt x="289" y="6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9" name="Freeform 365"/>
              <p:cNvSpPr>
                <a:spLocks/>
              </p:cNvSpPr>
              <p:nvPr/>
            </p:nvSpPr>
            <p:spPr bwMode="auto">
              <a:xfrm>
                <a:off x="-20694650" y="4135438"/>
                <a:ext cx="1181100" cy="244475"/>
              </a:xfrm>
              <a:custGeom>
                <a:avLst/>
                <a:gdLst>
                  <a:gd name="T0" fmla="*/ 256 w 315"/>
                  <a:gd name="T1" fmla="*/ 65 h 65"/>
                  <a:gd name="T2" fmla="*/ 0 w 315"/>
                  <a:gd name="T3" fmla="*/ 65 h 65"/>
                  <a:gd name="T4" fmla="*/ 7 w 315"/>
                  <a:gd name="T5" fmla="*/ 57 h 65"/>
                  <a:gd name="T6" fmla="*/ 236 w 315"/>
                  <a:gd name="T7" fmla="*/ 9 h 65"/>
                  <a:gd name="T8" fmla="*/ 62 w 315"/>
                  <a:gd name="T9" fmla="*/ 9 h 65"/>
                  <a:gd name="T10" fmla="*/ 71 w 315"/>
                  <a:gd name="T11" fmla="*/ 0 h 65"/>
                  <a:gd name="T12" fmla="*/ 315 w 315"/>
                  <a:gd name="T13" fmla="*/ 0 h 65"/>
                  <a:gd name="T14" fmla="*/ 308 w 315"/>
                  <a:gd name="T15" fmla="*/ 7 h 65"/>
                  <a:gd name="T16" fmla="*/ 79 w 315"/>
                  <a:gd name="T17" fmla="*/ 55 h 65"/>
                  <a:gd name="T18" fmla="*/ 266 w 315"/>
                  <a:gd name="T19" fmla="*/ 55 h 65"/>
                  <a:gd name="T20" fmla="*/ 256 w 315"/>
                  <a:gd name="T21" fmla="*/ 6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15" h="65">
                    <a:moveTo>
                      <a:pt x="256" y="65"/>
                    </a:moveTo>
                    <a:cubicBezTo>
                      <a:pt x="171" y="65"/>
                      <a:pt x="85" y="65"/>
                      <a:pt x="0" y="65"/>
                    </a:cubicBezTo>
                    <a:cubicBezTo>
                      <a:pt x="7" y="57"/>
                      <a:pt x="7" y="57"/>
                      <a:pt x="7" y="57"/>
                    </a:cubicBezTo>
                    <a:cubicBezTo>
                      <a:pt x="84" y="41"/>
                      <a:pt x="160" y="25"/>
                      <a:pt x="236" y="9"/>
                    </a:cubicBezTo>
                    <a:cubicBezTo>
                      <a:pt x="178" y="9"/>
                      <a:pt x="120" y="9"/>
                      <a:pt x="62" y="9"/>
                    </a:cubicBezTo>
                    <a:cubicBezTo>
                      <a:pt x="71" y="0"/>
                      <a:pt x="71" y="0"/>
                      <a:pt x="71" y="0"/>
                    </a:cubicBezTo>
                    <a:cubicBezTo>
                      <a:pt x="152" y="0"/>
                      <a:pt x="234" y="0"/>
                      <a:pt x="315" y="0"/>
                    </a:cubicBezTo>
                    <a:cubicBezTo>
                      <a:pt x="308" y="7"/>
                      <a:pt x="308" y="7"/>
                      <a:pt x="308" y="7"/>
                    </a:cubicBezTo>
                    <a:cubicBezTo>
                      <a:pt x="232" y="23"/>
                      <a:pt x="156" y="40"/>
                      <a:pt x="79" y="55"/>
                    </a:cubicBezTo>
                    <a:cubicBezTo>
                      <a:pt x="141" y="55"/>
                      <a:pt x="203" y="55"/>
                      <a:pt x="266" y="55"/>
                    </a:cubicBezTo>
                    <a:lnTo>
                      <a:pt x="256" y="65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0" name="Freeform 366"/>
              <p:cNvSpPr>
                <a:spLocks/>
              </p:cNvSpPr>
              <p:nvPr/>
            </p:nvSpPr>
            <p:spPr bwMode="auto">
              <a:xfrm>
                <a:off x="-35247263" y="4481513"/>
                <a:ext cx="569913" cy="112713"/>
              </a:xfrm>
              <a:custGeom>
                <a:avLst/>
                <a:gdLst>
                  <a:gd name="T0" fmla="*/ 126 w 152"/>
                  <a:gd name="T1" fmla="*/ 21 h 30"/>
                  <a:gd name="T2" fmla="*/ 99 w 152"/>
                  <a:gd name="T3" fmla="*/ 28 h 30"/>
                  <a:gd name="T4" fmla="*/ 47 w 152"/>
                  <a:gd name="T5" fmla="*/ 30 h 30"/>
                  <a:gd name="T6" fmla="*/ 0 w 152"/>
                  <a:gd name="T7" fmla="*/ 28 h 30"/>
                  <a:gd name="T8" fmla="*/ 8 w 152"/>
                  <a:gd name="T9" fmla="*/ 23 h 30"/>
                  <a:gd name="T10" fmla="*/ 56 w 152"/>
                  <a:gd name="T11" fmla="*/ 25 h 30"/>
                  <a:gd name="T12" fmla="*/ 92 w 152"/>
                  <a:gd name="T13" fmla="*/ 22 h 30"/>
                  <a:gd name="T14" fmla="*/ 91 w 152"/>
                  <a:gd name="T15" fmla="*/ 20 h 30"/>
                  <a:gd name="T16" fmla="*/ 83 w 152"/>
                  <a:gd name="T17" fmla="*/ 18 h 30"/>
                  <a:gd name="T18" fmla="*/ 64 w 152"/>
                  <a:gd name="T19" fmla="*/ 17 h 30"/>
                  <a:gd name="T20" fmla="*/ 33 w 152"/>
                  <a:gd name="T21" fmla="*/ 13 h 30"/>
                  <a:gd name="T22" fmla="*/ 31 w 152"/>
                  <a:gd name="T23" fmla="*/ 8 h 30"/>
                  <a:gd name="T24" fmla="*/ 56 w 152"/>
                  <a:gd name="T25" fmla="*/ 2 h 30"/>
                  <a:gd name="T26" fmla="*/ 103 w 152"/>
                  <a:gd name="T27" fmla="*/ 0 h 30"/>
                  <a:gd name="T28" fmla="*/ 152 w 152"/>
                  <a:gd name="T29" fmla="*/ 2 h 30"/>
                  <a:gd name="T30" fmla="*/ 135 w 152"/>
                  <a:gd name="T31" fmla="*/ 7 h 30"/>
                  <a:gd name="T32" fmla="*/ 95 w 152"/>
                  <a:gd name="T33" fmla="*/ 5 h 30"/>
                  <a:gd name="T34" fmla="*/ 64 w 152"/>
                  <a:gd name="T35" fmla="*/ 7 h 30"/>
                  <a:gd name="T36" fmla="*/ 68 w 152"/>
                  <a:gd name="T37" fmla="*/ 10 h 30"/>
                  <a:gd name="T38" fmla="*/ 94 w 152"/>
                  <a:gd name="T39" fmla="*/ 12 h 30"/>
                  <a:gd name="T40" fmla="*/ 118 w 152"/>
                  <a:gd name="T41" fmla="*/ 15 h 30"/>
                  <a:gd name="T42" fmla="*/ 127 w 152"/>
                  <a:gd name="T43" fmla="*/ 17 h 30"/>
                  <a:gd name="T44" fmla="*/ 126 w 152"/>
                  <a:gd name="T45" fmla="*/ 21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52" h="30">
                    <a:moveTo>
                      <a:pt x="126" y="21"/>
                    </a:moveTo>
                    <a:cubicBezTo>
                      <a:pt x="126" y="21"/>
                      <a:pt x="112" y="26"/>
                      <a:pt x="99" y="28"/>
                    </a:cubicBezTo>
                    <a:cubicBezTo>
                      <a:pt x="85" y="29"/>
                      <a:pt x="68" y="30"/>
                      <a:pt x="47" y="30"/>
                    </a:cubicBezTo>
                    <a:cubicBezTo>
                      <a:pt x="26" y="30"/>
                      <a:pt x="10" y="29"/>
                      <a:pt x="0" y="28"/>
                    </a:cubicBezTo>
                    <a:cubicBezTo>
                      <a:pt x="8" y="23"/>
                      <a:pt x="8" y="23"/>
                      <a:pt x="8" y="23"/>
                    </a:cubicBezTo>
                    <a:cubicBezTo>
                      <a:pt x="24" y="24"/>
                      <a:pt x="40" y="25"/>
                      <a:pt x="56" y="25"/>
                    </a:cubicBezTo>
                    <a:cubicBezTo>
                      <a:pt x="76" y="25"/>
                      <a:pt x="92" y="22"/>
                      <a:pt x="92" y="22"/>
                    </a:cubicBezTo>
                    <a:cubicBezTo>
                      <a:pt x="91" y="20"/>
                      <a:pt x="91" y="20"/>
                      <a:pt x="91" y="20"/>
                    </a:cubicBezTo>
                    <a:cubicBezTo>
                      <a:pt x="83" y="18"/>
                      <a:pt x="83" y="18"/>
                      <a:pt x="83" y="18"/>
                    </a:cubicBezTo>
                    <a:cubicBezTo>
                      <a:pt x="83" y="18"/>
                      <a:pt x="72" y="17"/>
                      <a:pt x="64" y="17"/>
                    </a:cubicBezTo>
                    <a:cubicBezTo>
                      <a:pt x="47" y="15"/>
                      <a:pt x="33" y="13"/>
                      <a:pt x="33" y="13"/>
                    </a:cubicBezTo>
                    <a:cubicBezTo>
                      <a:pt x="31" y="8"/>
                      <a:pt x="31" y="8"/>
                      <a:pt x="31" y="8"/>
                    </a:cubicBezTo>
                    <a:cubicBezTo>
                      <a:pt x="31" y="8"/>
                      <a:pt x="43" y="3"/>
                      <a:pt x="56" y="2"/>
                    </a:cubicBezTo>
                    <a:cubicBezTo>
                      <a:pt x="69" y="1"/>
                      <a:pt x="85" y="0"/>
                      <a:pt x="103" y="0"/>
                    </a:cubicBezTo>
                    <a:cubicBezTo>
                      <a:pt x="122" y="0"/>
                      <a:pt x="138" y="1"/>
                      <a:pt x="152" y="2"/>
                    </a:cubicBezTo>
                    <a:cubicBezTo>
                      <a:pt x="146" y="3"/>
                      <a:pt x="135" y="7"/>
                      <a:pt x="135" y="7"/>
                    </a:cubicBezTo>
                    <a:cubicBezTo>
                      <a:pt x="120" y="5"/>
                      <a:pt x="106" y="5"/>
                      <a:pt x="95" y="5"/>
                    </a:cubicBezTo>
                    <a:cubicBezTo>
                      <a:pt x="77" y="5"/>
                      <a:pt x="64" y="7"/>
                      <a:pt x="64" y="7"/>
                    </a:cubicBezTo>
                    <a:cubicBezTo>
                      <a:pt x="68" y="10"/>
                      <a:pt x="68" y="10"/>
                      <a:pt x="68" y="10"/>
                    </a:cubicBezTo>
                    <a:cubicBezTo>
                      <a:pt x="68" y="10"/>
                      <a:pt x="80" y="11"/>
                      <a:pt x="94" y="12"/>
                    </a:cubicBezTo>
                    <a:cubicBezTo>
                      <a:pt x="105" y="13"/>
                      <a:pt x="118" y="15"/>
                      <a:pt x="118" y="15"/>
                    </a:cubicBezTo>
                    <a:cubicBezTo>
                      <a:pt x="127" y="17"/>
                      <a:pt x="127" y="17"/>
                      <a:pt x="127" y="17"/>
                    </a:cubicBezTo>
                    <a:lnTo>
                      <a:pt x="126" y="21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1" name="Freeform 367"/>
              <p:cNvSpPr>
                <a:spLocks/>
              </p:cNvSpPr>
              <p:nvPr/>
            </p:nvSpPr>
            <p:spPr bwMode="auto">
              <a:xfrm>
                <a:off x="-34688463" y="4440238"/>
                <a:ext cx="668338" cy="150813"/>
              </a:xfrm>
              <a:custGeom>
                <a:avLst/>
                <a:gdLst>
                  <a:gd name="T0" fmla="*/ 138 w 178"/>
                  <a:gd name="T1" fmla="*/ 40 h 40"/>
                  <a:gd name="T2" fmla="*/ 105 w 178"/>
                  <a:gd name="T3" fmla="*/ 40 h 40"/>
                  <a:gd name="T4" fmla="*/ 132 w 178"/>
                  <a:gd name="T5" fmla="*/ 23 h 40"/>
                  <a:gd name="T6" fmla="*/ 132 w 178"/>
                  <a:gd name="T7" fmla="*/ 18 h 40"/>
                  <a:gd name="T8" fmla="*/ 111 w 178"/>
                  <a:gd name="T9" fmla="*/ 16 h 40"/>
                  <a:gd name="T10" fmla="*/ 77 w 178"/>
                  <a:gd name="T11" fmla="*/ 18 h 40"/>
                  <a:gd name="T12" fmla="*/ 55 w 178"/>
                  <a:gd name="T13" fmla="*/ 26 h 40"/>
                  <a:gd name="T14" fmla="*/ 33 w 178"/>
                  <a:gd name="T15" fmla="*/ 40 h 40"/>
                  <a:gd name="T16" fmla="*/ 0 w 178"/>
                  <a:gd name="T17" fmla="*/ 40 h 40"/>
                  <a:gd name="T18" fmla="*/ 62 w 178"/>
                  <a:gd name="T19" fmla="*/ 0 h 40"/>
                  <a:gd name="T20" fmla="*/ 95 w 178"/>
                  <a:gd name="T21" fmla="*/ 0 h 40"/>
                  <a:gd name="T22" fmla="*/ 80 w 178"/>
                  <a:gd name="T23" fmla="*/ 10 h 40"/>
                  <a:gd name="T24" fmla="*/ 70 w 178"/>
                  <a:gd name="T25" fmla="*/ 15 h 40"/>
                  <a:gd name="T26" fmla="*/ 72 w 178"/>
                  <a:gd name="T27" fmla="*/ 15 h 40"/>
                  <a:gd name="T28" fmla="*/ 96 w 178"/>
                  <a:gd name="T29" fmla="*/ 12 h 40"/>
                  <a:gd name="T30" fmla="*/ 126 w 178"/>
                  <a:gd name="T31" fmla="*/ 11 h 40"/>
                  <a:gd name="T32" fmla="*/ 167 w 178"/>
                  <a:gd name="T33" fmla="*/ 22 h 40"/>
                  <a:gd name="T34" fmla="*/ 138 w 178"/>
                  <a:gd name="T3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78" h="40">
                    <a:moveTo>
                      <a:pt x="138" y="40"/>
                    </a:moveTo>
                    <a:cubicBezTo>
                      <a:pt x="127" y="40"/>
                      <a:pt x="116" y="40"/>
                      <a:pt x="105" y="40"/>
                    </a:cubicBezTo>
                    <a:cubicBezTo>
                      <a:pt x="114" y="34"/>
                      <a:pt x="123" y="29"/>
                      <a:pt x="132" y="23"/>
                    </a:cubicBezTo>
                    <a:cubicBezTo>
                      <a:pt x="132" y="18"/>
                      <a:pt x="132" y="18"/>
                      <a:pt x="132" y="18"/>
                    </a:cubicBezTo>
                    <a:cubicBezTo>
                      <a:pt x="132" y="18"/>
                      <a:pt x="122" y="16"/>
                      <a:pt x="111" y="16"/>
                    </a:cubicBezTo>
                    <a:cubicBezTo>
                      <a:pt x="97" y="16"/>
                      <a:pt x="86" y="17"/>
                      <a:pt x="77" y="18"/>
                    </a:cubicBezTo>
                    <a:cubicBezTo>
                      <a:pt x="68" y="20"/>
                      <a:pt x="55" y="26"/>
                      <a:pt x="55" y="26"/>
                    </a:cubicBezTo>
                    <a:cubicBezTo>
                      <a:pt x="48" y="30"/>
                      <a:pt x="41" y="36"/>
                      <a:pt x="33" y="40"/>
                    </a:cubicBezTo>
                    <a:cubicBezTo>
                      <a:pt x="22" y="40"/>
                      <a:pt x="11" y="40"/>
                      <a:pt x="0" y="40"/>
                    </a:cubicBezTo>
                    <a:cubicBezTo>
                      <a:pt x="21" y="27"/>
                      <a:pt x="41" y="13"/>
                      <a:pt x="62" y="0"/>
                    </a:cubicBezTo>
                    <a:cubicBezTo>
                      <a:pt x="73" y="0"/>
                      <a:pt x="84" y="0"/>
                      <a:pt x="95" y="0"/>
                    </a:cubicBezTo>
                    <a:cubicBezTo>
                      <a:pt x="80" y="10"/>
                      <a:pt x="80" y="10"/>
                      <a:pt x="80" y="10"/>
                    </a:cubicBezTo>
                    <a:cubicBezTo>
                      <a:pt x="70" y="15"/>
                      <a:pt x="70" y="15"/>
                      <a:pt x="70" y="15"/>
                    </a:cubicBezTo>
                    <a:cubicBezTo>
                      <a:pt x="72" y="15"/>
                      <a:pt x="72" y="15"/>
                      <a:pt x="72" y="15"/>
                    </a:cubicBezTo>
                    <a:cubicBezTo>
                      <a:pt x="79" y="14"/>
                      <a:pt x="87" y="13"/>
                      <a:pt x="96" y="12"/>
                    </a:cubicBezTo>
                    <a:cubicBezTo>
                      <a:pt x="105" y="11"/>
                      <a:pt x="115" y="11"/>
                      <a:pt x="126" y="11"/>
                    </a:cubicBezTo>
                    <a:cubicBezTo>
                      <a:pt x="164" y="11"/>
                      <a:pt x="178" y="14"/>
                      <a:pt x="167" y="22"/>
                    </a:cubicBezTo>
                    <a:cubicBezTo>
                      <a:pt x="157" y="28"/>
                      <a:pt x="148" y="34"/>
                      <a:pt x="138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2" name="Freeform 368"/>
              <p:cNvSpPr>
                <a:spLocks noEditPoints="1"/>
              </p:cNvSpPr>
              <p:nvPr/>
            </p:nvSpPr>
            <p:spPr bwMode="auto">
              <a:xfrm>
                <a:off x="-33994725" y="4440238"/>
                <a:ext cx="338138" cy="150813"/>
              </a:xfrm>
              <a:custGeom>
                <a:avLst/>
                <a:gdLst>
                  <a:gd name="T0" fmla="*/ 53 w 90"/>
                  <a:gd name="T1" fmla="*/ 4 h 40"/>
                  <a:gd name="T2" fmla="*/ 62 w 90"/>
                  <a:gd name="T3" fmla="*/ 1 h 40"/>
                  <a:gd name="T4" fmla="*/ 77 w 90"/>
                  <a:gd name="T5" fmla="*/ 0 h 40"/>
                  <a:gd name="T6" fmla="*/ 89 w 90"/>
                  <a:gd name="T7" fmla="*/ 1 h 40"/>
                  <a:gd name="T8" fmla="*/ 90 w 90"/>
                  <a:gd name="T9" fmla="*/ 4 h 40"/>
                  <a:gd name="T10" fmla="*/ 82 w 90"/>
                  <a:gd name="T11" fmla="*/ 6 h 40"/>
                  <a:gd name="T12" fmla="*/ 66 w 90"/>
                  <a:gd name="T13" fmla="*/ 7 h 40"/>
                  <a:gd name="T14" fmla="*/ 54 w 90"/>
                  <a:gd name="T15" fmla="*/ 6 h 40"/>
                  <a:gd name="T16" fmla="*/ 53 w 90"/>
                  <a:gd name="T17" fmla="*/ 4 h 40"/>
                  <a:gd name="T18" fmla="*/ 33 w 90"/>
                  <a:gd name="T19" fmla="*/ 40 h 40"/>
                  <a:gd name="T20" fmla="*/ 0 w 90"/>
                  <a:gd name="T21" fmla="*/ 40 h 40"/>
                  <a:gd name="T22" fmla="*/ 43 w 90"/>
                  <a:gd name="T23" fmla="*/ 12 h 40"/>
                  <a:gd name="T24" fmla="*/ 76 w 90"/>
                  <a:gd name="T25" fmla="*/ 12 h 40"/>
                  <a:gd name="T26" fmla="*/ 33 w 90"/>
                  <a:gd name="T27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0" h="40">
                    <a:moveTo>
                      <a:pt x="53" y="4"/>
                    </a:moveTo>
                    <a:cubicBezTo>
                      <a:pt x="62" y="1"/>
                      <a:pt x="62" y="1"/>
                      <a:pt x="62" y="1"/>
                    </a:cubicBezTo>
                    <a:cubicBezTo>
                      <a:pt x="62" y="1"/>
                      <a:pt x="71" y="0"/>
                      <a:pt x="77" y="0"/>
                    </a:cubicBezTo>
                    <a:cubicBezTo>
                      <a:pt x="89" y="1"/>
                      <a:pt x="89" y="1"/>
                      <a:pt x="89" y="1"/>
                    </a:cubicBezTo>
                    <a:cubicBezTo>
                      <a:pt x="90" y="4"/>
                      <a:pt x="90" y="4"/>
                      <a:pt x="90" y="4"/>
                    </a:cubicBezTo>
                    <a:cubicBezTo>
                      <a:pt x="82" y="6"/>
                      <a:pt x="82" y="6"/>
                      <a:pt x="82" y="6"/>
                    </a:cubicBezTo>
                    <a:cubicBezTo>
                      <a:pt x="66" y="7"/>
                      <a:pt x="66" y="7"/>
                      <a:pt x="66" y="7"/>
                    </a:cubicBezTo>
                    <a:cubicBezTo>
                      <a:pt x="54" y="6"/>
                      <a:pt x="54" y="6"/>
                      <a:pt x="54" y="6"/>
                    </a:cubicBezTo>
                    <a:lnTo>
                      <a:pt x="53" y="4"/>
                    </a:lnTo>
                    <a:close/>
                    <a:moveTo>
                      <a:pt x="33" y="40"/>
                    </a:moveTo>
                    <a:cubicBezTo>
                      <a:pt x="22" y="40"/>
                      <a:pt x="11" y="40"/>
                      <a:pt x="0" y="40"/>
                    </a:cubicBezTo>
                    <a:cubicBezTo>
                      <a:pt x="14" y="31"/>
                      <a:pt x="29" y="21"/>
                      <a:pt x="43" y="12"/>
                    </a:cubicBezTo>
                    <a:cubicBezTo>
                      <a:pt x="54" y="12"/>
                      <a:pt x="65" y="12"/>
                      <a:pt x="76" y="12"/>
                    </a:cubicBezTo>
                    <a:cubicBezTo>
                      <a:pt x="62" y="21"/>
                      <a:pt x="48" y="31"/>
                      <a:pt x="33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3" name="Freeform 369"/>
              <p:cNvSpPr>
                <a:spLocks/>
              </p:cNvSpPr>
              <p:nvPr/>
            </p:nvSpPr>
            <p:spPr bwMode="auto">
              <a:xfrm>
                <a:off x="-33664525" y="4435476"/>
                <a:ext cx="547688" cy="155575"/>
              </a:xfrm>
              <a:custGeom>
                <a:avLst/>
                <a:gdLst>
                  <a:gd name="T0" fmla="*/ 108 w 146"/>
                  <a:gd name="T1" fmla="*/ 17 h 41"/>
                  <a:gd name="T2" fmla="*/ 69 w 146"/>
                  <a:gd name="T3" fmla="*/ 17 h 41"/>
                  <a:gd name="T4" fmla="*/ 33 w 146"/>
                  <a:gd name="T5" fmla="*/ 41 h 41"/>
                  <a:gd name="T6" fmla="*/ 0 w 146"/>
                  <a:gd name="T7" fmla="*/ 41 h 41"/>
                  <a:gd name="T8" fmla="*/ 36 w 146"/>
                  <a:gd name="T9" fmla="*/ 17 h 41"/>
                  <a:gd name="T10" fmla="*/ 10 w 146"/>
                  <a:gd name="T11" fmla="*/ 17 h 41"/>
                  <a:gd name="T12" fmla="*/ 15 w 146"/>
                  <a:gd name="T13" fmla="*/ 14 h 41"/>
                  <a:gd name="T14" fmla="*/ 43 w 146"/>
                  <a:gd name="T15" fmla="*/ 12 h 41"/>
                  <a:gd name="T16" fmla="*/ 46 w 146"/>
                  <a:gd name="T17" fmla="*/ 10 h 41"/>
                  <a:gd name="T18" fmla="*/ 70 w 146"/>
                  <a:gd name="T19" fmla="*/ 3 h 41"/>
                  <a:gd name="T20" fmla="*/ 114 w 146"/>
                  <a:gd name="T21" fmla="*/ 0 h 41"/>
                  <a:gd name="T22" fmla="*/ 146 w 146"/>
                  <a:gd name="T23" fmla="*/ 1 h 41"/>
                  <a:gd name="T24" fmla="*/ 131 w 146"/>
                  <a:gd name="T25" fmla="*/ 6 h 41"/>
                  <a:gd name="T26" fmla="*/ 108 w 146"/>
                  <a:gd name="T27" fmla="*/ 5 h 41"/>
                  <a:gd name="T28" fmla="*/ 90 w 146"/>
                  <a:gd name="T29" fmla="*/ 7 h 41"/>
                  <a:gd name="T30" fmla="*/ 79 w 146"/>
                  <a:gd name="T31" fmla="*/ 11 h 41"/>
                  <a:gd name="T32" fmla="*/ 76 w 146"/>
                  <a:gd name="T33" fmla="*/ 13 h 41"/>
                  <a:gd name="T34" fmla="*/ 115 w 146"/>
                  <a:gd name="T35" fmla="*/ 13 h 41"/>
                  <a:gd name="T36" fmla="*/ 108 w 146"/>
                  <a:gd name="T37" fmla="*/ 17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46" h="41">
                    <a:moveTo>
                      <a:pt x="108" y="17"/>
                    </a:moveTo>
                    <a:cubicBezTo>
                      <a:pt x="95" y="17"/>
                      <a:pt x="82" y="17"/>
                      <a:pt x="69" y="17"/>
                    </a:cubicBezTo>
                    <a:cubicBezTo>
                      <a:pt x="57" y="25"/>
                      <a:pt x="45" y="33"/>
                      <a:pt x="33" y="41"/>
                    </a:cubicBezTo>
                    <a:cubicBezTo>
                      <a:pt x="22" y="41"/>
                      <a:pt x="11" y="41"/>
                      <a:pt x="0" y="41"/>
                    </a:cubicBezTo>
                    <a:cubicBezTo>
                      <a:pt x="12" y="33"/>
                      <a:pt x="24" y="25"/>
                      <a:pt x="36" y="17"/>
                    </a:cubicBezTo>
                    <a:cubicBezTo>
                      <a:pt x="27" y="17"/>
                      <a:pt x="19" y="17"/>
                      <a:pt x="10" y="17"/>
                    </a:cubicBezTo>
                    <a:cubicBezTo>
                      <a:pt x="15" y="14"/>
                      <a:pt x="15" y="14"/>
                      <a:pt x="15" y="14"/>
                    </a:cubicBezTo>
                    <a:cubicBezTo>
                      <a:pt x="24" y="14"/>
                      <a:pt x="34" y="13"/>
                      <a:pt x="43" y="12"/>
                    </a:cubicBezTo>
                    <a:cubicBezTo>
                      <a:pt x="46" y="10"/>
                      <a:pt x="46" y="10"/>
                      <a:pt x="46" y="10"/>
                    </a:cubicBezTo>
                    <a:cubicBezTo>
                      <a:pt x="46" y="10"/>
                      <a:pt x="59" y="5"/>
                      <a:pt x="70" y="3"/>
                    </a:cubicBezTo>
                    <a:cubicBezTo>
                      <a:pt x="81" y="1"/>
                      <a:pt x="96" y="0"/>
                      <a:pt x="114" y="0"/>
                    </a:cubicBezTo>
                    <a:cubicBezTo>
                      <a:pt x="125" y="0"/>
                      <a:pt x="136" y="1"/>
                      <a:pt x="146" y="1"/>
                    </a:cubicBezTo>
                    <a:cubicBezTo>
                      <a:pt x="131" y="6"/>
                      <a:pt x="131" y="6"/>
                      <a:pt x="131" y="6"/>
                    </a:cubicBezTo>
                    <a:cubicBezTo>
                      <a:pt x="123" y="6"/>
                      <a:pt x="116" y="5"/>
                      <a:pt x="108" y="5"/>
                    </a:cubicBezTo>
                    <a:cubicBezTo>
                      <a:pt x="101" y="5"/>
                      <a:pt x="90" y="7"/>
                      <a:pt x="90" y="7"/>
                    </a:cubicBezTo>
                    <a:cubicBezTo>
                      <a:pt x="79" y="11"/>
                      <a:pt x="79" y="11"/>
                      <a:pt x="79" y="11"/>
                    </a:cubicBezTo>
                    <a:cubicBezTo>
                      <a:pt x="76" y="13"/>
                      <a:pt x="76" y="13"/>
                      <a:pt x="76" y="13"/>
                    </a:cubicBezTo>
                    <a:cubicBezTo>
                      <a:pt x="89" y="13"/>
                      <a:pt x="102" y="13"/>
                      <a:pt x="115" y="13"/>
                    </a:cubicBezTo>
                    <a:lnTo>
                      <a:pt x="108" y="17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4" name="Freeform 370"/>
              <p:cNvSpPr>
                <a:spLocks/>
              </p:cNvSpPr>
              <p:nvPr/>
            </p:nvSpPr>
            <p:spPr bwMode="auto">
              <a:xfrm>
                <a:off x="-33270825" y="4459288"/>
                <a:ext cx="438150" cy="134938"/>
              </a:xfrm>
              <a:custGeom>
                <a:avLst/>
                <a:gdLst>
                  <a:gd name="T0" fmla="*/ 58 w 117"/>
                  <a:gd name="T1" fmla="*/ 31 h 36"/>
                  <a:gd name="T2" fmla="*/ 84 w 117"/>
                  <a:gd name="T3" fmla="*/ 30 h 36"/>
                  <a:gd name="T4" fmla="*/ 77 w 117"/>
                  <a:gd name="T5" fmla="*/ 35 h 36"/>
                  <a:gd name="T6" fmla="*/ 62 w 117"/>
                  <a:gd name="T7" fmla="*/ 36 h 36"/>
                  <a:gd name="T8" fmla="*/ 43 w 117"/>
                  <a:gd name="T9" fmla="*/ 36 h 36"/>
                  <a:gd name="T10" fmla="*/ 9 w 117"/>
                  <a:gd name="T11" fmla="*/ 27 h 36"/>
                  <a:gd name="T12" fmla="*/ 32 w 117"/>
                  <a:gd name="T13" fmla="*/ 11 h 36"/>
                  <a:gd name="T14" fmla="*/ 11 w 117"/>
                  <a:gd name="T15" fmla="*/ 11 h 36"/>
                  <a:gd name="T16" fmla="*/ 15 w 117"/>
                  <a:gd name="T17" fmla="*/ 8 h 36"/>
                  <a:gd name="T18" fmla="*/ 41 w 117"/>
                  <a:gd name="T19" fmla="*/ 6 h 36"/>
                  <a:gd name="T20" fmla="*/ 62 w 117"/>
                  <a:gd name="T21" fmla="*/ 0 h 36"/>
                  <a:gd name="T22" fmla="*/ 82 w 117"/>
                  <a:gd name="T23" fmla="*/ 0 h 36"/>
                  <a:gd name="T24" fmla="*/ 73 w 117"/>
                  <a:gd name="T25" fmla="*/ 7 h 36"/>
                  <a:gd name="T26" fmla="*/ 117 w 117"/>
                  <a:gd name="T27" fmla="*/ 7 h 36"/>
                  <a:gd name="T28" fmla="*/ 110 w 117"/>
                  <a:gd name="T29" fmla="*/ 11 h 36"/>
                  <a:gd name="T30" fmla="*/ 66 w 117"/>
                  <a:gd name="T31" fmla="*/ 11 h 36"/>
                  <a:gd name="T32" fmla="*/ 43 w 117"/>
                  <a:gd name="T33" fmla="*/ 27 h 36"/>
                  <a:gd name="T34" fmla="*/ 44 w 117"/>
                  <a:gd name="T35" fmla="*/ 30 h 36"/>
                  <a:gd name="T36" fmla="*/ 58 w 117"/>
                  <a:gd name="T37" fmla="*/ 31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17" h="36">
                    <a:moveTo>
                      <a:pt x="58" y="31"/>
                    </a:moveTo>
                    <a:cubicBezTo>
                      <a:pt x="66" y="31"/>
                      <a:pt x="75" y="31"/>
                      <a:pt x="84" y="30"/>
                    </a:cubicBezTo>
                    <a:cubicBezTo>
                      <a:pt x="77" y="35"/>
                      <a:pt x="77" y="35"/>
                      <a:pt x="77" y="35"/>
                    </a:cubicBezTo>
                    <a:cubicBezTo>
                      <a:pt x="77" y="35"/>
                      <a:pt x="68" y="35"/>
                      <a:pt x="62" y="36"/>
                    </a:cubicBezTo>
                    <a:cubicBezTo>
                      <a:pt x="56" y="36"/>
                      <a:pt x="49" y="36"/>
                      <a:pt x="43" y="36"/>
                    </a:cubicBezTo>
                    <a:cubicBezTo>
                      <a:pt x="11" y="36"/>
                      <a:pt x="0" y="33"/>
                      <a:pt x="9" y="27"/>
                    </a:cubicBezTo>
                    <a:cubicBezTo>
                      <a:pt x="17" y="21"/>
                      <a:pt x="25" y="16"/>
                      <a:pt x="32" y="11"/>
                    </a:cubicBezTo>
                    <a:cubicBezTo>
                      <a:pt x="25" y="11"/>
                      <a:pt x="18" y="11"/>
                      <a:pt x="11" y="11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24" y="8"/>
                      <a:pt x="33" y="7"/>
                      <a:pt x="41" y="6"/>
                    </a:cubicBezTo>
                    <a:cubicBezTo>
                      <a:pt x="48" y="4"/>
                      <a:pt x="55" y="2"/>
                      <a:pt x="62" y="0"/>
                    </a:cubicBezTo>
                    <a:cubicBezTo>
                      <a:pt x="68" y="0"/>
                      <a:pt x="75" y="0"/>
                      <a:pt x="82" y="0"/>
                    </a:cubicBezTo>
                    <a:cubicBezTo>
                      <a:pt x="73" y="7"/>
                      <a:pt x="73" y="7"/>
                      <a:pt x="73" y="7"/>
                    </a:cubicBezTo>
                    <a:cubicBezTo>
                      <a:pt x="88" y="7"/>
                      <a:pt x="102" y="7"/>
                      <a:pt x="117" y="7"/>
                    </a:cubicBezTo>
                    <a:cubicBezTo>
                      <a:pt x="110" y="11"/>
                      <a:pt x="110" y="11"/>
                      <a:pt x="110" y="11"/>
                    </a:cubicBezTo>
                    <a:cubicBezTo>
                      <a:pt x="96" y="11"/>
                      <a:pt x="81" y="11"/>
                      <a:pt x="66" y="11"/>
                    </a:cubicBezTo>
                    <a:cubicBezTo>
                      <a:pt x="58" y="16"/>
                      <a:pt x="51" y="21"/>
                      <a:pt x="43" y="27"/>
                    </a:cubicBezTo>
                    <a:cubicBezTo>
                      <a:pt x="44" y="30"/>
                      <a:pt x="44" y="30"/>
                      <a:pt x="44" y="30"/>
                    </a:cubicBezTo>
                    <a:cubicBezTo>
                      <a:pt x="44" y="30"/>
                      <a:pt x="52" y="31"/>
                      <a:pt x="58" y="3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5" name="Freeform 371"/>
              <p:cNvSpPr>
                <a:spLocks/>
              </p:cNvSpPr>
              <p:nvPr/>
            </p:nvSpPr>
            <p:spPr bwMode="auto">
              <a:xfrm>
                <a:off x="44938950" y="4481513"/>
                <a:ext cx="512763" cy="112713"/>
              </a:xfrm>
              <a:custGeom>
                <a:avLst/>
                <a:gdLst>
                  <a:gd name="T0" fmla="*/ 136 w 137"/>
                  <a:gd name="T1" fmla="*/ 21 h 30"/>
                  <a:gd name="T2" fmla="*/ 128 w 137"/>
                  <a:gd name="T3" fmla="*/ 28 h 30"/>
                  <a:gd name="T4" fmla="*/ 84 w 137"/>
                  <a:gd name="T5" fmla="*/ 30 h 30"/>
                  <a:gd name="T6" fmla="*/ 31 w 137"/>
                  <a:gd name="T7" fmla="*/ 28 h 30"/>
                  <a:gd name="T8" fmla="*/ 23 w 137"/>
                  <a:gd name="T9" fmla="*/ 23 h 30"/>
                  <a:gd name="T10" fmla="*/ 78 w 137"/>
                  <a:gd name="T11" fmla="*/ 25 h 30"/>
                  <a:gd name="T12" fmla="*/ 104 w 137"/>
                  <a:gd name="T13" fmla="*/ 22 h 30"/>
                  <a:gd name="T14" fmla="*/ 97 w 137"/>
                  <a:gd name="T15" fmla="*/ 20 h 30"/>
                  <a:gd name="T16" fmla="*/ 84 w 137"/>
                  <a:gd name="T17" fmla="*/ 18 h 30"/>
                  <a:gd name="T18" fmla="*/ 60 w 137"/>
                  <a:gd name="T19" fmla="*/ 17 h 30"/>
                  <a:gd name="T20" fmla="*/ 18 w 137"/>
                  <a:gd name="T21" fmla="*/ 13 h 30"/>
                  <a:gd name="T22" fmla="*/ 1 w 137"/>
                  <a:gd name="T23" fmla="*/ 8 h 30"/>
                  <a:gd name="T24" fmla="*/ 8 w 137"/>
                  <a:gd name="T25" fmla="*/ 2 h 30"/>
                  <a:gd name="T26" fmla="*/ 49 w 137"/>
                  <a:gd name="T27" fmla="*/ 0 h 30"/>
                  <a:gd name="T28" fmla="*/ 105 w 137"/>
                  <a:gd name="T29" fmla="*/ 2 h 30"/>
                  <a:gd name="T30" fmla="*/ 101 w 137"/>
                  <a:gd name="T31" fmla="*/ 7 h 30"/>
                  <a:gd name="T32" fmla="*/ 55 w 137"/>
                  <a:gd name="T33" fmla="*/ 5 h 30"/>
                  <a:gd name="T34" fmla="*/ 33 w 137"/>
                  <a:gd name="T35" fmla="*/ 7 h 30"/>
                  <a:gd name="T36" fmla="*/ 43 w 137"/>
                  <a:gd name="T37" fmla="*/ 10 h 30"/>
                  <a:gd name="T38" fmla="*/ 77 w 137"/>
                  <a:gd name="T39" fmla="*/ 12 h 30"/>
                  <a:gd name="T40" fmla="*/ 109 w 137"/>
                  <a:gd name="T41" fmla="*/ 15 h 30"/>
                  <a:gd name="T42" fmla="*/ 126 w 137"/>
                  <a:gd name="T43" fmla="*/ 17 h 30"/>
                  <a:gd name="T44" fmla="*/ 136 w 137"/>
                  <a:gd name="T45" fmla="*/ 21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7" h="30">
                    <a:moveTo>
                      <a:pt x="136" y="21"/>
                    </a:moveTo>
                    <a:cubicBezTo>
                      <a:pt x="136" y="21"/>
                      <a:pt x="137" y="26"/>
                      <a:pt x="128" y="28"/>
                    </a:cubicBezTo>
                    <a:cubicBezTo>
                      <a:pt x="119" y="29"/>
                      <a:pt x="105" y="30"/>
                      <a:pt x="84" y="30"/>
                    </a:cubicBezTo>
                    <a:cubicBezTo>
                      <a:pt x="63" y="30"/>
                      <a:pt x="45" y="29"/>
                      <a:pt x="31" y="28"/>
                    </a:cubicBezTo>
                    <a:cubicBezTo>
                      <a:pt x="23" y="23"/>
                      <a:pt x="23" y="23"/>
                      <a:pt x="23" y="23"/>
                    </a:cubicBezTo>
                    <a:cubicBezTo>
                      <a:pt x="44" y="24"/>
                      <a:pt x="62" y="25"/>
                      <a:pt x="78" y="25"/>
                    </a:cubicBezTo>
                    <a:cubicBezTo>
                      <a:pt x="98" y="25"/>
                      <a:pt x="104" y="22"/>
                      <a:pt x="104" y="22"/>
                    </a:cubicBezTo>
                    <a:cubicBezTo>
                      <a:pt x="97" y="20"/>
                      <a:pt x="97" y="20"/>
                      <a:pt x="97" y="20"/>
                    </a:cubicBezTo>
                    <a:cubicBezTo>
                      <a:pt x="84" y="18"/>
                      <a:pt x="84" y="18"/>
                      <a:pt x="84" y="18"/>
                    </a:cubicBezTo>
                    <a:cubicBezTo>
                      <a:pt x="78" y="18"/>
                      <a:pt x="70" y="17"/>
                      <a:pt x="60" y="17"/>
                    </a:cubicBezTo>
                    <a:cubicBezTo>
                      <a:pt x="40" y="15"/>
                      <a:pt x="26" y="14"/>
                      <a:pt x="18" y="13"/>
                    </a:cubicBezTo>
                    <a:cubicBezTo>
                      <a:pt x="9" y="11"/>
                      <a:pt x="1" y="8"/>
                      <a:pt x="1" y="8"/>
                    </a:cubicBezTo>
                    <a:cubicBezTo>
                      <a:pt x="1" y="8"/>
                      <a:pt x="0" y="3"/>
                      <a:pt x="8" y="2"/>
                    </a:cubicBezTo>
                    <a:cubicBezTo>
                      <a:pt x="17" y="1"/>
                      <a:pt x="31" y="0"/>
                      <a:pt x="49" y="0"/>
                    </a:cubicBezTo>
                    <a:cubicBezTo>
                      <a:pt x="68" y="0"/>
                      <a:pt x="86" y="1"/>
                      <a:pt x="105" y="2"/>
                    </a:cubicBezTo>
                    <a:cubicBezTo>
                      <a:pt x="101" y="7"/>
                      <a:pt x="101" y="7"/>
                      <a:pt x="101" y="7"/>
                    </a:cubicBezTo>
                    <a:cubicBezTo>
                      <a:pt x="82" y="5"/>
                      <a:pt x="67" y="5"/>
                      <a:pt x="55" y="5"/>
                    </a:cubicBezTo>
                    <a:cubicBezTo>
                      <a:pt x="38" y="5"/>
                      <a:pt x="33" y="7"/>
                      <a:pt x="33" y="7"/>
                    </a:cubicBezTo>
                    <a:cubicBezTo>
                      <a:pt x="43" y="10"/>
                      <a:pt x="43" y="10"/>
                      <a:pt x="43" y="10"/>
                    </a:cubicBezTo>
                    <a:cubicBezTo>
                      <a:pt x="43" y="10"/>
                      <a:pt x="60" y="11"/>
                      <a:pt x="77" y="12"/>
                    </a:cubicBezTo>
                    <a:cubicBezTo>
                      <a:pt x="91" y="13"/>
                      <a:pt x="102" y="14"/>
                      <a:pt x="109" y="15"/>
                    </a:cubicBezTo>
                    <a:cubicBezTo>
                      <a:pt x="116" y="16"/>
                      <a:pt x="126" y="17"/>
                      <a:pt x="126" y="17"/>
                    </a:cubicBezTo>
                    <a:lnTo>
                      <a:pt x="136" y="21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6" name="Freeform 372"/>
              <p:cNvSpPr>
                <a:spLocks/>
              </p:cNvSpPr>
              <p:nvPr/>
            </p:nvSpPr>
            <p:spPr bwMode="auto">
              <a:xfrm>
                <a:off x="45399325" y="4440238"/>
                <a:ext cx="746125" cy="150813"/>
              </a:xfrm>
              <a:custGeom>
                <a:avLst/>
                <a:gdLst>
                  <a:gd name="T0" fmla="*/ 199 w 199"/>
                  <a:gd name="T1" fmla="*/ 40 h 40"/>
                  <a:gd name="T2" fmla="*/ 166 w 199"/>
                  <a:gd name="T3" fmla="*/ 40 h 40"/>
                  <a:gd name="T4" fmla="*/ 139 w 199"/>
                  <a:gd name="T5" fmla="*/ 23 h 40"/>
                  <a:gd name="T6" fmla="*/ 124 w 199"/>
                  <a:gd name="T7" fmla="*/ 18 h 40"/>
                  <a:gd name="T8" fmla="*/ 98 w 199"/>
                  <a:gd name="T9" fmla="*/ 16 h 40"/>
                  <a:gd name="T10" fmla="*/ 71 w 199"/>
                  <a:gd name="T11" fmla="*/ 18 h 40"/>
                  <a:gd name="T12" fmla="*/ 73 w 199"/>
                  <a:gd name="T13" fmla="*/ 26 h 40"/>
                  <a:gd name="T14" fmla="*/ 94 w 199"/>
                  <a:gd name="T15" fmla="*/ 40 h 40"/>
                  <a:gd name="T16" fmla="*/ 61 w 199"/>
                  <a:gd name="T17" fmla="*/ 40 h 40"/>
                  <a:gd name="T18" fmla="*/ 0 w 199"/>
                  <a:gd name="T19" fmla="*/ 0 h 40"/>
                  <a:gd name="T20" fmla="*/ 34 w 199"/>
                  <a:gd name="T21" fmla="*/ 0 h 40"/>
                  <a:gd name="T22" fmla="*/ 49 w 199"/>
                  <a:gd name="T23" fmla="*/ 10 h 40"/>
                  <a:gd name="T24" fmla="*/ 55 w 199"/>
                  <a:gd name="T25" fmla="*/ 15 h 40"/>
                  <a:gd name="T26" fmla="*/ 57 w 199"/>
                  <a:gd name="T27" fmla="*/ 15 h 40"/>
                  <a:gd name="T28" fmla="*/ 71 w 199"/>
                  <a:gd name="T29" fmla="*/ 12 h 40"/>
                  <a:gd name="T30" fmla="*/ 98 w 199"/>
                  <a:gd name="T31" fmla="*/ 11 h 40"/>
                  <a:gd name="T32" fmla="*/ 171 w 199"/>
                  <a:gd name="T33" fmla="*/ 22 h 40"/>
                  <a:gd name="T34" fmla="*/ 199 w 199"/>
                  <a:gd name="T3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99" h="40">
                    <a:moveTo>
                      <a:pt x="199" y="40"/>
                    </a:moveTo>
                    <a:cubicBezTo>
                      <a:pt x="188" y="40"/>
                      <a:pt x="177" y="40"/>
                      <a:pt x="166" y="40"/>
                    </a:cubicBezTo>
                    <a:cubicBezTo>
                      <a:pt x="157" y="34"/>
                      <a:pt x="148" y="28"/>
                      <a:pt x="139" y="23"/>
                    </a:cubicBezTo>
                    <a:cubicBezTo>
                      <a:pt x="139" y="23"/>
                      <a:pt x="130" y="19"/>
                      <a:pt x="124" y="18"/>
                    </a:cubicBezTo>
                    <a:cubicBezTo>
                      <a:pt x="118" y="17"/>
                      <a:pt x="109" y="16"/>
                      <a:pt x="98" y="16"/>
                    </a:cubicBezTo>
                    <a:cubicBezTo>
                      <a:pt x="85" y="16"/>
                      <a:pt x="71" y="18"/>
                      <a:pt x="71" y="18"/>
                    </a:cubicBezTo>
                    <a:cubicBezTo>
                      <a:pt x="73" y="26"/>
                      <a:pt x="73" y="26"/>
                      <a:pt x="73" y="26"/>
                    </a:cubicBezTo>
                    <a:cubicBezTo>
                      <a:pt x="80" y="30"/>
                      <a:pt x="87" y="36"/>
                      <a:pt x="94" y="40"/>
                    </a:cubicBezTo>
                    <a:cubicBezTo>
                      <a:pt x="83" y="40"/>
                      <a:pt x="72" y="40"/>
                      <a:pt x="61" y="40"/>
                    </a:cubicBezTo>
                    <a:cubicBezTo>
                      <a:pt x="41" y="27"/>
                      <a:pt x="21" y="13"/>
                      <a:pt x="0" y="0"/>
                    </a:cubicBezTo>
                    <a:cubicBezTo>
                      <a:pt x="12" y="0"/>
                      <a:pt x="23" y="0"/>
                      <a:pt x="34" y="0"/>
                    </a:cubicBezTo>
                    <a:cubicBezTo>
                      <a:pt x="49" y="10"/>
                      <a:pt x="49" y="10"/>
                      <a:pt x="49" y="10"/>
                    </a:cubicBezTo>
                    <a:cubicBezTo>
                      <a:pt x="55" y="15"/>
                      <a:pt x="55" y="15"/>
                      <a:pt x="55" y="15"/>
                    </a:cubicBezTo>
                    <a:cubicBezTo>
                      <a:pt x="57" y="15"/>
                      <a:pt x="57" y="15"/>
                      <a:pt x="57" y="15"/>
                    </a:cubicBezTo>
                    <a:cubicBezTo>
                      <a:pt x="57" y="15"/>
                      <a:pt x="65" y="13"/>
                      <a:pt x="71" y="12"/>
                    </a:cubicBezTo>
                    <a:cubicBezTo>
                      <a:pt x="78" y="11"/>
                      <a:pt x="87" y="11"/>
                      <a:pt x="98" y="11"/>
                    </a:cubicBezTo>
                    <a:cubicBezTo>
                      <a:pt x="136" y="11"/>
                      <a:pt x="160" y="14"/>
                      <a:pt x="171" y="22"/>
                    </a:cubicBezTo>
                    <a:cubicBezTo>
                      <a:pt x="180" y="28"/>
                      <a:pt x="190" y="34"/>
                      <a:pt x="199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7" name="Freeform 373"/>
              <p:cNvSpPr>
                <a:spLocks noEditPoints="1"/>
              </p:cNvSpPr>
              <p:nvPr/>
            </p:nvSpPr>
            <p:spPr bwMode="auto">
              <a:xfrm>
                <a:off x="46104175" y="4440238"/>
                <a:ext cx="341313" cy="150813"/>
              </a:xfrm>
              <a:custGeom>
                <a:avLst/>
                <a:gdLst>
                  <a:gd name="T0" fmla="*/ 0 w 91"/>
                  <a:gd name="T1" fmla="*/ 4 h 40"/>
                  <a:gd name="T2" fmla="*/ 1 w 91"/>
                  <a:gd name="T3" fmla="*/ 1 h 40"/>
                  <a:gd name="T4" fmla="*/ 14 w 91"/>
                  <a:gd name="T5" fmla="*/ 0 h 40"/>
                  <a:gd name="T6" fmla="*/ 29 w 91"/>
                  <a:gd name="T7" fmla="*/ 1 h 40"/>
                  <a:gd name="T8" fmla="*/ 38 w 91"/>
                  <a:gd name="T9" fmla="*/ 4 h 40"/>
                  <a:gd name="T10" fmla="*/ 37 w 91"/>
                  <a:gd name="T11" fmla="*/ 6 h 40"/>
                  <a:gd name="T12" fmla="*/ 24 w 91"/>
                  <a:gd name="T13" fmla="*/ 7 h 40"/>
                  <a:gd name="T14" fmla="*/ 9 w 91"/>
                  <a:gd name="T15" fmla="*/ 6 h 40"/>
                  <a:gd name="T16" fmla="*/ 0 w 91"/>
                  <a:gd name="T17" fmla="*/ 4 h 40"/>
                  <a:gd name="T18" fmla="*/ 91 w 91"/>
                  <a:gd name="T19" fmla="*/ 40 h 40"/>
                  <a:gd name="T20" fmla="*/ 58 w 91"/>
                  <a:gd name="T21" fmla="*/ 40 h 40"/>
                  <a:gd name="T22" fmla="*/ 14 w 91"/>
                  <a:gd name="T23" fmla="*/ 12 h 40"/>
                  <a:gd name="T24" fmla="*/ 47 w 91"/>
                  <a:gd name="T25" fmla="*/ 12 h 40"/>
                  <a:gd name="T26" fmla="*/ 91 w 91"/>
                  <a:gd name="T27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1" h="40">
                    <a:moveTo>
                      <a:pt x="0" y="4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20" y="0"/>
                      <a:pt x="29" y="1"/>
                      <a:pt x="29" y="1"/>
                    </a:cubicBezTo>
                    <a:cubicBezTo>
                      <a:pt x="38" y="4"/>
                      <a:pt x="38" y="4"/>
                      <a:pt x="38" y="4"/>
                    </a:cubicBezTo>
                    <a:cubicBezTo>
                      <a:pt x="37" y="6"/>
                      <a:pt x="37" y="6"/>
                      <a:pt x="37" y="6"/>
                    </a:cubicBezTo>
                    <a:cubicBezTo>
                      <a:pt x="37" y="6"/>
                      <a:pt x="30" y="7"/>
                      <a:pt x="24" y="7"/>
                    </a:cubicBezTo>
                    <a:cubicBezTo>
                      <a:pt x="9" y="6"/>
                      <a:pt x="9" y="6"/>
                      <a:pt x="9" y="6"/>
                    </a:cubicBezTo>
                    <a:lnTo>
                      <a:pt x="0" y="4"/>
                    </a:lnTo>
                    <a:close/>
                    <a:moveTo>
                      <a:pt x="91" y="40"/>
                    </a:moveTo>
                    <a:cubicBezTo>
                      <a:pt x="80" y="40"/>
                      <a:pt x="69" y="40"/>
                      <a:pt x="58" y="40"/>
                    </a:cubicBezTo>
                    <a:cubicBezTo>
                      <a:pt x="43" y="31"/>
                      <a:pt x="28" y="21"/>
                      <a:pt x="14" y="12"/>
                    </a:cubicBezTo>
                    <a:cubicBezTo>
                      <a:pt x="25" y="12"/>
                      <a:pt x="36" y="12"/>
                      <a:pt x="47" y="12"/>
                    </a:cubicBezTo>
                    <a:cubicBezTo>
                      <a:pt x="62" y="21"/>
                      <a:pt x="76" y="31"/>
                      <a:pt x="91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8" name="Freeform 374"/>
              <p:cNvSpPr>
                <a:spLocks/>
              </p:cNvSpPr>
              <p:nvPr/>
            </p:nvSpPr>
            <p:spPr bwMode="auto">
              <a:xfrm>
                <a:off x="46397863" y="4435476"/>
                <a:ext cx="382588" cy="155575"/>
              </a:xfrm>
              <a:custGeom>
                <a:avLst/>
                <a:gdLst>
                  <a:gd name="T0" fmla="*/ 102 w 102"/>
                  <a:gd name="T1" fmla="*/ 17 h 41"/>
                  <a:gd name="T2" fmla="*/ 64 w 102"/>
                  <a:gd name="T3" fmla="*/ 17 h 41"/>
                  <a:gd name="T4" fmla="*/ 101 w 102"/>
                  <a:gd name="T5" fmla="*/ 41 h 41"/>
                  <a:gd name="T6" fmla="*/ 68 w 102"/>
                  <a:gd name="T7" fmla="*/ 41 h 41"/>
                  <a:gd name="T8" fmla="*/ 30 w 102"/>
                  <a:gd name="T9" fmla="*/ 17 h 41"/>
                  <a:gd name="T10" fmla="*/ 5 w 102"/>
                  <a:gd name="T11" fmla="*/ 17 h 41"/>
                  <a:gd name="T12" fmla="*/ 0 w 102"/>
                  <a:gd name="T13" fmla="*/ 14 h 41"/>
                  <a:gd name="T14" fmla="*/ 23 w 102"/>
                  <a:gd name="T15" fmla="*/ 12 h 41"/>
                  <a:gd name="T16" fmla="*/ 20 w 102"/>
                  <a:gd name="T17" fmla="*/ 10 h 41"/>
                  <a:gd name="T18" fmla="*/ 22 w 102"/>
                  <a:gd name="T19" fmla="*/ 3 h 41"/>
                  <a:gd name="T20" fmla="*/ 58 w 102"/>
                  <a:gd name="T21" fmla="*/ 0 h 41"/>
                  <a:gd name="T22" fmla="*/ 94 w 102"/>
                  <a:gd name="T23" fmla="*/ 1 h 41"/>
                  <a:gd name="T24" fmla="*/ 92 w 102"/>
                  <a:gd name="T25" fmla="*/ 6 h 41"/>
                  <a:gd name="T26" fmla="*/ 68 w 102"/>
                  <a:gd name="T27" fmla="*/ 5 h 41"/>
                  <a:gd name="T28" fmla="*/ 53 w 102"/>
                  <a:gd name="T29" fmla="*/ 7 h 41"/>
                  <a:gd name="T30" fmla="*/ 54 w 102"/>
                  <a:gd name="T31" fmla="*/ 11 h 41"/>
                  <a:gd name="T32" fmla="*/ 57 w 102"/>
                  <a:gd name="T33" fmla="*/ 13 h 41"/>
                  <a:gd name="T34" fmla="*/ 95 w 102"/>
                  <a:gd name="T35" fmla="*/ 13 h 41"/>
                  <a:gd name="T36" fmla="*/ 102 w 102"/>
                  <a:gd name="T37" fmla="*/ 17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02" h="41">
                    <a:moveTo>
                      <a:pt x="102" y="17"/>
                    </a:moveTo>
                    <a:cubicBezTo>
                      <a:pt x="89" y="17"/>
                      <a:pt x="77" y="17"/>
                      <a:pt x="64" y="17"/>
                    </a:cubicBezTo>
                    <a:cubicBezTo>
                      <a:pt x="76" y="25"/>
                      <a:pt x="89" y="33"/>
                      <a:pt x="101" y="41"/>
                    </a:cubicBezTo>
                    <a:cubicBezTo>
                      <a:pt x="90" y="41"/>
                      <a:pt x="79" y="41"/>
                      <a:pt x="68" y="41"/>
                    </a:cubicBezTo>
                    <a:cubicBezTo>
                      <a:pt x="55" y="33"/>
                      <a:pt x="43" y="25"/>
                      <a:pt x="30" y="17"/>
                    </a:cubicBezTo>
                    <a:cubicBezTo>
                      <a:pt x="22" y="17"/>
                      <a:pt x="13" y="17"/>
                      <a:pt x="5" y="17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8" y="14"/>
                      <a:pt x="16" y="13"/>
                      <a:pt x="23" y="12"/>
                    </a:cubicBezTo>
                    <a:cubicBezTo>
                      <a:pt x="20" y="10"/>
                      <a:pt x="20" y="10"/>
                      <a:pt x="20" y="10"/>
                    </a:cubicBezTo>
                    <a:cubicBezTo>
                      <a:pt x="20" y="10"/>
                      <a:pt x="16" y="5"/>
                      <a:pt x="22" y="3"/>
                    </a:cubicBezTo>
                    <a:cubicBezTo>
                      <a:pt x="28" y="1"/>
                      <a:pt x="40" y="0"/>
                      <a:pt x="58" y="0"/>
                    </a:cubicBezTo>
                    <a:cubicBezTo>
                      <a:pt x="70" y="0"/>
                      <a:pt x="82" y="1"/>
                      <a:pt x="94" y="1"/>
                    </a:cubicBezTo>
                    <a:cubicBezTo>
                      <a:pt x="92" y="6"/>
                      <a:pt x="92" y="6"/>
                      <a:pt x="92" y="6"/>
                    </a:cubicBezTo>
                    <a:cubicBezTo>
                      <a:pt x="83" y="6"/>
                      <a:pt x="75" y="5"/>
                      <a:pt x="68" y="5"/>
                    </a:cubicBezTo>
                    <a:cubicBezTo>
                      <a:pt x="60" y="5"/>
                      <a:pt x="53" y="7"/>
                      <a:pt x="53" y="7"/>
                    </a:cubicBezTo>
                    <a:cubicBezTo>
                      <a:pt x="54" y="11"/>
                      <a:pt x="54" y="11"/>
                      <a:pt x="54" y="11"/>
                    </a:cubicBezTo>
                    <a:cubicBezTo>
                      <a:pt x="57" y="13"/>
                      <a:pt x="57" y="13"/>
                      <a:pt x="57" y="13"/>
                    </a:cubicBezTo>
                    <a:cubicBezTo>
                      <a:pt x="70" y="13"/>
                      <a:pt x="82" y="13"/>
                      <a:pt x="95" y="13"/>
                    </a:cubicBezTo>
                    <a:lnTo>
                      <a:pt x="102" y="17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9" name="Freeform 375"/>
              <p:cNvSpPr>
                <a:spLocks/>
              </p:cNvSpPr>
              <p:nvPr/>
            </p:nvSpPr>
            <p:spPr bwMode="auto">
              <a:xfrm>
                <a:off x="46794738" y="4459288"/>
                <a:ext cx="533400" cy="134938"/>
              </a:xfrm>
              <a:custGeom>
                <a:avLst/>
                <a:gdLst>
                  <a:gd name="T0" fmla="*/ 112 w 142"/>
                  <a:gd name="T1" fmla="*/ 31 h 36"/>
                  <a:gd name="T2" fmla="*/ 135 w 142"/>
                  <a:gd name="T3" fmla="*/ 30 h 36"/>
                  <a:gd name="T4" fmla="*/ 142 w 142"/>
                  <a:gd name="T5" fmla="*/ 35 h 36"/>
                  <a:gd name="T6" fmla="*/ 129 w 142"/>
                  <a:gd name="T7" fmla="*/ 36 h 36"/>
                  <a:gd name="T8" fmla="*/ 112 w 142"/>
                  <a:gd name="T9" fmla="*/ 36 h 36"/>
                  <a:gd name="T10" fmla="*/ 50 w 142"/>
                  <a:gd name="T11" fmla="*/ 27 h 36"/>
                  <a:gd name="T12" fmla="*/ 26 w 142"/>
                  <a:gd name="T13" fmla="*/ 11 h 36"/>
                  <a:gd name="T14" fmla="*/ 5 w 142"/>
                  <a:gd name="T15" fmla="*/ 11 h 36"/>
                  <a:gd name="T16" fmla="*/ 0 w 142"/>
                  <a:gd name="T17" fmla="*/ 8 h 36"/>
                  <a:gd name="T18" fmla="*/ 20 w 142"/>
                  <a:gd name="T19" fmla="*/ 6 h 36"/>
                  <a:gd name="T20" fmla="*/ 22 w 142"/>
                  <a:gd name="T21" fmla="*/ 0 h 36"/>
                  <a:gd name="T22" fmla="*/ 42 w 142"/>
                  <a:gd name="T23" fmla="*/ 0 h 36"/>
                  <a:gd name="T24" fmla="*/ 52 w 142"/>
                  <a:gd name="T25" fmla="*/ 7 h 36"/>
                  <a:gd name="T26" fmla="*/ 97 w 142"/>
                  <a:gd name="T27" fmla="*/ 7 h 36"/>
                  <a:gd name="T28" fmla="*/ 104 w 142"/>
                  <a:gd name="T29" fmla="*/ 11 h 36"/>
                  <a:gd name="T30" fmla="*/ 60 w 142"/>
                  <a:gd name="T31" fmla="*/ 11 h 36"/>
                  <a:gd name="T32" fmla="*/ 83 w 142"/>
                  <a:gd name="T33" fmla="*/ 27 h 36"/>
                  <a:gd name="T34" fmla="*/ 94 w 142"/>
                  <a:gd name="T35" fmla="*/ 30 h 36"/>
                  <a:gd name="T36" fmla="*/ 112 w 142"/>
                  <a:gd name="T37" fmla="*/ 31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42" h="36">
                    <a:moveTo>
                      <a:pt x="112" y="31"/>
                    </a:moveTo>
                    <a:cubicBezTo>
                      <a:pt x="120" y="31"/>
                      <a:pt x="128" y="31"/>
                      <a:pt x="135" y="30"/>
                    </a:cubicBezTo>
                    <a:cubicBezTo>
                      <a:pt x="142" y="35"/>
                      <a:pt x="142" y="35"/>
                      <a:pt x="142" y="35"/>
                    </a:cubicBezTo>
                    <a:cubicBezTo>
                      <a:pt x="129" y="36"/>
                      <a:pt x="129" y="36"/>
                      <a:pt x="129" y="36"/>
                    </a:cubicBezTo>
                    <a:cubicBezTo>
                      <a:pt x="129" y="36"/>
                      <a:pt x="118" y="36"/>
                      <a:pt x="112" y="36"/>
                    </a:cubicBezTo>
                    <a:cubicBezTo>
                      <a:pt x="80" y="36"/>
                      <a:pt x="59" y="33"/>
                      <a:pt x="50" y="27"/>
                    </a:cubicBezTo>
                    <a:cubicBezTo>
                      <a:pt x="42" y="22"/>
                      <a:pt x="34" y="16"/>
                      <a:pt x="26" y="11"/>
                    </a:cubicBezTo>
                    <a:cubicBezTo>
                      <a:pt x="19" y="11"/>
                      <a:pt x="12" y="11"/>
                      <a:pt x="5" y="11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7" y="8"/>
                      <a:pt x="13" y="7"/>
                      <a:pt x="20" y="6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29" y="0"/>
                      <a:pt x="36" y="0"/>
                      <a:pt x="42" y="0"/>
                    </a:cubicBezTo>
                    <a:cubicBezTo>
                      <a:pt x="52" y="7"/>
                      <a:pt x="52" y="7"/>
                      <a:pt x="52" y="7"/>
                    </a:cubicBezTo>
                    <a:cubicBezTo>
                      <a:pt x="67" y="7"/>
                      <a:pt x="82" y="7"/>
                      <a:pt x="97" y="7"/>
                    </a:cubicBezTo>
                    <a:cubicBezTo>
                      <a:pt x="104" y="11"/>
                      <a:pt x="104" y="11"/>
                      <a:pt x="104" y="11"/>
                    </a:cubicBezTo>
                    <a:cubicBezTo>
                      <a:pt x="89" y="11"/>
                      <a:pt x="74" y="11"/>
                      <a:pt x="60" y="11"/>
                    </a:cubicBezTo>
                    <a:cubicBezTo>
                      <a:pt x="67" y="16"/>
                      <a:pt x="75" y="22"/>
                      <a:pt x="83" y="27"/>
                    </a:cubicBezTo>
                    <a:cubicBezTo>
                      <a:pt x="94" y="30"/>
                      <a:pt x="94" y="30"/>
                      <a:pt x="94" y="30"/>
                    </a:cubicBezTo>
                    <a:cubicBezTo>
                      <a:pt x="94" y="30"/>
                      <a:pt x="105" y="31"/>
                      <a:pt x="112" y="3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0" name="Freeform 376"/>
              <p:cNvSpPr>
                <a:spLocks/>
              </p:cNvSpPr>
              <p:nvPr/>
            </p:nvSpPr>
            <p:spPr bwMode="auto">
              <a:xfrm>
                <a:off x="-36898263" y="5526088"/>
                <a:ext cx="593725" cy="165100"/>
              </a:xfrm>
              <a:custGeom>
                <a:avLst/>
                <a:gdLst>
                  <a:gd name="T0" fmla="*/ 115 w 158"/>
                  <a:gd name="T1" fmla="*/ 17 h 44"/>
                  <a:gd name="T2" fmla="*/ 75 w 158"/>
                  <a:gd name="T3" fmla="*/ 17 h 44"/>
                  <a:gd name="T4" fmla="*/ 34 w 158"/>
                  <a:gd name="T5" fmla="*/ 44 h 44"/>
                  <a:gd name="T6" fmla="*/ 0 w 158"/>
                  <a:gd name="T7" fmla="*/ 44 h 44"/>
                  <a:gd name="T8" fmla="*/ 40 w 158"/>
                  <a:gd name="T9" fmla="*/ 17 h 44"/>
                  <a:gd name="T10" fmla="*/ 14 w 158"/>
                  <a:gd name="T11" fmla="*/ 17 h 44"/>
                  <a:gd name="T12" fmla="*/ 18 w 158"/>
                  <a:gd name="T13" fmla="*/ 14 h 44"/>
                  <a:gd name="T14" fmla="*/ 48 w 158"/>
                  <a:gd name="T15" fmla="*/ 12 h 44"/>
                  <a:gd name="T16" fmla="*/ 52 w 158"/>
                  <a:gd name="T17" fmla="*/ 10 h 44"/>
                  <a:gd name="T18" fmla="*/ 78 w 158"/>
                  <a:gd name="T19" fmla="*/ 2 h 44"/>
                  <a:gd name="T20" fmla="*/ 123 w 158"/>
                  <a:gd name="T21" fmla="*/ 0 h 44"/>
                  <a:gd name="T22" fmla="*/ 158 w 158"/>
                  <a:gd name="T23" fmla="*/ 1 h 44"/>
                  <a:gd name="T24" fmla="*/ 140 w 158"/>
                  <a:gd name="T25" fmla="*/ 6 h 44"/>
                  <a:gd name="T26" fmla="*/ 117 w 158"/>
                  <a:gd name="T27" fmla="*/ 5 h 44"/>
                  <a:gd name="T28" fmla="*/ 98 w 158"/>
                  <a:gd name="T29" fmla="*/ 6 h 44"/>
                  <a:gd name="T30" fmla="*/ 86 w 158"/>
                  <a:gd name="T31" fmla="*/ 10 h 44"/>
                  <a:gd name="T32" fmla="*/ 83 w 158"/>
                  <a:gd name="T33" fmla="*/ 12 h 44"/>
                  <a:gd name="T34" fmla="*/ 123 w 158"/>
                  <a:gd name="T35" fmla="*/ 12 h 44"/>
                  <a:gd name="T36" fmla="*/ 115 w 158"/>
                  <a:gd name="T37" fmla="*/ 17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58" h="44">
                    <a:moveTo>
                      <a:pt x="115" y="17"/>
                    </a:moveTo>
                    <a:cubicBezTo>
                      <a:pt x="102" y="17"/>
                      <a:pt x="89" y="17"/>
                      <a:pt x="75" y="17"/>
                    </a:cubicBezTo>
                    <a:cubicBezTo>
                      <a:pt x="62" y="26"/>
                      <a:pt x="48" y="35"/>
                      <a:pt x="34" y="44"/>
                    </a:cubicBezTo>
                    <a:cubicBezTo>
                      <a:pt x="23" y="44"/>
                      <a:pt x="11" y="44"/>
                      <a:pt x="0" y="44"/>
                    </a:cubicBezTo>
                    <a:cubicBezTo>
                      <a:pt x="13" y="35"/>
                      <a:pt x="27" y="26"/>
                      <a:pt x="40" y="17"/>
                    </a:cubicBezTo>
                    <a:cubicBezTo>
                      <a:pt x="31" y="17"/>
                      <a:pt x="22" y="17"/>
                      <a:pt x="14" y="17"/>
                    </a:cubicBezTo>
                    <a:cubicBezTo>
                      <a:pt x="18" y="14"/>
                      <a:pt x="18" y="14"/>
                      <a:pt x="18" y="14"/>
                    </a:cubicBezTo>
                    <a:cubicBezTo>
                      <a:pt x="28" y="14"/>
                      <a:pt x="38" y="13"/>
                      <a:pt x="48" y="12"/>
                    </a:cubicBezTo>
                    <a:cubicBezTo>
                      <a:pt x="52" y="10"/>
                      <a:pt x="52" y="10"/>
                      <a:pt x="52" y="10"/>
                    </a:cubicBezTo>
                    <a:cubicBezTo>
                      <a:pt x="52" y="10"/>
                      <a:pt x="66" y="4"/>
                      <a:pt x="78" y="2"/>
                    </a:cubicBezTo>
                    <a:cubicBezTo>
                      <a:pt x="90" y="0"/>
                      <a:pt x="105" y="0"/>
                      <a:pt x="123" y="0"/>
                    </a:cubicBezTo>
                    <a:cubicBezTo>
                      <a:pt x="135" y="0"/>
                      <a:pt x="147" y="0"/>
                      <a:pt x="158" y="1"/>
                    </a:cubicBezTo>
                    <a:cubicBezTo>
                      <a:pt x="140" y="6"/>
                      <a:pt x="140" y="6"/>
                      <a:pt x="140" y="6"/>
                    </a:cubicBezTo>
                    <a:cubicBezTo>
                      <a:pt x="133" y="5"/>
                      <a:pt x="125" y="5"/>
                      <a:pt x="117" y="5"/>
                    </a:cubicBezTo>
                    <a:cubicBezTo>
                      <a:pt x="109" y="5"/>
                      <a:pt x="98" y="6"/>
                      <a:pt x="98" y="6"/>
                    </a:cubicBezTo>
                    <a:cubicBezTo>
                      <a:pt x="86" y="10"/>
                      <a:pt x="86" y="10"/>
                      <a:pt x="86" y="10"/>
                    </a:cubicBezTo>
                    <a:cubicBezTo>
                      <a:pt x="83" y="12"/>
                      <a:pt x="83" y="12"/>
                      <a:pt x="83" y="12"/>
                    </a:cubicBezTo>
                    <a:cubicBezTo>
                      <a:pt x="96" y="12"/>
                      <a:pt x="110" y="12"/>
                      <a:pt x="123" y="12"/>
                    </a:cubicBezTo>
                    <a:lnTo>
                      <a:pt x="115" y="17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1" name="Freeform 377"/>
              <p:cNvSpPr>
                <a:spLocks/>
              </p:cNvSpPr>
              <p:nvPr/>
            </p:nvSpPr>
            <p:spPr bwMode="auto">
              <a:xfrm>
                <a:off x="-36515675" y="5572126"/>
                <a:ext cx="701675" cy="119063"/>
              </a:xfrm>
              <a:custGeom>
                <a:avLst/>
                <a:gdLst>
                  <a:gd name="T0" fmla="*/ 144 w 187"/>
                  <a:gd name="T1" fmla="*/ 32 h 32"/>
                  <a:gd name="T2" fmla="*/ 109 w 187"/>
                  <a:gd name="T3" fmla="*/ 32 h 32"/>
                  <a:gd name="T4" fmla="*/ 139 w 187"/>
                  <a:gd name="T5" fmla="*/ 13 h 32"/>
                  <a:gd name="T6" fmla="*/ 139 w 187"/>
                  <a:gd name="T7" fmla="*/ 7 h 32"/>
                  <a:gd name="T8" fmla="*/ 118 w 187"/>
                  <a:gd name="T9" fmla="*/ 5 h 32"/>
                  <a:gd name="T10" fmla="*/ 82 w 187"/>
                  <a:gd name="T11" fmla="*/ 8 h 32"/>
                  <a:gd name="T12" fmla="*/ 59 w 187"/>
                  <a:gd name="T13" fmla="*/ 16 h 32"/>
                  <a:gd name="T14" fmla="*/ 35 w 187"/>
                  <a:gd name="T15" fmla="*/ 32 h 32"/>
                  <a:gd name="T16" fmla="*/ 0 w 187"/>
                  <a:gd name="T17" fmla="*/ 32 h 32"/>
                  <a:gd name="T18" fmla="*/ 48 w 187"/>
                  <a:gd name="T19" fmla="*/ 0 h 32"/>
                  <a:gd name="T20" fmla="*/ 76 w 187"/>
                  <a:gd name="T21" fmla="*/ 0 h 32"/>
                  <a:gd name="T22" fmla="*/ 74 w 187"/>
                  <a:gd name="T23" fmla="*/ 5 h 32"/>
                  <a:gd name="T24" fmla="*/ 76 w 187"/>
                  <a:gd name="T25" fmla="*/ 5 h 32"/>
                  <a:gd name="T26" fmla="*/ 102 w 187"/>
                  <a:gd name="T27" fmla="*/ 1 h 32"/>
                  <a:gd name="T28" fmla="*/ 134 w 187"/>
                  <a:gd name="T29" fmla="*/ 0 h 32"/>
                  <a:gd name="T30" fmla="*/ 175 w 187"/>
                  <a:gd name="T31" fmla="*/ 11 h 32"/>
                  <a:gd name="T32" fmla="*/ 144 w 187"/>
                  <a:gd name="T33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87" h="32">
                    <a:moveTo>
                      <a:pt x="144" y="32"/>
                    </a:moveTo>
                    <a:cubicBezTo>
                      <a:pt x="133" y="32"/>
                      <a:pt x="121" y="32"/>
                      <a:pt x="109" y="32"/>
                    </a:cubicBezTo>
                    <a:cubicBezTo>
                      <a:pt x="119" y="25"/>
                      <a:pt x="129" y="19"/>
                      <a:pt x="139" y="13"/>
                    </a:cubicBezTo>
                    <a:cubicBezTo>
                      <a:pt x="139" y="7"/>
                      <a:pt x="139" y="7"/>
                      <a:pt x="139" y="7"/>
                    </a:cubicBezTo>
                    <a:cubicBezTo>
                      <a:pt x="139" y="7"/>
                      <a:pt x="129" y="5"/>
                      <a:pt x="118" y="5"/>
                    </a:cubicBezTo>
                    <a:cubicBezTo>
                      <a:pt x="103" y="5"/>
                      <a:pt x="91" y="6"/>
                      <a:pt x="82" y="8"/>
                    </a:cubicBezTo>
                    <a:cubicBezTo>
                      <a:pt x="73" y="9"/>
                      <a:pt x="65" y="12"/>
                      <a:pt x="59" y="16"/>
                    </a:cubicBezTo>
                    <a:cubicBezTo>
                      <a:pt x="51" y="21"/>
                      <a:pt x="43" y="26"/>
                      <a:pt x="35" y="32"/>
                    </a:cubicBezTo>
                    <a:cubicBezTo>
                      <a:pt x="23" y="32"/>
                      <a:pt x="12" y="32"/>
                      <a:pt x="0" y="32"/>
                    </a:cubicBezTo>
                    <a:cubicBezTo>
                      <a:pt x="16" y="21"/>
                      <a:pt x="32" y="11"/>
                      <a:pt x="48" y="0"/>
                    </a:cubicBezTo>
                    <a:cubicBezTo>
                      <a:pt x="58" y="0"/>
                      <a:pt x="67" y="0"/>
                      <a:pt x="76" y="0"/>
                    </a:cubicBezTo>
                    <a:cubicBezTo>
                      <a:pt x="74" y="5"/>
                      <a:pt x="74" y="5"/>
                      <a:pt x="74" y="5"/>
                    </a:cubicBezTo>
                    <a:cubicBezTo>
                      <a:pt x="76" y="5"/>
                      <a:pt x="76" y="5"/>
                      <a:pt x="76" y="5"/>
                    </a:cubicBezTo>
                    <a:cubicBezTo>
                      <a:pt x="83" y="3"/>
                      <a:pt x="92" y="2"/>
                      <a:pt x="102" y="1"/>
                    </a:cubicBezTo>
                    <a:cubicBezTo>
                      <a:pt x="112" y="0"/>
                      <a:pt x="123" y="0"/>
                      <a:pt x="134" y="0"/>
                    </a:cubicBezTo>
                    <a:cubicBezTo>
                      <a:pt x="173" y="0"/>
                      <a:pt x="187" y="4"/>
                      <a:pt x="175" y="11"/>
                    </a:cubicBezTo>
                    <a:cubicBezTo>
                      <a:pt x="165" y="18"/>
                      <a:pt x="154" y="25"/>
                      <a:pt x="144" y="3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2" name="Freeform 378"/>
              <p:cNvSpPr>
                <a:spLocks/>
              </p:cNvSpPr>
              <p:nvPr/>
            </p:nvSpPr>
            <p:spPr bwMode="auto">
              <a:xfrm>
                <a:off x="-31016575" y="5572126"/>
                <a:ext cx="566738" cy="119063"/>
              </a:xfrm>
              <a:custGeom>
                <a:avLst/>
                <a:gdLst>
                  <a:gd name="T0" fmla="*/ 61 w 151"/>
                  <a:gd name="T1" fmla="*/ 32 h 32"/>
                  <a:gd name="T2" fmla="*/ 10 w 151"/>
                  <a:gd name="T3" fmla="*/ 28 h 32"/>
                  <a:gd name="T4" fmla="*/ 7 w 151"/>
                  <a:gd name="T5" fmla="*/ 16 h 32"/>
                  <a:gd name="T6" fmla="*/ 43 w 151"/>
                  <a:gd name="T7" fmla="*/ 4 h 32"/>
                  <a:gd name="T8" fmla="*/ 107 w 151"/>
                  <a:gd name="T9" fmla="*/ 0 h 32"/>
                  <a:gd name="T10" fmla="*/ 151 w 151"/>
                  <a:gd name="T11" fmla="*/ 2 h 32"/>
                  <a:gd name="T12" fmla="*/ 134 w 151"/>
                  <a:gd name="T13" fmla="*/ 7 h 32"/>
                  <a:gd name="T14" fmla="*/ 99 w 151"/>
                  <a:gd name="T15" fmla="*/ 5 h 32"/>
                  <a:gd name="T16" fmla="*/ 43 w 151"/>
                  <a:gd name="T17" fmla="*/ 16 h 32"/>
                  <a:gd name="T18" fmla="*/ 43 w 151"/>
                  <a:gd name="T19" fmla="*/ 24 h 32"/>
                  <a:gd name="T20" fmla="*/ 70 w 151"/>
                  <a:gd name="T21" fmla="*/ 27 h 32"/>
                  <a:gd name="T22" fmla="*/ 117 w 151"/>
                  <a:gd name="T23" fmla="*/ 25 h 32"/>
                  <a:gd name="T24" fmla="*/ 109 w 151"/>
                  <a:gd name="T25" fmla="*/ 30 h 32"/>
                  <a:gd name="T26" fmla="*/ 87 w 151"/>
                  <a:gd name="T27" fmla="*/ 32 h 32"/>
                  <a:gd name="T28" fmla="*/ 61 w 151"/>
                  <a:gd name="T29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51" h="32">
                    <a:moveTo>
                      <a:pt x="61" y="32"/>
                    </a:moveTo>
                    <a:cubicBezTo>
                      <a:pt x="36" y="32"/>
                      <a:pt x="19" y="31"/>
                      <a:pt x="10" y="28"/>
                    </a:cubicBezTo>
                    <a:cubicBezTo>
                      <a:pt x="1" y="25"/>
                      <a:pt x="0" y="21"/>
                      <a:pt x="7" y="16"/>
                    </a:cubicBezTo>
                    <a:cubicBezTo>
                      <a:pt x="14" y="11"/>
                      <a:pt x="26" y="7"/>
                      <a:pt x="43" y="4"/>
                    </a:cubicBezTo>
                    <a:cubicBezTo>
                      <a:pt x="60" y="1"/>
                      <a:pt x="82" y="0"/>
                      <a:pt x="107" y="0"/>
                    </a:cubicBezTo>
                    <a:cubicBezTo>
                      <a:pt x="124" y="0"/>
                      <a:pt x="139" y="0"/>
                      <a:pt x="151" y="2"/>
                    </a:cubicBezTo>
                    <a:cubicBezTo>
                      <a:pt x="134" y="7"/>
                      <a:pt x="134" y="7"/>
                      <a:pt x="134" y="7"/>
                    </a:cubicBezTo>
                    <a:cubicBezTo>
                      <a:pt x="120" y="6"/>
                      <a:pt x="109" y="5"/>
                      <a:pt x="99" y="5"/>
                    </a:cubicBezTo>
                    <a:cubicBezTo>
                      <a:pt x="71" y="5"/>
                      <a:pt x="52" y="9"/>
                      <a:pt x="43" y="16"/>
                    </a:cubicBezTo>
                    <a:cubicBezTo>
                      <a:pt x="43" y="24"/>
                      <a:pt x="43" y="24"/>
                      <a:pt x="43" y="24"/>
                    </a:cubicBezTo>
                    <a:cubicBezTo>
                      <a:pt x="43" y="24"/>
                      <a:pt x="56" y="27"/>
                      <a:pt x="70" y="27"/>
                    </a:cubicBezTo>
                    <a:cubicBezTo>
                      <a:pt x="86" y="27"/>
                      <a:pt x="101" y="26"/>
                      <a:pt x="117" y="25"/>
                    </a:cubicBezTo>
                    <a:cubicBezTo>
                      <a:pt x="109" y="30"/>
                      <a:pt x="109" y="30"/>
                      <a:pt x="109" y="30"/>
                    </a:cubicBezTo>
                    <a:cubicBezTo>
                      <a:pt x="102" y="31"/>
                      <a:pt x="95" y="32"/>
                      <a:pt x="87" y="32"/>
                    </a:cubicBezTo>
                    <a:cubicBezTo>
                      <a:pt x="80" y="32"/>
                      <a:pt x="71" y="32"/>
                      <a:pt x="61" y="3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3" name="Freeform 379"/>
              <p:cNvSpPr>
                <a:spLocks noEditPoints="1"/>
              </p:cNvSpPr>
              <p:nvPr/>
            </p:nvSpPr>
            <p:spPr bwMode="auto">
              <a:xfrm>
                <a:off x="-30435550" y="5572126"/>
                <a:ext cx="611188" cy="119063"/>
              </a:xfrm>
              <a:custGeom>
                <a:avLst/>
                <a:gdLst>
                  <a:gd name="T0" fmla="*/ 156 w 163"/>
                  <a:gd name="T1" fmla="*/ 16 h 32"/>
                  <a:gd name="T2" fmla="*/ 120 w 163"/>
                  <a:gd name="T3" fmla="*/ 28 h 32"/>
                  <a:gd name="T4" fmla="*/ 57 w 163"/>
                  <a:gd name="T5" fmla="*/ 32 h 32"/>
                  <a:gd name="T6" fmla="*/ 19 w 163"/>
                  <a:gd name="T7" fmla="*/ 30 h 32"/>
                  <a:gd name="T8" fmla="*/ 0 w 163"/>
                  <a:gd name="T9" fmla="*/ 25 h 32"/>
                  <a:gd name="T10" fmla="*/ 2 w 163"/>
                  <a:gd name="T11" fmla="*/ 16 h 32"/>
                  <a:gd name="T12" fmla="*/ 38 w 163"/>
                  <a:gd name="T13" fmla="*/ 4 h 32"/>
                  <a:gd name="T14" fmla="*/ 101 w 163"/>
                  <a:gd name="T15" fmla="*/ 0 h 32"/>
                  <a:gd name="T16" fmla="*/ 151 w 163"/>
                  <a:gd name="T17" fmla="*/ 4 h 32"/>
                  <a:gd name="T18" fmla="*/ 156 w 163"/>
                  <a:gd name="T19" fmla="*/ 16 h 32"/>
                  <a:gd name="T20" fmla="*/ 38 w 163"/>
                  <a:gd name="T21" fmla="*/ 16 h 32"/>
                  <a:gd name="T22" fmla="*/ 65 w 163"/>
                  <a:gd name="T23" fmla="*/ 27 h 32"/>
                  <a:gd name="T24" fmla="*/ 121 w 163"/>
                  <a:gd name="T25" fmla="*/ 16 h 32"/>
                  <a:gd name="T26" fmla="*/ 93 w 163"/>
                  <a:gd name="T27" fmla="*/ 5 h 32"/>
                  <a:gd name="T28" fmla="*/ 58 w 163"/>
                  <a:gd name="T29" fmla="*/ 8 h 32"/>
                  <a:gd name="T30" fmla="*/ 38 w 163"/>
                  <a:gd name="T31" fmla="*/ 1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63" h="32">
                    <a:moveTo>
                      <a:pt x="156" y="16"/>
                    </a:moveTo>
                    <a:cubicBezTo>
                      <a:pt x="150" y="21"/>
                      <a:pt x="138" y="25"/>
                      <a:pt x="120" y="28"/>
                    </a:cubicBezTo>
                    <a:cubicBezTo>
                      <a:pt x="103" y="31"/>
                      <a:pt x="82" y="32"/>
                      <a:pt x="57" y="32"/>
                    </a:cubicBezTo>
                    <a:cubicBezTo>
                      <a:pt x="42" y="32"/>
                      <a:pt x="29" y="32"/>
                      <a:pt x="19" y="30"/>
                    </a:cubicBezTo>
                    <a:cubicBezTo>
                      <a:pt x="9" y="29"/>
                      <a:pt x="0" y="25"/>
                      <a:pt x="0" y="25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9" y="11"/>
                      <a:pt x="20" y="7"/>
                      <a:pt x="38" y="4"/>
                    </a:cubicBezTo>
                    <a:cubicBezTo>
                      <a:pt x="55" y="1"/>
                      <a:pt x="76" y="0"/>
                      <a:pt x="101" y="0"/>
                    </a:cubicBezTo>
                    <a:cubicBezTo>
                      <a:pt x="124" y="0"/>
                      <a:pt x="141" y="1"/>
                      <a:pt x="151" y="4"/>
                    </a:cubicBezTo>
                    <a:cubicBezTo>
                      <a:pt x="161" y="7"/>
                      <a:pt x="163" y="11"/>
                      <a:pt x="156" y="16"/>
                    </a:cubicBezTo>
                    <a:close/>
                    <a:moveTo>
                      <a:pt x="38" y="16"/>
                    </a:moveTo>
                    <a:cubicBezTo>
                      <a:pt x="28" y="23"/>
                      <a:pt x="37" y="27"/>
                      <a:pt x="65" y="27"/>
                    </a:cubicBezTo>
                    <a:cubicBezTo>
                      <a:pt x="93" y="27"/>
                      <a:pt x="111" y="23"/>
                      <a:pt x="121" y="16"/>
                    </a:cubicBezTo>
                    <a:cubicBezTo>
                      <a:pt x="130" y="9"/>
                      <a:pt x="121" y="5"/>
                      <a:pt x="93" y="5"/>
                    </a:cubicBezTo>
                    <a:cubicBezTo>
                      <a:pt x="79" y="5"/>
                      <a:pt x="67" y="6"/>
                      <a:pt x="58" y="8"/>
                    </a:cubicBezTo>
                    <a:cubicBezTo>
                      <a:pt x="49" y="10"/>
                      <a:pt x="38" y="16"/>
                      <a:pt x="38" y="1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4" name="Freeform 380"/>
              <p:cNvSpPr>
                <a:spLocks/>
              </p:cNvSpPr>
              <p:nvPr/>
            </p:nvSpPr>
            <p:spPr bwMode="auto">
              <a:xfrm>
                <a:off x="-29775150" y="5572126"/>
                <a:ext cx="674688" cy="119063"/>
              </a:xfrm>
              <a:custGeom>
                <a:avLst/>
                <a:gdLst>
                  <a:gd name="T0" fmla="*/ 144 w 180"/>
                  <a:gd name="T1" fmla="*/ 32 h 32"/>
                  <a:gd name="T2" fmla="*/ 109 w 180"/>
                  <a:gd name="T3" fmla="*/ 32 h 32"/>
                  <a:gd name="T4" fmla="*/ 134 w 180"/>
                  <a:gd name="T5" fmla="*/ 13 h 32"/>
                  <a:gd name="T6" fmla="*/ 133 w 180"/>
                  <a:gd name="T7" fmla="*/ 7 h 32"/>
                  <a:gd name="T8" fmla="*/ 111 w 180"/>
                  <a:gd name="T9" fmla="*/ 5 h 32"/>
                  <a:gd name="T10" fmla="*/ 76 w 180"/>
                  <a:gd name="T11" fmla="*/ 8 h 32"/>
                  <a:gd name="T12" fmla="*/ 55 w 180"/>
                  <a:gd name="T13" fmla="*/ 16 h 32"/>
                  <a:gd name="T14" fmla="*/ 35 w 180"/>
                  <a:gd name="T15" fmla="*/ 32 h 32"/>
                  <a:gd name="T16" fmla="*/ 0 w 180"/>
                  <a:gd name="T17" fmla="*/ 32 h 32"/>
                  <a:gd name="T18" fmla="*/ 40 w 180"/>
                  <a:gd name="T19" fmla="*/ 0 h 32"/>
                  <a:gd name="T20" fmla="*/ 68 w 180"/>
                  <a:gd name="T21" fmla="*/ 0 h 32"/>
                  <a:gd name="T22" fmla="*/ 67 w 180"/>
                  <a:gd name="T23" fmla="*/ 5 h 32"/>
                  <a:gd name="T24" fmla="*/ 69 w 180"/>
                  <a:gd name="T25" fmla="*/ 5 h 32"/>
                  <a:gd name="T26" fmla="*/ 94 w 180"/>
                  <a:gd name="T27" fmla="*/ 1 h 32"/>
                  <a:gd name="T28" fmla="*/ 126 w 180"/>
                  <a:gd name="T29" fmla="*/ 0 h 32"/>
                  <a:gd name="T30" fmla="*/ 170 w 180"/>
                  <a:gd name="T31" fmla="*/ 11 h 32"/>
                  <a:gd name="T32" fmla="*/ 144 w 180"/>
                  <a:gd name="T33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80" h="32">
                    <a:moveTo>
                      <a:pt x="144" y="32"/>
                    </a:moveTo>
                    <a:cubicBezTo>
                      <a:pt x="132" y="32"/>
                      <a:pt x="120" y="32"/>
                      <a:pt x="109" y="32"/>
                    </a:cubicBezTo>
                    <a:cubicBezTo>
                      <a:pt x="117" y="25"/>
                      <a:pt x="126" y="19"/>
                      <a:pt x="134" y="13"/>
                    </a:cubicBezTo>
                    <a:cubicBezTo>
                      <a:pt x="133" y="7"/>
                      <a:pt x="133" y="7"/>
                      <a:pt x="133" y="7"/>
                    </a:cubicBezTo>
                    <a:cubicBezTo>
                      <a:pt x="133" y="7"/>
                      <a:pt x="122" y="5"/>
                      <a:pt x="111" y="5"/>
                    </a:cubicBezTo>
                    <a:cubicBezTo>
                      <a:pt x="96" y="5"/>
                      <a:pt x="85" y="6"/>
                      <a:pt x="76" y="8"/>
                    </a:cubicBezTo>
                    <a:cubicBezTo>
                      <a:pt x="67" y="9"/>
                      <a:pt x="55" y="16"/>
                      <a:pt x="55" y="16"/>
                    </a:cubicBezTo>
                    <a:cubicBezTo>
                      <a:pt x="48" y="21"/>
                      <a:pt x="41" y="27"/>
                      <a:pt x="35" y="32"/>
                    </a:cubicBezTo>
                    <a:cubicBezTo>
                      <a:pt x="23" y="32"/>
                      <a:pt x="11" y="32"/>
                      <a:pt x="0" y="32"/>
                    </a:cubicBezTo>
                    <a:cubicBezTo>
                      <a:pt x="13" y="21"/>
                      <a:pt x="27" y="11"/>
                      <a:pt x="40" y="0"/>
                    </a:cubicBezTo>
                    <a:cubicBezTo>
                      <a:pt x="50" y="0"/>
                      <a:pt x="58" y="0"/>
                      <a:pt x="68" y="0"/>
                    </a:cubicBezTo>
                    <a:cubicBezTo>
                      <a:pt x="67" y="5"/>
                      <a:pt x="67" y="5"/>
                      <a:pt x="67" y="5"/>
                    </a:cubicBezTo>
                    <a:cubicBezTo>
                      <a:pt x="69" y="5"/>
                      <a:pt x="69" y="5"/>
                      <a:pt x="69" y="5"/>
                    </a:cubicBezTo>
                    <a:cubicBezTo>
                      <a:pt x="76" y="3"/>
                      <a:pt x="84" y="2"/>
                      <a:pt x="94" y="1"/>
                    </a:cubicBezTo>
                    <a:cubicBezTo>
                      <a:pt x="104" y="0"/>
                      <a:pt x="115" y="0"/>
                      <a:pt x="126" y="0"/>
                    </a:cubicBezTo>
                    <a:cubicBezTo>
                      <a:pt x="165" y="0"/>
                      <a:pt x="180" y="4"/>
                      <a:pt x="170" y="11"/>
                    </a:cubicBezTo>
                    <a:cubicBezTo>
                      <a:pt x="161" y="18"/>
                      <a:pt x="153" y="25"/>
                      <a:pt x="144" y="3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5" name="Freeform 381"/>
              <p:cNvSpPr>
                <a:spLocks/>
              </p:cNvSpPr>
              <p:nvPr/>
            </p:nvSpPr>
            <p:spPr bwMode="auto">
              <a:xfrm>
                <a:off x="-29029025" y="5548313"/>
                <a:ext cx="438150" cy="142875"/>
              </a:xfrm>
              <a:custGeom>
                <a:avLst/>
                <a:gdLst>
                  <a:gd name="T0" fmla="*/ 60 w 117"/>
                  <a:gd name="T1" fmla="*/ 33 h 38"/>
                  <a:gd name="T2" fmla="*/ 87 w 117"/>
                  <a:gd name="T3" fmla="*/ 32 h 38"/>
                  <a:gd name="T4" fmla="*/ 80 w 117"/>
                  <a:gd name="T5" fmla="*/ 37 h 38"/>
                  <a:gd name="T6" fmla="*/ 64 w 117"/>
                  <a:gd name="T7" fmla="*/ 38 h 38"/>
                  <a:gd name="T8" fmla="*/ 45 w 117"/>
                  <a:gd name="T9" fmla="*/ 38 h 38"/>
                  <a:gd name="T10" fmla="*/ 8 w 117"/>
                  <a:gd name="T11" fmla="*/ 29 h 38"/>
                  <a:gd name="T12" fmla="*/ 30 w 117"/>
                  <a:gd name="T13" fmla="*/ 11 h 38"/>
                  <a:gd name="T14" fmla="*/ 7 w 117"/>
                  <a:gd name="T15" fmla="*/ 11 h 38"/>
                  <a:gd name="T16" fmla="*/ 11 w 117"/>
                  <a:gd name="T17" fmla="*/ 9 h 38"/>
                  <a:gd name="T18" fmla="*/ 38 w 117"/>
                  <a:gd name="T19" fmla="*/ 6 h 38"/>
                  <a:gd name="T20" fmla="*/ 58 w 117"/>
                  <a:gd name="T21" fmla="*/ 0 h 38"/>
                  <a:gd name="T22" fmla="*/ 80 w 117"/>
                  <a:gd name="T23" fmla="*/ 0 h 38"/>
                  <a:gd name="T24" fmla="*/ 71 w 117"/>
                  <a:gd name="T25" fmla="*/ 6 h 38"/>
                  <a:gd name="T26" fmla="*/ 117 w 117"/>
                  <a:gd name="T27" fmla="*/ 6 h 38"/>
                  <a:gd name="T28" fmla="*/ 111 w 117"/>
                  <a:gd name="T29" fmla="*/ 11 h 38"/>
                  <a:gd name="T30" fmla="*/ 65 w 117"/>
                  <a:gd name="T31" fmla="*/ 11 h 38"/>
                  <a:gd name="T32" fmla="*/ 43 w 117"/>
                  <a:gd name="T33" fmla="*/ 28 h 38"/>
                  <a:gd name="T34" fmla="*/ 45 w 117"/>
                  <a:gd name="T35" fmla="*/ 32 h 38"/>
                  <a:gd name="T36" fmla="*/ 60 w 117"/>
                  <a:gd name="T37" fmla="*/ 33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17" h="38">
                    <a:moveTo>
                      <a:pt x="60" y="33"/>
                    </a:moveTo>
                    <a:cubicBezTo>
                      <a:pt x="69" y="33"/>
                      <a:pt x="77" y="32"/>
                      <a:pt x="87" y="32"/>
                    </a:cubicBezTo>
                    <a:cubicBezTo>
                      <a:pt x="80" y="37"/>
                      <a:pt x="80" y="37"/>
                      <a:pt x="80" y="37"/>
                    </a:cubicBezTo>
                    <a:cubicBezTo>
                      <a:pt x="64" y="38"/>
                      <a:pt x="64" y="38"/>
                      <a:pt x="64" y="38"/>
                    </a:cubicBezTo>
                    <a:cubicBezTo>
                      <a:pt x="58" y="38"/>
                      <a:pt x="52" y="38"/>
                      <a:pt x="45" y="38"/>
                    </a:cubicBezTo>
                    <a:cubicBezTo>
                      <a:pt x="12" y="38"/>
                      <a:pt x="0" y="35"/>
                      <a:pt x="8" y="29"/>
                    </a:cubicBezTo>
                    <a:cubicBezTo>
                      <a:pt x="16" y="23"/>
                      <a:pt x="23" y="17"/>
                      <a:pt x="30" y="11"/>
                    </a:cubicBezTo>
                    <a:cubicBezTo>
                      <a:pt x="22" y="11"/>
                      <a:pt x="15" y="11"/>
                      <a:pt x="7" y="11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20" y="8"/>
                      <a:pt x="29" y="7"/>
                      <a:pt x="38" y="6"/>
                    </a:cubicBezTo>
                    <a:cubicBezTo>
                      <a:pt x="45" y="4"/>
                      <a:pt x="52" y="2"/>
                      <a:pt x="58" y="0"/>
                    </a:cubicBezTo>
                    <a:cubicBezTo>
                      <a:pt x="65" y="0"/>
                      <a:pt x="73" y="0"/>
                      <a:pt x="80" y="0"/>
                    </a:cubicBezTo>
                    <a:cubicBezTo>
                      <a:pt x="71" y="6"/>
                      <a:pt x="71" y="6"/>
                      <a:pt x="71" y="6"/>
                    </a:cubicBezTo>
                    <a:cubicBezTo>
                      <a:pt x="86" y="6"/>
                      <a:pt x="102" y="6"/>
                      <a:pt x="117" y="6"/>
                    </a:cubicBezTo>
                    <a:cubicBezTo>
                      <a:pt x="111" y="11"/>
                      <a:pt x="111" y="11"/>
                      <a:pt x="111" y="11"/>
                    </a:cubicBezTo>
                    <a:cubicBezTo>
                      <a:pt x="95" y="11"/>
                      <a:pt x="80" y="11"/>
                      <a:pt x="65" y="11"/>
                    </a:cubicBezTo>
                    <a:cubicBezTo>
                      <a:pt x="57" y="17"/>
                      <a:pt x="50" y="23"/>
                      <a:pt x="43" y="28"/>
                    </a:cubicBezTo>
                    <a:cubicBezTo>
                      <a:pt x="45" y="32"/>
                      <a:pt x="45" y="32"/>
                      <a:pt x="45" y="32"/>
                    </a:cubicBezTo>
                    <a:cubicBezTo>
                      <a:pt x="45" y="32"/>
                      <a:pt x="53" y="33"/>
                      <a:pt x="60" y="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6" name="Freeform 382"/>
              <p:cNvSpPr>
                <a:spLocks/>
              </p:cNvSpPr>
              <p:nvPr/>
            </p:nvSpPr>
            <p:spPr bwMode="auto">
              <a:xfrm>
                <a:off x="-28608338" y="5572126"/>
                <a:ext cx="523875" cy="119063"/>
              </a:xfrm>
              <a:custGeom>
                <a:avLst/>
                <a:gdLst>
                  <a:gd name="T0" fmla="*/ 123 w 140"/>
                  <a:gd name="T1" fmla="*/ 0 h 32"/>
                  <a:gd name="T2" fmla="*/ 140 w 140"/>
                  <a:gd name="T3" fmla="*/ 0 h 32"/>
                  <a:gd name="T4" fmla="*/ 129 w 140"/>
                  <a:gd name="T5" fmla="*/ 6 h 32"/>
                  <a:gd name="T6" fmla="*/ 114 w 140"/>
                  <a:gd name="T7" fmla="*/ 6 h 32"/>
                  <a:gd name="T8" fmla="*/ 77 w 140"/>
                  <a:gd name="T9" fmla="*/ 9 h 32"/>
                  <a:gd name="T10" fmla="*/ 55 w 140"/>
                  <a:gd name="T11" fmla="*/ 15 h 32"/>
                  <a:gd name="T12" fmla="*/ 35 w 140"/>
                  <a:gd name="T13" fmla="*/ 32 h 32"/>
                  <a:gd name="T14" fmla="*/ 0 w 140"/>
                  <a:gd name="T15" fmla="*/ 32 h 32"/>
                  <a:gd name="T16" fmla="*/ 39 w 140"/>
                  <a:gd name="T17" fmla="*/ 0 h 32"/>
                  <a:gd name="T18" fmla="*/ 67 w 140"/>
                  <a:gd name="T19" fmla="*/ 0 h 32"/>
                  <a:gd name="T20" fmla="*/ 64 w 140"/>
                  <a:gd name="T21" fmla="*/ 6 h 32"/>
                  <a:gd name="T22" fmla="*/ 66 w 140"/>
                  <a:gd name="T23" fmla="*/ 6 h 32"/>
                  <a:gd name="T24" fmla="*/ 93 w 140"/>
                  <a:gd name="T25" fmla="*/ 1 h 32"/>
                  <a:gd name="T26" fmla="*/ 123 w 140"/>
                  <a:gd name="T27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40" h="32">
                    <a:moveTo>
                      <a:pt x="123" y="0"/>
                    </a:moveTo>
                    <a:cubicBezTo>
                      <a:pt x="130" y="0"/>
                      <a:pt x="140" y="0"/>
                      <a:pt x="140" y="0"/>
                    </a:cubicBezTo>
                    <a:cubicBezTo>
                      <a:pt x="129" y="6"/>
                      <a:pt x="129" y="6"/>
                      <a:pt x="129" y="6"/>
                    </a:cubicBezTo>
                    <a:cubicBezTo>
                      <a:pt x="114" y="6"/>
                      <a:pt x="114" y="6"/>
                      <a:pt x="114" y="6"/>
                    </a:cubicBezTo>
                    <a:cubicBezTo>
                      <a:pt x="100" y="6"/>
                      <a:pt x="88" y="7"/>
                      <a:pt x="77" y="9"/>
                    </a:cubicBezTo>
                    <a:cubicBezTo>
                      <a:pt x="66" y="10"/>
                      <a:pt x="55" y="15"/>
                      <a:pt x="55" y="15"/>
                    </a:cubicBezTo>
                    <a:cubicBezTo>
                      <a:pt x="49" y="21"/>
                      <a:pt x="42" y="26"/>
                      <a:pt x="35" y="32"/>
                    </a:cubicBezTo>
                    <a:cubicBezTo>
                      <a:pt x="23" y="32"/>
                      <a:pt x="12" y="32"/>
                      <a:pt x="0" y="32"/>
                    </a:cubicBezTo>
                    <a:cubicBezTo>
                      <a:pt x="13" y="21"/>
                      <a:pt x="26" y="11"/>
                      <a:pt x="39" y="0"/>
                    </a:cubicBezTo>
                    <a:cubicBezTo>
                      <a:pt x="49" y="0"/>
                      <a:pt x="58" y="0"/>
                      <a:pt x="67" y="0"/>
                    </a:cubicBezTo>
                    <a:cubicBezTo>
                      <a:pt x="64" y="6"/>
                      <a:pt x="64" y="6"/>
                      <a:pt x="64" y="6"/>
                    </a:cubicBezTo>
                    <a:cubicBezTo>
                      <a:pt x="66" y="6"/>
                      <a:pt x="66" y="6"/>
                      <a:pt x="66" y="6"/>
                    </a:cubicBezTo>
                    <a:cubicBezTo>
                      <a:pt x="74" y="4"/>
                      <a:pt x="83" y="3"/>
                      <a:pt x="93" y="1"/>
                    </a:cubicBezTo>
                    <a:cubicBezTo>
                      <a:pt x="103" y="0"/>
                      <a:pt x="113" y="0"/>
                      <a:pt x="12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7" name="Freeform 383"/>
              <p:cNvSpPr>
                <a:spLocks noEditPoints="1"/>
              </p:cNvSpPr>
              <p:nvPr/>
            </p:nvSpPr>
            <p:spPr bwMode="auto">
              <a:xfrm>
                <a:off x="-28087638" y="5572126"/>
                <a:ext cx="608013" cy="119063"/>
              </a:xfrm>
              <a:custGeom>
                <a:avLst/>
                <a:gdLst>
                  <a:gd name="T0" fmla="*/ 156 w 162"/>
                  <a:gd name="T1" fmla="*/ 16 h 32"/>
                  <a:gd name="T2" fmla="*/ 121 w 162"/>
                  <a:gd name="T3" fmla="*/ 28 h 32"/>
                  <a:gd name="T4" fmla="*/ 58 w 162"/>
                  <a:gd name="T5" fmla="*/ 32 h 32"/>
                  <a:gd name="T6" fmla="*/ 20 w 162"/>
                  <a:gd name="T7" fmla="*/ 30 h 32"/>
                  <a:gd name="T8" fmla="*/ 0 w 162"/>
                  <a:gd name="T9" fmla="*/ 25 h 32"/>
                  <a:gd name="T10" fmla="*/ 2 w 162"/>
                  <a:gd name="T11" fmla="*/ 16 h 32"/>
                  <a:gd name="T12" fmla="*/ 37 w 162"/>
                  <a:gd name="T13" fmla="*/ 4 h 32"/>
                  <a:gd name="T14" fmla="*/ 99 w 162"/>
                  <a:gd name="T15" fmla="*/ 0 h 32"/>
                  <a:gd name="T16" fmla="*/ 150 w 162"/>
                  <a:gd name="T17" fmla="*/ 4 h 32"/>
                  <a:gd name="T18" fmla="*/ 156 w 162"/>
                  <a:gd name="T19" fmla="*/ 16 h 32"/>
                  <a:gd name="T20" fmla="*/ 37 w 162"/>
                  <a:gd name="T21" fmla="*/ 16 h 32"/>
                  <a:gd name="T22" fmla="*/ 66 w 162"/>
                  <a:gd name="T23" fmla="*/ 27 h 32"/>
                  <a:gd name="T24" fmla="*/ 120 w 162"/>
                  <a:gd name="T25" fmla="*/ 16 h 32"/>
                  <a:gd name="T26" fmla="*/ 92 w 162"/>
                  <a:gd name="T27" fmla="*/ 5 h 32"/>
                  <a:gd name="T28" fmla="*/ 57 w 162"/>
                  <a:gd name="T29" fmla="*/ 8 h 32"/>
                  <a:gd name="T30" fmla="*/ 37 w 162"/>
                  <a:gd name="T31" fmla="*/ 1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62" h="32">
                    <a:moveTo>
                      <a:pt x="156" y="16"/>
                    </a:moveTo>
                    <a:cubicBezTo>
                      <a:pt x="150" y="21"/>
                      <a:pt x="138" y="25"/>
                      <a:pt x="121" y="28"/>
                    </a:cubicBezTo>
                    <a:cubicBezTo>
                      <a:pt x="104" y="31"/>
                      <a:pt x="83" y="32"/>
                      <a:pt x="58" y="32"/>
                    </a:cubicBezTo>
                    <a:cubicBezTo>
                      <a:pt x="43" y="32"/>
                      <a:pt x="30" y="32"/>
                      <a:pt x="20" y="30"/>
                    </a:cubicBezTo>
                    <a:cubicBezTo>
                      <a:pt x="10" y="29"/>
                      <a:pt x="0" y="25"/>
                      <a:pt x="0" y="25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8" y="11"/>
                      <a:pt x="20" y="7"/>
                      <a:pt x="37" y="4"/>
                    </a:cubicBezTo>
                    <a:cubicBezTo>
                      <a:pt x="54" y="1"/>
                      <a:pt x="75" y="0"/>
                      <a:pt x="99" y="0"/>
                    </a:cubicBezTo>
                    <a:cubicBezTo>
                      <a:pt x="123" y="0"/>
                      <a:pt x="140" y="1"/>
                      <a:pt x="150" y="4"/>
                    </a:cubicBezTo>
                    <a:cubicBezTo>
                      <a:pt x="160" y="7"/>
                      <a:pt x="162" y="11"/>
                      <a:pt x="156" y="16"/>
                    </a:cubicBezTo>
                    <a:close/>
                    <a:moveTo>
                      <a:pt x="37" y="16"/>
                    </a:moveTo>
                    <a:cubicBezTo>
                      <a:pt x="28" y="23"/>
                      <a:pt x="38" y="27"/>
                      <a:pt x="66" y="27"/>
                    </a:cubicBezTo>
                    <a:cubicBezTo>
                      <a:pt x="93" y="27"/>
                      <a:pt x="111" y="23"/>
                      <a:pt x="120" y="16"/>
                    </a:cubicBezTo>
                    <a:cubicBezTo>
                      <a:pt x="129" y="9"/>
                      <a:pt x="120" y="5"/>
                      <a:pt x="92" y="5"/>
                    </a:cubicBezTo>
                    <a:cubicBezTo>
                      <a:pt x="77" y="5"/>
                      <a:pt x="66" y="6"/>
                      <a:pt x="57" y="8"/>
                    </a:cubicBezTo>
                    <a:cubicBezTo>
                      <a:pt x="48" y="10"/>
                      <a:pt x="37" y="16"/>
                      <a:pt x="37" y="1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8" name="Freeform 384"/>
              <p:cNvSpPr>
                <a:spLocks/>
              </p:cNvSpPr>
              <p:nvPr/>
            </p:nvSpPr>
            <p:spPr bwMode="auto">
              <a:xfrm>
                <a:off x="-27424063" y="5526088"/>
                <a:ext cx="330200" cy="165100"/>
              </a:xfrm>
              <a:custGeom>
                <a:avLst/>
                <a:gdLst>
                  <a:gd name="T0" fmla="*/ 35 w 88"/>
                  <a:gd name="T1" fmla="*/ 44 h 44"/>
                  <a:gd name="T2" fmla="*/ 0 w 88"/>
                  <a:gd name="T3" fmla="*/ 44 h 44"/>
                  <a:gd name="T4" fmla="*/ 53 w 88"/>
                  <a:gd name="T5" fmla="*/ 0 h 44"/>
                  <a:gd name="T6" fmla="*/ 88 w 88"/>
                  <a:gd name="T7" fmla="*/ 0 h 44"/>
                  <a:gd name="T8" fmla="*/ 35 w 88"/>
                  <a:gd name="T9" fmla="*/ 4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8" h="44">
                    <a:moveTo>
                      <a:pt x="35" y="44"/>
                    </a:moveTo>
                    <a:cubicBezTo>
                      <a:pt x="23" y="44"/>
                      <a:pt x="11" y="44"/>
                      <a:pt x="0" y="44"/>
                    </a:cubicBezTo>
                    <a:cubicBezTo>
                      <a:pt x="18" y="29"/>
                      <a:pt x="36" y="15"/>
                      <a:pt x="53" y="0"/>
                    </a:cubicBezTo>
                    <a:cubicBezTo>
                      <a:pt x="65" y="0"/>
                      <a:pt x="76" y="0"/>
                      <a:pt x="88" y="0"/>
                    </a:cubicBezTo>
                    <a:cubicBezTo>
                      <a:pt x="70" y="14"/>
                      <a:pt x="52" y="29"/>
                      <a:pt x="35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9" name="Freeform 385"/>
              <p:cNvSpPr>
                <a:spLocks noEditPoints="1"/>
              </p:cNvSpPr>
              <p:nvPr/>
            </p:nvSpPr>
            <p:spPr bwMode="auto">
              <a:xfrm>
                <a:off x="-24663400" y="5572126"/>
                <a:ext cx="592138" cy="119063"/>
              </a:xfrm>
              <a:custGeom>
                <a:avLst/>
                <a:gdLst>
                  <a:gd name="T0" fmla="*/ 155 w 158"/>
                  <a:gd name="T1" fmla="*/ 16 h 32"/>
                  <a:gd name="T2" fmla="*/ 121 w 158"/>
                  <a:gd name="T3" fmla="*/ 28 h 32"/>
                  <a:gd name="T4" fmla="*/ 59 w 158"/>
                  <a:gd name="T5" fmla="*/ 32 h 32"/>
                  <a:gd name="T6" fmla="*/ 21 w 158"/>
                  <a:gd name="T7" fmla="*/ 30 h 32"/>
                  <a:gd name="T8" fmla="*/ 0 w 158"/>
                  <a:gd name="T9" fmla="*/ 25 h 32"/>
                  <a:gd name="T10" fmla="*/ 0 w 158"/>
                  <a:gd name="T11" fmla="*/ 16 h 32"/>
                  <a:gd name="T12" fmla="*/ 34 w 158"/>
                  <a:gd name="T13" fmla="*/ 4 h 32"/>
                  <a:gd name="T14" fmla="*/ 96 w 158"/>
                  <a:gd name="T15" fmla="*/ 0 h 32"/>
                  <a:gd name="T16" fmla="*/ 147 w 158"/>
                  <a:gd name="T17" fmla="*/ 4 h 32"/>
                  <a:gd name="T18" fmla="*/ 155 w 158"/>
                  <a:gd name="T19" fmla="*/ 16 h 32"/>
                  <a:gd name="T20" fmla="*/ 36 w 158"/>
                  <a:gd name="T21" fmla="*/ 16 h 32"/>
                  <a:gd name="T22" fmla="*/ 66 w 158"/>
                  <a:gd name="T23" fmla="*/ 27 h 32"/>
                  <a:gd name="T24" fmla="*/ 119 w 158"/>
                  <a:gd name="T25" fmla="*/ 16 h 32"/>
                  <a:gd name="T26" fmla="*/ 89 w 158"/>
                  <a:gd name="T27" fmla="*/ 5 h 32"/>
                  <a:gd name="T28" fmla="*/ 55 w 158"/>
                  <a:gd name="T29" fmla="*/ 8 h 32"/>
                  <a:gd name="T30" fmla="*/ 36 w 158"/>
                  <a:gd name="T31" fmla="*/ 1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8" h="32">
                    <a:moveTo>
                      <a:pt x="155" y="16"/>
                    </a:moveTo>
                    <a:cubicBezTo>
                      <a:pt x="155" y="16"/>
                      <a:pt x="138" y="25"/>
                      <a:pt x="121" y="28"/>
                    </a:cubicBezTo>
                    <a:cubicBezTo>
                      <a:pt x="105" y="31"/>
                      <a:pt x="84" y="32"/>
                      <a:pt x="59" y="32"/>
                    </a:cubicBezTo>
                    <a:cubicBezTo>
                      <a:pt x="44" y="32"/>
                      <a:pt x="31" y="32"/>
                      <a:pt x="21" y="30"/>
                    </a:cubicBezTo>
                    <a:cubicBezTo>
                      <a:pt x="11" y="29"/>
                      <a:pt x="0" y="25"/>
                      <a:pt x="0" y="25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17" y="7"/>
                      <a:pt x="34" y="4"/>
                    </a:cubicBezTo>
                    <a:cubicBezTo>
                      <a:pt x="51" y="1"/>
                      <a:pt x="71" y="0"/>
                      <a:pt x="96" y="0"/>
                    </a:cubicBezTo>
                    <a:cubicBezTo>
                      <a:pt x="119" y="0"/>
                      <a:pt x="137" y="1"/>
                      <a:pt x="147" y="4"/>
                    </a:cubicBezTo>
                    <a:cubicBezTo>
                      <a:pt x="158" y="7"/>
                      <a:pt x="155" y="16"/>
                      <a:pt x="155" y="16"/>
                    </a:cubicBezTo>
                    <a:close/>
                    <a:moveTo>
                      <a:pt x="36" y="16"/>
                    </a:moveTo>
                    <a:cubicBezTo>
                      <a:pt x="28" y="23"/>
                      <a:pt x="38" y="27"/>
                      <a:pt x="66" y="27"/>
                    </a:cubicBezTo>
                    <a:cubicBezTo>
                      <a:pt x="93" y="27"/>
                      <a:pt x="111" y="23"/>
                      <a:pt x="119" y="16"/>
                    </a:cubicBezTo>
                    <a:cubicBezTo>
                      <a:pt x="127" y="9"/>
                      <a:pt x="117" y="5"/>
                      <a:pt x="89" y="5"/>
                    </a:cubicBezTo>
                    <a:cubicBezTo>
                      <a:pt x="75" y="5"/>
                      <a:pt x="63" y="6"/>
                      <a:pt x="55" y="8"/>
                    </a:cubicBezTo>
                    <a:cubicBezTo>
                      <a:pt x="46" y="10"/>
                      <a:pt x="36" y="16"/>
                      <a:pt x="36" y="1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0" name="Freeform 386"/>
              <p:cNvSpPr>
                <a:spLocks noEditPoints="1"/>
              </p:cNvSpPr>
              <p:nvPr/>
            </p:nvSpPr>
            <p:spPr bwMode="auto">
              <a:xfrm>
                <a:off x="-24055388" y="5572126"/>
                <a:ext cx="693738" cy="171450"/>
              </a:xfrm>
              <a:custGeom>
                <a:avLst/>
                <a:gdLst>
                  <a:gd name="T0" fmla="*/ 98 w 185"/>
                  <a:gd name="T1" fmla="*/ 32 h 46"/>
                  <a:gd name="T2" fmla="*/ 55 w 185"/>
                  <a:gd name="T3" fmla="*/ 28 h 46"/>
                  <a:gd name="T4" fmla="*/ 52 w 185"/>
                  <a:gd name="T5" fmla="*/ 28 h 46"/>
                  <a:gd name="T6" fmla="*/ 49 w 185"/>
                  <a:gd name="T7" fmla="*/ 33 h 46"/>
                  <a:gd name="T8" fmla="*/ 35 w 185"/>
                  <a:gd name="T9" fmla="*/ 46 h 46"/>
                  <a:gd name="T10" fmla="*/ 0 w 185"/>
                  <a:gd name="T11" fmla="*/ 46 h 46"/>
                  <a:gd name="T12" fmla="*/ 50 w 185"/>
                  <a:gd name="T13" fmla="*/ 0 h 46"/>
                  <a:gd name="T14" fmla="*/ 78 w 185"/>
                  <a:gd name="T15" fmla="*/ 0 h 46"/>
                  <a:gd name="T16" fmla="*/ 78 w 185"/>
                  <a:gd name="T17" fmla="*/ 5 h 46"/>
                  <a:gd name="T18" fmla="*/ 80 w 185"/>
                  <a:gd name="T19" fmla="*/ 5 h 46"/>
                  <a:gd name="T20" fmla="*/ 134 w 185"/>
                  <a:gd name="T21" fmla="*/ 0 h 46"/>
                  <a:gd name="T22" fmla="*/ 177 w 185"/>
                  <a:gd name="T23" fmla="*/ 4 h 46"/>
                  <a:gd name="T24" fmla="*/ 181 w 185"/>
                  <a:gd name="T25" fmla="*/ 16 h 46"/>
                  <a:gd name="T26" fmla="*/ 151 w 185"/>
                  <a:gd name="T27" fmla="*/ 28 h 46"/>
                  <a:gd name="T28" fmla="*/ 98 w 185"/>
                  <a:gd name="T29" fmla="*/ 32 h 46"/>
                  <a:gd name="T30" fmla="*/ 119 w 185"/>
                  <a:gd name="T31" fmla="*/ 5 h 46"/>
                  <a:gd name="T32" fmla="*/ 86 w 185"/>
                  <a:gd name="T33" fmla="*/ 8 h 46"/>
                  <a:gd name="T34" fmla="*/ 69 w 185"/>
                  <a:gd name="T35" fmla="*/ 15 h 46"/>
                  <a:gd name="T36" fmla="*/ 67 w 185"/>
                  <a:gd name="T37" fmla="*/ 16 h 46"/>
                  <a:gd name="T38" fmla="*/ 68 w 185"/>
                  <a:gd name="T39" fmla="*/ 24 h 46"/>
                  <a:gd name="T40" fmla="*/ 96 w 185"/>
                  <a:gd name="T41" fmla="*/ 27 h 46"/>
                  <a:gd name="T42" fmla="*/ 127 w 185"/>
                  <a:gd name="T43" fmla="*/ 24 h 46"/>
                  <a:gd name="T44" fmla="*/ 145 w 185"/>
                  <a:gd name="T45" fmla="*/ 16 h 46"/>
                  <a:gd name="T46" fmla="*/ 144 w 185"/>
                  <a:gd name="T47" fmla="*/ 8 h 46"/>
                  <a:gd name="T48" fmla="*/ 119 w 185"/>
                  <a:gd name="T49" fmla="*/ 5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85" h="46">
                    <a:moveTo>
                      <a:pt x="98" y="32"/>
                    </a:moveTo>
                    <a:cubicBezTo>
                      <a:pt x="77" y="32"/>
                      <a:pt x="63" y="31"/>
                      <a:pt x="55" y="28"/>
                    </a:cubicBezTo>
                    <a:cubicBezTo>
                      <a:pt x="52" y="28"/>
                      <a:pt x="52" y="28"/>
                      <a:pt x="52" y="28"/>
                    </a:cubicBezTo>
                    <a:cubicBezTo>
                      <a:pt x="49" y="33"/>
                      <a:pt x="49" y="33"/>
                      <a:pt x="49" y="33"/>
                    </a:cubicBezTo>
                    <a:cubicBezTo>
                      <a:pt x="35" y="46"/>
                      <a:pt x="35" y="46"/>
                      <a:pt x="35" y="46"/>
                    </a:cubicBezTo>
                    <a:cubicBezTo>
                      <a:pt x="24" y="46"/>
                      <a:pt x="12" y="46"/>
                      <a:pt x="0" y="46"/>
                    </a:cubicBezTo>
                    <a:cubicBezTo>
                      <a:pt x="17" y="31"/>
                      <a:pt x="33" y="15"/>
                      <a:pt x="50" y="0"/>
                    </a:cubicBezTo>
                    <a:cubicBezTo>
                      <a:pt x="59" y="0"/>
                      <a:pt x="68" y="0"/>
                      <a:pt x="78" y="0"/>
                    </a:cubicBezTo>
                    <a:cubicBezTo>
                      <a:pt x="78" y="5"/>
                      <a:pt x="78" y="5"/>
                      <a:pt x="78" y="5"/>
                    </a:cubicBezTo>
                    <a:cubicBezTo>
                      <a:pt x="80" y="5"/>
                      <a:pt x="80" y="5"/>
                      <a:pt x="80" y="5"/>
                    </a:cubicBezTo>
                    <a:cubicBezTo>
                      <a:pt x="94" y="1"/>
                      <a:pt x="112" y="0"/>
                      <a:pt x="134" y="0"/>
                    </a:cubicBezTo>
                    <a:cubicBezTo>
                      <a:pt x="154" y="0"/>
                      <a:pt x="168" y="1"/>
                      <a:pt x="177" y="4"/>
                    </a:cubicBezTo>
                    <a:cubicBezTo>
                      <a:pt x="185" y="7"/>
                      <a:pt x="181" y="16"/>
                      <a:pt x="181" y="16"/>
                    </a:cubicBezTo>
                    <a:cubicBezTo>
                      <a:pt x="181" y="16"/>
                      <a:pt x="165" y="25"/>
                      <a:pt x="151" y="28"/>
                    </a:cubicBezTo>
                    <a:cubicBezTo>
                      <a:pt x="136" y="31"/>
                      <a:pt x="118" y="32"/>
                      <a:pt x="98" y="32"/>
                    </a:cubicBezTo>
                    <a:close/>
                    <a:moveTo>
                      <a:pt x="119" y="5"/>
                    </a:moveTo>
                    <a:cubicBezTo>
                      <a:pt x="105" y="5"/>
                      <a:pt x="94" y="6"/>
                      <a:pt x="86" y="8"/>
                    </a:cubicBezTo>
                    <a:cubicBezTo>
                      <a:pt x="78" y="9"/>
                      <a:pt x="69" y="15"/>
                      <a:pt x="69" y="15"/>
                    </a:cubicBezTo>
                    <a:cubicBezTo>
                      <a:pt x="67" y="16"/>
                      <a:pt x="67" y="16"/>
                      <a:pt x="67" y="16"/>
                    </a:cubicBezTo>
                    <a:cubicBezTo>
                      <a:pt x="68" y="24"/>
                      <a:pt x="68" y="24"/>
                      <a:pt x="68" y="24"/>
                    </a:cubicBezTo>
                    <a:cubicBezTo>
                      <a:pt x="68" y="24"/>
                      <a:pt x="82" y="27"/>
                      <a:pt x="96" y="27"/>
                    </a:cubicBezTo>
                    <a:cubicBezTo>
                      <a:pt x="108" y="27"/>
                      <a:pt x="118" y="26"/>
                      <a:pt x="127" y="24"/>
                    </a:cubicBezTo>
                    <a:cubicBezTo>
                      <a:pt x="135" y="22"/>
                      <a:pt x="145" y="16"/>
                      <a:pt x="145" y="16"/>
                    </a:cubicBezTo>
                    <a:cubicBezTo>
                      <a:pt x="144" y="8"/>
                      <a:pt x="144" y="8"/>
                      <a:pt x="144" y="8"/>
                    </a:cubicBezTo>
                    <a:cubicBezTo>
                      <a:pt x="144" y="8"/>
                      <a:pt x="131" y="5"/>
                      <a:pt x="119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1" name="Freeform 387"/>
              <p:cNvSpPr>
                <a:spLocks/>
              </p:cNvSpPr>
              <p:nvPr/>
            </p:nvSpPr>
            <p:spPr bwMode="auto">
              <a:xfrm>
                <a:off x="-23264813" y="5548313"/>
                <a:ext cx="415925" cy="142875"/>
              </a:xfrm>
              <a:custGeom>
                <a:avLst/>
                <a:gdLst>
                  <a:gd name="T0" fmla="*/ 59 w 111"/>
                  <a:gd name="T1" fmla="*/ 33 h 38"/>
                  <a:gd name="T2" fmla="*/ 86 w 111"/>
                  <a:gd name="T3" fmla="*/ 32 h 38"/>
                  <a:gd name="T4" fmla="*/ 80 w 111"/>
                  <a:gd name="T5" fmla="*/ 37 h 38"/>
                  <a:gd name="T6" fmla="*/ 65 w 111"/>
                  <a:gd name="T7" fmla="*/ 38 h 38"/>
                  <a:gd name="T8" fmla="*/ 45 w 111"/>
                  <a:gd name="T9" fmla="*/ 38 h 38"/>
                  <a:gd name="T10" fmla="*/ 7 w 111"/>
                  <a:gd name="T11" fmla="*/ 29 h 38"/>
                  <a:gd name="T12" fmla="*/ 25 w 111"/>
                  <a:gd name="T13" fmla="*/ 11 h 38"/>
                  <a:gd name="T14" fmla="*/ 2 w 111"/>
                  <a:gd name="T15" fmla="*/ 11 h 38"/>
                  <a:gd name="T16" fmla="*/ 5 w 111"/>
                  <a:gd name="T17" fmla="*/ 9 h 38"/>
                  <a:gd name="T18" fmla="*/ 32 w 111"/>
                  <a:gd name="T19" fmla="*/ 6 h 38"/>
                  <a:gd name="T20" fmla="*/ 51 w 111"/>
                  <a:gd name="T21" fmla="*/ 0 h 38"/>
                  <a:gd name="T22" fmla="*/ 72 w 111"/>
                  <a:gd name="T23" fmla="*/ 0 h 38"/>
                  <a:gd name="T24" fmla="*/ 65 w 111"/>
                  <a:gd name="T25" fmla="*/ 6 h 38"/>
                  <a:gd name="T26" fmla="*/ 111 w 111"/>
                  <a:gd name="T27" fmla="*/ 6 h 38"/>
                  <a:gd name="T28" fmla="*/ 106 w 111"/>
                  <a:gd name="T29" fmla="*/ 11 h 38"/>
                  <a:gd name="T30" fmla="*/ 59 w 111"/>
                  <a:gd name="T31" fmla="*/ 11 h 38"/>
                  <a:gd name="T32" fmla="*/ 42 w 111"/>
                  <a:gd name="T33" fmla="*/ 28 h 38"/>
                  <a:gd name="T34" fmla="*/ 44 w 111"/>
                  <a:gd name="T35" fmla="*/ 32 h 38"/>
                  <a:gd name="T36" fmla="*/ 59 w 111"/>
                  <a:gd name="T37" fmla="*/ 33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11" h="38">
                    <a:moveTo>
                      <a:pt x="59" y="33"/>
                    </a:moveTo>
                    <a:cubicBezTo>
                      <a:pt x="68" y="33"/>
                      <a:pt x="77" y="33"/>
                      <a:pt x="86" y="32"/>
                    </a:cubicBezTo>
                    <a:cubicBezTo>
                      <a:pt x="80" y="37"/>
                      <a:pt x="80" y="37"/>
                      <a:pt x="80" y="37"/>
                    </a:cubicBezTo>
                    <a:cubicBezTo>
                      <a:pt x="80" y="37"/>
                      <a:pt x="71" y="38"/>
                      <a:pt x="65" y="38"/>
                    </a:cubicBezTo>
                    <a:cubicBezTo>
                      <a:pt x="58" y="38"/>
                      <a:pt x="52" y="38"/>
                      <a:pt x="45" y="38"/>
                    </a:cubicBezTo>
                    <a:cubicBezTo>
                      <a:pt x="13" y="38"/>
                      <a:pt x="0" y="35"/>
                      <a:pt x="7" y="29"/>
                    </a:cubicBezTo>
                    <a:cubicBezTo>
                      <a:pt x="13" y="23"/>
                      <a:pt x="25" y="11"/>
                      <a:pt x="25" y="11"/>
                    </a:cubicBezTo>
                    <a:cubicBezTo>
                      <a:pt x="17" y="11"/>
                      <a:pt x="10" y="11"/>
                      <a:pt x="2" y="11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14" y="8"/>
                      <a:pt x="23" y="7"/>
                      <a:pt x="32" y="6"/>
                    </a:cubicBezTo>
                    <a:cubicBezTo>
                      <a:pt x="38" y="4"/>
                      <a:pt x="45" y="2"/>
                      <a:pt x="51" y="0"/>
                    </a:cubicBezTo>
                    <a:cubicBezTo>
                      <a:pt x="58" y="0"/>
                      <a:pt x="65" y="0"/>
                      <a:pt x="72" y="0"/>
                    </a:cubicBezTo>
                    <a:cubicBezTo>
                      <a:pt x="65" y="6"/>
                      <a:pt x="65" y="6"/>
                      <a:pt x="65" y="6"/>
                    </a:cubicBezTo>
                    <a:cubicBezTo>
                      <a:pt x="80" y="6"/>
                      <a:pt x="96" y="6"/>
                      <a:pt x="111" y="6"/>
                    </a:cubicBezTo>
                    <a:cubicBezTo>
                      <a:pt x="106" y="11"/>
                      <a:pt x="106" y="11"/>
                      <a:pt x="106" y="11"/>
                    </a:cubicBezTo>
                    <a:cubicBezTo>
                      <a:pt x="90" y="11"/>
                      <a:pt x="75" y="11"/>
                      <a:pt x="59" y="11"/>
                    </a:cubicBezTo>
                    <a:cubicBezTo>
                      <a:pt x="59" y="11"/>
                      <a:pt x="48" y="23"/>
                      <a:pt x="42" y="28"/>
                    </a:cubicBezTo>
                    <a:cubicBezTo>
                      <a:pt x="44" y="32"/>
                      <a:pt x="44" y="32"/>
                      <a:pt x="44" y="32"/>
                    </a:cubicBezTo>
                    <a:cubicBezTo>
                      <a:pt x="44" y="32"/>
                      <a:pt x="53" y="33"/>
                      <a:pt x="59" y="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2" name="Freeform 388"/>
              <p:cNvSpPr>
                <a:spLocks noEditPoints="1"/>
              </p:cNvSpPr>
              <p:nvPr/>
            </p:nvSpPr>
            <p:spPr bwMode="auto">
              <a:xfrm>
                <a:off x="-22840950" y="5530851"/>
                <a:ext cx="292100" cy="160338"/>
              </a:xfrm>
              <a:custGeom>
                <a:avLst/>
                <a:gdLst>
                  <a:gd name="T0" fmla="*/ 39 w 78"/>
                  <a:gd name="T1" fmla="*/ 3 h 43"/>
                  <a:gd name="T2" fmla="*/ 47 w 78"/>
                  <a:gd name="T3" fmla="*/ 0 h 43"/>
                  <a:gd name="T4" fmla="*/ 62 w 78"/>
                  <a:gd name="T5" fmla="*/ 0 h 43"/>
                  <a:gd name="T6" fmla="*/ 75 w 78"/>
                  <a:gd name="T7" fmla="*/ 0 h 43"/>
                  <a:gd name="T8" fmla="*/ 78 w 78"/>
                  <a:gd name="T9" fmla="*/ 3 h 43"/>
                  <a:gd name="T10" fmla="*/ 70 w 78"/>
                  <a:gd name="T11" fmla="*/ 6 h 43"/>
                  <a:gd name="T12" fmla="*/ 55 w 78"/>
                  <a:gd name="T13" fmla="*/ 7 h 43"/>
                  <a:gd name="T14" fmla="*/ 41 w 78"/>
                  <a:gd name="T15" fmla="*/ 6 h 43"/>
                  <a:gd name="T16" fmla="*/ 39 w 78"/>
                  <a:gd name="T17" fmla="*/ 3 h 43"/>
                  <a:gd name="T18" fmla="*/ 34 w 78"/>
                  <a:gd name="T19" fmla="*/ 43 h 43"/>
                  <a:gd name="T20" fmla="*/ 0 w 78"/>
                  <a:gd name="T21" fmla="*/ 43 h 43"/>
                  <a:gd name="T22" fmla="*/ 32 w 78"/>
                  <a:gd name="T23" fmla="*/ 11 h 43"/>
                  <a:gd name="T24" fmla="*/ 67 w 78"/>
                  <a:gd name="T25" fmla="*/ 11 h 43"/>
                  <a:gd name="T26" fmla="*/ 34 w 78"/>
                  <a:gd name="T2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8" h="43">
                    <a:moveTo>
                      <a:pt x="39" y="3"/>
                    </a:moveTo>
                    <a:cubicBezTo>
                      <a:pt x="47" y="0"/>
                      <a:pt x="47" y="0"/>
                      <a:pt x="47" y="0"/>
                    </a:cubicBezTo>
                    <a:cubicBezTo>
                      <a:pt x="47" y="0"/>
                      <a:pt x="56" y="0"/>
                      <a:pt x="62" y="0"/>
                    </a:cubicBezTo>
                    <a:cubicBezTo>
                      <a:pt x="68" y="0"/>
                      <a:pt x="75" y="0"/>
                      <a:pt x="75" y="0"/>
                    </a:cubicBezTo>
                    <a:cubicBezTo>
                      <a:pt x="78" y="3"/>
                      <a:pt x="78" y="3"/>
                      <a:pt x="78" y="3"/>
                    </a:cubicBezTo>
                    <a:cubicBezTo>
                      <a:pt x="70" y="6"/>
                      <a:pt x="70" y="6"/>
                      <a:pt x="70" y="6"/>
                    </a:cubicBezTo>
                    <a:cubicBezTo>
                      <a:pt x="70" y="6"/>
                      <a:pt x="61" y="7"/>
                      <a:pt x="55" y="7"/>
                    </a:cubicBezTo>
                    <a:cubicBezTo>
                      <a:pt x="48" y="7"/>
                      <a:pt x="41" y="6"/>
                      <a:pt x="41" y="6"/>
                    </a:cubicBezTo>
                    <a:lnTo>
                      <a:pt x="39" y="3"/>
                    </a:lnTo>
                    <a:close/>
                    <a:moveTo>
                      <a:pt x="34" y="43"/>
                    </a:moveTo>
                    <a:cubicBezTo>
                      <a:pt x="23" y="43"/>
                      <a:pt x="11" y="43"/>
                      <a:pt x="0" y="43"/>
                    </a:cubicBezTo>
                    <a:cubicBezTo>
                      <a:pt x="10" y="32"/>
                      <a:pt x="21" y="22"/>
                      <a:pt x="32" y="11"/>
                    </a:cubicBezTo>
                    <a:cubicBezTo>
                      <a:pt x="44" y="11"/>
                      <a:pt x="55" y="11"/>
                      <a:pt x="67" y="11"/>
                    </a:cubicBezTo>
                    <a:cubicBezTo>
                      <a:pt x="56" y="22"/>
                      <a:pt x="45" y="32"/>
                      <a:pt x="34" y="4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3" name="Freeform 389"/>
              <p:cNvSpPr>
                <a:spLocks noEditPoints="1"/>
              </p:cNvSpPr>
              <p:nvPr/>
            </p:nvSpPr>
            <p:spPr bwMode="auto">
              <a:xfrm>
                <a:off x="-22499638" y="5572126"/>
                <a:ext cx="585788" cy="119063"/>
              </a:xfrm>
              <a:custGeom>
                <a:avLst/>
                <a:gdLst>
                  <a:gd name="T0" fmla="*/ 154 w 156"/>
                  <a:gd name="T1" fmla="*/ 16 h 32"/>
                  <a:gd name="T2" fmla="*/ 121 w 156"/>
                  <a:gd name="T3" fmla="*/ 28 h 32"/>
                  <a:gd name="T4" fmla="*/ 60 w 156"/>
                  <a:gd name="T5" fmla="*/ 32 h 32"/>
                  <a:gd name="T6" fmla="*/ 21 w 156"/>
                  <a:gd name="T7" fmla="*/ 30 h 32"/>
                  <a:gd name="T8" fmla="*/ 0 w 156"/>
                  <a:gd name="T9" fmla="*/ 25 h 32"/>
                  <a:gd name="T10" fmla="*/ 0 w 156"/>
                  <a:gd name="T11" fmla="*/ 16 h 32"/>
                  <a:gd name="T12" fmla="*/ 32 w 156"/>
                  <a:gd name="T13" fmla="*/ 4 h 32"/>
                  <a:gd name="T14" fmla="*/ 94 w 156"/>
                  <a:gd name="T15" fmla="*/ 0 h 32"/>
                  <a:gd name="T16" fmla="*/ 145 w 156"/>
                  <a:gd name="T17" fmla="*/ 4 h 32"/>
                  <a:gd name="T18" fmla="*/ 154 w 156"/>
                  <a:gd name="T19" fmla="*/ 16 h 32"/>
                  <a:gd name="T20" fmla="*/ 35 w 156"/>
                  <a:gd name="T21" fmla="*/ 16 h 32"/>
                  <a:gd name="T22" fmla="*/ 66 w 156"/>
                  <a:gd name="T23" fmla="*/ 27 h 32"/>
                  <a:gd name="T24" fmla="*/ 118 w 156"/>
                  <a:gd name="T25" fmla="*/ 16 h 32"/>
                  <a:gd name="T26" fmla="*/ 88 w 156"/>
                  <a:gd name="T27" fmla="*/ 5 h 32"/>
                  <a:gd name="T28" fmla="*/ 53 w 156"/>
                  <a:gd name="T29" fmla="*/ 8 h 32"/>
                  <a:gd name="T30" fmla="*/ 35 w 156"/>
                  <a:gd name="T31" fmla="*/ 1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6" h="32">
                    <a:moveTo>
                      <a:pt x="154" y="16"/>
                    </a:moveTo>
                    <a:cubicBezTo>
                      <a:pt x="154" y="16"/>
                      <a:pt x="138" y="25"/>
                      <a:pt x="121" y="28"/>
                    </a:cubicBezTo>
                    <a:cubicBezTo>
                      <a:pt x="105" y="31"/>
                      <a:pt x="84" y="32"/>
                      <a:pt x="60" y="32"/>
                    </a:cubicBezTo>
                    <a:cubicBezTo>
                      <a:pt x="45" y="32"/>
                      <a:pt x="32" y="32"/>
                      <a:pt x="21" y="30"/>
                    </a:cubicBezTo>
                    <a:cubicBezTo>
                      <a:pt x="11" y="29"/>
                      <a:pt x="0" y="25"/>
                      <a:pt x="0" y="25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16" y="7"/>
                      <a:pt x="32" y="4"/>
                    </a:cubicBezTo>
                    <a:cubicBezTo>
                      <a:pt x="49" y="1"/>
                      <a:pt x="69" y="0"/>
                      <a:pt x="94" y="0"/>
                    </a:cubicBezTo>
                    <a:cubicBezTo>
                      <a:pt x="117" y="0"/>
                      <a:pt x="135" y="1"/>
                      <a:pt x="145" y="4"/>
                    </a:cubicBezTo>
                    <a:cubicBezTo>
                      <a:pt x="156" y="7"/>
                      <a:pt x="154" y="16"/>
                      <a:pt x="154" y="16"/>
                    </a:cubicBezTo>
                    <a:close/>
                    <a:moveTo>
                      <a:pt x="35" y="16"/>
                    </a:moveTo>
                    <a:cubicBezTo>
                      <a:pt x="28" y="23"/>
                      <a:pt x="38" y="27"/>
                      <a:pt x="66" y="27"/>
                    </a:cubicBezTo>
                    <a:cubicBezTo>
                      <a:pt x="94" y="27"/>
                      <a:pt x="111" y="23"/>
                      <a:pt x="118" y="16"/>
                    </a:cubicBezTo>
                    <a:cubicBezTo>
                      <a:pt x="126" y="9"/>
                      <a:pt x="115" y="5"/>
                      <a:pt x="88" y="5"/>
                    </a:cubicBezTo>
                    <a:cubicBezTo>
                      <a:pt x="73" y="5"/>
                      <a:pt x="62" y="6"/>
                      <a:pt x="53" y="8"/>
                    </a:cubicBezTo>
                    <a:cubicBezTo>
                      <a:pt x="45" y="10"/>
                      <a:pt x="35" y="16"/>
                      <a:pt x="35" y="1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4" name="Freeform 390"/>
              <p:cNvSpPr>
                <a:spLocks/>
              </p:cNvSpPr>
              <p:nvPr/>
            </p:nvSpPr>
            <p:spPr bwMode="auto">
              <a:xfrm>
                <a:off x="-21831300" y="5572126"/>
                <a:ext cx="644525" cy="119063"/>
              </a:xfrm>
              <a:custGeom>
                <a:avLst/>
                <a:gdLst>
                  <a:gd name="T0" fmla="*/ 144 w 172"/>
                  <a:gd name="T1" fmla="*/ 32 h 32"/>
                  <a:gd name="T2" fmla="*/ 109 w 172"/>
                  <a:gd name="T3" fmla="*/ 32 h 32"/>
                  <a:gd name="T4" fmla="*/ 128 w 172"/>
                  <a:gd name="T5" fmla="*/ 13 h 32"/>
                  <a:gd name="T6" fmla="*/ 126 w 172"/>
                  <a:gd name="T7" fmla="*/ 7 h 32"/>
                  <a:gd name="T8" fmla="*/ 104 w 172"/>
                  <a:gd name="T9" fmla="*/ 5 h 32"/>
                  <a:gd name="T10" fmla="*/ 69 w 172"/>
                  <a:gd name="T11" fmla="*/ 8 h 32"/>
                  <a:gd name="T12" fmla="*/ 51 w 172"/>
                  <a:gd name="T13" fmla="*/ 16 h 32"/>
                  <a:gd name="T14" fmla="*/ 35 w 172"/>
                  <a:gd name="T15" fmla="*/ 32 h 32"/>
                  <a:gd name="T16" fmla="*/ 0 w 172"/>
                  <a:gd name="T17" fmla="*/ 32 h 32"/>
                  <a:gd name="T18" fmla="*/ 32 w 172"/>
                  <a:gd name="T19" fmla="*/ 0 h 32"/>
                  <a:gd name="T20" fmla="*/ 59 w 172"/>
                  <a:gd name="T21" fmla="*/ 0 h 32"/>
                  <a:gd name="T22" fmla="*/ 60 w 172"/>
                  <a:gd name="T23" fmla="*/ 5 h 32"/>
                  <a:gd name="T24" fmla="*/ 61 w 172"/>
                  <a:gd name="T25" fmla="*/ 5 h 32"/>
                  <a:gd name="T26" fmla="*/ 86 w 172"/>
                  <a:gd name="T27" fmla="*/ 1 h 32"/>
                  <a:gd name="T28" fmla="*/ 117 w 172"/>
                  <a:gd name="T29" fmla="*/ 0 h 32"/>
                  <a:gd name="T30" fmla="*/ 164 w 172"/>
                  <a:gd name="T31" fmla="*/ 11 h 32"/>
                  <a:gd name="T32" fmla="*/ 144 w 172"/>
                  <a:gd name="T33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72" h="32">
                    <a:moveTo>
                      <a:pt x="144" y="32"/>
                    </a:moveTo>
                    <a:cubicBezTo>
                      <a:pt x="132" y="32"/>
                      <a:pt x="121" y="32"/>
                      <a:pt x="109" y="32"/>
                    </a:cubicBezTo>
                    <a:cubicBezTo>
                      <a:pt x="116" y="25"/>
                      <a:pt x="122" y="19"/>
                      <a:pt x="128" y="13"/>
                    </a:cubicBezTo>
                    <a:cubicBezTo>
                      <a:pt x="126" y="7"/>
                      <a:pt x="126" y="7"/>
                      <a:pt x="126" y="7"/>
                    </a:cubicBezTo>
                    <a:cubicBezTo>
                      <a:pt x="126" y="7"/>
                      <a:pt x="115" y="5"/>
                      <a:pt x="104" y="5"/>
                    </a:cubicBezTo>
                    <a:cubicBezTo>
                      <a:pt x="89" y="5"/>
                      <a:pt x="78" y="6"/>
                      <a:pt x="69" y="8"/>
                    </a:cubicBezTo>
                    <a:cubicBezTo>
                      <a:pt x="61" y="9"/>
                      <a:pt x="51" y="16"/>
                      <a:pt x="51" y="16"/>
                    </a:cubicBezTo>
                    <a:cubicBezTo>
                      <a:pt x="35" y="32"/>
                      <a:pt x="35" y="32"/>
                      <a:pt x="35" y="32"/>
                    </a:cubicBezTo>
                    <a:cubicBezTo>
                      <a:pt x="23" y="32"/>
                      <a:pt x="12" y="32"/>
                      <a:pt x="0" y="32"/>
                    </a:cubicBezTo>
                    <a:cubicBezTo>
                      <a:pt x="11" y="21"/>
                      <a:pt x="21" y="11"/>
                      <a:pt x="32" y="0"/>
                    </a:cubicBezTo>
                    <a:cubicBezTo>
                      <a:pt x="41" y="0"/>
                      <a:pt x="50" y="0"/>
                      <a:pt x="59" y="0"/>
                    </a:cubicBezTo>
                    <a:cubicBezTo>
                      <a:pt x="60" y="5"/>
                      <a:pt x="60" y="5"/>
                      <a:pt x="60" y="5"/>
                    </a:cubicBezTo>
                    <a:cubicBezTo>
                      <a:pt x="61" y="5"/>
                      <a:pt x="61" y="5"/>
                      <a:pt x="61" y="5"/>
                    </a:cubicBezTo>
                    <a:cubicBezTo>
                      <a:pt x="68" y="3"/>
                      <a:pt x="76" y="2"/>
                      <a:pt x="86" y="1"/>
                    </a:cubicBezTo>
                    <a:cubicBezTo>
                      <a:pt x="96" y="0"/>
                      <a:pt x="106" y="0"/>
                      <a:pt x="117" y="0"/>
                    </a:cubicBezTo>
                    <a:cubicBezTo>
                      <a:pt x="156" y="0"/>
                      <a:pt x="172" y="4"/>
                      <a:pt x="164" y="11"/>
                    </a:cubicBezTo>
                    <a:cubicBezTo>
                      <a:pt x="157" y="18"/>
                      <a:pt x="151" y="25"/>
                      <a:pt x="144" y="3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5" name="Freeform 391"/>
              <p:cNvSpPr>
                <a:spLocks noEditPoints="1"/>
              </p:cNvSpPr>
              <p:nvPr/>
            </p:nvSpPr>
            <p:spPr bwMode="auto">
              <a:xfrm>
                <a:off x="-21850350" y="5045076"/>
                <a:ext cx="460375" cy="93663"/>
              </a:xfrm>
              <a:custGeom>
                <a:avLst/>
                <a:gdLst>
                  <a:gd name="T0" fmla="*/ 85 w 123"/>
                  <a:gd name="T1" fmla="*/ 25 h 25"/>
                  <a:gd name="T2" fmla="*/ 83 w 123"/>
                  <a:gd name="T3" fmla="*/ 22 h 25"/>
                  <a:gd name="T4" fmla="*/ 82 w 123"/>
                  <a:gd name="T5" fmla="*/ 22 h 25"/>
                  <a:gd name="T6" fmla="*/ 60 w 123"/>
                  <a:gd name="T7" fmla="*/ 25 h 25"/>
                  <a:gd name="T8" fmla="*/ 34 w 123"/>
                  <a:gd name="T9" fmla="*/ 25 h 25"/>
                  <a:gd name="T10" fmla="*/ 6 w 123"/>
                  <a:gd name="T11" fmla="*/ 24 h 25"/>
                  <a:gd name="T12" fmla="*/ 0 w 123"/>
                  <a:gd name="T13" fmla="*/ 18 h 25"/>
                  <a:gd name="T14" fmla="*/ 22 w 123"/>
                  <a:gd name="T15" fmla="*/ 12 h 25"/>
                  <a:gd name="T16" fmla="*/ 70 w 123"/>
                  <a:gd name="T17" fmla="*/ 10 h 25"/>
                  <a:gd name="T18" fmla="*/ 93 w 123"/>
                  <a:gd name="T19" fmla="*/ 10 h 25"/>
                  <a:gd name="T20" fmla="*/ 94 w 123"/>
                  <a:gd name="T21" fmla="*/ 9 h 25"/>
                  <a:gd name="T22" fmla="*/ 92 w 123"/>
                  <a:gd name="T23" fmla="*/ 5 h 25"/>
                  <a:gd name="T24" fmla="*/ 75 w 123"/>
                  <a:gd name="T25" fmla="*/ 4 h 25"/>
                  <a:gd name="T26" fmla="*/ 55 w 123"/>
                  <a:gd name="T27" fmla="*/ 4 h 25"/>
                  <a:gd name="T28" fmla="*/ 36 w 123"/>
                  <a:gd name="T29" fmla="*/ 6 h 25"/>
                  <a:gd name="T30" fmla="*/ 31 w 123"/>
                  <a:gd name="T31" fmla="*/ 2 h 25"/>
                  <a:gd name="T32" fmla="*/ 56 w 123"/>
                  <a:gd name="T33" fmla="*/ 0 h 25"/>
                  <a:gd name="T34" fmla="*/ 80 w 123"/>
                  <a:gd name="T35" fmla="*/ 0 h 25"/>
                  <a:gd name="T36" fmla="*/ 116 w 123"/>
                  <a:gd name="T37" fmla="*/ 2 h 25"/>
                  <a:gd name="T38" fmla="*/ 122 w 123"/>
                  <a:gd name="T39" fmla="*/ 8 h 25"/>
                  <a:gd name="T40" fmla="*/ 105 w 123"/>
                  <a:gd name="T41" fmla="*/ 25 h 25"/>
                  <a:gd name="T42" fmla="*/ 85 w 123"/>
                  <a:gd name="T43" fmla="*/ 25 h 25"/>
                  <a:gd name="T44" fmla="*/ 47 w 123"/>
                  <a:gd name="T45" fmla="*/ 21 h 25"/>
                  <a:gd name="T46" fmla="*/ 73 w 123"/>
                  <a:gd name="T47" fmla="*/ 20 h 25"/>
                  <a:gd name="T48" fmla="*/ 87 w 123"/>
                  <a:gd name="T49" fmla="*/ 15 h 25"/>
                  <a:gd name="T50" fmla="*/ 89 w 123"/>
                  <a:gd name="T51" fmla="*/ 13 h 25"/>
                  <a:gd name="T52" fmla="*/ 72 w 123"/>
                  <a:gd name="T53" fmla="*/ 13 h 25"/>
                  <a:gd name="T54" fmla="*/ 42 w 123"/>
                  <a:gd name="T55" fmla="*/ 14 h 25"/>
                  <a:gd name="T56" fmla="*/ 30 w 123"/>
                  <a:gd name="T57" fmla="*/ 18 h 25"/>
                  <a:gd name="T58" fmla="*/ 32 w 123"/>
                  <a:gd name="T59" fmla="*/ 20 h 25"/>
                  <a:gd name="T60" fmla="*/ 47 w 123"/>
                  <a:gd name="T61" fmla="*/ 2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23" h="25">
                    <a:moveTo>
                      <a:pt x="85" y="25"/>
                    </a:moveTo>
                    <a:cubicBezTo>
                      <a:pt x="83" y="22"/>
                      <a:pt x="83" y="22"/>
                      <a:pt x="83" y="22"/>
                    </a:cubicBezTo>
                    <a:cubicBezTo>
                      <a:pt x="82" y="22"/>
                      <a:pt x="82" y="22"/>
                      <a:pt x="82" y="22"/>
                    </a:cubicBezTo>
                    <a:cubicBezTo>
                      <a:pt x="74" y="23"/>
                      <a:pt x="67" y="24"/>
                      <a:pt x="60" y="25"/>
                    </a:cubicBezTo>
                    <a:cubicBezTo>
                      <a:pt x="53" y="25"/>
                      <a:pt x="44" y="25"/>
                      <a:pt x="34" y="25"/>
                    </a:cubicBezTo>
                    <a:cubicBezTo>
                      <a:pt x="21" y="25"/>
                      <a:pt x="12" y="25"/>
                      <a:pt x="6" y="24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10" y="13"/>
                      <a:pt x="22" y="12"/>
                    </a:cubicBezTo>
                    <a:cubicBezTo>
                      <a:pt x="33" y="11"/>
                      <a:pt x="49" y="10"/>
                      <a:pt x="70" y="10"/>
                    </a:cubicBezTo>
                    <a:cubicBezTo>
                      <a:pt x="78" y="10"/>
                      <a:pt x="85" y="10"/>
                      <a:pt x="93" y="10"/>
                    </a:cubicBezTo>
                    <a:cubicBezTo>
                      <a:pt x="94" y="9"/>
                      <a:pt x="94" y="9"/>
                      <a:pt x="94" y="9"/>
                    </a:cubicBezTo>
                    <a:cubicBezTo>
                      <a:pt x="92" y="5"/>
                      <a:pt x="92" y="5"/>
                      <a:pt x="92" y="5"/>
                    </a:cubicBezTo>
                    <a:cubicBezTo>
                      <a:pt x="92" y="5"/>
                      <a:pt x="83" y="4"/>
                      <a:pt x="75" y="4"/>
                    </a:cubicBezTo>
                    <a:cubicBezTo>
                      <a:pt x="68" y="4"/>
                      <a:pt x="62" y="4"/>
                      <a:pt x="55" y="4"/>
                    </a:cubicBezTo>
                    <a:cubicBezTo>
                      <a:pt x="48" y="5"/>
                      <a:pt x="42" y="5"/>
                      <a:pt x="36" y="6"/>
                    </a:cubicBezTo>
                    <a:cubicBezTo>
                      <a:pt x="31" y="2"/>
                      <a:pt x="31" y="2"/>
                      <a:pt x="31" y="2"/>
                    </a:cubicBezTo>
                    <a:cubicBezTo>
                      <a:pt x="38" y="1"/>
                      <a:pt x="47" y="0"/>
                      <a:pt x="56" y="0"/>
                    </a:cubicBezTo>
                    <a:cubicBezTo>
                      <a:pt x="64" y="0"/>
                      <a:pt x="73" y="0"/>
                      <a:pt x="80" y="0"/>
                    </a:cubicBezTo>
                    <a:cubicBezTo>
                      <a:pt x="97" y="0"/>
                      <a:pt x="109" y="0"/>
                      <a:pt x="116" y="2"/>
                    </a:cubicBezTo>
                    <a:cubicBezTo>
                      <a:pt x="123" y="3"/>
                      <a:pt x="122" y="8"/>
                      <a:pt x="122" y="8"/>
                    </a:cubicBezTo>
                    <a:cubicBezTo>
                      <a:pt x="105" y="25"/>
                      <a:pt x="105" y="25"/>
                      <a:pt x="105" y="25"/>
                    </a:cubicBezTo>
                    <a:cubicBezTo>
                      <a:pt x="99" y="25"/>
                      <a:pt x="92" y="25"/>
                      <a:pt x="85" y="25"/>
                    </a:cubicBezTo>
                    <a:close/>
                    <a:moveTo>
                      <a:pt x="47" y="21"/>
                    </a:moveTo>
                    <a:cubicBezTo>
                      <a:pt x="57" y="21"/>
                      <a:pt x="66" y="21"/>
                      <a:pt x="73" y="20"/>
                    </a:cubicBezTo>
                    <a:cubicBezTo>
                      <a:pt x="81" y="19"/>
                      <a:pt x="87" y="15"/>
                      <a:pt x="87" y="15"/>
                    </a:cubicBezTo>
                    <a:cubicBezTo>
                      <a:pt x="89" y="13"/>
                      <a:pt x="89" y="13"/>
                      <a:pt x="89" y="13"/>
                    </a:cubicBezTo>
                    <a:cubicBezTo>
                      <a:pt x="72" y="13"/>
                      <a:pt x="72" y="13"/>
                      <a:pt x="72" y="13"/>
                    </a:cubicBezTo>
                    <a:cubicBezTo>
                      <a:pt x="59" y="13"/>
                      <a:pt x="49" y="14"/>
                      <a:pt x="42" y="14"/>
                    </a:cubicBezTo>
                    <a:cubicBezTo>
                      <a:pt x="35" y="15"/>
                      <a:pt x="30" y="18"/>
                      <a:pt x="30" y="18"/>
                    </a:cubicBezTo>
                    <a:cubicBezTo>
                      <a:pt x="32" y="20"/>
                      <a:pt x="32" y="20"/>
                      <a:pt x="32" y="20"/>
                    </a:cubicBezTo>
                    <a:cubicBezTo>
                      <a:pt x="32" y="20"/>
                      <a:pt x="40" y="21"/>
                      <a:pt x="47" y="2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6" name="Freeform 392"/>
              <p:cNvSpPr>
                <a:spLocks/>
              </p:cNvSpPr>
              <p:nvPr/>
            </p:nvSpPr>
            <p:spPr bwMode="auto">
              <a:xfrm>
                <a:off x="-21307425" y="5006976"/>
                <a:ext cx="236538" cy="131763"/>
              </a:xfrm>
              <a:custGeom>
                <a:avLst/>
                <a:gdLst>
                  <a:gd name="T0" fmla="*/ 28 w 63"/>
                  <a:gd name="T1" fmla="*/ 35 h 35"/>
                  <a:gd name="T2" fmla="*/ 0 w 63"/>
                  <a:gd name="T3" fmla="*/ 35 h 35"/>
                  <a:gd name="T4" fmla="*/ 35 w 63"/>
                  <a:gd name="T5" fmla="*/ 0 h 35"/>
                  <a:gd name="T6" fmla="*/ 63 w 63"/>
                  <a:gd name="T7" fmla="*/ 0 h 35"/>
                  <a:gd name="T8" fmla="*/ 28 w 63"/>
                  <a:gd name="T9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3" h="35">
                    <a:moveTo>
                      <a:pt x="28" y="35"/>
                    </a:moveTo>
                    <a:cubicBezTo>
                      <a:pt x="18" y="35"/>
                      <a:pt x="9" y="35"/>
                      <a:pt x="0" y="35"/>
                    </a:cubicBezTo>
                    <a:cubicBezTo>
                      <a:pt x="11" y="23"/>
                      <a:pt x="23" y="12"/>
                      <a:pt x="35" y="0"/>
                    </a:cubicBezTo>
                    <a:cubicBezTo>
                      <a:pt x="44" y="0"/>
                      <a:pt x="54" y="0"/>
                      <a:pt x="63" y="0"/>
                    </a:cubicBezTo>
                    <a:cubicBezTo>
                      <a:pt x="51" y="12"/>
                      <a:pt x="39" y="23"/>
                      <a:pt x="28" y="3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7" name="Freeform 393"/>
              <p:cNvSpPr>
                <a:spLocks/>
              </p:cNvSpPr>
              <p:nvPr/>
            </p:nvSpPr>
            <p:spPr bwMode="auto">
              <a:xfrm>
                <a:off x="-21032788" y="5026026"/>
                <a:ext cx="330200" cy="112713"/>
              </a:xfrm>
              <a:custGeom>
                <a:avLst/>
                <a:gdLst>
                  <a:gd name="T0" fmla="*/ 48 w 88"/>
                  <a:gd name="T1" fmla="*/ 26 h 30"/>
                  <a:gd name="T2" fmla="*/ 69 w 88"/>
                  <a:gd name="T3" fmla="*/ 26 h 30"/>
                  <a:gd name="T4" fmla="*/ 65 w 88"/>
                  <a:gd name="T5" fmla="*/ 30 h 30"/>
                  <a:gd name="T6" fmla="*/ 53 w 88"/>
                  <a:gd name="T7" fmla="*/ 30 h 30"/>
                  <a:gd name="T8" fmla="*/ 37 w 88"/>
                  <a:gd name="T9" fmla="*/ 30 h 30"/>
                  <a:gd name="T10" fmla="*/ 5 w 88"/>
                  <a:gd name="T11" fmla="*/ 22 h 30"/>
                  <a:gd name="T12" fmla="*/ 18 w 88"/>
                  <a:gd name="T13" fmla="*/ 9 h 30"/>
                  <a:gd name="T14" fmla="*/ 0 w 88"/>
                  <a:gd name="T15" fmla="*/ 9 h 30"/>
                  <a:gd name="T16" fmla="*/ 3 w 88"/>
                  <a:gd name="T17" fmla="*/ 7 h 30"/>
                  <a:gd name="T18" fmla="*/ 24 w 88"/>
                  <a:gd name="T19" fmla="*/ 5 h 30"/>
                  <a:gd name="T20" fmla="*/ 39 w 88"/>
                  <a:gd name="T21" fmla="*/ 0 h 30"/>
                  <a:gd name="T22" fmla="*/ 56 w 88"/>
                  <a:gd name="T23" fmla="*/ 0 h 30"/>
                  <a:gd name="T24" fmla="*/ 51 w 88"/>
                  <a:gd name="T25" fmla="*/ 5 h 30"/>
                  <a:gd name="T26" fmla="*/ 88 w 88"/>
                  <a:gd name="T27" fmla="*/ 5 h 30"/>
                  <a:gd name="T28" fmla="*/ 84 w 88"/>
                  <a:gd name="T29" fmla="*/ 9 h 30"/>
                  <a:gd name="T30" fmla="*/ 47 w 88"/>
                  <a:gd name="T31" fmla="*/ 9 h 30"/>
                  <a:gd name="T32" fmla="*/ 33 w 88"/>
                  <a:gd name="T33" fmla="*/ 22 h 30"/>
                  <a:gd name="T34" fmla="*/ 36 w 88"/>
                  <a:gd name="T35" fmla="*/ 25 h 30"/>
                  <a:gd name="T36" fmla="*/ 48 w 88"/>
                  <a:gd name="T37" fmla="*/ 26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88" h="30">
                    <a:moveTo>
                      <a:pt x="48" y="26"/>
                    </a:moveTo>
                    <a:cubicBezTo>
                      <a:pt x="55" y="26"/>
                      <a:pt x="62" y="26"/>
                      <a:pt x="69" y="26"/>
                    </a:cubicBezTo>
                    <a:cubicBezTo>
                      <a:pt x="65" y="30"/>
                      <a:pt x="65" y="30"/>
                      <a:pt x="65" y="30"/>
                    </a:cubicBezTo>
                    <a:cubicBezTo>
                      <a:pt x="53" y="30"/>
                      <a:pt x="53" y="30"/>
                      <a:pt x="53" y="30"/>
                    </a:cubicBezTo>
                    <a:cubicBezTo>
                      <a:pt x="37" y="30"/>
                      <a:pt x="37" y="30"/>
                      <a:pt x="37" y="30"/>
                    </a:cubicBezTo>
                    <a:cubicBezTo>
                      <a:pt x="11" y="30"/>
                      <a:pt x="5" y="22"/>
                      <a:pt x="5" y="22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3" y="9"/>
                      <a:pt x="6" y="9"/>
                      <a:pt x="0" y="9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10" y="6"/>
                      <a:pt x="17" y="5"/>
                      <a:pt x="24" y="5"/>
                    </a:cubicBezTo>
                    <a:cubicBezTo>
                      <a:pt x="39" y="0"/>
                      <a:pt x="39" y="0"/>
                      <a:pt x="39" y="0"/>
                    </a:cubicBezTo>
                    <a:cubicBezTo>
                      <a:pt x="56" y="0"/>
                      <a:pt x="56" y="0"/>
                      <a:pt x="56" y="0"/>
                    </a:cubicBezTo>
                    <a:cubicBezTo>
                      <a:pt x="51" y="5"/>
                      <a:pt x="51" y="5"/>
                      <a:pt x="51" y="5"/>
                    </a:cubicBezTo>
                    <a:cubicBezTo>
                      <a:pt x="63" y="5"/>
                      <a:pt x="76" y="5"/>
                      <a:pt x="88" y="5"/>
                    </a:cubicBezTo>
                    <a:cubicBezTo>
                      <a:pt x="84" y="9"/>
                      <a:pt x="84" y="9"/>
                      <a:pt x="84" y="9"/>
                    </a:cubicBezTo>
                    <a:cubicBezTo>
                      <a:pt x="72" y="9"/>
                      <a:pt x="59" y="9"/>
                      <a:pt x="47" y="9"/>
                    </a:cubicBezTo>
                    <a:cubicBezTo>
                      <a:pt x="33" y="22"/>
                      <a:pt x="33" y="22"/>
                      <a:pt x="33" y="22"/>
                    </a:cubicBezTo>
                    <a:cubicBezTo>
                      <a:pt x="36" y="25"/>
                      <a:pt x="36" y="25"/>
                      <a:pt x="36" y="25"/>
                    </a:cubicBezTo>
                    <a:lnTo>
                      <a:pt x="48" y="26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8" name="Freeform 394"/>
              <p:cNvSpPr>
                <a:spLocks noEditPoints="1"/>
              </p:cNvSpPr>
              <p:nvPr/>
            </p:nvSpPr>
            <p:spPr bwMode="auto">
              <a:xfrm>
                <a:off x="26538238" y="5045076"/>
                <a:ext cx="439738" cy="93663"/>
              </a:xfrm>
              <a:custGeom>
                <a:avLst/>
                <a:gdLst>
                  <a:gd name="T0" fmla="*/ 97 w 117"/>
                  <a:gd name="T1" fmla="*/ 25 h 25"/>
                  <a:gd name="T2" fmla="*/ 89 w 117"/>
                  <a:gd name="T3" fmla="*/ 22 h 25"/>
                  <a:gd name="T4" fmla="*/ 88 w 117"/>
                  <a:gd name="T5" fmla="*/ 22 h 25"/>
                  <a:gd name="T6" fmla="*/ 71 w 117"/>
                  <a:gd name="T7" fmla="*/ 25 h 25"/>
                  <a:gd name="T8" fmla="*/ 47 w 117"/>
                  <a:gd name="T9" fmla="*/ 25 h 25"/>
                  <a:gd name="T10" fmla="*/ 15 w 117"/>
                  <a:gd name="T11" fmla="*/ 24 h 25"/>
                  <a:gd name="T12" fmla="*/ 0 w 117"/>
                  <a:gd name="T13" fmla="*/ 18 h 25"/>
                  <a:gd name="T14" fmla="*/ 10 w 117"/>
                  <a:gd name="T15" fmla="*/ 12 h 25"/>
                  <a:gd name="T16" fmla="*/ 55 w 117"/>
                  <a:gd name="T17" fmla="*/ 10 h 25"/>
                  <a:gd name="T18" fmla="*/ 78 w 117"/>
                  <a:gd name="T19" fmla="*/ 10 h 25"/>
                  <a:gd name="T20" fmla="*/ 77 w 117"/>
                  <a:gd name="T21" fmla="*/ 9 h 25"/>
                  <a:gd name="T22" fmla="*/ 68 w 117"/>
                  <a:gd name="T23" fmla="*/ 5 h 25"/>
                  <a:gd name="T24" fmla="*/ 49 w 117"/>
                  <a:gd name="T25" fmla="*/ 4 h 25"/>
                  <a:gd name="T26" fmla="*/ 30 w 117"/>
                  <a:gd name="T27" fmla="*/ 4 h 25"/>
                  <a:gd name="T28" fmla="*/ 13 w 117"/>
                  <a:gd name="T29" fmla="*/ 6 h 25"/>
                  <a:gd name="T30" fmla="*/ 1 w 117"/>
                  <a:gd name="T31" fmla="*/ 2 h 25"/>
                  <a:gd name="T32" fmla="*/ 23 w 117"/>
                  <a:gd name="T33" fmla="*/ 0 h 25"/>
                  <a:gd name="T34" fmla="*/ 47 w 117"/>
                  <a:gd name="T35" fmla="*/ 0 h 25"/>
                  <a:gd name="T36" fmla="*/ 87 w 117"/>
                  <a:gd name="T37" fmla="*/ 2 h 25"/>
                  <a:gd name="T38" fmla="*/ 105 w 117"/>
                  <a:gd name="T39" fmla="*/ 8 h 25"/>
                  <a:gd name="T40" fmla="*/ 117 w 117"/>
                  <a:gd name="T41" fmla="*/ 25 h 25"/>
                  <a:gd name="T42" fmla="*/ 97 w 117"/>
                  <a:gd name="T43" fmla="*/ 25 h 25"/>
                  <a:gd name="T44" fmla="*/ 52 w 117"/>
                  <a:gd name="T45" fmla="*/ 21 h 25"/>
                  <a:gd name="T46" fmla="*/ 76 w 117"/>
                  <a:gd name="T47" fmla="*/ 20 h 25"/>
                  <a:gd name="T48" fmla="*/ 82 w 117"/>
                  <a:gd name="T49" fmla="*/ 15 h 25"/>
                  <a:gd name="T50" fmla="*/ 80 w 117"/>
                  <a:gd name="T51" fmla="*/ 13 h 25"/>
                  <a:gd name="T52" fmla="*/ 63 w 117"/>
                  <a:gd name="T53" fmla="*/ 13 h 25"/>
                  <a:gd name="T54" fmla="*/ 35 w 117"/>
                  <a:gd name="T55" fmla="*/ 14 h 25"/>
                  <a:gd name="T56" fmla="*/ 29 w 117"/>
                  <a:gd name="T57" fmla="*/ 18 h 25"/>
                  <a:gd name="T58" fmla="*/ 36 w 117"/>
                  <a:gd name="T59" fmla="*/ 20 h 25"/>
                  <a:gd name="T60" fmla="*/ 52 w 117"/>
                  <a:gd name="T61" fmla="*/ 2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17" h="25">
                    <a:moveTo>
                      <a:pt x="97" y="25"/>
                    </a:moveTo>
                    <a:cubicBezTo>
                      <a:pt x="89" y="22"/>
                      <a:pt x="89" y="22"/>
                      <a:pt x="89" y="22"/>
                    </a:cubicBezTo>
                    <a:cubicBezTo>
                      <a:pt x="88" y="22"/>
                      <a:pt x="88" y="22"/>
                      <a:pt x="88" y="22"/>
                    </a:cubicBezTo>
                    <a:cubicBezTo>
                      <a:pt x="88" y="22"/>
                      <a:pt x="77" y="24"/>
                      <a:pt x="71" y="25"/>
                    </a:cubicBezTo>
                    <a:cubicBezTo>
                      <a:pt x="65" y="25"/>
                      <a:pt x="57" y="25"/>
                      <a:pt x="47" y="25"/>
                    </a:cubicBezTo>
                    <a:cubicBezTo>
                      <a:pt x="34" y="25"/>
                      <a:pt x="23" y="25"/>
                      <a:pt x="15" y="24"/>
                    </a:cubicBezTo>
                    <a:cubicBezTo>
                      <a:pt x="7" y="22"/>
                      <a:pt x="0" y="18"/>
                      <a:pt x="0" y="18"/>
                    </a:cubicBezTo>
                    <a:cubicBezTo>
                      <a:pt x="0" y="18"/>
                      <a:pt x="1" y="13"/>
                      <a:pt x="10" y="12"/>
                    </a:cubicBezTo>
                    <a:cubicBezTo>
                      <a:pt x="20" y="11"/>
                      <a:pt x="34" y="10"/>
                      <a:pt x="55" y="10"/>
                    </a:cubicBezTo>
                    <a:cubicBezTo>
                      <a:pt x="63" y="10"/>
                      <a:pt x="70" y="10"/>
                      <a:pt x="78" y="10"/>
                    </a:cubicBezTo>
                    <a:cubicBezTo>
                      <a:pt x="77" y="9"/>
                      <a:pt x="77" y="9"/>
                      <a:pt x="77" y="9"/>
                    </a:cubicBezTo>
                    <a:cubicBezTo>
                      <a:pt x="68" y="5"/>
                      <a:pt x="68" y="5"/>
                      <a:pt x="68" y="5"/>
                    </a:cubicBezTo>
                    <a:cubicBezTo>
                      <a:pt x="68" y="5"/>
                      <a:pt x="57" y="4"/>
                      <a:pt x="49" y="4"/>
                    </a:cubicBezTo>
                    <a:cubicBezTo>
                      <a:pt x="42" y="4"/>
                      <a:pt x="30" y="4"/>
                      <a:pt x="30" y="4"/>
                    </a:cubicBezTo>
                    <a:cubicBezTo>
                      <a:pt x="24" y="5"/>
                      <a:pt x="13" y="6"/>
                      <a:pt x="13" y="6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8" y="1"/>
                      <a:pt x="15" y="0"/>
                      <a:pt x="23" y="0"/>
                    </a:cubicBezTo>
                    <a:cubicBezTo>
                      <a:pt x="31" y="0"/>
                      <a:pt x="39" y="0"/>
                      <a:pt x="47" y="0"/>
                    </a:cubicBezTo>
                    <a:cubicBezTo>
                      <a:pt x="64" y="0"/>
                      <a:pt x="77" y="0"/>
                      <a:pt x="87" y="2"/>
                    </a:cubicBezTo>
                    <a:cubicBezTo>
                      <a:pt x="96" y="3"/>
                      <a:pt x="105" y="8"/>
                      <a:pt x="105" y="8"/>
                    </a:cubicBezTo>
                    <a:cubicBezTo>
                      <a:pt x="117" y="25"/>
                      <a:pt x="117" y="25"/>
                      <a:pt x="117" y="25"/>
                    </a:cubicBezTo>
                    <a:cubicBezTo>
                      <a:pt x="111" y="25"/>
                      <a:pt x="104" y="25"/>
                      <a:pt x="97" y="25"/>
                    </a:cubicBezTo>
                    <a:close/>
                    <a:moveTo>
                      <a:pt x="52" y="21"/>
                    </a:moveTo>
                    <a:cubicBezTo>
                      <a:pt x="63" y="21"/>
                      <a:pt x="76" y="20"/>
                      <a:pt x="76" y="20"/>
                    </a:cubicBezTo>
                    <a:cubicBezTo>
                      <a:pt x="82" y="15"/>
                      <a:pt x="82" y="15"/>
                      <a:pt x="82" y="15"/>
                    </a:cubicBezTo>
                    <a:cubicBezTo>
                      <a:pt x="80" y="13"/>
                      <a:pt x="80" y="13"/>
                      <a:pt x="80" y="13"/>
                    </a:cubicBezTo>
                    <a:cubicBezTo>
                      <a:pt x="63" y="13"/>
                      <a:pt x="63" y="13"/>
                      <a:pt x="63" y="13"/>
                    </a:cubicBezTo>
                    <a:cubicBezTo>
                      <a:pt x="50" y="13"/>
                      <a:pt x="35" y="14"/>
                      <a:pt x="35" y="14"/>
                    </a:cubicBezTo>
                    <a:cubicBezTo>
                      <a:pt x="29" y="18"/>
                      <a:pt x="29" y="18"/>
                      <a:pt x="29" y="18"/>
                    </a:cubicBezTo>
                    <a:cubicBezTo>
                      <a:pt x="36" y="20"/>
                      <a:pt x="36" y="20"/>
                      <a:pt x="36" y="20"/>
                    </a:cubicBezTo>
                    <a:cubicBezTo>
                      <a:pt x="36" y="20"/>
                      <a:pt x="46" y="21"/>
                      <a:pt x="52" y="2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9" name="Freeform 395"/>
              <p:cNvSpPr>
                <a:spLocks/>
              </p:cNvSpPr>
              <p:nvPr/>
            </p:nvSpPr>
            <p:spPr bwMode="auto">
              <a:xfrm>
                <a:off x="27025600" y="5006976"/>
                <a:ext cx="206375" cy="131763"/>
              </a:xfrm>
              <a:custGeom>
                <a:avLst/>
                <a:gdLst>
                  <a:gd name="T0" fmla="*/ 55 w 55"/>
                  <a:gd name="T1" fmla="*/ 35 h 35"/>
                  <a:gd name="T2" fmla="*/ 27 w 55"/>
                  <a:gd name="T3" fmla="*/ 35 h 35"/>
                  <a:gd name="T4" fmla="*/ 0 w 55"/>
                  <a:gd name="T5" fmla="*/ 0 h 35"/>
                  <a:gd name="T6" fmla="*/ 28 w 55"/>
                  <a:gd name="T7" fmla="*/ 0 h 35"/>
                  <a:gd name="T8" fmla="*/ 55 w 55"/>
                  <a:gd name="T9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5" h="35">
                    <a:moveTo>
                      <a:pt x="55" y="35"/>
                    </a:moveTo>
                    <a:cubicBezTo>
                      <a:pt x="45" y="35"/>
                      <a:pt x="36" y="35"/>
                      <a:pt x="27" y="35"/>
                    </a:cubicBezTo>
                    <a:cubicBezTo>
                      <a:pt x="17" y="24"/>
                      <a:pt x="8" y="12"/>
                      <a:pt x="0" y="0"/>
                    </a:cubicBezTo>
                    <a:cubicBezTo>
                      <a:pt x="9" y="0"/>
                      <a:pt x="18" y="0"/>
                      <a:pt x="28" y="0"/>
                    </a:cubicBezTo>
                    <a:cubicBezTo>
                      <a:pt x="37" y="12"/>
                      <a:pt x="46" y="24"/>
                      <a:pt x="55" y="3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0" name="Freeform 396"/>
              <p:cNvSpPr>
                <a:spLocks/>
              </p:cNvSpPr>
              <p:nvPr/>
            </p:nvSpPr>
            <p:spPr bwMode="auto">
              <a:xfrm>
                <a:off x="27254200" y="5026026"/>
                <a:ext cx="387350" cy="112713"/>
              </a:xfrm>
              <a:custGeom>
                <a:avLst/>
                <a:gdLst>
                  <a:gd name="T0" fmla="*/ 80 w 103"/>
                  <a:gd name="T1" fmla="*/ 26 h 30"/>
                  <a:gd name="T2" fmla="*/ 100 w 103"/>
                  <a:gd name="T3" fmla="*/ 26 h 30"/>
                  <a:gd name="T4" fmla="*/ 103 w 103"/>
                  <a:gd name="T5" fmla="*/ 30 h 30"/>
                  <a:gd name="T6" fmla="*/ 92 w 103"/>
                  <a:gd name="T7" fmla="*/ 30 h 30"/>
                  <a:gd name="T8" fmla="*/ 77 w 103"/>
                  <a:gd name="T9" fmla="*/ 30 h 30"/>
                  <a:gd name="T10" fmla="*/ 31 w 103"/>
                  <a:gd name="T11" fmla="*/ 22 h 30"/>
                  <a:gd name="T12" fmla="*/ 20 w 103"/>
                  <a:gd name="T13" fmla="*/ 9 h 30"/>
                  <a:gd name="T14" fmla="*/ 2 w 103"/>
                  <a:gd name="T15" fmla="*/ 9 h 30"/>
                  <a:gd name="T16" fmla="*/ 0 w 103"/>
                  <a:gd name="T17" fmla="*/ 7 h 30"/>
                  <a:gd name="T18" fmla="*/ 18 w 103"/>
                  <a:gd name="T19" fmla="*/ 5 h 30"/>
                  <a:gd name="T20" fmla="*/ 24 w 103"/>
                  <a:gd name="T21" fmla="*/ 0 h 30"/>
                  <a:gd name="T22" fmla="*/ 41 w 103"/>
                  <a:gd name="T23" fmla="*/ 0 h 30"/>
                  <a:gd name="T24" fmla="*/ 45 w 103"/>
                  <a:gd name="T25" fmla="*/ 5 h 30"/>
                  <a:gd name="T26" fmla="*/ 83 w 103"/>
                  <a:gd name="T27" fmla="*/ 5 h 30"/>
                  <a:gd name="T28" fmla="*/ 86 w 103"/>
                  <a:gd name="T29" fmla="*/ 9 h 30"/>
                  <a:gd name="T30" fmla="*/ 48 w 103"/>
                  <a:gd name="T31" fmla="*/ 9 h 30"/>
                  <a:gd name="T32" fmla="*/ 59 w 103"/>
                  <a:gd name="T33" fmla="*/ 22 h 30"/>
                  <a:gd name="T34" fmla="*/ 66 w 103"/>
                  <a:gd name="T35" fmla="*/ 25 h 30"/>
                  <a:gd name="T36" fmla="*/ 80 w 103"/>
                  <a:gd name="T37" fmla="*/ 26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03" h="30">
                    <a:moveTo>
                      <a:pt x="80" y="26"/>
                    </a:moveTo>
                    <a:cubicBezTo>
                      <a:pt x="87" y="26"/>
                      <a:pt x="94" y="26"/>
                      <a:pt x="100" y="26"/>
                    </a:cubicBezTo>
                    <a:cubicBezTo>
                      <a:pt x="103" y="30"/>
                      <a:pt x="103" y="30"/>
                      <a:pt x="103" y="30"/>
                    </a:cubicBezTo>
                    <a:cubicBezTo>
                      <a:pt x="92" y="30"/>
                      <a:pt x="92" y="30"/>
                      <a:pt x="92" y="30"/>
                    </a:cubicBezTo>
                    <a:cubicBezTo>
                      <a:pt x="77" y="30"/>
                      <a:pt x="77" y="30"/>
                      <a:pt x="77" y="30"/>
                    </a:cubicBezTo>
                    <a:cubicBezTo>
                      <a:pt x="50" y="30"/>
                      <a:pt x="31" y="22"/>
                      <a:pt x="31" y="22"/>
                    </a:cubicBezTo>
                    <a:cubicBezTo>
                      <a:pt x="20" y="9"/>
                      <a:pt x="20" y="9"/>
                      <a:pt x="20" y="9"/>
                    </a:cubicBezTo>
                    <a:cubicBezTo>
                      <a:pt x="14" y="9"/>
                      <a:pt x="8" y="9"/>
                      <a:pt x="2" y="9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6" y="6"/>
                      <a:pt x="12" y="5"/>
                      <a:pt x="18" y="5"/>
                    </a:cubicBezTo>
                    <a:cubicBezTo>
                      <a:pt x="24" y="0"/>
                      <a:pt x="24" y="0"/>
                      <a:pt x="24" y="0"/>
                    </a:cubicBezTo>
                    <a:cubicBezTo>
                      <a:pt x="41" y="0"/>
                      <a:pt x="41" y="0"/>
                      <a:pt x="41" y="0"/>
                    </a:cubicBezTo>
                    <a:cubicBezTo>
                      <a:pt x="45" y="5"/>
                      <a:pt x="45" y="5"/>
                      <a:pt x="45" y="5"/>
                    </a:cubicBezTo>
                    <a:cubicBezTo>
                      <a:pt x="58" y="5"/>
                      <a:pt x="70" y="5"/>
                      <a:pt x="83" y="5"/>
                    </a:cubicBezTo>
                    <a:cubicBezTo>
                      <a:pt x="86" y="9"/>
                      <a:pt x="86" y="9"/>
                      <a:pt x="86" y="9"/>
                    </a:cubicBezTo>
                    <a:cubicBezTo>
                      <a:pt x="73" y="9"/>
                      <a:pt x="61" y="9"/>
                      <a:pt x="48" y="9"/>
                    </a:cubicBezTo>
                    <a:cubicBezTo>
                      <a:pt x="59" y="22"/>
                      <a:pt x="59" y="22"/>
                      <a:pt x="59" y="22"/>
                    </a:cubicBezTo>
                    <a:cubicBezTo>
                      <a:pt x="66" y="25"/>
                      <a:pt x="66" y="25"/>
                      <a:pt x="66" y="25"/>
                    </a:cubicBezTo>
                    <a:lnTo>
                      <a:pt x="80" y="26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1" name="Freeform 397"/>
              <p:cNvSpPr>
                <a:spLocks noEditPoints="1"/>
              </p:cNvSpPr>
              <p:nvPr/>
            </p:nvSpPr>
            <p:spPr bwMode="auto">
              <a:xfrm>
                <a:off x="27093863" y="5572126"/>
                <a:ext cx="581025" cy="119063"/>
              </a:xfrm>
              <a:custGeom>
                <a:avLst/>
                <a:gdLst>
                  <a:gd name="T0" fmla="*/ 155 w 155"/>
                  <a:gd name="T1" fmla="*/ 16 h 32"/>
                  <a:gd name="T2" fmla="*/ 144 w 155"/>
                  <a:gd name="T3" fmla="*/ 28 h 32"/>
                  <a:gd name="T4" fmla="*/ 90 w 155"/>
                  <a:gd name="T5" fmla="*/ 32 h 32"/>
                  <a:gd name="T6" fmla="*/ 48 w 155"/>
                  <a:gd name="T7" fmla="*/ 30 h 32"/>
                  <a:gd name="T8" fmla="*/ 16 w 155"/>
                  <a:gd name="T9" fmla="*/ 25 h 32"/>
                  <a:gd name="T10" fmla="*/ 0 w 155"/>
                  <a:gd name="T11" fmla="*/ 16 h 32"/>
                  <a:gd name="T12" fmla="*/ 12 w 155"/>
                  <a:gd name="T13" fmla="*/ 4 h 32"/>
                  <a:gd name="T14" fmla="*/ 66 w 155"/>
                  <a:gd name="T15" fmla="*/ 0 h 32"/>
                  <a:gd name="T16" fmla="*/ 125 w 155"/>
                  <a:gd name="T17" fmla="*/ 4 h 32"/>
                  <a:gd name="T18" fmla="*/ 155 w 155"/>
                  <a:gd name="T19" fmla="*/ 16 h 32"/>
                  <a:gd name="T20" fmla="*/ 36 w 155"/>
                  <a:gd name="T21" fmla="*/ 16 h 32"/>
                  <a:gd name="T22" fmla="*/ 86 w 155"/>
                  <a:gd name="T23" fmla="*/ 27 h 32"/>
                  <a:gd name="T24" fmla="*/ 119 w 155"/>
                  <a:gd name="T25" fmla="*/ 16 h 32"/>
                  <a:gd name="T26" fmla="*/ 69 w 155"/>
                  <a:gd name="T27" fmla="*/ 5 h 32"/>
                  <a:gd name="T28" fmla="*/ 40 w 155"/>
                  <a:gd name="T29" fmla="*/ 8 h 32"/>
                  <a:gd name="T30" fmla="*/ 36 w 155"/>
                  <a:gd name="T31" fmla="*/ 1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5" h="32">
                    <a:moveTo>
                      <a:pt x="155" y="16"/>
                    </a:moveTo>
                    <a:cubicBezTo>
                      <a:pt x="155" y="16"/>
                      <a:pt x="155" y="25"/>
                      <a:pt x="144" y="28"/>
                    </a:cubicBezTo>
                    <a:cubicBezTo>
                      <a:pt x="132" y="31"/>
                      <a:pt x="114" y="32"/>
                      <a:pt x="90" y="32"/>
                    </a:cubicBezTo>
                    <a:cubicBezTo>
                      <a:pt x="74" y="32"/>
                      <a:pt x="60" y="32"/>
                      <a:pt x="48" y="30"/>
                    </a:cubicBezTo>
                    <a:cubicBezTo>
                      <a:pt x="35" y="29"/>
                      <a:pt x="25" y="27"/>
                      <a:pt x="16" y="25"/>
                    </a:cubicBezTo>
                    <a:cubicBezTo>
                      <a:pt x="8" y="22"/>
                      <a:pt x="0" y="16"/>
                      <a:pt x="0" y="16"/>
                    </a:cubicBezTo>
                    <a:cubicBezTo>
                      <a:pt x="0" y="16"/>
                      <a:pt x="0" y="7"/>
                      <a:pt x="12" y="4"/>
                    </a:cubicBezTo>
                    <a:cubicBezTo>
                      <a:pt x="23" y="1"/>
                      <a:pt x="41" y="0"/>
                      <a:pt x="66" y="0"/>
                    </a:cubicBezTo>
                    <a:cubicBezTo>
                      <a:pt x="89" y="0"/>
                      <a:pt x="109" y="1"/>
                      <a:pt x="125" y="4"/>
                    </a:cubicBezTo>
                    <a:cubicBezTo>
                      <a:pt x="141" y="7"/>
                      <a:pt x="155" y="16"/>
                      <a:pt x="155" y="16"/>
                    </a:cubicBezTo>
                    <a:close/>
                    <a:moveTo>
                      <a:pt x="36" y="16"/>
                    </a:moveTo>
                    <a:cubicBezTo>
                      <a:pt x="42" y="23"/>
                      <a:pt x="58" y="27"/>
                      <a:pt x="86" y="27"/>
                    </a:cubicBezTo>
                    <a:cubicBezTo>
                      <a:pt x="114" y="27"/>
                      <a:pt x="125" y="23"/>
                      <a:pt x="119" y="16"/>
                    </a:cubicBezTo>
                    <a:cubicBezTo>
                      <a:pt x="114" y="9"/>
                      <a:pt x="97" y="5"/>
                      <a:pt x="69" y="5"/>
                    </a:cubicBezTo>
                    <a:cubicBezTo>
                      <a:pt x="55" y="5"/>
                      <a:pt x="40" y="8"/>
                      <a:pt x="40" y="8"/>
                    </a:cubicBezTo>
                    <a:lnTo>
                      <a:pt x="36" y="16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2" name="Freeform 398"/>
              <p:cNvSpPr>
                <a:spLocks noEditPoints="1"/>
              </p:cNvSpPr>
              <p:nvPr/>
            </p:nvSpPr>
            <p:spPr bwMode="auto">
              <a:xfrm>
                <a:off x="27776488" y="5572126"/>
                <a:ext cx="606425" cy="171450"/>
              </a:xfrm>
              <a:custGeom>
                <a:avLst/>
                <a:gdLst>
                  <a:gd name="T0" fmla="*/ 108 w 162"/>
                  <a:gd name="T1" fmla="*/ 32 h 46"/>
                  <a:gd name="T2" fmla="*/ 57 w 162"/>
                  <a:gd name="T3" fmla="*/ 28 h 46"/>
                  <a:gd name="T4" fmla="*/ 55 w 162"/>
                  <a:gd name="T5" fmla="*/ 28 h 46"/>
                  <a:gd name="T6" fmla="*/ 61 w 162"/>
                  <a:gd name="T7" fmla="*/ 33 h 46"/>
                  <a:gd name="T8" fmla="*/ 71 w 162"/>
                  <a:gd name="T9" fmla="*/ 46 h 46"/>
                  <a:gd name="T10" fmla="*/ 36 w 162"/>
                  <a:gd name="T11" fmla="*/ 46 h 46"/>
                  <a:gd name="T12" fmla="*/ 0 w 162"/>
                  <a:gd name="T13" fmla="*/ 0 h 46"/>
                  <a:gd name="T14" fmla="*/ 28 w 162"/>
                  <a:gd name="T15" fmla="*/ 0 h 46"/>
                  <a:gd name="T16" fmla="*/ 36 w 162"/>
                  <a:gd name="T17" fmla="*/ 5 h 46"/>
                  <a:gd name="T18" fmla="*/ 38 w 162"/>
                  <a:gd name="T19" fmla="*/ 5 h 46"/>
                  <a:gd name="T20" fmla="*/ 83 w 162"/>
                  <a:gd name="T21" fmla="*/ 0 h 46"/>
                  <a:gd name="T22" fmla="*/ 134 w 162"/>
                  <a:gd name="T23" fmla="*/ 4 h 46"/>
                  <a:gd name="T24" fmla="*/ 160 w 162"/>
                  <a:gd name="T25" fmla="*/ 16 h 46"/>
                  <a:gd name="T26" fmla="*/ 153 w 162"/>
                  <a:gd name="T27" fmla="*/ 28 h 46"/>
                  <a:gd name="T28" fmla="*/ 108 w 162"/>
                  <a:gd name="T29" fmla="*/ 32 h 46"/>
                  <a:gd name="T30" fmla="*/ 79 w 162"/>
                  <a:gd name="T31" fmla="*/ 5 h 46"/>
                  <a:gd name="T32" fmla="*/ 50 w 162"/>
                  <a:gd name="T33" fmla="*/ 8 h 46"/>
                  <a:gd name="T34" fmla="*/ 47 w 162"/>
                  <a:gd name="T35" fmla="*/ 15 h 46"/>
                  <a:gd name="T36" fmla="*/ 47 w 162"/>
                  <a:gd name="T37" fmla="*/ 16 h 46"/>
                  <a:gd name="T38" fmla="*/ 63 w 162"/>
                  <a:gd name="T39" fmla="*/ 24 h 46"/>
                  <a:gd name="T40" fmla="*/ 96 w 162"/>
                  <a:gd name="T41" fmla="*/ 27 h 46"/>
                  <a:gd name="T42" fmla="*/ 122 w 162"/>
                  <a:gd name="T43" fmla="*/ 24 h 46"/>
                  <a:gd name="T44" fmla="*/ 125 w 162"/>
                  <a:gd name="T45" fmla="*/ 16 h 46"/>
                  <a:gd name="T46" fmla="*/ 109 w 162"/>
                  <a:gd name="T47" fmla="*/ 8 h 46"/>
                  <a:gd name="T48" fmla="*/ 79 w 162"/>
                  <a:gd name="T49" fmla="*/ 5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62" h="46">
                    <a:moveTo>
                      <a:pt x="108" y="32"/>
                    </a:moveTo>
                    <a:cubicBezTo>
                      <a:pt x="88" y="32"/>
                      <a:pt x="71" y="31"/>
                      <a:pt x="57" y="28"/>
                    </a:cubicBezTo>
                    <a:cubicBezTo>
                      <a:pt x="55" y="28"/>
                      <a:pt x="55" y="28"/>
                      <a:pt x="55" y="28"/>
                    </a:cubicBezTo>
                    <a:cubicBezTo>
                      <a:pt x="61" y="33"/>
                      <a:pt x="61" y="33"/>
                      <a:pt x="61" y="33"/>
                    </a:cubicBezTo>
                    <a:cubicBezTo>
                      <a:pt x="71" y="46"/>
                      <a:pt x="71" y="46"/>
                      <a:pt x="71" y="46"/>
                    </a:cubicBezTo>
                    <a:cubicBezTo>
                      <a:pt x="59" y="46"/>
                      <a:pt x="48" y="46"/>
                      <a:pt x="36" y="46"/>
                    </a:cubicBezTo>
                    <a:cubicBezTo>
                      <a:pt x="24" y="31"/>
                      <a:pt x="12" y="15"/>
                      <a:pt x="0" y="0"/>
                    </a:cubicBezTo>
                    <a:cubicBezTo>
                      <a:pt x="10" y="0"/>
                      <a:pt x="19" y="0"/>
                      <a:pt x="28" y="0"/>
                    </a:cubicBezTo>
                    <a:cubicBezTo>
                      <a:pt x="36" y="5"/>
                      <a:pt x="36" y="5"/>
                      <a:pt x="36" y="5"/>
                    </a:cubicBezTo>
                    <a:cubicBezTo>
                      <a:pt x="38" y="5"/>
                      <a:pt x="38" y="5"/>
                      <a:pt x="38" y="5"/>
                    </a:cubicBezTo>
                    <a:cubicBezTo>
                      <a:pt x="47" y="1"/>
                      <a:pt x="62" y="0"/>
                      <a:pt x="83" y="0"/>
                    </a:cubicBezTo>
                    <a:cubicBezTo>
                      <a:pt x="103" y="0"/>
                      <a:pt x="120" y="1"/>
                      <a:pt x="134" y="4"/>
                    </a:cubicBezTo>
                    <a:cubicBezTo>
                      <a:pt x="148" y="7"/>
                      <a:pt x="160" y="16"/>
                      <a:pt x="160" y="16"/>
                    </a:cubicBezTo>
                    <a:cubicBezTo>
                      <a:pt x="160" y="16"/>
                      <a:pt x="162" y="25"/>
                      <a:pt x="153" y="28"/>
                    </a:cubicBezTo>
                    <a:cubicBezTo>
                      <a:pt x="144" y="31"/>
                      <a:pt x="129" y="32"/>
                      <a:pt x="108" y="32"/>
                    </a:cubicBezTo>
                    <a:close/>
                    <a:moveTo>
                      <a:pt x="79" y="5"/>
                    </a:moveTo>
                    <a:cubicBezTo>
                      <a:pt x="65" y="5"/>
                      <a:pt x="50" y="8"/>
                      <a:pt x="50" y="8"/>
                    </a:cubicBezTo>
                    <a:cubicBezTo>
                      <a:pt x="47" y="15"/>
                      <a:pt x="47" y="15"/>
                      <a:pt x="47" y="15"/>
                    </a:cubicBezTo>
                    <a:cubicBezTo>
                      <a:pt x="47" y="16"/>
                      <a:pt x="47" y="16"/>
                      <a:pt x="47" y="16"/>
                    </a:cubicBezTo>
                    <a:cubicBezTo>
                      <a:pt x="47" y="16"/>
                      <a:pt x="56" y="23"/>
                      <a:pt x="63" y="24"/>
                    </a:cubicBezTo>
                    <a:cubicBezTo>
                      <a:pt x="71" y="26"/>
                      <a:pt x="82" y="27"/>
                      <a:pt x="96" y="27"/>
                    </a:cubicBezTo>
                    <a:cubicBezTo>
                      <a:pt x="108" y="27"/>
                      <a:pt x="122" y="24"/>
                      <a:pt x="122" y="24"/>
                    </a:cubicBezTo>
                    <a:cubicBezTo>
                      <a:pt x="125" y="16"/>
                      <a:pt x="125" y="16"/>
                      <a:pt x="125" y="16"/>
                    </a:cubicBezTo>
                    <a:cubicBezTo>
                      <a:pt x="125" y="16"/>
                      <a:pt x="117" y="10"/>
                      <a:pt x="109" y="8"/>
                    </a:cubicBezTo>
                    <a:cubicBezTo>
                      <a:pt x="101" y="6"/>
                      <a:pt x="91" y="5"/>
                      <a:pt x="79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3" name="Freeform 399"/>
              <p:cNvSpPr>
                <a:spLocks/>
              </p:cNvSpPr>
              <p:nvPr/>
            </p:nvSpPr>
            <p:spPr bwMode="auto">
              <a:xfrm>
                <a:off x="28417838" y="5548313"/>
                <a:ext cx="482600" cy="142875"/>
              </a:xfrm>
              <a:custGeom>
                <a:avLst/>
                <a:gdLst>
                  <a:gd name="T0" fmla="*/ 100 w 129"/>
                  <a:gd name="T1" fmla="*/ 33 h 38"/>
                  <a:gd name="T2" fmla="*/ 125 w 129"/>
                  <a:gd name="T3" fmla="*/ 32 h 38"/>
                  <a:gd name="T4" fmla="*/ 129 w 129"/>
                  <a:gd name="T5" fmla="*/ 37 h 38"/>
                  <a:gd name="T6" fmla="*/ 114 w 129"/>
                  <a:gd name="T7" fmla="*/ 38 h 38"/>
                  <a:gd name="T8" fmla="*/ 96 w 129"/>
                  <a:gd name="T9" fmla="*/ 38 h 38"/>
                  <a:gd name="T10" fmla="*/ 38 w 129"/>
                  <a:gd name="T11" fmla="*/ 29 h 38"/>
                  <a:gd name="T12" fmla="*/ 25 w 129"/>
                  <a:gd name="T13" fmla="*/ 11 h 38"/>
                  <a:gd name="T14" fmla="*/ 2 w 129"/>
                  <a:gd name="T15" fmla="*/ 11 h 38"/>
                  <a:gd name="T16" fmla="*/ 0 w 129"/>
                  <a:gd name="T17" fmla="*/ 9 h 38"/>
                  <a:gd name="T18" fmla="*/ 22 w 129"/>
                  <a:gd name="T19" fmla="*/ 6 h 38"/>
                  <a:gd name="T20" fmla="*/ 28 w 129"/>
                  <a:gd name="T21" fmla="*/ 0 h 38"/>
                  <a:gd name="T22" fmla="*/ 50 w 129"/>
                  <a:gd name="T23" fmla="*/ 0 h 38"/>
                  <a:gd name="T24" fmla="*/ 55 w 129"/>
                  <a:gd name="T25" fmla="*/ 6 h 38"/>
                  <a:gd name="T26" fmla="*/ 102 w 129"/>
                  <a:gd name="T27" fmla="*/ 6 h 38"/>
                  <a:gd name="T28" fmla="*/ 106 w 129"/>
                  <a:gd name="T29" fmla="*/ 11 h 38"/>
                  <a:gd name="T30" fmla="*/ 59 w 129"/>
                  <a:gd name="T31" fmla="*/ 11 h 38"/>
                  <a:gd name="T32" fmla="*/ 73 w 129"/>
                  <a:gd name="T33" fmla="*/ 28 h 38"/>
                  <a:gd name="T34" fmla="*/ 82 w 129"/>
                  <a:gd name="T35" fmla="*/ 32 h 38"/>
                  <a:gd name="T36" fmla="*/ 100 w 129"/>
                  <a:gd name="T37" fmla="*/ 33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29" h="38">
                    <a:moveTo>
                      <a:pt x="100" y="33"/>
                    </a:moveTo>
                    <a:cubicBezTo>
                      <a:pt x="108" y="33"/>
                      <a:pt x="116" y="33"/>
                      <a:pt x="125" y="32"/>
                    </a:cubicBezTo>
                    <a:cubicBezTo>
                      <a:pt x="129" y="37"/>
                      <a:pt x="129" y="37"/>
                      <a:pt x="129" y="37"/>
                    </a:cubicBezTo>
                    <a:cubicBezTo>
                      <a:pt x="114" y="38"/>
                      <a:pt x="114" y="38"/>
                      <a:pt x="114" y="38"/>
                    </a:cubicBezTo>
                    <a:cubicBezTo>
                      <a:pt x="114" y="38"/>
                      <a:pt x="102" y="38"/>
                      <a:pt x="96" y="38"/>
                    </a:cubicBezTo>
                    <a:cubicBezTo>
                      <a:pt x="63" y="38"/>
                      <a:pt x="44" y="35"/>
                      <a:pt x="38" y="29"/>
                    </a:cubicBezTo>
                    <a:cubicBezTo>
                      <a:pt x="25" y="11"/>
                      <a:pt x="25" y="11"/>
                      <a:pt x="25" y="11"/>
                    </a:cubicBezTo>
                    <a:cubicBezTo>
                      <a:pt x="17" y="11"/>
                      <a:pt x="10" y="11"/>
                      <a:pt x="2" y="11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7" y="8"/>
                      <a:pt x="15" y="7"/>
                      <a:pt x="22" y="6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35" y="0"/>
                      <a:pt x="43" y="0"/>
                      <a:pt x="50" y="0"/>
                    </a:cubicBezTo>
                    <a:cubicBezTo>
                      <a:pt x="55" y="6"/>
                      <a:pt x="55" y="6"/>
                      <a:pt x="55" y="6"/>
                    </a:cubicBezTo>
                    <a:cubicBezTo>
                      <a:pt x="71" y="6"/>
                      <a:pt x="86" y="6"/>
                      <a:pt x="102" y="6"/>
                    </a:cubicBezTo>
                    <a:cubicBezTo>
                      <a:pt x="106" y="11"/>
                      <a:pt x="106" y="11"/>
                      <a:pt x="106" y="11"/>
                    </a:cubicBezTo>
                    <a:cubicBezTo>
                      <a:pt x="90" y="11"/>
                      <a:pt x="75" y="11"/>
                      <a:pt x="59" y="11"/>
                    </a:cubicBezTo>
                    <a:cubicBezTo>
                      <a:pt x="73" y="28"/>
                      <a:pt x="73" y="28"/>
                      <a:pt x="73" y="28"/>
                    </a:cubicBezTo>
                    <a:cubicBezTo>
                      <a:pt x="82" y="32"/>
                      <a:pt x="82" y="32"/>
                      <a:pt x="82" y="32"/>
                    </a:cubicBezTo>
                    <a:cubicBezTo>
                      <a:pt x="82" y="32"/>
                      <a:pt x="93" y="33"/>
                      <a:pt x="100" y="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4" name="Freeform 400"/>
              <p:cNvSpPr>
                <a:spLocks noEditPoints="1"/>
              </p:cNvSpPr>
              <p:nvPr/>
            </p:nvSpPr>
            <p:spPr bwMode="auto">
              <a:xfrm>
                <a:off x="28894088" y="5530851"/>
                <a:ext cx="261938" cy="160338"/>
              </a:xfrm>
              <a:custGeom>
                <a:avLst/>
                <a:gdLst>
                  <a:gd name="T0" fmla="*/ 0 w 70"/>
                  <a:gd name="T1" fmla="*/ 3 h 43"/>
                  <a:gd name="T2" fmla="*/ 3 w 70"/>
                  <a:gd name="T3" fmla="*/ 0 h 43"/>
                  <a:gd name="T4" fmla="*/ 17 w 70"/>
                  <a:gd name="T5" fmla="*/ 0 h 43"/>
                  <a:gd name="T6" fmla="*/ 31 w 70"/>
                  <a:gd name="T7" fmla="*/ 0 h 43"/>
                  <a:gd name="T8" fmla="*/ 39 w 70"/>
                  <a:gd name="T9" fmla="*/ 3 h 43"/>
                  <a:gd name="T10" fmla="*/ 36 w 70"/>
                  <a:gd name="T11" fmla="*/ 6 h 43"/>
                  <a:gd name="T12" fmla="*/ 23 w 70"/>
                  <a:gd name="T13" fmla="*/ 7 h 43"/>
                  <a:gd name="T14" fmla="*/ 7 w 70"/>
                  <a:gd name="T15" fmla="*/ 6 h 43"/>
                  <a:gd name="T16" fmla="*/ 0 w 70"/>
                  <a:gd name="T17" fmla="*/ 3 h 43"/>
                  <a:gd name="T18" fmla="*/ 70 w 70"/>
                  <a:gd name="T19" fmla="*/ 43 h 43"/>
                  <a:gd name="T20" fmla="*/ 35 w 70"/>
                  <a:gd name="T21" fmla="*/ 43 h 43"/>
                  <a:gd name="T22" fmla="*/ 9 w 70"/>
                  <a:gd name="T23" fmla="*/ 11 h 43"/>
                  <a:gd name="T24" fmla="*/ 43 w 70"/>
                  <a:gd name="T25" fmla="*/ 11 h 43"/>
                  <a:gd name="T26" fmla="*/ 70 w 70"/>
                  <a:gd name="T2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0" h="43">
                    <a:moveTo>
                      <a:pt x="0" y="3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10" y="0"/>
                      <a:pt x="17" y="0"/>
                    </a:cubicBezTo>
                    <a:cubicBezTo>
                      <a:pt x="23" y="0"/>
                      <a:pt x="31" y="0"/>
                      <a:pt x="31" y="0"/>
                    </a:cubicBezTo>
                    <a:cubicBezTo>
                      <a:pt x="39" y="3"/>
                      <a:pt x="39" y="3"/>
                      <a:pt x="39" y="3"/>
                    </a:cubicBezTo>
                    <a:cubicBezTo>
                      <a:pt x="36" y="6"/>
                      <a:pt x="36" y="6"/>
                      <a:pt x="36" y="6"/>
                    </a:cubicBezTo>
                    <a:cubicBezTo>
                      <a:pt x="36" y="6"/>
                      <a:pt x="29" y="7"/>
                      <a:pt x="23" y="7"/>
                    </a:cubicBezTo>
                    <a:cubicBezTo>
                      <a:pt x="16" y="7"/>
                      <a:pt x="7" y="6"/>
                      <a:pt x="7" y="6"/>
                    </a:cubicBezTo>
                    <a:lnTo>
                      <a:pt x="0" y="3"/>
                    </a:lnTo>
                    <a:close/>
                    <a:moveTo>
                      <a:pt x="70" y="43"/>
                    </a:moveTo>
                    <a:cubicBezTo>
                      <a:pt x="58" y="43"/>
                      <a:pt x="46" y="43"/>
                      <a:pt x="35" y="43"/>
                    </a:cubicBezTo>
                    <a:cubicBezTo>
                      <a:pt x="26" y="32"/>
                      <a:pt x="17" y="22"/>
                      <a:pt x="9" y="11"/>
                    </a:cubicBezTo>
                    <a:cubicBezTo>
                      <a:pt x="20" y="11"/>
                      <a:pt x="32" y="11"/>
                      <a:pt x="43" y="11"/>
                    </a:cubicBezTo>
                    <a:cubicBezTo>
                      <a:pt x="52" y="22"/>
                      <a:pt x="61" y="32"/>
                      <a:pt x="70" y="4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5" name="Freeform 401"/>
              <p:cNvSpPr>
                <a:spLocks noEditPoints="1"/>
              </p:cNvSpPr>
              <p:nvPr/>
            </p:nvSpPr>
            <p:spPr bwMode="auto">
              <a:xfrm>
                <a:off x="29254450" y="5572126"/>
                <a:ext cx="584200" cy="119063"/>
              </a:xfrm>
              <a:custGeom>
                <a:avLst/>
                <a:gdLst>
                  <a:gd name="T0" fmla="*/ 155 w 156"/>
                  <a:gd name="T1" fmla="*/ 16 h 32"/>
                  <a:gd name="T2" fmla="*/ 145 w 156"/>
                  <a:gd name="T3" fmla="*/ 28 h 32"/>
                  <a:gd name="T4" fmla="*/ 91 w 156"/>
                  <a:gd name="T5" fmla="*/ 32 h 32"/>
                  <a:gd name="T6" fmla="*/ 49 w 156"/>
                  <a:gd name="T7" fmla="*/ 30 h 32"/>
                  <a:gd name="T8" fmla="*/ 17 w 156"/>
                  <a:gd name="T9" fmla="*/ 25 h 32"/>
                  <a:gd name="T10" fmla="*/ 0 w 156"/>
                  <a:gd name="T11" fmla="*/ 16 h 32"/>
                  <a:gd name="T12" fmla="*/ 11 w 156"/>
                  <a:gd name="T13" fmla="*/ 4 h 32"/>
                  <a:gd name="T14" fmla="*/ 65 w 156"/>
                  <a:gd name="T15" fmla="*/ 0 h 32"/>
                  <a:gd name="T16" fmla="*/ 124 w 156"/>
                  <a:gd name="T17" fmla="*/ 4 h 32"/>
                  <a:gd name="T18" fmla="*/ 155 w 156"/>
                  <a:gd name="T19" fmla="*/ 16 h 32"/>
                  <a:gd name="T20" fmla="*/ 36 w 156"/>
                  <a:gd name="T21" fmla="*/ 16 h 32"/>
                  <a:gd name="T22" fmla="*/ 87 w 156"/>
                  <a:gd name="T23" fmla="*/ 27 h 32"/>
                  <a:gd name="T24" fmla="*/ 119 w 156"/>
                  <a:gd name="T25" fmla="*/ 16 h 32"/>
                  <a:gd name="T26" fmla="*/ 68 w 156"/>
                  <a:gd name="T27" fmla="*/ 5 h 32"/>
                  <a:gd name="T28" fmla="*/ 39 w 156"/>
                  <a:gd name="T29" fmla="*/ 8 h 32"/>
                  <a:gd name="T30" fmla="*/ 36 w 156"/>
                  <a:gd name="T31" fmla="*/ 1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6" h="32">
                    <a:moveTo>
                      <a:pt x="155" y="16"/>
                    </a:moveTo>
                    <a:cubicBezTo>
                      <a:pt x="155" y="16"/>
                      <a:pt x="156" y="25"/>
                      <a:pt x="145" y="28"/>
                    </a:cubicBezTo>
                    <a:cubicBezTo>
                      <a:pt x="133" y="31"/>
                      <a:pt x="115" y="32"/>
                      <a:pt x="91" y="32"/>
                    </a:cubicBezTo>
                    <a:cubicBezTo>
                      <a:pt x="76" y="32"/>
                      <a:pt x="62" y="32"/>
                      <a:pt x="49" y="30"/>
                    </a:cubicBezTo>
                    <a:cubicBezTo>
                      <a:pt x="36" y="29"/>
                      <a:pt x="25" y="27"/>
                      <a:pt x="17" y="25"/>
                    </a:cubicBezTo>
                    <a:cubicBezTo>
                      <a:pt x="9" y="22"/>
                      <a:pt x="0" y="16"/>
                      <a:pt x="0" y="16"/>
                    </a:cubicBezTo>
                    <a:cubicBezTo>
                      <a:pt x="0" y="16"/>
                      <a:pt x="0" y="7"/>
                      <a:pt x="11" y="4"/>
                    </a:cubicBezTo>
                    <a:cubicBezTo>
                      <a:pt x="22" y="1"/>
                      <a:pt x="40" y="0"/>
                      <a:pt x="65" y="0"/>
                    </a:cubicBezTo>
                    <a:cubicBezTo>
                      <a:pt x="88" y="0"/>
                      <a:pt x="108" y="1"/>
                      <a:pt x="124" y="4"/>
                    </a:cubicBezTo>
                    <a:cubicBezTo>
                      <a:pt x="140" y="7"/>
                      <a:pt x="155" y="16"/>
                      <a:pt x="155" y="16"/>
                    </a:cubicBezTo>
                    <a:close/>
                    <a:moveTo>
                      <a:pt x="36" y="16"/>
                    </a:moveTo>
                    <a:cubicBezTo>
                      <a:pt x="42" y="23"/>
                      <a:pt x="59" y="27"/>
                      <a:pt x="87" y="27"/>
                    </a:cubicBezTo>
                    <a:cubicBezTo>
                      <a:pt x="115" y="27"/>
                      <a:pt x="126" y="23"/>
                      <a:pt x="119" y="16"/>
                    </a:cubicBezTo>
                    <a:cubicBezTo>
                      <a:pt x="113" y="9"/>
                      <a:pt x="96" y="5"/>
                      <a:pt x="68" y="5"/>
                    </a:cubicBezTo>
                    <a:cubicBezTo>
                      <a:pt x="54" y="5"/>
                      <a:pt x="39" y="8"/>
                      <a:pt x="39" y="8"/>
                    </a:cubicBezTo>
                    <a:lnTo>
                      <a:pt x="36" y="16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6" name="Freeform 402"/>
              <p:cNvSpPr>
                <a:spLocks/>
              </p:cNvSpPr>
              <p:nvPr/>
            </p:nvSpPr>
            <p:spPr bwMode="auto">
              <a:xfrm>
                <a:off x="29932313" y="5572126"/>
                <a:ext cx="641350" cy="119063"/>
              </a:xfrm>
              <a:custGeom>
                <a:avLst/>
                <a:gdLst>
                  <a:gd name="T0" fmla="*/ 171 w 171"/>
                  <a:gd name="T1" fmla="*/ 32 h 32"/>
                  <a:gd name="T2" fmla="*/ 136 w 171"/>
                  <a:gd name="T3" fmla="*/ 32 h 32"/>
                  <a:gd name="T4" fmla="*/ 119 w 171"/>
                  <a:gd name="T5" fmla="*/ 13 h 32"/>
                  <a:gd name="T6" fmla="*/ 107 w 171"/>
                  <a:gd name="T7" fmla="*/ 7 h 32"/>
                  <a:gd name="T8" fmla="*/ 81 w 171"/>
                  <a:gd name="T9" fmla="*/ 5 h 32"/>
                  <a:gd name="T10" fmla="*/ 51 w 171"/>
                  <a:gd name="T11" fmla="*/ 8 h 32"/>
                  <a:gd name="T12" fmla="*/ 49 w 171"/>
                  <a:gd name="T13" fmla="*/ 16 h 32"/>
                  <a:gd name="T14" fmla="*/ 62 w 171"/>
                  <a:gd name="T15" fmla="*/ 32 h 32"/>
                  <a:gd name="T16" fmla="*/ 27 w 171"/>
                  <a:gd name="T17" fmla="*/ 32 h 32"/>
                  <a:gd name="T18" fmla="*/ 0 w 171"/>
                  <a:gd name="T19" fmla="*/ 0 h 32"/>
                  <a:gd name="T20" fmla="*/ 27 w 171"/>
                  <a:gd name="T21" fmla="*/ 0 h 32"/>
                  <a:gd name="T22" fmla="*/ 36 w 171"/>
                  <a:gd name="T23" fmla="*/ 5 h 32"/>
                  <a:gd name="T24" fmla="*/ 38 w 171"/>
                  <a:gd name="T25" fmla="*/ 5 h 32"/>
                  <a:gd name="T26" fmla="*/ 55 w 171"/>
                  <a:gd name="T27" fmla="*/ 1 h 32"/>
                  <a:gd name="T28" fmla="*/ 85 w 171"/>
                  <a:gd name="T29" fmla="*/ 0 h 32"/>
                  <a:gd name="T30" fmla="*/ 153 w 171"/>
                  <a:gd name="T31" fmla="*/ 11 h 32"/>
                  <a:gd name="T32" fmla="*/ 171 w 171"/>
                  <a:gd name="T33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71" h="32">
                    <a:moveTo>
                      <a:pt x="171" y="32"/>
                    </a:moveTo>
                    <a:cubicBezTo>
                      <a:pt x="160" y="32"/>
                      <a:pt x="148" y="32"/>
                      <a:pt x="136" y="32"/>
                    </a:cubicBezTo>
                    <a:cubicBezTo>
                      <a:pt x="131" y="25"/>
                      <a:pt x="125" y="19"/>
                      <a:pt x="119" y="13"/>
                    </a:cubicBezTo>
                    <a:cubicBezTo>
                      <a:pt x="119" y="13"/>
                      <a:pt x="113" y="8"/>
                      <a:pt x="107" y="7"/>
                    </a:cubicBezTo>
                    <a:cubicBezTo>
                      <a:pt x="107" y="7"/>
                      <a:pt x="93" y="5"/>
                      <a:pt x="81" y="5"/>
                    </a:cubicBezTo>
                    <a:cubicBezTo>
                      <a:pt x="67" y="5"/>
                      <a:pt x="51" y="8"/>
                      <a:pt x="51" y="8"/>
                    </a:cubicBezTo>
                    <a:cubicBezTo>
                      <a:pt x="49" y="16"/>
                      <a:pt x="49" y="16"/>
                      <a:pt x="49" y="16"/>
                    </a:cubicBezTo>
                    <a:cubicBezTo>
                      <a:pt x="62" y="32"/>
                      <a:pt x="62" y="32"/>
                      <a:pt x="62" y="32"/>
                    </a:cubicBezTo>
                    <a:cubicBezTo>
                      <a:pt x="51" y="32"/>
                      <a:pt x="39" y="32"/>
                      <a:pt x="27" y="32"/>
                    </a:cubicBezTo>
                    <a:cubicBezTo>
                      <a:pt x="18" y="21"/>
                      <a:pt x="9" y="11"/>
                      <a:pt x="0" y="0"/>
                    </a:cubicBezTo>
                    <a:cubicBezTo>
                      <a:pt x="9" y="0"/>
                      <a:pt x="18" y="0"/>
                      <a:pt x="27" y="0"/>
                    </a:cubicBezTo>
                    <a:cubicBezTo>
                      <a:pt x="36" y="5"/>
                      <a:pt x="36" y="5"/>
                      <a:pt x="36" y="5"/>
                    </a:cubicBezTo>
                    <a:cubicBezTo>
                      <a:pt x="38" y="5"/>
                      <a:pt x="38" y="5"/>
                      <a:pt x="38" y="5"/>
                    </a:cubicBezTo>
                    <a:cubicBezTo>
                      <a:pt x="38" y="5"/>
                      <a:pt x="47" y="2"/>
                      <a:pt x="55" y="1"/>
                    </a:cubicBezTo>
                    <a:cubicBezTo>
                      <a:pt x="64" y="0"/>
                      <a:pt x="74" y="0"/>
                      <a:pt x="85" y="0"/>
                    </a:cubicBezTo>
                    <a:cubicBezTo>
                      <a:pt x="123" y="0"/>
                      <a:pt x="146" y="4"/>
                      <a:pt x="153" y="11"/>
                    </a:cubicBezTo>
                    <a:cubicBezTo>
                      <a:pt x="159" y="18"/>
                      <a:pt x="165" y="25"/>
                      <a:pt x="171" y="3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7" name="Freeform 403"/>
              <p:cNvSpPr>
                <a:spLocks/>
              </p:cNvSpPr>
              <p:nvPr/>
            </p:nvSpPr>
            <p:spPr bwMode="auto">
              <a:xfrm>
                <a:off x="-18764250" y="5572126"/>
                <a:ext cx="522288" cy="119063"/>
              </a:xfrm>
              <a:custGeom>
                <a:avLst/>
                <a:gdLst>
                  <a:gd name="T0" fmla="*/ 63 w 139"/>
                  <a:gd name="T1" fmla="*/ 32 h 32"/>
                  <a:gd name="T2" fmla="*/ 10 w 139"/>
                  <a:gd name="T3" fmla="*/ 28 h 32"/>
                  <a:gd name="T4" fmla="*/ 2 w 139"/>
                  <a:gd name="T5" fmla="*/ 16 h 32"/>
                  <a:gd name="T6" fmla="*/ 33 w 139"/>
                  <a:gd name="T7" fmla="*/ 4 h 32"/>
                  <a:gd name="T8" fmla="*/ 95 w 139"/>
                  <a:gd name="T9" fmla="*/ 0 h 32"/>
                  <a:gd name="T10" fmla="*/ 139 w 139"/>
                  <a:gd name="T11" fmla="*/ 2 h 32"/>
                  <a:gd name="T12" fmla="*/ 124 w 139"/>
                  <a:gd name="T13" fmla="*/ 7 h 32"/>
                  <a:gd name="T14" fmla="*/ 89 w 139"/>
                  <a:gd name="T15" fmla="*/ 5 h 32"/>
                  <a:gd name="T16" fmla="*/ 37 w 139"/>
                  <a:gd name="T17" fmla="*/ 16 h 32"/>
                  <a:gd name="T18" fmla="*/ 41 w 139"/>
                  <a:gd name="T19" fmla="*/ 24 h 32"/>
                  <a:gd name="T20" fmla="*/ 69 w 139"/>
                  <a:gd name="T21" fmla="*/ 27 h 32"/>
                  <a:gd name="T22" fmla="*/ 115 w 139"/>
                  <a:gd name="T23" fmla="*/ 25 h 32"/>
                  <a:gd name="T24" fmla="*/ 110 w 139"/>
                  <a:gd name="T25" fmla="*/ 30 h 32"/>
                  <a:gd name="T26" fmla="*/ 89 w 139"/>
                  <a:gd name="T27" fmla="*/ 32 h 32"/>
                  <a:gd name="T28" fmla="*/ 63 w 139"/>
                  <a:gd name="T29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39" h="32">
                    <a:moveTo>
                      <a:pt x="63" y="32"/>
                    </a:moveTo>
                    <a:cubicBezTo>
                      <a:pt x="38" y="32"/>
                      <a:pt x="21" y="31"/>
                      <a:pt x="10" y="28"/>
                    </a:cubicBezTo>
                    <a:cubicBezTo>
                      <a:pt x="0" y="25"/>
                      <a:pt x="2" y="16"/>
                      <a:pt x="2" y="16"/>
                    </a:cubicBezTo>
                    <a:cubicBezTo>
                      <a:pt x="2" y="16"/>
                      <a:pt x="17" y="7"/>
                      <a:pt x="33" y="4"/>
                    </a:cubicBezTo>
                    <a:cubicBezTo>
                      <a:pt x="49" y="1"/>
                      <a:pt x="69" y="0"/>
                      <a:pt x="95" y="0"/>
                    </a:cubicBezTo>
                    <a:cubicBezTo>
                      <a:pt x="112" y="0"/>
                      <a:pt x="127" y="1"/>
                      <a:pt x="139" y="2"/>
                    </a:cubicBezTo>
                    <a:cubicBezTo>
                      <a:pt x="124" y="7"/>
                      <a:pt x="124" y="7"/>
                      <a:pt x="124" y="7"/>
                    </a:cubicBezTo>
                    <a:cubicBezTo>
                      <a:pt x="110" y="6"/>
                      <a:pt x="99" y="5"/>
                      <a:pt x="89" y="5"/>
                    </a:cubicBezTo>
                    <a:cubicBezTo>
                      <a:pt x="61" y="5"/>
                      <a:pt x="44" y="9"/>
                      <a:pt x="37" y="16"/>
                    </a:cubicBezTo>
                    <a:cubicBezTo>
                      <a:pt x="41" y="24"/>
                      <a:pt x="41" y="24"/>
                      <a:pt x="41" y="24"/>
                    </a:cubicBezTo>
                    <a:cubicBezTo>
                      <a:pt x="41" y="24"/>
                      <a:pt x="56" y="27"/>
                      <a:pt x="69" y="27"/>
                    </a:cubicBezTo>
                    <a:cubicBezTo>
                      <a:pt x="85" y="27"/>
                      <a:pt x="100" y="26"/>
                      <a:pt x="115" y="25"/>
                    </a:cubicBezTo>
                    <a:cubicBezTo>
                      <a:pt x="110" y="30"/>
                      <a:pt x="110" y="30"/>
                      <a:pt x="110" y="30"/>
                    </a:cubicBezTo>
                    <a:cubicBezTo>
                      <a:pt x="103" y="31"/>
                      <a:pt x="96" y="32"/>
                      <a:pt x="89" y="32"/>
                    </a:cubicBezTo>
                    <a:cubicBezTo>
                      <a:pt x="82" y="32"/>
                      <a:pt x="73" y="32"/>
                      <a:pt x="63" y="3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8" name="Freeform 404"/>
              <p:cNvSpPr>
                <a:spLocks noEditPoints="1"/>
              </p:cNvSpPr>
              <p:nvPr/>
            </p:nvSpPr>
            <p:spPr bwMode="auto">
              <a:xfrm>
                <a:off x="-18197513" y="5572126"/>
                <a:ext cx="585788" cy="119063"/>
              </a:xfrm>
              <a:custGeom>
                <a:avLst/>
                <a:gdLst>
                  <a:gd name="T0" fmla="*/ 155 w 156"/>
                  <a:gd name="T1" fmla="*/ 16 h 32"/>
                  <a:gd name="T2" fmla="*/ 124 w 156"/>
                  <a:gd name="T3" fmla="*/ 28 h 32"/>
                  <a:gd name="T4" fmla="*/ 63 w 156"/>
                  <a:gd name="T5" fmla="*/ 32 h 32"/>
                  <a:gd name="T6" fmla="*/ 24 w 156"/>
                  <a:gd name="T7" fmla="*/ 30 h 32"/>
                  <a:gd name="T8" fmla="*/ 2 w 156"/>
                  <a:gd name="T9" fmla="*/ 25 h 32"/>
                  <a:gd name="T10" fmla="*/ 0 w 156"/>
                  <a:gd name="T11" fmla="*/ 16 h 32"/>
                  <a:gd name="T12" fmla="*/ 31 w 156"/>
                  <a:gd name="T13" fmla="*/ 4 h 32"/>
                  <a:gd name="T14" fmla="*/ 92 w 156"/>
                  <a:gd name="T15" fmla="*/ 0 h 32"/>
                  <a:gd name="T16" fmla="*/ 145 w 156"/>
                  <a:gd name="T17" fmla="*/ 4 h 32"/>
                  <a:gd name="T18" fmla="*/ 155 w 156"/>
                  <a:gd name="T19" fmla="*/ 16 h 32"/>
                  <a:gd name="T20" fmla="*/ 36 w 156"/>
                  <a:gd name="T21" fmla="*/ 16 h 32"/>
                  <a:gd name="T22" fmla="*/ 69 w 156"/>
                  <a:gd name="T23" fmla="*/ 27 h 32"/>
                  <a:gd name="T24" fmla="*/ 119 w 156"/>
                  <a:gd name="T25" fmla="*/ 16 h 32"/>
                  <a:gd name="T26" fmla="*/ 87 w 156"/>
                  <a:gd name="T27" fmla="*/ 5 h 32"/>
                  <a:gd name="T28" fmla="*/ 53 w 156"/>
                  <a:gd name="T29" fmla="*/ 8 h 32"/>
                  <a:gd name="T30" fmla="*/ 36 w 156"/>
                  <a:gd name="T31" fmla="*/ 1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6" h="32">
                    <a:moveTo>
                      <a:pt x="155" y="16"/>
                    </a:moveTo>
                    <a:cubicBezTo>
                      <a:pt x="155" y="16"/>
                      <a:pt x="140" y="25"/>
                      <a:pt x="124" y="28"/>
                    </a:cubicBezTo>
                    <a:cubicBezTo>
                      <a:pt x="108" y="31"/>
                      <a:pt x="88" y="32"/>
                      <a:pt x="63" y="32"/>
                    </a:cubicBezTo>
                    <a:cubicBezTo>
                      <a:pt x="48" y="32"/>
                      <a:pt x="35" y="32"/>
                      <a:pt x="24" y="30"/>
                    </a:cubicBezTo>
                    <a:cubicBezTo>
                      <a:pt x="14" y="29"/>
                      <a:pt x="2" y="25"/>
                      <a:pt x="2" y="25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15" y="7"/>
                      <a:pt x="31" y="4"/>
                    </a:cubicBezTo>
                    <a:cubicBezTo>
                      <a:pt x="47" y="1"/>
                      <a:pt x="68" y="0"/>
                      <a:pt x="92" y="0"/>
                    </a:cubicBezTo>
                    <a:cubicBezTo>
                      <a:pt x="116" y="0"/>
                      <a:pt x="133" y="1"/>
                      <a:pt x="145" y="4"/>
                    </a:cubicBezTo>
                    <a:cubicBezTo>
                      <a:pt x="156" y="7"/>
                      <a:pt x="155" y="16"/>
                      <a:pt x="155" y="16"/>
                    </a:cubicBezTo>
                    <a:close/>
                    <a:moveTo>
                      <a:pt x="36" y="16"/>
                    </a:moveTo>
                    <a:cubicBezTo>
                      <a:pt x="30" y="23"/>
                      <a:pt x="41" y="27"/>
                      <a:pt x="69" y="27"/>
                    </a:cubicBezTo>
                    <a:cubicBezTo>
                      <a:pt x="96" y="27"/>
                      <a:pt x="113" y="23"/>
                      <a:pt x="119" y="16"/>
                    </a:cubicBezTo>
                    <a:cubicBezTo>
                      <a:pt x="126" y="9"/>
                      <a:pt x="115" y="5"/>
                      <a:pt x="87" y="5"/>
                    </a:cubicBezTo>
                    <a:cubicBezTo>
                      <a:pt x="73" y="5"/>
                      <a:pt x="61" y="6"/>
                      <a:pt x="53" y="8"/>
                    </a:cubicBezTo>
                    <a:cubicBezTo>
                      <a:pt x="45" y="10"/>
                      <a:pt x="36" y="16"/>
                      <a:pt x="36" y="1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9" name="Freeform 405"/>
              <p:cNvSpPr>
                <a:spLocks/>
              </p:cNvSpPr>
              <p:nvPr/>
            </p:nvSpPr>
            <p:spPr bwMode="auto">
              <a:xfrm>
                <a:off x="-17514888" y="5572126"/>
                <a:ext cx="971550" cy="119063"/>
              </a:xfrm>
              <a:custGeom>
                <a:avLst/>
                <a:gdLst>
                  <a:gd name="T0" fmla="*/ 137 w 259"/>
                  <a:gd name="T1" fmla="*/ 32 h 32"/>
                  <a:gd name="T2" fmla="*/ 102 w 259"/>
                  <a:gd name="T3" fmla="*/ 32 h 32"/>
                  <a:gd name="T4" fmla="*/ 119 w 259"/>
                  <a:gd name="T5" fmla="*/ 13 h 32"/>
                  <a:gd name="T6" fmla="*/ 116 w 259"/>
                  <a:gd name="T7" fmla="*/ 7 h 32"/>
                  <a:gd name="T8" fmla="*/ 95 w 259"/>
                  <a:gd name="T9" fmla="*/ 5 h 32"/>
                  <a:gd name="T10" fmla="*/ 64 w 259"/>
                  <a:gd name="T11" fmla="*/ 8 h 32"/>
                  <a:gd name="T12" fmla="*/ 48 w 259"/>
                  <a:gd name="T13" fmla="*/ 16 h 32"/>
                  <a:gd name="T14" fmla="*/ 34 w 259"/>
                  <a:gd name="T15" fmla="*/ 32 h 32"/>
                  <a:gd name="T16" fmla="*/ 0 w 259"/>
                  <a:gd name="T17" fmla="*/ 32 h 32"/>
                  <a:gd name="T18" fmla="*/ 26 w 259"/>
                  <a:gd name="T19" fmla="*/ 0 h 32"/>
                  <a:gd name="T20" fmla="*/ 54 w 259"/>
                  <a:gd name="T21" fmla="*/ 0 h 32"/>
                  <a:gd name="T22" fmla="*/ 55 w 259"/>
                  <a:gd name="T23" fmla="*/ 5 h 32"/>
                  <a:gd name="T24" fmla="*/ 57 w 259"/>
                  <a:gd name="T25" fmla="*/ 5 h 32"/>
                  <a:gd name="T26" fmla="*/ 79 w 259"/>
                  <a:gd name="T27" fmla="*/ 1 h 32"/>
                  <a:gd name="T28" fmla="*/ 109 w 259"/>
                  <a:gd name="T29" fmla="*/ 0 h 32"/>
                  <a:gd name="T30" fmla="*/ 154 w 259"/>
                  <a:gd name="T31" fmla="*/ 5 h 32"/>
                  <a:gd name="T32" fmla="*/ 157 w 259"/>
                  <a:gd name="T33" fmla="*/ 5 h 32"/>
                  <a:gd name="T34" fmla="*/ 180 w 259"/>
                  <a:gd name="T35" fmla="*/ 1 h 32"/>
                  <a:gd name="T36" fmla="*/ 211 w 259"/>
                  <a:gd name="T37" fmla="*/ 0 h 32"/>
                  <a:gd name="T38" fmla="*/ 251 w 259"/>
                  <a:gd name="T39" fmla="*/ 3 h 32"/>
                  <a:gd name="T40" fmla="*/ 258 w 259"/>
                  <a:gd name="T41" fmla="*/ 11 h 32"/>
                  <a:gd name="T42" fmla="*/ 241 w 259"/>
                  <a:gd name="T43" fmla="*/ 32 h 32"/>
                  <a:gd name="T44" fmla="*/ 206 w 259"/>
                  <a:gd name="T45" fmla="*/ 32 h 32"/>
                  <a:gd name="T46" fmla="*/ 222 w 259"/>
                  <a:gd name="T47" fmla="*/ 13 h 32"/>
                  <a:gd name="T48" fmla="*/ 219 w 259"/>
                  <a:gd name="T49" fmla="*/ 7 h 32"/>
                  <a:gd name="T50" fmla="*/ 198 w 259"/>
                  <a:gd name="T51" fmla="*/ 5 h 32"/>
                  <a:gd name="T52" fmla="*/ 167 w 259"/>
                  <a:gd name="T53" fmla="*/ 8 h 32"/>
                  <a:gd name="T54" fmla="*/ 151 w 259"/>
                  <a:gd name="T55" fmla="*/ 15 h 32"/>
                  <a:gd name="T56" fmla="*/ 137 w 259"/>
                  <a:gd name="T57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259" h="32">
                    <a:moveTo>
                      <a:pt x="137" y="32"/>
                    </a:moveTo>
                    <a:cubicBezTo>
                      <a:pt x="126" y="32"/>
                      <a:pt x="114" y="32"/>
                      <a:pt x="102" y="32"/>
                    </a:cubicBezTo>
                    <a:cubicBezTo>
                      <a:pt x="108" y="25"/>
                      <a:pt x="113" y="19"/>
                      <a:pt x="119" y="13"/>
                    </a:cubicBezTo>
                    <a:cubicBezTo>
                      <a:pt x="116" y="7"/>
                      <a:pt x="116" y="7"/>
                      <a:pt x="116" y="7"/>
                    </a:cubicBezTo>
                    <a:cubicBezTo>
                      <a:pt x="116" y="7"/>
                      <a:pt x="106" y="5"/>
                      <a:pt x="95" y="5"/>
                    </a:cubicBezTo>
                    <a:cubicBezTo>
                      <a:pt x="82" y="5"/>
                      <a:pt x="72" y="6"/>
                      <a:pt x="64" y="8"/>
                    </a:cubicBezTo>
                    <a:cubicBezTo>
                      <a:pt x="56" y="9"/>
                      <a:pt x="48" y="16"/>
                      <a:pt x="48" y="16"/>
                    </a:cubicBezTo>
                    <a:cubicBezTo>
                      <a:pt x="34" y="32"/>
                      <a:pt x="34" y="32"/>
                      <a:pt x="34" y="32"/>
                    </a:cubicBezTo>
                    <a:cubicBezTo>
                      <a:pt x="23" y="32"/>
                      <a:pt x="11" y="32"/>
                      <a:pt x="0" y="32"/>
                    </a:cubicBezTo>
                    <a:cubicBezTo>
                      <a:pt x="9" y="21"/>
                      <a:pt x="18" y="11"/>
                      <a:pt x="26" y="0"/>
                    </a:cubicBezTo>
                    <a:cubicBezTo>
                      <a:pt x="35" y="0"/>
                      <a:pt x="44" y="0"/>
                      <a:pt x="54" y="0"/>
                    </a:cubicBezTo>
                    <a:cubicBezTo>
                      <a:pt x="55" y="5"/>
                      <a:pt x="55" y="5"/>
                      <a:pt x="55" y="5"/>
                    </a:cubicBezTo>
                    <a:cubicBezTo>
                      <a:pt x="57" y="5"/>
                      <a:pt x="57" y="5"/>
                      <a:pt x="57" y="5"/>
                    </a:cubicBezTo>
                    <a:cubicBezTo>
                      <a:pt x="57" y="5"/>
                      <a:pt x="70" y="2"/>
                      <a:pt x="79" y="1"/>
                    </a:cubicBezTo>
                    <a:cubicBezTo>
                      <a:pt x="88" y="0"/>
                      <a:pt x="98" y="0"/>
                      <a:pt x="109" y="0"/>
                    </a:cubicBezTo>
                    <a:cubicBezTo>
                      <a:pt x="133" y="0"/>
                      <a:pt x="154" y="5"/>
                      <a:pt x="154" y="5"/>
                    </a:cubicBezTo>
                    <a:cubicBezTo>
                      <a:pt x="157" y="5"/>
                      <a:pt x="157" y="5"/>
                      <a:pt x="157" y="5"/>
                    </a:cubicBezTo>
                    <a:cubicBezTo>
                      <a:pt x="163" y="3"/>
                      <a:pt x="170" y="2"/>
                      <a:pt x="180" y="1"/>
                    </a:cubicBezTo>
                    <a:cubicBezTo>
                      <a:pt x="189" y="0"/>
                      <a:pt x="200" y="0"/>
                      <a:pt x="211" y="0"/>
                    </a:cubicBezTo>
                    <a:cubicBezTo>
                      <a:pt x="230" y="0"/>
                      <a:pt x="244" y="1"/>
                      <a:pt x="251" y="3"/>
                    </a:cubicBezTo>
                    <a:cubicBezTo>
                      <a:pt x="259" y="5"/>
                      <a:pt x="258" y="11"/>
                      <a:pt x="258" y="11"/>
                    </a:cubicBezTo>
                    <a:cubicBezTo>
                      <a:pt x="252" y="18"/>
                      <a:pt x="246" y="25"/>
                      <a:pt x="241" y="32"/>
                    </a:cubicBezTo>
                    <a:cubicBezTo>
                      <a:pt x="229" y="32"/>
                      <a:pt x="218" y="32"/>
                      <a:pt x="206" y="32"/>
                    </a:cubicBezTo>
                    <a:cubicBezTo>
                      <a:pt x="211" y="25"/>
                      <a:pt x="217" y="19"/>
                      <a:pt x="222" y="13"/>
                    </a:cubicBezTo>
                    <a:cubicBezTo>
                      <a:pt x="219" y="7"/>
                      <a:pt x="219" y="7"/>
                      <a:pt x="219" y="7"/>
                    </a:cubicBezTo>
                    <a:cubicBezTo>
                      <a:pt x="219" y="7"/>
                      <a:pt x="208" y="5"/>
                      <a:pt x="198" y="5"/>
                    </a:cubicBezTo>
                    <a:cubicBezTo>
                      <a:pt x="185" y="5"/>
                      <a:pt x="174" y="6"/>
                      <a:pt x="167" y="8"/>
                    </a:cubicBezTo>
                    <a:cubicBezTo>
                      <a:pt x="159" y="9"/>
                      <a:pt x="151" y="15"/>
                      <a:pt x="151" y="15"/>
                    </a:cubicBezTo>
                    <a:lnTo>
                      <a:pt x="137" y="32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0" name="Freeform 406"/>
              <p:cNvSpPr>
                <a:spLocks/>
              </p:cNvSpPr>
              <p:nvPr/>
            </p:nvSpPr>
            <p:spPr bwMode="auto">
              <a:xfrm>
                <a:off x="-16430625" y="5572126"/>
                <a:ext cx="966788" cy="119063"/>
              </a:xfrm>
              <a:custGeom>
                <a:avLst/>
                <a:gdLst>
                  <a:gd name="T0" fmla="*/ 138 w 258"/>
                  <a:gd name="T1" fmla="*/ 32 h 32"/>
                  <a:gd name="T2" fmla="*/ 103 w 258"/>
                  <a:gd name="T3" fmla="*/ 32 h 32"/>
                  <a:gd name="T4" fmla="*/ 119 w 258"/>
                  <a:gd name="T5" fmla="*/ 13 h 32"/>
                  <a:gd name="T6" fmla="*/ 116 w 258"/>
                  <a:gd name="T7" fmla="*/ 7 h 32"/>
                  <a:gd name="T8" fmla="*/ 95 w 258"/>
                  <a:gd name="T9" fmla="*/ 5 h 32"/>
                  <a:gd name="T10" fmla="*/ 64 w 258"/>
                  <a:gd name="T11" fmla="*/ 8 h 32"/>
                  <a:gd name="T12" fmla="*/ 47 w 258"/>
                  <a:gd name="T13" fmla="*/ 16 h 32"/>
                  <a:gd name="T14" fmla="*/ 35 w 258"/>
                  <a:gd name="T15" fmla="*/ 32 h 32"/>
                  <a:gd name="T16" fmla="*/ 0 w 258"/>
                  <a:gd name="T17" fmla="*/ 32 h 32"/>
                  <a:gd name="T18" fmla="*/ 26 w 258"/>
                  <a:gd name="T19" fmla="*/ 0 h 32"/>
                  <a:gd name="T20" fmla="*/ 53 w 258"/>
                  <a:gd name="T21" fmla="*/ 0 h 32"/>
                  <a:gd name="T22" fmla="*/ 54 w 258"/>
                  <a:gd name="T23" fmla="*/ 5 h 32"/>
                  <a:gd name="T24" fmla="*/ 56 w 258"/>
                  <a:gd name="T25" fmla="*/ 5 h 32"/>
                  <a:gd name="T26" fmla="*/ 78 w 258"/>
                  <a:gd name="T27" fmla="*/ 1 h 32"/>
                  <a:gd name="T28" fmla="*/ 108 w 258"/>
                  <a:gd name="T29" fmla="*/ 0 h 32"/>
                  <a:gd name="T30" fmla="*/ 154 w 258"/>
                  <a:gd name="T31" fmla="*/ 5 h 32"/>
                  <a:gd name="T32" fmla="*/ 156 w 258"/>
                  <a:gd name="T33" fmla="*/ 5 h 32"/>
                  <a:gd name="T34" fmla="*/ 179 w 258"/>
                  <a:gd name="T35" fmla="*/ 1 h 32"/>
                  <a:gd name="T36" fmla="*/ 210 w 258"/>
                  <a:gd name="T37" fmla="*/ 0 h 32"/>
                  <a:gd name="T38" fmla="*/ 251 w 258"/>
                  <a:gd name="T39" fmla="*/ 3 h 32"/>
                  <a:gd name="T40" fmla="*/ 257 w 258"/>
                  <a:gd name="T41" fmla="*/ 11 h 32"/>
                  <a:gd name="T42" fmla="*/ 241 w 258"/>
                  <a:gd name="T43" fmla="*/ 32 h 32"/>
                  <a:gd name="T44" fmla="*/ 206 w 258"/>
                  <a:gd name="T45" fmla="*/ 32 h 32"/>
                  <a:gd name="T46" fmla="*/ 222 w 258"/>
                  <a:gd name="T47" fmla="*/ 13 h 32"/>
                  <a:gd name="T48" fmla="*/ 219 w 258"/>
                  <a:gd name="T49" fmla="*/ 7 h 32"/>
                  <a:gd name="T50" fmla="*/ 198 w 258"/>
                  <a:gd name="T51" fmla="*/ 5 h 32"/>
                  <a:gd name="T52" fmla="*/ 166 w 258"/>
                  <a:gd name="T53" fmla="*/ 8 h 32"/>
                  <a:gd name="T54" fmla="*/ 151 w 258"/>
                  <a:gd name="T55" fmla="*/ 15 h 32"/>
                  <a:gd name="T56" fmla="*/ 138 w 258"/>
                  <a:gd name="T57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258" h="32">
                    <a:moveTo>
                      <a:pt x="138" y="32"/>
                    </a:moveTo>
                    <a:cubicBezTo>
                      <a:pt x="126" y="32"/>
                      <a:pt x="115" y="32"/>
                      <a:pt x="103" y="32"/>
                    </a:cubicBezTo>
                    <a:cubicBezTo>
                      <a:pt x="108" y="25"/>
                      <a:pt x="113" y="19"/>
                      <a:pt x="119" y="13"/>
                    </a:cubicBezTo>
                    <a:cubicBezTo>
                      <a:pt x="116" y="7"/>
                      <a:pt x="116" y="7"/>
                      <a:pt x="116" y="7"/>
                    </a:cubicBezTo>
                    <a:cubicBezTo>
                      <a:pt x="116" y="7"/>
                      <a:pt x="105" y="5"/>
                      <a:pt x="95" y="5"/>
                    </a:cubicBezTo>
                    <a:cubicBezTo>
                      <a:pt x="82" y="5"/>
                      <a:pt x="71" y="6"/>
                      <a:pt x="64" y="8"/>
                    </a:cubicBezTo>
                    <a:cubicBezTo>
                      <a:pt x="56" y="9"/>
                      <a:pt x="47" y="16"/>
                      <a:pt x="47" y="16"/>
                    </a:cubicBezTo>
                    <a:cubicBezTo>
                      <a:pt x="35" y="32"/>
                      <a:pt x="35" y="32"/>
                      <a:pt x="35" y="32"/>
                    </a:cubicBezTo>
                    <a:cubicBezTo>
                      <a:pt x="23" y="32"/>
                      <a:pt x="12" y="32"/>
                      <a:pt x="0" y="32"/>
                    </a:cubicBezTo>
                    <a:cubicBezTo>
                      <a:pt x="9" y="21"/>
                      <a:pt x="17" y="11"/>
                      <a:pt x="26" y="0"/>
                    </a:cubicBezTo>
                    <a:cubicBezTo>
                      <a:pt x="35" y="0"/>
                      <a:pt x="44" y="0"/>
                      <a:pt x="53" y="0"/>
                    </a:cubicBezTo>
                    <a:cubicBezTo>
                      <a:pt x="54" y="5"/>
                      <a:pt x="54" y="5"/>
                      <a:pt x="54" y="5"/>
                    </a:cubicBezTo>
                    <a:cubicBezTo>
                      <a:pt x="56" y="5"/>
                      <a:pt x="56" y="5"/>
                      <a:pt x="56" y="5"/>
                    </a:cubicBezTo>
                    <a:cubicBezTo>
                      <a:pt x="56" y="5"/>
                      <a:pt x="69" y="2"/>
                      <a:pt x="78" y="1"/>
                    </a:cubicBezTo>
                    <a:cubicBezTo>
                      <a:pt x="88" y="0"/>
                      <a:pt x="97" y="0"/>
                      <a:pt x="108" y="0"/>
                    </a:cubicBezTo>
                    <a:cubicBezTo>
                      <a:pt x="133" y="0"/>
                      <a:pt x="154" y="5"/>
                      <a:pt x="154" y="5"/>
                    </a:cubicBezTo>
                    <a:cubicBezTo>
                      <a:pt x="156" y="5"/>
                      <a:pt x="156" y="5"/>
                      <a:pt x="156" y="5"/>
                    </a:cubicBezTo>
                    <a:cubicBezTo>
                      <a:pt x="156" y="5"/>
                      <a:pt x="170" y="2"/>
                      <a:pt x="179" y="1"/>
                    </a:cubicBezTo>
                    <a:cubicBezTo>
                      <a:pt x="189" y="0"/>
                      <a:pt x="199" y="0"/>
                      <a:pt x="210" y="0"/>
                    </a:cubicBezTo>
                    <a:cubicBezTo>
                      <a:pt x="230" y="0"/>
                      <a:pt x="243" y="1"/>
                      <a:pt x="251" y="3"/>
                    </a:cubicBezTo>
                    <a:cubicBezTo>
                      <a:pt x="258" y="5"/>
                      <a:pt x="257" y="11"/>
                      <a:pt x="257" y="11"/>
                    </a:cubicBezTo>
                    <a:cubicBezTo>
                      <a:pt x="252" y="18"/>
                      <a:pt x="247" y="25"/>
                      <a:pt x="241" y="32"/>
                    </a:cubicBezTo>
                    <a:cubicBezTo>
                      <a:pt x="230" y="32"/>
                      <a:pt x="218" y="32"/>
                      <a:pt x="206" y="32"/>
                    </a:cubicBezTo>
                    <a:cubicBezTo>
                      <a:pt x="212" y="25"/>
                      <a:pt x="217" y="19"/>
                      <a:pt x="222" y="13"/>
                    </a:cubicBezTo>
                    <a:cubicBezTo>
                      <a:pt x="219" y="7"/>
                      <a:pt x="219" y="7"/>
                      <a:pt x="219" y="7"/>
                    </a:cubicBezTo>
                    <a:cubicBezTo>
                      <a:pt x="219" y="7"/>
                      <a:pt x="208" y="5"/>
                      <a:pt x="198" y="5"/>
                    </a:cubicBezTo>
                    <a:cubicBezTo>
                      <a:pt x="184" y="5"/>
                      <a:pt x="174" y="6"/>
                      <a:pt x="166" y="8"/>
                    </a:cubicBezTo>
                    <a:cubicBezTo>
                      <a:pt x="159" y="9"/>
                      <a:pt x="151" y="15"/>
                      <a:pt x="151" y="15"/>
                    </a:cubicBezTo>
                    <a:lnTo>
                      <a:pt x="138" y="32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1" name="Freeform 407"/>
              <p:cNvSpPr>
                <a:spLocks noEditPoints="1"/>
              </p:cNvSpPr>
              <p:nvPr/>
            </p:nvSpPr>
            <p:spPr bwMode="auto">
              <a:xfrm>
                <a:off x="-15362238" y="5572126"/>
                <a:ext cx="555625" cy="119063"/>
              </a:xfrm>
              <a:custGeom>
                <a:avLst/>
                <a:gdLst>
                  <a:gd name="T0" fmla="*/ 107 w 148"/>
                  <a:gd name="T1" fmla="*/ 32 h 32"/>
                  <a:gd name="T2" fmla="*/ 103 w 148"/>
                  <a:gd name="T3" fmla="*/ 27 h 32"/>
                  <a:gd name="T4" fmla="*/ 102 w 148"/>
                  <a:gd name="T5" fmla="*/ 27 h 32"/>
                  <a:gd name="T6" fmla="*/ 76 w 148"/>
                  <a:gd name="T7" fmla="*/ 32 h 32"/>
                  <a:gd name="T8" fmla="*/ 44 w 148"/>
                  <a:gd name="T9" fmla="*/ 32 h 32"/>
                  <a:gd name="T10" fmla="*/ 8 w 148"/>
                  <a:gd name="T11" fmla="*/ 30 h 32"/>
                  <a:gd name="T12" fmla="*/ 0 w 148"/>
                  <a:gd name="T13" fmla="*/ 23 h 32"/>
                  <a:gd name="T14" fmla="*/ 25 w 148"/>
                  <a:gd name="T15" fmla="*/ 15 h 32"/>
                  <a:gd name="T16" fmla="*/ 84 w 148"/>
                  <a:gd name="T17" fmla="*/ 13 h 32"/>
                  <a:gd name="T18" fmla="*/ 112 w 148"/>
                  <a:gd name="T19" fmla="*/ 13 h 32"/>
                  <a:gd name="T20" fmla="*/ 113 w 148"/>
                  <a:gd name="T21" fmla="*/ 11 h 32"/>
                  <a:gd name="T22" fmla="*/ 110 w 148"/>
                  <a:gd name="T23" fmla="*/ 6 h 32"/>
                  <a:gd name="T24" fmla="*/ 88 w 148"/>
                  <a:gd name="T25" fmla="*/ 5 h 32"/>
                  <a:gd name="T26" fmla="*/ 63 w 148"/>
                  <a:gd name="T27" fmla="*/ 6 h 32"/>
                  <a:gd name="T28" fmla="*/ 40 w 148"/>
                  <a:gd name="T29" fmla="*/ 7 h 32"/>
                  <a:gd name="T30" fmla="*/ 32 w 148"/>
                  <a:gd name="T31" fmla="*/ 3 h 32"/>
                  <a:gd name="T32" fmla="*/ 63 w 148"/>
                  <a:gd name="T33" fmla="*/ 1 h 32"/>
                  <a:gd name="T34" fmla="*/ 93 w 148"/>
                  <a:gd name="T35" fmla="*/ 0 h 32"/>
                  <a:gd name="T36" fmla="*/ 138 w 148"/>
                  <a:gd name="T37" fmla="*/ 3 h 32"/>
                  <a:gd name="T38" fmla="*/ 148 w 148"/>
                  <a:gd name="T39" fmla="*/ 11 h 32"/>
                  <a:gd name="T40" fmla="*/ 132 w 148"/>
                  <a:gd name="T41" fmla="*/ 32 h 32"/>
                  <a:gd name="T42" fmla="*/ 107 w 148"/>
                  <a:gd name="T43" fmla="*/ 32 h 32"/>
                  <a:gd name="T44" fmla="*/ 59 w 148"/>
                  <a:gd name="T45" fmla="*/ 27 h 32"/>
                  <a:gd name="T46" fmla="*/ 91 w 148"/>
                  <a:gd name="T47" fmla="*/ 25 h 32"/>
                  <a:gd name="T48" fmla="*/ 107 w 148"/>
                  <a:gd name="T49" fmla="*/ 19 h 32"/>
                  <a:gd name="T50" fmla="*/ 109 w 148"/>
                  <a:gd name="T51" fmla="*/ 17 h 32"/>
                  <a:gd name="T52" fmla="*/ 88 w 148"/>
                  <a:gd name="T53" fmla="*/ 17 h 32"/>
                  <a:gd name="T54" fmla="*/ 51 w 148"/>
                  <a:gd name="T55" fmla="*/ 18 h 32"/>
                  <a:gd name="T56" fmla="*/ 36 w 148"/>
                  <a:gd name="T57" fmla="*/ 23 h 32"/>
                  <a:gd name="T58" fmla="*/ 40 w 148"/>
                  <a:gd name="T59" fmla="*/ 26 h 32"/>
                  <a:gd name="T60" fmla="*/ 59 w 148"/>
                  <a:gd name="T61" fmla="*/ 2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48" h="32">
                    <a:moveTo>
                      <a:pt x="107" y="32"/>
                    </a:moveTo>
                    <a:cubicBezTo>
                      <a:pt x="103" y="27"/>
                      <a:pt x="103" y="27"/>
                      <a:pt x="103" y="27"/>
                    </a:cubicBezTo>
                    <a:cubicBezTo>
                      <a:pt x="102" y="27"/>
                      <a:pt x="102" y="27"/>
                      <a:pt x="102" y="27"/>
                    </a:cubicBezTo>
                    <a:cubicBezTo>
                      <a:pt x="93" y="29"/>
                      <a:pt x="84" y="31"/>
                      <a:pt x="76" y="32"/>
                    </a:cubicBezTo>
                    <a:cubicBezTo>
                      <a:pt x="67" y="32"/>
                      <a:pt x="56" y="32"/>
                      <a:pt x="44" y="32"/>
                    </a:cubicBezTo>
                    <a:cubicBezTo>
                      <a:pt x="28" y="32"/>
                      <a:pt x="16" y="32"/>
                      <a:pt x="8" y="30"/>
                    </a:cubicBezTo>
                    <a:cubicBezTo>
                      <a:pt x="0" y="28"/>
                      <a:pt x="0" y="23"/>
                      <a:pt x="0" y="23"/>
                    </a:cubicBezTo>
                    <a:cubicBezTo>
                      <a:pt x="0" y="23"/>
                      <a:pt x="11" y="17"/>
                      <a:pt x="25" y="15"/>
                    </a:cubicBezTo>
                    <a:cubicBezTo>
                      <a:pt x="39" y="14"/>
                      <a:pt x="58" y="13"/>
                      <a:pt x="84" y="13"/>
                    </a:cubicBezTo>
                    <a:cubicBezTo>
                      <a:pt x="93" y="13"/>
                      <a:pt x="103" y="13"/>
                      <a:pt x="112" y="13"/>
                    </a:cubicBezTo>
                    <a:cubicBezTo>
                      <a:pt x="113" y="11"/>
                      <a:pt x="113" y="11"/>
                      <a:pt x="113" y="11"/>
                    </a:cubicBezTo>
                    <a:cubicBezTo>
                      <a:pt x="110" y="6"/>
                      <a:pt x="110" y="6"/>
                      <a:pt x="110" y="6"/>
                    </a:cubicBezTo>
                    <a:cubicBezTo>
                      <a:pt x="110" y="6"/>
                      <a:pt x="98" y="5"/>
                      <a:pt x="88" y="5"/>
                    </a:cubicBezTo>
                    <a:cubicBezTo>
                      <a:pt x="80" y="5"/>
                      <a:pt x="72" y="5"/>
                      <a:pt x="63" y="6"/>
                    </a:cubicBezTo>
                    <a:cubicBezTo>
                      <a:pt x="55" y="6"/>
                      <a:pt x="48" y="7"/>
                      <a:pt x="40" y="7"/>
                    </a:cubicBezTo>
                    <a:cubicBezTo>
                      <a:pt x="32" y="3"/>
                      <a:pt x="32" y="3"/>
                      <a:pt x="32" y="3"/>
                    </a:cubicBezTo>
                    <a:cubicBezTo>
                      <a:pt x="42" y="2"/>
                      <a:pt x="52" y="1"/>
                      <a:pt x="63" y="1"/>
                    </a:cubicBezTo>
                    <a:cubicBezTo>
                      <a:pt x="74" y="0"/>
                      <a:pt x="84" y="0"/>
                      <a:pt x="93" y="0"/>
                    </a:cubicBezTo>
                    <a:cubicBezTo>
                      <a:pt x="114" y="0"/>
                      <a:pt x="129" y="1"/>
                      <a:pt x="138" y="3"/>
                    </a:cubicBezTo>
                    <a:cubicBezTo>
                      <a:pt x="148" y="4"/>
                      <a:pt x="148" y="11"/>
                      <a:pt x="148" y="11"/>
                    </a:cubicBezTo>
                    <a:cubicBezTo>
                      <a:pt x="143" y="18"/>
                      <a:pt x="137" y="25"/>
                      <a:pt x="132" y="32"/>
                    </a:cubicBezTo>
                    <a:cubicBezTo>
                      <a:pt x="124" y="32"/>
                      <a:pt x="115" y="32"/>
                      <a:pt x="107" y="32"/>
                    </a:cubicBezTo>
                    <a:close/>
                    <a:moveTo>
                      <a:pt x="59" y="27"/>
                    </a:moveTo>
                    <a:cubicBezTo>
                      <a:pt x="72" y="27"/>
                      <a:pt x="82" y="26"/>
                      <a:pt x="91" y="25"/>
                    </a:cubicBezTo>
                    <a:cubicBezTo>
                      <a:pt x="99" y="24"/>
                      <a:pt x="107" y="19"/>
                      <a:pt x="107" y="19"/>
                    </a:cubicBezTo>
                    <a:cubicBezTo>
                      <a:pt x="109" y="17"/>
                      <a:pt x="109" y="17"/>
                      <a:pt x="109" y="17"/>
                    </a:cubicBezTo>
                    <a:cubicBezTo>
                      <a:pt x="102" y="17"/>
                      <a:pt x="95" y="17"/>
                      <a:pt x="88" y="17"/>
                    </a:cubicBezTo>
                    <a:cubicBezTo>
                      <a:pt x="71" y="17"/>
                      <a:pt x="59" y="18"/>
                      <a:pt x="51" y="18"/>
                    </a:cubicBezTo>
                    <a:cubicBezTo>
                      <a:pt x="42" y="19"/>
                      <a:pt x="36" y="23"/>
                      <a:pt x="36" y="23"/>
                    </a:cubicBezTo>
                    <a:cubicBezTo>
                      <a:pt x="40" y="26"/>
                      <a:pt x="40" y="26"/>
                      <a:pt x="40" y="26"/>
                    </a:cubicBezTo>
                    <a:cubicBezTo>
                      <a:pt x="40" y="26"/>
                      <a:pt x="50" y="27"/>
                      <a:pt x="59" y="27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2" name="Freeform 408"/>
              <p:cNvSpPr>
                <a:spLocks/>
              </p:cNvSpPr>
              <p:nvPr/>
            </p:nvSpPr>
            <p:spPr bwMode="auto">
              <a:xfrm>
                <a:off x="-14682788" y="5572126"/>
                <a:ext cx="614363" cy="119063"/>
              </a:xfrm>
              <a:custGeom>
                <a:avLst/>
                <a:gdLst>
                  <a:gd name="T0" fmla="*/ 144 w 164"/>
                  <a:gd name="T1" fmla="*/ 32 h 32"/>
                  <a:gd name="T2" fmla="*/ 109 w 164"/>
                  <a:gd name="T3" fmla="*/ 32 h 32"/>
                  <a:gd name="T4" fmla="*/ 123 w 164"/>
                  <a:gd name="T5" fmla="*/ 13 h 32"/>
                  <a:gd name="T6" fmla="*/ 119 w 164"/>
                  <a:gd name="T7" fmla="*/ 7 h 32"/>
                  <a:gd name="T8" fmla="*/ 96 w 164"/>
                  <a:gd name="T9" fmla="*/ 5 h 32"/>
                  <a:gd name="T10" fmla="*/ 62 w 164"/>
                  <a:gd name="T11" fmla="*/ 8 h 32"/>
                  <a:gd name="T12" fmla="*/ 46 w 164"/>
                  <a:gd name="T13" fmla="*/ 16 h 32"/>
                  <a:gd name="T14" fmla="*/ 34 w 164"/>
                  <a:gd name="T15" fmla="*/ 32 h 32"/>
                  <a:gd name="T16" fmla="*/ 0 w 164"/>
                  <a:gd name="T17" fmla="*/ 32 h 32"/>
                  <a:gd name="T18" fmla="*/ 23 w 164"/>
                  <a:gd name="T19" fmla="*/ 0 h 32"/>
                  <a:gd name="T20" fmla="*/ 50 w 164"/>
                  <a:gd name="T21" fmla="*/ 0 h 32"/>
                  <a:gd name="T22" fmla="*/ 52 w 164"/>
                  <a:gd name="T23" fmla="*/ 5 h 32"/>
                  <a:gd name="T24" fmla="*/ 54 w 164"/>
                  <a:gd name="T25" fmla="*/ 5 h 32"/>
                  <a:gd name="T26" fmla="*/ 77 w 164"/>
                  <a:gd name="T27" fmla="*/ 1 h 32"/>
                  <a:gd name="T28" fmla="*/ 108 w 164"/>
                  <a:gd name="T29" fmla="*/ 0 h 32"/>
                  <a:gd name="T30" fmla="*/ 158 w 164"/>
                  <a:gd name="T31" fmla="*/ 11 h 32"/>
                  <a:gd name="T32" fmla="*/ 144 w 164"/>
                  <a:gd name="T33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64" h="32">
                    <a:moveTo>
                      <a:pt x="144" y="32"/>
                    </a:moveTo>
                    <a:cubicBezTo>
                      <a:pt x="132" y="32"/>
                      <a:pt x="120" y="32"/>
                      <a:pt x="109" y="32"/>
                    </a:cubicBezTo>
                    <a:cubicBezTo>
                      <a:pt x="113" y="25"/>
                      <a:pt x="118" y="19"/>
                      <a:pt x="123" y="13"/>
                    </a:cubicBezTo>
                    <a:cubicBezTo>
                      <a:pt x="119" y="7"/>
                      <a:pt x="119" y="7"/>
                      <a:pt x="119" y="7"/>
                    </a:cubicBezTo>
                    <a:cubicBezTo>
                      <a:pt x="119" y="7"/>
                      <a:pt x="107" y="5"/>
                      <a:pt x="96" y="5"/>
                    </a:cubicBezTo>
                    <a:cubicBezTo>
                      <a:pt x="82" y="5"/>
                      <a:pt x="70" y="6"/>
                      <a:pt x="62" y="8"/>
                    </a:cubicBezTo>
                    <a:cubicBezTo>
                      <a:pt x="54" y="9"/>
                      <a:pt x="46" y="16"/>
                      <a:pt x="46" y="16"/>
                    </a:cubicBezTo>
                    <a:cubicBezTo>
                      <a:pt x="34" y="32"/>
                      <a:pt x="34" y="32"/>
                      <a:pt x="34" y="32"/>
                    </a:cubicBezTo>
                    <a:cubicBezTo>
                      <a:pt x="23" y="32"/>
                      <a:pt x="11" y="32"/>
                      <a:pt x="0" y="32"/>
                    </a:cubicBezTo>
                    <a:cubicBezTo>
                      <a:pt x="7" y="21"/>
                      <a:pt x="15" y="11"/>
                      <a:pt x="23" y="0"/>
                    </a:cubicBezTo>
                    <a:cubicBezTo>
                      <a:pt x="32" y="0"/>
                      <a:pt x="41" y="0"/>
                      <a:pt x="50" y="0"/>
                    </a:cubicBezTo>
                    <a:cubicBezTo>
                      <a:pt x="52" y="5"/>
                      <a:pt x="52" y="5"/>
                      <a:pt x="52" y="5"/>
                    </a:cubicBezTo>
                    <a:cubicBezTo>
                      <a:pt x="54" y="5"/>
                      <a:pt x="54" y="5"/>
                      <a:pt x="54" y="5"/>
                    </a:cubicBezTo>
                    <a:cubicBezTo>
                      <a:pt x="60" y="3"/>
                      <a:pt x="68" y="2"/>
                      <a:pt x="77" y="1"/>
                    </a:cubicBezTo>
                    <a:cubicBezTo>
                      <a:pt x="87" y="0"/>
                      <a:pt x="97" y="0"/>
                      <a:pt x="108" y="0"/>
                    </a:cubicBezTo>
                    <a:cubicBezTo>
                      <a:pt x="147" y="0"/>
                      <a:pt x="164" y="4"/>
                      <a:pt x="158" y="11"/>
                    </a:cubicBezTo>
                    <a:cubicBezTo>
                      <a:pt x="153" y="18"/>
                      <a:pt x="149" y="25"/>
                      <a:pt x="144" y="3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3" name="Freeform 409"/>
              <p:cNvSpPr>
                <a:spLocks noEditPoints="1"/>
              </p:cNvSpPr>
              <p:nvPr/>
            </p:nvSpPr>
            <p:spPr bwMode="auto">
              <a:xfrm>
                <a:off x="-13963650" y="5526088"/>
                <a:ext cx="638175" cy="165100"/>
              </a:xfrm>
              <a:custGeom>
                <a:avLst/>
                <a:gdLst>
                  <a:gd name="T0" fmla="*/ 54 w 170"/>
                  <a:gd name="T1" fmla="*/ 44 h 44"/>
                  <a:gd name="T2" fmla="*/ 10 w 170"/>
                  <a:gd name="T3" fmla="*/ 40 h 44"/>
                  <a:gd name="T4" fmla="*/ 1 w 170"/>
                  <a:gd name="T5" fmla="*/ 28 h 44"/>
                  <a:gd name="T6" fmla="*/ 27 w 170"/>
                  <a:gd name="T7" fmla="*/ 16 h 44"/>
                  <a:gd name="T8" fmla="*/ 78 w 170"/>
                  <a:gd name="T9" fmla="*/ 12 h 44"/>
                  <a:gd name="T10" fmla="*/ 124 w 170"/>
                  <a:gd name="T11" fmla="*/ 16 h 44"/>
                  <a:gd name="T12" fmla="*/ 126 w 170"/>
                  <a:gd name="T13" fmla="*/ 16 h 44"/>
                  <a:gd name="T14" fmla="*/ 127 w 170"/>
                  <a:gd name="T15" fmla="*/ 11 h 44"/>
                  <a:gd name="T16" fmla="*/ 135 w 170"/>
                  <a:gd name="T17" fmla="*/ 0 h 44"/>
                  <a:gd name="T18" fmla="*/ 170 w 170"/>
                  <a:gd name="T19" fmla="*/ 0 h 44"/>
                  <a:gd name="T20" fmla="*/ 139 w 170"/>
                  <a:gd name="T21" fmla="*/ 44 h 44"/>
                  <a:gd name="T22" fmla="*/ 112 w 170"/>
                  <a:gd name="T23" fmla="*/ 44 h 44"/>
                  <a:gd name="T24" fmla="*/ 108 w 170"/>
                  <a:gd name="T25" fmla="*/ 40 h 44"/>
                  <a:gd name="T26" fmla="*/ 107 w 170"/>
                  <a:gd name="T27" fmla="*/ 40 h 44"/>
                  <a:gd name="T28" fmla="*/ 54 w 170"/>
                  <a:gd name="T29" fmla="*/ 44 h 44"/>
                  <a:gd name="T30" fmla="*/ 68 w 170"/>
                  <a:gd name="T31" fmla="*/ 39 h 44"/>
                  <a:gd name="T32" fmla="*/ 101 w 170"/>
                  <a:gd name="T33" fmla="*/ 37 h 44"/>
                  <a:gd name="T34" fmla="*/ 116 w 170"/>
                  <a:gd name="T35" fmla="*/ 29 h 44"/>
                  <a:gd name="T36" fmla="*/ 117 w 170"/>
                  <a:gd name="T37" fmla="*/ 28 h 44"/>
                  <a:gd name="T38" fmla="*/ 113 w 170"/>
                  <a:gd name="T39" fmla="*/ 20 h 44"/>
                  <a:gd name="T40" fmla="*/ 83 w 170"/>
                  <a:gd name="T41" fmla="*/ 17 h 44"/>
                  <a:gd name="T42" fmla="*/ 53 w 170"/>
                  <a:gd name="T43" fmla="*/ 20 h 44"/>
                  <a:gd name="T44" fmla="*/ 37 w 170"/>
                  <a:gd name="T45" fmla="*/ 28 h 44"/>
                  <a:gd name="T46" fmla="*/ 41 w 170"/>
                  <a:gd name="T47" fmla="*/ 36 h 44"/>
                  <a:gd name="T48" fmla="*/ 68 w 170"/>
                  <a:gd name="T49" fmla="*/ 39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70" h="44">
                    <a:moveTo>
                      <a:pt x="54" y="44"/>
                    </a:moveTo>
                    <a:cubicBezTo>
                      <a:pt x="34" y="44"/>
                      <a:pt x="19" y="43"/>
                      <a:pt x="10" y="40"/>
                    </a:cubicBezTo>
                    <a:cubicBezTo>
                      <a:pt x="0" y="37"/>
                      <a:pt x="1" y="28"/>
                      <a:pt x="1" y="28"/>
                    </a:cubicBezTo>
                    <a:cubicBezTo>
                      <a:pt x="1" y="28"/>
                      <a:pt x="14" y="19"/>
                      <a:pt x="27" y="16"/>
                    </a:cubicBezTo>
                    <a:cubicBezTo>
                      <a:pt x="41" y="13"/>
                      <a:pt x="58" y="12"/>
                      <a:pt x="78" y="12"/>
                    </a:cubicBezTo>
                    <a:cubicBezTo>
                      <a:pt x="100" y="12"/>
                      <a:pt x="115" y="13"/>
                      <a:pt x="124" y="16"/>
                    </a:cubicBezTo>
                    <a:cubicBezTo>
                      <a:pt x="126" y="16"/>
                      <a:pt x="126" y="16"/>
                      <a:pt x="126" y="16"/>
                    </a:cubicBezTo>
                    <a:cubicBezTo>
                      <a:pt x="127" y="11"/>
                      <a:pt x="127" y="11"/>
                      <a:pt x="127" y="11"/>
                    </a:cubicBezTo>
                    <a:cubicBezTo>
                      <a:pt x="135" y="0"/>
                      <a:pt x="135" y="0"/>
                      <a:pt x="135" y="0"/>
                    </a:cubicBezTo>
                    <a:cubicBezTo>
                      <a:pt x="147" y="0"/>
                      <a:pt x="158" y="0"/>
                      <a:pt x="170" y="0"/>
                    </a:cubicBezTo>
                    <a:cubicBezTo>
                      <a:pt x="160" y="15"/>
                      <a:pt x="149" y="29"/>
                      <a:pt x="139" y="44"/>
                    </a:cubicBezTo>
                    <a:cubicBezTo>
                      <a:pt x="130" y="44"/>
                      <a:pt x="121" y="44"/>
                      <a:pt x="112" y="44"/>
                    </a:cubicBezTo>
                    <a:cubicBezTo>
                      <a:pt x="108" y="40"/>
                      <a:pt x="108" y="40"/>
                      <a:pt x="108" y="40"/>
                    </a:cubicBezTo>
                    <a:cubicBezTo>
                      <a:pt x="107" y="40"/>
                      <a:pt x="107" y="40"/>
                      <a:pt x="107" y="40"/>
                    </a:cubicBezTo>
                    <a:cubicBezTo>
                      <a:pt x="94" y="43"/>
                      <a:pt x="76" y="44"/>
                      <a:pt x="54" y="44"/>
                    </a:cubicBezTo>
                    <a:close/>
                    <a:moveTo>
                      <a:pt x="68" y="39"/>
                    </a:moveTo>
                    <a:cubicBezTo>
                      <a:pt x="82" y="39"/>
                      <a:pt x="93" y="38"/>
                      <a:pt x="101" y="37"/>
                    </a:cubicBezTo>
                    <a:cubicBezTo>
                      <a:pt x="108" y="35"/>
                      <a:pt x="116" y="29"/>
                      <a:pt x="116" y="29"/>
                    </a:cubicBezTo>
                    <a:cubicBezTo>
                      <a:pt x="117" y="28"/>
                      <a:pt x="117" y="28"/>
                      <a:pt x="117" y="28"/>
                    </a:cubicBezTo>
                    <a:cubicBezTo>
                      <a:pt x="113" y="20"/>
                      <a:pt x="113" y="20"/>
                      <a:pt x="113" y="20"/>
                    </a:cubicBezTo>
                    <a:cubicBezTo>
                      <a:pt x="113" y="20"/>
                      <a:pt x="97" y="17"/>
                      <a:pt x="83" y="17"/>
                    </a:cubicBezTo>
                    <a:cubicBezTo>
                      <a:pt x="71" y="17"/>
                      <a:pt x="61" y="18"/>
                      <a:pt x="53" y="20"/>
                    </a:cubicBezTo>
                    <a:cubicBezTo>
                      <a:pt x="45" y="22"/>
                      <a:pt x="37" y="28"/>
                      <a:pt x="37" y="28"/>
                    </a:cubicBezTo>
                    <a:cubicBezTo>
                      <a:pt x="41" y="36"/>
                      <a:pt x="41" y="36"/>
                      <a:pt x="41" y="36"/>
                    </a:cubicBezTo>
                    <a:cubicBezTo>
                      <a:pt x="41" y="36"/>
                      <a:pt x="55" y="39"/>
                      <a:pt x="68" y="39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4" name="Freeform 410"/>
              <p:cNvSpPr>
                <a:spLocks/>
              </p:cNvSpPr>
              <p:nvPr/>
            </p:nvSpPr>
            <p:spPr bwMode="auto">
              <a:xfrm>
                <a:off x="19243675" y="5572126"/>
                <a:ext cx="479425" cy="119063"/>
              </a:xfrm>
              <a:custGeom>
                <a:avLst/>
                <a:gdLst>
                  <a:gd name="T0" fmla="*/ 83 w 128"/>
                  <a:gd name="T1" fmla="*/ 32 h 32"/>
                  <a:gd name="T2" fmla="*/ 25 w 128"/>
                  <a:gd name="T3" fmla="*/ 28 h 32"/>
                  <a:gd name="T4" fmla="*/ 0 w 128"/>
                  <a:gd name="T5" fmla="*/ 16 h 32"/>
                  <a:gd name="T6" fmla="*/ 14 w 128"/>
                  <a:gd name="T7" fmla="*/ 4 h 32"/>
                  <a:gd name="T8" fmla="*/ 70 w 128"/>
                  <a:gd name="T9" fmla="*/ 0 h 32"/>
                  <a:gd name="T10" fmla="*/ 117 w 128"/>
                  <a:gd name="T11" fmla="*/ 2 h 32"/>
                  <a:gd name="T12" fmla="*/ 110 w 128"/>
                  <a:gd name="T13" fmla="*/ 7 h 32"/>
                  <a:gd name="T14" fmla="*/ 72 w 128"/>
                  <a:gd name="T15" fmla="*/ 5 h 32"/>
                  <a:gd name="T16" fmla="*/ 35 w 128"/>
                  <a:gd name="T17" fmla="*/ 16 h 32"/>
                  <a:gd name="T18" fmla="*/ 50 w 128"/>
                  <a:gd name="T19" fmla="*/ 24 h 32"/>
                  <a:gd name="T20" fmla="*/ 82 w 128"/>
                  <a:gd name="T21" fmla="*/ 27 h 32"/>
                  <a:gd name="T22" fmla="*/ 125 w 128"/>
                  <a:gd name="T23" fmla="*/ 25 h 32"/>
                  <a:gd name="T24" fmla="*/ 128 w 128"/>
                  <a:gd name="T25" fmla="*/ 30 h 32"/>
                  <a:gd name="T26" fmla="*/ 108 w 128"/>
                  <a:gd name="T27" fmla="*/ 32 h 32"/>
                  <a:gd name="T28" fmla="*/ 83 w 128"/>
                  <a:gd name="T29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28" h="32">
                    <a:moveTo>
                      <a:pt x="83" y="32"/>
                    </a:moveTo>
                    <a:cubicBezTo>
                      <a:pt x="58" y="32"/>
                      <a:pt x="39" y="31"/>
                      <a:pt x="25" y="28"/>
                    </a:cubicBezTo>
                    <a:cubicBezTo>
                      <a:pt x="10" y="25"/>
                      <a:pt x="0" y="16"/>
                      <a:pt x="0" y="16"/>
                    </a:cubicBezTo>
                    <a:cubicBezTo>
                      <a:pt x="0" y="16"/>
                      <a:pt x="2" y="7"/>
                      <a:pt x="14" y="4"/>
                    </a:cubicBezTo>
                    <a:cubicBezTo>
                      <a:pt x="26" y="1"/>
                      <a:pt x="45" y="0"/>
                      <a:pt x="70" y="0"/>
                    </a:cubicBezTo>
                    <a:cubicBezTo>
                      <a:pt x="87" y="0"/>
                      <a:pt x="103" y="0"/>
                      <a:pt x="117" y="2"/>
                    </a:cubicBezTo>
                    <a:cubicBezTo>
                      <a:pt x="110" y="7"/>
                      <a:pt x="110" y="7"/>
                      <a:pt x="110" y="7"/>
                    </a:cubicBezTo>
                    <a:cubicBezTo>
                      <a:pt x="94" y="6"/>
                      <a:pt x="82" y="5"/>
                      <a:pt x="72" y="5"/>
                    </a:cubicBezTo>
                    <a:cubicBezTo>
                      <a:pt x="44" y="5"/>
                      <a:pt x="32" y="9"/>
                      <a:pt x="35" y="16"/>
                    </a:cubicBezTo>
                    <a:cubicBezTo>
                      <a:pt x="35" y="16"/>
                      <a:pt x="42" y="23"/>
                      <a:pt x="50" y="24"/>
                    </a:cubicBezTo>
                    <a:cubicBezTo>
                      <a:pt x="58" y="26"/>
                      <a:pt x="68" y="27"/>
                      <a:pt x="82" y="27"/>
                    </a:cubicBezTo>
                    <a:cubicBezTo>
                      <a:pt x="97" y="27"/>
                      <a:pt x="112" y="26"/>
                      <a:pt x="125" y="25"/>
                    </a:cubicBezTo>
                    <a:cubicBezTo>
                      <a:pt x="128" y="30"/>
                      <a:pt x="128" y="30"/>
                      <a:pt x="128" y="30"/>
                    </a:cubicBezTo>
                    <a:cubicBezTo>
                      <a:pt x="122" y="31"/>
                      <a:pt x="115" y="32"/>
                      <a:pt x="108" y="32"/>
                    </a:cubicBezTo>
                    <a:cubicBezTo>
                      <a:pt x="102" y="32"/>
                      <a:pt x="93" y="32"/>
                      <a:pt x="83" y="3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5" name="Freeform 411"/>
              <p:cNvSpPr>
                <a:spLocks noEditPoints="1"/>
              </p:cNvSpPr>
              <p:nvPr/>
            </p:nvSpPr>
            <p:spPr bwMode="auto">
              <a:xfrm>
                <a:off x="19802475" y="5572126"/>
                <a:ext cx="581025" cy="119063"/>
              </a:xfrm>
              <a:custGeom>
                <a:avLst/>
                <a:gdLst>
                  <a:gd name="T0" fmla="*/ 155 w 155"/>
                  <a:gd name="T1" fmla="*/ 16 h 32"/>
                  <a:gd name="T2" fmla="*/ 140 w 155"/>
                  <a:gd name="T3" fmla="*/ 28 h 32"/>
                  <a:gd name="T4" fmla="*/ 85 w 155"/>
                  <a:gd name="T5" fmla="*/ 32 h 32"/>
                  <a:gd name="T6" fmla="*/ 44 w 155"/>
                  <a:gd name="T7" fmla="*/ 30 h 32"/>
                  <a:gd name="T8" fmla="*/ 14 w 155"/>
                  <a:gd name="T9" fmla="*/ 25 h 32"/>
                  <a:gd name="T10" fmla="*/ 0 w 155"/>
                  <a:gd name="T11" fmla="*/ 16 h 32"/>
                  <a:gd name="T12" fmla="*/ 15 w 155"/>
                  <a:gd name="T13" fmla="*/ 4 h 32"/>
                  <a:gd name="T14" fmla="*/ 70 w 155"/>
                  <a:gd name="T15" fmla="*/ 0 h 32"/>
                  <a:gd name="T16" fmla="*/ 128 w 155"/>
                  <a:gd name="T17" fmla="*/ 4 h 32"/>
                  <a:gd name="T18" fmla="*/ 155 w 155"/>
                  <a:gd name="T19" fmla="*/ 16 h 32"/>
                  <a:gd name="T20" fmla="*/ 36 w 155"/>
                  <a:gd name="T21" fmla="*/ 16 h 32"/>
                  <a:gd name="T22" fmla="*/ 83 w 155"/>
                  <a:gd name="T23" fmla="*/ 27 h 32"/>
                  <a:gd name="T24" fmla="*/ 119 w 155"/>
                  <a:gd name="T25" fmla="*/ 16 h 32"/>
                  <a:gd name="T26" fmla="*/ 72 w 155"/>
                  <a:gd name="T27" fmla="*/ 5 h 32"/>
                  <a:gd name="T28" fmla="*/ 42 w 155"/>
                  <a:gd name="T29" fmla="*/ 8 h 32"/>
                  <a:gd name="T30" fmla="*/ 36 w 155"/>
                  <a:gd name="T31" fmla="*/ 1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5" h="32">
                    <a:moveTo>
                      <a:pt x="155" y="16"/>
                    </a:moveTo>
                    <a:cubicBezTo>
                      <a:pt x="155" y="16"/>
                      <a:pt x="152" y="25"/>
                      <a:pt x="140" y="28"/>
                    </a:cubicBezTo>
                    <a:cubicBezTo>
                      <a:pt x="128" y="31"/>
                      <a:pt x="110" y="32"/>
                      <a:pt x="85" y="32"/>
                    </a:cubicBezTo>
                    <a:cubicBezTo>
                      <a:pt x="70" y="32"/>
                      <a:pt x="56" y="32"/>
                      <a:pt x="44" y="30"/>
                    </a:cubicBezTo>
                    <a:cubicBezTo>
                      <a:pt x="31" y="29"/>
                      <a:pt x="22" y="27"/>
                      <a:pt x="14" y="25"/>
                    </a:cubicBezTo>
                    <a:cubicBezTo>
                      <a:pt x="6" y="22"/>
                      <a:pt x="0" y="16"/>
                      <a:pt x="0" y="16"/>
                    </a:cubicBezTo>
                    <a:cubicBezTo>
                      <a:pt x="0" y="16"/>
                      <a:pt x="2" y="7"/>
                      <a:pt x="15" y="4"/>
                    </a:cubicBezTo>
                    <a:cubicBezTo>
                      <a:pt x="27" y="1"/>
                      <a:pt x="45" y="0"/>
                      <a:pt x="70" y="0"/>
                    </a:cubicBezTo>
                    <a:cubicBezTo>
                      <a:pt x="93" y="0"/>
                      <a:pt x="113" y="1"/>
                      <a:pt x="128" y="4"/>
                    </a:cubicBezTo>
                    <a:cubicBezTo>
                      <a:pt x="143" y="7"/>
                      <a:pt x="155" y="16"/>
                      <a:pt x="155" y="16"/>
                    </a:cubicBezTo>
                    <a:close/>
                    <a:moveTo>
                      <a:pt x="36" y="16"/>
                    </a:moveTo>
                    <a:cubicBezTo>
                      <a:pt x="40" y="23"/>
                      <a:pt x="55" y="27"/>
                      <a:pt x="83" y="27"/>
                    </a:cubicBezTo>
                    <a:cubicBezTo>
                      <a:pt x="111" y="27"/>
                      <a:pt x="123" y="23"/>
                      <a:pt x="119" y="16"/>
                    </a:cubicBezTo>
                    <a:cubicBezTo>
                      <a:pt x="115" y="9"/>
                      <a:pt x="100" y="5"/>
                      <a:pt x="72" y="5"/>
                    </a:cubicBezTo>
                    <a:cubicBezTo>
                      <a:pt x="57" y="5"/>
                      <a:pt x="42" y="8"/>
                      <a:pt x="42" y="8"/>
                    </a:cubicBezTo>
                    <a:lnTo>
                      <a:pt x="36" y="16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6" name="Freeform 412"/>
              <p:cNvSpPr>
                <a:spLocks/>
              </p:cNvSpPr>
              <p:nvPr/>
            </p:nvSpPr>
            <p:spPr bwMode="auto">
              <a:xfrm>
                <a:off x="20499388" y="5572126"/>
                <a:ext cx="968375" cy="119063"/>
              </a:xfrm>
              <a:custGeom>
                <a:avLst/>
                <a:gdLst>
                  <a:gd name="T0" fmla="*/ 155 w 258"/>
                  <a:gd name="T1" fmla="*/ 32 h 32"/>
                  <a:gd name="T2" fmla="*/ 120 w 258"/>
                  <a:gd name="T3" fmla="*/ 32 h 32"/>
                  <a:gd name="T4" fmla="*/ 110 w 258"/>
                  <a:gd name="T5" fmla="*/ 13 h 32"/>
                  <a:gd name="T6" fmla="*/ 100 w 258"/>
                  <a:gd name="T7" fmla="*/ 7 h 32"/>
                  <a:gd name="T8" fmla="*/ 76 w 258"/>
                  <a:gd name="T9" fmla="*/ 5 h 32"/>
                  <a:gd name="T10" fmla="*/ 48 w 258"/>
                  <a:gd name="T11" fmla="*/ 8 h 32"/>
                  <a:gd name="T12" fmla="*/ 43 w 258"/>
                  <a:gd name="T13" fmla="*/ 16 h 32"/>
                  <a:gd name="T14" fmla="*/ 52 w 258"/>
                  <a:gd name="T15" fmla="*/ 32 h 32"/>
                  <a:gd name="T16" fmla="*/ 17 w 258"/>
                  <a:gd name="T17" fmla="*/ 32 h 32"/>
                  <a:gd name="T18" fmla="*/ 0 w 258"/>
                  <a:gd name="T19" fmla="*/ 0 h 32"/>
                  <a:gd name="T20" fmla="*/ 28 w 258"/>
                  <a:gd name="T21" fmla="*/ 0 h 32"/>
                  <a:gd name="T22" fmla="*/ 35 w 258"/>
                  <a:gd name="T23" fmla="*/ 5 h 32"/>
                  <a:gd name="T24" fmla="*/ 36 w 258"/>
                  <a:gd name="T25" fmla="*/ 5 h 32"/>
                  <a:gd name="T26" fmla="*/ 54 w 258"/>
                  <a:gd name="T27" fmla="*/ 1 h 32"/>
                  <a:gd name="T28" fmla="*/ 82 w 258"/>
                  <a:gd name="T29" fmla="*/ 0 h 32"/>
                  <a:gd name="T30" fmla="*/ 134 w 258"/>
                  <a:gd name="T31" fmla="*/ 5 h 32"/>
                  <a:gd name="T32" fmla="*/ 137 w 258"/>
                  <a:gd name="T33" fmla="*/ 5 h 32"/>
                  <a:gd name="T34" fmla="*/ 155 w 258"/>
                  <a:gd name="T35" fmla="*/ 1 h 32"/>
                  <a:gd name="T36" fmla="*/ 185 w 258"/>
                  <a:gd name="T37" fmla="*/ 0 h 32"/>
                  <a:gd name="T38" fmla="*/ 229 w 258"/>
                  <a:gd name="T39" fmla="*/ 3 h 32"/>
                  <a:gd name="T40" fmla="*/ 247 w 258"/>
                  <a:gd name="T41" fmla="*/ 11 h 32"/>
                  <a:gd name="T42" fmla="*/ 258 w 258"/>
                  <a:gd name="T43" fmla="*/ 32 h 32"/>
                  <a:gd name="T44" fmla="*/ 223 w 258"/>
                  <a:gd name="T45" fmla="*/ 32 h 32"/>
                  <a:gd name="T46" fmla="*/ 213 w 258"/>
                  <a:gd name="T47" fmla="*/ 13 h 32"/>
                  <a:gd name="T48" fmla="*/ 202 w 258"/>
                  <a:gd name="T49" fmla="*/ 7 h 32"/>
                  <a:gd name="T50" fmla="*/ 179 w 258"/>
                  <a:gd name="T51" fmla="*/ 5 h 32"/>
                  <a:gd name="T52" fmla="*/ 151 w 258"/>
                  <a:gd name="T53" fmla="*/ 8 h 32"/>
                  <a:gd name="T54" fmla="*/ 146 w 258"/>
                  <a:gd name="T55" fmla="*/ 15 h 32"/>
                  <a:gd name="T56" fmla="*/ 155 w 258"/>
                  <a:gd name="T57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258" h="32">
                    <a:moveTo>
                      <a:pt x="155" y="32"/>
                    </a:moveTo>
                    <a:cubicBezTo>
                      <a:pt x="143" y="32"/>
                      <a:pt x="132" y="32"/>
                      <a:pt x="120" y="32"/>
                    </a:cubicBezTo>
                    <a:cubicBezTo>
                      <a:pt x="116" y="25"/>
                      <a:pt x="113" y="19"/>
                      <a:pt x="110" y="13"/>
                    </a:cubicBezTo>
                    <a:cubicBezTo>
                      <a:pt x="100" y="7"/>
                      <a:pt x="100" y="7"/>
                      <a:pt x="100" y="7"/>
                    </a:cubicBezTo>
                    <a:cubicBezTo>
                      <a:pt x="100" y="7"/>
                      <a:pt x="86" y="5"/>
                      <a:pt x="76" y="5"/>
                    </a:cubicBezTo>
                    <a:cubicBezTo>
                      <a:pt x="63" y="5"/>
                      <a:pt x="48" y="8"/>
                      <a:pt x="48" y="8"/>
                    </a:cubicBezTo>
                    <a:cubicBezTo>
                      <a:pt x="43" y="16"/>
                      <a:pt x="43" y="16"/>
                      <a:pt x="43" y="16"/>
                    </a:cubicBezTo>
                    <a:cubicBezTo>
                      <a:pt x="52" y="32"/>
                      <a:pt x="52" y="32"/>
                      <a:pt x="52" y="32"/>
                    </a:cubicBezTo>
                    <a:cubicBezTo>
                      <a:pt x="40" y="32"/>
                      <a:pt x="28" y="32"/>
                      <a:pt x="17" y="32"/>
                    </a:cubicBezTo>
                    <a:cubicBezTo>
                      <a:pt x="11" y="21"/>
                      <a:pt x="6" y="11"/>
                      <a:pt x="0" y="0"/>
                    </a:cubicBezTo>
                    <a:cubicBezTo>
                      <a:pt x="9" y="0"/>
                      <a:pt x="19" y="0"/>
                      <a:pt x="28" y="0"/>
                    </a:cubicBezTo>
                    <a:cubicBezTo>
                      <a:pt x="35" y="5"/>
                      <a:pt x="35" y="5"/>
                      <a:pt x="35" y="5"/>
                    </a:cubicBezTo>
                    <a:cubicBezTo>
                      <a:pt x="36" y="5"/>
                      <a:pt x="36" y="5"/>
                      <a:pt x="36" y="5"/>
                    </a:cubicBezTo>
                    <a:cubicBezTo>
                      <a:pt x="36" y="5"/>
                      <a:pt x="46" y="2"/>
                      <a:pt x="54" y="1"/>
                    </a:cubicBezTo>
                    <a:cubicBezTo>
                      <a:pt x="62" y="0"/>
                      <a:pt x="72" y="0"/>
                      <a:pt x="82" y="0"/>
                    </a:cubicBezTo>
                    <a:cubicBezTo>
                      <a:pt x="107" y="0"/>
                      <a:pt x="124" y="1"/>
                      <a:pt x="134" y="5"/>
                    </a:cubicBezTo>
                    <a:cubicBezTo>
                      <a:pt x="137" y="5"/>
                      <a:pt x="137" y="5"/>
                      <a:pt x="137" y="5"/>
                    </a:cubicBezTo>
                    <a:cubicBezTo>
                      <a:pt x="137" y="5"/>
                      <a:pt x="147" y="2"/>
                      <a:pt x="155" y="1"/>
                    </a:cubicBezTo>
                    <a:cubicBezTo>
                      <a:pt x="163" y="0"/>
                      <a:pt x="173" y="0"/>
                      <a:pt x="185" y="0"/>
                    </a:cubicBezTo>
                    <a:cubicBezTo>
                      <a:pt x="204" y="0"/>
                      <a:pt x="219" y="1"/>
                      <a:pt x="229" y="3"/>
                    </a:cubicBezTo>
                    <a:cubicBezTo>
                      <a:pt x="238" y="5"/>
                      <a:pt x="247" y="11"/>
                      <a:pt x="247" y="11"/>
                    </a:cubicBezTo>
                    <a:cubicBezTo>
                      <a:pt x="250" y="18"/>
                      <a:pt x="254" y="25"/>
                      <a:pt x="258" y="32"/>
                    </a:cubicBezTo>
                    <a:cubicBezTo>
                      <a:pt x="246" y="32"/>
                      <a:pt x="235" y="32"/>
                      <a:pt x="223" y="32"/>
                    </a:cubicBezTo>
                    <a:cubicBezTo>
                      <a:pt x="220" y="25"/>
                      <a:pt x="216" y="19"/>
                      <a:pt x="213" y="13"/>
                    </a:cubicBezTo>
                    <a:cubicBezTo>
                      <a:pt x="202" y="7"/>
                      <a:pt x="202" y="7"/>
                      <a:pt x="202" y="7"/>
                    </a:cubicBezTo>
                    <a:cubicBezTo>
                      <a:pt x="202" y="7"/>
                      <a:pt x="189" y="5"/>
                      <a:pt x="179" y="5"/>
                    </a:cubicBezTo>
                    <a:cubicBezTo>
                      <a:pt x="166" y="5"/>
                      <a:pt x="151" y="8"/>
                      <a:pt x="151" y="8"/>
                    </a:cubicBezTo>
                    <a:cubicBezTo>
                      <a:pt x="146" y="15"/>
                      <a:pt x="146" y="15"/>
                      <a:pt x="146" y="15"/>
                    </a:cubicBezTo>
                    <a:lnTo>
                      <a:pt x="155" y="32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7" name="Freeform 413"/>
              <p:cNvSpPr>
                <a:spLocks/>
              </p:cNvSpPr>
              <p:nvPr/>
            </p:nvSpPr>
            <p:spPr bwMode="auto">
              <a:xfrm>
                <a:off x="21583650" y="5572126"/>
                <a:ext cx="971550" cy="119063"/>
              </a:xfrm>
              <a:custGeom>
                <a:avLst/>
                <a:gdLst>
                  <a:gd name="T0" fmla="*/ 155 w 259"/>
                  <a:gd name="T1" fmla="*/ 32 h 32"/>
                  <a:gd name="T2" fmla="*/ 120 w 259"/>
                  <a:gd name="T3" fmla="*/ 32 h 32"/>
                  <a:gd name="T4" fmla="*/ 109 w 259"/>
                  <a:gd name="T5" fmla="*/ 13 h 32"/>
                  <a:gd name="T6" fmla="*/ 99 w 259"/>
                  <a:gd name="T7" fmla="*/ 7 h 32"/>
                  <a:gd name="T8" fmla="*/ 76 w 259"/>
                  <a:gd name="T9" fmla="*/ 5 h 32"/>
                  <a:gd name="T10" fmla="*/ 48 w 259"/>
                  <a:gd name="T11" fmla="*/ 8 h 32"/>
                  <a:gd name="T12" fmla="*/ 43 w 259"/>
                  <a:gd name="T13" fmla="*/ 16 h 32"/>
                  <a:gd name="T14" fmla="*/ 52 w 259"/>
                  <a:gd name="T15" fmla="*/ 32 h 32"/>
                  <a:gd name="T16" fmla="*/ 17 w 259"/>
                  <a:gd name="T17" fmla="*/ 32 h 32"/>
                  <a:gd name="T18" fmla="*/ 0 w 259"/>
                  <a:gd name="T19" fmla="*/ 0 h 32"/>
                  <a:gd name="T20" fmla="*/ 27 w 259"/>
                  <a:gd name="T21" fmla="*/ 0 h 32"/>
                  <a:gd name="T22" fmla="*/ 34 w 259"/>
                  <a:gd name="T23" fmla="*/ 5 h 32"/>
                  <a:gd name="T24" fmla="*/ 36 w 259"/>
                  <a:gd name="T25" fmla="*/ 5 h 32"/>
                  <a:gd name="T26" fmla="*/ 53 w 259"/>
                  <a:gd name="T27" fmla="*/ 1 h 32"/>
                  <a:gd name="T28" fmla="*/ 81 w 259"/>
                  <a:gd name="T29" fmla="*/ 0 h 32"/>
                  <a:gd name="T30" fmla="*/ 134 w 259"/>
                  <a:gd name="T31" fmla="*/ 5 h 32"/>
                  <a:gd name="T32" fmla="*/ 136 w 259"/>
                  <a:gd name="T33" fmla="*/ 5 h 32"/>
                  <a:gd name="T34" fmla="*/ 155 w 259"/>
                  <a:gd name="T35" fmla="*/ 1 h 32"/>
                  <a:gd name="T36" fmla="*/ 184 w 259"/>
                  <a:gd name="T37" fmla="*/ 0 h 32"/>
                  <a:gd name="T38" fmla="*/ 228 w 259"/>
                  <a:gd name="T39" fmla="*/ 3 h 32"/>
                  <a:gd name="T40" fmla="*/ 246 w 259"/>
                  <a:gd name="T41" fmla="*/ 11 h 32"/>
                  <a:gd name="T42" fmla="*/ 259 w 259"/>
                  <a:gd name="T43" fmla="*/ 32 h 32"/>
                  <a:gd name="T44" fmla="*/ 224 w 259"/>
                  <a:gd name="T45" fmla="*/ 32 h 32"/>
                  <a:gd name="T46" fmla="*/ 212 w 259"/>
                  <a:gd name="T47" fmla="*/ 13 h 32"/>
                  <a:gd name="T48" fmla="*/ 202 w 259"/>
                  <a:gd name="T49" fmla="*/ 7 h 32"/>
                  <a:gd name="T50" fmla="*/ 179 w 259"/>
                  <a:gd name="T51" fmla="*/ 5 h 32"/>
                  <a:gd name="T52" fmla="*/ 151 w 259"/>
                  <a:gd name="T53" fmla="*/ 8 h 32"/>
                  <a:gd name="T54" fmla="*/ 146 w 259"/>
                  <a:gd name="T55" fmla="*/ 15 h 32"/>
                  <a:gd name="T56" fmla="*/ 155 w 259"/>
                  <a:gd name="T57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259" h="32">
                    <a:moveTo>
                      <a:pt x="155" y="32"/>
                    </a:moveTo>
                    <a:cubicBezTo>
                      <a:pt x="144" y="32"/>
                      <a:pt x="132" y="32"/>
                      <a:pt x="120" y="32"/>
                    </a:cubicBezTo>
                    <a:cubicBezTo>
                      <a:pt x="117" y="25"/>
                      <a:pt x="113" y="19"/>
                      <a:pt x="109" y="13"/>
                    </a:cubicBezTo>
                    <a:cubicBezTo>
                      <a:pt x="99" y="7"/>
                      <a:pt x="99" y="7"/>
                      <a:pt x="99" y="7"/>
                    </a:cubicBezTo>
                    <a:cubicBezTo>
                      <a:pt x="99" y="7"/>
                      <a:pt x="86" y="5"/>
                      <a:pt x="76" y="5"/>
                    </a:cubicBezTo>
                    <a:cubicBezTo>
                      <a:pt x="63" y="5"/>
                      <a:pt x="48" y="8"/>
                      <a:pt x="48" y="8"/>
                    </a:cubicBezTo>
                    <a:cubicBezTo>
                      <a:pt x="43" y="16"/>
                      <a:pt x="43" y="16"/>
                      <a:pt x="43" y="16"/>
                    </a:cubicBezTo>
                    <a:cubicBezTo>
                      <a:pt x="52" y="32"/>
                      <a:pt x="52" y="32"/>
                      <a:pt x="52" y="32"/>
                    </a:cubicBezTo>
                    <a:cubicBezTo>
                      <a:pt x="41" y="32"/>
                      <a:pt x="29" y="32"/>
                      <a:pt x="17" y="32"/>
                    </a:cubicBezTo>
                    <a:cubicBezTo>
                      <a:pt x="12" y="21"/>
                      <a:pt x="6" y="11"/>
                      <a:pt x="0" y="0"/>
                    </a:cubicBezTo>
                    <a:cubicBezTo>
                      <a:pt x="9" y="0"/>
                      <a:pt x="18" y="0"/>
                      <a:pt x="27" y="0"/>
                    </a:cubicBezTo>
                    <a:cubicBezTo>
                      <a:pt x="34" y="5"/>
                      <a:pt x="34" y="5"/>
                      <a:pt x="34" y="5"/>
                    </a:cubicBezTo>
                    <a:cubicBezTo>
                      <a:pt x="36" y="5"/>
                      <a:pt x="36" y="5"/>
                      <a:pt x="36" y="5"/>
                    </a:cubicBezTo>
                    <a:cubicBezTo>
                      <a:pt x="36" y="5"/>
                      <a:pt x="46" y="2"/>
                      <a:pt x="53" y="1"/>
                    </a:cubicBezTo>
                    <a:cubicBezTo>
                      <a:pt x="62" y="0"/>
                      <a:pt x="71" y="0"/>
                      <a:pt x="81" y="0"/>
                    </a:cubicBezTo>
                    <a:cubicBezTo>
                      <a:pt x="106" y="0"/>
                      <a:pt x="124" y="1"/>
                      <a:pt x="134" y="5"/>
                    </a:cubicBezTo>
                    <a:cubicBezTo>
                      <a:pt x="136" y="5"/>
                      <a:pt x="136" y="5"/>
                      <a:pt x="136" y="5"/>
                    </a:cubicBezTo>
                    <a:cubicBezTo>
                      <a:pt x="136" y="5"/>
                      <a:pt x="146" y="2"/>
                      <a:pt x="155" y="1"/>
                    </a:cubicBezTo>
                    <a:cubicBezTo>
                      <a:pt x="163" y="0"/>
                      <a:pt x="173" y="0"/>
                      <a:pt x="184" y="0"/>
                    </a:cubicBezTo>
                    <a:cubicBezTo>
                      <a:pt x="203" y="0"/>
                      <a:pt x="218" y="1"/>
                      <a:pt x="228" y="3"/>
                    </a:cubicBezTo>
                    <a:cubicBezTo>
                      <a:pt x="238" y="5"/>
                      <a:pt x="246" y="11"/>
                      <a:pt x="246" y="11"/>
                    </a:cubicBezTo>
                    <a:cubicBezTo>
                      <a:pt x="250" y="18"/>
                      <a:pt x="254" y="25"/>
                      <a:pt x="259" y="32"/>
                    </a:cubicBezTo>
                    <a:cubicBezTo>
                      <a:pt x="247" y="32"/>
                      <a:pt x="235" y="32"/>
                      <a:pt x="224" y="32"/>
                    </a:cubicBezTo>
                    <a:cubicBezTo>
                      <a:pt x="220" y="25"/>
                      <a:pt x="216" y="19"/>
                      <a:pt x="212" y="13"/>
                    </a:cubicBezTo>
                    <a:cubicBezTo>
                      <a:pt x="202" y="7"/>
                      <a:pt x="202" y="7"/>
                      <a:pt x="202" y="7"/>
                    </a:cubicBezTo>
                    <a:cubicBezTo>
                      <a:pt x="202" y="7"/>
                      <a:pt x="189" y="5"/>
                      <a:pt x="179" y="5"/>
                    </a:cubicBezTo>
                    <a:cubicBezTo>
                      <a:pt x="165" y="5"/>
                      <a:pt x="151" y="8"/>
                      <a:pt x="151" y="8"/>
                    </a:cubicBezTo>
                    <a:cubicBezTo>
                      <a:pt x="146" y="15"/>
                      <a:pt x="146" y="15"/>
                      <a:pt x="146" y="15"/>
                    </a:cubicBezTo>
                    <a:lnTo>
                      <a:pt x="155" y="32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8" name="Freeform 414"/>
              <p:cNvSpPr>
                <a:spLocks noEditPoints="1"/>
              </p:cNvSpPr>
              <p:nvPr/>
            </p:nvSpPr>
            <p:spPr bwMode="auto">
              <a:xfrm>
                <a:off x="22671088" y="5572126"/>
                <a:ext cx="541338" cy="119063"/>
              </a:xfrm>
              <a:custGeom>
                <a:avLst/>
                <a:gdLst>
                  <a:gd name="T0" fmla="*/ 119 w 144"/>
                  <a:gd name="T1" fmla="*/ 32 h 32"/>
                  <a:gd name="T2" fmla="*/ 110 w 144"/>
                  <a:gd name="T3" fmla="*/ 27 h 32"/>
                  <a:gd name="T4" fmla="*/ 109 w 144"/>
                  <a:gd name="T5" fmla="*/ 27 h 32"/>
                  <a:gd name="T6" fmla="*/ 87 w 144"/>
                  <a:gd name="T7" fmla="*/ 32 h 32"/>
                  <a:gd name="T8" fmla="*/ 57 w 144"/>
                  <a:gd name="T9" fmla="*/ 32 h 32"/>
                  <a:gd name="T10" fmla="*/ 18 w 144"/>
                  <a:gd name="T11" fmla="*/ 30 h 32"/>
                  <a:gd name="T12" fmla="*/ 0 w 144"/>
                  <a:gd name="T13" fmla="*/ 23 h 32"/>
                  <a:gd name="T14" fmla="*/ 14 w 144"/>
                  <a:gd name="T15" fmla="*/ 15 h 32"/>
                  <a:gd name="T16" fmla="*/ 70 w 144"/>
                  <a:gd name="T17" fmla="*/ 13 h 32"/>
                  <a:gd name="T18" fmla="*/ 98 w 144"/>
                  <a:gd name="T19" fmla="*/ 13 h 32"/>
                  <a:gd name="T20" fmla="*/ 97 w 144"/>
                  <a:gd name="T21" fmla="*/ 11 h 32"/>
                  <a:gd name="T22" fmla="*/ 87 w 144"/>
                  <a:gd name="T23" fmla="*/ 6 h 32"/>
                  <a:gd name="T24" fmla="*/ 64 w 144"/>
                  <a:gd name="T25" fmla="*/ 5 h 32"/>
                  <a:gd name="T26" fmla="*/ 40 w 144"/>
                  <a:gd name="T27" fmla="*/ 6 h 32"/>
                  <a:gd name="T28" fmla="*/ 19 w 144"/>
                  <a:gd name="T29" fmla="*/ 7 h 32"/>
                  <a:gd name="T30" fmla="*/ 5 w 144"/>
                  <a:gd name="T31" fmla="*/ 3 h 32"/>
                  <a:gd name="T32" fmla="*/ 33 w 144"/>
                  <a:gd name="T33" fmla="*/ 1 h 32"/>
                  <a:gd name="T34" fmla="*/ 62 w 144"/>
                  <a:gd name="T35" fmla="*/ 0 h 32"/>
                  <a:gd name="T36" fmla="*/ 110 w 144"/>
                  <a:gd name="T37" fmla="*/ 3 h 32"/>
                  <a:gd name="T38" fmla="*/ 131 w 144"/>
                  <a:gd name="T39" fmla="*/ 11 h 32"/>
                  <a:gd name="T40" fmla="*/ 144 w 144"/>
                  <a:gd name="T41" fmla="*/ 32 h 32"/>
                  <a:gd name="T42" fmla="*/ 119 w 144"/>
                  <a:gd name="T43" fmla="*/ 32 h 32"/>
                  <a:gd name="T44" fmla="*/ 65 w 144"/>
                  <a:gd name="T45" fmla="*/ 27 h 32"/>
                  <a:gd name="T46" fmla="*/ 94 w 144"/>
                  <a:gd name="T47" fmla="*/ 25 h 32"/>
                  <a:gd name="T48" fmla="*/ 102 w 144"/>
                  <a:gd name="T49" fmla="*/ 19 h 32"/>
                  <a:gd name="T50" fmla="*/ 100 w 144"/>
                  <a:gd name="T51" fmla="*/ 17 h 32"/>
                  <a:gd name="T52" fmla="*/ 79 w 144"/>
                  <a:gd name="T53" fmla="*/ 17 h 32"/>
                  <a:gd name="T54" fmla="*/ 45 w 144"/>
                  <a:gd name="T55" fmla="*/ 18 h 32"/>
                  <a:gd name="T56" fmla="*/ 36 w 144"/>
                  <a:gd name="T57" fmla="*/ 23 h 32"/>
                  <a:gd name="T58" fmla="*/ 45 w 144"/>
                  <a:gd name="T59" fmla="*/ 26 h 32"/>
                  <a:gd name="T60" fmla="*/ 65 w 144"/>
                  <a:gd name="T61" fmla="*/ 2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44" h="32">
                    <a:moveTo>
                      <a:pt x="119" y="32"/>
                    </a:moveTo>
                    <a:cubicBezTo>
                      <a:pt x="110" y="27"/>
                      <a:pt x="110" y="27"/>
                      <a:pt x="110" y="27"/>
                    </a:cubicBezTo>
                    <a:cubicBezTo>
                      <a:pt x="109" y="27"/>
                      <a:pt x="109" y="27"/>
                      <a:pt x="109" y="27"/>
                    </a:cubicBezTo>
                    <a:cubicBezTo>
                      <a:pt x="102" y="29"/>
                      <a:pt x="95" y="31"/>
                      <a:pt x="87" y="32"/>
                    </a:cubicBezTo>
                    <a:cubicBezTo>
                      <a:pt x="80" y="32"/>
                      <a:pt x="70" y="32"/>
                      <a:pt x="57" y="32"/>
                    </a:cubicBezTo>
                    <a:cubicBezTo>
                      <a:pt x="41" y="32"/>
                      <a:pt x="28" y="32"/>
                      <a:pt x="18" y="30"/>
                    </a:cubicBezTo>
                    <a:cubicBezTo>
                      <a:pt x="8" y="28"/>
                      <a:pt x="0" y="23"/>
                      <a:pt x="0" y="23"/>
                    </a:cubicBezTo>
                    <a:cubicBezTo>
                      <a:pt x="0" y="23"/>
                      <a:pt x="3" y="17"/>
                      <a:pt x="14" y="15"/>
                    </a:cubicBezTo>
                    <a:cubicBezTo>
                      <a:pt x="26" y="14"/>
                      <a:pt x="44" y="13"/>
                      <a:pt x="70" y="13"/>
                    </a:cubicBezTo>
                    <a:cubicBezTo>
                      <a:pt x="79" y="13"/>
                      <a:pt x="89" y="13"/>
                      <a:pt x="98" y="13"/>
                    </a:cubicBezTo>
                    <a:cubicBezTo>
                      <a:pt x="97" y="11"/>
                      <a:pt x="97" y="11"/>
                      <a:pt x="97" y="11"/>
                    </a:cubicBezTo>
                    <a:cubicBezTo>
                      <a:pt x="87" y="6"/>
                      <a:pt x="87" y="6"/>
                      <a:pt x="87" y="6"/>
                    </a:cubicBezTo>
                    <a:cubicBezTo>
                      <a:pt x="87" y="6"/>
                      <a:pt x="74" y="5"/>
                      <a:pt x="64" y="5"/>
                    </a:cubicBezTo>
                    <a:cubicBezTo>
                      <a:pt x="55" y="5"/>
                      <a:pt x="47" y="5"/>
                      <a:pt x="40" y="6"/>
                    </a:cubicBezTo>
                    <a:cubicBezTo>
                      <a:pt x="32" y="6"/>
                      <a:pt x="25" y="7"/>
                      <a:pt x="19" y="7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13" y="2"/>
                      <a:pt x="22" y="1"/>
                      <a:pt x="33" y="1"/>
                    </a:cubicBezTo>
                    <a:cubicBezTo>
                      <a:pt x="43" y="0"/>
                      <a:pt x="53" y="0"/>
                      <a:pt x="62" y="0"/>
                    </a:cubicBezTo>
                    <a:cubicBezTo>
                      <a:pt x="83" y="0"/>
                      <a:pt x="99" y="1"/>
                      <a:pt x="110" y="3"/>
                    </a:cubicBezTo>
                    <a:cubicBezTo>
                      <a:pt x="122" y="4"/>
                      <a:pt x="131" y="11"/>
                      <a:pt x="131" y="11"/>
                    </a:cubicBezTo>
                    <a:cubicBezTo>
                      <a:pt x="136" y="18"/>
                      <a:pt x="140" y="25"/>
                      <a:pt x="144" y="32"/>
                    </a:cubicBezTo>
                    <a:cubicBezTo>
                      <a:pt x="136" y="32"/>
                      <a:pt x="128" y="32"/>
                      <a:pt x="119" y="32"/>
                    </a:cubicBezTo>
                    <a:close/>
                    <a:moveTo>
                      <a:pt x="65" y="27"/>
                    </a:moveTo>
                    <a:cubicBezTo>
                      <a:pt x="78" y="27"/>
                      <a:pt x="87" y="26"/>
                      <a:pt x="94" y="25"/>
                    </a:cubicBezTo>
                    <a:cubicBezTo>
                      <a:pt x="101" y="24"/>
                      <a:pt x="102" y="19"/>
                      <a:pt x="102" y="19"/>
                    </a:cubicBezTo>
                    <a:cubicBezTo>
                      <a:pt x="100" y="17"/>
                      <a:pt x="100" y="17"/>
                      <a:pt x="100" y="17"/>
                    </a:cubicBezTo>
                    <a:cubicBezTo>
                      <a:pt x="93" y="17"/>
                      <a:pt x="86" y="17"/>
                      <a:pt x="79" y="17"/>
                    </a:cubicBezTo>
                    <a:cubicBezTo>
                      <a:pt x="63" y="17"/>
                      <a:pt x="52" y="18"/>
                      <a:pt x="45" y="18"/>
                    </a:cubicBezTo>
                    <a:cubicBezTo>
                      <a:pt x="38" y="19"/>
                      <a:pt x="36" y="23"/>
                      <a:pt x="36" y="23"/>
                    </a:cubicBezTo>
                    <a:cubicBezTo>
                      <a:pt x="45" y="26"/>
                      <a:pt x="45" y="26"/>
                      <a:pt x="45" y="26"/>
                    </a:cubicBezTo>
                    <a:cubicBezTo>
                      <a:pt x="45" y="26"/>
                      <a:pt x="56" y="27"/>
                      <a:pt x="65" y="27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9" name="Freeform 415"/>
              <p:cNvSpPr>
                <a:spLocks/>
              </p:cNvSpPr>
              <p:nvPr/>
            </p:nvSpPr>
            <p:spPr bwMode="auto">
              <a:xfrm>
                <a:off x="23320375" y="5572126"/>
                <a:ext cx="615950" cy="119063"/>
              </a:xfrm>
              <a:custGeom>
                <a:avLst/>
                <a:gdLst>
                  <a:gd name="T0" fmla="*/ 164 w 164"/>
                  <a:gd name="T1" fmla="*/ 32 h 32"/>
                  <a:gd name="T2" fmla="*/ 129 w 164"/>
                  <a:gd name="T3" fmla="*/ 32 h 32"/>
                  <a:gd name="T4" fmla="*/ 117 w 164"/>
                  <a:gd name="T5" fmla="*/ 13 h 32"/>
                  <a:gd name="T6" fmla="*/ 105 w 164"/>
                  <a:gd name="T7" fmla="*/ 7 h 32"/>
                  <a:gd name="T8" fmla="*/ 80 w 164"/>
                  <a:gd name="T9" fmla="*/ 5 h 32"/>
                  <a:gd name="T10" fmla="*/ 50 w 164"/>
                  <a:gd name="T11" fmla="*/ 8 h 32"/>
                  <a:gd name="T12" fmla="*/ 45 w 164"/>
                  <a:gd name="T13" fmla="*/ 16 h 32"/>
                  <a:gd name="T14" fmla="*/ 55 w 164"/>
                  <a:gd name="T15" fmla="*/ 32 h 32"/>
                  <a:gd name="T16" fmla="*/ 20 w 164"/>
                  <a:gd name="T17" fmla="*/ 32 h 32"/>
                  <a:gd name="T18" fmla="*/ 0 w 164"/>
                  <a:gd name="T19" fmla="*/ 0 h 32"/>
                  <a:gd name="T20" fmla="*/ 27 w 164"/>
                  <a:gd name="T21" fmla="*/ 0 h 32"/>
                  <a:gd name="T22" fmla="*/ 35 w 164"/>
                  <a:gd name="T23" fmla="*/ 5 h 32"/>
                  <a:gd name="T24" fmla="*/ 37 w 164"/>
                  <a:gd name="T25" fmla="*/ 5 h 32"/>
                  <a:gd name="T26" fmla="*/ 55 w 164"/>
                  <a:gd name="T27" fmla="*/ 1 h 32"/>
                  <a:gd name="T28" fmla="*/ 85 w 164"/>
                  <a:gd name="T29" fmla="*/ 0 h 32"/>
                  <a:gd name="T30" fmla="*/ 151 w 164"/>
                  <a:gd name="T31" fmla="*/ 11 h 32"/>
                  <a:gd name="T32" fmla="*/ 164 w 164"/>
                  <a:gd name="T33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64" h="32">
                    <a:moveTo>
                      <a:pt x="164" y="32"/>
                    </a:moveTo>
                    <a:cubicBezTo>
                      <a:pt x="152" y="32"/>
                      <a:pt x="141" y="32"/>
                      <a:pt x="129" y="32"/>
                    </a:cubicBezTo>
                    <a:cubicBezTo>
                      <a:pt x="125" y="25"/>
                      <a:pt x="121" y="19"/>
                      <a:pt x="117" y="13"/>
                    </a:cubicBezTo>
                    <a:cubicBezTo>
                      <a:pt x="105" y="7"/>
                      <a:pt x="105" y="7"/>
                      <a:pt x="105" y="7"/>
                    </a:cubicBezTo>
                    <a:cubicBezTo>
                      <a:pt x="100" y="6"/>
                      <a:pt x="91" y="5"/>
                      <a:pt x="80" y="5"/>
                    </a:cubicBezTo>
                    <a:cubicBezTo>
                      <a:pt x="66" y="5"/>
                      <a:pt x="56" y="6"/>
                      <a:pt x="50" y="8"/>
                    </a:cubicBezTo>
                    <a:cubicBezTo>
                      <a:pt x="45" y="16"/>
                      <a:pt x="45" y="16"/>
                      <a:pt x="45" y="16"/>
                    </a:cubicBezTo>
                    <a:cubicBezTo>
                      <a:pt x="55" y="32"/>
                      <a:pt x="55" y="32"/>
                      <a:pt x="55" y="32"/>
                    </a:cubicBezTo>
                    <a:cubicBezTo>
                      <a:pt x="43" y="32"/>
                      <a:pt x="31" y="32"/>
                      <a:pt x="20" y="32"/>
                    </a:cubicBezTo>
                    <a:cubicBezTo>
                      <a:pt x="13" y="21"/>
                      <a:pt x="7" y="11"/>
                      <a:pt x="0" y="0"/>
                    </a:cubicBezTo>
                    <a:cubicBezTo>
                      <a:pt x="9" y="0"/>
                      <a:pt x="18" y="0"/>
                      <a:pt x="27" y="0"/>
                    </a:cubicBezTo>
                    <a:cubicBezTo>
                      <a:pt x="35" y="5"/>
                      <a:pt x="35" y="5"/>
                      <a:pt x="35" y="5"/>
                    </a:cubicBezTo>
                    <a:cubicBezTo>
                      <a:pt x="37" y="5"/>
                      <a:pt x="37" y="5"/>
                      <a:pt x="37" y="5"/>
                    </a:cubicBezTo>
                    <a:cubicBezTo>
                      <a:pt x="37" y="5"/>
                      <a:pt x="47" y="2"/>
                      <a:pt x="55" y="1"/>
                    </a:cubicBezTo>
                    <a:cubicBezTo>
                      <a:pt x="64" y="0"/>
                      <a:pt x="74" y="0"/>
                      <a:pt x="85" y="0"/>
                    </a:cubicBezTo>
                    <a:cubicBezTo>
                      <a:pt x="124" y="0"/>
                      <a:pt x="146" y="4"/>
                      <a:pt x="151" y="11"/>
                    </a:cubicBezTo>
                    <a:cubicBezTo>
                      <a:pt x="155" y="18"/>
                      <a:pt x="159" y="25"/>
                      <a:pt x="164" y="3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0" name="Freeform 416"/>
              <p:cNvSpPr>
                <a:spLocks noEditPoints="1"/>
              </p:cNvSpPr>
              <p:nvPr/>
            </p:nvSpPr>
            <p:spPr bwMode="auto">
              <a:xfrm>
                <a:off x="24041100" y="5526088"/>
                <a:ext cx="595313" cy="165100"/>
              </a:xfrm>
              <a:custGeom>
                <a:avLst/>
                <a:gdLst>
                  <a:gd name="T0" fmla="*/ 76 w 159"/>
                  <a:gd name="T1" fmla="*/ 44 h 44"/>
                  <a:gd name="T2" fmla="*/ 25 w 159"/>
                  <a:gd name="T3" fmla="*/ 40 h 44"/>
                  <a:gd name="T4" fmla="*/ 0 w 159"/>
                  <a:gd name="T5" fmla="*/ 28 h 44"/>
                  <a:gd name="T6" fmla="*/ 10 w 159"/>
                  <a:gd name="T7" fmla="*/ 16 h 44"/>
                  <a:gd name="T8" fmla="*/ 55 w 159"/>
                  <a:gd name="T9" fmla="*/ 12 h 44"/>
                  <a:gd name="T10" fmla="*/ 107 w 159"/>
                  <a:gd name="T11" fmla="*/ 16 h 44"/>
                  <a:gd name="T12" fmla="*/ 109 w 159"/>
                  <a:gd name="T13" fmla="*/ 16 h 44"/>
                  <a:gd name="T14" fmla="*/ 103 w 159"/>
                  <a:gd name="T15" fmla="*/ 11 h 44"/>
                  <a:gd name="T16" fmla="*/ 95 w 159"/>
                  <a:gd name="T17" fmla="*/ 0 h 44"/>
                  <a:gd name="T18" fmla="*/ 130 w 159"/>
                  <a:gd name="T19" fmla="*/ 0 h 44"/>
                  <a:gd name="T20" fmla="*/ 159 w 159"/>
                  <a:gd name="T21" fmla="*/ 44 h 44"/>
                  <a:gd name="T22" fmla="*/ 132 w 159"/>
                  <a:gd name="T23" fmla="*/ 44 h 44"/>
                  <a:gd name="T24" fmla="*/ 123 w 159"/>
                  <a:gd name="T25" fmla="*/ 40 h 44"/>
                  <a:gd name="T26" fmla="*/ 122 w 159"/>
                  <a:gd name="T27" fmla="*/ 40 h 44"/>
                  <a:gd name="T28" fmla="*/ 76 w 159"/>
                  <a:gd name="T29" fmla="*/ 44 h 44"/>
                  <a:gd name="T30" fmla="*/ 81 w 159"/>
                  <a:gd name="T31" fmla="*/ 39 h 44"/>
                  <a:gd name="T32" fmla="*/ 111 w 159"/>
                  <a:gd name="T33" fmla="*/ 37 h 44"/>
                  <a:gd name="T34" fmla="*/ 116 w 159"/>
                  <a:gd name="T35" fmla="*/ 29 h 44"/>
                  <a:gd name="T36" fmla="*/ 115 w 159"/>
                  <a:gd name="T37" fmla="*/ 28 h 44"/>
                  <a:gd name="T38" fmla="*/ 100 w 159"/>
                  <a:gd name="T39" fmla="*/ 20 h 44"/>
                  <a:gd name="T40" fmla="*/ 67 w 159"/>
                  <a:gd name="T41" fmla="*/ 17 h 44"/>
                  <a:gd name="T42" fmla="*/ 41 w 159"/>
                  <a:gd name="T43" fmla="*/ 20 h 44"/>
                  <a:gd name="T44" fmla="*/ 36 w 159"/>
                  <a:gd name="T45" fmla="*/ 28 h 44"/>
                  <a:gd name="T46" fmla="*/ 51 w 159"/>
                  <a:gd name="T47" fmla="*/ 36 h 44"/>
                  <a:gd name="T48" fmla="*/ 81 w 159"/>
                  <a:gd name="T49" fmla="*/ 39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59" h="44">
                    <a:moveTo>
                      <a:pt x="76" y="44"/>
                    </a:moveTo>
                    <a:cubicBezTo>
                      <a:pt x="55" y="44"/>
                      <a:pt x="38" y="43"/>
                      <a:pt x="25" y="40"/>
                    </a:cubicBezTo>
                    <a:cubicBezTo>
                      <a:pt x="12" y="37"/>
                      <a:pt x="0" y="28"/>
                      <a:pt x="0" y="28"/>
                    </a:cubicBezTo>
                    <a:cubicBezTo>
                      <a:pt x="0" y="28"/>
                      <a:pt x="0" y="19"/>
                      <a:pt x="10" y="16"/>
                    </a:cubicBezTo>
                    <a:cubicBezTo>
                      <a:pt x="19" y="13"/>
                      <a:pt x="34" y="12"/>
                      <a:pt x="55" y="12"/>
                    </a:cubicBezTo>
                    <a:cubicBezTo>
                      <a:pt x="76" y="12"/>
                      <a:pt x="94" y="13"/>
                      <a:pt x="107" y="16"/>
                    </a:cubicBezTo>
                    <a:cubicBezTo>
                      <a:pt x="109" y="16"/>
                      <a:pt x="109" y="16"/>
                      <a:pt x="109" y="16"/>
                    </a:cubicBezTo>
                    <a:cubicBezTo>
                      <a:pt x="103" y="11"/>
                      <a:pt x="103" y="11"/>
                      <a:pt x="103" y="11"/>
                    </a:cubicBezTo>
                    <a:cubicBezTo>
                      <a:pt x="95" y="0"/>
                      <a:pt x="95" y="0"/>
                      <a:pt x="95" y="0"/>
                    </a:cubicBezTo>
                    <a:cubicBezTo>
                      <a:pt x="107" y="0"/>
                      <a:pt x="118" y="0"/>
                      <a:pt x="130" y="0"/>
                    </a:cubicBezTo>
                    <a:cubicBezTo>
                      <a:pt x="140" y="15"/>
                      <a:pt x="149" y="29"/>
                      <a:pt x="159" y="44"/>
                    </a:cubicBezTo>
                    <a:cubicBezTo>
                      <a:pt x="150" y="44"/>
                      <a:pt x="141" y="44"/>
                      <a:pt x="132" y="44"/>
                    </a:cubicBezTo>
                    <a:cubicBezTo>
                      <a:pt x="123" y="40"/>
                      <a:pt x="123" y="40"/>
                      <a:pt x="123" y="40"/>
                    </a:cubicBezTo>
                    <a:cubicBezTo>
                      <a:pt x="122" y="40"/>
                      <a:pt x="122" y="40"/>
                      <a:pt x="122" y="40"/>
                    </a:cubicBezTo>
                    <a:cubicBezTo>
                      <a:pt x="112" y="43"/>
                      <a:pt x="97" y="44"/>
                      <a:pt x="76" y="44"/>
                    </a:cubicBezTo>
                    <a:close/>
                    <a:moveTo>
                      <a:pt x="81" y="39"/>
                    </a:moveTo>
                    <a:cubicBezTo>
                      <a:pt x="96" y="39"/>
                      <a:pt x="111" y="37"/>
                      <a:pt x="111" y="37"/>
                    </a:cubicBezTo>
                    <a:cubicBezTo>
                      <a:pt x="116" y="29"/>
                      <a:pt x="116" y="29"/>
                      <a:pt x="116" y="29"/>
                    </a:cubicBezTo>
                    <a:cubicBezTo>
                      <a:pt x="115" y="28"/>
                      <a:pt x="115" y="28"/>
                      <a:pt x="115" y="28"/>
                    </a:cubicBezTo>
                    <a:cubicBezTo>
                      <a:pt x="115" y="28"/>
                      <a:pt x="108" y="21"/>
                      <a:pt x="100" y="20"/>
                    </a:cubicBezTo>
                    <a:cubicBezTo>
                      <a:pt x="92" y="18"/>
                      <a:pt x="81" y="17"/>
                      <a:pt x="67" y="17"/>
                    </a:cubicBezTo>
                    <a:cubicBezTo>
                      <a:pt x="55" y="17"/>
                      <a:pt x="41" y="20"/>
                      <a:pt x="41" y="20"/>
                    </a:cubicBezTo>
                    <a:cubicBezTo>
                      <a:pt x="36" y="28"/>
                      <a:pt x="36" y="28"/>
                      <a:pt x="36" y="28"/>
                    </a:cubicBezTo>
                    <a:cubicBezTo>
                      <a:pt x="36" y="28"/>
                      <a:pt x="43" y="35"/>
                      <a:pt x="51" y="36"/>
                    </a:cubicBezTo>
                    <a:cubicBezTo>
                      <a:pt x="58" y="38"/>
                      <a:pt x="69" y="39"/>
                      <a:pt x="81" y="39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1" name="Freeform 417"/>
              <p:cNvSpPr>
                <a:spLocks/>
              </p:cNvSpPr>
              <p:nvPr/>
            </p:nvSpPr>
            <p:spPr bwMode="auto">
              <a:xfrm>
                <a:off x="-33608963" y="3462338"/>
                <a:ext cx="528638" cy="106363"/>
              </a:xfrm>
              <a:custGeom>
                <a:avLst/>
                <a:gdLst>
                  <a:gd name="T0" fmla="*/ 55 w 141"/>
                  <a:gd name="T1" fmla="*/ 28 h 28"/>
                  <a:gd name="T2" fmla="*/ 8 w 141"/>
                  <a:gd name="T3" fmla="*/ 24 h 28"/>
                  <a:gd name="T4" fmla="*/ 6 w 141"/>
                  <a:gd name="T5" fmla="*/ 14 h 28"/>
                  <a:gd name="T6" fmla="*/ 41 w 141"/>
                  <a:gd name="T7" fmla="*/ 4 h 28"/>
                  <a:gd name="T8" fmla="*/ 100 w 141"/>
                  <a:gd name="T9" fmla="*/ 0 h 28"/>
                  <a:gd name="T10" fmla="*/ 141 w 141"/>
                  <a:gd name="T11" fmla="*/ 2 h 28"/>
                  <a:gd name="T12" fmla="*/ 124 w 141"/>
                  <a:gd name="T13" fmla="*/ 6 h 28"/>
                  <a:gd name="T14" fmla="*/ 93 w 141"/>
                  <a:gd name="T15" fmla="*/ 5 h 28"/>
                  <a:gd name="T16" fmla="*/ 40 w 141"/>
                  <a:gd name="T17" fmla="*/ 14 h 28"/>
                  <a:gd name="T18" fmla="*/ 39 w 141"/>
                  <a:gd name="T19" fmla="*/ 21 h 28"/>
                  <a:gd name="T20" fmla="*/ 64 w 141"/>
                  <a:gd name="T21" fmla="*/ 23 h 28"/>
                  <a:gd name="T22" fmla="*/ 107 w 141"/>
                  <a:gd name="T23" fmla="*/ 21 h 28"/>
                  <a:gd name="T24" fmla="*/ 100 w 141"/>
                  <a:gd name="T25" fmla="*/ 26 h 28"/>
                  <a:gd name="T26" fmla="*/ 79 w 141"/>
                  <a:gd name="T27" fmla="*/ 28 h 28"/>
                  <a:gd name="T28" fmla="*/ 55 w 141"/>
                  <a:gd name="T29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41" h="28">
                    <a:moveTo>
                      <a:pt x="55" y="28"/>
                    </a:moveTo>
                    <a:cubicBezTo>
                      <a:pt x="32" y="28"/>
                      <a:pt x="17" y="27"/>
                      <a:pt x="8" y="24"/>
                    </a:cubicBezTo>
                    <a:cubicBezTo>
                      <a:pt x="0" y="22"/>
                      <a:pt x="0" y="19"/>
                      <a:pt x="6" y="14"/>
                    </a:cubicBezTo>
                    <a:cubicBezTo>
                      <a:pt x="13" y="10"/>
                      <a:pt x="25" y="6"/>
                      <a:pt x="41" y="4"/>
                    </a:cubicBezTo>
                    <a:cubicBezTo>
                      <a:pt x="57" y="1"/>
                      <a:pt x="77" y="0"/>
                      <a:pt x="100" y="0"/>
                    </a:cubicBezTo>
                    <a:cubicBezTo>
                      <a:pt x="116" y="0"/>
                      <a:pt x="130" y="1"/>
                      <a:pt x="141" y="2"/>
                    </a:cubicBezTo>
                    <a:cubicBezTo>
                      <a:pt x="124" y="6"/>
                      <a:pt x="124" y="6"/>
                      <a:pt x="124" y="6"/>
                    </a:cubicBezTo>
                    <a:cubicBezTo>
                      <a:pt x="112" y="5"/>
                      <a:pt x="102" y="5"/>
                      <a:pt x="93" y="5"/>
                    </a:cubicBezTo>
                    <a:cubicBezTo>
                      <a:pt x="67" y="5"/>
                      <a:pt x="49" y="8"/>
                      <a:pt x="40" y="14"/>
                    </a:cubicBezTo>
                    <a:cubicBezTo>
                      <a:pt x="39" y="21"/>
                      <a:pt x="39" y="21"/>
                      <a:pt x="39" y="21"/>
                    </a:cubicBezTo>
                    <a:cubicBezTo>
                      <a:pt x="39" y="21"/>
                      <a:pt x="51" y="23"/>
                      <a:pt x="64" y="23"/>
                    </a:cubicBezTo>
                    <a:cubicBezTo>
                      <a:pt x="78" y="23"/>
                      <a:pt x="93" y="22"/>
                      <a:pt x="107" y="21"/>
                    </a:cubicBezTo>
                    <a:cubicBezTo>
                      <a:pt x="100" y="26"/>
                      <a:pt x="100" y="26"/>
                      <a:pt x="100" y="26"/>
                    </a:cubicBezTo>
                    <a:cubicBezTo>
                      <a:pt x="93" y="27"/>
                      <a:pt x="86" y="27"/>
                      <a:pt x="79" y="28"/>
                    </a:cubicBezTo>
                    <a:cubicBezTo>
                      <a:pt x="72" y="28"/>
                      <a:pt x="64" y="28"/>
                      <a:pt x="55" y="28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2" name="Freeform 418"/>
              <p:cNvSpPr>
                <a:spLocks noEditPoints="1"/>
              </p:cNvSpPr>
              <p:nvPr/>
            </p:nvSpPr>
            <p:spPr bwMode="auto">
              <a:xfrm>
                <a:off x="-33113663" y="3462338"/>
                <a:ext cx="563563" cy="106363"/>
              </a:xfrm>
              <a:custGeom>
                <a:avLst/>
                <a:gdLst>
                  <a:gd name="T0" fmla="*/ 96 w 150"/>
                  <a:gd name="T1" fmla="*/ 27 h 28"/>
                  <a:gd name="T2" fmla="*/ 95 w 150"/>
                  <a:gd name="T3" fmla="*/ 24 h 28"/>
                  <a:gd name="T4" fmla="*/ 94 w 150"/>
                  <a:gd name="T5" fmla="*/ 24 h 28"/>
                  <a:gd name="T6" fmla="*/ 67 w 150"/>
                  <a:gd name="T7" fmla="*/ 27 h 28"/>
                  <a:gd name="T8" fmla="*/ 37 w 150"/>
                  <a:gd name="T9" fmla="*/ 28 h 28"/>
                  <a:gd name="T10" fmla="*/ 6 w 150"/>
                  <a:gd name="T11" fmla="*/ 26 h 28"/>
                  <a:gd name="T12" fmla="*/ 2 w 150"/>
                  <a:gd name="T13" fmla="*/ 20 h 28"/>
                  <a:gd name="T14" fmla="*/ 29 w 150"/>
                  <a:gd name="T15" fmla="*/ 14 h 28"/>
                  <a:gd name="T16" fmla="*/ 86 w 150"/>
                  <a:gd name="T17" fmla="*/ 11 h 28"/>
                  <a:gd name="T18" fmla="*/ 112 w 150"/>
                  <a:gd name="T19" fmla="*/ 11 h 28"/>
                  <a:gd name="T20" fmla="*/ 114 w 150"/>
                  <a:gd name="T21" fmla="*/ 10 h 28"/>
                  <a:gd name="T22" fmla="*/ 113 w 150"/>
                  <a:gd name="T23" fmla="*/ 6 h 28"/>
                  <a:gd name="T24" fmla="*/ 94 w 150"/>
                  <a:gd name="T25" fmla="*/ 5 h 28"/>
                  <a:gd name="T26" fmla="*/ 71 w 150"/>
                  <a:gd name="T27" fmla="*/ 5 h 28"/>
                  <a:gd name="T28" fmla="*/ 49 w 150"/>
                  <a:gd name="T29" fmla="*/ 7 h 28"/>
                  <a:gd name="T30" fmla="*/ 44 w 150"/>
                  <a:gd name="T31" fmla="*/ 3 h 28"/>
                  <a:gd name="T32" fmla="*/ 74 w 150"/>
                  <a:gd name="T33" fmla="*/ 1 h 28"/>
                  <a:gd name="T34" fmla="*/ 102 w 150"/>
                  <a:gd name="T35" fmla="*/ 0 h 28"/>
                  <a:gd name="T36" fmla="*/ 142 w 150"/>
                  <a:gd name="T37" fmla="*/ 2 h 28"/>
                  <a:gd name="T38" fmla="*/ 146 w 150"/>
                  <a:gd name="T39" fmla="*/ 10 h 28"/>
                  <a:gd name="T40" fmla="*/ 119 w 150"/>
                  <a:gd name="T41" fmla="*/ 27 h 28"/>
                  <a:gd name="T42" fmla="*/ 96 w 150"/>
                  <a:gd name="T43" fmla="*/ 27 h 28"/>
                  <a:gd name="T44" fmla="*/ 54 w 150"/>
                  <a:gd name="T45" fmla="*/ 24 h 28"/>
                  <a:gd name="T46" fmla="*/ 85 w 150"/>
                  <a:gd name="T47" fmla="*/ 22 h 28"/>
                  <a:gd name="T48" fmla="*/ 103 w 150"/>
                  <a:gd name="T49" fmla="*/ 17 h 28"/>
                  <a:gd name="T50" fmla="*/ 106 w 150"/>
                  <a:gd name="T51" fmla="*/ 15 h 28"/>
                  <a:gd name="T52" fmla="*/ 87 w 150"/>
                  <a:gd name="T53" fmla="*/ 15 h 28"/>
                  <a:gd name="T54" fmla="*/ 52 w 150"/>
                  <a:gd name="T55" fmla="*/ 16 h 28"/>
                  <a:gd name="T56" fmla="*/ 36 w 150"/>
                  <a:gd name="T57" fmla="*/ 20 h 28"/>
                  <a:gd name="T58" fmla="*/ 37 w 150"/>
                  <a:gd name="T59" fmla="*/ 22 h 28"/>
                  <a:gd name="T60" fmla="*/ 54 w 150"/>
                  <a:gd name="T61" fmla="*/ 2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50" h="28">
                    <a:moveTo>
                      <a:pt x="96" y="27"/>
                    </a:moveTo>
                    <a:cubicBezTo>
                      <a:pt x="95" y="24"/>
                      <a:pt x="95" y="24"/>
                      <a:pt x="95" y="24"/>
                    </a:cubicBezTo>
                    <a:cubicBezTo>
                      <a:pt x="94" y="24"/>
                      <a:pt x="94" y="24"/>
                      <a:pt x="94" y="24"/>
                    </a:cubicBezTo>
                    <a:cubicBezTo>
                      <a:pt x="84" y="25"/>
                      <a:pt x="75" y="26"/>
                      <a:pt x="67" y="27"/>
                    </a:cubicBezTo>
                    <a:cubicBezTo>
                      <a:pt x="59" y="28"/>
                      <a:pt x="49" y="28"/>
                      <a:pt x="37" y="28"/>
                    </a:cubicBezTo>
                    <a:cubicBezTo>
                      <a:pt x="22" y="28"/>
                      <a:pt x="6" y="26"/>
                      <a:pt x="6" y="26"/>
                    </a:cubicBezTo>
                    <a:cubicBezTo>
                      <a:pt x="0" y="24"/>
                      <a:pt x="2" y="20"/>
                      <a:pt x="2" y="20"/>
                    </a:cubicBezTo>
                    <a:cubicBezTo>
                      <a:pt x="2" y="20"/>
                      <a:pt x="16" y="15"/>
                      <a:pt x="29" y="14"/>
                    </a:cubicBezTo>
                    <a:cubicBezTo>
                      <a:pt x="43" y="12"/>
                      <a:pt x="62" y="11"/>
                      <a:pt x="86" y="11"/>
                    </a:cubicBezTo>
                    <a:cubicBezTo>
                      <a:pt x="94" y="11"/>
                      <a:pt x="103" y="11"/>
                      <a:pt x="112" y="11"/>
                    </a:cubicBezTo>
                    <a:cubicBezTo>
                      <a:pt x="114" y="10"/>
                      <a:pt x="114" y="10"/>
                      <a:pt x="114" y="10"/>
                    </a:cubicBezTo>
                    <a:cubicBezTo>
                      <a:pt x="113" y="6"/>
                      <a:pt x="113" y="6"/>
                      <a:pt x="113" y="6"/>
                    </a:cubicBezTo>
                    <a:cubicBezTo>
                      <a:pt x="113" y="6"/>
                      <a:pt x="104" y="5"/>
                      <a:pt x="94" y="5"/>
                    </a:cubicBezTo>
                    <a:cubicBezTo>
                      <a:pt x="86" y="5"/>
                      <a:pt x="79" y="5"/>
                      <a:pt x="71" y="5"/>
                    </a:cubicBezTo>
                    <a:cubicBezTo>
                      <a:pt x="63" y="6"/>
                      <a:pt x="56" y="6"/>
                      <a:pt x="49" y="7"/>
                    </a:cubicBezTo>
                    <a:cubicBezTo>
                      <a:pt x="44" y="3"/>
                      <a:pt x="44" y="3"/>
                      <a:pt x="44" y="3"/>
                    </a:cubicBezTo>
                    <a:cubicBezTo>
                      <a:pt x="54" y="2"/>
                      <a:pt x="63" y="1"/>
                      <a:pt x="74" y="1"/>
                    </a:cubicBezTo>
                    <a:cubicBezTo>
                      <a:pt x="84" y="0"/>
                      <a:pt x="94" y="0"/>
                      <a:pt x="102" y="0"/>
                    </a:cubicBezTo>
                    <a:cubicBezTo>
                      <a:pt x="121" y="0"/>
                      <a:pt x="135" y="1"/>
                      <a:pt x="142" y="2"/>
                    </a:cubicBezTo>
                    <a:cubicBezTo>
                      <a:pt x="150" y="4"/>
                      <a:pt x="146" y="10"/>
                      <a:pt x="146" y="10"/>
                    </a:cubicBezTo>
                    <a:cubicBezTo>
                      <a:pt x="137" y="16"/>
                      <a:pt x="128" y="21"/>
                      <a:pt x="119" y="27"/>
                    </a:cubicBezTo>
                    <a:cubicBezTo>
                      <a:pt x="111" y="27"/>
                      <a:pt x="104" y="27"/>
                      <a:pt x="96" y="27"/>
                    </a:cubicBezTo>
                    <a:close/>
                    <a:moveTo>
                      <a:pt x="54" y="24"/>
                    </a:moveTo>
                    <a:cubicBezTo>
                      <a:pt x="66" y="24"/>
                      <a:pt x="76" y="23"/>
                      <a:pt x="85" y="22"/>
                    </a:cubicBezTo>
                    <a:cubicBezTo>
                      <a:pt x="94" y="21"/>
                      <a:pt x="103" y="17"/>
                      <a:pt x="103" y="17"/>
                    </a:cubicBezTo>
                    <a:cubicBezTo>
                      <a:pt x="106" y="15"/>
                      <a:pt x="106" y="15"/>
                      <a:pt x="106" y="15"/>
                    </a:cubicBezTo>
                    <a:cubicBezTo>
                      <a:pt x="100" y="15"/>
                      <a:pt x="93" y="15"/>
                      <a:pt x="87" y="15"/>
                    </a:cubicBezTo>
                    <a:cubicBezTo>
                      <a:pt x="71" y="15"/>
                      <a:pt x="60" y="15"/>
                      <a:pt x="52" y="16"/>
                    </a:cubicBezTo>
                    <a:cubicBezTo>
                      <a:pt x="44" y="17"/>
                      <a:pt x="36" y="20"/>
                      <a:pt x="36" y="20"/>
                    </a:cubicBezTo>
                    <a:cubicBezTo>
                      <a:pt x="37" y="22"/>
                      <a:pt x="37" y="22"/>
                      <a:pt x="37" y="22"/>
                    </a:cubicBezTo>
                    <a:cubicBezTo>
                      <a:pt x="37" y="22"/>
                      <a:pt x="46" y="24"/>
                      <a:pt x="54" y="2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3" name="Freeform 419"/>
              <p:cNvSpPr>
                <a:spLocks noEditPoints="1"/>
              </p:cNvSpPr>
              <p:nvPr/>
            </p:nvSpPr>
            <p:spPr bwMode="auto">
              <a:xfrm>
                <a:off x="-32565975" y="3462338"/>
                <a:ext cx="679450" cy="147638"/>
              </a:xfrm>
              <a:custGeom>
                <a:avLst/>
                <a:gdLst>
                  <a:gd name="T0" fmla="*/ 94 w 181"/>
                  <a:gd name="T1" fmla="*/ 28 h 39"/>
                  <a:gd name="T2" fmla="*/ 54 w 181"/>
                  <a:gd name="T3" fmla="*/ 24 h 39"/>
                  <a:gd name="T4" fmla="*/ 52 w 181"/>
                  <a:gd name="T5" fmla="*/ 24 h 39"/>
                  <a:gd name="T6" fmla="*/ 48 w 181"/>
                  <a:gd name="T7" fmla="*/ 29 h 39"/>
                  <a:gd name="T8" fmla="*/ 32 w 181"/>
                  <a:gd name="T9" fmla="*/ 39 h 39"/>
                  <a:gd name="T10" fmla="*/ 0 w 181"/>
                  <a:gd name="T11" fmla="*/ 39 h 39"/>
                  <a:gd name="T12" fmla="*/ 58 w 181"/>
                  <a:gd name="T13" fmla="*/ 1 h 39"/>
                  <a:gd name="T14" fmla="*/ 84 w 181"/>
                  <a:gd name="T15" fmla="*/ 1 h 39"/>
                  <a:gd name="T16" fmla="*/ 83 w 181"/>
                  <a:gd name="T17" fmla="*/ 4 h 39"/>
                  <a:gd name="T18" fmla="*/ 85 w 181"/>
                  <a:gd name="T19" fmla="*/ 4 h 39"/>
                  <a:gd name="T20" fmla="*/ 136 w 181"/>
                  <a:gd name="T21" fmla="*/ 0 h 39"/>
                  <a:gd name="T22" fmla="*/ 174 w 181"/>
                  <a:gd name="T23" fmla="*/ 4 h 39"/>
                  <a:gd name="T24" fmla="*/ 175 w 181"/>
                  <a:gd name="T25" fmla="*/ 14 h 39"/>
                  <a:gd name="T26" fmla="*/ 143 w 181"/>
                  <a:gd name="T27" fmla="*/ 24 h 39"/>
                  <a:gd name="T28" fmla="*/ 94 w 181"/>
                  <a:gd name="T29" fmla="*/ 28 h 39"/>
                  <a:gd name="T30" fmla="*/ 120 w 181"/>
                  <a:gd name="T31" fmla="*/ 5 h 39"/>
                  <a:gd name="T32" fmla="*/ 90 w 181"/>
                  <a:gd name="T33" fmla="*/ 7 h 39"/>
                  <a:gd name="T34" fmla="*/ 71 w 181"/>
                  <a:gd name="T35" fmla="*/ 13 h 39"/>
                  <a:gd name="T36" fmla="*/ 70 w 181"/>
                  <a:gd name="T37" fmla="*/ 14 h 39"/>
                  <a:gd name="T38" fmla="*/ 68 w 181"/>
                  <a:gd name="T39" fmla="*/ 21 h 39"/>
                  <a:gd name="T40" fmla="*/ 93 w 181"/>
                  <a:gd name="T41" fmla="*/ 23 h 39"/>
                  <a:gd name="T42" fmla="*/ 123 w 181"/>
                  <a:gd name="T43" fmla="*/ 21 h 39"/>
                  <a:gd name="T44" fmla="*/ 142 w 181"/>
                  <a:gd name="T45" fmla="*/ 14 h 39"/>
                  <a:gd name="T46" fmla="*/ 143 w 181"/>
                  <a:gd name="T47" fmla="*/ 7 h 39"/>
                  <a:gd name="T48" fmla="*/ 120 w 181"/>
                  <a:gd name="T49" fmla="*/ 5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81" h="39">
                    <a:moveTo>
                      <a:pt x="94" y="28"/>
                    </a:moveTo>
                    <a:cubicBezTo>
                      <a:pt x="74" y="28"/>
                      <a:pt x="61" y="27"/>
                      <a:pt x="54" y="24"/>
                    </a:cubicBezTo>
                    <a:cubicBezTo>
                      <a:pt x="52" y="24"/>
                      <a:pt x="52" y="24"/>
                      <a:pt x="52" y="24"/>
                    </a:cubicBezTo>
                    <a:cubicBezTo>
                      <a:pt x="48" y="29"/>
                      <a:pt x="48" y="29"/>
                      <a:pt x="48" y="29"/>
                    </a:cubicBezTo>
                    <a:cubicBezTo>
                      <a:pt x="32" y="39"/>
                      <a:pt x="32" y="39"/>
                      <a:pt x="32" y="39"/>
                    </a:cubicBezTo>
                    <a:cubicBezTo>
                      <a:pt x="21" y="39"/>
                      <a:pt x="10" y="39"/>
                      <a:pt x="0" y="39"/>
                    </a:cubicBezTo>
                    <a:cubicBezTo>
                      <a:pt x="19" y="26"/>
                      <a:pt x="39" y="14"/>
                      <a:pt x="58" y="1"/>
                    </a:cubicBezTo>
                    <a:cubicBezTo>
                      <a:pt x="67" y="1"/>
                      <a:pt x="75" y="1"/>
                      <a:pt x="84" y="1"/>
                    </a:cubicBezTo>
                    <a:cubicBezTo>
                      <a:pt x="83" y="4"/>
                      <a:pt x="83" y="4"/>
                      <a:pt x="83" y="4"/>
                    </a:cubicBezTo>
                    <a:cubicBezTo>
                      <a:pt x="85" y="4"/>
                      <a:pt x="85" y="4"/>
                      <a:pt x="85" y="4"/>
                    </a:cubicBezTo>
                    <a:cubicBezTo>
                      <a:pt x="99" y="2"/>
                      <a:pt x="116" y="0"/>
                      <a:pt x="136" y="0"/>
                    </a:cubicBezTo>
                    <a:cubicBezTo>
                      <a:pt x="154" y="0"/>
                      <a:pt x="167" y="1"/>
                      <a:pt x="174" y="4"/>
                    </a:cubicBezTo>
                    <a:cubicBezTo>
                      <a:pt x="181" y="6"/>
                      <a:pt x="181" y="10"/>
                      <a:pt x="175" y="14"/>
                    </a:cubicBezTo>
                    <a:cubicBezTo>
                      <a:pt x="168" y="18"/>
                      <a:pt x="158" y="22"/>
                      <a:pt x="143" y="24"/>
                    </a:cubicBezTo>
                    <a:cubicBezTo>
                      <a:pt x="129" y="27"/>
                      <a:pt x="112" y="28"/>
                      <a:pt x="94" y="28"/>
                    </a:cubicBezTo>
                    <a:close/>
                    <a:moveTo>
                      <a:pt x="120" y="5"/>
                    </a:moveTo>
                    <a:cubicBezTo>
                      <a:pt x="108" y="5"/>
                      <a:pt x="97" y="5"/>
                      <a:pt x="90" y="7"/>
                    </a:cubicBezTo>
                    <a:cubicBezTo>
                      <a:pt x="82" y="8"/>
                      <a:pt x="71" y="13"/>
                      <a:pt x="71" y="13"/>
                    </a:cubicBezTo>
                    <a:cubicBezTo>
                      <a:pt x="70" y="14"/>
                      <a:pt x="70" y="14"/>
                      <a:pt x="70" y="14"/>
                    </a:cubicBezTo>
                    <a:cubicBezTo>
                      <a:pt x="68" y="21"/>
                      <a:pt x="68" y="21"/>
                      <a:pt x="68" y="21"/>
                    </a:cubicBezTo>
                    <a:cubicBezTo>
                      <a:pt x="68" y="21"/>
                      <a:pt x="80" y="23"/>
                      <a:pt x="93" y="23"/>
                    </a:cubicBezTo>
                    <a:cubicBezTo>
                      <a:pt x="104" y="23"/>
                      <a:pt x="114" y="22"/>
                      <a:pt x="123" y="21"/>
                    </a:cubicBezTo>
                    <a:cubicBezTo>
                      <a:pt x="131" y="19"/>
                      <a:pt x="142" y="14"/>
                      <a:pt x="142" y="14"/>
                    </a:cubicBezTo>
                    <a:cubicBezTo>
                      <a:pt x="143" y="7"/>
                      <a:pt x="143" y="7"/>
                      <a:pt x="143" y="7"/>
                    </a:cubicBezTo>
                    <a:cubicBezTo>
                      <a:pt x="143" y="7"/>
                      <a:pt x="132" y="5"/>
                      <a:pt x="120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4" name="Freeform 420"/>
              <p:cNvSpPr>
                <a:spLocks/>
              </p:cNvSpPr>
              <p:nvPr/>
            </p:nvSpPr>
            <p:spPr bwMode="auto">
              <a:xfrm>
                <a:off x="-31875413" y="3462338"/>
                <a:ext cx="539750" cy="106363"/>
              </a:xfrm>
              <a:custGeom>
                <a:avLst/>
                <a:gdLst>
                  <a:gd name="T0" fmla="*/ 121 w 144"/>
                  <a:gd name="T1" fmla="*/ 20 h 28"/>
                  <a:gd name="T2" fmla="*/ 96 w 144"/>
                  <a:gd name="T3" fmla="*/ 26 h 28"/>
                  <a:gd name="T4" fmla="*/ 46 w 144"/>
                  <a:gd name="T5" fmla="*/ 28 h 28"/>
                  <a:gd name="T6" fmla="*/ 0 w 144"/>
                  <a:gd name="T7" fmla="*/ 26 h 28"/>
                  <a:gd name="T8" fmla="*/ 8 w 144"/>
                  <a:gd name="T9" fmla="*/ 21 h 28"/>
                  <a:gd name="T10" fmla="*/ 54 w 144"/>
                  <a:gd name="T11" fmla="*/ 24 h 28"/>
                  <a:gd name="T12" fmla="*/ 88 w 144"/>
                  <a:gd name="T13" fmla="*/ 20 h 28"/>
                  <a:gd name="T14" fmla="*/ 87 w 144"/>
                  <a:gd name="T15" fmla="*/ 19 h 28"/>
                  <a:gd name="T16" fmla="*/ 79 w 144"/>
                  <a:gd name="T17" fmla="*/ 17 h 28"/>
                  <a:gd name="T18" fmla="*/ 60 w 144"/>
                  <a:gd name="T19" fmla="*/ 16 h 28"/>
                  <a:gd name="T20" fmla="*/ 30 w 144"/>
                  <a:gd name="T21" fmla="*/ 12 h 28"/>
                  <a:gd name="T22" fmla="*/ 28 w 144"/>
                  <a:gd name="T23" fmla="*/ 7 h 28"/>
                  <a:gd name="T24" fmla="*/ 52 w 144"/>
                  <a:gd name="T25" fmla="*/ 2 h 28"/>
                  <a:gd name="T26" fmla="*/ 97 w 144"/>
                  <a:gd name="T27" fmla="*/ 0 h 28"/>
                  <a:gd name="T28" fmla="*/ 144 w 144"/>
                  <a:gd name="T29" fmla="*/ 2 h 28"/>
                  <a:gd name="T30" fmla="*/ 128 w 144"/>
                  <a:gd name="T31" fmla="*/ 6 h 28"/>
                  <a:gd name="T32" fmla="*/ 89 w 144"/>
                  <a:gd name="T33" fmla="*/ 5 h 28"/>
                  <a:gd name="T34" fmla="*/ 60 w 144"/>
                  <a:gd name="T35" fmla="*/ 7 h 28"/>
                  <a:gd name="T36" fmla="*/ 64 w 144"/>
                  <a:gd name="T37" fmla="*/ 9 h 28"/>
                  <a:gd name="T38" fmla="*/ 89 w 144"/>
                  <a:gd name="T39" fmla="*/ 12 h 28"/>
                  <a:gd name="T40" fmla="*/ 112 w 144"/>
                  <a:gd name="T41" fmla="*/ 14 h 28"/>
                  <a:gd name="T42" fmla="*/ 121 w 144"/>
                  <a:gd name="T43" fmla="*/ 17 h 28"/>
                  <a:gd name="T44" fmla="*/ 121 w 144"/>
                  <a:gd name="T45" fmla="*/ 2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4" h="28">
                    <a:moveTo>
                      <a:pt x="121" y="20"/>
                    </a:moveTo>
                    <a:cubicBezTo>
                      <a:pt x="121" y="20"/>
                      <a:pt x="108" y="24"/>
                      <a:pt x="96" y="26"/>
                    </a:cubicBezTo>
                    <a:cubicBezTo>
                      <a:pt x="83" y="27"/>
                      <a:pt x="66" y="28"/>
                      <a:pt x="46" y="28"/>
                    </a:cubicBezTo>
                    <a:cubicBezTo>
                      <a:pt x="26" y="28"/>
                      <a:pt x="11" y="27"/>
                      <a:pt x="0" y="26"/>
                    </a:cubicBezTo>
                    <a:cubicBezTo>
                      <a:pt x="8" y="21"/>
                      <a:pt x="8" y="21"/>
                      <a:pt x="8" y="21"/>
                    </a:cubicBezTo>
                    <a:cubicBezTo>
                      <a:pt x="23" y="23"/>
                      <a:pt x="39" y="24"/>
                      <a:pt x="54" y="24"/>
                    </a:cubicBezTo>
                    <a:cubicBezTo>
                      <a:pt x="74" y="24"/>
                      <a:pt x="88" y="20"/>
                      <a:pt x="88" y="20"/>
                    </a:cubicBezTo>
                    <a:cubicBezTo>
                      <a:pt x="87" y="19"/>
                      <a:pt x="87" y="19"/>
                      <a:pt x="87" y="19"/>
                    </a:cubicBezTo>
                    <a:cubicBezTo>
                      <a:pt x="79" y="17"/>
                      <a:pt x="79" y="17"/>
                      <a:pt x="79" y="17"/>
                    </a:cubicBezTo>
                    <a:cubicBezTo>
                      <a:pt x="79" y="17"/>
                      <a:pt x="68" y="16"/>
                      <a:pt x="60" y="16"/>
                    </a:cubicBezTo>
                    <a:cubicBezTo>
                      <a:pt x="45" y="15"/>
                      <a:pt x="30" y="12"/>
                      <a:pt x="30" y="12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8" y="7"/>
                      <a:pt x="39" y="4"/>
                      <a:pt x="52" y="2"/>
                    </a:cubicBezTo>
                    <a:cubicBezTo>
                      <a:pt x="64" y="1"/>
                      <a:pt x="79" y="0"/>
                      <a:pt x="97" y="0"/>
                    </a:cubicBezTo>
                    <a:cubicBezTo>
                      <a:pt x="114" y="0"/>
                      <a:pt x="130" y="1"/>
                      <a:pt x="144" y="2"/>
                    </a:cubicBezTo>
                    <a:cubicBezTo>
                      <a:pt x="128" y="6"/>
                      <a:pt x="128" y="6"/>
                      <a:pt x="128" y="6"/>
                    </a:cubicBezTo>
                    <a:cubicBezTo>
                      <a:pt x="113" y="5"/>
                      <a:pt x="100" y="5"/>
                      <a:pt x="89" y="5"/>
                    </a:cubicBezTo>
                    <a:cubicBezTo>
                      <a:pt x="72" y="5"/>
                      <a:pt x="60" y="7"/>
                      <a:pt x="60" y="7"/>
                    </a:cubicBezTo>
                    <a:cubicBezTo>
                      <a:pt x="64" y="9"/>
                      <a:pt x="64" y="9"/>
                      <a:pt x="64" y="9"/>
                    </a:cubicBezTo>
                    <a:cubicBezTo>
                      <a:pt x="64" y="9"/>
                      <a:pt x="76" y="11"/>
                      <a:pt x="89" y="12"/>
                    </a:cubicBezTo>
                    <a:cubicBezTo>
                      <a:pt x="100" y="12"/>
                      <a:pt x="112" y="14"/>
                      <a:pt x="112" y="14"/>
                    </a:cubicBezTo>
                    <a:cubicBezTo>
                      <a:pt x="121" y="17"/>
                      <a:pt x="121" y="17"/>
                      <a:pt x="121" y="17"/>
                    </a:cubicBezTo>
                    <a:lnTo>
                      <a:pt x="121" y="2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5" name="Freeform 421"/>
              <p:cNvSpPr>
                <a:spLocks/>
              </p:cNvSpPr>
              <p:nvPr/>
            </p:nvSpPr>
            <p:spPr bwMode="auto">
              <a:xfrm>
                <a:off x="-31335663" y="3425826"/>
                <a:ext cx="327025" cy="138113"/>
              </a:xfrm>
              <a:custGeom>
                <a:avLst/>
                <a:gdLst>
                  <a:gd name="T0" fmla="*/ 32 w 87"/>
                  <a:gd name="T1" fmla="*/ 37 h 37"/>
                  <a:gd name="T2" fmla="*/ 0 w 87"/>
                  <a:gd name="T3" fmla="*/ 37 h 37"/>
                  <a:gd name="T4" fmla="*/ 55 w 87"/>
                  <a:gd name="T5" fmla="*/ 0 h 37"/>
                  <a:gd name="T6" fmla="*/ 87 w 87"/>
                  <a:gd name="T7" fmla="*/ 0 h 37"/>
                  <a:gd name="T8" fmla="*/ 32 w 87"/>
                  <a:gd name="T9" fmla="*/ 3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7" h="37">
                    <a:moveTo>
                      <a:pt x="32" y="37"/>
                    </a:moveTo>
                    <a:cubicBezTo>
                      <a:pt x="21" y="37"/>
                      <a:pt x="11" y="37"/>
                      <a:pt x="0" y="37"/>
                    </a:cubicBezTo>
                    <a:cubicBezTo>
                      <a:pt x="19" y="25"/>
                      <a:pt x="37" y="13"/>
                      <a:pt x="55" y="0"/>
                    </a:cubicBezTo>
                    <a:cubicBezTo>
                      <a:pt x="66" y="0"/>
                      <a:pt x="76" y="0"/>
                      <a:pt x="87" y="0"/>
                    </a:cubicBezTo>
                    <a:cubicBezTo>
                      <a:pt x="69" y="13"/>
                      <a:pt x="51" y="25"/>
                      <a:pt x="32" y="37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6" name="Freeform 422"/>
              <p:cNvSpPr>
                <a:spLocks noEditPoints="1"/>
              </p:cNvSpPr>
              <p:nvPr/>
            </p:nvSpPr>
            <p:spPr bwMode="auto">
              <a:xfrm>
                <a:off x="-31008638" y="3462338"/>
                <a:ext cx="558800" cy="106363"/>
              </a:xfrm>
              <a:custGeom>
                <a:avLst/>
                <a:gdLst>
                  <a:gd name="T0" fmla="*/ 144 w 149"/>
                  <a:gd name="T1" fmla="*/ 14 h 28"/>
                  <a:gd name="T2" fmla="*/ 111 w 149"/>
                  <a:gd name="T3" fmla="*/ 24 h 28"/>
                  <a:gd name="T4" fmla="*/ 52 w 149"/>
                  <a:gd name="T5" fmla="*/ 28 h 28"/>
                  <a:gd name="T6" fmla="*/ 17 w 149"/>
                  <a:gd name="T7" fmla="*/ 26 h 28"/>
                  <a:gd name="T8" fmla="*/ 0 w 149"/>
                  <a:gd name="T9" fmla="*/ 21 h 28"/>
                  <a:gd name="T10" fmla="*/ 2 w 149"/>
                  <a:gd name="T11" fmla="*/ 14 h 28"/>
                  <a:gd name="T12" fmla="*/ 35 w 149"/>
                  <a:gd name="T13" fmla="*/ 4 h 28"/>
                  <a:gd name="T14" fmla="*/ 93 w 149"/>
                  <a:gd name="T15" fmla="*/ 0 h 28"/>
                  <a:gd name="T16" fmla="*/ 140 w 149"/>
                  <a:gd name="T17" fmla="*/ 4 h 28"/>
                  <a:gd name="T18" fmla="*/ 144 w 149"/>
                  <a:gd name="T19" fmla="*/ 14 h 28"/>
                  <a:gd name="T20" fmla="*/ 35 w 149"/>
                  <a:gd name="T21" fmla="*/ 14 h 28"/>
                  <a:gd name="T22" fmla="*/ 60 w 149"/>
                  <a:gd name="T23" fmla="*/ 23 h 28"/>
                  <a:gd name="T24" fmla="*/ 111 w 149"/>
                  <a:gd name="T25" fmla="*/ 14 h 28"/>
                  <a:gd name="T26" fmla="*/ 86 w 149"/>
                  <a:gd name="T27" fmla="*/ 5 h 28"/>
                  <a:gd name="T28" fmla="*/ 53 w 149"/>
                  <a:gd name="T29" fmla="*/ 7 h 28"/>
                  <a:gd name="T30" fmla="*/ 35 w 149"/>
                  <a:gd name="T31" fmla="*/ 1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49" h="28">
                    <a:moveTo>
                      <a:pt x="144" y="14"/>
                    </a:moveTo>
                    <a:cubicBezTo>
                      <a:pt x="138" y="18"/>
                      <a:pt x="127" y="22"/>
                      <a:pt x="111" y="24"/>
                    </a:cubicBezTo>
                    <a:cubicBezTo>
                      <a:pt x="95" y="27"/>
                      <a:pt x="75" y="28"/>
                      <a:pt x="52" y="28"/>
                    </a:cubicBezTo>
                    <a:cubicBezTo>
                      <a:pt x="38" y="28"/>
                      <a:pt x="27" y="27"/>
                      <a:pt x="17" y="26"/>
                    </a:cubicBezTo>
                    <a:cubicBezTo>
                      <a:pt x="8" y="25"/>
                      <a:pt x="0" y="21"/>
                      <a:pt x="0" y="21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8" y="10"/>
                      <a:pt x="19" y="6"/>
                      <a:pt x="35" y="4"/>
                    </a:cubicBezTo>
                    <a:cubicBezTo>
                      <a:pt x="51" y="1"/>
                      <a:pt x="70" y="0"/>
                      <a:pt x="93" y="0"/>
                    </a:cubicBezTo>
                    <a:cubicBezTo>
                      <a:pt x="115" y="0"/>
                      <a:pt x="130" y="1"/>
                      <a:pt x="140" y="4"/>
                    </a:cubicBezTo>
                    <a:cubicBezTo>
                      <a:pt x="149" y="6"/>
                      <a:pt x="144" y="14"/>
                      <a:pt x="144" y="14"/>
                    </a:cubicBezTo>
                    <a:close/>
                    <a:moveTo>
                      <a:pt x="35" y="14"/>
                    </a:moveTo>
                    <a:cubicBezTo>
                      <a:pt x="26" y="20"/>
                      <a:pt x="34" y="23"/>
                      <a:pt x="60" y="23"/>
                    </a:cubicBezTo>
                    <a:cubicBezTo>
                      <a:pt x="85" y="23"/>
                      <a:pt x="102" y="20"/>
                      <a:pt x="111" y="14"/>
                    </a:cubicBezTo>
                    <a:cubicBezTo>
                      <a:pt x="120" y="8"/>
                      <a:pt x="112" y="5"/>
                      <a:pt x="86" y="5"/>
                    </a:cubicBezTo>
                    <a:cubicBezTo>
                      <a:pt x="73" y="5"/>
                      <a:pt x="62" y="6"/>
                      <a:pt x="53" y="7"/>
                    </a:cubicBezTo>
                    <a:cubicBezTo>
                      <a:pt x="45" y="9"/>
                      <a:pt x="35" y="14"/>
                      <a:pt x="35" y="1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7" name="Freeform 423"/>
              <p:cNvSpPr>
                <a:spLocks/>
              </p:cNvSpPr>
              <p:nvPr/>
            </p:nvSpPr>
            <p:spPr bwMode="auto">
              <a:xfrm>
                <a:off x="-30386338" y="3462338"/>
                <a:ext cx="520700" cy="106363"/>
              </a:xfrm>
              <a:custGeom>
                <a:avLst/>
                <a:gdLst>
                  <a:gd name="T0" fmla="*/ 56 w 139"/>
                  <a:gd name="T1" fmla="*/ 28 h 28"/>
                  <a:gd name="T2" fmla="*/ 9 w 139"/>
                  <a:gd name="T3" fmla="*/ 24 h 28"/>
                  <a:gd name="T4" fmla="*/ 6 w 139"/>
                  <a:gd name="T5" fmla="*/ 14 h 28"/>
                  <a:gd name="T6" fmla="*/ 39 w 139"/>
                  <a:gd name="T7" fmla="*/ 4 h 28"/>
                  <a:gd name="T8" fmla="*/ 98 w 139"/>
                  <a:gd name="T9" fmla="*/ 0 h 28"/>
                  <a:gd name="T10" fmla="*/ 139 w 139"/>
                  <a:gd name="T11" fmla="*/ 2 h 28"/>
                  <a:gd name="T12" fmla="*/ 123 w 139"/>
                  <a:gd name="T13" fmla="*/ 6 h 28"/>
                  <a:gd name="T14" fmla="*/ 91 w 139"/>
                  <a:gd name="T15" fmla="*/ 5 h 28"/>
                  <a:gd name="T16" fmla="*/ 39 w 139"/>
                  <a:gd name="T17" fmla="*/ 14 h 28"/>
                  <a:gd name="T18" fmla="*/ 39 w 139"/>
                  <a:gd name="T19" fmla="*/ 21 h 28"/>
                  <a:gd name="T20" fmla="*/ 64 w 139"/>
                  <a:gd name="T21" fmla="*/ 23 h 28"/>
                  <a:gd name="T22" fmla="*/ 108 w 139"/>
                  <a:gd name="T23" fmla="*/ 21 h 28"/>
                  <a:gd name="T24" fmla="*/ 101 w 139"/>
                  <a:gd name="T25" fmla="*/ 26 h 28"/>
                  <a:gd name="T26" fmla="*/ 80 w 139"/>
                  <a:gd name="T27" fmla="*/ 28 h 28"/>
                  <a:gd name="T28" fmla="*/ 56 w 139"/>
                  <a:gd name="T29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39" h="28">
                    <a:moveTo>
                      <a:pt x="56" y="28"/>
                    </a:moveTo>
                    <a:cubicBezTo>
                      <a:pt x="33" y="28"/>
                      <a:pt x="18" y="27"/>
                      <a:pt x="9" y="24"/>
                    </a:cubicBezTo>
                    <a:cubicBezTo>
                      <a:pt x="1" y="22"/>
                      <a:pt x="0" y="19"/>
                      <a:pt x="6" y="14"/>
                    </a:cubicBezTo>
                    <a:cubicBezTo>
                      <a:pt x="12" y="10"/>
                      <a:pt x="23" y="6"/>
                      <a:pt x="39" y="4"/>
                    </a:cubicBezTo>
                    <a:cubicBezTo>
                      <a:pt x="55" y="1"/>
                      <a:pt x="75" y="0"/>
                      <a:pt x="98" y="0"/>
                    </a:cubicBezTo>
                    <a:cubicBezTo>
                      <a:pt x="114" y="0"/>
                      <a:pt x="127" y="1"/>
                      <a:pt x="139" y="2"/>
                    </a:cubicBezTo>
                    <a:cubicBezTo>
                      <a:pt x="123" y="6"/>
                      <a:pt x="123" y="6"/>
                      <a:pt x="123" y="6"/>
                    </a:cubicBezTo>
                    <a:cubicBezTo>
                      <a:pt x="110" y="5"/>
                      <a:pt x="100" y="5"/>
                      <a:pt x="91" y="5"/>
                    </a:cubicBezTo>
                    <a:cubicBezTo>
                      <a:pt x="65" y="5"/>
                      <a:pt x="48" y="8"/>
                      <a:pt x="39" y="14"/>
                    </a:cubicBezTo>
                    <a:cubicBezTo>
                      <a:pt x="39" y="21"/>
                      <a:pt x="39" y="21"/>
                      <a:pt x="39" y="21"/>
                    </a:cubicBezTo>
                    <a:cubicBezTo>
                      <a:pt x="39" y="21"/>
                      <a:pt x="52" y="23"/>
                      <a:pt x="64" y="23"/>
                    </a:cubicBezTo>
                    <a:cubicBezTo>
                      <a:pt x="79" y="23"/>
                      <a:pt x="93" y="22"/>
                      <a:pt x="108" y="21"/>
                    </a:cubicBezTo>
                    <a:cubicBezTo>
                      <a:pt x="101" y="26"/>
                      <a:pt x="101" y="26"/>
                      <a:pt x="101" y="26"/>
                    </a:cubicBezTo>
                    <a:cubicBezTo>
                      <a:pt x="94" y="27"/>
                      <a:pt x="87" y="27"/>
                      <a:pt x="80" y="28"/>
                    </a:cubicBezTo>
                    <a:cubicBezTo>
                      <a:pt x="74" y="28"/>
                      <a:pt x="65" y="28"/>
                      <a:pt x="56" y="28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8" name="Freeform 424"/>
              <p:cNvSpPr>
                <a:spLocks/>
              </p:cNvSpPr>
              <p:nvPr/>
            </p:nvSpPr>
            <p:spPr bwMode="auto">
              <a:xfrm>
                <a:off x="-29879925" y="3425826"/>
                <a:ext cx="630238" cy="138113"/>
              </a:xfrm>
              <a:custGeom>
                <a:avLst/>
                <a:gdLst>
                  <a:gd name="T0" fmla="*/ 50 w 168"/>
                  <a:gd name="T1" fmla="*/ 23 h 37"/>
                  <a:gd name="T2" fmla="*/ 74 w 168"/>
                  <a:gd name="T3" fmla="*/ 19 h 37"/>
                  <a:gd name="T4" fmla="*/ 132 w 168"/>
                  <a:gd name="T5" fmla="*/ 11 h 37"/>
                  <a:gd name="T6" fmla="*/ 168 w 168"/>
                  <a:gd name="T7" fmla="*/ 11 h 37"/>
                  <a:gd name="T8" fmla="*/ 92 w 168"/>
                  <a:gd name="T9" fmla="*/ 22 h 37"/>
                  <a:gd name="T10" fmla="*/ 135 w 168"/>
                  <a:gd name="T11" fmla="*/ 37 h 37"/>
                  <a:gd name="T12" fmla="*/ 97 w 168"/>
                  <a:gd name="T13" fmla="*/ 37 h 37"/>
                  <a:gd name="T14" fmla="*/ 65 w 168"/>
                  <a:gd name="T15" fmla="*/ 26 h 37"/>
                  <a:gd name="T16" fmla="*/ 44 w 168"/>
                  <a:gd name="T17" fmla="*/ 28 h 37"/>
                  <a:gd name="T18" fmla="*/ 31 w 168"/>
                  <a:gd name="T19" fmla="*/ 37 h 37"/>
                  <a:gd name="T20" fmla="*/ 0 w 168"/>
                  <a:gd name="T21" fmla="*/ 37 h 37"/>
                  <a:gd name="T22" fmla="*/ 52 w 168"/>
                  <a:gd name="T23" fmla="*/ 0 h 37"/>
                  <a:gd name="T24" fmla="*/ 84 w 168"/>
                  <a:gd name="T25" fmla="*/ 0 h 37"/>
                  <a:gd name="T26" fmla="*/ 58 w 168"/>
                  <a:gd name="T27" fmla="*/ 18 h 37"/>
                  <a:gd name="T28" fmla="*/ 49 w 168"/>
                  <a:gd name="T29" fmla="*/ 23 h 37"/>
                  <a:gd name="T30" fmla="*/ 50 w 168"/>
                  <a:gd name="T31" fmla="*/ 23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68" h="37">
                    <a:moveTo>
                      <a:pt x="50" y="23"/>
                    </a:moveTo>
                    <a:cubicBezTo>
                      <a:pt x="58" y="22"/>
                      <a:pt x="66" y="21"/>
                      <a:pt x="74" y="19"/>
                    </a:cubicBezTo>
                    <a:cubicBezTo>
                      <a:pt x="93" y="16"/>
                      <a:pt x="112" y="14"/>
                      <a:pt x="132" y="11"/>
                    </a:cubicBezTo>
                    <a:cubicBezTo>
                      <a:pt x="144" y="11"/>
                      <a:pt x="156" y="11"/>
                      <a:pt x="168" y="11"/>
                    </a:cubicBezTo>
                    <a:cubicBezTo>
                      <a:pt x="143" y="15"/>
                      <a:pt x="117" y="18"/>
                      <a:pt x="92" y="22"/>
                    </a:cubicBezTo>
                    <a:cubicBezTo>
                      <a:pt x="106" y="27"/>
                      <a:pt x="121" y="32"/>
                      <a:pt x="135" y="37"/>
                    </a:cubicBezTo>
                    <a:cubicBezTo>
                      <a:pt x="123" y="37"/>
                      <a:pt x="110" y="37"/>
                      <a:pt x="97" y="37"/>
                    </a:cubicBezTo>
                    <a:cubicBezTo>
                      <a:pt x="87" y="34"/>
                      <a:pt x="76" y="30"/>
                      <a:pt x="65" y="26"/>
                    </a:cubicBezTo>
                    <a:cubicBezTo>
                      <a:pt x="58" y="27"/>
                      <a:pt x="51" y="27"/>
                      <a:pt x="44" y="28"/>
                    </a:cubicBezTo>
                    <a:cubicBezTo>
                      <a:pt x="31" y="37"/>
                      <a:pt x="31" y="37"/>
                      <a:pt x="31" y="37"/>
                    </a:cubicBezTo>
                    <a:cubicBezTo>
                      <a:pt x="21" y="37"/>
                      <a:pt x="10" y="37"/>
                      <a:pt x="0" y="37"/>
                    </a:cubicBezTo>
                    <a:cubicBezTo>
                      <a:pt x="17" y="25"/>
                      <a:pt x="35" y="13"/>
                      <a:pt x="52" y="0"/>
                    </a:cubicBezTo>
                    <a:cubicBezTo>
                      <a:pt x="63" y="0"/>
                      <a:pt x="73" y="0"/>
                      <a:pt x="84" y="0"/>
                    </a:cubicBezTo>
                    <a:cubicBezTo>
                      <a:pt x="75" y="6"/>
                      <a:pt x="67" y="12"/>
                      <a:pt x="58" y="18"/>
                    </a:cubicBezTo>
                    <a:cubicBezTo>
                      <a:pt x="49" y="23"/>
                      <a:pt x="49" y="23"/>
                      <a:pt x="49" y="23"/>
                    </a:cubicBezTo>
                    <a:lnTo>
                      <a:pt x="50" y="23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9" name="Freeform 425"/>
              <p:cNvSpPr>
                <a:spLocks noEditPoints="1"/>
              </p:cNvSpPr>
              <p:nvPr/>
            </p:nvSpPr>
            <p:spPr bwMode="auto">
              <a:xfrm>
                <a:off x="39901813" y="1576388"/>
                <a:ext cx="558800" cy="123825"/>
              </a:xfrm>
              <a:custGeom>
                <a:avLst/>
                <a:gdLst>
                  <a:gd name="T0" fmla="*/ 77 w 149"/>
                  <a:gd name="T1" fmla="*/ 33 h 33"/>
                  <a:gd name="T2" fmla="*/ 32 w 149"/>
                  <a:gd name="T3" fmla="*/ 29 h 33"/>
                  <a:gd name="T4" fmla="*/ 5 w 149"/>
                  <a:gd name="T5" fmla="*/ 21 h 33"/>
                  <a:gd name="T6" fmla="*/ 7 w 149"/>
                  <a:gd name="T7" fmla="*/ 12 h 33"/>
                  <a:gd name="T8" fmla="*/ 44 w 149"/>
                  <a:gd name="T9" fmla="*/ 9 h 33"/>
                  <a:gd name="T10" fmla="*/ 91 w 149"/>
                  <a:gd name="T11" fmla="*/ 12 h 33"/>
                  <a:gd name="T12" fmla="*/ 92 w 149"/>
                  <a:gd name="T13" fmla="*/ 12 h 33"/>
                  <a:gd name="T14" fmla="*/ 84 w 149"/>
                  <a:gd name="T15" fmla="*/ 8 h 33"/>
                  <a:gd name="T16" fmla="*/ 72 w 149"/>
                  <a:gd name="T17" fmla="*/ 0 h 33"/>
                  <a:gd name="T18" fmla="*/ 102 w 149"/>
                  <a:gd name="T19" fmla="*/ 0 h 33"/>
                  <a:gd name="T20" fmla="*/ 149 w 149"/>
                  <a:gd name="T21" fmla="*/ 32 h 33"/>
                  <a:gd name="T22" fmla="*/ 126 w 149"/>
                  <a:gd name="T23" fmla="*/ 32 h 33"/>
                  <a:gd name="T24" fmla="*/ 116 w 149"/>
                  <a:gd name="T25" fmla="*/ 29 h 33"/>
                  <a:gd name="T26" fmla="*/ 115 w 149"/>
                  <a:gd name="T27" fmla="*/ 29 h 33"/>
                  <a:gd name="T28" fmla="*/ 77 w 149"/>
                  <a:gd name="T29" fmla="*/ 33 h 33"/>
                  <a:gd name="T30" fmla="*/ 80 w 149"/>
                  <a:gd name="T31" fmla="*/ 29 h 33"/>
                  <a:gd name="T32" fmla="*/ 104 w 149"/>
                  <a:gd name="T33" fmla="*/ 27 h 33"/>
                  <a:gd name="T34" fmla="*/ 105 w 149"/>
                  <a:gd name="T35" fmla="*/ 22 h 33"/>
                  <a:gd name="T36" fmla="*/ 104 w 149"/>
                  <a:gd name="T37" fmla="*/ 21 h 33"/>
                  <a:gd name="T38" fmla="*/ 86 w 149"/>
                  <a:gd name="T39" fmla="*/ 15 h 33"/>
                  <a:gd name="T40" fmla="*/ 57 w 149"/>
                  <a:gd name="T41" fmla="*/ 13 h 33"/>
                  <a:gd name="T42" fmla="*/ 36 w 149"/>
                  <a:gd name="T43" fmla="*/ 15 h 33"/>
                  <a:gd name="T44" fmla="*/ 36 w 149"/>
                  <a:gd name="T45" fmla="*/ 21 h 33"/>
                  <a:gd name="T46" fmla="*/ 52 w 149"/>
                  <a:gd name="T47" fmla="*/ 27 h 33"/>
                  <a:gd name="T48" fmla="*/ 80 w 149"/>
                  <a:gd name="T49" fmla="*/ 29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49" h="33">
                    <a:moveTo>
                      <a:pt x="77" y="33"/>
                    </a:moveTo>
                    <a:cubicBezTo>
                      <a:pt x="60" y="33"/>
                      <a:pt x="45" y="32"/>
                      <a:pt x="32" y="29"/>
                    </a:cubicBezTo>
                    <a:cubicBezTo>
                      <a:pt x="19" y="27"/>
                      <a:pt x="5" y="21"/>
                      <a:pt x="5" y="21"/>
                    </a:cubicBezTo>
                    <a:cubicBezTo>
                      <a:pt x="5" y="21"/>
                      <a:pt x="0" y="14"/>
                      <a:pt x="7" y="12"/>
                    </a:cubicBezTo>
                    <a:cubicBezTo>
                      <a:pt x="14" y="10"/>
                      <a:pt x="26" y="9"/>
                      <a:pt x="44" y="9"/>
                    </a:cubicBezTo>
                    <a:cubicBezTo>
                      <a:pt x="62" y="9"/>
                      <a:pt x="78" y="10"/>
                      <a:pt x="91" y="12"/>
                    </a:cubicBezTo>
                    <a:cubicBezTo>
                      <a:pt x="92" y="12"/>
                      <a:pt x="92" y="12"/>
                      <a:pt x="92" y="12"/>
                    </a:cubicBezTo>
                    <a:cubicBezTo>
                      <a:pt x="84" y="8"/>
                      <a:pt x="84" y="8"/>
                      <a:pt x="84" y="8"/>
                    </a:cubicBezTo>
                    <a:cubicBezTo>
                      <a:pt x="72" y="0"/>
                      <a:pt x="72" y="0"/>
                      <a:pt x="72" y="0"/>
                    </a:cubicBezTo>
                    <a:cubicBezTo>
                      <a:pt x="82" y="0"/>
                      <a:pt x="92" y="0"/>
                      <a:pt x="102" y="0"/>
                    </a:cubicBezTo>
                    <a:cubicBezTo>
                      <a:pt x="118" y="11"/>
                      <a:pt x="133" y="22"/>
                      <a:pt x="149" y="32"/>
                    </a:cubicBezTo>
                    <a:cubicBezTo>
                      <a:pt x="141" y="32"/>
                      <a:pt x="133" y="32"/>
                      <a:pt x="126" y="32"/>
                    </a:cubicBezTo>
                    <a:cubicBezTo>
                      <a:pt x="116" y="29"/>
                      <a:pt x="116" y="29"/>
                      <a:pt x="116" y="29"/>
                    </a:cubicBezTo>
                    <a:cubicBezTo>
                      <a:pt x="115" y="29"/>
                      <a:pt x="115" y="29"/>
                      <a:pt x="115" y="29"/>
                    </a:cubicBezTo>
                    <a:cubicBezTo>
                      <a:pt x="108" y="31"/>
                      <a:pt x="96" y="33"/>
                      <a:pt x="77" y="33"/>
                    </a:cubicBezTo>
                    <a:close/>
                    <a:moveTo>
                      <a:pt x="80" y="29"/>
                    </a:moveTo>
                    <a:cubicBezTo>
                      <a:pt x="92" y="29"/>
                      <a:pt x="104" y="27"/>
                      <a:pt x="104" y="27"/>
                    </a:cubicBezTo>
                    <a:cubicBezTo>
                      <a:pt x="105" y="22"/>
                      <a:pt x="105" y="22"/>
                      <a:pt x="105" y="22"/>
                    </a:cubicBezTo>
                    <a:cubicBezTo>
                      <a:pt x="104" y="21"/>
                      <a:pt x="104" y="21"/>
                      <a:pt x="104" y="21"/>
                    </a:cubicBezTo>
                    <a:cubicBezTo>
                      <a:pt x="104" y="21"/>
                      <a:pt x="94" y="16"/>
                      <a:pt x="86" y="15"/>
                    </a:cubicBezTo>
                    <a:cubicBezTo>
                      <a:pt x="79" y="13"/>
                      <a:pt x="69" y="13"/>
                      <a:pt x="57" y="13"/>
                    </a:cubicBezTo>
                    <a:cubicBezTo>
                      <a:pt x="46" y="13"/>
                      <a:pt x="36" y="15"/>
                      <a:pt x="36" y="15"/>
                    </a:cubicBezTo>
                    <a:cubicBezTo>
                      <a:pt x="36" y="21"/>
                      <a:pt x="36" y="21"/>
                      <a:pt x="36" y="21"/>
                    </a:cubicBezTo>
                    <a:cubicBezTo>
                      <a:pt x="36" y="21"/>
                      <a:pt x="45" y="26"/>
                      <a:pt x="52" y="27"/>
                    </a:cubicBezTo>
                    <a:cubicBezTo>
                      <a:pt x="60" y="28"/>
                      <a:pt x="69" y="29"/>
                      <a:pt x="80" y="29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0" name="Freeform 426"/>
              <p:cNvSpPr>
                <a:spLocks noEditPoints="1"/>
              </p:cNvSpPr>
              <p:nvPr/>
            </p:nvSpPr>
            <p:spPr bwMode="auto">
              <a:xfrm>
                <a:off x="40508238" y="1609726"/>
                <a:ext cx="511175" cy="90488"/>
              </a:xfrm>
              <a:custGeom>
                <a:avLst/>
                <a:gdLst>
                  <a:gd name="T0" fmla="*/ 91 w 136"/>
                  <a:gd name="T1" fmla="*/ 24 h 24"/>
                  <a:gd name="T2" fmla="*/ 35 w 136"/>
                  <a:gd name="T3" fmla="*/ 20 h 24"/>
                  <a:gd name="T4" fmla="*/ 4 w 136"/>
                  <a:gd name="T5" fmla="*/ 12 h 24"/>
                  <a:gd name="T6" fmla="*/ 9 w 136"/>
                  <a:gd name="T7" fmla="*/ 3 h 24"/>
                  <a:gd name="T8" fmla="*/ 51 w 136"/>
                  <a:gd name="T9" fmla="*/ 0 h 24"/>
                  <a:gd name="T10" fmla="*/ 98 w 136"/>
                  <a:gd name="T11" fmla="*/ 3 h 24"/>
                  <a:gd name="T12" fmla="*/ 126 w 136"/>
                  <a:gd name="T13" fmla="*/ 10 h 24"/>
                  <a:gd name="T14" fmla="*/ 129 w 136"/>
                  <a:gd name="T15" fmla="*/ 13 h 24"/>
                  <a:gd name="T16" fmla="*/ 36 w 136"/>
                  <a:gd name="T17" fmla="*/ 13 h 24"/>
                  <a:gd name="T18" fmla="*/ 55 w 136"/>
                  <a:gd name="T19" fmla="*/ 18 h 24"/>
                  <a:gd name="T20" fmla="*/ 87 w 136"/>
                  <a:gd name="T21" fmla="*/ 20 h 24"/>
                  <a:gd name="T22" fmla="*/ 109 w 136"/>
                  <a:gd name="T23" fmla="*/ 19 h 24"/>
                  <a:gd name="T24" fmla="*/ 130 w 136"/>
                  <a:gd name="T25" fmla="*/ 18 h 24"/>
                  <a:gd name="T26" fmla="*/ 136 w 136"/>
                  <a:gd name="T27" fmla="*/ 22 h 24"/>
                  <a:gd name="T28" fmla="*/ 116 w 136"/>
                  <a:gd name="T29" fmla="*/ 23 h 24"/>
                  <a:gd name="T30" fmla="*/ 91 w 136"/>
                  <a:gd name="T31" fmla="*/ 24 h 24"/>
                  <a:gd name="T32" fmla="*/ 56 w 136"/>
                  <a:gd name="T33" fmla="*/ 4 h 24"/>
                  <a:gd name="T34" fmla="*/ 36 w 136"/>
                  <a:gd name="T35" fmla="*/ 5 h 24"/>
                  <a:gd name="T36" fmla="*/ 32 w 136"/>
                  <a:gd name="T37" fmla="*/ 9 h 24"/>
                  <a:gd name="T38" fmla="*/ 95 w 136"/>
                  <a:gd name="T39" fmla="*/ 9 h 24"/>
                  <a:gd name="T40" fmla="*/ 80 w 136"/>
                  <a:gd name="T41" fmla="*/ 5 h 24"/>
                  <a:gd name="T42" fmla="*/ 56 w 136"/>
                  <a:gd name="T43" fmla="*/ 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6" h="24">
                    <a:moveTo>
                      <a:pt x="91" y="24"/>
                    </a:moveTo>
                    <a:cubicBezTo>
                      <a:pt x="69" y="24"/>
                      <a:pt x="51" y="23"/>
                      <a:pt x="35" y="20"/>
                    </a:cubicBezTo>
                    <a:cubicBezTo>
                      <a:pt x="20" y="18"/>
                      <a:pt x="4" y="12"/>
                      <a:pt x="4" y="12"/>
                    </a:cubicBezTo>
                    <a:cubicBezTo>
                      <a:pt x="4" y="12"/>
                      <a:pt x="0" y="5"/>
                      <a:pt x="9" y="3"/>
                    </a:cubicBezTo>
                    <a:cubicBezTo>
                      <a:pt x="17" y="1"/>
                      <a:pt x="31" y="0"/>
                      <a:pt x="51" y="0"/>
                    </a:cubicBezTo>
                    <a:cubicBezTo>
                      <a:pt x="69" y="0"/>
                      <a:pt x="85" y="1"/>
                      <a:pt x="98" y="3"/>
                    </a:cubicBezTo>
                    <a:cubicBezTo>
                      <a:pt x="112" y="4"/>
                      <a:pt x="126" y="10"/>
                      <a:pt x="126" y="10"/>
                    </a:cubicBezTo>
                    <a:cubicBezTo>
                      <a:pt x="129" y="13"/>
                      <a:pt x="129" y="13"/>
                      <a:pt x="129" y="13"/>
                    </a:cubicBezTo>
                    <a:cubicBezTo>
                      <a:pt x="98" y="13"/>
                      <a:pt x="67" y="13"/>
                      <a:pt x="36" y="13"/>
                    </a:cubicBezTo>
                    <a:cubicBezTo>
                      <a:pt x="36" y="13"/>
                      <a:pt x="46" y="17"/>
                      <a:pt x="55" y="18"/>
                    </a:cubicBezTo>
                    <a:cubicBezTo>
                      <a:pt x="63" y="19"/>
                      <a:pt x="74" y="20"/>
                      <a:pt x="87" y="20"/>
                    </a:cubicBezTo>
                    <a:cubicBezTo>
                      <a:pt x="95" y="20"/>
                      <a:pt x="103" y="20"/>
                      <a:pt x="109" y="19"/>
                    </a:cubicBezTo>
                    <a:cubicBezTo>
                      <a:pt x="116" y="19"/>
                      <a:pt x="123" y="19"/>
                      <a:pt x="130" y="18"/>
                    </a:cubicBezTo>
                    <a:cubicBezTo>
                      <a:pt x="136" y="22"/>
                      <a:pt x="136" y="22"/>
                      <a:pt x="136" y="22"/>
                    </a:cubicBezTo>
                    <a:cubicBezTo>
                      <a:pt x="130" y="23"/>
                      <a:pt x="123" y="23"/>
                      <a:pt x="116" y="23"/>
                    </a:cubicBezTo>
                    <a:cubicBezTo>
                      <a:pt x="109" y="23"/>
                      <a:pt x="101" y="24"/>
                      <a:pt x="91" y="24"/>
                    </a:cubicBezTo>
                    <a:close/>
                    <a:moveTo>
                      <a:pt x="56" y="4"/>
                    </a:moveTo>
                    <a:cubicBezTo>
                      <a:pt x="47" y="4"/>
                      <a:pt x="36" y="5"/>
                      <a:pt x="36" y="5"/>
                    </a:cubicBezTo>
                    <a:cubicBezTo>
                      <a:pt x="32" y="9"/>
                      <a:pt x="32" y="9"/>
                      <a:pt x="32" y="9"/>
                    </a:cubicBezTo>
                    <a:cubicBezTo>
                      <a:pt x="53" y="9"/>
                      <a:pt x="74" y="9"/>
                      <a:pt x="95" y="9"/>
                    </a:cubicBezTo>
                    <a:cubicBezTo>
                      <a:pt x="95" y="9"/>
                      <a:pt x="87" y="6"/>
                      <a:pt x="80" y="5"/>
                    </a:cubicBezTo>
                    <a:cubicBezTo>
                      <a:pt x="74" y="4"/>
                      <a:pt x="66" y="4"/>
                      <a:pt x="56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1" name="Freeform 427"/>
              <p:cNvSpPr>
                <a:spLocks/>
              </p:cNvSpPr>
              <p:nvPr/>
            </p:nvSpPr>
            <p:spPr bwMode="auto">
              <a:xfrm>
                <a:off x="41000363" y="1576388"/>
                <a:ext cx="288925" cy="119063"/>
              </a:xfrm>
              <a:custGeom>
                <a:avLst/>
                <a:gdLst>
                  <a:gd name="T0" fmla="*/ 77 w 77"/>
                  <a:gd name="T1" fmla="*/ 32 h 32"/>
                  <a:gd name="T2" fmla="*/ 48 w 77"/>
                  <a:gd name="T3" fmla="*/ 32 h 32"/>
                  <a:gd name="T4" fmla="*/ 0 w 77"/>
                  <a:gd name="T5" fmla="*/ 0 h 32"/>
                  <a:gd name="T6" fmla="*/ 30 w 77"/>
                  <a:gd name="T7" fmla="*/ 0 h 32"/>
                  <a:gd name="T8" fmla="*/ 77 w 77"/>
                  <a:gd name="T9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7" h="32">
                    <a:moveTo>
                      <a:pt x="77" y="32"/>
                    </a:moveTo>
                    <a:cubicBezTo>
                      <a:pt x="68" y="32"/>
                      <a:pt x="58" y="32"/>
                      <a:pt x="48" y="32"/>
                    </a:cubicBezTo>
                    <a:cubicBezTo>
                      <a:pt x="32" y="21"/>
                      <a:pt x="16" y="11"/>
                      <a:pt x="0" y="0"/>
                    </a:cubicBezTo>
                    <a:cubicBezTo>
                      <a:pt x="10" y="0"/>
                      <a:pt x="20" y="0"/>
                      <a:pt x="30" y="0"/>
                    </a:cubicBezTo>
                    <a:cubicBezTo>
                      <a:pt x="45" y="11"/>
                      <a:pt x="61" y="22"/>
                      <a:pt x="77" y="3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2" name="Freeform 428"/>
              <p:cNvSpPr>
                <a:spLocks noEditPoints="1"/>
              </p:cNvSpPr>
              <p:nvPr/>
            </p:nvSpPr>
            <p:spPr bwMode="auto">
              <a:xfrm>
                <a:off x="41341675" y="1609726"/>
                <a:ext cx="509588" cy="90488"/>
              </a:xfrm>
              <a:custGeom>
                <a:avLst/>
                <a:gdLst>
                  <a:gd name="T0" fmla="*/ 91 w 136"/>
                  <a:gd name="T1" fmla="*/ 24 h 24"/>
                  <a:gd name="T2" fmla="*/ 35 w 136"/>
                  <a:gd name="T3" fmla="*/ 20 h 24"/>
                  <a:gd name="T4" fmla="*/ 4 w 136"/>
                  <a:gd name="T5" fmla="*/ 12 h 24"/>
                  <a:gd name="T6" fmla="*/ 8 w 136"/>
                  <a:gd name="T7" fmla="*/ 3 h 24"/>
                  <a:gd name="T8" fmla="*/ 50 w 136"/>
                  <a:gd name="T9" fmla="*/ 0 h 24"/>
                  <a:gd name="T10" fmla="*/ 97 w 136"/>
                  <a:gd name="T11" fmla="*/ 3 h 24"/>
                  <a:gd name="T12" fmla="*/ 125 w 136"/>
                  <a:gd name="T13" fmla="*/ 10 h 24"/>
                  <a:gd name="T14" fmla="*/ 129 w 136"/>
                  <a:gd name="T15" fmla="*/ 13 h 24"/>
                  <a:gd name="T16" fmla="*/ 36 w 136"/>
                  <a:gd name="T17" fmla="*/ 13 h 24"/>
                  <a:gd name="T18" fmla="*/ 54 w 136"/>
                  <a:gd name="T19" fmla="*/ 18 h 24"/>
                  <a:gd name="T20" fmla="*/ 86 w 136"/>
                  <a:gd name="T21" fmla="*/ 20 h 24"/>
                  <a:gd name="T22" fmla="*/ 109 w 136"/>
                  <a:gd name="T23" fmla="*/ 19 h 24"/>
                  <a:gd name="T24" fmla="*/ 130 w 136"/>
                  <a:gd name="T25" fmla="*/ 18 h 24"/>
                  <a:gd name="T26" fmla="*/ 136 w 136"/>
                  <a:gd name="T27" fmla="*/ 22 h 24"/>
                  <a:gd name="T28" fmla="*/ 116 w 136"/>
                  <a:gd name="T29" fmla="*/ 23 h 24"/>
                  <a:gd name="T30" fmla="*/ 91 w 136"/>
                  <a:gd name="T31" fmla="*/ 24 h 24"/>
                  <a:gd name="T32" fmla="*/ 55 w 136"/>
                  <a:gd name="T33" fmla="*/ 4 h 24"/>
                  <a:gd name="T34" fmla="*/ 35 w 136"/>
                  <a:gd name="T35" fmla="*/ 5 h 24"/>
                  <a:gd name="T36" fmla="*/ 31 w 136"/>
                  <a:gd name="T37" fmla="*/ 9 h 24"/>
                  <a:gd name="T38" fmla="*/ 94 w 136"/>
                  <a:gd name="T39" fmla="*/ 9 h 24"/>
                  <a:gd name="T40" fmla="*/ 80 w 136"/>
                  <a:gd name="T41" fmla="*/ 5 h 24"/>
                  <a:gd name="T42" fmla="*/ 55 w 136"/>
                  <a:gd name="T43" fmla="*/ 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6" h="24">
                    <a:moveTo>
                      <a:pt x="91" y="24"/>
                    </a:moveTo>
                    <a:cubicBezTo>
                      <a:pt x="69" y="24"/>
                      <a:pt x="50" y="23"/>
                      <a:pt x="35" y="20"/>
                    </a:cubicBezTo>
                    <a:cubicBezTo>
                      <a:pt x="20" y="18"/>
                      <a:pt x="4" y="12"/>
                      <a:pt x="4" y="12"/>
                    </a:cubicBezTo>
                    <a:cubicBezTo>
                      <a:pt x="4" y="12"/>
                      <a:pt x="0" y="5"/>
                      <a:pt x="8" y="3"/>
                    </a:cubicBezTo>
                    <a:cubicBezTo>
                      <a:pt x="16" y="1"/>
                      <a:pt x="30" y="0"/>
                      <a:pt x="50" y="0"/>
                    </a:cubicBezTo>
                    <a:cubicBezTo>
                      <a:pt x="68" y="0"/>
                      <a:pt x="84" y="1"/>
                      <a:pt x="97" y="3"/>
                    </a:cubicBezTo>
                    <a:cubicBezTo>
                      <a:pt x="111" y="4"/>
                      <a:pt x="125" y="10"/>
                      <a:pt x="125" y="10"/>
                    </a:cubicBezTo>
                    <a:cubicBezTo>
                      <a:pt x="129" y="13"/>
                      <a:pt x="129" y="13"/>
                      <a:pt x="129" y="13"/>
                    </a:cubicBezTo>
                    <a:cubicBezTo>
                      <a:pt x="98" y="13"/>
                      <a:pt x="67" y="13"/>
                      <a:pt x="36" y="13"/>
                    </a:cubicBezTo>
                    <a:cubicBezTo>
                      <a:pt x="36" y="13"/>
                      <a:pt x="46" y="17"/>
                      <a:pt x="54" y="18"/>
                    </a:cubicBezTo>
                    <a:cubicBezTo>
                      <a:pt x="63" y="19"/>
                      <a:pt x="74" y="20"/>
                      <a:pt x="86" y="20"/>
                    </a:cubicBezTo>
                    <a:cubicBezTo>
                      <a:pt x="95" y="20"/>
                      <a:pt x="102" y="20"/>
                      <a:pt x="109" y="19"/>
                    </a:cubicBezTo>
                    <a:cubicBezTo>
                      <a:pt x="115" y="19"/>
                      <a:pt x="123" y="19"/>
                      <a:pt x="130" y="18"/>
                    </a:cubicBezTo>
                    <a:cubicBezTo>
                      <a:pt x="136" y="22"/>
                      <a:pt x="136" y="22"/>
                      <a:pt x="136" y="22"/>
                    </a:cubicBezTo>
                    <a:cubicBezTo>
                      <a:pt x="130" y="23"/>
                      <a:pt x="123" y="23"/>
                      <a:pt x="116" y="23"/>
                    </a:cubicBezTo>
                    <a:cubicBezTo>
                      <a:pt x="109" y="23"/>
                      <a:pt x="100" y="24"/>
                      <a:pt x="91" y="24"/>
                    </a:cubicBezTo>
                    <a:close/>
                    <a:moveTo>
                      <a:pt x="55" y="4"/>
                    </a:moveTo>
                    <a:cubicBezTo>
                      <a:pt x="46" y="4"/>
                      <a:pt x="35" y="5"/>
                      <a:pt x="35" y="5"/>
                    </a:cubicBezTo>
                    <a:cubicBezTo>
                      <a:pt x="31" y="9"/>
                      <a:pt x="31" y="9"/>
                      <a:pt x="31" y="9"/>
                    </a:cubicBezTo>
                    <a:cubicBezTo>
                      <a:pt x="52" y="9"/>
                      <a:pt x="73" y="9"/>
                      <a:pt x="94" y="9"/>
                    </a:cubicBezTo>
                    <a:cubicBezTo>
                      <a:pt x="94" y="9"/>
                      <a:pt x="86" y="6"/>
                      <a:pt x="80" y="5"/>
                    </a:cubicBezTo>
                    <a:cubicBezTo>
                      <a:pt x="73" y="4"/>
                      <a:pt x="65" y="4"/>
                      <a:pt x="55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3" name="Freeform 429"/>
              <p:cNvSpPr>
                <a:spLocks/>
              </p:cNvSpPr>
              <p:nvPr/>
            </p:nvSpPr>
            <p:spPr bwMode="auto">
              <a:xfrm>
                <a:off x="41829038" y="1590676"/>
                <a:ext cx="457200" cy="109538"/>
              </a:xfrm>
              <a:custGeom>
                <a:avLst/>
                <a:gdLst>
                  <a:gd name="T0" fmla="*/ 95 w 122"/>
                  <a:gd name="T1" fmla="*/ 25 h 29"/>
                  <a:gd name="T2" fmla="*/ 116 w 122"/>
                  <a:gd name="T3" fmla="*/ 24 h 29"/>
                  <a:gd name="T4" fmla="*/ 122 w 122"/>
                  <a:gd name="T5" fmla="*/ 28 h 29"/>
                  <a:gd name="T6" fmla="*/ 110 w 122"/>
                  <a:gd name="T7" fmla="*/ 28 h 29"/>
                  <a:gd name="T8" fmla="*/ 94 w 122"/>
                  <a:gd name="T9" fmla="*/ 29 h 29"/>
                  <a:gd name="T10" fmla="*/ 41 w 122"/>
                  <a:gd name="T11" fmla="*/ 21 h 29"/>
                  <a:gd name="T12" fmla="*/ 22 w 122"/>
                  <a:gd name="T13" fmla="*/ 9 h 29"/>
                  <a:gd name="T14" fmla="*/ 3 w 122"/>
                  <a:gd name="T15" fmla="*/ 9 h 29"/>
                  <a:gd name="T16" fmla="*/ 0 w 122"/>
                  <a:gd name="T17" fmla="*/ 7 h 29"/>
                  <a:gd name="T18" fmla="*/ 17 w 122"/>
                  <a:gd name="T19" fmla="*/ 5 h 29"/>
                  <a:gd name="T20" fmla="*/ 20 w 122"/>
                  <a:gd name="T21" fmla="*/ 0 h 29"/>
                  <a:gd name="T22" fmla="*/ 38 w 122"/>
                  <a:gd name="T23" fmla="*/ 0 h 29"/>
                  <a:gd name="T24" fmla="*/ 46 w 122"/>
                  <a:gd name="T25" fmla="*/ 5 h 29"/>
                  <a:gd name="T26" fmla="*/ 86 w 122"/>
                  <a:gd name="T27" fmla="*/ 5 h 29"/>
                  <a:gd name="T28" fmla="*/ 92 w 122"/>
                  <a:gd name="T29" fmla="*/ 9 h 29"/>
                  <a:gd name="T30" fmla="*/ 52 w 122"/>
                  <a:gd name="T31" fmla="*/ 9 h 29"/>
                  <a:gd name="T32" fmla="*/ 70 w 122"/>
                  <a:gd name="T33" fmla="*/ 21 h 29"/>
                  <a:gd name="T34" fmla="*/ 80 w 122"/>
                  <a:gd name="T35" fmla="*/ 24 h 29"/>
                  <a:gd name="T36" fmla="*/ 95 w 122"/>
                  <a:gd name="T37" fmla="*/ 25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22" h="29">
                    <a:moveTo>
                      <a:pt x="95" y="25"/>
                    </a:moveTo>
                    <a:cubicBezTo>
                      <a:pt x="102" y="25"/>
                      <a:pt x="109" y="24"/>
                      <a:pt x="116" y="24"/>
                    </a:cubicBezTo>
                    <a:cubicBezTo>
                      <a:pt x="122" y="28"/>
                      <a:pt x="122" y="28"/>
                      <a:pt x="122" y="28"/>
                    </a:cubicBezTo>
                    <a:cubicBezTo>
                      <a:pt x="110" y="28"/>
                      <a:pt x="110" y="28"/>
                      <a:pt x="110" y="28"/>
                    </a:cubicBezTo>
                    <a:cubicBezTo>
                      <a:pt x="94" y="29"/>
                      <a:pt x="94" y="29"/>
                      <a:pt x="94" y="29"/>
                    </a:cubicBezTo>
                    <a:cubicBezTo>
                      <a:pt x="66" y="29"/>
                      <a:pt x="48" y="26"/>
                      <a:pt x="41" y="21"/>
                    </a:cubicBezTo>
                    <a:cubicBezTo>
                      <a:pt x="34" y="17"/>
                      <a:pt x="28" y="13"/>
                      <a:pt x="22" y="9"/>
                    </a:cubicBezTo>
                    <a:cubicBezTo>
                      <a:pt x="16" y="9"/>
                      <a:pt x="9" y="9"/>
                      <a:pt x="3" y="9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6" y="0"/>
                      <a:pt x="32" y="0"/>
                      <a:pt x="38" y="0"/>
                    </a:cubicBezTo>
                    <a:cubicBezTo>
                      <a:pt x="46" y="5"/>
                      <a:pt x="46" y="5"/>
                      <a:pt x="46" y="5"/>
                    </a:cubicBezTo>
                    <a:cubicBezTo>
                      <a:pt x="59" y="5"/>
                      <a:pt x="73" y="5"/>
                      <a:pt x="86" y="5"/>
                    </a:cubicBezTo>
                    <a:cubicBezTo>
                      <a:pt x="92" y="9"/>
                      <a:pt x="92" y="9"/>
                      <a:pt x="92" y="9"/>
                    </a:cubicBezTo>
                    <a:cubicBezTo>
                      <a:pt x="78" y="9"/>
                      <a:pt x="65" y="9"/>
                      <a:pt x="52" y="9"/>
                    </a:cubicBezTo>
                    <a:cubicBezTo>
                      <a:pt x="58" y="13"/>
                      <a:pt x="64" y="17"/>
                      <a:pt x="70" y="21"/>
                    </a:cubicBezTo>
                    <a:cubicBezTo>
                      <a:pt x="80" y="24"/>
                      <a:pt x="80" y="24"/>
                      <a:pt x="80" y="24"/>
                    </a:cubicBezTo>
                    <a:lnTo>
                      <a:pt x="95" y="25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4" name="Freeform 430"/>
              <p:cNvSpPr>
                <a:spLocks noEditPoints="1"/>
              </p:cNvSpPr>
              <p:nvPr/>
            </p:nvSpPr>
            <p:spPr bwMode="auto">
              <a:xfrm>
                <a:off x="42279888" y="1609726"/>
                <a:ext cx="512763" cy="90488"/>
              </a:xfrm>
              <a:custGeom>
                <a:avLst/>
                <a:gdLst>
                  <a:gd name="T0" fmla="*/ 92 w 137"/>
                  <a:gd name="T1" fmla="*/ 24 h 24"/>
                  <a:gd name="T2" fmla="*/ 36 w 137"/>
                  <a:gd name="T3" fmla="*/ 20 h 24"/>
                  <a:gd name="T4" fmla="*/ 5 w 137"/>
                  <a:gd name="T5" fmla="*/ 12 h 24"/>
                  <a:gd name="T6" fmla="*/ 8 w 137"/>
                  <a:gd name="T7" fmla="*/ 3 h 24"/>
                  <a:gd name="T8" fmla="*/ 50 w 137"/>
                  <a:gd name="T9" fmla="*/ 0 h 24"/>
                  <a:gd name="T10" fmla="*/ 98 w 137"/>
                  <a:gd name="T11" fmla="*/ 3 h 24"/>
                  <a:gd name="T12" fmla="*/ 126 w 137"/>
                  <a:gd name="T13" fmla="*/ 10 h 24"/>
                  <a:gd name="T14" fmla="*/ 130 w 137"/>
                  <a:gd name="T15" fmla="*/ 13 h 24"/>
                  <a:gd name="T16" fmla="*/ 37 w 137"/>
                  <a:gd name="T17" fmla="*/ 13 h 24"/>
                  <a:gd name="T18" fmla="*/ 55 w 137"/>
                  <a:gd name="T19" fmla="*/ 18 h 24"/>
                  <a:gd name="T20" fmla="*/ 87 w 137"/>
                  <a:gd name="T21" fmla="*/ 20 h 24"/>
                  <a:gd name="T22" fmla="*/ 110 w 137"/>
                  <a:gd name="T23" fmla="*/ 19 h 24"/>
                  <a:gd name="T24" fmla="*/ 131 w 137"/>
                  <a:gd name="T25" fmla="*/ 18 h 24"/>
                  <a:gd name="T26" fmla="*/ 137 w 137"/>
                  <a:gd name="T27" fmla="*/ 22 h 24"/>
                  <a:gd name="T28" fmla="*/ 117 w 137"/>
                  <a:gd name="T29" fmla="*/ 23 h 24"/>
                  <a:gd name="T30" fmla="*/ 92 w 137"/>
                  <a:gd name="T31" fmla="*/ 24 h 24"/>
                  <a:gd name="T32" fmla="*/ 56 w 137"/>
                  <a:gd name="T33" fmla="*/ 4 h 24"/>
                  <a:gd name="T34" fmla="*/ 35 w 137"/>
                  <a:gd name="T35" fmla="*/ 5 h 24"/>
                  <a:gd name="T36" fmla="*/ 32 w 137"/>
                  <a:gd name="T37" fmla="*/ 9 h 24"/>
                  <a:gd name="T38" fmla="*/ 95 w 137"/>
                  <a:gd name="T39" fmla="*/ 9 h 24"/>
                  <a:gd name="T40" fmla="*/ 80 w 137"/>
                  <a:gd name="T41" fmla="*/ 5 h 24"/>
                  <a:gd name="T42" fmla="*/ 56 w 137"/>
                  <a:gd name="T43" fmla="*/ 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7" h="24">
                    <a:moveTo>
                      <a:pt x="92" y="24"/>
                    </a:moveTo>
                    <a:cubicBezTo>
                      <a:pt x="70" y="24"/>
                      <a:pt x="52" y="23"/>
                      <a:pt x="36" y="20"/>
                    </a:cubicBezTo>
                    <a:cubicBezTo>
                      <a:pt x="21" y="18"/>
                      <a:pt x="5" y="12"/>
                      <a:pt x="5" y="12"/>
                    </a:cubicBezTo>
                    <a:cubicBezTo>
                      <a:pt x="5" y="12"/>
                      <a:pt x="0" y="5"/>
                      <a:pt x="8" y="3"/>
                    </a:cubicBezTo>
                    <a:cubicBezTo>
                      <a:pt x="16" y="1"/>
                      <a:pt x="30" y="0"/>
                      <a:pt x="50" y="0"/>
                    </a:cubicBezTo>
                    <a:cubicBezTo>
                      <a:pt x="69" y="0"/>
                      <a:pt x="84" y="1"/>
                      <a:pt x="98" y="3"/>
                    </a:cubicBezTo>
                    <a:cubicBezTo>
                      <a:pt x="111" y="4"/>
                      <a:pt x="126" y="10"/>
                      <a:pt x="126" y="10"/>
                    </a:cubicBezTo>
                    <a:cubicBezTo>
                      <a:pt x="130" y="13"/>
                      <a:pt x="130" y="13"/>
                      <a:pt x="130" y="13"/>
                    </a:cubicBezTo>
                    <a:cubicBezTo>
                      <a:pt x="99" y="13"/>
                      <a:pt x="68" y="13"/>
                      <a:pt x="37" y="13"/>
                    </a:cubicBezTo>
                    <a:cubicBezTo>
                      <a:pt x="37" y="13"/>
                      <a:pt x="47" y="17"/>
                      <a:pt x="55" y="18"/>
                    </a:cubicBezTo>
                    <a:cubicBezTo>
                      <a:pt x="64" y="19"/>
                      <a:pt x="75" y="20"/>
                      <a:pt x="87" y="20"/>
                    </a:cubicBezTo>
                    <a:cubicBezTo>
                      <a:pt x="96" y="20"/>
                      <a:pt x="103" y="20"/>
                      <a:pt x="110" y="19"/>
                    </a:cubicBezTo>
                    <a:cubicBezTo>
                      <a:pt x="117" y="19"/>
                      <a:pt x="124" y="19"/>
                      <a:pt x="131" y="18"/>
                    </a:cubicBezTo>
                    <a:cubicBezTo>
                      <a:pt x="137" y="22"/>
                      <a:pt x="137" y="22"/>
                      <a:pt x="137" y="22"/>
                    </a:cubicBezTo>
                    <a:cubicBezTo>
                      <a:pt x="131" y="23"/>
                      <a:pt x="124" y="23"/>
                      <a:pt x="117" y="23"/>
                    </a:cubicBezTo>
                    <a:cubicBezTo>
                      <a:pt x="110" y="23"/>
                      <a:pt x="102" y="24"/>
                      <a:pt x="92" y="24"/>
                    </a:cubicBezTo>
                    <a:close/>
                    <a:moveTo>
                      <a:pt x="56" y="4"/>
                    </a:moveTo>
                    <a:cubicBezTo>
                      <a:pt x="46" y="4"/>
                      <a:pt x="35" y="5"/>
                      <a:pt x="35" y="5"/>
                    </a:cubicBezTo>
                    <a:cubicBezTo>
                      <a:pt x="32" y="9"/>
                      <a:pt x="32" y="9"/>
                      <a:pt x="32" y="9"/>
                    </a:cubicBezTo>
                    <a:cubicBezTo>
                      <a:pt x="53" y="9"/>
                      <a:pt x="74" y="9"/>
                      <a:pt x="95" y="9"/>
                    </a:cubicBezTo>
                    <a:cubicBezTo>
                      <a:pt x="95" y="9"/>
                      <a:pt x="87" y="6"/>
                      <a:pt x="80" y="5"/>
                    </a:cubicBezTo>
                    <a:cubicBezTo>
                      <a:pt x="73" y="4"/>
                      <a:pt x="65" y="4"/>
                      <a:pt x="56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5" name="Freeform 431"/>
              <p:cNvSpPr>
                <a:spLocks/>
              </p:cNvSpPr>
              <p:nvPr/>
            </p:nvSpPr>
            <p:spPr bwMode="auto">
              <a:xfrm>
                <a:off x="42437050" y="3448051"/>
                <a:ext cx="363538" cy="104775"/>
              </a:xfrm>
              <a:custGeom>
                <a:avLst/>
                <a:gdLst>
                  <a:gd name="T0" fmla="*/ 76 w 97"/>
                  <a:gd name="T1" fmla="*/ 0 h 28"/>
                  <a:gd name="T2" fmla="*/ 92 w 97"/>
                  <a:gd name="T3" fmla="*/ 0 h 28"/>
                  <a:gd name="T4" fmla="*/ 97 w 97"/>
                  <a:gd name="T5" fmla="*/ 6 h 28"/>
                  <a:gd name="T6" fmla="*/ 82 w 97"/>
                  <a:gd name="T7" fmla="*/ 5 h 28"/>
                  <a:gd name="T8" fmla="*/ 54 w 97"/>
                  <a:gd name="T9" fmla="*/ 8 h 28"/>
                  <a:gd name="T10" fmla="*/ 51 w 97"/>
                  <a:gd name="T11" fmla="*/ 14 h 28"/>
                  <a:gd name="T12" fmla="*/ 71 w 97"/>
                  <a:gd name="T13" fmla="*/ 28 h 28"/>
                  <a:gd name="T14" fmla="*/ 39 w 97"/>
                  <a:gd name="T15" fmla="*/ 28 h 28"/>
                  <a:gd name="T16" fmla="*/ 0 w 97"/>
                  <a:gd name="T17" fmla="*/ 1 h 28"/>
                  <a:gd name="T18" fmla="*/ 26 w 97"/>
                  <a:gd name="T19" fmla="*/ 1 h 28"/>
                  <a:gd name="T20" fmla="*/ 36 w 97"/>
                  <a:gd name="T21" fmla="*/ 5 h 28"/>
                  <a:gd name="T22" fmla="*/ 38 w 97"/>
                  <a:gd name="T23" fmla="*/ 5 h 28"/>
                  <a:gd name="T24" fmla="*/ 52 w 97"/>
                  <a:gd name="T25" fmla="*/ 2 h 28"/>
                  <a:gd name="T26" fmla="*/ 76 w 97"/>
                  <a:gd name="T27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7" h="28">
                    <a:moveTo>
                      <a:pt x="76" y="0"/>
                    </a:moveTo>
                    <a:cubicBezTo>
                      <a:pt x="83" y="0"/>
                      <a:pt x="92" y="0"/>
                      <a:pt x="92" y="0"/>
                    </a:cubicBezTo>
                    <a:cubicBezTo>
                      <a:pt x="97" y="6"/>
                      <a:pt x="97" y="6"/>
                      <a:pt x="97" y="6"/>
                    </a:cubicBezTo>
                    <a:cubicBezTo>
                      <a:pt x="82" y="5"/>
                      <a:pt x="82" y="5"/>
                      <a:pt x="82" y="5"/>
                    </a:cubicBezTo>
                    <a:cubicBezTo>
                      <a:pt x="69" y="5"/>
                      <a:pt x="54" y="8"/>
                      <a:pt x="54" y="8"/>
                    </a:cubicBezTo>
                    <a:cubicBezTo>
                      <a:pt x="51" y="14"/>
                      <a:pt x="51" y="14"/>
                      <a:pt x="51" y="14"/>
                    </a:cubicBezTo>
                    <a:cubicBezTo>
                      <a:pt x="57" y="18"/>
                      <a:pt x="64" y="23"/>
                      <a:pt x="71" y="28"/>
                    </a:cubicBezTo>
                    <a:cubicBezTo>
                      <a:pt x="60" y="28"/>
                      <a:pt x="49" y="28"/>
                      <a:pt x="39" y="28"/>
                    </a:cubicBezTo>
                    <a:cubicBezTo>
                      <a:pt x="26" y="19"/>
                      <a:pt x="13" y="9"/>
                      <a:pt x="0" y="1"/>
                    </a:cubicBezTo>
                    <a:cubicBezTo>
                      <a:pt x="9" y="1"/>
                      <a:pt x="17" y="1"/>
                      <a:pt x="26" y="1"/>
                    </a:cubicBezTo>
                    <a:cubicBezTo>
                      <a:pt x="36" y="5"/>
                      <a:pt x="36" y="5"/>
                      <a:pt x="36" y="5"/>
                    </a:cubicBezTo>
                    <a:cubicBezTo>
                      <a:pt x="38" y="5"/>
                      <a:pt x="38" y="5"/>
                      <a:pt x="38" y="5"/>
                    </a:cubicBezTo>
                    <a:cubicBezTo>
                      <a:pt x="38" y="5"/>
                      <a:pt x="45" y="3"/>
                      <a:pt x="52" y="2"/>
                    </a:cubicBezTo>
                    <a:cubicBezTo>
                      <a:pt x="59" y="1"/>
                      <a:pt x="67" y="0"/>
                      <a:pt x="7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6" name="Freeform 432"/>
              <p:cNvSpPr>
                <a:spLocks noEditPoints="1"/>
              </p:cNvSpPr>
              <p:nvPr/>
            </p:nvSpPr>
            <p:spPr bwMode="auto">
              <a:xfrm>
                <a:off x="42905363" y="3448051"/>
                <a:ext cx="558800" cy="104775"/>
              </a:xfrm>
              <a:custGeom>
                <a:avLst/>
                <a:gdLst>
                  <a:gd name="T0" fmla="*/ 101 w 149"/>
                  <a:gd name="T1" fmla="*/ 28 h 28"/>
                  <a:gd name="T2" fmla="*/ 40 w 149"/>
                  <a:gd name="T3" fmla="*/ 24 h 28"/>
                  <a:gd name="T4" fmla="*/ 6 w 149"/>
                  <a:gd name="T5" fmla="*/ 14 h 28"/>
                  <a:gd name="T6" fmla="*/ 10 w 149"/>
                  <a:gd name="T7" fmla="*/ 4 h 28"/>
                  <a:gd name="T8" fmla="*/ 55 w 149"/>
                  <a:gd name="T9" fmla="*/ 0 h 28"/>
                  <a:gd name="T10" fmla="*/ 107 w 149"/>
                  <a:gd name="T11" fmla="*/ 3 h 28"/>
                  <a:gd name="T12" fmla="*/ 137 w 149"/>
                  <a:gd name="T13" fmla="*/ 12 h 28"/>
                  <a:gd name="T14" fmla="*/ 141 w 149"/>
                  <a:gd name="T15" fmla="*/ 15 h 28"/>
                  <a:gd name="T16" fmla="*/ 41 w 149"/>
                  <a:gd name="T17" fmla="*/ 15 h 28"/>
                  <a:gd name="T18" fmla="*/ 61 w 149"/>
                  <a:gd name="T19" fmla="*/ 21 h 28"/>
                  <a:gd name="T20" fmla="*/ 96 w 149"/>
                  <a:gd name="T21" fmla="*/ 23 h 28"/>
                  <a:gd name="T22" fmla="*/ 120 w 149"/>
                  <a:gd name="T23" fmla="*/ 23 h 28"/>
                  <a:gd name="T24" fmla="*/ 143 w 149"/>
                  <a:gd name="T25" fmla="*/ 21 h 28"/>
                  <a:gd name="T26" fmla="*/ 149 w 149"/>
                  <a:gd name="T27" fmla="*/ 26 h 28"/>
                  <a:gd name="T28" fmla="*/ 128 w 149"/>
                  <a:gd name="T29" fmla="*/ 28 h 28"/>
                  <a:gd name="T30" fmla="*/ 101 w 149"/>
                  <a:gd name="T31" fmla="*/ 28 h 28"/>
                  <a:gd name="T32" fmla="*/ 61 w 149"/>
                  <a:gd name="T33" fmla="*/ 4 h 28"/>
                  <a:gd name="T34" fmla="*/ 39 w 149"/>
                  <a:gd name="T35" fmla="*/ 6 h 28"/>
                  <a:gd name="T36" fmla="*/ 35 w 149"/>
                  <a:gd name="T37" fmla="*/ 11 h 28"/>
                  <a:gd name="T38" fmla="*/ 103 w 149"/>
                  <a:gd name="T39" fmla="*/ 11 h 28"/>
                  <a:gd name="T40" fmla="*/ 87 w 149"/>
                  <a:gd name="T41" fmla="*/ 6 h 28"/>
                  <a:gd name="T42" fmla="*/ 61 w 149"/>
                  <a:gd name="T43" fmla="*/ 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49" h="28">
                    <a:moveTo>
                      <a:pt x="101" y="28"/>
                    </a:moveTo>
                    <a:cubicBezTo>
                      <a:pt x="77" y="28"/>
                      <a:pt x="57" y="27"/>
                      <a:pt x="40" y="24"/>
                    </a:cubicBezTo>
                    <a:cubicBezTo>
                      <a:pt x="24" y="22"/>
                      <a:pt x="12" y="19"/>
                      <a:pt x="6" y="14"/>
                    </a:cubicBezTo>
                    <a:cubicBezTo>
                      <a:pt x="0" y="10"/>
                      <a:pt x="1" y="7"/>
                      <a:pt x="10" y="4"/>
                    </a:cubicBezTo>
                    <a:cubicBezTo>
                      <a:pt x="18" y="2"/>
                      <a:pt x="33" y="0"/>
                      <a:pt x="55" y="0"/>
                    </a:cubicBezTo>
                    <a:cubicBezTo>
                      <a:pt x="75" y="0"/>
                      <a:pt x="92" y="1"/>
                      <a:pt x="107" y="3"/>
                    </a:cubicBezTo>
                    <a:cubicBezTo>
                      <a:pt x="121" y="6"/>
                      <a:pt x="137" y="12"/>
                      <a:pt x="137" y="12"/>
                    </a:cubicBezTo>
                    <a:cubicBezTo>
                      <a:pt x="141" y="15"/>
                      <a:pt x="141" y="15"/>
                      <a:pt x="141" y="15"/>
                    </a:cubicBezTo>
                    <a:cubicBezTo>
                      <a:pt x="108" y="15"/>
                      <a:pt x="74" y="15"/>
                      <a:pt x="41" y="15"/>
                    </a:cubicBezTo>
                    <a:cubicBezTo>
                      <a:pt x="41" y="15"/>
                      <a:pt x="52" y="20"/>
                      <a:pt x="61" y="21"/>
                    </a:cubicBezTo>
                    <a:cubicBezTo>
                      <a:pt x="71" y="23"/>
                      <a:pt x="82" y="23"/>
                      <a:pt x="96" y="23"/>
                    </a:cubicBezTo>
                    <a:cubicBezTo>
                      <a:pt x="105" y="23"/>
                      <a:pt x="113" y="23"/>
                      <a:pt x="120" y="23"/>
                    </a:cubicBezTo>
                    <a:cubicBezTo>
                      <a:pt x="127" y="23"/>
                      <a:pt x="135" y="22"/>
                      <a:pt x="143" y="21"/>
                    </a:cubicBezTo>
                    <a:cubicBezTo>
                      <a:pt x="149" y="26"/>
                      <a:pt x="149" y="26"/>
                      <a:pt x="149" y="26"/>
                    </a:cubicBezTo>
                    <a:cubicBezTo>
                      <a:pt x="143" y="27"/>
                      <a:pt x="135" y="27"/>
                      <a:pt x="128" y="28"/>
                    </a:cubicBezTo>
                    <a:cubicBezTo>
                      <a:pt x="120" y="28"/>
                      <a:pt x="111" y="28"/>
                      <a:pt x="101" y="28"/>
                    </a:cubicBezTo>
                    <a:close/>
                    <a:moveTo>
                      <a:pt x="61" y="4"/>
                    </a:moveTo>
                    <a:cubicBezTo>
                      <a:pt x="51" y="4"/>
                      <a:pt x="39" y="6"/>
                      <a:pt x="39" y="6"/>
                    </a:cubicBezTo>
                    <a:cubicBezTo>
                      <a:pt x="35" y="11"/>
                      <a:pt x="35" y="11"/>
                      <a:pt x="35" y="11"/>
                    </a:cubicBezTo>
                    <a:cubicBezTo>
                      <a:pt x="58" y="11"/>
                      <a:pt x="81" y="11"/>
                      <a:pt x="103" y="11"/>
                    </a:cubicBezTo>
                    <a:cubicBezTo>
                      <a:pt x="103" y="11"/>
                      <a:pt x="95" y="8"/>
                      <a:pt x="87" y="6"/>
                    </a:cubicBezTo>
                    <a:cubicBezTo>
                      <a:pt x="80" y="5"/>
                      <a:pt x="71" y="4"/>
                      <a:pt x="61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7" name="Freeform 433"/>
              <p:cNvSpPr>
                <a:spLocks/>
              </p:cNvSpPr>
              <p:nvPr/>
            </p:nvSpPr>
            <p:spPr bwMode="auto">
              <a:xfrm>
                <a:off x="43434000" y="3429001"/>
                <a:ext cx="498475" cy="123825"/>
              </a:xfrm>
              <a:custGeom>
                <a:avLst/>
                <a:gdLst>
                  <a:gd name="T0" fmla="*/ 104 w 133"/>
                  <a:gd name="T1" fmla="*/ 28 h 33"/>
                  <a:gd name="T2" fmla="*/ 127 w 133"/>
                  <a:gd name="T3" fmla="*/ 28 h 33"/>
                  <a:gd name="T4" fmla="*/ 133 w 133"/>
                  <a:gd name="T5" fmla="*/ 32 h 33"/>
                  <a:gd name="T6" fmla="*/ 121 w 133"/>
                  <a:gd name="T7" fmla="*/ 33 h 33"/>
                  <a:gd name="T8" fmla="*/ 103 w 133"/>
                  <a:gd name="T9" fmla="*/ 33 h 33"/>
                  <a:gd name="T10" fmla="*/ 45 w 133"/>
                  <a:gd name="T11" fmla="*/ 24 h 33"/>
                  <a:gd name="T12" fmla="*/ 24 w 133"/>
                  <a:gd name="T13" fmla="*/ 10 h 33"/>
                  <a:gd name="T14" fmla="*/ 4 w 133"/>
                  <a:gd name="T15" fmla="*/ 10 h 33"/>
                  <a:gd name="T16" fmla="*/ 0 w 133"/>
                  <a:gd name="T17" fmla="*/ 8 h 33"/>
                  <a:gd name="T18" fmla="*/ 19 w 133"/>
                  <a:gd name="T19" fmla="*/ 5 h 33"/>
                  <a:gd name="T20" fmla="*/ 22 w 133"/>
                  <a:gd name="T21" fmla="*/ 0 h 33"/>
                  <a:gd name="T22" fmla="*/ 41 w 133"/>
                  <a:gd name="T23" fmla="*/ 0 h 33"/>
                  <a:gd name="T24" fmla="*/ 50 w 133"/>
                  <a:gd name="T25" fmla="*/ 6 h 33"/>
                  <a:gd name="T26" fmla="*/ 93 w 133"/>
                  <a:gd name="T27" fmla="*/ 6 h 33"/>
                  <a:gd name="T28" fmla="*/ 99 w 133"/>
                  <a:gd name="T29" fmla="*/ 10 h 33"/>
                  <a:gd name="T30" fmla="*/ 56 w 133"/>
                  <a:gd name="T31" fmla="*/ 10 h 33"/>
                  <a:gd name="T32" fmla="*/ 77 w 133"/>
                  <a:gd name="T33" fmla="*/ 24 h 33"/>
                  <a:gd name="T34" fmla="*/ 88 w 133"/>
                  <a:gd name="T35" fmla="*/ 27 h 33"/>
                  <a:gd name="T36" fmla="*/ 104 w 133"/>
                  <a:gd name="T37" fmla="*/ 28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3" h="33">
                    <a:moveTo>
                      <a:pt x="104" y="28"/>
                    </a:moveTo>
                    <a:cubicBezTo>
                      <a:pt x="112" y="28"/>
                      <a:pt x="120" y="28"/>
                      <a:pt x="127" y="28"/>
                    </a:cubicBezTo>
                    <a:cubicBezTo>
                      <a:pt x="133" y="32"/>
                      <a:pt x="133" y="32"/>
                      <a:pt x="133" y="32"/>
                    </a:cubicBezTo>
                    <a:cubicBezTo>
                      <a:pt x="121" y="33"/>
                      <a:pt x="121" y="33"/>
                      <a:pt x="121" y="33"/>
                    </a:cubicBezTo>
                    <a:cubicBezTo>
                      <a:pt x="103" y="33"/>
                      <a:pt x="103" y="33"/>
                      <a:pt x="103" y="33"/>
                    </a:cubicBezTo>
                    <a:cubicBezTo>
                      <a:pt x="73" y="33"/>
                      <a:pt x="54" y="30"/>
                      <a:pt x="45" y="24"/>
                    </a:cubicBezTo>
                    <a:cubicBezTo>
                      <a:pt x="38" y="20"/>
                      <a:pt x="31" y="15"/>
                      <a:pt x="24" y="10"/>
                    </a:cubicBezTo>
                    <a:cubicBezTo>
                      <a:pt x="17" y="10"/>
                      <a:pt x="11" y="10"/>
                      <a:pt x="4" y="10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6" y="7"/>
                      <a:pt x="13" y="6"/>
                      <a:pt x="19" y="5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28" y="0"/>
                      <a:pt x="35" y="0"/>
                      <a:pt x="41" y="0"/>
                    </a:cubicBezTo>
                    <a:cubicBezTo>
                      <a:pt x="50" y="6"/>
                      <a:pt x="50" y="6"/>
                      <a:pt x="50" y="6"/>
                    </a:cubicBezTo>
                    <a:cubicBezTo>
                      <a:pt x="64" y="6"/>
                      <a:pt x="79" y="6"/>
                      <a:pt x="93" y="6"/>
                    </a:cubicBezTo>
                    <a:cubicBezTo>
                      <a:pt x="99" y="10"/>
                      <a:pt x="99" y="10"/>
                      <a:pt x="99" y="10"/>
                    </a:cubicBezTo>
                    <a:cubicBezTo>
                      <a:pt x="85" y="10"/>
                      <a:pt x="71" y="10"/>
                      <a:pt x="56" y="10"/>
                    </a:cubicBezTo>
                    <a:cubicBezTo>
                      <a:pt x="63" y="15"/>
                      <a:pt x="71" y="20"/>
                      <a:pt x="77" y="24"/>
                    </a:cubicBezTo>
                    <a:cubicBezTo>
                      <a:pt x="88" y="27"/>
                      <a:pt x="88" y="27"/>
                      <a:pt x="88" y="27"/>
                    </a:cubicBezTo>
                    <a:cubicBezTo>
                      <a:pt x="88" y="27"/>
                      <a:pt x="98" y="28"/>
                      <a:pt x="104" y="28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8" name="Freeform 434"/>
              <p:cNvSpPr>
                <a:spLocks/>
              </p:cNvSpPr>
              <p:nvPr/>
            </p:nvSpPr>
            <p:spPr bwMode="auto">
              <a:xfrm>
                <a:off x="43895963" y="3451226"/>
                <a:ext cx="649288" cy="101600"/>
              </a:xfrm>
              <a:custGeom>
                <a:avLst/>
                <a:gdLst>
                  <a:gd name="T0" fmla="*/ 148 w 173"/>
                  <a:gd name="T1" fmla="*/ 27 h 27"/>
                  <a:gd name="T2" fmla="*/ 138 w 173"/>
                  <a:gd name="T3" fmla="*/ 23 h 27"/>
                  <a:gd name="T4" fmla="*/ 136 w 173"/>
                  <a:gd name="T5" fmla="*/ 23 h 27"/>
                  <a:gd name="T6" fmla="*/ 121 w 173"/>
                  <a:gd name="T7" fmla="*/ 26 h 27"/>
                  <a:gd name="T8" fmla="*/ 95 w 173"/>
                  <a:gd name="T9" fmla="*/ 27 h 27"/>
                  <a:gd name="T10" fmla="*/ 50 w 173"/>
                  <a:gd name="T11" fmla="*/ 24 h 27"/>
                  <a:gd name="T12" fmla="*/ 26 w 173"/>
                  <a:gd name="T13" fmla="*/ 17 h 27"/>
                  <a:gd name="T14" fmla="*/ 0 w 173"/>
                  <a:gd name="T15" fmla="*/ 0 h 27"/>
                  <a:gd name="T16" fmla="*/ 32 w 173"/>
                  <a:gd name="T17" fmla="*/ 0 h 27"/>
                  <a:gd name="T18" fmla="*/ 57 w 173"/>
                  <a:gd name="T19" fmla="*/ 16 h 27"/>
                  <a:gd name="T20" fmla="*/ 71 w 173"/>
                  <a:gd name="T21" fmla="*/ 21 h 27"/>
                  <a:gd name="T22" fmla="*/ 95 w 173"/>
                  <a:gd name="T23" fmla="*/ 22 h 27"/>
                  <a:gd name="T24" fmla="*/ 122 w 173"/>
                  <a:gd name="T25" fmla="*/ 20 h 27"/>
                  <a:gd name="T26" fmla="*/ 120 w 173"/>
                  <a:gd name="T27" fmla="*/ 13 h 27"/>
                  <a:gd name="T28" fmla="*/ 101 w 173"/>
                  <a:gd name="T29" fmla="*/ 0 h 27"/>
                  <a:gd name="T30" fmla="*/ 133 w 173"/>
                  <a:gd name="T31" fmla="*/ 0 h 27"/>
                  <a:gd name="T32" fmla="*/ 173 w 173"/>
                  <a:gd name="T33" fmla="*/ 27 h 27"/>
                  <a:gd name="T34" fmla="*/ 148 w 173"/>
                  <a:gd name="T35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73" h="27">
                    <a:moveTo>
                      <a:pt x="148" y="27"/>
                    </a:moveTo>
                    <a:cubicBezTo>
                      <a:pt x="138" y="23"/>
                      <a:pt x="138" y="23"/>
                      <a:pt x="138" y="23"/>
                    </a:cubicBezTo>
                    <a:cubicBezTo>
                      <a:pt x="136" y="23"/>
                      <a:pt x="136" y="23"/>
                      <a:pt x="136" y="23"/>
                    </a:cubicBezTo>
                    <a:cubicBezTo>
                      <a:pt x="136" y="23"/>
                      <a:pt x="129" y="25"/>
                      <a:pt x="121" y="26"/>
                    </a:cubicBezTo>
                    <a:cubicBezTo>
                      <a:pt x="114" y="27"/>
                      <a:pt x="106" y="27"/>
                      <a:pt x="95" y="27"/>
                    </a:cubicBezTo>
                    <a:cubicBezTo>
                      <a:pt x="77" y="27"/>
                      <a:pt x="62" y="26"/>
                      <a:pt x="50" y="24"/>
                    </a:cubicBezTo>
                    <a:cubicBezTo>
                      <a:pt x="39" y="23"/>
                      <a:pt x="26" y="17"/>
                      <a:pt x="26" y="17"/>
                    </a:cubicBezTo>
                    <a:cubicBezTo>
                      <a:pt x="17" y="11"/>
                      <a:pt x="9" y="6"/>
                      <a:pt x="0" y="0"/>
                    </a:cubicBezTo>
                    <a:cubicBezTo>
                      <a:pt x="11" y="0"/>
                      <a:pt x="21" y="0"/>
                      <a:pt x="32" y="0"/>
                    </a:cubicBezTo>
                    <a:cubicBezTo>
                      <a:pt x="41" y="5"/>
                      <a:pt x="49" y="10"/>
                      <a:pt x="57" y="16"/>
                    </a:cubicBezTo>
                    <a:cubicBezTo>
                      <a:pt x="71" y="21"/>
                      <a:pt x="71" y="21"/>
                      <a:pt x="71" y="21"/>
                    </a:cubicBezTo>
                    <a:cubicBezTo>
                      <a:pt x="77" y="22"/>
                      <a:pt x="85" y="22"/>
                      <a:pt x="95" y="22"/>
                    </a:cubicBezTo>
                    <a:cubicBezTo>
                      <a:pt x="109" y="22"/>
                      <a:pt x="122" y="20"/>
                      <a:pt x="122" y="20"/>
                    </a:cubicBezTo>
                    <a:cubicBezTo>
                      <a:pt x="120" y="13"/>
                      <a:pt x="120" y="13"/>
                      <a:pt x="120" y="13"/>
                    </a:cubicBezTo>
                    <a:cubicBezTo>
                      <a:pt x="114" y="9"/>
                      <a:pt x="107" y="4"/>
                      <a:pt x="101" y="0"/>
                    </a:cubicBezTo>
                    <a:cubicBezTo>
                      <a:pt x="111" y="0"/>
                      <a:pt x="122" y="0"/>
                      <a:pt x="133" y="0"/>
                    </a:cubicBezTo>
                    <a:cubicBezTo>
                      <a:pt x="146" y="9"/>
                      <a:pt x="159" y="18"/>
                      <a:pt x="173" y="27"/>
                    </a:cubicBezTo>
                    <a:cubicBezTo>
                      <a:pt x="164" y="27"/>
                      <a:pt x="156" y="27"/>
                      <a:pt x="148" y="27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9" name="Freeform 435"/>
              <p:cNvSpPr>
                <a:spLocks/>
              </p:cNvSpPr>
              <p:nvPr/>
            </p:nvSpPr>
            <p:spPr bwMode="auto">
              <a:xfrm>
                <a:off x="44562713" y="3448051"/>
                <a:ext cx="365125" cy="104775"/>
              </a:xfrm>
              <a:custGeom>
                <a:avLst/>
                <a:gdLst>
                  <a:gd name="T0" fmla="*/ 76 w 97"/>
                  <a:gd name="T1" fmla="*/ 0 h 28"/>
                  <a:gd name="T2" fmla="*/ 92 w 97"/>
                  <a:gd name="T3" fmla="*/ 0 h 28"/>
                  <a:gd name="T4" fmla="*/ 97 w 97"/>
                  <a:gd name="T5" fmla="*/ 6 h 28"/>
                  <a:gd name="T6" fmla="*/ 82 w 97"/>
                  <a:gd name="T7" fmla="*/ 5 h 28"/>
                  <a:gd name="T8" fmla="*/ 55 w 97"/>
                  <a:gd name="T9" fmla="*/ 8 h 28"/>
                  <a:gd name="T10" fmla="*/ 51 w 97"/>
                  <a:gd name="T11" fmla="*/ 14 h 28"/>
                  <a:gd name="T12" fmla="*/ 73 w 97"/>
                  <a:gd name="T13" fmla="*/ 28 h 28"/>
                  <a:gd name="T14" fmla="*/ 41 w 97"/>
                  <a:gd name="T15" fmla="*/ 28 h 28"/>
                  <a:gd name="T16" fmla="*/ 0 w 97"/>
                  <a:gd name="T17" fmla="*/ 1 h 28"/>
                  <a:gd name="T18" fmla="*/ 25 w 97"/>
                  <a:gd name="T19" fmla="*/ 1 h 28"/>
                  <a:gd name="T20" fmla="*/ 37 w 97"/>
                  <a:gd name="T21" fmla="*/ 5 h 28"/>
                  <a:gd name="T22" fmla="*/ 38 w 97"/>
                  <a:gd name="T23" fmla="*/ 5 h 28"/>
                  <a:gd name="T24" fmla="*/ 52 w 97"/>
                  <a:gd name="T25" fmla="*/ 2 h 28"/>
                  <a:gd name="T26" fmla="*/ 76 w 97"/>
                  <a:gd name="T27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7" h="28">
                    <a:moveTo>
                      <a:pt x="76" y="0"/>
                    </a:moveTo>
                    <a:cubicBezTo>
                      <a:pt x="82" y="0"/>
                      <a:pt x="92" y="0"/>
                      <a:pt x="92" y="0"/>
                    </a:cubicBezTo>
                    <a:cubicBezTo>
                      <a:pt x="97" y="6"/>
                      <a:pt x="97" y="6"/>
                      <a:pt x="97" y="6"/>
                    </a:cubicBezTo>
                    <a:cubicBezTo>
                      <a:pt x="82" y="5"/>
                      <a:pt x="82" y="5"/>
                      <a:pt x="82" y="5"/>
                    </a:cubicBezTo>
                    <a:cubicBezTo>
                      <a:pt x="70" y="5"/>
                      <a:pt x="55" y="8"/>
                      <a:pt x="55" y="8"/>
                    </a:cubicBezTo>
                    <a:cubicBezTo>
                      <a:pt x="51" y="14"/>
                      <a:pt x="51" y="14"/>
                      <a:pt x="51" y="14"/>
                    </a:cubicBezTo>
                    <a:cubicBezTo>
                      <a:pt x="58" y="18"/>
                      <a:pt x="66" y="23"/>
                      <a:pt x="73" y="28"/>
                    </a:cubicBezTo>
                    <a:cubicBezTo>
                      <a:pt x="62" y="28"/>
                      <a:pt x="51" y="28"/>
                      <a:pt x="41" y="28"/>
                    </a:cubicBezTo>
                    <a:cubicBezTo>
                      <a:pt x="27" y="19"/>
                      <a:pt x="14" y="9"/>
                      <a:pt x="0" y="1"/>
                    </a:cubicBezTo>
                    <a:cubicBezTo>
                      <a:pt x="9" y="1"/>
                      <a:pt x="17" y="1"/>
                      <a:pt x="25" y="1"/>
                    </a:cubicBezTo>
                    <a:cubicBezTo>
                      <a:pt x="37" y="5"/>
                      <a:pt x="37" y="5"/>
                      <a:pt x="37" y="5"/>
                    </a:cubicBezTo>
                    <a:cubicBezTo>
                      <a:pt x="38" y="5"/>
                      <a:pt x="38" y="5"/>
                      <a:pt x="38" y="5"/>
                    </a:cubicBezTo>
                    <a:cubicBezTo>
                      <a:pt x="38" y="5"/>
                      <a:pt x="45" y="3"/>
                      <a:pt x="52" y="2"/>
                    </a:cubicBezTo>
                    <a:cubicBezTo>
                      <a:pt x="59" y="1"/>
                      <a:pt x="67" y="0"/>
                      <a:pt x="7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0" name="Freeform 436"/>
              <p:cNvSpPr>
                <a:spLocks/>
              </p:cNvSpPr>
              <p:nvPr/>
            </p:nvSpPr>
            <p:spPr bwMode="auto">
              <a:xfrm>
                <a:off x="45013563" y="3448051"/>
                <a:ext cx="652463" cy="104775"/>
              </a:xfrm>
              <a:custGeom>
                <a:avLst/>
                <a:gdLst>
                  <a:gd name="T0" fmla="*/ 174 w 174"/>
                  <a:gd name="T1" fmla="*/ 28 h 28"/>
                  <a:gd name="T2" fmla="*/ 142 w 174"/>
                  <a:gd name="T3" fmla="*/ 28 h 28"/>
                  <a:gd name="T4" fmla="*/ 116 w 174"/>
                  <a:gd name="T5" fmla="*/ 11 h 28"/>
                  <a:gd name="T6" fmla="*/ 102 w 174"/>
                  <a:gd name="T7" fmla="*/ 6 h 28"/>
                  <a:gd name="T8" fmla="*/ 78 w 174"/>
                  <a:gd name="T9" fmla="*/ 5 h 28"/>
                  <a:gd name="T10" fmla="*/ 51 w 174"/>
                  <a:gd name="T11" fmla="*/ 7 h 28"/>
                  <a:gd name="T12" fmla="*/ 53 w 174"/>
                  <a:gd name="T13" fmla="*/ 14 h 28"/>
                  <a:gd name="T14" fmla="*/ 73 w 174"/>
                  <a:gd name="T15" fmla="*/ 28 h 28"/>
                  <a:gd name="T16" fmla="*/ 41 w 174"/>
                  <a:gd name="T17" fmla="*/ 28 h 28"/>
                  <a:gd name="T18" fmla="*/ 0 w 174"/>
                  <a:gd name="T19" fmla="*/ 1 h 28"/>
                  <a:gd name="T20" fmla="*/ 25 w 174"/>
                  <a:gd name="T21" fmla="*/ 1 h 28"/>
                  <a:gd name="T22" fmla="*/ 35 w 174"/>
                  <a:gd name="T23" fmla="*/ 4 h 28"/>
                  <a:gd name="T24" fmla="*/ 37 w 174"/>
                  <a:gd name="T25" fmla="*/ 4 h 28"/>
                  <a:gd name="T26" fmla="*/ 52 w 174"/>
                  <a:gd name="T27" fmla="*/ 1 h 28"/>
                  <a:gd name="T28" fmla="*/ 78 w 174"/>
                  <a:gd name="T29" fmla="*/ 0 h 28"/>
                  <a:gd name="T30" fmla="*/ 147 w 174"/>
                  <a:gd name="T31" fmla="*/ 10 h 28"/>
                  <a:gd name="T32" fmla="*/ 174 w 174"/>
                  <a:gd name="T33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74" h="28">
                    <a:moveTo>
                      <a:pt x="174" y="28"/>
                    </a:moveTo>
                    <a:cubicBezTo>
                      <a:pt x="163" y="28"/>
                      <a:pt x="153" y="28"/>
                      <a:pt x="142" y="28"/>
                    </a:cubicBezTo>
                    <a:cubicBezTo>
                      <a:pt x="133" y="22"/>
                      <a:pt x="125" y="16"/>
                      <a:pt x="116" y="11"/>
                    </a:cubicBezTo>
                    <a:cubicBezTo>
                      <a:pt x="116" y="11"/>
                      <a:pt x="108" y="8"/>
                      <a:pt x="102" y="6"/>
                    </a:cubicBezTo>
                    <a:cubicBezTo>
                      <a:pt x="96" y="5"/>
                      <a:pt x="88" y="5"/>
                      <a:pt x="78" y="5"/>
                    </a:cubicBezTo>
                    <a:cubicBezTo>
                      <a:pt x="64" y="5"/>
                      <a:pt x="51" y="7"/>
                      <a:pt x="51" y="7"/>
                    </a:cubicBezTo>
                    <a:cubicBezTo>
                      <a:pt x="53" y="14"/>
                      <a:pt x="53" y="14"/>
                      <a:pt x="53" y="14"/>
                    </a:cubicBezTo>
                    <a:cubicBezTo>
                      <a:pt x="60" y="19"/>
                      <a:pt x="66" y="23"/>
                      <a:pt x="73" y="28"/>
                    </a:cubicBezTo>
                    <a:cubicBezTo>
                      <a:pt x="62" y="28"/>
                      <a:pt x="52" y="28"/>
                      <a:pt x="41" y="28"/>
                    </a:cubicBezTo>
                    <a:cubicBezTo>
                      <a:pt x="27" y="19"/>
                      <a:pt x="14" y="9"/>
                      <a:pt x="0" y="1"/>
                    </a:cubicBezTo>
                    <a:cubicBezTo>
                      <a:pt x="9" y="1"/>
                      <a:pt x="17" y="1"/>
                      <a:pt x="25" y="1"/>
                    </a:cubicBezTo>
                    <a:cubicBezTo>
                      <a:pt x="35" y="4"/>
                      <a:pt x="35" y="4"/>
                      <a:pt x="35" y="4"/>
                    </a:cubicBezTo>
                    <a:cubicBezTo>
                      <a:pt x="37" y="4"/>
                      <a:pt x="37" y="4"/>
                      <a:pt x="37" y="4"/>
                    </a:cubicBezTo>
                    <a:cubicBezTo>
                      <a:pt x="37" y="4"/>
                      <a:pt x="44" y="2"/>
                      <a:pt x="52" y="1"/>
                    </a:cubicBezTo>
                    <a:cubicBezTo>
                      <a:pt x="59" y="1"/>
                      <a:pt x="68" y="0"/>
                      <a:pt x="78" y="0"/>
                    </a:cubicBezTo>
                    <a:cubicBezTo>
                      <a:pt x="114" y="0"/>
                      <a:pt x="137" y="4"/>
                      <a:pt x="147" y="10"/>
                    </a:cubicBezTo>
                    <a:cubicBezTo>
                      <a:pt x="156" y="16"/>
                      <a:pt x="165" y="22"/>
                      <a:pt x="174" y="28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1" name="Freeform 437"/>
              <p:cNvSpPr>
                <a:spLocks noEditPoints="1"/>
              </p:cNvSpPr>
              <p:nvPr/>
            </p:nvSpPr>
            <p:spPr bwMode="auto">
              <a:xfrm>
                <a:off x="42883138" y="2986088"/>
                <a:ext cx="423863" cy="77788"/>
              </a:xfrm>
              <a:custGeom>
                <a:avLst/>
                <a:gdLst>
                  <a:gd name="T0" fmla="*/ 76 w 113"/>
                  <a:gd name="T1" fmla="*/ 21 h 21"/>
                  <a:gd name="T2" fmla="*/ 30 w 113"/>
                  <a:gd name="T3" fmla="*/ 18 h 21"/>
                  <a:gd name="T4" fmla="*/ 4 w 113"/>
                  <a:gd name="T5" fmla="*/ 11 h 21"/>
                  <a:gd name="T6" fmla="*/ 7 w 113"/>
                  <a:gd name="T7" fmla="*/ 3 h 21"/>
                  <a:gd name="T8" fmla="*/ 41 w 113"/>
                  <a:gd name="T9" fmla="*/ 0 h 21"/>
                  <a:gd name="T10" fmla="*/ 80 w 113"/>
                  <a:gd name="T11" fmla="*/ 3 h 21"/>
                  <a:gd name="T12" fmla="*/ 103 w 113"/>
                  <a:gd name="T13" fmla="*/ 9 h 21"/>
                  <a:gd name="T14" fmla="*/ 107 w 113"/>
                  <a:gd name="T15" fmla="*/ 12 h 21"/>
                  <a:gd name="T16" fmla="*/ 30 w 113"/>
                  <a:gd name="T17" fmla="*/ 12 h 21"/>
                  <a:gd name="T18" fmla="*/ 46 w 113"/>
                  <a:gd name="T19" fmla="*/ 16 h 21"/>
                  <a:gd name="T20" fmla="*/ 72 w 113"/>
                  <a:gd name="T21" fmla="*/ 18 h 21"/>
                  <a:gd name="T22" fmla="*/ 90 w 113"/>
                  <a:gd name="T23" fmla="*/ 17 h 21"/>
                  <a:gd name="T24" fmla="*/ 107 w 113"/>
                  <a:gd name="T25" fmla="*/ 16 h 21"/>
                  <a:gd name="T26" fmla="*/ 113 w 113"/>
                  <a:gd name="T27" fmla="*/ 20 h 21"/>
                  <a:gd name="T28" fmla="*/ 96 w 113"/>
                  <a:gd name="T29" fmla="*/ 21 h 21"/>
                  <a:gd name="T30" fmla="*/ 76 w 113"/>
                  <a:gd name="T31" fmla="*/ 21 h 21"/>
                  <a:gd name="T32" fmla="*/ 45 w 113"/>
                  <a:gd name="T33" fmla="*/ 4 h 21"/>
                  <a:gd name="T34" fmla="*/ 29 w 113"/>
                  <a:gd name="T35" fmla="*/ 5 h 21"/>
                  <a:gd name="T36" fmla="*/ 26 w 113"/>
                  <a:gd name="T37" fmla="*/ 9 h 21"/>
                  <a:gd name="T38" fmla="*/ 78 w 113"/>
                  <a:gd name="T39" fmla="*/ 9 h 21"/>
                  <a:gd name="T40" fmla="*/ 66 w 113"/>
                  <a:gd name="T41" fmla="*/ 5 h 21"/>
                  <a:gd name="T42" fmla="*/ 45 w 113"/>
                  <a:gd name="T43" fmla="*/ 4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13" h="21">
                    <a:moveTo>
                      <a:pt x="76" y="21"/>
                    </a:moveTo>
                    <a:cubicBezTo>
                      <a:pt x="58" y="21"/>
                      <a:pt x="43" y="20"/>
                      <a:pt x="30" y="18"/>
                    </a:cubicBezTo>
                    <a:cubicBezTo>
                      <a:pt x="17" y="17"/>
                      <a:pt x="4" y="11"/>
                      <a:pt x="4" y="11"/>
                    </a:cubicBezTo>
                    <a:cubicBezTo>
                      <a:pt x="4" y="11"/>
                      <a:pt x="0" y="5"/>
                      <a:pt x="7" y="3"/>
                    </a:cubicBezTo>
                    <a:cubicBezTo>
                      <a:pt x="13" y="1"/>
                      <a:pt x="24" y="0"/>
                      <a:pt x="41" y="0"/>
                    </a:cubicBezTo>
                    <a:cubicBezTo>
                      <a:pt x="56" y="0"/>
                      <a:pt x="69" y="1"/>
                      <a:pt x="80" y="3"/>
                    </a:cubicBezTo>
                    <a:cubicBezTo>
                      <a:pt x="91" y="4"/>
                      <a:pt x="103" y="9"/>
                      <a:pt x="103" y="9"/>
                    </a:cubicBezTo>
                    <a:cubicBezTo>
                      <a:pt x="107" y="12"/>
                      <a:pt x="107" y="12"/>
                      <a:pt x="107" y="12"/>
                    </a:cubicBezTo>
                    <a:cubicBezTo>
                      <a:pt x="81" y="12"/>
                      <a:pt x="56" y="12"/>
                      <a:pt x="30" y="12"/>
                    </a:cubicBezTo>
                    <a:cubicBezTo>
                      <a:pt x="30" y="12"/>
                      <a:pt x="39" y="15"/>
                      <a:pt x="46" y="16"/>
                    </a:cubicBezTo>
                    <a:cubicBezTo>
                      <a:pt x="53" y="17"/>
                      <a:pt x="62" y="18"/>
                      <a:pt x="72" y="18"/>
                    </a:cubicBezTo>
                    <a:cubicBezTo>
                      <a:pt x="79" y="18"/>
                      <a:pt x="90" y="17"/>
                      <a:pt x="90" y="17"/>
                    </a:cubicBezTo>
                    <a:cubicBezTo>
                      <a:pt x="90" y="17"/>
                      <a:pt x="102" y="17"/>
                      <a:pt x="107" y="16"/>
                    </a:cubicBezTo>
                    <a:cubicBezTo>
                      <a:pt x="113" y="20"/>
                      <a:pt x="113" y="20"/>
                      <a:pt x="113" y="20"/>
                    </a:cubicBezTo>
                    <a:cubicBezTo>
                      <a:pt x="96" y="21"/>
                      <a:pt x="96" y="21"/>
                      <a:pt x="96" y="21"/>
                    </a:cubicBezTo>
                    <a:cubicBezTo>
                      <a:pt x="96" y="21"/>
                      <a:pt x="84" y="21"/>
                      <a:pt x="76" y="21"/>
                    </a:cubicBezTo>
                    <a:close/>
                    <a:moveTo>
                      <a:pt x="45" y="4"/>
                    </a:moveTo>
                    <a:cubicBezTo>
                      <a:pt x="38" y="4"/>
                      <a:pt x="29" y="5"/>
                      <a:pt x="29" y="5"/>
                    </a:cubicBezTo>
                    <a:cubicBezTo>
                      <a:pt x="26" y="9"/>
                      <a:pt x="26" y="9"/>
                      <a:pt x="26" y="9"/>
                    </a:cubicBezTo>
                    <a:cubicBezTo>
                      <a:pt x="43" y="9"/>
                      <a:pt x="61" y="9"/>
                      <a:pt x="78" y="9"/>
                    </a:cubicBezTo>
                    <a:cubicBezTo>
                      <a:pt x="66" y="5"/>
                      <a:pt x="66" y="5"/>
                      <a:pt x="66" y="5"/>
                    </a:cubicBezTo>
                    <a:cubicBezTo>
                      <a:pt x="66" y="5"/>
                      <a:pt x="53" y="4"/>
                      <a:pt x="45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2" name="Freeform 438"/>
              <p:cNvSpPr>
                <a:spLocks/>
              </p:cNvSpPr>
              <p:nvPr/>
            </p:nvSpPr>
            <p:spPr bwMode="auto">
              <a:xfrm>
                <a:off x="43326050" y="2986088"/>
                <a:ext cx="487363" cy="77788"/>
              </a:xfrm>
              <a:custGeom>
                <a:avLst/>
                <a:gdLst>
                  <a:gd name="T0" fmla="*/ 130 w 130"/>
                  <a:gd name="T1" fmla="*/ 21 h 21"/>
                  <a:gd name="T2" fmla="*/ 106 w 130"/>
                  <a:gd name="T3" fmla="*/ 21 h 21"/>
                  <a:gd name="T4" fmla="*/ 88 w 130"/>
                  <a:gd name="T5" fmla="*/ 8 h 21"/>
                  <a:gd name="T6" fmla="*/ 77 w 130"/>
                  <a:gd name="T7" fmla="*/ 5 h 21"/>
                  <a:gd name="T8" fmla="*/ 58 w 130"/>
                  <a:gd name="T9" fmla="*/ 4 h 21"/>
                  <a:gd name="T10" fmla="*/ 38 w 130"/>
                  <a:gd name="T11" fmla="*/ 5 h 21"/>
                  <a:gd name="T12" fmla="*/ 39 w 130"/>
                  <a:gd name="T13" fmla="*/ 11 h 21"/>
                  <a:gd name="T14" fmla="*/ 54 w 130"/>
                  <a:gd name="T15" fmla="*/ 21 h 21"/>
                  <a:gd name="T16" fmla="*/ 30 w 130"/>
                  <a:gd name="T17" fmla="*/ 21 h 21"/>
                  <a:gd name="T18" fmla="*/ 0 w 130"/>
                  <a:gd name="T19" fmla="*/ 1 h 21"/>
                  <a:gd name="T20" fmla="*/ 19 w 130"/>
                  <a:gd name="T21" fmla="*/ 1 h 21"/>
                  <a:gd name="T22" fmla="*/ 26 w 130"/>
                  <a:gd name="T23" fmla="*/ 4 h 21"/>
                  <a:gd name="T24" fmla="*/ 27 w 130"/>
                  <a:gd name="T25" fmla="*/ 4 h 21"/>
                  <a:gd name="T26" fmla="*/ 39 w 130"/>
                  <a:gd name="T27" fmla="*/ 1 h 21"/>
                  <a:gd name="T28" fmla="*/ 59 w 130"/>
                  <a:gd name="T29" fmla="*/ 0 h 21"/>
                  <a:gd name="T30" fmla="*/ 111 w 130"/>
                  <a:gd name="T31" fmla="*/ 8 h 21"/>
                  <a:gd name="T32" fmla="*/ 130 w 130"/>
                  <a:gd name="T33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0" h="21">
                    <a:moveTo>
                      <a:pt x="130" y="21"/>
                    </a:moveTo>
                    <a:cubicBezTo>
                      <a:pt x="122" y="21"/>
                      <a:pt x="114" y="21"/>
                      <a:pt x="106" y="21"/>
                    </a:cubicBezTo>
                    <a:cubicBezTo>
                      <a:pt x="100" y="17"/>
                      <a:pt x="94" y="13"/>
                      <a:pt x="88" y="8"/>
                    </a:cubicBezTo>
                    <a:cubicBezTo>
                      <a:pt x="77" y="5"/>
                      <a:pt x="77" y="5"/>
                      <a:pt x="77" y="5"/>
                    </a:cubicBezTo>
                    <a:cubicBezTo>
                      <a:pt x="77" y="5"/>
                      <a:pt x="66" y="4"/>
                      <a:pt x="58" y="4"/>
                    </a:cubicBezTo>
                    <a:cubicBezTo>
                      <a:pt x="48" y="4"/>
                      <a:pt x="38" y="5"/>
                      <a:pt x="38" y="5"/>
                    </a:cubicBezTo>
                    <a:cubicBezTo>
                      <a:pt x="39" y="11"/>
                      <a:pt x="39" y="11"/>
                      <a:pt x="39" y="11"/>
                    </a:cubicBezTo>
                    <a:cubicBezTo>
                      <a:pt x="54" y="21"/>
                      <a:pt x="54" y="21"/>
                      <a:pt x="54" y="21"/>
                    </a:cubicBezTo>
                    <a:cubicBezTo>
                      <a:pt x="46" y="21"/>
                      <a:pt x="38" y="21"/>
                      <a:pt x="30" y="21"/>
                    </a:cubicBezTo>
                    <a:cubicBezTo>
                      <a:pt x="20" y="14"/>
                      <a:pt x="10" y="7"/>
                      <a:pt x="0" y="1"/>
                    </a:cubicBezTo>
                    <a:cubicBezTo>
                      <a:pt x="6" y="1"/>
                      <a:pt x="13" y="1"/>
                      <a:pt x="19" y="1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27" y="4"/>
                      <a:pt x="27" y="4"/>
                      <a:pt x="27" y="4"/>
                    </a:cubicBezTo>
                    <a:cubicBezTo>
                      <a:pt x="39" y="1"/>
                      <a:pt x="39" y="1"/>
                      <a:pt x="39" y="1"/>
                    </a:cubicBezTo>
                    <a:cubicBezTo>
                      <a:pt x="39" y="1"/>
                      <a:pt x="51" y="0"/>
                      <a:pt x="59" y="0"/>
                    </a:cubicBezTo>
                    <a:cubicBezTo>
                      <a:pt x="86" y="0"/>
                      <a:pt x="104" y="3"/>
                      <a:pt x="111" y="8"/>
                    </a:cubicBezTo>
                    <a:cubicBezTo>
                      <a:pt x="117" y="12"/>
                      <a:pt x="124" y="16"/>
                      <a:pt x="130" y="2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3" name="Freeform 439"/>
              <p:cNvSpPr>
                <a:spLocks/>
              </p:cNvSpPr>
              <p:nvPr/>
            </p:nvSpPr>
            <p:spPr bwMode="auto">
              <a:xfrm>
                <a:off x="43786425" y="2973388"/>
                <a:ext cx="379413" cy="90488"/>
              </a:xfrm>
              <a:custGeom>
                <a:avLst/>
                <a:gdLst>
                  <a:gd name="T0" fmla="*/ 79 w 101"/>
                  <a:gd name="T1" fmla="*/ 21 h 24"/>
                  <a:gd name="T2" fmla="*/ 96 w 101"/>
                  <a:gd name="T3" fmla="*/ 20 h 24"/>
                  <a:gd name="T4" fmla="*/ 101 w 101"/>
                  <a:gd name="T5" fmla="*/ 23 h 24"/>
                  <a:gd name="T6" fmla="*/ 92 w 101"/>
                  <a:gd name="T7" fmla="*/ 24 h 24"/>
                  <a:gd name="T8" fmla="*/ 79 w 101"/>
                  <a:gd name="T9" fmla="*/ 24 h 24"/>
                  <a:gd name="T10" fmla="*/ 34 w 101"/>
                  <a:gd name="T11" fmla="*/ 18 h 24"/>
                  <a:gd name="T12" fmla="*/ 18 w 101"/>
                  <a:gd name="T13" fmla="*/ 7 h 24"/>
                  <a:gd name="T14" fmla="*/ 3 w 101"/>
                  <a:gd name="T15" fmla="*/ 7 h 24"/>
                  <a:gd name="T16" fmla="*/ 0 w 101"/>
                  <a:gd name="T17" fmla="*/ 5 h 24"/>
                  <a:gd name="T18" fmla="*/ 14 w 101"/>
                  <a:gd name="T19" fmla="*/ 4 h 24"/>
                  <a:gd name="T20" fmla="*/ 16 w 101"/>
                  <a:gd name="T21" fmla="*/ 0 h 24"/>
                  <a:gd name="T22" fmla="*/ 31 w 101"/>
                  <a:gd name="T23" fmla="*/ 0 h 24"/>
                  <a:gd name="T24" fmla="*/ 38 w 101"/>
                  <a:gd name="T25" fmla="*/ 4 h 24"/>
                  <a:gd name="T26" fmla="*/ 70 w 101"/>
                  <a:gd name="T27" fmla="*/ 4 h 24"/>
                  <a:gd name="T28" fmla="*/ 75 w 101"/>
                  <a:gd name="T29" fmla="*/ 7 h 24"/>
                  <a:gd name="T30" fmla="*/ 43 w 101"/>
                  <a:gd name="T31" fmla="*/ 7 h 24"/>
                  <a:gd name="T32" fmla="*/ 59 w 101"/>
                  <a:gd name="T33" fmla="*/ 18 h 24"/>
                  <a:gd name="T34" fmla="*/ 67 w 101"/>
                  <a:gd name="T35" fmla="*/ 20 h 24"/>
                  <a:gd name="T36" fmla="*/ 79 w 101"/>
                  <a:gd name="T37" fmla="*/ 2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01" h="24">
                    <a:moveTo>
                      <a:pt x="79" y="21"/>
                    </a:moveTo>
                    <a:cubicBezTo>
                      <a:pt x="96" y="20"/>
                      <a:pt x="96" y="20"/>
                      <a:pt x="96" y="20"/>
                    </a:cubicBezTo>
                    <a:cubicBezTo>
                      <a:pt x="101" y="23"/>
                      <a:pt x="101" y="23"/>
                      <a:pt x="101" y="23"/>
                    </a:cubicBezTo>
                    <a:cubicBezTo>
                      <a:pt x="92" y="24"/>
                      <a:pt x="92" y="24"/>
                      <a:pt x="92" y="24"/>
                    </a:cubicBezTo>
                    <a:cubicBezTo>
                      <a:pt x="79" y="24"/>
                      <a:pt x="79" y="24"/>
                      <a:pt x="79" y="24"/>
                    </a:cubicBezTo>
                    <a:cubicBezTo>
                      <a:pt x="55" y="24"/>
                      <a:pt x="41" y="22"/>
                      <a:pt x="34" y="18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31" y="0"/>
                      <a:pt x="31" y="0"/>
                      <a:pt x="31" y="0"/>
                    </a:cubicBezTo>
                    <a:cubicBezTo>
                      <a:pt x="38" y="4"/>
                      <a:pt x="38" y="4"/>
                      <a:pt x="38" y="4"/>
                    </a:cubicBezTo>
                    <a:cubicBezTo>
                      <a:pt x="49" y="4"/>
                      <a:pt x="59" y="4"/>
                      <a:pt x="70" y="4"/>
                    </a:cubicBezTo>
                    <a:cubicBezTo>
                      <a:pt x="75" y="7"/>
                      <a:pt x="75" y="7"/>
                      <a:pt x="75" y="7"/>
                    </a:cubicBezTo>
                    <a:cubicBezTo>
                      <a:pt x="65" y="7"/>
                      <a:pt x="53" y="7"/>
                      <a:pt x="43" y="7"/>
                    </a:cubicBezTo>
                    <a:cubicBezTo>
                      <a:pt x="59" y="18"/>
                      <a:pt x="59" y="18"/>
                      <a:pt x="59" y="18"/>
                    </a:cubicBezTo>
                    <a:cubicBezTo>
                      <a:pt x="67" y="20"/>
                      <a:pt x="67" y="20"/>
                      <a:pt x="67" y="20"/>
                    </a:cubicBezTo>
                    <a:lnTo>
                      <a:pt x="79" y="21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4" name="Freeform 440"/>
              <p:cNvSpPr>
                <a:spLocks noEditPoints="1"/>
              </p:cNvSpPr>
              <p:nvPr/>
            </p:nvSpPr>
            <p:spPr bwMode="auto">
              <a:xfrm>
                <a:off x="44157900" y="2986088"/>
                <a:ext cx="423863" cy="77788"/>
              </a:xfrm>
              <a:custGeom>
                <a:avLst/>
                <a:gdLst>
                  <a:gd name="T0" fmla="*/ 76 w 113"/>
                  <a:gd name="T1" fmla="*/ 21 h 21"/>
                  <a:gd name="T2" fmla="*/ 30 w 113"/>
                  <a:gd name="T3" fmla="*/ 18 h 21"/>
                  <a:gd name="T4" fmla="*/ 4 w 113"/>
                  <a:gd name="T5" fmla="*/ 11 h 21"/>
                  <a:gd name="T6" fmla="*/ 6 w 113"/>
                  <a:gd name="T7" fmla="*/ 3 h 21"/>
                  <a:gd name="T8" fmla="*/ 40 w 113"/>
                  <a:gd name="T9" fmla="*/ 0 h 21"/>
                  <a:gd name="T10" fmla="*/ 80 w 113"/>
                  <a:gd name="T11" fmla="*/ 3 h 21"/>
                  <a:gd name="T12" fmla="*/ 103 w 113"/>
                  <a:gd name="T13" fmla="*/ 9 h 21"/>
                  <a:gd name="T14" fmla="*/ 107 w 113"/>
                  <a:gd name="T15" fmla="*/ 12 h 21"/>
                  <a:gd name="T16" fmla="*/ 30 w 113"/>
                  <a:gd name="T17" fmla="*/ 12 h 21"/>
                  <a:gd name="T18" fmla="*/ 46 w 113"/>
                  <a:gd name="T19" fmla="*/ 16 h 21"/>
                  <a:gd name="T20" fmla="*/ 72 w 113"/>
                  <a:gd name="T21" fmla="*/ 18 h 21"/>
                  <a:gd name="T22" fmla="*/ 91 w 113"/>
                  <a:gd name="T23" fmla="*/ 17 h 21"/>
                  <a:gd name="T24" fmla="*/ 108 w 113"/>
                  <a:gd name="T25" fmla="*/ 16 h 21"/>
                  <a:gd name="T26" fmla="*/ 113 w 113"/>
                  <a:gd name="T27" fmla="*/ 20 h 21"/>
                  <a:gd name="T28" fmla="*/ 97 w 113"/>
                  <a:gd name="T29" fmla="*/ 21 h 21"/>
                  <a:gd name="T30" fmla="*/ 76 w 113"/>
                  <a:gd name="T31" fmla="*/ 21 h 21"/>
                  <a:gd name="T32" fmla="*/ 45 w 113"/>
                  <a:gd name="T33" fmla="*/ 4 h 21"/>
                  <a:gd name="T34" fmla="*/ 29 w 113"/>
                  <a:gd name="T35" fmla="*/ 5 h 21"/>
                  <a:gd name="T36" fmla="*/ 26 w 113"/>
                  <a:gd name="T37" fmla="*/ 9 h 21"/>
                  <a:gd name="T38" fmla="*/ 78 w 113"/>
                  <a:gd name="T39" fmla="*/ 9 h 21"/>
                  <a:gd name="T40" fmla="*/ 65 w 113"/>
                  <a:gd name="T41" fmla="*/ 5 h 21"/>
                  <a:gd name="T42" fmla="*/ 45 w 113"/>
                  <a:gd name="T43" fmla="*/ 4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13" h="21">
                    <a:moveTo>
                      <a:pt x="76" y="21"/>
                    </a:moveTo>
                    <a:cubicBezTo>
                      <a:pt x="59" y="21"/>
                      <a:pt x="43" y="20"/>
                      <a:pt x="30" y="18"/>
                    </a:cubicBezTo>
                    <a:cubicBezTo>
                      <a:pt x="18" y="17"/>
                      <a:pt x="4" y="11"/>
                      <a:pt x="4" y="11"/>
                    </a:cubicBezTo>
                    <a:cubicBezTo>
                      <a:pt x="4" y="11"/>
                      <a:pt x="0" y="5"/>
                      <a:pt x="6" y="3"/>
                    </a:cubicBezTo>
                    <a:cubicBezTo>
                      <a:pt x="13" y="1"/>
                      <a:pt x="24" y="0"/>
                      <a:pt x="40" y="0"/>
                    </a:cubicBezTo>
                    <a:cubicBezTo>
                      <a:pt x="55" y="0"/>
                      <a:pt x="69" y="1"/>
                      <a:pt x="80" y="3"/>
                    </a:cubicBezTo>
                    <a:cubicBezTo>
                      <a:pt x="91" y="4"/>
                      <a:pt x="103" y="9"/>
                      <a:pt x="103" y="9"/>
                    </a:cubicBezTo>
                    <a:cubicBezTo>
                      <a:pt x="107" y="12"/>
                      <a:pt x="107" y="12"/>
                      <a:pt x="107" y="12"/>
                    </a:cubicBezTo>
                    <a:cubicBezTo>
                      <a:pt x="81" y="12"/>
                      <a:pt x="56" y="12"/>
                      <a:pt x="30" y="12"/>
                    </a:cubicBezTo>
                    <a:cubicBezTo>
                      <a:pt x="30" y="12"/>
                      <a:pt x="39" y="15"/>
                      <a:pt x="46" y="16"/>
                    </a:cubicBezTo>
                    <a:cubicBezTo>
                      <a:pt x="53" y="17"/>
                      <a:pt x="62" y="18"/>
                      <a:pt x="72" y="18"/>
                    </a:cubicBezTo>
                    <a:cubicBezTo>
                      <a:pt x="79" y="18"/>
                      <a:pt x="91" y="17"/>
                      <a:pt x="91" y="17"/>
                    </a:cubicBezTo>
                    <a:cubicBezTo>
                      <a:pt x="108" y="16"/>
                      <a:pt x="108" y="16"/>
                      <a:pt x="108" y="16"/>
                    </a:cubicBezTo>
                    <a:cubicBezTo>
                      <a:pt x="113" y="20"/>
                      <a:pt x="113" y="20"/>
                      <a:pt x="113" y="20"/>
                    </a:cubicBezTo>
                    <a:cubicBezTo>
                      <a:pt x="97" y="21"/>
                      <a:pt x="97" y="21"/>
                      <a:pt x="97" y="21"/>
                    </a:cubicBezTo>
                    <a:cubicBezTo>
                      <a:pt x="97" y="21"/>
                      <a:pt x="84" y="21"/>
                      <a:pt x="76" y="21"/>
                    </a:cubicBezTo>
                    <a:close/>
                    <a:moveTo>
                      <a:pt x="45" y="4"/>
                    </a:moveTo>
                    <a:cubicBezTo>
                      <a:pt x="37" y="4"/>
                      <a:pt x="29" y="5"/>
                      <a:pt x="29" y="5"/>
                    </a:cubicBezTo>
                    <a:cubicBezTo>
                      <a:pt x="26" y="9"/>
                      <a:pt x="26" y="9"/>
                      <a:pt x="26" y="9"/>
                    </a:cubicBezTo>
                    <a:cubicBezTo>
                      <a:pt x="43" y="9"/>
                      <a:pt x="61" y="9"/>
                      <a:pt x="78" y="9"/>
                    </a:cubicBezTo>
                    <a:cubicBezTo>
                      <a:pt x="65" y="5"/>
                      <a:pt x="65" y="5"/>
                      <a:pt x="65" y="5"/>
                    </a:cubicBezTo>
                    <a:cubicBezTo>
                      <a:pt x="65" y="5"/>
                      <a:pt x="53" y="4"/>
                      <a:pt x="45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5" name="Freeform 441"/>
              <p:cNvSpPr>
                <a:spLocks/>
              </p:cNvSpPr>
              <p:nvPr/>
            </p:nvSpPr>
            <p:spPr bwMode="auto">
              <a:xfrm>
                <a:off x="44597638" y="2986088"/>
                <a:ext cx="276225" cy="77788"/>
              </a:xfrm>
              <a:custGeom>
                <a:avLst/>
                <a:gdLst>
                  <a:gd name="T0" fmla="*/ 58 w 74"/>
                  <a:gd name="T1" fmla="*/ 0 h 21"/>
                  <a:gd name="T2" fmla="*/ 70 w 74"/>
                  <a:gd name="T3" fmla="*/ 1 h 21"/>
                  <a:gd name="T4" fmla="*/ 74 w 74"/>
                  <a:gd name="T5" fmla="*/ 5 h 21"/>
                  <a:gd name="T6" fmla="*/ 63 w 74"/>
                  <a:gd name="T7" fmla="*/ 4 h 21"/>
                  <a:gd name="T8" fmla="*/ 42 w 74"/>
                  <a:gd name="T9" fmla="*/ 6 h 21"/>
                  <a:gd name="T10" fmla="*/ 39 w 74"/>
                  <a:gd name="T11" fmla="*/ 10 h 21"/>
                  <a:gd name="T12" fmla="*/ 55 w 74"/>
                  <a:gd name="T13" fmla="*/ 21 h 21"/>
                  <a:gd name="T14" fmla="*/ 31 w 74"/>
                  <a:gd name="T15" fmla="*/ 21 h 21"/>
                  <a:gd name="T16" fmla="*/ 0 w 74"/>
                  <a:gd name="T17" fmla="*/ 1 h 21"/>
                  <a:gd name="T18" fmla="*/ 19 w 74"/>
                  <a:gd name="T19" fmla="*/ 1 h 21"/>
                  <a:gd name="T20" fmla="*/ 28 w 74"/>
                  <a:gd name="T21" fmla="*/ 4 h 21"/>
                  <a:gd name="T22" fmla="*/ 29 w 74"/>
                  <a:gd name="T23" fmla="*/ 4 h 21"/>
                  <a:gd name="T24" fmla="*/ 40 w 74"/>
                  <a:gd name="T25" fmla="*/ 1 h 21"/>
                  <a:gd name="T26" fmla="*/ 58 w 74"/>
                  <a:gd name="T27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4" h="21">
                    <a:moveTo>
                      <a:pt x="58" y="0"/>
                    </a:moveTo>
                    <a:cubicBezTo>
                      <a:pt x="70" y="1"/>
                      <a:pt x="70" y="1"/>
                      <a:pt x="70" y="1"/>
                    </a:cubicBezTo>
                    <a:cubicBezTo>
                      <a:pt x="74" y="5"/>
                      <a:pt x="74" y="5"/>
                      <a:pt x="74" y="5"/>
                    </a:cubicBezTo>
                    <a:cubicBezTo>
                      <a:pt x="63" y="4"/>
                      <a:pt x="63" y="4"/>
                      <a:pt x="63" y="4"/>
                    </a:cubicBezTo>
                    <a:cubicBezTo>
                      <a:pt x="53" y="4"/>
                      <a:pt x="42" y="6"/>
                      <a:pt x="42" y="6"/>
                    </a:cubicBezTo>
                    <a:cubicBezTo>
                      <a:pt x="39" y="10"/>
                      <a:pt x="39" y="10"/>
                      <a:pt x="39" y="10"/>
                    </a:cubicBezTo>
                    <a:cubicBezTo>
                      <a:pt x="55" y="21"/>
                      <a:pt x="55" y="21"/>
                      <a:pt x="55" y="21"/>
                    </a:cubicBezTo>
                    <a:cubicBezTo>
                      <a:pt x="47" y="21"/>
                      <a:pt x="39" y="21"/>
                      <a:pt x="31" y="21"/>
                    </a:cubicBezTo>
                    <a:cubicBezTo>
                      <a:pt x="21" y="14"/>
                      <a:pt x="11" y="7"/>
                      <a:pt x="0" y="1"/>
                    </a:cubicBezTo>
                    <a:cubicBezTo>
                      <a:pt x="7" y="1"/>
                      <a:pt x="13" y="1"/>
                      <a:pt x="19" y="1"/>
                    </a:cubicBezTo>
                    <a:cubicBezTo>
                      <a:pt x="28" y="4"/>
                      <a:pt x="28" y="4"/>
                      <a:pt x="28" y="4"/>
                    </a:cubicBezTo>
                    <a:cubicBezTo>
                      <a:pt x="29" y="4"/>
                      <a:pt x="29" y="4"/>
                      <a:pt x="29" y="4"/>
                    </a:cubicBezTo>
                    <a:cubicBezTo>
                      <a:pt x="40" y="1"/>
                      <a:pt x="40" y="1"/>
                      <a:pt x="40" y="1"/>
                    </a:cubicBezTo>
                    <a:cubicBezTo>
                      <a:pt x="40" y="1"/>
                      <a:pt x="51" y="0"/>
                      <a:pt x="5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6" name="Freeform 442"/>
              <p:cNvSpPr>
                <a:spLocks/>
              </p:cNvSpPr>
              <p:nvPr/>
            </p:nvSpPr>
            <p:spPr bwMode="auto">
              <a:xfrm>
                <a:off x="-32070675" y="2466976"/>
                <a:ext cx="401638" cy="112713"/>
              </a:xfrm>
              <a:custGeom>
                <a:avLst/>
                <a:gdLst>
                  <a:gd name="T0" fmla="*/ 53 w 107"/>
                  <a:gd name="T1" fmla="*/ 26 h 30"/>
                  <a:gd name="T2" fmla="*/ 77 w 107"/>
                  <a:gd name="T3" fmla="*/ 25 h 30"/>
                  <a:gd name="T4" fmla="*/ 71 w 107"/>
                  <a:gd name="T5" fmla="*/ 29 h 30"/>
                  <a:gd name="T6" fmla="*/ 56 w 107"/>
                  <a:gd name="T7" fmla="*/ 30 h 30"/>
                  <a:gd name="T8" fmla="*/ 39 w 107"/>
                  <a:gd name="T9" fmla="*/ 30 h 30"/>
                  <a:gd name="T10" fmla="*/ 8 w 107"/>
                  <a:gd name="T11" fmla="*/ 22 h 30"/>
                  <a:gd name="T12" fmla="*/ 29 w 107"/>
                  <a:gd name="T13" fmla="*/ 9 h 30"/>
                  <a:gd name="T14" fmla="*/ 9 w 107"/>
                  <a:gd name="T15" fmla="*/ 9 h 30"/>
                  <a:gd name="T16" fmla="*/ 12 w 107"/>
                  <a:gd name="T17" fmla="*/ 7 h 30"/>
                  <a:gd name="T18" fmla="*/ 36 w 107"/>
                  <a:gd name="T19" fmla="*/ 5 h 30"/>
                  <a:gd name="T20" fmla="*/ 55 w 107"/>
                  <a:gd name="T21" fmla="*/ 0 h 30"/>
                  <a:gd name="T22" fmla="*/ 74 w 107"/>
                  <a:gd name="T23" fmla="*/ 0 h 30"/>
                  <a:gd name="T24" fmla="*/ 66 w 107"/>
                  <a:gd name="T25" fmla="*/ 5 h 30"/>
                  <a:gd name="T26" fmla="*/ 107 w 107"/>
                  <a:gd name="T27" fmla="*/ 5 h 30"/>
                  <a:gd name="T28" fmla="*/ 101 w 107"/>
                  <a:gd name="T29" fmla="*/ 9 h 30"/>
                  <a:gd name="T30" fmla="*/ 59 w 107"/>
                  <a:gd name="T31" fmla="*/ 9 h 30"/>
                  <a:gd name="T32" fmla="*/ 39 w 107"/>
                  <a:gd name="T33" fmla="*/ 22 h 30"/>
                  <a:gd name="T34" fmla="*/ 40 w 107"/>
                  <a:gd name="T35" fmla="*/ 25 h 30"/>
                  <a:gd name="T36" fmla="*/ 53 w 107"/>
                  <a:gd name="T37" fmla="*/ 26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07" h="30">
                    <a:moveTo>
                      <a:pt x="53" y="26"/>
                    </a:moveTo>
                    <a:cubicBezTo>
                      <a:pt x="61" y="26"/>
                      <a:pt x="69" y="26"/>
                      <a:pt x="77" y="25"/>
                    </a:cubicBezTo>
                    <a:cubicBezTo>
                      <a:pt x="71" y="29"/>
                      <a:pt x="71" y="29"/>
                      <a:pt x="71" y="29"/>
                    </a:cubicBezTo>
                    <a:cubicBezTo>
                      <a:pt x="56" y="30"/>
                      <a:pt x="56" y="30"/>
                      <a:pt x="56" y="30"/>
                    </a:cubicBezTo>
                    <a:cubicBezTo>
                      <a:pt x="39" y="30"/>
                      <a:pt x="39" y="30"/>
                      <a:pt x="39" y="30"/>
                    </a:cubicBezTo>
                    <a:cubicBezTo>
                      <a:pt x="10" y="30"/>
                      <a:pt x="0" y="28"/>
                      <a:pt x="8" y="22"/>
                    </a:cubicBezTo>
                    <a:cubicBezTo>
                      <a:pt x="15" y="18"/>
                      <a:pt x="22" y="14"/>
                      <a:pt x="29" y="9"/>
                    </a:cubicBezTo>
                    <a:cubicBezTo>
                      <a:pt x="22" y="9"/>
                      <a:pt x="15" y="9"/>
                      <a:pt x="9" y="9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21" y="6"/>
                      <a:pt x="28" y="5"/>
                      <a:pt x="36" y="5"/>
                    </a:cubicBezTo>
                    <a:cubicBezTo>
                      <a:pt x="43" y="3"/>
                      <a:pt x="49" y="2"/>
                      <a:pt x="55" y="0"/>
                    </a:cubicBezTo>
                    <a:cubicBezTo>
                      <a:pt x="61" y="0"/>
                      <a:pt x="68" y="0"/>
                      <a:pt x="74" y="0"/>
                    </a:cubicBezTo>
                    <a:cubicBezTo>
                      <a:pt x="66" y="5"/>
                      <a:pt x="66" y="5"/>
                      <a:pt x="66" y="5"/>
                    </a:cubicBezTo>
                    <a:cubicBezTo>
                      <a:pt x="79" y="5"/>
                      <a:pt x="93" y="5"/>
                      <a:pt x="107" y="5"/>
                    </a:cubicBezTo>
                    <a:cubicBezTo>
                      <a:pt x="101" y="9"/>
                      <a:pt x="101" y="9"/>
                      <a:pt x="101" y="9"/>
                    </a:cubicBezTo>
                    <a:cubicBezTo>
                      <a:pt x="87" y="9"/>
                      <a:pt x="73" y="9"/>
                      <a:pt x="59" y="9"/>
                    </a:cubicBezTo>
                    <a:cubicBezTo>
                      <a:pt x="53" y="14"/>
                      <a:pt x="46" y="18"/>
                      <a:pt x="39" y="22"/>
                    </a:cubicBezTo>
                    <a:cubicBezTo>
                      <a:pt x="40" y="25"/>
                      <a:pt x="40" y="25"/>
                      <a:pt x="40" y="25"/>
                    </a:cubicBezTo>
                    <a:cubicBezTo>
                      <a:pt x="40" y="25"/>
                      <a:pt x="47" y="26"/>
                      <a:pt x="53" y="2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7" name="Freeform 443"/>
              <p:cNvSpPr>
                <a:spLocks noEditPoints="1"/>
              </p:cNvSpPr>
              <p:nvPr/>
            </p:nvSpPr>
            <p:spPr bwMode="auto">
              <a:xfrm>
                <a:off x="-31696025" y="2486026"/>
                <a:ext cx="525463" cy="93663"/>
              </a:xfrm>
              <a:custGeom>
                <a:avLst/>
                <a:gdLst>
                  <a:gd name="T0" fmla="*/ 90 w 140"/>
                  <a:gd name="T1" fmla="*/ 25 h 25"/>
                  <a:gd name="T2" fmla="*/ 89 w 140"/>
                  <a:gd name="T3" fmla="*/ 21 h 25"/>
                  <a:gd name="T4" fmla="*/ 88 w 140"/>
                  <a:gd name="T5" fmla="*/ 21 h 25"/>
                  <a:gd name="T6" fmla="*/ 62 w 140"/>
                  <a:gd name="T7" fmla="*/ 24 h 25"/>
                  <a:gd name="T8" fmla="*/ 34 w 140"/>
                  <a:gd name="T9" fmla="*/ 25 h 25"/>
                  <a:gd name="T10" fmla="*/ 3 w 140"/>
                  <a:gd name="T11" fmla="*/ 23 h 25"/>
                  <a:gd name="T12" fmla="*/ 0 w 140"/>
                  <a:gd name="T13" fmla="*/ 18 h 25"/>
                  <a:gd name="T14" fmla="*/ 25 w 140"/>
                  <a:gd name="T15" fmla="*/ 12 h 25"/>
                  <a:gd name="T16" fmla="*/ 79 w 140"/>
                  <a:gd name="T17" fmla="*/ 10 h 25"/>
                  <a:gd name="T18" fmla="*/ 104 w 140"/>
                  <a:gd name="T19" fmla="*/ 10 h 25"/>
                  <a:gd name="T20" fmla="*/ 106 w 140"/>
                  <a:gd name="T21" fmla="*/ 9 h 25"/>
                  <a:gd name="T22" fmla="*/ 105 w 140"/>
                  <a:gd name="T23" fmla="*/ 5 h 25"/>
                  <a:gd name="T24" fmla="*/ 87 w 140"/>
                  <a:gd name="T25" fmla="*/ 4 h 25"/>
                  <a:gd name="T26" fmla="*/ 65 w 140"/>
                  <a:gd name="T27" fmla="*/ 4 h 25"/>
                  <a:gd name="T28" fmla="*/ 43 w 140"/>
                  <a:gd name="T29" fmla="*/ 6 h 25"/>
                  <a:gd name="T30" fmla="*/ 39 w 140"/>
                  <a:gd name="T31" fmla="*/ 2 h 25"/>
                  <a:gd name="T32" fmla="*/ 67 w 140"/>
                  <a:gd name="T33" fmla="*/ 0 h 25"/>
                  <a:gd name="T34" fmla="*/ 94 w 140"/>
                  <a:gd name="T35" fmla="*/ 0 h 25"/>
                  <a:gd name="T36" fmla="*/ 133 w 140"/>
                  <a:gd name="T37" fmla="*/ 2 h 25"/>
                  <a:gd name="T38" fmla="*/ 137 w 140"/>
                  <a:gd name="T39" fmla="*/ 8 h 25"/>
                  <a:gd name="T40" fmla="*/ 112 w 140"/>
                  <a:gd name="T41" fmla="*/ 25 h 25"/>
                  <a:gd name="T42" fmla="*/ 90 w 140"/>
                  <a:gd name="T43" fmla="*/ 25 h 25"/>
                  <a:gd name="T44" fmla="*/ 50 w 140"/>
                  <a:gd name="T45" fmla="*/ 21 h 25"/>
                  <a:gd name="T46" fmla="*/ 79 w 140"/>
                  <a:gd name="T47" fmla="*/ 20 h 25"/>
                  <a:gd name="T48" fmla="*/ 96 w 140"/>
                  <a:gd name="T49" fmla="*/ 15 h 25"/>
                  <a:gd name="T50" fmla="*/ 99 w 140"/>
                  <a:gd name="T51" fmla="*/ 13 h 25"/>
                  <a:gd name="T52" fmla="*/ 80 w 140"/>
                  <a:gd name="T53" fmla="*/ 13 h 25"/>
                  <a:gd name="T54" fmla="*/ 47 w 140"/>
                  <a:gd name="T55" fmla="*/ 14 h 25"/>
                  <a:gd name="T56" fmla="*/ 32 w 140"/>
                  <a:gd name="T57" fmla="*/ 18 h 25"/>
                  <a:gd name="T58" fmla="*/ 34 w 140"/>
                  <a:gd name="T59" fmla="*/ 20 h 25"/>
                  <a:gd name="T60" fmla="*/ 50 w 140"/>
                  <a:gd name="T61" fmla="*/ 2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40" h="25">
                    <a:moveTo>
                      <a:pt x="90" y="25"/>
                    </a:moveTo>
                    <a:cubicBezTo>
                      <a:pt x="89" y="21"/>
                      <a:pt x="89" y="21"/>
                      <a:pt x="89" y="21"/>
                    </a:cubicBezTo>
                    <a:cubicBezTo>
                      <a:pt x="88" y="21"/>
                      <a:pt x="88" y="21"/>
                      <a:pt x="88" y="21"/>
                    </a:cubicBezTo>
                    <a:cubicBezTo>
                      <a:pt x="79" y="23"/>
                      <a:pt x="70" y="24"/>
                      <a:pt x="62" y="24"/>
                    </a:cubicBezTo>
                    <a:cubicBezTo>
                      <a:pt x="54" y="25"/>
                      <a:pt x="45" y="25"/>
                      <a:pt x="34" y="25"/>
                    </a:cubicBezTo>
                    <a:cubicBezTo>
                      <a:pt x="19" y="25"/>
                      <a:pt x="3" y="23"/>
                      <a:pt x="3" y="23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12" y="13"/>
                      <a:pt x="25" y="12"/>
                    </a:cubicBezTo>
                    <a:cubicBezTo>
                      <a:pt x="39" y="11"/>
                      <a:pt x="56" y="10"/>
                      <a:pt x="79" y="10"/>
                    </a:cubicBezTo>
                    <a:cubicBezTo>
                      <a:pt x="88" y="10"/>
                      <a:pt x="96" y="10"/>
                      <a:pt x="104" y="10"/>
                    </a:cubicBezTo>
                    <a:cubicBezTo>
                      <a:pt x="106" y="9"/>
                      <a:pt x="106" y="9"/>
                      <a:pt x="106" y="9"/>
                    </a:cubicBezTo>
                    <a:cubicBezTo>
                      <a:pt x="105" y="5"/>
                      <a:pt x="105" y="5"/>
                      <a:pt x="105" y="5"/>
                    </a:cubicBezTo>
                    <a:cubicBezTo>
                      <a:pt x="105" y="5"/>
                      <a:pt x="96" y="4"/>
                      <a:pt x="87" y="4"/>
                    </a:cubicBezTo>
                    <a:cubicBezTo>
                      <a:pt x="80" y="4"/>
                      <a:pt x="72" y="4"/>
                      <a:pt x="65" y="4"/>
                    </a:cubicBezTo>
                    <a:cubicBezTo>
                      <a:pt x="58" y="5"/>
                      <a:pt x="50" y="5"/>
                      <a:pt x="43" y="6"/>
                    </a:cubicBezTo>
                    <a:cubicBezTo>
                      <a:pt x="39" y="2"/>
                      <a:pt x="39" y="2"/>
                      <a:pt x="39" y="2"/>
                    </a:cubicBezTo>
                    <a:cubicBezTo>
                      <a:pt x="48" y="1"/>
                      <a:pt x="57" y="1"/>
                      <a:pt x="67" y="0"/>
                    </a:cubicBezTo>
                    <a:cubicBezTo>
                      <a:pt x="77" y="0"/>
                      <a:pt x="86" y="0"/>
                      <a:pt x="94" y="0"/>
                    </a:cubicBezTo>
                    <a:cubicBezTo>
                      <a:pt x="113" y="0"/>
                      <a:pt x="126" y="0"/>
                      <a:pt x="133" y="2"/>
                    </a:cubicBezTo>
                    <a:cubicBezTo>
                      <a:pt x="140" y="3"/>
                      <a:pt x="137" y="8"/>
                      <a:pt x="137" y="8"/>
                    </a:cubicBezTo>
                    <a:cubicBezTo>
                      <a:pt x="129" y="14"/>
                      <a:pt x="120" y="19"/>
                      <a:pt x="112" y="25"/>
                    </a:cubicBezTo>
                    <a:cubicBezTo>
                      <a:pt x="105" y="25"/>
                      <a:pt x="97" y="25"/>
                      <a:pt x="90" y="25"/>
                    </a:cubicBezTo>
                    <a:close/>
                    <a:moveTo>
                      <a:pt x="50" y="21"/>
                    </a:moveTo>
                    <a:cubicBezTo>
                      <a:pt x="61" y="21"/>
                      <a:pt x="71" y="21"/>
                      <a:pt x="79" y="20"/>
                    </a:cubicBezTo>
                    <a:cubicBezTo>
                      <a:pt x="87" y="19"/>
                      <a:pt x="96" y="15"/>
                      <a:pt x="96" y="15"/>
                    </a:cubicBezTo>
                    <a:cubicBezTo>
                      <a:pt x="99" y="13"/>
                      <a:pt x="99" y="13"/>
                      <a:pt x="99" y="13"/>
                    </a:cubicBezTo>
                    <a:cubicBezTo>
                      <a:pt x="93" y="13"/>
                      <a:pt x="87" y="13"/>
                      <a:pt x="80" y="13"/>
                    </a:cubicBezTo>
                    <a:cubicBezTo>
                      <a:pt x="66" y="13"/>
                      <a:pt x="54" y="14"/>
                      <a:pt x="47" y="14"/>
                    </a:cubicBezTo>
                    <a:cubicBezTo>
                      <a:pt x="39" y="15"/>
                      <a:pt x="32" y="18"/>
                      <a:pt x="32" y="18"/>
                    </a:cubicBezTo>
                    <a:cubicBezTo>
                      <a:pt x="34" y="20"/>
                      <a:pt x="34" y="20"/>
                      <a:pt x="34" y="20"/>
                    </a:cubicBezTo>
                    <a:cubicBezTo>
                      <a:pt x="34" y="20"/>
                      <a:pt x="42" y="21"/>
                      <a:pt x="50" y="2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8" name="Freeform 444"/>
              <p:cNvSpPr>
                <a:spLocks noEditPoints="1"/>
              </p:cNvSpPr>
              <p:nvPr/>
            </p:nvSpPr>
            <p:spPr bwMode="auto">
              <a:xfrm>
                <a:off x="-31115000" y="2447926"/>
                <a:ext cx="585788" cy="131763"/>
              </a:xfrm>
              <a:custGeom>
                <a:avLst/>
                <a:gdLst>
                  <a:gd name="T0" fmla="*/ 112 w 156"/>
                  <a:gd name="T1" fmla="*/ 10 h 35"/>
                  <a:gd name="T2" fmla="*/ 149 w 156"/>
                  <a:gd name="T3" fmla="*/ 13 h 35"/>
                  <a:gd name="T4" fmla="*/ 150 w 156"/>
                  <a:gd name="T5" fmla="*/ 22 h 35"/>
                  <a:gd name="T6" fmla="*/ 121 w 156"/>
                  <a:gd name="T7" fmla="*/ 32 h 35"/>
                  <a:gd name="T8" fmla="*/ 73 w 156"/>
                  <a:gd name="T9" fmla="*/ 35 h 35"/>
                  <a:gd name="T10" fmla="*/ 35 w 156"/>
                  <a:gd name="T11" fmla="*/ 32 h 35"/>
                  <a:gd name="T12" fmla="*/ 33 w 156"/>
                  <a:gd name="T13" fmla="*/ 32 h 35"/>
                  <a:gd name="T14" fmla="*/ 23 w 156"/>
                  <a:gd name="T15" fmla="*/ 35 h 35"/>
                  <a:gd name="T16" fmla="*/ 0 w 156"/>
                  <a:gd name="T17" fmla="*/ 35 h 35"/>
                  <a:gd name="T18" fmla="*/ 53 w 156"/>
                  <a:gd name="T19" fmla="*/ 0 h 35"/>
                  <a:gd name="T20" fmla="*/ 83 w 156"/>
                  <a:gd name="T21" fmla="*/ 0 h 35"/>
                  <a:gd name="T22" fmla="*/ 71 w 156"/>
                  <a:gd name="T23" fmla="*/ 8 h 35"/>
                  <a:gd name="T24" fmla="*/ 66 w 156"/>
                  <a:gd name="T25" fmla="*/ 11 h 35"/>
                  <a:gd name="T26" fmla="*/ 62 w 156"/>
                  <a:gd name="T27" fmla="*/ 13 h 35"/>
                  <a:gd name="T28" fmla="*/ 63 w 156"/>
                  <a:gd name="T29" fmla="*/ 13 h 35"/>
                  <a:gd name="T30" fmla="*/ 112 w 156"/>
                  <a:gd name="T31" fmla="*/ 10 h 35"/>
                  <a:gd name="T32" fmla="*/ 98 w 156"/>
                  <a:gd name="T33" fmla="*/ 14 h 35"/>
                  <a:gd name="T34" fmla="*/ 68 w 156"/>
                  <a:gd name="T35" fmla="*/ 16 h 35"/>
                  <a:gd name="T36" fmla="*/ 50 w 156"/>
                  <a:gd name="T37" fmla="*/ 22 h 35"/>
                  <a:gd name="T38" fmla="*/ 50 w 156"/>
                  <a:gd name="T39" fmla="*/ 22 h 35"/>
                  <a:gd name="T40" fmla="*/ 48 w 156"/>
                  <a:gd name="T41" fmla="*/ 29 h 35"/>
                  <a:gd name="T42" fmla="*/ 73 w 156"/>
                  <a:gd name="T43" fmla="*/ 31 h 35"/>
                  <a:gd name="T44" fmla="*/ 101 w 156"/>
                  <a:gd name="T45" fmla="*/ 29 h 35"/>
                  <a:gd name="T46" fmla="*/ 119 w 156"/>
                  <a:gd name="T47" fmla="*/ 22 h 35"/>
                  <a:gd name="T48" fmla="*/ 98 w 156"/>
                  <a:gd name="T49" fmla="*/ 14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56" h="35">
                    <a:moveTo>
                      <a:pt x="112" y="10"/>
                    </a:moveTo>
                    <a:cubicBezTo>
                      <a:pt x="130" y="10"/>
                      <a:pt x="143" y="11"/>
                      <a:pt x="149" y="13"/>
                    </a:cubicBezTo>
                    <a:cubicBezTo>
                      <a:pt x="156" y="15"/>
                      <a:pt x="150" y="22"/>
                      <a:pt x="150" y="22"/>
                    </a:cubicBezTo>
                    <a:cubicBezTo>
                      <a:pt x="144" y="27"/>
                      <a:pt x="135" y="30"/>
                      <a:pt x="121" y="32"/>
                    </a:cubicBezTo>
                    <a:cubicBezTo>
                      <a:pt x="107" y="34"/>
                      <a:pt x="91" y="35"/>
                      <a:pt x="73" y="35"/>
                    </a:cubicBezTo>
                    <a:cubicBezTo>
                      <a:pt x="55" y="35"/>
                      <a:pt x="42" y="34"/>
                      <a:pt x="35" y="32"/>
                    </a:cubicBezTo>
                    <a:cubicBezTo>
                      <a:pt x="33" y="32"/>
                      <a:pt x="33" y="32"/>
                      <a:pt x="33" y="32"/>
                    </a:cubicBezTo>
                    <a:cubicBezTo>
                      <a:pt x="23" y="35"/>
                      <a:pt x="23" y="35"/>
                      <a:pt x="23" y="35"/>
                    </a:cubicBezTo>
                    <a:cubicBezTo>
                      <a:pt x="15" y="35"/>
                      <a:pt x="8" y="35"/>
                      <a:pt x="0" y="35"/>
                    </a:cubicBezTo>
                    <a:cubicBezTo>
                      <a:pt x="18" y="23"/>
                      <a:pt x="35" y="12"/>
                      <a:pt x="53" y="0"/>
                    </a:cubicBezTo>
                    <a:cubicBezTo>
                      <a:pt x="63" y="0"/>
                      <a:pt x="73" y="0"/>
                      <a:pt x="83" y="0"/>
                    </a:cubicBezTo>
                    <a:cubicBezTo>
                      <a:pt x="71" y="8"/>
                      <a:pt x="71" y="8"/>
                      <a:pt x="71" y="8"/>
                    </a:cubicBezTo>
                    <a:cubicBezTo>
                      <a:pt x="66" y="11"/>
                      <a:pt x="66" y="11"/>
                      <a:pt x="66" y="11"/>
                    </a:cubicBezTo>
                    <a:cubicBezTo>
                      <a:pt x="62" y="13"/>
                      <a:pt x="62" y="13"/>
                      <a:pt x="62" y="13"/>
                    </a:cubicBezTo>
                    <a:cubicBezTo>
                      <a:pt x="63" y="13"/>
                      <a:pt x="63" y="13"/>
                      <a:pt x="63" y="13"/>
                    </a:cubicBezTo>
                    <a:cubicBezTo>
                      <a:pt x="77" y="11"/>
                      <a:pt x="93" y="10"/>
                      <a:pt x="112" y="10"/>
                    </a:cubicBezTo>
                    <a:close/>
                    <a:moveTo>
                      <a:pt x="98" y="14"/>
                    </a:moveTo>
                    <a:cubicBezTo>
                      <a:pt x="85" y="14"/>
                      <a:pt x="75" y="15"/>
                      <a:pt x="68" y="16"/>
                    </a:cubicBezTo>
                    <a:cubicBezTo>
                      <a:pt x="61" y="17"/>
                      <a:pt x="50" y="22"/>
                      <a:pt x="50" y="22"/>
                    </a:cubicBezTo>
                    <a:cubicBezTo>
                      <a:pt x="50" y="22"/>
                      <a:pt x="50" y="22"/>
                      <a:pt x="50" y="22"/>
                    </a:cubicBezTo>
                    <a:cubicBezTo>
                      <a:pt x="48" y="29"/>
                      <a:pt x="48" y="29"/>
                      <a:pt x="48" y="29"/>
                    </a:cubicBezTo>
                    <a:cubicBezTo>
                      <a:pt x="48" y="29"/>
                      <a:pt x="60" y="31"/>
                      <a:pt x="73" y="31"/>
                    </a:cubicBezTo>
                    <a:cubicBezTo>
                      <a:pt x="84" y="31"/>
                      <a:pt x="93" y="30"/>
                      <a:pt x="101" y="29"/>
                    </a:cubicBezTo>
                    <a:cubicBezTo>
                      <a:pt x="109" y="27"/>
                      <a:pt x="119" y="22"/>
                      <a:pt x="119" y="22"/>
                    </a:cubicBezTo>
                    <a:cubicBezTo>
                      <a:pt x="127" y="17"/>
                      <a:pt x="120" y="14"/>
                      <a:pt x="98" y="1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9" name="Freeform 445"/>
              <p:cNvSpPr>
                <a:spLocks/>
              </p:cNvSpPr>
              <p:nvPr/>
            </p:nvSpPr>
            <p:spPr bwMode="auto">
              <a:xfrm>
                <a:off x="-15073313" y="4135438"/>
                <a:ext cx="1316038" cy="244475"/>
              </a:xfrm>
              <a:custGeom>
                <a:avLst/>
                <a:gdLst>
                  <a:gd name="T0" fmla="*/ 311 w 351"/>
                  <a:gd name="T1" fmla="*/ 65 h 65"/>
                  <a:gd name="T2" fmla="*/ 243 w 351"/>
                  <a:gd name="T3" fmla="*/ 65 h 65"/>
                  <a:gd name="T4" fmla="*/ 174 w 351"/>
                  <a:gd name="T5" fmla="*/ 38 h 65"/>
                  <a:gd name="T6" fmla="*/ 63 w 351"/>
                  <a:gd name="T7" fmla="*/ 65 h 65"/>
                  <a:gd name="T8" fmla="*/ 0 w 351"/>
                  <a:gd name="T9" fmla="*/ 65 h 65"/>
                  <a:gd name="T10" fmla="*/ 145 w 351"/>
                  <a:gd name="T11" fmla="*/ 31 h 65"/>
                  <a:gd name="T12" fmla="*/ 60 w 351"/>
                  <a:gd name="T13" fmla="*/ 0 h 65"/>
                  <a:gd name="T14" fmla="*/ 124 w 351"/>
                  <a:gd name="T15" fmla="*/ 0 h 65"/>
                  <a:gd name="T16" fmla="*/ 187 w 351"/>
                  <a:gd name="T17" fmla="*/ 24 h 65"/>
                  <a:gd name="T18" fmla="*/ 289 w 351"/>
                  <a:gd name="T19" fmla="*/ 0 h 65"/>
                  <a:gd name="T20" fmla="*/ 351 w 351"/>
                  <a:gd name="T21" fmla="*/ 0 h 65"/>
                  <a:gd name="T22" fmla="*/ 216 w 351"/>
                  <a:gd name="T23" fmla="*/ 31 h 65"/>
                  <a:gd name="T24" fmla="*/ 311 w 351"/>
                  <a:gd name="T25" fmla="*/ 6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51" h="65">
                    <a:moveTo>
                      <a:pt x="311" y="65"/>
                    </a:moveTo>
                    <a:cubicBezTo>
                      <a:pt x="288" y="65"/>
                      <a:pt x="266" y="65"/>
                      <a:pt x="243" y="65"/>
                    </a:cubicBezTo>
                    <a:cubicBezTo>
                      <a:pt x="220" y="56"/>
                      <a:pt x="197" y="47"/>
                      <a:pt x="174" y="38"/>
                    </a:cubicBezTo>
                    <a:cubicBezTo>
                      <a:pt x="137" y="47"/>
                      <a:pt x="100" y="56"/>
                      <a:pt x="63" y="65"/>
                    </a:cubicBezTo>
                    <a:cubicBezTo>
                      <a:pt x="42" y="65"/>
                      <a:pt x="21" y="65"/>
                      <a:pt x="0" y="65"/>
                    </a:cubicBezTo>
                    <a:cubicBezTo>
                      <a:pt x="48" y="53"/>
                      <a:pt x="97" y="42"/>
                      <a:pt x="145" y="31"/>
                    </a:cubicBezTo>
                    <a:cubicBezTo>
                      <a:pt x="117" y="20"/>
                      <a:pt x="88" y="10"/>
                      <a:pt x="60" y="0"/>
                    </a:cubicBezTo>
                    <a:cubicBezTo>
                      <a:pt x="81" y="0"/>
                      <a:pt x="103" y="0"/>
                      <a:pt x="124" y="0"/>
                    </a:cubicBezTo>
                    <a:cubicBezTo>
                      <a:pt x="145" y="8"/>
                      <a:pt x="166" y="16"/>
                      <a:pt x="187" y="24"/>
                    </a:cubicBezTo>
                    <a:cubicBezTo>
                      <a:pt x="221" y="16"/>
                      <a:pt x="255" y="8"/>
                      <a:pt x="289" y="0"/>
                    </a:cubicBezTo>
                    <a:cubicBezTo>
                      <a:pt x="309" y="0"/>
                      <a:pt x="330" y="0"/>
                      <a:pt x="351" y="0"/>
                    </a:cubicBezTo>
                    <a:cubicBezTo>
                      <a:pt x="306" y="10"/>
                      <a:pt x="261" y="21"/>
                      <a:pt x="216" y="31"/>
                    </a:cubicBezTo>
                    <a:cubicBezTo>
                      <a:pt x="247" y="42"/>
                      <a:pt x="279" y="54"/>
                      <a:pt x="311" y="6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0" name="Freeform 446"/>
              <p:cNvSpPr>
                <a:spLocks/>
              </p:cNvSpPr>
              <p:nvPr/>
            </p:nvSpPr>
            <p:spPr bwMode="auto">
              <a:xfrm>
                <a:off x="-9117013" y="4132263"/>
                <a:ext cx="1098550" cy="250825"/>
              </a:xfrm>
              <a:custGeom>
                <a:avLst/>
                <a:gdLst>
                  <a:gd name="T0" fmla="*/ 189 w 293"/>
                  <a:gd name="T1" fmla="*/ 9 h 67"/>
                  <a:gd name="T2" fmla="*/ 106 w 293"/>
                  <a:gd name="T3" fmla="*/ 15 h 67"/>
                  <a:gd name="T4" fmla="*/ 67 w 293"/>
                  <a:gd name="T5" fmla="*/ 33 h 67"/>
                  <a:gd name="T6" fmla="*/ 85 w 293"/>
                  <a:gd name="T7" fmla="*/ 51 h 67"/>
                  <a:gd name="T8" fmla="*/ 162 w 293"/>
                  <a:gd name="T9" fmla="*/ 57 h 67"/>
                  <a:gd name="T10" fmla="*/ 207 w 293"/>
                  <a:gd name="T11" fmla="*/ 57 h 67"/>
                  <a:gd name="T12" fmla="*/ 252 w 293"/>
                  <a:gd name="T13" fmla="*/ 55 h 67"/>
                  <a:gd name="T14" fmla="*/ 247 w 293"/>
                  <a:gd name="T15" fmla="*/ 64 h 67"/>
                  <a:gd name="T16" fmla="*/ 150 w 293"/>
                  <a:gd name="T17" fmla="*/ 67 h 67"/>
                  <a:gd name="T18" fmla="*/ 34 w 293"/>
                  <a:gd name="T19" fmla="*/ 58 h 67"/>
                  <a:gd name="T20" fmla="*/ 6 w 293"/>
                  <a:gd name="T21" fmla="*/ 33 h 67"/>
                  <a:gd name="T22" fmla="*/ 37 w 293"/>
                  <a:gd name="T23" fmla="*/ 15 h 67"/>
                  <a:gd name="T24" fmla="*/ 102 w 293"/>
                  <a:gd name="T25" fmla="*/ 4 h 67"/>
                  <a:gd name="T26" fmla="*/ 195 w 293"/>
                  <a:gd name="T27" fmla="*/ 0 h 67"/>
                  <a:gd name="T28" fmla="*/ 293 w 293"/>
                  <a:gd name="T29" fmla="*/ 4 h 67"/>
                  <a:gd name="T30" fmla="*/ 267 w 293"/>
                  <a:gd name="T31" fmla="*/ 13 h 67"/>
                  <a:gd name="T32" fmla="*/ 231 w 293"/>
                  <a:gd name="T33" fmla="*/ 10 h 67"/>
                  <a:gd name="T34" fmla="*/ 189 w 293"/>
                  <a:gd name="T35" fmla="*/ 9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93" h="67">
                    <a:moveTo>
                      <a:pt x="189" y="9"/>
                    </a:moveTo>
                    <a:cubicBezTo>
                      <a:pt x="155" y="9"/>
                      <a:pt x="128" y="11"/>
                      <a:pt x="106" y="15"/>
                    </a:cubicBezTo>
                    <a:cubicBezTo>
                      <a:pt x="85" y="20"/>
                      <a:pt x="72" y="26"/>
                      <a:pt x="67" y="33"/>
                    </a:cubicBezTo>
                    <a:cubicBezTo>
                      <a:pt x="63" y="41"/>
                      <a:pt x="69" y="47"/>
                      <a:pt x="85" y="51"/>
                    </a:cubicBezTo>
                    <a:cubicBezTo>
                      <a:pt x="101" y="56"/>
                      <a:pt x="127" y="57"/>
                      <a:pt x="162" y="57"/>
                    </a:cubicBezTo>
                    <a:cubicBezTo>
                      <a:pt x="177" y="57"/>
                      <a:pt x="192" y="57"/>
                      <a:pt x="207" y="57"/>
                    </a:cubicBezTo>
                    <a:cubicBezTo>
                      <a:pt x="221" y="56"/>
                      <a:pt x="236" y="56"/>
                      <a:pt x="252" y="55"/>
                    </a:cubicBezTo>
                    <a:cubicBezTo>
                      <a:pt x="247" y="64"/>
                      <a:pt x="247" y="64"/>
                      <a:pt x="247" y="64"/>
                    </a:cubicBezTo>
                    <a:cubicBezTo>
                      <a:pt x="218" y="66"/>
                      <a:pt x="185" y="67"/>
                      <a:pt x="150" y="67"/>
                    </a:cubicBezTo>
                    <a:cubicBezTo>
                      <a:pt x="97" y="67"/>
                      <a:pt x="59" y="64"/>
                      <a:pt x="34" y="58"/>
                    </a:cubicBezTo>
                    <a:cubicBezTo>
                      <a:pt x="9" y="52"/>
                      <a:pt x="0" y="44"/>
                      <a:pt x="6" y="33"/>
                    </a:cubicBezTo>
                    <a:cubicBezTo>
                      <a:pt x="10" y="26"/>
                      <a:pt x="20" y="20"/>
                      <a:pt x="37" y="15"/>
                    </a:cubicBezTo>
                    <a:cubicBezTo>
                      <a:pt x="53" y="10"/>
                      <a:pt x="75" y="6"/>
                      <a:pt x="102" y="4"/>
                    </a:cubicBezTo>
                    <a:cubicBezTo>
                      <a:pt x="129" y="1"/>
                      <a:pt x="160" y="0"/>
                      <a:pt x="195" y="0"/>
                    </a:cubicBezTo>
                    <a:cubicBezTo>
                      <a:pt x="231" y="0"/>
                      <a:pt x="264" y="1"/>
                      <a:pt x="293" y="4"/>
                    </a:cubicBezTo>
                    <a:cubicBezTo>
                      <a:pt x="284" y="7"/>
                      <a:pt x="276" y="10"/>
                      <a:pt x="267" y="13"/>
                    </a:cubicBezTo>
                    <a:cubicBezTo>
                      <a:pt x="256" y="12"/>
                      <a:pt x="243" y="11"/>
                      <a:pt x="231" y="10"/>
                    </a:cubicBezTo>
                    <a:cubicBezTo>
                      <a:pt x="218" y="9"/>
                      <a:pt x="204" y="9"/>
                      <a:pt x="189" y="9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1" name="Freeform 447"/>
              <p:cNvSpPr>
                <a:spLocks/>
              </p:cNvSpPr>
              <p:nvPr/>
            </p:nvSpPr>
            <p:spPr bwMode="auto">
              <a:xfrm>
                <a:off x="-3300413" y="4135438"/>
                <a:ext cx="1162050" cy="244475"/>
              </a:xfrm>
              <a:custGeom>
                <a:avLst/>
                <a:gdLst>
                  <a:gd name="T0" fmla="*/ 249 w 310"/>
                  <a:gd name="T1" fmla="*/ 0 h 65"/>
                  <a:gd name="T2" fmla="*/ 310 w 310"/>
                  <a:gd name="T3" fmla="*/ 0 h 65"/>
                  <a:gd name="T4" fmla="*/ 164 w 310"/>
                  <a:gd name="T5" fmla="*/ 65 h 65"/>
                  <a:gd name="T6" fmla="*/ 102 w 310"/>
                  <a:gd name="T7" fmla="*/ 65 h 65"/>
                  <a:gd name="T8" fmla="*/ 0 w 310"/>
                  <a:gd name="T9" fmla="*/ 0 h 65"/>
                  <a:gd name="T10" fmla="*/ 60 w 310"/>
                  <a:gd name="T11" fmla="*/ 0 h 65"/>
                  <a:gd name="T12" fmla="*/ 120 w 310"/>
                  <a:gd name="T13" fmla="*/ 40 h 65"/>
                  <a:gd name="T14" fmla="*/ 130 w 310"/>
                  <a:gd name="T15" fmla="*/ 48 h 65"/>
                  <a:gd name="T16" fmla="*/ 136 w 310"/>
                  <a:gd name="T17" fmla="*/ 54 h 65"/>
                  <a:gd name="T18" fmla="*/ 149 w 310"/>
                  <a:gd name="T19" fmla="*/ 46 h 65"/>
                  <a:gd name="T20" fmla="*/ 162 w 310"/>
                  <a:gd name="T21" fmla="*/ 40 h 65"/>
                  <a:gd name="T22" fmla="*/ 249 w 310"/>
                  <a:gd name="T23" fmla="*/ 0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10" h="65">
                    <a:moveTo>
                      <a:pt x="249" y="0"/>
                    </a:moveTo>
                    <a:cubicBezTo>
                      <a:pt x="269" y="0"/>
                      <a:pt x="290" y="0"/>
                      <a:pt x="310" y="0"/>
                    </a:cubicBezTo>
                    <a:cubicBezTo>
                      <a:pt x="261" y="21"/>
                      <a:pt x="212" y="43"/>
                      <a:pt x="164" y="65"/>
                    </a:cubicBezTo>
                    <a:cubicBezTo>
                      <a:pt x="143" y="65"/>
                      <a:pt x="122" y="65"/>
                      <a:pt x="102" y="65"/>
                    </a:cubicBezTo>
                    <a:cubicBezTo>
                      <a:pt x="67" y="43"/>
                      <a:pt x="34" y="21"/>
                      <a:pt x="0" y="0"/>
                    </a:cubicBezTo>
                    <a:cubicBezTo>
                      <a:pt x="20" y="0"/>
                      <a:pt x="40" y="0"/>
                      <a:pt x="60" y="0"/>
                    </a:cubicBezTo>
                    <a:cubicBezTo>
                      <a:pt x="80" y="13"/>
                      <a:pt x="100" y="26"/>
                      <a:pt x="120" y="40"/>
                    </a:cubicBezTo>
                    <a:cubicBezTo>
                      <a:pt x="130" y="48"/>
                      <a:pt x="130" y="48"/>
                      <a:pt x="130" y="48"/>
                    </a:cubicBezTo>
                    <a:cubicBezTo>
                      <a:pt x="136" y="54"/>
                      <a:pt x="136" y="54"/>
                      <a:pt x="136" y="54"/>
                    </a:cubicBezTo>
                    <a:cubicBezTo>
                      <a:pt x="149" y="46"/>
                      <a:pt x="149" y="46"/>
                      <a:pt x="149" y="46"/>
                    </a:cubicBezTo>
                    <a:cubicBezTo>
                      <a:pt x="162" y="40"/>
                      <a:pt x="162" y="40"/>
                      <a:pt x="162" y="40"/>
                    </a:cubicBezTo>
                    <a:cubicBezTo>
                      <a:pt x="191" y="26"/>
                      <a:pt x="220" y="13"/>
                      <a:pt x="24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2" name="Freeform 448"/>
              <p:cNvSpPr>
                <a:spLocks noEditPoints="1"/>
              </p:cNvSpPr>
              <p:nvPr/>
            </p:nvSpPr>
            <p:spPr bwMode="auto">
              <a:xfrm>
                <a:off x="2565400" y="4135438"/>
                <a:ext cx="971550" cy="244475"/>
              </a:xfrm>
              <a:custGeom>
                <a:avLst/>
                <a:gdLst>
                  <a:gd name="T0" fmla="*/ 8 w 259"/>
                  <a:gd name="T1" fmla="*/ 0 h 65"/>
                  <a:gd name="T2" fmla="*/ 114 w 259"/>
                  <a:gd name="T3" fmla="*/ 0 h 65"/>
                  <a:gd name="T4" fmla="*/ 220 w 259"/>
                  <a:gd name="T5" fmla="*/ 4 h 65"/>
                  <a:gd name="T6" fmla="*/ 251 w 259"/>
                  <a:gd name="T7" fmla="*/ 16 h 65"/>
                  <a:gd name="T8" fmla="*/ 234 w 259"/>
                  <a:gd name="T9" fmla="*/ 25 h 65"/>
                  <a:gd name="T10" fmla="*/ 187 w 259"/>
                  <a:gd name="T11" fmla="*/ 30 h 65"/>
                  <a:gd name="T12" fmla="*/ 187 w 259"/>
                  <a:gd name="T13" fmla="*/ 30 h 65"/>
                  <a:gd name="T14" fmla="*/ 242 w 259"/>
                  <a:gd name="T15" fmla="*/ 36 h 65"/>
                  <a:gd name="T16" fmla="*/ 259 w 259"/>
                  <a:gd name="T17" fmla="*/ 46 h 65"/>
                  <a:gd name="T18" fmla="*/ 224 w 259"/>
                  <a:gd name="T19" fmla="*/ 60 h 65"/>
                  <a:gd name="T20" fmla="*/ 129 w 259"/>
                  <a:gd name="T21" fmla="*/ 65 h 65"/>
                  <a:gd name="T22" fmla="*/ 0 w 259"/>
                  <a:gd name="T23" fmla="*/ 65 h 65"/>
                  <a:gd name="T24" fmla="*/ 8 w 259"/>
                  <a:gd name="T25" fmla="*/ 0 h 65"/>
                  <a:gd name="T26" fmla="*/ 63 w 259"/>
                  <a:gd name="T27" fmla="*/ 26 h 65"/>
                  <a:gd name="T28" fmla="*/ 119 w 259"/>
                  <a:gd name="T29" fmla="*/ 26 h 65"/>
                  <a:gd name="T30" fmla="*/ 173 w 259"/>
                  <a:gd name="T31" fmla="*/ 24 h 65"/>
                  <a:gd name="T32" fmla="*/ 191 w 259"/>
                  <a:gd name="T33" fmla="*/ 17 h 65"/>
                  <a:gd name="T34" fmla="*/ 173 w 259"/>
                  <a:gd name="T35" fmla="*/ 11 h 65"/>
                  <a:gd name="T36" fmla="*/ 116 w 259"/>
                  <a:gd name="T37" fmla="*/ 9 h 65"/>
                  <a:gd name="T38" fmla="*/ 65 w 259"/>
                  <a:gd name="T39" fmla="*/ 9 h 65"/>
                  <a:gd name="T40" fmla="*/ 63 w 259"/>
                  <a:gd name="T41" fmla="*/ 26 h 65"/>
                  <a:gd name="T42" fmla="*/ 62 w 259"/>
                  <a:gd name="T43" fmla="*/ 35 h 65"/>
                  <a:gd name="T44" fmla="*/ 59 w 259"/>
                  <a:gd name="T45" fmla="*/ 56 h 65"/>
                  <a:gd name="T46" fmla="*/ 122 w 259"/>
                  <a:gd name="T47" fmla="*/ 56 h 65"/>
                  <a:gd name="T48" fmla="*/ 178 w 259"/>
                  <a:gd name="T49" fmla="*/ 53 h 65"/>
                  <a:gd name="T50" fmla="*/ 197 w 259"/>
                  <a:gd name="T51" fmla="*/ 45 h 65"/>
                  <a:gd name="T52" fmla="*/ 179 w 259"/>
                  <a:gd name="T53" fmla="*/ 38 h 65"/>
                  <a:gd name="T54" fmla="*/ 121 w 259"/>
                  <a:gd name="T55" fmla="*/ 35 h 65"/>
                  <a:gd name="T56" fmla="*/ 62 w 259"/>
                  <a:gd name="T57" fmla="*/ 3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259" h="65">
                    <a:moveTo>
                      <a:pt x="8" y="0"/>
                    </a:moveTo>
                    <a:cubicBezTo>
                      <a:pt x="44" y="0"/>
                      <a:pt x="79" y="0"/>
                      <a:pt x="114" y="0"/>
                    </a:cubicBezTo>
                    <a:cubicBezTo>
                      <a:pt x="163" y="0"/>
                      <a:pt x="198" y="1"/>
                      <a:pt x="220" y="4"/>
                    </a:cubicBezTo>
                    <a:cubicBezTo>
                      <a:pt x="241" y="6"/>
                      <a:pt x="251" y="16"/>
                      <a:pt x="251" y="16"/>
                    </a:cubicBezTo>
                    <a:cubicBezTo>
                      <a:pt x="251" y="16"/>
                      <a:pt x="245" y="23"/>
                      <a:pt x="234" y="25"/>
                    </a:cubicBezTo>
                    <a:cubicBezTo>
                      <a:pt x="223" y="28"/>
                      <a:pt x="208" y="29"/>
                      <a:pt x="187" y="30"/>
                    </a:cubicBezTo>
                    <a:cubicBezTo>
                      <a:pt x="187" y="30"/>
                      <a:pt x="187" y="30"/>
                      <a:pt x="187" y="30"/>
                    </a:cubicBezTo>
                    <a:cubicBezTo>
                      <a:pt x="212" y="31"/>
                      <a:pt x="231" y="33"/>
                      <a:pt x="242" y="36"/>
                    </a:cubicBezTo>
                    <a:cubicBezTo>
                      <a:pt x="254" y="38"/>
                      <a:pt x="259" y="46"/>
                      <a:pt x="259" y="46"/>
                    </a:cubicBezTo>
                    <a:cubicBezTo>
                      <a:pt x="259" y="46"/>
                      <a:pt x="246" y="56"/>
                      <a:pt x="224" y="60"/>
                    </a:cubicBezTo>
                    <a:cubicBezTo>
                      <a:pt x="201" y="63"/>
                      <a:pt x="169" y="65"/>
                      <a:pt x="129" y="65"/>
                    </a:cubicBezTo>
                    <a:cubicBezTo>
                      <a:pt x="86" y="65"/>
                      <a:pt x="43" y="65"/>
                      <a:pt x="0" y="65"/>
                    </a:cubicBezTo>
                    <a:cubicBezTo>
                      <a:pt x="3" y="43"/>
                      <a:pt x="6" y="21"/>
                      <a:pt x="8" y="0"/>
                    </a:cubicBezTo>
                    <a:close/>
                    <a:moveTo>
                      <a:pt x="63" y="26"/>
                    </a:moveTo>
                    <a:cubicBezTo>
                      <a:pt x="82" y="26"/>
                      <a:pt x="101" y="26"/>
                      <a:pt x="119" y="26"/>
                    </a:cubicBezTo>
                    <a:cubicBezTo>
                      <a:pt x="144" y="26"/>
                      <a:pt x="162" y="26"/>
                      <a:pt x="173" y="24"/>
                    </a:cubicBezTo>
                    <a:cubicBezTo>
                      <a:pt x="184" y="23"/>
                      <a:pt x="191" y="17"/>
                      <a:pt x="191" y="17"/>
                    </a:cubicBezTo>
                    <a:cubicBezTo>
                      <a:pt x="191" y="17"/>
                      <a:pt x="185" y="12"/>
                      <a:pt x="173" y="11"/>
                    </a:cubicBezTo>
                    <a:cubicBezTo>
                      <a:pt x="161" y="9"/>
                      <a:pt x="142" y="9"/>
                      <a:pt x="116" y="9"/>
                    </a:cubicBezTo>
                    <a:cubicBezTo>
                      <a:pt x="99" y="9"/>
                      <a:pt x="82" y="9"/>
                      <a:pt x="65" y="9"/>
                    </a:cubicBezTo>
                    <a:cubicBezTo>
                      <a:pt x="65" y="14"/>
                      <a:pt x="64" y="20"/>
                      <a:pt x="63" y="26"/>
                    </a:cubicBezTo>
                    <a:close/>
                    <a:moveTo>
                      <a:pt x="62" y="35"/>
                    </a:moveTo>
                    <a:cubicBezTo>
                      <a:pt x="61" y="42"/>
                      <a:pt x="60" y="49"/>
                      <a:pt x="59" y="56"/>
                    </a:cubicBezTo>
                    <a:cubicBezTo>
                      <a:pt x="80" y="56"/>
                      <a:pt x="101" y="56"/>
                      <a:pt x="122" y="56"/>
                    </a:cubicBezTo>
                    <a:cubicBezTo>
                      <a:pt x="146" y="56"/>
                      <a:pt x="165" y="55"/>
                      <a:pt x="178" y="53"/>
                    </a:cubicBezTo>
                    <a:cubicBezTo>
                      <a:pt x="190" y="51"/>
                      <a:pt x="197" y="45"/>
                      <a:pt x="197" y="45"/>
                    </a:cubicBezTo>
                    <a:cubicBezTo>
                      <a:pt x="197" y="45"/>
                      <a:pt x="191" y="39"/>
                      <a:pt x="179" y="38"/>
                    </a:cubicBezTo>
                    <a:cubicBezTo>
                      <a:pt x="166" y="36"/>
                      <a:pt x="147" y="35"/>
                      <a:pt x="121" y="35"/>
                    </a:cubicBezTo>
                    <a:cubicBezTo>
                      <a:pt x="102" y="35"/>
                      <a:pt x="82" y="35"/>
                      <a:pt x="62" y="3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3" name="Freeform 449"/>
              <p:cNvSpPr>
                <a:spLocks/>
              </p:cNvSpPr>
              <p:nvPr/>
            </p:nvSpPr>
            <p:spPr bwMode="auto">
              <a:xfrm>
                <a:off x="8175625" y="4135438"/>
                <a:ext cx="1139825" cy="244475"/>
              </a:xfrm>
              <a:custGeom>
                <a:avLst/>
                <a:gdLst>
                  <a:gd name="T0" fmla="*/ 304 w 304"/>
                  <a:gd name="T1" fmla="*/ 65 h 65"/>
                  <a:gd name="T2" fmla="*/ 232 w 304"/>
                  <a:gd name="T3" fmla="*/ 65 h 65"/>
                  <a:gd name="T4" fmla="*/ 51 w 304"/>
                  <a:gd name="T5" fmla="*/ 13 h 65"/>
                  <a:gd name="T6" fmla="*/ 49 w 304"/>
                  <a:gd name="T7" fmla="*/ 13 h 65"/>
                  <a:gd name="T8" fmla="*/ 50 w 304"/>
                  <a:gd name="T9" fmla="*/ 16 h 65"/>
                  <a:gd name="T10" fmla="*/ 55 w 304"/>
                  <a:gd name="T11" fmla="*/ 31 h 65"/>
                  <a:gd name="T12" fmla="*/ 58 w 304"/>
                  <a:gd name="T13" fmla="*/ 65 h 65"/>
                  <a:gd name="T14" fmla="*/ 5 w 304"/>
                  <a:gd name="T15" fmla="*/ 65 h 65"/>
                  <a:gd name="T16" fmla="*/ 0 w 304"/>
                  <a:gd name="T17" fmla="*/ 0 h 65"/>
                  <a:gd name="T18" fmla="*/ 70 w 304"/>
                  <a:gd name="T19" fmla="*/ 0 h 65"/>
                  <a:gd name="T20" fmla="*/ 250 w 304"/>
                  <a:gd name="T21" fmla="*/ 51 h 65"/>
                  <a:gd name="T22" fmla="*/ 252 w 304"/>
                  <a:gd name="T23" fmla="*/ 51 h 65"/>
                  <a:gd name="T24" fmla="*/ 249 w 304"/>
                  <a:gd name="T25" fmla="*/ 44 h 65"/>
                  <a:gd name="T26" fmla="*/ 246 w 304"/>
                  <a:gd name="T27" fmla="*/ 34 h 65"/>
                  <a:gd name="T28" fmla="*/ 242 w 304"/>
                  <a:gd name="T29" fmla="*/ 0 h 65"/>
                  <a:gd name="T30" fmla="*/ 296 w 304"/>
                  <a:gd name="T31" fmla="*/ 0 h 65"/>
                  <a:gd name="T32" fmla="*/ 304 w 304"/>
                  <a:gd name="T33" fmla="*/ 6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04" h="65">
                    <a:moveTo>
                      <a:pt x="304" y="65"/>
                    </a:moveTo>
                    <a:cubicBezTo>
                      <a:pt x="280" y="65"/>
                      <a:pt x="256" y="65"/>
                      <a:pt x="232" y="65"/>
                    </a:cubicBezTo>
                    <a:cubicBezTo>
                      <a:pt x="171" y="48"/>
                      <a:pt x="111" y="30"/>
                      <a:pt x="51" y="13"/>
                    </a:cubicBezTo>
                    <a:cubicBezTo>
                      <a:pt x="49" y="13"/>
                      <a:pt x="49" y="13"/>
                      <a:pt x="49" y="13"/>
                    </a:cubicBezTo>
                    <a:cubicBezTo>
                      <a:pt x="50" y="16"/>
                      <a:pt x="50" y="16"/>
                      <a:pt x="50" y="16"/>
                    </a:cubicBezTo>
                    <a:cubicBezTo>
                      <a:pt x="55" y="31"/>
                      <a:pt x="55" y="31"/>
                      <a:pt x="55" y="31"/>
                    </a:cubicBezTo>
                    <a:cubicBezTo>
                      <a:pt x="56" y="42"/>
                      <a:pt x="57" y="53"/>
                      <a:pt x="58" y="65"/>
                    </a:cubicBezTo>
                    <a:cubicBezTo>
                      <a:pt x="40" y="65"/>
                      <a:pt x="22" y="65"/>
                      <a:pt x="5" y="65"/>
                    </a:cubicBezTo>
                    <a:cubicBezTo>
                      <a:pt x="3" y="43"/>
                      <a:pt x="1" y="21"/>
                      <a:pt x="0" y="0"/>
                    </a:cubicBezTo>
                    <a:cubicBezTo>
                      <a:pt x="23" y="0"/>
                      <a:pt x="46" y="0"/>
                      <a:pt x="70" y="0"/>
                    </a:cubicBezTo>
                    <a:cubicBezTo>
                      <a:pt x="130" y="17"/>
                      <a:pt x="190" y="34"/>
                      <a:pt x="250" y="51"/>
                    </a:cubicBezTo>
                    <a:cubicBezTo>
                      <a:pt x="252" y="51"/>
                      <a:pt x="252" y="51"/>
                      <a:pt x="252" y="51"/>
                    </a:cubicBezTo>
                    <a:cubicBezTo>
                      <a:pt x="249" y="44"/>
                      <a:pt x="249" y="44"/>
                      <a:pt x="249" y="44"/>
                    </a:cubicBezTo>
                    <a:cubicBezTo>
                      <a:pt x="246" y="34"/>
                      <a:pt x="246" y="34"/>
                      <a:pt x="246" y="34"/>
                    </a:cubicBezTo>
                    <a:cubicBezTo>
                      <a:pt x="245" y="22"/>
                      <a:pt x="244" y="11"/>
                      <a:pt x="242" y="0"/>
                    </a:cubicBezTo>
                    <a:cubicBezTo>
                      <a:pt x="260" y="0"/>
                      <a:pt x="278" y="0"/>
                      <a:pt x="296" y="0"/>
                    </a:cubicBezTo>
                    <a:cubicBezTo>
                      <a:pt x="298" y="21"/>
                      <a:pt x="301" y="43"/>
                      <a:pt x="304" y="6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4" name="Freeform 450"/>
              <p:cNvSpPr>
                <a:spLocks/>
              </p:cNvSpPr>
              <p:nvPr/>
            </p:nvSpPr>
            <p:spPr bwMode="auto">
              <a:xfrm>
                <a:off x="13911263" y="4135438"/>
                <a:ext cx="1458913" cy="244475"/>
              </a:xfrm>
              <a:custGeom>
                <a:avLst/>
                <a:gdLst>
                  <a:gd name="T0" fmla="*/ 175 w 389"/>
                  <a:gd name="T1" fmla="*/ 65 h 65"/>
                  <a:gd name="T2" fmla="*/ 54 w 389"/>
                  <a:gd name="T3" fmla="*/ 10 h 65"/>
                  <a:gd name="T4" fmla="*/ 52 w 389"/>
                  <a:gd name="T5" fmla="*/ 10 h 65"/>
                  <a:gd name="T6" fmla="*/ 63 w 389"/>
                  <a:gd name="T7" fmla="*/ 33 h 65"/>
                  <a:gd name="T8" fmla="*/ 73 w 389"/>
                  <a:gd name="T9" fmla="*/ 65 h 65"/>
                  <a:gd name="T10" fmla="*/ 19 w 389"/>
                  <a:gd name="T11" fmla="*/ 65 h 65"/>
                  <a:gd name="T12" fmla="*/ 0 w 389"/>
                  <a:gd name="T13" fmla="*/ 0 h 65"/>
                  <a:gd name="T14" fmla="*/ 82 w 389"/>
                  <a:gd name="T15" fmla="*/ 0 h 65"/>
                  <a:gd name="T16" fmla="*/ 198 w 389"/>
                  <a:gd name="T17" fmla="*/ 51 h 65"/>
                  <a:gd name="T18" fmla="*/ 199 w 389"/>
                  <a:gd name="T19" fmla="*/ 51 h 65"/>
                  <a:gd name="T20" fmla="*/ 284 w 389"/>
                  <a:gd name="T21" fmla="*/ 0 h 65"/>
                  <a:gd name="T22" fmla="*/ 366 w 389"/>
                  <a:gd name="T23" fmla="*/ 0 h 65"/>
                  <a:gd name="T24" fmla="*/ 389 w 389"/>
                  <a:gd name="T25" fmla="*/ 65 h 65"/>
                  <a:gd name="T26" fmla="*/ 332 w 389"/>
                  <a:gd name="T27" fmla="*/ 65 h 65"/>
                  <a:gd name="T28" fmla="*/ 321 w 389"/>
                  <a:gd name="T29" fmla="*/ 33 h 65"/>
                  <a:gd name="T30" fmla="*/ 318 w 389"/>
                  <a:gd name="T31" fmla="*/ 20 h 65"/>
                  <a:gd name="T32" fmla="*/ 317 w 389"/>
                  <a:gd name="T33" fmla="*/ 10 h 65"/>
                  <a:gd name="T34" fmla="*/ 315 w 389"/>
                  <a:gd name="T35" fmla="*/ 10 h 65"/>
                  <a:gd name="T36" fmla="*/ 226 w 389"/>
                  <a:gd name="T37" fmla="*/ 65 h 65"/>
                  <a:gd name="T38" fmla="*/ 175 w 389"/>
                  <a:gd name="T39" fmla="*/ 6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89" h="65">
                    <a:moveTo>
                      <a:pt x="175" y="65"/>
                    </a:moveTo>
                    <a:cubicBezTo>
                      <a:pt x="134" y="46"/>
                      <a:pt x="94" y="29"/>
                      <a:pt x="54" y="10"/>
                    </a:cubicBezTo>
                    <a:cubicBezTo>
                      <a:pt x="52" y="10"/>
                      <a:pt x="52" y="10"/>
                      <a:pt x="52" y="10"/>
                    </a:cubicBezTo>
                    <a:cubicBezTo>
                      <a:pt x="57" y="18"/>
                      <a:pt x="61" y="26"/>
                      <a:pt x="63" y="33"/>
                    </a:cubicBezTo>
                    <a:cubicBezTo>
                      <a:pt x="66" y="44"/>
                      <a:pt x="70" y="54"/>
                      <a:pt x="73" y="65"/>
                    </a:cubicBezTo>
                    <a:cubicBezTo>
                      <a:pt x="55" y="65"/>
                      <a:pt x="37" y="65"/>
                      <a:pt x="19" y="65"/>
                    </a:cubicBezTo>
                    <a:cubicBezTo>
                      <a:pt x="13" y="43"/>
                      <a:pt x="6" y="21"/>
                      <a:pt x="0" y="0"/>
                    </a:cubicBezTo>
                    <a:cubicBezTo>
                      <a:pt x="27" y="0"/>
                      <a:pt x="55" y="0"/>
                      <a:pt x="82" y="0"/>
                    </a:cubicBezTo>
                    <a:cubicBezTo>
                      <a:pt x="120" y="17"/>
                      <a:pt x="159" y="34"/>
                      <a:pt x="198" y="51"/>
                    </a:cubicBezTo>
                    <a:cubicBezTo>
                      <a:pt x="199" y="51"/>
                      <a:pt x="199" y="51"/>
                      <a:pt x="199" y="51"/>
                    </a:cubicBezTo>
                    <a:cubicBezTo>
                      <a:pt x="227" y="34"/>
                      <a:pt x="256" y="17"/>
                      <a:pt x="284" y="0"/>
                    </a:cubicBezTo>
                    <a:cubicBezTo>
                      <a:pt x="311" y="0"/>
                      <a:pt x="339" y="0"/>
                      <a:pt x="366" y="0"/>
                    </a:cubicBezTo>
                    <a:cubicBezTo>
                      <a:pt x="374" y="21"/>
                      <a:pt x="381" y="43"/>
                      <a:pt x="389" y="65"/>
                    </a:cubicBezTo>
                    <a:cubicBezTo>
                      <a:pt x="370" y="65"/>
                      <a:pt x="351" y="65"/>
                      <a:pt x="332" y="65"/>
                    </a:cubicBezTo>
                    <a:cubicBezTo>
                      <a:pt x="329" y="54"/>
                      <a:pt x="325" y="43"/>
                      <a:pt x="321" y="33"/>
                    </a:cubicBezTo>
                    <a:cubicBezTo>
                      <a:pt x="318" y="20"/>
                      <a:pt x="318" y="20"/>
                      <a:pt x="318" y="20"/>
                    </a:cubicBezTo>
                    <a:cubicBezTo>
                      <a:pt x="317" y="10"/>
                      <a:pt x="317" y="10"/>
                      <a:pt x="317" y="10"/>
                    </a:cubicBezTo>
                    <a:cubicBezTo>
                      <a:pt x="315" y="10"/>
                      <a:pt x="315" y="10"/>
                      <a:pt x="315" y="10"/>
                    </a:cubicBezTo>
                    <a:cubicBezTo>
                      <a:pt x="286" y="29"/>
                      <a:pt x="256" y="46"/>
                      <a:pt x="226" y="65"/>
                    </a:cubicBezTo>
                    <a:cubicBezTo>
                      <a:pt x="209" y="65"/>
                      <a:pt x="192" y="65"/>
                      <a:pt x="175" y="6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5" name="Freeform 451"/>
              <p:cNvSpPr>
                <a:spLocks/>
              </p:cNvSpPr>
              <p:nvPr/>
            </p:nvSpPr>
            <p:spPr bwMode="auto">
              <a:xfrm>
                <a:off x="22315488" y="3165476"/>
                <a:ext cx="908050" cy="230188"/>
              </a:xfrm>
              <a:custGeom>
                <a:avLst/>
                <a:gdLst>
                  <a:gd name="T0" fmla="*/ 39 w 242"/>
                  <a:gd name="T1" fmla="*/ 61 h 61"/>
                  <a:gd name="T2" fmla="*/ 0 w 242"/>
                  <a:gd name="T3" fmla="*/ 0 h 61"/>
                  <a:gd name="T4" fmla="*/ 56 w 242"/>
                  <a:gd name="T5" fmla="*/ 0 h 61"/>
                  <a:gd name="T6" fmla="*/ 90 w 242"/>
                  <a:gd name="T7" fmla="*/ 52 h 61"/>
                  <a:gd name="T8" fmla="*/ 236 w 242"/>
                  <a:gd name="T9" fmla="*/ 52 h 61"/>
                  <a:gd name="T10" fmla="*/ 242 w 242"/>
                  <a:gd name="T11" fmla="*/ 61 h 61"/>
                  <a:gd name="T12" fmla="*/ 39 w 242"/>
                  <a:gd name="T13" fmla="*/ 61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42" h="61">
                    <a:moveTo>
                      <a:pt x="39" y="61"/>
                    </a:moveTo>
                    <a:cubicBezTo>
                      <a:pt x="26" y="41"/>
                      <a:pt x="13" y="21"/>
                      <a:pt x="0" y="0"/>
                    </a:cubicBezTo>
                    <a:cubicBezTo>
                      <a:pt x="19" y="0"/>
                      <a:pt x="38" y="0"/>
                      <a:pt x="56" y="0"/>
                    </a:cubicBezTo>
                    <a:cubicBezTo>
                      <a:pt x="68" y="18"/>
                      <a:pt x="79" y="35"/>
                      <a:pt x="90" y="52"/>
                    </a:cubicBezTo>
                    <a:cubicBezTo>
                      <a:pt x="139" y="52"/>
                      <a:pt x="188" y="52"/>
                      <a:pt x="236" y="52"/>
                    </a:cubicBezTo>
                    <a:cubicBezTo>
                      <a:pt x="242" y="61"/>
                      <a:pt x="242" y="61"/>
                      <a:pt x="242" y="61"/>
                    </a:cubicBezTo>
                    <a:cubicBezTo>
                      <a:pt x="174" y="61"/>
                      <a:pt x="107" y="61"/>
                      <a:pt x="39" y="6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6" name="Freeform 452"/>
              <p:cNvSpPr>
                <a:spLocks noEditPoints="1"/>
              </p:cNvSpPr>
              <p:nvPr/>
            </p:nvSpPr>
            <p:spPr bwMode="auto">
              <a:xfrm>
                <a:off x="25750838" y="2206626"/>
                <a:ext cx="869950" cy="211138"/>
              </a:xfrm>
              <a:custGeom>
                <a:avLst/>
                <a:gdLst>
                  <a:gd name="T0" fmla="*/ 232 w 232"/>
                  <a:gd name="T1" fmla="*/ 17 h 56"/>
                  <a:gd name="T2" fmla="*/ 209 w 232"/>
                  <a:gd name="T3" fmla="*/ 30 h 56"/>
                  <a:gd name="T4" fmla="*/ 116 w 232"/>
                  <a:gd name="T5" fmla="*/ 34 h 56"/>
                  <a:gd name="T6" fmla="*/ 82 w 232"/>
                  <a:gd name="T7" fmla="*/ 34 h 56"/>
                  <a:gd name="T8" fmla="*/ 99 w 232"/>
                  <a:gd name="T9" fmla="*/ 56 h 56"/>
                  <a:gd name="T10" fmla="*/ 45 w 232"/>
                  <a:gd name="T11" fmla="*/ 56 h 56"/>
                  <a:gd name="T12" fmla="*/ 0 w 232"/>
                  <a:gd name="T13" fmla="*/ 0 h 56"/>
                  <a:gd name="T14" fmla="*/ 94 w 232"/>
                  <a:gd name="T15" fmla="*/ 0 h 56"/>
                  <a:gd name="T16" fmla="*/ 190 w 232"/>
                  <a:gd name="T17" fmla="*/ 4 h 56"/>
                  <a:gd name="T18" fmla="*/ 232 w 232"/>
                  <a:gd name="T19" fmla="*/ 17 h 56"/>
                  <a:gd name="T20" fmla="*/ 76 w 232"/>
                  <a:gd name="T21" fmla="*/ 27 h 56"/>
                  <a:gd name="T22" fmla="*/ 104 w 232"/>
                  <a:gd name="T23" fmla="*/ 27 h 56"/>
                  <a:gd name="T24" fmla="*/ 163 w 232"/>
                  <a:gd name="T25" fmla="*/ 24 h 56"/>
                  <a:gd name="T26" fmla="*/ 176 w 232"/>
                  <a:gd name="T27" fmla="*/ 17 h 56"/>
                  <a:gd name="T28" fmla="*/ 153 w 232"/>
                  <a:gd name="T29" fmla="*/ 10 h 56"/>
                  <a:gd name="T30" fmla="*/ 97 w 232"/>
                  <a:gd name="T31" fmla="*/ 7 h 56"/>
                  <a:gd name="T32" fmla="*/ 60 w 232"/>
                  <a:gd name="T33" fmla="*/ 7 h 56"/>
                  <a:gd name="T34" fmla="*/ 76 w 232"/>
                  <a:gd name="T35" fmla="*/ 27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32" h="56">
                    <a:moveTo>
                      <a:pt x="232" y="17"/>
                    </a:moveTo>
                    <a:cubicBezTo>
                      <a:pt x="232" y="17"/>
                      <a:pt x="229" y="27"/>
                      <a:pt x="209" y="30"/>
                    </a:cubicBezTo>
                    <a:cubicBezTo>
                      <a:pt x="189" y="33"/>
                      <a:pt x="158" y="34"/>
                      <a:pt x="116" y="34"/>
                    </a:cubicBezTo>
                    <a:cubicBezTo>
                      <a:pt x="105" y="34"/>
                      <a:pt x="93" y="34"/>
                      <a:pt x="82" y="34"/>
                    </a:cubicBezTo>
                    <a:cubicBezTo>
                      <a:pt x="88" y="42"/>
                      <a:pt x="93" y="48"/>
                      <a:pt x="99" y="56"/>
                    </a:cubicBezTo>
                    <a:cubicBezTo>
                      <a:pt x="81" y="56"/>
                      <a:pt x="63" y="56"/>
                      <a:pt x="45" y="56"/>
                    </a:cubicBezTo>
                    <a:cubicBezTo>
                      <a:pt x="30" y="37"/>
                      <a:pt x="15" y="18"/>
                      <a:pt x="0" y="0"/>
                    </a:cubicBezTo>
                    <a:cubicBezTo>
                      <a:pt x="31" y="0"/>
                      <a:pt x="63" y="0"/>
                      <a:pt x="94" y="0"/>
                    </a:cubicBezTo>
                    <a:cubicBezTo>
                      <a:pt x="136" y="0"/>
                      <a:pt x="168" y="1"/>
                      <a:pt x="190" y="4"/>
                    </a:cubicBezTo>
                    <a:cubicBezTo>
                      <a:pt x="213" y="7"/>
                      <a:pt x="232" y="17"/>
                      <a:pt x="232" y="17"/>
                    </a:cubicBezTo>
                    <a:close/>
                    <a:moveTo>
                      <a:pt x="76" y="27"/>
                    </a:moveTo>
                    <a:cubicBezTo>
                      <a:pt x="85" y="27"/>
                      <a:pt x="95" y="27"/>
                      <a:pt x="104" y="27"/>
                    </a:cubicBezTo>
                    <a:cubicBezTo>
                      <a:pt x="132" y="27"/>
                      <a:pt x="152" y="26"/>
                      <a:pt x="163" y="24"/>
                    </a:cubicBezTo>
                    <a:cubicBezTo>
                      <a:pt x="175" y="23"/>
                      <a:pt x="176" y="17"/>
                      <a:pt x="176" y="17"/>
                    </a:cubicBezTo>
                    <a:cubicBezTo>
                      <a:pt x="176" y="17"/>
                      <a:pt x="166" y="11"/>
                      <a:pt x="153" y="10"/>
                    </a:cubicBezTo>
                    <a:cubicBezTo>
                      <a:pt x="140" y="8"/>
                      <a:pt x="122" y="7"/>
                      <a:pt x="97" y="7"/>
                    </a:cubicBezTo>
                    <a:cubicBezTo>
                      <a:pt x="85" y="7"/>
                      <a:pt x="72" y="7"/>
                      <a:pt x="60" y="7"/>
                    </a:cubicBezTo>
                    <a:cubicBezTo>
                      <a:pt x="65" y="14"/>
                      <a:pt x="70" y="20"/>
                      <a:pt x="76" y="27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7" name="Freeform 453"/>
              <p:cNvSpPr>
                <a:spLocks/>
              </p:cNvSpPr>
              <p:nvPr/>
            </p:nvSpPr>
            <p:spPr bwMode="auto">
              <a:xfrm>
                <a:off x="31107063" y="2105026"/>
                <a:ext cx="606425" cy="211138"/>
              </a:xfrm>
              <a:custGeom>
                <a:avLst/>
                <a:gdLst>
                  <a:gd name="T0" fmla="*/ 62 w 162"/>
                  <a:gd name="T1" fmla="*/ 37 h 56"/>
                  <a:gd name="T2" fmla="*/ 6 w 162"/>
                  <a:gd name="T3" fmla="*/ 31 h 56"/>
                  <a:gd name="T4" fmla="*/ 0 w 162"/>
                  <a:gd name="T5" fmla="*/ 25 h 56"/>
                  <a:gd name="T6" fmla="*/ 36 w 162"/>
                  <a:gd name="T7" fmla="*/ 24 h 56"/>
                  <a:gd name="T8" fmla="*/ 43 w 162"/>
                  <a:gd name="T9" fmla="*/ 19 h 56"/>
                  <a:gd name="T10" fmla="*/ 33 w 162"/>
                  <a:gd name="T11" fmla="*/ 10 h 56"/>
                  <a:gd name="T12" fmla="*/ 46 w 162"/>
                  <a:gd name="T13" fmla="*/ 3 h 56"/>
                  <a:gd name="T14" fmla="*/ 104 w 162"/>
                  <a:gd name="T15" fmla="*/ 0 h 56"/>
                  <a:gd name="T16" fmla="*/ 109 w 162"/>
                  <a:gd name="T17" fmla="*/ 6 h 56"/>
                  <a:gd name="T18" fmla="*/ 80 w 162"/>
                  <a:gd name="T19" fmla="*/ 7 h 56"/>
                  <a:gd name="T20" fmla="*/ 75 w 162"/>
                  <a:gd name="T21" fmla="*/ 11 h 56"/>
                  <a:gd name="T22" fmla="*/ 85 w 162"/>
                  <a:gd name="T23" fmla="*/ 20 h 56"/>
                  <a:gd name="T24" fmla="*/ 50 w 162"/>
                  <a:gd name="T25" fmla="*/ 27 h 56"/>
                  <a:gd name="T26" fmla="*/ 50 w 162"/>
                  <a:gd name="T27" fmla="*/ 28 h 56"/>
                  <a:gd name="T28" fmla="*/ 101 w 162"/>
                  <a:gd name="T29" fmla="*/ 35 h 56"/>
                  <a:gd name="T30" fmla="*/ 110 w 162"/>
                  <a:gd name="T31" fmla="*/ 45 h 56"/>
                  <a:gd name="T32" fmla="*/ 124 w 162"/>
                  <a:gd name="T33" fmla="*/ 49 h 56"/>
                  <a:gd name="T34" fmla="*/ 156 w 162"/>
                  <a:gd name="T35" fmla="*/ 50 h 56"/>
                  <a:gd name="T36" fmla="*/ 162 w 162"/>
                  <a:gd name="T37" fmla="*/ 56 h 56"/>
                  <a:gd name="T38" fmla="*/ 98 w 162"/>
                  <a:gd name="T39" fmla="*/ 53 h 56"/>
                  <a:gd name="T40" fmla="*/ 71 w 162"/>
                  <a:gd name="T41" fmla="*/ 45 h 56"/>
                  <a:gd name="T42" fmla="*/ 62 w 162"/>
                  <a:gd name="T43" fmla="*/ 37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62" h="56">
                    <a:moveTo>
                      <a:pt x="62" y="37"/>
                    </a:moveTo>
                    <a:cubicBezTo>
                      <a:pt x="62" y="37"/>
                      <a:pt x="39" y="31"/>
                      <a:pt x="6" y="31"/>
                    </a:cubicBezTo>
                    <a:cubicBezTo>
                      <a:pt x="0" y="25"/>
                      <a:pt x="0" y="25"/>
                      <a:pt x="0" y="25"/>
                    </a:cubicBezTo>
                    <a:cubicBezTo>
                      <a:pt x="17" y="25"/>
                      <a:pt x="29" y="24"/>
                      <a:pt x="36" y="24"/>
                    </a:cubicBezTo>
                    <a:cubicBezTo>
                      <a:pt x="43" y="22"/>
                      <a:pt x="43" y="19"/>
                      <a:pt x="43" y="19"/>
                    </a:cubicBezTo>
                    <a:cubicBezTo>
                      <a:pt x="33" y="10"/>
                      <a:pt x="33" y="10"/>
                      <a:pt x="33" y="10"/>
                    </a:cubicBezTo>
                    <a:cubicBezTo>
                      <a:pt x="33" y="10"/>
                      <a:pt x="34" y="4"/>
                      <a:pt x="46" y="3"/>
                    </a:cubicBezTo>
                    <a:cubicBezTo>
                      <a:pt x="58" y="1"/>
                      <a:pt x="77" y="0"/>
                      <a:pt x="104" y="0"/>
                    </a:cubicBezTo>
                    <a:cubicBezTo>
                      <a:pt x="109" y="6"/>
                      <a:pt x="109" y="6"/>
                      <a:pt x="109" y="6"/>
                    </a:cubicBezTo>
                    <a:cubicBezTo>
                      <a:pt x="96" y="6"/>
                      <a:pt x="80" y="7"/>
                      <a:pt x="80" y="7"/>
                    </a:cubicBezTo>
                    <a:cubicBezTo>
                      <a:pt x="75" y="11"/>
                      <a:pt x="75" y="11"/>
                      <a:pt x="75" y="11"/>
                    </a:cubicBezTo>
                    <a:cubicBezTo>
                      <a:pt x="85" y="20"/>
                      <a:pt x="85" y="20"/>
                      <a:pt x="85" y="20"/>
                    </a:cubicBezTo>
                    <a:cubicBezTo>
                      <a:pt x="85" y="20"/>
                      <a:pt x="77" y="27"/>
                      <a:pt x="50" y="27"/>
                    </a:cubicBezTo>
                    <a:cubicBezTo>
                      <a:pt x="50" y="28"/>
                      <a:pt x="50" y="28"/>
                      <a:pt x="50" y="28"/>
                    </a:cubicBezTo>
                    <a:cubicBezTo>
                      <a:pt x="79" y="29"/>
                      <a:pt x="101" y="35"/>
                      <a:pt x="101" y="35"/>
                    </a:cubicBezTo>
                    <a:cubicBezTo>
                      <a:pt x="110" y="45"/>
                      <a:pt x="110" y="45"/>
                      <a:pt x="110" y="45"/>
                    </a:cubicBezTo>
                    <a:cubicBezTo>
                      <a:pt x="110" y="45"/>
                      <a:pt x="117" y="48"/>
                      <a:pt x="124" y="49"/>
                    </a:cubicBezTo>
                    <a:cubicBezTo>
                      <a:pt x="131" y="49"/>
                      <a:pt x="142" y="50"/>
                      <a:pt x="156" y="50"/>
                    </a:cubicBezTo>
                    <a:cubicBezTo>
                      <a:pt x="162" y="56"/>
                      <a:pt x="162" y="56"/>
                      <a:pt x="162" y="56"/>
                    </a:cubicBezTo>
                    <a:cubicBezTo>
                      <a:pt x="134" y="56"/>
                      <a:pt x="112" y="55"/>
                      <a:pt x="98" y="53"/>
                    </a:cubicBezTo>
                    <a:cubicBezTo>
                      <a:pt x="84" y="52"/>
                      <a:pt x="71" y="45"/>
                      <a:pt x="71" y="45"/>
                    </a:cubicBezTo>
                    <a:lnTo>
                      <a:pt x="62" y="37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8" name="Freeform 454"/>
              <p:cNvSpPr>
                <a:spLocks/>
              </p:cNvSpPr>
              <p:nvPr/>
            </p:nvSpPr>
            <p:spPr bwMode="auto">
              <a:xfrm>
                <a:off x="31459488" y="2414588"/>
                <a:ext cx="554038" cy="214313"/>
              </a:xfrm>
              <a:custGeom>
                <a:avLst/>
                <a:gdLst>
                  <a:gd name="T0" fmla="*/ 148 w 148"/>
                  <a:gd name="T1" fmla="*/ 57 h 57"/>
                  <a:gd name="T2" fmla="*/ 59 w 148"/>
                  <a:gd name="T3" fmla="*/ 57 h 57"/>
                  <a:gd name="T4" fmla="*/ 0 w 148"/>
                  <a:gd name="T5" fmla="*/ 0 h 57"/>
                  <a:gd name="T6" fmla="*/ 88 w 148"/>
                  <a:gd name="T7" fmla="*/ 0 h 57"/>
                  <a:gd name="T8" fmla="*/ 94 w 148"/>
                  <a:gd name="T9" fmla="*/ 6 h 57"/>
                  <a:gd name="T10" fmla="*/ 46 w 148"/>
                  <a:gd name="T11" fmla="*/ 6 h 57"/>
                  <a:gd name="T12" fmla="*/ 94 w 148"/>
                  <a:gd name="T13" fmla="*/ 51 h 57"/>
                  <a:gd name="T14" fmla="*/ 142 w 148"/>
                  <a:gd name="T15" fmla="*/ 51 h 57"/>
                  <a:gd name="T16" fmla="*/ 148 w 148"/>
                  <a:gd name="T17" fmla="*/ 57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8" h="57">
                    <a:moveTo>
                      <a:pt x="148" y="57"/>
                    </a:moveTo>
                    <a:cubicBezTo>
                      <a:pt x="118" y="57"/>
                      <a:pt x="89" y="57"/>
                      <a:pt x="59" y="57"/>
                    </a:cubicBezTo>
                    <a:cubicBezTo>
                      <a:pt x="39" y="38"/>
                      <a:pt x="19" y="19"/>
                      <a:pt x="0" y="0"/>
                    </a:cubicBezTo>
                    <a:cubicBezTo>
                      <a:pt x="29" y="0"/>
                      <a:pt x="58" y="0"/>
                      <a:pt x="88" y="0"/>
                    </a:cubicBezTo>
                    <a:cubicBezTo>
                      <a:pt x="94" y="6"/>
                      <a:pt x="94" y="6"/>
                      <a:pt x="94" y="6"/>
                    </a:cubicBezTo>
                    <a:cubicBezTo>
                      <a:pt x="78" y="6"/>
                      <a:pt x="62" y="6"/>
                      <a:pt x="46" y="6"/>
                    </a:cubicBezTo>
                    <a:cubicBezTo>
                      <a:pt x="62" y="21"/>
                      <a:pt x="78" y="36"/>
                      <a:pt x="94" y="51"/>
                    </a:cubicBezTo>
                    <a:cubicBezTo>
                      <a:pt x="110" y="51"/>
                      <a:pt x="126" y="51"/>
                      <a:pt x="142" y="51"/>
                    </a:cubicBezTo>
                    <a:lnTo>
                      <a:pt x="148" y="57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9" name="Freeform 455"/>
              <p:cNvSpPr>
                <a:spLocks noEditPoints="1"/>
              </p:cNvSpPr>
              <p:nvPr/>
            </p:nvSpPr>
            <p:spPr bwMode="auto">
              <a:xfrm>
                <a:off x="27960638" y="3041651"/>
                <a:ext cx="306388" cy="146050"/>
              </a:xfrm>
              <a:custGeom>
                <a:avLst/>
                <a:gdLst>
                  <a:gd name="T0" fmla="*/ 0 w 82"/>
                  <a:gd name="T1" fmla="*/ 5 h 39"/>
                  <a:gd name="T2" fmla="*/ 24 w 82"/>
                  <a:gd name="T3" fmla="*/ 0 h 39"/>
                  <a:gd name="T4" fmla="*/ 46 w 82"/>
                  <a:gd name="T5" fmla="*/ 2 h 39"/>
                  <a:gd name="T6" fmla="*/ 57 w 82"/>
                  <a:gd name="T7" fmla="*/ 5 h 39"/>
                  <a:gd name="T8" fmla="*/ 53 w 82"/>
                  <a:gd name="T9" fmla="*/ 9 h 39"/>
                  <a:gd name="T10" fmla="*/ 33 w 82"/>
                  <a:gd name="T11" fmla="*/ 10 h 39"/>
                  <a:gd name="T12" fmla="*/ 10 w 82"/>
                  <a:gd name="T13" fmla="*/ 9 h 39"/>
                  <a:gd name="T14" fmla="*/ 0 w 82"/>
                  <a:gd name="T15" fmla="*/ 5 h 39"/>
                  <a:gd name="T16" fmla="*/ 25 w 82"/>
                  <a:gd name="T17" fmla="*/ 34 h 39"/>
                  <a:gd name="T18" fmla="*/ 29 w 82"/>
                  <a:gd name="T19" fmla="*/ 30 h 39"/>
                  <a:gd name="T20" fmla="*/ 49 w 82"/>
                  <a:gd name="T21" fmla="*/ 29 h 39"/>
                  <a:gd name="T22" fmla="*/ 71 w 82"/>
                  <a:gd name="T23" fmla="*/ 30 h 39"/>
                  <a:gd name="T24" fmla="*/ 82 w 82"/>
                  <a:gd name="T25" fmla="*/ 34 h 39"/>
                  <a:gd name="T26" fmla="*/ 78 w 82"/>
                  <a:gd name="T27" fmla="*/ 38 h 39"/>
                  <a:gd name="T28" fmla="*/ 58 w 82"/>
                  <a:gd name="T29" fmla="*/ 39 h 39"/>
                  <a:gd name="T30" fmla="*/ 35 w 82"/>
                  <a:gd name="T31" fmla="*/ 38 h 39"/>
                  <a:gd name="T32" fmla="*/ 25 w 82"/>
                  <a:gd name="T33" fmla="*/ 34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2" h="39">
                    <a:moveTo>
                      <a:pt x="0" y="5"/>
                    </a:moveTo>
                    <a:cubicBezTo>
                      <a:pt x="0" y="5"/>
                      <a:pt x="5" y="0"/>
                      <a:pt x="24" y="0"/>
                    </a:cubicBezTo>
                    <a:cubicBezTo>
                      <a:pt x="33" y="0"/>
                      <a:pt x="46" y="2"/>
                      <a:pt x="46" y="2"/>
                    </a:cubicBezTo>
                    <a:cubicBezTo>
                      <a:pt x="57" y="5"/>
                      <a:pt x="57" y="5"/>
                      <a:pt x="57" y="5"/>
                    </a:cubicBezTo>
                    <a:cubicBezTo>
                      <a:pt x="53" y="9"/>
                      <a:pt x="53" y="9"/>
                      <a:pt x="53" y="9"/>
                    </a:cubicBezTo>
                    <a:cubicBezTo>
                      <a:pt x="53" y="9"/>
                      <a:pt x="42" y="10"/>
                      <a:pt x="33" y="10"/>
                    </a:cubicBezTo>
                    <a:cubicBezTo>
                      <a:pt x="23" y="10"/>
                      <a:pt x="10" y="9"/>
                      <a:pt x="10" y="9"/>
                    </a:cubicBezTo>
                    <a:lnTo>
                      <a:pt x="0" y="5"/>
                    </a:lnTo>
                    <a:close/>
                    <a:moveTo>
                      <a:pt x="25" y="34"/>
                    </a:moveTo>
                    <a:cubicBezTo>
                      <a:pt x="29" y="30"/>
                      <a:pt x="29" y="30"/>
                      <a:pt x="29" y="30"/>
                    </a:cubicBezTo>
                    <a:cubicBezTo>
                      <a:pt x="29" y="30"/>
                      <a:pt x="40" y="29"/>
                      <a:pt x="49" y="29"/>
                    </a:cubicBezTo>
                    <a:cubicBezTo>
                      <a:pt x="58" y="29"/>
                      <a:pt x="71" y="30"/>
                      <a:pt x="71" y="30"/>
                    </a:cubicBezTo>
                    <a:cubicBezTo>
                      <a:pt x="82" y="34"/>
                      <a:pt x="82" y="34"/>
                      <a:pt x="82" y="34"/>
                    </a:cubicBezTo>
                    <a:cubicBezTo>
                      <a:pt x="78" y="38"/>
                      <a:pt x="78" y="38"/>
                      <a:pt x="78" y="38"/>
                    </a:cubicBezTo>
                    <a:cubicBezTo>
                      <a:pt x="78" y="38"/>
                      <a:pt x="67" y="39"/>
                      <a:pt x="58" y="39"/>
                    </a:cubicBezTo>
                    <a:cubicBezTo>
                      <a:pt x="49" y="39"/>
                      <a:pt x="35" y="38"/>
                      <a:pt x="35" y="38"/>
                    </a:cubicBezTo>
                    <a:lnTo>
                      <a:pt x="25" y="34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0" name="Freeform 456"/>
              <p:cNvSpPr>
                <a:spLocks noEditPoints="1"/>
              </p:cNvSpPr>
              <p:nvPr/>
            </p:nvSpPr>
            <p:spPr bwMode="auto">
              <a:xfrm>
                <a:off x="28260675" y="3376613"/>
                <a:ext cx="292100" cy="179388"/>
              </a:xfrm>
              <a:custGeom>
                <a:avLst/>
                <a:gdLst>
                  <a:gd name="T0" fmla="*/ 74 w 78"/>
                  <a:gd name="T1" fmla="*/ 30 h 48"/>
                  <a:gd name="T2" fmla="*/ 78 w 78"/>
                  <a:gd name="T3" fmla="*/ 31 h 48"/>
                  <a:gd name="T4" fmla="*/ 58 w 78"/>
                  <a:gd name="T5" fmla="*/ 48 h 48"/>
                  <a:gd name="T6" fmla="*/ 24 w 78"/>
                  <a:gd name="T7" fmla="*/ 48 h 48"/>
                  <a:gd name="T8" fmla="*/ 29 w 78"/>
                  <a:gd name="T9" fmla="*/ 30 h 48"/>
                  <a:gd name="T10" fmla="*/ 74 w 78"/>
                  <a:gd name="T11" fmla="*/ 30 h 48"/>
                  <a:gd name="T12" fmla="*/ 0 w 78"/>
                  <a:gd name="T13" fmla="*/ 5 h 48"/>
                  <a:gd name="T14" fmla="*/ 24 w 78"/>
                  <a:gd name="T15" fmla="*/ 0 h 48"/>
                  <a:gd name="T16" fmla="*/ 47 w 78"/>
                  <a:gd name="T17" fmla="*/ 1 h 48"/>
                  <a:gd name="T18" fmla="*/ 58 w 78"/>
                  <a:gd name="T19" fmla="*/ 5 h 48"/>
                  <a:gd name="T20" fmla="*/ 53 w 78"/>
                  <a:gd name="T21" fmla="*/ 9 h 48"/>
                  <a:gd name="T22" fmla="*/ 33 w 78"/>
                  <a:gd name="T23" fmla="*/ 10 h 48"/>
                  <a:gd name="T24" fmla="*/ 11 w 78"/>
                  <a:gd name="T25" fmla="*/ 9 h 48"/>
                  <a:gd name="T26" fmla="*/ 0 w 78"/>
                  <a:gd name="T27" fmla="*/ 5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8" h="48">
                    <a:moveTo>
                      <a:pt x="74" y="30"/>
                    </a:moveTo>
                    <a:cubicBezTo>
                      <a:pt x="78" y="31"/>
                      <a:pt x="78" y="31"/>
                      <a:pt x="78" y="31"/>
                    </a:cubicBezTo>
                    <a:cubicBezTo>
                      <a:pt x="78" y="31"/>
                      <a:pt x="69" y="41"/>
                      <a:pt x="58" y="48"/>
                    </a:cubicBezTo>
                    <a:cubicBezTo>
                      <a:pt x="47" y="48"/>
                      <a:pt x="35" y="48"/>
                      <a:pt x="24" y="48"/>
                    </a:cubicBezTo>
                    <a:cubicBezTo>
                      <a:pt x="27" y="41"/>
                      <a:pt x="29" y="30"/>
                      <a:pt x="29" y="30"/>
                    </a:cubicBezTo>
                    <a:cubicBezTo>
                      <a:pt x="44" y="30"/>
                      <a:pt x="59" y="30"/>
                      <a:pt x="74" y="30"/>
                    </a:cubicBezTo>
                    <a:close/>
                    <a:moveTo>
                      <a:pt x="0" y="5"/>
                    </a:moveTo>
                    <a:cubicBezTo>
                      <a:pt x="0" y="5"/>
                      <a:pt x="5" y="0"/>
                      <a:pt x="24" y="0"/>
                    </a:cubicBezTo>
                    <a:cubicBezTo>
                      <a:pt x="34" y="0"/>
                      <a:pt x="47" y="1"/>
                      <a:pt x="47" y="1"/>
                    </a:cubicBezTo>
                    <a:cubicBezTo>
                      <a:pt x="58" y="5"/>
                      <a:pt x="58" y="5"/>
                      <a:pt x="58" y="5"/>
                    </a:cubicBezTo>
                    <a:cubicBezTo>
                      <a:pt x="53" y="9"/>
                      <a:pt x="53" y="9"/>
                      <a:pt x="53" y="9"/>
                    </a:cubicBezTo>
                    <a:cubicBezTo>
                      <a:pt x="53" y="9"/>
                      <a:pt x="43" y="10"/>
                      <a:pt x="33" y="10"/>
                    </a:cubicBezTo>
                    <a:cubicBezTo>
                      <a:pt x="24" y="10"/>
                      <a:pt x="11" y="9"/>
                      <a:pt x="11" y="9"/>
                    </a:cubicBez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1" name="Freeform 457"/>
              <p:cNvSpPr>
                <a:spLocks/>
              </p:cNvSpPr>
              <p:nvPr/>
            </p:nvSpPr>
            <p:spPr bwMode="auto">
              <a:xfrm>
                <a:off x="20046950" y="4041776"/>
                <a:ext cx="771525" cy="138113"/>
              </a:xfrm>
              <a:custGeom>
                <a:avLst/>
                <a:gdLst>
                  <a:gd name="T0" fmla="*/ 206 w 206"/>
                  <a:gd name="T1" fmla="*/ 37 h 37"/>
                  <a:gd name="T2" fmla="*/ 2 w 206"/>
                  <a:gd name="T3" fmla="*/ 22 h 37"/>
                  <a:gd name="T4" fmla="*/ 0 w 206"/>
                  <a:gd name="T5" fmla="*/ 17 h 37"/>
                  <a:gd name="T6" fmla="*/ 185 w 206"/>
                  <a:gd name="T7" fmla="*/ 0 h 37"/>
                  <a:gd name="T8" fmla="*/ 189 w 206"/>
                  <a:gd name="T9" fmla="*/ 7 h 37"/>
                  <a:gd name="T10" fmla="*/ 49 w 206"/>
                  <a:gd name="T11" fmla="*/ 19 h 37"/>
                  <a:gd name="T12" fmla="*/ 202 w 206"/>
                  <a:gd name="T13" fmla="*/ 30 h 37"/>
                  <a:gd name="T14" fmla="*/ 206 w 206"/>
                  <a:gd name="T15" fmla="*/ 3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6" h="37">
                    <a:moveTo>
                      <a:pt x="206" y="37"/>
                    </a:moveTo>
                    <a:cubicBezTo>
                      <a:pt x="138" y="32"/>
                      <a:pt x="70" y="27"/>
                      <a:pt x="2" y="22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62" y="11"/>
                      <a:pt x="123" y="5"/>
                      <a:pt x="185" y="0"/>
                    </a:cubicBezTo>
                    <a:cubicBezTo>
                      <a:pt x="189" y="7"/>
                      <a:pt x="189" y="7"/>
                      <a:pt x="189" y="7"/>
                    </a:cubicBezTo>
                    <a:cubicBezTo>
                      <a:pt x="142" y="11"/>
                      <a:pt x="96" y="15"/>
                      <a:pt x="49" y="19"/>
                    </a:cubicBezTo>
                    <a:cubicBezTo>
                      <a:pt x="100" y="23"/>
                      <a:pt x="151" y="26"/>
                      <a:pt x="202" y="30"/>
                    </a:cubicBezTo>
                    <a:lnTo>
                      <a:pt x="206" y="37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2" name="Freeform 458"/>
              <p:cNvSpPr>
                <a:spLocks/>
              </p:cNvSpPr>
              <p:nvPr/>
            </p:nvSpPr>
            <p:spPr bwMode="auto">
              <a:xfrm>
                <a:off x="20523200" y="4503738"/>
                <a:ext cx="228600" cy="71438"/>
              </a:xfrm>
              <a:custGeom>
                <a:avLst/>
                <a:gdLst>
                  <a:gd name="T0" fmla="*/ 61 w 61"/>
                  <a:gd name="T1" fmla="*/ 1 h 19"/>
                  <a:gd name="T2" fmla="*/ 35 w 61"/>
                  <a:gd name="T3" fmla="*/ 19 h 19"/>
                  <a:gd name="T4" fmla="*/ 0 w 61"/>
                  <a:gd name="T5" fmla="*/ 19 h 19"/>
                  <a:gd name="T6" fmla="*/ 11 w 61"/>
                  <a:gd name="T7" fmla="*/ 0 h 19"/>
                  <a:gd name="T8" fmla="*/ 57 w 61"/>
                  <a:gd name="T9" fmla="*/ 0 h 19"/>
                  <a:gd name="T10" fmla="*/ 61 w 61"/>
                  <a:gd name="T11" fmla="*/ 1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1" h="19">
                    <a:moveTo>
                      <a:pt x="61" y="1"/>
                    </a:moveTo>
                    <a:cubicBezTo>
                      <a:pt x="61" y="1"/>
                      <a:pt x="48" y="11"/>
                      <a:pt x="35" y="19"/>
                    </a:cubicBezTo>
                    <a:cubicBezTo>
                      <a:pt x="23" y="19"/>
                      <a:pt x="12" y="19"/>
                      <a:pt x="0" y="19"/>
                    </a:cubicBezTo>
                    <a:cubicBezTo>
                      <a:pt x="6" y="12"/>
                      <a:pt x="11" y="0"/>
                      <a:pt x="11" y="0"/>
                    </a:cubicBezTo>
                    <a:cubicBezTo>
                      <a:pt x="26" y="0"/>
                      <a:pt x="42" y="0"/>
                      <a:pt x="57" y="0"/>
                    </a:cubicBezTo>
                    <a:lnTo>
                      <a:pt x="61" y="1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3" name="Freeform 459"/>
              <p:cNvSpPr>
                <a:spLocks/>
              </p:cNvSpPr>
              <p:nvPr/>
            </p:nvSpPr>
            <p:spPr bwMode="auto">
              <a:xfrm>
                <a:off x="25803225" y="4041776"/>
                <a:ext cx="795338" cy="138113"/>
              </a:xfrm>
              <a:custGeom>
                <a:avLst/>
                <a:gdLst>
                  <a:gd name="T0" fmla="*/ 23 w 212"/>
                  <a:gd name="T1" fmla="*/ 30 h 37"/>
                  <a:gd name="T2" fmla="*/ 162 w 212"/>
                  <a:gd name="T3" fmla="*/ 19 h 37"/>
                  <a:gd name="T4" fmla="*/ 6 w 212"/>
                  <a:gd name="T5" fmla="*/ 7 h 37"/>
                  <a:gd name="T6" fmla="*/ 0 w 212"/>
                  <a:gd name="T7" fmla="*/ 0 h 37"/>
                  <a:gd name="T8" fmla="*/ 209 w 212"/>
                  <a:gd name="T9" fmla="*/ 17 h 37"/>
                  <a:gd name="T10" fmla="*/ 212 w 212"/>
                  <a:gd name="T11" fmla="*/ 22 h 37"/>
                  <a:gd name="T12" fmla="*/ 29 w 212"/>
                  <a:gd name="T13" fmla="*/ 37 h 37"/>
                  <a:gd name="T14" fmla="*/ 23 w 212"/>
                  <a:gd name="T15" fmla="*/ 3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2" h="37">
                    <a:moveTo>
                      <a:pt x="23" y="30"/>
                    </a:moveTo>
                    <a:cubicBezTo>
                      <a:pt x="69" y="26"/>
                      <a:pt x="115" y="23"/>
                      <a:pt x="162" y="19"/>
                    </a:cubicBezTo>
                    <a:cubicBezTo>
                      <a:pt x="109" y="15"/>
                      <a:pt x="57" y="11"/>
                      <a:pt x="6" y="7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0" y="5"/>
                      <a:pt x="139" y="11"/>
                      <a:pt x="209" y="17"/>
                    </a:cubicBezTo>
                    <a:cubicBezTo>
                      <a:pt x="212" y="22"/>
                      <a:pt x="212" y="22"/>
                      <a:pt x="212" y="22"/>
                    </a:cubicBezTo>
                    <a:cubicBezTo>
                      <a:pt x="151" y="27"/>
                      <a:pt x="90" y="32"/>
                      <a:pt x="29" y="37"/>
                    </a:cubicBezTo>
                    <a:lnTo>
                      <a:pt x="23" y="3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4" name="Freeform 460"/>
              <p:cNvSpPr>
                <a:spLocks/>
              </p:cNvSpPr>
              <p:nvPr/>
            </p:nvSpPr>
            <p:spPr bwMode="auto">
              <a:xfrm>
                <a:off x="26441400" y="4495801"/>
                <a:ext cx="223838" cy="46038"/>
              </a:xfrm>
              <a:custGeom>
                <a:avLst/>
                <a:gdLst>
                  <a:gd name="T0" fmla="*/ 0 w 60"/>
                  <a:gd name="T1" fmla="*/ 6 h 12"/>
                  <a:gd name="T2" fmla="*/ 4 w 60"/>
                  <a:gd name="T3" fmla="*/ 2 h 12"/>
                  <a:gd name="T4" fmla="*/ 26 w 60"/>
                  <a:gd name="T5" fmla="*/ 0 h 12"/>
                  <a:gd name="T6" fmla="*/ 49 w 60"/>
                  <a:gd name="T7" fmla="*/ 2 h 12"/>
                  <a:gd name="T8" fmla="*/ 60 w 60"/>
                  <a:gd name="T9" fmla="*/ 6 h 12"/>
                  <a:gd name="T10" fmla="*/ 56 w 60"/>
                  <a:gd name="T11" fmla="*/ 11 h 12"/>
                  <a:gd name="T12" fmla="*/ 34 w 60"/>
                  <a:gd name="T13" fmla="*/ 12 h 12"/>
                  <a:gd name="T14" fmla="*/ 11 w 60"/>
                  <a:gd name="T15" fmla="*/ 11 h 12"/>
                  <a:gd name="T16" fmla="*/ 0 w 60"/>
                  <a:gd name="T17" fmla="*/ 6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0" h="12">
                    <a:moveTo>
                      <a:pt x="0" y="6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16" y="0"/>
                      <a:pt x="26" y="0"/>
                    </a:cubicBezTo>
                    <a:cubicBezTo>
                      <a:pt x="35" y="0"/>
                      <a:pt x="49" y="2"/>
                      <a:pt x="49" y="2"/>
                    </a:cubicBezTo>
                    <a:cubicBezTo>
                      <a:pt x="55" y="3"/>
                      <a:pt x="60" y="6"/>
                      <a:pt x="60" y="6"/>
                    </a:cubicBezTo>
                    <a:cubicBezTo>
                      <a:pt x="56" y="11"/>
                      <a:pt x="56" y="11"/>
                      <a:pt x="56" y="11"/>
                    </a:cubicBezTo>
                    <a:cubicBezTo>
                      <a:pt x="56" y="11"/>
                      <a:pt x="44" y="12"/>
                      <a:pt x="34" y="12"/>
                    </a:cubicBezTo>
                    <a:cubicBezTo>
                      <a:pt x="25" y="12"/>
                      <a:pt x="17" y="12"/>
                      <a:pt x="11" y="11"/>
                    </a:cubicBez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5" name="Freeform 461"/>
              <p:cNvSpPr>
                <a:spLocks noEditPoints="1"/>
              </p:cNvSpPr>
              <p:nvPr/>
            </p:nvSpPr>
            <p:spPr bwMode="auto">
              <a:xfrm>
                <a:off x="31413450" y="4011613"/>
                <a:ext cx="676275" cy="203200"/>
              </a:xfrm>
              <a:custGeom>
                <a:avLst/>
                <a:gdLst>
                  <a:gd name="T0" fmla="*/ 86 w 180"/>
                  <a:gd name="T1" fmla="*/ 37 h 54"/>
                  <a:gd name="T2" fmla="*/ 83 w 180"/>
                  <a:gd name="T3" fmla="*/ 35 h 54"/>
                  <a:gd name="T4" fmla="*/ 85 w 180"/>
                  <a:gd name="T5" fmla="*/ 28 h 54"/>
                  <a:gd name="T6" fmla="*/ 107 w 180"/>
                  <a:gd name="T7" fmla="*/ 23 h 54"/>
                  <a:gd name="T8" fmla="*/ 133 w 180"/>
                  <a:gd name="T9" fmla="*/ 17 h 54"/>
                  <a:gd name="T10" fmla="*/ 135 w 180"/>
                  <a:gd name="T11" fmla="*/ 13 h 54"/>
                  <a:gd name="T12" fmla="*/ 120 w 180"/>
                  <a:gd name="T13" fmla="*/ 8 h 54"/>
                  <a:gd name="T14" fmla="*/ 86 w 180"/>
                  <a:gd name="T15" fmla="*/ 7 h 54"/>
                  <a:gd name="T16" fmla="*/ 52 w 180"/>
                  <a:gd name="T17" fmla="*/ 8 h 54"/>
                  <a:gd name="T18" fmla="*/ 23 w 180"/>
                  <a:gd name="T19" fmla="*/ 10 h 54"/>
                  <a:gd name="T20" fmla="*/ 0 w 180"/>
                  <a:gd name="T21" fmla="*/ 4 h 54"/>
                  <a:gd name="T22" fmla="*/ 82 w 180"/>
                  <a:gd name="T23" fmla="*/ 0 h 54"/>
                  <a:gd name="T24" fmla="*/ 148 w 180"/>
                  <a:gd name="T25" fmla="*/ 3 h 54"/>
                  <a:gd name="T26" fmla="*/ 180 w 180"/>
                  <a:gd name="T27" fmla="*/ 13 h 54"/>
                  <a:gd name="T28" fmla="*/ 180 w 180"/>
                  <a:gd name="T29" fmla="*/ 17 h 54"/>
                  <a:gd name="T30" fmla="*/ 171 w 180"/>
                  <a:gd name="T31" fmla="*/ 21 h 54"/>
                  <a:gd name="T32" fmla="*/ 145 w 180"/>
                  <a:gd name="T33" fmla="*/ 26 h 54"/>
                  <a:gd name="T34" fmla="*/ 125 w 180"/>
                  <a:gd name="T35" fmla="*/ 31 h 54"/>
                  <a:gd name="T36" fmla="*/ 123 w 180"/>
                  <a:gd name="T37" fmla="*/ 35 h 54"/>
                  <a:gd name="T38" fmla="*/ 125 w 180"/>
                  <a:gd name="T39" fmla="*/ 37 h 54"/>
                  <a:gd name="T40" fmla="*/ 86 w 180"/>
                  <a:gd name="T41" fmla="*/ 37 h 54"/>
                  <a:gd name="T42" fmla="*/ 89 w 180"/>
                  <a:gd name="T43" fmla="*/ 49 h 54"/>
                  <a:gd name="T44" fmla="*/ 113 w 180"/>
                  <a:gd name="T45" fmla="*/ 43 h 54"/>
                  <a:gd name="T46" fmla="*/ 136 w 180"/>
                  <a:gd name="T47" fmla="*/ 45 h 54"/>
                  <a:gd name="T48" fmla="*/ 148 w 180"/>
                  <a:gd name="T49" fmla="*/ 49 h 54"/>
                  <a:gd name="T50" fmla="*/ 144 w 180"/>
                  <a:gd name="T51" fmla="*/ 53 h 54"/>
                  <a:gd name="T52" fmla="*/ 124 w 180"/>
                  <a:gd name="T53" fmla="*/ 54 h 54"/>
                  <a:gd name="T54" fmla="*/ 100 w 180"/>
                  <a:gd name="T55" fmla="*/ 53 h 54"/>
                  <a:gd name="T56" fmla="*/ 89 w 180"/>
                  <a:gd name="T57" fmla="*/ 49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80" h="54">
                    <a:moveTo>
                      <a:pt x="86" y="37"/>
                    </a:moveTo>
                    <a:cubicBezTo>
                      <a:pt x="83" y="35"/>
                      <a:pt x="83" y="35"/>
                      <a:pt x="83" y="35"/>
                    </a:cubicBezTo>
                    <a:cubicBezTo>
                      <a:pt x="85" y="28"/>
                      <a:pt x="85" y="28"/>
                      <a:pt x="85" y="28"/>
                    </a:cubicBezTo>
                    <a:cubicBezTo>
                      <a:pt x="85" y="28"/>
                      <a:pt x="96" y="25"/>
                      <a:pt x="107" y="23"/>
                    </a:cubicBezTo>
                    <a:cubicBezTo>
                      <a:pt x="121" y="20"/>
                      <a:pt x="133" y="17"/>
                      <a:pt x="133" y="17"/>
                    </a:cubicBezTo>
                    <a:cubicBezTo>
                      <a:pt x="135" y="13"/>
                      <a:pt x="135" y="13"/>
                      <a:pt x="135" y="13"/>
                    </a:cubicBezTo>
                    <a:cubicBezTo>
                      <a:pt x="135" y="13"/>
                      <a:pt x="128" y="9"/>
                      <a:pt x="120" y="8"/>
                    </a:cubicBezTo>
                    <a:cubicBezTo>
                      <a:pt x="111" y="7"/>
                      <a:pt x="100" y="7"/>
                      <a:pt x="86" y="7"/>
                    </a:cubicBezTo>
                    <a:cubicBezTo>
                      <a:pt x="73" y="7"/>
                      <a:pt x="62" y="7"/>
                      <a:pt x="52" y="8"/>
                    </a:cubicBezTo>
                    <a:cubicBezTo>
                      <a:pt x="42" y="8"/>
                      <a:pt x="32" y="9"/>
                      <a:pt x="23" y="10"/>
                    </a:cubicBezTo>
                    <a:cubicBezTo>
                      <a:pt x="15" y="8"/>
                      <a:pt x="7" y="6"/>
                      <a:pt x="0" y="4"/>
                    </a:cubicBezTo>
                    <a:cubicBezTo>
                      <a:pt x="24" y="1"/>
                      <a:pt x="52" y="0"/>
                      <a:pt x="82" y="0"/>
                    </a:cubicBezTo>
                    <a:cubicBezTo>
                      <a:pt x="108" y="0"/>
                      <a:pt x="130" y="1"/>
                      <a:pt x="148" y="3"/>
                    </a:cubicBezTo>
                    <a:cubicBezTo>
                      <a:pt x="165" y="5"/>
                      <a:pt x="180" y="13"/>
                      <a:pt x="180" y="13"/>
                    </a:cubicBezTo>
                    <a:cubicBezTo>
                      <a:pt x="180" y="17"/>
                      <a:pt x="180" y="17"/>
                      <a:pt x="180" y="17"/>
                    </a:cubicBezTo>
                    <a:cubicBezTo>
                      <a:pt x="171" y="21"/>
                      <a:pt x="171" y="21"/>
                      <a:pt x="171" y="21"/>
                    </a:cubicBezTo>
                    <a:cubicBezTo>
                      <a:pt x="171" y="21"/>
                      <a:pt x="158" y="24"/>
                      <a:pt x="145" y="26"/>
                    </a:cubicBezTo>
                    <a:cubicBezTo>
                      <a:pt x="135" y="28"/>
                      <a:pt x="125" y="31"/>
                      <a:pt x="125" y="31"/>
                    </a:cubicBezTo>
                    <a:cubicBezTo>
                      <a:pt x="123" y="35"/>
                      <a:pt x="123" y="35"/>
                      <a:pt x="123" y="35"/>
                    </a:cubicBezTo>
                    <a:cubicBezTo>
                      <a:pt x="125" y="37"/>
                      <a:pt x="125" y="37"/>
                      <a:pt x="125" y="37"/>
                    </a:cubicBezTo>
                    <a:cubicBezTo>
                      <a:pt x="112" y="37"/>
                      <a:pt x="99" y="37"/>
                      <a:pt x="86" y="37"/>
                    </a:cubicBezTo>
                    <a:close/>
                    <a:moveTo>
                      <a:pt x="89" y="49"/>
                    </a:moveTo>
                    <a:cubicBezTo>
                      <a:pt x="89" y="49"/>
                      <a:pt x="93" y="43"/>
                      <a:pt x="113" y="43"/>
                    </a:cubicBezTo>
                    <a:cubicBezTo>
                      <a:pt x="122" y="43"/>
                      <a:pt x="130" y="44"/>
                      <a:pt x="136" y="45"/>
                    </a:cubicBezTo>
                    <a:cubicBezTo>
                      <a:pt x="148" y="49"/>
                      <a:pt x="148" y="49"/>
                      <a:pt x="148" y="49"/>
                    </a:cubicBezTo>
                    <a:cubicBezTo>
                      <a:pt x="144" y="53"/>
                      <a:pt x="144" y="53"/>
                      <a:pt x="144" y="53"/>
                    </a:cubicBezTo>
                    <a:cubicBezTo>
                      <a:pt x="144" y="53"/>
                      <a:pt x="133" y="54"/>
                      <a:pt x="124" y="54"/>
                    </a:cubicBezTo>
                    <a:cubicBezTo>
                      <a:pt x="114" y="54"/>
                      <a:pt x="100" y="53"/>
                      <a:pt x="100" y="53"/>
                    </a:cubicBezTo>
                    <a:cubicBezTo>
                      <a:pt x="95" y="52"/>
                      <a:pt x="89" y="49"/>
                      <a:pt x="89" y="49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6" name="Freeform 462"/>
              <p:cNvSpPr>
                <a:spLocks/>
              </p:cNvSpPr>
              <p:nvPr/>
            </p:nvSpPr>
            <p:spPr bwMode="auto">
              <a:xfrm>
                <a:off x="31996063" y="4352926"/>
                <a:ext cx="377825" cy="207963"/>
              </a:xfrm>
              <a:custGeom>
                <a:avLst/>
                <a:gdLst>
                  <a:gd name="T0" fmla="*/ 101 w 101"/>
                  <a:gd name="T1" fmla="*/ 0 h 55"/>
                  <a:gd name="T2" fmla="*/ 45 w 101"/>
                  <a:gd name="T3" fmla="*/ 55 h 55"/>
                  <a:gd name="T4" fmla="*/ 0 w 101"/>
                  <a:gd name="T5" fmla="*/ 55 h 55"/>
                  <a:gd name="T6" fmla="*/ 57 w 101"/>
                  <a:gd name="T7" fmla="*/ 0 h 55"/>
                  <a:gd name="T8" fmla="*/ 101 w 101"/>
                  <a:gd name="T9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1" h="55">
                    <a:moveTo>
                      <a:pt x="101" y="0"/>
                    </a:moveTo>
                    <a:cubicBezTo>
                      <a:pt x="83" y="19"/>
                      <a:pt x="64" y="36"/>
                      <a:pt x="45" y="55"/>
                    </a:cubicBezTo>
                    <a:cubicBezTo>
                      <a:pt x="30" y="55"/>
                      <a:pt x="15" y="55"/>
                      <a:pt x="0" y="55"/>
                    </a:cubicBezTo>
                    <a:cubicBezTo>
                      <a:pt x="19" y="36"/>
                      <a:pt x="38" y="19"/>
                      <a:pt x="57" y="0"/>
                    </a:cubicBezTo>
                    <a:cubicBezTo>
                      <a:pt x="72" y="0"/>
                      <a:pt x="87" y="0"/>
                      <a:pt x="10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7" name="Freeform 463"/>
              <p:cNvSpPr>
                <a:spLocks/>
              </p:cNvSpPr>
              <p:nvPr/>
            </p:nvSpPr>
            <p:spPr bwMode="auto">
              <a:xfrm>
                <a:off x="-29290963" y="1304926"/>
                <a:ext cx="700088" cy="30163"/>
              </a:xfrm>
              <a:custGeom>
                <a:avLst/>
                <a:gdLst>
                  <a:gd name="T0" fmla="*/ 47 w 187"/>
                  <a:gd name="T1" fmla="*/ 5 h 8"/>
                  <a:gd name="T2" fmla="*/ 26 w 187"/>
                  <a:gd name="T3" fmla="*/ 5 h 8"/>
                  <a:gd name="T4" fmla="*/ 0 w 187"/>
                  <a:gd name="T5" fmla="*/ 8 h 8"/>
                  <a:gd name="T6" fmla="*/ 8 w 187"/>
                  <a:gd name="T7" fmla="*/ 2 h 8"/>
                  <a:gd name="T8" fmla="*/ 58 w 187"/>
                  <a:gd name="T9" fmla="*/ 0 h 8"/>
                  <a:gd name="T10" fmla="*/ 79 w 187"/>
                  <a:gd name="T11" fmla="*/ 0 h 8"/>
                  <a:gd name="T12" fmla="*/ 103 w 187"/>
                  <a:gd name="T13" fmla="*/ 1 h 8"/>
                  <a:gd name="T14" fmla="*/ 140 w 187"/>
                  <a:gd name="T15" fmla="*/ 3 h 8"/>
                  <a:gd name="T16" fmla="*/ 162 w 187"/>
                  <a:gd name="T17" fmla="*/ 2 h 8"/>
                  <a:gd name="T18" fmla="*/ 187 w 187"/>
                  <a:gd name="T19" fmla="*/ 0 h 8"/>
                  <a:gd name="T20" fmla="*/ 179 w 187"/>
                  <a:gd name="T21" fmla="*/ 5 h 8"/>
                  <a:gd name="T22" fmla="*/ 130 w 187"/>
                  <a:gd name="T23" fmla="*/ 8 h 8"/>
                  <a:gd name="T24" fmla="*/ 108 w 187"/>
                  <a:gd name="T25" fmla="*/ 7 h 8"/>
                  <a:gd name="T26" fmla="*/ 84 w 187"/>
                  <a:gd name="T27" fmla="*/ 6 h 8"/>
                  <a:gd name="T28" fmla="*/ 47 w 187"/>
                  <a:gd name="T2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87" h="8">
                    <a:moveTo>
                      <a:pt x="47" y="5"/>
                    </a:moveTo>
                    <a:cubicBezTo>
                      <a:pt x="47" y="5"/>
                      <a:pt x="34" y="5"/>
                      <a:pt x="26" y="5"/>
                    </a:cubicBezTo>
                    <a:cubicBezTo>
                      <a:pt x="18" y="6"/>
                      <a:pt x="9" y="7"/>
                      <a:pt x="0" y="8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23" y="1"/>
                      <a:pt x="40" y="0"/>
                      <a:pt x="58" y="0"/>
                    </a:cubicBezTo>
                    <a:cubicBezTo>
                      <a:pt x="65" y="0"/>
                      <a:pt x="73" y="0"/>
                      <a:pt x="79" y="0"/>
                    </a:cubicBezTo>
                    <a:cubicBezTo>
                      <a:pt x="86" y="0"/>
                      <a:pt x="94" y="1"/>
                      <a:pt x="103" y="1"/>
                    </a:cubicBezTo>
                    <a:cubicBezTo>
                      <a:pt x="117" y="2"/>
                      <a:pt x="130" y="3"/>
                      <a:pt x="140" y="3"/>
                    </a:cubicBezTo>
                    <a:cubicBezTo>
                      <a:pt x="146" y="3"/>
                      <a:pt x="154" y="2"/>
                      <a:pt x="162" y="2"/>
                    </a:cubicBezTo>
                    <a:cubicBezTo>
                      <a:pt x="170" y="1"/>
                      <a:pt x="179" y="1"/>
                      <a:pt x="187" y="0"/>
                    </a:cubicBezTo>
                    <a:cubicBezTo>
                      <a:pt x="179" y="5"/>
                      <a:pt x="179" y="5"/>
                      <a:pt x="179" y="5"/>
                    </a:cubicBezTo>
                    <a:cubicBezTo>
                      <a:pt x="163" y="7"/>
                      <a:pt x="147" y="8"/>
                      <a:pt x="130" y="8"/>
                    </a:cubicBezTo>
                    <a:cubicBezTo>
                      <a:pt x="122" y="8"/>
                      <a:pt x="115" y="8"/>
                      <a:pt x="108" y="7"/>
                    </a:cubicBezTo>
                    <a:cubicBezTo>
                      <a:pt x="101" y="7"/>
                      <a:pt x="93" y="7"/>
                      <a:pt x="84" y="6"/>
                    </a:cubicBezTo>
                    <a:cubicBezTo>
                      <a:pt x="70" y="5"/>
                      <a:pt x="58" y="5"/>
                      <a:pt x="47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8" name="Freeform 464"/>
              <p:cNvSpPr>
                <a:spLocks/>
              </p:cNvSpPr>
              <p:nvPr/>
            </p:nvSpPr>
            <p:spPr bwMode="auto">
              <a:xfrm>
                <a:off x="-29430663" y="1541463"/>
                <a:ext cx="280988" cy="38100"/>
              </a:xfrm>
              <a:custGeom>
                <a:avLst/>
                <a:gdLst>
                  <a:gd name="T0" fmla="*/ 46 w 75"/>
                  <a:gd name="T1" fmla="*/ 10 h 10"/>
                  <a:gd name="T2" fmla="*/ 21 w 75"/>
                  <a:gd name="T3" fmla="*/ 5 h 10"/>
                  <a:gd name="T4" fmla="*/ 0 w 75"/>
                  <a:gd name="T5" fmla="*/ 1 h 10"/>
                  <a:gd name="T6" fmla="*/ 1 w 75"/>
                  <a:gd name="T7" fmla="*/ 0 h 10"/>
                  <a:gd name="T8" fmla="*/ 50 w 75"/>
                  <a:gd name="T9" fmla="*/ 0 h 10"/>
                  <a:gd name="T10" fmla="*/ 62 w 75"/>
                  <a:gd name="T11" fmla="*/ 5 h 10"/>
                  <a:gd name="T12" fmla="*/ 75 w 75"/>
                  <a:gd name="T13" fmla="*/ 9 h 10"/>
                  <a:gd name="T14" fmla="*/ 74 w 75"/>
                  <a:gd name="T15" fmla="*/ 10 h 10"/>
                  <a:gd name="T16" fmla="*/ 46 w 75"/>
                  <a:gd name="T17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5" h="10">
                    <a:moveTo>
                      <a:pt x="46" y="10"/>
                    </a:moveTo>
                    <a:cubicBezTo>
                      <a:pt x="39" y="8"/>
                      <a:pt x="31" y="7"/>
                      <a:pt x="21" y="5"/>
                    </a:cubicBezTo>
                    <a:cubicBezTo>
                      <a:pt x="11" y="3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8" y="0"/>
                      <a:pt x="34" y="0"/>
                      <a:pt x="50" y="0"/>
                    </a:cubicBezTo>
                    <a:cubicBezTo>
                      <a:pt x="62" y="5"/>
                      <a:pt x="62" y="5"/>
                      <a:pt x="62" y="5"/>
                    </a:cubicBezTo>
                    <a:cubicBezTo>
                      <a:pt x="75" y="9"/>
                      <a:pt x="75" y="9"/>
                      <a:pt x="75" y="9"/>
                    </a:cubicBezTo>
                    <a:cubicBezTo>
                      <a:pt x="74" y="10"/>
                      <a:pt x="74" y="10"/>
                      <a:pt x="74" y="10"/>
                    </a:cubicBezTo>
                    <a:cubicBezTo>
                      <a:pt x="65" y="10"/>
                      <a:pt x="55" y="10"/>
                      <a:pt x="4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9" name="Freeform 465"/>
              <p:cNvSpPr>
                <a:spLocks/>
              </p:cNvSpPr>
              <p:nvPr/>
            </p:nvSpPr>
            <p:spPr bwMode="auto">
              <a:xfrm>
                <a:off x="-24366538" y="1538288"/>
                <a:ext cx="468313" cy="161925"/>
              </a:xfrm>
              <a:custGeom>
                <a:avLst/>
                <a:gdLst>
                  <a:gd name="T0" fmla="*/ 70 w 125"/>
                  <a:gd name="T1" fmla="*/ 43 h 43"/>
                  <a:gd name="T2" fmla="*/ 27 w 125"/>
                  <a:gd name="T3" fmla="*/ 43 h 43"/>
                  <a:gd name="T4" fmla="*/ 63 w 125"/>
                  <a:gd name="T5" fmla="*/ 15 h 43"/>
                  <a:gd name="T6" fmla="*/ 75 w 125"/>
                  <a:gd name="T7" fmla="*/ 7 h 43"/>
                  <a:gd name="T8" fmla="*/ 63 w 125"/>
                  <a:gd name="T9" fmla="*/ 9 h 43"/>
                  <a:gd name="T10" fmla="*/ 15 w 125"/>
                  <a:gd name="T11" fmla="*/ 14 h 43"/>
                  <a:gd name="T12" fmla="*/ 0 w 125"/>
                  <a:gd name="T13" fmla="*/ 10 h 43"/>
                  <a:gd name="T14" fmla="*/ 90 w 125"/>
                  <a:gd name="T15" fmla="*/ 0 h 43"/>
                  <a:gd name="T16" fmla="*/ 125 w 125"/>
                  <a:gd name="T17" fmla="*/ 0 h 43"/>
                  <a:gd name="T18" fmla="*/ 70 w 125"/>
                  <a:gd name="T19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5" h="43">
                    <a:moveTo>
                      <a:pt x="70" y="43"/>
                    </a:moveTo>
                    <a:cubicBezTo>
                      <a:pt x="56" y="43"/>
                      <a:pt x="42" y="43"/>
                      <a:pt x="27" y="43"/>
                    </a:cubicBezTo>
                    <a:cubicBezTo>
                      <a:pt x="39" y="34"/>
                      <a:pt x="51" y="24"/>
                      <a:pt x="63" y="15"/>
                    </a:cubicBezTo>
                    <a:cubicBezTo>
                      <a:pt x="75" y="7"/>
                      <a:pt x="75" y="7"/>
                      <a:pt x="75" y="7"/>
                    </a:cubicBezTo>
                    <a:cubicBezTo>
                      <a:pt x="63" y="9"/>
                      <a:pt x="63" y="9"/>
                      <a:pt x="63" y="9"/>
                    </a:cubicBezTo>
                    <a:cubicBezTo>
                      <a:pt x="63" y="9"/>
                      <a:pt x="42" y="11"/>
                      <a:pt x="15" y="14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30" y="7"/>
                      <a:pt x="60" y="3"/>
                      <a:pt x="90" y="0"/>
                    </a:cubicBezTo>
                    <a:cubicBezTo>
                      <a:pt x="102" y="0"/>
                      <a:pt x="114" y="0"/>
                      <a:pt x="125" y="0"/>
                    </a:cubicBezTo>
                    <a:cubicBezTo>
                      <a:pt x="107" y="14"/>
                      <a:pt x="88" y="29"/>
                      <a:pt x="70" y="4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0" name="Freeform 466"/>
              <p:cNvSpPr>
                <a:spLocks noEditPoints="1"/>
              </p:cNvSpPr>
              <p:nvPr/>
            </p:nvSpPr>
            <p:spPr bwMode="auto">
              <a:xfrm>
                <a:off x="-29400500" y="827088"/>
                <a:ext cx="427038" cy="71438"/>
              </a:xfrm>
              <a:custGeom>
                <a:avLst/>
                <a:gdLst>
                  <a:gd name="T0" fmla="*/ 48 w 114"/>
                  <a:gd name="T1" fmla="*/ 19 h 19"/>
                  <a:gd name="T2" fmla="*/ 8 w 114"/>
                  <a:gd name="T3" fmla="*/ 17 h 19"/>
                  <a:gd name="T4" fmla="*/ 4 w 114"/>
                  <a:gd name="T5" fmla="*/ 10 h 19"/>
                  <a:gd name="T6" fmla="*/ 29 w 114"/>
                  <a:gd name="T7" fmla="*/ 2 h 19"/>
                  <a:gd name="T8" fmla="*/ 73 w 114"/>
                  <a:gd name="T9" fmla="*/ 0 h 19"/>
                  <a:gd name="T10" fmla="*/ 107 w 114"/>
                  <a:gd name="T11" fmla="*/ 2 h 19"/>
                  <a:gd name="T12" fmla="*/ 111 w 114"/>
                  <a:gd name="T13" fmla="*/ 8 h 19"/>
                  <a:gd name="T14" fmla="*/ 108 w 114"/>
                  <a:gd name="T15" fmla="*/ 10 h 19"/>
                  <a:gd name="T16" fmla="*/ 29 w 114"/>
                  <a:gd name="T17" fmla="*/ 10 h 19"/>
                  <a:gd name="T18" fmla="*/ 31 w 114"/>
                  <a:gd name="T19" fmla="*/ 15 h 19"/>
                  <a:gd name="T20" fmla="*/ 54 w 114"/>
                  <a:gd name="T21" fmla="*/ 16 h 19"/>
                  <a:gd name="T22" fmla="*/ 74 w 114"/>
                  <a:gd name="T23" fmla="*/ 16 h 19"/>
                  <a:gd name="T24" fmla="*/ 95 w 114"/>
                  <a:gd name="T25" fmla="*/ 15 h 19"/>
                  <a:gd name="T26" fmla="*/ 90 w 114"/>
                  <a:gd name="T27" fmla="*/ 18 h 19"/>
                  <a:gd name="T28" fmla="*/ 70 w 114"/>
                  <a:gd name="T29" fmla="*/ 19 h 19"/>
                  <a:gd name="T30" fmla="*/ 48 w 114"/>
                  <a:gd name="T31" fmla="*/ 19 h 19"/>
                  <a:gd name="T32" fmla="*/ 69 w 114"/>
                  <a:gd name="T33" fmla="*/ 3 h 19"/>
                  <a:gd name="T34" fmla="*/ 48 w 114"/>
                  <a:gd name="T35" fmla="*/ 4 h 19"/>
                  <a:gd name="T36" fmla="*/ 33 w 114"/>
                  <a:gd name="T37" fmla="*/ 8 h 19"/>
                  <a:gd name="T38" fmla="*/ 87 w 114"/>
                  <a:gd name="T39" fmla="*/ 8 h 19"/>
                  <a:gd name="T40" fmla="*/ 86 w 114"/>
                  <a:gd name="T41" fmla="*/ 4 h 19"/>
                  <a:gd name="T42" fmla="*/ 69 w 114"/>
                  <a:gd name="T43" fmla="*/ 3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14" h="19">
                    <a:moveTo>
                      <a:pt x="48" y="19"/>
                    </a:moveTo>
                    <a:cubicBezTo>
                      <a:pt x="29" y="19"/>
                      <a:pt x="16" y="19"/>
                      <a:pt x="8" y="17"/>
                    </a:cubicBezTo>
                    <a:cubicBezTo>
                      <a:pt x="0" y="15"/>
                      <a:pt x="4" y="10"/>
                      <a:pt x="4" y="10"/>
                    </a:cubicBezTo>
                    <a:cubicBezTo>
                      <a:pt x="4" y="10"/>
                      <a:pt x="17" y="4"/>
                      <a:pt x="29" y="2"/>
                    </a:cubicBezTo>
                    <a:cubicBezTo>
                      <a:pt x="42" y="1"/>
                      <a:pt x="56" y="0"/>
                      <a:pt x="73" y="0"/>
                    </a:cubicBezTo>
                    <a:cubicBezTo>
                      <a:pt x="89" y="0"/>
                      <a:pt x="100" y="0"/>
                      <a:pt x="107" y="2"/>
                    </a:cubicBezTo>
                    <a:cubicBezTo>
                      <a:pt x="114" y="4"/>
                      <a:pt x="111" y="8"/>
                      <a:pt x="111" y="8"/>
                    </a:cubicBezTo>
                    <a:cubicBezTo>
                      <a:pt x="108" y="10"/>
                      <a:pt x="108" y="10"/>
                      <a:pt x="108" y="10"/>
                    </a:cubicBezTo>
                    <a:cubicBezTo>
                      <a:pt x="81" y="10"/>
                      <a:pt x="55" y="10"/>
                      <a:pt x="29" y="10"/>
                    </a:cubicBezTo>
                    <a:cubicBezTo>
                      <a:pt x="31" y="15"/>
                      <a:pt x="31" y="15"/>
                      <a:pt x="31" y="15"/>
                    </a:cubicBezTo>
                    <a:cubicBezTo>
                      <a:pt x="31" y="15"/>
                      <a:pt x="43" y="16"/>
                      <a:pt x="54" y="16"/>
                    </a:cubicBezTo>
                    <a:cubicBezTo>
                      <a:pt x="61" y="16"/>
                      <a:pt x="68" y="16"/>
                      <a:pt x="74" y="16"/>
                    </a:cubicBezTo>
                    <a:cubicBezTo>
                      <a:pt x="80" y="15"/>
                      <a:pt x="87" y="15"/>
                      <a:pt x="95" y="15"/>
                    </a:cubicBezTo>
                    <a:cubicBezTo>
                      <a:pt x="90" y="18"/>
                      <a:pt x="90" y="18"/>
                      <a:pt x="90" y="18"/>
                    </a:cubicBezTo>
                    <a:cubicBezTo>
                      <a:pt x="83" y="19"/>
                      <a:pt x="76" y="19"/>
                      <a:pt x="70" y="19"/>
                    </a:cubicBezTo>
                    <a:cubicBezTo>
                      <a:pt x="63" y="19"/>
                      <a:pt x="56" y="19"/>
                      <a:pt x="48" y="19"/>
                    </a:cubicBezTo>
                    <a:close/>
                    <a:moveTo>
                      <a:pt x="69" y="3"/>
                    </a:moveTo>
                    <a:cubicBezTo>
                      <a:pt x="61" y="3"/>
                      <a:pt x="54" y="3"/>
                      <a:pt x="48" y="4"/>
                    </a:cubicBezTo>
                    <a:cubicBezTo>
                      <a:pt x="33" y="8"/>
                      <a:pt x="33" y="8"/>
                      <a:pt x="33" y="8"/>
                    </a:cubicBezTo>
                    <a:cubicBezTo>
                      <a:pt x="51" y="8"/>
                      <a:pt x="69" y="8"/>
                      <a:pt x="87" y="8"/>
                    </a:cubicBezTo>
                    <a:cubicBezTo>
                      <a:pt x="86" y="4"/>
                      <a:pt x="86" y="4"/>
                      <a:pt x="86" y="4"/>
                    </a:cubicBezTo>
                    <a:cubicBezTo>
                      <a:pt x="86" y="4"/>
                      <a:pt x="77" y="3"/>
                      <a:pt x="69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1" name="Freeform 467"/>
              <p:cNvSpPr>
                <a:spLocks/>
              </p:cNvSpPr>
              <p:nvPr/>
            </p:nvSpPr>
            <p:spPr bwMode="auto">
              <a:xfrm>
                <a:off x="-28960763" y="827088"/>
                <a:ext cx="419100" cy="71438"/>
              </a:xfrm>
              <a:custGeom>
                <a:avLst/>
                <a:gdLst>
                  <a:gd name="T0" fmla="*/ 95 w 112"/>
                  <a:gd name="T1" fmla="*/ 14 h 19"/>
                  <a:gd name="T2" fmla="*/ 75 w 112"/>
                  <a:gd name="T3" fmla="*/ 18 h 19"/>
                  <a:gd name="T4" fmla="*/ 37 w 112"/>
                  <a:gd name="T5" fmla="*/ 19 h 19"/>
                  <a:gd name="T6" fmla="*/ 0 w 112"/>
                  <a:gd name="T7" fmla="*/ 18 h 19"/>
                  <a:gd name="T8" fmla="*/ 6 w 112"/>
                  <a:gd name="T9" fmla="*/ 15 h 19"/>
                  <a:gd name="T10" fmla="*/ 42 w 112"/>
                  <a:gd name="T11" fmla="*/ 16 h 19"/>
                  <a:gd name="T12" fmla="*/ 69 w 112"/>
                  <a:gd name="T13" fmla="*/ 14 h 19"/>
                  <a:gd name="T14" fmla="*/ 68 w 112"/>
                  <a:gd name="T15" fmla="*/ 13 h 19"/>
                  <a:gd name="T16" fmla="*/ 61 w 112"/>
                  <a:gd name="T17" fmla="*/ 12 h 19"/>
                  <a:gd name="T18" fmla="*/ 47 w 112"/>
                  <a:gd name="T19" fmla="*/ 11 h 19"/>
                  <a:gd name="T20" fmla="*/ 23 w 112"/>
                  <a:gd name="T21" fmla="*/ 8 h 19"/>
                  <a:gd name="T22" fmla="*/ 20 w 112"/>
                  <a:gd name="T23" fmla="*/ 5 h 19"/>
                  <a:gd name="T24" fmla="*/ 38 w 112"/>
                  <a:gd name="T25" fmla="*/ 1 h 19"/>
                  <a:gd name="T26" fmla="*/ 74 w 112"/>
                  <a:gd name="T27" fmla="*/ 0 h 19"/>
                  <a:gd name="T28" fmla="*/ 112 w 112"/>
                  <a:gd name="T29" fmla="*/ 1 h 19"/>
                  <a:gd name="T30" fmla="*/ 99 w 112"/>
                  <a:gd name="T31" fmla="*/ 4 h 19"/>
                  <a:gd name="T32" fmla="*/ 68 w 112"/>
                  <a:gd name="T33" fmla="*/ 3 h 19"/>
                  <a:gd name="T34" fmla="*/ 46 w 112"/>
                  <a:gd name="T35" fmla="*/ 5 h 19"/>
                  <a:gd name="T36" fmla="*/ 49 w 112"/>
                  <a:gd name="T37" fmla="*/ 6 h 19"/>
                  <a:gd name="T38" fmla="*/ 69 w 112"/>
                  <a:gd name="T39" fmla="*/ 8 h 19"/>
                  <a:gd name="T40" fmla="*/ 87 w 112"/>
                  <a:gd name="T41" fmla="*/ 9 h 19"/>
                  <a:gd name="T42" fmla="*/ 95 w 112"/>
                  <a:gd name="T43" fmla="*/ 11 h 19"/>
                  <a:gd name="T44" fmla="*/ 95 w 112"/>
                  <a:gd name="T45" fmla="*/ 1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12" h="19">
                    <a:moveTo>
                      <a:pt x="95" y="14"/>
                    </a:moveTo>
                    <a:cubicBezTo>
                      <a:pt x="95" y="14"/>
                      <a:pt x="85" y="17"/>
                      <a:pt x="75" y="18"/>
                    </a:cubicBezTo>
                    <a:cubicBezTo>
                      <a:pt x="65" y="19"/>
                      <a:pt x="52" y="19"/>
                      <a:pt x="37" y="19"/>
                    </a:cubicBezTo>
                    <a:cubicBezTo>
                      <a:pt x="21" y="19"/>
                      <a:pt x="9" y="19"/>
                      <a:pt x="0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18" y="16"/>
                      <a:pt x="30" y="16"/>
                      <a:pt x="42" y="16"/>
                    </a:cubicBezTo>
                    <a:cubicBezTo>
                      <a:pt x="58" y="16"/>
                      <a:pt x="69" y="14"/>
                      <a:pt x="69" y="14"/>
                    </a:cubicBezTo>
                    <a:cubicBezTo>
                      <a:pt x="68" y="13"/>
                      <a:pt x="68" y="13"/>
                      <a:pt x="68" y="13"/>
                    </a:cubicBezTo>
                    <a:cubicBezTo>
                      <a:pt x="61" y="12"/>
                      <a:pt x="61" y="12"/>
                      <a:pt x="61" y="12"/>
                    </a:cubicBezTo>
                    <a:cubicBezTo>
                      <a:pt x="61" y="12"/>
                      <a:pt x="53" y="11"/>
                      <a:pt x="47" y="11"/>
                    </a:cubicBezTo>
                    <a:cubicBezTo>
                      <a:pt x="34" y="10"/>
                      <a:pt x="23" y="8"/>
                      <a:pt x="23" y="8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0" y="5"/>
                      <a:pt x="29" y="2"/>
                      <a:pt x="38" y="1"/>
                    </a:cubicBezTo>
                    <a:cubicBezTo>
                      <a:pt x="48" y="0"/>
                      <a:pt x="60" y="0"/>
                      <a:pt x="74" y="0"/>
                    </a:cubicBezTo>
                    <a:cubicBezTo>
                      <a:pt x="88" y="0"/>
                      <a:pt x="100" y="0"/>
                      <a:pt x="112" y="1"/>
                    </a:cubicBezTo>
                    <a:cubicBezTo>
                      <a:pt x="99" y="4"/>
                      <a:pt x="99" y="4"/>
                      <a:pt x="99" y="4"/>
                    </a:cubicBezTo>
                    <a:cubicBezTo>
                      <a:pt x="87" y="3"/>
                      <a:pt x="77" y="3"/>
                      <a:pt x="68" y="3"/>
                    </a:cubicBezTo>
                    <a:cubicBezTo>
                      <a:pt x="55" y="3"/>
                      <a:pt x="46" y="5"/>
                      <a:pt x="46" y="5"/>
                    </a:cubicBezTo>
                    <a:cubicBezTo>
                      <a:pt x="49" y="6"/>
                      <a:pt x="49" y="6"/>
                      <a:pt x="49" y="6"/>
                    </a:cubicBezTo>
                    <a:cubicBezTo>
                      <a:pt x="49" y="6"/>
                      <a:pt x="58" y="7"/>
                      <a:pt x="69" y="8"/>
                    </a:cubicBezTo>
                    <a:cubicBezTo>
                      <a:pt x="77" y="8"/>
                      <a:pt x="87" y="9"/>
                      <a:pt x="87" y="9"/>
                    </a:cubicBezTo>
                    <a:cubicBezTo>
                      <a:pt x="95" y="11"/>
                      <a:pt x="95" y="11"/>
                      <a:pt x="95" y="11"/>
                    </a:cubicBezTo>
                    <a:lnTo>
                      <a:pt x="95" y="14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2" name="Freeform 468"/>
              <p:cNvSpPr>
                <a:spLocks/>
              </p:cNvSpPr>
              <p:nvPr/>
            </p:nvSpPr>
            <p:spPr bwMode="auto">
              <a:xfrm>
                <a:off x="-28522613" y="827088"/>
                <a:ext cx="404813" cy="71438"/>
              </a:xfrm>
              <a:custGeom>
                <a:avLst/>
                <a:gdLst>
                  <a:gd name="T0" fmla="*/ 44 w 108"/>
                  <a:gd name="T1" fmla="*/ 19 h 19"/>
                  <a:gd name="T2" fmla="*/ 7 w 108"/>
                  <a:gd name="T3" fmla="*/ 17 h 19"/>
                  <a:gd name="T4" fmla="*/ 4 w 108"/>
                  <a:gd name="T5" fmla="*/ 10 h 19"/>
                  <a:gd name="T6" fmla="*/ 29 w 108"/>
                  <a:gd name="T7" fmla="*/ 2 h 19"/>
                  <a:gd name="T8" fmla="*/ 76 w 108"/>
                  <a:gd name="T9" fmla="*/ 0 h 19"/>
                  <a:gd name="T10" fmla="*/ 108 w 108"/>
                  <a:gd name="T11" fmla="*/ 1 h 19"/>
                  <a:gd name="T12" fmla="*/ 95 w 108"/>
                  <a:gd name="T13" fmla="*/ 4 h 19"/>
                  <a:gd name="T14" fmla="*/ 70 w 108"/>
                  <a:gd name="T15" fmla="*/ 3 h 19"/>
                  <a:gd name="T16" fmla="*/ 30 w 108"/>
                  <a:gd name="T17" fmla="*/ 10 h 19"/>
                  <a:gd name="T18" fmla="*/ 30 w 108"/>
                  <a:gd name="T19" fmla="*/ 14 h 19"/>
                  <a:gd name="T20" fmla="*/ 50 w 108"/>
                  <a:gd name="T21" fmla="*/ 16 h 19"/>
                  <a:gd name="T22" fmla="*/ 84 w 108"/>
                  <a:gd name="T23" fmla="*/ 15 h 19"/>
                  <a:gd name="T24" fmla="*/ 79 w 108"/>
                  <a:gd name="T25" fmla="*/ 18 h 19"/>
                  <a:gd name="T26" fmla="*/ 63 w 108"/>
                  <a:gd name="T27" fmla="*/ 19 h 19"/>
                  <a:gd name="T28" fmla="*/ 44 w 108"/>
                  <a:gd name="T29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08" h="19">
                    <a:moveTo>
                      <a:pt x="44" y="19"/>
                    </a:moveTo>
                    <a:cubicBezTo>
                      <a:pt x="26" y="19"/>
                      <a:pt x="14" y="19"/>
                      <a:pt x="7" y="17"/>
                    </a:cubicBezTo>
                    <a:cubicBezTo>
                      <a:pt x="0" y="15"/>
                      <a:pt x="4" y="10"/>
                      <a:pt x="4" y="10"/>
                    </a:cubicBezTo>
                    <a:cubicBezTo>
                      <a:pt x="4" y="10"/>
                      <a:pt x="17" y="4"/>
                      <a:pt x="29" y="2"/>
                    </a:cubicBezTo>
                    <a:cubicBezTo>
                      <a:pt x="42" y="1"/>
                      <a:pt x="57" y="0"/>
                      <a:pt x="76" y="0"/>
                    </a:cubicBezTo>
                    <a:cubicBezTo>
                      <a:pt x="88" y="0"/>
                      <a:pt x="99" y="0"/>
                      <a:pt x="108" y="1"/>
                    </a:cubicBezTo>
                    <a:cubicBezTo>
                      <a:pt x="95" y="4"/>
                      <a:pt x="95" y="4"/>
                      <a:pt x="95" y="4"/>
                    </a:cubicBezTo>
                    <a:cubicBezTo>
                      <a:pt x="86" y="3"/>
                      <a:pt x="77" y="3"/>
                      <a:pt x="70" y="3"/>
                    </a:cubicBezTo>
                    <a:cubicBezTo>
                      <a:pt x="50" y="3"/>
                      <a:pt x="36" y="5"/>
                      <a:pt x="30" y="10"/>
                    </a:cubicBezTo>
                    <a:cubicBezTo>
                      <a:pt x="30" y="14"/>
                      <a:pt x="30" y="14"/>
                      <a:pt x="30" y="14"/>
                    </a:cubicBezTo>
                    <a:cubicBezTo>
                      <a:pt x="30" y="14"/>
                      <a:pt x="41" y="16"/>
                      <a:pt x="50" y="16"/>
                    </a:cubicBezTo>
                    <a:cubicBezTo>
                      <a:pt x="62" y="16"/>
                      <a:pt x="73" y="15"/>
                      <a:pt x="84" y="15"/>
                    </a:cubicBezTo>
                    <a:cubicBezTo>
                      <a:pt x="79" y="18"/>
                      <a:pt x="79" y="18"/>
                      <a:pt x="79" y="18"/>
                    </a:cubicBezTo>
                    <a:cubicBezTo>
                      <a:pt x="63" y="19"/>
                      <a:pt x="63" y="19"/>
                      <a:pt x="63" y="19"/>
                    </a:cubicBezTo>
                    <a:cubicBezTo>
                      <a:pt x="63" y="19"/>
                      <a:pt x="52" y="19"/>
                      <a:pt x="44" y="19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3" name="Freeform 470"/>
              <p:cNvSpPr>
                <a:spLocks/>
              </p:cNvSpPr>
              <p:nvPr/>
            </p:nvSpPr>
            <p:spPr bwMode="auto">
              <a:xfrm>
                <a:off x="-20867688" y="881063"/>
                <a:ext cx="311150" cy="66675"/>
              </a:xfrm>
              <a:custGeom>
                <a:avLst/>
                <a:gdLst>
                  <a:gd name="T0" fmla="*/ 18 w 83"/>
                  <a:gd name="T1" fmla="*/ 18 h 18"/>
                  <a:gd name="T2" fmla="*/ 0 w 83"/>
                  <a:gd name="T3" fmla="*/ 18 h 18"/>
                  <a:gd name="T4" fmla="*/ 21 w 83"/>
                  <a:gd name="T5" fmla="*/ 0 h 18"/>
                  <a:gd name="T6" fmla="*/ 83 w 83"/>
                  <a:gd name="T7" fmla="*/ 0 h 18"/>
                  <a:gd name="T8" fmla="*/ 80 w 83"/>
                  <a:gd name="T9" fmla="*/ 3 h 18"/>
                  <a:gd name="T10" fmla="*/ 36 w 83"/>
                  <a:gd name="T11" fmla="*/ 3 h 18"/>
                  <a:gd name="T12" fmla="*/ 29 w 83"/>
                  <a:gd name="T13" fmla="*/ 8 h 18"/>
                  <a:gd name="T14" fmla="*/ 71 w 83"/>
                  <a:gd name="T15" fmla="*/ 8 h 18"/>
                  <a:gd name="T16" fmla="*/ 68 w 83"/>
                  <a:gd name="T17" fmla="*/ 11 h 18"/>
                  <a:gd name="T18" fmla="*/ 27 w 83"/>
                  <a:gd name="T19" fmla="*/ 11 h 18"/>
                  <a:gd name="T20" fmla="*/ 18 w 83"/>
                  <a:gd name="T21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3" h="18">
                    <a:moveTo>
                      <a:pt x="18" y="18"/>
                    </a:moveTo>
                    <a:cubicBezTo>
                      <a:pt x="0" y="18"/>
                      <a:pt x="0" y="18"/>
                      <a:pt x="0" y="18"/>
                    </a:cubicBezTo>
                    <a:cubicBezTo>
                      <a:pt x="7" y="12"/>
                      <a:pt x="14" y="7"/>
                      <a:pt x="21" y="0"/>
                    </a:cubicBezTo>
                    <a:cubicBezTo>
                      <a:pt x="42" y="0"/>
                      <a:pt x="62" y="0"/>
                      <a:pt x="83" y="0"/>
                    </a:cubicBezTo>
                    <a:cubicBezTo>
                      <a:pt x="80" y="3"/>
                      <a:pt x="80" y="3"/>
                      <a:pt x="80" y="3"/>
                    </a:cubicBezTo>
                    <a:cubicBezTo>
                      <a:pt x="66" y="3"/>
                      <a:pt x="51" y="3"/>
                      <a:pt x="36" y="3"/>
                    </a:cubicBezTo>
                    <a:cubicBezTo>
                      <a:pt x="29" y="8"/>
                      <a:pt x="29" y="8"/>
                      <a:pt x="29" y="8"/>
                    </a:cubicBezTo>
                    <a:cubicBezTo>
                      <a:pt x="43" y="8"/>
                      <a:pt x="57" y="8"/>
                      <a:pt x="71" y="8"/>
                    </a:cubicBezTo>
                    <a:cubicBezTo>
                      <a:pt x="68" y="11"/>
                      <a:pt x="68" y="11"/>
                      <a:pt x="68" y="11"/>
                    </a:cubicBezTo>
                    <a:cubicBezTo>
                      <a:pt x="54" y="11"/>
                      <a:pt x="40" y="11"/>
                      <a:pt x="27" y="11"/>
                    </a:cubicBezTo>
                    <a:lnTo>
                      <a:pt x="18" y="1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4" name="Freeform 471"/>
              <p:cNvSpPr>
                <a:spLocks/>
              </p:cNvSpPr>
              <p:nvPr/>
            </p:nvSpPr>
            <p:spPr bwMode="auto">
              <a:xfrm>
                <a:off x="-20512088" y="881063"/>
                <a:ext cx="200025" cy="66675"/>
              </a:xfrm>
              <a:custGeom>
                <a:avLst/>
                <a:gdLst>
                  <a:gd name="T0" fmla="*/ 32 w 53"/>
                  <a:gd name="T1" fmla="*/ 18 h 18"/>
                  <a:gd name="T2" fmla="*/ 14 w 53"/>
                  <a:gd name="T3" fmla="*/ 18 h 18"/>
                  <a:gd name="T4" fmla="*/ 28 w 53"/>
                  <a:gd name="T5" fmla="*/ 7 h 18"/>
                  <a:gd name="T6" fmla="*/ 32 w 53"/>
                  <a:gd name="T7" fmla="*/ 4 h 18"/>
                  <a:gd name="T8" fmla="*/ 27 w 53"/>
                  <a:gd name="T9" fmla="*/ 4 h 18"/>
                  <a:gd name="T10" fmla="*/ 7 w 53"/>
                  <a:gd name="T11" fmla="*/ 7 h 18"/>
                  <a:gd name="T12" fmla="*/ 0 w 53"/>
                  <a:gd name="T13" fmla="*/ 5 h 18"/>
                  <a:gd name="T14" fmla="*/ 38 w 53"/>
                  <a:gd name="T15" fmla="*/ 0 h 18"/>
                  <a:gd name="T16" fmla="*/ 53 w 53"/>
                  <a:gd name="T17" fmla="*/ 0 h 18"/>
                  <a:gd name="T18" fmla="*/ 32 w 53"/>
                  <a:gd name="T19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3" h="18">
                    <a:moveTo>
                      <a:pt x="32" y="18"/>
                    </a:moveTo>
                    <a:cubicBezTo>
                      <a:pt x="14" y="18"/>
                      <a:pt x="14" y="18"/>
                      <a:pt x="14" y="18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32" y="4"/>
                      <a:pt x="32" y="4"/>
                      <a:pt x="32" y="4"/>
                    </a:cubicBezTo>
                    <a:cubicBezTo>
                      <a:pt x="27" y="4"/>
                      <a:pt x="27" y="4"/>
                      <a:pt x="27" y="4"/>
                    </a:cubicBezTo>
                    <a:cubicBezTo>
                      <a:pt x="27" y="4"/>
                      <a:pt x="18" y="5"/>
                      <a:pt x="7" y="7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3" y="3"/>
                      <a:pt x="25" y="2"/>
                      <a:pt x="38" y="0"/>
                    </a:cubicBezTo>
                    <a:cubicBezTo>
                      <a:pt x="53" y="0"/>
                      <a:pt x="53" y="0"/>
                      <a:pt x="53" y="0"/>
                    </a:cubicBezTo>
                    <a:cubicBezTo>
                      <a:pt x="46" y="7"/>
                      <a:pt x="39" y="12"/>
                      <a:pt x="32" y="1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5" name="Freeform 472"/>
              <p:cNvSpPr>
                <a:spLocks/>
              </p:cNvSpPr>
              <p:nvPr/>
            </p:nvSpPr>
            <p:spPr bwMode="auto">
              <a:xfrm>
                <a:off x="-15794038" y="881063"/>
                <a:ext cx="300038" cy="66675"/>
              </a:xfrm>
              <a:custGeom>
                <a:avLst/>
                <a:gdLst>
                  <a:gd name="T0" fmla="*/ 18 w 80"/>
                  <a:gd name="T1" fmla="*/ 18 h 18"/>
                  <a:gd name="T2" fmla="*/ 0 w 80"/>
                  <a:gd name="T3" fmla="*/ 18 h 18"/>
                  <a:gd name="T4" fmla="*/ 17 w 80"/>
                  <a:gd name="T5" fmla="*/ 0 h 18"/>
                  <a:gd name="T6" fmla="*/ 80 w 80"/>
                  <a:gd name="T7" fmla="*/ 0 h 18"/>
                  <a:gd name="T8" fmla="*/ 77 w 80"/>
                  <a:gd name="T9" fmla="*/ 3 h 18"/>
                  <a:gd name="T10" fmla="*/ 33 w 80"/>
                  <a:gd name="T11" fmla="*/ 3 h 18"/>
                  <a:gd name="T12" fmla="*/ 28 w 80"/>
                  <a:gd name="T13" fmla="*/ 8 h 18"/>
                  <a:gd name="T14" fmla="*/ 69 w 80"/>
                  <a:gd name="T15" fmla="*/ 8 h 18"/>
                  <a:gd name="T16" fmla="*/ 67 w 80"/>
                  <a:gd name="T17" fmla="*/ 11 h 18"/>
                  <a:gd name="T18" fmla="*/ 25 w 80"/>
                  <a:gd name="T19" fmla="*/ 11 h 18"/>
                  <a:gd name="T20" fmla="*/ 18 w 80"/>
                  <a:gd name="T21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0" h="18">
                    <a:moveTo>
                      <a:pt x="18" y="18"/>
                    </a:moveTo>
                    <a:cubicBezTo>
                      <a:pt x="12" y="18"/>
                      <a:pt x="6" y="18"/>
                      <a:pt x="0" y="18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38" y="0"/>
                      <a:pt x="59" y="0"/>
                      <a:pt x="80" y="0"/>
                    </a:cubicBezTo>
                    <a:cubicBezTo>
                      <a:pt x="77" y="3"/>
                      <a:pt x="77" y="3"/>
                      <a:pt x="77" y="3"/>
                    </a:cubicBezTo>
                    <a:cubicBezTo>
                      <a:pt x="63" y="3"/>
                      <a:pt x="48" y="3"/>
                      <a:pt x="33" y="3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42" y="8"/>
                      <a:pt x="56" y="8"/>
                      <a:pt x="69" y="8"/>
                    </a:cubicBezTo>
                    <a:cubicBezTo>
                      <a:pt x="67" y="11"/>
                      <a:pt x="67" y="11"/>
                      <a:pt x="67" y="11"/>
                    </a:cubicBezTo>
                    <a:cubicBezTo>
                      <a:pt x="53" y="11"/>
                      <a:pt x="39" y="11"/>
                      <a:pt x="25" y="11"/>
                    </a:cubicBezTo>
                    <a:lnTo>
                      <a:pt x="18" y="1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6" name="Freeform 473"/>
              <p:cNvSpPr>
                <a:spLocks/>
              </p:cNvSpPr>
              <p:nvPr/>
            </p:nvSpPr>
            <p:spPr bwMode="auto">
              <a:xfrm>
                <a:off x="-15511463" y="881063"/>
                <a:ext cx="314325" cy="66675"/>
              </a:xfrm>
              <a:custGeom>
                <a:avLst/>
                <a:gdLst>
                  <a:gd name="T0" fmla="*/ 76 w 84"/>
                  <a:gd name="T1" fmla="*/ 18 h 18"/>
                  <a:gd name="T2" fmla="*/ 0 w 84"/>
                  <a:gd name="T3" fmla="*/ 18 h 18"/>
                  <a:gd name="T4" fmla="*/ 2 w 84"/>
                  <a:gd name="T5" fmla="*/ 16 h 18"/>
                  <a:gd name="T6" fmla="*/ 35 w 84"/>
                  <a:gd name="T7" fmla="*/ 11 h 18"/>
                  <a:gd name="T8" fmla="*/ 55 w 84"/>
                  <a:gd name="T9" fmla="*/ 9 h 18"/>
                  <a:gd name="T10" fmla="*/ 62 w 84"/>
                  <a:gd name="T11" fmla="*/ 7 h 18"/>
                  <a:gd name="T12" fmla="*/ 66 w 84"/>
                  <a:gd name="T13" fmla="*/ 5 h 18"/>
                  <a:gd name="T14" fmla="*/ 63 w 84"/>
                  <a:gd name="T15" fmla="*/ 3 h 18"/>
                  <a:gd name="T16" fmla="*/ 51 w 84"/>
                  <a:gd name="T17" fmla="*/ 3 h 18"/>
                  <a:gd name="T18" fmla="*/ 38 w 84"/>
                  <a:gd name="T19" fmla="*/ 3 h 18"/>
                  <a:gd name="T20" fmla="*/ 23 w 84"/>
                  <a:gd name="T21" fmla="*/ 5 h 18"/>
                  <a:gd name="T22" fmla="*/ 16 w 84"/>
                  <a:gd name="T23" fmla="*/ 3 h 18"/>
                  <a:gd name="T24" fmla="*/ 35 w 84"/>
                  <a:gd name="T25" fmla="*/ 1 h 18"/>
                  <a:gd name="T26" fmla="*/ 54 w 84"/>
                  <a:gd name="T27" fmla="*/ 0 h 18"/>
                  <a:gd name="T28" fmla="*/ 78 w 84"/>
                  <a:gd name="T29" fmla="*/ 1 h 18"/>
                  <a:gd name="T30" fmla="*/ 84 w 84"/>
                  <a:gd name="T31" fmla="*/ 5 h 18"/>
                  <a:gd name="T32" fmla="*/ 79 w 84"/>
                  <a:gd name="T33" fmla="*/ 7 h 18"/>
                  <a:gd name="T34" fmla="*/ 69 w 84"/>
                  <a:gd name="T35" fmla="*/ 9 h 18"/>
                  <a:gd name="T36" fmla="*/ 47 w 84"/>
                  <a:gd name="T37" fmla="*/ 13 h 18"/>
                  <a:gd name="T38" fmla="*/ 25 w 84"/>
                  <a:gd name="T39" fmla="*/ 15 h 18"/>
                  <a:gd name="T40" fmla="*/ 25 w 84"/>
                  <a:gd name="T41" fmla="*/ 16 h 18"/>
                  <a:gd name="T42" fmla="*/ 78 w 84"/>
                  <a:gd name="T43" fmla="*/ 16 h 18"/>
                  <a:gd name="T44" fmla="*/ 76 w 84"/>
                  <a:gd name="T45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84" h="18">
                    <a:moveTo>
                      <a:pt x="76" y="18"/>
                    </a:moveTo>
                    <a:cubicBezTo>
                      <a:pt x="50" y="18"/>
                      <a:pt x="25" y="18"/>
                      <a:pt x="0" y="18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13" y="15"/>
                      <a:pt x="24" y="13"/>
                      <a:pt x="35" y="11"/>
                    </a:cubicBezTo>
                    <a:cubicBezTo>
                      <a:pt x="45" y="10"/>
                      <a:pt x="55" y="9"/>
                      <a:pt x="55" y="9"/>
                    </a:cubicBezTo>
                    <a:cubicBezTo>
                      <a:pt x="62" y="7"/>
                      <a:pt x="62" y="7"/>
                      <a:pt x="62" y="7"/>
                    </a:cubicBezTo>
                    <a:cubicBezTo>
                      <a:pt x="66" y="5"/>
                      <a:pt x="66" y="5"/>
                      <a:pt x="66" y="5"/>
                    </a:cubicBezTo>
                    <a:cubicBezTo>
                      <a:pt x="63" y="3"/>
                      <a:pt x="63" y="3"/>
                      <a:pt x="63" y="3"/>
                    </a:cubicBezTo>
                    <a:cubicBezTo>
                      <a:pt x="51" y="3"/>
                      <a:pt x="51" y="3"/>
                      <a:pt x="51" y="3"/>
                    </a:cubicBezTo>
                    <a:cubicBezTo>
                      <a:pt x="38" y="3"/>
                      <a:pt x="38" y="3"/>
                      <a:pt x="38" y="3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22" y="2"/>
                      <a:pt x="29" y="1"/>
                      <a:pt x="35" y="1"/>
                    </a:cubicBezTo>
                    <a:cubicBezTo>
                      <a:pt x="41" y="0"/>
                      <a:pt x="48" y="0"/>
                      <a:pt x="54" y="0"/>
                    </a:cubicBezTo>
                    <a:cubicBezTo>
                      <a:pt x="64" y="0"/>
                      <a:pt x="78" y="1"/>
                      <a:pt x="78" y="1"/>
                    </a:cubicBezTo>
                    <a:cubicBezTo>
                      <a:pt x="84" y="5"/>
                      <a:pt x="84" y="5"/>
                      <a:pt x="84" y="5"/>
                    </a:cubicBezTo>
                    <a:cubicBezTo>
                      <a:pt x="79" y="7"/>
                      <a:pt x="79" y="7"/>
                      <a:pt x="79" y="7"/>
                    </a:cubicBezTo>
                    <a:cubicBezTo>
                      <a:pt x="69" y="9"/>
                      <a:pt x="69" y="9"/>
                      <a:pt x="69" y="9"/>
                    </a:cubicBezTo>
                    <a:cubicBezTo>
                      <a:pt x="69" y="9"/>
                      <a:pt x="57" y="11"/>
                      <a:pt x="47" y="13"/>
                    </a:cubicBezTo>
                    <a:cubicBezTo>
                      <a:pt x="40" y="14"/>
                      <a:pt x="33" y="15"/>
                      <a:pt x="25" y="15"/>
                    </a:cubicBezTo>
                    <a:cubicBezTo>
                      <a:pt x="25" y="16"/>
                      <a:pt x="25" y="16"/>
                      <a:pt x="25" y="16"/>
                    </a:cubicBezTo>
                    <a:cubicBezTo>
                      <a:pt x="43" y="16"/>
                      <a:pt x="60" y="16"/>
                      <a:pt x="78" y="16"/>
                    </a:cubicBezTo>
                    <a:lnTo>
                      <a:pt x="76" y="1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7" name="Freeform 474"/>
              <p:cNvSpPr>
                <a:spLocks/>
              </p:cNvSpPr>
              <p:nvPr/>
            </p:nvSpPr>
            <p:spPr bwMode="auto">
              <a:xfrm>
                <a:off x="-10715625" y="881063"/>
                <a:ext cx="280988" cy="66675"/>
              </a:xfrm>
              <a:custGeom>
                <a:avLst/>
                <a:gdLst>
                  <a:gd name="T0" fmla="*/ 18 w 75"/>
                  <a:gd name="T1" fmla="*/ 18 h 18"/>
                  <a:gd name="T2" fmla="*/ 0 w 75"/>
                  <a:gd name="T3" fmla="*/ 18 h 18"/>
                  <a:gd name="T4" fmla="*/ 13 w 75"/>
                  <a:gd name="T5" fmla="*/ 0 h 18"/>
                  <a:gd name="T6" fmla="*/ 75 w 75"/>
                  <a:gd name="T7" fmla="*/ 0 h 18"/>
                  <a:gd name="T8" fmla="*/ 73 w 75"/>
                  <a:gd name="T9" fmla="*/ 3 h 18"/>
                  <a:gd name="T10" fmla="*/ 29 w 75"/>
                  <a:gd name="T11" fmla="*/ 3 h 18"/>
                  <a:gd name="T12" fmla="*/ 25 w 75"/>
                  <a:gd name="T13" fmla="*/ 8 h 18"/>
                  <a:gd name="T14" fmla="*/ 66 w 75"/>
                  <a:gd name="T15" fmla="*/ 8 h 18"/>
                  <a:gd name="T16" fmla="*/ 65 w 75"/>
                  <a:gd name="T17" fmla="*/ 11 h 18"/>
                  <a:gd name="T18" fmla="*/ 23 w 75"/>
                  <a:gd name="T19" fmla="*/ 11 h 18"/>
                  <a:gd name="T20" fmla="*/ 18 w 75"/>
                  <a:gd name="T21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5" h="18">
                    <a:moveTo>
                      <a:pt x="18" y="18"/>
                    </a:moveTo>
                    <a:cubicBezTo>
                      <a:pt x="12" y="18"/>
                      <a:pt x="6" y="18"/>
                      <a:pt x="0" y="18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33" y="0"/>
                      <a:pt x="54" y="0"/>
                      <a:pt x="75" y="0"/>
                    </a:cubicBezTo>
                    <a:cubicBezTo>
                      <a:pt x="73" y="3"/>
                      <a:pt x="73" y="3"/>
                      <a:pt x="73" y="3"/>
                    </a:cubicBezTo>
                    <a:cubicBezTo>
                      <a:pt x="58" y="3"/>
                      <a:pt x="44" y="3"/>
                      <a:pt x="29" y="3"/>
                    </a:cubicBezTo>
                    <a:cubicBezTo>
                      <a:pt x="25" y="8"/>
                      <a:pt x="25" y="8"/>
                      <a:pt x="25" y="8"/>
                    </a:cubicBezTo>
                    <a:cubicBezTo>
                      <a:pt x="39" y="8"/>
                      <a:pt x="53" y="8"/>
                      <a:pt x="66" y="8"/>
                    </a:cubicBezTo>
                    <a:cubicBezTo>
                      <a:pt x="65" y="11"/>
                      <a:pt x="65" y="11"/>
                      <a:pt x="65" y="11"/>
                    </a:cubicBezTo>
                    <a:cubicBezTo>
                      <a:pt x="51" y="11"/>
                      <a:pt x="37" y="11"/>
                      <a:pt x="23" y="11"/>
                    </a:cubicBezTo>
                    <a:lnTo>
                      <a:pt x="18" y="1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8" name="Freeform 475"/>
              <p:cNvSpPr>
                <a:spLocks/>
              </p:cNvSpPr>
              <p:nvPr/>
            </p:nvSpPr>
            <p:spPr bwMode="auto">
              <a:xfrm>
                <a:off x="-10434638" y="881063"/>
                <a:ext cx="300038" cy="66675"/>
              </a:xfrm>
              <a:custGeom>
                <a:avLst/>
                <a:gdLst>
                  <a:gd name="T0" fmla="*/ 80 w 80"/>
                  <a:gd name="T1" fmla="*/ 5 h 18"/>
                  <a:gd name="T2" fmla="*/ 72 w 80"/>
                  <a:gd name="T3" fmla="*/ 7 h 18"/>
                  <a:gd name="T4" fmla="*/ 54 w 80"/>
                  <a:gd name="T5" fmla="*/ 9 h 18"/>
                  <a:gd name="T6" fmla="*/ 54 w 80"/>
                  <a:gd name="T7" fmla="*/ 9 h 18"/>
                  <a:gd name="T8" fmla="*/ 73 w 80"/>
                  <a:gd name="T9" fmla="*/ 10 h 18"/>
                  <a:gd name="T10" fmla="*/ 77 w 80"/>
                  <a:gd name="T11" fmla="*/ 13 h 18"/>
                  <a:gd name="T12" fmla="*/ 63 w 80"/>
                  <a:gd name="T13" fmla="*/ 17 h 18"/>
                  <a:gd name="T14" fmla="*/ 30 w 80"/>
                  <a:gd name="T15" fmla="*/ 18 h 18"/>
                  <a:gd name="T16" fmla="*/ 0 w 80"/>
                  <a:gd name="T17" fmla="*/ 18 h 18"/>
                  <a:gd name="T18" fmla="*/ 2 w 80"/>
                  <a:gd name="T19" fmla="*/ 15 h 18"/>
                  <a:gd name="T20" fmla="*/ 16 w 80"/>
                  <a:gd name="T21" fmla="*/ 16 h 18"/>
                  <a:gd name="T22" fmla="*/ 31 w 80"/>
                  <a:gd name="T23" fmla="*/ 16 h 18"/>
                  <a:gd name="T24" fmla="*/ 51 w 80"/>
                  <a:gd name="T25" fmla="*/ 15 h 18"/>
                  <a:gd name="T26" fmla="*/ 59 w 80"/>
                  <a:gd name="T27" fmla="*/ 13 h 18"/>
                  <a:gd name="T28" fmla="*/ 53 w 80"/>
                  <a:gd name="T29" fmla="*/ 11 h 18"/>
                  <a:gd name="T30" fmla="*/ 31 w 80"/>
                  <a:gd name="T31" fmla="*/ 10 h 18"/>
                  <a:gd name="T32" fmla="*/ 22 w 80"/>
                  <a:gd name="T33" fmla="*/ 10 h 18"/>
                  <a:gd name="T34" fmla="*/ 23 w 80"/>
                  <a:gd name="T35" fmla="*/ 8 h 18"/>
                  <a:gd name="T36" fmla="*/ 33 w 80"/>
                  <a:gd name="T37" fmla="*/ 8 h 18"/>
                  <a:gd name="T38" fmla="*/ 62 w 80"/>
                  <a:gd name="T39" fmla="*/ 5 h 18"/>
                  <a:gd name="T40" fmla="*/ 58 w 80"/>
                  <a:gd name="T41" fmla="*/ 3 h 18"/>
                  <a:gd name="T42" fmla="*/ 45 w 80"/>
                  <a:gd name="T43" fmla="*/ 3 h 18"/>
                  <a:gd name="T44" fmla="*/ 33 w 80"/>
                  <a:gd name="T45" fmla="*/ 3 h 18"/>
                  <a:gd name="T46" fmla="*/ 19 w 80"/>
                  <a:gd name="T47" fmla="*/ 4 h 18"/>
                  <a:gd name="T48" fmla="*/ 11 w 80"/>
                  <a:gd name="T49" fmla="*/ 2 h 18"/>
                  <a:gd name="T50" fmla="*/ 48 w 80"/>
                  <a:gd name="T51" fmla="*/ 0 h 18"/>
                  <a:gd name="T52" fmla="*/ 73 w 80"/>
                  <a:gd name="T53" fmla="*/ 1 h 18"/>
                  <a:gd name="T54" fmla="*/ 80 w 80"/>
                  <a:gd name="T55" fmla="*/ 5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80" h="18">
                    <a:moveTo>
                      <a:pt x="80" y="5"/>
                    </a:moveTo>
                    <a:cubicBezTo>
                      <a:pt x="72" y="7"/>
                      <a:pt x="72" y="7"/>
                      <a:pt x="72" y="7"/>
                    </a:cubicBezTo>
                    <a:cubicBezTo>
                      <a:pt x="72" y="7"/>
                      <a:pt x="61" y="9"/>
                      <a:pt x="54" y="9"/>
                    </a:cubicBezTo>
                    <a:cubicBezTo>
                      <a:pt x="54" y="9"/>
                      <a:pt x="54" y="9"/>
                      <a:pt x="54" y="9"/>
                    </a:cubicBezTo>
                    <a:cubicBezTo>
                      <a:pt x="62" y="9"/>
                      <a:pt x="73" y="10"/>
                      <a:pt x="73" y="10"/>
                    </a:cubicBezTo>
                    <a:cubicBezTo>
                      <a:pt x="77" y="13"/>
                      <a:pt x="77" y="13"/>
                      <a:pt x="77" y="13"/>
                    </a:cubicBezTo>
                    <a:cubicBezTo>
                      <a:pt x="77" y="13"/>
                      <a:pt x="72" y="16"/>
                      <a:pt x="63" y="17"/>
                    </a:cubicBezTo>
                    <a:cubicBezTo>
                      <a:pt x="55" y="18"/>
                      <a:pt x="44" y="18"/>
                      <a:pt x="30" y="18"/>
                    </a:cubicBezTo>
                    <a:cubicBezTo>
                      <a:pt x="18" y="18"/>
                      <a:pt x="8" y="18"/>
                      <a:pt x="0" y="18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16" y="16"/>
                      <a:pt x="16" y="16"/>
                      <a:pt x="16" y="16"/>
                    </a:cubicBezTo>
                    <a:cubicBezTo>
                      <a:pt x="31" y="16"/>
                      <a:pt x="31" y="16"/>
                      <a:pt x="31" y="16"/>
                    </a:cubicBezTo>
                    <a:cubicBezTo>
                      <a:pt x="39" y="16"/>
                      <a:pt x="51" y="15"/>
                      <a:pt x="51" y="15"/>
                    </a:cubicBezTo>
                    <a:cubicBezTo>
                      <a:pt x="59" y="13"/>
                      <a:pt x="59" y="13"/>
                      <a:pt x="59" y="13"/>
                    </a:cubicBezTo>
                    <a:cubicBezTo>
                      <a:pt x="53" y="11"/>
                      <a:pt x="53" y="11"/>
                      <a:pt x="53" y="11"/>
                    </a:cubicBezTo>
                    <a:cubicBezTo>
                      <a:pt x="53" y="11"/>
                      <a:pt x="42" y="10"/>
                      <a:pt x="31" y="10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3" y="8"/>
                      <a:pt x="23" y="8"/>
                      <a:pt x="23" y="8"/>
                    </a:cubicBezTo>
                    <a:cubicBezTo>
                      <a:pt x="33" y="8"/>
                      <a:pt x="33" y="8"/>
                      <a:pt x="33" y="8"/>
                    </a:cubicBezTo>
                    <a:cubicBezTo>
                      <a:pt x="51" y="8"/>
                      <a:pt x="62" y="5"/>
                      <a:pt x="62" y="5"/>
                    </a:cubicBezTo>
                    <a:cubicBezTo>
                      <a:pt x="58" y="3"/>
                      <a:pt x="58" y="3"/>
                      <a:pt x="58" y="3"/>
                    </a:cubicBezTo>
                    <a:cubicBezTo>
                      <a:pt x="58" y="3"/>
                      <a:pt x="51" y="3"/>
                      <a:pt x="45" y="3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22" y="1"/>
                      <a:pt x="34" y="0"/>
                      <a:pt x="48" y="0"/>
                    </a:cubicBezTo>
                    <a:cubicBezTo>
                      <a:pt x="59" y="0"/>
                      <a:pt x="73" y="1"/>
                      <a:pt x="73" y="1"/>
                    </a:cubicBezTo>
                    <a:lnTo>
                      <a:pt x="80" y="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9" name="Freeform 476"/>
              <p:cNvSpPr>
                <a:spLocks/>
              </p:cNvSpPr>
              <p:nvPr/>
            </p:nvSpPr>
            <p:spPr bwMode="auto">
              <a:xfrm>
                <a:off x="-5640388" y="881063"/>
                <a:ext cx="269875" cy="66675"/>
              </a:xfrm>
              <a:custGeom>
                <a:avLst/>
                <a:gdLst>
                  <a:gd name="T0" fmla="*/ 18 w 72"/>
                  <a:gd name="T1" fmla="*/ 18 h 18"/>
                  <a:gd name="T2" fmla="*/ 0 w 72"/>
                  <a:gd name="T3" fmla="*/ 18 h 18"/>
                  <a:gd name="T4" fmla="*/ 9 w 72"/>
                  <a:gd name="T5" fmla="*/ 0 h 18"/>
                  <a:gd name="T6" fmla="*/ 72 w 72"/>
                  <a:gd name="T7" fmla="*/ 0 h 18"/>
                  <a:gd name="T8" fmla="*/ 70 w 72"/>
                  <a:gd name="T9" fmla="*/ 3 h 18"/>
                  <a:gd name="T10" fmla="*/ 26 w 72"/>
                  <a:gd name="T11" fmla="*/ 3 h 18"/>
                  <a:gd name="T12" fmla="*/ 23 w 72"/>
                  <a:gd name="T13" fmla="*/ 8 h 18"/>
                  <a:gd name="T14" fmla="*/ 65 w 72"/>
                  <a:gd name="T15" fmla="*/ 8 h 18"/>
                  <a:gd name="T16" fmla="*/ 63 w 72"/>
                  <a:gd name="T17" fmla="*/ 11 h 18"/>
                  <a:gd name="T18" fmla="*/ 22 w 72"/>
                  <a:gd name="T19" fmla="*/ 11 h 18"/>
                  <a:gd name="T20" fmla="*/ 18 w 72"/>
                  <a:gd name="T21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2" h="18">
                    <a:moveTo>
                      <a:pt x="18" y="18"/>
                    </a:moveTo>
                    <a:cubicBezTo>
                      <a:pt x="12" y="18"/>
                      <a:pt x="6" y="18"/>
                      <a:pt x="0" y="18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30" y="0"/>
                      <a:pt x="51" y="0"/>
                      <a:pt x="72" y="0"/>
                    </a:cubicBezTo>
                    <a:cubicBezTo>
                      <a:pt x="70" y="3"/>
                      <a:pt x="70" y="3"/>
                      <a:pt x="70" y="3"/>
                    </a:cubicBezTo>
                    <a:cubicBezTo>
                      <a:pt x="56" y="3"/>
                      <a:pt x="41" y="3"/>
                      <a:pt x="26" y="3"/>
                    </a:cubicBezTo>
                    <a:cubicBezTo>
                      <a:pt x="23" y="8"/>
                      <a:pt x="23" y="8"/>
                      <a:pt x="23" y="8"/>
                    </a:cubicBezTo>
                    <a:cubicBezTo>
                      <a:pt x="37" y="8"/>
                      <a:pt x="51" y="8"/>
                      <a:pt x="65" y="8"/>
                    </a:cubicBezTo>
                    <a:cubicBezTo>
                      <a:pt x="63" y="11"/>
                      <a:pt x="63" y="11"/>
                      <a:pt x="63" y="11"/>
                    </a:cubicBezTo>
                    <a:cubicBezTo>
                      <a:pt x="50" y="11"/>
                      <a:pt x="36" y="11"/>
                      <a:pt x="22" y="11"/>
                    </a:cubicBezTo>
                    <a:lnTo>
                      <a:pt x="18" y="1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0" name="Freeform 477"/>
              <p:cNvSpPr>
                <a:spLocks noEditPoints="1"/>
              </p:cNvSpPr>
              <p:nvPr/>
            </p:nvSpPr>
            <p:spPr bwMode="auto">
              <a:xfrm>
                <a:off x="-5367338" y="881063"/>
                <a:ext cx="315913" cy="66675"/>
              </a:xfrm>
              <a:custGeom>
                <a:avLst/>
                <a:gdLst>
                  <a:gd name="T0" fmla="*/ 83 w 84"/>
                  <a:gd name="T1" fmla="*/ 14 h 18"/>
                  <a:gd name="T2" fmla="*/ 68 w 84"/>
                  <a:gd name="T3" fmla="*/ 14 h 18"/>
                  <a:gd name="T4" fmla="*/ 66 w 84"/>
                  <a:gd name="T5" fmla="*/ 18 h 18"/>
                  <a:gd name="T6" fmla="*/ 49 w 84"/>
                  <a:gd name="T7" fmla="*/ 18 h 18"/>
                  <a:gd name="T8" fmla="*/ 51 w 84"/>
                  <a:gd name="T9" fmla="*/ 14 h 18"/>
                  <a:gd name="T10" fmla="*/ 0 w 84"/>
                  <a:gd name="T11" fmla="*/ 14 h 18"/>
                  <a:gd name="T12" fmla="*/ 1 w 84"/>
                  <a:gd name="T13" fmla="*/ 12 h 18"/>
                  <a:gd name="T14" fmla="*/ 57 w 84"/>
                  <a:gd name="T15" fmla="*/ 0 h 18"/>
                  <a:gd name="T16" fmla="*/ 75 w 84"/>
                  <a:gd name="T17" fmla="*/ 0 h 18"/>
                  <a:gd name="T18" fmla="*/ 69 w 84"/>
                  <a:gd name="T19" fmla="*/ 12 h 18"/>
                  <a:gd name="T20" fmla="*/ 84 w 84"/>
                  <a:gd name="T21" fmla="*/ 12 h 18"/>
                  <a:gd name="T22" fmla="*/ 83 w 84"/>
                  <a:gd name="T23" fmla="*/ 14 h 18"/>
                  <a:gd name="T24" fmla="*/ 52 w 84"/>
                  <a:gd name="T25" fmla="*/ 12 h 18"/>
                  <a:gd name="T26" fmla="*/ 54 w 84"/>
                  <a:gd name="T27" fmla="*/ 8 h 18"/>
                  <a:gd name="T28" fmla="*/ 57 w 84"/>
                  <a:gd name="T29" fmla="*/ 4 h 18"/>
                  <a:gd name="T30" fmla="*/ 56 w 84"/>
                  <a:gd name="T31" fmla="*/ 4 h 18"/>
                  <a:gd name="T32" fmla="*/ 48 w 84"/>
                  <a:gd name="T33" fmla="*/ 6 h 18"/>
                  <a:gd name="T34" fmla="*/ 18 w 84"/>
                  <a:gd name="T35" fmla="*/ 12 h 18"/>
                  <a:gd name="T36" fmla="*/ 52 w 84"/>
                  <a:gd name="T37" fmla="*/ 1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84" h="18">
                    <a:moveTo>
                      <a:pt x="83" y="14"/>
                    </a:moveTo>
                    <a:cubicBezTo>
                      <a:pt x="68" y="14"/>
                      <a:pt x="68" y="14"/>
                      <a:pt x="68" y="14"/>
                    </a:cubicBezTo>
                    <a:cubicBezTo>
                      <a:pt x="66" y="18"/>
                      <a:pt x="66" y="18"/>
                      <a:pt x="66" y="18"/>
                    </a:cubicBezTo>
                    <a:cubicBezTo>
                      <a:pt x="49" y="18"/>
                      <a:pt x="49" y="18"/>
                      <a:pt x="49" y="18"/>
                    </a:cubicBezTo>
                    <a:cubicBezTo>
                      <a:pt x="51" y="14"/>
                      <a:pt x="51" y="14"/>
                      <a:pt x="51" y="14"/>
                    </a:cubicBezTo>
                    <a:cubicBezTo>
                      <a:pt x="34" y="14"/>
                      <a:pt x="17" y="14"/>
                      <a:pt x="0" y="14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20" y="8"/>
                      <a:pt x="39" y="4"/>
                      <a:pt x="57" y="0"/>
                    </a:cubicBezTo>
                    <a:cubicBezTo>
                      <a:pt x="75" y="0"/>
                      <a:pt x="75" y="0"/>
                      <a:pt x="75" y="0"/>
                    </a:cubicBezTo>
                    <a:cubicBezTo>
                      <a:pt x="69" y="12"/>
                      <a:pt x="69" y="12"/>
                      <a:pt x="69" y="12"/>
                    </a:cubicBezTo>
                    <a:cubicBezTo>
                      <a:pt x="84" y="12"/>
                      <a:pt x="84" y="12"/>
                      <a:pt x="84" y="12"/>
                    </a:cubicBezTo>
                    <a:lnTo>
                      <a:pt x="83" y="14"/>
                    </a:lnTo>
                    <a:close/>
                    <a:moveTo>
                      <a:pt x="52" y="12"/>
                    </a:moveTo>
                    <a:cubicBezTo>
                      <a:pt x="54" y="8"/>
                      <a:pt x="54" y="8"/>
                      <a:pt x="54" y="8"/>
                    </a:cubicBezTo>
                    <a:cubicBezTo>
                      <a:pt x="57" y="4"/>
                      <a:pt x="57" y="4"/>
                      <a:pt x="57" y="4"/>
                    </a:cubicBezTo>
                    <a:cubicBezTo>
                      <a:pt x="56" y="4"/>
                      <a:pt x="56" y="4"/>
                      <a:pt x="56" y="4"/>
                    </a:cubicBezTo>
                    <a:cubicBezTo>
                      <a:pt x="48" y="6"/>
                      <a:pt x="48" y="6"/>
                      <a:pt x="48" y="6"/>
                    </a:cubicBezTo>
                    <a:cubicBezTo>
                      <a:pt x="38" y="8"/>
                      <a:pt x="28" y="10"/>
                      <a:pt x="18" y="12"/>
                    </a:cubicBezTo>
                    <a:cubicBezTo>
                      <a:pt x="29" y="12"/>
                      <a:pt x="40" y="12"/>
                      <a:pt x="52" y="1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1" name="Freeform 478"/>
              <p:cNvSpPr>
                <a:spLocks/>
              </p:cNvSpPr>
              <p:nvPr/>
            </p:nvSpPr>
            <p:spPr bwMode="auto">
              <a:xfrm>
                <a:off x="-566738" y="881063"/>
                <a:ext cx="255588" cy="66675"/>
              </a:xfrm>
              <a:custGeom>
                <a:avLst/>
                <a:gdLst>
                  <a:gd name="T0" fmla="*/ 18 w 68"/>
                  <a:gd name="T1" fmla="*/ 18 h 18"/>
                  <a:gd name="T2" fmla="*/ 0 w 68"/>
                  <a:gd name="T3" fmla="*/ 18 h 18"/>
                  <a:gd name="T4" fmla="*/ 5 w 68"/>
                  <a:gd name="T5" fmla="*/ 0 h 18"/>
                  <a:gd name="T6" fmla="*/ 68 w 68"/>
                  <a:gd name="T7" fmla="*/ 0 h 18"/>
                  <a:gd name="T8" fmla="*/ 67 w 68"/>
                  <a:gd name="T9" fmla="*/ 3 h 18"/>
                  <a:gd name="T10" fmla="*/ 23 w 68"/>
                  <a:gd name="T11" fmla="*/ 3 h 18"/>
                  <a:gd name="T12" fmla="*/ 21 w 68"/>
                  <a:gd name="T13" fmla="*/ 8 h 18"/>
                  <a:gd name="T14" fmla="*/ 63 w 68"/>
                  <a:gd name="T15" fmla="*/ 8 h 18"/>
                  <a:gd name="T16" fmla="*/ 62 w 68"/>
                  <a:gd name="T17" fmla="*/ 11 h 18"/>
                  <a:gd name="T18" fmla="*/ 20 w 68"/>
                  <a:gd name="T19" fmla="*/ 11 h 18"/>
                  <a:gd name="T20" fmla="*/ 18 w 68"/>
                  <a:gd name="T21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8" h="18">
                    <a:moveTo>
                      <a:pt x="18" y="18"/>
                    </a:moveTo>
                    <a:cubicBezTo>
                      <a:pt x="12" y="18"/>
                      <a:pt x="6" y="18"/>
                      <a:pt x="0" y="18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26" y="0"/>
                      <a:pt x="47" y="0"/>
                      <a:pt x="68" y="0"/>
                    </a:cubicBezTo>
                    <a:cubicBezTo>
                      <a:pt x="67" y="3"/>
                      <a:pt x="67" y="3"/>
                      <a:pt x="67" y="3"/>
                    </a:cubicBezTo>
                    <a:cubicBezTo>
                      <a:pt x="52" y="3"/>
                      <a:pt x="38" y="3"/>
                      <a:pt x="23" y="3"/>
                    </a:cubicBezTo>
                    <a:cubicBezTo>
                      <a:pt x="21" y="8"/>
                      <a:pt x="21" y="8"/>
                      <a:pt x="21" y="8"/>
                    </a:cubicBezTo>
                    <a:cubicBezTo>
                      <a:pt x="35" y="8"/>
                      <a:pt x="49" y="8"/>
                      <a:pt x="63" y="8"/>
                    </a:cubicBezTo>
                    <a:cubicBezTo>
                      <a:pt x="62" y="11"/>
                      <a:pt x="62" y="11"/>
                      <a:pt x="62" y="11"/>
                    </a:cubicBezTo>
                    <a:cubicBezTo>
                      <a:pt x="48" y="11"/>
                      <a:pt x="34" y="11"/>
                      <a:pt x="20" y="11"/>
                    </a:cubicBezTo>
                    <a:lnTo>
                      <a:pt x="18" y="1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2" name="Freeform 479"/>
              <p:cNvSpPr>
                <a:spLocks/>
              </p:cNvSpPr>
              <p:nvPr/>
            </p:nvSpPr>
            <p:spPr bwMode="auto">
              <a:xfrm>
                <a:off x="-274638" y="881063"/>
                <a:ext cx="274638" cy="66675"/>
              </a:xfrm>
              <a:custGeom>
                <a:avLst/>
                <a:gdLst>
                  <a:gd name="T0" fmla="*/ 38 w 73"/>
                  <a:gd name="T1" fmla="*/ 7 h 18"/>
                  <a:gd name="T2" fmla="*/ 64 w 73"/>
                  <a:gd name="T3" fmla="*/ 9 h 18"/>
                  <a:gd name="T4" fmla="*/ 73 w 73"/>
                  <a:gd name="T5" fmla="*/ 12 h 18"/>
                  <a:gd name="T6" fmla="*/ 60 w 73"/>
                  <a:gd name="T7" fmla="*/ 17 h 18"/>
                  <a:gd name="T8" fmla="*/ 28 w 73"/>
                  <a:gd name="T9" fmla="*/ 18 h 18"/>
                  <a:gd name="T10" fmla="*/ 0 w 73"/>
                  <a:gd name="T11" fmla="*/ 18 h 18"/>
                  <a:gd name="T12" fmla="*/ 0 w 73"/>
                  <a:gd name="T13" fmla="*/ 15 h 18"/>
                  <a:gd name="T14" fmla="*/ 14 w 73"/>
                  <a:gd name="T15" fmla="*/ 16 h 18"/>
                  <a:gd name="T16" fmla="*/ 29 w 73"/>
                  <a:gd name="T17" fmla="*/ 16 h 18"/>
                  <a:gd name="T18" fmla="*/ 47 w 73"/>
                  <a:gd name="T19" fmla="*/ 15 h 18"/>
                  <a:gd name="T20" fmla="*/ 54 w 73"/>
                  <a:gd name="T21" fmla="*/ 13 h 18"/>
                  <a:gd name="T22" fmla="*/ 30 w 73"/>
                  <a:gd name="T23" fmla="*/ 9 h 18"/>
                  <a:gd name="T24" fmla="*/ 21 w 73"/>
                  <a:gd name="T25" fmla="*/ 10 h 18"/>
                  <a:gd name="T26" fmla="*/ 12 w 73"/>
                  <a:gd name="T27" fmla="*/ 10 h 18"/>
                  <a:gd name="T28" fmla="*/ 4 w 73"/>
                  <a:gd name="T29" fmla="*/ 9 h 18"/>
                  <a:gd name="T30" fmla="*/ 11 w 73"/>
                  <a:gd name="T31" fmla="*/ 0 h 18"/>
                  <a:gd name="T32" fmla="*/ 68 w 73"/>
                  <a:gd name="T33" fmla="*/ 0 h 18"/>
                  <a:gd name="T34" fmla="*/ 67 w 73"/>
                  <a:gd name="T35" fmla="*/ 3 h 18"/>
                  <a:gd name="T36" fmla="*/ 26 w 73"/>
                  <a:gd name="T37" fmla="*/ 3 h 18"/>
                  <a:gd name="T38" fmla="*/ 22 w 73"/>
                  <a:gd name="T39" fmla="*/ 8 h 18"/>
                  <a:gd name="T40" fmla="*/ 29 w 73"/>
                  <a:gd name="T41" fmla="*/ 7 h 18"/>
                  <a:gd name="T42" fmla="*/ 38 w 73"/>
                  <a:gd name="T43" fmla="*/ 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73" h="18">
                    <a:moveTo>
                      <a:pt x="38" y="7"/>
                    </a:moveTo>
                    <a:cubicBezTo>
                      <a:pt x="49" y="7"/>
                      <a:pt x="58" y="8"/>
                      <a:pt x="64" y="9"/>
                    </a:cubicBezTo>
                    <a:cubicBezTo>
                      <a:pt x="70" y="9"/>
                      <a:pt x="73" y="12"/>
                      <a:pt x="73" y="12"/>
                    </a:cubicBezTo>
                    <a:cubicBezTo>
                      <a:pt x="73" y="12"/>
                      <a:pt x="68" y="16"/>
                      <a:pt x="60" y="17"/>
                    </a:cubicBezTo>
                    <a:cubicBezTo>
                      <a:pt x="53" y="18"/>
                      <a:pt x="42" y="18"/>
                      <a:pt x="28" y="18"/>
                    </a:cubicBezTo>
                    <a:cubicBezTo>
                      <a:pt x="16" y="18"/>
                      <a:pt x="6" y="18"/>
                      <a:pt x="0" y="18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14" y="16"/>
                      <a:pt x="14" y="16"/>
                      <a:pt x="14" y="16"/>
                    </a:cubicBezTo>
                    <a:cubicBezTo>
                      <a:pt x="29" y="16"/>
                      <a:pt x="29" y="16"/>
                      <a:pt x="29" y="16"/>
                    </a:cubicBezTo>
                    <a:cubicBezTo>
                      <a:pt x="37" y="16"/>
                      <a:pt x="47" y="15"/>
                      <a:pt x="47" y="15"/>
                    </a:cubicBezTo>
                    <a:cubicBezTo>
                      <a:pt x="54" y="13"/>
                      <a:pt x="54" y="13"/>
                      <a:pt x="54" y="13"/>
                    </a:cubicBezTo>
                    <a:cubicBezTo>
                      <a:pt x="54" y="13"/>
                      <a:pt x="47" y="9"/>
                      <a:pt x="30" y="9"/>
                    </a:cubicBezTo>
                    <a:cubicBezTo>
                      <a:pt x="21" y="10"/>
                      <a:pt x="21" y="10"/>
                      <a:pt x="21" y="10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30" y="0"/>
                      <a:pt x="49" y="0"/>
                      <a:pt x="68" y="0"/>
                    </a:cubicBezTo>
                    <a:cubicBezTo>
                      <a:pt x="67" y="3"/>
                      <a:pt x="67" y="3"/>
                      <a:pt x="67" y="3"/>
                    </a:cubicBezTo>
                    <a:cubicBezTo>
                      <a:pt x="54" y="3"/>
                      <a:pt x="40" y="3"/>
                      <a:pt x="26" y="3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9" y="7"/>
                      <a:pt x="29" y="7"/>
                      <a:pt x="29" y="7"/>
                    </a:cubicBezTo>
                    <a:lnTo>
                      <a:pt x="38" y="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3" name="Freeform 480"/>
              <p:cNvSpPr>
                <a:spLocks/>
              </p:cNvSpPr>
              <p:nvPr/>
            </p:nvSpPr>
            <p:spPr bwMode="auto">
              <a:xfrm>
                <a:off x="4511675" y="881063"/>
                <a:ext cx="236538" cy="66675"/>
              </a:xfrm>
              <a:custGeom>
                <a:avLst/>
                <a:gdLst>
                  <a:gd name="T0" fmla="*/ 18 w 63"/>
                  <a:gd name="T1" fmla="*/ 18 h 18"/>
                  <a:gd name="T2" fmla="*/ 0 w 63"/>
                  <a:gd name="T3" fmla="*/ 18 h 18"/>
                  <a:gd name="T4" fmla="*/ 1 w 63"/>
                  <a:gd name="T5" fmla="*/ 0 h 18"/>
                  <a:gd name="T6" fmla="*/ 63 w 63"/>
                  <a:gd name="T7" fmla="*/ 0 h 18"/>
                  <a:gd name="T8" fmla="*/ 63 w 63"/>
                  <a:gd name="T9" fmla="*/ 3 h 18"/>
                  <a:gd name="T10" fmla="*/ 19 w 63"/>
                  <a:gd name="T11" fmla="*/ 3 h 18"/>
                  <a:gd name="T12" fmla="*/ 18 w 63"/>
                  <a:gd name="T13" fmla="*/ 8 h 18"/>
                  <a:gd name="T14" fmla="*/ 60 w 63"/>
                  <a:gd name="T15" fmla="*/ 8 h 18"/>
                  <a:gd name="T16" fmla="*/ 60 w 63"/>
                  <a:gd name="T17" fmla="*/ 11 h 18"/>
                  <a:gd name="T18" fmla="*/ 18 w 63"/>
                  <a:gd name="T19" fmla="*/ 11 h 18"/>
                  <a:gd name="T20" fmla="*/ 18 w 63"/>
                  <a:gd name="T21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3" h="18">
                    <a:moveTo>
                      <a:pt x="18" y="18"/>
                    </a:moveTo>
                    <a:cubicBezTo>
                      <a:pt x="12" y="18"/>
                      <a:pt x="6" y="18"/>
                      <a:pt x="0" y="18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2" y="0"/>
                      <a:pt x="43" y="0"/>
                      <a:pt x="63" y="0"/>
                    </a:cubicBezTo>
                    <a:cubicBezTo>
                      <a:pt x="63" y="3"/>
                      <a:pt x="63" y="3"/>
                      <a:pt x="63" y="3"/>
                    </a:cubicBezTo>
                    <a:cubicBezTo>
                      <a:pt x="48" y="3"/>
                      <a:pt x="34" y="3"/>
                      <a:pt x="19" y="3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32" y="8"/>
                      <a:pt x="46" y="8"/>
                      <a:pt x="60" y="8"/>
                    </a:cubicBezTo>
                    <a:cubicBezTo>
                      <a:pt x="60" y="11"/>
                      <a:pt x="60" y="11"/>
                      <a:pt x="60" y="11"/>
                    </a:cubicBezTo>
                    <a:cubicBezTo>
                      <a:pt x="46" y="11"/>
                      <a:pt x="32" y="11"/>
                      <a:pt x="18" y="11"/>
                    </a:cubicBezTo>
                    <a:lnTo>
                      <a:pt x="18" y="1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4" name="Freeform 481"/>
              <p:cNvSpPr>
                <a:spLocks noEditPoints="1"/>
              </p:cNvSpPr>
              <p:nvPr/>
            </p:nvSpPr>
            <p:spPr bwMode="auto">
              <a:xfrm>
                <a:off x="4792663" y="881063"/>
                <a:ext cx="280988" cy="66675"/>
              </a:xfrm>
              <a:custGeom>
                <a:avLst/>
                <a:gdLst>
                  <a:gd name="T0" fmla="*/ 0 w 75"/>
                  <a:gd name="T1" fmla="*/ 11 h 18"/>
                  <a:gd name="T2" fmla="*/ 54 w 75"/>
                  <a:gd name="T3" fmla="*/ 0 h 18"/>
                  <a:gd name="T4" fmla="*/ 68 w 75"/>
                  <a:gd name="T5" fmla="*/ 0 h 18"/>
                  <a:gd name="T6" fmla="*/ 68 w 75"/>
                  <a:gd name="T7" fmla="*/ 3 h 18"/>
                  <a:gd name="T8" fmla="*/ 54 w 75"/>
                  <a:gd name="T9" fmla="*/ 3 h 18"/>
                  <a:gd name="T10" fmla="*/ 28 w 75"/>
                  <a:gd name="T11" fmla="*/ 4 h 18"/>
                  <a:gd name="T12" fmla="*/ 18 w 75"/>
                  <a:gd name="T13" fmla="*/ 9 h 18"/>
                  <a:gd name="T14" fmla="*/ 19 w 75"/>
                  <a:gd name="T15" fmla="*/ 9 h 18"/>
                  <a:gd name="T16" fmla="*/ 29 w 75"/>
                  <a:gd name="T17" fmla="*/ 8 h 18"/>
                  <a:gd name="T18" fmla="*/ 44 w 75"/>
                  <a:gd name="T19" fmla="*/ 7 h 18"/>
                  <a:gd name="T20" fmla="*/ 67 w 75"/>
                  <a:gd name="T21" fmla="*/ 8 h 18"/>
                  <a:gd name="T22" fmla="*/ 75 w 75"/>
                  <a:gd name="T23" fmla="*/ 12 h 18"/>
                  <a:gd name="T24" fmla="*/ 66 w 75"/>
                  <a:gd name="T25" fmla="*/ 17 h 18"/>
                  <a:gd name="T26" fmla="*/ 39 w 75"/>
                  <a:gd name="T27" fmla="*/ 18 h 18"/>
                  <a:gd name="T28" fmla="*/ 18 w 75"/>
                  <a:gd name="T29" fmla="*/ 18 h 18"/>
                  <a:gd name="T30" fmla="*/ 5 w 75"/>
                  <a:gd name="T31" fmla="*/ 15 h 18"/>
                  <a:gd name="T32" fmla="*/ 0 w 75"/>
                  <a:gd name="T33" fmla="*/ 11 h 18"/>
                  <a:gd name="T34" fmla="*/ 39 w 75"/>
                  <a:gd name="T35" fmla="*/ 16 h 18"/>
                  <a:gd name="T36" fmla="*/ 53 w 75"/>
                  <a:gd name="T37" fmla="*/ 15 h 18"/>
                  <a:gd name="T38" fmla="*/ 58 w 75"/>
                  <a:gd name="T39" fmla="*/ 12 h 18"/>
                  <a:gd name="T40" fmla="*/ 53 w 75"/>
                  <a:gd name="T41" fmla="*/ 10 h 18"/>
                  <a:gd name="T42" fmla="*/ 39 w 75"/>
                  <a:gd name="T43" fmla="*/ 9 h 18"/>
                  <a:gd name="T44" fmla="*/ 29 w 75"/>
                  <a:gd name="T45" fmla="*/ 10 h 18"/>
                  <a:gd name="T46" fmla="*/ 21 w 75"/>
                  <a:gd name="T47" fmla="*/ 11 h 18"/>
                  <a:gd name="T48" fmla="*/ 18 w 75"/>
                  <a:gd name="T49" fmla="*/ 12 h 18"/>
                  <a:gd name="T50" fmla="*/ 24 w 75"/>
                  <a:gd name="T51" fmla="*/ 15 h 18"/>
                  <a:gd name="T52" fmla="*/ 39 w 75"/>
                  <a:gd name="T53" fmla="*/ 1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75" h="18">
                    <a:moveTo>
                      <a:pt x="0" y="11"/>
                    </a:moveTo>
                    <a:cubicBezTo>
                      <a:pt x="1" y="4"/>
                      <a:pt x="19" y="0"/>
                      <a:pt x="54" y="0"/>
                    </a:cubicBezTo>
                    <a:cubicBezTo>
                      <a:pt x="68" y="0"/>
                      <a:pt x="68" y="0"/>
                      <a:pt x="68" y="0"/>
                    </a:cubicBezTo>
                    <a:cubicBezTo>
                      <a:pt x="68" y="3"/>
                      <a:pt x="68" y="3"/>
                      <a:pt x="68" y="3"/>
                    </a:cubicBezTo>
                    <a:cubicBezTo>
                      <a:pt x="54" y="3"/>
                      <a:pt x="54" y="3"/>
                      <a:pt x="54" y="3"/>
                    </a:cubicBezTo>
                    <a:cubicBezTo>
                      <a:pt x="43" y="3"/>
                      <a:pt x="34" y="3"/>
                      <a:pt x="28" y="4"/>
                    </a:cubicBezTo>
                    <a:cubicBezTo>
                      <a:pt x="22" y="5"/>
                      <a:pt x="18" y="9"/>
                      <a:pt x="18" y="9"/>
                    </a:cubicBezTo>
                    <a:cubicBezTo>
                      <a:pt x="19" y="9"/>
                      <a:pt x="19" y="9"/>
                      <a:pt x="19" y="9"/>
                    </a:cubicBezTo>
                    <a:cubicBezTo>
                      <a:pt x="29" y="8"/>
                      <a:pt x="29" y="8"/>
                      <a:pt x="29" y="8"/>
                    </a:cubicBezTo>
                    <a:cubicBezTo>
                      <a:pt x="44" y="7"/>
                      <a:pt x="44" y="7"/>
                      <a:pt x="44" y="7"/>
                    </a:cubicBezTo>
                    <a:cubicBezTo>
                      <a:pt x="54" y="7"/>
                      <a:pt x="67" y="8"/>
                      <a:pt x="67" y="8"/>
                    </a:cubicBezTo>
                    <a:cubicBezTo>
                      <a:pt x="75" y="12"/>
                      <a:pt x="75" y="12"/>
                      <a:pt x="75" y="12"/>
                    </a:cubicBezTo>
                    <a:cubicBezTo>
                      <a:pt x="75" y="12"/>
                      <a:pt x="72" y="16"/>
                      <a:pt x="66" y="17"/>
                    </a:cubicBezTo>
                    <a:cubicBezTo>
                      <a:pt x="59" y="18"/>
                      <a:pt x="50" y="18"/>
                      <a:pt x="39" y="18"/>
                    </a:cubicBezTo>
                    <a:cubicBezTo>
                      <a:pt x="31" y="18"/>
                      <a:pt x="18" y="18"/>
                      <a:pt x="18" y="18"/>
                    </a:cubicBezTo>
                    <a:cubicBezTo>
                      <a:pt x="5" y="15"/>
                      <a:pt x="5" y="15"/>
                      <a:pt x="5" y="15"/>
                    </a:cubicBezTo>
                    <a:lnTo>
                      <a:pt x="0" y="11"/>
                    </a:lnTo>
                    <a:close/>
                    <a:moveTo>
                      <a:pt x="39" y="16"/>
                    </a:moveTo>
                    <a:cubicBezTo>
                      <a:pt x="45" y="16"/>
                      <a:pt x="53" y="15"/>
                      <a:pt x="53" y="15"/>
                    </a:cubicBezTo>
                    <a:cubicBezTo>
                      <a:pt x="58" y="12"/>
                      <a:pt x="58" y="12"/>
                      <a:pt x="58" y="12"/>
                    </a:cubicBezTo>
                    <a:cubicBezTo>
                      <a:pt x="53" y="10"/>
                      <a:pt x="53" y="10"/>
                      <a:pt x="53" y="10"/>
                    </a:cubicBezTo>
                    <a:cubicBezTo>
                      <a:pt x="53" y="10"/>
                      <a:pt x="46" y="9"/>
                      <a:pt x="39" y="9"/>
                    </a:cubicBezTo>
                    <a:cubicBezTo>
                      <a:pt x="29" y="10"/>
                      <a:pt x="29" y="10"/>
                      <a:pt x="29" y="10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18" y="12"/>
                      <a:pt x="18" y="12"/>
                      <a:pt x="18" y="12"/>
                    </a:cubicBezTo>
                    <a:cubicBezTo>
                      <a:pt x="24" y="15"/>
                      <a:pt x="24" y="15"/>
                      <a:pt x="24" y="15"/>
                    </a:cubicBezTo>
                    <a:cubicBezTo>
                      <a:pt x="24" y="15"/>
                      <a:pt x="33" y="16"/>
                      <a:pt x="39" y="1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5" name="Freeform 482"/>
              <p:cNvSpPr>
                <a:spLocks/>
              </p:cNvSpPr>
              <p:nvPr/>
            </p:nvSpPr>
            <p:spPr bwMode="auto">
              <a:xfrm>
                <a:off x="9574213" y="881063"/>
                <a:ext cx="236538" cy="66675"/>
              </a:xfrm>
              <a:custGeom>
                <a:avLst/>
                <a:gdLst>
                  <a:gd name="T0" fmla="*/ 21 w 63"/>
                  <a:gd name="T1" fmla="*/ 18 h 18"/>
                  <a:gd name="T2" fmla="*/ 3 w 63"/>
                  <a:gd name="T3" fmla="*/ 18 h 18"/>
                  <a:gd name="T4" fmla="*/ 0 w 63"/>
                  <a:gd name="T5" fmla="*/ 0 h 18"/>
                  <a:gd name="T6" fmla="*/ 63 w 63"/>
                  <a:gd name="T7" fmla="*/ 0 h 18"/>
                  <a:gd name="T8" fmla="*/ 63 w 63"/>
                  <a:gd name="T9" fmla="*/ 3 h 18"/>
                  <a:gd name="T10" fmla="*/ 19 w 63"/>
                  <a:gd name="T11" fmla="*/ 3 h 18"/>
                  <a:gd name="T12" fmla="*/ 19 w 63"/>
                  <a:gd name="T13" fmla="*/ 8 h 18"/>
                  <a:gd name="T14" fmla="*/ 61 w 63"/>
                  <a:gd name="T15" fmla="*/ 8 h 18"/>
                  <a:gd name="T16" fmla="*/ 62 w 63"/>
                  <a:gd name="T17" fmla="*/ 11 h 18"/>
                  <a:gd name="T18" fmla="*/ 20 w 63"/>
                  <a:gd name="T19" fmla="*/ 11 h 18"/>
                  <a:gd name="T20" fmla="*/ 21 w 63"/>
                  <a:gd name="T21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3" h="18">
                    <a:moveTo>
                      <a:pt x="21" y="18"/>
                    </a:moveTo>
                    <a:cubicBezTo>
                      <a:pt x="15" y="18"/>
                      <a:pt x="9" y="18"/>
                      <a:pt x="3" y="18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1" y="0"/>
                      <a:pt x="42" y="0"/>
                      <a:pt x="63" y="0"/>
                    </a:cubicBezTo>
                    <a:cubicBezTo>
                      <a:pt x="63" y="3"/>
                      <a:pt x="63" y="3"/>
                      <a:pt x="63" y="3"/>
                    </a:cubicBezTo>
                    <a:cubicBezTo>
                      <a:pt x="48" y="3"/>
                      <a:pt x="34" y="3"/>
                      <a:pt x="19" y="3"/>
                    </a:cubicBezTo>
                    <a:cubicBezTo>
                      <a:pt x="19" y="8"/>
                      <a:pt x="19" y="8"/>
                      <a:pt x="19" y="8"/>
                    </a:cubicBezTo>
                    <a:cubicBezTo>
                      <a:pt x="33" y="8"/>
                      <a:pt x="47" y="8"/>
                      <a:pt x="61" y="8"/>
                    </a:cubicBezTo>
                    <a:cubicBezTo>
                      <a:pt x="62" y="11"/>
                      <a:pt x="62" y="11"/>
                      <a:pt x="62" y="11"/>
                    </a:cubicBezTo>
                    <a:cubicBezTo>
                      <a:pt x="48" y="11"/>
                      <a:pt x="34" y="11"/>
                      <a:pt x="20" y="11"/>
                    </a:cubicBezTo>
                    <a:lnTo>
                      <a:pt x="21" y="1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6" name="Freeform 483"/>
              <p:cNvSpPr>
                <a:spLocks/>
              </p:cNvSpPr>
              <p:nvPr/>
            </p:nvSpPr>
            <p:spPr bwMode="auto">
              <a:xfrm>
                <a:off x="9852025" y="881063"/>
                <a:ext cx="288925" cy="66675"/>
              </a:xfrm>
              <a:custGeom>
                <a:avLst/>
                <a:gdLst>
                  <a:gd name="T0" fmla="*/ 16 w 77"/>
                  <a:gd name="T1" fmla="*/ 18 h 18"/>
                  <a:gd name="T2" fmla="*/ 58 w 77"/>
                  <a:gd name="T3" fmla="*/ 3 h 18"/>
                  <a:gd name="T4" fmla="*/ 0 w 77"/>
                  <a:gd name="T5" fmla="*/ 3 h 18"/>
                  <a:gd name="T6" fmla="*/ 0 w 77"/>
                  <a:gd name="T7" fmla="*/ 0 h 18"/>
                  <a:gd name="T8" fmla="*/ 76 w 77"/>
                  <a:gd name="T9" fmla="*/ 0 h 18"/>
                  <a:gd name="T10" fmla="*/ 77 w 77"/>
                  <a:gd name="T11" fmla="*/ 3 h 18"/>
                  <a:gd name="T12" fmla="*/ 36 w 77"/>
                  <a:gd name="T13" fmla="*/ 18 h 18"/>
                  <a:gd name="T14" fmla="*/ 16 w 77"/>
                  <a:gd name="T15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7" h="18">
                    <a:moveTo>
                      <a:pt x="16" y="18"/>
                    </a:moveTo>
                    <a:cubicBezTo>
                      <a:pt x="30" y="13"/>
                      <a:pt x="44" y="8"/>
                      <a:pt x="58" y="3"/>
                    </a:cubicBezTo>
                    <a:cubicBezTo>
                      <a:pt x="39" y="3"/>
                      <a:pt x="19" y="3"/>
                      <a:pt x="0" y="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5" y="0"/>
                      <a:pt x="51" y="0"/>
                      <a:pt x="76" y="0"/>
                    </a:cubicBezTo>
                    <a:cubicBezTo>
                      <a:pt x="77" y="3"/>
                      <a:pt x="77" y="3"/>
                      <a:pt x="77" y="3"/>
                    </a:cubicBezTo>
                    <a:cubicBezTo>
                      <a:pt x="63" y="8"/>
                      <a:pt x="49" y="13"/>
                      <a:pt x="36" y="18"/>
                    </a:cubicBezTo>
                    <a:cubicBezTo>
                      <a:pt x="29" y="18"/>
                      <a:pt x="23" y="18"/>
                      <a:pt x="16" y="1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7" name="Freeform 484"/>
              <p:cNvSpPr>
                <a:spLocks/>
              </p:cNvSpPr>
              <p:nvPr/>
            </p:nvSpPr>
            <p:spPr bwMode="auto">
              <a:xfrm>
                <a:off x="14638338" y="881063"/>
                <a:ext cx="236538" cy="66675"/>
              </a:xfrm>
              <a:custGeom>
                <a:avLst/>
                <a:gdLst>
                  <a:gd name="T0" fmla="*/ 24 w 63"/>
                  <a:gd name="T1" fmla="*/ 18 h 18"/>
                  <a:gd name="T2" fmla="*/ 6 w 63"/>
                  <a:gd name="T3" fmla="*/ 18 h 18"/>
                  <a:gd name="T4" fmla="*/ 0 w 63"/>
                  <a:gd name="T5" fmla="*/ 0 h 18"/>
                  <a:gd name="T6" fmla="*/ 62 w 63"/>
                  <a:gd name="T7" fmla="*/ 0 h 18"/>
                  <a:gd name="T8" fmla="*/ 63 w 63"/>
                  <a:gd name="T9" fmla="*/ 3 h 18"/>
                  <a:gd name="T10" fmla="*/ 19 w 63"/>
                  <a:gd name="T11" fmla="*/ 3 h 18"/>
                  <a:gd name="T12" fmla="*/ 21 w 63"/>
                  <a:gd name="T13" fmla="*/ 8 h 18"/>
                  <a:gd name="T14" fmla="*/ 63 w 63"/>
                  <a:gd name="T15" fmla="*/ 8 h 18"/>
                  <a:gd name="T16" fmla="*/ 63 w 63"/>
                  <a:gd name="T17" fmla="*/ 11 h 18"/>
                  <a:gd name="T18" fmla="*/ 22 w 63"/>
                  <a:gd name="T19" fmla="*/ 11 h 18"/>
                  <a:gd name="T20" fmla="*/ 24 w 63"/>
                  <a:gd name="T21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3" h="18">
                    <a:moveTo>
                      <a:pt x="24" y="18"/>
                    </a:moveTo>
                    <a:cubicBezTo>
                      <a:pt x="18" y="18"/>
                      <a:pt x="12" y="18"/>
                      <a:pt x="6" y="18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0" y="0"/>
                      <a:pt x="41" y="0"/>
                      <a:pt x="62" y="0"/>
                    </a:cubicBezTo>
                    <a:cubicBezTo>
                      <a:pt x="63" y="3"/>
                      <a:pt x="63" y="3"/>
                      <a:pt x="63" y="3"/>
                    </a:cubicBezTo>
                    <a:cubicBezTo>
                      <a:pt x="48" y="3"/>
                      <a:pt x="34" y="3"/>
                      <a:pt x="19" y="3"/>
                    </a:cubicBezTo>
                    <a:cubicBezTo>
                      <a:pt x="21" y="8"/>
                      <a:pt x="21" y="8"/>
                      <a:pt x="21" y="8"/>
                    </a:cubicBezTo>
                    <a:cubicBezTo>
                      <a:pt x="35" y="8"/>
                      <a:pt x="49" y="8"/>
                      <a:pt x="63" y="8"/>
                    </a:cubicBezTo>
                    <a:cubicBezTo>
                      <a:pt x="63" y="11"/>
                      <a:pt x="63" y="11"/>
                      <a:pt x="63" y="11"/>
                    </a:cubicBezTo>
                    <a:cubicBezTo>
                      <a:pt x="50" y="11"/>
                      <a:pt x="36" y="11"/>
                      <a:pt x="22" y="11"/>
                    </a:cubicBezTo>
                    <a:lnTo>
                      <a:pt x="24" y="1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8" name="Freeform 485"/>
              <p:cNvSpPr>
                <a:spLocks noEditPoints="1"/>
              </p:cNvSpPr>
              <p:nvPr/>
            </p:nvSpPr>
            <p:spPr bwMode="auto">
              <a:xfrm>
                <a:off x="14933613" y="881063"/>
                <a:ext cx="285750" cy="66675"/>
              </a:xfrm>
              <a:custGeom>
                <a:avLst/>
                <a:gdLst>
                  <a:gd name="T0" fmla="*/ 33 w 76"/>
                  <a:gd name="T1" fmla="*/ 0 h 18"/>
                  <a:gd name="T2" fmla="*/ 58 w 76"/>
                  <a:gd name="T3" fmla="*/ 1 h 18"/>
                  <a:gd name="T4" fmla="*/ 68 w 76"/>
                  <a:gd name="T5" fmla="*/ 5 h 18"/>
                  <a:gd name="T6" fmla="*/ 50 w 76"/>
                  <a:gd name="T7" fmla="*/ 9 h 18"/>
                  <a:gd name="T8" fmla="*/ 69 w 76"/>
                  <a:gd name="T9" fmla="*/ 11 h 18"/>
                  <a:gd name="T10" fmla="*/ 76 w 76"/>
                  <a:gd name="T11" fmla="*/ 14 h 18"/>
                  <a:gd name="T12" fmla="*/ 67 w 76"/>
                  <a:gd name="T13" fmla="*/ 17 h 18"/>
                  <a:gd name="T14" fmla="*/ 40 w 76"/>
                  <a:gd name="T15" fmla="*/ 18 h 18"/>
                  <a:gd name="T16" fmla="*/ 12 w 76"/>
                  <a:gd name="T17" fmla="*/ 17 h 18"/>
                  <a:gd name="T18" fmla="*/ 0 w 76"/>
                  <a:gd name="T19" fmla="*/ 14 h 18"/>
                  <a:gd name="T20" fmla="*/ 5 w 76"/>
                  <a:gd name="T21" fmla="*/ 11 h 18"/>
                  <a:gd name="T22" fmla="*/ 21 w 76"/>
                  <a:gd name="T23" fmla="*/ 9 h 18"/>
                  <a:gd name="T24" fmla="*/ 5 w 76"/>
                  <a:gd name="T25" fmla="*/ 7 h 18"/>
                  <a:gd name="T26" fmla="*/ 0 w 76"/>
                  <a:gd name="T27" fmla="*/ 5 h 18"/>
                  <a:gd name="T28" fmla="*/ 9 w 76"/>
                  <a:gd name="T29" fmla="*/ 1 h 18"/>
                  <a:gd name="T30" fmla="*/ 33 w 76"/>
                  <a:gd name="T31" fmla="*/ 0 h 18"/>
                  <a:gd name="T32" fmla="*/ 17 w 76"/>
                  <a:gd name="T33" fmla="*/ 14 h 18"/>
                  <a:gd name="T34" fmla="*/ 24 w 76"/>
                  <a:gd name="T35" fmla="*/ 15 h 18"/>
                  <a:gd name="T36" fmla="*/ 39 w 76"/>
                  <a:gd name="T37" fmla="*/ 16 h 18"/>
                  <a:gd name="T38" fmla="*/ 54 w 76"/>
                  <a:gd name="T39" fmla="*/ 15 h 18"/>
                  <a:gd name="T40" fmla="*/ 59 w 76"/>
                  <a:gd name="T41" fmla="*/ 14 h 18"/>
                  <a:gd name="T42" fmla="*/ 53 w 76"/>
                  <a:gd name="T43" fmla="*/ 12 h 18"/>
                  <a:gd name="T44" fmla="*/ 37 w 76"/>
                  <a:gd name="T45" fmla="*/ 10 h 18"/>
                  <a:gd name="T46" fmla="*/ 35 w 76"/>
                  <a:gd name="T47" fmla="*/ 10 h 18"/>
                  <a:gd name="T48" fmla="*/ 21 w 76"/>
                  <a:gd name="T49" fmla="*/ 12 h 18"/>
                  <a:gd name="T50" fmla="*/ 17 w 76"/>
                  <a:gd name="T51" fmla="*/ 14 h 18"/>
                  <a:gd name="T52" fmla="*/ 33 w 76"/>
                  <a:gd name="T53" fmla="*/ 3 h 18"/>
                  <a:gd name="T54" fmla="*/ 21 w 76"/>
                  <a:gd name="T55" fmla="*/ 3 h 18"/>
                  <a:gd name="T56" fmla="*/ 17 w 76"/>
                  <a:gd name="T57" fmla="*/ 5 h 18"/>
                  <a:gd name="T58" fmla="*/ 20 w 76"/>
                  <a:gd name="T59" fmla="*/ 6 h 18"/>
                  <a:gd name="T60" fmla="*/ 25 w 76"/>
                  <a:gd name="T61" fmla="*/ 7 h 18"/>
                  <a:gd name="T62" fmla="*/ 36 w 76"/>
                  <a:gd name="T63" fmla="*/ 8 h 18"/>
                  <a:gd name="T64" fmla="*/ 48 w 76"/>
                  <a:gd name="T65" fmla="*/ 7 h 18"/>
                  <a:gd name="T66" fmla="*/ 51 w 76"/>
                  <a:gd name="T67" fmla="*/ 5 h 18"/>
                  <a:gd name="T68" fmla="*/ 46 w 76"/>
                  <a:gd name="T69" fmla="*/ 3 h 18"/>
                  <a:gd name="T70" fmla="*/ 33 w 76"/>
                  <a:gd name="T71" fmla="*/ 3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76" h="18">
                    <a:moveTo>
                      <a:pt x="33" y="0"/>
                    </a:moveTo>
                    <a:cubicBezTo>
                      <a:pt x="43" y="0"/>
                      <a:pt x="52" y="1"/>
                      <a:pt x="58" y="1"/>
                    </a:cubicBezTo>
                    <a:cubicBezTo>
                      <a:pt x="65" y="2"/>
                      <a:pt x="68" y="5"/>
                      <a:pt x="68" y="5"/>
                    </a:cubicBezTo>
                    <a:cubicBezTo>
                      <a:pt x="68" y="5"/>
                      <a:pt x="63" y="8"/>
                      <a:pt x="50" y="9"/>
                    </a:cubicBezTo>
                    <a:cubicBezTo>
                      <a:pt x="59" y="9"/>
                      <a:pt x="69" y="11"/>
                      <a:pt x="69" y="11"/>
                    </a:cubicBezTo>
                    <a:cubicBezTo>
                      <a:pt x="76" y="14"/>
                      <a:pt x="76" y="14"/>
                      <a:pt x="76" y="14"/>
                    </a:cubicBezTo>
                    <a:cubicBezTo>
                      <a:pt x="76" y="14"/>
                      <a:pt x="73" y="16"/>
                      <a:pt x="67" y="17"/>
                    </a:cubicBezTo>
                    <a:cubicBezTo>
                      <a:pt x="61" y="18"/>
                      <a:pt x="52" y="18"/>
                      <a:pt x="40" y="18"/>
                    </a:cubicBezTo>
                    <a:cubicBezTo>
                      <a:pt x="28" y="18"/>
                      <a:pt x="19" y="18"/>
                      <a:pt x="12" y="17"/>
                    </a:cubicBezTo>
                    <a:cubicBezTo>
                      <a:pt x="5" y="16"/>
                      <a:pt x="0" y="14"/>
                      <a:pt x="0" y="14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13" y="10"/>
                      <a:pt x="21" y="9"/>
                    </a:cubicBezTo>
                    <a:cubicBezTo>
                      <a:pt x="14" y="8"/>
                      <a:pt x="5" y="7"/>
                      <a:pt x="5" y="7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2" y="2"/>
                      <a:pt x="9" y="1"/>
                    </a:cubicBezTo>
                    <a:cubicBezTo>
                      <a:pt x="14" y="1"/>
                      <a:pt x="23" y="0"/>
                      <a:pt x="33" y="0"/>
                    </a:cubicBezTo>
                    <a:close/>
                    <a:moveTo>
                      <a:pt x="17" y="14"/>
                    </a:moveTo>
                    <a:cubicBezTo>
                      <a:pt x="24" y="15"/>
                      <a:pt x="24" y="15"/>
                      <a:pt x="24" y="15"/>
                    </a:cubicBezTo>
                    <a:cubicBezTo>
                      <a:pt x="24" y="15"/>
                      <a:pt x="33" y="16"/>
                      <a:pt x="39" y="16"/>
                    </a:cubicBezTo>
                    <a:cubicBezTo>
                      <a:pt x="45" y="16"/>
                      <a:pt x="54" y="15"/>
                      <a:pt x="54" y="15"/>
                    </a:cubicBezTo>
                    <a:cubicBezTo>
                      <a:pt x="59" y="14"/>
                      <a:pt x="59" y="14"/>
                      <a:pt x="59" y="14"/>
                    </a:cubicBezTo>
                    <a:cubicBezTo>
                      <a:pt x="53" y="12"/>
                      <a:pt x="53" y="12"/>
                      <a:pt x="53" y="12"/>
                    </a:cubicBezTo>
                    <a:cubicBezTo>
                      <a:pt x="53" y="12"/>
                      <a:pt x="44" y="11"/>
                      <a:pt x="37" y="10"/>
                    </a:cubicBezTo>
                    <a:cubicBezTo>
                      <a:pt x="35" y="10"/>
                      <a:pt x="35" y="10"/>
                      <a:pt x="35" y="10"/>
                    </a:cubicBezTo>
                    <a:cubicBezTo>
                      <a:pt x="29" y="11"/>
                      <a:pt x="21" y="12"/>
                      <a:pt x="21" y="12"/>
                    </a:cubicBezTo>
                    <a:lnTo>
                      <a:pt x="17" y="14"/>
                    </a:lnTo>
                    <a:close/>
                    <a:moveTo>
                      <a:pt x="33" y="3"/>
                    </a:moveTo>
                    <a:cubicBezTo>
                      <a:pt x="21" y="3"/>
                      <a:pt x="21" y="3"/>
                      <a:pt x="21" y="3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25" y="7"/>
                      <a:pt x="25" y="7"/>
                      <a:pt x="25" y="7"/>
                    </a:cubicBezTo>
                    <a:cubicBezTo>
                      <a:pt x="36" y="8"/>
                      <a:pt x="36" y="8"/>
                      <a:pt x="36" y="8"/>
                    </a:cubicBezTo>
                    <a:cubicBezTo>
                      <a:pt x="48" y="7"/>
                      <a:pt x="48" y="7"/>
                      <a:pt x="48" y="7"/>
                    </a:cubicBezTo>
                    <a:cubicBezTo>
                      <a:pt x="51" y="5"/>
                      <a:pt x="51" y="5"/>
                      <a:pt x="51" y="5"/>
                    </a:cubicBezTo>
                    <a:cubicBezTo>
                      <a:pt x="46" y="3"/>
                      <a:pt x="46" y="3"/>
                      <a:pt x="46" y="3"/>
                    </a:cubicBezTo>
                    <a:lnTo>
                      <a:pt x="33" y="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9" name="Freeform 486"/>
              <p:cNvSpPr>
                <a:spLocks/>
              </p:cNvSpPr>
              <p:nvPr/>
            </p:nvSpPr>
            <p:spPr bwMode="auto">
              <a:xfrm>
                <a:off x="19697700" y="881063"/>
                <a:ext cx="247650" cy="66675"/>
              </a:xfrm>
              <a:custGeom>
                <a:avLst/>
                <a:gdLst>
                  <a:gd name="T0" fmla="*/ 29 w 66"/>
                  <a:gd name="T1" fmla="*/ 18 h 18"/>
                  <a:gd name="T2" fmla="*/ 11 w 66"/>
                  <a:gd name="T3" fmla="*/ 18 h 18"/>
                  <a:gd name="T4" fmla="*/ 0 w 66"/>
                  <a:gd name="T5" fmla="*/ 0 h 18"/>
                  <a:gd name="T6" fmla="*/ 63 w 66"/>
                  <a:gd name="T7" fmla="*/ 0 h 18"/>
                  <a:gd name="T8" fmla="*/ 64 w 66"/>
                  <a:gd name="T9" fmla="*/ 3 h 18"/>
                  <a:gd name="T10" fmla="*/ 20 w 66"/>
                  <a:gd name="T11" fmla="*/ 3 h 18"/>
                  <a:gd name="T12" fmla="*/ 23 w 66"/>
                  <a:gd name="T13" fmla="*/ 8 h 18"/>
                  <a:gd name="T14" fmla="*/ 65 w 66"/>
                  <a:gd name="T15" fmla="*/ 8 h 18"/>
                  <a:gd name="T16" fmla="*/ 66 w 66"/>
                  <a:gd name="T17" fmla="*/ 11 h 18"/>
                  <a:gd name="T18" fmla="*/ 24 w 66"/>
                  <a:gd name="T19" fmla="*/ 11 h 18"/>
                  <a:gd name="T20" fmla="*/ 29 w 66"/>
                  <a:gd name="T21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6" h="18">
                    <a:moveTo>
                      <a:pt x="29" y="18"/>
                    </a:moveTo>
                    <a:cubicBezTo>
                      <a:pt x="23" y="18"/>
                      <a:pt x="17" y="18"/>
                      <a:pt x="11" y="18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1" y="0"/>
                      <a:pt x="42" y="0"/>
                      <a:pt x="63" y="0"/>
                    </a:cubicBezTo>
                    <a:cubicBezTo>
                      <a:pt x="64" y="3"/>
                      <a:pt x="64" y="3"/>
                      <a:pt x="64" y="3"/>
                    </a:cubicBezTo>
                    <a:cubicBezTo>
                      <a:pt x="49" y="3"/>
                      <a:pt x="35" y="3"/>
                      <a:pt x="20" y="3"/>
                    </a:cubicBezTo>
                    <a:cubicBezTo>
                      <a:pt x="23" y="8"/>
                      <a:pt x="23" y="8"/>
                      <a:pt x="23" y="8"/>
                    </a:cubicBezTo>
                    <a:cubicBezTo>
                      <a:pt x="37" y="8"/>
                      <a:pt x="51" y="8"/>
                      <a:pt x="65" y="8"/>
                    </a:cubicBezTo>
                    <a:cubicBezTo>
                      <a:pt x="66" y="11"/>
                      <a:pt x="66" y="11"/>
                      <a:pt x="66" y="11"/>
                    </a:cubicBezTo>
                    <a:cubicBezTo>
                      <a:pt x="52" y="11"/>
                      <a:pt x="38" y="11"/>
                      <a:pt x="24" y="11"/>
                    </a:cubicBezTo>
                    <a:lnTo>
                      <a:pt x="29" y="1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0" name="Freeform 487"/>
              <p:cNvSpPr>
                <a:spLocks noEditPoints="1"/>
              </p:cNvSpPr>
              <p:nvPr/>
            </p:nvSpPr>
            <p:spPr bwMode="auto">
              <a:xfrm>
                <a:off x="19989800" y="881063"/>
                <a:ext cx="285750" cy="66675"/>
              </a:xfrm>
              <a:custGeom>
                <a:avLst/>
                <a:gdLst>
                  <a:gd name="T0" fmla="*/ 76 w 76"/>
                  <a:gd name="T1" fmla="*/ 8 h 18"/>
                  <a:gd name="T2" fmla="*/ 68 w 76"/>
                  <a:gd name="T3" fmla="*/ 16 h 18"/>
                  <a:gd name="T4" fmla="*/ 30 w 76"/>
                  <a:gd name="T5" fmla="*/ 18 h 18"/>
                  <a:gd name="T6" fmla="*/ 15 w 76"/>
                  <a:gd name="T7" fmla="*/ 18 h 18"/>
                  <a:gd name="T8" fmla="*/ 14 w 76"/>
                  <a:gd name="T9" fmla="*/ 16 h 18"/>
                  <a:gd name="T10" fmla="*/ 27 w 76"/>
                  <a:gd name="T11" fmla="*/ 16 h 18"/>
                  <a:gd name="T12" fmla="*/ 53 w 76"/>
                  <a:gd name="T13" fmla="*/ 15 h 18"/>
                  <a:gd name="T14" fmla="*/ 60 w 76"/>
                  <a:gd name="T15" fmla="*/ 10 h 18"/>
                  <a:gd name="T16" fmla="*/ 59 w 76"/>
                  <a:gd name="T17" fmla="*/ 10 h 18"/>
                  <a:gd name="T18" fmla="*/ 49 w 76"/>
                  <a:gd name="T19" fmla="*/ 11 h 18"/>
                  <a:gd name="T20" fmla="*/ 35 w 76"/>
                  <a:gd name="T21" fmla="*/ 12 h 18"/>
                  <a:gd name="T22" fmla="*/ 11 w 76"/>
                  <a:gd name="T23" fmla="*/ 10 h 18"/>
                  <a:gd name="T24" fmla="*/ 0 w 76"/>
                  <a:gd name="T25" fmla="*/ 6 h 18"/>
                  <a:gd name="T26" fmla="*/ 7 w 76"/>
                  <a:gd name="T27" fmla="*/ 2 h 18"/>
                  <a:gd name="T28" fmla="*/ 33 w 76"/>
                  <a:gd name="T29" fmla="*/ 0 h 18"/>
                  <a:gd name="T30" fmla="*/ 54 w 76"/>
                  <a:gd name="T31" fmla="*/ 1 h 18"/>
                  <a:gd name="T32" fmla="*/ 69 w 76"/>
                  <a:gd name="T33" fmla="*/ 4 h 18"/>
                  <a:gd name="T34" fmla="*/ 76 w 76"/>
                  <a:gd name="T35" fmla="*/ 8 h 18"/>
                  <a:gd name="T36" fmla="*/ 34 w 76"/>
                  <a:gd name="T37" fmla="*/ 3 h 18"/>
                  <a:gd name="T38" fmla="*/ 21 w 76"/>
                  <a:gd name="T39" fmla="*/ 4 h 18"/>
                  <a:gd name="T40" fmla="*/ 17 w 76"/>
                  <a:gd name="T41" fmla="*/ 6 h 18"/>
                  <a:gd name="T42" fmla="*/ 24 w 76"/>
                  <a:gd name="T43" fmla="*/ 9 h 18"/>
                  <a:gd name="T44" fmla="*/ 38 w 76"/>
                  <a:gd name="T45" fmla="*/ 9 h 18"/>
                  <a:gd name="T46" fmla="*/ 53 w 76"/>
                  <a:gd name="T47" fmla="*/ 9 h 18"/>
                  <a:gd name="T48" fmla="*/ 57 w 76"/>
                  <a:gd name="T49" fmla="*/ 7 h 18"/>
                  <a:gd name="T50" fmla="*/ 54 w 76"/>
                  <a:gd name="T51" fmla="*/ 5 h 18"/>
                  <a:gd name="T52" fmla="*/ 46 w 76"/>
                  <a:gd name="T53" fmla="*/ 3 h 18"/>
                  <a:gd name="T54" fmla="*/ 34 w 76"/>
                  <a:gd name="T55" fmla="*/ 3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76" h="18">
                    <a:moveTo>
                      <a:pt x="76" y="8"/>
                    </a:moveTo>
                    <a:cubicBezTo>
                      <a:pt x="76" y="8"/>
                      <a:pt x="76" y="14"/>
                      <a:pt x="68" y="16"/>
                    </a:cubicBezTo>
                    <a:cubicBezTo>
                      <a:pt x="60" y="18"/>
                      <a:pt x="47" y="18"/>
                      <a:pt x="30" y="18"/>
                    </a:cubicBezTo>
                    <a:cubicBezTo>
                      <a:pt x="23" y="18"/>
                      <a:pt x="15" y="18"/>
                      <a:pt x="15" y="18"/>
                    </a:cubicBezTo>
                    <a:cubicBezTo>
                      <a:pt x="14" y="16"/>
                      <a:pt x="14" y="16"/>
                      <a:pt x="14" y="16"/>
                    </a:cubicBezTo>
                    <a:cubicBezTo>
                      <a:pt x="27" y="16"/>
                      <a:pt x="27" y="16"/>
                      <a:pt x="27" y="16"/>
                    </a:cubicBezTo>
                    <a:cubicBezTo>
                      <a:pt x="39" y="16"/>
                      <a:pt x="53" y="15"/>
                      <a:pt x="53" y="15"/>
                    </a:cubicBezTo>
                    <a:cubicBezTo>
                      <a:pt x="60" y="10"/>
                      <a:pt x="60" y="10"/>
                      <a:pt x="60" y="10"/>
                    </a:cubicBezTo>
                    <a:cubicBezTo>
                      <a:pt x="59" y="10"/>
                      <a:pt x="59" y="10"/>
                      <a:pt x="59" y="10"/>
                    </a:cubicBezTo>
                    <a:cubicBezTo>
                      <a:pt x="49" y="11"/>
                      <a:pt x="49" y="11"/>
                      <a:pt x="49" y="11"/>
                    </a:cubicBezTo>
                    <a:cubicBezTo>
                      <a:pt x="35" y="12"/>
                      <a:pt x="35" y="12"/>
                      <a:pt x="35" y="12"/>
                    </a:cubicBezTo>
                    <a:cubicBezTo>
                      <a:pt x="25" y="12"/>
                      <a:pt x="17" y="11"/>
                      <a:pt x="11" y="10"/>
                    </a:cubicBezTo>
                    <a:cubicBezTo>
                      <a:pt x="5" y="9"/>
                      <a:pt x="0" y="6"/>
                      <a:pt x="0" y="6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21" y="0"/>
                      <a:pt x="33" y="0"/>
                    </a:cubicBezTo>
                    <a:cubicBezTo>
                      <a:pt x="40" y="0"/>
                      <a:pt x="47" y="1"/>
                      <a:pt x="54" y="1"/>
                    </a:cubicBezTo>
                    <a:cubicBezTo>
                      <a:pt x="60" y="2"/>
                      <a:pt x="69" y="4"/>
                      <a:pt x="69" y="4"/>
                    </a:cubicBezTo>
                    <a:lnTo>
                      <a:pt x="76" y="8"/>
                    </a:lnTo>
                    <a:close/>
                    <a:moveTo>
                      <a:pt x="34" y="3"/>
                    </a:moveTo>
                    <a:cubicBezTo>
                      <a:pt x="28" y="3"/>
                      <a:pt x="21" y="4"/>
                      <a:pt x="21" y="4"/>
                    </a:cubicBezTo>
                    <a:cubicBezTo>
                      <a:pt x="17" y="6"/>
                      <a:pt x="17" y="6"/>
                      <a:pt x="17" y="6"/>
                    </a:cubicBezTo>
                    <a:cubicBezTo>
                      <a:pt x="24" y="9"/>
                      <a:pt x="24" y="9"/>
                      <a:pt x="24" y="9"/>
                    </a:cubicBezTo>
                    <a:cubicBezTo>
                      <a:pt x="24" y="9"/>
                      <a:pt x="32" y="9"/>
                      <a:pt x="38" y="9"/>
                    </a:cubicBezTo>
                    <a:cubicBezTo>
                      <a:pt x="44" y="9"/>
                      <a:pt x="53" y="9"/>
                      <a:pt x="53" y="9"/>
                    </a:cubicBezTo>
                    <a:cubicBezTo>
                      <a:pt x="57" y="7"/>
                      <a:pt x="57" y="7"/>
                      <a:pt x="57" y="7"/>
                    </a:cubicBezTo>
                    <a:cubicBezTo>
                      <a:pt x="54" y="5"/>
                      <a:pt x="54" y="5"/>
                      <a:pt x="54" y="5"/>
                    </a:cubicBezTo>
                    <a:cubicBezTo>
                      <a:pt x="46" y="3"/>
                      <a:pt x="46" y="3"/>
                      <a:pt x="46" y="3"/>
                    </a:cubicBezTo>
                    <a:lnTo>
                      <a:pt x="34" y="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1" name="Freeform 488"/>
              <p:cNvSpPr>
                <a:spLocks/>
              </p:cNvSpPr>
              <p:nvPr/>
            </p:nvSpPr>
            <p:spPr bwMode="auto">
              <a:xfrm>
                <a:off x="24591963" y="881063"/>
                <a:ext cx="258763" cy="66675"/>
              </a:xfrm>
              <a:custGeom>
                <a:avLst/>
                <a:gdLst>
                  <a:gd name="T0" fmla="*/ 33 w 69"/>
                  <a:gd name="T1" fmla="*/ 18 h 18"/>
                  <a:gd name="T2" fmla="*/ 15 w 69"/>
                  <a:gd name="T3" fmla="*/ 18 h 18"/>
                  <a:gd name="T4" fmla="*/ 0 w 69"/>
                  <a:gd name="T5" fmla="*/ 0 h 18"/>
                  <a:gd name="T6" fmla="*/ 63 w 69"/>
                  <a:gd name="T7" fmla="*/ 0 h 18"/>
                  <a:gd name="T8" fmla="*/ 65 w 69"/>
                  <a:gd name="T9" fmla="*/ 3 h 18"/>
                  <a:gd name="T10" fmla="*/ 20 w 69"/>
                  <a:gd name="T11" fmla="*/ 3 h 18"/>
                  <a:gd name="T12" fmla="*/ 25 w 69"/>
                  <a:gd name="T13" fmla="*/ 8 h 18"/>
                  <a:gd name="T14" fmla="*/ 67 w 69"/>
                  <a:gd name="T15" fmla="*/ 8 h 18"/>
                  <a:gd name="T16" fmla="*/ 69 w 69"/>
                  <a:gd name="T17" fmla="*/ 11 h 18"/>
                  <a:gd name="T18" fmla="*/ 27 w 69"/>
                  <a:gd name="T19" fmla="*/ 11 h 18"/>
                  <a:gd name="T20" fmla="*/ 33 w 69"/>
                  <a:gd name="T21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9" h="18">
                    <a:moveTo>
                      <a:pt x="33" y="18"/>
                    </a:moveTo>
                    <a:cubicBezTo>
                      <a:pt x="27" y="18"/>
                      <a:pt x="21" y="18"/>
                      <a:pt x="15" y="18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1" y="0"/>
                      <a:pt x="42" y="0"/>
                      <a:pt x="63" y="0"/>
                    </a:cubicBezTo>
                    <a:cubicBezTo>
                      <a:pt x="65" y="3"/>
                      <a:pt x="65" y="3"/>
                      <a:pt x="65" y="3"/>
                    </a:cubicBezTo>
                    <a:cubicBezTo>
                      <a:pt x="50" y="3"/>
                      <a:pt x="35" y="3"/>
                      <a:pt x="20" y="3"/>
                    </a:cubicBezTo>
                    <a:cubicBezTo>
                      <a:pt x="25" y="8"/>
                      <a:pt x="25" y="8"/>
                      <a:pt x="25" y="8"/>
                    </a:cubicBezTo>
                    <a:cubicBezTo>
                      <a:pt x="39" y="8"/>
                      <a:pt x="53" y="8"/>
                      <a:pt x="67" y="8"/>
                    </a:cubicBezTo>
                    <a:cubicBezTo>
                      <a:pt x="69" y="11"/>
                      <a:pt x="69" y="11"/>
                      <a:pt x="69" y="11"/>
                    </a:cubicBezTo>
                    <a:cubicBezTo>
                      <a:pt x="55" y="11"/>
                      <a:pt x="41" y="11"/>
                      <a:pt x="27" y="11"/>
                    </a:cubicBezTo>
                    <a:lnTo>
                      <a:pt x="33" y="1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2" name="Freeform 489"/>
              <p:cNvSpPr>
                <a:spLocks/>
              </p:cNvSpPr>
              <p:nvPr/>
            </p:nvSpPr>
            <p:spPr bwMode="auto">
              <a:xfrm>
                <a:off x="24903113" y="881063"/>
                <a:ext cx="220663" cy="66675"/>
              </a:xfrm>
              <a:custGeom>
                <a:avLst/>
                <a:gdLst>
                  <a:gd name="T0" fmla="*/ 59 w 59"/>
                  <a:gd name="T1" fmla="*/ 18 h 18"/>
                  <a:gd name="T2" fmla="*/ 41 w 59"/>
                  <a:gd name="T3" fmla="*/ 18 h 18"/>
                  <a:gd name="T4" fmla="*/ 32 w 59"/>
                  <a:gd name="T5" fmla="*/ 7 h 18"/>
                  <a:gd name="T6" fmla="*/ 30 w 59"/>
                  <a:gd name="T7" fmla="*/ 4 h 18"/>
                  <a:gd name="T8" fmla="*/ 26 w 59"/>
                  <a:gd name="T9" fmla="*/ 4 h 18"/>
                  <a:gd name="T10" fmla="*/ 11 w 59"/>
                  <a:gd name="T11" fmla="*/ 7 h 18"/>
                  <a:gd name="T12" fmla="*/ 0 w 59"/>
                  <a:gd name="T13" fmla="*/ 5 h 18"/>
                  <a:gd name="T14" fmla="*/ 30 w 59"/>
                  <a:gd name="T15" fmla="*/ 0 h 18"/>
                  <a:gd name="T16" fmla="*/ 44 w 59"/>
                  <a:gd name="T17" fmla="*/ 0 h 18"/>
                  <a:gd name="T18" fmla="*/ 59 w 59"/>
                  <a:gd name="T19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9" h="18">
                    <a:moveTo>
                      <a:pt x="59" y="18"/>
                    </a:moveTo>
                    <a:cubicBezTo>
                      <a:pt x="41" y="18"/>
                      <a:pt x="41" y="18"/>
                      <a:pt x="41" y="18"/>
                    </a:cubicBezTo>
                    <a:cubicBezTo>
                      <a:pt x="32" y="7"/>
                      <a:pt x="32" y="7"/>
                      <a:pt x="32" y="7"/>
                    </a:cubicBezTo>
                    <a:cubicBezTo>
                      <a:pt x="30" y="4"/>
                      <a:pt x="30" y="4"/>
                      <a:pt x="30" y="4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26" y="4"/>
                      <a:pt x="19" y="5"/>
                      <a:pt x="11" y="7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0" y="3"/>
                      <a:pt x="20" y="2"/>
                      <a:pt x="30" y="0"/>
                    </a:cubicBezTo>
                    <a:cubicBezTo>
                      <a:pt x="44" y="0"/>
                      <a:pt x="44" y="0"/>
                      <a:pt x="44" y="0"/>
                    </a:cubicBezTo>
                    <a:lnTo>
                      <a:pt x="59" y="1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3" name="Freeform 490"/>
              <p:cNvSpPr>
                <a:spLocks noEditPoints="1"/>
              </p:cNvSpPr>
              <p:nvPr/>
            </p:nvSpPr>
            <p:spPr bwMode="auto">
              <a:xfrm>
                <a:off x="25233313" y="881063"/>
                <a:ext cx="280988" cy="66675"/>
              </a:xfrm>
              <a:custGeom>
                <a:avLst/>
                <a:gdLst>
                  <a:gd name="T0" fmla="*/ 75 w 75"/>
                  <a:gd name="T1" fmla="*/ 9 h 18"/>
                  <a:gd name="T2" fmla="*/ 71 w 75"/>
                  <a:gd name="T3" fmla="*/ 16 h 18"/>
                  <a:gd name="T4" fmla="*/ 45 w 75"/>
                  <a:gd name="T5" fmla="*/ 18 h 18"/>
                  <a:gd name="T6" fmla="*/ 15 w 75"/>
                  <a:gd name="T7" fmla="*/ 16 h 18"/>
                  <a:gd name="T8" fmla="*/ 0 w 75"/>
                  <a:gd name="T9" fmla="*/ 9 h 18"/>
                  <a:gd name="T10" fmla="*/ 3 w 75"/>
                  <a:gd name="T11" fmla="*/ 3 h 18"/>
                  <a:gd name="T12" fmla="*/ 30 w 75"/>
                  <a:gd name="T13" fmla="*/ 0 h 18"/>
                  <a:gd name="T14" fmla="*/ 60 w 75"/>
                  <a:gd name="T15" fmla="*/ 3 h 18"/>
                  <a:gd name="T16" fmla="*/ 75 w 75"/>
                  <a:gd name="T17" fmla="*/ 9 h 18"/>
                  <a:gd name="T18" fmla="*/ 18 w 75"/>
                  <a:gd name="T19" fmla="*/ 9 h 18"/>
                  <a:gd name="T20" fmla="*/ 27 w 75"/>
                  <a:gd name="T21" fmla="*/ 15 h 18"/>
                  <a:gd name="T22" fmla="*/ 43 w 75"/>
                  <a:gd name="T23" fmla="*/ 16 h 18"/>
                  <a:gd name="T24" fmla="*/ 57 w 75"/>
                  <a:gd name="T25" fmla="*/ 15 h 18"/>
                  <a:gd name="T26" fmla="*/ 57 w 75"/>
                  <a:gd name="T27" fmla="*/ 9 h 18"/>
                  <a:gd name="T28" fmla="*/ 48 w 75"/>
                  <a:gd name="T29" fmla="*/ 4 h 18"/>
                  <a:gd name="T30" fmla="*/ 32 w 75"/>
                  <a:gd name="T31" fmla="*/ 3 h 18"/>
                  <a:gd name="T32" fmla="*/ 18 w 75"/>
                  <a:gd name="T33" fmla="*/ 4 h 18"/>
                  <a:gd name="T34" fmla="*/ 18 w 75"/>
                  <a:gd name="T35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75" h="18">
                    <a:moveTo>
                      <a:pt x="75" y="9"/>
                    </a:moveTo>
                    <a:cubicBezTo>
                      <a:pt x="71" y="16"/>
                      <a:pt x="71" y="16"/>
                      <a:pt x="71" y="16"/>
                    </a:cubicBezTo>
                    <a:cubicBezTo>
                      <a:pt x="71" y="16"/>
                      <a:pt x="58" y="18"/>
                      <a:pt x="45" y="18"/>
                    </a:cubicBezTo>
                    <a:cubicBezTo>
                      <a:pt x="33" y="18"/>
                      <a:pt x="23" y="18"/>
                      <a:pt x="15" y="16"/>
                    </a:cubicBezTo>
                    <a:cubicBezTo>
                      <a:pt x="7" y="15"/>
                      <a:pt x="0" y="9"/>
                      <a:pt x="0" y="9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17" y="0"/>
                      <a:pt x="30" y="0"/>
                    </a:cubicBezTo>
                    <a:cubicBezTo>
                      <a:pt x="42" y="0"/>
                      <a:pt x="52" y="1"/>
                      <a:pt x="60" y="3"/>
                    </a:cubicBezTo>
                    <a:cubicBezTo>
                      <a:pt x="67" y="4"/>
                      <a:pt x="75" y="9"/>
                      <a:pt x="75" y="9"/>
                    </a:cubicBezTo>
                    <a:close/>
                    <a:moveTo>
                      <a:pt x="18" y="9"/>
                    </a:moveTo>
                    <a:cubicBezTo>
                      <a:pt x="27" y="15"/>
                      <a:pt x="27" y="15"/>
                      <a:pt x="27" y="15"/>
                    </a:cubicBezTo>
                    <a:cubicBezTo>
                      <a:pt x="27" y="15"/>
                      <a:pt x="36" y="16"/>
                      <a:pt x="43" y="16"/>
                    </a:cubicBezTo>
                    <a:cubicBezTo>
                      <a:pt x="50" y="16"/>
                      <a:pt x="57" y="15"/>
                      <a:pt x="57" y="15"/>
                    </a:cubicBezTo>
                    <a:cubicBezTo>
                      <a:pt x="57" y="9"/>
                      <a:pt x="57" y="9"/>
                      <a:pt x="57" y="9"/>
                    </a:cubicBezTo>
                    <a:cubicBezTo>
                      <a:pt x="48" y="4"/>
                      <a:pt x="48" y="4"/>
                      <a:pt x="48" y="4"/>
                    </a:cubicBezTo>
                    <a:cubicBezTo>
                      <a:pt x="48" y="4"/>
                      <a:pt x="38" y="3"/>
                      <a:pt x="32" y="3"/>
                    </a:cubicBezTo>
                    <a:cubicBezTo>
                      <a:pt x="25" y="3"/>
                      <a:pt x="18" y="4"/>
                      <a:pt x="18" y="4"/>
                    </a:cubicBezTo>
                    <a:lnTo>
                      <a:pt x="18" y="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4" name="Freeform 491"/>
              <p:cNvSpPr>
                <a:spLocks/>
              </p:cNvSpPr>
              <p:nvPr/>
            </p:nvSpPr>
            <p:spPr bwMode="auto">
              <a:xfrm>
                <a:off x="29654500" y="881063"/>
                <a:ext cx="263525" cy="66675"/>
              </a:xfrm>
              <a:custGeom>
                <a:avLst/>
                <a:gdLst>
                  <a:gd name="T0" fmla="*/ 36 w 70"/>
                  <a:gd name="T1" fmla="*/ 18 h 18"/>
                  <a:gd name="T2" fmla="*/ 18 w 70"/>
                  <a:gd name="T3" fmla="*/ 18 h 18"/>
                  <a:gd name="T4" fmla="*/ 0 w 70"/>
                  <a:gd name="T5" fmla="*/ 0 h 18"/>
                  <a:gd name="T6" fmla="*/ 62 w 70"/>
                  <a:gd name="T7" fmla="*/ 0 h 18"/>
                  <a:gd name="T8" fmla="*/ 65 w 70"/>
                  <a:gd name="T9" fmla="*/ 3 h 18"/>
                  <a:gd name="T10" fmla="*/ 20 w 70"/>
                  <a:gd name="T11" fmla="*/ 3 h 18"/>
                  <a:gd name="T12" fmla="*/ 26 w 70"/>
                  <a:gd name="T13" fmla="*/ 8 h 18"/>
                  <a:gd name="T14" fmla="*/ 68 w 70"/>
                  <a:gd name="T15" fmla="*/ 8 h 18"/>
                  <a:gd name="T16" fmla="*/ 70 w 70"/>
                  <a:gd name="T17" fmla="*/ 11 h 18"/>
                  <a:gd name="T18" fmla="*/ 29 w 70"/>
                  <a:gd name="T19" fmla="*/ 11 h 18"/>
                  <a:gd name="T20" fmla="*/ 36 w 70"/>
                  <a:gd name="T21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0" h="18">
                    <a:moveTo>
                      <a:pt x="36" y="18"/>
                    </a:moveTo>
                    <a:cubicBezTo>
                      <a:pt x="30" y="18"/>
                      <a:pt x="24" y="18"/>
                      <a:pt x="18" y="18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1" y="0"/>
                      <a:pt x="41" y="0"/>
                      <a:pt x="62" y="0"/>
                    </a:cubicBezTo>
                    <a:cubicBezTo>
                      <a:pt x="65" y="3"/>
                      <a:pt x="65" y="3"/>
                      <a:pt x="65" y="3"/>
                    </a:cubicBezTo>
                    <a:cubicBezTo>
                      <a:pt x="50" y="3"/>
                      <a:pt x="35" y="3"/>
                      <a:pt x="20" y="3"/>
                    </a:cubicBezTo>
                    <a:cubicBezTo>
                      <a:pt x="26" y="8"/>
                      <a:pt x="26" y="8"/>
                      <a:pt x="26" y="8"/>
                    </a:cubicBezTo>
                    <a:cubicBezTo>
                      <a:pt x="40" y="8"/>
                      <a:pt x="54" y="8"/>
                      <a:pt x="68" y="8"/>
                    </a:cubicBezTo>
                    <a:cubicBezTo>
                      <a:pt x="70" y="11"/>
                      <a:pt x="70" y="11"/>
                      <a:pt x="70" y="11"/>
                    </a:cubicBezTo>
                    <a:cubicBezTo>
                      <a:pt x="56" y="11"/>
                      <a:pt x="43" y="11"/>
                      <a:pt x="29" y="11"/>
                    </a:cubicBezTo>
                    <a:lnTo>
                      <a:pt x="36" y="1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5" name="Freeform 492"/>
              <p:cNvSpPr>
                <a:spLocks/>
              </p:cNvSpPr>
              <p:nvPr/>
            </p:nvSpPr>
            <p:spPr bwMode="auto">
              <a:xfrm>
                <a:off x="29970413" y="881063"/>
                <a:ext cx="228600" cy="66675"/>
              </a:xfrm>
              <a:custGeom>
                <a:avLst/>
                <a:gdLst>
                  <a:gd name="T0" fmla="*/ 61 w 61"/>
                  <a:gd name="T1" fmla="*/ 18 h 18"/>
                  <a:gd name="T2" fmla="*/ 43 w 61"/>
                  <a:gd name="T3" fmla="*/ 18 h 18"/>
                  <a:gd name="T4" fmla="*/ 32 w 61"/>
                  <a:gd name="T5" fmla="*/ 7 h 18"/>
                  <a:gd name="T6" fmla="*/ 29 w 61"/>
                  <a:gd name="T7" fmla="*/ 4 h 18"/>
                  <a:gd name="T8" fmla="*/ 25 w 61"/>
                  <a:gd name="T9" fmla="*/ 4 h 18"/>
                  <a:gd name="T10" fmla="*/ 11 w 61"/>
                  <a:gd name="T11" fmla="*/ 7 h 18"/>
                  <a:gd name="T12" fmla="*/ 0 w 61"/>
                  <a:gd name="T13" fmla="*/ 5 h 18"/>
                  <a:gd name="T14" fmla="*/ 28 w 61"/>
                  <a:gd name="T15" fmla="*/ 0 h 18"/>
                  <a:gd name="T16" fmla="*/ 43 w 61"/>
                  <a:gd name="T17" fmla="*/ 0 h 18"/>
                  <a:gd name="T18" fmla="*/ 61 w 61"/>
                  <a:gd name="T19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1" h="18">
                    <a:moveTo>
                      <a:pt x="61" y="18"/>
                    </a:moveTo>
                    <a:cubicBezTo>
                      <a:pt x="55" y="18"/>
                      <a:pt x="43" y="18"/>
                      <a:pt x="43" y="18"/>
                    </a:cubicBezTo>
                    <a:cubicBezTo>
                      <a:pt x="32" y="7"/>
                      <a:pt x="32" y="7"/>
                      <a:pt x="32" y="7"/>
                    </a:cubicBezTo>
                    <a:cubicBezTo>
                      <a:pt x="29" y="4"/>
                      <a:pt x="29" y="4"/>
                      <a:pt x="29" y="4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4"/>
                      <a:pt x="19" y="5"/>
                      <a:pt x="11" y="7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9" y="3"/>
                      <a:pt x="19" y="2"/>
                      <a:pt x="28" y="0"/>
                    </a:cubicBezTo>
                    <a:cubicBezTo>
                      <a:pt x="43" y="0"/>
                      <a:pt x="43" y="0"/>
                      <a:pt x="43" y="0"/>
                    </a:cubicBezTo>
                    <a:cubicBezTo>
                      <a:pt x="49" y="7"/>
                      <a:pt x="55" y="12"/>
                      <a:pt x="61" y="1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6" name="Freeform 493"/>
              <p:cNvSpPr>
                <a:spLocks/>
              </p:cNvSpPr>
              <p:nvPr/>
            </p:nvSpPr>
            <p:spPr bwMode="auto">
              <a:xfrm>
                <a:off x="30300613" y="881063"/>
                <a:ext cx="231775" cy="66675"/>
              </a:xfrm>
              <a:custGeom>
                <a:avLst/>
                <a:gdLst>
                  <a:gd name="T0" fmla="*/ 62 w 62"/>
                  <a:gd name="T1" fmla="*/ 18 h 18"/>
                  <a:gd name="T2" fmla="*/ 44 w 62"/>
                  <a:gd name="T3" fmla="*/ 18 h 18"/>
                  <a:gd name="T4" fmla="*/ 32 w 62"/>
                  <a:gd name="T5" fmla="*/ 7 h 18"/>
                  <a:gd name="T6" fmla="*/ 29 w 62"/>
                  <a:gd name="T7" fmla="*/ 4 h 18"/>
                  <a:gd name="T8" fmla="*/ 26 w 62"/>
                  <a:gd name="T9" fmla="*/ 4 h 18"/>
                  <a:gd name="T10" fmla="*/ 11 w 62"/>
                  <a:gd name="T11" fmla="*/ 7 h 18"/>
                  <a:gd name="T12" fmla="*/ 0 w 62"/>
                  <a:gd name="T13" fmla="*/ 5 h 18"/>
                  <a:gd name="T14" fmla="*/ 28 w 62"/>
                  <a:gd name="T15" fmla="*/ 0 h 18"/>
                  <a:gd name="T16" fmla="*/ 43 w 62"/>
                  <a:gd name="T17" fmla="*/ 0 h 18"/>
                  <a:gd name="T18" fmla="*/ 62 w 62"/>
                  <a:gd name="T19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2" h="18">
                    <a:moveTo>
                      <a:pt x="62" y="18"/>
                    </a:moveTo>
                    <a:cubicBezTo>
                      <a:pt x="56" y="18"/>
                      <a:pt x="44" y="18"/>
                      <a:pt x="44" y="18"/>
                    </a:cubicBezTo>
                    <a:cubicBezTo>
                      <a:pt x="32" y="7"/>
                      <a:pt x="32" y="7"/>
                      <a:pt x="32" y="7"/>
                    </a:cubicBezTo>
                    <a:cubicBezTo>
                      <a:pt x="29" y="4"/>
                      <a:pt x="29" y="4"/>
                      <a:pt x="29" y="4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26" y="4"/>
                      <a:pt x="19" y="5"/>
                      <a:pt x="11" y="7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0" y="3"/>
                      <a:pt x="19" y="2"/>
                      <a:pt x="28" y="0"/>
                    </a:cubicBezTo>
                    <a:cubicBezTo>
                      <a:pt x="43" y="0"/>
                      <a:pt x="43" y="0"/>
                      <a:pt x="43" y="0"/>
                    </a:cubicBezTo>
                    <a:cubicBezTo>
                      <a:pt x="49" y="7"/>
                      <a:pt x="56" y="12"/>
                      <a:pt x="62" y="1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7" name="Freeform 494"/>
              <p:cNvSpPr>
                <a:spLocks/>
              </p:cNvSpPr>
              <p:nvPr/>
            </p:nvSpPr>
            <p:spPr bwMode="auto">
              <a:xfrm>
                <a:off x="34713863" y="881063"/>
                <a:ext cx="274638" cy="66675"/>
              </a:xfrm>
              <a:custGeom>
                <a:avLst/>
                <a:gdLst>
                  <a:gd name="T0" fmla="*/ 40 w 73"/>
                  <a:gd name="T1" fmla="*/ 18 h 18"/>
                  <a:gd name="T2" fmla="*/ 22 w 73"/>
                  <a:gd name="T3" fmla="*/ 18 h 18"/>
                  <a:gd name="T4" fmla="*/ 0 w 73"/>
                  <a:gd name="T5" fmla="*/ 0 h 18"/>
                  <a:gd name="T6" fmla="*/ 63 w 73"/>
                  <a:gd name="T7" fmla="*/ 0 h 18"/>
                  <a:gd name="T8" fmla="*/ 66 w 73"/>
                  <a:gd name="T9" fmla="*/ 3 h 18"/>
                  <a:gd name="T10" fmla="*/ 21 w 73"/>
                  <a:gd name="T11" fmla="*/ 3 h 18"/>
                  <a:gd name="T12" fmla="*/ 28 w 73"/>
                  <a:gd name="T13" fmla="*/ 8 h 18"/>
                  <a:gd name="T14" fmla="*/ 70 w 73"/>
                  <a:gd name="T15" fmla="*/ 8 h 18"/>
                  <a:gd name="T16" fmla="*/ 73 w 73"/>
                  <a:gd name="T17" fmla="*/ 11 h 18"/>
                  <a:gd name="T18" fmla="*/ 31 w 73"/>
                  <a:gd name="T19" fmla="*/ 11 h 18"/>
                  <a:gd name="T20" fmla="*/ 40 w 73"/>
                  <a:gd name="T21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3" h="18">
                    <a:moveTo>
                      <a:pt x="40" y="18"/>
                    </a:moveTo>
                    <a:cubicBezTo>
                      <a:pt x="22" y="18"/>
                      <a:pt x="22" y="18"/>
                      <a:pt x="22" y="18"/>
                    </a:cubicBezTo>
                    <a:cubicBezTo>
                      <a:pt x="15" y="12"/>
                      <a:pt x="8" y="7"/>
                      <a:pt x="0" y="0"/>
                    </a:cubicBezTo>
                    <a:cubicBezTo>
                      <a:pt x="21" y="0"/>
                      <a:pt x="42" y="0"/>
                      <a:pt x="63" y="0"/>
                    </a:cubicBezTo>
                    <a:cubicBezTo>
                      <a:pt x="66" y="3"/>
                      <a:pt x="66" y="3"/>
                      <a:pt x="66" y="3"/>
                    </a:cubicBezTo>
                    <a:cubicBezTo>
                      <a:pt x="51" y="3"/>
                      <a:pt x="36" y="3"/>
                      <a:pt x="21" y="3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42" y="8"/>
                      <a:pt x="56" y="8"/>
                      <a:pt x="70" y="8"/>
                    </a:cubicBezTo>
                    <a:cubicBezTo>
                      <a:pt x="73" y="11"/>
                      <a:pt x="73" y="11"/>
                      <a:pt x="73" y="11"/>
                    </a:cubicBezTo>
                    <a:cubicBezTo>
                      <a:pt x="59" y="11"/>
                      <a:pt x="45" y="11"/>
                      <a:pt x="31" y="11"/>
                    </a:cubicBezTo>
                    <a:lnTo>
                      <a:pt x="40" y="1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8" name="Freeform 495"/>
              <p:cNvSpPr>
                <a:spLocks/>
              </p:cNvSpPr>
              <p:nvPr/>
            </p:nvSpPr>
            <p:spPr bwMode="auto">
              <a:xfrm>
                <a:off x="35032950" y="881063"/>
                <a:ext cx="244475" cy="66675"/>
              </a:xfrm>
              <a:custGeom>
                <a:avLst/>
                <a:gdLst>
                  <a:gd name="T0" fmla="*/ 65 w 65"/>
                  <a:gd name="T1" fmla="*/ 18 h 18"/>
                  <a:gd name="T2" fmla="*/ 47 w 65"/>
                  <a:gd name="T3" fmla="*/ 18 h 18"/>
                  <a:gd name="T4" fmla="*/ 32 w 65"/>
                  <a:gd name="T5" fmla="*/ 7 h 18"/>
                  <a:gd name="T6" fmla="*/ 29 w 65"/>
                  <a:gd name="T7" fmla="*/ 4 h 18"/>
                  <a:gd name="T8" fmla="*/ 25 w 65"/>
                  <a:gd name="T9" fmla="*/ 4 h 18"/>
                  <a:gd name="T10" fmla="*/ 11 w 65"/>
                  <a:gd name="T11" fmla="*/ 7 h 18"/>
                  <a:gd name="T12" fmla="*/ 0 w 65"/>
                  <a:gd name="T13" fmla="*/ 5 h 18"/>
                  <a:gd name="T14" fmla="*/ 27 w 65"/>
                  <a:gd name="T15" fmla="*/ 0 h 18"/>
                  <a:gd name="T16" fmla="*/ 42 w 65"/>
                  <a:gd name="T17" fmla="*/ 0 h 18"/>
                  <a:gd name="T18" fmla="*/ 65 w 65"/>
                  <a:gd name="T19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5" h="18">
                    <a:moveTo>
                      <a:pt x="65" y="18"/>
                    </a:moveTo>
                    <a:cubicBezTo>
                      <a:pt x="47" y="18"/>
                      <a:pt x="47" y="18"/>
                      <a:pt x="47" y="18"/>
                    </a:cubicBezTo>
                    <a:cubicBezTo>
                      <a:pt x="32" y="7"/>
                      <a:pt x="32" y="7"/>
                      <a:pt x="32" y="7"/>
                    </a:cubicBezTo>
                    <a:cubicBezTo>
                      <a:pt x="29" y="4"/>
                      <a:pt x="29" y="4"/>
                      <a:pt x="29" y="4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4"/>
                      <a:pt x="19" y="5"/>
                      <a:pt x="11" y="7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9" y="3"/>
                      <a:pt x="18" y="2"/>
                      <a:pt x="27" y="0"/>
                    </a:cubicBezTo>
                    <a:cubicBezTo>
                      <a:pt x="42" y="0"/>
                      <a:pt x="42" y="0"/>
                      <a:pt x="42" y="0"/>
                    </a:cubicBezTo>
                    <a:cubicBezTo>
                      <a:pt x="50" y="7"/>
                      <a:pt x="57" y="12"/>
                      <a:pt x="65" y="1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9" name="Freeform 496"/>
              <p:cNvSpPr>
                <a:spLocks/>
              </p:cNvSpPr>
              <p:nvPr/>
            </p:nvSpPr>
            <p:spPr bwMode="auto">
              <a:xfrm>
                <a:off x="35340925" y="881063"/>
                <a:ext cx="352425" cy="66675"/>
              </a:xfrm>
              <a:custGeom>
                <a:avLst/>
                <a:gdLst>
                  <a:gd name="T0" fmla="*/ 94 w 94"/>
                  <a:gd name="T1" fmla="*/ 18 h 18"/>
                  <a:gd name="T2" fmla="*/ 19 w 94"/>
                  <a:gd name="T3" fmla="*/ 18 h 18"/>
                  <a:gd name="T4" fmla="*/ 16 w 94"/>
                  <a:gd name="T5" fmla="*/ 16 h 18"/>
                  <a:gd name="T6" fmla="*/ 39 w 94"/>
                  <a:gd name="T7" fmla="*/ 11 h 18"/>
                  <a:gd name="T8" fmla="*/ 52 w 94"/>
                  <a:gd name="T9" fmla="*/ 9 h 18"/>
                  <a:gd name="T10" fmla="*/ 56 w 94"/>
                  <a:gd name="T11" fmla="*/ 7 h 18"/>
                  <a:gd name="T12" fmla="*/ 56 w 94"/>
                  <a:gd name="T13" fmla="*/ 5 h 18"/>
                  <a:gd name="T14" fmla="*/ 49 w 94"/>
                  <a:gd name="T15" fmla="*/ 3 h 18"/>
                  <a:gd name="T16" fmla="*/ 35 w 94"/>
                  <a:gd name="T17" fmla="*/ 3 h 18"/>
                  <a:gd name="T18" fmla="*/ 24 w 94"/>
                  <a:gd name="T19" fmla="*/ 3 h 18"/>
                  <a:gd name="T20" fmla="*/ 12 w 94"/>
                  <a:gd name="T21" fmla="*/ 5 h 18"/>
                  <a:gd name="T22" fmla="*/ 0 w 94"/>
                  <a:gd name="T23" fmla="*/ 3 h 18"/>
                  <a:gd name="T24" fmla="*/ 15 w 94"/>
                  <a:gd name="T25" fmla="*/ 1 h 18"/>
                  <a:gd name="T26" fmla="*/ 33 w 94"/>
                  <a:gd name="T27" fmla="*/ 0 h 18"/>
                  <a:gd name="T28" fmla="*/ 60 w 94"/>
                  <a:gd name="T29" fmla="*/ 1 h 18"/>
                  <a:gd name="T30" fmla="*/ 73 w 94"/>
                  <a:gd name="T31" fmla="*/ 5 h 18"/>
                  <a:gd name="T32" fmla="*/ 73 w 94"/>
                  <a:gd name="T33" fmla="*/ 7 h 18"/>
                  <a:gd name="T34" fmla="*/ 68 w 94"/>
                  <a:gd name="T35" fmla="*/ 9 h 18"/>
                  <a:gd name="T36" fmla="*/ 54 w 94"/>
                  <a:gd name="T37" fmla="*/ 13 h 18"/>
                  <a:gd name="T38" fmla="*/ 38 w 94"/>
                  <a:gd name="T39" fmla="*/ 15 h 18"/>
                  <a:gd name="T40" fmla="*/ 38 w 94"/>
                  <a:gd name="T41" fmla="*/ 16 h 18"/>
                  <a:gd name="T42" fmla="*/ 91 w 94"/>
                  <a:gd name="T43" fmla="*/ 16 h 18"/>
                  <a:gd name="T44" fmla="*/ 94 w 94"/>
                  <a:gd name="T45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94" h="18">
                    <a:moveTo>
                      <a:pt x="94" y="18"/>
                    </a:moveTo>
                    <a:cubicBezTo>
                      <a:pt x="69" y="18"/>
                      <a:pt x="44" y="18"/>
                      <a:pt x="19" y="18"/>
                    </a:cubicBezTo>
                    <a:cubicBezTo>
                      <a:pt x="16" y="16"/>
                      <a:pt x="16" y="16"/>
                      <a:pt x="16" y="16"/>
                    </a:cubicBezTo>
                    <a:cubicBezTo>
                      <a:pt x="24" y="15"/>
                      <a:pt x="31" y="13"/>
                      <a:pt x="39" y="11"/>
                    </a:cubicBezTo>
                    <a:cubicBezTo>
                      <a:pt x="46" y="10"/>
                      <a:pt x="52" y="9"/>
                      <a:pt x="52" y="9"/>
                    </a:cubicBezTo>
                    <a:cubicBezTo>
                      <a:pt x="56" y="7"/>
                      <a:pt x="56" y="7"/>
                      <a:pt x="56" y="7"/>
                    </a:cubicBezTo>
                    <a:cubicBezTo>
                      <a:pt x="56" y="5"/>
                      <a:pt x="56" y="5"/>
                      <a:pt x="56" y="5"/>
                    </a:cubicBezTo>
                    <a:cubicBezTo>
                      <a:pt x="49" y="3"/>
                      <a:pt x="49" y="3"/>
                      <a:pt x="49" y="3"/>
                    </a:cubicBezTo>
                    <a:cubicBezTo>
                      <a:pt x="35" y="3"/>
                      <a:pt x="35" y="3"/>
                      <a:pt x="35" y="3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27" y="0"/>
                      <a:pt x="33" y="0"/>
                    </a:cubicBezTo>
                    <a:cubicBezTo>
                      <a:pt x="43" y="0"/>
                      <a:pt x="52" y="1"/>
                      <a:pt x="60" y="1"/>
                    </a:cubicBezTo>
                    <a:cubicBezTo>
                      <a:pt x="67" y="3"/>
                      <a:pt x="73" y="5"/>
                      <a:pt x="73" y="5"/>
                    </a:cubicBezTo>
                    <a:cubicBezTo>
                      <a:pt x="73" y="7"/>
                      <a:pt x="73" y="7"/>
                      <a:pt x="73" y="7"/>
                    </a:cubicBezTo>
                    <a:cubicBezTo>
                      <a:pt x="68" y="9"/>
                      <a:pt x="68" y="9"/>
                      <a:pt x="68" y="9"/>
                    </a:cubicBezTo>
                    <a:cubicBezTo>
                      <a:pt x="68" y="9"/>
                      <a:pt x="60" y="11"/>
                      <a:pt x="54" y="13"/>
                    </a:cubicBezTo>
                    <a:cubicBezTo>
                      <a:pt x="38" y="15"/>
                      <a:pt x="38" y="15"/>
                      <a:pt x="38" y="15"/>
                    </a:cubicBezTo>
                    <a:cubicBezTo>
                      <a:pt x="38" y="16"/>
                      <a:pt x="38" y="16"/>
                      <a:pt x="38" y="16"/>
                    </a:cubicBezTo>
                    <a:cubicBezTo>
                      <a:pt x="56" y="16"/>
                      <a:pt x="73" y="16"/>
                      <a:pt x="91" y="16"/>
                    </a:cubicBezTo>
                    <a:lnTo>
                      <a:pt x="94" y="1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0" name="Freeform 497"/>
              <p:cNvSpPr>
                <a:spLocks noEditPoints="1"/>
              </p:cNvSpPr>
              <p:nvPr/>
            </p:nvSpPr>
            <p:spPr bwMode="auto">
              <a:xfrm>
                <a:off x="-23931563" y="1238251"/>
                <a:ext cx="377825" cy="165100"/>
              </a:xfrm>
              <a:custGeom>
                <a:avLst/>
                <a:gdLst>
                  <a:gd name="T0" fmla="*/ 0 w 101"/>
                  <a:gd name="T1" fmla="*/ 39 h 44"/>
                  <a:gd name="T2" fmla="*/ 11 w 101"/>
                  <a:gd name="T3" fmla="*/ 36 h 44"/>
                  <a:gd name="T4" fmla="*/ 32 w 101"/>
                  <a:gd name="T5" fmla="*/ 35 h 44"/>
                  <a:gd name="T6" fmla="*/ 50 w 101"/>
                  <a:gd name="T7" fmla="*/ 36 h 44"/>
                  <a:gd name="T8" fmla="*/ 53 w 101"/>
                  <a:gd name="T9" fmla="*/ 39 h 44"/>
                  <a:gd name="T10" fmla="*/ 42 w 101"/>
                  <a:gd name="T11" fmla="*/ 42 h 44"/>
                  <a:gd name="T12" fmla="*/ 21 w 101"/>
                  <a:gd name="T13" fmla="*/ 44 h 44"/>
                  <a:gd name="T14" fmla="*/ 2 w 101"/>
                  <a:gd name="T15" fmla="*/ 42 h 44"/>
                  <a:gd name="T16" fmla="*/ 0 w 101"/>
                  <a:gd name="T17" fmla="*/ 39 h 44"/>
                  <a:gd name="T18" fmla="*/ 54 w 101"/>
                  <a:gd name="T19" fmla="*/ 30 h 44"/>
                  <a:gd name="T20" fmla="*/ 23 w 101"/>
                  <a:gd name="T21" fmla="*/ 30 h 44"/>
                  <a:gd name="T22" fmla="*/ 51 w 101"/>
                  <a:gd name="T23" fmla="*/ 0 h 44"/>
                  <a:gd name="T24" fmla="*/ 101 w 101"/>
                  <a:gd name="T25" fmla="*/ 0 h 44"/>
                  <a:gd name="T26" fmla="*/ 54 w 101"/>
                  <a:gd name="T27" fmla="*/ 3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01" h="44">
                    <a:moveTo>
                      <a:pt x="0" y="39"/>
                    </a:moveTo>
                    <a:cubicBezTo>
                      <a:pt x="11" y="36"/>
                      <a:pt x="11" y="36"/>
                      <a:pt x="11" y="36"/>
                    </a:cubicBezTo>
                    <a:cubicBezTo>
                      <a:pt x="11" y="36"/>
                      <a:pt x="24" y="35"/>
                      <a:pt x="32" y="35"/>
                    </a:cubicBezTo>
                    <a:cubicBezTo>
                      <a:pt x="41" y="35"/>
                      <a:pt x="50" y="36"/>
                      <a:pt x="50" y="36"/>
                    </a:cubicBezTo>
                    <a:cubicBezTo>
                      <a:pt x="53" y="39"/>
                      <a:pt x="53" y="39"/>
                      <a:pt x="53" y="39"/>
                    </a:cubicBezTo>
                    <a:cubicBezTo>
                      <a:pt x="42" y="42"/>
                      <a:pt x="42" y="42"/>
                      <a:pt x="42" y="42"/>
                    </a:cubicBezTo>
                    <a:cubicBezTo>
                      <a:pt x="42" y="42"/>
                      <a:pt x="29" y="44"/>
                      <a:pt x="21" y="44"/>
                    </a:cubicBezTo>
                    <a:cubicBezTo>
                      <a:pt x="12" y="44"/>
                      <a:pt x="2" y="42"/>
                      <a:pt x="2" y="42"/>
                    </a:cubicBezTo>
                    <a:lnTo>
                      <a:pt x="0" y="39"/>
                    </a:lnTo>
                    <a:close/>
                    <a:moveTo>
                      <a:pt x="54" y="30"/>
                    </a:moveTo>
                    <a:cubicBezTo>
                      <a:pt x="44" y="30"/>
                      <a:pt x="33" y="30"/>
                      <a:pt x="23" y="30"/>
                    </a:cubicBezTo>
                    <a:cubicBezTo>
                      <a:pt x="32" y="20"/>
                      <a:pt x="42" y="10"/>
                      <a:pt x="51" y="0"/>
                    </a:cubicBezTo>
                    <a:cubicBezTo>
                      <a:pt x="68" y="0"/>
                      <a:pt x="84" y="0"/>
                      <a:pt x="101" y="0"/>
                    </a:cubicBezTo>
                    <a:cubicBezTo>
                      <a:pt x="85" y="10"/>
                      <a:pt x="70" y="20"/>
                      <a:pt x="54" y="3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1" name="Freeform 498"/>
              <p:cNvSpPr>
                <a:spLocks/>
              </p:cNvSpPr>
              <p:nvPr/>
            </p:nvSpPr>
            <p:spPr bwMode="auto">
              <a:xfrm>
                <a:off x="-19251613" y="1535113"/>
                <a:ext cx="765175" cy="165100"/>
              </a:xfrm>
              <a:custGeom>
                <a:avLst/>
                <a:gdLst>
                  <a:gd name="T0" fmla="*/ 179 w 204"/>
                  <a:gd name="T1" fmla="*/ 44 h 44"/>
                  <a:gd name="T2" fmla="*/ 0 w 204"/>
                  <a:gd name="T3" fmla="*/ 44 h 44"/>
                  <a:gd name="T4" fmla="*/ 5 w 204"/>
                  <a:gd name="T5" fmla="*/ 39 h 44"/>
                  <a:gd name="T6" fmla="*/ 86 w 204"/>
                  <a:gd name="T7" fmla="*/ 28 h 44"/>
                  <a:gd name="T8" fmla="*/ 133 w 204"/>
                  <a:gd name="T9" fmla="*/ 20 h 44"/>
                  <a:gd name="T10" fmla="*/ 152 w 204"/>
                  <a:gd name="T11" fmla="*/ 17 h 44"/>
                  <a:gd name="T12" fmla="*/ 161 w 204"/>
                  <a:gd name="T13" fmla="*/ 13 h 44"/>
                  <a:gd name="T14" fmla="*/ 155 w 204"/>
                  <a:gd name="T15" fmla="*/ 8 h 44"/>
                  <a:gd name="T16" fmla="*/ 127 w 204"/>
                  <a:gd name="T17" fmla="*/ 6 h 44"/>
                  <a:gd name="T18" fmla="*/ 96 w 204"/>
                  <a:gd name="T19" fmla="*/ 7 h 44"/>
                  <a:gd name="T20" fmla="*/ 60 w 204"/>
                  <a:gd name="T21" fmla="*/ 10 h 44"/>
                  <a:gd name="T22" fmla="*/ 42 w 204"/>
                  <a:gd name="T23" fmla="*/ 6 h 44"/>
                  <a:gd name="T24" fmla="*/ 90 w 204"/>
                  <a:gd name="T25" fmla="*/ 2 h 44"/>
                  <a:gd name="T26" fmla="*/ 135 w 204"/>
                  <a:gd name="T27" fmla="*/ 0 h 44"/>
                  <a:gd name="T28" fmla="*/ 190 w 204"/>
                  <a:gd name="T29" fmla="*/ 3 h 44"/>
                  <a:gd name="T30" fmla="*/ 204 w 204"/>
                  <a:gd name="T31" fmla="*/ 12 h 44"/>
                  <a:gd name="T32" fmla="*/ 192 w 204"/>
                  <a:gd name="T33" fmla="*/ 17 h 44"/>
                  <a:gd name="T34" fmla="*/ 166 w 204"/>
                  <a:gd name="T35" fmla="*/ 23 h 44"/>
                  <a:gd name="T36" fmla="*/ 114 w 204"/>
                  <a:gd name="T37" fmla="*/ 30 h 44"/>
                  <a:gd name="T38" fmla="*/ 60 w 204"/>
                  <a:gd name="T39" fmla="*/ 38 h 44"/>
                  <a:gd name="T40" fmla="*/ 60 w 204"/>
                  <a:gd name="T41" fmla="*/ 38 h 44"/>
                  <a:gd name="T42" fmla="*/ 186 w 204"/>
                  <a:gd name="T43" fmla="*/ 38 h 44"/>
                  <a:gd name="T44" fmla="*/ 179 w 204"/>
                  <a:gd name="T45" fmla="*/ 4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04" h="44">
                    <a:moveTo>
                      <a:pt x="179" y="44"/>
                    </a:moveTo>
                    <a:cubicBezTo>
                      <a:pt x="120" y="44"/>
                      <a:pt x="59" y="44"/>
                      <a:pt x="0" y="44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32" y="35"/>
                      <a:pt x="59" y="31"/>
                      <a:pt x="86" y="28"/>
                    </a:cubicBezTo>
                    <a:cubicBezTo>
                      <a:pt x="109" y="24"/>
                      <a:pt x="125" y="22"/>
                      <a:pt x="133" y="20"/>
                    </a:cubicBezTo>
                    <a:cubicBezTo>
                      <a:pt x="141" y="19"/>
                      <a:pt x="152" y="17"/>
                      <a:pt x="152" y="17"/>
                    </a:cubicBezTo>
                    <a:cubicBezTo>
                      <a:pt x="161" y="13"/>
                      <a:pt x="161" y="13"/>
                      <a:pt x="161" y="13"/>
                    </a:cubicBezTo>
                    <a:cubicBezTo>
                      <a:pt x="155" y="8"/>
                      <a:pt x="155" y="8"/>
                      <a:pt x="155" y="8"/>
                    </a:cubicBezTo>
                    <a:cubicBezTo>
                      <a:pt x="149" y="7"/>
                      <a:pt x="139" y="6"/>
                      <a:pt x="127" y="6"/>
                    </a:cubicBezTo>
                    <a:cubicBezTo>
                      <a:pt x="117" y="6"/>
                      <a:pt x="107" y="7"/>
                      <a:pt x="96" y="7"/>
                    </a:cubicBezTo>
                    <a:cubicBezTo>
                      <a:pt x="86" y="8"/>
                      <a:pt x="74" y="9"/>
                      <a:pt x="60" y="10"/>
                    </a:cubicBezTo>
                    <a:cubicBezTo>
                      <a:pt x="54" y="9"/>
                      <a:pt x="48" y="7"/>
                      <a:pt x="42" y="6"/>
                    </a:cubicBezTo>
                    <a:cubicBezTo>
                      <a:pt x="59" y="4"/>
                      <a:pt x="75" y="2"/>
                      <a:pt x="90" y="2"/>
                    </a:cubicBezTo>
                    <a:cubicBezTo>
                      <a:pt x="104" y="1"/>
                      <a:pt x="119" y="0"/>
                      <a:pt x="135" y="0"/>
                    </a:cubicBezTo>
                    <a:cubicBezTo>
                      <a:pt x="159" y="0"/>
                      <a:pt x="178" y="1"/>
                      <a:pt x="190" y="3"/>
                    </a:cubicBezTo>
                    <a:cubicBezTo>
                      <a:pt x="203" y="5"/>
                      <a:pt x="204" y="12"/>
                      <a:pt x="204" y="12"/>
                    </a:cubicBezTo>
                    <a:cubicBezTo>
                      <a:pt x="204" y="12"/>
                      <a:pt x="198" y="16"/>
                      <a:pt x="192" y="17"/>
                    </a:cubicBezTo>
                    <a:cubicBezTo>
                      <a:pt x="186" y="19"/>
                      <a:pt x="177" y="21"/>
                      <a:pt x="166" y="23"/>
                    </a:cubicBezTo>
                    <a:cubicBezTo>
                      <a:pt x="155" y="25"/>
                      <a:pt x="138" y="27"/>
                      <a:pt x="114" y="30"/>
                    </a:cubicBezTo>
                    <a:cubicBezTo>
                      <a:pt x="96" y="33"/>
                      <a:pt x="78" y="35"/>
                      <a:pt x="60" y="38"/>
                    </a:cubicBezTo>
                    <a:cubicBezTo>
                      <a:pt x="60" y="38"/>
                      <a:pt x="60" y="38"/>
                      <a:pt x="60" y="38"/>
                    </a:cubicBezTo>
                    <a:cubicBezTo>
                      <a:pt x="102" y="38"/>
                      <a:pt x="144" y="38"/>
                      <a:pt x="186" y="38"/>
                    </a:cubicBezTo>
                    <a:lnTo>
                      <a:pt x="179" y="4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2" name="Freeform 499"/>
              <p:cNvSpPr>
                <a:spLocks noEditPoints="1"/>
              </p:cNvSpPr>
              <p:nvPr/>
            </p:nvSpPr>
            <p:spPr bwMode="auto">
              <a:xfrm>
                <a:off x="-19097625" y="1238251"/>
                <a:ext cx="1136650" cy="179388"/>
              </a:xfrm>
              <a:custGeom>
                <a:avLst/>
                <a:gdLst>
                  <a:gd name="T0" fmla="*/ 300 w 303"/>
                  <a:gd name="T1" fmla="*/ 21 h 48"/>
                  <a:gd name="T2" fmla="*/ 284 w 303"/>
                  <a:gd name="T3" fmla="*/ 29 h 48"/>
                  <a:gd name="T4" fmla="*/ 256 w 303"/>
                  <a:gd name="T5" fmla="*/ 34 h 48"/>
                  <a:gd name="T6" fmla="*/ 220 w 303"/>
                  <a:gd name="T7" fmla="*/ 36 h 48"/>
                  <a:gd name="T8" fmla="*/ 197 w 303"/>
                  <a:gd name="T9" fmla="*/ 35 h 48"/>
                  <a:gd name="T10" fmla="*/ 187 w 303"/>
                  <a:gd name="T11" fmla="*/ 32 h 48"/>
                  <a:gd name="T12" fmla="*/ 184 w 303"/>
                  <a:gd name="T13" fmla="*/ 32 h 48"/>
                  <a:gd name="T14" fmla="*/ 159 w 303"/>
                  <a:gd name="T15" fmla="*/ 35 h 48"/>
                  <a:gd name="T16" fmla="*/ 129 w 303"/>
                  <a:gd name="T17" fmla="*/ 36 h 48"/>
                  <a:gd name="T18" fmla="*/ 86 w 303"/>
                  <a:gd name="T19" fmla="*/ 33 h 48"/>
                  <a:gd name="T20" fmla="*/ 79 w 303"/>
                  <a:gd name="T21" fmla="*/ 25 h 48"/>
                  <a:gd name="T22" fmla="*/ 111 w 303"/>
                  <a:gd name="T23" fmla="*/ 15 h 48"/>
                  <a:gd name="T24" fmla="*/ 174 w 303"/>
                  <a:gd name="T25" fmla="*/ 11 h 48"/>
                  <a:gd name="T26" fmla="*/ 204 w 303"/>
                  <a:gd name="T27" fmla="*/ 12 h 48"/>
                  <a:gd name="T28" fmla="*/ 232 w 303"/>
                  <a:gd name="T29" fmla="*/ 13 h 48"/>
                  <a:gd name="T30" fmla="*/ 214 w 303"/>
                  <a:gd name="T31" fmla="*/ 26 h 48"/>
                  <a:gd name="T32" fmla="*/ 213 w 303"/>
                  <a:gd name="T33" fmla="*/ 27 h 48"/>
                  <a:gd name="T34" fmla="*/ 227 w 303"/>
                  <a:gd name="T35" fmla="*/ 32 h 48"/>
                  <a:gd name="T36" fmla="*/ 252 w 303"/>
                  <a:gd name="T37" fmla="*/ 29 h 48"/>
                  <a:gd name="T38" fmla="*/ 269 w 303"/>
                  <a:gd name="T39" fmla="*/ 21 h 48"/>
                  <a:gd name="T40" fmla="*/ 265 w 303"/>
                  <a:gd name="T41" fmla="*/ 13 h 48"/>
                  <a:gd name="T42" fmla="*/ 236 w 303"/>
                  <a:gd name="T43" fmla="*/ 7 h 48"/>
                  <a:gd name="T44" fmla="*/ 185 w 303"/>
                  <a:gd name="T45" fmla="*/ 5 h 48"/>
                  <a:gd name="T46" fmla="*/ 116 w 303"/>
                  <a:gd name="T47" fmla="*/ 7 h 48"/>
                  <a:gd name="T48" fmla="*/ 66 w 303"/>
                  <a:gd name="T49" fmla="*/ 14 h 48"/>
                  <a:gd name="T50" fmla="*/ 39 w 303"/>
                  <a:gd name="T51" fmla="*/ 25 h 48"/>
                  <a:gd name="T52" fmla="*/ 53 w 303"/>
                  <a:gd name="T53" fmla="*/ 39 h 48"/>
                  <a:gd name="T54" fmla="*/ 128 w 303"/>
                  <a:gd name="T55" fmla="*/ 43 h 48"/>
                  <a:gd name="T56" fmla="*/ 213 w 303"/>
                  <a:gd name="T57" fmla="*/ 41 h 48"/>
                  <a:gd name="T58" fmla="*/ 208 w 303"/>
                  <a:gd name="T59" fmla="*/ 45 h 48"/>
                  <a:gd name="T60" fmla="*/ 124 w 303"/>
                  <a:gd name="T61" fmla="*/ 48 h 48"/>
                  <a:gd name="T62" fmla="*/ 27 w 303"/>
                  <a:gd name="T63" fmla="*/ 42 h 48"/>
                  <a:gd name="T64" fmla="*/ 7 w 303"/>
                  <a:gd name="T65" fmla="*/ 25 h 48"/>
                  <a:gd name="T66" fmla="*/ 41 w 303"/>
                  <a:gd name="T67" fmla="*/ 12 h 48"/>
                  <a:gd name="T68" fmla="*/ 106 w 303"/>
                  <a:gd name="T69" fmla="*/ 3 h 48"/>
                  <a:gd name="T70" fmla="*/ 190 w 303"/>
                  <a:gd name="T71" fmla="*/ 0 h 48"/>
                  <a:gd name="T72" fmla="*/ 255 w 303"/>
                  <a:gd name="T73" fmla="*/ 3 h 48"/>
                  <a:gd name="T74" fmla="*/ 295 w 303"/>
                  <a:gd name="T75" fmla="*/ 10 h 48"/>
                  <a:gd name="T76" fmla="*/ 300 w 303"/>
                  <a:gd name="T77" fmla="*/ 21 h 48"/>
                  <a:gd name="T78" fmla="*/ 113 w 303"/>
                  <a:gd name="T79" fmla="*/ 25 h 48"/>
                  <a:gd name="T80" fmla="*/ 138 w 303"/>
                  <a:gd name="T81" fmla="*/ 32 h 48"/>
                  <a:gd name="T82" fmla="*/ 185 w 303"/>
                  <a:gd name="T83" fmla="*/ 23 h 48"/>
                  <a:gd name="T84" fmla="*/ 194 w 303"/>
                  <a:gd name="T85" fmla="*/ 16 h 48"/>
                  <a:gd name="T86" fmla="*/ 171 w 303"/>
                  <a:gd name="T87" fmla="*/ 16 h 48"/>
                  <a:gd name="T88" fmla="*/ 132 w 303"/>
                  <a:gd name="T89" fmla="*/ 18 h 48"/>
                  <a:gd name="T90" fmla="*/ 113 w 303"/>
                  <a:gd name="T91" fmla="*/ 25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303" h="48">
                    <a:moveTo>
                      <a:pt x="300" y="21"/>
                    </a:moveTo>
                    <a:cubicBezTo>
                      <a:pt x="300" y="21"/>
                      <a:pt x="292" y="27"/>
                      <a:pt x="284" y="29"/>
                    </a:cubicBezTo>
                    <a:cubicBezTo>
                      <a:pt x="276" y="31"/>
                      <a:pt x="267" y="33"/>
                      <a:pt x="256" y="34"/>
                    </a:cubicBezTo>
                    <a:cubicBezTo>
                      <a:pt x="245" y="35"/>
                      <a:pt x="233" y="36"/>
                      <a:pt x="220" y="36"/>
                    </a:cubicBezTo>
                    <a:cubicBezTo>
                      <a:pt x="211" y="36"/>
                      <a:pt x="203" y="35"/>
                      <a:pt x="197" y="35"/>
                    </a:cubicBezTo>
                    <a:cubicBezTo>
                      <a:pt x="191" y="34"/>
                      <a:pt x="187" y="32"/>
                      <a:pt x="187" y="32"/>
                    </a:cubicBezTo>
                    <a:cubicBezTo>
                      <a:pt x="184" y="32"/>
                      <a:pt x="184" y="32"/>
                      <a:pt x="184" y="32"/>
                    </a:cubicBezTo>
                    <a:cubicBezTo>
                      <a:pt x="177" y="33"/>
                      <a:pt x="168" y="34"/>
                      <a:pt x="159" y="35"/>
                    </a:cubicBezTo>
                    <a:cubicBezTo>
                      <a:pt x="150" y="36"/>
                      <a:pt x="140" y="36"/>
                      <a:pt x="129" y="36"/>
                    </a:cubicBezTo>
                    <a:cubicBezTo>
                      <a:pt x="109" y="36"/>
                      <a:pt x="95" y="35"/>
                      <a:pt x="86" y="33"/>
                    </a:cubicBezTo>
                    <a:cubicBezTo>
                      <a:pt x="77" y="31"/>
                      <a:pt x="79" y="25"/>
                      <a:pt x="79" y="25"/>
                    </a:cubicBezTo>
                    <a:cubicBezTo>
                      <a:pt x="79" y="25"/>
                      <a:pt x="94" y="18"/>
                      <a:pt x="111" y="15"/>
                    </a:cubicBezTo>
                    <a:cubicBezTo>
                      <a:pt x="128" y="13"/>
                      <a:pt x="149" y="11"/>
                      <a:pt x="174" y="11"/>
                    </a:cubicBezTo>
                    <a:cubicBezTo>
                      <a:pt x="183" y="11"/>
                      <a:pt x="193" y="12"/>
                      <a:pt x="204" y="12"/>
                    </a:cubicBezTo>
                    <a:cubicBezTo>
                      <a:pt x="214" y="12"/>
                      <a:pt x="224" y="13"/>
                      <a:pt x="232" y="13"/>
                    </a:cubicBezTo>
                    <a:cubicBezTo>
                      <a:pt x="214" y="26"/>
                      <a:pt x="214" y="26"/>
                      <a:pt x="214" y="26"/>
                    </a:cubicBezTo>
                    <a:cubicBezTo>
                      <a:pt x="213" y="27"/>
                      <a:pt x="213" y="27"/>
                      <a:pt x="213" y="27"/>
                    </a:cubicBezTo>
                    <a:cubicBezTo>
                      <a:pt x="213" y="27"/>
                      <a:pt x="215" y="32"/>
                      <a:pt x="227" y="32"/>
                    </a:cubicBezTo>
                    <a:cubicBezTo>
                      <a:pt x="236" y="32"/>
                      <a:pt x="245" y="31"/>
                      <a:pt x="252" y="29"/>
                    </a:cubicBezTo>
                    <a:cubicBezTo>
                      <a:pt x="260" y="27"/>
                      <a:pt x="269" y="21"/>
                      <a:pt x="269" y="21"/>
                    </a:cubicBezTo>
                    <a:cubicBezTo>
                      <a:pt x="265" y="13"/>
                      <a:pt x="265" y="13"/>
                      <a:pt x="265" y="13"/>
                    </a:cubicBezTo>
                    <a:cubicBezTo>
                      <a:pt x="265" y="13"/>
                      <a:pt x="250" y="8"/>
                      <a:pt x="236" y="7"/>
                    </a:cubicBezTo>
                    <a:cubicBezTo>
                      <a:pt x="222" y="5"/>
                      <a:pt x="205" y="5"/>
                      <a:pt x="185" y="5"/>
                    </a:cubicBezTo>
                    <a:cubicBezTo>
                      <a:pt x="160" y="5"/>
                      <a:pt x="137" y="6"/>
                      <a:pt x="116" y="7"/>
                    </a:cubicBezTo>
                    <a:cubicBezTo>
                      <a:pt x="96" y="9"/>
                      <a:pt x="79" y="11"/>
                      <a:pt x="66" y="14"/>
                    </a:cubicBezTo>
                    <a:cubicBezTo>
                      <a:pt x="53" y="18"/>
                      <a:pt x="39" y="25"/>
                      <a:pt x="39" y="25"/>
                    </a:cubicBezTo>
                    <a:cubicBezTo>
                      <a:pt x="39" y="25"/>
                      <a:pt x="38" y="35"/>
                      <a:pt x="53" y="39"/>
                    </a:cubicBezTo>
                    <a:cubicBezTo>
                      <a:pt x="68" y="42"/>
                      <a:pt x="93" y="43"/>
                      <a:pt x="128" y="43"/>
                    </a:cubicBezTo>
                    <a:cubicBezTo>
                      <a:pt x="154" y="43"/>
                      <a:pt x="183" y="42"/>
                      <a:pt x="213" y="41"/>
                    </a:cubicBezTo>
                    <a:cubicBezTo>
                      <a:pt x="208" y="45"/>
                      <a:pt x="208" y="45"/>
                      <a:pt x="208" y="45"/>
                    </a:cubicBezTo>
                    <a:cubicBezTo>
                      <a:pt x="181" y="47"/>
                      <a:pt x="153" y="48"/>
                      <a:pt x="124" y="48"/>
                    </a:cubicBezTo>
                    <a:cubicBezTo>
                      <a:pt x="80" y="48"/>
                      <a:pt x="47" y="46"/>
                      <a:pt x="27" y="42"/>
                    </a:cubicBezTo>
                    <a:cubicBezTo>
                      <a:pt x="6" y="38"/>
                      <a:pt x="0" y="33"/>
                      <a:pt x="7" y="25"/>
                    </a:cubicBezTo>
                    <a:cubicBezTo>
                      <a:pt x="7" y="25"/>
                      <a:pt x="24" y="16"/>
                      <a:pt x="41" y="12"/>
                    </a:cubicBezTo>
                    <a:cubicBezTo>
                      <a:pt x="59" y="8"/>
                      <a:pt x="81" y="5"/>
                      <a:pt x="106" y="3"/>
                    </a:cubicBezTo>
                    <a:cubicBezTo>
                      <a:pt x="132" y="1"/>
                      <a:pt x="160" y="0"/>
                      <a:pt x="190" y="0"/>
                    </a:cubicBezTo>
                    <a:cubicBezTo>
                      <a:pt x="215" y="0"/>
                      <a:pt x="237" y="1"/>
                      <a:pt x="255" y="3"/>
                    </a:cubicBezTo>
                    <a:cubicBezTo>
                      <a:pt x="274" y="4"/>
                      <a:pt x="287" y="7"/>
                      <a:pt x="295" y="10"/>
                    </a:cubicBezTo>
                    <a:cubicBezTo>
                      <a:pt x="303" y="13"/>
                      <a:pt x="300" y="21"/>
                      <a:pt x="300" y="21"/>
                    </a:cubicBezTo>
                    <a:close/>
                    <a:moveTo>
                      <a:pt x="113" y="25"/>
                    </a:moveTo>
                    <a:cubicBezTo>
                      <a:pt x="113" y="25"/>
                      <a:pt x="116" y="32"/>
                      <a:pt x="138" y="32"/>
                    </a:cubicBezTo>
                    <a:cubicBezTo>
                      <a:pt x="161" y="32"/>
                      <a:pt x="177" y="29"/>
                      <a:pt x="185" y="23"/>
                    </a:cubicBezTo>
                    <a:cubicBezTo>
                      <a:pt x="194" y="16"/>
                      <a:pt x="194" y="16"/>
                      <a:pt x="194" y="16"/>
                    </a:cubicBezTo>
                    <a:cubicBezTo>
                      <a:pt x="187" y="16"/>
                      <a:pt x="179" y="16"/>
                      <a:pt x="171" y="16"/>
                    </a:cubicBezTo>
                    <a:cubicBezTo>
                      <a:pt x="155" y="16"/>
                      <a:pt x="143" y="17"/>
                      <a:pt x="132" y="18"/>
                    </a:cubicBezTo>
                    <a:cubicBezTo>
                      <a:pt x="122" y="20"/>
                      <a:pt x="113" y="25"/>
                      <a:pt x="113" y="2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3" name="Freeform 500"/>
              <p:cNvSpPr>
                <a:spLocks/>
              </p:cNvSpPr>
              <p:nvPr/>
            </p:nvSpPr>
            <p:spPr bwMode="auto">
              <a:xfrm>
                <a:off x="-13928725" y="1535113"/>
                <a:ext cx="735013" cy="168275"/>
              </a:xfrm>
              <a:custGeom>
                <a:avLst/>
                <a:gdLst>
                  <a:gd name="T0" fmla="*/ 196 w 196"/>
                  <a:gd name="T1" fmla="*/ 11 h 45"/>
                  <a:gd name="T2" fmla="*/ 176 w 196"/>
                  <a:gd name="T3" fmla="*/ 18 h 45"/>
                  <a:gd name="T4" fmla="*/ 132 w 196"/>
                  <a:gd name="T5" fmla="*/ 21 h 45"/>
                  <a:gd name="T6" fmla="*/ 132 w 196"/>
                  <a:gd name="T7" fmla="*/ 22 h 45"/>
                  <a:gd name="T8" fmla="*/ 177 w 196"/>
                  <a:gd name="T9" fmla="*/ 25 h 45"/>
                  <a:gd name="T10" fmla="*/ 187 w 196"/>
                  <a:gd name="T11" fmla="*/ 32 h 45"/>
                  <a:gd name="T12" fmla="*/ 152 w 196"/>
                  <a:gd name="T13" fmla="*/ 41 h 45"/>
                  <a:gd name="T14" fmla="*/ 72 w 196"/>
                  <a:gd name="T15" fmla="*/ 45 h 45"/>
                  <a:gd name="T16" fmla="*/ 0 w 196"/>
                  <a:gd name="T17" fmla="*/ 42 h 45"/>
                  <a:gd name="T18" fmla="*/ 5 w 196"/>
                  <a:gd name="T19" fmla="*/ 36 h 45"/>
                  <a:gd name="T20" fmla="*/ 39 w 196"/>
                  <a:gd name="T21" fmla="*/ 38 h 45"/>
                  <a:gd name="T22" fmla="*/ 75 w 196"/>
                  <a:gd name="T23" fmla="*/ 39 h 45"/>
                  <a:gd name="T24" fmla="*/ 122 w 196"/>
                  <a:gd name="T25" fmla="*/ 37 h 45"/>
                  <a:gd name="T26" fmla="*/ 142 w 196"/>
                  <a:gd name="T27" fmla="*/ 31 h 45"/>
                  <a:gd name="T28" fmla="*/ 130 w 196"/>
                  <a:gd name="T29" fmla="*/ 26 h 45"/>
                  <a:gd name="T30" fmla="*/ 78 w 196"/>
                  <a:gd name="T31" fmla="*/ 25 h 45"/>
                  <a:gd name="T32" fmla="*/ 56 w 196"/>
                  <a:gd name="T33" fmla="*/ 25 h 45"/>
                  <a:gd name="T34" fmla="*/ 60 w 196"/>
                  <a:gd name="T35" fmla="*/ 19 h 45"/>
                  <a:gd name="T36" fmla="*/ 84 w 196"/>
                  <a:gd name="T37" fmla="*/ 19 h 45"/>
                  <a:gd name="T38" fmla="*/ 153 w 196"/>
                  <a:gd name="T39" fmla="*/ 12 h 45"/>
                  <a:gd name="T40" fmla="*/ 145 w 196"/>
                  <a:gd name="T41" fmla="*/ 8 h 45"/>
                  <a:gd name="T42" fmla="*/ 114 w 196"/>
                  <a:gd name="T43" fmla="*/ 6 h 45"/>
                  <a:gd name="T44" fmla="*/ 85 w 196"/>
                  <a:gd name="T45" fmla="*/ 7 h 45"/>
                  <a:gd name="T46" fmla="*/ 50 w 196"/>
                  <a:gd name="T47" fmla="*/ 9 h 45"/>
                  <a:gd name="T48" fmla="*/ 33 w 196"/>
                  <a:gd name="T49" fmla="*/ 5 h 45"/>
                  <a:gd name="T50" fmla="*/ 121 w 196"/>
                  <a:gd name="T51" fmla="*/ 0 h 45"/>
                  <a:gd name="T52" fmla="*/ 180 w 196"/>
                  <a:gd name="T53" fmla="*/ 3 h 45"/>
                  <a:gd name="T54" fmla="*/ 196 w 196"/>
                  <a:gd name="T55" fmla="*/ 11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6" h="45">
                    <a:moveTo>
                      <a:pt x="196" y="11"/>
                    </a:moveTo>
                    <a:cubicBezTo>
                      <a:pt x="196" y="11"/>
                      <a:pt x="187" y="16"/>
                      <a:pt x="176" y="18"/>
                    </a:cubicBezTo>
                    <a:cubicBezTo>
                      <a:pt x="165" y="19"/>
                      <a:pt x="150" y="20"/>
                      <a:pt x="132" y="21"/>
                    </a:cubicBezTo>
                    <a:cubicBezTo>
                      <a:pt x="132" y="22"/>
                      <a:pt x="132" y="22"/>
                      <a:pt x="132" y="22"/>
                    </a:cubicBezTo>
                    <a:cubicBezTo>
                      <a:pt x="153" y="22"/>
                      <a:pt x="168" y="23"/>
                      <a:pt x="177" y="25"/>
                    </a:cubicBezTo>
                    <a:cubicBezTo>
                      <a:pt x="186" y="27"/>
                      <a:pt x="187" y="32"/>
                      <a:pt x="187" y="32"/>
                    </a:cubicBezTo>
                    <a:cubicBezTo>
                      <a:pt x="187" y="32"/>
                      <a:pt x="172" y="39"/>
                      <a:pt x="152" y="41"/>
                    </a:cubicBezTo>
                    <a:cubicBezTo>
                      <a:pt x="132" y="44"/>
                      <a:pt x="106" y="45"/>
                      <a:pt x="72" y="45"/>
                    </a:cubicBezTo>
                    <a:cubicBezTo>
                      <a:pt x="43" y="45"/>
                      <a:pt x="19" y="44"/>
                      <a:pt x="0" y="42"/>
                    </a:cubicBezTo>
                    <a:cubicBezTo>
                      <a:pt x="5" y="36"/>
                      <a:pt x="5" y="36"/>
                      <a:pt x="5" y="36"/>
                    </a:cubicBezTo>
                    <a:cubicBezTo>
                      <a:pt x="16" y="37"/>
                      <a:pt x="27" y="38"/>
                      <a:pt x="39" y="38"/>
                    </a:cubicBezTo>
                    <a:cubicBezTo>
                      <a:pt x="52" y="39"/>
                      <a:pt x="63" y="39"/>
                      <a:pt x="75" y="39"/>
                    </a:cubicBezTo>
                    <a:cubicBezTo>
                      <a:pt x="95" y="39"/>
                      <a:pt x="111" y="38"/>
                      <a:pt x="122" y="37"/>
                    </a:cubicBezTo>
                    <a:cubicBezTo>
                      <a:pt x="134" y="36"/>
                      <a:pt x="142" y="31"/>
                      <a:pt x="142" y="31"/>
                    </a:cubicBezTo>
                    <a:cubicBezTo>
                      <a:pt x="142" y="31"/>
                      <a:pt x="140" y="27"/>
                      <a:pt x="130" y="26"/>
                    </a:cubicBezTo>
                    <a:cubicBezTo>
                      <a:pt x="120" y="25"/>
                      <a:pt x="103" y="25"/>
                      <a:pt x="78" y="25"/>
                    </a:cubicBezTo>
                    <a:cubicBezTo>
                      <a:pt x="71" y="25"/>
                      <a:pt x="63" y="25"/>
                      <a:pt x="56" y="25"/>
                    </a:cubicBezTo>
                    <a:cubicBezTo>
                      <a:pt x="60" y="19"/>
                      <a:pt x="60" y="19"/>
                      <a:pt x="60" y="19"/>
                    </a:cubicBezTo>
                    <a:cubicBezTo>
                      <a:pt x="68" y="19"/>
                      <a:pt x="76" y="19"/>
                      <a:pt x="84" y="19"/>
                    </a:cubicBezTo>
                    <a:cubicBezTo>
                      <a:pt x="126" y="19"/>
                      <a:pt x="153" y="12"/>
                      <a:pt x="153" y="12"/>
                    </a:cubicBezTo>
                    <a:cubicBezTo>
                      <a:pt x="153" y="12"/>
                      <a:pt x="152" y="9"/>
                      <a:pt x="145" y="8"/>
                    </a:cubicBezTo>
                    <a:cubicBezTo>
                      <a:pt x="139" y="7"/>
                      <a:pt x="128" y="6"/>
                      <a:pt x="114" y="6"/>
                    </a:cubicBezTo>
                    <a:cubicBezTo>
                      <a:pt x="104" y="6"/>
                      <a:pt x="94" y="6"/>
                      <a:pt x="85" y="7"/>
                    </a:cubicBezTo>
                    <a:cubicBezTo>
                      <a:pt x="75" y="7"/>
                      <a:pt x="63" y="8"/>
                      <a:pt x="50" y="9"/>
                    </a:cubicBezTo>
                    <a:cubicBezTo>
                      <a:pt x="33" y="5"/>
                      <a:pt x="33" y="5"/>
                      <a:pt x="33" y="5"/>
                    </a:cubicBezTo>
                    <a:cubicBezTo>
                      <a:pt x="59" y="2"/>
                      <a:pt x="89" y="0"/>
                      <a:pt x="121" y="0"/>
                    </a:cubicBezTo>
                    <a:cubicBezTo>
                      <a:pt x="147" y="0"/>
                      <a:pt x="167" y="1"/>
                      <a:pt x="180" y="3"/>
                    </a:cubicBezTo>
                    <a:cubicBezTo>
                      <a:pt x="194" y="5"/>
                      <a:pt x="196" y="11"/>
                      <a:pt x="196" y="1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4" name="Freeform 501"/>
              <p:cNvSpPr>
                <a:spLocks noEditPoints="1"/>
              </p:cNvSpPr>
              <p:nvPr/>
            </p:nvSpPr>
            <p:spPr bwMode="auto">
              <a:xfrm>
                <a:off x="-13719175" y="1238251"/>
                <a:ext cx="877888" cy="160338"/>
              </a:xfrm>
              <a:custGeom>
                <a:avLst/>
                <a:gdLst>
                  <a:gd name="T0" fmla="*/ 179 w 234"/>
                  <a:gd name="T1" fmla="*/ 18 h 43"/>
                  <a:gd name="T2" fmla="*/ 163 w 234"/>
                  <a:gd name="T3" fmla="*/ 25 h 43"/>
                  <a:gd name="T4" fmla="*/ 211 w 234"/>
                  <a:gd name="T5" fmla="*/ 25 h 43"/>
                  <a:gd name="T6" fmla="*/ 207 w 234"/>
                  <a:gd name="T7" fmla="*/ 30 h 43"/>
                  <a:gd name="T8" fmla="*/ 153 w 234"/>
                  <a:gd name="T9" fmla="*/ 30 h 43"/>
                  <a:gd name="T10" fmla="*/ 129 w 234"/>
                  <a:gd name="T11" fmla="*/ 43 h 43"/>
                  <a:gd name="T12" fmla="*/ 97 w 234"/>
                  <a:gd name="T13" fmla="*/ 43 h 43"/>
                  <a:gd name="T14" fmla="*/ 121 w 234"/>
                  <a:gd name="T15" fmla="*/ 30 h 43"/>
                  <a:gd name="T16" fmla="*/ 77 w 234"/>
                  <a:gd name="T17" fmla="*/ 30 h 43"/>
                  <a:gd name="T18" fmla="*/ 52 w 234"/>
                  <a:gd name="T19" fmla="*/ 43 h 43"/>
                  <a:gd name="T20" fmla="*/ 21 w 234"/>
                  <a:gd name="T21" fmla="*/ 43 h 43"/>
                  <a:gd name="T22" fmla="*/ 45 w 234"/>
                  <a:gd name="T23" fmla="*/ 30 h 43"/>
                  <a:gd name="T24" fmla="*/ 0 w 234"/>
                  <a:gd name="T25" fmla="*/ 30 h 43"/>
                  <a:gd name="T26" fmla="*/ 4 w 234"/>
                  <a:gd name="T27" fmla="*/ 25 h 43"/>
                  <a:gd name="T28" fmla="*/ 55 w 234"/>
                  <a:gd name="T29" fmla="*/ 25 h 43"/>
                  <a:gd name="T30" fmla="*/ 72 w 234"/>
                  <a:gd name="T31" fmla="*/ 18 h 43"/>
                  <a:gd name="T32" fmla="*/ 25 w 234"/>
                  <a:gd name="T33" fmla="*/ 18 h 43"/>
                  <a:gd name="T34" fmla="*/ 29 w 234"/>
                  <a:gd name="T35" fmla="*/ 13 h 43"/>
                  <a:gd name="T36" fmla="*/ 81 w 234"/>
                  <a:gd name="T37" fmla="*/ 13 h 43"/>
                  <a:gd name="T38" fmla="*/ 106 w 234"/>
                  <a:gd name="T39" fmla="*/ 0 h 43"/>
                  <a:gd name="T40" fmla="*/ 138 w 234"/>
                  <a:gd name="T41" fmla="*/ 0 h 43"/>
                  <a:gd name="T42" fmla="*/ 113 w 234"/>
                  <a:gd name="T43" fmla="*/ 13 h 43"/>
                  <a:gd name="T44" fmla="*/ 158 w 234"/>
                  <a:gd name="T45" fmla="*/ 13 h 43"/>
                  <a:gd name="T46" fmla="*/ 182 w 234"/>
                  <a:gd name="T47" fmla="*/ 0 h 43"/>
                  <a:gd name="T48" fmla="*/ 213 w 234"/>
                  <a:gd name="T49" fmla="*/ 0 h 43"/>
                  <a:gd name="T50" fmla="*/ 189 w 234"/>
                  <a:gd name="T51" fmla="*/ 13 h 43"/>
                  <a:gd name="T52" fmla="*/ 234 w 234"/>
                  <a:gd name="T53" fmla="*/ 13 h 43"/>
                  <a:gd name="T54" fmla="*/ 230 w 234"/>
                  <a:gd name="T55" fmla="*/ 18 h 43"/>
                  <a:gd name="T56" fmla="*/ 179 w 234"/>
                  <a:gd name="T57" fmla="*/ 18 h 43"/>
                  <a:gd name="T58" fmla="*/ 86 w 234"/>
                  <a:gd name="T59" fmla="*/ 25 h 43"/>
                  <a:gd name="T60" fmla="*/ 131 w 234"/>
                  <a:gd name="T61" fmla="*/ 25 h 43"/>
                  <a:gd name="T62" fmla="*/ 148 w 234"/>
                  <a:gd name="T63" fmla="*/ 18 h 43"/>
                  <a:gd name="T64" fmla="*/ 103 w 234"/>
                  <a:gd name="T65" fmla="*/ 18 h 43"/>
                  <a:gd name="T66" fmla="*/ 86 w 234"/>
                  <a:gd name="T67" fmla="*/ 25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34" h="43">
                    <a:moveTo>
                      <a:pt x="179" y="18"/>
                    </a:moveTo>
                    <a:cubicBezTo>
                      <a:pt x="163" y="25"/>
                      <a:pt x="163" y="25"/>
                      <a:pt x="163" y="25"/>
                    </a:cubicBezTo>
                    <a:cubicBezTo>
                      <a:pt x="179" y="25"/>
                      <a:pt x="195" y="25"/>
                      <a:pt x="211" y="25"/>
                    </a:cubicBezTo>
                    <a:cubicBezTo>
                      <a:pt x="207" y="30"/>
                      <a:pt x="207" y="30"/>
                      <a:pt x="207" y="30"/>
                    </a:cubicBezTo>
                    <a:cubicBezTo>
                      <a:pt x="189" y="30"/>
                      <a:pt x="171" y="30"/>
                      <a:pt x="153" y="30"/>
                    </a:cubicBezTo>
                    <a:cubicBezTo>
                      <a:pt x="145" y="35"/>
                      <a:pt x="137" y="39"/>
                      <a:pt x="129" y="43"/>
                    </a:cubicBezTo>
                    <a:cubicBezTo>
                      <a:pt x="118" y="43"/>
                      <a:pt x="107" y="43"/>
                      <a:pt x="97" y="43"/>
                    </a:cubicBezTo>
                    <a:cubicBezTo>
                      <a:pt x="105" y="39"/>
                      <a:pt x="113" y="35"/>
                      <a:pt x="121" y="30"/>
                    </a:cubicBezTo>
                    <a:cubicBezTo>
                      <a:pt x="106" y="30"/>
                      <a:pt x="92" y="30"/>
                      <a:pt x="77" y="30"/>
                    </a:cubicBezTo>
                    <a:cubicBezTo>
                      <a:pt x="69" y="35"/>
                      <a:pt x="60" y="39"/>
                      <a:pt x="52" y="43"/>
                    </a:cubicBezTo>
                    <a:cubicBezTo>
                      <a:pt x="42" y="43"/>
                      <a:pt x="31" y="43"/>
                      <a:pt x="21" y="43"/>
                    </a:cubicBezTo>
                    <a:cubicBezTo>
                      <a:pt x="29" y="39"/>
                      <a:pt x="37" y="35"/>
                      <a:pt x="45" y="30"/>
                    </a:cubicBezTo>
                    <a:cubicBezTo>
                      <a:pt x="30" y="30"/>
                      <a:pt x="15" y="30"/>
                      <a:pt x="0" y="30"/>
                    </a:cubicBezTo>
                    <a:cubicBezTo>
                      <a:pt x="4" y="25"/>
                      <a:pt x="4" y="25"/>
                      <a:pt x="4" y="25"/>
                    </a:cubicBezTo>
                    <a:cubicBezTo>
                      <a:pt x="21" y="25"/>
                      <a:pt x="38" y="25"/>
                      <a:pt x="55" y="25"/>
                    </a:cubicBezTo>
                    <a:cubicBezTo>
                      <a:pt x="72" y="18"/>
                      <a:pt x="72" y="18"/>
                      <a:pt x="72" y="18"/>
                    </a:cubicBezTo>
                    <a:cubicBezTo>
                      <a:pt x="56" y="18"/>
                      <a:pt x="41" y="18"/>
                      <a:pt x="25" y="18"/>
                    </a:cubicBezTo>
                    <a:cubicBezTo>
                      <a:pt x="29" y="13"/>
                      <a:pt x="29" y="13"/>
                      <a:pt x="29" y="13"/>
                    </a:cubicBezTo>
                    <a:cubicBezTo>
                      <a:pt x="47" y="13"/>
                      <a:pt x="64" y="13"/>
                      <a:pt x="81" y="13"/>
                    </a:cubicBezTo>
                    <a:cubicBezTo>
                      <a:pt x="89" y="9"/>
                      <a:pt x="98" y="4"/>
                      <a:pt x="106" y="0"/>
                    </a:cubicBezTo>
                    <a:cubicBezTo>
                      <a:pt x="116" y="0"/>
                      <a:pt x="127" y="0"/>
                      <a:pt x="138" y="0"/>
                    </a:cubicBezTo>
                    <a:cubicBezTo>
                      <a:pt x="129" y="4"/>
                      <a:pt x="121" y="9"/>
                      <a:pt x="113" y="13"/>
                    </a:cubicBezTo>
                    <a:cubicBezTo>
                      <a:pt x="128" y="13"/>
                      <a:pt x="143" y="13"/>
                      <a:pt x="158" y="13"/>
                    </a:cubicBezTo>
                    <a:cubicBezTo>
                      <a:pt x="166" y="9"/>
                      <a:pt x="174" y="4"/>
                      <a:pt x="182" y="0"/>
                    </a:cubicBezTo>
                    <a:cubicBezTo>
                      <a:pt x="193" y="0"/>
                      <a:pt x="203" y="0"/>
                      <a:pt x="213" y="0"/>
                    </a:cubicBezTo>
                    <a:cubicBezTo>
                      <a:pt x="205" y="4"/>
                      <a:pt x="197" y="9"/>
                      <a:pt x="189" y="13"/>
                    </a:cubicBezTo>
                    <a:cubicBezTo>
                      <a:pt x="204" y="13"/>
                      <a:pt x="219" y="13"/>
                      <a:pt x="234" y="13"/>
                    </a:cubicBezTo>
                    <a:cubicBezTo>
                      <a:pt x="230" y="18"/>
                      <a:pt x="230" y="18"/>
                      <a:pt x="230" y="18"/>
                    </a:cubicBezTo>
                    <a:cubicBezTo>
                      <a:pt x="213" y="18"/>
                      <a:pt x="196" y="18"/>
                      <a:pt x="179" y="18"/>
                    </a:cubicBezTo>
                    <a:close/>
                    <a:moveTo>
                      <a:pt x="86" y="25"/>
                    </a:moveTo>
                    <a:cubicBezTo>
                      <a:pt x="101" y="25"/>
                      <a:pt x="116" y="25"/>
                      <a:pt x="131" y="25"/>
                    </a:cubicBezTo>
                    <a:cubicBezTo>
                      <a:pt x="148" y="18"/>
                      <a:pt x="148" y="18"/>
                      <a:pt x="148" y="18"/>
                    </a:cubicBezTo>
                    <a:cubicBezTo>
                      <a:pt x="133" y="18"/>
                      <a:pt x="118" y="18"/>
                      <a:pt x="103" y="18"/>
                    </a:cubicBezTo>
                    <a:lnTo>
                      <a:pt x="86" y="2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5" name="Freeform 502"/>
              <p:cNvSpPr>
                <a:spLocks noEditPoints="1"/>
              </p:cNvSpPr>
              <p:nvPr/>
            </p:nvSpPr>
            <p:spPr bwMode="auto">
              <a:xfrm>
                <a:off x="-8840788" y="1538288"/>
                <a:ext cx="754063" cy="161925"/>
              </a:xfrm>
              <a:custGeom>
                <a:avLst/>
                <a:gdLst>
                  <a:gd name="T0" fmla="*/ 198 w 201"/>
                  <a:gd name="T1" fmla="*/ 34 h 43"/>
                  <a:gd name="T2" fmla="*/ 162 w 201"/>
                  <a:gd name="T3" fmla="*/ 34 h 43"/>
                  <a:gd name="T4" fmla="*/ 156 w 201"/>
                  <a:gd name="T5" fmla="*/ 43 h 43"/>
                  <a:gd name="T6" fmla="*/ 115 w 201"/>
                  <a:gd name="T7" fmla="*/ 43 h 43"/>
                  <a:gd name="T8" fmla="*/ 121 w 201"/>
                  <a:gd name="T9" fmla="*/ 34 h 43"/>
                  <a:gd name="T10" fmla="*/ 0 w 201"/>
                  <a:gd name="T11" fmla="*/ 34 h 43"/>
                  <a:gd name="T12" fmla="*/ 3 w 201"/>
                  <a:gd name="T13" fmla="*/ 28 h 43"/>
                  <a:gd name="T14" fmla="*/ 141 w 201"/>
                  <a:gd name="T15" fmla="*/ 0 h 43"/>
                  <a:gd name="T16" fmla="*/ 183 w 201"/>
                  <a:gd name="T17" fmla="*/ 0 h 43"/>
                  <a:gd name="T18" fmla="*/ 166 w 201"/>
                  <a:gd name="T19" fmla="*/ 28 h 43"/>
                  <a:gd name="T20" fmla="*/ 201 w 201"/>
                  <a:gd name="T21" fmla="*/ 28 h 43"/>
                  <a:gd name="T22" fmla="*/ 198 w 201"/>
                  <a:gd name="T23" fmla="*/ 34 h 43"/>
                  <a:gd name="T24" fmla="*/ 124 w 201"/>
                  <a:gd name="T25" fmla="*/ 28 h 43"/>
                  <a:gd name="T26" fmla="*/ 131 w 201"/>
                  <a:gd name="T27" fmla="*/ 17 h 43"/>
                  <a:gd name="T28" fmla="*/ 139 w 201"/>
                  <a:gd name="T29" fmla="*/ 8 h 43"/>
                  <a:gd name="T30" fmla="*/ 137 w 201"/>
                  <a:gd name="T31" fmla="*/ 8 h 43"/>
                  <a:gd name="T32" fmla="*/ 118 w 201"/>
                  <a:gd name="T33" fmla="*/ 12 h 43"/>
                  <a:gd name="T34" fmla="*/ 43 w 201"/>
                  <a:gd name="T35" fmla="*/ 28 h 43"/>
                  <a:gd name="T36" fmla="*/ 124 w 201"/>
                  <a:gd name="T37" fmla="*/ 28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01" h="43">
                    <a:moveTo>
                      <a:pt x="198" y="34"/>
                    </a:moveTo>
                    <a:cubicBezTo>
                      <a:pt x="186" y="34"/>
                      <a:pt x="174" y="34"/>
                      <a:pt x="162" y="34"/>
                    </a:cubicBezTo>
                    <a:cubicBezTo>
                      <a:pt x="156" y="43"/>
                      <a:pt x="156" y="43"/>
                      <a:pt x="156" y="43"/>
                    </a:cubicBezTo>
                    <a:cubicBezTo>
                      <a:pt x="143" y="43"/>
                      <a:pt x="129" y="43"/>
                      <a:pt x="115" y="43"/>
                    </a:cubicBezTo>
                    <a:cubicBezTo>
                      <a:pt x="121" y="34"/>
                      <a:pt x="121" y="34"/>
                      <a:pt x="121" y="34"/>
                    </a:cubicBezTo>
                    <a:cubicBezTo>
                      <a:pt x="80" y="34"/>
                      <a:pt x="40" y="34"/>
                      <a:pt x="0" y="34"/>
                    </a:cubicBezTo>
                    <a:cubicBezTo>
                      <a:pt x="3" y="28"/>
                      <a:pt x="3" y="28"/>
                      <a:pt x="3" y="28"/>
                    </a:cubicBezTo>
                    <a:cubicBezTo>
                      <a:pt x="49" y="19"/>
                      <a:pt x="96" y="9"/>
                      <a:pt x="141" y="0"/>
                    </a:cubicBezTo>
                    <a:cubicBezTo>
                      <a:pt x="155" y="0"/>
                      <a:pt x="169" y="0"/>
                      <a:pt x="183" y="0"/>
                    </a:cubicBezTo>
                    <a:cubicBezTo>
                      <a:pt x="177" y="9"/>
                      <a:pt x="171" y="18"/>
                      <a:pt x="166" y="28"/>
                    </a:cubicBezTo>
                    <a:cubicBezTo>
                      <a:pt x="178" y="28"/>
                      <a:pt x="189" y="28"/>
                      <a:pt x="201" y="28"/>
                    </a:cubicBezTo>
                    <a:lnTo>
                      <a:pt x="198" y="34"/>
                    </a:lnTo>
                    <a:close/>
                    <a:moveTo>
                      <a:pt x="124" y="28"/>
                    </a:moveTo>
                    <a:cubicBezTo>
                      <a:pt x="131" y="17"/>
                      <a:pt x="131" y="17"/>
                      <a:pt x="131" y="17"/>
                    </a:cubicBezTo>
                    <a:cubicBezTo>
                      <a:pt x="139" y="8"/>
                      <a:pt x="139" y="8"/>
                      <a:pt x="139" y="8"/>
                    </a:cubicBezTo>
                    <a:cubicBezTo>
                      <a:pt x="137" y="8"/>
                      <a:pt x="137" y="8"/>
                      <a:pt x="137" y="8"/>
                    </a:cubicBezTo>
                    <a:cubicBezTo>
                      <a:pt x="137" y="8"/>
                      <a:pt x="127" y="11"/>
                      <a:pt x="118" y="12"/>
                    </a:cubicBezTo>
                    <a:cubicBezTo>
                      <a:pt x="93" y="17"/>
                      <a:pt x="68" y="23"/>
                      <a:pt x="43" y="28"/>
                    </a:cubicBezTo>
                    <a:cubicBezTo>
                      <a:pt x="70" y="28"/>
                      <a:pt x="97" y="28"/>
                      <a:pt x="124" y="2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6" name="Freeform 503"/>
              <p:cNvSpPr>
                <a:spLocks noEditPoints="1"/>
              </p:cNvSpPr>
              <p:nvPr/>
            </p:nvSpPr>
            <p:spPr bwMode="auto">
              <a:xfrm>
                <a:off x="-8615363" y="1230313"/>
                <a:ext cx="698500" cy="179388"/>
              </a:xfrm>
              <a:custGeom>
                <a:avLst/>
                <a:gdLst>
                  <a:gd name="T0" fmla="*/ 176 w 186"/>
                  <a:gd name="T1" fmla="*/ 31 h 48"/>
                  <a:gd name="T2" fmla="*/ 153 w 186"/>
                  <a:gd name="T3" fmla="*/ 39 h 48"/>
                  <a:gd name="T4" fmla="*/ 96 w 186"/>
                  <a:gd name="T5" fmla="*/ 42 h 48"/>
                  <a:gd name="T6" fmla="*/ 92 w 186"/>
                  <a:gd name="T7" fmla="*/ 48 h 48"/>
                  <a:gd name="T8" fmla="*/ 68 w 186"/>
                  <a:gd name="T9" fmla="*/ 48 h 48"/>
                  <a:gd name="T10" fmla="*/ 72 w 186"/>
                  <a:gd name="T11" fmla="*/ 42 h 48"/>
                  <a:gd name="T12" fmla="*/ 0 w 186"/>
                  <a:gd name="T13" fmla="*/ 40 h 48"/>
                  <a:gd name="T14" fmla="*/ 4 w 186"/>
                  <a:gd name="T15" fmla="*/ 34 h 48"/>
                  <a:gd name="T16" fmla="*/ 39 w 186"/>
                  <a:gd name="T17" fmla="*/ 36 h 48"/>
                  <a:gd name="T18" fmla="*/ 75 w 186"/>
                  <a:gd name="T19" fmla="*/ 37 h 48"/>
                  <a:gd name="T20" fmla="*/ 82 w 186"/>
                  <a:gd name="T21" fmla="*/ 26 h 48"/>
                  <a:gd name="T22" fmla="*/ 68 w 186"/>
                  <a:gd name="T23" fmla="*/ 25 h 48"/>
                  <a:gd name="T24" fmla="*/ 28 w 186"/>
                  <a:gd name="T25" fmla="*/ 21 h 48"/>
                  <a:gd name="T26" fmla="*/ 18 w 186"/>
                  <a:gd name="T27" fmla="*/ 14 h 48"/>
                  <a:gd name="T28" fmla="*/ 41 w 186"/>
                  <a:gd name="T29" fmla="*/ 8 h 48"/>
                  <a:gd name="T30" fmla="*/ 95 w 186"/>
                  <a:gd name="T31" fmla="*/ 5 h 48"/>
                  <a:gd name="T32" fmla="*/ 98 w 186"/>
                  <a:gd name="T33" fmla="*/ 0 h 48"/>
                  <a:gd name="T34" fmla="*/ 122 w 186"/>
                  <a:gd name="T35" fmla="*/ 0 h 48"/>
                  <a:gd name="T36" fmla="*/ 119 w 186"/>
                  <a:gd name="T37" fmla="*/ 5 h 48"/>
                  <a:gd name="T38" fmla="*/ 186 w 186"/>
                  <a:gd name="T39" fmla="*/ 7 h 48"/>
                  <a:gd name="T40" fmla="*/ 170 w 186"/>
                  <a:gd name="T41" fmla="*/ 12 h 48"/>
                  <a:gd name="T42" fmla="*/ 115 w 186"/>
                  <a:gd name="T43" fmla="*/ 10 h 48"/>
                  <a:gd name="T44" fmla="*/ 109 w 186"/>
                  <a:gd name="T45" fmla="*/ 21 h 48"/>
                  <a:gd name="T46" fmla="*/ 122 w 186"/>
                  <a:gd name="T47" fmla="*/ 21 h 48"/>
                  <a:gd name="T48" fmla="*/ 166 w 186"/>
                  <a:gd name="T49" fmla="*/ 26 h 48"/>
                  <a:gd name="T50" fmla="*/ 176 w 186"/>
                  <a:gd name="T51" fmla="*/ 31 h 48"/>
                  <a:gd name="T52" fmla="*/ 60 w 186"/>
                  <a:gd name="T53" fmla="*/ 14 h 48"/>
                  <a:gd name="T54" fmla="*/ 65 w 186"/>
                  <a:gd name="T55" fmla="*/ 17 h 48"/>
                  <a:gd name="T56" fmla="*/ 86 w 186"/>
                  <a:gd name="T57" fmla="*/ 19 h 48"/>
                  <a:gd name="T58" fmla="*/ 92 w 186"/>
                  <a:gd name="T59" fmla="*/ 10 h 48"/>
                  <a:gd name="T60" fmla="*/ 69 w 186"/>
                  <a:gd name="T61" fmla="*/ 11 h 48"/>
                  <a:gd name="T62" fmla="*/ 60 w 186"/>
                  <a:gd name="T63" fmla="*/ 14 h 48"/>
                  <a:gd name="T64" fmla="*/ 133 w 186"/>
                  <a:gd name="T65" fmla="*/ 32 h 48"/>
                  <a:gd name="T66" fmla="*/ 128 w 186"/>
                  <a:gd name="T67" fmla="*/ 29 h 48"/>
                  <a:gd name="T68" fmla="*/ 105 w 186"/>
                  <a:gd name="T69" fmla="*/ 27 h 48"/>
                  <a:gd name="T70" fmla="*/ 99 w 186"/>
                  <a:gd name="T71" fmla="*/ 36 h 48"/>
                  <a:gd name="T72" fmla="*/ 133 w 186"/>
                  <a:gd name="T73" fmla="*/ 32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86" h="48">
                    <a:moveTo>
                      <a:pt x="176" y="31"/>
                    </a:moveTo>
                    <a:cubicBezTo>
                      <a:pt x="176" y="31"/>
                      <a:pt x="167" y="37"/>
                      <a:pt x="153" y="39"/>
                    </a:cubicBezTo>
                    <a:cubicBezTo>
                      <a:pt x="139" y="40"/>
                      <a:pt x="120" y="41"/>
                      <a:pt x="96" y="42"/>
                    </a:cubicBezTo>
                    <a:cubicBezTo>
                      <a:pt x="92" y="48"/>
                      <a:pt x="92" y="48"/>
                      <a:pt x="92" y="48"/>
                    </a:cubicBezTo>
                    <a:cubicBezTo>
                      <a:pt x="84" y="48"/>
                      <a:pt x="76" y="48"/>
                      <a:pt x="68" y="48"/>
                    </a:cubicBezTo>
                    <a:cubicBezTo>
                      <a:pt x="72" y="42"/>
                      <a:pt x="72" y="42"/>
                      <a:pt x="72" y="42"/>
                    </a:cubicBezTo>
                    <a:cubicBezTo>
                      <a:pt x="43" y="42"/>
                      <a:pt x="19" y="41"/>
                      <a:pt x="0" y="40"/>
                    </a:cubicBezTo>
                    <a:cubicBezTo>
                      <a:pt x="4" y="34"/>
                      <a:pt x="4" y="34"/>
                      <a:pt x="4" y="34"/>
                    </a:cubicBezTo>
                    <a:cubicBezTo>
                      <a:pt x="14" y="35"/>
                      <a:pt x="26" y="35"/>
                      <a:pt x="39" y="36"/>
                    </a:cubicBezTo>
                    <a:cubicBezTo>
                      <a:pt x="53" y="36"/>
                      <a:pt x="65" y="36"/>
                      <a:pt x="75" y="37"/>
                    </a:cubicBezTo>
                    <a:cubicBezTo>
                      <a:pt x="82" y="26"/>
                      <a:pt x="82" y="26"/>
                      <a:pt x="82" y="26"/>
                    </a:cubicBezTo>
                    <a:cubicBezTo>
                      <a:pt x="68" y="25"/>
                      <a:pt x="68" y="25"/>
                      <a:pt x="68" y="25"/>
                    </a:cubicBezTo>
                    <a:cubicBezTo>
                      <a:pt x="49" y="24"/>
                      <a:pt x="36" y="22"/>
                      <a:pt x="28" y="21"/>
                    </a:cubicBezTo>
                    <a:cubicBezTo>
                      <a:pt x="20" y="19"/>
                      <a:pt x="18" y="14"/>
                      <a:pt x="18" y="14"/>
                    </a:cubicBezTo>
                    <a:cubicBezTo>
                      <a:pt x="18" y="14"/>
                      <a:pt x="28" y="9"/>
                      <a:pt x="41" y="8"/>
                    </a:cubicBezTo>
                    <a:cubicBezTo>
                      <a:pt x="55" y="6"/>
                      <a:pt x="73" y="5"/>
                      <a:pt x="95" y="5"/>
                    </a:cubicBezTo>
                    <a:cubicBezTo>
                      <a:pt x="98" y="0"/>
                      <a:pt x="98" y="0"/>
                      <a:pt x="98" y="0"/>
                    </a:cubicBezTo>
                    <a:cubicBezTo>
                      <a:pt x="106" y="0"/>
                      <a:pt x="114" y="0"/>
                      <a:pt x="122" y="0"/>
                    </a:cubicBezTo>
                    <a:cubicBezTo>
                      <a:pt x="119" y="5"/>
                      <a:pt x="119" y="5"/>
                      <a:pt x="119" y="5"/>
                    </a:cubicBezTo>
                    <a:cubicBezTo>
                      <a:pt x="143" y="5"/>
                      <a:pt x="165" y="5"/>
                      <a:pt x="186" y="7"/>
                    </a:cubicBezTo>
                    <a:cubicBezTo>
                      <a:pt x="170" y="12"/>
                      <a:pt x="170" y="12"/>
                      <a:pt x="170" y="12"/>
                    </a:cubicBezTo>
                    <a:cubicBezTo>
                      <a:pt x="152" y="11"/>
                      <a:pt x="134" y="10"/>
                      <a:pt x="115" y="10"/>
                    </a:cubicBezTo>
                    <a:cubicBezTo>
                      <a:pt x="109" y="21"/>
                      <a:pt x="109" y="21"/>
                      <a:pt x="109" y="21"/>
                    </a:cubicBezTo>
                    <a:cubicBezTo>
                      <a:pt x="122" y="21"/>
                      <a:pt x="122" y="21"/>
                      <a:pt x="122" y="21"/>
                    </a:cubicBezTo>
                    <a:cubicBezTo>
                      <a:pt x="144" y="23"/>
                      <a:pt x="159" y="24"/>
                      <a:pt x="166" y="26"/>
                    </a:cubicBezTo>
                    <a:cubicBezTo>
                      <a:pt x="174" y="27"/>
                      <a:pt x="176" y="31"/>
                      <a:pt x="176" y="31"/>
                    </a:cubicBezTo>
                    <a:close/>
                    <a:moveTo>
                      <a:pt x="60" y="14"/>
                    </a:moveTo>
                    <a:cubicBezTo>
                      <a:pt x="65" y="17"/>
                      <a:pt x="65" y="17"/>
                      <a:pt x="65" y="17"/>
                    </a:cubicBezTo>
                    <a:cubicBezTo>
                      <a:pt x="65" y="17"/>
                      <a:pt x="76" y="18"/>
                      <a:pt x="86" y="19"/>
                    </a:cubicBezTo>
                    <a:cubicBezTo>
                      <a:pt x="92" y="10"/>
                      <a:pt x="92" y="10"/>
                      <a:pt x="92" y="10"/>
                    </a:cubicBezTo>
                    <a:cubicBezTo>
                      <a:pt x="82" y="10"/>
                      <a:pt x="69" y="11"/>
                      <a:pt x="69" y="11"/>
                    </a:cubicBezTo>
                    <a:lnTo>
                      <a:pt x="60" y="14"/>
                    </a:lnTo>
                    <a:close/>
                    <a:moveTo>
                      <a:pt x="133" y="32"/>
                    </a:moveTo>
                    <a:cubicBezTo>
                      <a:pt x="128" y="29"/>
                      <a:pt x="128" y="29"/>
                      <a:pt x="128" y="29"/>
                    </a:cubicBezTo>
                    <a:cubicBezTo>
                      <a:pt x="128" y="29"/>
                      <a:pt x="116" y="28"/>
                      <a:pt x="105" y="27"/>
                    </a:cubicBezTo>
                    <a:cubicBezTo>
                      <a:pt x="99" y="36"/>
                      <a:pt x="99" y="36"/>
                      <a:pt x="99" y="36"/>
                    </a:cubicBezTo>
                    <a:cubicBezTo>
                      <a:pt x="121" y="36"/>
                      <a:pt x="133" y="32"/>
                      <a:pt x="133" y="3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7" name="Freeform 504"/>
              <p:cNvSpPr>
                <a:spLocks/>
              </p:cNvSpPr>
              <p:nvPr/>
            </p:nvSpPr>
            <p:spPr bwMode="auto">
              <a:xfrm>
                <a:off x="-3506788" y="1538288"/>
                <a:ext cx="663575" cy="165100"/>
              </a:xfrm>
              <a:custGeom>
                <a:avLst/>
                <a:gdLst>
                  <a:gd name="T0" fmla="*/ 95 w 177"/>
                  <a:gd name="T1" fmla="*/ 16 h 44"/>
                  <a:gd name="T2" fmla="*/ 157 w 177"/>
                  <a:gd name="T3" fmla="*/ 19 h 44"/>
                  <a:gd name="T4" fmla="*/ 177 w 177"/>
                  <a:gd name="T5" fmla="*/ 29 h 44"/>
                  <a:gd name="T6" fmla="*/ 146 w 177"/>
                  <a:gd name="T7" fmla="*/ 40 h 44"/>
                  <a:gd name="T8" fmla="*/ 69 w 177"/>
                  <a:gd name="T9" fmla="*/ 44 h 44"/>
                  <a:gd name="T10" fmla="*/ 0 w 177"/>
                  <a:gd name="T11" fmla="*/ 41 h 44"/>
                  <a:gd name="T12" fmla="*/ 3 w 177"/>
                  <a:gd name="T13" fmla="*/ 35 h 44"/>
                  <a:gd name="T14" fmla="*/ 35 w 177"/>
                  <a:gd name="T15" fmla="*/ 37 h 44"/>
                  <a:gd name="T16" fmla="*/ 70 w 177"/>
                  <a:gd name="T17" fmla="*/ 38 h 44"/>
                  <a:gd name="T18" fmla="*/ 115 w 177"/>
                  <a:gd name="T19" fmla="*/ 36 h 44"/>
                  <a:gd name="T20" fmla="*/ 133 w 177"/>
                  <a:gd name="T21" fmla="*/ 30 h 44"/>
                  <a:gd name="T22" fmla="*/ 75 w 177"/>
                  <a:gd name="T23" fmla="*/ 22 h 44"/>
                  <a:gd name="T24" fmla="*/ 54 w 177"/>
                  <a:gd name="T25" fmla="*/ 22 h 44"/>
                  <a:gd name="T26" fmla="*/ 32 w 177"/>
                  <a:gd name="T27" fmla="*/ 23 h 44"/>
                  <a:gd name="T28" fmla="*/ 14 w 177"/>
                  <a:gd name="T29" fmla="*/ 21 h 44"/>
                  <a:gd name="T30" fmla="*/ 32 w 177"/>
                  <a:gd name="T31" fmla="*/ 0 h 44"/>
                  <a:gd name="T32" fmla="*/ 169 w 177"/>
                  <a:gd name="T33" fmla="*/ 0 h 44"/>
                  <a:gd name="T34" fmla="*/ 167 w 177"/>
                  <a:gd name="T35" fmla="*/ 6 h 44"/>
                  <a:gd name="T36" fmla="*/ 67 w 177"/>
                  <a:gd name="T37" fmla="*/ 6 h 44"/>
                  <a:gd name="T38" fmla="*/ 57 w 177"/>
                  <a:gd name="T39" fmla="*/ 17 h 44"/>
                  <a:gd name="T40" fmla="*/ 73 w 177"/>
                  <a:gd name="T41" fmla="*/ 16 h 44"/>
                  <a:gd name="T42" fmla="*/ 95 w 177"/>
                  <a:gd name="T43" fmla="*/ 16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77" h="44">
                    <a:moveTo>
                      <a:pt x="95" y="16"/>
                    </a:moveTo>
                    <a:cubicBezTo>
                      <a:pt x="122" y="16"/>
                      <a:pt x="142" y="17"/>
                      <a:pt x="157" y="19"/>
                    </a:cubicBezTo>
                    <a:cubicBezTo>
                      <a:pt x="172" y="22"/>
                      <a:pt x="177" y="29"/>
                      <a:pt x="177" y="29"/>
                    </a:cubicBezTo>
                    <a:cubicBezTo>
                      <a:pt x="177" y="29"/>
                      <a:pt x="165" y="37"/>
                      <a:pt x="146" y="40"/>
                    </a:cubicBezTo>
                    <a:cubicBezTo>
                      <a:pt x="127" y="42"/>
                      <a:pt x="102" y="44"/>
                      <a:pt x="69" y="44"/>
                    </a:cubicBezTo>
                    <a:cubicBezTo>
                      <a:pt x="39" y="44"/>
                      <a:pt x="16" y="43"/>
                      <a:pt x="0" y="41"/>
                    </a:cubicBezTo>
                    <a:cubicBezTo>
                      <a:pt x="3" y="35"/>
                      <a:pt x="3" y="35"/>
                      <a:pt x="3" y="35"/>
                    </a:cubicBezTo>
                    <a:cubicBezTo>
                      <a:pt x="12" y="36"/>
                      <a:pt x="23" y="37"/>
                      <a:pt x="35" y="37"/>
                    </a:cubicBezTo>
                    <a:cubicBezTo>
                      <a:pt x="48" y="38"/>
                      <a:pt x="60" y="38"/>
                      <a:pt x="70" y="38"/>
                    </a:cubicBezTo>
                    <a:cubicBezTo>
                      <a:pt x="90" y="38"/>
                      <a:pt x="105" y="37"/>
                      <a:pt x="115" y="36"/>
                    </a:cubicBezTo>
                    <a:cubicBezTo>
                      <a:pt x="126" y="34"/>
                      <a:pt x="133" y="30"/>
                      <a:pt x="133" y="30"/>
                    </a:cubicBezTo>
                    <a:cubicBezTo>
                      <a:pt x="133" y="30"/>
                      <a:pt x="116" y="22"/>
                      <a:pt x="75" y="22"/>
                    </a:cubicBezTo>
                    <a:cubicBezTo>
                      <a:pt x="75" y="22"/>
                      <a:pt x="63" y="22"/>
                      <a:pt x="54" y="22"/>
                    </a:cubicBezTo>
                    <a:cubicBezTo>
                      <a:pt x="46" y="22"/>
                      <a:pt x="38" y="23"/>
                      <a:pt x="32" y="23"/>
                    </a:cubicBezTo>
                    <a:cubicBezTo>
                      <a:pt x="26" y="22"/>
                      <a:pt x="20" y="22"/>
                      <a:pt x="14" y="21"/>
                    </a:cubicBezTo>
                    <a:cubicBezTo>
                      <a:pt x="20" y="14"/>
                      <a:pt x="26" y="7"/>
                      <a:pt x="32" y="0"/>
                    </a:cubicBezTo>
                    <a:cubicBezTo>
                      <a:pt x="78" y="0"/>
                      <a:pt x="124" y="0"/>
                      <a:pt x="169" y="0"/>
                    </a:cubicBezTo>
                    <a:cubicBezTo>
                      <a:pt x="167" y="6"/>
                      <a:pt x="167" y="6"/>
                      <a:pt x="167" y="6"/>
                    </a:cubicBezTo>
                    <a:cubicBezTo>
                      <a:pt x="134" y="6"/>
                      <a:pt x="100" y="6"/>
                      <a:pt x="67" y="6"/>
                    </a:cubicBezTo>
                    <a:cubicBezTo>
                      <a:pt x="57" y="17"/>
                      <a:pt x="57" y="17"/>
                      <a:pt x="57" y="17"/>
                    </a:cubicBezTo>
                    <a:cubicBezTo>
                      <a:pt x="57" y="17"/>
                      <a:pt x="67" y="17"/>
                      <a:pt x="73" y="16"/>
                    </a:cubicBezTo>
                    <a:cubicBezTo>
                      <a:pt x="79" y="16"/>
                      <a:pt x="86" y="16"/>
                      <a:pt x="95" y="1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8" name="Freeform 505"/>
              <p:cNvSpPr>
                <a:spLocks noEditPoints="1"/>
              </p:cNvSpPr>
              <p:nvPr/>
            </p:nvSpPr>
            <p:spPr bwMode="auto">
              <a:xfrm>
                <a:off x="-3562350" y="1238251"/>
                <a:ext cx="1041400" cy="160338"/>
              </a:xfrm>
              <a:custGeom>
                <a:avLst/>
                <a:gdLst>
                  <a:gd name="T0" fmla="*/ 115 w 278"/>
                  <a:gd name="T1" fmla="*/ 13 h 43"/>
                  <a:gd name="T2" fmla="*/ 96 w 278"/>
                  <a:gd name="T3" fmla="*/ 23 h 43"/>
                  <a:gd name="T4" fmla="*/ 52 w 278"/>
                  <a:gd name="T5" fmla="*/ 26 h 43"/>
                  <a:gd name="T6" fmla="*/ 11 w 278"/>
                  <a:gd name="T7" fmla="*/ 23 h 43"/>
                  <a:gd name="T8" fmla="*/ 0 w 278"/>
                  <a:gd name="T9" fmla="*/ 13 h 43"/>
                  <a:gd name="T10" fmla="*/ 62 w 278"/>
                  <a:gd name="T11" fmla="*/ 0 h 43"/>
                  <a:gd name="T12" fmla="*/ 104 w 278"/>
                  <a:gd name="T13" fmla="*/ 3 h 43"/>
                  <a:gd name="T14" fmla="*/ 115 w 278"/>
                  <a:gd name="T15" fmla="*/ 13 h 43"/>
                  <a:gd name="T16" fmla="*/ 35 w 278"/>
                  <a:gd name="T17" fmla="*/ 13 h 43"/>
                  <a:gd name="T18" fmla="*/ 37 w 278"/>
                  <a:gd name="T19" fmla="*/ 19 h 43"/>
                  <a:gd name="T20" fmla="*/ 53 w 278"/>
                  <a:gd name="T21" fmla="*/ 22 h 43"/>
                  <a:gd name="T22" fmla="*/ 80 w 278"/>
                  <a:gd name="T23" fmla="*/ 13 h 43"/>
                  <a:gd name="T24" fmla="*/ 60 w 278"/>
                  <a:gd name="T25" fmla="*/ 4 h 43"/>
                  <a:gd name="T26" fmla="*/ 43 w 278"/>
                  <a:gd name="T27" fmla="*/ 7 h 43"/>
                  <a:gd name="T28" fmla="*/ 35 w 278"/>
                  <a:gd name="T29" fmla="*/ 13 h 43"/>
                  <a:gd name="T30" fmla="*/ 236 w 278"/>
                  <a:gd name="T31" fmla="*/ 0 h 43"/>
                  <a:gd name="T32" fmla="*/ 75 w 278"/>
                  <a:gd name="T33" fmla="*/ 43 h 43"/>
                  <a:gd name="T34" fmla="*/ 40 w 278"/>
                  <a:gd name="T35" fmla="*/ 43 h 43"/>
                  <a:gd name="T36" fmla="*/ 202 w 278"/>
                  <a:gd name="T37" fmla="*/ 0 h 43"/>
                  <a:gd name="T38" fmla="*/ 236 w 278"/>
                  <a:gd name="T39" fmla="*/ 0 h 43"/>
                  <a:gd name="T40" fmla="*/ 278 w 278"/>
                  <a:gd name="T41" fmla="*/ 30 h 43"/>
                  <a:gd name="T42" fmla="*/ 260 w 278"/>
                  <a:gd name="T43" fmla="*/ 40 h 43"/>
                  <a:gd name="T44" fmla="*/ 215 w 278"/>
                  <a:gd name="T45" fmla="*/ 43 h 43"/>
                  <a:gd name="T46" fmla="*/ 174 w 278"/>
                  <a:gd name="T47" fmla="*/ 40 h 43"/>
                  <a:gd name="T48" fmla="*/ 163 w 278"/>
                  <a:gd name="T49" fmla="*/ 30 h 43"/>
                  <a:gd name="T50" fmla="*/ 225 w 278"/>
                  <a:gd name="T51" fmla="*/ 17 h 43"/>
                  <a:gd name="T52" fmla="*/ 267 w 278"/>
                  <a:gd name="T53" fmla="*/ 20 h 43"/>
                  <a:gd name="T54" fmla="*/ 278 w 278"/>
                  <a:gd name="T55" fmla="*/ 30 h 43"/>
                  <a:gd name="T56" fmla="*/ 198 w 278"/>
                  <a:gd name="T57" fmla="*/ 30 h 43"/>
                  <a:gd name="T58" fmla="*/ 201 w 278"/>
                  <a:gd name="T59" fmla="*/ 36 h 43"/>
                  <a:gd name="T60" fmla="*/ 217 w 278"/>
                  <a:gd name="T61" fmla="*/ 39 h 43"/>
                  <a:gd name="T62" fmla="*/ 244 w 278"/>
                  <a:gd name="T63" fmla="*/ 30 h 43"/>
                  <a:gd name="T64" fmla="*/ 224 w 278"/>
                  <a:gd name="T65" fmla="*/ 22 h 43"/>
                  <a:gd name="T66" fmla="*/ 206 w 278"/>
                  <a:gd name="T67" fmla="*/ 24 h 43"/>
                  <a:gd name="T68" fmla="*/ 198 w 278"/>
                  <a:gd name="T69" fmla="*/ 3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78" h="43">
                    <a:moveTo>
                      <a:pt x="115" y="13"/>
                    </a:moveTo>
                    <a:cubicBezTo>
                      <a:pt x="115" y="13"/>
                      <a:pt x="107" y="21"/>
                      <a:pt x="96" y="23"/>
                    </a:cubicBezTo>
                    <a:cubicBezTo>
                      <a:pt x="86" y="25"/>
                      <a:pt x="70" y="26"/>
                      <a:pt x="52" y="26"/>
                    </a:cubicBezTo>
                    <a:cubicBezTo>
                      <a:pt x="33" y="26"/>
                      <a:pt x="20" y="25"/>
                      <a:pt x="11" y="23"/>
                    </a:cubicBezTo>
                    <a:cubicBezTo>
                      <a:pt x="2" y="20"/>
                      <a:pt x="0" y="13"/>
                      <a:pt x="0" y="13"/>
                    </a:cubicBezTo>
                    <a:cubicBezTo>
                      <a:pt x="4" y="4"/>
                      <a:pt x="24" y="0"/>
                      <a:pt x="62" y="0"/>
                    </a:cubicBezTo>
                    <a:cubicBezTo>
                      <a:pt x="81" y="0"/>
                      <a:pt x="95" y="1"/>
                      <a:pt x="104" y="3"/>
                    </a:cubicBezTo>
                    <a:cubicBezTo>
                      <a:pt x="113" y="5"/>
                      <a:pt x="115" y="13"/>
                      <a:pt x="115" y="13"/>
                    </a:cubicBezTo>
                    <a:close/>
                    <a:moveTo>
                      <a:pt x="35" y="13"/>
                    </a:moveTo>
                    <a:cubicBezTo>
                      <a:pt x="37" y="19"/>
                      <a:pt x="37" y="19"/>
                      <a:pt x="37" y="19"/>
                    </a:cubicBezTo>
                    <a:cubicBezTo>
                      <a:pt x="37" y="19"/>
                      <a:pt x="45" y="22"/>
                      <a:pt x="53" y="22"/>
                    </a:cubicBezTo>
                    <a:cubicBezTo>
                      <a:pt x="69" y="22"/>
                      <a:pt x="80" y="13"/>
                      <a:pt x="80" y="13"/>
                    </a:cubicBezTo>
                    <a:cubicBezTo>
                      <a:pt x="80" y="13"/>
                      <a:pt x="76" y="4"/>
                      <a:pt x="60" y="4"/>
                    </a:cubicBezTo>
                    <a:cubicBezTo>
                      <a:pt x="53" y="4"/>
                      <a:pt x="43" y="7"/>
                      <a:pt x="43" y="7"/>
                    </a:cubicBezTo>
                    <a:lnTo>
                      <a:pt x="35" y="13"/>
                    </a:lnTo>
                    <a:close/>
                    <a:moveTo>
                      <a:pt x="236" y="0"/>
                    </a:moveTo>
                    <a:cubicBezTo>
                      <a:pt x="183" y="14"/>
                      <a:pt x="129" y="29"/>
                      <a:pt x="75" y="43"/>
                    </a:cubicBezTo>
                    <a:cubicBezTo>
                      <a:pt x="64" y="43"/>
                      <a:pt x="52" y="43"/>
                      <a:pt x="40" y="43"/>
                    </a:cubicBezTo>
                    <a:cubicBezTo>
                      <a:pt x="95" y="29"/>
                      <a:pt x="148" y="14"/>
                      <a:pt x="202" y="0"/>
                    </a:cubicBezTo>
                    <a:cubicBezTo>
                      <a:pt x="213" y="0"/>
                      <a:pt x="225" y="0"/>
                      <a:pt x="236" y="0"/>
                    </a:cubicBezTo>
                    <a:close/>
                    <a:moveTo>
                      <a:pt x="278" y="30"/>
                    </a:moveTo>
                    <a:cubicBezTo>
                      <a:pt x="278" y="30"/>
                      <a:pt x="271" y="38"/>
                      <a:pt x="260" y="40"/>
                    </a:cubicBezTo>
                    <a:cubicBezTo>
                      <a:pt x="249" y="42"/>
                      <a:pt x="234" y="43"/>
                      <a:pt x="215" y="43"/>
                    </a:cubicBezTo>
                    <a:cubicBezTo>
                      <a:pt x="197" y="43"/>
                      <a:pt x="184" y="42"/>
                      <a:pt x="174" y="40"/>
                    </a:cubicBezTo>
                    <a:cubicBezTo>
                      <a:pt x="165" y="38"/>
                      <a:pt x="163" y="30"/>
                      <a:pt x="163" y="30"/>
                    </a:cubicBezTo>
                    <a:cubicBezTo>
                      <a:pt x="166" y="21"/>
                      <a:pt x="187" y="17"/>
                      <a:pt x="225" y="17"/>
                    </a:cubicBezTo>
                    <a:cubicBezTo>
                      <a:pt x="244" y="17"/>
                      <a:pt x="257" y="18"/>
                      <a:pt x="267" y="20"/>
                    </a:cubicBezTo>
                    <a:cubicBezTo>
                      <a:pt x="276" y="22"/>
                      <a:pt x="278" y="30"/>
                      <a:pt x="278" y="30"/>
                    </a:cubicBezTo>
                    <a:close/>
                    <a:moveTo>
                      <a:pt x="198" y="30"/>
                    </a:moveTo>
                    <a:cubicBezTo>
                      <a:pt x="201" y="36"/>
                      <a:pt x="201" y="36"/>
                      <a:pt x="201" y="36"/>
                    </a:cubicBezTo>
                    <a:cubicBezTo>
                      <a:pt x="201" y="36"/>
                      <a:pt x="209" y="39"/>
                      <a:pt x="217" y="39"/>
                    </a:cubicBezTo>
                    <a:cubicBezTo>
                      <a:pt x="233" y="39"/>
                      <a:pt x="244" y="30"/>
                      <a:pt x="244" y="30"/>
                    </a:cubicBezTo>
                    <a:cubicBezTo>
                      <a:pt x="244" y="30"/>
                      <a:pt x="239" y="22"/>
                      <a:pt x="224" y="22"/>
                    </a:cubicBezTo>
                    <a:cubicBezTo>
                      <a:pt x="216" y="22"/>
                      <a:pt x="206" y="24"/>
                      <a:pt x="206" y="24"/>
                    </a:cubicBezTo>
                    <a:lnTo>
                      <a:pt x="198" y="3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9" name="Freeform 506"/>
              <p:cNvSpPr>
                <a:spLocks noEditPoints="1"/>
              </p:cNvSpPr>
              <p:nvPr/>
            </p:nvSpPr>
            <p:spPr bwMode="auto">
              <a:xfrm>
                <a:off x="1709738" y="1535113"/>
                <a:ext cx="671513" cy="168275"/>
              </a:xfrm>
              <a:custGeom>
                <a:avLst/>
                <a:gdLst>
                  <a:gd name="T0" fmla="*/ 0 w 179"/>
                  <a:gd name="T1" fmla="*/ 26 h 45"/>
                  <a:gd name="T2" fmla="*/ 131 w 179"/>
                  <a:gd name="T3" fmla="*/ 0 h 45"/>
                  <a:gd name="T4" fmla="*/ 164 w 179"/>
                  <a:gd name="T5" fmla="*/ 1 h 45"/>
                  <a:gd name="T6" fmla="*/ 163 w 179"/>
                  <a:gd name="T7" fmla="*/ 7 h 45"/>
                  <a:gd name="T8" fmla="*/ 131 w 179"/>
                  <a:gd name="T9" fmla="*/ 6 h 45"/>
                  <a:gd name="T10" fmla="*/ 67 w 179"/>
                  <a:gd name="T11" fmla="*/ 10 h 45"/>
                  <a:gd name="T12" fmla="*/ 42 w 179"/>
                  <a:gd name="T13" fmla="*/ 22 h 45"/>
                  <a:gd name="T14" fmla="*/ 44 w 179"/>
                  <a:gd name="T15" fmla="*/ 22 h 45"/>
                  <a:gd name="T16" fmla="*/ 69 w 179"/>
                  <a:gd name="T17" fmla="*/ 18 h 45"/>
                  <a:gd name="T18" fmla="*/ 105 w 179"/>
                  <a:gd name="T19" fmla="*/ 17 h 45"/>
                  <a:gd name="T20" fmla="*/ 160 w 179"/>
                  <a:gd name="T21" fmla="*/ 20 h 45"/>
                  <a:gd name="T22" fmla="*/ 179 w 179"/>
                  <a:gd name="T23" fmla="*/ 30 h 45"/>
                  <a:gd name="T24" fmla="*/ 154 w 179"/>
                  <a:gd name="T25" fmla="*/ 41 h 45"/>
                  <a:gd name="T26" fmla="*/ 90 w 179"/>
                  <a:gd name="T27" fmla="*/ 45 h 45"/>
                  <a:gd name="T28" fmla="*/ 40 w 179"/>
                  <a:gd name="T29" fmla="*/ 43 h 45"/>
                  <a:gd name="T30" fmla="*/ 9 w 179"/>
                  <a:gd name="T31" fmla="*/ 36 h 45"/>
                  <a:gd name="T32" fmla="*/ 0 w 179"/>
                  <a:gd name="T33" fmla="*/ 26 h 45"/>
                  <a:gd name="T34" fmla="*/ 90 w 179"/>
                  <a:gd name="T35" fmla="*/ 39 h 45"/>
                  <a:gd name="T36" fmla="*/ 124 w 179"/>
                  <a:gd name="T37" fmla="*/ 37 h 45"/>
                  <a:gd name="T38" fmla="*/ 137 w 179"/>
                  <a:gd name="T39" fmla="*/ 30 h 45"/>
                  <a:gd name="T40" fmla="*/ 127 w 179"/>
                  <a:gd name="T41" fmla="*/ 24 h 45"/>
                  <a:gd name="T42" fmla="*/ 94 w 179"/>
                  <a:gd name="T43" fmla="*/ 22 h 45"/>
                  <a:gd name="T44" fmla="*/ 68 w 179"/>
                  <a:gd name="T45" fmla="*/ 23 h 45"/>
                  <a:gd name="T46" fmla="*/ 50 w 179"/>
                  <a:gd name="T47" fmla="*/ 26 h 45"/>
                  <a:gd name="T48" fmla="*/ 42 w 179"/>
                  <a:gd name="T49" fmla="*/ 29 h 45"/>
                  <a:gd name="T50" fmla="*/ 55 w 179"/>
                  <a:gd name="T51" fmla="*/ 36 h 45"/>
                  <a:gd name="T52" fmla="*/ 90 w 179"/>
                  <a:gd name="T53" fmla="*/ 39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79" h="45">
                    <a:moveTo>
                      <a:pt x="0" y="26"/>
                    </a:moveTo>
                    <a:cubicBezTo>
                      <a:pt x="3" y="9"/>
                      <a:pt x="47" y="0"/>
                      <a:pt x="131" y="0"/>
                    </a:cubicBezTo>
                    <a:cubicBezTo>
                      <a:pt x="144" y="0"/>
                      <a:pt x="155" y="0"/>
                      <a:pt x="164" y="1"/>
                    </a:cubicBezTo>
                    <a:cubicBezTo>
                      <a:pt x="163" y="7"/>
                      <a:pt x="163" y="7"/>
                      <a:pt x="163" y="7"/>
                    </a:cubicBezTo>
                    <a:cubicBezTo>
                      <a:pt x="154" y="6"/>
                      <a:pt x="143" y="6"/>
                      <a:pt x="131" y="6"/>
                    </a:cubicBezTo>
                    <a:cubicBezTo>
                      <a:pt x="103" y="6"/>
                      <a:pt x="82" y="7"/>
                      <a:pt x="67" y="10"/>
                    </a:cubicBezTo>
                    <a:cubicBezTo>
                      <a:pt x="53" y="12"/>
                      <a:pt x="42" y="22"/>
                      <a:pt x="42" y="22"/>
                    </a:cubicBezTo>
                    <a:cubicBezTo>
                      <a:pt x="44" y="22"/>
                      <a:pt x="44" y="22"/>
                      <a:pt x="44" y="22"/>
                    </a:cubicBezTo>
                    <a:cubicBezTo>
                      <a:pt x="50" y="20"/>
                      <a:pt x="58" y="19"/>
                      <a:pt x="69" y="18"/>
                    </a:cubicBezTo>
                    <a:cubicBezTo>
                      <a:pt x="79" y="17"/>
                      <a:pt x="91" y="17"/>
                      <a:pt x="105" y="17"/>
                    </a:cubicBezTo>
                    <a:cubicBezTo>
                      <a:pt x="129" y="17"/>
                      <a:pt x="147" y="18"/>
                      <a:pt x="160" y="20"/>
                    </a:cubicBezTo>
                    <a:cubicBezTo>
                      <a:pt x="173" y="23"/>
                      <a:pt x="179" y="30"/>
                      <a:pt x="179" y="30"/>
                    </a:cubicBezTo>
                    <a:cubicBezTo>
                      <a:pt x="179" y="30"/>
                      <a:pt x="170" y="38"/>
                      <a:pt x="154" y="41"/>
                    </a:cubicBezTo>
                    <a:cubicBezTo>
                      <a:pt x="138" y="43"/>
                      <a:pt x="116" y="45"/>
                      <a:pt x="90" y="45"/>
                    </a:cubicBezTo>
                    <a:cubicBezTo>
                      <a:pt x="71" y="45"/>
                      <a:pt x="54" y="44"/>
                      <a:pt x="40" y="43"/>
                    </a:cubicBezTo>
                    <a:cubicBezTo>
                      <a:pt x="27" y="41"/>
                      <a:pt x="16" y="39"/>
                      <a:pt x="9" y="36"/>
                    </a:cubicBezTo>
                    <a:cubicBezTo>
                      <a:pt x="2" y="33"/>
                      <a:pt x="0" y="26"/>
                      <a:pt x="0" y="26"/>
                    </a:cubicBezTo>
                    <a:close/>
                    <a:moveTo>
                      <a:pt x="90" y="39"/>
                    </a:moveTo>
                    <a:cubicBezTo>
                      <a:pt x="104" y="39"/>
                      <a:pt x="116" y="38"/>
                      <a:pt x="124" y="37"/>
                    </a:cubicBezTo>
                    <a:cubicBezTo>
                      <a:pt x="132" y="35"/>
                      <a:pt x="137" y="30"/>
                      <a:pt x="137" y="30"/>
                    </a:cubicBezTo>
                    <a:cubicBezTo>
                      <a:pt x="137" y="30"/>
                      <a:pt x="134" y="25"/>
                      <a:pt x="127" y="24"/>
                    </a:cubicBezTo>
                    <a:cubicBezTo>
                      <a:pt x="120" y="23"/>
                      <a:pt x="109" y="22"/>
                      <a:pt x="94" y="22"/>
                    </a:cubicBezTo>
                    <a:cubicBezTo>
                      <a:pt x="85" y="22"/>
                      <a:pt x="76" y="22"/>
                      <a:pt x="68" y="23"/>
                    </a:cubicBezTo>
                    <a:cubicBezTo>
                      <a:pt x="61" y="24"/>
                      <a:pt x="50" y="26"/>
                      <a:pt x="50" y="26"/>
                    </a:cubicBezTo>
                    <a:cubicBezTo>
                      <a:pt x="42" y="29"/>
                      <a:pt x="42" y="29"/>
                      <a:pt x="42" y="29"/>
                    </a:cubicBezTo>
                    <a:cubicBezTo>
                      <a:pt x="42" y="29"/>
                      <a:pt x="46" y="34"/>
                      <a:pt x="55" y="36"/>
                    </a:cubicBezTo>
                    <a:cubicBezTo>
                      <a:pt x="64" y="38"/>
                      <a:pt x="76" y="39"/>
                      <a:pt x="90" y="3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0" name="Freeform 507"/>
              <p:cNvSpPr>
                <a:spLocks/>
              </p:cNvSpPr>
              <p:nvPr/>
            </p:nvSpPr>
            <p:spPr bwMode="auto">
              <a:xfrm>
                <a:off x="1743075" y="1238251"/>
                <a:ext cx="698500" cy="100013"/>
              </a:xfrm>
              <a:custGeom>
                <a:avLst/>
                <a:gdLst>
                  <a:gd name="T0" fmla="*/ 0 w 186"/>
                  <a:gd name="T1" fmla="*/ 27 h 27"/>
                  <a:gd name="T2" fmla="*/ 83 w 186"/>
                  <a:gd name="T3" fmla="*/ 0 h 27"/>
                  <a:gd name="T4" fmla="*/ 104 w 186"/>
                  <a:gd name="T5" fmla="*/ 0 h 27"/>
                  <a:gd name="T6" fmla="*/ 186 w 186"/>
                  <a:gd name="T7" fmla="*/ 27 h 27"/>
                  <a:gd name="T8" fmla="*/ 151 w 186"/>
                  <a:gd name="T9" fmla="*/ 27 h 27"/>
                  <a:gd name="T10" fmla="*/ 93 w 186"/>
                  <a:gd name="T11" fmla="*/ 7 h 27"/>
                  <a:gd name="T12" fmla="*/ 34 w 186"/>
                  <a:gd name="T13" fmla="*/ 27 h 27"/>
                  <a:gd name="T14" fmla="*/ 0 w 186"/>
                  <a:gd name="T15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6" h="27">
                    <a:moveTo>
                      <a:pt x="0" y="27"/>
                    </a:moveTo>
                    <a:cubicBezTo>
                      <a:pt x="28" y="18"/>
                      <a:pt x="55" y="9"/>
                      <a:pt x="83" y="0"/>
                    </a:cubicBezTo>
                    <a:cubicBezTo>
                      <a:pt x="90" y="0"/>
                      <a:pt x="97" y="0"/>
                      <a:pt x="104" y="0"/>
                    </a:cubicBezTo>
                    <a:cubicBezTo>
                      <a:pt x="131" y="9"/>
                      <a:pt x="159" y="18"/>
                      <a:pt x="186" y="27"/>
                    </a:cubicBezTo>
                    <a:cubicBezTo>
                      <a:pt x="175" y="27"/>
                      <a:pt x="163" y="27"/>
                      <a:pt x="151" y="27"/>
                    </a:cubicBezTo>
                    <a:cubicBezTo>
                      <a:pt x="132" y="20"/>
                      <a:pt x="112" y="14"/>
                      <a:pt x="93" y="7"/>
                    </a:cubicBezTo>
                    <a:cubicBezTo>
                      <a:pt x="73" y="14"/>
                      <a:pt x="54" y="20"/>
                      <a:pt x="34" y="27"/>
                    </a:cubicBezTo>
                    <a:cubicBezTo>
                      <a:pt x="23" y="27"/>
                      <a:pt x="11" y="27"/>
                      <a:pt x="0" y="2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1" name="Freeform 508"/>
              <p:cNvSpPr>
                <a:spLocks/>
              </p:cNvSpPr>
              <p:nvPr/>
            </p:nvSpPr>
            <p:spPr bwMode="auto">
              <a:xfrm>
                <a:off x="6919913" y="1538288"/>
                <a:ext cx="682625" cy="161925"/>
              </a:xfrm>
              <a:custGeom>
                <a:avLst/>
                <a:gdLst>
                  <a:gd name="T0" fmla="*/ 35 w 182"/>
                  <a:gd name="T1" fmla="*/ 43 h 43"/>
                  <a:gd name="T2" fmla="*/ 137 w 182"/>
                  <a:gd name="T3" fmla="*/ 6 h 43"/>
                  <a:gd name="T4" fmla="*/ 0 w 182"/>
                  <a:gd name="T5" fmla="*/ 6 h 43"/>
                  <a:gd name="T6" fmla="*/ 0 w 182"/>
                  <a:gd name="T7" fmla="*/ 0 h 43"/>
                  <a:gd name="T8" fmla="*/ 182 w 182"/>
                  <a:gd name="T9" fmla="*/ 0 h 43"/>
                  <a:gd name="T10" fmla="*/ 182 w 182"/>
                  <a:gd name="T11" fmla="*/ 5 h 43"/>
                  <a:gd name="T12" fmla="*/ 81 w 182"/>
                  <a:gd name="T13" fmla="*/ 43 h 43"/>
                  <a:gd name="T14" fmla="*/ 35 w 182"/>
                  <a:gd name="T15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2" h="43">
                    <a:moveTo>
                      <a:pt x="35" y="43"/>
                    </a:moveTo>
                    <a:cubicBezTo>
                      <a:pt x="69" y="31"/>
                      <a:pt x="103" y="18"/>
                      <a:pt x="137" y="6"/>
                    </a:cubicBezTo>
                    <a:cubicBezTo>
                      <a:pt x="92" y="6"/>
                      <a:pt x="46" y="6"/>
                      <a:pt x="0" y="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61" y="0"/>
                      <a:pt x="121" y="0"/>
                      <a:pt x="182" y="0"/>
                    </a:cubicBezTo>
                    <a:cubicBezTo>
                      <a:pt x="182" y="5"/>
                      <a:pt x="182" y="5"/>
                      <a:pt x="182" y="5"/>
                    </a:cubicBezTo>
                    <a:cubicBezTo>
                      <a:pt x="148" y="17"/>
                      <a:pt x="115" y="30"/>
                      <a:pt x="81" y="43"/>
                    </a:cubicBezTo>
                    <a:cubicBezTo>
                      <a:pt x="65" y="43"/>
                      <a:pt x="50" y="43"/>
                      <a:pt x="35" y="4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2" name="Freeform 509"/>
              <p:cNvSpPr>
                <a:spLocks noEditPoints="1"/>
              </p:cNvSpPr>
              <p:nvPr/>
            </p:nvSpPr>
            <p:spPr bwMode="auto">
              <a:xfrm>
                <a:off x="6810375" y="1238251"/>
                <a:ext cx="952500" cy="160338"/>
              </a:xfrm>
              <a:custGeom>
                <a:avLst/>
                <a:gdLst>
                  <a:gd name="T0" fmla="*/ 0 w 254"/>
                  <a:gd name="T1" fmla="*/ 32 h 43"/>
                  <a:gd name="T2" fmla="*/ 11 w 254"/>
                  <a:gd name="T3" fmla="*/ 25 h 43"/>
                  <a:gd name="T4" fmla="*/ 53 w 254"/>
                  <a:gd name="T5" fmla="*/ 19 h 43"/>
                  <a:gd name="T6" fmla="*/ 29 w 254"/>
                  <a:gd name="T7" fmla="*/ 14 h 43"/>
                  <a:gd name="T8" fmla="*/ 23 w 254"/>
                  <a:gd name="T9" fmla="*/ 9 h 43"/>
                  <a:gd name="T10" fmla="*/ 42 w 254"/>
                  <a:gd name="T11" fmla="*/ 2 h 43"/>
                  <a:gd name="T12" fmla="*/ 94 w 254"/>
                  <a:gd name="T13" fmla="*/ 0 h 43"/>
                  <a:gd name="T14" fmla="*/ 143 w 254"/>
                  <a:gd name="T15" fmla="*/ 2 h 43"/>
                  <a:gd name="T16" fmla="*/ 162 w 254"/>
                  <a:gd name="T17" fmla="*/ 9 h 43"/>
                  <a:gd name="T18" fmla="*/ 150 w 254"/>
                  <a:gd name="T19" fmla="*/ 15 h 43"/>
                  <a:gd name="T20" fmla="*/ 110 w 254"/>
                  <a:gd name="T21" fmla="*/ 20 h 43"/>
                  <a:gd name="T22" fmla="*/ 172 w 254"/>
                  <a:gd name="T23" fmla="*/ 30 h 43"/>
                  <a:gd name="T24" fmla="*/ 196 w 254"/>
                  <a:gd name="T25" fmla="*/ 21 h 43"/>
                  <a:gd name="T26" fmla="*/ 239 w 254"/>
                  <a:gd name="T27" fmla="*/ 21 h 43"/>
                  <a:gd name="T28" fmla="*/ 200 w 254"/>
                  <a:gd name="T29" fmla="*/ 34 h 43"/>
                  <a:gd name="T30" fmla="*/ 254 w 254"/>
                  <a:gd name="T31" fmla="*/ 43 h 43"/>
                  <a:gd name="T32" fmla="*/ 200 w 254"/>
                  <a:gd name="T33" fmla="*/ 43 h 43"/>
                  <a:gd name="T34" fmla="*/ 173 w 254"/>
                  <a:gd name="T35" fmla="*/ 39 h 43"/>
                  <a:gd name="T36" fmla="*/ 134 w 254"/>
                  <a:gd name="T37" fmla="*/ 42 h 43"/>
                  <a:gd name="T38" fmla="*/ 89 w 254"/>
                  <a:gd name="T39" fmla="*/ 43 h 43"/>
                  <a:gd name="T40" fmla="*/ 24 w 254"/>
                  <a:gd name="T41" fmla="*/ 40 h 43"/>
                  <a:gd name="T42" fmla="*/ 0 w 254"/>
                  <a:gd name="T43" fmla="*/ 32 h 43"/>
                  <a:gd name="T44" fmla="*/ 91 w 254"/>
                  <a:gd name="T45" fmla="*/ 37 h 43"/>
                  <a:gd name="T46" fmla="*/ 147 w 254"/>
                  <a:gd name="T47" fmla="*/ 34 h 43"/>
                  <a:gd name="T48" fmla="*/ 78 w 254"/>
                  <a:gd name="T49" fmla="*/ 23 h 43"/>
                  <a:gd name="T50" fmla="*/ 52 w 254"/>
                  <a:gd name="T51" fmla="*/ 27 h 43"/>
                  <a:gd name="T52" fmla="*/ 45 w 254"/>
                  <a:gd name="T53" fmla="*/ 31 h 43"/>
                  <a:gd name="T54" fmla="*/ 57 w 254"/>
                  <a:gd name="T55" fmla="*/ 35 h 43"/>
                  <a:gd name="T56" fmla="*/ 91 w 254"/>
                  <a:gd name="T57" fmla="*/ 37 h 43"/>
                  <a:gd name="T58" fmla="*/ 63 w 254"/>
                  <a:gd name="T59" fmla="*/ 9 h 43"/>
                  <a:gd name="T60" fmla="*/ 69 w 254"/>
                  <a:gd name="T61" fmla="*/ 13 h 43"/>
                  <a:gd name="T62" fmla="*/ 86 w 254"/>
                  <a:gd name="T63" fmla="*/ 16 h 43"/>
                  <a:gd name="T64" fmla="*/ 114 w 254"/>
                  <a:gd name="T65" fmla="*/ 13 h 43"/>
                  <a:gd name="T66" fmla="*/ 122 w 254"/>
                  <a:gd name="T67" fmla="*/ 9 h 43"/>
                  <a:gd name="T68" fmla="*/ 114 w 254"/>
                  <a:gd name="T69" fmla="*/ 6 h 43"/>
                  <a:gd name="T70" fmla="*/ 93 w 254"/>
                  <a:gd name="T71" fmla="*/ 5 h 43"/>
                  <a:gd name="T72" fmla="*/ 71 w 254"/>
                  <a:gd name="T73" fmla="*/ 7 h 43"/>
                  <a:gd name="T74" fmla="*/ 63 w 254"/>
                  <a:gd name="T75" fmla="*/ 9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54" h="43">
                    <a:moveTo>
                      <a:pt x="0" y="32"/>
                    </a:moveTo>
                    <a:cubicBezTo>
                      <a:pt x="0" y="32"/>
                      <a:pt x="4" y="27"/>
                      <a:pt x="11" y="25"/>
                    </a:cubicBezTo>
                    <a:cubicBezTo>
                      <a:pt x="19" y="23"/>
                      <a:pt x="33" y="21"/>
                      <a:pt x="53" y="19"/>
                    </a:cubicBezTo>
                    <a:cubicBezTo>
                      <a:pt x="41" y="17"/>
                      <a:pt x="29" y="14"/>
                      <a:pt x="29" y="14"/>
                    </a:cubicBezTo>
                    <a:cubicBezTo>
                      <a:pt x="23" y="9"/>
                      <a:pt x="23" y="9"/>
                      <a:pt x="23" y="9"/>
                    </a:cubicBezTo>
                    <a:cubicBezTo>
                      <a:pt x="23" y="9"/>
                      <a:pt x="29" y="4"/>
                      <a:pt x="42" y="2"/>
                    </a:cubicBezTo>
                    <a:cubicBezTo>
                      <a:pt x="55" y="1"/>
                      <a:pt x="72" y="0"/>
                      <a:pt x="94" y="0"/>
                    </a:cubicBezTo>
                    <a:cubicBezTo>
                      <a:pt x="115" y="0"/>
                      <a:pt x="131" y="1"/>
                      <a:pt x="143" y="2"/>
                    </a:cubicBezTo>
                    <a:cubicBezTo>
                      <a:pt x="155" y="4"/>
                      <a:pt x="162" y="9"/>
                      <a:pt x="162" y="9"/>
                    </a:cubicBezTo>
                    <a:cubicBezTo>
                      <a:pt x="162" y="9"/>
                      <a:pt x="158" y="13"/>
                      <a:pt x="150" y="15"/>
                    </a:cubicBezTo>
                    <a:cubicBezTo>
                      <a:pt x="142" y="17"/>
                      <a:pt x="129" y="19"/>
                      <a:pt x="110" y="20"/>
                    </a:cubicBezTo>
                    <a:cubicBezTo>
                      <a:pt x="131" y="23"/>
                      <a:pt x="152" y="27"/>
                      <a:pt x="172" y="30"/>
                    </a:cubicBezTo>
                    <a:cubicBezTo>
                      <a:pt x="182" y="28"/>
                      <a:pt x="190" y="25"/>
                      <a:pt x="196" y="21"/>
                    </a:cubicBezTo>
                    <a:cubicBezTo>
                      <a:pt x="210" y="21"/>
                      <a:pt x="225" y="21"/>
                      <a:pt x="239" y="21"/>
                    </a:cubicBezTo>
                    <a:cubicBezTo>
                      <a:pt x="231" y="26"/>
                      <a:pt x="218" y="31"/>
                      <a:pt x="200" y="34"/>
                    </a:cubicBezTo>
                    <a:cubicBezTo>
                      <a:pt x="218" y="37"/>
                      <a:pt x="236" y="40"/>
                      <a:pt x="254" y="43"/>
                    </a:cubicBezTo>
                    <a:cubicBezTo>
                      <a:pt x="236" y="43"/>
                      <a:pt x="218" y="43"/>
                      <a:pt x="200" y="43"/>
                    </a:cubicBezTo>
                    <a:cubicBezTo>
                      <a:pt x="191" y="41"/>
                      <a:pt x="182" y="40"/>
                      <a:pt x="173" y="39"/>
                    </a:cubicBezTo>
                    <a:cubicBezTo>
                      <a:pt x="161" y="40"/>
                      <a:pt x="148" y="41"/>
                      <a:pt x="134" y="42"/>
                    </a:cubicBezTo>
                    <a:cubicBezTo>
                      <a:pt x="121" y="43"/>
                      <a:pt x="106" y="43"/>
                      <a:pt x="89" y="43"/>
                    </a:cubicBezTo>
                    <a:cubicBezTo>
                      <a:pt x="61" y="43"/>
                      <a:pt x="40" y="42"/>
                      <a:pt x="24" y="40"/>
                    </a:cubicBezTo>
                    <a:cubicBezTo>
                      <a:pt x="8" y="38"/>
                      <a:pt x="0" y="32"/>
                      <a:pt x="0" y="32"/>
                    </a:cubicBezTo>
                    <a:close/>
                    <a:moveTo>
                      <a:pt x="91" y="37"/>
                    </a:moveTo>
                    <a:cubicBezTo>
                      <a:pt x="112" y="37"/>
                      <a:pt x="131" y="36"/>
                      <a:pt x="147" y="34"/>
                    </a:cubicBezTo>
                    <a:cubicBezTo>
                      <a:pt x="123" y="31"/>
                      <a:pt x="100" y="27"/>
                      <a:pt x="78" y="23"/>
                    </a:cubicBezTo>
                    <a:cubicBezTo>
                      <a:pt x="65" y="25"/>
                      <a:pt x="52" y="27"/>
                      <a:pt x="52" y="27"/>
                    </a:cubicBezTo>
                    <a:cubicBezTo>
                      <a:pt x="45" y="31"/>
                      <a:pt x="45" y="31"/>
                      <a:pt x="45" y="31"/>
                    </a:cubicBezTo>
                    <a:cubicBezTo>
                      <a:pt x="45" y="31"/>
                      <a:pt x="49" y="34"/>
                      <a:pt x="57" y="35"/>
                    </a:cubicBezTo>
                    <a:cubicBezTo>
                      <a:pt x="65" y="37"/>
                      <a:pt x="77" y="37"/>
                      <a:pt x="91" y="37"/>
                    </a:cubicBezTo>
                    <a:close/>
                    <a:moveTo>
                      <a:pt x="63" y="9"/>
                    </a:moveTo>
                    <a:cubicBezTo>
                      <a:pt x="69" y="13"/>
                      <a:pt x="69" y="13"/>
                      <a:pt x="69" y="13"/>
                    </a:cubicBezTo>
                    <a:cubicBezTo>
                      <a:pt x="69" y="13"/>
                      <a:pt x="79" y="15"/>
                      <a:pt x="86" y="16"/>
                    </a:cubicBezTo>
                    <a:cubicBezTo>
                      <a:pt x="99" y="15"/>
                      <a:pt x="114" y="13"/>
                      <a:pt x="114" y="13"/>
                    </a:cubicBezTo>
                    <a:cubicBezTo>
                      <a:pt x="122" y="9"/>
                      <a:pt x="122" y="9"/>
                      <a:pt x="122" y="9"/>
                    </a:cubicBezTo>
                    <a:cubicBezTo>
                      <a:pt x="114" y="6"/>
                      <a:pt x="114" y="6"/>
                      <a:pt x="114" y="6"/>
                    </a:cubicBezTo>
                    <a:cubicBezTo>
                      <a:pt x="114" y="6"/>
                      <a:pt x="102" y="5"/>
                      <a:pt x="93" y="5"/>
                    </a:cubicBezTo>
                    <a:cubicBezTo>
                      <a:pt x="84" y="5"/>
                      <a:pt x="71" y="7"/>
                      <a:pt x="71" y="7"/>
                    </a:cubicBezTo>
                    <a:lnTo>
                      <a:pt x="63" y="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3" name="Freeform 510"/>
              <p:cNvSpPr>
                <a:spLocks noEditPoints="1"/>
              </p:cNvSpPr>
              <p:nvPr/>
            </p:nvSpPr>
            <p:spPr bwMode="auto">
              <a:xfrm>
                <a:off x="12144375" y="1535113"/>
                <a:ext cx="674688" cy="168275"/>
              </a:xfrm>
              <a:custGeom>
                <a:avLst/>
                <a:gdLst>
                  <a:gd name="T0" fmla="*/ 81 w 180"/>
                  <a:gd name="T1" fmla="*/ 0 h 45"/>
                  <a:gd name="T2" fmla="*/ 142 w 180"/>
                  <a:gd name="T3" fmla="*/ 3 h 45"/>
                  <a:gd name="T4" fmla="*/ 165 w 180"/>
                  <a:gd name="T5" fmla="*/ 10 h 45"/>
                  <a:gd name="T6" fmla="*/ 120 w 180"/>
                  <a:gd name="T7" fmla="*/ 21 h 45"/>
                  <a:gd name="T8" fmla="*/ 165 w 180"/>
                  <a:gd name="T9" fmla="*/ 27 h 45"/>
                  <a:gd name="T10" fmla="*/ 180 w 180"/>
                  <a:gd name="T11" fmla="*/ 33 h 45"/>
                  <a:gd name="T12" fmla="*/ 159 w 180"/>
                  <a:gd name="T13" fmla="*/ 42 h 45"/>
                  <a:gd name="T14" fmla="*/ 94 w 180"/>
                  <a:gd name="T15" fmla="*/ 45 h 45"/>
                  <a:gd name="T16" fmla="*/ 26 w 180"/>
                  <a:gd name="T17" fmla="*/ 42 h 45"/>
                  <a:gd name="T18" fmla="*/ 0 w 180"/>
                  <a:gd name="T19" fmla="*/ 33 h 45"/>
                  <a:gd name="T20" fmla="*/ 11 w 180"/>
                  <a:gd name="T21" fmla="*/ 27 h 45"/>
                  <a:gd name="T22" fmla="*/ 51 w 180"/>
                  <a:gd name="T23" fmla="*/ 22 h 45"/>
                  <a:gd name="T24" fmla="*/ 15 w 180"/>
                  <a:gd name="T25" fmla="*/ 17 h 45"/>
                  <a:gd name="T26" fmla="*/ 3 w 180"/>
                  <a:gd name="T27" fmla="*/ 10 h 45"/>
                  <a:gd name="T28" fmla="*/ 23 w 180"/>
                  <a:gd name="T29" fmla="*/ 3 h 45"/>
                  <a:gd name="T30" fmla="*/ 81 w 180"/>
                  <a:gd name="T31" fmla="*/ 0 h 45"/>
                  <a:gd name="T32" fmla="*/ 41 w 180"/>
                  <a:gd name="T33" fmla="*/ 33 h 45"/>
                  <a:gd name="T34" fmla="*/ 56 w 180"/>
                  <a:gd name="T35" fmla="*/ 38 h 45"/>
                  <a:gd name="T36" fmla="*/ 92 w 180"/>
                  <a:gd name="T37" fmla="*/ 39 h 45"/>
                  <a:gd name="T38" fmla="*/ 128 w 180"/>
                  <a:gd name="T39" fmla="*/ 38 h 45"/>
                  <a:gd name="T40" fmla="*/ 139 w 180"/>
                  <a:gd name="T41" fmla="*/ 33 h 45"/>
                  <a:gd name="T42" fmla="*/ 126 w 180"/>
                  <a:gd name="T43" fmla="*/ 28 h 45"/>
                  <a:gd name="T44" fmla="*/ 89 w 180"/>
                  <a:gd name="T45" fmla="*/ 25 h 45"/>
                  <a:gd name="T46" fmla="*/ 84 w 180"/>
                  <a:gd name="T47" fmla="*/ 24 h 45"/>
                  <a:gd name="T48" fmla="*/ 51 w 180"/>
                  <a:gd name="T49" fmla="*/ 28 h 45"/>
                  <a:gd name="T50" fmla="*/ 41 w 180"/>
                  <a:gd name="T51" fmla="*/ 33 h 45"/>
                  <a:gd name="T52" fmla="*/ 83 w 180"/>
                  <a:gd name="T53" fmla="*/ 6 h 45"/>
                  <a:gd name="T54" fmla="*/ 54 w 180"/>
                  <a:gd name="T55" fmla="*/ 7 h 45"/>
                  <a:gd name="T56" fmla="*/ 44 w 180"/>
                  <a:gd name="T57" fmla="*/ 11 h 45"/>
                  <a:gd name="T58" fmla="*/ 49 w 180"/>
                  <a:gd name="T59" fmla="*/ 14 h 45"/>
                  <a:gd name="T60" fmla="*/ 61 w 180"/>
                  <a:gd name="T61" fmla="*/ 16 h 45"/>
                  <a:gd name="T62" fmla="*/ 87 w 180"/>
                  <a:gd name="T63" fmla="*/ 18 h 45"/>
                  <a:gd name="T64" fmla="*/ 117 w 180"/>
                  <a:gd name="T65" fmla="*/ 15 h 45"/>
                  <a:gd name="T66" fmla="*/ 125 w 180"/>
                  <a:gd name="T67" fmla="*/ 11 h 45"/>
                  <a:gd name="T68" fmla="*/ 112 w 180"/>
                  <a:gd name="T69" fmla="*/ 7 h 45"/>
                  <a:gd name="T70" fmla="*/ 83 w 180"/>
                  <a:gd name="T71" fmla="*/ 6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80" h="45">
                    <a:moveTo>
                      <a:pt x="81" y="0"/>
                    </a:moveTo>
                    <a:cubicBezTo>
                      <a:pt x="106" y="0"/>
                      <a:pt x="126" y="1"/>
                      <a:pt x="142" y="3"/>
                    </a:cubicBezTo>
                    <a:cubicBezTo>
                      <a:pt x="157" y="5"/>
                      <a:pt x="165" y="10"/>
                      <a:pt x="165" y="10"/>
                    </a:cubicBezTo>
                    <a:cubicBezTo>
                      <a:pt x="165" y="10"/>
                      <a:pt x="151" y="19"/>
                      <a:pt x="120" y="21"/>
                    </a:cubicBezTo>
                    <a:cubicBezTo>
                      <a:pt x="141" y="23"/>
                      <a:pt x="156" y="25"/>
                      <a:pt x="165" y="27"/>
                    </a:cubicBezTo>
                    <a:cubicBezTo>
                      <a:pt x="175" y="28"/>
                      <a:pt x="180" y="33"/>
                      <a:pt x="180" y="33"/>
                    </a:cubicBezTo>
                    <a:cubicBezTo>
                      <a:pt x="180" y="33"/>
                      <a:pt x="174" y="39"/>
                      <a:pt x="159" y="42"/>
                    </a:cubicBezTo>
                    <a:cubicBezTo>
                      <a:pt x="143" y="44"/>
                      <a:pt x="122" y="45"/>
                      <a:pt x="94" y="45"/>
                    </a:cubicBezTo>
                    <a:cubicBezTo>
                      <a:pt x="66" y="45"/>
                      <a:pt x="43" y="44"/>
                      <a:pt x="26" y="42"/>
                    </a:cubicBezTo>
                    <a:cubicBezTo>
                      <a:pt x="10" y="40"/>
                      <a:pt x="0" y="33"/>
                      <a:pt x="0" y="33"/>
                    </a:cubicBezTo>
                    <a:cubicBezTo>
                      <a:pt x="0" y="33"/>
                      <a:pt x="3" y="28"/>
                      <a:pt x="11" y="27"/>
                    </a:cubicBezTo>
                    <a:cubicBezTo>
                      <a:pt x="19" y="25"/>
                      <a:pt x="32" y="23"/>
                      <a:pt x="51" y="22"/>
                    </a:cubicBezTo>
                    <a:cubicBezTo>
                      <a:pt x="34" y="20"/>
                      <a:pt x="22" y="18"/>
                      <a:pt x="15" y="17"/>
                    </a:cubicBezTo>
                    <a:cubicBezTo>
                      <a:pt x="7" y="15"/>
                      <a:pt x="3" y="10"/>
                      <a:pt x="3" y="10"/>
                    </a:cubicBezTo>
                    <a:cubicBezTo>
                      <a:pt x="3" y="10"/>
                      <a:pt x="9" y="5"/>
                      <a:pt x="23" y="3"/>
                    </a:cubicBezTo>
                    <a:cubicBezTo>
                      <a:pt x="38" y="1"/>
                      <a:pt x="57" y="0"/>
                      <a:pt x="81" y="0"/>
                    </a:cubicBezTo>
                    <a:close/>
                    <a:moveTo>
                      <a:pt x="41" y="33"/>
                    </a:moveTo>
                    <a:cubicBezTo>
                      <a:pt x="41" y="33"/>
                      <a:pt x="47" y="37"/>
                      <a:pt x="56" y="38"/>
                    </a:cubicBezTo>
                    <a:cubicBezTo>
                      <a:pt x="65" y="39"/>
                      <a:pt x="77" y="39"/>
                      <a:pt x="92" y="39"/>
                    </a:cubicBezTo>
                    <a:cubicBezTo>
                      <a:pt x="108" y="39"/>
                      <a:pt x="120" y="39"/>
                      <a:pt x="128" y="38"/>
                    </a:cubicBezTo>
                    <a:cubicBezTo>
                      <a:pt x="136" y="37"/>
                      <a:pt x="139" y="33"/>
                      <a:pt x="139" y="33"/>
                    </a:cubicBezTo>
                    <a:cubicBezTo>
                      <a:pt x="139" y="33"/>
                      <a:pt x="135" y="30"/>
                      <a:pt x="126" y="28"/>
                    </a:cubicBezTo>
                    <a:cubicBezTo>
                      <a:pt x="118" y="27"/>
                      <a:pt x="106" y="26"/>
                      <a:pt x="89" y="25"/>
                    </a:cubicBezTo>
                    <a:cubicBezTo>
                      <a:pt x="84" y="24"/>
                      <a:pt x="84" y="24"/>
                      <a:pt x="84" y="24"/>
                    </a:cubicBezTo>
                    <a:cubicBezTo>
                      <a:pt x="68" y="25"/>
                      <a:pt x="57" y="27"/>
                      <a:pt x="51" y="28"/>
                    </a:cubicBezTo>
                    <a:cubicBezTo>
                      <a:pt x="44" y="29"/>
                      <a:pt x="41" y="33"/>
                      <a:pt x="41" y="33"/>
                    </a:cubicBezTo>
                    <a:close/>
                    <a:moveTo>
                      <a:pt x="83" y="6"/>
                    </a:moveTo>
                    <a:cubicBezTo>
                      <a:pt x="71" y="6"/>
                      <a:pt x="61" y="6"/>
                      <a:pt x="54" y="7"/>
                    </a:cubicBezTo>
                    <a:cubicBezTo>
                      <a:pt x="47" y="8"/>
                      <a:pt x="44" y="11"/>
                      <a:pt x="44" y="11"/>
                    </a:cubicBezTo>
                    <a:cubicBezTo>
                      <a:pt x="49" y="14"/>
                      <a:pt x="49" y="14"/>
                      <a:pt x="49" y="14"/>
                    </a:cubicBezTo>
                    <a:cubicBezTo>
                      <a:pt x="61" y="16"/>
                      <a:pt x="61" y="16"/>
                      <a:pt x="61" y="16"/>
                    </a:cubicBezTo>
                    <a:cubicBezTo>
                      <a:pt x="61" y="16"/>
                      <a:pt x="75" y="18"/>
                      <a:pt x="87" y="18"/>
                    </a:cubicBezTo>
                    <a:cubicBezTo>
                      <a:pt x="101" y="17"/>
                      <a:pt x="117" y="15"/>
                      <a:pt x="117" y="15"/>
                    </a:cubicBezTo>
                    <a:cubicBezTo>
                      <a:pt x="125" y="11"/>
                      <a:pt x="125" y="11"/>
                      <a:pt x="125" y="11"/>
                    </a:cubicBezTo>
                    <a:cubicBezTo>
                      <a:pt x="125" y="11"/>
                      <a:pt x="120" y="8"/>
                      <a:pt x="112" y="7"/>
                    </a:cubicBezTo>
                    <a:cubicBezTo>
                      <a:pt x="105" y="6"/>
                      <a:pt x="95" y="6"/>
                      <a:pt x="83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4" name="Freeform 511"/>
              <p:cNvSpPr>
                <a:spLocks/>
              </p:cNvSpPr>
              <p:nvPr/>
            </p:nvSpPr>
            <p:spPr bwMode="auto">
              <a:xfrm>
                <a:off x="12053888" y="1230313"/>
                <a:ext cx="649288" cy="101600"/>
              </a:xfrm>
              <a:custGeom>
                <a:avLst/>
                <a:gdLst>
                  <a:gd name="T0" fmla="*/ 103 w 173"/>
                  <a:gd name="T1" fmla="*/ 0 h 27"/>
                  <a:gd name="T2" fmla="*/ 99 w 173"/>
                  <a:gd name="T3" fmla="*/ 11 h 27"/>
                  <a:gd name="T4" fmla="*/ 167 w 173"/>
                  <a:gd name="T5" fmla="*/ 8 h 27"/>
                  <a:gd name="T6" fmla="*/ 173 w 173"/>
                  <a:gd name="T7" fmla="*/ 14 h 27"/>
                  <a:gd name="T8" fmla="*/ 110 w 173"/>
                  <a:gd name="T9" fmla="*/ 15 h 27"/>
                  <a:gd name="T10" fmla="*/ 154 w 173"/>
                  <a:gd name="T11" fmla="*/ 24 h 27"/>
                  <a:gd name="T12" fmla="*/ 119 w 173"/>
                  <a:gd name="T13" fmla="*/ 27 h 27"/>
                  <a:gd name="T14" fmla="*/ 87 w 173"/>
                  <a:gd name="T15" fmla="*/ 17 h 27"/>
                  <a:gd name="T16" fmla="*/ 63 w 173"/>
                  <a:gd name="T17" fmla="*/ 27 h 27"/>
                  <a:gd name="T18" fmla="*/ 26 w 173"/>
                  <a:gd name="T19" fmla="*/ 24 h 27"/>
                  <a:gd name="T20" fmla="*/ 65 w 173"/>
                  <a:gd name="T21" fmla="*/ 15 h 27"/>
                  <a:gd name="T22" fmla="*/ 0 w 173"/>
                  <a:gd name="T23" fmla="*/ 14 h 27"/>
                  <a:gd name="T24" fmla="*/ 5 w 173"/>
                  <a:gd name="T25" fmla="*/ 8 h 27"/>
                  <a:gd name="T26" fmla="*/ 73 w 173"/>
                  <a:gd name="T27" fmla="*/ 11 h 27"/>
                  <a:gd name="T28" fmla="*/ 63 w 173"/>
                  <a:gd name="T29" fmla="*/ 0 h 27"/>
                  <a:gd name="T30" fmla="*/ 103 w 173"/>
                  <a:gd name="T31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73" h="27">
                    <a:moveTo>
                      <a:pt x="103" y="0"/>
                    </a:moveTo>
                    <a:cubicBezTo>
                      <a:pt x="99" y="11"/>
                      <a:pt x="99" y="11"/>
                      <a:pt x="99" y="11"/>
                    </a:cubicBezTo>
                    <a:cubicBezTo>
                      <a:pt x="122" y="10"/>
                      <a:pt x="144" y="9"/>
                      <a:pt x="167" y="8"/>
                    </a:cubicBezTo>
                    <a:cubicBezTo>
                      <a:pt x="173" y="14"/>
                      <a:pt x="173" y="14"/>
                      <a:pt x="173" y="14"/>
                    </a:cubicBezTo>
                    <a:cubicBezTo>
                      <a:pt x="152" y="14"/>
                      <a:pt x="131" y="14"/>
                      <a:pt x="110" y="15"/>
                    </a:cubicBezTo>
                    <a:cubicBezTo>
                      <a:pt x="124" y="18"/>
                      <a:pt x="139" y="21"/>
                      <a:pt x="154" y="24"/>
                    </a:cubicBezTo>
                    <a:cubicBezTo>
                      <a:pt x="143" y="25"/>
                      <a:pt x="131" y="26"/>
                      <a:pt x="119" y="27"/>
                    </a:cubicBezTo>
                    <a:cubicBezTo>
                      <a:pt x="109" y="24"/>
                      <a:pt x="98" y="20"/>
                      <a:pt x="87" y="17"/>
                    </a:cubicBezTo>
                    <a:cubicBezTo>
                      <a:pt x="79" y="20"/>
                      <a:pt x="71" y="24"/>
                      <a:pt x="63" y="27"/>
                    </a:cubicBezTo>
                    <a:cubicBezTo>
                      <a:pt x="51" y="26"/>
                      <a:pt x="38" y="25"/>
                      <a:pt x="26" y="24"/>
                    </a:cubicBezTo>
                    <a:cubicBezTo>
                      <a:pt x="39" y="21"/>
                      <a:pt x="52" y="18"/>
                      <a:pt x="65" y="15"/>
                    </a:cubicBezTo>
                    <a:cubicBezTo>
                      <a:pt x="43" y="14"/>
                      <a:pt x="22" y="14"/>
                      <a:pt x="0" y="14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28" y="9"/>
                      <a:pt x="50" y="10"/>
                      <a:pt x="73" y="11"/>
                    </a:cubicBezTo>
                    <a:cubicBezTo>
                      <a:pt x="63" y="0"/>
                      <a:pt x="63" y="0"/>
                      <a:pt x="63" y="0"/>
                    </a:cubicBezTo>
                    <a:cubicBezTo>
                      <a:pt x="76" y="0"/>
                      <a:pt x="90" y="0"/>
                      <a:pt x="10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5" name="Freeform 512"/>
              <p:cNvSpPr>
                <a:spLocks noEditPoints="1"/>
              </p:cNvSpPr>
              <p:nvPr/>
            </p:nvSpPr>
            <p:spPr bwMode="auto">
              <a:xfrm>
                <a:off x="17305338" y="1535113"/>
                <a:ext cx="696913" cy="168275"/>
              </a:xfrm>
              <a:custGeom>
                <a:avLst/>
                <a:gdLst>
                  <a:gd name="T0" fmla="*/ 182 w 186"/>
                  <a:gd name="T1" fmla="*/ 19 h 45"/>
                  <a:gd name="T2" fmla="*/ 160 w 186"/>
                  <a:gd name="T3" fmla="*/ 38 h 45"/>
                  <a:gd name="T4" fmla="*/ 68 w 186"/>
                  <a:gd name="T5" fmla="*/ 45 h 45"/>
                  <a:gd name="T6" fmla="*/ 33 w 186"/>
                  <a:gd name="T7" fmla="*/ 44 h 45"/>
                  <a:gd name="T8" fmla="*/ 30 w 186"/>
                  <a:gd name="T9" fmla="*/ 38 h 45"/>
                  <a:gd name="T10" fmla="*/ 63 w 186"/>
                  <a:gd name="T11" fmla="*/ 39 h 45"/>
                  <a:gd name="T12" fmla="*/ 125 w 186"/>
                  <a:gd name="T13" fmla="*/ 35 h 45"/>
                  <a:gd name="T14" fmla="*/ 143 w 186"/>
                  <a:gd name="T15" fmla="*/ 23 h 45"/>
                  <a:gd name="T16" fmla="*/ 141 w 186"/>
                  <a:gd name="T17" fmla="*/ 23 h 45"/>
                  <a:gd name="T18" fmla="*/ 117 w 186"/>
                  <a:gd name="T19" fmla="*/ 27 h 45"/>
                  <a:gd name="T20" fmla="*/ 82 w 186"/>
                  <a:gd name="T21" fmla="*/ 28 h 45"/>
                  <a:gd name="T22" fmla="*/ 25 w 186"/>
                  <a:gd name="T23" fmla="*/ 25 h 45"/>
                  <a:gd name="T24" fmla="*/ 0 w 186"/>
                  <a:gd name="T25" fmla="*/ 15 h 45"/>
                  <a:gd name="T26" fmla="*/ 18 w 186"/>
                  <a:gd name="T27" fmla="*/ 4 h 45"/>
                  <a:gd name="T28" fmla="*/ 79 w 186"/>
                  <a:gd name="T29" fmla="*/ 0 h 45"/>
                  <a:gd name="T30" fmla="*/ 130 w 186"/>
                  <a:gd name="T31" fmla="*/ 3 h 45"/>
                  <a:gd name="T32" fmla="*/ 165 w 186"/>
                  <a:gd name="T33" fmla="*/ 9 h 45"/>
                  <a:gd name="T34" fmla="*/ 182 w 186"/>
                  <a:gd name="T35" fmla="*/ 19 h 45"/>
                  <a:gd name="T36" fmla="*/ 83 w 186"/>
                  <a:gd name="T37" fmla="*/ 6 h 45"/>
                  <a:gd name="T38" fmla="*/ 51 w 186"/>
                  <a:gd name="T39" fmla="*/ 8 h 45"/>
                  <a:gd name="T40" fmla="*/ 42 w 186"/>
                  <a:gd name="T41" fmla="*/ 15 h 45"/>
                  <a:gd name="T42" fmla="*/ 56 w 186"/>
                  <a:gd name="T43" fmla="*/ 21 h 45"/>
                  <a:gd name="T44" fmla="*/ 90 w 186"/>
                  <a:gd name="T45" fmla="*/ 23 h 45"/>
                  <a:gd name="T46" fmla="*/ 125 w 186"/>
                  <a:gd name="T47" fmla="*/ 21 h 45"/>
                  <a:gd name="T48" fmla="*/ 137 w 186"/>
                  <a:gd name="T49" fmla="*/ 16 h 45"/>
                  <a:gd name="T50" fmla="*/ 128 w 186"/>
                  <a:gd name="T51" fmla="*/ 11 h 45"/>
                  <a:gd name="T52" fmla="*/ 109 w 186"/>
                  <a:gd name="T53" fmla="*/ 7 h 45"/>
                  <a:gd name="T54" fmla="*/ 83 w 186"/>
                  <a:gd name="T55" fmla="*/ 6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86" h="45">
                    <a:moveTo>
                      <a:pt x="182" y="19"/>
                    </a:moveTo>
                    <a:cubicBezTo>
                      <a:pt x="186" y="28"/>
                      <a:pt x="179" y="34"/>
                      <a:pt x="160" y="38"/>
                    </a:cubicBezTo>
                    <a:cubicBezTo>
                      <a:pt x="141" y="43"/>
                      <a:pt x="110" y="45"/>
                      <a:pt x="68" y="45"/>
                    </a:cubicBezTo>
                    <a:cubicBezTo>
                      <a:pt x="52" y="45"/>
                      <a:pt x="40" y="45"/>
                      <a:pt x="33" y="44"/>
                    </a:cubicBezTo>
                    <a:cubicBezTo>
                      <a:pt x="30" y="38"/>
                      <a:pt x="30" y="38"/>
                      <a:pt x="30" y="38"/>
                    </a:cubicBezTo>
                    <a:cubicBezTo>
                      <a:pt x="41" y="39"/>
                      <a:pt x="52" y="39"/>
                      <a:pt x="63" y="39"/>
                    </a:cubicBezTo>
                    <a:cubicBezTo>
                      <a:pt x="92" y="39"/>
                      <a:pt x="112" y="38"/>
                      <a:pt x="125" y="35"/>
                    </a:cubicBezTo>
                    <a:cubicBezTo>
                      <a:pt x="138" y="33"/>
                      <a:pt x="143" y="23"/>
                      <a:pt x="143" y="23"/>
                    </a:cubicBezTo>
                    <a:cubicBezTo>
                      <a:pt x="141" y="23"/>
                      <a:pt x="141" y="23"/>
                      <a:pt x="141" y="23"/>
                    </a:cubicBezTo>
                    <a:cubicBezTo>
                      <a:pt x="134" y="25"/>
                      <a:pt x="126" y="27"/>
                      <a:pt x="117" y="27"/>
                    </a:cubicBezTo>
                    <a:cubicBezTo>
                      <a:pt x="107" y="28"/>
                      <a:pt x="95" y="28"/>
                      <a:pt x="82" y="28"/>
                    </a:cubicBezTo>
                    <a:cubicBezTo>
                      <a:pt x="59" y="28"/>
                      <a:pt x="40" y="27"/>
                      <a:pt x="25" y="25"/>
                    </a:cubicBezTo>
                    <a:cubicBezTo>
                      <a:pt x="11" y="22"/>
                      <a:pt x="0" y="15"/>
                      <a:pt x="0" y="15"/>
                    </a:cubicBezTo>
                    <a:cubicBezTo>
                      <a:pt x="0" y="15"/>
                      <a:pt x="4" y="7"/>
                      <a:pt x="18" y="4"/>
                    </a:cubicBezTo>
                    <a:cubicBezTo>
                      <a:pt x="32" y="2"/>
                      <a:pt x="53" y="0"/>
                      <a:pt x="79" y="0"/>
                    </a:cubicBezTo>
                    <a:cubicBezTo>
                      <a:pt x="98" y="0"/>
                      <a:pt x="115" y="1"/>
                      <a:pt x="130" y="3"/>
                    </a:cubicBezTo>
                    <a:cubicBezTo>
                      <a:pt x="144" y="4"/>
                      <a:pt x="156" y="6"/>
                      <a:pt x="165" y="9"/>
                    </a:cubicBezTo>
                    <a:cubicBezTo>
                      <a:pt x="174" y="12"/>
                      <a:pt x="182" y="19"/>
                      <a:pt x="182" y="19"/>
                    </a:cubicBezTo>
                    <a:close/>
                    <a:moveTo>
                      <a:pt x="83" y="6"/>
                    </a:moveTo>
                    <a:cubicBezTo>
                      <a:pt x="68" y="6"/>
                      <a:pt x="57" y="7"/>
                      <a:pt x="51" y="8"/>
                    </a:cubicBezTo>
                    <a:cubicBezTo>
                      <a:pt x="43" y="10"/>
                      <a:pt x="42" y="15"/>
                      <a:pt x="42" y="15"/>
                    </a:cubicBezTo>
                    <a:cubicBezTo>
                      <a:pt x="42" y="15"/>
                      <a:pt x="48" y="19"/>
                      <a:pt x="56" y="21"/>
                    </a:cubicBezTo>
                    <a:cubicBezTo>
                      <a:pt x="64" y="22"/>
                      <a:pt x="75" y="23"/>
                      <a:pt x="90" y="23"/>
                    </a:cubicBezTo>
                    <a:cubicBezTo>
                      <a:pt x="104" y="23"/>
                      <a:pt x="116" y="22"/>
                      <a:pt x="125" y="21"/>
                    </a:cubicBezTo>
                    <a:cubicBezTo>
                      <a:pt x="134" y="19"/>
                      <a:pt x="137" y="16"/>
                      <a:pt x="137" y="16"/>
                    </a:cubicBezTo>
                    <a:cubicBezTo>
                      <a:pt x="128" y="11"/>
                      <a:pt x="128" y="11"/>
                      <a:pt x="128" y="11"/>
                    </a:cubicBezTo>
                    <a:cubicBezTo>
                      <a:pt x="128" y="11"/>
                      <a:pt x="117" y="8"/>
                      <a:pt x="109" y="7"/>
                    </a:cubicBezTo>
                    <a:cubicBezTo>
                      <a:pt x="101" y="7"/>
                      <a:pt x="93" y="6"/>
                      <a:pt x="83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6" name="Freeform 513"/>
              <p:cNvSpPr>
                <a:spLocks/>
              </p:cNvSpPr>
              <p:nvPr/>
            </p:nvSpPr>
            <p:spPr bwMode="auto">
              <a:xfrm>
                <a:off x="17357725" y="1238251"/>
                <a:ext cx="385763" cy="195263"/>
              </a:xfrm>
              <a:custGeom>
                <a:avLst/>
                <a:gdLst>
                  <a:gd name="T0" fmla="*/ 0 w 103"/>
                  <a:gd name="T1" fmla="*/ 27 h 52"/>
                  <a:gd name="T2" fmla="*/ 7 w 103"/>
                  <a:gd name="T3" fmla="*/ 12 h 52"/>
                  <a:gd name="T4" fmla="*/ 41 w 103"/>
                  <a:gd name="T5" fmla="*/ 0 h 52"/>
                  <a:gd name="T6" fmla="*/ 77 w 103"/>
                  <a:gd name="T7" fmla="*/ 0 h 52"/>
                  <a:gd name="T8" fmla="*/ 45 w 103"/>
                  <a:gd name="T9" fmla="*/ 13 h 52"/>
                  <a:gd name="T10" fmla="*/ 39 w 103"/>
                  <a:gd name="T11" fmla="*/ 26 h 52"/>
                  <a:gd name="T12" fmla="*/ 59 w 103"/>
                  <a:gd name="T13" fmla="*/ 40 h 52"/>
                  <a:gd name="T14" fmla="*/ 103 w 103"/>
                  <a:gd name="T15" fmla="*/ 52 h 52"/>
                  <a:gd name="T16" fmla="*/ 66 w 103"/>
                  <a:gd name="T17" fmla="*/ 52 h 52"/>
                  <a:gd name="T18" fmla="*/ 20 w 103"/>
                  <a:gd name="T19" fmla="*/ 41 h 52"/>
                  <a:gd name="T20" fmla="*/ 0 w 103"/>
                  <a:gd name="T21" fmla="*/ 27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03" h="52">
                    <a:moveTo>
                      <a:pt x="0" y="27"/>
                    </a:moveTo>
                    <a:cubicBezTo>
                      <a:pt x="0" y="27"/>
                      <a:pt x="0" y="17"/>
                      <a:pt x="7" y="12"/>
                    </a:cubicBezTo>
                    <a:cubicBezTo>
                      <a:pt x="14" y="8"/>
                      <a:pt x="25" y="4"/>
                      <a:pt x="41" y="0"/>
                    </a:cubicBezTo>
                    <a:cubicBezTo>
                      <a:pt x="53" y="0"/>
                      <a:pt x="65" y="0"/>
                      <a:pt x="77" y="0"/>
                    </a:cubicBezTo>
                    <a:cubicBezTo>
                      <a:pt x="63" y="4"/>
                      <a:pt x="52" y="8"/>
                      <a:pt x="45" y="13"/>
                    </a:cubicBezTo>
                    <a:cubicBezTo>
                      <a:pt x="39" y="17"/>
                      <a:pt x="39" y="26"/>
                      <a:pt x="39" y="26"/>
                    </a:cubicBezTo>
                    <a:cubicBezTo>
                      <a:pt x="39" y="26"/>
                      <a:pt x="48" y="35"/>
                      <a:pt x="59" y="40"/>
                    </a:cubicBezTo>
                    <a:cubicBezTo>
                      <a:pt x="70" y="44"/>
                      <a:pt x="85" y="49"/>
                      <a:pt x="103" y="52"/>
                    </a:cubicBezTo>
                    <a:cubicBezTo>
                      <a:pt x="91" y="52"/>
                      <a:pt x="78" y="52"/>
                      <a:pt x="66" y="52"/>
                    </a:cubicBezTo>
                    <a:cubicBezTo>
                      <a:pt x="47" y="49"/>
                      <a:pt x="32" y="45"/>
                      <a:pt x="20" y="41"/>
                    </a:cubicBezTo>
                    <a:cubicBezTo>
                      <a:pt x="9" y="36"/>
                      <a:pt x="0" y="27"/>
                      <a:pt x="0" y="2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7" name="Freeform 514"/>
              <p:cNvSpPr>
                <a:spLocks noEditPoints="1"/>
              </p:cNvSpPr>
              <p:nvPr/>
            </p:nvSpPr>
            <p:spPr bwMode="auto">
              <a:xfrm>
                <a:off x="22582188" y="1535113"/>
                <a:ext cx="715963" cy="168275"/>
              </a:xfrm>
              <a:custGeom>
                <a:avLst/>
                <a:gdLst>
                  <a:gd name="T0" fmla="*/ 185 w 191"/>
                  <a:gd name="T1" fmla="*/ 22 h 45"/>
                  <a:gd name="T2" fmla="*/ 175 w 191"/>
                  <a:gd name="T3" fmla="*/ 39 h 45"/>
                  <a:gd name="T4" fmla="*/ 111 w 191"/>
                  <a:gd name="T5" fmla="*/ 45 h 45"/>
                  <a:gd name="T6" fmla="*/ 40 w 191"/>
                  <a:gd name="T7" fmla="*/ 39 h 45"/>
                  <a:gd name="T8" fmla="*/ 6 w 191"/>
                  <a:gd name="T9" fmla="*/ 22 h 45"/>
                  <a:gd name="T10" fmla="*/ 16 w 191"/>
                  <a:gd name="T11" fmla="*/ 5 h 45"/>
                  <a:gd name="T12" fmla="*/ 79 w 191"/>
                  <a:gd name="T13" fmla="*/ 0 h 45"/>
                  <a:gd name="T14" fmla="*/ 150 w 191"/>
                  <a:gd name="T15" fmla="*/ 6 h 45"/>
                  <a:gd name="T16" fmla="*/ 185 w 191"/>
                  <a:gd name="T17" fmla="*/ 22 h 45"/>
                  <a:gd name="T18" fmla="*/ 49 w 191"/>
                  <a:gd name="T19" fmla="*/ 22 h 45"/>
                  <a:gd name="T20" fmla="*/ 69 w 191"/>
                  <a:gd name="T21" fmla="*/ 35 h 45"/>
                  <a:gd name="T22" fmla="*/ 107 w 191"/>
                  <a:gd name="T23" fmla="*/ 39 h 45"/>
                  <a:gd name="T24" fmla="*/ 140 w 191"/>
                  <a:gd name="T25" fmla="*/ 35 h 45"/>
                  <a:gd name="T26" fmla="*/ 142 w 191"/>
                  <a:gd name="T27" fmla="*/ 22 h 45"/>
                  <a:gd name="T28" fmla="*/ 122 w 191"/>
                  <a:gd name="T29" fmla="*/ 10 h 45"/>
                  <a:gd name="T30" fmla="*/ 83 w 191"/>
                  <a:gd name="T31" fmla="*/ 6 h 45"/>
                  <a:gd name="T32" fmla="*/ 51 w 191"/>
                  <a:gd name="T33" fmla="*/ 10 h 45"/>
                  <a:gd name="T34" fmla="*/ 49 w 191"/>
                  <a:gd name="T35" fmla="*/ 22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91" h="45">
                    <a:moveTo>
                      <a:pt x="185" y="22"/>
                    </a:moveTo>
                    <a:cubicBezTo>
                      <a:pt x="191" y="30"/>
                      <a:pt x="187" y="35"/>
                      <a:pt x="175" y="39"/>
                    </a:cubicBezTo>
                    <a:cubicBezTo>
                      <a:pt x="163" y="43"/>
                      <a:pt x="142" y="45"/>
                      <a:pt x="111" y="45"/>
                    </a:cubicBezTo>
                    <a:cubicBezTo>
                      <a:pt x="82" y="45"/>
                      <a:pt x="58" y="43"/>
                      <a:pt x="40" y="39"/>
                    </a:cubicBezTo>
                    <a:cubicBezTo>
                      <a:pt x="22" y="35"/>
                      <a:pt x="11" y="30"/>
                      <a:pt x="6" y="22"/>
                    </a:cubicBezTo>
                    <a:cubicBezTo>
                      <a:pt x="0" y="15"/>
                      <a:pt x="4" y="9"/>
                      <a:pt x="16" y="5"/>
                    </a:cubicBezTo>
                    <a:cubicBezTo>
                      <a:pt x="28" y="2"/>
                      <a:pt x="49" y="0"/>
                      <a:pt x="79" y="0"/>
                    </a:cubicBezTo>
                    <a:cubicBezTo>
                      <a:pt x="109" y="0"/>
                      <a:pt x="132" y="2"/>
                      <a:pt x="150" y="6"/>
                    </a:cubicBezTo>
                    <a:cubicBezTo>
                      <a:pt x="168" y="10"/>
                      <a:pt x="180" y="15"/>
                      <a:pt x="185" y="22"/>
                    </a:cubicBezTo>
                    <a:close/>
                    <a:moveTo>
                      <a:pt x="49" y="22"/>
                    </a:moveTo>
                    <a:cubicBezTo>
                      <a:pt x="49" y="22"/>
                      <a:pt x="60" y="33"/>
                      <a:pt x="69" y="35"/>
                    </a:cubicBezTo>
                    <a:cubicBezTo>
                      <a:pt x="78" y="38"/>
                      <a:pt x="91" y="39"/>
                      <a:pt x="107" y="39"/>
                    </a:cubicBezTo>
                    <a:cubicBezTo>
                      <a:pt x="123" y="39"/>
                      <a:pt x="140" y="35"/>
                      <a:pt x="140" y="35"/>
                    </a:cubicBezTo>
                    <a:cubicBezTo>
                      <a:pt x="142" y="22"/>
                      <a:pt x="142" y="22"/>
                      <a:pt x="142" y="22"/>
                    </a:cubicBezTo>
                    <a:cubicBezTo>
                      <a:pt x="142" y="22"/>
                      <a:pt x="131" y="13"/>
                      <a:pt x="122" y="10"/>
                    </a:cubicBezTo>
                    <a:cubicBezTo>
                      <a:pt x="113" y="7"/>
                      <a:pt x="100" y="6"/>
                      <a:pt x="83" y="6"/>
                    </a:cubicBezTo>
                    <a:cubicBezTo>
                      <a:pt x="67" y="6"/>
                      <a:pt x="51" y="10"/>
                      <a:pt x="51" y="10"/>
                    </a:cubicBezTo>
                    <a:lnTo>
                      <a:pt x="49" y="2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8" name="Freeform 515"/>
              <p:cNvSpPr>
                <a:spLocks/>
              </p:cNvSpPr>
              <p:nvPr/>
            </p:nvSpPr>
            <p:spPr bwMode="auto">
              <a:xfrm>
                <a:off x="22491700" y="1238251"/>
                <a:ext cx="420688" cy="195263"/>
              </a:xfrm>
              <a:custGeom>
                <a:avLst/>
                <a:gdLst>
                  <a:gd name="T0" fmla="*/ 109 w 112"/>
                  <a:gd name="T1" fmla="*/ 27 h 52"/>
                  <a:gd name="T2" fmla="*/ 106 w 112"/>
                  <a:gd name="T3" fmla="*/ 41 h 52"/>
                  <a:gd name="T4" fmla="*/ 74 w 112"/>
                  <a:gd name="T5" fmla="*/ 52 h 52"/>
                  <a:gd name="T6" fmla="*/ 37 w 112"/>
                  <a:gd name="T7" fmla="*/ 52 h 52"/>
                  <a:gd name="T8" fmla="*/ 67 w 112"/>
                  <a:gd name="T9" fmla="*/ 40 h 52"/>
                  <a:gd name="T10" fmla="*/ 70 w 112"/>
                  <a:gd name="T11" fmla="*/ 26 h 52"/>
                  <a:gd name="T12" fmla="*/ 47 w 112"/>
                  <a:gd name="T13" fmla="*/ 13 h 52"/>
                  <a:gd name="T14" fmla="*/ 0 w 112"/>
                  <a:gd name="T15" fmla="*/ 0 h 52"/>
                  <a:gd name="T16" fmla="*/ 37 w 112"/>
                  <a:gd name="T17" fmla="*/ 0 h 52"/>
                  <a:gd name="T18" fmla="*/ 85 w 112"/>
                  <a:gd name="T19" fmla="*/ 12 h 52"/>
                  <a:gd name="T20" fmla="*/ 109 w 112"/>
                  <a:gd name="T21" fmla="*/ 27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2" h="52">
                    <a:moveTo>
                      <a:pt x="109" y="27"/>
                    </a:moveTo>
                    <a:cubicBezTo>
                      <a:pt x="109" y="27"/>
                      <a:pt x="112" y="36"/>
                      <a:pt x="106" y="41"/>
                    </a:cubicBezTo>
                    <a:cubicBezTo>
                      <a:pt x="100" y="45"/>
                      <a:pt x="89" y="49"/>
                      <a:pt x="74" y="52"/>
                    </a:cubicBezTo>
                    <a:cubicBezTo>
                      <a:pt x="62" y="52"/>
                      <a:pt x="50" y="52"/>
                      <a:pt x="37" y="52"/>
                    </a:cubicBezTo>
                    <a:cubicBezTo>
                      <a:pt x="51" y="49"/>
                      <a:pt x="67" y="40"/>
                      <a:pt x="67" y="40"/>
                    </a:cubicBezTo>
                    <a:cubicBezTo>
                      <a:pt x="70" y="26"/>
                      <a:pt x="70" y="26"/>
                      <a:pt x="70" y="26"/>
                    </a:cubicBezTo>
                    <a:cubicBezTo>
                      <a:pt x="70" y="26"/>
                      <a:pt x="59" y="17"/>
                      <a:pt x="47" y="13"/>
                    </a:cubicBezTo>
                    <a:cubicBezTo>
                      <a:pt x="35" y="8"/>
                      <a:pt x="19" y="4"/>
                      <a:pt x="0" y="0"/>
                    </a:cubicBezTo>
                    <a:cubicBezTo>
                      <a:pt x="13" y="0"/>
                      <a:pt x="25" y="0"/>
                      <a:pt x="37" y="0"/>
                    </a:cubicBezTo>
                    <a:cubicBezTo>
                      <a:pt x="57" y="4"/>
                      <a:pt x="73" y="8"/>
                      <a:pt x="85" y="12"/>
                    </a:cubicBezTo>
                    <a:cubicBezTo>
                      <a:pt x="98" y="17"/>
                      <a:pt x="109" y="27"/>
                      <a:pt x="109" y="2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9" name="Freeform 516"/>
              <p:cNvSpPr>
                <a:spLocks/>
              </p:cNvSpPr>
              <p:nvPr/>
            </p:nvSpPr>
            <p:spPr bwMode="auto">
              <a:xfrm>
                <a:off x="27955875" y="1628776"/>
                <a:ext cx="371475" cy="22225"/>
              </a:xfrm>
              <a:custGeom>
                <a:avLst/>
                <a:gdLst>
                  <a:gd name="T0" fmla="*/ 6 w 99"/>
                  <a:gd name="T1" fmla="*/ 6 h 6"/>
                  <a:gd name="T2" fmla="*/ 0 w 99"/>
                  <a:gd name="T3" fmla="*/ 0 h 6"/>
                  <a:gd name="T4" fmla="*/ 93 w 99"/>
                  <a:gd name="T5" fmla="*/ 0 h 6"/>
                  <a:gd name="T6" fmla="*/ 99 w 99"/>
                  <a:gd name="T7" fmla="*/ 6 h 6"/>
                  <a:gd name="T8" fmla="*/ 6 w 99"/>
                  <a:gd name="T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9" h="6">
                    <a:moveTo>
                      <a:pt x="6" y="6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31" y="0"/>
                      <a:pt x="62" y="0"/>
                      <a:pt x="93" y="0"/>
                    </a:cubicBezTo>
                    <a:cubicBezTo>
                      <a:pt x="99" y="6"/>
                      <a:pt x="99" y="6"/>
                      <a:pt x="99" y="6"/>
                    </a:cubicBezTo>
                    <a:cubicBezTo>
                      <a:pt x="68" y="6"/>
                      <a:pt x="37" y="6"/>
                      <a:pt x="6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0" name="Freeform 517"/>
              <p:cNvSpPr>
                <a:spLocks/>
              </p:cNvSpPr>
              <p:nvPr/>
            </p:nvSpPr>
            <p:spPr bwMode="auto">
              <a:xfrm>
                <a:off x="27614563" y="1392238"/>
                <a:ext cx="611188" cy="14288"/>
              </a:xfrm>
              <a:custGeom>
                <a:avLst/>
                <a:gdLst>
                  <a:gd name="T0" fmla="*/ 163 w 163"/>
                  <a:gd name="T1" fmla="*/ 4 h 4"/>
                  <a:gd name="T2" fmla="*/ 4 w 163"/>
                  <a:gd name="T3" fmla="*/ 4 h 4"/>
                  <a:gd name="T4" fmla="*/ 0 w 163"/>
                  <a:gd name="T5" fmla="*/ 0 h 4"/>
                  <a:gd name="T6" fmla="*/ 159 w 163"/>
                  <a:gd name="T7" fmla="*/ 0 h 4"/>
                  <a:gd name="T8" fmla="*/ 163 w 163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3" h="4">
                    <a:moveTo>
                      <a:pt x="163" y="4"/>
                    </a:moveTo>
                    <a:cubicBezTo>
                      <a:pt x="110" y="4"/>
                      <a:pt x="57" y="4"/>
                      <a:pt x="4" y="4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53" y="0"/>
                      <a:pt x="106" y="0"/>
                      <a:pt x="159" y="0"/>
                    </a:cubicBezTo>
                    <a:lnTo>
                      <a:pt x="163" y="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1" name="Freeform 518"/>
              <p:cNvSpPr>
                <a:spLocks noEditPoints="1"/>
              </p:cNvSpPr>
              <p:nvPr/>
            </p:nvSpPr>
            <p:spPr bwMode="auto">
              <a:xfrm>
                <a:off x="33023175" y="1587501"/>
                <a:ext cx="727075" cy="63500"/>
              </a:xfrm>
              <a:custGeom>
                <a:avLst/>
                <a:gdLst>
                  <a:gd name="T0" fmla="*/ 6 w 194"/>
                  <a:gd name="T1" fmla="*/ 5 h 17"/>
                  <a:gd name="T2" fmla="*/ 0 w 194"/>
                  <a:gd name="T3" fmla="*/ 0 h 17"/>
                  <a:gd name="T4" fmla="*/ 174 w 194"/>
                  <a:gd name="T5" fmla="*/ 0 h 17"/>
                  <a:gd name="T6" fmla="*/ 180 w 194"/>
                  <a:gd name="T7" fmla="*/ 5 h 17"/>
                  <a:gd name="T8" fmla="*/ 6 w 194"/>
                  <a:gd name="T9" fmla="*/ 5 h 17"/>
                  <a:gd name="T10" fmla="*/ 20 w 194"/>
                  <a:gd name="T11" fmla="*/ 17 h 17"/>
                  <a:gd name="T12" fmla="*/ 14 w 194"/>
                  <a:gd name="T13" fmla="*/ 12 h 17"/>
                  <a:gd name="T14" fmla="*/ 188 w 194"/>
                  <a:gd name="T15" fmla="*/ 12 h 17"/>
                  <a:gd name="T16" fmla="*/ 194 w 194"/>
                  <a:gd name="T17" fmla="*/ 17 h 17"/>
                  <a:gd name="T18" fmla="*/ 20 w 194"/>
                  <a:gd name="T19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94" h="17">
                    <a:moveTo>
                      <a:pt x="6" y="5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58" y="0"/>
                      <a:pt x="116" y="0"/>
                      <a:pt x="174" y="0"/>
                    </a:cubicBezTo>
                    <a:cubicBezTo>
                      <a:pt x="180" y="5"/>
                      <a:pt x="180" y="5"/>
                      <a:pt x="180" y="5"/>
                    </a:cubicBezTo>
                    <a:cubicBezTo>
                      <a:pt x="122" y="5"/>
                      <a:pt x="64" y="5"/>
                      <a:pt x="6" y="5"/>
                    </a:cubicBezTo>
                    <a:close/>
                    <a:moveTo>
                      <a:pt x="20" y="17"/>
                    </a:moveTo>
                    <a:cubicBezTo>
                      <a:pt x="14" y="12"/>
                      <a:pt x="14" y="12"/>
                      <a:pt x="14" y="12"/>
                    </a:cubicBezTo>
                    <a:cubicBezTo>
                      <a:pt x="72" y="12"/>
                      <a:pt x="130" y="12"/>
                      <a:pt x="188" y="12"/>
                    </a:cubicBezTo>
                    <a:cubicBezTo>
                      <a:pt x="194" y="17"/>
                      <a:pt x="194" y="17"/>
                      <a:pt x="194" y="17"/>
                    </a:cubicBezTo>
                    <a:cubicBezTo>
                      <a:pt x="136" y="17"/>
                      <a:pt x="78" y="17"/>
                      <a:pt x="20" y="1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2" name="Freeform 519"/>
              <p:cNvSpPr>
                <a:spLocks/>
              </p:cNvSpPr>
              <p:nvPr/>
            </p:nvSpPr>
            <p:spPr bwMode="auto">
              <a:xfrm>
                <a:off x="32704088" y="1263651"/>
                <a:ext cx="674688" cy="109538"/>
              </a:xfrm>
              <a:custGeom>
                <a:avLst/>
                <a:gdLst>
                  <a:gd name="T0" fmla="*/ 77 w 180"/>
                  <a:gd name="T1" fmla="*/ 17 h 29"/>
                  <a:gd name="T2" fmla="*/ 6 w 180"/>
                  <a:gd name="T3" fmla="*/ 17 h 29"/>
                  <a:gd name="T4" fmla="*/ 0 w 180"/>
                  <a:gd name="T5" fmla="*/ 12 h 29"/>
                  <a:gd name="T6" fmla="*/ 71 w 180"/>
                  <a:gd name="T7" fmla="*/ 12 h 29"/>
                  <a:gd name="T8" fmla="*/ 57 w 180"/>
                  <a:gd name="T9" fmla="*/ 0 h 29"/>
                  <a:gd name="T10" fmla="*/ 89 w 180"/>
                  <a:gd name="T11" fmla="*/ 0 h 29"/>
                  <a:gd name="T12" fmla="*/ 103 w 180"/>
                  <a:gd name="T13" fmla="*/ 12 h 29"/>
                  <a:gd name="T14" fmla="*/ 174 w 180"/>
                  <a:gd name="T15" fmla="*/ 12 h 29"/>
                  <a:gd name="T16" fmla="*/ 180 w 180"/>
                  <a:gd name="T17" fmla="*/ 17 h 29"/>
                  <a:gd name="T18" fmla="*/ 109 w 180"/>
                  <a:gd name="T19" fmla="*/ 17 h 29"/>
                  <a:gd name="T20" fmla="*/ 122 w 180"/>
                  <a:gd name="T21" fmla="*/ 29 h 29"/>
                  <a:gd name="T22" fmla="*/ 90 w 180"/>
                  <a:gd name="T23" fmla="*/ 29 h 29"/>
                  <a:gd name="T24" fmla="*/ 77 w 180"/>
                  <a:gd name="T25" fmla="*/ 1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80" h="29">
                    <a:moveTo>
                      <a:pt x="77" y="17"/>
                    </a:moveTo>
                    <a:cubicBezTo>
                      <a:pt x="53" y="17"/>
                      <a:pt x="29" y="17"/>
                      <a:pt x="6" y="17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23" y="12"/>
                      <a:pt x="47" y="12"/>
                      <a:pt x="71" y="12"/>
                    </a:cubicBezTo>
                    <a:cubicBezTo>
                      <a:pt x="57" y="0"/>
                      <a:pt x="57" y="0"/>
                      <a:pt x="57" y="0"/>
                    </a:cubicBezTo>
                    <a:cubicBezTo>
                      <a:pt x="68" y="0"/>
                      <a:pt x="79" y="0"/>
                      <a:pt x="89" y="0"/>
                    </a:cubicBezTo>
                    <a:cubicBezTo>
                      <a:pt x="103" y="12"/>
                      <a:pt x="103" y="12"/>
                      <a:pt x="103" y="12"/>
                    </a:cubicBezTo>
                    <a:cubicBezTo>
                      <a:pt x="127" y="12"/>
                      <a:pt x="150" y="12"/>
                      <a:pt x="174" y="12"/>
                    </a:cubicBezTo>
                    <a:cubicBezTo>
                      <a:pt x="180" y="17"/>
                      <a:pt x="180" y="17"/>
                      <a:pt x="180" y="17"/>
                    </a:cubicBezTo>
                    <a:cubicBezTo>
                      <a:pt x="156" y="17"/>
                      <a:pt x="133" y="17"/>
                      <a:pt x="109" y="17"/>
                    </a:cubicBezTo>
                    <a:cubicBezTo>
                      <a:pt x="122" y="29"/>
                      <a:pt x="122" y="29"/>
                      <a:pt x="122" y="29"/>
                    </a:cubicBezTo>
                    <a:cubicBezTo>
                      <a:pt x="112" y="29"/>
                      <a:pt x="101" y="29"/>
                      <a:pt x="90" y="29"/>
                    </a:cubicBezTo>
                    <a:lnTo>
                      <a:pt x="77" y="1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3" name="Freeform 520"/>
              <p:cNvSpPr>
                <a:spLocks noEditPoints="1"/>
              </p:cNvSpPr>
              <p:nvPr/>
            </p:nvSpPr>
            <p:spPr bwMode="auto">
              <a:xfrm>
                <a:off x="33323213" y="3011488"/>
                <a:ext cx="484188" cy="63500"/>
              </a:xfrm>
              <a:custGeom>
                <a:avLst/>
                <a:gdLst>
                  <a:gd name="T0" fmla="*/ 0 w 129"/>
                  <a:gd name="T1" fmla="*/ 16 h 17"/>
                  <a:gd name="T2" fmla="*/ 6 w 129"/>
                  <a:gd name="T3" fmla="*/ 8 h 17"/>
                  <a:gd name="T4" fmla="*/ 16 w 129"/>
                  <a:gd name="T5" fmla="*/ 0 h 17"/>
                  <a:gd name="T6" fmla="*/ 49 w 129"/>
                  <a:gd name="T7" fmla="*/ 0 h 17"/>
                  <a:gd name="T8" fmla="*/ 48 w 129"/>
                  <a:gd name="T9" fmla="*/ 17 h 17"/>
                  <a:gd name="T10" fmla="*/ 3 w 129"/>
                  <a:gd name="T11" fmla="*/ 17 h 17"/>
                  <a:gd name="T12" fmla="*/ 0 w 129"/>
                  <a:gd name="T13" fmla="*/ 16 h 17"/>
                  <a:gd name="T14" fmla="*/ 80 w 129"/>
                  <a:gd name="T15" fmla="*/ 16 h 17"/>
                  <a:gd name="T16" fmla="*/ 96 w 129"/>
                  <a:gd name="T17" fmla="*/ 0 h 17"/>
                  <a:gd name="T18" fmla="*/ 129 w 129"/>
                  <a:gd name="T19" fmla="*/ 0 h 17"/>
                  <a:gd name="T20" fmla="*/ 128 w 129"/>
                  <a:gd name="T21" fmla="*/ 17 h 17"/>
                  <a:gd name="T22" fmla="*/ 83 w 129"/>
                  <a:gd name="T23" fmla="*/ 17 h 17"/>
                  <a:gd name="T24" fmla="*/ 80 w 129"/>
                  <a:gd name="T25" fmla="*/ 1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29" h="17">
                    <a:moveTo>
                      <a:pt x="0" y="16"/>
                    </a:moveTo>
                    <a:cubicBezTo>
                      <a:pt x="6" y="8"/>
                      <a:pt x="6" y="8"/>
                      <a:pt x="6" y="8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27" y="0"/>
                      <a:pt x="38" y="0"/>
                      <a:pt x="49" y="0"/>
                    </a:cubicBezTo>
                    <a:cubicBezTo>
                      <a:pt x="48" y="17"/>
                      <a:pt x="48" y="17"/>
                      <a:pt x="48" y="17"/>
                    </a:cubicBezTo>
                    <a:cubicBezTo>
                      <a:pt x="33" y="17"/>
                      <a:pt x="18" y="17"/>
                      <a:pt x="3" y="17"/>
                    </a:cubicBezTo>
                    <a:lnTo>
                      <a:pt x="0" y="16"/>
                    </a:lnTo>
                    <a:close/>
                    <a:moveTo>
                      <a:pt x="80" y="16"/>
                    </a:moveTo>
                    <a:cubicBezTo>
                      <a:pt x="80" y="16"/>
                      <a:pt x="87" y="6"/>
                      <a:pt x="96" y="0"/>
                    </a:cubicBezTo>
                    <a:cubicBezTo>
                      <a:pt x="107" y="0"/>
                      <a:pt x="118" y="0"/>
                      <a:pt x="129" y="0"/>
                    </a:cubicBezTo>
                    <a:cubicBezTo>
                      <a:pt x="127" y="7"/>
                      <a:pt x="128" y="17"/>
                      <a:pt x="128" y="17"/>
                    </a:cubicBezTo>
                    <a:cubicBezTo>
                      <a:pt x="113" y="17"/>
                      <a:pt x="98" y="17"/>
                      <a:pt x="83" y="17"/>
                    </a:cubicBezTo>
                    <a:lnTo>
                      <a:pt x="80" y="1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4" name="Freeform 521"/>
              <p:cNvSpPr>
                <a:spLocks/>
              </p:cNvSpPr>
              <p:nvPr/>
            </p:nvSpPr>
            <p:spPr bwMode="auto">
              <a:xfrm>
                <a:off x="33851850" y="3341688"/>
                <a:ext cx="184150" cy="65088"/>
              </a:xfrm>
              <a:custGeom>
                <a:avLst/>
                <a:gdLst>
                  <a:gd name="T0" fmla="*/ 3 w 49"/>
                  <a:gd name="T1" fmla="*/ 17 h 17"/>
                  <a:gd name="T2" fmla="*/ 0 w 49"/>
                  <a:gd name="T3" fmla="*/ 16 h 17"/>
                  <a:gd name="T4" fmla="*/ 5 w 49"/>
                  <a:gd name="T5" fmla="*/ 9 h 17"/>
                  <a:gd name="T6" fmla="*/ 16 w 49"/>
                  <a:gd name="T7" fmla="*/ 0 h 17"/>
                  <a:gd name="T8" fmla="*/ 49 w 49"/>
                  <a:gd name="T9" fmla="*/ 0 h 17"/>
                  <a:gd name="T10" fmla="*/ 48 w 49"/>
                  <a:gd name="T11" fmla="*/ 17 h 17"/>
                  <a:gd name="T12" fmla="*/ 3 w 49"/>
                  <a:gd name="T13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9" h="17">
                    <a:moveTo>
                      <a:pt x="3" y="17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27" y="0"/>
                      <a:pt x="38" y="0"/>
                      <a:pt x="49" y="0"/>
                    </a:cubicBezTo>
                    <a:cubicBezTo>
                      <a:pt x="48" y="17"/>
                      <a:pt x="48" y="17"/>
                      <a:pt x="48" y="17"/>
                    </a:cubicBezTo>
                    <a:cubicBezTo>
                      <a:pt x="33" y="17"/>
                      <a:pt x="18" y="17"/>
                      <a:pt x="3" y="1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5" name="Freeform 522"/>
              <p:cNvSpPr>
                <a:spLocks/>
              </p:cNvSpPr>
              <p:nvPr/>
            </p:nvSpPr>
            <p:spPr bwMode="auto">
              <a:xfrm>
                <a:off x="36480750" y="2105026"/>
                <a:ext cx="611188" cy="211138"/>
              </a:xfrm>
              <a:custGeom>
                <a:avLst/>
                <a:gdLst>
                  <a:gd name="T0" fmla="*/ 136 w 163"/>
                  <a:gd name="T1" fmla="*/ 46 h 56"/>
                  <a:gd name="T2" fmla="*/ 126 w 163"/>
                  <a:gd name="T3" fmla="*/ 53 h 56"/>
                  <a:gd name="T4" fmla="*/ 70 w 163"/>
                  <a:gd name="T5" fmla="*/ 56 h 56"/>
                  <a:gd name="T6" fmla="*/ 63 w 163"/>
                  <a:gd name="T7" fmla="*/ 50 h 56"/>
                  <a:gd name="T8" fmla="*/ 89 w 163"/>
                  <a:gd name="T9" fmla="*/ 49 h 56"/>
                  <a:gd name="T10" fmla="*/ 93 w 163"/>
                  <a:gd name="T11" fmla="*/ 45 h 56"/>
                  <a:gd name="T12" fmla="*/ 83 w 163"/>
                  <a:gd name="T13" fmla="*/ 37 h 56"/>
                  <a:gd name="T14" fmla="*/ 85 w 163"/>
                  <a:gd name="T15" fmla="*/ 31 h 56"/>
                  <a:gd name="T16" fmla="*/ 115 w 163"/>
                  <a:gd name="T17" fmla="*/ 28 h 56"/>
                  <a:gd name="T18" fmla="*/ 114 w 163"/>
                  <a:gd name="T19" fmla="*/ 27 h 56"/>
                  <a:gd name="T20" fmla="*/ 62 w 163"/>
                  <a:gd name="T21" fmla="*/ 20 h 56"/>
                  <a:gd name="T22" fmla="*/ 51 w 163"/>
                  <a:gd name="T23" fmla="*/ 11 h 56"/>
                  <a:gd name="T24" fmla="*/ 37 w 163"/>
                  <a:gd name="T25" fmla="*/ 7 h 56"/>
                  <a:gd name="T26" fmla="*/ 7 w 163"/>
                  <a:gd name="T27" fmla="*/ 6 h 56"/>
                  <a:gd name="T28" fmla="*/ 0 w 163"/>
                  <a:gd name="T29" fmla="*/ 0 h 56"/>
                  <a:gd name="T30" fmla="*/ 62 w 163"/>
                  <a:gd name="T31" fmla="*/ 3 h 56"/>
                  <a:gd name="T32" fmla="*/ 90 w 163"/>
                  <a:gd name="T33" fmla="*/ 10 h 56"/>
                  <a:gd name="T34" fmla="*/ 101 w 163"/>
                  <a:gd name="T35" fmla="*/ 19 h 56"/>
                  <a:gd name="T36" fmla="*/ 119 w 163"/>
                  <a:gd name="T37" fmla="*/ 24 h 56"/>
                  <a:gd name="T38" fmla="*/ 155 w 163"/>
                  <a:gd name="T39" fmla="*/ 25 h 56"/>
                  <a:gd name="T40" fmla="*/ 163 w 163"/>
                  <a:gd name="T41" fmla="*/ 31 h 56"/>
                  <a:gd name="T42" fmla="*/ 130 w 163"/>
                  <a:gd name="T43" fmla="*/ 32 h 56"/>
                  <a:gd name="T44" fmla="*/ 123 w 163"/>
                  <a:gd name="T45" fmla="*/ 37 h 56"/>
                  <a:gd name="T46" fmla="*/ 136 w 163"/>
                  <a:gd name="T47" fmla="*/ 4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63" h="56">
                    <a:moveTo>
                      <a:pt x="136" y="46"/>
                    </a:moveTo>
                    <a:cubicBezTo>
                      <a:pt x="136" y="46"/>
                      <a:pt x="137" y="52"/>
                      <a:pt x="126" y="53"/>
                    </a:cubicBezTo>
                    <a:cubicBezTo>
                      <a:pt x="116" y="55"/>
                      <a:pt x="97" y="56"/>
                      <a:pt x="70" y="56"/>
                    </a:cubicBezTo>
                    <a:cubicBezTo>
                      <a:pt x="63" y="50"/>
                      <a:pt x="63" y="50"/>
                      <a:pt x="63" y="50"/>
                    </a:cubicBezTo>
                    <a:cubicBezTo>
                      <a:pt x="74" y="50"/>
                      <a:pt x="89" y="49"/>
                      <a:pt x="89" y="49"/>
                    </a:cubicBezTo>
                    <a:cubicBezTo>
                      <a:pt x="93" y="45"/>
                      <a:pt x="93" y="45"/>
                      <a:pt x="93" y="45"/>
                    </a:cubicBezTo>
                    <a:cubicBezTo>
                      <a:pt x="83" y="37"/>
                      <a:pt x="83" y="37"/>
                      <a:pt x="83" y="37"/>
                    </a:cubicBezTo>
                    <a:cubicBezTo>
                      <a:pt x="85" y="31"/>
                      <a:pt x="85" y="31"/>
                      <a:pt x="85" y="31"/>
                    </a:cubicBezTo>
                    <a:cubicBezTo>
                      <a:pt x="85" y="31"/>
                      <a:pt x="100" y="28"/>
                      <a:pt x="115" y="28"/>
                    </a:cubicBezTo>
                    <a:cubicBezTo>
                      <a:pt x="114" y="27"/>
                      <a:pt x="114" y="27"/>
                      <a:pt x="114" y="27"/>
                    </a:cubicBezTo>
                    <a:cubicBezTo>
                      <a:pt x="85" y="27"/>
                      <a:pt x="62" y="20"/>
                      <a:pt x="62" y="20"/>
                    </a:cubicBezTo>
                    <a:cubicBezTo>
                      <a:pt x="51" y="11"/>
                      <a:pt x="51" y="11"/>
                      <a:pt x="51" y="11"/>
                    </a:cubicBezTo>
                    <a:cubicBezTo>
                      <a:pt x="51" y="11"/>
                      <a:pt x="44" y="8"/>
                      <a:pt x="37" y="7"/>
                    </a:cubicBezTo>
                    <a:cubicBezTo>
                      <a:pt x="31" y="6"/>
                      <a:pt x="20" y="6"/>
                      <a:pt x="7" y="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7" y="0"/>
                      <a:pt x="48" y="1"/>
                      <a:pt x="62" y="3"/>
                    </a:cubicBezTo>
                    <a:cubicBezTo>
                      <a:pt x="76" y="4"/>
                      <a:pt x="90" y="10"/>
                      <a:pt x="90" y="10"/>
                    </a:cubicBezTo>
                    <a:cubicBezTo>
                      <a:pt x="101" y="19"/>
                      <a:pt x="101" y="19"/>
                      <a:pt x="101" y="19"/>
                    </a:cubicBezTo>
                    <a:cubicBezTo>
                      <a:pt x="101" y="19"/>
                      <a:pt x="110" y="22"/>
                      <a:pt x="119" y="24"/>
                    </a:cubicBezTo>
                    <a:cubicBezTo>
                      <a:pt x="128" y="24"/>
                      <a:pt x="140" y="25"/>
                      <a:pt x="155" y="25"/>
                    </a:cubicBezTo>
                    <a:cubicBezTo>
                      <a:pt x="163" y="31"/>
                      <a:pt x="163" y="31"/>
                      <a:pt x="163" y="31"/>
                    </a:cubicBezTo>
                    <a:cubicBezTo>
                      <a:pt x="147" y="31"/>
                      <a:pt x="136" y="31"/>
                      <a:pt x="130" y="32"/>
                    </a:cubicBezTo>
                    <a:cubicBezTo>
                      <a:pt x="123" y="33"/>
                      <a:pt x="123" y="37"/>
                      <a:pt x="123" y="37"/>
                    </a:cubicBezTo>
                    <a:lnTo>
                      <a:pt x="136" y="4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6" name="Freeform 523"/>
              <p:cNvSpPr>
                <a:spLocks/>
              </p:cNvSpPr>
              <p:nvPr/>
            </p:nvSpPr>
            <p:spPr bwMode="auto">
              <a:xfrm>
                <a:off x="36915725" y="2414588"/>
                <a:ext cx="600075" cy="214313"/>
              </a:xfrm>
              <a:custGeom>
                <a:avLst/>
                <a:gdLst>
                  <a:gd name="T0" fmla="*/ 64 w 160"/>
                  <a:gd name="T1" fmla="*/ 51 h 57"/>
                  <a:gd name="T2" fmla="*/ 113 w 160"/>
                  <a:gd name="T3" fmla="*/ 51 h 57"/>
                  <a:gd name="T4" fmla="*/ 55 w 160"/>
                  <a:gd name="T5" fmla="*/ 6 h 57"/>
                  <a:gd name="T6" fmla="*/ 7 w 160"/>
                  <a:gd name="T7" fmla="*/ 6 h 57"/>
                  <a:gd name="T8" fmla="*/ 0 w 160"/>
                  <a:gd name="T9" fmla="*/ 0 h 57"/>
                  <a:gd name="T10" fmla="*/ 87 w 160"/>
                  <a:gd name="T11" fmla="*/ 0 h 57"/>
                  <a:gd name="T12" fmla="*/ 160 w 160"/>
                  <a:gd name="T13" fmla="*/ 57 h 57"/>
                  <a:gd name="T14" fmla="*/ 71 w 160"/>
                  <a:gd name="T15" fmla="*/ 57 h 57"/>
                  <a:gd name="T16" fmla="*/ 64 w 160"/>
                  <a:gd name="T17" fmla="*/ 51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0" h="57">
                    <a:moveTo>
                      <a:pt x="64" y="51"/>
                    </a:moveTo>
                    <a:cubicBezTo>
                      <a:pt x="80" y="51"/>
                      <a:pt x="97" y="51"/>
                      <a:pt x="113" y="51"/>
                    </a:cubicBezTo>
                    <a:cubicBezTo>
                      <a:pt x="93" y="36"/>
                      <a:pt x="74" y="21"/>
                      <a:pt x="55" y="6"/>
                    </a:cubicBezTo>
                    <a:cubicBezTo>
                      <a:pt x="38" y="6"/>
                      <a:pt x="23" y="6"/>
                      <a:pt x="7" y="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9" y="0"/>
                      <a:pt x="58" y="0"/>
                      <a:pt x="87" y="0"/>
                    </a:cubicBezTo>
                    <a:cubicBezTo>
                      <a:pt x="111" y="19"/>
                      <a:pt x="136" y="38"/>
                      <a:pt x="160" y="57"/>
                    </a:cubicBezTo>
                    <a:cubicBezTo>
                      <a:pt x="131" y="57"/>
                      <a:pt x="101" y="57"/>
                      <a:pt x="71" y="57"/>
                    </a:cubicBezTo>
                    <a:lnTo>
                      <a:pt x="64" y="5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7" name="Freeform 524"/>
              <p:cNvSpPr>
                <a:spLocks/>
              </p:cNvSpPr>
              <p:nvPr/>
            </p:nvSpPr>
            <p:spPr bwMode="auto">
              <a:xfrm>
                <a:off x="41903650" y="2093913"/>
                <a:ext cx="481013" cy="241300"/>
              </a:xfrm>
              <a:custGeom>
                <a:avLst/>
                <a:gdLst>
                  <a:gd name="T0" fmla="*/ 0 w 128"/>
                  <a:gd name="T1" fmla="*/ 0 h 64"/>
                  <a:gd name="T2" fmla="*/ 33 w 128"/>
                  <a:gd name="T3" fmla="*/ 0 h 64"/>
                  <a:gd name="T4" fmla="*/ 128 w 128"/>
                  <a:gd name="T5" fmla="*/ 64 h 64"/>
                  <a:gd name="T6" fmla="*/ 94 w 128"/>
                  <a:gd name="T7" fmla="*/ 64 h 64"/>
                  <a:gd name="T8" fmla="*/ 0 w 128"/>
                  <a:gd name="T9" fmla="*/ 0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8" h="64">
                    <a:moveTo>
                      <a:pt x="0" y="0"/>
                    </a:moveTo>
                    <a:cubicBezTo>
                      <a:pt x="11" y="0"/>
                      <a:pt x="22" y="0"/>
                      <a:pt x="33" y="0"/>
                    </a:cubicBezTo>
                    <a:cubicBezTo>
                      <a:pt x="65" y="21"/>
                      <a:pt x="96" y="42"/>
                      <a:pt x="128" y="64"/>
                    </a:cubicBezTo>
                    <a:cubicBezTo>
                      <a:pt x="117" y="64"/>
                      <a:pt x="105" y="64"/>
                      <a:pt x="94" y="64"/>
                    </a:cubicBezTo>
                    <a:cubicBezTo>
                      <a:pt x="63" y="42"/>
                      <a:pt x="31" y="21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8" name="Freeform 525"/>
              <p:cNvSpPr>
                <a:spLocks/>
              </p:cNvSpPr>
              <p:nvPr/>
            </p:nvSpPr>
            <p:spPr bwMode="auto">
              <a:xfrm>
                <a:off x="42186225" y="2414588"/>
                <a:ext cx="798513" cy="173038"/>
              </a:xfrm>
              <a:custGeom>
                <a:avLst/>
                <a:gdLst>
                  <a:gd name="T0" fmla="*/ 41 w 213"/>
                  <a:gd name="T1" fmla="*/ 0 h 46"/>
                  <a:gd name="T2" fmla="*/ 213 w 213"/>
                  <a:gd name="T3" fmla="*/ 46 h 46"/>
                  <a:gd name="T4" fmla="*/ 171 w 213"/>
                  <a:gd name="T5" fmla="*/ 46 h 46"/>
                  <a:gd name="T6" fmla="*/ 0 w 213"/>
                  <a:gd name="T7" fmla="*/ 0 h 46"/>
                  <a:gd name="T8" fmla="*/ 41 w 213"/>
                  <a:gd name="T9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3" h="46">
                    <a:moveTo>
                      <a:pt x="41" y="0"/>
                    </a:moveTo>
                    <a:cubicBezTo>
                      <a:pt x="98" y="15"/>
                      <a:pt x="155" y="31"/>
                      <a:pt x="213" y="46"/>
                    </a:cubicBezTo>
                    <a:cubicBezTo>
                      <a:pt x="199" y="46"/>
                      <a:pt x="185" y="46"/>
                      <a:pt x="171" y="46"/>
                    </a:cubicBezTo>
                    <a:cubicBezTo>
                      <a:pt x="114" y="31"/>
                      <a:pt x="57" y="15"/>
                      <a:pt x="0" y="0"/>
                    </a:cubicBezTo>
                    <a:cubicBezTo>
                      <a:pt x="14" y="0"/>
                      <a:pt x="28" y="0"/>
                      <a:pt x="4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9" name="Freeform 526"/>
              <p:cNvSpPr>
                <a:spLocks/>
              </p:cNvSpPr>
              <p:nvPr/>
            </p:nvSpPr>
            <p:spPr bwMode="auto">
              <a:xfrm>
                <a:off x="40100250" y="5018088"/>
                <a:ext cx="746125" cy="120650"/>
              </a:xfrm>
              <a:custGeom>
                <a:avLst/>
                <a:gdLst>
                  <a:gd name="T0" fmla="*/ 0 w 199"/>
                  <a:gd name="T1" fmla="*/ 32 h 32"/>
                  <a:gd name="T2" fmla="*/ 59 w 199"/>
                  <a:gd name="T3" fmla="*/ 0 h 32"/>
                  <a:gd name="T4" fmla="*/ 199 w 199"/>
                  <a:gd name="T5" fmla="*/ 32 h 32"/>
                  <a:gd name="T6" fmla="*/ 0 w 199"/>
                  <a:gd name="T7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9" h="32">
                    <a:moveTo>
                      <a:pt x="0" y="32"/>
                    </a:moveTo>
                    <a:cubicBezTo>
                      <a:pt x="19" y="21"/>
                      <a:pt x="39" y="11"/>
                      <a:pt x="59" y="0"/>
                    </a:cubicBezTo>
                    <a:cubicBezTo>
                      <a:pt x="105" y="11"/>
                      <a:pt x="152" y="21"/>
                      <a:pt x="199" y="32"/>
                    </a:cubicBezTo>
                    <a:cubicBezTo>
                      <a:pt x="133" y="32"/>
                      <a:pt x="66" y="32"/>
                      <a:pt x="0" y="3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0" name="Freeform 527"/>
              <p:cNvSpPr>
                <a:spLocks/>
              </p:cNvSpPr>
              <p:nvPr/>
            </p:nvSpPr>
            <p:spPr bwMode="auto">
              <a:xfrm>
                <a:off x="40659050" y="5586413"/>
                <a:ext cx="757238" cy="128588"/>
              </a:xfrm>
              <a:custGeom>
                <a:avLst/>
                <a:gdLst>
                  <a:gd name="T0" fmla="*/ 202 w 202"/>
                  <a:gd name="T1" fmla="*/ 0 h 34"/>
                  <a:gd name="T2" fmla="*/ 144 w 202"/>
                  <a:gd name="T3" fmla="*/ 34 h 34"/>
                  <a:gd name="T4" fmla="*/ 0 w 202"/>
                  <a:gd name="T5" fmla="*/ 0 h 34"/>
                  <a:gd name="T6" fmla="*/ 202 w 202"/>
                  <a:gd name="T7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2" h="34">
                    <a:moveTo>
                      <a:pt x="202" y="0"/>
                    </a:moveTo>
                    <a:cubicBezTo>
                      <a:pt x="183" y="11"/>
                      <a:pt x="164" y="22"/>
                      <a:pt x="144" y="34"/>
                    </a:cubicBezTo>
                    <a:cubicBezTo>
                      <a:pt x="96" y="22"/>
                      <a:pt x="48" y="11"/>
                      <a:pt x="0" y="0"/>
                    </a:cubicBezTo>
                    <a:cubicBezTo>
                      <a:pt x="67" y="0"/>
                      <a:pt x="135" y="0"/>
                      <a:pt x="20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1" name="Freeform 528"/>
              <p:cNvSpPr>
                <a:spLocks/>
              </p:cNvSpPr>
              <p:nvPr/>
            </p:nvSpPr>
            <p:spPr bwMode="auto">
              <a:xfrm>
                <a:off x="46505813" y="5311776"/>
                <a:ext cx="762000" cy="147638"/>
              </a:xfrm>
              <a:custGeom>
                <a:avLst/>
                <a:gdLst>
                  <a:gd name="T0" fmla="*/ 0 w 203"/>
                  <a:gd name="T1" fmla="*/ 0 h 39"/>
                  <a:gd name="T2" fmla="*/ 203 w 203"/>
                  <a:gd name="T3" fmla="*/ 20 h 39"/>
                  <a:gd name="T4" fmla="*/ 57 w 203"/>
                  <a:gd name="T5" fmla="*/ 39 h 39"/>
                  <a:gd name="T6" fmla="*/ 0 w 203"/>
                  <a:gd name="T7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3" h="39">
                    <a:moveTo>
                      <a:pt x="0" y="0"/>
                    </a:moveTo>
                    <a:cubicBezTo>
                      <a:pt x="68" y="7"/>
                      <a:pt x="135" y="13"/>
                      <a:pt x="203" y="20"/>
                    </a:cubicBezTo>
                    <a:cubicBezTo>
                      <a:pt x="154" y="26"/>
                      <a:pt x="105" y="32"/>
                      <a:pt x="57" y="39"/>
                    </a:cubicBezTo>
                    <a:cubicBezTo>
                      <a:pt x="38" y="26"/>
                      <a:pt x="19" y="1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2" name="Freeform 529"/>
              <p:cNvSpPr>
                <a:spLocks/>
              </p:cNvSpPr>
              <p:nvPr/>
            </p:nvSpPr>
            <p:spPr bwMode="auto">
              <a:xfrm>
                <a:off x="34286825" y="5311776"/>
                <a:ext cx="731838" cy="147638"/>
              </a:xfrm>
              <a:custGeom>
                <a:avLst/>
                <a:gdLst>
                  <a:gd name="T0" fmla="*/ 195 w 195"/>
                  <a:gd name="T1" fmla="*/ 39 h 39"/>
                  <a:gd name="T2" fmla="*/ 0 w 195"/>
                  <a:gd name="T3" fmla="*/ 19 h 39"/>
                  <a:gd name="T4" fmla="*/ 155 w 195"/>
                  <a:gd name="T5" fmla="*/ 0 h 39"/>
                  <a:gd name="T6" fmla="*/ 195 w 195"/>
                  <a:gd name="T7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5" h="39">
                    <a:moveTo>
                      <a:pt x="195" y="39"/>
                    </a:moveTo>
                    <a:cubicBezTo>
                      <a:pt x="130" y="32"/>
                      <a:pt x="65" y="26"/>
                      <a:pt x="0" y="19"/>
                    </a:cubicBezTo>
                    <a:cubicBezTo>
                      <a:pt x="52" y="13"/>
                      <a:pt x="103" y="7"/>
                      <a:pt x="155" y="0"/>
                    </a:cubicBezTo>
                    <a:cubicBezTo>
                      <a:pt x="168" y="13"/>
                      <a:pt x="182" y="26"/>
                      <a:pt x="195" y="3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</p:grpSp>
      <p:pic>
        <p:nvPicPr>
          <p:cNvPr id="303" name="Picture 302"/>
          <p:cNvPicPr>
            <a:picLocks noChangeAspect="1"/>
          </p:cNvPicPr>
          <p:nvPr/>
        </p:nvPicPr>
        <p:blipFill rotWithShape="1">
          <a:blip r:embed="rId2"/>
          <a:srcRect l="3190" t="17791" r="699" b="13902"/>
          <a:stretch/>
        </p:blipFill>
        <p:spPr>
          <a:xfrm>
            <a:off x="5187603" y="2863703"/>
            <a:ext cx="2822213" cy="1337192"/>
          </a:xfrm>
          <a:prstGeom prst="rect">
            <a:avLst/>
          </a:prstGeom>
        </p:spPr>
      </p:pic>
      <p:sp>
        <p:nvSpPr>
          <p:cNvPr id="304" name="TextBox 303"/>
          <p:cNvSpPr txBox="1"/>
          <p:nvPr/>
        </p:nvSpPr>
        <p:spPr>
          <a:xfrm>
            <a:off x="5186835" y="2507174"/>
            <a:ext cx="2823748" cy="369332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b="1" dirty="0" smtClean="0">
                <a:solidFill>
                  <a:schemeClr val="accent1">
                    <a:lumMod val="50000"/>
                  </a:schemeClr>
                </a:solidFill>
              </a:rPr>
              <a:t>StandsSIM.sd</a:t>
            </a:r>
            <a:endParaRPr lang="pt-PT" b="1" dirty="0">
              <a:solidFill>
                <a:schemeClr val="accent1">
                  <a:lumMod val="50000"/>
                </a:schemeClr>
              </a:solidFill>
            </a:endParaRPr>
          </a:p>
        </p:txBody>
      </p:sp>
      <p:sp>
        <p:nvSpPr>
          <p:cNvPr id="305" name="Rectangle 5"/>
          <p:cNvSpPr>
            <a:spLocks noChangeArrowheads="1"/>
          </p:cNvSpPr>
          <p:nvPr/>
        </p:nvSpPr>
        <p:spPr bwMode="auto">
          <a:xfrm flipH="1">
            <a:off x="9467625" y="986929"/>
            <a:ext cx="2546549" cy="1008812"/>
          </a:xfrm>
          <a:prstGeom prst="rect">
            <a:avLst/>
          </a:prstGeom>
          <a:solidFill>
            <a:schemeClr val="accent6">
              <a:lumMod val="60000"/>
              <a:lumOff val="40000"/>
            </a:schemeClr>
          </a:solidFill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ctr"/>
            <a:endParaRPr lang="en-US" sz="600" dirty="0" smtClean="0">
              <a:solidFill>
                <a:schemeClr val="bg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ctr"/>
            <a:r>
              <a:rPr lang="en-US" sz="2400" dirty="0" smtClean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Simulation parameters</a:t>
            </a:r>
            <a:endParaRPr lang="en-US" sz="2400" dirty="0">
              <a:solidFill>
                <a:schemeClr val="bg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06" name="Freeform 6"/>
          <p:cNvSpPr>
            <a:spLocks/>
          </p:cNvSpPr>
          <p:nvPr/>
        </p:nvSpPr>
        <p:spPr bwMode="auto">
          <a:xfrm flipH="1">
            <a:off x="7745431" y="986921"/>
            <a:ext cx="1722194" cy="2347552"/>
          </a:xfrm>
          <a:custGeom>
            <a:avLst/>
            <a:gdLst>
              <a:gd name="T0" fmla="*/ 0 w 672"/>
              <a:gd name="T1" fmla="*/ 576 h 1357"/>
              <a:gd name="T2" fmla="*/ 672 w 672"/>
              <a:gd name="T3" fmla="*/ 1357 h 1357"/>
              <a:gd name="T4" fmla="*/ 0 w 672"/>
              <a:gd name="T5" fmla="*/ 0 h 1357"/>
              <a:gd name="T6" fmla="*/ 0 w 672"/>
              <a:gd name="T7" fmla="*/ 576 h 13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672" h="1357">
                <a:moveTo>
                  <a:pt x="0" y="576"/>
                </a:moveTo>
                <a:lnTo>
                  <a:pt x="672" y="1357"/>
                </a:lnTo>
                <a:lnTo>
                  <a:pt x="0" y="0"/>
                </a:lnTo>
                <a:lnTo>
                  <a:pt x="0" y="576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07" name="Rectangle 7"/>
          <p:cNvSpPr>
            <a:spLocks noChangeArrowheads="1"/>
          </p:cNvSpPr>
          <p:nvPr/>
        </p:nvSpPr>
        <p:spPr bwMode="auto">
          <a:xfrm flipH="1">
            <a:off x="9467624" y="2271222"/>
            <a:ext cx="2546549" cy="1210567"/>
          </a:xfrm>
          <a:prstGeom prst="rect">
            <a:avLst/>
          </a:prstGeom>
          <a:solidFill>
            <a:schemeClr val="bg1">
              <a:lumMod val="50000"/>
            </a:schemeClr>
          </a:solidFill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r>
              <a:rPr lang="en-US" sz="2400" dirty="0" smtClean="0">
                <a:latin typeface="Arial" panose="020B0604020202020204" pitchFamily="34" charset="0"/>
                <a:cs typeface="Arial" panose="020B0604020202020204" pitchFamily="34" charset="0"/>
              </a:rPr>
              <a:t>Historic Scenario</a:t>
            </a:r>
          </a:p>
          <a:p>
            <a:pPr algn="ctr"/>
            <a:r>
              <a:rPr lang="en-US" dirty="0" smtClean="0">
                <a:latin typeface="Arial" panose="020B0604020202020204" pitchFamily="34" charset="0"/>
                <a:cs typeface="Arial" panose="020B0604020202020204" pitchFamily="34" charset="0"/>
              </a:rPr>
              <a:t>Annual volume </a:t>
            </a:r>
            <a:r>
              <a:rPr lang="en-US" dirty="0" err="1" smtClean="0">
                <a:latin typeface="Arial" panose="020B0604020202020204" pitchFamily="34" charset="0"/>
                <a:cs typeface="Arial" panose="020B0604020202020204" pitchFamily="34" charset="0"/>
              </a:rPr>
              <a:t>harv</a:t>
            </a:r>
            <a:r>
              <a:rPr lang="en-US" dirty="0" smtClean="0">
                <a:latin typeface="Arial" panose="020B0604020202020204" pitchFamily="34" charset="0"/>
                <a:cs typeface="Arial" panose="020B0604020202020204" pitchFamily="34" charset="0"/>
              </a:rPr>
              <a:t>. Annual burnt area, </a:t>
            </a:r>
          </a:p>
          <a:p>
            <a:pPr algn="ctr"/>
            <a:r>
              <a:rPr lang="el-GR" dirty="0" smtClean="0">
                <a:latin typeface="Arial" panose="020B0604020202020204" pitchFamily="34" charset="0"/>
                <a:cs typeface="Arial" panose="020B0604020202020204" pitchFamily="34" charset="0"/>
              </a:rPr>
              <a:t>Δ</a:t>
            </a:r>
            <a:r>
              <a:rPr lang="en-US" dirty="0" smtClean="0">
                <a:latin typeface="Arial" panose="020B0604020202020204" pitchFamily="34" charset="0"/>
                <a:cs typeface="Arial" panose="020B0604020202020204" pitchFamily="34" charset="0"/>
              </a:rPr>
              <a:t> Annual LUC</a:t>
            </a:r>
            <a:endParaRPr lang="en-US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08" name="Freeform 8"/>
          <p:cNvSpPr>
            <a:spLocks/>
          </p:cNvSpPr>
          <p:nvPr/>
        </p:nvSpPr>
        <p:spPr bwMode="auto">
          <a:xfrm flipH="1">
            <a:off x="7773395" y="2255767"/>
            <a:ext cx="1690805" cy="1368558"/>
          </a:xfrm>
          <a:custGeom>
            <a:avLst/>
            <a:gdLst>
              <a:gd name="T0" fmla="*/ 0 w 669"/>
              <a:gd name="T1" fmla="*/ 575 h 647"/>
              <a:gd name="T2" fmla="*/ 669 w 669"/>
              <a:gd name="T3" fmla="*/ 647 h 647"/>
              <a:gd name="T4" fmla="*/ 0 w 669"/>
              <a:gd name="T5" fmla="*/ 0 h 647"/>
              <a:gd name="T6" fmla="*/ 0 w 669"/>
              <a:gd name="T7" fmla="*/ 575 h 6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669" h="647">
                <a:moveTo>
                  <a:pt x="0" y="575"/>
                </a:moveTo>
                <a:lnTo>
                  <a:pt x="669" y="647"/>
                </a:lnTo>
                <a:lnTo>
                  <a:pt x="0" y="0"/>
                </a:lnTo>
                <a:lnTo>
                  <a:pt x="0" y="575"/>
                </a:lnTo>
                <a:close/>
              </a:path>
            </a:pathLst>
          </a:custGeom>
          <a:solidFill>
            <a:schemeClr val="bg1">
              <a:lumMod val="65000"/>
            </a:schemeClr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09" name="Rectangle 9"/>
          <p:cNvSpPr>
            <a:spLocks noChangeArrowheads="1"/>
          </p:cNvSpPr>
          <p:nvPr/>
        </p:nvSpPr>
        <p:spPr bwMode="auto">
          <a:xfrm flipH="1">
            <a:off x="9473101" y="3949150"/>
            <a:ext cx="2546549" cy="1008812"/>
          </a:xfrm>
          <a:prstGeom prst="rect">
            <a:avLst/>
          </a:prstGeom>
          <a:solidFill>
            <a:schemeClr val="bg1">
              <a:lumMod val="50000"/>
            </a:schemeClr>
          </a:solidFill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ctr"/>
            <a:r>
              <a:rPr lang="en-US" sz="2200" dirty="0" smtClean="0">
                <a:latin typeface="Arial" panose="020B0604020202020204" pitchFamily="34" charset="0"/>
                <a:cs typeface="Arial" panose="020B0604020202020204" pitchFamily="34" charset="0"/>
              </a:rPr>
              <a:t>General Forest Management Approach</a:t>
            </a:r>
            <a:endParaRPr lang="en-US" sz="22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10" name="Freeform 10"/>
          <p:cNvSpPr>
            <a:spLocks/>
          </p:cNvSpPr>
          <p:nvPr/>
        </p:nvSpPr>
        <p:spPr bwMode="auto">
          <a:xfrm flipH="1">
            <a:off x="7732959" y="3830342"/>
            <a:ext cx="1739391" cy="1124405"/>
          </a:xfrm>
          <a:custGeom>
            <a:avLst/>
            <a:gdLst>
              <a:gd name="T0" fmla="*/ 0 w 669"/>
              <a:gd name="T1" fmla="*/ 642 h 642"/>
              <a:gd name="T2" fmla="*/ 669 w 669"/>
              <a:gd name="T3" fmla="*/ 0 h 642"/>
              <a:gd name="T4" fmla="*/ 0 w 669"/>
              <a:gd name="T5" fmla="*/ 66 h 642"/>
              <a:gd name="T6" fmla="*/ 0 w 669"/>
              <a:gd name="T7" fmla="*/ 642 h 6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669" h="642">
                <a:moveTo>
                  <a:pt x="0" y="642"/>
                </a:moveTo>
                <a:lnTo>
                  <a:pt x="669" y="0"/>
                </a:lnTo>
                <a:lnTo>
                  <a:pt x="0" y="66"/>
                </a:lnTo>
                <a:lnTo>
                  <a:pt x="0" y="642"/>
                </a:lnTo>
                <a:close/>
              </a:path>
            </a:pathLst>
          </a:custGeom>
          <a:solidFill>
            <a:schemeClr val="bg1">
              <a:lumMod val="65000"/>
            </a:schemeClr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11" name="Rectangle 11"/>
          <p:cNvSpPr>
            <a:spLocks noChangeArrowheads="1"/>
          </p:cNvSpPr>
          <p:nvPr/>
        </p:nvSpPr>
        <p:spPr bwMode="auto">
          <a:xfrm flipH="1">
            <a:off x="9467624" y="5421889"/>
            <a:ext cx="2546549" cy="1008812"/>
          </a:xfrm>
          <a:prstGeom prst="rect">
            <a:avLst/>
          </a:prstGeom>
          <a:solidFill>
            <a:schemeClr val="bg1">
              <a:lumMod val="50000"/>
            </a:schemeClr>
          </a:solidFill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 smtClean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ctr"/>
            <a:r>
              <a:rPr lang="en-US" sz="2400" dirty="0" smtClean="0">
                <a:latin typeface="Arial" panose="020B0604020202020204" pitchFamily="34" charset="0"/>
                <a:cs typeface="Arial" panose="020B0604020202020204" pitchFamily="34" charset="0"/>
              </a:rPr>
              <a:t>NFI </a:t>
            </a:r>
            <a:r>
              <a:rPr lang="en-US" sz="2200" dirty="0" smtClean="0">
                <a:latin typeface="Arial" panose="020B0604020202020204" pitchFamily="34" charset="0"/>
                <a:cs typeface="Arial" panose="020B0604020202020204" pitchFamily="34" charset="0"/>
              </a:rPr>
              <a:t>1995-1997</a:t>
            </a:r>
          </a:p>
          <a:p>
            <a:endParaRPr lang="en-US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12" name="Freeform 12"/>
          <p:cNvSpPr>
            <a:spLocks/>
          </p:cNvSpPr>
          <p:nvPr/>
        </p:nvSpPr>
        <p:spPr bwMode="auto">
          <a:xfrm flipH="1">
            <a:off x="7756692" y="4082583"/>
            <a:ext cx="1712105" cy="2355646"/>
          </a:xfrm>
          <a:custGeom>
            <a:avLst/>
            <a:gdLst>
              <a:gd name="T0" fmla="*/ 0 w 672"/>
              <a:gd name="T1" fmla="*/ 1345 h 1345"/>
              <a:gd name="T2" fmla="*/ 672 w 672"/>
              <a:gd name="T3" fmla="*/ 0 h 1345"/>
              <a:gd name="T4" fmla="*/ 0 w 672"/>
              <a:gd name="T5" fmla="*/ 769 h 1345"/>
              <a:gd name="T6" fmla="*/ 0 w 672"/>
              <a:gd name="T7" fmla="*/ 1345 h 13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672" h="1345">
                <a:moveTo>
                  <a:pt x="0" y="1345"/>
                </a:moveTo>
                <a:lnTo>
                  <a:pt x="672" y="0"/>
                </a:lnTo>
                <a:lnTo>
                  <a:pt x="0" y="769"/>
                </a:lnTo>
                <a:lnTo>
                  <a:pt x="0" y="1345"/>
                </a:lnTo>
                <a:close/>
              </a:path>
            </a:pathLst>
          </a:custGeom>
          <a:solidFill>
            <a:schemeClr val="bg1">
              <a:lumMod val="65000"/>
            </a:schemeClr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cxnSp>
        <p:nvCxnSpPr>
          <p:cNvPr id="313" name="Straight Connector 312"/>
          <p:cNvCxnSpPr/>
          <p:nvPr/>
        </p:nvCxnSpPr>
        <p:spPr>
          <a:xfrm>
            <a:off x="4033901" y="590550"/>
            <a:ext cx="31768" cy="6192000"/>
          </a:xfrm>
          <a:prstGeom prst="line">
            <a:avLst/>
          </a:prstGeom>
          <a:ln w="76200"/>
        </p:spPr>
        <p:style>
          <a:lnRef idx="3">
            <a:schemeClr val="accent3"/>
          </a:lnRef>
          <a:fillRef idx="0">
            <a:schemeClr val="accent3"/>
          </a:fillRef>
          <a:effectRef idx="2">
            <a:schemeClr val="accent3"/>
          </a:effectRef>
          <a:fontRef idx="minor">
            <a:schemeClr val="tx1"/>
          </a:fontRef>
        </p:style>
      </p:cxnSp>
      <p:cxnSp>
        <p:nvCxnSpPr>
          <p:cNvPr id="314" name="Straight Connector 313"/>
          <p:cNvCxnSpPr/>
          <p:nvPr/>
        </p:nvCxnSpPr>
        <p:spPr>
          <a:xfrm>
            <a:off x="20944" y="590550"/>
            <a:ext cx="31768" cy="6192000"/>
          </a:xfrm>
          <a:prstGeom prst="line">
            <a:avLst/>
          </a:prstGeom>
          <a:ln w="76200"/>
        </p:spPr>
        <p:style>
          <a:lnRef idx="3">
            <a:schemeClr val="accent3"/>
          </a:lnRef>
          <a:fillRef idx="0">
            <a:schemeClr val="accent3"/>
          </a:fillRef>
          <a:effectRef idx="2">
            <a:schemeClr val="accent3"/>
          </a:effectRef>
          <a:fontRef idx="minor">
            <a:schemeClr val="tx1"/>
          </a:fontRef>
        </p:style>
      </p:cxnSp>
      <p:sp>
        <p:nvSpPr>
          <p:cNvPr id="318" name="Rounded Rectangle 317"/>
          <p:cNvSpPr/>
          <p:nvPr/>
        </p:nvSpPr>
        <p:spPr>
          <a:xfrm>
            <a:off x="72525" y="3759200"/>
            <a:ext cx="3971830" cy="3023350"/>
          </a:xfrm>
          <a:prstGeom prst="roundRect">
            <a:avLst>
              <a:gd name="adj" fmla="val 4107"/>
            </a:avLst>
          </a:prstGeom>
          <a:ln/>
        </p:spPr>
        <p:style>
          <a:lnRef idx="1">
            <a:schemeClr val="accent3"/>
          </a:lnRef>
          <a:fillRef idx="3">
            <a:schemeClr val="accent3"/>
          </a:fillRef>
          <a:effectRef idx="2">
            <a:schemeClr val="accent3"/>
          </a:effectRef>
          <a:fontRef idx="minor">
            <a:schemeClr val="lt1"/>
          </a:fontRef>
        </p:style>
        <p:txBody>
          <a:bodyPr rtlCol="0" anchor="t"/>
          <a:lstStyle/>
          <a:p>
            <a:pPr marL="0" lvl="1" algn="ctr" defTabSz="762000">
              <a:spcBef>
                <a:spcPts val="600"/>
              </a:spcBef>
              <a:buClr>
                <a:srgbClr val="CCCC00"/>
              </a:buClr>
              <a:buSzPct val="75000"/>
            </a:pPr>
            <a:endParaRPr lang="en-US" sz="800" dirty="0">
              <a:latin typeface="Arial" charset="0"/>
              <a:cs typeface="Arial" charset="0"/>
            </a:endParaRPr>
          </a:p>
          <a:p>
            <a:pPr marL="0" lvl="1" defTabSz="762000">
              <a:spcBef>
                <a:spcPts val="600"/>
              </a:spcBef>
              <a:buClr>
                <a:srgbClr val="CCCC00"/>
              </a:buClr>
              <a:buSzPct val="75000"/>
            </a:pPr>
            <a:r>
              <a:rPr lang="en-US" sz="2000" b="1" dirty="0" smtClean="0">
                <a:latin typeface="Arial" charset="0"/>
                <a:cs typeface="Arial" charset="0"/>
              </a:rPr>
              <a:t>Guide the simulation:</a:t>
            </a:r>
          </a:p>
          <a:p>
            <a:pPr marL="0" lvl="1" defTabSz="762000">
              <a:spcBef>
                <a:spcPts val="600"/>
              </a:spcBef>
              <a:buClr>
                <a:srgbClr val="CCCC00"/>
              </a:buClr>
              <a:buSzPct val="75000"/>
            </a:pPr>
            <a:endParaRPr lang="en-US" sz="800" b="1" dirty="0" smtClean="0">
              <a:latin typeface="Arial" charset="0"/>
              <a:cs typeface="Arial" charset="0"/>
            </a:endParaRPr>
          </a:p>
          <a:p>
            <a:pPr marL="0" lvl="1" defTabSz="762000">
              <a:spcBef>
                <a:spcPts val="600"/>
              </a:spcBef>
              <a:buClr>
                <a:srgbClr val="CCCC00"/>
              </a:buClr>
              <a:buSzPct val="75000"/>
            </a:pPr>
            <a:r>
              <a:rPr lang="en-US" b="1" dirty="0" smtClean="0">
                <a:latin typeface="Arial" charset="0"/>
                <a:cs typeface="Arial" charset="0"/>
              </a:rPr>
              <a:t>- </a:t>
            </a:r>
            <a:r>
              <a:rPr lang="en-US" b="1" dirty="0" err="1" smtClean="0">
                <a:latin typeface="Arial" charset="0"/>
                <a:cs typeface="Arial" charset="0"/>
              </a:rPr>
              <a:t>Nr</a:t>
            </a:r>
            <a:r>
              <a:rPr lang="en-US" b="1" dirty="0" smtClean="0">
                <a:latin typeface="Arial" charset="0"/>
                <a:cs typeface="Arial" charset="0"/>
              </a:rPr>
              <a:t> </a:t>
            </a:r>
            <a:r>
              <a:rPr lang="en-US" b="1" dirty="0" err="1" smtClean="0">
                <a:latin typeface="Arial" charset="0"/>
                <a:cs typeface="Arial" charset="0"/>
              </a:rPr>
              <a:t>yrs</a:t>
            </a:r>
            <a:r>
              <a:rPr lang="en-US" b="1" dirty="0" smtClean="0">
                <a:latin typeface="Arial" charset="0"/>
                <a:cs typeface="Arial" charset="0"/>
              </a:rPr>
              <a:t> to project</a:t>
            </a:r>
            <a:r>
              <a:rPr lang="en-US" b="1" dirty="0" smtClean="0">
                <a:solidFill>
                  <a:schemeClr val="accent3"/>
                </a:solidFill>
                <a:latin typeface="Arial" charset="0"/>
                <a:cs typeface="Arial" charset="0"/>
              </a:rPr>
              <a:t>: </a:t>
            </a:r>
          </a:p>
          <a:p>
            <a:pPr marL="0" lvl="1" defTabSz="762000">
              <a:spcBef>
                <a:spcPts val="600"/>
              </a:spcBef>
              <a:buClr>
                <a:srgbClr val="CCCC00"/>
              </a:buClr>
              <a:buSzPct val="75000"/>
            </a:pPr>
            <a:r>
              <a:rPr lang="en-US" b="1" dirty="0" smtClean="0">
                <a:latin typeface="Arial" charset="0"/>
                <a:cs typeface="Arial" charset="0"/>
              </a:rPr>
              <a:t>- Minimum age for industrial use of salvage wood</a:t>
            </a:r>
            <a:r>
              <a:rPr lang="en-US" b="1" dirty="0" smtClean="0">
                <a:solidFill>
                  <a:schemeClr val="accent3"/>
                </a:solidFill>
                <a:latin typeface="Arial" charset="0"/>
                <a:cs typeface="Arial" charset="0"/>
              </a:rPr>
              <a:t>: 5</a:t>
            </a:r>
          </a:p>
          <a:p>
            <a:pPr marL="0" lvl="1" defTabSz="762000">
              <a:spcBef>
                <a:spcPts val="600"/>
              </a:spcBef>
              <a:buClr>
                <a:srgbClr val="CCCC00"/>
              </a:buClr>
              <a:buSzPct val="75000"/>
            </a:pPr>
            <a:r>
              <a:rPr lang="en-US" b="1" dirty="0" smtClean="0">
                <a:solidFill>
                  <a:schemeClr val="bg1"/>
                </a:solidFill>
                <a:latin typeface="Arial" charset="0"/>
                <a:cs typeface="Arial" charset="0"/>
              </a:rPr>
              <a:t>- % Salvage wood</a:t>
            </a:r>
            <a:r>
              <a:rPr lang="en-US" b="1" dirty="0" smtClean="0">
                <a:solidFill>
                  <a:schemeClr val="accent3"/>
                </a:solidFill>
                <a:latin typeface="Arial" charset="0"/>
                <a:cs typeface="Arial" charset="0"/>
              </a:rPr>
              <a:t>:</a:t>
            </a:r>
            <a:r>
              <a:rPr lang="en-US" b="1" dirty="0" smtClean="0">
                <a:solidFill>
                  <a:schemeClr val="bg1"/>
                </a:solidFill>
                <a:latin typeface="Arial" charset="0"/>
                <a:cs typeface="Arial" charset="0"/>
              </a:rPr>
              <a:t> </a:t>
            </a:r>
            <a:r>
              <a:rPr lang="en-US" b="1" dirty="0" smtClean="0">
                <a:solidFill>
                  <a:schemeClr val="accent3"/>
                </a:solidFill>
                <a:latin typeface="Arial" charset="0"/>
                <a:cs typeface="Arial" charset="0"/>
              </a:rPr>
              <a:t>75</a:t>
            </a:r>
          </a:p>
          <a:p>
            <a:pPr marL="0" lvl="1" defTabSz="762000">
              <a:spcBef>
                <a:spcPts val="600"/>
              </a:spcBef>
              <a:buClr>
                <a:srgbClr val="CCCC00"/>
              </a:buClr>
              <a:buSzPct val="75000"/>
            </a:pPr>
            <a:r>
              <a:rPr lang="en-US" b="1" dirty="0" smtClean="0">
                <a:solidFill>
                  <a:schemeClr val="bg1"/>
                </a:solidFill>
                <a:latin typeface="Arial" charset="0"/>
                <a:cs typeface="Arial" charset="0"/>
              </a:rPr>
              <a:t>- Minimum age to harvest</a:t>
            </a:r>
            <a:r>
              <a:rPr lang="en-US" b="1" dirty="0" smtClean="0">
                <a:solidFill>
                  <a:schemeClr val="accent3"/>
                </a:solidFill>
                <a:latin typeface="Arial" charset="0"/>
                <a:cs typeface="Arial" charset="0"/>
              </a:rPr>
              <a:t>: 8</a:t>
            </a:r>
          </a:p>
          <a:p>
            <a:pPr marL="0" lvl="1" defTabSz="762000">
              <a:spcBef>
                <a:spcPts val="600"/>
              </a:spcBef>
              <a:buClr>
                <a:srgbClr val="CCCC00"/>
              </a:buClr>
              <a:buSzPct val="75000"/>
            </a:pPr>
            <a:r>
              <a:rPr lang="en-US" b="1" dirty="0" smtClean="0">
                <a:latin typeface="Arial" charset="0"/>
                <a:cs typeface="Arial" charset="0"/>
              </a:rPr>
              <a:t>- Harvesting probabilities</a:t>
            </a:r>
            <a:r>
              <a:rPr lang="en-US" b="1" dirty="0" smtClean="0">
                <a:solidFill>
                  <a:schemeClr val="accent3"/>
                </a:solidFill>
                <a:latin typeface="Arial" charset="0"/>
                <a:cs typeface="Arial" charset="0"/>
              </a:rPr>
              <a:t>:</a:t>
            </a:r>
          </a:p>
          <a:p>
            <a:pPr marL="0" lvl="1" algn="ctr" defTabSz="762000">
              <a:spcBef>
                <a:spcPts val="600"/>
              </a:spcBef>
              <a:buClr>
                <a:srgbClr val="CCCC00"/>
              </a:buClr>
              <a:buSzPct val="75000"/>
            </a:pPr>
            <a:endParaRPr lang="en-US" dirty="0">
              <a:latin typeface="Arial" charset="0"/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30761774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3"/>
          <p:cNvSpPr txBox="1">
            <a:spLocks noChangeArrowheads="1"/>
          </p:cNvSpPr>
          <p:nvPr/>
        </p:nvSpPr>
        <p:spPr>
          <a:xfrm>
            <a:off x="685800" y="923544"/>
            <a:ext cx="11073384" cy="5477256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0" indent="0" algn="ct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pt-PT" altLang="en-US" sz="900" dirty="0" smtClean="0"/>
          </a:p>
          <a:p>
            <a:pPr algn="l"/>
            <a:r>
              <a:rPr lang="pt-PT" altLang="en-US" b="1" dirty="0" err="1" smtClean="0">
                <a:solidFill>
                  <a:schemeClr val="accent1">
                    <a:lumMod val="75000"/>
                  </a:schemeClr>
                </a:solidFill>
              </a:rPr>
              <a:t>Model</a:t>
            </a:r>
            <a:r>
              <a:rPr lang="pt-PT" altLang="en-US" b="1" dirty="0" smtClean="0">
                <a:solidFill>
                  <a:schemeClr val="accent1">
                    <a:lumMod val="75000"/>
                  </a:schemeClr>
                </a:solidFill>
              </a:rPr>
              <a:t> </a:t>
            </a:r>
            <a:r>
              <a:rPr lang="pt-PT" altLang="en-US" b="1" dirty="0" err="1" smtClean="0">
                <a:solidFill>
                  <a:schemeClr val="accent1">
                    <a:lumMod val="75000"/>
                  </a:schemeClr>
                </a:solidFill>
              </a:rPr>
              <a:t>evaluation</a:t>
            </a:r>
            <a:r>
              <a:rPr lang="pt-PT" altLang="en-US" b="1" dirty="0" smtClean="0">
                <a:solidFill>
                  <a:schemeClr val="accent1">
                    <a:lumMod val="75000"/>
                  </a:schemeClr>
                </a:solidFill>
              </a:rPr>
              <a:t> </a:t>
            </a:r>
            <a:r>
              <a:rPr lang="en-US" dirty="0"/>
              <a:t>involves several steps that are sometimes grouped </a:t>
            </a:r>
            <a:r>
              <a:rPr lang="en-US" dirty="0" smtClean="0"/>
              <a:t>in:</a:t>
            </a:r>
          </a:p>
          <a:p>
            <a:pPr algn="l"/>
            <a:endParaRPr lang="en-US" dirty="0" smtClean="0"/>
          </a:p>
          <a:p>
            <a:pPr marL="342900" indent="-342900" algn="l">
              <a:buFont typeface="Wingdings" panose="05000000000000000000" pitchFamily="2" charset="2"/>
              <a:buChar char="§"/>
            </a:pPr>
            <a:r>
              <a:rPr lang="en-US" dirty="0" smtClean="0"/>
              <a:t> qualitative evaluation </a:t>
            </a:r>
            <a:r>
              <a:rPr lang="en-US" dirty="0"/>
              <a:t> </a:t>
            </a:r>
            <a:r>
              <a:rPr lang="en-US" dirty="0" smtClean="0"/>
              <a:t>(</a:t>
            </a:r>
            <a:r>
              <a:rPr lang="en-US" i="1" dirty="0" smtClean="0"/>
              <a:t>model verification</a:t>
            </a:r>
            <a:r>
              <a:rPr lang="en-US" dirty="0" smtClean="0"/>
              <a:t>)</a:t>
            </a:r>
          </a:p>
          <a:p>
            <a:pPr algn="l"/>
            <a:endParaRPr lang="en-US" sz="800" dirty="0" smtClean="0"/>
          </a:p>
          <a:p>
            <a:pPr lvl="1" algn="l">
              <a:spcBef>
                <a:spcPct val="20000"/>
              </a:spcBef>
            </a:pPr>
            <a:r>
              <a:rPr lang="pt-PT" altLang="en-US" dirty="0" err="1"/>
              <a:t>Check</a:t>
            </a:r>
            <a:r>
              <a:rPr lang="pt-PT" altLang="en-US" dirty="0"/>
              <a:t> </a:t>
            </a:r>
            <a:r>
              <a:rPr lang="pt-PT" altLang="en-US" dirty="0" err="1"/>
              <a:t>the</a:t>
            </a:r>
            <a:r>
              <a:rPr lang="pt-PT" altLang="en-US" dirty="0"/>
              <a:t> logical </a:t>
            </a:r>
            <a:r>
              <a:rPr lang="pt-PT" altLang="en-US" dirty="0" err="1"/>
              <a:t>consistency</a:t>
            </a:r>
            <a:r>
              <a:rPr lang="pt-PT" altLang="en-US" dirty="0"/>
              <a:t> </a:t>
            </a:r>
            <a:r>
              <a:rPr lang="pt-PT" altLang="en-US" dirty="0" err="1"/>
              <a:t>and</a:t>
            </a:r>
            <a:r>
              <a:rPr lang="pt-PT" altLang="en-US" dirty="0"/>
              <a:t> </a:t>
            </a:r>
            <a:r>
              <a:rPr lang="pt-PT" altLang="en-US" dirty="0" err="1"/>
              <a:t>the</a:t>
            </a:r>
            <a:r>
              <a:rPr lang="pt-PT" altLang="en-US" dirty="0"/>
              <a:t> </a:t>
            </a:r>
            <a:r>
              <a:rPr lang="pt-PT" altLang="en-US" dirty="0" err="1"/>
              <a:t>biological</a:t>
            </a:r>
            <a:r>
              <a:rPr lang="pt-PT" altLang="en-US" dirty="0"/>
              <a:t> </a:t>
            </a:r>
            <a:r>
              <a:rPr lang="pt-PT" altLang="en-US" dirty="0" err="1"/>
              <a:t>realism</a:t>
            </a:r>
            <a:r>
              <a:rPr lang="pt-PT" altLang="en-US" dirty="0"/>
              <a:t> </a:t>
            </a:r>
            <a:r>
              <a:rPr lang="pt-PT" altLang="en-US" dirty="0" err="1"/>
              <a:t>of</a:t>
            </a:r>
            <a:r>
              <a:rPr lang="pt-PT" altLang="en-US" dirty="0"/>
              <a:t> </a:t>
            </a:r>
            <a:r>
              <a:rPr lang="pt-PT" altLang="en-US" dirty="0" err="1"/>
              <a:t>the</a:t>
            </a:r>
            <a:r>
              <a:rPr lang="pt-PT" altLang="en-US" dirty="0"/>
              <a:t> </a:t>
            </a:r>
            <a:r>
              <a:rPr lang="pt-PT" altLang="en-US" dirty="0" err="1"/>
              <a:t>models</a:t>
            </a:r>
            <a:r>
              <a:rPr lang="pt-PT" altLang="en-US" dirty="0"/>
              <a:t>	</a:t>
            </a:r>
          </a:p>
          <a:p>
            <a:pPr lvl="2" algn="l">
              <a:spcBef>
                <a:spcPct val="20000"/>
              </a:spcBef>
            </a:pPr>
            <a:r>
              <a:rPr lang="pt-PT" altLang="en-US" b="1" dirty="0" smtClean="0">
                <a:solidFill>
                  <a:schemeClr val="accent3">
                    <a:lumMod val="75000"/>
                  </a:schemeClr>
                </a:solidFill>
              </a:rPr>
              <a:t>No real data </a:t>
            </a:r>
            <a:r>
              <a:rPr lang="pt-PT" altLang="en-US" b="1" dirty="0" err="1" smtClean="0">
                <a:solidFill>
                  <a:schemeClr val="accent3">
                    <a:lumMod val="75000"/>
                  </a:schemeClr>
                </a:solidFill>
              </a:rPr>
              <a:t>required</a:t>
            </a:r>
            <a:endParaRPr lang="pt-PT" altLang="en-US" b="1" dirty="0">
              <a:solidFill>
                <a:schemeClr val="accent3">
                  <a:lumMod val="75000"/>
                </a:schemeClr>
              </a:solidFill>
            </a:endParaRPr>
          </a:p>
          <a:p>
            <a:pPr algn="l"/>
            <a:endParaRPr lang="pt-PT" altLang="en-US" sz="800" b="1" dirty="0">
              <a:solidFill>
                <a:schemeClr val="accent1">
                  <a:lumMod val="75000"/>
                </a:schemeClr>
              </a:solidFill>
            </a:endParaRPr>
          </a:p>
          <a:p>
            <a:pPr marL="342900" indent="-342900" algn="l">
              <a:buFont typeface="Wingdings" panose="05000000000000000000" pitchFamily="2" charset="2"/>
              <a:buChar char="§"/>
            </a:pPr>
            <a:r>
              <a:rPr lang="en-US" dirty="0" smtClean="0"/>
              <a:t> quantitative evaluation  (</a:t>
            </a:r>
            <a:r>
              <a:rPr lang="en-US" i="1" dirty="0" smtClean="0"/>
              <a:t>model validation</a:t>
            </a:r>
            <a:r>
              <a:rPr lang="en-US" dirty="0" smtClean="0"/>
              <a:t>)</a:t>
            </a:r>
          </a:p>
          <a:p>
            <a:pPr algn="l"/>
            <a:endParaRPr lang="pt-PT" altLang="en-US" sz="800" b="1" dirty="0" smtClean="0">
              <a:solidFill>
                <a:schemeClr val="accent1">
                  <a:lumMod val="75000"/>
                </a:schemeClr>
              </a:solidFill>
            </a:endParaRPr>
          </a:p>
          <a:p>
            <a:pPr lvl="1" algn="l">
              <a:spcBef>
                <a:spcPct val="20000"/>
              </a:spcBef>
            </a:pPr>
            <a:r>
              <a:rPr lang="pt-PT" altLang="en-US" dirty="0" err="1"/>
              <a:t>Check</a:t>
            </a:r>
            <a:r>
              <a:rPr lang="pt-PT" altLang="en-US" dirty="0"/>
              <a:t> </a:t>
            </a:r>
            <a:r>
              <a:rPr lang="pt-PT" altLang="en-US" dirty="0" err="1"/>
              <a:t>the</a:t>
            </a:r>
            <a:r>
              <a:rPr lang="pt-PT" altLang="en-US" dirty="0"/>
              <a:t> </a:t>
            </a:r>
            <a:r>
              <a:rPr lang="pt-PT" altLang="en-US" dirty="0" err="1"/>
              <a:t>accordance</a:t>
            </a:r>
            <a:r>
              <a:rPr lang="pt-PT" altLang="en-US" dirty="0"/>
              <a:t> </a:t>
            </a:r>
            <a:r>
              <a:rPr lang="pt-PT" altLang="en-US" dirty="0" err="1"/>
              <a:t>between</a:t>
            </a:r>
            <a:r>
              <a:rPr lang="pt-PT" altLang="en-US" dirty="0"/>
              <a:t> </a:t>
            </a:r>
            <a:r>
              <a:rPr lang="pt-PT" altLang="en-US" dirty="0" err="1"/>
              <a:t>observed</a:t>
            </a:r>
            <a:r>
              <a:rPr lang="pt-PT" altLang="en-US" dirty="0"/>
              <a:t> (</a:t>
            </a:r>
            <a:r>
              <a:rPr lang="pt-PT" altLang="en-US" dirty="0" err="1"/>
              <a:t>gathered</a:t>
            </a:r>
            <a:r>
              <a:rPr lang="pt-PT" altLang="en-US" dirty="0"/>
              <a:t>) data </a:t>
            </a:r>
            <a:r>
              <a:rPr lang="pt-PT" altLang="en-US" dirty="0" err="1"/>
              <a:t>and</a:t>
            </a:r>
            <a:r>
              <a:rPr lang="pt-PT" altLang="en-US" dirty="0"/>
              <a:t> </a:t>
            </a:r>
            <a:r>
              <a:rPr lang="pt-PT" altLang="en-US" dirty="0" err="1"/>
              <a:t>the</a:t>
            </a:r>
            <a:r>
              <a:rPr lang="pt-PT" altLang="en-US" dirty="0"/>
              <a:t> </a:t>
            </a:r>
            <a:r>
              <a:rPr lang="pt-PT" altLang="en-US" dirty="0" err="1"/>
              <a:t>respective</a:t>
            </a:r>
            <a:r>
              <a:rPr lang="pt-PT" altLang="en-US" dirty="0"/>
              <a:t> </a:t>
            </a:r>
            <a:r>
              <a:rPr lang="pt-PT" altLang="en-US" dirty="0" err="1"/>
              <a:t>values</a:t>
            </a:r>
            <a:r>
              <a:rPr lang="pt-PT" altLang="en-US" dirty="0"/>
              <a:t> </a:t>
            </a:r>
            <a:r>
              <a:rPr lang="pt-PT" altLang="en-US" dirty="0" err="1"/>
              <a:t>estimated</a:t>
            </a:r>
            <a:r>
              <a:rPr lang="pt-PT" altLang="en-US" dirty="0"/>
              <a:t> </a:t>
            </a:r>
            <a:r>
              <a:rPr lang="pt-PT" altLang="en-US" dirty="0" err="1"/>
              <a:t>by</a:t>
            </a:r>
            <a:r>
              <a:rPr lang="pt-PT" altLang="en-US" dirty="0"/>
              <a:t> </a:t>
            </a:r>
            <a:r>
              <a:rPr lang="pt-PT" altLang="en-US" dirty="0" err="1"/>
              <a:t>the</a:t>
            </a:r>
            <a:r>
              <a:rPr lang="pt-PT" altLang="en-US" dirty="0"/>
              <a:t> </a:t>
            </a:r>
            <a:r>
              <a:rPr lang="pt-PT" altLang="en-US" dirty="0" err="1"/>
              <a:t>models</a:t>
            </a:r>
            <a:endParaRPr lang="pt-PT" altLang="en-US" dirty="0"/>
          </a:p>
          <a:p>
            <a:pPr lvl="2" algn="l">
              <a:spcBef>
                <a:spcPct val="20000"/>
              </a:spcBef>
            </a:pPr>
            <a:r>
              <a:rPr lang="pt-PT" altLang="en-US" b="1" dirty="0" smtClean="0">
                <a:solidFill>
                  <a:schemeClr val="accent3">
                    <a:lumMod val="75000"/>
                  </a:schemeClr>
                </a:solidFill>
              </a:rPr>
              <a:t>Real data </a:t>
            </a:r>
            <a:r>
              <a:rPr lang="pt-PT" altLang="en-US" b="1" dirty="0" err="1" smtClean="0">
                <a:solidFill>
                  <a:schemeClr val="accent3">
                    <a:lumMod val="75000"/>
                  </a:schemeClr>
                </a:solidFill>
              </a:rPr>
              <a:t>required</a:t>
            </a:r>
            <a:endParaRPr lang="pt-PT" altLang="en-US" sz="1600" dirty="0" smtClean="0"/>
          </a:p>
          <a:p>
            <a:pPr algn="l"/>
            <a:endParaRPr lang="en-US" dirty="0"/>
          </a:p>
          <a:p>
            <a:pPr algn="l"/>
            <a:endParaRPr lang="en-US" dirty="0" smtClean="0"/>
          </a:p>
          <a:p>
            <a:pPr algn="l"/>
            <a:endParaRPr lang="en-US" dirty="0" smtClean="0"/>
          </a:p>
          <a:p>
            <a:endParaRPr lang="en-US" dirty="0" smtClean="0"/>
          </a:p>
          <a:p>
            <a:endParaRPr lang="en-US" dirty="0"/>
          </a:p>
          <a:p>
            <a:endParaRPr lang="en-US" dirty="0" smtClean="0"/>
          </a:p>
        </p:txBody>
      </p:sp>
      <p:sp>
        <p:nvSpPr>
          <p:cNvPr id="10" name="TextBox 9"/>
          <p:cNvSpPr txBox="1"/>
          <p:nvPr/>
        </p:nvSpPr>
        <p:spPr>
          <a:xfrm>
            <a:off x="6793992" y="4910328"/>
            <a:ext cx="4626864" cy="129266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dirty="0"/>
              <a:t>usually includes </a:t>
            </a:r>
            <a:r>
              <a:rPr lang="en-US" sz="2000" dirty="0">
                <a:solidFill>
                  <a:schemeClr val="accent3"/>
                </a:solidFill>
              </a:rPr>
              <a:t>statistical evaluation </a:t>
            </a:r>
            <a:r>
              <a:rPr lang="en-US" sz="2000" dirty="0"/>
              <a:t>of the </a:t>
            </a:r>
            <a:r>
              <a:rPr lang="en-US" sz="2000" dirty="0">
                <a:solidFill>
                  <a:schemeClr val="accent3"/>
                </a:solidFill>
              </a:rPr>
              <a:t>magnitude of differences</a:t>
            </a:r>
            <a:r>
              <a:rPr lang="en-US" sz="2000" dirty="0"/>
              <a:t> between the model and the real </a:t>
            </a:r>
            <a:r>
              <a:rPr lang="en-US" sz="2000" dirty="0" smtClean="0"/>
              <a:t>world</a:t>
            </a:r>
            <a:endParaRPr lang="en-US" sz="2000" dirty="0"/>
          </a:p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93152814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Diagram 3"/>
          <p:cNvGraphicFramePr/>
          <p:nvPr>
            <p:extLst>
              <p:ext uri="{D42A27DB-BD31-4B8C-83A1-F6EECF244321}">
                <p14:modId xmlns:p14="http://schemas.microsoft.com/office/powerpoint/2010/main" val="658946966"/>
              </p:ext>
            </p:extLst>
          </p:nvPr>
        </p:nvGraphicFramePr>
        <p:xfrm>
          <a:off x="332400" y="793376"/>
          <a:ext cx="11527200" cy="5767200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  <p:sp>
        <p:nvSpPr>
          <p:cNvPr id="5" name="Rounded Rectangle 4"/>
          <p:cNvSpPr/>
          <p:nvPr/>
        </p:nvSpPr>
        <p:spPr>
          <a:xfrm>
            <a:off x="7933765" y="1080243"/>
            <a:ext cx="3684493" cy="2046194"/>
          </a:xfrm>
          <a:prstGeom prst="roundRect">
            <a:avLst/>
          </a:prstGeom>
          <a:solidFill>
            <a:schemeClr val="bg2">
              <a:lumMod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PT"/>
          </a:p>
        </p:txBody>
      </p:sp>
    </p:spTree>
    <p:extLst>
      <p:ext uri="{BB962C8B-B14F-4D97-AF65-F5344CB8AC3E}">
        <p14:creationId xmlns:p14="http://schemas.microsoft.com/office/powerpoint/2010/main" val="62034713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9" name="Oval 318"/>
          <p:cNvSpPr/>
          <p:nvPr/>
        </p:nvSpPr>
        <p:spPr>
          <a:xfrm>
            <a:off x="2036668" y="4881404"/>
            <a:ext cx="9099798" cy="592815"/>
          </a:xfrm>
          <a:prstGeom prst="ellipse">
            <a:avLst/>
          </a:prstGeom>
          <a:gradFill flip="none" rotWithShape="1">
            <a:gsLst>
              <a:gs pos="0">
                <a:schemeClr val="bg1">
                  <a:lumMod val="65000"/>
                </a:schemeClr>
              </a:gs>
              <a:gs pos="100000">
                <a:sysClr val="window" lastClr="FFFFFF">
                  <a:alpha val="0"/>
                  <a:lumMod val="100000"/>
                </a:sysClr>
              </a:gs>
            </a:gsLst>
            <a:path path="shape">
              <a:fillToRect l="50000" t="50000" r="50000" b="50000"/>
            </a:path>
            <a:tileRect/>
          </a:gradFill>
          <a:ln w="25400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algn="ctr" defTabSz="914400">
              <a:defRPr/>
            </a:pPr>
            <a:endParaRPr lang="en-US" sz="1800" kern="0">
              <a:solidFill>
                <a:sysClr val="window" lastClr="FFFFFF"/>
              </a:solidFill>
              <a:latin typeface="Calibri"/>
            </a:endParaRPr>
          </a:p>
        </p:txBody>
      </p:sp>
      <p:sp>
        <p:nvSpPr>
          <p:cNvPr id="4" name="Rectangle 3"/>
          <p:cNvSpPr/>
          <p:nvPr/>
        </p:nvSpPr>
        <p:spPr>
          <a:xfrm>
            <a:off x="26134" y="14352"/>
            <a:ext cx="12165865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pt-PT" sz="3600" b="1" dirty="0" err="1" smtClean="0">
                <a:solidFill>
                  <a:schemeClr val="bg2"/>
                </a:solidFill>
                <a:latin typeface="Corbel" pitchFamily="34" charset="0"/>
              </a:rPr>
              <a:t>Simulation</a:t>
            </a:r>
            <a:r>
              <a:rPr lang="pt-PT" sz="3600" b="1" dirty="0" smtClean="0">
                <a:solidFill>
                  <a:schemeClr val="bg2"/>
                </a:solidFill>
                <a:latin typeface="Corbel" pitchFamily="34" charset="0"/>
              </a:rPr>
              <a:t> – Inputs &amp; </a:t>
            </a:r>
            <a:r>
              <a:rPr lang="pt-PT" sz="3600" b="1" dirty="0" err="1" smtClean="0">
                <a:solidFill>
                  <a:schemeClr val="bg2"/>
                </a:solidFill>
                <a:latin typeface="Corbel" pitchFamily="34" charset="0"/>
              </a:rPr>
              <a:t>Scenarios</a:t>
            </a:r>
            <a:endParaRPr lang="pt-PT" sz="3600" b="1" dirty="0">
              <a:solidFill>
                <a:schemeClr val="bg2"/>
              </a:solidFill>
              <a:latin typeface="Corbel" pitchFamily="34" charset="0"/>
            </a:endParaRPr>
          </a:p>
        </p:txBody>
      </p:sp>
      <p:grpSp>
        <p:nvGrpSpPr>
          <p:cNvPr id="6" name="Group 5"/>
          <p:cNvGrpSpPr>
            <a:grpSpLocks noChangeAspect="1"/>
          </p:cNvGrpSpPr>
          <p:nvPr/>
        </p:nvGrpSpPr>
        <p:grpSpPr>
          <a:xfrm>
            <a:off x="4103492" y="2385044"/>
            <a:ext cx="5021992" cy="2519712"/>
            <a:chOff x="2400300" y="1981200"/>
            <a:chExt cx="7391400" cy="3708528"/>
          </a:xfrm>
        </p:grpSpPr>
        <p:sp>
          <p:nvSpPr>
            <p:cNvPr id="7" name="Freeform 547"/>
            <p:cNvSpPr>
              <a:spLocks/>
            </p:cNvSpPr>
            <p:nvPr/>
          </p:nvSpPr>
          <p:spPr bwMode="auto">
            <a:xfrm>
              <a:off x="3669130" y="1981200"/>
              <a:ext cx="4853741" cy="3147584"/>
            </a:xfrm>
            <a:custGeom>
              <a:avLst/>
              <a:gdLst>
                <a:gd name="T0" fmla="*/ 1760 w 1760"/>
                <a:gd name="T1" fmla="*/ 1140 h 1140"/>
                <a:gd name="T2" fmla="*/ 1760 w 1760"/>
                <a:gd name="T3" fmla="*/ 57 h 1140"/>
                <a:gd name="T4" fmla="*/ 1703 w 1760"/>
                <a:gd name="T5" fmla="*/ 0 h 1140"/>
                <a:gd name="T6" fmla="*/ 58 w 1760"/>
                <a:gd name="T7" fmla="*/ 0 h 1140"/>
                <a:gd name="T8" fmla="*/ 0 w 1760"/>
                <a:gd name="T9" fmla="*/ 57 h 1140"/>
                <a:gd name="T10" fmla="*/ 0 w 1760"/>
                <a:gd name="T11" fmla="*/ 1140 h 1140"/>
                <a:gd name="T12" fmla="*/ 1760 w 1760"/>
                <a:gd name="T13" fmla="*/ 1140 h 1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60" h="1140">
                  <a:moveTo>
                    <a:pt x="1760" y="1140"/>
                  </a:moveTo>
                  <a:cubicBezTo>
                    <a:pt x="1760" y="57"/>
                    <a:pt x="1760" y="57"/>
                    <a:pt x="1760" y="57"/>
                  </a:cubicBezTo>
                  <a:cubicBezTo>
                    <a:pt x="1760" y="25"/>
                    <a:pt x="1734" y="0"/>
                    <a:pt x="1703" y="0"/>
                  </a:cubicBezTo>
                  <a:cubicBezTo>
                    <a:pt x="58" y="0"/>
                    <a:pt x="58" y="0"/>
                    <a:pt x="58" y="0"/>
                  </a:cubicBezTo>
                  <a:cubicBezTo>
                    <a:pt x="26" y="0"/>
                    <a:pt x="0" y="25"/>
                    <a:pt x="0" y="57"/>
                  </a:cubicBezTo>
                  <a:cubicBezTo>
                    <a:pt x="0" y="1140"/>
                    <a:pt x="0" y="1140"/>
                    <a:pt x="0" y="1140"/>
                  </a:cubicBezTo>
                  <a:lnTo>
                    <a:pt x="1760" y="114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" name="Rectangle 548"/>
            <p:cNvSpPr>
              <a:spLocks noChangeArrowheads="1"/>
            </p:cNvSpPr>
            <p:nvPr/>
          </p:nvSpPr>
          <p:spPr bwMode="auto">
            <a:xfrm>
              <a:off x="3846976" y="2160797"/>
              <a:ext cx="4498048" cy="2584307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9" name="Freeform 549"/>
            <p:cNvSpPr>
              <a:spLocks/>
            </p:cNvSpPr>
            <p:nvPr/>
          </p:nvSpPr>
          <p:spPr bwMode="auto">
            <a:xfrm>
              <a:off x="2400300" y="4924700"/>
              <a:ext cx="7391400" cy="745205"/>
            </a:xfrm>
            <a:custGeom>
              <a:avLst/>
              <a:gdLst>
                <a:gd name="T0" fmla="*/ 2672 w 2680"/>
                <a:gd name="T1" fmla="*/ 234 h 270"/>
                <a:gd name="T2" fmla="*/ 2219 w 2680"/>
                <a:gd name="T3" fmla="*/ 0 h 270"/>
                <a:gd name="T4" fmla="*/ 1497 w 2680"/>
                <a:gd name="T5" fmla="*/ 0 h 270"/>
                <a:gd name="T6" fmla="*/ 1183 w 2680"/>
                <a:gd name="T7" fmla="*/ 0 h 270"/>
                <a:gd name="T8" fmla="*/ 460 w 2680"/>
                <a:gd name="T9" fmla="*/ 0 h 270"/>
                <a:gd name="T10" fmla="*/ 7 w 2680"/>
                <a:gd name="T11" fmla="*/ 234 h 270"/>
                <a:gd name="T12" fmla="*/ 54 w 2680"/>
                <a:gd name="T13" fmla="*/ 270 h 270"/>
                <a:gd name="T14" fmla="*/ 1183 w 2680"/>
                <a:gd name="T15" fmla="*/ 270 h 270"/>
                <a:gd name="T16" fmla="*/ 1497 w 2680"/>
                <a:gd name="T17" fmla="*/ 270 h 270"/>
                <a:gd name="T18" fmla="*/ 2626 w 2680"/>
                <a:gd name="T19" fmla="*/ 270 h 270"/>
                <a:gd name="T20" fmla="*/ 2672 w 2680"/>
                <a:gd name="T21" fmla="*/ 234 h 2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680" h="270">
                  <a:moveTo>
                    <a:pt x="2672" y="234"/>
                  </a:moveTo>
                  <a:cubicBezTo>
                    <a:pt x="2219" y="0"/>
                    <a:pt x="2219" y="0"/>
                    <a:pt x="2219" y="0"/>
                  </a:cubicBezTo>
                  <a:cubicBezTo>
                    <a:pt x="1497" y="0"/>
                    <a:pt x="1497" y="0"/>
                    <a:pt x="1497" y="0"/>
                  </a:cubicBezTo>
                  <a:cubicBezTo>
                    <a:pt x="1183" y="0"/>
                    <a:pt x="1183" y="0"/>
                    <a:pt x="1183" y="0"/>
                  </a:cubicBezTo>
                  <a:cubicBezTo>
                    <a:pt x="460" y="0"/>
                    <a:pt x="460" y="0"/>
                    <a:pt x="460" y="0"/>
                  </a:cubicBezTo>
                  <a:cubicBezTo>
                    <a:pt x="7" y="234"/>
                    <a:pt x="7" y="234"/>
                    <a:pt x="7" y="234"/>
                  </a:cubicBezTo>
                  <a:cubicBezTo>
                    <a:pt x="7" y="234"/>
                    <a:pt x="0" y="270"/>
                    <a:pt x="54" y="270"/>
                  </a:cubicBezTo>
                  <a:cubicBezTo>
                    <a:pt x="1183" y="270"/>
                    <a:pt x="1183" y="270"/>
                    <a:pt x="1183" y="270"/>
                  </a:cubicBezTo>
                  <a:cubicBezTo>
                    <a:pt x="1497" y="270"/>
                    <a:pt x="1497" y="270"/>
                    <a:pt x="1497" y="270"/>
                  </a:cubicBezTo>
                  <a:cubicBezTo>
                    <a:pt x="2626" y="270"/>
                    <a:pt x="2626" y="270"/>
                    <a:pt x="2626" y="270"/>
                  </a:cubicBezTo>
                  <a:cubicBezTo>
                    <a:pt x="2680" y="270"/>
                    <a:pt x="2672" y="234"/>
                    <a:pt x="2672" y="234"/>
                  </a:cubicBezTo>
                </a:path>
              </a:pathLst>
            </a:custGeom>
            <a:gradFill>
              <a:gsLst>
                <a:gs pos="0">
                  <a:schemeClr val="bg1">
                    <a:lumMod val="85000"/>
                  </a:schemeClr>
                </a:gs>
                <a:gs pos="33000">
                  <a:schemeClr val="bg1">
                    <a:lumMod val="85000"/>
                  </a:schemeClr>
                </a:gs>
                <a:gs pos="75000">
                  <a:schemeClr val="bg1">
                    <a:lumMod val="75000"/>
                  </a:schemeClr>
                </a:gs>
                <a:gs pos="100000">
                  <a:schemeClr val="bg1">
                    <a:lumMod val="65000"/>
                  </a:schemeClr>
                </a:gs>
              </a:gsLst>
              <a:lin ang="5400000" scaled="1"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0" name="Freeform 550"/>
            <p:cNvSpPr>
              <a:spLocks/>
            </p:cNvSpPr>
            <p:nvPr/>
          </p:nvSpPr>
          <p:spPr bwMode="auto">
            <a:xfrm>
              <a:off x="2419543" y="5584770"/>
              <a:ext cx="7352915" cy="104958"/>
            </a:xfrm>
            <a:custGeom>
              <a:avLst/>
              <a:gdLst>
                <a:gd name="T0" fmla="*/ 2586 w 2666"/>
                <a:gd name="T1" fmla="*/ 10 h 38"/>
                <a:gd name="T2" fmla="*/ 1505 w 2666"/>
                <a:gd name="T3" fmla="*/ 10 h 38"/>
                <a:gd name="T4" fmla="*/ 1161 w 2666"/>
                <a:gd name="T5" fmla="*/ 10 h 38"/>
                <a:gd name="T6" fmla="*/ 87 w 2666"/>
                <a:gd name="T7" fmla="*/ 10 h 38"/>
                <a:gd name="T8" fmla="*/ 22 w 2666"/>
                <a:gd name="T9" fmla="*/ 10 h 38"/>
                <a:gd name="T10" fmla="*/ 0 w 2666"/>
                <a:gd name="T11" fmla="*/ 0 h 38"/>
                <a:gd name="T12" fmla="*/ 0 w 2666"/>
                <a:gd name="T13" fmla="*/ 3 h 38"/>
                <a:gd name="T14" fmla="*/ 47 w 2666"/>
                <a:gd name="T15" fmla="*/ 38 h 38"/>
                <a:gd name="T16" fmla="*/ 1176 w 2666"/>
                <a:gd name="T17" fmla="*/ 38 h 38"/>
                <a:gd name="T18" fmla="*/ 1490 w 2666"/>
                <a:gd name="T19" fmla="*/ 38 h 38"/>
                <a:gd name="T20" fmla="*/ 2597 w 2666"/>
                <a:gd name="T21" fmla="*/ 38 h 38"/>
                <a:gd name="T22" fmla="*/ 2666 w 2666"/>
                <a:gd name="T23" fmla="*/ 4 h 38"/>
                <a:gd name="T24" fmla="*/ 2665 w 2666"/>
                <a:gd name="T25" fmla="*/ 0 h 38"/>
                <a:gd name="T26" fmla="*/ 2586 w 2666"/>
                <a:gd name="T27" fmla="*/ 1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666" h="38">
                  <a:moveTo>
                    <a:pt x="2586" y="10"/>
                  </a:moveTo>
                  <a:cubicBezTo>
                    <a:pt x="2512" y="10"/>
                    <a:pt x="1505" y="10"/>
                    <a:pt x="1505" y="10"/>
                  </a:cubicBezTo>
                  <a:cubicBezTo>
                    <a:pt x="1161" y="10"/>
                    <a:pt x="1161" y="10"/>
                    <a:pt x="1161" y="10"/>
                  </a:cubicBezTo>
                  <a:cubicBezTo>
                    <a:pt x="87" y="10"/>
                    <a:pt x="87" y="10"/>
                    <a:pt x="87" y="10"/>
                  </a:cubicBezTo>
                  <a:cubicBezTo>
                    <a:pt x="87" y="10"/>
                    <a:pt x="40" y="10"/>
                    <a:pt x="22" y="10"/>
                  </a:cubicBezTo>
                  <a:cubicBezTo>
                    <a:pt x="5" y="9"/>
                    <a:pt x="0" y="0"/>
                    <a:pt x="0" y="0"/>
                  </a:cubicBezTo>
                  <a:cubicBezTo>
                    <a:pt x="0" y="0"/>
                    <a:pt x="0" y="1"/>
                    <a:pt x="0" y="3"/>
                  </a:cubicBezTo>
                  <a:cubicBezTo>
                    <a:pt x="0" y="14"/>
                    <a:pt x="5" y="38"/>
                    <a:pt x="47" y="38"/>
                  </a:cubicBezTo>
                  <a:cubicBezTo>
                    <a:pt x="1176" y="38"/>
                    <a:pt x="1176" y="38"/>
                    <a:pt x="1176" y="38"/>
                  </a:cubicBezTo>
                  <a:cubicBezTo>
                    <a:pt x="1490" y="38"/>
                    <a:pt x="1490" y="38"/>
                    <a:pt x="1490" y="38"/>
                  </a:cubicBezTo>
                  <a:cubicBezTo>
                    <a:pt x="2597" y="38"/>
                    <a:pt x="2597" y="38"/>
                    <a:pt x="2597" y="38"/>
                  </a:cubicBezTo>
                  <a:cubicBezTo>
                    <a:pt x="2657" y="38"/>
                    <a:pt x="2666" y="16"/>
                    <a:pt x="2666" y="4"/>
                  </a:cubicBezTo>
                  <a:cubicBezTo>
                    <a:pt x="2666" y="2"/>
                    <a:pt x="2665" y="0"/>
                    <a:pt x="2665" y="0"/>
                  </a:cubicBezTo>
                  <a:cubicBezTo>
                    <a:pt x="2665" y="0"/>
                    <a:pt x="2661" y="10"/>
                    <a:pt x="2586" y="10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1" name="Freeform 812"/>
            <p:cNvSpPr>
              <a:spLocks/>
            </p:cNvSpPr>
            <p:nvPr/>
          </p:nvSpPr>
          <p:spPr bwMode="auto">
            <a:xfrm>
              <a:off x="5154290" y="5403585"/>
              <a:ext cx="1883420" cy="151606"/>
            </a:xfrm>
            <a:custGeom>
              <a:avLst/>
              <a:gdLst>
                <a:gd name="T0" fmla="*/ 1518 w 1615"/>
                <a:gd name="T1" fmla="*/ 0 h 130"/>
                <a:gd name="T2" fmla="*/ 97 w 1615"/>
                <a:gd name="T3" fmla="*/ 0 h 130"/>
                <a:gd name="T4" fmla="*/ 0 w 1615"/>
                <a:gd name="T5" fmla="*/ 130 h 130"/>
                <a:gd name="T6" fmla="*/ 1615 w 1615"/>
                <a:gd name="T7" fmla="*/ 130 h 130"/>
                <a:gd name="T8" fmla="*/ 1518 w 1615"/>
                <a:gd name="T9" fmla="*/ 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15" h="130">
                  <a:moveTo>
                    <a:pt x="1518" y="0"/>
                  </a:moveTo>
                  <a:lnTo>
                    <a:pt x="97" y="0"/>
                  </a:lnTo>
                  <a:lnTo>
                    <a:pt x="0" y="130"/>
                  </a:lnTo>
                  <a:lnTo>
                    <a:pt x="1615" y="130"/>
                  </a:lnTo>
                  <a:lnTo>
                    <a:pt x="1518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2" name="Freeform 813"/>
            <p:cNvSpPr>
              <a:spLocks/>
            </p:cNvSpPr>
            <p:nvPr/>
          </p:nvSpPr>
          <p:spPr bwMode="auto">
            <a:xfrm>
              <a:off x="5154290" y="5358526"/>
              <a:ext cx="1883420" cy="151606"/>
            </a:xfrm>
            <a:custGeom>
              <a:avLst/>
              <a:gdLst>
                <a:gd name="T0" fmla="*/ 1518 w 1615"/>
                <a:gd name="T1" fmla="*/ 0 h 130"/>
                <a:gd name="T2" fmla="*/ 97 w 1615"/>
                <a:gd name="T3" fmla="*/ 0 h 130"/>
                <a:gd name="T4" fmla="*/ 0 w 1615"/>
                <a:gd name="T5" fmla="*/ 130 h 130"/>
                <a:gd name="T6" fmla="*/ 1615 w 1615"/>
                <a:gd name="T7" fmla="*/ 130 h 130"/>
                <a:gd name="T8" fmla="*/ 1518 w 1615"/>
                <a:gd name="T9" fmla="*/ 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15" h="130">
                  <a:moveTo>
                    <a:pt x="1518" y="0"/>
                  </a:moveTo>
                  <a:lnTo>
                    <a:pt x="97" y="0"/>
                  </a:lnTo>
                  <a:lnTo>
                    <a:pt x="0" y="130"/>
                  </a:lnTo>
                  <a:lnTo>
                    <a:pt x="1615" y="130"/>
                  </a:lnTo>
                  <a:lnTo>
                    <a:pt x="1518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3" name="Freeform 814"/>
            <p:cNvSpPr>
              <a:spLocks/>
            </p:cNvSpPr>
            <p:nvPr/>
          </p:nvSpPr>
          <p:spPr bwMode="auto">
            <a:xfrm>
              <a:off x="5577622" y="5601097"/>
              <a:ext cx="1036756" cy="46648"/>
            </a:xfrm>
            <a:custGeom>
              <a:avLst/>
              <a:gdLst>
                <a:gd name="T0" fmla="*/ 19 w 376"/>
                <a:gd name="T1" fmla="*/ 17 h 17"/>
                <a:gd name="T2" fmla="*/ 0 w 376"/>
                <a:gd name="T3" fmla="*/ 0 h 17"/>
                <a:gd name="T4" fmla="*/ 376 w 376"/>
                <a:gd name="T5" fmla="*/ 0 h 17"/>
                <a:gd name="T6" fmla="*/ 357 w 376"/>
                <a:gd name="T7" fmla="*/ 17 h 17"/>
                <a:gd name="T8" fmla="*/ 19 w 376"/>
                <a:gd name="T9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6" h="17">
                  <a:moveTo>
                    <a:pt x="19" y="17"/>
                  </a:moveTo>
                  <a:cubicBezTo>
                    <a:pt x="9" y="17"/>
                    <a:pt x="1" y="10"/>
                    <a:pt x="0" y="0"/>
                  </a:cubicBezTo>
                  <a:cubicBezTo>
                    <a:pt x="376" y="0"/>
                    <a:pt x="376" y="0"/>
                    <a:pt x="376" y="0"/>
                  </a:cubicBezTo>
                  <a:cubicBezTo>
                    <a:pt x="375" y="10"/>
                    <a:pt x="366" y="17"/>
                    <a:pt x="357" y="17"/>
                  </a:cubicBezTo>
                  <a:lnTo>
                    <a:pt x="19" y="17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14" name="Group 13"/>
            <p:cNvGrpSpPr/>
            <p:nvPr/>
          </p:nvGrpSpPr>
          <p:grpSpPr>
            <a:xfrm>
              <a:off x="3279986" y="4972152"/>
              <a:ext cx="5632028" cy="345917"/>
              <a:chOff x="-38360350" y="696913"/>
              <a:chExt cx="88912701" cy="5461000"/>
            </a:xfrm>
          </p:grpSpPr>
          <p:sp>
            <p:nvSpPr>
              <p:cNvPr id="43" name="Freeform 269"/>
              <p:cNvSpPr>
                <a:spLocks noEditPoints="1"/>
              </p:cNvSpPr>
              <p:nvPr/>
            </p:nvSpPr>
            <p:spPr bwMode="auto">
              <a:xfrm>
                <a:off x="-38360350" y="744538"/>
                <a:ext cx="88898413" cy="5413375"/>
              </a:xfrm>
              <a:custGeom>
                <a:avLst/>
                <a:gdLst>
                  <a:gd name="T0" fmla="*/ 22368 w 23703"/>
                  <a:gd name="T1" fmla="*/ 562 h 1440"/>
                  <a:gd name="T2" fmla="*/ 20270 w 23703"/>
                  <a:gd name="T3" fmla="*/ 8 h 1440"/>
                  <a:gd name="T4" fmla="*/ 18930 w 23703"/>
                  <a:gd name="T5" fmla="*/ 8 h 1440"/>
                  <a:gd name="T6" fmla="*/ 17590 w 23703"/>
                  <a:gd name="T7" fmla="*/ 8 h 1440"/>
                  <a:gd name="T8" fmla="*/ 16251 w 23703"/>
                  <a:gd name="T9" fmla="*/ 8 h 1440"/>
                  <a:gd name="T10" fmla="*/ 14911 w 23703"/>
                  <a:gd name="T11" fmla="*/ 8 h 1440"/>
                  <a:gd name="T12" fmla="*/ 13571 w 23703"/>
                  <a:gd name="T13" fmla="*/ 8 h 1440"/>
                  <a:gd name="T14" fmla="*/ 12231 w 23703"/>
                  <a:gd name="T15" fmla="*/ 8 h 1440"/>
                  <a:gd name="T16" fmla="*/ 10879 w 23703"/>
                  <a:gd name="T17" fmla="*/ 82 h 1440"/>
                  <a:gd name="T18" fmla="*/ 9523 w 23703"/>
                  <a:gd name="T19" fmla="*/ 82 h 1440"/>
                  <a:gd name="T20" fmla="*/ 8167 w 23703"/>
                  <a:gd name="T21" fmla="*/ 82 h 1440"/>
                  <a:gd name="T22" fmla="*/ 6811 w 23703"/>
                  <a:gd name="T23" fmla="*/ 82 h 1440"/>
                  <a:gd name="T24" fmla="*/ 5455 w 23703"/>
                  <a:gd name="T25" fmla="*/ 82 h 1440"/>
                  <a:gd name="T26" fmla="*/ 4099 w 23703"/>
                  <a:gd name="T27" fmla="*/ 82 h 1440"/>
                  <a:gd name="T28" fmla="*/ 2087 w 23703"/>
                  <a:gd name="T29" fmla="*/ 82 h 1440"/>
                  <a:gd name="T30" fmla="*/ 938 w 23703"/>
                  <a:gd name="T31" fmla="*/ 803 h 1440"/>
                  <a:gd name="T32" fmla="*/ 13 w 23703"/>
                  <a:gd name="T33" fmla="*/ 1407 h 1440"/>
                  <a:gd name="T34" fmla="*/ 1656 w 23703"/>
                  <a:gd name="T35" fmla="*/ 1399 h 1440"/>
                  <a:gd name="T36" fmla="*/ 3298 w 23703"/>
                  <a:gd name="T37" fmla="*/ 1390 h 1440"/>
                  <a:gd name="T38" fmla="*/ 4941 w 23703"/>
                  <a:gd name="T39" fmla="*/ 1382 h 1440"/>
                  <a:gd name="T40" fmla="*/ 7023 w 23703"/>
                  <a:gd name="T41" fmla="*/ 1137 h 1440"/>
                  <a:gd name="T42" fmla="*/ 6990 w 23703"/>
                  <a:gd name="T43" fmla="*/ 1399 h 1440"/>
                  <a:gd name="T44" fmla="*/ 15040 w 23703"/>
                  <a:gd name="T45" fmla="*/ 1382 h 1440"/>
                  <a:gd name="T46" fmla="*/ 15083 w 23703"/>
                  <a:gd name="T47" fmla="*/ 1149 h 1440"/>
                  <a:gd name="T48" fmla="*/ 17050 w 23703"/>
                  <a:gd name="T49" fmla="*/ 1140 h 1440"/>
                  <a:gd name="T50" fmla="*/ 18638 w 23703"/>
                  <a:gd name="T51" fmla="*/ 1137 h 1440"/>
                  <a:gd name="T52" fmla="*/ 20371 w 23703"/>
                  <a:gd name="T53" fmla="*/ 1382 h 1440"/>
                  <a:gd name="T54" fmla="*/ 22016 w 23703"/>
                  <a:gd name="T55" fmla="*/ 1432 h 1440"/>
                  <a:gd name="T56" fmla="*/ 21849 w 23703"/>
                  <a:gd name="T57" fmla="*/ 1137 h 1440"/>
                  <a:gd name="T58" fmla="*/ 19769 w 23703"/>
                  <a:gd name="T59" fmla="*/ 1107 h 1440"/>
                  <a:gd name="T60" fmla="*/ 18065 w 23703"/>
                  <a:gd name="T61" fmla="*/ 1095 h 1440"/>
                  <a:gd name="T62" fmla="*/ 16346 w 23703"/>
                  <a:gd name="T63" fmla="*/ 861 h 1440"/>
                  <a:gd name="T64" fmla="*/ 5611 w 23703"/>
                  <a:gd name="T65" fmla="*/ 1107 h 1440"/>
                  <a:gd name="T66" fmla="*/ 3678 w 23703"/>
                  <a:gd name="T67" fmla="*/ 618 h 1440"/>
                  <a:gd name="T68" fmla="*/ 3557 w 23703"/>
                  <a:gd name="T69" fmla="*/ 545 h 1440"/>
                  <a:gd name="T70" fmla="*/ 11560 w 23703"/>
                  <a:gd name="T71" fmla="*/ 304 h 1440"/>
                  <a:gd name="T72" fmla="*/ 20090 w 23703"/>
                  <a:gd name="T73" fmla="*/ 819 h 1440"/>
                  <a:gd name="T74" fmla="*/ 8033 w 23703"/>
                  <a:gd name="T75" fmla="*/ 363 h 1440"/>
                  <a:gd name="T76" fmla="*/ 5015 w 23703"/>
                  <a:gd name="T77" fmla="*/ 562 h 1440"/>
                  <a:gd name="T78" fmla="*/ 9384 w 23703"/>
                  <a:gd name="T79" fmla="*/ 562 h 1440"/>
                  <a:gd name="T80" fmla="*/ 12287 w 23703"/>
                  <a:gd name="T81" fmla="*/ 363 h 1440"/>
                  <a:gd name="T82" fmla="*/ 11148 w 23703"/>
                  <a:gd name="T83" fmla="*/ 803 h 1440"/>
                  <a:gd name="T84" fmla="*/ 9557 w 23703"/>
                  <a:gd name="T85" fmla="*/ 626 h 1440"/>
                  <a:gd name="T86" fmla="*/ 13610 w 23703"/>
                  <a:gd name="T87" fmla="*/ 554 h 1440"/>
                  <a:gd name="T88" fmla="*/ 19449 w 23703"/>
                  <a:gd name="T89" fmla="*/ 562 h 1440"/>
                  <a:gd name="T90" fmla="*/ 16522 w 23703"/>
                  <a:gd name="T91" fmla="*/ 363 h 1440"/>
                  <a:gd name="T92" fmla="*/ 15202 w 23703"/>
                  <a:gd name="T93" fmla="*/ 568 h 1440"/>
                  <a:gd name="T94" fmla="*/ 5156 w 23703"/>
                  <a:gd name="T95" fmla="*/ 626 h 1440"/>
                  <a:gd name="T96" fmla="*/ 18573 w 23703"/>
                  <a:gd name="T97" fmla="*/ 811 h 1440"/>
                  <a:gd name="T98" fmla="*/ 6598 w 23703"/>
                  <a:gd name="T99" fmla="*/ 811 h 1440"/>
                  <a:gd name="T100" fmla="*/ 10237 w 23703"/>
                  <a:gd name="T101" fmla="*/ 875 h 1440"/>
                  <a:gd name="T102" fmla="*/ 11914 w 23703"/>
                  <a:gd name="T103" fmla="*/ 861 h 1440"/>
                  <a:gd name="T104" fmla="*/ 19853 w 23703"/>
                  <a:gd name="T105" fmla="*/ 304 h 1440"/>
                  <a:gd name="T106" fmla="*/ 17014 w 23703"/>
                  <a:gd name="T107" fmla="*/ 153 h 1440"/>
                  <a:gd name="T108" fmla="*/ 15630 w 23703"/>
                  <a:gd name="T109" fmla="*/ 313 h 1440"/>
                  <a:gd name="T110" fmla="*/ 12932 w 23703"/>
                  <a:gd name="T111" fmla="*/ 144 h 1440"/>
                  <a:gd name="T112" fmla="*/ 10068 w 23703"/>
                  <a:gd name="T113" fmla="*/ 153 h 1440"/>
                  <a:gd name="T114" fmla="*/ 8749 w 23703"/>
                  <a:gd name="T115" fmla="*/ 313 h 1440"/>
                  <a:gd name="T116" fmla="*/ 5986 w 23703"/>
                  <a:gd name="T117" fmla="*/ 161 h 1440"/>
                  <a:gd name="T118" fmla="*/ 4720 w 23703"/>
                  <a:gd name="T119" fmla="*/ 140 h 1440"/>
                  <a:gd name="T120" fmla="*/ 8088 w 23703"/>
                  <a:gd name="T121" fmla="*/ 610 h 1440"/>
                  <a:gd name="T122" fmla="*/ 8761 w 23703"/>
                  <a:gd name="T123" fmla="*/ 1104 h 1440"/>
                  <a:gd name="T124" fmla="*/ 13435 w 23703"/>
                  <a:gd name="T125" fmla="*/ 875 h 14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3703" h="1440">
                    <a:moveTo>
                      <a:pt x="23690" y="1382"/>
                    </a:moveTo>
                    <a:cubicBezTo>
                      <a:pt x="23694" y="1382"/>
                      <a:pt x="23699" y="1382"/>
                      <a:pt x="23703" y="1382"/>
                    </a:cubicBezTo>
                    <a:cubicBezTo>
                      <a:pt x="23553" y="1288"/>
                      <a:pt x="23407" y="1196"/>
                      <a:pt x="23264" y="1107"/>
                    </a:cubicBezTo>
                    <a:cubicBezTo>
                      <a:pt x="23246" y="1107"/>
                      <a:pt x="23228" y="1107"/>
                      <a:pt x="23211" y="1107"/>
                    </a:cubicBezTo>
                    <a:cubicBezTo>
                      <a:pt x="23209" y="1106"/>
                      <a:pt x="23208" y="1105"/>
                      <a:pt x="23206" y="1104"/>
                    </a:cubicBezTo>
                    <a:cubicBezTo>
                      <a:pt x="23210" y="1104"/>
                      <a:pt x="23215" y="1104"/>
                      <a:pt x="23219" y="1104"/>
                    </a:cubicBezTo>
                    <a:cubicBezTo>
                      <a:pt x="23215" y="1101"/>
                      <a:pt x="23210" y="1098"/>
                      <a:pt x="23206" y="1095"/>
                    </a:cubicBezTo>
                    <a:cubicBezTo>
                      <a:pt x="23210" y="1095"/>
                      <a:pt x="23215" y="1095"/>
                      <a:pt x="23219" y="1095"/>
                    </a:cubicBezTo>
                    <a:cubicBezTo>
                      <a:pt x="23215" y="1092"/>
                      <a:pt x="23210" y="1090"/>
                      <a:pt x="23206" y="1087"/>
                    </a:cubicBezTo>
                    <a:cubicBezTo>
                      <a:pt x="23210" y="1087"/>
                      <a:pt x="23215" y="1087"/>
                      <a:pt x="23219" y="1087"/>
                    </a:cubicBezTo>
                    <a:cubicBezTo>
                      <a:pt x="23215" y="1084"/>
                      <a:pt x="23210" y="1081"/>
                      <a:pt x="23206" y="1079"/>
                    </a:cubicBezTo>
                    <a:cubicBezTo>
                      <a:pt x="23210" y="1079"/>
                      <a:pt x="23215" y="1079"/>
                      <a:pt x="23219" y="1079"/>
                    </a:cubicBezTo>
                    <a:cubicBezTo>
                      <a:pt x="23081" y="992"/>
                      <a:pt x="22946" y="907"/>
                      <a:pt x="22815" y="825"/>
                    </a:cubicBezTo>
                    <a:cubicBezTo>
                      <a:pt x="22801" y="825"/>
                      <a:pt x="22788" y="825"/>
                      <a:pt x="22775" y="825"/>
                    </a:cubicBezTo>
                    <a:cubicBezTo>
                      <a:pt x="22771" y="823"/>
                      <a:pt x="22768" y="821"/>
                      <a:pt x="22765" y="819"/>
                    </a:cubicBezTo>
                    <a:cubicBezTo>
                      <a:pt x="22770" y="819"/>
                      <a:pt x="22774" y="819"/>
                      <a:pt x="22779" y="819"/>
                    </a:cubicBezTo>
                    <a:cubicBezTo>
                      <a:pt x="22774" y="816"/>
                      <a:pt x="22770" y="814"/>
                      <a:pt x="22765" y="811"/>
                    </a:cubicBezTo>
                    <a:cubicBezTo>
                      <a:pt x="22770" y="811"/>
                      <a:pt x="22774" y="811"/>
                      <a:pt x="22779" y="811"/>
                    </a:cubicBezTo>
                    <a:cubicBezTo>
                      <a:pt x="22774" y="808"/>
                      <a:pt x="22770" y="805"/>
                      <a:pt x="22765" y="803"/>
                    </a:cubicBezTo>
                    <a:cubicBezTo>
                      <a:pt x="22770" y="803"/>
                      <a:pt x="22774" y="803"/>
                      <a:pt x="22779" y="803"/>
                    </a:cubicBezTo>
                    <a:cubicBezTo>
                      <a:pt x="22651" y="722"/>
                      <a:pt x="22526" y="644"/>
                      <a:pt x="22404" y="568"/>
                    </a:cubicBezTo>
                    <a:cubicBezTo>
                      <a:pt x="22391" y="568"/>
                      <a:pt x="22378" y="568"/>
                      <a:pt x="22364" y="568"/>
                    </a:cubicBezTo>
                    <a:cubicBezTo>
                      <a:pt x="22361" y="566"/>
                      <a:pt x="22358" y="564"/>
                      <a:pt x="22355" y="562"/>
                    </a:cubicBezTo>
                    <a:cubicBezTo>
                      <a:pt x="22359" y="562"/>
                      <a:pt x="22363" y="562"/>
                      <a:pt x="22368" y="562"/>
                    </a:cubicBezTo>
                    <a:cubicBezTo>
                      <a:pt x="22363" y="559"/>
                      <a:pt x="22359" y="556"/>
                      <a:pt x="22355" y="554"/>
                    </a:cubicBezTo>
                    <a:cubicBezTo>
                      <a:pt x="22359" y="554"/>
                      <a:pt x="22363" y="554"/>
                      <a:pt x="22368" y="554"/>
                    </a:cubicBezTo>
                    <a:cubicBezTo>
                      <a:pt x="22363" y="551"/>
                      <a:pt x="22359" y="548"/>
                      <a:pt x="22355" y="545"/>
                    </a:cubicBezTo>
                    <a:cubicBezTo>
                      <a:pt x="22359" y="545"/>
                      <a:pt x="22363" y="545"/>
                      <a:pt x="22368" y="545"/>
                    </a:cubicBezTo>
                    <a:cubicBezTo>
                      <a:pt x="22250" y="471"/>
                      <a:pt x="22134" y="398"/>
                      <a:pt x="22021" y="327"/>
                    </a:cubicBezTo>
                    <a:cubicBezTo>
                      <a:pt x="22007" y="327"/>
                      <a:pt x="21994" y="327"/>
                      <a:pt x="21981" y="327"/>
                    </a:cubicBezTo>
                    <a:cubicBezTo>
                      <a:pt x="21977" y="325"/>
                      <a:pt x="21974" y="323"/>
                      <a:pt x="21971" y="321"/>
                    </a:cubicBezTo>
                    <a:cubicBezTo>
                      <a:pt x="21975" y="321"/>
                      <a:pt x="21980" y="321"/>
                      <a:pt x="21984" y="321"/>
                    </a:cubicBezTo>
                    <a:cubicBezTo>
                      <a:pt x="21980" y="318"/>
                      <a:pt x="21975" y="316"/>
                      <a:pt x="21971" y="313"/>
                    </a:cubicBezTo>
                    <a:cubicBezTo>
                      <a:pt x="21975" y="313"/>
                      <a:pt x="21980" y="313"/>
                      <a:pt x="21984" y="313"/>
                    </a:cubicBezTo>
                    <a:cubicBezTo>
                      <a:pt x="21980" y="310"/>
                      <a:pt x="21975" y="307"/>
                      <a:pt x="21971" y="304"/>
                    </a:cubicBezTo>
                    <a:cubicBezTo>
                      <a:pt x="21975" y="304"/>
                      <a:pt x="21980" y="304"/>
                      <a:pt x="21984" y="304"/>
                    </a:cubicBezTo>
                    <a:cubicBezTo>
                      <a:pt x="21874" y="236"/>
                      <a:pt x="21767" y="168"/>
                      <a:pt x="21661" y="102"/>
                    </a:cubicBezTo>
                    <a:cubicBezTo>
                      <a:pt x="21648" y="102"/>
                      <a:pt x="21635" y="102"/>
                      <a:pt x="21622" y="102"/>
                    </a:cubicBezTo>
                    <a:cubicBezTo>
                      <a:pt x="21620" y="101"/>
                      <a:pt x="21618" y="100"/>
                      <a:pt x="21615" y="99"/>
                    </a:cubicBezTo>
                    <a:cubicBezTo>
                      <a:pt x="21620" y="99"/>
                      <a:pt x="21624" y="99"/>
                      <a:pt x="21629" y="99"/>
                    </a:cubicBezTo>
                    <a:cubicBezTo>
                      <a:pt x="21624" y="96"/>
                      <a:pt x="21620" y="93"/>
                      <a:pt x="21615" y="90"/>
                    </a:cubicBezTo>
                    <a:cubicBezTo>
                      <a:pt x="21620" y="90"/>
                      <a:pt x="21624" y="90"/>
                      <a:pt x="21629" y="90"/>
                    </a:cubicBezTo>
                    <a:cubicBezTo>
                      <a:pt x="21624" y="87"/>
                      <a:pt x="21620" y="85"/>
                      <a:pt x="21615" y="82"/>
                    </a:cubicBezTo>
                    <a:cubicBezTo>
                      <a:pt x="21620" y="82"/>
                      <a:pt x="21624" y="82"/>
                      <a:pt x="21629" y="82"/>
                    </a:cubicBezTo>
                    <a:cubicBezTo>
                      <a:pt x="21585" y="54"/>
                      <a:pt x="21541" y="27"/>
                      <a:pt x="21498" y="0"/>
                    </a:cubicBezTo>
                    <a:cubicBezTo>
                      <a:pt x="21088" y="0"/>
                      <a:pt x="20679" y="0"/>
                      <a:pt x="20270" y="0"/>
                    </a:cubicBezTo>
                    <a:cubicBezTo>
                      <a:pt x="20274" y="2"/>
                      <a:pt x="20278" y="5"/>
                      <a:pt x="20282" y="8"/>
                    </a:cubicBezTo>
                    <a:cubicBezTo>
                      <a:pt x="20278" y="8"/>
                      <a:pt x="20274" y="8"/>
                      <a:pt x="20270" y="8"/>
                    </a:cubicBezTo>
                    <a:cubicBezTo>
                      <a:pt x="20274" y="11"/>
                      <a:pt x="20278" y="14"/>
                      <a:pt x="20282" y="16"/>
                    </a:cubicBezTo>
                    <a:cubicBezTo>
                      <a:pt x="20278" y="16"/>
                      <a:pt x="20274" y="16"/>
                      <a:pt x="20270" y="16"/>
                    </a:cubicBezTo>
                    <a:cubicBezTo>
                      <a:pt x="20274" y="19"/>
                      <a:pt x="20278" y="22"/>
                      <a:pt x="20282" y="25"/>
                    </a:cubicBezTo>
                    <a:cubicBezTo>
                      <a:pt x="20278" y="25"/>
                      <a:pt x="20274" y="25"/>
                      <a:pt x="20270" y="25"/>
                    </a:cubicBezTo>
                    <a:cubicBezTo>
                      <a:pt x="20274" y="27"/>
                      <a:pt x="20278" y="30"/>
                      <a:pt x="20282" y="33"/>
                    </a:cubicBezTo>
                    <a:cubicBezTo>
                      <a:pt x="20278" y="33"/>
                      <a:pt x="20274" y="33"/>
                      <a:pt x="20270" y="33"/>
                    </a:cubicBezTo>
                    <a:cubicBezTo>
                      <a:pt x="20274" y="36"/>
                      <a:pt x="20278" y="39"/>
                      <a:pt x="20282" y="41"/>
                    </a:cubicBezTo>
                    <a:cubicBezTo>
                      <a:pt x="20278" y="41"/>
                      <a:pt x="20274" y="41"/>
                      <a:pt x="20270" y="41"/>
                    </a:cubicBezTo>
                    <a:cubicBezTo>
                      <a:pt x="20274" y="44"/>
                      <a:pt x="20278" y="47"/>
                      <a:pt x="20282" y="50"/>
                    </a:cubicBezTo>
                    <a:cubicBezTo>
                      <a:pt x="20278" y="50"/>
                      <a:pt x="20274" y="50"/>
                      <a:pt x="20270" y="50"/>
                    </a:cubicBezTo>
                    <a:cubicBezTo>
                      <a:pt x="20274" y="52"/>
                      <a:pt x="20278" y="55"/>
                      <a:pt x="20282" y="58"/>
                    </a:cubicBezTo>
                    <a:cubicBezTo>
                      <a:pt x="20278" y="58"/>
                      <a:pt x="20274" y="58"/>
                      <a:pt x="20270" y="58"/>
                    </a:cubicBezTo>
                    <a:cubicBezTo>
                      <a:pt x="20290" y="73"/>
                      <a:pt x="20311" y="88"/>
                      <a:pt x="20332" y="102"/>
                    </a:cubicBezTo>
                    <a:cubicBezTo>
                      <a:pt x="20309" y="102"/>
                      <a:pt x="20287" y="102"/>
                      <a:pt x="20265" y="102"/>
                    </a:cubicBezTo>
                    <a:cubicBezTo>
                      <a:pt x="20263" y="101"/>
                      <a:pt x="20261" y="100"/>
                      <a:pt x="20259" y="99"/>
                    </a:cubicBezTo>
                    <a:cubicBezTo>
                      <a:pt x="20263" y="99"/>
                      <a:pt x="20267" y="99"/>
                      <a:pt x="20271" y="99"/>
                    </a:cubicBezTo>
                    <a:cubicBezTo>
                      <a:pt x="20267" y="96"/>
                      <a:pt x="20263" y="93"/>
                      <a:pt x="20259" y="90"/>
                    </a:cubicBezTo>
                    <a:cubicBezTo>
                      <a:pt x="20263" y="90"/>
                      <a:pt x="20267" y="90"/>
                      <a:pt x="20271" y="90"/>
                    </a:cubicBezTo>
                    <a:cubicBezTo>
                      <a:pt x="20267" y="87"/>
                      <a:pt x="20263" y="85"/>
                      <a:pt x="20259" y="82"/>
                    </a:cubicBezTo>
                    <a:cubicBezTo>
                      <a:pt x="20263" y="82"/>
                      <a:pt x="20267" y="82"/>
                      <a:pt x="20271" y="82"/>
                    </a:cubicBezTo>
                    <a:cubicBezTo>
                      <a:pt x="20233" y="54"/>
                      <a:pt x="20195" y="27"/>
                      <a:pt x="20158" y="0"/>
                    </a:cubicBezTo>
                    <a:cubicBezTo>
                      <a:pt x="19749" y="0"/>
                      <a:pt x="19339" y="0"/>
                      <a:pt x="18930" y="0"/>
                    </a:cubicBezTo>
                    <a:cubicBezTo>
                      <a:pt x="18933" y="2"/>
                      <a:pt x="18937" y="5"/>
                      <a:pt x="18940" y="8"/>
                    </a:cubicBezTo>
                    <a:cubicBezTo>
                      <a:pt x="18937" y="8"/>
                      <a:pt x="18933" y="8"/>
                      <a:pt x="18930" y="8"/>
                    </a:cubicBezTo>
                    <a:cubicBezTo>
                      <a:pt x="18933" y="11"/>
                      <a:pt x="18937" y="14"/>
                      <a:pt x="18940" y="16"/>
                    </a:cubicBezTo>
                    <a:cubicBezTo>
                      <a:pt x="18937" y="16"/>
                      <a:pt x="18933" y="16"/>
                      <a:pt x="18930" y="16"/>
                    </a:cubicBezTo>
                    <a:cubicBezTo>
                      <a:pt x="18933" y="19"/>
                      <a:pt x="18937" y="22"/>
                      <a:pt x="18940" y="25"/>
                    </a:cubicBezTo>
                    <a:cubicBezTo>
                      <a:pt x="18937" y="25"/>
                      <a:pt x="18933" y="25"/>
                      <a:pt x="18930" y="25"/>
                    </a:cubicBezTo>
                    <a:cubicBezTo>
                      <a:pt x="18933" y="27"/>
                      <a:pt x="18937" y="30"/>
                      <a:pt x="18940" y="33"/>
                    </a:cubicBezTo>
                    <a:cubicBezTo>
                      <a:pt x="18937" y="33"/>
                      <a:pt x="18933" y="33"/>
                      <a:pt x="18930" y="33"/>
                    </a:cubicBezTo>
                    <a:cubicBezTo>
                      <a:pt x="18933" y="36"/>
                      <a:pt x="18937" y="39"/>
                      <a:pt x="18940" y="41"/>
                    </a:cubicBezTo>
                    <a:cubicBezTo>
                      <a:pt x="18937" y="41"/>
                      <a:pt x="18933" y="41"/>
                      <a:pt x="18930" y="41"/>
                    </a:cubicBezTo>
                    <a:cubicBezTo>
                      <a:pt x="18933" y="44"/>
                      <a:pt x="18937" y="47"/>
                      <a:pt x="18940" y="50"/>
                    </a:cubicBezTo>
                    <a:cubicBezTo>
                      <a:pt x="18937" y="50"/>
                      <a:pt x="18933" y="50"/>
                      <a:pt x="18930" y="50"/>
                    </a:cubicBezTo>
                    <a:cubicBezTo>
                      <a:pt x="18933" y="52"/>
                      <a:pt x="18937" y="55"/>
                      <a:pt x="18940" y="58"/>
                    </a:cubicBezTo>
                    <a:cubicBezTo>
                      <a:pt x="18937" y="58"/>
                      <a:pt x="18933" y="58"/>
                      <a:pt x="18930" y="58"/>
                    </a:cubicBezTo>
                    <a:cubicBezTo>
                      <a:pt x="18947" y="73"/>
                      <a:pt x="18965" y="88"/>
                      <a:pt x="18982" y="102"/>
                    </a:cubicBezTo>
                    <a:cubicBezTo>
                      <a:pt x="18957" y="102"/>
                      <a:pt x="18932" y="102"/>
                      <a:pt x="18907" y="102"/>
                    </a:cubicBezTo>
                    <a:cubicBezTo>
                      <a:pt x="18906" y="101"/>
                      <a:pt x="18904" y="100"/>
                      <a:pt x="18903" y="99"/>
                    </a:cubicBezTo>
                    <a:cubicBezTo>
                      <a:pt x="18906" y="99"/>
                      <a:pt x="18909" y="99"/>
                      <a:pt x="18913" y="99"/>
                    </a:cubicBezTo>
                    <a:cubicBezTo>
                      <a:pt x="18909" y="96"/>
                      <a:pt x="18906" y="93"/>
                      <a:pt x="18903" y="90"/>
                    </a:cubicBezTo>
                    <a:cubicBezTo>
                      <a:pt x="18906" y="90"/>
                      <a:pt x="18909" y="90"/>
                      <a:pt x="18913" y="90"/>
                    </a:cubicBezTo>
                    <a:cubicBezTo>
                      <a:pt x="18909" y="87"/>
                      <a:pt x="18906" y="85"/>
                      <a:pt x="18903" y="82"/>
                    </a:cubicBezTo>
                    <a:cubicBezTo>
                      <a:pt x="18906" y="82"/>
                      <a:pt x="18909" y="82"/>
                      <a:pt x="18913" y="82"/>
                    </a:cubicBezTo>
                    <a:cubicBezTo>
                      <a:pt x="18881" y="54"/>
                      <a:pt x="18849" y="27"/>
                      <a:pt x="18818" y="0"/>
                    </a:cubicBezTo>
                    <a:cubicBezTo>
                      <a:pt x="18409" y="0"/>
                      <a:pt x="18000" y="0"/>
                      <a:pt x="17590" y="0"/>
                    </a:cubicBezTo>
                    <a:cubicBezTo>
                      <a:pt x="17593" y="2"/>
                      <a:pt x="17596" y="5"/>
                      <a:pt x="17598" y="8"/>
                    </a:cubicBezTo>
                    <a:cubicBezTo>
                      <a:pt x="17596" y="8"/>
                      <a:pt x="17593" y="8"/>
                      <a:pt x="17590" y="8"/>
                    </a:cubicBezTo>
                    <a:cubicBezTo>
                      <a:pt x="17593" y="11"/>
                      <a:pt x="17596" y="14"/>
                      <a:pt x="17598" y="16"/>
                    </a:cubicBezTo>
                    <a:cubicBezTo>
                      <a:pt x="17596" y="16"/>
                      <a:pt x="17593" y="16"/>
                      <a:pt x="17590" y="16"/>
                    </a:cubicBezTo>
                    <a:cubicBezTo>
                      <a:pt x="17593" y="19"/>
                      <a:pt x="17596" y="22"/>
                      <a:pt x="17598" y="25"/>
                    </a:cubicBezTo>
                    <a:cubicBezTo>
                      <a:pt x="17596" y="25"/>
                      <a:pt x="17593" y="25"/>
                      <a:pt x="17590" y="25"/>
                    </a:cubicBezTo>
                    <a:cubicBezTo>
                      <a:pt x="17593" y="27"/>
                      <a:pt x="17596" y="30"/>
                      <a:pt x="17598" y="33"/>
                    </a:cubicBezTo>
                    <a:cubicBezTo>
                      <a:pt x="17596" y="33"/>
                      <a:pt x="17593" y="33"/>
                      <a:pt x="17590" y="33"/>
                    </a:cubicBezTo>
                    <a:cubicBezTo>
                      <a:pt x="17593" y="36"/>
                      <a:pt x="17596" y="39"/>
                      <a:pt x="17598" y="41"/>
                    </a:cubicBezTo>
                    <a:cubicBezTo>
                      <a:pt x="17596" y="41"/>
                      <a:pt x="17593" y="41"/>
                      <a:pt x="17590" y="41"/>
                    </a:cubicBezTo>
                    <a:cubicBezTo>
                      <a:pt x="17593" y="44"/>
                      <a:pt x="17596" y="47"/>
                      <a:pt x="17598" y="50"/>
                    </a:cubicBezTo>
                    <a:cubicBezTo>
                      <a:pt x="17596" y="50"/>
                      <a:pt x="17593" y="50"/>
                      <a:pt x="17590" y="50"/>
                    </a:cubicBezTo>
                    <a:cubicBezTo>
                      <a:pt x="17593" y="52"/>
                      <a:pt x="17596" y="55"/>
                      <a:pt x="17598" y="58"/>
                    </a:cubicBezTo>
                    <a:cubicBezTo>
                      <a:pt x="17596" y="58"/>
                      <a:pt x="17593" y="58"/>
                      <a:pt x="17590" y="58"/>
                    </a:cubicBezTo>
                    <a:cubicBezTo>
                      <a:pt x="17604" y="73"/>
                      <a:pt x="17618" y="88"/>
                      <a:pt x="17633" y="102"/>
                    </a:cubicBezTo>
                    <a:cubicBezTo>
                      <a:pt x="17605" y="102"/>
                      <a:pt x="17578" y="102"/>
                      <a:pt x="17550" y="102"/>
                    </a:cubicBezTo>
                    <a:cubicBezTo>
                      <a:pt x="17549" y="101"/>
                      <a:pt x="17548" y="100"/>
                      <a:pt x="17547" y="99"/>
                    </a:cubicBezTo>
                    <a:cubicBezTo>
                      <a:pt x="17549" y="99"/>
                      <a:pt x="17552" y="99"/>
                      <a:pt x="17555" y="99"/>
                    </a:cubicBezTo>
                    <a:cubicBezTo>
                      <a:pt x="17552" y="96"/>
                      <a:pt x="17549" y="93"/>
                      <a:pt x="17547" y="90"/>
                    </a:cubicBezTo>
                    <a:cubicBezTo>
                      <a:pt x="17549" y="90"/>
                      <a:pt x="17552" y="90"/>
                      <a:pt x="17555" y="90"/>
                    </a:cubicBezTo>
                    <a:cubicBezTo>
                      <a:pt x="17552" y="87"/>
                      <a:pt x="17549" y="85"/>
                      <a:pt x="17547" y="82"/>
                    </a:cubicBezTo>
                    <a:cubicBezTo>
                      <a:pt x="17549" y="82"/>
                      <a:pt x="17552" y="82"/>
                      <a:pt x="17555" y="82"/>
                    </a:cubicBezTo>
                    <a:cubicBezTo>
                      <a:pt x="17529" y="54"/>
                      <a:pt x="17503" y="27"/>
                      <a:pt x="17478" y="0"/>
                    </a:cubicBezTo>
                    <a:cubicBezTo>
                      <a:pt x="17069" y="0"/>
                      <a:pt x="16660" y="0"/>
                      <a:pt x="16251" y="0"/>
                    </a:cubicBezTo>
                    <a:cubicBezTo>
                      <a:pt x="16253" y="2"/>
                      <a:pt x="16255" y="5"/>
                      <a:pt x="16257" y="8"/>
                    </a:cubicBezTo>
                    <a:cubicBezTo>
                      <a:pt x="16255" y="8"/>
                      <a:pt x="16253" y="8"/>
                      <a:pt x="16251" y="8"/>
                    </a:cubicBezTo>
                    <a:cubicBezTo>
                      <a:pt x="16253" y="11"/>
                      <a:pt x="16255" y="14"/>
                      <a:pt x="16257" y="16"/>
                    </a:cubicBezTo>
                    <a:cubicBezTo>
                      <a:pt x="16255" y="16"/>
                      <a:pt x="16253" y="16"/>
                      <a:pt x="16251" y="16"/>
                    </a:cubicBezTo>
                    <a:cubicBezTo>
                      <a:pt x="16253" y="19"/>
                      <a:pt x="16255" y="22"/>
                      <a:pt x="16257" y="25"/>
                    </a:cubicBezTo>
                    <a:cubicBezTo>
                      <a:pt x="16255" y="25"/>
                      <a:pt x="16253" y="25"/>
                      <a:pt x="16251" y="25"/>
                    </a:cubicBezTo>
                    <a:cubicBezTo>
                      <a:pt x="16253" y="27"/>
                      <a:pt x="16255" y="30"/>
                      <a:pt x="16257" y="33"/>
                    </a:cubicBezTo>
                    <a:cubicBezTo>
                      <a:pt x="16255" y="33"/>
                      <a:pt x="16253" y="33"/>
                      <a:pt x="16251" y="33"/>
                    </a:cubicBezTo>
                    <a:cubicBezTo>
                      <a:pt x="16253" y="36"/>
                      <a:pt x="16255" y="39"/>
                      <a:pt x="16257" y="41"/>
                    </a:cubicBezTo>
                    <a:cubicBezTo>
                      <a:pt x="16255" y="41"/>
                      <a:pt x="16253" y="41"/>
                      <a:pt x="16251" y="41"/>
                    </a:cubicBezTo>
                    <a:cubicBezTo>
                      <a:pt x="16253" y="44"/>
                      <a:pt x="16255" y="47"/>
                      <a:pt x="16257" y="50"/>
                    </a:cubicBezTo>
                    <a:cubicBezTo>
                      <a:pt x="16255" y="50"/>
                      <a:pt x="16253" y="50"/>
                      <a:pt x="16251" y="50"/>
                    </a:cubicBezTo>
                    <a:cubicBezTo>
                      <a:pt x="16253" y="52"/>
                      <a:pt x="16255" y="55"/>
                      <a:pt x="16257" y="58"/>
                    </a:cubicBezTo>
                    <a:cubicBezTo>
                      <a:pt x="16255" y="58"/>
                      <a:pt x="16253" y="58"/>
                      <a:pt x="16251" y="58"/>
                    </a:cubicBezTo>
                    <a:cubicBezTo>
                      <a:pt x="16261" y="73"/>
                      <a:pt x="16272" y="88"/>
                      <a:pt x="16283" y="102"/>
                    </a:cubicBezTo>
                    <a:cubicBezTo>
                      <a:pt x="16253" y="102"/>
                      <a:pt x="16223" y="102"/>
                      <a:pt x="16193" y="102"/>
                    </a:cubicBezTo>
                    <a:cubicBezTo>
                      <a:pt x="16192" y="101"/>
                      <a:pt x="16191" y="100"/>
                      <a:pt x="16191" y="99"/>
                    </a:cubicBezTo>
                    <a:cubicBezTo>
                      <a:pt x="16193" y="99"/>
                      <a:pt x="16194" y="99"/>
                      <a:pt x="16196" y="99"/>
                    </a:cubicBezTo>
                    <a:cubicBezTo>
                      <a:pt x="16194" y="96"/>
                      <a:pt x="16193" y="93"/>
                      <a:pt x="16191" y="90"/>
                    </a:cubicBezTo>
                    <a:cubicBezTo>
                      <a:pt x="16193" y="90"/>
                      <a:pt x="16194" y="90"/>
                      <a:pt x="16196" y="90"/>
                    </a:cubicBezTo>
                    <a:cubicBezTo>
                      <a:pt x="16194" y="87"/>
                      <a:pt x="16193" y="85"/>
                      <a:pt x="16191" y="82"/>
                    </a:cubicBezTo>
                    <a:cubicBezTo>
                      <a:pt x="16193" y="82"/>
                      <a:pt x="16194" y="82"/>
                      <a:pt x="16196" y="82"/>
                    </a:cubicBezTo>
                    <a:cubicBezTo>
                      <a:pt x="16177" y="54"/>
                      <a:pt x="16157" y="27"/>
                      <a:pt x="16138" y="0"/>
                    </a:cubicBezTo>
                    <a:cubicBezTo>
                      <a:pt x="15729" y="0"/>
                      <a:pt x="15320" y="0"/>
                      <a:pt x="14911" y="0"/>
                    </a:cubicBezTo>
                    <a:cubicBezTo>
                      <a:pt x="14912" y="2"/>
                      <a:pt x="14913" y="5"/>
                      <a:pt x="14915" y="8"/>
                    </a:cubicBezTo>
                    <a:cubicBezTo>
                      <a:pt x="14913" y="8"/>
                      <a:pt x="14912" y="8"/>
                      <a:pt x="14911" y="8"/>
                    </a:cubicBezTo>
                    <a:cubicBezTo>
                      <a:pt x="14912" y="11"/>
                      <a:pt x="14913" y="14"/>
                      <a:pt x="14915" y="16"/>
                    </a:cubicBezTo>
                    <a:cubicBezTo>
                      <a:pt x="14913" y="16"/>
                      <a:pt x="14912" y="16"/>
                      <a:pt x="14911" y="16"/>
                    </a:cubicBezTo>
                    <a:cubicBezTo>
                      <a:pt x="14912" y="19"/>
                      <a:pt x="14913" y="22"/>
                      <a:pt x="14915" y="25"/>
                    </a:cubicBezTo>
                    <a:cubicBezTo>
                      <a:pt x="14913" y="25"/>
                      <a:pt x="14912" y="25"/>
                      <a:pt x="14911" y="25"/>
                    </a:cubicBezTo>
                    <a:cubicBezTo>
                      <a:pt x="14912" y="27"/>
                      <a:pt x="14913" y="30"/>
                      <a:pt x="14915" y="33"/>
                    </a:cubicBezTo>
                    <a:cubicBezTo>
                      <a:pt x="14913" y="33"/>
                      <a:pt x="14912" y="33"/>
                      <a:pt x="14911" y="33"/>
                    </a:cubicBezTo>
                    <a:cubicBezTo>
                      <a:pt x="14912" y="36"/>
                      <a:pt x="14913" y="39"/>
                      <a:pt x="14915" y="41"/>
                    </a:cubicBezTo>
                    <a:cubicBezTo>
                      <a:pt x="14913" y="41"/>
                      <a:pt x="14912" y="41"/>
                      <a:pt x="14911" y="41"/>
                    </a:cubicBezTo>
                    <a:cubicBezTo>
                      <a:pt x="14912" y="44"/>
                      <a:pt x="14913" y="47"/>
                      <a:pt x="14915" y="50"/>
                    </a:cubicBezTo>
                    <a:cubicBezTo>
                      <a:pt x="14913" y="50"/>
                      <a:pt x="14912" y="50"/>
                      <a:pt x="14911" y="50"/>
                    </a:cubicBezTo>
                    <a:cubicBezTo>
                      <a:pt x="14912" y="52"/>
                      <a:pt x="14913" y="55"/>
                      <a:pt x="14915" y="58"/>
                    </a:cubicBezTo>
                    <a:cubicBezTo>
                      <a:pt x="14913" y="58"/>
                      <a:pt x="14912" y="58"/>
                      <a:pt x="14911" y="58"/>
                    </a:cubicBezTo>
                    <a:cubicBezTo>
                      <a:pt x="14918" y="73"/>
                      <a:pt x="14926" y="88"/>
                      <a:pt x="14933" y="102"/>
                    </a:cubicBezTo>
                    <a:cubicBezTo>
                      <a:pt x="14901" y="102"/>
                      <a:pt x="14869" y="102"/>
                      <a:pt x="14836" y="102"/>
                    </a:cubicBezTo>
                    <a:cubicBezTo>
                      <a:pt x="14835" y="101"/>
                      <a:pt x="14835" y="100"/>
                      <a:pt x="14834" y="99"/>
                    </a:cubicBezTo>
                    <a:cubicBezTo>
                      <a:pt x="14836" y="99"/>
                      <a:pt x="14837" y="99"/>
                      <a:pt x="14838" y="99"/>
                    </a:cubicBezTo>
                    <a:cubicBezTo>
                      <a:pt x="14837" y="96"/>
                      <a:pt x="14836" y="93"/>
                      <a:pt x="14834" y="90"/>
                    </a:cubicBezTo>
                    <a:cubicBezTo>
                      <a:pt x="14836" y="90"/>
                      <a:pt x="14837" y="90"/>
                      <a:pt x="14838" y="90"/>
                    </a:cubicBezTo>
                    <a:cubicBezTo>
                      <a:pt x="14837" y="87"/>
                      <a:pt x="14836" y="85"/>
                      <a:pt x="14834" y="82"/>
                    </a:cubicBezTo>
                    <a:cubicBezTo>
                      <a:pt x="14836" y="82"/>
                      <a:pt x="14837" y="82"/>
                      <a:pt x="14838" y="82"/>
                    </a:cubicBezTo>
                    <a:cubicBezTo>
                      <a:pt x="14825" y="54"/>
                      <a:pt x="14812" y="27"/>
                      <a:pt x="14798" y="0"/>
                    </a:cubicBezTo>
                    <a:cubicBezTo>
                      <a:pt x="14389" y="0"/>
                      <a:pt x="13980" y="0"/>
                      <a:pt x="13571" y="0"/>
                    </a:cubicBezTo>
                    <a:cubicBezTo>
                      <a:pt x="13572" y="2"/>
                      <a:pt x="13572" y="5"/>
                      <a:pt x="13573" y="8"/>
                    </a:cubicBezTo>
                    <a:cubicBezTo>
                      <a:pt x="13572" y="8"/>
                      <a:pt x="13572" y="8"/>
                      <a:pt x="13571" y="8"/>
                    </a:cubicBezTo>
                    <a:cubicBezTo>
                      <a:pt x="13572" y="11"/>
                      <a:pt x="13572" y="14"/>
                      <a:pt x="13573" y="16"/>
                    </a:cubicBezTo>
                    <a:cubicBezTo>
                      <a:pt x="13572" y="16"/>
                      <a:pt x="13572" y="16"/>
                      <a:pt x="13571" y="16"/>
                    </a:cubicBezTo>
                    <a:cubicBezTo>
                      <a:pt x="13572" y="19"/>
                      <a:pt x="13572" y="22"/>
                      <a:pt x="13573" y="25"/>
                    </a:cubicBezTo>
                    <a:cubicBezTo>
                      <a:pt x="13572" y="25"/>
                      <a:pt x="13572" y="25"/>
                      <a:pt x="13571" y="25"/>
                    </a:cubicBezTo>
                    <a:cubicBezTo>
                      <a:pt x="13572" y="27"/>
                      <a:pt x="13572" y="30"/>
                      <a:pt x="13573" y="33"/>
                    </a:cubicBezTo>
                    <a:cubicBezTo>
                      <a:pt x="13572" y="33"/>
                      <a:pt x="13572" y="33"/>
                      <a:pt x="13571" y="33"/>
                    </a:cubicBezTo>
                    <a:cubicBezTo>
                      <a:pt x="13572" y="36"/>
                      <a:pt x="13572" y="39"/>
                      <a:pt x="13573" y="41"/>
                    </a:cubicBezTo>
                    <a:cubicBezTo>
                      <a:pt x="13572" y="41"/>
                      <a:pt x="13572" y="41"/>
                      <a:pt x="13571" y="41"/>
                    </a:cubicBezTo>
                    <a:cubicBezTo>
                      <a:pt x="13572" y="44"/>
                      <a:pt x="13572" y="47"/>
                      <a:pt x="13573" y="50"/>
                    </a:cubicBezTo>
                    <a:cubicBezTo>
                      <a:pt x="13572" y="50"/>
                      <a:pt x="13572" y="50"/>
                      <a:pt x="13571" y="50"/>
                    </a:cubicBezTo>
                    <a:cubicBezTo>
                      <a:pt x="13572" y="52"/>
                      <a:pt x="13572" y="55"/>
                      <a:pt x="13573" y="58"/>
                    </a:cubicBezTo>
                    <a:cubicBezTo>
                      <a:pt x="13572" y="58"/>
                      <a:pt x="13572" y="58"/>
                      <a:pt x="13571" y="58"/>
                    </a:cubicBezTo>
                    <a:cubicBezTo>
                      <a:pt x="13575" y="73"/>
                      <a:pt x="13579" y="88"/>
                      <a:pt x="13584" y="102"/>
                    </a:cubicBezTo>
                    <a:cubicBezTo>
                      <a:pt x="13549" y="102"/>
                      <a:pt x="13514" y="102"/>
                      <a:pt x="13479" y="102"/>
                    </a:cubicBezTo>
                    <a:cubicBezTo>
                      <a:pt x="13479" y="101"/>
                      <a:pt x="13479" y="100"/>
                      <a:pt x="13478" y="99"/>
                    </a:cubicBezTo>
                    <a:cubicBezTo>
                      <a:pt x="13479" y="99"/>
                      <a:pt x="13480" y="99"/>
                      <a:pt x="13481" y="99"/>
                    </a:cubicBezTo>
                    <a:cubicBezTo>
                      <a:pt x="13480" y="96"/>
                      <a:pt x="13479" y="93"/>
                      <a:pt x="13478" y="90"/>
                    </a:cubicBezTo>
                    <a:cubicBezTo>
                      <a:pt x="13479" y="90"/>
                      <a:pt x="13480" y="90"/>
                      <a:pt x="13481" y="90"/>
                    </a:cubicBezTo>
                    <a:cubicBezTo>
                      <a:pt x="13480" y="87"/>
                      <a:pt x="13479" y="85"/>
                      <a:pt x="13478" y="82"/>
                    </a:cubicBezTo>
                    <a:cubicBezTo>
                      <a:pt x="13479" y="82"/>
                      <a:pt x="13480" y="82"/>
                      <a:pt x="13481" y="82"/>
                    </a:cubicBezTo>
                    <a:cubicBezTo>
                      <a:pt x="13473" y="54"/>
                      <a:pt x="13466" y="27"/>
                      <a:pt x="13459" y="0"/>
                    </a:cubicBezTo>
                    <a:cubicBezTo>
                      <a:pt x="13049" y="0"/>
                      <a:pt x="12640" y="0"/>
                      <a:pt x="12231" y="0"/>
                    </a:cubicBezTo>
                    <a:cubicBezTo>
                      <a:pt x="12231" y="2"/>
                      <a:pt x="12231" y="5"/>
                      <a:pt x="12231" y="8"/>
                    </a:cubicBezTo>
                    <a:cubicBezTo>
                      <a:pt x="12231" y="8"/>
                      <a:pt x="12231" y="8"/>
                      <a:pt x="12231" y="8"/>
                    </a:cubicBezTo>
                    <a:cubicBezTo>
                      <a:pt x="12231" y="11"/>
                      <a:pt x="12231" y="14"/>
                      <a:pt x="12231" y="16"/>
                    </a:cubicBezTo>
                    <a:cubicBezTo>
                      <a:pt x="12231" y="16"/>
                      <a:pt x="12231" y="16"/>
                      <a:pt x="12231" y="16"/>
                    </a:cubicBezTo>
                    <a:cubicBezTo>
                      <a:pt x="12231" y="19"/>
                      <a:pt x="12231" y="22"/>
                      <a:pt x="12231" y="25"/>
                    </a:cubicBezTo>
                    <a:cubicBezTo>
                      <a:pt x="12231" y="25"/>
                      <a:pt x="12231" y="25"/>
                      <a:pt x="12231" y="25"/>
                    </a:cubicBezTo>
                    <a:cubicBezTo>
                      <a:pt x="12231" y="27"/>
                      <a:pt x="12231" y="30"/>
                      <a:pt x="12231" y="33"/>
                    </a:cubicBezTo>
                    <a:cubicBezTo>
                      <a:pt x="12231" y="33"/>
                      <a:pt x="12231" y="33"/>
                      <a:pt x="12231" y="33"/>
                    </a:cubicBezTo>
                    <a:cubicBezTo>
                      <a:pt x="12231" y="36"/>
                      <a:pt x="12231" y="39"/>
                      <a:pt x="12231" y="41"/>
                    </a:cubicBezTo>
                    <a:cubicBezTo>
                      <a:pt x="12231" y="41"/>
                      <a:pt x="12231" y="41"/>
                      <a:pt x="12231" y="41"/>
                    </a:cubicBezTo>
                    <a:cubicBezTo>
                      <a:pt x="12231" y="44"/>
                      <a:pt x="12231" y="47"/>
                      <a:pt x="12231" y="50"/>
                    </a:cubicBezTo>
                    <a:cubicBezTo>
                      <a:pt x="12231" y="50"/>
                      <a:pt x="12231" y="50"/>
                      <a:pt x="12231" y="50"/>
                    </a:cubicBezTo>
                    <a:cubicBezTo>
                      <a:pt x="12231" y="52"/>
                      <a:pt x="12231" y="55"/>
                      <a:pt x="12231" y="58"/>
                    </a:cubicBezTo>
                    <a:cubicBezTo>
                      <a:pt x="12231" y="58"/>
                      <a:pt x="12231" y="58"/>
                      <a:pt x="12231" y="58"/>
                    </a:cubicBezTo>
                    <a:cubicBezTo>
                      <a:pt x="12232" y="73"/>
                      <a:pt x="12233" y="88"/>
                      <a:pt x="12234" y="102"/>
                    </a:cubicBezTo>
                    <a:cubicBezTo>
                      <a:pt x="12197" y="102"/>
                      <a:pt x="12159" y="102"/>
                      <a:pt x="12122" y="102"/>
                    </a:cubicBezTo>
                    <a:cubicBezTo>
                      <a:pt x="12122" y="101"/>
                      <a:pt x="12122" y="100"/>
                      <a:pt x="12122" y="99"/>
                    </a:cubicBezTo>
                    <a:cubicBezTo>
                      <a:pt x="12122" y="99"/>
                      <a:pt x="12122" y="99"/>
                      <a:pt x="12122" y="99"/>
                    </a:cubicBezTo>
                    <a:cubicBezTo>
                      <a:pt x="12122" y="96"/>
                      <a:pt x="12122" y="93"/>
                      <a:pt x="12122" y="90"/>
                    </a:cubicBezTo>
                    <a:cubicBezTo>
                      <a:pt x="12122" y="90"/>
                      <a:pt x="12122" y="90"/>
                      <a:pt x="12122" y="90"/>
                    </a:cubicBezTo>
                    <a:cubicBezTo>
                      <a:pt x="12122" y="87"/>
                      <a:pt x="12122" y="85"/>
                      <a:pt x="12122" y="82"/>
                    </a:cubicBezTo>
                    <a:cubicBezTo>
                      <a:pt x="12122" y="82"/>
                      <a:pt x="12122" y="82"/>
                      <a:pt x="12122" y="82"/>
                    </a:cubicBezTo>
                    <a:cubicBezTo>
                      <a:pt x="12121" y="54"/>
                      <a:pt x="12120" y="27"/>
                      <a:pt x="12119" y="0"/>
                    </a:cubicBezTo>
                    <a:cubicBezTo>
                      <a:pt x="11710" y="0"/>
                      <a:pt x="11300" y="0"/>
                      <a:pt x="10891" y="0"/>
                    </a:cubicBezTo>
                    <a:cubicBezTo>
                      <a:pt x="10887" y="27"/>
                      <a:pt x="10883" y="54"/>
                      <a:pt x="10878" y="82"/>
                    </a:cubicBezTo>
                    <a:cubicBezTo>
                      <a:pt x="10879" y="82"/>
                      <a:pt x="10879" y="82"/>
                      <a:pt x="10879" y="82"/>
                    </a:cubicBezTo>
                    <a:cubicBezTo>
                      <a:pt x="10879" y="85"/>
                      <a:pt x="10879" y="87"/>
                      <a:pt x="10878" y="90"/>
                    </a:cubicBezTo>
                    <a:cubicBezTo>
                      <a:pt x="10879" y="90"/>
                      <a:pt x="10879" y="90"/>
                      <a:pt x="10879" y="90"/>
                    </a:cubicBezTo>
                    <a:cubicBezTo>
                      <a:pt x="10879" y="93"/>
                      <a:pt x="10879" y="96"/>
                      <a:pt x="10878" y="99"/>
                    </a:cubicBezTo>
                    <a:cubicBezTo>
                      <a:pt x="10879" y="99"/>
                      <a:pt x="10879" y="99"/>
                      <a:pt x="10879" y="99"/>
                    </a:cubicBezTo>
                    <a:cubicBezTo>
                      <a:pt x="10879" y="100"/>
                      <a:pt x="10879" y="101"/>
                      <a:pt x="10879" y="102"/>
                    </a:cubicBezTo>
                    <a:cubicBezTo>
                      <a:pt x="10843" y="102"/>
                      <a:pt x="10807" y="102"/>
                      <a:pt x="10771" y="102"/>
                    </a:cubicBezTo>
                    <a:cubicBezTo>
                      <a:pt x="10774" y="88"/>
                      <a:pt x="10776" y="73"/>
                      <a:pt x="10779" y="58"/>
                    </a:cubicBezTo>
                    <a:cubicBezTo>
                      <a:pt x="10778" y="58"/>
                      <a:pt x="10778" y="58"/>
                      <a:pt x="10777" y="58"/>
                    </a:cubicBezTo>
                    <a:cubicBezTo>
                      <a:pt x="10778" y="55"/>
                      <a:pt x="10778" y="52"/>
                      <a:pt x="10779" y="50"/>
                    </a:cubicBezTo>
                    <a:cubicBezTo>
                      <a:pt x="10778" y="50"/>
                      <a:pt x="10778" y="50"/>
                      <a:pt x="10777" y="50"/>
                    </a:cubicBezTo>
                    <a:cubicBezTo>
                      <a:pt x="10778" y="47"/>
                      <a:pt x="10778" y="44"/>
                      <a:pt x="10779" y="41"/>
                    </a:cubicBezTo>
                    <a:cubicBezTo>
                      <a:pt x="10778" y="41"/>
                      <a:pt x="10778" y="41"/>
                      <a:pt x="10777" y="41"/>
                    </a:cubicBezTo>
                    <a:cubicBezTo>
                      <a:pt x="10778" y="39"/>
                      <a:pt x="10778" y="36"/>
                      <a:pt x="10779" y="33"/>
                    </a:cubicBezTo>
                    <a:cubicBezTo>
                      <a:pt x="10778" y="33"/>
                      <a:pt x="10778" y="33"/>
                      <a:pt x="10777" y="33"/>
                    </a:cubicBezTo>
                    <a:cubicBezTo>
                      <a:pt x="10778" y="30"/>
                      <a:pt x="10778" y="27"/>
                      <a:pt x="10779" y="25"/>
                    </a:cubicBezTo>
                    <a:cubicBezTo>
                      <a:pt x="10778" y="25"/>
                      <a:pt x="10778" y="25"/>
                      <a:pt x="10777" y="25"/>
                    </a:cubicBezTo>
                    <a:cubicBezTo>
                      <a:pt x="10778" y="22"/>
                      <a:pt x="10778" y="19"/>
                      <a:pt x="10779" y="16"/>
                    </a:cubicBezTo>
                    <a:cubicBezTo>
                      <a:pt x="10778" y="16"/>
                      <a:pt x="10778" y="16"/>
                      <a:pt x="10777" y="16"/>
                    </a:cubicBezTo>
                    <a:cubicBezTo>
                      <a:pt x="10778" y="14"/>
                      <a:pt x="10778" y="11"/>
                      <a:pt x="10779" y="8"/>
                    </a:cubicBezTo>
                    <a:cubicBezTo>
                      <a:pt x="10778" y="8"/>
                      <a:pt x="10778" y="8"/>
                      <a:pt x="10777" y="8"/>
                    </a:cubicBezTo>
                    <a:cubicBezTo>
                      <a:pt x="10778" y="5"/>
                      <a:pt x="10778" y="2"/>
                      <a:pt x="10779" y="0"/>
                    </a:cubicBezTo>
                    <a:cubicBezTo>
                      <a:pt x="10370" y="0"/>
                      <a:pt x="9961" y="0"/>
                      <a:pt x="9552" y="0"/>
                    </a:cubicBezTo>
                    <a:cubicBezTo>
                      <a:pt x="9541" y="27"/>
                      <a:pt x="9531" y="54"/>
                      <a:pt x="9520" y="82"/>
                    </a:cubicBezTo>
                    <a:cubicBezTo>
                      <a:pt x="9521" y="82"/>
                      <a:pt x="9522" y="82"/>
                      <a:pt x="9523" y="82"/>
                    </a:cubicBezTo>
                    <a:cubicBezTo>
                      <a:pt x="9522" y="85"/>
                      <a:pt x="9521" y="87"/>
                      <a:pt x="9520" y="90"/>
                    </a:cubicBezTo>
                    <a:cubicBezTo>
                      <a:pt x="9521" y="90"/>
                      <a:pt x="9522" y="90"/>
                      <a:pt x="9523" y="90"/>
                    </a:cubicBezTo>
                    <a:cubicBezTo>
                      <a:pt x="9522" y="93"/>
                      <a:pt x="9521" y="96"/>
                      <a:pt x="9520" y="99"/>
                    </a:cubicBezTo>
                    <a:cubicBezTo>
                      <a:pt x="9521" y="99"/>
                      <a:pt x="9522" y="99"/>
                      <a:pt x="9523" y="99"/>
                    </a:cubicBezTo>
                    <a:cubicBezTo>
                      <a:pt x="9523" y="100"/>
                      <a:pt x="9522" y="101"/>
                      <a:pt x="9522" y="102"/>
                    </a:cubicBezTo>
                    <a:cubicBezTo>
                      <a:pt x="9488" y="102"/>
                      <a:pt x="9455" y="102"/>
                      <a:pt x="9421" y="102"/>
                    </a:cubicBezTo>
                    <a:cubicBezTo>
                      <a:pt x="9427" y="88"/>
                      <a:pt x="9433" y="73"/>
                      <a:pt x="9439" y="58"/>
                    </a:cubicBezTo>
                    <a:cubicBezTo>
                      <a:pt x="9438" y="58"/>
                      <a:pt x="9437" y="58"/>
                      <a:pt x="9436" y="58"/>
                    </a:cubicBezTo>
                    <a:cubicBezTo>
                      <a:pt x="9437" y="55"/>
                      <a:pt x="9438" y="52"/>
                      <a:pt x="9439" y="50"/>
                    </a:cubicBezTo>
                    <a:cubicBezTo>
                      <a:pt x="9438" y="50"/>
                      <a:pt x="9437" y="50"/>
                      <a:pt x="9436" y="50"/>
                    </a:cubicBezTo>
                    <a:cubicBezTo>
                      <a:pt x="9437" y="47"/>
                      <a:pt x="9438" y="44"/>
                      <a:pt x="9439" y="41"/>
                    </a:cubicBezTo>
                    <a:cubicBezTo>
                      <a:pt x="9438" y="41"/>
                      <a:pt x="9437" y="41"/>
                      <a:pt x="9436" y="41"/>
                    </a:cubicBezTo>
                    <a:cubicBezTo>
                      <a:pt x="9437" y="39"/>
                      <a:pt x="9438" y="36"/>
                      <a:pt x="9439" y="33"/>
                    </a:cubicBezTo>
                    <a:cubicBezTo>
                      <a:pt x="9438" y="33"/>
                      <a:pt x="9437" y="33"/>
                      <a:pt x="9436" y="33"/>
                    </a:cubicBezTo>
                    <a:cubicBezTo>
                      <a:pt x="9437" y="30"/>
                      <a:pt x="9438" y="27"/>
                      <a:pt x="9439" y="25"/>
                    </a:cubicBezTo>
                    <a:cubicBezTo>
                      <a:pt x="9438" y="25"/>
                      <a:pt x="9437" y="25"/>
                      <a:pt x="9436" y="25"/>
                    </a:cubicBezTo>
                    <a:cubicBezTo>
                      <a:pt x="9437" y="22"/>
                      <a:pt x="9438" y="19"/>
                      <a:pt x="9439" y="16"/>
                    </a:cubicBezTo>
                    <a:cubicBezTo>
                      <a:pt x="9438" y="16"/>
                      <a:pt x="9437" y="16"/>
                      <a:pt x="9436" y="16"/>
                    </a:cubicBezTo>
                    <a:cubicBezTo>
                      <a:pt x="9437" y="14"/>
                      <a:pt x="9438" y="11"/>
                      <a:pt x="9439" y="8"/>
                    </a:cubicBezTo>
                    <a:cubicBezTo>
                      <a:pt x="9438" y="8"/>
                      <a:pt x="9437" y="8"/>
                      <a:pt x="9436" y="8"/>
                    </a:cubicBezTo>
                    <a:cubicBezTo>
                      <a:pt x="9437" y="5"/>
                      <a:pt x="9438" y="2"/>
                      <a:pt x="9439" y="0"/>
                    </a:cubicBezTo>
                    <a:cubicBezTo>
                      <a:pt x="9030" y="0"/>
                      <a:pt x="8621" y="0"/>
                      <a:pt x="8212" y="0"/>
                    </a:cubicBezTo>
                    <a:cubicBezTo>
                      <a:pt x="8195" y="27"/>
                      <a:pt x="8179" y="54"/>
                      <a:pt x="8162" y="82"/>
                    </a:cubicBezTo>
                    <a:cubicBezTo>
                      <a:pt x="8164" y="82"/>
                      <a:pt x="8166" y="82"/>
                      <a:pt x="8167" y="82"/>
                    </a:cubicBezTo>
                    <a:cubicBezTo>
                      <a:pt x="8165" y="85"/>
                      <a:pt x="8164" y="87"/>
                      <a:pt x="8162" y="90"/>
                    </a:cubicBezTo>
                    <a:cubicBezTo>
                      <a:pt x="8164" y="90"/>
                      <a:pt x="8166" y="90"/>
                      <a:pt x="8167" y="90"/>
                    </a:cubicBezTo>
                    <a:cubicBezTo>
                      <a:pt x="8165" y="93"/>
                      <a:pt x="8164" y="96"/>
                      <a:pt x="8162" y="99"/>
                    </a:cubicBezTo>
                    <a:cubicBezTo>
                      <a:pt x="8164" y="99"/>
                      <a:pt x="8166" y="99"/>
                      <a:pt x="8167" y="99"/>
                    </a:cubicBezTo>
                    <a:cubicBezTo>
                      <a:pt x="8166" y="100"/>
                      <a:pt x="8166" y="101"/>
                      <a:pt x="8165" y="102"/>
                    </a:cubicBezTo>
                    <a:cubicBezTo>
                      <a:pt x="8134" y="102"/>
                      <a:pt x="8103" y="102"/>
                      <a:pt x="8072" y="102"/>
                    </a:cubicBezTo>
                    <a:cubicBezTo>
                      <a:pt x="8081" y="88"/>
                      <a:pt x="8090" y="73"/>
                      <a:pt x="8099" y="58"/>
                    </a:cubicBezTo>
                    <a:cubicBezTo>
                      <a:pt x="8098" y="58"/>
                      <a:pt x="8096" y="58"/>
                      <a:pt x="8094" y="58"/>
                    </a:cubicBezTo>
                    <a:cubicBezTo>
                      <a:pt x="8096" y="55"/>
                      <a:pt x="8098" y="52"/>
                      <a:pt x="8099" y="50"/>
                    </a:cubicBezTo>
                    <a:cubicBezTo>
                      <a:pt x="8098" y="50"/>
                      <a:pt x="8096" y="50"/>
                      <a:pt x="8094" y="50"/>
                    </a:cubicBezTo>
                    <a:cubicBezTo>
                      <a:pt x="8096" y="47"/>
                      <a:pt x="8098" y="44"/>
                      <a:pt x="8099" y="41"/>
                    </a:cubicBezTo>
                    <a:cubicBezTo>
                      <a:pt x="8098" y="41"/>
                      <a:pt x="8096" y="41"/>
                      <a:pt x="8094" y="41"/>
                    </a:cubicBezTo>
                    <a:cubicBezTo>
                      <a:pt x="8096" y="39"/>
                      <a:pt x="8098" y="36"/>
                      <a:pt x="8099" y="33"/>
                    </a:cubicBezTo>
                    <a:cubicBezTo>
                      <a:pt x="8098" y="33"/>
                      <a:pt x="8096" y="33"/>
                      <a:pt x="8094" y="33"/>
                    </a:cubicBezTo>
                    <a:cubicBezTo>
                      <a:pt x="8096" y="30"/>
                      <a:pt x="8098" y="27"/>
                      <a:pt x="8099" y="25"/>
                    </a:cubicBezTo>
                    <a:cubicBezTo>
                      <a:pt x="8098" y="25"/>
                      <a:pt x="8096" y="25"/>
                      <a:pt x="8094" y="25"/>
                    </a:cubicBezTo>
                    <a:cubicBezTo>
                      <a:pt x="8096" y="22"/>
                      <a:pt x="8098" y="19"/>
                      <a:pt x="8099" y="16"/>
                    </a:cubicBezTo>
                    <a:cubicBezTo>
                      <a:pt x="8098" y="16"/>
                      <a:pt x="8096" y="16"/>
                      <a:pt x="8094" y="16"/>
                    </a:cubicBezTo>
                    <a:cubicBezTo>
                      <a:pt x="8096" y="14"/>
                      <a:pt x="8098" y="11"/>
                      <a:pt x="8099" y="8"/>
                    </a:cubicBezTo>
                    <a:cubicBezTo>
                      <a:pt x="8098" y="8"/>
                      <a:pt x="8096" y="8"/>
                      <a:pt x="8094" y="8"/>
                    </a:cubicBezTo>
                    <a:cubicBezTo>
                      <a:pt x="8096" y="5"/>
                      <a:pt x="8098" y="2"/>
                      <a:pt x="8099" y="0"/>
                    </a:cubicBezTo>
                    <a:cubicBezTo>
                      <a:pt x="7690" y="0"/>
                      <a:pt x="7281" y="0"/>
                      <a:pt x="6872" y="0"/>
                    </a:cubicBezTo>
                    <a:cubicBezTo>
                      <a:pt x="6849" y="27"/>
                      <a:pt x="6827" y="54"/>
                      <a:pt x="6804" y="82"/>
                    </a:cubicBezTo>
                    <a:cubicBezTo>
                      <a:pt x="6806" y="82"/>
                      <a:pt x="6809" y="82"/>
                      <a:pt x="6811" y="82"/>
                    </a:cubicBezTo>
                    <a:cubicBezTo>
                      <a:pt x="6809" y="85"/>
                      <a:pt x="6806" y="87"/>
                      <a:pt x="6804" y="90"/>
                    </a:cubicBezTo>
                    <a:cubicBezTo>
                      <a:pt x="6806" y="90"/>
                      <a:pt x="6809" y="90"/>
                      <a:pt x="6811" y="90"/>
                    </a:cubicBezTo>
                    <a:cubicBezTo>
                      <a:pt x="6809" y="93"/>
                      <a:pt x="6806" y="96"/>
                      <a:pt x="6804" y="99"/>
                    </a:cubicBezTo>
                    <a:cubicBezTo>
                      <a:pt x="6806" y="99"/>
                      <a:pt x="6809" y="99"/>
                      <a:pt x="6811" y="99"/>
                    </a:cubicBezTo>
                    <a:cubicBezTo>
                      <a:pt x="6810" y="100"/>
                      <a:pt x="6809" y="101"/>
                      <a:pt x="6808" y="102"/>
                    </a:cubicBezTo>
                    <a:cubicBezTo>
                      <a:pt x="6779" y="102"/>
                      <a:pt x="6750" y="102"/>
                      <a:pt x="6722" y="102"/>
                    </a:cubicBezTo>
                    <a:cubicBezTo>
                      <a:pt x="6734" y="88"/>
                      <a:pt x="6747" y="73"/>
                      <a:pt x="6759" y="58"/>
                    </a:cubicBezTo>
                    <a:cubicBezTo>
                      <a:pt x="6757" y="58"/>
                      <a:pt x="6754" y="58"/>
                      <a:pt x="6752" y="58"/>
                    </a:cubicBezTo>
                    <a:cubicBezTo>
                      <a:pt x="6754" y="55"/>
                      <a:pt x="6757" y="52"/>
                      <a:pt x="6759" y="50"/>
                    </a:cubicBezTo>
                    <a:cubicBezTo>
                      <a:pt x="6757" y="50"/>
                      <a:pt x="6754" y="50"/>
                      <a:pt x="6752" y="50"/>
                    </a:cubicBezTo>
                    <a:cubicBezTo>
                      <a:pt x="6754" y="47"/>
                      <a:pt x="6757" y="44"/>
                      <a:pt x="6759" y="41"/>
                    </a:cubicBezTo>
                    <a:cubicBezTo>
                      <a:pt x="6757" y="41"/>
                      <a:pt x="6754" y="41"/>
                      <a:pt x="6752" y="41"/>
                    </a:cubicBezTo>
                    <a:cubicBezTo>
                      <a:pt x="6754" y="39"/>
                      <a:pt x="6757" y="36"/>
                      <a:pt x="6759" y="33"/>
                    </a:cubicBezTo>
                    <a:cubicBezTo>
                      <a:pt x="6757" y="33"/>
                      <a:pt x="6754" y="33"/>
                      <a:pt x="6752" y="33"/>
                    </a:cubicBezTo>
                    <a:cubicBezTo>
                      <a:pt x="6754" y="30"/>
                      <a:pt x="6757" y="27"/>
                      <a:pt x="6759" y="25"/>
                    </a:cubicBezTo>
                    <a:cubicBezTo>
                      <a:pt x="6757" y="25"/>
                      <a:pt x="6754" y="25"/>
                      <a:pt x="6752" y="25"/>
                    </a:cubicBezTo>
                    <a:cubicBezTo>
                      <a:pt x="6754" y="22"/>
                      <a:pt x="6757" y="19"/>
                      <a:pt x="6759" y="16"/>
                    </a:cubicBezTo>
                    <a:cubicBezTo>
                      <a:pt x="6757" y="16"/>
                      <a:pt x="6754" y="16"/>
                      <a:pt x="6752" y="16"/>
                    </a:cubicBezTo>
                    <a:cubicBezTo>
                      <a:pt x="6754" y="14"/>
                      <a:pt x="6757" y="11"/>
                      <a:pt x="6759" y="8"/>
                    </a:cubicBezTo>
                    <a:cubicBezTo>
                      <a:pt x="6757" y="8"/>
                      <a:pt x="6754" y="8"/>
                      <a:pt x="6752" y="8"/>
                    </a:cubicBezTo>
                    <a:cubicBezTo>
                      <a:pt x="6754" y="5"/>
                      <a:pt x="6757" y="2"/>
                      <a:pt x="6759" y="0"/>
                    </a:cubicBezTo>
                    <a:cubicBezTo>
                      <a:pt x="6350" y="0"/>
                      <a:pt x="5941" y="0"/>
                      <a:pt x="5532" y="0"/>
                    </a:cubicBezTo>
                    <a:cubicBezTo>
                      <a:pt x="5504" y="27"/>
                      <a:pt x="5475" y="54"/>
                      <a:pt x="5446" y="82"/>
                    </a:cubicBezTo>
                    <a:cubicBezTo>
                      <a:pt x="5449" y="82"/>
                      <a:pt x="5452" y="82"/>
                      <a:pt x="5455" y="82"/>
                    </a:cubicBezTo>
                    <a:cubicBezTo>
                      <a:pt x="5452" y="85"/>
                      <a:pt x="5449" y="87"/>
                      <a:pt x="5446" y="90"/>
                    </a:cubicBezTo>
                    <a:cubicBezTo>
                      <a:pt x="5449" y="90"/>
                      <a:pt x="5452" y="90"/>
                      <a:pt x="5455" y="90"/>
                    </a:cubicBezTo>
                    <a:cubicBezTo>
                      <a:pt x="5452" y="93"/>
                      <a:pt x="5449" y="96"/>
                      <a:pt x="5446" y="99"/>
                    </a:cubicBezTo>
                    <a:cubicBezTo>
                      <a:pt x="5449" y="99"/>
                      <a:pt x="5452" y="99"/>
                      <a:pt x="5455" y="99"/>
                    </a:cubicBezTo>
                    <a:cubicBezTo>
                      <a:pt x="5453" y="100"/>
                      <a:pt x="5452" y="101"/>
                      <a:pt x="5451" y="102"/>
                    </a:cubicBezTo>
                    <a:cubicBezTo>
                      <a:pt x="5425" y="102"/>
                      <a:pt x="5398" y="102"/>
                      <a:pt x="5372" y="102"/>
                    </a:cubicBezTo>
                    <a:cubicBezTo>
                      <a:pt x="5388" y="88"/>
                      <a:pt x="5404" y="73"/>
                      <a:pt x="5420" y="58"/>
                    </a:cubicBezTo>
                    <a:cubicBezTo>
                      <a:pt x="5417" y="58"/>
                      <a:pt x="5414" y="58"/>
                      <a:pt x="5411" y="58"/>
                    </a:cubicBezTo>
                    <a:cubicBezTo>
                      <a:pt x="5414" y="55"/>
                      <a:pt x="5417" y="52"/>
                      <a:pt x="5420" y="50"/>
                    </a:cubicBezTo>
                    <a:cubicBezTo>
                      <a:pt x="5417" y="50"/>
                      <a:pt x="5414" y="50"/>
                      <a:pt x="5411" y="50"/>
                    </a:cubicBezTo>
                    <a:cubicBezTo>
                      <a:pt x="5414" y="47"/>
                      <a:pt x="5417" y="44"/>
                      <a:pt x="5420" y="41"/>
                    </a:cubicBezTo>
                    <a:cubicBezTo>
                      <a:pt x="5417" y="41"/>
                      <a:pt x="5414" y="41"/>
                      <a:pt x="5411" y="41"/>
                    </a:cubicBezTo>
                    <a:cubicBezTo>
                      <a:pt x="5414" y="39"/>
                      <a:pt x="5417" y="36"/>
                      <a:pt x="5420" y="33"/>
                    </a:cubicBezTo>
                    <a:cubicBezTo>
                      <a:pt x="5417" y="33"/>
                      <a:pt x="5414" y="33"/>
                      <a:pt x="5411" y="33"/>
                    </a:cubicBezTo>
                    <a:cubicBezTo>
                      <a:pt x="5414" y="30"/>
                      <a:pt x="5417" y="27"/>
                      <a:pt x="5420" y="25"/>
                    </a:cubicBezTo>
                    <a:cubicBezTo>
                      <a:pt x="5417" y="25"/>
                      <a:pt x="5414" y="25"/>
                      <a:pt x="5411" y="25"/>
                    </a:cubicBezTo>
                    <a:cubicBezTo>
                      <a:pt x="5414" y="22"/>
                      <a:pt x="5417" y="19"/>
                      <a:pt x="5420" y="16"/>
                    </a:cubicBezTo>
                    <a:cubicBezTo>
                      <a:pt x="5417" y="16"/>
                      <a:pt x="5414" y="16"/>
                      <a:pt x="5411" y="16"/>
                    </a:cubicBezTo>
                    <a:cubicBezTo>
                      <a:pt x="5414" y="14"/>
                      <a:pt x="5417" y="11"/>
                      <a:pt x="5420" y="8"/>
                    </a:cubicBezTo>
                    <a:cubicBezTo>
                      <a:pt x="5417" y="8"/>
                      <a:pt x="5414" y="8"/>
                      <a:pt x="5411" y="8"/>
                    </a:cubicBezTo>
                    <a:cubicBezTo>
                      <a:pt x="5414" y="5"/>
                      <a:pt x="5417" y="2"/>
                      <a:pt x="5420" y="0"/>
                    </a:cubicBezTo>
                    <a:cubicBezTo>
                      <a:pt x="5010" y="0"/>
                      <a:pt x="4601" y="0"/>
                      <a:pt x="4192" y="0"/>
                    </a:cubicBezTo>
                    <a:cubicBezTo>
                      <a:pt x="4158" y="27"/>
                      <a:pt x="4123" y="54"/>
                      <a:pt x="4088" y="82"/>
                    </a:cubicBezTo>
                    <a:cubicBezTo>
                      <a:pt x="4091" y="82"/>
                      <a:pt x="4095" y="82"/>
                      <a:pt x="4099" y="82"/>
                    </a:cubicBezTo>
                    <a:cubicBezTo>
                      <a:pt x="4095" y="85"/>
                      <a:pt x="4092" y="87"/>
                      <a:pt x="4088" y="90"/>
                    </a:cubicBezTo>
                    <a:cubicBezTo>
                      <a:pt x="4091" y="90"/>
                      <a:pt x="4095" y="90"/>
                      <a:pt x="4099" y="90"/>
                    </a:cubicBezTo>
                    <a:cubicBezTo>
                      <a:pt x="4095" y="93"/>
                      <a:pt x="4092" y="96"/>
                      <a:pt x="4088" y="99"/>
                    </a:cubicBezTo>
                    <a:cubicBezTo>
                      <a:pt x="4091" y="99"/>
                      <a:pt x="4095" y="99"/>
                      <a:pt x="4099" y="99"/>
                    </a:cubicBezTo>
                    <a:cubicBezTo>
                      <a:pt x="4097" y="100"/>
                      <a:pt x="4095" y="101"/>
                      <a:pt x="4094" y="102"/>
                    </a:cubicBezTo>
                    <a:cubicBezTo>
                      <a:pt x="4065" y="102"/>
                      <a:pt x="4036" y="102"/>
                      <a:pt x="4007" y="102"/>
                    </a:cubicBezTo>
                    <a:cubicBezTo>
                      <a:pt x="4026" y="88"/>
                      <a:pt x="4045" y="73"/>
                      <a:pt x="4064" y="58"/>
                    </a:cubicBezTo>
                    <a:cubicBezTo>
                      <a:pt x="4061" y="58"/>
                      <a:pt x="4057" y="58"/>
                      <a:pt x="4053" y="58"/>
                    </a:cubicBezTo>
                    <a:cubicBezTo>
                      <a:pt x="4057" y="55"/>
                      <a:pt x="4061" y="52"/>
                      <a:pt x="4064" y="50"/>
                    </a:cubicBezTo>
                    <a:cubicBezTo>
                      <a:pt x="4061" y="50"/>
                      <a:pt x="4057" y="50"/>
                      <a:pt x="4053" y="50"/>
                    </a:cubicBezTo>
                    <a:cubicBezTo>
                      <a:pt x="4057" y="47"/>
                      <a:pt x="4061" y="44"/>
                      <a:pt x="4064" y="41"/>
                    </a:cubicBezTo>
                    <a:cubicBezTo>
                      <a:pt x="4061" y="41"/>
                      <a:pt x="4057" y="41"/>
                      <a:pt x="4053" y="41"/>
                    </a:cubicBezTo>
                    <a:cubicBezTo>
                      <a:pt x="4057" y="39"/>
                      <a:pt x="4061" y="36"/>
                      <a:pt x="4064" y="33"/>
                    </a:cubicBezTo>
                    <a:cubicBezTo>
                      <a:pt x="4061" y="33"/>
                      <a:pt x="4057" y="33"/>
                      <a:pt x="4053" y="33"/>
                    </a:cubicBezTo>
                    <a:cubicBezTo>
                      <a:pt x="4057" y="30"/>
                      <a:pt x="4061" y="27"/>
                      <a:pt x="4064" y="25"/>
                    </a:cubicBezTo>
                    <a:cubicBezTo>
                      <a:pt x="4061" y="25"/>
                      <a:pt x="4057" y="25"/>
                      <a:pt x="4053" y="25"/>
                    </a:cubicBezTo>
                    <a:cubicBezTo>
                      <a:pt x="4057" y="22"/>
                      <a:pt x="4061" y="19"/>
                      <a:pt x="4064" y="16"/>
                    </a:cubicBezTo>
                    <a:cubicBezTo>
                      <a:pt x="4061" y="16"/>
                      <a:pt x="4057" y="16"/>
                      <a:pt x="4053" y="16"/>
                    </a:cubicBezTo>
                    <a:cubicBezTo>
                      <a:pt x="4057" y="14"/>
                      <a:pt x="4061" y="11"/>
                      <a:pt x="4064" y="8"/>
                    </a:cubicBezTo>
                    <a:cubicBezTo>
                      <a:pt x="4061" y="8"/>
                      <a:pt x="4057" y="8"/>
                      <a:pt x="4053" y="8"/>
                    </a:cubicBezTo>
                    <a:cubicBezTo>
                      <a:pt x="4057" y="5"/>
                      <a:pt x="4061" y="2"/>
                      <a:pt x="4064" y="0"/>
                    </a:cubicBezTo>
                    <a:cubicBezTo>
                      <a:pt x="3445" y="0"/>
                      <a:pt x="2825" y="0"/>
                      <a:pt x="2205" y="0"/>
                    </a:cubicBezTo>
                    <a:cubicBezTo>
                      <a:pt x="2162" y="27"/>
                      <a:pt x="2118" y="54"/>
                      <a:pt x="2074" y="82"/>
                    </a:cubicBezTo>
                    <a:cubicBezTo>
                      <a:pt x="2078" y="82"/>
                      <a:pt x="2083" y="82"/>
                      <a:pt x="2087" y="82"/>
                    </a:cubicBezTo>
                    <a:cubicBezTo>
                      <a:pt x="2083" y="85"/>
                      <a:pt x="2079" y="87"/>
                      <a:pt x="2074" y="90"/>
                    </a:cubicBezTo>
                    <a:cubicBezTo>
                      <a:pt x="2078" y="90"/>
                      <a:pt x="2083" y="90"/>
                      <a:pt x="2087" y="90"/>
                    </a:cubicBezTo>
                    <a:cubicBezTo>
                      <a:pt x="2083" y="93"/>
                      <a:pt x="2079" y="96"/>
                      <a:pt x="2074" y="99"/>
                    </a:cubicBezTo>
                    <a:cubicBezTo>
                      <a:pt x="2078" y="99"/>
                      <a:pt x="2083" y="99"/>
                      <a:pt x="2087" y="99"/>
                    </a:cubicBezTo>
                    <a:cubicBezTo>
                      <a:pt x="2085" y="100"/>
                      <a:pt x="2083" y="101"/>
                      <a:pt x="2081" y="102"/>
                    </a:cubicBezTo>
                    <a:cubicBezTo>
                      <a:pt x="2068" y="102"/>
                      <a:pt x="2055" y="102"/>
                      <a:pt x="2041" y="102"/>
                    </a:cubicBezTo>
                    <a:cubicBezTo>
                      <a:pt x="1936" y="168"/>
                      <a:pt x="1829" y="236"/>
                      <a:pt x="1719" y="304"/>
                    </a:cubicBezTo>
                    <a:cubicBezTo>
                      <a:pt x="1723" y="304"/>
                      <a:pt x="1728" y="304"/>
                      <a:pt x="1732" y="304"/>
                    </a:cubicBezTo>
                    <a:cubicBezTo>
                      <a:pt x="1728" y="307"/>
                      <a:pt x="1723" y="310"/>
                      <a:pt x="1719" y="313"/>
                    </a:cubicBezTo>
                    <a:cubicBezTo>
                      <a:pt x="1723" y="313"/>
                      <a:pt x="1728" y="313"/>
                      <a:pt x="1732" y="313"/>
                    </a:cubicBezTo>
                    <a:cubicBezTo>
                      <a:pt x="1728" y="316"/>
                      <a:pt x="1723" y="318"/>
                      <a:pt x="1719" y="321"/>
                    </a:cubicBezTo>
                    <a:cubicBezTo>
                      <a:pt x="1723" y="321"/>
                      <a:pt x="1728" y="321"/>
                      <a:pt x="1732" y="321"/>
                    </a:cubicBezTo>
                    <a:cubicBezTo>
                      <a:pt x="1729" y="323"/>
                      <a:pt x="1725" y="325"/>
                      <a:pt x="1722" y="327"/>
                    </a:cubicBezTo>
                    <a:cubicBezTo>
                      <a:pt x="1709" y="327"/>
                      <a:pt x="1695" y="327"/>
                      <a:pt x="1682" y="327"/>
                    </a:cubicBezTo>
                    <a:cubicBezTo>
                      <a:pt x="1569" y="398"/>
                      <a:pt x="1453" y="471"/>
                      <a:pt x="1335" y="545"/>
                    </a:cubicBezTo>
                    <a:cubicBezTo>
                      <a:pt x="1339" y="545"/>
                      <a:pt x="1344" y="545"/>
                      <a:pt x="1348" y="545"/>
                    </a:cubicBezTo>
                    <a:cubicBezTo>
                      <a:pt x="1344" y="548"/>
                      <a:pt x="1339" y="551"/>
                      <a:pt x="1335" y="554"/>
                    </a:cubicBezTo>
                    <a:cubicBezTo>
                      <a:pt x="1339" y="554"/>
                      <a:pt x="1344" y="554"/>
                      <a:pt x="1348" y="554"/>
                    </a:cubicBezTo>
                    <a:cubicBezTo>
                      <a:pt x="1344" y="556"/>
                      <a:pt x="1339" y="559"/>
                      <a:pt x="1335" y="562"/>
                    </a:cubicBezTo>
                    <a:cubicBezTo>
                      <a:pt x="1339" y="562"/>
                      <a:pt x="1344" y="562"/>
                      <a:pt x="1348" y="562"/>
                    </a:cubicBezTo>
                    <a:cubicBezTo>
                      <a:pt x="1345" y="564"/>
                      <a:pt x="1342" y="566"/>
                      <a:pt x="1338" y="568"/>
                    </a:cubicBezTo>
                    <a:cubicBezTo>
                      <a:pt x="1325" y="568"/>
                      <a:pt x="1312" y="568"/>
                      <a:pt x="1299" y="568"/>
                    </a:cubicBezTo>
                    <a:cubicBezTo>
                      <a:pt x="1177" y="644"/>
                      <a:pt x="1052" y="723"/>
                      <a:pt x="924" y="803"/>
                    </a:cubicBezTo>
                    <a:cubicBezTo>
                      <a:pt x="929" y="803"/>
                      <a:pt x="933" y="803"/>
                      <a:pt x="938" y="803"/>
                    </a:cubicBezTo>
                    <a:cubicBezTo>
                      <a:pt x="933" y="805"/>
                      <a:pt x="929" y="808"/>
                      <a:pt x="924" y="811"/>
                    </a:cubicBezTo>
                    <a:cubicBezTo>
                      <a:pt x="929" y="811"/>
                      <a:pt x="933" y="811"/>
                      <a:pt x="938" y="811"/>
                    </a:cubicBezTo>
                    <a:cubicBezTo>
                      <a:pt x="933" y="814"/>
                      <a:pt x="929" y="816"/>
                      <a:pt x="924" y="819"/>
                    </a:cubicBezTo>
                    <a:cubicBezTo>
                      <a:pt x="929" y="819"/>
                      <a:pt x="933" y="819"/>
                      <a:pt x="938" y="819"/>
                    </a:cubicBezTo>
                    <a:cubicBezTo>
                      <a:pt x="934" y="821"/>
                      <a:pt x="931" y="823"/>
                      <a:pt x="928" y="825"/>
                    </a:cubicBezTo>
                    <a:cubicBezTo>
                      <a:pt x="915" y="825"/>
                      <a:pt x="902" y="825"/>
                      <a:pt x="888" y="825"/>
                    </a:cubicBezTo>
                    <a:cubicBezTo>
                      <a:pt x="757" y="908"/>
                      <a:pt x="622" y="992"/>
                      <a:pt x="484" y="1079"/>
                    </a:cubicBezTo>
                    <a:cubicBezTo>
                      <a:pt x="488" y="1079"/>
                      <a:pt x="492" y="1079"/>
                      <a:pt x="497" y="1079"/>
                    </a:cubicBezTo>
                    <a:cubicBezTo>
                      <a:pt x="492" y="1081"/>
                      <a:pt x="488" y="1084"/>
                      <a:pt x="484" y="1087"/>
                    </a:cubicBezTo>
                    <a:cubicBezTo>
                      <a:pt x="488" y="1087"/>
                      <a:pt x="492" y="1087"/>
                      <a:pt x="497" y="1087"/>
                    </a:cubicBezTo>
                    <a:cubicBezTo>
                      <a:pt x="492" y="1090"/>
                      <a:pt x="488" y="1092"/>
                      <a:pt x="484" y="1095"/>
                    </a:cubicBezTo>
                    <a:cubicBezTo>
                      <a:pt x="488" y="1095"/>
                      <a:pt x="492" y="1095"/>
                      <a:pt x="497" y="1095"/>
                    </a:cubicBezTo>
                    <a:cubicBezTo>
                      <a:pt x="492" y="1098"/>
                      <a:pt x="488" y="1101"/>
                      <a:pt x="484" y="1104"/>
                    </a:cubicBezTo>
                    <a:cubicBezTo>
                      <a:pt x="488" y="1104"/>
                      <a:pt x="492" y="1104"/>
                      <a:pt x="497" y="1104"/>
                    </a:cubicBezTo>
                    <a:cubicBezTo>
                      <a:pt x="495" y="1105"/>
                      <a:pt x="494" y="1106"/>
                      <a:pt x="492" y="1107"/>
                    </a:cubicBezTo>
                    <a:cubicBezTo>
                      <a:pt x="474" y="1107"/>
                      <a:pt x="457" y="1107"/>
                      <a:pt x="439" y="1107"/>
                    </a:cubicBezTo>
                    <a:cubicBezTo>
                      <a:pt x="296" y="1196"/>
                      <a:pt x="150" y="1288"/>
                      <a:pt x="0" y="1382"/>
                    </a:cubicBezTo>
                    <a:cubicBezTo>
                      <a:pt x="4" y="1382"/>
                      <a:pt x="9" y="1382"/>
                      <a:pt x="13" y="1382"/>
                    </a:cubicBezTo>
                    <a:cubicBezTo>
                      <a:pt x="8" y="1385"/>
                      <a:pt x="4" y="1387"/>
                      <a:pt x="0" y="1390"/>
                    </a:cubicBezTo>
                    <a:cubicBezTo>
                      <a:pt x="4" y="1390"/>
                      <a:pt x="9" y="1390"/>
                      <a:pt x="13" y="1390"/>
                    </a:cubicBezTo>
                    <a:cubicBezTo>
                      <a:pt x="8" y="1393"/>
                      <a:pt x="4" y="1396"/>
                      <a:pt x="0" y="1399"/>
                    </a:cubicBezTo>
                    <a:cubicBezTo>
                      <a:pt x="4" y="1399"/>
                      <a:pt x="9" y="1399"/>
                      <a:pt x="13" y="1399"/>
                    </a:cubicBezTo>
                    <a:cubicBezTo>
                      <a:pt x="8" y="1402"/>
                      <a:pt x="4" y="1404"/>
                      <a:pt x="0" y="1407"/>
                    </a:cubicBezTo>
                    <a:cubicBezTo>
                      <a:pt x="4" y="1407"/>
                      <a:pt x="9" y="1407"/>
                      <a:pt x="13" y="1407"/>
                    </a:cubicBezTo>
                    <a:cubicBezTo>
                      <a:pt x="8" y="1410"/>
                      <a:pt x="4" y="1413"/>
                      <a:pt x="0" y="1415"/>
                    </a:cubicBezTo>
                    <a:cubicBezTo>
                      <a:pt x="4" y="1415"/>
                      <a:pt x="9" y="1415"/>
                      <a:pt x="13" y="1415"/>
                    </a:cubicBezTo>
                    <a:cubicBezTo>
                      <a:pt x="8" y="1418"/>
                      <a:pt x="4" y="1421"/>
                      <a:pt x="0" y="1424"/>
                    </a:cubicBezTo>
                    <a:cubicBezTo>
                      <a:pt x="4" y="1424"/>
                      <a:pt x="9" y="1424"/>
                      <a:pt x="13" y="1424"/>
                    </a:cubicBezTo>
                    <a:cubicBezTo>
                      <a:pt x="8" y="1427"/>
                      <a:pt x="4" y="1429"/>
                      <a:pt x="0" y="1432"/>
                    </a:cubicBezTo>
                    <a:cubicBezTo>
                      <a:pt x="4" y="1432"/>
                      <a:pt x="9" y="1432"/>
                      <a:pt x="13" y="1432"/>
                    </a:cubicBezTo>
                    <a:cubicBezTo>
                      <a:pt x="8" y="1435"/>
                      <a:pt x="4" y="1438"/>
                      <a:pt x="0" y="1440"/>
                    </a:cubicBezTo>
                    <a:cubicBezTo>
                      <a:pt x="492" y="1440"/>
                      <a:pt x="984" y="1440"/>
                      <a:pt x="1477" y="1440"/>
                    </a:cubicBezTo>
                    <a:cubicBezTo>
                      <a:pt x="1608" y="1346"/>
                      <a:pt x="1736" y="1255"/>
                      <a:pt x="1861" y="1165"/>
                    </a:cubicBezTo>
                    <a:cubicBezTo>
                      <a:pt x="1857" y="1165"/>
                      <a:pt x="1853" y="1165"/>
                      <a:pt x="1850" y="1165"/>
                    </a:cubicBezTo>
                    <a:cubicBezTo>
                      <a:pt x="1853" y="1163"/>
                      <a:pt x="1857" y="1159"/>
                      <a:pt x="1861" y="1157"/>
                    </a:cubicBezTo>
                    <a:cubicBezTo>
                      <a:pt x="1857" y="1157"/>
                      <a:pt x="1853" y="1157"/>
                      <a:pt x="1850" y="1157"/>
                    </a:cubicBezTo>
                    <a:cubicBezTo>
                      <a:pt x="1853" y="1154"/>
                      <a:pt x="1857" y="1151"/>
                      <a:pt x="1861" y="1149"/>
                    </a:cubicBezTo>
                    <a:cubicBezTo>
                      <a:pt x="1857" y="1149"/>
                      <a:pt x="1853" y="1149"/>
                      <a:pt x="1850" y="1149"/>
                    </a:cubicBezTo>
                    <a:cubicBezTo>
                      <a:pt x="1853" y="1146"/>
                      <a:pt x="1857" y="1143"/>
                      <a:pt x="1861" y="1140"/>
                    </a:cubicBezTo>
                    <a:cubicBezTo>
                      <a:pt x="1857" y="1140"/>
                      <a:pt x="1853" y="1140"/>
                      <a:pt x="1850" y="1140"/>
                    </a:cubicBezTo>
                    <a:cubicBezTo>
                      <a:pt x="1851" y="1139"/>
                      <a:pt x="1852" y="1138"/>
                      <a:pt x="1854" y="1137"/>
                    </a:cubicBezTo>
                    <a:cubicBezTo>
                      <a:pt x="1896" y="1137"/>
                      <a:pt x="1938" y="1137"/>
                      <a:pt x="1981" y="1137"/>
                    </a:cubicBezTo>
                    <a:cubicBezTo>
                      <a:pt x="1871" y="1217"/>
                      <a:pt x="1759" y="1298"/>
                      <a:pt x="1644" y="1382"/>
                    </a:cubicBezTo>
                    <a:cubicBezTo>
                      <a:pt x="1648" y="1382"/>
                      <a:pt x="1652" y="1382"/>
                      <a:pt x="1656" y="1382"/>
                    </a:cubicBezTo>
                    <a:cubicBezTo>
                      <a:pt x="1652" y="1385"/>
                      <a:pt x="1648" y="1387"/>
                      <a:pt x="1644" y="1390"/>
                    </a:cubicBezTo>
                    <a:cubicBezTo>
                      <a:pt x="1648" y="1390"/>
                      <a:pt x="1652" y="1390"/>
                      <a:pt x="1656" y="1390"/>
                    </a:cubicBezTo>
                    <a:cubicBezTo>
                      <a:pt x="1652" y="1393"/>
                      <a:pt x="1648" y="1396"/>
                      <a:pt x="1644" y="1399"/>
                    </a:cubicBezTo>
                    <a:cubicBezTo>
                      <a:pt x="1648" y="1399"/>
                      <a:pt x="1652" y="1399"/>
                      <a:pt x="1656" y="1399"/>
                    </a:cubicBezTo>
                    <a:cubicBezTo>
                      <a:pt x="1652" y="1402"/>
                      <a:pt x="1648" y="1404"/>
                      <a:pt x="1644" y="1407"/>
                    </a:cubicBezTo>
                    <a:cubicBezTo>
                      <a:pt x="1648" y="1407"/>
                      <a:pt x="1652" y="1407"/>
                      <a:pt x="1656" y="1407"/>
                    </a:cubicBezTo>
                    <a:cubicBezTo>
                      <a:pt x="1652" y="1410"/>
                      <a:pt x="1648" y="1413"/>
                      <a:pt x="1644" y="1415"/>
                    </a:cubicBezTo>
                    <a:cubicBezTo>
                      <a:pt x="1648" y="1415"/>
                      <a:pt x="1652" y="1415"/>
                      <a:pt x="1656" y="1415"/>
                    </a:cubicBezTo>
                    <a:cubicBezTo>
                      <a:pt x="1652" y="1418"/>
                      <a:pt x="1648" y="1421"/>
                      <a:pt x="1644" y="1424"/>
                    </a:cubicBezTo>
                    <a:cubicBezTo>
                      <a:pt x="1648" y="1424"/>
                      <a:pt x="1652" y="1424"/>
                      <a:pt x="1656" y="1424"/>
                    </a:cubicBezTo>
                    <a:cubicBezTo>
                      <a:pt x="1652" y="1427"/>
                      <a:pt x="1648" y="1429"/>
                      <a:pt x="1644" y="1432"/>
                    </a:cubicBezTo>
                    <a:cubicBezTo>
                      <a:pt x="1648" y="1432"/>
                      <a:pt x="1652" y="1432"/>
                      <a:pt x="1656" y="1432"/>
                    </a:cubicBezTo>
                    <a:cubicBezTo>
                      <a:pt x="1652" y="1435"/>
                      <a:pt x="1648" y="1438"/>
                      <a:pt x="1644" y="1440"/>
                    </a:cubicBezTo>
                    <a:cubicBezTo>
                      <a:pt x="2137" y="1440"/>
                      <a:pt x="2629" y="1440"/>
                      <a:pt x="3121" y="1440"/>
                    </a:cubicBezTo>
                    <a:cubicBezTo>
                      <a:pt x="3232" y="1346"/>
                      <a:pt x="3340" y="1255"/>
                      <a:pt x="3445" y="1165"/>
                    </a:cubicBezTo>
                    <a:cubicBezTo>
                      <a:pt x="3441" y="1165"/>
                      <a:pt x="3438" y="1165"/>
                      <a:pt x="3435" y="1165"/>
                    </a:cubicBezTo>
                    <a:cubicBezTo>
                      <a:pt x="3438" y="1163"/>
                      <a:pt x="3442" y="1159"/>
                      <a:pt x="3445" y="1157"/>
                    </a:cubicBezTo>
                    <a:cubicBezTo>
                      <a:pt x="3441" y="1157"/>
                      <a:pt x="3438" y="1157"/>
                      <a:pt x="3435" y="1157"/>
                    </a:cubicBezTo>
                    <a:cubicBezTo>
                      <a:pt x="3438" y="1154"/>
                      <a:pt x="3442" y="1151"/>
                      <a:pt x="3445" y="1149"/>
                    </a:cubicBezTo>
                    <a:cubicBezTo>
                      <a:pt x="3441" y="1149"/>
                      <a:pt x="3438" y="1149"/>
                      <a:pt x="3435" y="1149"/>
                    </a:cubicBezTo>
                    <a:cubicBezTo>
                      <a:pt x="3438" y="1146"/>
                      <a:pt x="3442" y="1143"/>
                      <a:pt x="3445" y="1140"/>
                    </a:cubicBezTo>
                    <a:cubicBezTo>
                      <a:pt x="3441" y="1140"/>
                      <a:pt x="3438" y="1140"/>
                      <a:pt x="3435" y="1140"/>
                    </a:cubicBezTo>
                    <a:cubicBezTo>
                      <a:pt x="3436" y="1139"/>
                      <a:pt x="3437" y="1138"/>
                      <a:pt x="3439" y="1137"/>
                    </a:cubicBezTo>
                    <a:cubicBezTo>
                      <a:pt x="3483" y="1137"/>
                      <a:pt x="3527" y="1137"/>
                      <a:pt x="3571" y="1137"/>
                    </a:cubicBezTo>
                    <a:cubicBezTo>
                      <a:pt x="3479" y="1217"/>
                      <a:pt x="3385" y="1298"/>
                      <a:pt x="3289" y="1382"/>
                    </a:cubicBezTo>
                    <a:cubicBezTo>
                      <a:pt x="3292" y="1382"/>
                      <a:pt x="3295" y="1382"/>
                      <a:pt x="3298" y="1382"/>
                    </a:cubicBezTo>
                    <a:cubicBezTo>
                      <a:pt x="3295" y="1385"/>
                      <a:pt x="3292" y="1387"/>
                      <a:pt x="3289" y="1390"/>
                    </a:cubicBezTo>
                    <a:cubicBezTo>
                      <a:pt x="3292" y="1390"/>
                      <a:pt x="3295" y="1390"/>
                      <a:pt x="3298" y="1390"/>
                    </a:cubicBezTo>
                    <a:cubicBezTo>
                      <a:pt x="3295" y="1393"/>
                      <a:pt x="3292" y="1396"/>
                      <a:pt x="3289" y="1399"/>
                    </a:cubicBezTo>
                    <a:cubicBezTo>
                      <a:pt x="3292" y="1399"/>
                      <a:pt x="3295" y="1399"/>
                      <a:pt x="3298" y="1399"/>
                    </a:cubicBezTo>
                    <a:cubicBezTo>
                      <a:pt x="3295" y="1402"/>
                      <a:pt x="3292" y="1404"/>
                      <a:pt x="3289" y="1407"/>
                    </a:cubicBezTo>
                    <a:cubicBezTo>
                      <a:pt x="3292" y="1407"/>
                      <a:pt x="3295" y="1407"/>
                      <a:pt x="3298" y="1407"/>
                    </a:cubicBezTo>
                    <a:cubicBezTo>
                      <a:pt x="3295" y="1410"/>
                      <a:pt x="3292" y="1413"/>
                      <a:pt x="3289" y="1415"/>
                    </a:cubicBezTo>
                    <a:cubicBezTo>
                      <a:pt x="3292" y="1415"/>
                      <a:pt x="3295" y="1415"/>
                      <a:pt x="3298" y="1415"/>
                    </a:cubicBezTo>
                    <a:cubicBezTo>
                      <a:pt x="3295" y="1418"/>
                      <a:pt x="3292" y="1421"/>
                      <a:pt x="3289" y="1424"/>
                    </a:cubicBezTo>
                    <a:cubicBezTo>
                      <a:pt x="3292" y="1424"/>
                      <a:pt x="3295" y="1424"/>
                      <a:pt x="3298" y="1424"/>
                    </a:cubicBezTo>
                    <a:cubicBezTo>
                      <a:pt x="3295" y="1427"/>
                      <a:pt x="3292" y="1429"/>
                      <a:pt x="3289" y="1432"/>
                    </a:cubicBezTo>
                    <a:cubicBezTo>
                      <a:pt x="3292" y="1432"/>
                      <a:pt x="3295" y="1432"/>
                      <a:pt x="3298" y="1432"/>
                    </a:cubicBezTo>
                    <a:cubicBezTo>
                      <a:pt x="3295" y="1435"/>
                      <a:pt x="3292" y="1438"/>
                      <a:pt x="3289" y="1440"/>
                    </a:cubicBezTo>
                    <a:cubicBezTo>
                      <a:pt x="3781" y="1440"/>
                      <a:pt x="4274" y="1440"/>
                      <a:pt x="4766" y="1440"/>
                    </a:cubicBezTo>
                    <a:cubicBezTo>
                      <a:pt x="4856" y="1347"/>
                      <a:pt x="4943" y="1255"/>
                      <a:pt x="5028" y="1165"/>
                    </a:cubicBezTo>
                    <a:cubicBezTo>
                      <a:pt x="5026" y="1165"/>
                      <a:pt x="5023" y="1165"/>
                      <a:pt x="5020" y="1165"/>
                    </a:cubicBezTo>
                    <a:cubicBezTo>
                      <a:pt x="5023" y="1163"/>
                      <a:pt x="5026" y="1159"/>
                      <a:pt x="5028" y="1157"/>
                    </a:cubicBezTo>
                    <a:cubicBezTo>
                      <a:pt x="5026" y="1157"/>
                      <a:pt x="5023" y="1157"/>
                      <a:pt x="5020" y="1157"/>
                    </a:cubicBezTo>
                    <a:cubicBezTo>
                      <a:pt x="5023" y="1154"/>
                      <a:pt x="5026" y="1151"/>
                      <a:pt x="5028" y="1149"/>
                    </a:cubicBezTo>
                    <a:cubicBezTo>
                      <a:pt x="5026" y="1149"/>
                      <a:pt x="5023" y="1149"/>
                      <a:pt x="5020" y="1149"/>
                    </a:cubicBezTo>
                    <a:cubicBezTo>
                      <a:pt x="5023" y="1146"/>
                      <a:pt x="5026" y="1143"/>
                      <a:pt x="5028" y="1140"/>
                    </a:cubicBezTo>
                    <a:cubicBezTo>
                      <a:pt x="5026" y="1140"/>
                      <a:pt x="5023" y="1140"/>
                      <a:pt x="5020" y="1140"/>
                    </a:cubicBezTo>
                    <a:cubicBezTo>
                      <a:pt x="5021" y="1139"/>
                      <a:pt x="5022" y="1138"/>
                      <a:pt x="5023" y="1137"/>
                    </a:cubicBezTo>
                    <a:cubicBezTo>
                      <a:pt x="5069" y="1137"/>
                      <a:pt x="5115" y="1137"/>
                      <a:pt x="5161" y="1137"/>
                    </a:cubicBezTo>
                    <a:cubicBezTo>
                      <a:pt x="5087" y="1217"/>
                      <a:pt x="5011" y="1298"/>
                      <a:pt x="4933" y="1382"/>
                    </a:cubicBezTo>
                    <a:cubicBezTo>
                      <a:pt x="4936" y="1382"/>
                      <a:pt x="4938" y="1382"/>
                      <a:pt x="4941" y="1382"/>
                    </a:cubicBezTo>
                    <a:cubicBezTo>
                      <a:pt x="4938" y="1385"/>
                      <a:pt x="4936" y="1387"/>
                      <a:pt x="4933" y="1390"/>
                    </a:cubicBezTo>
                    <a:cubicBezTo>
                      <a:pt x="4936" y="1390"/>
                      <a:pt x="4938" y="1390"/>
                      <a:pt x="4941" y="1390"/>
                    </a:cubicBezTo>
                    <a:cubicBezTo>
                      <a:pt x="4938" y="1393"/>
                      <a:pt x="4936" y="1396"/>
                      <a:pt x="4933" y="1399"/>
                    </a:cubicBezTo>
                    <a:cubicBezTo>
                      <a:pt x="4936" y="1399"/>
                      <a:pt x="4938" y="1399"/>
                      <a:pt x="4941" y="1399"/>
                    </a:cubicBezTo>
                    <a:cubicBezTo>
                      <a:pt x="4938" y="1402"/>
                      <a:pt x="4936" y="1404"/>
                      <a:pt x="4933" y="1407"/>
                    </a:cubicBezTo>
                    <a:cubicBezTo>
                      <a:pt x="4936" y="1407"/>
                      <a:pt x="4938" y="1407"/>
                      <a:pt x="4941" y="1407"/>
                    </a:cubicBezTo>
                    <a:cubicBezTo>
                      <a:pt x="4938" y="1410"/>
                      <a:pt x="4936" y="1413"/>
                      <a:pt x="4933" y="1415"/>
                    </a:cubicBezTo>
                    <a:cubicBezTo>
                      <a:pt x="4936" y="1415"/>
                      <a:pt x="4938" y="1415"/>
                      <a:pt x="4941" y="1415"/>
                    </a:cubicBezTo>
                    <a:cubicBezTo>
                      <a:pt x="4938" y="1418"/>
                      <a:pt x="4936" y="1421"/>
                      <a:pt x="4933" y="1424"/>
                    </a:cubicBezTo>
                    <a:cubicBezTo>
                      <a:pt x="4936" y="1424"/>
                      <a:pt x="4938" y="1424"/>
                      <a:pt x="4941" y="1424"/>
                    </a:cubicBezTo>
                    <a:cubicBezTo>
                      <a:pt x="4938" y="1427"/>
                      <a:pt x="4936" y="1429"/>
                      <a:pt x="4933" y="1432"/>
                    </a:cubicBezTo>
                    <a:cubicBezTo>
                      <a:pt x="4936" y="1432"/>
                      <a:pt x="4938" y="1432"/>
                      <a:pt x="4941" y="1432"/>
                    </a:cubicBezTo>
                    <a:cubicBezTo>
                      <a:pt x="4938" y="1435"/>
                      <a:pt x="4936" y="1438"/>
                      <a:pt x="4933" y="1440"/>
                    </a:cubicBezTo>
                    <a:cubicBezTo>
                      <a:pt x="5561" y="1440"/>
                      <a:pt x="6190" y="1440"/>
                      <a:pt x="6818" y="1440"/>
                    </a:cubicBezTo>
                    <a:cubicBezTo>
                      <a:pt x="6882" y="1347"/>
                      <a:pt x="6944" y="1255"/>
                      <a:pt x="7004" y="1165"/>
                    </a:cubicBezTo>
                    <a:cubicBezTo>
                      <a:pt x="7003" y="1165"/>
                      <a:pt x="7001" y="1165"/>
                      <a:pt x="6999" y="1165"/>
                    </a:cubicBezTo>
                    <a:cubicBezTo>
                      <a:pt x="7001" y="1163"/>
                      <a:pt x="7003" y="1159"/>
                      <a:pt x="7004" y="1157"/>
                    </a:cubicBezTo>
                    <a:cubicBezTo>
                      <a:pt x="7003" y="1157"/>
                      <a:pt x="7001" y="1157"/>
                      <a:pt x="6999" y="1157"/>
                    </a:cubicBezTo>
                    <a:cubicBezTo>
                      <a:pt x="7001" y="1154"/>
                      <a:pt x="7003" y="1151"/>
                      <a:pt x="7004" y="1149"/>
                    </a:cubicBezTo>
                    <a:cubicBezTo>
                      <a:pt x="7003" y="1149"/>
                      <a:pt x="7001" y="1149"/>
                      <a:pt x="6999" y="1149"/>
                    </a:cubicBezTo>
                    <a:cubicBezTo>
                      <a:pt x="7001" y="1146"/>
                      <a:pt x="7003" y="1143"/>
                      <a:pt x="7004" y="1140"/>
                    </a:cubicBezTo>
                    <a:cubicBezTo>
                      <a:pt x="7003" y="1140"/>
                      <a:pt x="7001" y="1140"/>
                      <a:pt x="6999" y="1140"/>
                    </a:cubicBezTo>
                    <a:cubicBezTo>
                      <a:pt x="6999" y="1139"/>
                      <a:pt x="7000" y="1138"/>
                      <a:pt x="7001" y="1137"/>
                    </a:cubicBezTo>
                    <a:cubicBezTo>
                      <a:pt x="7008" y="1137"/>
                      <a:pt x="7016" y="1137"/>
                      <a:pt x="7023" y="1137"/>
                    </a:cubicBezTo>
                    <a:cubicBezTo>
                      <a:pt x="7082" y="1051"/>
                      <a:pt x="7139" y="966"/>
                      <a:pt x="7195" y="883"/>
                    </a:cubicBezTo>
                    <a:cubicBezTo>
                      <a:pt x="7193" y="883"/>
                      <a:pt x="7192" y="883"/>
                      <a:pt x="7190" y="883"/>
                    </a:cubicBezTo>
                    <a:cubicBezTo>
                      <a:pt x="7191" y="881"/>
                      <a:pt x="7193" y="878"/>
                      <a:pt x="7195" y="875"/>
                    </a:cubicBezTo>
                    <a:cubicBezTo>
                      <a:pt x="7193" y="875"/>
                      <a:pt x="7192" y="875"/>
                      <a:pt x="7190" y="875"/>
                    </a:cubicBezTo>
                    <a:cubicBezTo>
                      <a:pt x="7191" y="872"/>
                      <a:pt x="7193" y="869"/>
                      <a:pt x="7195" y="867"/>
                    </a:cubicBezTo>
                    <a:cubicBezTo>
                      <a:pt x="7193" y="867"/>
                      <a:pt x="7192" y="867"/>
                      <a:pt x="7190" y="867"/>
                    </a:cubicBezTo>
                    <a:cubicBezTo>
                      <a:pt x="7191" y="865"/>
                      <a:pt x="7192" y="863"/>
                      <a:pt x="7193" y="861"/>
                    </a:cubicBezTo>
                    <a:cubicBezTo>
                      <a:pt x="7238" y="861"/>
                      <a:pt x="7282" y="861"/>
                      <a:pt x="7327" y="861"/>
                    </a:cubicBezTo>
                    <a:cubicBezTo>
                      <a:pt x="7280" y="932"/>
                      <a:pt x="7233" y="1004"/>
                      <a:pt x="7184" y="1079"/>
                    </a:cubicBezTo>
                    <a:cubicBezTo>
                      <a:pt x="7186" y="1079"/>
                      <a:pt x="7188" y="1079"/>
                      <a:pt x="7189" y="1079"/>
                    </a:cubicBezTo>
                    <a:cubicBezTo>
                      <a:pt x="7188" y="1081"/>
                      <a:pt x="7186" y="1084"/>
                      <a:pt x="7184" y="1087"/>
                    </a:cubicBezTo>
                    <a:cubicBezTo>
                      <a:pt x="7186" y="1087"/>
                      <a:pt x="7188" y="1087"/>
                      <a:pt x="7189" y="1087"/>
                    </a:cubicBezTo>
                    <a:cubicBezTo>
                      <a:pt x="7188" y="1090"/>
                      <a:pt x="7186" y="1092"/>
                      <a:pt x="7184" y="1095"/>
                    </a:cubicBezTo>
                    <a:cubicBezTo>
                      <a:pt x="7186" y="1095"/>
                      <a:pt x="7188" y="1095"/>
                      <a:pt x="7189" y="1095"/>
                    </a:cubicBezTo>
                    <a:cubicBezTo>
                      <a:pt x="7188" y="1098"/>
                      <a:pt x="7186" y="1101"/>
                      <a:pt x="7184" y="1104"/>
                    </a:cubicBezTo>
                    <a:cubicBezTo>
                      <a:pt x="7186" y="1104"/>
                      <a:pt x="7188" y="1104"/>
                      <a:pt x="7189" y="1104"/>
                    </a:cubicBezTo>
                    <a:cubicBezTo>
                      <a:pt x="7189" y="1105"/>
                      <a:pt x="7188" y="1106"/>
                      <a:pt x="7187" y="1107"/>
                    </a:cubicBezTo>
                    <a:cubicBezTo>
                      <a:pt x="7180" y="1107"/>
                      <a:pt x="7173" y="1107"/>
                      <a:pt x="7165" y="1107"/>
                    </a:cubicBezTo>
                    <a:cubicBezTo>
                      <a:pt x="7106" y="1196"/>
                      <a:pt x="7046" y="1288"/>
                      <a:pt x="6985" y="1382"/>
                    </a:cubicBezTo>
                    <a:cubicBezTo>
                      <a:pt x="6987" y="1382"/>
                      <a:pt x="6988" y="1382"/>
                      <a:pt x="6990" y="1382"/>
                    </a:cubicBezTo>
                    <a:cubicBezTo>
                      <a:pt x="6988" y="1385"/>
                      <a:pt x="6987" y="1387"/>
                      <a:pt x="6985" y="1390"/>
                    </a:cubicBezTo>
                    <a:cubicBezTo>
                      <a:pt x="6987" y="1390"/>
                      <a:pt x="6988" y="1390"/>
                      <a:pt x="6990" y="1390"/>
                    </a:cubicBezTo>
                    <a:cubicBezTo>
                      <a:pt x="6988" y="1393"/>
                      <a:pt x="6987" y="1396"/>
                      <a:pt x="6985" y="1399"/>
                    </a:cubicBezTo>
                    <a:cubicBezTo>
                      <a:pt x="6987" y="1399"/>
                      <a:pt x="6988" y="1399"/>
                      <a:pt x="6990" y="1399"/>
                    </a:cubicBezTo>
                    <a:cubicBezTo>
                      <a:pt x="6988" y="1402"/>
                      <a:pt x="6987" y="1404"/>
                      <a:pt x="6985" y="1407"/>
                    </a:cubicBezTo>
                    <a:cubicBezTo>
                      <a:pt x="6987" y="1407"/>
                      <a:pt x="6988" y="1407"/>
                      <a:pt x="6990" y="1407"/>
                    </a:cubicBezTo>
                    <a:cubicBezTo>
                      <a:pt x="6988" y="1410"/>
                      <a:pt x="6987" y="1413"/>
                      <a:pt x="6985" y="1415"/>
                    </a:cubicBezTo>
                    <a:cubicBezTo>
                      <a:pt x="6987" y="1415"/>
                      <a:pt x="6988" y="1415"/>
                      <a:pt x="6990" y="1415"/>
                    </a:cubicBezTo>
                    <a:cubicBezTo>
                      <a:pt x="6988" y="1418"/>
                      <a:pt x="6987" y="1421"/>
                      <a:pt x="6985" y="1424"/>
                    </a:cubicBezTo>
                    <a:cubicBezTo>
                      <a:pt x="6987" y="1424"/>
                      <a:pt x="6988" y="1424"/>
                      <a:pt x="6990" y="1424"/>
                    </a:cubicBezTo>
                    <a:cubicBezTo>
                      <a:pt x="6988" y="1427"/>
                      <a:pt x="6987" y="1429"/>
                      <a:pt x="6985" y="1432"/>
                    </a:cubicBezTo>
                    <a:cubicBezTo>
                      <a:pt x="6987" y="1432"/>
                      <a:pt x="6988" y="1432"/>
                      <a:pt x="6990" y="1432"/>
                    </a:cubicBezTo>
                    <a:cubicBezTo>
                      <a:pt x="6988" y="1435"/>
                      <a:pt x="6987" y="1438"/>
                      <a:pt x="6985" y="1440"/>
                    </a:cubicBezTo>
                    <a:cubicBezTo>
                      <a:pt x="9670" y="1440"/>
                      <a:pt x="12355" y="1440"/>
                      <a:pt x="15040" y="1440"/>
                    </a:cubicBezTo>
                    <a:cubicBezTo>
                      <a:pt x="15039" y="1438"/>
                      <a:pt x="15038" y="1435"/>
                      <a:pt x="15037" y="1432"/>
                    </a:cubicBezTo>
                    <a:cubicBezTo>
                      <a:pt x="15038" y="1432"/>
                      <a:pt x="15039" y="1432"/>
                      <a:pt x="15040" y="1432"/>
                    </a:cubicBezTo>
                    <a:cubicBezTo>
                      <a:pt x="15039" y="1429"/>
                      <a:pt x="15038" y="1427"/>
                      <a:pt x="15037" y="1424"/>
                    </a:cubicBezTo>
                    <a:cubicBezTo>
                      <a:pt x="15038" y="1424"/>
                      <a:pt x="15039" y="1424"/>
                      <a:pt x="15040" y="1424"/>
                    </a:cubicBezTo>
                    <a:cubicBezTo>
                      <a:pt x="15039" y="1421"/>
                      <a:pt x="15038" y="1418"/>
                      <a:pt x="15037" y="1415"/>
                    </a:cubicBezTo>
                    <a:cubicBezTo>
                      <a:pt x="15038" y="1415"/>
                      <a:pt x="15039" y="1415"/>
                      <a:pt x="15040" y="1415"/>
                    </a:cubicBezTo>
                    <a:cubicBezTo>
                      <a:pt x="15039" y="1413"/>
                      <a:pt x="15038" y="1410"/>
                      <a:pt x="15037" y="1407"/>
                    </a:cubicBezTo>
                    <a:cubicBezTo>
                      <a:pt x="15038" y="1407"/>
                      <a:pt x="15039" y="1407"/>
                      <a:pt x="15040" y="1407"/>
                    </a:cubicBezTo>
                    <a:cubicBezTo>
                      <a:pt x="15039" y="1404"/>
                      <a:pt x="15038" y="1402"/>
                      <a:pt x="15037" y="1399"/>
                    </a:cubicBezTo>
                    <a:cubicBezTo>
                      <a:pt x="15038" y="1399"/>
                      <a:pt x="15039" y="1399"/>
                      <a:pt x="15040" y="1399"/>
                    </a:cubicBezTo>
                    <a:cubicBezTo>
                      <a:pt x="15039" y="1396"/>
                      <a:pt x="15038" y="1393"/>
                      <a:pt x="15037" y="1390"/>
                    </a:cubicBezTo>
                    <a:cubicBezTo>
                      <a:pt x="15038" y="1390"/>
                      <a:pt x="15039" y="1390"/>
                      <a:pt x="15040" y="1390"/>
                    </a:cubicBezTo>
                    <a:cubicBezTo>
                      <a:pt x="15039" y="1387"/>
                      <a:pt x="15038" y="1385"/>
                      <a:pt x="15037" y="1382"/>
                    </a:cubicBezTo>
                    <a:cubicBezTo>
                      <a:pt x="15038" y="1382"/>
                      <a:pt x="15039" y="1382"/>
                      <a:pt x="15040" y="1382"/>
                    </a:cubicBezTo>
                    <a:cubicBezTo>
                      <a:pt x="15000" y="1288"/>
                      <a:pt x="14961" y="1196"/>
                      <a:pt x="14922" y="1107"/>
                    </a:cubicBezTo>
                    <a:cubicBezTo>
                      <a:pt x="14917" y="1107"/>
                      <a:pt x="14913" y="1107"/>
                      <a:pt x="14908" y="1107"/>
                    </a:cubicBezTo>
                    <a:cubicBezTo>
                      <a:pt x="14907" y="1106"/>
                      <a:pt x="14907" y="1105"/>
                      <a:pt x="14907" y="1104"/>
                    </a:cubicBezTo>
                    <a:cubicBezTo>
                      <a:pt x="14908" y="1104"/>
                      <a:pt x="14909" y="1104"/>
                      <a:pt x="14910" y="1104"/>
                    </a:cubicBezTo>
                    <a:cubicBezTo>
                      <a:pt x="14909" y="1101"/>
                      <a:pt x="14908" y="1098"/>
                      <a:pt x="14907" y="1095"/>
                    </a:cubicBezTo>
                    <a:cubicBezTo>
                      <a:pt x="14908" y="1095"/>
                      <a:pt x="14909" y="1095"/>
                      <a:pt x="14910" y="1095"/>
                    </a:cubicBezTo>
                    <a:cubicBezTo>
                      <a:pt x="14909" y="1092"/>
                      <a:pt x="14908" y="1090"/>
                      <a:pt x="14907" y="1087"/>
                    </a:cubicBezTo>
                    <a:cubicBezTo>
                      <a:pt x="14908" y="1087"/>
                      <a:pt x="14909" y="1087"/>
                      <a:pt x="14910" y="1087"/>
                    </a:cubicBezTo>
                    <a:cubicBezTo>
                      <a:pt x="14909" y="1084"/>
                      <a:pt x="14908" y="1081"/>
                      <a:pt x="14907" y="1079"/>
                    </a:cubicBezTo>
                    <a:cubicBezTo>
                      <a:pt x="14908" y="1079"/>
                      <a:pt x="14909" y="1079"/>
                      <a:pt x="14910" y="1079"/>
                    </a:cubicBezTo>
                    <a:cubicBezTo>
                      <a:pt x="14878" y="1005"/>
                      <a:pt x="14847" y="932"/>
                      <a:pt x="14817" y="861"/>
                    </a:cubicBezTo>
                    <a:cubicBezTo>
                      <a:pt x="14863" y="861"/>
                      <a:pt x="14910" y="861"/>
                      <a:pt x="14957" y="861"/>
                    </a:cubicBezTo>
                    <a:cubicBezTo>
                      <a:pt x="14958" y="863"/>
                      <a:pt x="14959" y="865"/>
                      <a:pt x="14960" y="867"/>
                    </a:cubicBezTo>
                    <a:cubicBezTo>
                      <a:pt x="14958" y="867"/>
                      <a:pt x="14957" y="867"/>
                      <a:pt x="14956" y="867"/>
                    </a:cubicBezTo>
                    <a:cubicBezTo>
                      <a:pt x="14957" y="869"/>
                      <a:pt x="14958" y="872"/>
                      <a:pt x="14960" y="875"/>
                    </a:cubicBezTo>
                    <a:cubicBezTo>
                      <a:pt x="14958" y="875"/>
                      <a:pt x="14957" y="875"/>
                      <a:pt x="14956" y="875"/>
                    </a:cubicBezTo>
                    <a:cubicBezTo>
                      <a:pt x="14957" y="878"/>
                      <a:pt x="14958" y="881"/>
                      <a:pt x="14960" y="883"/>
                    </a:cubicBezTo>
                    <a:cubicBezTo>
                      <a:pt x="14958" y="883"/>
                      <a:pt x="14957" y="883"/>
                      <a:pt x="14956" y="883"/>
                    </a:cubicBezTo>
                    <a:cubicBezTo>
                      <a:pt x="14993" y="966"/>
                      <a:pt x="15031" y="1050"/>
                      <a:pt x="15071" y="1137"/>
                    </a:cubicBezTo>
                    <a:cubicBezTo>
                      <a:pt x="15076" y="1137"/>
                      <a:pt x="15081" y="1137"/>
                      <a:pt x="15086" y="1137"/>
                    </a:cubicBezTo>
                    <a:cubicBezTo>
                      <a:pt x="15086" y="1138"/>
                      <a:pt x="15087" y="1139"/>
                      <a:pt x="15087" y="1140"/>
                    </a:cubicBezTo>
                    <a:cubicBezTo>
                      <a:pt x="15086" y="1140"/>
                      <a:pt x="15085" y="1140"/>
                      <a:pt x="15083" y="1140"/>
                    </a:cubicBezTo>
                    <a:cubicBezTo>
                      <a:pt x="15084" y="1143"/>
                      <a:pt x="15086" y="1146"/>
                      <a:pt x="15087" y="1149"/>
                    </a:cubicBezTo>
                    <a:cubicBezTo>
                      <a:pt x="15086" y="1149"/>
                      <a:pt x="15085" y="1149"/>
                      <a:pt x="15083" y="1149"/>
                    </a:cubicBezTo>
                    <a:cubicBezTo>
                      <a:pt x="15084" y="1151"/>
                      <a:pt x="15086" y="1154"/>
                      <a:pt x="15087" y="1157"/>
                    </a:cubicBezTo>
                    <a:cubicBezTo>
                      <a:pt x="15086" y="1157"/>
                      <a:pt x="15085" y="1157"/>
                      <a:pt x="15083" y="1157"/>
                    </a:cubicBezTo>
                    <a:cubicBezTo>
                      <a:pt x="15084" y="1159"/>
                      <a:pt x="15086" y="1163"/>
                      <a:pt x="15087" y="1165"/>
                    </a:cubicBezTo>
                    <a:cubicBezTo>
                      <a:pt x="15086" y="1165"/>
                      <a:pt x="15085" y="1165"/>
                      <a:pt x="15083" y="1165"/>
                    </a:cubicBezTo>
                    <a:cubicBezTo>
                      <a:pt x="15124" y="1255"/>
                      <a:pt x="15165" y="1347"/>
                      <a:pt x="15208" y="1440"/>
                    </a:cubicBezTo>
                    <a:cubicBezTo>
                      <a:pt x="15836" y="1440"/>
                      <a:pt x="16464" y="1440"/>
                      <a:pt x="17092" y="1440"/>
                    </a:cubicBezTo>
                    <a:cubicBezTo>
                      <a:pt x="17090" y="1438"/>
                      <a:pt x="17088" y="1435"/>
                      <a:pt x="17086" y="1432"/>
                    </a:cubicBezTo>
                    <a:cubicBezTo>
                      <a:pt x="17088" y="1432"/>
                      <a:pt x="17090" y="1432"/>
                      <a:pt x="17092" y="1432"/>
                    </a:cubicBezTo>
                    <a:cubicBezTo>
                      <a:pt x="17090" y="1429"/>
                      <a:pt x="17088" y="1427"/>
                      <a:pt x="17086" y="1424"/>
                    </a:cubicBezTo>
                    <a:cubicBezTo>
                      <a:pt x="17088" y="1424"/>
                      <a:pt x="17090" y="1424"/>
                      <a:pt x="17092" y="1424"/>
                    </a:cubicBezTo>
                    <a:cubicBezTo>
                      <a:pt x="17090" y="1421"/>
                      <a:pt x="17088" y="1418"/>
                      <a:pt x="17086" y="1415"/>
                    </a:cubicBezTo>
                    <a:cubicBezTo>
                      <a:pt x="17088" y="1415"/>
                      <a:pt x="17090" y="1415"/>
                      <a:pt x="17092" y="1415"/>
                    </a:cubicBezTo>
                    <a:cubicBezTo>
                      <a:pt x="17090" y="1413"/>
                      <a:pt x="17088" y="1410"/>
                      <a:pt x="17086" y="1407"/>
                    </a:cubicBezTo>
                    <a:cubicBezTo>
                      <a:pt x="17088" y="1407"/>
                      <a:pt x="17090" y="1407"/>
                      <a:pt x="17092" y="1407"/>
                    </a:cubicBezTo>
                    <a:cubicBezTo>
                      <a:pt x="17090" y="1404"/>
                      <a:pt x="17088" y="1402"/>
                      <a:pt x="17086" y="1399"/>
                    </a:cubicBezTo>
                    <a:cubicBezTo>
                      <a:pt x="17088" y="1399"/>
                      <a:pt x="17090" y="1399"/>
                      <a:pt x="17092" y="1399"/>
                    </a:cubicBezTo>
                    <a:cubicBezTo>
                      <a:pt x="17090" y="1396"/>
                      <a:pt x="17088" y="1393"/>
                      <a:pt x="17086" y="1390"/>
                    </a:cubicBezTo>
                    <a:cubicBezTo>
                      <a:pt x="17088" y="1390"/>
                      <a:pt x="17090" y="1390"/>
                      <a:pt x="17092" y="1390"/>
                    </a:cubicBezTo>
                    <a:cubicBezTo>
                      <a:pt x="17090" y="1387"/>
                      <a:pt x="17088" y="1385"/>
                      <a:pt x="17086" y="1382"/>
                    </a:cubicBezTo>
                    <a:cubicBezTo>
                      <a:pt x="17088" y="1382"/>
                      <a:pt x="17090" y="1382"/>
                      <a:pt x="17092" y="1382"/>
                    </a:cubicBezTo>
                    <a:cubicBezTo>
                      <a:pt x="17033" y="1298"/>
                      <a:pt x="16976" y="1217"/>
                      <a:pt x="16920" y="1137"/>
                    </a:cubicBezTo>
                    <a:cubicBezTo>
                      <a:pt x="16964" y="1137"/>
                      <a:pt x="17009" y="1137"/>
                      <a:pt x="17054" y="1137"/>
                    </a:cubicBezTo>
                    <a:cubicBezTo>
                      <a:pt x="17054" y="1138"/>
                      <a:pt x="17055" y="1139"/>
                      <a:pt x="17056" y="1140"/>
                    </a:cubicBezTo>
                    <a:cubicBezTo>
                      <a:pt x="17054" y="1140"/>
                      <a:pt x="17052" y="1140"/>
                      <a:pt x="17050" y="1140"/>
                    </a:cubicBezTo>
                    <a:cubicBezTo>
                      <a:pt x="17052" y="1143"/>
                      <a:pt x="17054" y="1146"/>
                      <a:pt x="17056" y="1149"/>
                    </a:cubicBezTo>
                    <a:cubicBezTo>
                      <a:pt x="17054" y="1149"/>
                      <a:pt x="17052" y="1149"/>
                      <a:pt x="17050" y="1149"/>
                    </a:cubicBezTo>
                    <a:cubicBezTo>
                      <a:pt x="17052" y="1151"/>
                      <a:pt x="17054" y="1154"/>
                      <a:pt x="17056" y="1157"/>
                    </a:cubicBezTo>
                    <a:cubicBezTo>
                      <a:pt x="17054" y="1157"/>
                      <a:pt x="17052" y="1157"/>
                      <a:pt x="17050" y="1157"/>
                    </a:cubicBezTo>
                    <a:cubicBezTo>
                      <a:pt x="17052" y="1159"/>
                      <a:pt x="17054" y="1163"/>
                      <a:pt x="17056" y="1165"/>
                    </a:cubicBezTo>
                    <a:cubicBezTo>
                      <a:pt x="17054" y="1165"/>
                      <a:pt x="17052" y="1165"/>
                      <a:pt x="17050" y="1165"/>
                    </a:cubicBezTo>
                    <a:cubicBezTo>
                      <a:pt x="17115" y="1255"/>
                      <a:pt x="17181" y="1347"/>
                      <a:pt x="17250" y="1440"/>
                    </a:cubicBezTo>
                    <a:cubicBezTo>
                      <a:pt x="17742" y="1440"/>
                      <a:pt x="18234" y="1440"/>
                      <a:pt x="18727" y="1440"/>
                    </a:cubicBezTo>
                    <a:cubicBezTo>
                      <a:pt x="18724" y="1438"/>
                      <a:pt x="18722" y="1435"/>
                      <a:pt x="18719" y="1432"/>
                    </a:cubicBezTo>
                    <a:cubicBezTo>
                      <a:pt x="18722" y="1432"/>
                      <a:pt x="18724" y="1432"/>
                      <a:pt x="18727" y="1432"/>
                    </a:cubicBezTo>
                    <a:cubicBezTo>
                      <a:pt x="18724" y="1429"/>
                      <a:pt x="18722" y="1427"/>
                      <a:pt x="18719" y="1424"/>
                    </a:cubicBezTo>
                    <a:cubicBezTo>
                      <a:pt x="18722" y="1424"/>
                      <a:pt x="18724" y="1424"/>
                      <a:pt x="18727" y="1424"/>
                    </a:cubicBezTo>
                    <a:cubicBezTo>
                      <a:pt x="18724" y="1421"/>
                      <a:pt x="18722" y="1418"/>
                      <a:pt x="18719" y="1415"/>
                    </a:cubicBezTo>
                    <a:cubicBezTo>
                      <a:pt x="18722" y="1415"/>
                      <a:pt x="18724" y="1415"/>
                      <a:pt x="18727" y="1415"/>
                    </a:cubicBezTo>
                    <a:cubicBezTo>
                      <a:pt x="18724" y="1413"/>
                      <a:pt x="18722" y="1410"/>
                      <a:pt x="18719" y="1407"/>
                    </a:cubicBezTo>
                    <a:cubicBezTo>
                      <a:pt x="18722" y="1407"/>
                      <a:pt x="18724" y="1407"/>
                      <a:pt x="18727" y="1407"/>
                    </a:cubicBezTo>
                    <a:cubicBezTo>
                      <a:pt x="18724" y="1404"/>
                      <a:pt x="18722" y="1402"/>
                      <a:pt x="18719" y="1399"/>
                    </a:cubicBezTo>
                    <a:cubicBezTo>
                      <a:pt x="18722" y="1399"/>
                      <a:pt x="18724" y="1399"/>
                      <a:pt x="18727" y="1399"/>
                    </a:cubicBezTo>
                    <a:cubicBezTo>
                      <a:pt x="18724" y="1396"/>
                      <a:pt x="18722" y="1393"/>
                      <a:pt x="18719" y="1390"/>
                    </a:cubicBezTo>
                    <a:cubicBezTo>
                      <a:pt x="18722" y="1390"/>
                      <a:pt x="18724" y="1390"/>
                      <a:pt x="18727" y="1390"/>
                    </a:cubicBezTo>
                    <a:cubicBezTo>
                      <a:pt x="18724" y="1387"/>
                      <a:pt x="18722" y="1385"/>
                      <a:pt x="18719" y="1382"/>
                    </a:cubicBezTo>
                    <a:cubicBezTo>
                      <a:pt x="18722" y="1382"/>
                      <a:pt x="18724" y="1382"/>
                      <a:pt x="18727" y="1382"/>
                    </a:cubicBezTo>
                    <a:cubicBezTo>
                      <a:pt x="18649" y="1298"/>
                      <a:pt x="18574" y="1217"/>
                      <a:pt x="18500" y="1137"/>
                    </a:cubicBezTo>
                    <a:cubicBezTo>
                      <a:pt x="18546" y="1137"/>
                      <a:pt x="18592" y="1137"/>
                      <a:pt x="18638" y="1137"/>
                    </a:cubicBezTo>
                    <a:cubicBezTo>
                      <a:pt x="18639" y="1138"/>
                      <a:pt x="18640" y="1139"/>
                      <a:pt x="18641" y="1140"/>
                    </a:cubicBezTo>
                    <a:cubicBezTo>
                      <a:pt x="18639" y="1140"/>
                      <a:pt x="18636" y="1140"/>
                      <a:pt x="18633" y="1140"/>
                    </a:cubicBezTo>
                    <a:cubicBezTo>
                      <a:pt x="18636" y="1143"/>
                      <a:pt x="18639" y="1146"/>
                      <a:pt x="18641" y="1149"/>
                    </a:cubicBezTo>
                    <a:cubicBezTo>
                      <a:pt x="18639" y="1149"/>
                      <a:pt x="18636" y="1149"/>
                      <a:pt x="18633" y="1149"/>
                    </a:cubicBezTo>
                    <a:cubicBezTo>
                      <a:pt x="18636" y="1151"/>
                      <a:pt x="18639" y="1154"/>
                      <a:pt x="18641" y="1157"/>
                    </a:cubicBezTo>
                    <a:cubicBezTo>
                      <a:pt x="18639" y="1157"/>
                      <a:pt x="18636" y="1157"/>
                      <a:pt x="18633" y="1157"/>
                    </a:cubicBezTo>
                    <a:cubicBezTo>
                      <a:pt x="18636" y="1159"/>
                      <a:pt x="18639" y="1163"/>
                      <a:pt x="18641" y="1165"/>
                    </a:cubicBezTo>
                    <a:cubicBezTo>
                      <a:pt x="18639" y="1165"/>
                      <a:pt x="18636" y="1165"/>
                      <a:pt x="18633" y="1165"/>
                    </a:cubicBezTo>
                    <a:cubicBezTo>
                      <a:pt x="18718" y="1255"/>
                      <a:pt x="18805" y="1347"/>
                      <a:pt x="18894" y="1440"/>
                    </a:cubicBezTo>
                    <a:cubicBezTo>
                      <a:pt x="19387" y="1440"/>
                      <a:pt x="19879" y="1440"/>
                      <a:pt x="20371" y="1440"/>
                    </a:cubicBezTo>
                    <a:cubicBezTo>
                      <a:pt x="20368" y="1438"/>
                      <a:pt x="20365" y="1435"/>
                      <a:pt x="20362" y="1432"/>
                    </a:cubicBezTo>
                    <a:cubicBezTo>
                      <a:pt x="20365" y="1432"/>
                      <a:pt x="20368" y="1432"/>
                      <a:pt x="20371" y="1432"/>
                    </a:cubicBezTo>
                    <a:cubicBezTo>
                      <a:pt x="20368" y="1429"/>
                      <a:pt x="20365" y="1427"/>
                      <a:pt x="20362" y="1424"/>
                    </a:cubicBezTo>
                    <a:cubicBezTo>
                      <a:pt x="20365" y="1424"/>
                      <a:pt x="20368" y="1424"/>
                      <a:pt x="20371" y="1424"/>
                    </a:cubicBezTo>
                    <a:cubicBezTo>
                      <a:pt x="20368" y="1421"/>
                      <a:pt x="20365" y="1418"/>
                      <a:pt x="20362" y="1415"/>
                    </a:cubicBezTo>
                    <a:cubicBezTo>
                      <a:pt x="20365" y="1415"/>
                      <a:pt x="20368" y="1415"/>
                      <a:pt x="20371" y="1415"/>
                    </a:cubicBezTo>
                    <a:cubicBezTo>
                      <a:pt x="20368" y="1413"/>
                      <a:pt x="20365" y="1410"/>
                      <a:pt x="20362" y="1407"/>
                    </a:cubicBezTo>
                    <a:cubicBezTo>
                      <a:pt x="20365" y="1407"/>
                      <a:pt x="20368" y="1407"/>
                      <a:pt x="20371" y="1407"/>
                    </a:cubicBezTo>
                    <a:cubicBezTo>
                      <a:pt x="20368" y="1404"/>
                      <a:pt x="20365" y="1402"/>
                      <a:pt x="20362" y="1399"/>
                    </a:cubicBezTo>
                    <a:cubicBezTo>
                      <a:pt x="20365" y="1399"/>
                      <a:pt x="20368" y="1399"/>
                      <a:pt x="20371" y="1399"/>
                    </a:cubicBezTo>
                    <a:cubicBezTo>
                      <a:pt x="20368" y="1396"/>
                      <a:pt x="20365" y="1393"/>
                      <a:pt x="20362" y="1390"/>
                    </a:cubicBezTo>
                    <a:cubicBezTo>
                      <a:pt x="20365" y="1390"/>
                      <a:pt x="20368" y="1390"/>
                      <a:pt x="20371" y="1390"/>
                    </a:cubicBezTo>
                    <a:cubicBezTo>
                      <a:pt x="20368" y="1387"/>
                      <a:pt x="20365" y="1385"/>
                      <a:pt x="20362" y="1382"/>
                    </a:cubicBezTo>
                    <a:cubicBezTo>
                      <a:pt x="20365" y="1382"/>
                      <a:pt x="20368" y="1382"/>
                      <a:pt x="20371" y="1382"/>
                    </a:cubicBezTo>
                    <a:cubicBezTo>
                      <a:pt x="20275" y="1298"/>
                      <a:pt x="20182" y="1217"/>
                      <a:pt x="20090" y="1137"/>
                    </a:cubicBezTo>
                    <a:cubicBezTo>
                      <a:pt x="20135" y="1137"/>
                      <a:pt x="20179" y="1137"/>
                      <a:pt x="20223" y="1137"/>
                    </a:cubicBezTo>
                    <a:cubicBezTo>
                      <a:pt x="20224" y="1138"/>
                      <a:pt x="20225" y="1139"/>
                      <a:pt x="20227" y="1140"/>
                    </a:cubicBezTo>
                    <a:cubicBezTo>
                      <a:pt x="20223" y="1140"/>
                      <a:pt x="20220" y="1140"/>
                      <a:pt x="20217" y="1140"/>
                    </a:cubicBezTo>
                    <a:cubicBezTo>
                      <a:pt x="20220" y="1143"/>
                      <a:pt x="20223" y="1146"/>
                      <a:pt x="20227" y="1149"/>
                    </a:cubicBezTo>
                    <a:cubicBezTo>
                      <a:pt x="20223" y="1149"/>
                      <a:pt x="20220" y="1149"/>
                      <a:pt x="20217" y="1149"/>
                    </a:cubicBezTo>
                    <a:cubicBezTo>
                      <a:pt x="20220" y="1151"/>
                      <a:pt x="20223" y="1154"/>
                      <a:pt x="20227" y="1157"/>
                    </a:cubicBezTo>
                    <a:cubicBezTo>
                      <a:pt x="20223" y="1157"/>
                      <a:pt x="20220" y="1157"/>
                      <a:pt x="20217" y="1157"/>
                    </a:cubicBezTo>
                    <a:cubicBezTo>
                      <a:pt x="20220" y="1160"/>
                      <a:pt x="20223" y="1163"/>
                      <a:pt x="20227" y="1165"/>
                    </a:cubicBezTo>
                    <a:cubicBezTo>
                      <a:pt x="20223" y="1165"/>
                      <a:pt x="20220" y="1165"/>
                      <a:pt x="20217" y="1165"/>
                    </a:cubicBezTo>
                    <a:cubicBezTo>
                      <a:pt x="20262" y="1204"/>
                      <a:pt x="20308" y="1243"/>
                      <a:pt x="20354" y="1282"/>
                    </a:cubicBezTo>
                    <a:cubicBezTo>
                      <a:pt x="20367" y="1282"/>
                      <a:pt x="20380" y="1282"/>
                      <a:pt x="20393" y="1282"/>
                    </a:cubicBezTo>
                    <a:cubicBezTo>
                      <a:pt x="20395" y="1284"/>
                      <a:pt x="20397" y="1286"/>
                      <a:pt x="20399" y="1288"/>
                    </a:cubicBezTo>
                    <a:cubicBezTo>
                      <a:pt x="20396" y="1288"/>
                      <a:pt x="20393" y="1288"/>
                      <a:pt x="20390" y="1288"/>
                    </a:cubicBezTo>
                    <a:cubicBezTo>
                      <a:pt x="20393" y="1291"/>
                      <a:pt x="20396" y="1293"/>
                      <a:pt x="20399" y="1296"/>
                    </a:cubicBezTo>
                    <a:cubicBezTo>
                      <a:pt x="20396" y="1296"/>
                      <a:pt x="20393" y="1296"/>
                      <a:pt x="20390" y="1296"/>
                    </a:cubicBezTo>
                    <a:cubicBezTo>
                      <a:pt x="20393" y="1299"/>
                      <a:pt x="20396" y="1302"/>
                      <a:pt x="20399" y="1305"/>
                    </a:cubicBezTo>
                    <a:cubicBezTo>
                      <a:pt x="20396" y="1305"/>
                      <a:pt x="20393" y="1305"/>
                      <a:pt x="20390" y="1305"/>
                    </a:cubicBezTo>
                    <a:cubicBezTo>
                      <a:pt x="20393" y="1307"/>
                      <a:pt x="20396" y="1310"/>
                      <a:pt x="20399" y="1313"/>
                    </a:cubicBezTo>
                    <a:cubicBezTo>
                      <a:pt x="20396" y="1313"/>
                      <a:pt x="20393" y="1313"/>
                      <a:pt x="20390" y="1313"/>
                    </a:cubicBezTo>
                    <a:cubicBezTo>
                      <a:pt x="20439" y="1355"/>
                      <a:pt x="20488" y="1397"/>
                      <a:pt x="20539" y="1440"/>
                    </a:cubicBezTo>
                    <a:cubicBezTo>
                      <a:pt x="21031" y="1440"/>
                      <a:pt x="21523" y="1440"/>
                      <a:pt x="22016" y="1440"/>
                    </a:cubicBezTo>
                    <a:cubicBezTo>
                      <a:pt x="22012" y="1438"/>
                      <a:pt x="22008" y="1435"/>
                      <a:pt x="22004" y="1432"/>
                    </a:cubicBezTo>
                    <a:cubicBezTo>
                      <a:pt x="22008" y="1432"/>
                      <a:pt x="22012" y="1432"/>
                      <a:pt x="22016" y="1432"/>
                    </a:cubicBezTo>
                    <a:cubicBezTo>
                      <a:pt x="22012" y="1429"/>
                      <a:pt x="22008" y="1426"/>
                      <a:pt x="22004" y="1424"/>
                    </a:cubicBezTo>
                    <a:cubicBezTo>
                      <a:pt x="22008" y="1424"/>
                      <a:pt x="22012" y="1424"/>
                      <a:pt x="22016" y="1424"/>
                    </a:cubicBezTo>
                    <a:cubicBezTo>
                      <a:pt x="22012" y="1421"/>
                      <a:pt x="22008" y="1418"/>
                      <a:pt x="22004" y="1415"/>
                    </a:cubicBezTo>
                    <a:cubicBezTo>
                      <a:pt x="22008" y="1415"/>
                      <a:pt x="22012" y="1415"/>
                      <a:pt x="22016" y="1415"/>
                    </a:cubicBezTo>
                    <a:cubicBezTo>
                      <a:pt x="22012" y="1413"/>
                      <a:pt x="22008" y="1410"/>
                      <a:pt x="22004" y="1407"/>
                    </a:cubicBezTo>
                    <a:cubicBezTo>
                      <a:pt x="22008" y="1407"/>
                      <a:pt x="22012" y="1407"/>
                      <a:pt x="22016" y="1407"/>
                    </a:cubicBezTo>
                    <a:cubicBezTo>
                      <a:pt x="22012" y="1404"/>
                      <a:pt x="22008" y="1401"/>
                      <a:pt x="22004" y="1399"/>
                    </a:cubicBezTo>
                    <a:cubicBezTo>
                      <a:pt x="22008" y="1399"/>
                      <a:pt x="22012" y="1399"/>
                      <a:pt x="22016" y="1399"/>
                    </a:cubicBezTo>
                    <a:cubicBezTo>
                      <a:pt x="22012" y="1396"/>
                      <a:pt x="22008" y="1393"/>
                      <a:pt x="22004" y="1390"/>
                    </a:cubicBezTo>
                    <a:cubicBezTo>
                      <a:pt x="22008" y="1390"/>
                      <a:pt x="22012" y="1390"/>
                      <a:pt x="22016" y="1390"/>
                    </a:cubicBezTo>
                    <a:cubicBezTo>
                      <a:pt x="22012" y="1387"/>
                      <a:pt x="22008" y="1385"/>
                      <a:pt x="22004" y="1382"/>
                    </a:cubicBezTo>
                    <a:cubicBezTo>
                      <a:pt x="22008" y="1382"/>
                      <a:pt x="22012" y="1382"/>
                      <a:pt x="22016" y="1382"/>
                    </a:cubicBezTo>
                    <a:cubicBezTo>
                      <a:pt x="21957" y="1339"/>
                      <a:pt x="21899" y="1297"/>
                      <a:pt x="21841" y="1254"/>
                    </a:cubicBezTo>
                    <a:cubicBezTo>
                      <a:pt x="21826" y="1254"/>
                      <a:pt x="21811" y="1254"/>
                      <a:pt x="21796" y="1254"/>
                    </a:cubicBezTo>
                    <a:cubicBezTo>
                      <a:pt x="21793" y="1253"/>
                      <a:pt x="21791" y="1251"/>
                      <a:pt x="21788" y="1249"/>
                    </a:cubicBezTo>
                    <a:cubicBezTo>
                      <a:pt x="21792" y="1249"/>
                      <a:pt x="21795" y="1249"/>
                      <a:pt x="21799" y="1249"/>
                    </a:cubicBezTo>
                    <a:cubicBezTo>
                      <a:pt x="21795" y="1246"/>
                      <a:pt x="21792" y="1243"/>
                      <a:pt x="21788" y="1240"/>
                    </a:cubicBezTo>
                    <a:cubicBezTo>
                      <a:pt x="21792" y="1240"/>
                      <a:pt x="21795" y="1240"/>
                      <a:pt x="21799" y="1240"/>
                    </a:cubicBezTo>
                    <a:cubicBezTo>
                      <a:pt x="21795" y="1238"/>
                      <a:pt x="21792" y="1235"/>
                      <a:pt x="21788" y="1232"/>
                    </a:cubicBezTo>
                    <a:cubicBezTo>
                      <a:pt x="21792" y="1232"/>
                      <a:pt x="21795" y="1232"/>
                      <a:pt x="21799" y="1232"/>
                    </a:cubicBezTo>
                    <a:cubicBezTo>
                      <a:pt x="21795" y="1229"/>
                      <a:pt x="21792" y="1227"/>
                      <a:pt x="21788" y="1224"/>
                    </a:cubicBezTo>
                    <a:cubicBezTo>
                      <a:pt x="21792" y="1224"/>
                      <a:pt x="21795" y="1224"/>
                      <a:pt x="21799" y="1224"/>
                    </a:cubicBezTo>
                    <a:cubicBezTo>
                      <a:pt x="21759" y="1195"/>
                      <a:pt x="21720" y="1166"/>
                      <a:pt x="21681" y="1137"/>
                    </a:cubicBezTo>
                    <a:cubicBezTo>
                      <a:pt x="21737" y="1137"/>
                      <a:pt x="21793" y="1137"/>
                      <a:pt x="21849" y="1137"/>
                    </a:cubicBezTo>
                    <a:cubicBezTo>
                      <a:pt x="21850" y="1138"/>
                      <a:pt x="21852" y="1139"/>
                      <a:pt x="21853" y="1140"/>
                    </a:cubicBezTo>
                    <a:cubicBezTo>
                      <a:pt x="21849" y="1140"/>
                      <a:pt x="21846" y="1140"/>
                      <a:pt x="21842" y="1140"/>
                    </a:cubicBezTo>
                    <a:cubicBezTo>
                      <a:pt x="21845" y="1143"/>
                      <a:pt x="21850" y="1146"/>
                      <a:pt x="21853" y="1149"/>
                    </a:cubicBezTo>
                    <a:cubicBezTo>
                      <a:pt x="21849" y="1149"/>
                      <a:pt x="21846" y="1149"/>
                      <a:pt x="21842" y="1149"/>
                    </a:cubicBezTo>
                    <a:cubicBezTo>
                      <a:pt x="21845" y="1151"/>
                      <a:pt x="21850" y="1154"/>
                      <a:pt x="21853" y="1157"/>
                    </a:cubicBezTo>
                    <a:cubicBezTo>
                      <a:pt x="21849" y="1157"/>
                      <a:pt x="21846" y="1157"/>
                      <a:pt x="21842" y="1157"/>
                    </a:cubicBezTo>
                    <a:cubicBezTo>
                      <a:pt x="21845" y="1159"/>
                      <a:pt x="21850" y="1163"/>
                      <a:pt x="21853" y="1165"/>
                    </a:cubicBezTo>
                    <a:cubicBezTo>
                      <a:pt x="21849" y="1165"/>
                      <a:pt x="21846" y="1165"/>
                      <a:pt x="21842" y="1165"/>
                    </a:cubicBezTo>
                    <a:cubicBezTo>
                      <a:pt x="21967" y="1255"/>
                      <a:pt x="22095" y="1346"/>
                      <a:pt x="22226" y="1440"/>
                    </a:cubicBezTo>
                    <a:cubicBezTo>
                      <a:pt x="22718" y="1440"/>
                      <a:pt x="23211" y="1440"/>
                      <a:pt x="23703" y="1440"/>
                    </a:cubicBezTo>
                    <a:cubicBezTo>
                      <a:pt x="23699" y="1438"/>
                      <a:pt x="23694" y="1435"/>
                      <a:pt x="23690" y="1432"/>
                    </a:cubicBezTo>
                    <a:cubicBezTo>
                      <a:pt x="23694" y="1432"/>
                      <a:pt x="23699" y="1432"/>
                      <a:pt x="23703" y="1432"/>
                    </a:cubicBezTo>
                    <a:cubicBezTo>
                      <a:pt x="23699" y="1429"/>
                      <a:pt x="23694" y="1427"/>
                      <a:pt x="23690" y="1424"/>
                    </a:cubicBezTo>
                    <a:cubicBezTo>
                      <a:pt x="23694" y="1424"/>
                      <a:pt x="23699" y="1424"/>
                      <a:pt x="23703" y="1424"/>
                    </a:cubicBezTo>
                    <a:cubicBezTo>
                      <a:pt x="23699" y="1421"/>
                      <a:pt x="23694" y="1418"/>
                      <a:pt x="23690" y="1415"/>
                    </a:cubicBezTo>
                    <a:cubicBezTo>
                      <a:pt x="23694" y="1415"/>
                      <a:pt x="23699" y="1415"/>
                      <a:pt x="23703" y="1415"/>
                    </a:cubicBezTo>
                    <a:cubicBezTo>
                      <a:pt x="23699" y="1413"/>
                      <a:pt x="23694" y="1410"/>
                      <a:pt x="23690" y="1407"/>
                    </a:cubicBezTo>
                    <a:cubicBezTo>
                      <a:pt x="23694" y="1407"/>
                      <a:pt x="23699" y="1407"/>
                      <a:pt x="23703" y="1407"/>
                    </a:cubicBezTo>
                    <a:cubicBezTo>
                      <a:pt x="23699" y="1404"/>
                      <a:pt x="23694" y="1402"/>
                      <a:pt x="23690" y="1399"/>
                    </a:cubicBezTo>
                    <a:cubicBezTo>
                      <a:pt x="23694" y="1399"/>
                      <a:pt x="23699" y="1399"/>
                      <a:pt x="23703" y="1399"/>
                    </a:cubicBezTo>
                    <a:cubicBezTo>
                      <a:pt x="23699" y="1396"/>
                      <a:pt x="23694" y="1393"/>
                      <a:pt x="23690" y="1390"/>
                    </a:cubicBezTo>
                    <a:cubicBezTo>
                      <a:pt x="23694" y="1390"/>
                      <a:pt x="23699" y="1390"/>
                      <a:pt x="23703" y="1390"/>
                    </a:cubicBezTo>
                    <a:cubicBezTo>
                      <a:pt x="23699" y="1387"/>
                      <a:pt x="23694" y="1385"/>
                      <a:pt x="23690" y="1382"/>
                    </a:cubicBezTo>
                    <a:close/>
                    <a:moveTo>
                      <a:pt x="19769" y="1107"/>
                    </a:moveTo>
                    <a:cubicBezTo>
                      <a:pt x="19725" y="1107"/>
                      <a:pt x="19680" y="1107"/>
                      <a:pt x="19636" y="1107"/>
                    </a:cubicBezTo>
                    <a:cubicBezTo>
                      <a:pt x="19635" y="1106"/>
                      <a:pt x="19634" y="1105"/>
                      <a:pt x="19633" y="1104"/>
                    </a:cubicBezTo>
                    <a:cubicBezTo>
                      <a:pt x="19636" y="1104"/>
                      <a:pt x="19639" y="1104"/>
                      <a:pt x="19642" y="1104"/>
                    </a:cubicBezTo>
                    <a:cubicBezTo>
                      <a:pt x="19639" y="1101"/>
                      <a:pt x="19636" y="1098"/>
                      <a:pt x="19633" y="1095"/>
                    </a:cubicBezTo>
                    <a:cubicBezTo>
                      <a:pt x="19636" y="1095"/>
                      <a:pt x="19639" y="1095"/>
                      <a:pt x="19642" y="1095"/>
                    </a:cubicBezTo>
                    <a:cubicBezTo>
                      <a:pt x="19639" y="1092"/>
                      <a:pt x="19636" y="1090"/>
                      <a:pt x="19633" y="1087"/>
                    </a:cubicBezTo>
                    <a:cubicBezTo>
                      <a:pt x="19636" y="1087"/>
                      <a:pt x="19639" y="1087"/>
                      <a:pt x="19642" y="1087"/>
                    </a:cubicBezTo>
                    <a:cubicBezTo>
                      <a:pt x="19639" y="1084"/>
                      <a:pt x="19636" y="1081"/>
                      <a:pt x="19633" y="1079"/>
                    </a:cubicBezTo>
                    <a:cubicBezTo>
                      <a:pt x="19636" y="1079"/>
                      <a:pt x="19639" y="1079"/>
                      <a:pt x="19642" y="1079"/>
                    </a:cubicBezTo>
                    <a:cubicBezTo>
                      <a:pt x="19561" y="1004"/>
                      <a:pt x="19482" y="932"/>
                      <a:pt x="19404" y="861"/>
                    </a:cubicBezTo>
                    <a:cubicBezTo>
                      <a:pt x="19443" y="861"/>
                      <a:pt x="19483" y="861"/>
                      <a:pt x="19522" y="861"/>
                    </a:cubicBezTo>
                    <a:cubicBezTo>
                      <a:pt x="19525" y="863"/>
                      <a:pt x="19527" y="865"/>
                      <a:pt x="19529" y="867"/>
                    </a:cubicBezTo>
                    <a:cubicBezTo>
                      <a:pt x="19526" y="867"/>
                      <a:pt x="19523" y="867"/>
                      <a:pt x="19520" y="867"/>
                    </a:cubicBezTo>
                    <a:cubicBezTo>
                      <a:pt x="19523" y="869"/>
                      <a:pt x="19526" y="872"/>
                      <a:pt x="19529" y="875"/>
                    </a:cubicBezTo>
                    <a:cubicBezTo>
                      <a:pt x="19526" y="875"/>
                      <a:pt x="19523" y="875"/>
                      <a:pt x="19520" y="875"/>
                    </a:cubicBezTo>
                    <a:cubicBezTo>
                      <a:pt x="19523" y="878"/>
                      <a:pt x="19526" y="881"/>
                      <a:pt x="19529" y="883"/>
                    </a:cubicBezTo>
                    <a:cubicBezTo>
                      <a:pt x="19526" y="883"/>
                      <a:pt x="19523" y="883"/>
                      <a:pt x="19520" y="883"/>
                    </a:cubicBezTo>
                    <a:cubicBezTo>
                      <a:pt x="19600" y="956"/>
                      <a:pt x="19684" y="1031"/>
                      <a:pt x="19769" y="1107"/>
                    </a:cubicBezTo>
                    <a:close/>
                    <a:moveTo>
                      <a:pt x="18198" y="1107"/>
                    </a:moveTo>
                    <a:cubicBezTo>
                      <a:pt x="18152" y="1107"/>
                      <a:pt x="18106" y="1107"/>
                      <a:pt x="18060" y="1107"/>
                    </a:cubicBezTo>
                    <a:cubicBezTo>
                      <a:pt x="18059" y="1106"/>
                      <a:pt x="18058" y="1105"/>
                      <a:pt x="18057" y="1104"/>
                    </a:cubicBezTo>
                    <a:cubicBezTo>
                      <a:pt x="18060" y="1104"/>
                      <a:pt x="18062" y="1104"/>
                      <a:pt x="18065" y="1104"/>
                    </a:cubicBezTo>
                    <a:cubicBezTo>
                      <a:pt x="18062" y="1101"/>
                      <a:pt x="18060" y="1098"/>
                      <a:pt x="18057" y="1095"/>
                    </a:cubicBezTo>
                    <a:cubicBezTo>
                      <a:pt x="18060" y="1095"/>
                      <a:pt x="18062" y="1095"/>
                      <a:pt x="18065" y="1095"/>
                    </a:cubicBezTo>
                    <a:cubicBezTo>
                      <a:pt x="18062" y="1092"/>
                      <a:pt x="18060" y="1090"/>
                      <a:pt x="18057" y="1087"/>
                    </a:cubicBezTo>
                    <a:cubicBezTo>
                      <a:pt x="18060" y="1087"/>
                      <a:pt x="18062" y="1087"/>
                      <a:pt x="18065" y="1087"/>
                    </a:cubicBezTo>
                    <a:cubicBezTo>
                      <a:pt x="18062" y="1084"/>
                      <a:pt x="18060" y="1081"/>
                      <a:pt x="18057" y="1079"/>
                    </a:cubicBezTo>
                    <a:cubicBezTo>
                      <a:pt x="18060" y="1079"/>
                      <a:pt x="18062" y="1079"/>
                      <a:pt x="18065" y="1079"/>
                    </a:cubicBezTo>
                    <a:cubicBezTo>
                      <a:pt x="18000" y="1005"/>
                      <a:pt x="17937" y="932"/>
                      <a:pt x="17875" y="861"/>
                    </a:cubicBezTo>
                    <a:cubicBezTo>
                      <a:pt x="17917" y="861"/>
                      <a:pt x="17959" y="861"/>
                      <a:pt x="18001" y="861"/>
                    </a:cubicBezTo>
                    <a:cubicBezTo>
                      <a:pt x="18002" y="863"/>
                      <a:pt x="18004" y="865"/>
                      <a:pt x="18006" y="867"/>
                    </a:cubicBezTo>
                    <a:cubicBezTo>
                      <a:pt x="18003" y="867"/>
                      <a:pt x="18001" y="867"/>
                      <a:pt x="17998" y="867"/>
                    </a:cubicBezTo>
                    <a:cubicBezTo>
                      <a:pt x="18001" y="869"/>
                      <a:pt x="18003" y="872"/>
                      <a:pt x="18006" y="875"/>
                    </a:cubicBezTo>
                    <a:cubicBezTo>
                      <a:pt x="18003" y="875"/>
                      <a:pt x="18001" y="875"/>
                      <a:pt x="17998" y="875"/>
                    </a:cubicBezTo>
                    <a:cubicBezTo>
                      <a:pt x="18001" y="878"/>
                      <a:pt x="18003" y="881"/>
                      <a:pt x="18006" y="883"/>
                    </a:cubicBezTo>
                    <a:cubicBezTo>
                      <a:pt x="18003" y="883"/>
                      <a:pt x="18001" y="883"/>
                      <a:pt x="17998" y="883"/>
                    </a:cubicBezTo>
                    <a:cubicBezTo>
                      <a:pt x="18063" y="956"/>
                      <a:pt x="18130" y="1031"/>
                      <a:pt x="18198" y="1107"/>
                    </a:cubicBezTo>
                    <a:close/>
                    <a:moveTo>
                      <a:pt x="16627" y="1107"/>
                    </a:moveTo>
                    <a:cubicBezTo>
                      <a:pt x="16580" y="1107"/>
                      <a:pt x="16532" y="1107"/>
                      <a:pt x="16484" y="1107"/>
                    </a:cubicBezTo>
                    <a:cubicBezTo>
                      <a:pt x="16483" y="1106"/>
                      <a:pt x="16483" y="1105"/>
                      <a:pt x="16482" y="1104"/>
                    </a:cubicBezTo>
                    <a:cubicBezTo>
                      <a:pt x="16484" y="1104"/>
                      <a:pt x="16486" y="1104"/>
                      <a:pt x="16487" y="1104"/>
                    </a:cubicBezTo>
                    <a:cubicBezTo>
                      <a:pt x="16486" y="1101"/>
                      <a:pt x="16484" y="1098"/>
                      <a:pt x="16482" y="1095"/>
                    </a:cubicBezTo>
                    <a:cubicBezTo>
                      <a:pt x="16484" y="1095"/>
                      <a:pt x="16486" y="1095"/>
                      <a:pt x="16487" y="1095"/>
                    </a:cubicBezTo>
                    <a:cubicBezTo>
                      <a:pt x="16486" y="1092"/>
                      <a:pt x="16484" y="1090"/>
                      <a:pt x="16482" y="1087"/>
                    </a:cubicBezTo>
                    <a:cubicBezTo>
                      <a:pt x="16484" y="1087"/>
                      <a:pt x="16486" y="1087"/>
                      <a:pt x="16487" y="1087"/>
                    </a:cubicBezTo>
                    <a:cubicBezTo>
                      <a:pt x="16486" y="1084"/>
                      <a:pt x="16484" y="1081"/>
                      <a:pt x="16482" y="1079"/>
                    </a:cubicBezTo>
                    <a:cubicBezTo>
                      <a:pt x="16484" y="1079"/>
                      <a:pt x="16486" y="1079"/>
                      <a:pt x="16487" y="1079"/>
                    </a:cubicBezTo>
                    <a:cubicBezTo>
                      <a:pt x="16439" y="1005"/>
                      <a:pt x="16392" y="932"/>
                      <a:pt x="16346" y="861"/>
                    </a:cubicBezTo>
                    <a:cubicBezTo>
                      <a:pt x="16390" y="861"/>
                      <a:pt x="16434" y="861"/>
                      <a:pt x="16479" y="861"/>
                    </a:cubicBezTo>
                    <a:cubicBezTo>
                      <a:pt x="16480" y="863"/>
                      <a:pt x="16482" y="865"/>
                      <a:pt x="16483" y="867"/>
                    </a:cubicBezTo>
                    <a:cubicBezTo>
                      <a:pt x="16481" y="867"/>
                      <a:pt x="16479" y="867"/>
                      <a:pt x="16477" y="867"/>
                    </a:cubicBezTo>
                    <a:cubicBezTo>
                      <a:pt x="16479" y="869"/>
                      <a:pt x="16481" y="872"/>
                      <a:pt x="16483" y="875"/>
                    </a:cubicBezTo>
                    <a:cubicBezTo>
                      <a:pt x="16481" y="875"/>
                      <a:pt x="16479" y="875"/>
                      <a:pt x="16477" y="875"/>
                    </a:cubicBezTo>
                    <a:cubicBezTo>
                      <a:pt x="16479" y="878"/>
                      <a:pt x="16481" y="881"/>
                      <a:pt x="16483" y="883"/>
                    </a:cubicBezTo>
                    <a:cubicBezTo>
                      <a:pt x="16481" y="883"/>
                      <a:pt x="16479" y="883"/>
                      <a:pt x="16477" y="883"/>
                    </a:cubicBezTo>
                    <a:cubicBezTo>
                      <a:pt x="16526" y="956"/>
                      <a:pt x="16576" y="1031"/>
                      <a:pt x="16627" y="1107"/>
                    </a:cubicBezTo>
                    <a:close/>
                    <a:moveTo>
                      <a:pt x="5667" y="883"/>
                    </a:moveTo>
                    <a:cubicBezTo>
                      <a:pt x="5669" y="881"/>
                      <a:pt x="5672" y="878"/>
                      <a:pt x="5674" y="875"/>
                    </a:cubicBezTo>
                    <a:cubicBezTo>
                      <a:pt x="5671" y="875"/>
                      <a:pt x="5669" y="875"/>
                      <a:pt x="5667" y="875"/>
                    </a:cubicBezTo>
                    <a:cubicBezTo>
                      <a:pt x="5669" y="872"/>
                      <a:pt x="5672" y="869"/>
                      <a:pt x="5674" y="867"/>
                    </a:cubicBezTo>
                    <a:cubicBezTo>
                      <a:pt x="5671" y="867"/>
                      <a:pt x="5669" y="867"/>
                      <a:pt x="5667" y="867"/>
                    </a:cubicBezTo>
                    <a:cubicBezTo>
                      <a:pt x="5668" y="865"/>
                      <a:pt x="5670" y="863"/>
                      <a:pt x="5672" y="861"/>
                    </a:cubicBezTo>
                    <a:cubicBezTo>
                      <a:pt x="5714" y="861"/>
                      <a:pt x="5756" y="861"/>
                      <a:pt x="5797" y="861"/>
                    </a:cubicBezTo>
                    <a:cubicBezTo>
                      <a:pt x="5735" y="932"/>
                      <a:pt x="5672" y="1004"/>
                      <a:pt x="5607" y="1079"/>
                    </a:cubicBezTo>
                    <a:cubicBezTo>
                      <a:pt x="5609" y="1079"/>
                      <a:pt x="5612" y="1079"/>
                      <a:pt x="5614" y="1079"/>
                    </a:cubicBezTo>
                    <a:cubicBezTo>
                      <a:pt x="5612" y="1081"/>
                      <a:pt x="5609" y="1084"/>
                      <a:pt x="5607" y="1087"/>
                    </a:cubicBezTo>
                    <a:cubicBezTo>
                      <a:pt x="5609" y="1087"/>
                      <a:pt x="5612" y="1087"/>
                      <a:pt x="5614" y="1087"/>
                    </a:cubicBezTo>
                    <a:cubicBezTo>
                      <a:pt x="5612" y="1090"/>
                      <a:pt x="5609" y="1092"/>
                      <a:pt x="5607" y="1095"/>
                    </a:cubicBezTo>
                    <a:cubicBezTo>
                      <a:pt x="5609" y="1095"/>
                      <a:pt x="5612" y="1095"/>
                      <a:pt x="5614" y="1095"/>
                    </a:cubicBezTo>
                    <a:cubicBezTo>
                      <a:pt x="5612" y="1098"/>
                      <a:pt x="5609" y="1101"/>
                      <a:pt x="5607" y="1104"/>
                    </a:cubicBezTo>
                    <a:cubicBezTo>
                      <a:pt x="5609" y="1104"/>
                      <a:pt x="5612" y="1104"/>
                      <a:pt x="5614" y="1104"/>
                    </a:cubicBezTo>
                    <a:cubicBezTo>
                      <a:pt x="5613" y="1105"/>
                      <a:pt x="5612" y="1106"/>
                      <a:pt x="5611" y="1107"/>
                    </a:cubicBezTo>
                    <a:cubicBezTo>
                      <a:pt x="5565" y="1107"/>
                      <a:pt x="5519" y="1107"/>
                      <a:pt x="5473" y="1107"/>
                    </a:cubicBezTo>
                    <a:cubicBezTo>
                      <a:pt x="5541" y="1031"/>
                      <a:pt x="5609" y="956"/>
                      <a:pt x="5674" y="883"/>
                    </a:cubicBezTo>
                    <a:cubicBezTo>
                      <a:pt x="5671" y="883"/>
                      <a:pt x="5669" y="883"/>
                      <a:pt x="5667" y="883"/>
                    </a:cubicBezTo>
                    <a:close/>
                    <a:moveTo>
                      <a:pt x="4157" y="883"/>
                    </a:moveTo>
                    <a:cubicBezTo>
                      <a:pt x="4160" y="881"/>
                      <a:pt x="4163" y="878"/>
                      <a:pt x="4166" y="875"/>
                    </a:cubicBezTo>
                    <a:cubicBezTo>
                      <a:pt x="4163" y="875"/>
                      <a:pt x="4160" y="875"/>
                      <a:pt x="4157" y="875"/>
                    </a:cubicBezTo>
                    <a:cubicBezTo>
                      <a:pt x="4160" y="872"/>
                      <a:pt x="4163" y="869"/>
                      <a:pt x="4166" y="867"/>
                    </a:cubicBezTo>
                    <a:cubicBezTo>
                      <a:pt x="4163" y="867"/>
                      <a:pt x="4160" y="867"/>
                      <a:pt x="4157" y="867"/>
                    </a:cubicBezTo>
                    <a:cubicBezTo>
                      <a:pt x="4159" y="865"/>
                      <a:pt x="4161" y="863"/>
                      <a:pt x="4163" y="861"/>
                    </a:cubicBezTo>
                    <a:cubicBezTo>
                      <a:pt x="4198" y="861"/>
                      <a:pt x="4233" y="861"/>
                      <a:pt x="4268" y="861"/>
                    </a:cubicBezTo>
                    <a:cubicBezTo>
                      <a:pt x="4190" y="932"/>
                      <a:pt x="4111" y="1005"/>
                      <a:pt x="4029" y="1079"/>
                    </a:cubicBezTo>
                    <a:cubicBezTo>
                      <a:pt x="4032" y="1079"/>
                      <a:pt x="4035" y="1079"/>
                      <a:pt x="4038" y="1079"/>
                    </a:cubicBezTo>
                    <a:cubicBezTo>
                      <a:pt x="4035" y="1081"/>
                      <a:pt x="4032" y="1084"/>
                      <a:pt x="4029" y="1087"/>
                    </a:cubicBezTo>
                    <a:cubicBezTo>
                      <a:pt x="4032" y="1087"/>
                      <a:pt x="4035" y="1087"/>
                      <a:pt x="4038" y="1087"/>
                    </a:cubicBezTo>
                    <a:cubicBezTo>
                      <a:pt x="4035" y="1090"/>
                      <a:pt x="4032" y="1092"/>
                      <a:pt x="4029" y="1095"/>
                    </a:cubicBezTo>
                    <a:cubicBezTo>
                      <a:pt x="4032" y="1095"/>
                      <a:pt x="4035" y="1095"/>
                      <a:pt x="4038" y="1095"/>
                    </a:cubicBezTo>
                    <a:cubicBezTo>
                      <a:pt x="4035" y="1098"/>
                      <a:pt x="4032" y="1101"/>
                      <a:pt x="4029" y="1104"/>
                    </a:cubicBezTo>
                    <a:cubicBezTo>
                      <a:pt x="4032" y="1104"/>
                      <a:pt x="4035" y="1104"/>
                      <a:pt x="4038" y="1104"/>
                    </a:cubicBezTo>
                    <a:cubicBezTo>
                      <a:pt x="4037" y="1105"/>
                      <a:pt x="4036" y="1106"/>
                      <a:pt x="4035" y="1107"/>
                    </a:cubicBezTo>
                    <a:cubicBezTo>
                      <a:pt x="3996" y="1107"/>
                      <a:pt x="3956" y="1107"/>
                      <a:pt x="3917" y="1107"/>
                    </a:cubicBezTo>
                    <a:cubicBezTo>
                      <a:pt x="4002" y="1031"/>
                      <a:pt x="4085" y="956"/>
                      <a:pt x="4166" y="883"/>
                    </a:cubicBezTo>
                    <a:cubicBezTo>
                      <a:pt x="4163" y="883"/>
                      <a:pt x="4160" y="883"/>
                      <a:pt x="4157" y="883"/>
                    </a:cubicBezTo>
                    <a:close/>
                    <a:moveTo>
                      <a:pt x="3668" y="626"/>
                    </a:moveTo>
                    <a:cubicBezTo>
                      <a:pt x="3671" y="624"/>
                      <a:pt x="3675" y="621"/>
                      <a:pt x="3678" y="618"/>
                    </a:cubicBezTo>
                    <a:cubicBezTo>
                      <a:pt x="3675" y="618"/>
                      <a:pt x="3672" y="618"/>
                      <a:pt x="3668" y="618"/>
                    </a:cubicBezTo>
                    <a:cubicBezTo>
                      <a:pt x="3671" y="615"/>
                      <a:pt x="3675" y="613"/>
                      <a:pt x="3678" y="610"/>
                    </a:cubicBezTo>
                    <a:cubicBezTo>
                      <a:pt x="3675" y="610"/>
                      <a:pt x="3672" y="610"/>
                      <a:pt x="3668" y="610"/>
                    </a:cubicBezTo>
                    <a:cubicBezTo>
                      <a:pt x="3671" y="608"/>
                      <a:pt x="3673" y="606"/>
                      <a:pt x="3676" y="604"/>
                    </a:cubicBezTo>
                    <a:cubicBezTo>
                      <a:pt x="3719" y="604"/>
                      <a:pt x="3763" y="604"/>
                      <a:pt x="3806" y="604"/>
                    </a:cubicBezTo>
                    <a:cubicBezTo>
                      <a:pt x="3727" y="669"/>
                      <a:pt x="3648" y="735"/>
                      <a:pt x="3566" y="803"/>
                    </a:cubicBezTo>
                    <a:cubicBezTo>
                      <a:pt x="3569" y="803"/>
                      <a:pt x="3572" y="803"/>
                      <a:pt x="3576" y="803"/>
                    </a:cubicBezTo>
                    <a:cubicBezTo>
                      <a:pt x="3572" y="805"/>
                      <a:pt x="3569" y="808"/>
                      <a:pt x="3566" y="811"/>
                    </a:cubicBezTo>
                    <a:cubicBezTo>
                      <a:pt x="3569" y="811"/>
                      <a:pt x="3572" y="811"/>
                      <a:pt x="3576" y="811"/>
                    </a:cubicBezTo>
                    <a:cubicBezTo>
                      <a:pt x="3572" y="814"/>
                      <a:pt x="3569" y="816"/>
                      <a:pt x="3566" y="819"/>
                    </a:cubicBezTo>
                    <a:cubicBezTo>
                      <a:pt x="3569" y="819"/>
                      <a:pt x="3572" y="819"/>
                      <a:pt x="3576" y="819"/>
                    </a:cubicBezTo>
                    <a:cubicBezTo>
                      <a:pt x="3573" y="821"/>
                      <a:pt x="3571" y="823"/>
                      <a:pt x="3569" y="825"/>
                    </a:cubicBezTo>
                    <a:cubicBezTo>
                      <a:pt x="3523" y="825"/>
                      <a:pt x="3478" y="825"/>
                      <a:pt x="3433" y="825"/>
                    </a:cubicBezTo>
                    <a:cubicBezTo>
                      <a:pt x="3516" y="758"/>
                      <a:pt x="3599" y="691"/>
                      <a:pt x="3678" y="626"/>
                    </a:cubicBezTo>
                    <a:cubicBezTo>
                      <a:pt x="3675" y="626"/>
                      <a:pt x="3672" y="626"/>
                      <a:pt x="3668" y="626"/>
                    </a:cubicBezTo>
                    <a:close/>
                    <a:moveTo>
                      <a:pt x="3666" y="386"/>
                    </a:moveTo>
                    <a:cubicBezTo>
                      <a:pt x="3670" y="383"/>
                      <a:pt x="3674" y="380"/>
                      <a:pt x="3677" y="378"/>
                    </a:cubicBezTo>
                    <a:cubicBezTo>
                      <a:pt x="3674" y="378"/>
                      <a:pt x="3670" y="378"/>
                      <a:pt x="3666" y="378"/>
                    </a:cubicBezTo>
                    <a:cubicBezTo>
                      <a:pt x="3670" y="375"/>
                      <a:pt x="3674" y="372"/>
                      <a:pt x="3677" y="369"/>
                    </a:cubicBezTo>
                    <a:cubicBezTo>
                      <a:pt x="3674" y="369"/>
                      <a:pt x="3670" y="369"/>
                      <a:pt x="3666" y="369"/>
                    </a:cubicBezTo>
                    <a:cubicBezTo>
                      <a:pt x="3669" y="367"/>
                      <a:pt x="3672" y="365"/>
                      <a:pt x="3674" y="363"/>
                    </a:cubicBezTo>
                    <a:cubicBezTo>
                      <a:pt x="3708" y="363"/>
                      <a:pt x="3742" y="363"/>
                      <a:pt x="3776" y="363"/>
                    </a:cubicBezTo>
                    <a:cubicBezTo>
                      <a:pt x="3701" y="423"/>
                      <a:pt x="3625" y="483"/>
                      <a:pt x="3547" y="545"/>
                    </a:cubicBezTo>
                    <a:cubicBezTo>
                      <a:pt x="3550" y="545"/>
                      <a:pt x="3554" y="545"/>
                      <a:pt x="3557" y="545"/>
                    </a:cubicBezTo>
                    <a:cubicBezTo>
                      <a:pt x="3554" y="548"/>
                      <a:pt x="3550" y="551"/>
                      <a:pt x="3547" y="554"/>
                    </a:cubicBezTo>
                    <a:cubicBezTo>
                      <a:pt x="3550" y="554"/>
                      <a:pt x="3554" y="554"/>
                      <a:pt x="3557" y="554"/>
                    </a:cubicBezTo>
                    <a:cubicBezTo>
                      <a:pt x="3554" y="556"/>
                      <a:pt x="3550" y="559"/>
                      <a:pt x="3547" y="562"/>
                    </a:cubicBezTo>
                    <a:cubicBezTo>
                      <a:pt x="3550" y="562"/>
                      <a:pt x="3554" y="562"/>
                      <a:pt x="3557" y="562"/>
                    </a:cubicBezTo>
                    <a:cubicBezTo>
                      <a:pt x="3555" y="564"/>
                      <a:pt x="3552" y="566"/>
                      <a:pt x="3549" y="568"/>
                    </a:cubicBezTo>
                    <a:cubicBezTo>
                      <a:pt x="3514" y="568"/>
                      <a:pt x="3479" y="568"/>
                      <a:pt x="3444" y="568"/>
                    </a:cubicBezTo>
                    <a:cubicBezTo>
                      <a:pt x="3523" y="506"/>
                      <a:pt x="3601" y="445"/>
                      <a:pt x="3677" y="386"/>
                    </a:cubicBezTo>
                    <a:cubicBezTo>
                      <a:pt x="3674" y="386"/>
                      <a:pt x="3670" y="386"/>
                      <a:pt x="3666" y="386"/>
                    </a:cubicBezTo>
                    <a:close/>
                    <a:moveTo>
                      <a:pt x="11561" y="304"/>
                    </a:moveTo>
                    <a:cubicBezTo>
                      <a:pt x="11561" y="307"/>
                      <a:pt x="11561" y="310"/>
                      <a:pt x="11560" y="313"/>
                    </a:cubicBezTo>
                    <a:cubicBezTo>
                      <a:pt x="11561" y="313"/>
                      <a:pt x="11561" y="313"/>
                      <a:pt x="11561" y="313"/>
                    </a:cubicBezTo>
                    <a:cubicBezTo>
                      <a:pt x="11561" y="316"/>
                      <a:pt x="11561" y="318"/>
                      <a:pt x="11560" y="321"/>
                    </a:cubicBezTo>
                    <a:cubicBezTo>
                      <a:pt x="11561" y="321"/>
                      <a:pt x="11561" y="321"/>
                      <a:pt x="11561" y="321"/>
                    </a:cubicBezTo>
                    <a:cubicBezTo>
                      <a:pt x="11561" y="323"/>
                      <a:pt x="11561" y="325"/>
                      <a:pt x="11561" y="327"/>
                    </a:cubicBezTo>
                    <a:cubicBezTo>
                      <a:pt x="11514" y="327"/>
                      <a:pt x="11467" y="327"/>
                      <a:pt x="11420" y="327"/>
                    </a:cubicBezTo>
                    <a:cubicBezTo>
                      <a:pt x="11424" y="271"/>
                      <a:pt x="11427" y="215"/>
                      <a:pt x="11431" y="161"/>
                    </a:cubicBezTo>
                    <a:cubicBezTo>
                      <a:pt x="11431" y="161"/>
                      <a:pt x="11431" y="161"/>
                      <a:pt x="11431" y="161"/>
                    </a:cubicBezTo>
                    <a:cubicBezTo>
                      <a:pt x="11431" y="158"/>
                      <a:pt x="11431" y="155"/>
                      <a:pt x="11431" y="153"/>
                    </a:cubicBezTo>
                    <a:cubicBezTo>
                      <a:pt x="11431" y="153"/>
                      <a:pt x="11431" y="153"/>
                      <a:pt x="11431" y="153"/>
                    </a:cubicBezTo>
                    <a:cubicBezTo>
                      <a:pt x="11431" y="150"/>
                      <a:pt x="11431" y="147"/>
                      <a:pt x="11431" y="144"/>
                    </a:cubicBezTo>
                    <a:cubicBezTo>
                      <a:pt x="11431" y="144"/>
                      <a:pt x="11431" y="144"/>
                      <a:pt x="11431" y="144"/>
                    </a:cubicBezTo>
                    <a:cubicBezTo>
                      <a:pt x="11431" y="143"/>
                      <a:pt x="11431" y="141"/>
                      <a:pt x="11431" y="140"/>
                    </a:cubicBezTo>
                    <a:cubicBezTo>
                      <a:pt x="11477" y="140"/>
                      <a:pt x="11522" y="140"/>
                      <a:pt x="11568" y="140"/>
                    </a:cubicBezTo>
                    <a:cubicBezTo>
                      <a:pt x="11565" y="194"/>
                      <a:pt x="11563" y="249"/>
                      <a:pt x="11560" y="304"/>
                    </a:cubicBezTo>
                    <a:lnTo>
                      <a:pt x="11561" y="304"/>
                    </a:lnTo>
                    <a:close/>
                    <a:moveTo>
                      <a:pt x="20765" y="386"/>
                    </a:moveTo>
                    <a:cubicBezTo>
                      <a:pt x="20761" y="386"/>
                      <a:pt x="20757" y="386"/>
                      <a:pt x="20753" y="386"/>
                    </a:cubicBezTo>
                    <a:cubicBezTo>
                      <a:pt x="20836" y="445"/>
                      <a:pt x="20921" y="506"/>
                      <a:pt x="21007" y="568"/>
                    </a:cubicBezTo>
                    <a:cubicBezTo>
                      <a:pt x="20974" y="568"/>
                      <a:pt x="20940" y="568"/>
                      <a:pt x="20906" y="568"/>
                    </a:cubicBezTo>
                    <a:cubicBezTo>
                      <a:pt x="20903" y="566"/>
                      <a:pt x="20900" y="564"/>
                      <a:pt x="20897" y="562"/>
                    </a:cubicBezTo>
                    <a:cubicBezTo>
                      <a:pt x="20901" y="562"/>
                      <a:pt x="20905" y="562"/>
                      <a:pt x="20909" y="562"/>
                    </a:cubicBezTo>
                    <a:cubicBezTo>
                      <a:pt x="20905" y="559"/>
                      <a:pt x="20901" y="556"/>
                      <a:pt x="20897" y="554"/>
                    </a:cubicBezTo>
                    <a:cubicBezTo>
                      <a:pt x="20901" y="554"/>
                      <a:pt x="20905" y="554"/>
                      <a:pt x="20909" y="554"/>
                    </a:cubicBezTo>
                    <a:cubicBezTo>
                      <a:pt x="20905" y="551"/>
                      <a:pt x="20901" y="548"/>
                      <a:pt x="20897" y="545"/>
                    </a:cubicBezTo>
                    <a:cubicBezTo>
                      <a:pt x="20901" y="545"/>
                      <a:pt x="20905" y="545"/>
                      <a:pt x="20909" y="545"/>
                    </a:cubicBezTo>
                    <a:cubicBezTo>
                      <a:pt x="20824" y="483"/>
                      <a:pt x="20741" y="423"/>
                      <a:pt x="20659" y="363"/>
                    </a:cubicBezTo>
                    <a:cubicBezTo>
                      <a:pt x="20691" y="363"/>
                      <a:pt x="20724" y="363"/>
                      <a:pt x="20756" y="363"/>
                    </a:cubicBezTo>
                    <a:cubicBezTo>
                      <a:pt x="20759" y="365"/>
                      <a:pt x="20762" y="367"/>
                      <a:pt x="20765" y="369"/>
                    </a:cubicBezTo>
                    <a:cubicBezTo>
                      <a:pt x="20761" y="369"/>
                      <a:pt x="20757" y="369"/>
                      <a:pt x="20753" y="369"/>
                    </a:cubicBezTo>
                    <a:cubicBezTo>
                      <a:pt x="20757" y="372"/>
                      <a:pt x="20761" y="375"/>
                      <a:pt x="20765" y="378"/>
                    </a:cubicBezTo>
                    <a:cubicBezTo>
                      <a:pt x="20761" y="378"/>
                      <a:pt x="20757" y="378"/>
                      <a:pt x="20753" y="378"/>
                    </a:cubicBezTo>
                    <a:cubicBezTo>
                      <a:pt x="20757" y="380"/>
                      <a:pt x="20761" y="383"/>
                      <a:pt x="20765" y="386"/>
                    </a:cubicBezTo>
                    <a:close/>
                    <a:moveTo>
                      <a:pt x="19967" y="626"/>
                    </a:moveTo>
                    <a:cubicBezTo>
                      <a:pt x="19963" y="626"/>
                      <a:pt x="19960" y="626"/>
                      <a:pt x="19956" y="626"/>
                    </a:cubicBezTo>
                    <a:cubicBezTo>
                      <a:pt x="20036" y="691"/>
                      <a:pt x="20117" y="758"/>
                      <a:pt x="20200" y="825"/>
                    </a:cubicBezTo>
                    <a:cubicBezTo>
                      <a:pt x="20162" y="825"/>
                      <a:pt x="20124" y="825"/>
                      <a:pt x="20086" y="825"/>
                    </a:cubicBezTo>
                    <a:cubicBezTo>
                      <a:pt x="20084" y="823"/>
                      <a:pt x="20082" y="821"/>
                      <a:pt x="20079" y="819"/>
                    </a:cubicBezTo>
                    <a:cubicBezTo>
                      <a:pt x="20083" y="819"/>
                      <a:pt x="20086" y="819"/>
                      <a:pt x="20090" y="819"/>
                    </a:cubicBezTo>
                    <a:cubicBezTo>
                      <a:pt x="20086" y="816"/>
                      <a:pt x="20083" y="814"/>
                      <a:pt x="20079" y="811"/>
                    </a:cubicBezTo>
                    <a:cubicBezTo>
                      <a:pt x="20083" y="811"/>
                      <a:pt x="20086" y="811"/>
                      <a:pt x="20090" y="811"/>
                    </a:cubicBezTo>
                    <a:cubicBezTo>
                      <a:pt x="20086" y="808"/>
                      <a:pt x="20083" y="805"/>
                      <a:pt x="20079" y="803"/>
                    </a:cubicBezTo>
                    <a:cubicBezTo>
                      <a:pt x="20083" y="803"/>
                      <a:pt x="20086" y="803"/>
                      <a:pt x="20090" y="803"/>
                    </a:cubicBezTo>
                    <a:cubicBezTo>
                      <a:pt x="20008" y="735"/>
                      <a:pt x="19929" y="669"/>
                      <a:pt x="19850" y="604"/>
                    </a:cubicBezTo>
                    <a:cubicBezTo>
                      <a:pt x="19886" y="604"/>
                      <a:pt x="19923" y="604"/>
                      <a:pt x="19959" y="604"/>
                    </a:cubicBezTo>
                    <a:cubicBezTo>
                      <a:pt x="19961" y="606"/>
                      <a:pt x="19964" y="608"/>
                      <a:pt x="19967" y="610"/>
                    </a:cubicBezTo>
                    <a:cubicBezTo>
                      <a:pt x="19963" y="610"/>
                      <a:pt x="19960" y="610"/>
                      <a:pt x="19956" y="610"/>
                    </a:cubicBezTo>
                    <a:cubicBezTo>
                      <a:pt x="19960" y="613"/>
                      <a:pt x="19963" y="615"/>
                      <a:pt x="19967" y="618"/>
                    </a:cubicBezTo>
                    <a:cubicBezTo>
                      <a:pt x="19963" y="618"/>
                      <a:pt x="19960" y="618"/>
                      <a:pt x="19956" y="618"/>
                    </a:cubicBezTo>
                    <a:cubicBezTo>
                      <a:pt x="19960" y="621"/>
                      <a:pt x="19963" y="624"/>
                      <a:pt x="19967" y="626"/>
                    </a:cubicBezTo>
                    <a:close/>
                    <a:moveTo>
                      <a:pt x="7929" y="554"/>
                    </a:moveTo>
                    <a:cubicBezTo>
                      <a:pt x="7928" y="556"/>
                      <a:pt x="7926" y="559"/>
                      <a:pt x="7924" y="562"/>
                    </a:cubicBezTo>
                    <a:cubicBezTo>
                      <a:pt x="7926" y="562"/>
                      <a:pt x="7928" y="562"/>
                      <a:pt x="7929" y="562"/>
                    </a:cubicBezTo>
                    <a:cubicBezTo>
                      <a:pt x="7928" y="564"/>
                      <a:pt x="7927" y="566"/>
                      <a:pt x="7926" y="568"/>
                    </a:cubicBezTo>
                    <a:cubicBezTo>
                      <a:pt x="7883" y="568"/>
                      <a:pt x="7840" y="568"/>
                      <a:pt x="7798" y="568"/>
                    </a:cubicBezTo>
                    <a:cubicBezTo>
                      <a:pt x="7836" y="506"/>
                      <a:pt x="7874" y="445"/>
                      <a:pt x="7910" y="386"/>
                    </a:cubicBezTo>
                    <a:cubicBezTo>
                      <a:pt x="7909" y="386"/>
                      <a:pt x="7907" y="386"/>
                      <a:pt x="7905" y="386"/>
                    </a:cubicBezTo>
                    <a:cubicBezTo>
                      <a:pt x="7907" y="383"/>
                      <a:pt x="7909" y="380"/>
                      <a:pt x="7910" y="378"/>
                    </a:cubicBezTo>
                    <a:cubicBezTo>
                      <a:pt x="7909" y="378"/>
                      <a:pt x="7907" y="378"/>
                      <a:pt x="7905" y="378"/>
                    </a:cubicBezTo>
                    <a:cubicBezTo>
                      <a:pt x="7907" y="375"/>
                      <a:pt x="7909" y="372"/>
                      <a:pt x="7910" y="369"/>
                    </a:cubicBezTo>
                    <a:cubicBezTo>
                      <a:pt x="7909" y="369"/>
                      <a:pt x="7907" y="369"/>
                      <a:pt x="7905" y="369"/>
                    </a:cubicBezTo>
                    <a:cubicBezTo>
                      <a:pt x="7906" y="367"/>
                      <a:pt x="7908" y="365"/>
                      <a:pt x="7909" y="363"/>
                    </a:cubicBezTo>
                    <a:cubicBezTo>
                      <a:pt x="7950" y="363"/>
                      <a:pt x="7992" y="363"/>
                      <a:pt x="8033" y="363"/>
                    </a:cubicBezTo>
                    <a:cubicBezTo>
                      <a:pt x="7997" y="423"/>
                      <a:pt x="7961" y="483"/>
                      <a:pt x="7924" y="545"/>
                    </a:cubicBezTo>
                    <a:cubicBezTo>
                      <a:pt x="7926" y="545"/>
                      <a:pt x="7928" y="545"/>
                      <a:pt x="7929" y="545"/>
                    </a:cubicBezTo>
                    <a:cubicBezTo>
                      <a:pt x="7928" y="548"/>
                      <a:pt x="7926" y="551"/>
                      <a:pt x="7924" y="554"/>
                    </a:cubicBezTo>
                    <a:cubicBezTo>
                      <a:pt x="7926" y="554"/>
                      <a:pt x="7928" y="554"/>
                      <a:pt x="7929" y="554"/>
                    </a:cubicBezTo>
                    <a:close/>
                    <a:moveTo>
                      <a:pt x="6472" y="554"/>
                    </a:moveTo>
                    <a:cubicBezTo>
                      <a:pt x="6470" y="556"/>
                      <a:pt x="6468" y="559"/>
                      <a:pt x="6465" y="562"/>
                    </a:cubicBezTo>
                    <a:cubicBezTo>
                      <a:pt x="6467" y="562"/>
                      <a:pt x="6470" y="562"/>
                      <a:pt x="6472" y="562"/>
                    </a:cubicBezTo>
                    <a:cubicBezTo>
                      <a:pt x="6470" y="564"/>
                      <a:pt x="6469" y="566"/>
                      <a:pt x="6467" y="568"/>
                    </a:cubicBezTo>
                    <a:cubicBezTo>
                      <a:pt x="6427" y="568"/>
                      <a:pt x="6387" y="568"/>
                      <a:pt x="6346" y="568"/>
                    </a:cubicBezTo>
                    <a:cubicBezTo>
                      <a:pt x="6398" y="506"/>
                      <a:pt x="6450" y="445"/>
                      <a:pt x="6499" y="386"/>
                    </a:cubicBezTo>
                    <a:cubicBezTo>
                      <a:pt x="6497" y="386"/>
                      <a:pt x="6495" y="386"/>
                      <a:pt x="6492" y="386"/>
                    </a:cubicBezTo>
                    <a:cubicBezTo>
                      <a:pt x="6495" y="383"/>
                      <a:pt x="6497" y="380"/>
                      <a:pt x="6499" y="378"/>
                    </a:cubicBezTo>
                    <a:cubicBezTo>
                      <a:pt x="6497" y="378"/>
                      <a:pt x="6495" y="378"/>
                      <a:pt x="6492" y="378"/>
                    </a:cubicBezTo>
                    <a:cubicBezTo>
                      <a:pt x="6495" y="375"/>
                      <a:pt x="6497" y="372"/>
                      <a:pt x="6499" y="369"/>
                    </a:cubicBezTo>
                    <a:cubicBezTo>
                      <a:pt x="6497" y="369"/>
                      <a:pt x="6495" y="369"/>
                      <a:pt x="6492" y="369"/>
                    </a:cubicBezTo>
                    <a:cubicBezTo>
                      <a:pt x="6494" y="367"/>
                      <a:pt x="6496" y="365"/>
                      <a:pt x="6498" y="363"/>
                    </a:cubicBezTo>
                    <a:cubicBezTo>
                      <a:pt x="6536" y="363"/>
                      <a:pt x="6575" y="363"/>
                      <a:pt x="6614" y="363"/>
                    </a:cubicBezTo>
                    <a:cubicBezTo>
                      <a:pt x="6565" y="423"/>
                      <a:pt x="6516" y="483"/>
                      <a:pt x="6465" y="545"/>
                    </a:cubicBezTo>
                    <a:cubicBezTo>
                      <a:pt x="6467" y="545"/>
                      <a:pt x="6470" y="545"/>
                      <a:pt x="6472" y="545"/>
                    </a:cubicBezTo>
                    <a:cubicBezTo>
                      <a:pt x="6470" y="548"/>
                      <a:pt x="6468" y="551"/>
                      <a:pt x="6465" y="554"/>
                    </a:cubicBezTo>
                    <a:cubicBezTo>
                      <a:pt x="6467" y="554"/>
                      <a:pt x="6470" y="554"/>
                      <a:pt x="6472" y="554"/>
                    </a:cubicBezTo>
                    <a:close/>
                    <a:moveTo>
                      <a:pt x="5015" y="554"/>
                    </a:moveTo>
                    <a:cubicBezTo>
                      <a:pt x="5012" y="556"/>
                      <a:pt x="5009" y="559"/>
                      <a:pt x="5006" y="562"/>
                    </a:cubicBezTo>
                    <a:cubicBezTo>
                      <a:pt x="5009" y="562"/>
                      <a:pt x="5012" y="562"/>
                      <a:pt x="5015" y="562"/>
                    </a:cubicBezTo>
                    <a:cubicBezTo>
                      <a:pt x="5013" y="564"/>
                      <a:pt x="5011" y="566"/>
                      <a:pt x="5008" y="568"/>
                    </a:cubicBezTo>
                    <a:cubicBezTo>
                      <a:pt x="4971" y="568"/>
                      <a:pt x="4933" y="568"/>
                      <a:pt x="4895" y="568"/>
                    </a:cubicBezTo>
                    <a:cubicBezTo>
                      <a:pt x="4960" y="506"/>
                      <a:pt x="5025" y="445"/>
                      <a:pt x="5088" y="386"/>
                    </a:cubicBezTo>
                    <a:cubicBezTo>
                      <a:pt x="5085" y="386"/>
                      <a:pt x="5082" y="386"/>
                      <a:pt x="5079" y="386"/>
                    </a:cubicBezTo>
                    <a:cubicBezTo>
                      <a:pt x="5082" y="383"/>
                      <a:pt x="5085" y="380"/>
                      <a:pt x="5088" y="378"/>
                    </a:cubicBezTo>
                    <a:cubicBezTo>
                      <a:pt x="5085" y="378"/>
                      <a:pt x="5082" y="378"/>
                      <a:pt x="5079" y="378"/>
                    </a:cubicBezTo>
                    <a:cubicBezTo>
                      <a:pt x="5082" y="375"/>
                      <a:pt x="5085" y="372"/>
                      <a:pt x="5088" y="369"/>
                    </a:cubicBezTo>
                    <a:cubicBezTo>
                      <a:pt x="5085" y="369"/>
                      <a:pt x="5082" y="369"/>
                      <a:pt x="5079" y="369"/>
                    </a:cubicBezTo>
                    <a:cubicBezTo>
                      <a:pt x="5082" y="367"/>
                      <a:pt x="5084" y="365"/>
                      <a:pt x="5086" y="363"/>
                    </a:cubicBezTo>
                    <a:cubicBezTo>
                      <a:pt x="5122" y="363"/>
                      <a:pt x="5159" y="363"/>
                      <a:pt x="5195" y="363"/>
                    </a:cubicBezTo>
                    <a:cubicBezTo>
                      <a:pt x="5133" y="423"/>
                      <a:pt x="5070" y="483"/>
                      <a:pt x="5006" y="545"/>
                    </a:cubicBezTo>
                    <a:cubicBezTo>
                      <a:pt x="5009" y="545"/>
                      <a:pt x="5012" y="545"/>
                      <a:pt x="5015" y="545"/>
                    </a:cubicBezTo>
                    <a:cubicBezTo>
                      <a:pt x="5012" y="548"/>
                      <a:pt x="5009" y="551"/>
                      <a:pt x="5006" y="554"/>
                    </a:cubicBezTo>
                    <a:cubicBezTo>
                      <a:pt x="5009" y="554"/>
                      <a:pt x="5012" y="554"/>
                      <a:pt x="5015" y="554"/>
                    </a:cubicBezTo>
                    <a:close/>
                    <a:moveTo>
                      <a:pt x="9318" y="378"/>
                    </a:moveTo>
                    <a:cubicBezTo>
                      <a:pt x="9319" y="375"/>
                      <a:pt x="9320" y="372"/>
                      <a:pt x="9321" y="369"/>
                    </a:cubicBezTo>
                    <a:cubicBezTo>
                      <a:pt x="9320" y="369"/>
                      <a:pt x="9319" y="369"/>
                      <a:pt x="9318" y="369"/>
                    </a:cubicBezTo>
                    <a:cubicBezTo>
                      <a:pt x="9319" y="367"/>
                      <a:pt x="9320" y="365"/>
                      <a:pt x="9320" y="363"/>
                    </a:cubicBezTo>
                    <a:cubicBezTo>
                      <a:pt x="9364" y="363"/>
                      <a:pt x="9408" y="363"/>
                      <a:pt x="9452" y="363"/>
                    </a:cubicBezTo>
                    <a:cubicBezTo>
                      <a:pt x="9429" y="423"/>
                      <a:pt x="9407" y="483"/>
                      <a:pt x="9384" y="545"/>
                    </a:cubicBezTo>
                    <a:cubicBezTo>
                      <a:pt x="9385" y="545"/>
                      <a:pt x="9386" y="545"/>
                      <a:pt x="9387" y="545"/>
                    </a:cubicBezTo>
                    <a:cubicBezTo>
                      <a:pt x="9386" y="548"/>
                      <a:pt x="9385" y="551"/>
                      <a:pt x="9384" y="554"/>
                    </a:cubicBezTo>
                    <a:cubicBezTo>
                      <a:pt x="9385" y="554"/>
                      <a:pt x="9386" y="554"/>
                      <a:pt x="9387" y="554"/>
                    </a:cubicBezTo>
                    <a:cubicBezTo>
                      <a:pt x="9386" y="556"/>
                      <a:pt x="9385" y="559"/>
                      <a:pt x="9384" y="562"/>
                    </a:cubicBezTo>
                    <a:cubicBezTo>
                      <a:pt x="9385" y="562"/>
                      <a:pt x="9386" y="562"/>
                      <a:pt x="9387" y="562"/>
                    </a:cubicBezTo>
                    <a:cubicBezTo>
                      <a:pt x="9386" y="564"/>
                      <a:pt x="9385" y="566"/>
                      <a:pt x="9384" y="568"/>
                    </a:cubicBezTo>
                    <a:cubicBezTo>
                      <a:pt x="9339" y="568"/>
                      <a:pt x="9294" y="568"/>
                      <a:pt x="9249" y="568"/>
                    </a:cubicBezTo>
                    <a:cubicBezTo>
                      <a:pt x="9274" y="506"/>
                      <a:pt x="9298" y="445"/>
                      <a:pt x="9321" y="386"/>
                    </a:cubicBezTo>
                    <a:cubicBezTo>
                      <a:pt x="9320" y="386"/>
                      <a:pt x="9319" y="386"/>
                      <a:pt x="9318" y="386"/>
                    </a:cubicBezTo>
                    <a:cubicBezTo>
                      <a:pt x="9319" y="383"/>
                      <a:pt x="9320" y="380"/>
                      <a:pt x="9321" y="378"/>
                    </a:cubicBezTo>
                    <a:cubicBezTo>
                      <a:pt x="9320" y="378"/>
                      <a:pt x="9319" y="378"/>
                      <a:pt x="9318" y="378"/>
                    </a:cubicBezTo>
                    <a:close/>
                    <a:moveTo>
                      <a:pt x="12287" y="363"/>
                    </a:moveTo>
                    <a:cubicBezTo>
                      <a:pt x="12287" y="365"/>
                      <a:pt x="12288" y="367"/>
                      <a:pt x="12288" y="369"/>
                    </a:cubicBezTo>
                    <a:cubicBezTo>
                      <a:pt x="12288" y="369"/>
                      <a:pt x="12287" y="369"/>
                      <a:pt x="12287" y="369"/>
                    </a:cubicBezTo>
                    <a:cubicBezTo>
                      <a:pt x="12287" y="372"/>
                      <a:pt x="12288" y="375"/>
                      <a:pt x="12288" y="378"/>
                    </a:cubicBezTo>
                    <a:cubicBezTo>
                      <a:pt x="12288" y="378"/>
                      <a:pt x="12287" y="378"/>
                      <a:pt x="12287" y="378"/>
                    </a:cubicBezTo>
                    <a:cubicBezTo>
                      <a:pt x="12287" y="380"/>
                      <a:pt x="12288" y="383"/>
                      <a:pt x="12288" y="386"/>
                    </a:cubicBezTo>
                    <a:cubicBezTo>
                      <a:pt x="12288" y="386"/>
                      <a:pt x="12287" y="386"/>
                      <a:pt x="12287" y="386"/>
                    </a:cubicBezTo>
                    <a:cubicBezTo>
                      <a:pt x="12291" y="445"/>
                      <a:pt x="12295" y="506"/>
                      <a:pt x="12300" y="568"/>
                    </a:cubicBezTo>
                    <a:cubicBezTo>
                      <a:pt x="12251" y="568"/>
                      <a:pt x="12202" y="568"/>
                      <a:pt x="12153" y="568"/>
                    </a:cubicBezTo>
                    <a:cubicBezTo>
                      <a:pt x="12153" y="566"/>
                      <a:pt x="12153" y="564"/>
                      <a:pt x="12153" y="562"/>
                    </a:cubicBezTo>
                    <a:cubicBezTo>
                      <a:pt x="12153" y="562"/>
                      <a:pt x="12153" y="562"/>
                      <a:pt x="12153" y="562"/>
                    </a:cubicBezTo>
                    <a:cubicBezTo>
                      <a:pt x="12153" y="559"/>
                      <a:pt x="12153" y="556"/>
                      <a:pt x="12153" y="554"/>
                    </a:cubicBezTo>
                    <a:cubicBezTo>
                      <a:pt x="12153" y="554"/>
                      <a:pt x="12153" y="554"/>
                      <a:pt x="12153" y="554"/>
                    </a:cubicBezTo>
                    <a:cubicBezTo>
                      <a:pt x="12153" y="551"/>
                      <a:pt x="12153" y="548"/>
                      <a:pt x="12153" y="545"/>
                    </a:cubicBezTo>
                    <a:cubicBezTo>
                      <a:pt x="12153" y="545"/>
                      <a:pt x="12153" y="545"/>
                      <a:pt x="12153" y="545"/>
                    </a:cubicBezTo>
                    <a:cubicBezTo>
                      <a:pt x="12151" y="483"/>
                      <a:pt x="12148" y="423"/>
                      <a:pt x="12145" y="363"/>
                    </a:cubicBezTo>
                    <a:cubicBezTo>
                      <a:pt x="12192" y="363"/>
                      <a:pt x="12240" y="363"/>
                      <a:pt x="12287" y="363"/>
                    </a:cubicBezTo>
                    <a:close/>
                    <a:moveTo>
                      <a:pt x="10844" y="554"/>
                    </a:moveTo>
                    <a:cubicBezTo>
                      <a:pt x="10844" y="556"/>
                      <a:pt x="10843" y="559"/>
                      <a:pt x="10843" y="562"/>
                    </a:cubicBezTo>
                    <a:cubicBezTo>
                      <a:pt x="10843" y="562"/>
                      <a:pt x="10844" y="562"/>
                      <a:pt x="10844" y="562"/>
                    </a:cubicBezTo>
                    <a:cubicBezTo>
                      <a:pt x="10844" y="564"/>
                      <a:pt x="10843" y="566"/>
                      <a:pt x="10843" y="568"/>
                    </a:cubicBezTo>
                    <a:cubicBezTo>
                      <a:pt x="10795" y="568"/>
                      <a:pt x="10748" y="568"/>
                      <a:pt x="10700" y="568"/>
                    </a:cubicBezTo>
                    <a:cubicBezTo>
                      <a:pt x="10711" y="506"/>
                      <a:pt x="10722" y="445"/>
                      <a:pt x="10733" y="386"/>
                    </a:cubicBezTo>
                    <a:cubicBezTo>
                      <a:pt x="10732" y="386"/>
                      <a:pt x="10732" y="386"/>
                      <a:pt x="10731" y="386"/>
                    </a:cubicBezTo>
                    <a:cubicBezTo>
                      <a:pt x="10732" y="383"/>
                      <a:pt x="10732" y="380"/>
                      <a:pt x="10733" y="378"/>
                    </a:cubicBezTo>
                    <a:cubicBezTo>
                      <a:pt x="10732" y="378"/>
                      <a:pt x="10732" y="378"/>
                      <a:pt x="10731" y="378"/>
                    </a:cubicBezTo>
                    <a:cubicBezTo>
                      <a:pt x="10732" y="375"/>
                      <a:pt x="10732" y="372"/>
                      <a:pt x="10733" y="369"/>
                    </a:cubicBezTo>
                    <a:cubicBezTo>
                      <a:pt x="10732" y="369"/>
                      <a:pt x="10732" y="369"/>
                      <a:pt x="10731" y="369"/>
                    </a:cubicBezTo>
                    <a:cubicBezTo>
                      <a:pt x="10731" y="367"/>
                      <a:pt x="10732" y="365"/>
                      <a:pt x="10732" y="363"/>
                    </a:cubicBezTo>
                    <a:cubicBezTo>
                      <a:pt x="10778" y="363"/>
                      <a:pt x="10824" y="363"/>
                      <a:pt x="10870" y="363"/>
                    </a:cubicBezTo>
                    <a:cubicBezTo>
                      <a:pt x="10861" y="423"/>
                      <a:pt x="10852" y="483"/>
                      <a:pt x="10843" y="545"/>
                    </a:cubicBezTo>
                    <a:cubicBezTo>
                      <a:pt x="10843" y="545"/>
                      <a:pt x="10844" y="545"/>
                      <a:pt x="10844" y="545"/>
                    </a:cubicBezTo>
                    <a:cubicBezTo>
                      <a:pt x="10844" y="548"/>
                      <a:pt x="10843" y="551"/>
                      <a:pt x="10843" y="554"/>
                    </a:cubicBezTo>
                    <a:cubicBezTo>
                      <a:pt x="10843" y="554"/>
                      <a:pt x="10844" y="554"/>
                      <a:pt x="10844" y="554"/>
                    </a:cubicBezTo>
                    <a:close/>
                    <a:moveTo>
                      <a:pt x="11021" y="618"/>
                    </a:moveTo>
                    <a:cubicBezTo>
                      <a:pt x="11021" y="615"/>
                      <a:pt x="11021" y="613"/>
                      <a:pt x="11022" y="610"/>
                    </a:cubicBezTo>
                    <a:cubicBezTo>
                      <a:pt x="11021" y="610"/>
                      <a:pt x="11021" y="610"/>
                      <a:pt x="11021" y="610"/>
                    </a:cubicBezTo>
                    <a:cubicBezTo>
                      <a:pt x="11021" y="608"/>
                      <a:pt x="11021" y="606"/>
                      <a:pt x="11021" y="604"/>
                    </a:cubicBezTo>
                    <a:cubicBezTo>
                      <a:pt x="11070" y="604"/>
                      <a:pt x="11119" y="604"/>
                      <a:pt x="11167" y="604"/>
                    </a:cubicBezTo>
                    <a:cubicBezTo>
                      <a:pt x="11160" y="669"/>
                      <a:pt x="11154" y="735"/>
                      <a:pt x="11147" y="803"/>
                    </a:cubicBezTo>
                    <a:cubicBezTo>
                      <a:pt x="11147" y="803"/>
                      <a:pt x="11147" y="803"/>
                      <a:pt x="11148" y="803"/>
                    </a:cubicBezTo>
                    <a:cubicBezTo>
                      <a:pt x="11147" y="805"/>
                      <a:pt x="11147" y="808"/>
                      <a:pt x="11147" y="811"/>
                    </a:cubicBezTo>
                    <a:cubicBezTo>
                      <a:pt x="11147" y="811"/>
                      <a:pt x="11147" y="811"/>
                      <a:pt x="11148" y="811"/>
                    </a:cubicBezTo>
                    <a:cubicBezTo>
                      <a:pt x="11147" y="814"/>
                      <a:pt x="11147" y="816"/>
                      <a:pt x="11147" y="819"/>
                    </a:cubicBezTo>
                    <a:cubicBezTo>
                      <a:pt x="11147" y="819"/>
                      <a:pt x="11147" y="819"/>
                      <a:pt x="11148" y="819"/>
                    </a:cubicBezTo>
                    <a:cubicBezTo>
                      <a:pt x="11147" y="821"/>
                      <a:pt x="11147" y="823"/>
                      <a:pt x="11147" y="825"/>
                    </a:cubicBezTo>
                    <a:cubicBezTo>
                      <a:pt x="11097" y="825"/>
                      <a:pt x="11047" y="825"/>
                      <a:pt x="10997" y="825"/>
                    </a:cubicBezTo>
                    <a:cubicBezTo>
                      <a:pt x="11005" y="758"/>
                      <a:pt x="11014" y="691"/>
                      <a:pt x="11022" y="626"/>
                    </a:cubicBezTo>
                    <a:cubicBezTo>
                      <a:pt x="11021" y="626"/>
                      <a:pt x="11021" y="626"/>
                      <a:pt x="11021" y="626"/>
                    </a:cubicBezTo>
                    <a:cubicBezTo>
                      <a:pt x="11021" y="624"/>
                      <a:pt x="11021" y="621"/>
                      <a:pt x="11022" y="618"/>
                    </a:cubicBezTo>
                    <a:cubicBezTo>
                      <a:pt x="11021" y="618"/>
                      <a:pt x="11021" y="618"/>
                      <a:pt x="11021" y="618"/>
                    </a:cubicBezTo>
                    <a:close/>
                    <a:moveTo>
                      <a:pt x="9555" y="618"/>
                    </a:moveTo>
                    <a:cubicBezTo>
                      <a:pt x="9556" y="615"/>
                      <a:pt x="9557" y="613"/>
                      <a:pt x="9557" y="610"/>
                    </a:cubicBezTo>
                    <a:cubicBezTo>
                      <a:pt x="9557" y="610"/>
                      <a:pt x="9556" y="610"/>
                      <a:pt x="9555" y="610"/>
                    </a:cubicBezTo>
                    <a:cubicBezTo>
                      <a:pt x="9555" y="608"/>
                      <a:pt x="9556" y="606"/>
                      <a:pt x="9557" y="604"/>
                    </a:cubicBezTo>
                    <a:cubicBezTo>
                      <a:pt x="9603" y="604"/>
                      <a:pt x="9649" y="604"/>
                      <a:pt x="9695" y="604"/>
                    </a:cubicBezTo>
                    <a:cubicBezTo>
                      <a:pt x="9674" y="669"/>
                      <a:pt x="9653" y="735"/>
                      <a:pt x="9630" y="803"/>
                    </a:cubicBezTo>
                    <a:cubicBezTo>
                      <a:pt x="9631" y="803"/>
                      <a:pt x="9632" y="803"/>
                      <a:pt x="9633" y="803"/>
                    </a:cubicBezTo>
                    <a:cubicBezTo>
                      <a:pt x="9632" y="805"/>
                      <a:pt x="9631" y="808"/>
                      <a:pt x="9630" y="811"/>
                    </a:cubicBezTo>
                    <a:cubicBezTo>
                      <a:pt x="9631" y="811"/>
                      <a:pt x="9632" y="811"/>
                      <a:pt x="9633" y="811"/>
                    </a:cubicBezTo>
                    <a:cubicBezTo>
                      <a:pt x="9632" y="814"/>
                      <a:pt x="9631" y="816"/>
                      <a:pt x="9630" y="819"/>
                    </a:cubicBezTo>
                    <a:cubicBezTo>
                      <a:pt x="9631" y="819"/>
                      <a:pt x="9632" y="819"/>
                      <a:pt x="9633" y="819"/>
                    </a:cubicBezTo>
                    <a:cubicBezTo>
                      <a:pt x="9633" y="821"/>
                      <a:pt x="9632" y="823"/>
                      <a:pt x="9631" y="825"/>
                    </a:cubicBezTo>
                    <a:cubicBezTo>
                      <a:pt x="9584" y="825"/>
                      <a:pt x="9536" y="825"/>
                      <a:pt x="9489" y="825"/>
                    </a:cubicBezTo>
                    <a:cubicBezTo>
                      <a:pt x="9512" y="758"/>
                      <a:pt x="9535" y="691"/>
                      <a:pt x="9557" y="626"/>
                    </a:cubicBezTo>
                    <a:cubicBezTo>
                      <a:pt x="9557" y="626"/>
                      <a:pt x="9556" y="626"/>
                      <a:pt x="9555" y="626"/>
                    </a:cubicBezTo>
                    <a:cubicBezTo>
                      <a:pt x="9556" y="624"/>
                      <a:pt x="9557" y="621"/>
                      <a:pt x="9557" y="618"/>
                    </a:cubicBezTo>
                    <a:cubicBezTo>
                      <a:pt x="9557" y="618"/>
                      <a:pt x="9556" y="618"/>
                      <a:pt x="9555" y="618"/>
                    </a:cubicBezTo>
                    <a:close/>
                    <a:moveTo>
                      <a:pt x="12508" y="825"/>
                    </a:moveTo>
                    <a:cubicBezTo>
                      <a:pt x="12508" y="823"/>
                      <a:pt x="12508" y="821"/>
                      <a:pt x="12508" y="819"/>
                    </a:cubicBezTo>
                    <a:cubicBezTo>
                      <a:pt x="12508" y="819"/>
                      <a:pt x="12508" y="819"/>
                      <a:pt x="12508" y="819"/>
                    </a:cubicBezTo>
                    <a:cubicBezTo>
                      <a:pt x="12508" y="816"/>
                      <a:pt x="12508" y="814"/>
                      <a:pt x="12508" y="811"/>
                    </a:cubicBezTo>
                    <a:cubicBezTo>
                      <a:pt x="12508" y="811"/>
                      <a:pt x="12508" y="811"/>
                      <a:pt x="12508" y="811"/>
                    </a:cubicBezTo>
                    <a:cubicBezTo>
                      <a:pt x="12508" y="808"/>
                      <a:pt x="12508" y="805"/>
                      <a:pt x="12508" y="803"/>
                    </a:cubicBezTo>
                    <a:cubicBezTo>
                      <a:pt x="12508" y="803"/>
                      <a:pt x="12508" y="803"/>
                      <a:pt x="12508" y="803"/>
                    </a:cubicBezTo>
                    <a:cubicBezTo>
                      <a:pt x="12502" y="735"/>
                      <a:pt x="12496" y="669"/>
                      <a:pt x="12489" y="604"/>
                    </a:cubicBezTo>
                    <a:cubicBezTo>
                      <a:pt x="12538" y="604"/>
                      <a:pt x="12587" y="604"/>
                      <a:pt x="12635" y="604"/>
                    </a:cubicBezTo>
                    <a:cubicBezTo>
                      <a:pt x="12636" y="606"/>
                      <a:pt x="12636" y="608"/>
                      <a:pt x="12636" y="610"/>
                    </a:cubicBezTo>
                    <a:cubicBezTo>
                      <a:pt x="12636" y="610"/>
                      <a:pt x="12635" y="610"/>
                      <a:pt x="12635" y="610"/>
                    </a:cubicBezTo>
                    <a:cubicBezTo>
                      <a:pt x="12635" y="613"/>
                      <a:pt x="12636" y="615"/>
                      <a:pt x="12636" y="618"/>
                    </a:cubicBezTo>
                    <a:cubicBezTo>
                      <a:pt x="12636" y="618"/>
                      <a:pt x="12635" y="618"/>
                      <a:pt x="12635" y="618"/>
                    </a:cubicBezTo>
                    <a:cubicBezTo>
                      <a:pt x="12635" y="621"/>
                      <a:pt x="12636" y="624"/>
                      <a:pt x="12636" y="626"/>
                    </a:cubicBezTo>
                    <a:cubicBezTo>
                      <a:pt x="12636" y="626"/>
                      <a:pt x="12635" y="626"/>
                      <a:pt x="12635" y="626"/>
                    </a:cubicBezTo>
                    <a:cubicBezTo>
                      <a:pt x="12643" y="691"/>
                      <a:pt x="12651" y="758"/>
                      <a:pt x="12659" y="825"/>
                    </a:cubicBezTo>
                    <a:cubicBezTo>
                      <a:pt x="12609" y="825"/>
                      <a:pt x="12558" y="825"/>
                      <a:pt x="12508" y="825"/>
                    </a:cubicBezTo>
                    <a:close/>
                    <a:moveTo>
                      <a:pt x="13612" y="568"/>
                    </a:moveTo>
                    <a:cubicBezTo>
                      <a:pt x="13612" y="566"/>
                      <a:pt x="13611" y="564"/>
                      <a:pt x="13610" y="562"/>
                    </a:cubicBezTo>
                    <a:cubicBezTo>
                      <a:pt x="13611" y="562"/>
                      <a:pt x="13612" y="562"/>
                      <a:pt x="13613" y="562"/>
                    </a:cubicBezTo>
                    <a:cubicBezTo>
                      <a:pt x="13612" y="559"/>
                      <a:pt x="13611" y="556"/>
                      <a:pt x="13610" y="554"/>
                    </a:cubicBezTo>
                    <a:cubicBezTo>
                      <a:pt x="13611" y="554"/>
                      <a:pt x="13612" y="554"/>
                      <a:pt x="13613" y="554"/>
                    </a:cubicBezTo>
                    <a:cubicBezTo>
                      <a:pt x="13612" y="551"/>
                      <a:pt x="13611" y="548"/>
                      <a:pt x="13610" y="545"/>
                    </a:cubicBezTo>
                    <a:cubicBezTo>
                      <a:pt x="13611" y="545"/>
                      <a:pt x="13612" y="545"/>
                      <a:pt x="13613" y="545"/>
                    </a:cubicBezTo>
                    <a:cubicBezTo>
                      <a:pt x="13596" y="483"/>
                      <a:pt x="13580" y="423"/>
                      <a:pt x="13564" y="363"/>
                    </a:cubicBezTo>
                    <a:cubicBezTo>
                      <a:pt x="13609" y="363"/>
                      <a:pt x="13654" y="363"/>
                      <a:pt x="13699" y="363"/>
                    </a:cubicBezTo>
                    <a:cubicBezTo>
                      <a:pt x="13699" y="365"/>
                      <a:pt x="13700" y="367"/>
                      <a:pt x="13701" y="369"/>
                    </a:cubicBezTo>
                    <a:cubicBezTo>
                      <a:pt x="13700" y="369"/>
                      <a:pt x="13699" y="369"/>
                      <a:pt x="13698" y="369"/>
                    </a:cubicBezTo>
                    <a:cubicBezTo>
                      <a:pt x="13699" y="372"/>
                      <a:pt x="13700" y="375"/>
                      <a:pt x="13701" y="378"/>
                    </a:cubicBezTo>
                    <a:cubicBezTo>
                      <a:pt x="13700" y="378"/>
                      <a:pt x="13699" y="378"/>
                      <a:pt x="13698" y="378"/>
                    </a:cubicBezTo>
                    <a:cubicBezTo>
                      <a:pt x="13699" y="380"/>
                      <a:pt x="13700" y="383"/>
                      <a:pt x="13701" y="386"/>
                    </a:cubicBezTo>
                    <a:cubicBezTo>
                      <a:pt x="13700" y="386"/>
                      <a:pt x="13699" y="386"/>
                      <a:pt x="13698" y="386"/>
                    </a:cubicBezTo>
                    <a:cubicBezTo>
                      <a:pt x="13715" y="445"/>
                      <a:pt x="13733" y="506"/>
                      <a:pt x="13751" y="568"/>
                    </a:cubicBezTo>
                    <a:cubicBezTo>
                      <a:pt x="13705" y="568"/>
                      <a:pt x="13658" y="568"/>
                      <a:pt x="13612" y="568"/>
                    </a:cubicBezTo>
                    <a:close/>
                    <a:moveTo>
                      <a:pt x="19345" y="363"/>
                    </a:moveTo>
                    <a:cubicBezTo>
                      <a:pt x="19347" y="365"/>
                      <a:pt x="19350" y="367"/>
                      <a:pt x="19352" y="369"/>
                    </a:cubicBezTo>
                    <a:cubicBezTo>
                      <a:pt x="19349" y="369"/>
                      <a:pt x="19346" y="369"/>
                      <a:pt x="19342" y="369"/>
                    </a:cubicBezTo>
                    <a:cubicBezTo>
                      <a:pt x="19346" y="372"/>
                      <a:pt x="19349" y="375"/>
                      <a:pt x="19352" y="378"/>
                    </a:cubicBezTo>
                    <a:cubicBezTo>
                      <a:pt x="19349" y="378"/>
                      <a:pt x="19346" y="378"/>
                      <a:pt x="19342" y="378"/>
                    </a:cubicBezTo>
                    <a:cubicBezTo>
                      <a:pt x="19346" y="380"/>
                      <a:pt x="19349" y="383"/>
                      <a:pt x="19352" y="386"/>
                    </a:cubicBezTo>
                    <a:cubicBezTo>
                      <a:pt x="19349" y="386"/>
                      <a:pt x="19346" y="386"/>
                      <a:pt x="19342" y="386"/>
                    </a:cubicBezTo>
                    <a:cubicBezTo>
                      <a:pt x="19412" y="445"/>
                      <a:pt x="19484" y="506"/>
                      <a:pt x="19556" y="568"/>
                    </a:cubicBezTo>
                    <a:cubicBezTo>
                      <a:pt x="19520" y="568"/>
                      <a:pt x="19483" y="568"/>
                      <a:pt x="19447" y="568"/>
                    </a:cubicBezTo>
                    <a:cubicBezTo>
                      <a:pt x="19444" y="566"/>
                      <a:pt x="19442" y="564"/>
                      <a:pt x="19440" y="562"/>
                    </a:cubicBezTo>
                    <a:cubicBezTo>
                      <a:pt x="19443" y="562"/>
                      <a:pt x="19446" y="562"/>
                      <a:pt x="19449" y="562"/>
                    </a:cubicBezTo>
                    <a:cubicBezTo>
                      <a:pt x="19446" y="559"/>
                      <a:pt x="19443" y="556"/>
                      <a:pt x="19440" y="554"/>
                    </a:cubicBezTo>
                    <a:cubicBezTo>
                      <a:pt x="19443" y="554"/>
                      <a:pt x="19446" y="554"/>
                      <a:pt x="19449" y="554"/>
                    </a:cubicBezTo>
                    <a:cubicBezTo>
                      <a:pt x="19446" y="551"/>
                      <a:pt x="19443" y="548"/>
                      <a:pt x="19440" y="545"/>
                    </a:cubicBezTo>
                    <a:cubicBezTo>
                      <a:pt x="19443" y="545"/>
                      <a:pt x="19446" y="545"/>
                      <a:pt x="19449" y="545"/>
                    </a:cubicBezTo>
                    <a:cubicBezTo>
                      <a:pt x="19378" y="483"/>
                      <a:pt x="19308" y="423"/>
                      <a:pt x="19240" y="363"/>
                    </a:cubicBezTo>
                    <a:cubicBezTo>
                      <a:pt x="19275" y="363"/>
                      <a:pt x="19310" y="363"/>
                      <a:pt x="19345" y="363"/>
                    </a:cubicBezTo>
                    <a:close/>
                    <a:moveTo>
                      <a:pt x="17933" y="363"/>
                    </a:moveTo>
                    <a:cubicBezTo>
                      <a:pt x="17935" y="365"/>
                      <a:pt x="17937" y="367"/>
                      <a:pt x="17939" y="369"/>
                    </a:cubicBezTo>
                    <a:cubicBezTo>
                      <a:pt x="17936" y="369"/>
                      <a:pt x="17934" y="369"/>
                      <a:pt x="17931" y="369"/>
                    </a:cubicBezTo>
                    <a:cubicBezTo>
                      <a:pt x="17934" y="372"/>
                      <a:pt x="17937" y="375"/>
                      <a:pt x="17939" y="378"/>
                    </a:cubicBezTo>
                    <a:cubicBezTo>
                      <a:pt x="17936" y="378"/>
                      <a:pt x="17934" y="378"/>
                      <a:pt x="17931" y="378"/>
                    </a:cubicBezTo>
                    <a:cubicBezTo>
                      <a:pt x="17934" y="380"/>
                      <a:pt x="17937" y="383"/>
                      <a:pt x="17939" y="386"/>
                    </a:cubicBezTo>
                    <a:cubicBezTo>
                      <a:pt x="17936" y="386"/>
                      <a:pt x="17934" y="386"/>
                      <a:pt x="17931" y="386"/>
                    </a:cubicBezTo>
                    <a:cubicBezTo>
                      <a:pt x="17988" y="445"/>
                      <a:pt x="18046" y="506"/>
                      <a:pt x="18105" y="568"/>
                    </a:cubicBezTo>
                    <a:cubicBezTo>
                      <a:pt x="18066" y="568"/>
                      <a:pt x="18027" y="568"/>
                      <a:pt x="17988" y="568"/>
                    </a:cubicBezTo>
                    <a:cubicBezTo>
                      <a:pt x="17986" y="566"/>
                      <a:pt x="17984" y="564"/>
                      <a:pt x="17983" y="562"/>
                    </a:cubicBezTo>
                    <a:cubicBezTo>
                      <a:pt x="17985" y="562"/>
                      <a:pt x="17988" y="562"/>
                      <a:pt x="17990" y="562"/>
                    </a:cubicBezTo>
                    <a:cubicBezTo>
                      <a:pt x="17988" y="559"/>
                      <a:pt x="17985" y="556"/>
                      <a:pt x="17983" y="554"/>
                    </a:cubicBezTo>
                    <a:cubicBezTo>
                      <a:pt x="17985" y="554"/>
                      <a:pt x="17988" y="554"/>
                      <a:pt x="17990" y="554"/>
                    </a:cubicBezTo>
                    <a:cubicBezTo>
                      <a:pt x="17988" y="551"/>
                      <a:pt x="17985" y="548"/>
                      <a:pt x="17983" y="545"/>
                    </a:cubicBezTo>
                    <a:cubicBezTo>
                      <a:pt x="17985" y="545"/>
                      <a:pt x="17988" y="545"/>
                      <a:pt x="17990" y="545"/>
                    </a:cubicBezTo>
                    <a:cubicBezTo>
                      <a:pt x="17932" y="483"/>
                      <a:pt x="17876" y="423"/>
                      <a:pt x="17821" y="363"/>
                    </a:cubicBezTo>
                    <a:cubicBezTo>
                      <a:pt x="17858" y="363"/>
                      <a:pt x="17896" y="363"/>
                      <a:pt x="17933" y="363"/>
                    </a:cubicBezTo>
                    <a:close/>
                    <a:moveTo>
                      <a:pt x="16522" y="363"/>
                    </a:moveTo>
                    <a:cubicBezTo>
                      <a:pt x="16523" y="365"/>
                      <a:pt x="16525" y="367"/>
                      <a:pt x="16526" y="369"/>
                    </a:cubicBezTo>
                    <a:cubicBezTo>
                      <a:pt x="16524" y="369"/>
                      <a:pt x="16522" y="369"/>
                      <a:pt x="16520" y="369"/>
                    </a:cubicBezTo>
                    <a:cubicBezTo>
                      <a:pt x="16522" y="372"/>
                      <a:pt x="16524" y="375"/>
                      <a:pt x="16526" y="378"/>
                    </a:cubicBezTo>
                    <a:cubicBezTo>
                      <a:pt x="16524" y="378"/>
                      <a:pt x="16522" y="378"/>
                      <a:pt x="16520" y="378"/>
                    </a:cubicBezTo>
                    <a:cubicBezTo>
                      <a:pt x="16522" y="380"/>
                      <a:pt x="16524" y="383"/>
                      <a:pt x="16526" y="386"/>
                    </a:cubicBezTo>
                    <a:cubicBezTo>
                      <a:pt x="16524" y="386"/>
                      <a:pt x="16522" y="386"/>
                      <a:pt x="16520" y="386"/>
                    </a:cubicBezTo>
                    <a:cubicBezTo>
                      <a:pt x="16564" y="445"/>
                      <a:pt x="16609" y="506"/>
                      <a:pt x="16654" y="568"/>
                    </a:cubicBezTo>
                    <a:cubicBezTo>
                      <a:pt x="16612" y="568"/>
                      <a:pt x="16571" y="568"/>
                      <a:pt x="16529" y="568"/>
                    </a:cubicBezTo>
                    <a:cubicBezTo>
                      <a:pt x="16528" y="566"/>
                      <a:pt x="16527" y="564"/>
                      <a:pt x="16525" y="562"/>
                    </a:cubicBezTo>
                    <a:cubicBezTo>
                      <a:pt x="16527" y="562"/>
                      <a:pt x="16529" y="562"/>
                      <a:pt x="16531" y="562"/>
                    </a:cubicBezTo>
                    <a:cubicBezTo>
                      <a:pt x="16529" y="559"/>
                      <a:pt x="16527" y="556"/>
                      <a:pt x="16525" y="554"/>
                    </a:cubicBezTo>
                    <a:cubicBezTo>
                      <a:pt x="16527" y="554"/>
                      <a:pt x="16529" y="554"/>
                      <a:pt x="16531" y="554"/>
                    </a:cubicBezTo>
                    <a:cubicBezTo>
                      <a:pt x="16529" y="551"/>
                      <a:pt x="16527" y="548"/>
                      <a:pt x="16525" y="545"/>
                    </a:cubicBezTo>
                    <a:cubicBezTo>
                      <a:pt x="16527" y="545"/>
                      <a:pt x="16529" y="545"/>
                      <a:pt x="16531" y="545"/>
                    </a:cubicBezTo>
                    <a:cubicBezTo>
                      <a:pt x="16487" y="483"/>
                      <a:pt x="16444" y="423"/>
                      <a:pt x="16402" y="363"/>
                    </a:cubicBezTo>
                    <a:cubicBezTo>
                      <a:pt x="16442" y="363"/>
                      <a:pt x="16482" y="363"/>
                      <a:pt x="16522" y="363"/>
                    </a:cubicBezTo>
                    <a:close/>
                    <a:moveTo>
                      <a:pt x="15110" y="363"/>
                    </a:moveTo>
                    <a:cubicBezTo>
                      <a:pt x="15111" y="365"/>
                      <a:pt x="15112" y="367"/>
                      <a:pt x="15113" y="369"/>
                    </a:cubicBezTo>
                    <a:cubicBezTo>
                      <a:pt x="15112" y="369"/>
                      <a:pt x="15111" y="369"/>
                      <a:pt x="15109" y="369"/>
                    </a:cubicBezTo>
                    <a:cubicBezTo>
                      <a:pt x="15111" y="372"/>
                      <a:pt x="15112" y="375"/>
                      <a:pt x="15113" y="378"/>
                    </a:cubicBezTo>
                    <a:cubicBezTo>
                      <a:pt x="15112" y="378"/>
                      <a:pt x="15111" y="378"/>
                      <a:pt x="15109" y="378"/>
                    </a:cubicBezTo>
                    <a:cubicBezTo>
                      <a:pt x="15111" y="380"/>
                      <a:pt x="15112" y="383"/>
                      <a:pt x="15113" y="386"/>
                    </a:cubicBezTo>
                    <a:cubicBezTo>
                      <a:pt x="15112" y="386"/>
                      <a:pt x="15111" y="386"/>
                      <a:pt x="15109" y="386"/>
                    </a:cubicBezTo>
                    <a:cubicBezTo>
                      <a:pt x="15140" y="445"/>
                      <a:pt x="15171" y="506"/>
                      <a:pt x="15202" y="568"/>
                    </a:cubicBezTo>
                    <a:cubicBezTo>
                      <a:pt x="15158" y="568"/>
                      <a:pt x="15114" y="568"/>
                      <a:pt x="15071" y="568"/>
                    </a:cubicBezTo>
                    <a:cubicBezTo>
                      <a:pt x="15070" y="566"/>
                      <a:pt x="15069" y="564"/>
                      <a:pt x="15068" y="562"/>
                    </a:cubicBezTo>
                    <a:cubicBezTo>
                      <a:pt x="15069" y="562"/>
                      <a:pt x="15070" y="562"/>
                      <a:pt x="15072" y="562"/>
                    </a:cubicBezTo>
                    <a:cubicBezTo>
                      <a:pt x="15070" y="559"/>
                      <a:pt x="15069" y="556"/>
                      <a:pt x="15068" y="554"/>
                    </a:cubicBezTo>
                    <a:cubicBezTo>
                      <a:pt x="15069" y="554"/>
                      <a:pt x="15070" y="554"/>
                      <a:pt x="15072" y="554"/>
                    </a:cubicBezTo>
                    <a:cubicBezTo>
                      <a:pt x="15070" y="551"/>
                      <a:pt x="15069" y="548"/>
                      <a:pt x="15068" y="545"/>
                    </a:cubicBezTo>
                    <a:cubicBezTo>
                      <a:pt x="15069" y="545"/>
                      <a:pt x="15070" y="545"/>
                      <a:pt x="15072" y="545"/>
                    </a:cubicBezTo>
                    <a:cubicBezTo>
                      <a:pt x="15042" y="483"/>
                      <a:pt x="15012" y="423"/>
                      <a:pt x="14983" y="363"/>
                    </a:cubicBezTo>
                    <a:cubicBezTo>
                      <a:pt x="15025" y="363"/>
                      <a:pt x="15068" y="363"/>
                      <a:pt x="15110" y="363"/>
                    </a:cubicBezTo>
                    <a:close/>
                    <a:moveTo>
                      <a:pt x="5156" y="618"/>
                    </a:moveTo>
                    <a:cubicBezTo>
                      <a:pt x="5159" y="615"/>
                      <a:pt x="5162" y="613"/>
                      <a:pt x="5165" y="610"/>
                    </a:cubicBezTo>
                    <a:cubicBezTo>
                      <a:pt x="5162" y="610"/>
                      <a:pt x="5159" y="610"/>
                      <a:pt x="5156" y="610"/>
                    </a:cubicBezTo>
                    <a:cubicBezTo>
                      <a:pt x="5158" y="608"/>
                      <a:pt x="5160" y="606"/>
                      <a:pt x="5162" y="604"/>
                    </a:cubicBezTo>
                    <a:cubicBezTo>
                      <a:pt x="5201" y="604"/>
                      <a:pt x="5240" y="604"/>
                      <a:pt x="5279" y="604"/>
                    </a:cubicBezTo>
                    <a:cubicBezTo>
                      <a:pt x="5214" y="669"/>
                      <a:pt x="5149" y="735"/>
                      <a:pt x="5082" y="803"/>
                    </a:cubicBezTo>
                    <a:cubicBezTo>
                      <a:pt x="5085" y="803"/>
                      <a:pt x="5087" y="803"/>
                      <a:pt x="5090" y="803"/>
                    </a:cubicBezTo>
                    <a:cubicBezTo>
                      <a:pt x="5087" y="805"/>
                      <a:pt x="5085" y="808"/>
                      <a:pt x="5082" y="811"/>
                    </a:cubicBezTo>
                    <a:cubicBezTo>
                      <a:pt x="5085" y="811"/>
                      <a:pt x="5087" y="811"/>
                      <a:pt x="5090" y="811"/>
                    </a:cubicBezTo>
                    <a:cubicBezTo>
                      <a:pt x="5087" y="814"/>
                      <a:pt x="5085" y="816"/>
                      <a:pt x="5082" y="819"/>
                    </a:cubicBezTo>
                    <a:cubicBezTo>
                      <a:pt x="5085" y="819"/>
                      <a:pt x="5087" y="819"/>
                      <a:pt x="5090" y="819"/>
                    </a:cubicBezTo>
                    <a:cubicBezTo>
                      <a:pt x="5088" y="821"/>
                      <a:pt x="5086" y="823"/>
                      <a:pt x="5084" y="825"/>
                    </a:cubicBezTo>
                    <a:cubicBezTo>
                      <a:pt x="5044" y="825"/>
                      <a:pt x="5004" y="825"/>
                      <a:pt x="4964" y="825"/>
                    </a:cubicBezTo>
                    <a:cubicBezTo>
                      <a:pt x="5032" y="758"/>
                      <a:pt x="5099" y="691"/>
                      <a:pt x="5165" y="626"/>
                    </a:cubicBezTo>
                    <a:cubicBezTo>
                      <a:pt x="5162" y="626"/>
                      <a:pt x="5159" y="626"/>
                      <a:pt x="5156" y="626"/>
                    </a:cubicBezTo>
                    <a:cubicBezTo>
                      <a:pt x="5159" y="624"/>
                      <a:pt x="5162" y="621"/>
                      <a:pt x="5165" y="618"/>
                    </a:cubicBezTo>
                    <a:cubicBezTo>
                      <a:pt x="5162" y="618"/>
                      <a:pt x="5159" y="618"/>
                      <a:pt x="5156" y="618"/>
                    </a:cubicBezTo>
                    <a:close/>
                    <a:moveTo>
                      <a:pt x="17055" y="825"/>
                    </a:moveTo>
                    <a:cubicBezTo>
                      <a:pt x="17054" y="823"/>
                      <a:pt x="17052" y="821"/>
                      <a:pt x="17051" y="819"/>
                    </a:cubicBezTo>
                    <a:cubicBezTo>
                      <a:pt x="17053" y="819"/>
                      <a:pt x="17055" y="819"/>
                      <a:pt x="17057" y="819"/>
                    </a:cubicBezTo>
                    <a:cubicBezTo>
                      <a:pt x="17055" y="816"/>
                      <a:pt x="17053" y="814"/>
                      <a:pt x="17051" y="811"/>
                    </a:cubicBezTo>
                    <a:cubicBezTo>
                      <a:pt x="17053" y="811"/>
                      <a:pt x="17055" y="811"/>
                      <a:pt x="17057" y="811"/>
                    </a:cubicBezTo>
                    <a:cubicBezTo>
                      <a:pt x="17055" y="808"/>
                      <a:pt x="17053" y="805"/>
                      <a:pt x="17051" y="803"/>
                    </a:cubicBezTo>
                    <a:cubicBezTo>
                      <a:pt x="17053" y="803"/>
                      <a:pt x="17055" y="803"/>
                      <a:pt x="17057" y="803"/>
                    </a:cubicBezTo>
                    <a:cubicBezTo>
                      <a:pt x="17006" y="735"/>
                      <a:pt x="16955" y="669"/>
                      <a:pt x="16906" y="604"/>
                    </a:cubicBezTo>
                    <a:cubicBezTo>
                      <a:pt x="16947" y="604"/>
                      <a:pt x="16988" y="604"/>
                      <a:pt x="17030" y="604"/>
                    </a:cubicBezTo>
                    <a:cubicBezTo>
                      <a:pt x="17031" y="606"/>
                      <a:pt x="17033" y="608"/>
                      <a:pt x="17034" y="610"/>
                    </a:cubicBezTo>
                    <a:cubicBezTo>
                      <a:pt x="17032" y="610"/>
                      <a:pt x="17030" y="610"/>
                      <a:pt x="17028" y="610"/>
                    </a:cubicBezTo>
                    <a:cubicBezTo>
                      <a:pt x="17030" y="613"/>
                      <a:pt x="17032" y="615"/>
                      <a:pt x="17034" y="618"/>
                    </a:cubicBezTo>
                    <a:cubicBezTo>
                      <a:pt x="17032" y="618"/>
                      <a:pt x="17030" y="618"/>
                      <a:pt x="17028" y="618"/>
                    </a:cubicBezTo>
                    <a:cubicBezTo>
                      <a:pt x="17030" y="621"/>
                      <a:pt x="17032" y="624"/>
                      <a:pt x="17034" y="626"/>
                    </a:cubicBezTo>
                    <a:cubicBezTo>
                      <a:pt x="17032" y="626"/>
                      <a:pt x="17030" y="626"/>
                      <a:pt x="17028" y="626"/>
                    </a:cubicBezTo>
                    <a:cubicBezTo>
                      <a:pt x="17079" y="691"/>
                      <a:pt x="17131" y="758"/>
                      <a:pt x="17183" y="825"/>
                    </a:cubicBezTo>
                    <a:cubicBezTo>
                      <a:pt x="17141" y="825"/>
                      <a:pt x="17098" y="825"/>
                      <a:pt x="17055" y="825"/>
                    </a:cubicBezTo>
                    <a:close/>
                    <a:moveTo>
                      <a:pt x="18571" y="825"/>
                    </a:moveTo>
                    <a:cubicBezTo>
                      <a:pt x="18569" y="823"/>
                      <a:pt x="18567" y="821"/>
                      <a:pt x="18565" y="819"/>
                    </a:cubicBezTo>
                    <a:cubicBezTo>
                      <a:pt x="18568" y="819"/>
                      <a:pt x="18571" y="819"/>
                      <a:pt x="18573" y="819"/>
                    </a:cubicBezTo>
                    <a:cubicBezTo>
                      <a:pt x="18571" y="816"/>
                      <a:pt x="18568" y="814"/>
                      <a:pt x="18565" y="811"/>
                    </a:cubicBezTo>
                    <a:cubicBezTo>
                      <a:pt x="18568" y="811"/>
                      <a:pt x="18571" y="811"/>
                      <a:pt x="18573" y="811"/>
                    </a:cubicBezTo>
                    <a:cubicBezTo>
                      <a:pt x="18571" y="808"/>
                      <a:pt x="18568" y="805"/>
                      <a:pt x="18565" y="803"/>
                    </a:cubicBezTo>
                    <a:cubicBezTo>
                      <a:pt x="18568" y="803"/>
                      <a:pt x="18571" y="803"/>
                      <a:pt x="18573" y="803"/>
                    </a:cubicBezTo>
                    <a:cubicBezTo>
                      <a:pt x="18507" y="735"/>
                      <a:pt x="18442" y="669"/>
                      <a:pt x="18378" y="604"/>
                    </a:cubicBezTo>
                    <a:cubicBezTo>
                      <a:pt x="18417" y="604"/>
                      <a:pt x="18456" y="604"/>
                      <a:pt x="18494" y="604"/>
                    </a:cubicBezTo>
                    <a:cubicBezTo>
                      <a:pt x="18496" y="606"/>
                      <a:pt x="18498" y="608"/>
                      <a:pt x="18500" y="610"/>
                    </a:cubicBezTo>
                    <a:cubicBezTo>
                      <a:pt x="18498" y="610"/>
                      <a:pt x="18495" y="610"/>
                      <a:pt x="18492" y="610"/>
                    </a:cubicBezTo>
                    <a:cubicBezTo>
                      <a:pt x="18495" y="613"/>
                      <a:pt x="18498" y="615"/>
                      <a:pt x="18500" y="618"/>
                    </a:cubicBezTo>
                    <a:cubicBezTo>
                      <a:pt x="18498" y="618"/>
                      <a:pt x="18495" y="618"/>
                      <a:pt x="18492" y="618"/>
                    </a:cubicBezTo>
                    <a:cubicBezTo>
                      <a:pt x="18495" y="621"/>
                      <a:pt x="18498" y="624"/>
                      <a:pt x="18500" y="626"/>
                    </a:cubicBezTo>
                    <a:cubicBezTo>
                      <a:pt x="18498" y="626"/>
                      <a:pt x="18495" y="626"/>
                      <a:pt x="18492" y="626"/>
                    </a:cubicBezTo>
                    <a:cubicBezTo>
                      <a:pt x="18557" y="691"/>
                      <a:pt x="18624" y="758"/>
                      <a:pt x="18692" y="825"/>
                    </a:cubicBezTo>
                    <a:cubicBezTo>
                      <a:pt x="18651" y="825"/>
                      <a:pt x="18611" y="825"/>
                      <a:pt x="18571" y="825"/>
                    </a:cubicBezTo>
                    <a:close/>
                    <a:moveTo>
                      <a:pt x="6472" y="825"/>
                    </a:moveTo>
                    <a:cubicBezTo>
                      <a:pt x="6525" y="758"/>
                      <a:pt x="6578" y="691"/>
                      <a:pt x="6629" y="626"/>
                    </a:cubicBezTo>
                    <a:cubicBezTo>
                      <a:pt x="6627" y="626"/>
                      <a:pt x="6625" y="626"/>
                      <a:pt x="6622" y="626"/>
                    </a:cubicBezTo>
                    <a:cubicBezTo>
                      <a:pt x="6625" y="624"/>
                      <a:pt x="6627" y="621"/>
                      <a:pt x="6629" y="618"/>
                    </a:cubicBezTo>
                    <a:cubicBezTo>
                      <a:pt x="6627" y="618"/>
                      <a:pt x="6625" y="618"/>
                      <a:pt x="6622" y="618"/>
                    </a:cubicBezTo>
                    <a:cubicBezTo>
                      <a:pt x="6625" y="615"/>
                      <a:pt x="6627" y="613"/>
                      <a:pt x="6629" y="610"/>
                    </a:cubicBezTo>
                    <a:cubicBezTo>
                      <a:pt x="6627" y="610"/>
                      <a:pt x="6625" y="610"/>
                      <a:pt x="6622" y="610"/>
                    </a:cubicBezTo>
                    <a:cubicBezTo>
                      <a:pt x="6624" y="608"/>
                      <a:pt x="6626" y="606"/>
                      <a:pt x="6627" y="604"/>
                    </a:cubicBezTo>
                    <a:cubicBezTo>
                      <a:pt x="6668" y="604"/>
                      <a:pt x="6709" y="604"/>
                      <a:pt x="6751" y="604"/>
                    </a:cubicBezTo>
                    <a:cubicBezTo>
                      <a:pt x="6701" y="669"/>
                      <a:pt x="6650" y="735"/>
                      <a:pt x="6598" y="803"/>
                    </a:cubicBezTo>
                    <a:cubicBezTo>
                      <a:pt x="6600" y="803"/>
                      <a:pt x="6602" y="803"/>
                      <a:pt x="6605" y="803"/>
                    </a:cubicBezTo>
                    <a:cubicBezTo>
                      <a:pt x="6602" y="805"/>
                      <a:pt x="6600" y="808"/>
                      <a:pt x="6598" y="811"/>
                    </a:cubicBezTo>
                    <a:cubicBezTo>
                      <a:pt x="6600" y="811"/>
                      <a:pt x="6602" y="811"/>
                      <a:pt x="6605" y="811"/>
                    </a:cubicBezTo>
                    <a:cubicBezTo>
                      <a:pt x="6602" y="814"/>
                      <a:pt x="6600" y="816"/>
                      <a:pt x="6598" y="819"/>
                    </a:cubicBezTo>
                    <a:cubicBezTo>
                      <a:pt x="6600" y="819"/>
                      <a:pt x="6602" y="819"/>
                      <a:pt x="6605" y="819"/>
                    </a:cubicBezTo>
                    <a:cubicBezTo>
                      <a:pt x="6603" y="821"/>
                      <a:pt x="6602" y="823"/>
                      <a:pt x="6600" y="825"/>
                    </a:cubicBezTo>
                    <a:cubicBezTo>
                      <a:pt x="6557" y="825"/>
                      <a:pt x="6515" y="825"/>
                      <a:pt x="6472" y="825"/>
                    </a:cubicBezTo>
                    <a:close/>
                    <a:moveTo>
                      <a:pt x="15536" y="811"/>
                    </a:moveTo>
                    <a:cubicBezTo>
                      <a:pt x="15538" y="811"/>
                      <a:pt x="15540" y="811"/>
                      <a:pt x="15541" y="811"/>
                    </a:cubicBezTo>
                    <a:cubicBezTo>
                      <a:pt x="15539" y="808"/>
                      <a:pt x="15538" y="805"/>
                      <a:pt x="15536" y="803"/>
                    </a:cubicBezTo>
                    <a:cubicBezTo>
                      <a:pt x="15538" y="803"/>
                      <a:pt x="15540" y="803"/>
                      <a:pt x="15541" y="803"/>
                    </a:cubicBezTo>
                    <a:cubicBezTo>
                      <a:pt x="15504" y="735"/>
                      <a:pt x="15469" y="669"/>
                      <a:pt x="15434" y="604"/>
                    </a:cubicBezTo>
                    <a:cubicBezTo>
                      <a:pt x="15477" y="604"/>
                      <a:pt x="15521" y="604"/>
                      <a:pt x="15565" y="604"/>
                    </a:cubicBezTo>
                    <a:cubicBezTo>
                      <a:pt x="15566" y="606"/>
                      <a:pt x="15567" y="608"/>
                      <a:pt x="15568" y="610"/>
                    </a:cubicBezTo>
                    <a:cubicBezTo>
                      <a:pt x="15567" y="610"/>
                      <a:pt x="15565" y="610"/>
                      <a:pt x="15564" y="610"/>
                    </a:cubicBezTo>
                    <a:cubicBezTo>
                      <a:pt x="15565" y="613"/>
                      <a:pt x="15567" y="615"/>
                      <a:pt x="15568" y="618"/>
                    </a:cubicBezTo>
                    <a:cubicBezTo>
                      <a:pt x="15567" y="618"/>
                      <a:pt x="15565" y="618"/>
                      <a:pt x="15564" y="618"/>
                    </a:cubicBezTo>
                    <a:cubicBezTo>
                      <a:pt x="15565" y="621"/>
                      <a:pt x="15567" y="624"/>
                      <a:pt x="15568" y="626"/>
                    </a:cubicBezTo>
                    <a:cubicBezTo>
                      <a:pt x="15567" y="626"/>
                      <a:pt x="15565" y="626"/>
                      <a:pt x="15564" y="626"/>
                    </a:cubicBezTo>
                    <a:cubicBezTo>
                      <a:pt x="15600" y="691"/>
                      <a:pt x="15637" y="758"/>
                      <a:pt x="15675" y="825"/>
                    </a:cubicBezTo>
                    <a:cubicBezTo>
                      <a:pt x="15630" y="825"/>
                      <a:pt x="15585" y="825"/>
                      <a:pt x="15540" y="825"/>
                    </a:cubicBezTo>
                    <a:cubicBezTo>
                      <a:pt x="15539" y="823"/>
                      <a:pt x="15537" y="821"/>
                      <a:pt x="15536" y="819"/>
                    </a:cubicBezTo>
                    <a:cubicBezTo>
                      <a:pt x="15538" y="819"/>
                      <a:pt x="15540" y="819"/>
                      <a:pt x="15541" y="819"/>
                    </a:cubicBezTo>
                    <a:cubicBezTo>
                      <a:pt x="15539" y="816"/>
                      <a:pt x="15538" y="814"/>
                      <a:pt x="15536" y="811"/>
                    </a:cubicBezTo>
                    <a:close/>
                    <a:moveTo>
                      <a:pt x="10236" y="883"/>
                    </a:moveTo>
                    <a:cubicBezTo>
                      <a:pt x="10236" y="881"/>
                      <a:pt x="10237" y="878"/>
                      <a:pt x="10237" y="875"/>
                    </a:cubicBezTo>
                    <a:cubicBezTo>
                      <a:pt x="10237" y="875"/>
                      <a:pt x="10236" y="875"/>
                      <a:pt x="10236" y="875"/>
                    </a:cubicBezTo>
                    <a:cubicBezTo>
                      <a:pt x="10236" y="872"/>
                      <a:pt x="10237" y="869"/>
                      <a:pt x="10237" y="867"/>
                    </a:cubicBezTo>
                    <a:cubicBezTo>
                      <a:pt x="10237" y="867"/>
                      <a:pt x="10236" y="867"/>
                      <a:pt x="10236" y="867"/>
                    </a:cubicBezTo>
                    <a:cubicBezTo>
                      <a:pt x="10236" y="865"/>
                      <a:pt x="10236" y="863"/>
                      <a:pt x="10237" y="861"/>
                    </a:cubicBezTo>
                    <a:cubicBezTo>
                      <a:pt x="10286" y="861"/>
                      <a:pt x="10336" y="861"/>
                      <a:pt x="10385" y="861"/>
                    </a:cubicBezTo>
                    <a:cubicBezTo>
                      <a:pt x="10370" y="932"/>
                      <a:pt x="10354" y="1004"/>
                      <a:pt x="10339" y="1079"/>
                    </a:cubicBezTo>
                    <a:cubicBezTo>
                      <a:pt x="10339" y="1079"/>
                      <a:pt x="10340" y="1079"/>
                      <a:pt x="10340" y="1079"/>
                    </a:cubicBezTo>
                    <a:cubicBezTo>
                      <a:pt x="10340" y="1081"/>
                      <a:pt x="10339" y="1084"/>
                      <a:pt x="10339" y="1087"/>
                    </a:cubicBezTo>
                    <a:cubicBezTo>
                      <a:pt x="10339" y="1087"/>
                      <a:pt x="10340" y="1087"/>
                      <a:pt x="10340" y="1087"/>
                    </a:cubicBezTo>
                    <a:cubicBezTo>
                      <a:pt x="10340" y="1090"/>
                      <a:pt x="10339" y="1092"/>
                      <a:pt x="10339" y="1095"/>
                    </a:cubicBezTo>
                    <a:cubicBezTo>
                      <a:pt x="10339" y="1095"/>
                      <a:pt x="10340" y="1095"/>
                      <a:pt x="10340" y="1095"/>
                    </a:cubicBezTo>
                    <a:cubicBezTo>
                      <a:pt x="10340" y="1098"/>
                      <a:pt x="10339" y="1101"/>
                      <a:pt x="10339" y="1104"/>
                    </a:cubicBezTo>
                    <a:cubicBezTo>
                      <a:pt x="10339" y="1104"/>
                      <a:pt x="10340" y="1104"/>
                      <a:pt x="10340" y="1104"/>
                    </a:cubicBezTo>
                    <a:cubicBezTo>
                      <a:pt x="10340" y="1105"/>
                      <a:pt x="10340" y="1106"/>
                      <a:pt x="10340" y="1107"/>
                    </a:cubicBezTo>
                    <a:cubicBezTo>
                      <a:pt x="10288" y="1107"/>
                      <a:pt x="10237" y="1107"/>
                      <a:pt x="10185" y="1107"/>
                    </a:cubicBezTo>
                    <a:cubicBezTo>
                      <a:pt x="10203" y="1031"/>
                      <a:pt x="10221" y="956"/>
                      <a:pt x="10237" y="883"/>
                    </a:cubicBezTo>
                    <a:cubicBezTo>
                      <a:pt x="10237" y="883"/>
                      <a:pt x="10236" y="883"/>
                      <a:pt x="10236" y="883"/>
                    </a:cubicBezTo>
                    <a:close/>
                    <a:moveTo>
                      <a:pt x="11759" y="883"/>
                    </a:moveTo>
                    <a:cubicBezTo>
                      <a:pt x="11759" y="881"/>
                      <a:pt x="11759" y="878"/>
                      <a:pt x="11759" y="875"/>
                    </a:cubicBezTo>
                    <a:cubicBezTo>
                      <a:pt x="11759" y="875"/>
                      <a:pt x="11759" y="875"/>
                      <a:pt x="11759" y="875"/>
                    </a:cubicBezTo>
                    <a:cubicBezTo>
                      <a:pt x="11759" y="872"/>
                      <a:pt x="11759" y="869"/>
                      <a:pt x="11759" y="867"/>
                    </a:cubicBezTo>
                    <a:cubicBezTo>
                      <a:pt x="11759" y="867"/>
                      <a:pt x="11759" y="867"/>
                      <a:pt x="11759" y="867"/>
                    </a:cubicBezTo>
                    <a:cubicBezTo>
                      <a:pt x="11759" y="865"/>
                      <a:pt x="11759" y="863"/>
                      <a:pt x="11759" y="861"/>
                    </a:cubicBezTo>
                    <a:cubicBezTo>
                      <a:pt x="11810" y="861"/>
                      <a:pt x="11862" y="861"/>
                      <a:pt x="11914" y="861"/>
                    </a:cubicBezTo>
                    <a:cubicBezTo>
                      <a:pt x="11914" y="863"/>
                      <a:pt x="11914" y="865"/>
                      <a:pt x="11914" y="867"/>
                    </a:cubicBezTo>
                    <a:cubicBezTo>
                      <a:pt x="11914" y="867"/>
                      <a:pt x="11914" y="867"/>
                      <a:pt x="11914" y="867"/>
                    </a:cubicBezTo>
                    <a:cubicBezTo>
                      <a:pt x="11914" y="869"/>
                      <a:pt x="11914" y="872"/>
                      <a:pt x="11914" y="875"/>
                    </a:cubicBezTo>
                    <a:cubicBezTo>
                      <a:pt x="11914" y="875"/>
                      <a:pt x="11914" y="875"/>
                      <a:pt x="11914" y="875"/>
                    </a:cubicBezTo>
                    <a:cubicBezTo>
                      <a:pt x="11914" y="878"/>
                      <a:pt x="11914" y="881"/>
                      <a:pt x="11914" y="883"/>
                    </a:cubicBezTo>
                    <a:cubicBezTo>
                      <a:pt x="11914" y="883"/>
                      <a:pt x="11914" y="883"/>
                      <a:pt x="11914" y="883"/>
                    </a:cubicBezTo>
                    <a:cubicBezTo>
                      <a:pt x="11914" y="956"/>
                      <a:pt x="11915" y="1031"/>
                      <a:pt x="11916" y="1107"/>
                    </a:cubicBezTo>
                    <a:cubicBezTo>
                      <a:pt x="11862" y="1107"/>
                      <a:pt x="11809" y="1107"/>
                      <a:pt x="11756" y="1107"/>
                    </a:cubicBezTo>
                    <a:cubicBezTo>
                      <a:pt x="11757" y="1031"/>
                      <a:pt x="11758" y="956"/>
                      <a:pt x="11759" y="883"/>
                    </a:cubicBezTo>
                    <a:close/>
                    <a:moveTo>
                      <a:pt x="19743" y="140"/>
                    </a:moveTo>
                    <a:cubicBezTo>
                      <a:pt x="19744" y="141"/>
                      <a:pt x="19746" y="143"/>
                      <a:pt x="19747" y="144"/>
                    </a:cubicBezTo>
                    <a:cubicBezTo>
                      <a:pt x="19744" y="144"/>
                      <a:pt x="19740" y="144"/>
                      <a:pt x="19737" y="144"/>
                    </a:cubicBezTo>
                    <a:cubicBezTo>
                      <a:pt x="19740" y="147"/>
                      <a:pt x="19744" y="150"/>
                      <a:pt x="19747" y="153"/>
                    </a:cubicBezTo>
                    <a:cubicBezTo>
                      <a:pt x="19744" y="153"/>
                      <a:pt x="19740" y="153"/>
                      <a:pt x="19737" y="153"/>
                    </a:cubicBezTo>
                    <a:cubicBezTo>
                      <a:pt x="19740" y="155"/>
                      <a:pt x="19744" y="158"/>
                      <a:pt x="19747" y="161"/>
                    </a:cubicBezTo>
                    <a:cubicBezTo>
                      <a:pt x="19744" y="161"/>
                      <a:pt x="19740" y="161"/>
                      <a:pt x="19737" y="161"/>
                    </a:cubicBezTo>
                    <a:cubicBezTo>
                      <a:pt x="19807" y="215"/>
                      <a:pt x="19878" y="271"/>
                      <a:pt x="19950" y="327"/>
                    </a:cubicBezTo>
                    <a:cubicBezTo>
                      <a:pt x="19917" y="327"/>
                      <a:pt x="19884" y="327"/>
                      <a:pt x="19850" y="327"/>
                    </a:cubicBezTo>
                    <a:cubicBezTo>
                      <a:pt x="19848" y="325"/>
                      <a:pt x="19845" y="323"/>
                      <a:pt x="19843" y="321"/>
                    </a:cubicBezTo>
                    <a:cubicBezTo>
                      <a:pt x="19846" y="321"/>
                      <a:pt x="19850" y="321"/>
                      <a:pt x="19853" y="321"/>
                    </a:cubicBezTo>
                    <a:cubicBezTo>
                      <a:pt x="19850" y="318"/>
                      <a:pt x="19846" y="316"/>
                      <a:pt x="19843" y="313"/>
                    </a:cubicBezTo>
                    <a:cubicBezTo>
                      <a:pt x="19846" y="313"/>
                      <a:pt x="19850" y="313"/>
                      <a:pt x="19853" y="313"/>
                    </a:cubicBezTo>
                    <a:cubicBezTo>
                      <a:pt x="19850" y="310"/>
                      <a:pt x="19846" y="307"/>
                      <a:pt x="19843" y="304"/>
                    </a:cubicBezTo>
                    <a:cubicBezTo>
                      <a:pt x="19846" y="304"/>
                      <a:pt x="19850" y="304"/>
                      <a:pt x="19853" y="304"/>
                    </a:cubicBezTo>
                    <a:cubicBezTo>
                      <a:pt x="19783" y="249"/>
                      <a:pt x="19714" y="194"/>
                      <a:pt x="19646" y="140"/>
                    </a:cubicBezTo>
                    <a:cubicBezTo>
                      <a:pt x="19678" y="140"/>
                      <a:pt x="19710" y="140"/>
                      <a:pt x="19743" y="140"/>
                    </a:cubicBezTo>
                    <a:close/>
                    <a:moveTo>
                      <a:pt x="18380" y="140"/>
                    </a:moveTo>
                    <a:cubicBezTo>
                      <a:pt x="18382" y="141"/>
                      <a:pt x="18383" y="143"/>
                      <a:pt x="18385" y="144"/>
                    </a:cubicBezTo>
                    <a:cubicBezTo>
                      <a:pt x="18382" y="144"/>
                      <a:pt x="18379" y="144"/>
                      <a:pt x="18376" y="144"/>
                    </a:cubicBezTo>
                    <a:cubicBezTo>
                      <a:pt x="18379" y="147"/>
                      <a:pt x="18382" y="150"/>
                      <a:pt x="18385" y="153"/>
                    </a:cubicBezTo>
                    <a:cubicBezTo>
                      <a:pt x="18382" y="153"/>
                      <a:pt x="18379" y="153"/>
                      <a:pt x="18376" y="153"/>
                    </a:cubicBezTo>
                    <a:cubicBezTo>
                      <a:pt x="18379" y="155"/>
                      <a:pt x="18382" y="158"/>
                      <a:pt x="18385" y="161"/>
                    </a:cubicBezTo>
                    <a:cubicBezTo>
                      <a:pt x="18382" y="161"/>
                      <a:pt x="18379" y="161"/>
                      <a:pt x="18376" y="161"/>
                    </a:cubicBezTo>
                    <a:cubicBezTo>
                      <a:pt x="18433" y="215"/>
                      <a:pt x="18493" y="271"/>
                      <a:pt x="18553" y="327"/>
                    </a:cubicBezTo>
                    <a:cubicBezTo>
                      <a:pt x="18517" y="327"/>
                      <a:pt x="18481" y="327"/>
                      <a:pt x="18445" y="327"/>
                    </a:cubicBezTo>
                    <a:cubicBezTo>
                      <a:pt x="18443" y="325"/>
                      <a:pt x="18441" y="323"/>
                      <a:pt x="18438" y="321"/>
                    </a:cubicBezTo>
                    <a:cubicBezTo>
                      <a:pt x="18441" y="321"/>
                      <a:pt x="18444" y="321"/>
                      <a:pt x="18447" y="321"/>
                    </a:cubicBezTo>
                    <a:cubicBezTo>
                      <a:pt x="18444" y="318"/>
                      <a:pt x="18441" y="316"/>
                      <a:pt x="18438" y="313"/>
                    </a:cubicBezTo>
                    <a:cubicBezTo>
                      <a:pt x="18441" y="313"/>
                      <a:pt x="18444" y="313"/>
                      <a:pt x="18447" y="313"/>
                    </a:cubicBezTo>
                    <a:cubicBezTo>
                      <a:pt x="18444" y="310"/>
                      <a:pt x="18441" y="307"/>
                      <a:pt x="18438" y="304"/>
                    </a:cubicBezTo>
                    <a:cubicBezTo>
                      <a:pt x="18441" y="304"/>
                      <a:pt x="18444" y="304"/>
                      <a:pt x="18447" y="304"/>
                    </a:cubicBezTo>
                    <a:cubicBezTo>
                      <a:pt x="18389" y="249"/>
                      <a:pt x="18333" y="194"/>
                      <a:pt x="18277" y="140"/>
                    </a:cubicBezTo>
                    <a:cubicBezTo>
                      <a:pt x="18311" y="140"/>
                      <a:pt x="18346" y="140"/>
                      <a:pt x="18380" y="140"/>
                    </a:cubicBezTo>
                    <a:close/>
                    <a:moveTo>
                      <a:pt x="17018" y="140"/>
                    </a:moveTo>
                    <a:cubicBezTo>
                      <a:pt x="17019" y="141"/>
                      <a:pt x="17020" y="143"/>
                      <a:pt x="17022" y="144"/>
                    </a:cubicBezTo>
                    <a:cubicBezTo>
                      <a:pt x="17019" y="144"/>
                      <a:pt x="17017" y="144"/>
                      <a:pt x="17014" y="144"/>
                    </a:cubicBezTo>
                    <a:cubicBezTo>
                      <a:pt x="17017" y="147"/>
                      <a:pt x="17019" y="150"/>
                      <a:pt x="17022" y="153"/>
                    </a:cubicBezTo>
                    <a:cubicBezTo>
                      <a:pt x="17019" y="153"/>
                      <a:pt x="17017" y="153"/>
                      <a:pt x="17014" y="153"/>
                    </a:cubicBezTo>
                    <a:cubicBezTo>
                      <a:pt x="17017" y="155"/>
                      <a:pt x="17019" y="158"/>
                      <a:pt x="17022" y="161"/>
                    </a:cubicBezTo>
                    <a:cubicBezTo>
                      <a:pt x="17019" y="161"/>
                      <a:pt x="17017" y="161"/>
                      <a:pt x="17014" y="161"/>
                    </a:cubicBezTo>
                    <a:cubicBezTo>
                      <a:pt x="17060" y="215"/>
                      <a:pt x="17107" y="271"/>
                      <a:pt x="17154" y="327"/>
                    </a:cubicBezTo>
                    <a:cubicBezTo>
                      <a:pt x="17116" y="327"/>
                      <a:pt x="17078" y="327"/>
                      <a:pt x="17039" y="327"/>
                    </a:cubicBezTo>
                    <a:cubicBezTo>
                      <a:pt x="17038" y="325"/>
                      <a:pt x="17036" y="323"/>
                      <a:pt x="17034" y="321"/>
                    </a:cubicBezTo>
                    <a:cubicBezTo>
                      <a:pt x="17037" y="321"/>
                      <a:pt x="17039" y="321"/>
                      <a:pt x="17041" y="321"/>
                    </a:cubicBezTo>
                    <a:cubicBezTo>
                      <a:pt x="17039" y="318"/>
                      <a:pt x="17037" y="316"/>
                      <a:pt x="17034" y="313"/>
                    </a:cubicBezTo>
                    <a:cubicBezTo>
                      <a:pt x="17037" y="313"/>
                      <a:pt x="17039" y="313"/>
                      <a:pt x="17041" y="313"/>
                    </a:cubicBezTo>
                    <a:cubicBezTo>
                      <a:pt x="17039" y="310"/>
                      <a:pt x="17037" y="307"/>
                      <a:pt x="17034" y="304"/>
                    </a:cubicBezTo>
                    <a:cubicBezTo>
                      <a:pt x="17037" y="304"/>
                      <a:pt x="17039" y="304"/>
                      <a:pt x="17041" y="304"/>
                    </a:cubicBezTo>
                    <a:cubicBezTo>
                      <a:pt x="16995" y="249"/>
                      <a:pt x="16951" y="194"/>
                      <a:pt x="16907" y="140"/>
                    </a:cubicBezTo>
                    <a:cubicBezTo>
                      <a:pt x="16944" y="140"/>
                      <a:pt x="16981" y="140"/>
                      <a:pt x="17018" y="140"/>
                    </a:cubicBezTo>
                    <a:close/>
                    <a:moveTo>
                      <a:pt x="15656" y="140"/>
                    </a:moveTo>
                    <a:cubicBezTo>
                      <a:pt x="15657" y="141"/>
                      <a:pt x="15658" y="143"/>
                      <a:pt x="15658" y="144"/>
                    </a:cubicBezTo>
                    <a:cubicBezTo>
                      <a:pt x="15657" y="144"/>
                      <a:pt x="15655" y="144"/>
                      <a:pt x="15653" y="144"/>
                    </a:cubicBezTo>
                    <a:cubicBezTo>
                      <a:pt x="15655" y="147"/>
                      <a:pt x="15657" y="150"/>
                      <a:pt x="15658" y="153"/>
                    </a:cubicBezTo>
                    <a:cubicBezTo>
                      <a:pt x="15657" y="153"/>
                      <a:pt x="15655" y="153"/>
                      <a:pt x="15653" y="153"/>
                    </a:cubicBezTo>
                    <a:cubicBezTo>
                      <a:pt x="15655" y="155"/>
                      <a:pt x="15657" y="158"/>
                      <a:pt x="15658" y="161"/>
                    </a:cubicBezTo>
                    <a:cubicBezTo>
                      <a:pt x="15657" y="161"/>
                      <a:pt x="15655" y="161"/>
                      <a:pt x="15653" y="161"/>
                    </a:cubicBezTo>
                    <a:cubicBezTo>
                      <a:pt x="15687" y="215"/>
                      <a:pt x="15721" y="271"/>
                      <a:pt x="15756" y="327"/>
                    </a:cubicBezTo>
                    <a:cubicBezTo>
                      <a:pt x="15716" y="327"/>
                      <a:pt x="15675" y="327"/>
                      <a:pt x="15634" y="327"/>
                    </a:cubicBezTo>
                    <a:cubicBezTo>
                      <a:pt x="15633" y="325"/>
                      <a:pt x="15631" y="323"/>
                      <a:pt x="15630" y="321"/>
                    </a:cubicBezTo>
                    <a:cubicBezTo>
                      <a:pt x="15632" y="321"/>
                      <a:pt x="15634" y="321"/>
                      <a:pt x="15635" y="321"/>
                    </a:cubicBezTo>
                    <a:cubicBezTo>
                      <a:pt x="15634" y="318"/>
                      <a:pt x="15632" y="316"/>
                      <a:pt x="15630" y="313"/>
                    </a:cubicBezTo>
                    <a:cubicBezTo>
                      <a:pt x="15632" y="313"/>
                      <a:pt x="15634" y="313"/>
                      <a:pt x="15635" y="313"/>
                    </a:cubicBezTo>
                    <a:cubicBezTo>
                      <a:pt x="15634" y="310"/>
                      <a:pt x="15632" y="307"/>
                      <a:pt x="15630" y="304"/>
                    </a:cubicBezTo>
                    <a:cubicBezTo>
                      <a:pt x="15632" y="304"/>
                      <a:pt x="15634" y="304"/>
                      <a:pt x="15635" y="304"/>
                    </a:cubicBezTo>
                    <a:cubicBezTo>
                      <a:pt x="15602" y="249"/>
                      <a:pt x="15570" y="194"/>
                      <a:pt x="15537" y="140"/>
                    </a:cubicBezTo>
                    <a:cubicBezTo>
                      <a:pt x="15577" y="140"/>
                      <a:pt x="15616" y="140"/>
                      <a:pt x="15656" y="140"/>
                    </a:cubicBezTo>
                    <a:close/>
                    <a:moveTo>
                      <a:pt x="14294" y="140"/>
                    </a:moveTo>
                    <a:cubicBezTo>
                      <a:pt x="14294" y="141"/>
                      <a:pt x="14295" y="143"/>
                      <a:pt x="14295" y="144"/>
                    </a:cubicBezTo>
                    <a:cubicBezTo>
                      <a:pt x="14294" y="144"/>
                      <a:pt x="14293" y="144"/>
                      <a:pt x="14292" y="144"/>
                    </a:cubicBezTo>
                    <a:cubicBezTo>
                      <a:pt x="14293" y="147"/>
                      <a:pt x="14294" y="150"/>
                      <a:pt x="14295" y="153"/>
                    </a:cubicBezTo>
                    <a:cubicBezTo>
                      <a:pt x="14294" y="153"/>
                      <a:pt x="14293" y="153"/>
                      <a:pt x="14292" y="153"/>
                    </a:cubicBezTo>
                    <a:cubicBezTo>
                      <a:pt x="14293" y="155"/>
                      <a:pt x="14294" y="158"/>
                      <a:pt x="14295" y="161"/>
                    </a:cubicBezTo>
                    <a:cubicBezTo>
                      <a:pt x="14294" y="161"/>
                      <a:pt x="14293" y="161"/>
                      <a:pt x="14292" y="161"/>
                    </a:cubicBezTo>
                    <a:cubicBezTo>
                      <a:pt x="14314" y="215"/>
                      <a:pt x="14336" y="271"/>
                      <a:pt x="14358" y="327"/>
                    </a:cubicBezTo>
                    <a:cubicBezTo>
                      <a:pt x="14315" y="327"/>
                      <a:pt x="14272" y="327"/>
                      <a:pt x="14229" y="327"/>
                    </a:cubicBezTo>
                    <a:cubicBezTo>
                      <a:pt x="14228" y="325"/>
                      <a:pt x="14227" y="323"/>
                      <a:pt x="14226" y="321"/>
                    </a:cubicBezTo>
                    <a:cubicBezTo>
                      <a:pt x="14227" y="321"/>
                      <a:pt x="14228" y="321"/>
                      <a:pt x="14229" y="321"/>
                    </a:cubicBezTo>
                    <a:cubicBezTo>
                      <a:pt x="14228" y="318"/>
                      <a:pt x="14227" y="316"/>
                      <a:pt x="14226" y="313"/>
                    </a:cubicBezTo>
                    <a:cubicBezTo>
                      <a:pt x="14227" y="313"/>
                      <a:pt x="14228" y="313"/>
                      <a:pt x="14229" y="313"/>
                    </a:cubicBezTo>
                    <a:cubicBezTo>
                      <a:pt x="14228" y="310"/>
                      <a:pt x="14227" y="307"/>
                      <a:pt x="14226" y="304"/>
                    </a:cubicBezTo>
                    <a:cubicBezTo>
                      <a:pt x="14227" y="304"/>
                      <a:pt x="14228" y="304"/>
                      <a:pt x="14229" y="304"/>
                    </a:cubicBezTo>
                    <a:cubicBezTo>
                      <a:pt x="14208" y="249"/>
                      <a:pt x="14188" y="194"/>
                      <a:pt x="14168" y="140"/>
                    </a:cubicBezTo>
                    <a:cubicBezTo>
                      <a:pt x="14210" y="140"/>
                      <a:pt x="14252" y="140"/>
                      <a:pt x="14294" y="140"/>
                    </a:cubicBezTo>
                    <a:close/>
                    <a:moveTo>
                      <a:pt x="12932" y="140"/>
                    </a:moveTo>
                    <a:cubicBezTo>
                      <a:pt x="12932" y="141"/>
                      <a:pt x="12932" y="143"/>
                      <a:pt x="12932" y="144"/>
                    </a:cubicBezTo>
                    <a:cubicBezTo>
                      <a:pt x="12932" y="144"/>
                      <a:pt x="12931" y="144"/>
                      <a:pt x="12931" y="144"/>
                    </a:cubicBezTo>
                    <a:cubicBezTo>
                      <a:pt x="12931" y="147"/>
                      <a:pt x="12932" y="150"/>
                      <a:pt x="12932" y="153"/>
                    </a:cubicBezTo>
                    <a:cubicBezTo>
                      <a:pt x="12932" y="153"/>
                      <a:pt x="12931" y="153"/>
                      <a:pt x="12931" y="153"/>
                    </a:cubicBezTo>
                    <a:cubicBezTo>
                      <a:pt x="12931" y="155"/>
                      <a:pt x="12932" y="158"/>
                      <a:pt x="12932" y="161"/>
                    </a:cubicBezTo>
                    <a:cubicBezTo>
                      <a:pt x="12932" y="161"/>
                      <a:pt x="12931" y="161"/>
                      <a:pt x="12931" y="161"/>
                    </a:cubicBezTo>
                    <a:cubicBezTo>
                      <a:pt x="12940" y="215"/>
                      <a:pt x="12950" y="271"/>
                      <a:pt x="12960" y="327"/>
                    </a:cubicBezTo>
                    <a:cubicBezTo>
                      <a:pt x="12914" y="327"/>
                      <a:pt x="12869" y="327"/>
                      <a:pt x="12823" y="327"/>
                    </a:cubicBezTo>
                    <a:cubicBezTo>
                      <a:pt x="12823" y="325"/>
                      <a:pt x="12822" y="323"/>
                      <a:pt x="12822" y="321"/>
                    </a:cubicBezTo>
                    <a:cubicBezTo>
                      <a:pt x="12822" y="321"/>
                      <a:pt x="12823" y="321"/>
                      <a:pt x="12823" y="321"/>
                    </a:cubicBezTo>
                    <a:cubicBezTo>
                      <a:pt x="12823" y="318"/>
                      <a:pt x="12822" y="316"/>
                      <a:pt x="12822" y="313"/>
                    </a:cubicBezTo>
                    <a:cubicBezTo>
                      <a:pt x="12822" y="313"/>
                      <a:pt x="12823" y="313"/>
                      <a:pt x="12823" y="313"/>
                    </a:cubicBezTo>
                    <a:cubicBezTo>
                      <a:pt x="12823" y="310"/>
                      <a:pt x="12822" y="307"/>
                      <a:pt x="12822" y="304"/>
                    </a:cubicBezTo>
                    <a:cubicBezTo>
                      <a:pt x="12822" y="304"/>
                      <a:pt x="12823" y="304"/>
                      <a:pt x="12823" y="304"/>
                    </a:cubicBezTo>
                    <a:cubicBezTo>
                      <a:pt x="12815" y="249"/>
                      <a:pt x="12806" y="194"/>
                      <a:pt x="12798" y="140"/>
                    </a:cubicBezTo>
                    <a:cubicBezTo>
                      <a:pt x="12843" y="140"/>
                      <a:pt x="12887" y="140"/>
                      <a:pt x="12932" y="140"/>
                    </a:cubicBezTo>
                    <a:close/>
                    <a:moveTo>
                      <a:pt x="10157" y="313"/>
                    </a:moveTo>
                    <a:cubicBezTo>
                      <a:pt x="10156" y="316"/>
                      <a:pt x="10155" y="318"/>
                      <a:pt x="10155" y="321"/>
                    </a:cubicBezTo>
                    <a:cubicBezTo>
                      <a:pt x="10155" y="321"/>
                      <a:pt x="10156" y="321"/>
                      <a:pt x="10157" y="321"/>
                    </a:cubicBezTo>
                    <a:cubicBezTo>
                      <a:pt x="10156" y="323"/>
                      <a:pt x="10156" y="325"/>
                      <a:pt x="10155" y="327"/>
                    </a:cubicBezTo>
                    <a:cubicBezTo>
                      <a:pt x="10111" y="327"/>
                      <a:pt x="10066" y="327"/>
                      <a:pt x="10022" y="327"/>
                    </a:cubicBezTo>
                    <a:cubicBezTo>
                      <a:pt x="10038" y="271"/>
                      <a:pt x="10054" y="215"/>
                      <a:pt x="10070" y="161"/>
                    </a:cubicBezTo>
                    <a:cubicBezTo>
                      <a:pt x="10069" y="161"/>
                      <a:pt x="10068" y="161"/>
                      <a:pt x="10068" y="161"/>
                    </a:cubicBezTo>
                    <a:cubicBezTo>
                      <a:pt x="10068" y="158"/>
                      <a:pt x="10069" y="155"/>
                      <a:pt x="10070" y="153"/>
                    </a:cubicBezTo>
                    <a:cubicBezTo>
                      <a:pt x="10069" y="153"/>
                      <a:pt x="10068" y="153"/>
                      <a:pt x="10068" y="153"/>
                    </a:cubicBezTo>
                    <a:cubicBezTo>
                      <a:pt x="10068" y="150"/>
                      <a:pt x="10069" y="147"/>
                      <a:pt x="10070" y="144"/>
                    </a:cubicBezTo>
                    <a:cubicBezTo>
                      <a:pt x="10069" y="144"/>
                      <a:pt x="10068" y="144"/>
                      <a:pt x="10068" y="144"/>
                    </a:cubicBezTo>
                    <a:cubicBezTo>
                      <a:pt x="10068" y="143"/>
                      <a:pt x="10068" y="141"/>
                      <a:pt x="10069" y="140"/>
                    </a:cubicBezTo>
                    <a:cubicBezTo>
                      <a:pt x="10112" y="140"/>
                      <a:pt x="10155" y="140"/>
                      <a:pt x="10198" y="140"/>
                    </a:cubicBezTo>
                    <a:cubicBezTo>
                      <a:pt x="10184" y="194"/>
                      <a:pt x="10169" y="249"/>
                      <a:pt x="10155" y="304"/>
                    </a:cubicBezTo>
                    <a:cubicBezTo>
                      <a:pt x="10155" y="304"/>
                      <a:pt x="10156" y="304"/>
                      <a:pt x="10157" y="304"/>
                    </a:cubicBezTo>
                    <a:cubicBezTo>
                      <a:pt x="10156" y="307"/>
                      <a:pt x="10155" y="310"/>
                      <a:pt x="10155" y="313"/>
                    </a:cubicBezTo>
                    <a:cubicBezTo>
                      <a:pt x="10155" y="313"/>
                      <a:pt x="10156" y="313"/>
                      <a:pt x="10157" y="313"/>
                    </a:cubicBezTo>
                    <a:close/>
                    <a:moveTo>
                      <a:pt x="8753" y="313"/>
                    </a:moveTo>
                    <a:cubicBezTo>
                      <a:pt x="8751" y="316"/>
                      <a:pt x="8750" y="318"/>
                      <a:pt x="8749" y="321"/>
                    </a:cubicBezTo>
                    <a:cubicBezTo>
                      <a:pt x="8750" y="321"/>
                      <a:pt x="8751" y="321"/>
                      <a:pt x="8753" y="321"/>
                    </a:cubicBezTo>
                    <a:cubicBezTo>
                      <a:pt x="8752" y="323"/>
                      <a:pt x="8751" y="325"/>
                      <a:pt x="8749" y="327"/>
                    </a:cubicBezTo>
                    <a:cubicBezTo>
                      <a:pt x="8708" y="327"/>
                      <a:pt x="8666" y="327"/>
                      <a:pt x="8624" y="327"/>
                    </a:cubicBezTo>
                    <a:cubicBezTo>
                      <a:pt x="8652" y="271"/>
                      <a:pt x="8681" y="215"/>
                      <a:pt x="8709" y="161"/>
                    </a:cubicBezTo>
                    <a:cubicBezTo>
                      <a:pt x="8707" y="161"/>
                      <a:pt x="8706" y="161"/>
                      <a:pt x="8704" y="161"/>
                    </a:cubicBezTo>
                    <a:cubicBezTo>
                      <a:pt x="8706" y="158"/>
                      <a:pt x="8707" y="155"/>
                      <a:pt x="8709" y="153"/>
                    </a:cubicBezTo>
                    <a:cubicBezTo>
                      <a:pt x="8707" y="153"/>
                      <a:pt x="8706" y="153"/>
                      <a:pt x="8704" y="153"/>
                    </a:cubicBezTo>
                    <a:cubicBezTo>
                      <a:pt x="8706" y="150"/>
                      <a:pt x="8707" y="147"/>
                      <a:pt x="8709" y="144"/>
                    </a:cubicBezTo>
                    <a:cubicBezTo>
                      <a:pt x="8707" y="144"/>
                      <a:pt x="8706" y="144"/>
                      <a:pt x="8704" y="144"/>
                    </a:cubicBezTo>
                    <a:cubicBezTo>
                      <a:pt x="8705" y="143"/>
                      <a:pt x="8706" y="141"/>
                      <a:pt x="8706" y="140"/>
                    </a:cubicBezTo>
                    <a:cubicBezTo>
                      <a:pt x="8747" y="140"/>
                      <a:pt x="8788" y="140"/>
                      <a:pt x="8829" y="140"/>
                    </a:cubicBezTo>
                    <a:cubicBezTo>
                      <a:pt x="8802" y="194"/>
                      <a:pt x="8776" y="249"/>
                      <a:pt x="8749" y="304"/>
                    </a:cubicBezTo>
                    <a:cubicBezTo>
                      <a:pt x="8750" y="304"/>
                      <a:pt x="8751" y="304"/>
                      <a:pt x="8753" y="304"/>
                    </a:cubicBezTo>
                    <a:cubicBezTo>
                      <a:pt x="8751" y="307"/>
                      <a:pt x="8750" y="310"/>
                      <a:pt x="8749" y="313"/>
                    </a:cubicBezTo>
                    <a:cubicBezTo>
                      <a:pt x="8750" y="313"/>
                      <a:pt x="8751" y="313"/>
                      <a:pt x="8753" y="313"/>
                    </a:cubicBezTo>
                    <a:close/>
                    <a:moveTo>
                      <a:pt x="7348" y="313"/>
                    </a:moveTo>
                    <a:cubicBezTo>
                      <a:pt x="7347" y="316"/>
                      <a:pt x="7345" y="318"/>
                      <a:pt x="7343" y="321"/>
                    </a:cubicBezTo>
                    <a:cubicBezTo>
                      <a:pt x="7345" y="321"/>
                      <a:pt x="7347" y="321"/>
                      <a:pt x="7348" y="321"/>
                    </a:cubicBezTo>
                    <a:cubicBezTo>
                      <a:pt x="7347" y="323"/>
                      <a:pt x="7346" y="325"/>
                      <a:pt x="7344" y="327"/>
                    </a:cubicBezTo>
                    <a:cubicBezTo>
                      <a:pt x="7305" y="327"/>
                      <a:pt x="7265" y="327"/>
                      <a:pt x="7225" y="327"/>
                    </a:cubicBezTo>
                    <a:cubicBezTo>
                      <a:pt x="7267" y="271"/>
                      <a:pt x="7308" y="215"/>
                      <a:pt x="7348" y="161"/>
                    </a:cubicBezTo>
                    <a:cubicBezTo>
                      <a:pt x="7345" y="161"/>
                      <a:pt x="7343" y="161"/>
                      <a:pt x="7341" y="161"/>
                    </a:cubicBezTo>
                    <a:cubicBezTo>
                      <a:pt x="7343" y="158"/>
                      <a:pt x="7345" y="155"/>
                      <a:pt x="7348" y="153"/>
                    </a:cubicBezTo>
                    <a:cubicBezTo>
                      <a:pt x="7345" y="153"/>
                      <a:pt x="7343" y="153"/>
                      <a:pt x="7341" y="153"/>
                    </a:cubicBezTo>
                    <a:cubicBezTo>
                      <a:pt x="7343" y="150"/>
                      <a:pt x="7345" y="147"/>
                      <a:pt x="7348" y="144"/>
                    </a:cubicBezTo>
                    <a:cubicBezTo>
                      <a:pt x="7345" y="144"/>
                      <a:pt x="7343" y="144"/>
                      <a:pt x="7341" y="144"/>
                    </a:cubicBezTo>
                    <a:cubicBezTo>
                      <a:pt x="7342" y="143"/>
                      <a:pt x="7343" y="141"/>
                      <a:pt x="7344" y="140"/>
                    </a:cubicBezTo>
                    <a:cubicBezTo>
                      <a:pt x="7383" y="140"/>
                      <a:pt x="7421" y="140"/>
                      <a:pt x="7459" y="140"/>
                    </a:cubicBezTo>
                    <a:cubicBezTo>
                      <a:pt x="7421" y="194"/>
                      <a:pt x="7382" y="249"/>
                      <a:pt x="7343" y="304"/>
                    </a:cubicBezTo>
                    <a:cubicBezTo>
                      <a:pt x="7345" y="304"/>
                      <a:pt x="7347" y="304"/>
                      <a:pt x="7348" y="304"/>
                    </a:cubicBezTo>
                    <a:cubicBezTo>
                      <a:pt x="7347" y="307"/>
                      <a:pt x="7345" y="310"/>
                      <a:pt x="7343" y="313"/>
                    </a:cubicBezTo>
                    <a:cubicBezTo>
                      <a:pt x="7345" y="313"/>
                      <a:pt x="7347" y="313"/>
                      <a:pt x="7348" y="313"/>
                    </a:cubicBezTo>
                    <a:close/>
                    <a:moveTo>
                      <a:pt x="5944" y="313"/>
                    </a:moveTo>
                    <a:cubicBezTo>
                      <a:pt x="5942" y="316"/>
                      <a:pt x="5939" y="318"/>
                      <a:pt x="5937" y="321"/>
                    </a:cubicBezTo>
                    <a:cubicBezTo>
                      <a:pt x="5939" y="321"/>
                      <a:pt x="5942" y="321"/>
                      <a:pt x="5944" y="321"/>
                    </a:cubicBezTo>
                    <a:cubicBezTo>
                      <a:pt x="5942" y="323"/>
                      <a:pt x="5941" y="325"/>
                      <a:pt x="5939" y="327"/>
                    </a:cubicBezTo>
                    <a:cubicBezTo>
                      <a:pt x="5902" y="327"/>
                      <a:pt x="5864" y="327"/>
                      <a:pt x="5827" y="327"/>
                    </a:cubicBezTo>
                    <a:cubicBezTo>
                      <a:pt x="5881" y="271"/>
                      <a:pt x="5934" y="215"/>
                      <a:pt x="5986" y="161"/>
                    </a:cubicBezTo>
                    <a:cubicBezTo>
                      <a:pt x="5984" y="161"/>
                      <a:pt x="5981" y="161"/>
                      <a:pt x="5978" y="161"/>
                    </a:cubicBezTo>
                    <a:cubicBezTo>
                      <a:pt x="5981" y="158"/>
                      <a:pt x="5984" y="155"/>
                      <a:pt x="5986" y="153"/>
                    </a:cubicBezTo>
                    <a:cubicBezTo>
                      <a:pt x="5984" y="153"/>
                      <a:pt x="5981" y="153"/>
                      <a:pt x="5978" y="153"/>
                    </a:cubicBezTo>
                    <a:cubicBezTo>
                      <a:pt x="5981" y="150"/>
                      <a:pt x="5984" y="147"/>
                      <a:pt x="5986" y="144"/>
                    </a:cubicBezTo>
                    <a:cubicBezTo>
                      <a:pt x="5984" y="144"/>
                      <a:pt x="5981" y="144"/>
                      <a:pt x="5978" y="144"/>
                    </a:cubicBezTo>
                    <a:cubicBezTo>
                      <a:pt x="5980" y="143"/>
                      <a:pt x="5981" y="141"/>
                      <a:pt x="5982" y="140"/>
                    </a:cubicBezTo>
                    <a:cubicBezTo>
                      <a:pt x="6018" y="140"/>
                      <a:pt x="6054" y="140"/>
                      <a:pt x="6090" y="140"/>
                    </a:cubicBezTo>
                    <a:cubicBezTo>
                      <a:pt x="6039" y="194"/>
                      <a:pt x="5989" y="249"/>
                      <a:pt x="5937" y="304"/>
                    </a:cubicBezTo>
                    <a:cubicBezTo>
                      <a:pt x="5939" y="304"/>
                      <a:pt x="5942" y="304"/>
                      <a:pt x="5944" y="304"/>
                    </a:cubicBezTo>
                    <a:cubicBezTo>
                      <a:pt x="5942" y="307"/>
                      <a:pt x="5939" y="310"/>
                      <a:pt x="5937" y="313"/>
                    </a:cubicBezTo>
                    <a:cubicBezTo>
                      <a:pt x="5939" y="313"/>
                      <a:pt x="5942" y="313"/>
                      <a:pt x="5944" y="313"/>
                    </a:cubicBezTo>
                    <a:close/>
                    <a:moveTo>
                      <a:pt x="4540" y="313"/>
                    </a:moveTo>
                    <a:cubicBezTo>
                      <a:pt x="4537" y="316"/>
                      <a:pt x="4534" y="318"/>
                      <a:pt x="4531" y="321"/>
                    </a:cubicBezTo>
                    <a:cubicBezTo>
                      <a:pt x="4534" y="321"/>
                      <a:pt x="4537" y="321"/>
                      <a:pt x="4540" y="321"/>
                    </a:cubicBezTo>
                    <a:cubicBezTo>
                      <a:pt x="4538" y="323"/>
                      <a:pt x="4536" y="325"/>
                      <a:pt x="4533" y="327"/>
                    </a:cubicBezTo>
                    <a:cubicBezTo>
                      <a:pt x="4498" y="327"/>
                      <a:pt x="4464" y="327"/>
                      <a:pt x="4429" y="327"/>
                    </a:cubicBezTo>
                    <a:cubicBezTo>
                      <a:pt x="4495" y="271"/>
                      <a:pt x="4561" y="215"/>
                      <a:pt x="4625" y="161"/>
                    </a:cubicBezTo>
                    <a:cubicBezTo>
                      <a:pt x="4622" y="161"/>
                      <a:pt x="4619" y="161"/>
                      <a:pt x="4615" y="161"/>
                    </a:cubicBezTo>
                    <a:cubicBezTo>
                      <a:pt x="4618" y="158"/>
                      <a:pt x="4622" y="155"/>
                      <a:pt x="4625" y="153"/>
                    </a:cubicBezTo>
                    <a:cubicBezTo>
                      <a:pt x="4622" y="153"/>
                      <a:pt x="4619" y="153"/>
                      <a:pt x="4615" y="153"/>
                    </a:cubicBezTo>
                    <a:cubicBezTo>
                      <a:pt x="4618" y="150"/>
                      <a:pt x="4622" y="147"/>
                      <a:pt x="4625" y="144"/>
                    </a:cubicBezTo>
                    <a:cubicBezTo>
                      <a:pt x="4622" y="144"/>
                      <a:pt x="4619" y="144"/>
                      <a:pt x="4615" y="144"/>
                    </a:cubicBezTo>
                    <a:cubicBezTo>
                      <a:pt x="4617" y="143"/>
                      <a:pt x="4618" y="141"/>
                      <a:pt x="4620" y="140"/>
                    </a:cubicBezTo>
                    <a:cubicBezTo>
                      <a:pt x="4653" y="140"/>
                      <a:pt x="4687" y="140"/>
                      <a:pt x="4720" y="140"/>
                    </a:cubicBezTo>
                    <a:cubicBezTo>
                      <a:pt x="4658" y="194"/>
                      <a:pt x="4595" y="249"/>
                      <a:pt x="4531" y="304"/>
                    </a:cubicBezTo>
                    <a:cubicBezTo>
                      <a:pt x="4534" y="304"/>
                      <a:pt x="4537" y="304"/>
                      <a:pt x="4540" y="304"/>
                    </a:cubicBezTo>
                    <a:cubicBezTo>
                      <a:pt x="4537" y="307"/>
                      <a:pt x="4534" y="310"/>
                      <a:pt x="4531" y="313"/>
                    </a:cubicBezTo>
                    <a:cubicBezTo>
                      <a:pt x="4534" y="313"/>
                      <a:pt x="4537" y="313"/>
                      <a:pt x="4540" y="313"/>
                    </a:cubicBezTo>
                    <a:close/>
                    <a:moveTo>
                      <a:pt x="3136" y="313"/>
                    </a:moveTo>
                    <a:cubicBezTo>
                      <a:pt x="3132" y="316"/>
                      <a:pt x="3128" y="318"/>
                      <a:pt x="3125" y="321"/>
                    </a:cubicBezTo>
                    <a:cubicBezTo>
                      <a:pt x="3128" y="321"/>
                      <a:pt x="3132" y="321"/>
                      <a:pt x="3136" y="321"/>
                    </a:cubicBezTo>
                    <a:cubicBezTo>
                      <a:pt x="3133" y="323"/>
                      <a:pt x="3130" y="325"/>
                      <a:pt x="3128" y="327"/>
                    </a:cubicBezTo>
                    <a:cubicBezTo>
                      <a:pt x="3095" y="327"/>
                      <a:pt x="3063" y="327"/>
                      <a:pt x="3031" y="327"/>
                    </a:cubicBezTo>
                    <a:cubicBezTo>
                      <a:pt x="3110" y="271"/>
                      <a:pt x="3188" y="215"/>
                      <a:pt x="3264" y="161"/>
                    </a:cubicBezTo>
                    <a:cubicBezTo>
                      <a:pt x="3260" y="161"/>
                      <a:pt x="3256" y="161"/>
                      <a:pt x="3252" y="161"/>
                    </a:cubicBezTo>
                    <a:cubicBezTo>
                      <a:pt x="3256" y="158"/>
                      <a:pt x="3260" y="155"/>
                      <a:pt x="3264" y="153"/>
                    </a:cubicBezTo>
                    <a:cubicBezTo>
                      <a:pt x="3260" y="153"/>
                      <a:pt x="3256" y="153"/>
                      <a:pt x="3252" y="153"/>
                    </a:cubicBezTo>
                    <a:cubicBezTo>
                      <a:pt x="3256" y="150"/>
                      <a:pt x="3260" y="147"/>
                      <a:pt x="3264" y="144"/>
                    </a:cubicBezTo>
                    <a:cubicBezTo>
                      <a:pt x="3260" y="144"/>
                      <a:pt x="3256" y="144"/>
                      <a:pt x="3252" y="144"/>
                    </a:cubicBezTo>
                    <a:cubicBezTo>
                      <a:pt x="3254" y="143"/>
                      <a:pt x="3256" y="141"/>
                      <a:pt x="3258" y="140"/>
                    </a:cubicBezTo>
                    <a:cubicBezTo>
                      <a:pt x="3289" y="140"/>
                      <a:pt x="3320" y="140"/>
                      <a:pt x="3350" y="140"/>
                    </a:cubicBezTo>
                    <a:cubicBezTo>
                      <a:pt x="3276" y="194"/>
                      <a:pt x="3201" y="249"/>
                      <a:pt x="3125" y="304"/>
                    </a:cubicBezTo>
                    <a:cubicBezTo>
                      <a:pt x="3128" y="304"/>
                      <a:pt x="3132" y="304"/>
                      <a:pt x="3136" y="304"/>
                    </a:cubicBezTo>
                    <a:cubicBezTo>
                      <a:pt x="3132" y="307"/>
                      <a:pt x="3128" y="310"/>
                      <a:pt x="3125" y="313"/>
                    </a:cubicBezTo>
                    <a:cubicBezTo>
                      <a:pt x="3128" y="313"/>
                      <a:pt x="3132" y="313"/>
                      <a:pt x="3136" y="313"/>
                    </a:cubicBezTo>
                    <a:close/>
                    <a:moveTo>
                      <a:pt x="8088" y="618"/>
                    </a:moveTo>
                    <a:cubicBezTo>
                      <a:pt x="8090" y="615"/>
                      <a:pt x="8092" y="613"/>
                      <a:pt x="8093" y="610"/>
                    </a:cubicBezTo>
                    <a:cubicBezTo>
                      <a:pt x="8092" y="610"/>
                      <a:pt x="8090" y="610"/>
                      <a:pt x="8088" y="610"/>
                    </a:cubicBezTo>
                    <a:cubicBezTo>
                      <a:pt x="8090" y="608"/>
                      <a:pt x="8091" y="606"/>
                      <a:pt x="8092" y="604"/>
                    </a:cubicBezTo>
                    <a:cubicBezTo>
                      <a:pt x="8135" y="604"/>
                      <a:pt x="8179" y="604"/>
                      <a:pt x="8223" y="604"/>
                    </a:cubicBezTo>
                    <a:cubicBezTo>
                      <a:pt x="8187" y="669"/>
                      <a:pt x="8151" y="735"/>
                      <a:pt x="8114" y="803"/>
                    </a:cubicBezTo>
                    <a:cubicBezTo>
                      <a:pt x="8116" y="803"/>
                      <a:pt x="8117" y="803"/>
                      <a:pt x="8119" y="803"/>
                    </a:cubicBezTo>
                    <a:cubicBezTo>
                      <a:pt x="8117" y="805"/>
                      <a:pt x="8116" y="808"/>
                      <a:pt x="8114" y="811"/>
                    </a:cubicBezTo>
                    <a:cubicBezTo>
                      <a:pt x="8116" y="811"/>
                      <a:pt x="8117" y="811"/>
                      <a:pt x="8119" y="811"/>
                    </a:cubicBezTo>
                    <a:cubicBezTo>
                      <a:pt x="8117" y="814"/>
                      <a:pt x="8116" y="816"/>
                      <a:pt x="8114" y="819"/>
                    </a:cubicBezTo>
                    <a:cubicBezTo>
                      <a:pt x="8116" y="819"/>
                      <a:pt x="8117" y="819"/>
                      <a:pt x="8119" y="819"/>
                    </a:cubicBezTo>
                    <a:cubicBezTo>
                      <a:pt x="8118" y="821"/>
                      <a:pt x="8117" y="823"/>
                      <a:pt x="8116" y="825"/>
                    </a:cubicBezTo>
                    <a:cubicBezTo>
                      <a:pt x="8071" y="825"/>
                      <a:pt x="8025" y="825"/>
                      <a:pt x="7980" y="825"/>
                    </a:cubicBezTo>
                    <a:cubicBezTo>
                      <a:pt x="8019" y="758"/>
                      <a:pt x="8057" y="691"/>
                      <a:pt x="8093" y="626"/>
                    </a:cubicBezTo>
                    <a:cubicBezTo>
                      <a:pt x="8092" y="626"/>
                      <a:pt x="8090" y="626"/>
                      <a:pt x="8088" y="626"/>
                    </a:cubicBezTo>
                    <a:cubicBezTo>
                      <a:pt x="8090" y="624"/>
                      <a:pt x="8092" y="621"/>
                      <a:pt x="8093" y="618"/>
                    </a:cubicBezTo>
                    <a:cubicBezTo>
                      <a:pt x="8092" y="618"/>
                      <a:pt x="8090" y="618"/>
                      <a:pt x="8088" y="618"/>
                    </a:cubicBezTo>
                    <a:close/>
                    <a:moveTo>
                      <a:pt x="8712" y="867"/>
                    </a:moveTo>
                    <a:cubicBezTo>
                      <a:pt x="8713" y="865"/>
                      <a:pt x="8714" y="863"/>
                      <a:pt x="8715" y="861"/>
                    </a:cubicBezTo>
                    <a:cubicBezTo>
                      <a:pt x="8762" y="861"/>
                      <a:pt x="8809" y="861"/>
                      <a:pt x="8856" y="861"/>
                    </a:cubicBezTo>
                    <a:cubicBezTo>
                      <a:pt x="8825" y="932"/>
                      <a:pt x="8794" y="1004"/>
                      <a:pt x="8761" y="1079"/>
                    </a:cubicBezTo>
                    <a:cubicBezTo>
                      <a:pt x="8762" y="1079"/>
                      <a:pt x="8764" y="1079"/>
                      <a:pt x="8765" y="1079"/>
                    </a:cubicBezTo>
                    <a:cubicBezTo>
                      <a:pt x="8764" y="1081"/>
                      <a:pt x="8762" y="1084"/>
                      <a:pt x="8761" y="1087"/>
                    </a:cubicBezTo>
                    <a:cubicBezTo>
                      <a:pt x="8762" y="1087"/>
                      <a:pt x="8764" y="1087"/>
                      <a:pt x="8765" y="1087"/>
                    </a:cubicBezTo>
                    <a:cubicBezTo>
                      <a:pt x="8764" y="1090"/>
                      <a:pt x="8762" y="1092"/>
                      <a:pt x="8761" y="1095"/>
                    </a:cubicBezTo>
                    <a:cubicBezTo>
                      <a:pt x="8762" y="1095"/>
                      <a:pt x="8764" y="1095"/>
                      <a:pt x="8765" y="1095"/>
                    </a:cubicBezTo>
                    <a:cubicBezTo>
                      <a:pt x="8764" y="1098"/>
                      <a:pt x="8762" y="1101"/>
                      <a:pt x="8761" y="1104"/>
                    </a:cubicBezTo>
                    <a:cubicBezTo>
                      <a:pt x="8762" y="1104"/>
                      <a:pt x="8764" y="1104"/>
                      <a:pt x="8765" y="1104"/>
                    </a:cubicBezTo>
                    <a:cubicBezTo>
                      <a:pt x="8764" y="1105"/>
                      <a:pt x="8764" y="1106"/>
                      <a:pt x="8764" y="1107"/>
                    </a:cubicBezTo>
                    <a:cubicBezTo>
                      <a:pt x="8714" y="1107"/>
                      <a:pt x="8664" y="1107"/>
                      <a:pt x="8615" y="1107"/>
                    </a:cubicBezTo>
                    <a:cubicBezTo>
                      <a:pt x="8649" y="1031"/>
                      <a:pt x="8683" y="956"/>
                      <a:pt x="8716" y="883"/>
                    </a:cubicBezTo>
                    <a:cubicBezTo>
                      <a:pt x="8715" y="883"/>
                      <a:pt x="8714" y="883"/>
                      <a:pt x="8712" y="883"/>
                    </a:cubicBezTo>
                    <a:cubicBezTo>
                      <a:pt x="8714" y="881"/>
                      <a:pt x="8715" y="878"/>
                      <a:pt x="8716" y="875"/>
                    </a:cubicBezTo>
                    <a:cubicBezTo>
                      <a:pt x="8715" y="875"/>
                      <a:pt x="8714" y="875"/>
                      <a:pt x="8712" y="875"/>
                    </a:cubicBezTo>
                    <a:cubicBezTo>
                      <a:pt x="8714" y="872"/>
                      <a:pt x="8715" y="869"/>
                      <a:pt x="8716" y="867"/>
                    </a:cubicBezTo>
                    <a:cubicBezTo>
                      <a:pt x="8715" y="867"/>
                      <a:pt x="8714" y="867"/>
                      <a:pt x="8712" y="867"/>
                    </a:cubicBezTo>
                    <a:close/>
                    <a:moveTo>
                      <a:pt x="13332" y="1107"/>
                    </a:moveTo>
                    <a:cubicBezTo>
                      <a:pt x="13331" y="1106"/>
                      <a:pt x="13331" y="1105"/>
                      <a:pt x="13331" y="1104"/>
                    </a:cubicBezTo>
                    <a:cubicBezTo>
                      <a:pt x="13332" y="1104"/>
                      <a:pt x="13332" y="1104"/>
                      <a:pt x="13333" y="1104"/>
                    </a:cubicBezTo>
                    <a:cubicBezTo>
                      <a:pt x="13332" y="1101"/>
                      <a:pt x="13332" y="1098"/>
                      <a:pt x="13331" y="1095"/>
                    </a:cubicBezTo>
                    <a:cubicBezTo>
                      <a:pt x="13332" y="1095"/>
                      <a:pt x="13332" y="1095"/>
                      <a:pt x="13333" y="1095"/>
                    </a:cubicBezTo>
                    <a:cubicBezTo>
                      <a:pt x="13332" y="1092"/>
                      <a:pt x="13332" y="1090"/>
                      <a:pt x="13331" y="1087"/>
                    </a:cubicBezTo>
                    <a:cubicBezTo>
                      <a:pt x="13332" y="1087"/>
                      <a:pt x="13332" y="1087"/>
                      <a:pt x="13333" y="1087"/>
                    </a:cubicBezTo>
                    <a:cubicBezTo>
                      <a:pt x="13332" y="1084"/>
                      <a:pt x="13332" y="1081"/>
                      <a:pt x="13331" y="1079"/>
                    </a:cubicBezTo>
                    <a:cubicBezTo>
                      <a:pt x="13332" y="1079"/>
                      <a:pt x="13332" y="1079"/>
                      <a:pt x="13333" y="1079"/>
                    </a:cubicBezTo>
                    <a:cubicBezTo>
                      <a:pt x="13317" y="1004"/>
                      <a:pt x="13302" y="932"/>
                      <a:pt x="13288" y="861"/>
                    </a:cubicBezTo>
                    <a:cubicBezTo>
                      <a:pt x="13337" y="861"/>
                      <a:pt x="13386" y="861"/>
                      <a:pt x="13435" y="861"/>
                    </a:cubicBezTo>
                    <a:cubicBezTo>
                      <a:pt x="13436" y="863"/>
                      <a:pt x="13436" y="865"/>
                      <a:pt x="13437" y="867"/>
                    </a:cubicBezTo>
                    <a:cubicBezTo>
                      <a:pt x="13436" y="867"/>
                      <a:pt x="13435" y="867"/>
                      <a:pt x="13435" y="867"/>
                    </a:cubicBezTo>
                    <a:cubicBezTo>
                      <a:pt x="13435" y="869"/>
                      <a:pt x="13436" y="872"/>
                      <a:pt x="13437" y="875"/>
                    </a:cubicBezTo>
                    <a:cubicBezTo>
                      <a:pt x="13436" y="875"/>
                      <a:pt x="13435" y="875"/>
                      <a:pt x="13435" y="875"/>
                    </a:cubicBezTo>
                    <a:cubicBezTo>
                      <a:pt x="13435" y="878"/>
                      <a:pt x="13436" y="881"/>
                      <a:pt x="13437" y="883"/>
                    </a:cubicBezTo>
                    <a:cubicBezTo>
                      <a:pt x="13436" y="883"/>
                      <a:pt x="13435" y="883"/>
                      <a:pt x="13435" y="883"/>
                    </a:cubicBezTo>
                    <a:cubicBezTo>
                      <a:pt x="13452" y="956"/>
                      <a:pt x="13469" y="1031"/>
                      <a:pt x="13486" y="1107"/>
                    </a:cubicBezTo>
                    <a:cubicBezTo>
                      <a:pt x="13435" y="1107"/>
                      <a:pt x="13383" y="1107"/>
                      <a:pt x="13332" y="1107"/>
                    </a:cubicBezTo>
                    <a:close/>
                    <a:moveTo>
                      <a:pt x="14024" y="825"/>
                    </a:moveTo>
                    <a:cubicBezTo>
                      <a:pt x="14023" y="823"/>
                      <a:pt x="14023" y="821"/>
                      <a:pt x="14022" y="819"/>
                    </a:cubicBezTo>
                    <a:cubicBezTo>
                      <a:pt x="14023" y="819"/>
                      <a:pt x="14024" y="819"/>
                      <a:pt x="14025" y="819"/>
                    </a:cubicBezTo>
                    <a:cubicBezTo>
                      <a:pt x="14024" y="816"/>
                      <a:pt x="14023" y="814"/>
                      <a:pt x="14022" y="811"/>
                    </a:cubicBezTo>
                    <a:cubicBezTo>
                      <a:pt x="14023" y="811"/>
                      <a:pt x="14024" y="811"/>
                      <a:pt x="14025" y="811"/>
                    </a:cubicBezTo>
                    <a:cubicBezTo>
                      <a:pt x="14024" y="808"/>
                      <a:pt x="14023" y="805"/>
                      <a:pt x="14022" y="803"/>
                    </a:cubicBezTo>
                    <a:cubicBezTo>
                      <a:pt x="14023" y="803"/>
                      <a:pt x="14024" y="803"/>
                      <a:pt x="14025" y="803"/>
                    </a:cubicBezTo>
                    <a:cubicBezTo>
                      <a:pt x="14003" y="735"/>
                      <a:pt x="13982" y="669"/>
                      <a:pt x="13962" y="604"/>
                    </a:cubicBezTo>
                    <a:cubicBezTo>
                      <a:pt x="14008" y="604"/>
                      <a:pt x="14054" y="604"/>
                      <a:pt x="14100" y="604"/>
                    </a:cubicBezTo>
                    <a:cubicBezTo>
                      <a:pt x="14101" y="606"/>
                      <a:pt x="14102" y="608"/>
                      <a:pt x="14102" y="610"/>
                    </a:cubicBezTo>
                    <a:cubicBezTo>
                      <a:pt x="14101" y="610"/>
                      <a:pt x="14100" y="610"/>
                      <a:pt x="14099" y="610"/>
                    </a:cubicBezTo>
                    <a:cubicBezTo>
                      <a:pt x="14100" y="613"/>
                      <a:pt x="14101" y="615"/>
                      <a:pt x="14102" y="618"/>
                    </a:cubicBezTo>
                    <a:cubicBezTo>
                      <a:pt x="14101" y="618"/>
                      <a:pt x="14100" y="618"/>
                      <a:pt x="14099" y="618"/>
                    </a:cubicBezTo>
                    <a:cubicBezTo>
                      <a:pt x="14100" y="621"/>
                      <a:pt x="14101" y="624"/>
                      <a:pt x="14102" y="626"/>
                    </a:cubicBezTo>
                    <a:cubicBezTo>
                      <a:pt x="14101" y="626"/>
                      <a:pt x="14100" y="626"/>
                      <a:pt x="14099" y="626"/>
                    </a:cubicBezTo>
                    <a:cubicBezTo>
                      <a:pt x="14121" y="691"/>
                      <a:pt x="14144" y="758"/>
                      <a:pt x="14167" y="825"/>
                    </a:cubicBezTo>
                    <a:cubicBezTo>
                      <a:pt x="14119" y="825"/>
                      <a:pt x="14072" y="825"/>
                      <a:pt x="14024" y="825"/>
                    </a:cubicBezTo>
                    <a:close/>
                  </a:path>
                </a:pathLst>
              </a:custGeom>
              <a:solidFill>
                <a:srgbClr val="01010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4" name="Freeform 270"/>
              <p:cNvSpPr>
                <a:spLocks/>
              </p:cNvSpPr>
              <p:nvPr/>
            </p:nvSpPr>
            <p:spPr bwMode="auto">
              <a:xfrm>
                <a:off x="-31902400" y="1082676"/>
                <a:ext cx="5799138" cy="760413"/>
              </a:xfrm>
              <a:custGeom>
                <a:avLst/>
                <a:gdLst>
                  <a:gd name="T0" fmla="*/ 1263 w 1546"/>
                  <a:gd name="T1" fmla="*/ 202 h 202"/>
                  <a:gd name="T2" fmla="*/ 0 w 1546"/>
                  <a:gd name="T3" fmla="*/ 202 h 202"/>
                  <a:gd name="T4" fmla="*/ 323 w 1546"/>
                  <a:gd name="T5" fmla="*/ 0 h 202"/>
                  <a:gd name="T6" fmla="*/ 1546 w 1546"/>
                  <a:gd name="T7" fmla="*/ 0 h 202"/>
                  <a:gd name="T8" fmla="*/ 1263 w 1546"/>
                  <a:gd name="T9" fmla="*/ 202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46" h="202">
                    <a:moveTo>
                      <a:pt x="1263" y="202"/>
                    </a:moveTo>
                    <a:cubicBezTo>
                      <a:pt x="842" y="202"/>
                      <a:pt x="421" y="202"/>
                      <a:pt x="0" y="202"/>
                    </a:cubicBezTo>
                    <a:cubicBezTo>
                      <a:pt x="110" y="134"/>
                      <a:pt x="218" y="66"/>
                      <a:pt x="323" y="0"/>
                    </a:cubicBezTo>
                    <a:cubicBezTo>
                      <a:pt x="731" y="0"/>
                      <a:pt x="1138" y="0"/>
                      <a:pt x="1546" y="0"/>
                    </a:cubicBezTo>
                    <a:cubicBezTo>
                      <a:pt x="1453" y="66"/>
                      <a:pt x="1359" y="134"/>
                      <a:pt x="1263" y="202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5" name="Freeform 271"/>
              <p:cNvSpPr>
                <a:spLocks/>
              </p:cNvSpPr>
              <p:nvPr/>
            </p:nvSpPr>
            <p:spPr bwMode="auto">
              <a:xfrm>
                <a:off x="-30567313" y="696913"/>
                <a:ext cx="7464425" cy="311150"/>
              </a:xfrm>
              <a:custGeom>
                <a:avLst/>
                <a:gdLst>
                  <a:gd name="T0" fmla="*/ 1884 w 1990"/>
                  <a:gd name="T1" fmla="*/ 83 h 83"/>
                  <a:gd name="T2" fmla="*/ 0 w 1990"/>
                  <a:gd name="T3" fmla="*/ 83 h 83"/>
                  <a:gd name="T4" fmla="*/ 131 w 1990"/>
                  <a:gd name="T5" fmla="*/ 0 h 83"/>
                  <a:gd name="T6" fmla="*/ 1990 w 1990"/>
                  <a:gd name="T7" fmla="*/ 0 h 83"/>
                  <a:gd name="T8" fmla="*/ 1884 w 1990"/>
                  <a:gd name="T9" fmla="*/ 83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90" h="83">
                    <a:moveTo>
                      <a:pt x="1884" y="83"/>
                    </a:moveTo>
                    <a:cubicBezTo>
                      <a:pt x="1256" y="83"/>
                      <a:pt x="628" y="83"/>
                      <a:pt x="0" y="83"/>
                    </a:cubicBezTo>
                    <a:cubicBezTo>
                      <a:pt x="44" y="55"/>
                      <a:pt x="88" y="28"/>
                      <a:pt x="131" y="0"/>
                    </a:cubicBezTo>
                    <a:cubicBezTo>
                      <a:pt x="751" y="0"/>
                      <a:pt x="1370" y="0"/>
                      <a:pt x="1990" y="0"/>
                    </a:cubicBezTo>
                    <a:cubicBezTo>
                      <a:pt x="1955" y="28"/>
                      <a:pt x="1920" y="55"/>
                      <a:pt x="1884" y="83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6" name="Freeform 272"/>
              <p:cNvSpPr>
                <a:spLocks/>
              </p:cNvSpPr>
              <p:nvPr/>
            </p:nvSpPr>
            <p:spPr bwMode="auto">
              <a:xfrm>
                <a:off x="37677725" y="696913"/>
                <a:ext cx="5092700" cy="311150"/>
              </a:xfrm>
              <a:custGeom>
                <a:avLst/>
                <a:gdLst>
                  <a:gd name="T0" fmla="*/ 1358 w 1358"/>
                  <a:gd name="T1" fmla="*/ 83 h 83"/>
                  <a:gd name="T2" fmla="*/ 114 w 1358"/>
                  <a:gd name="T3" fmla="*/ 83 h 83"/>
                  <a:gd name="T4" fmla="*/ 0 w 1358"/>
                  <a:gd name="T5" fmla="*/ 0 h 83"/>
                  <a:gd name="T6" fmla="*/ 1227 w 1358"/>
                  <a:gd name="T7" fmla="*/ 0 h 83"/>
                  <a:gd name="T8" fmla="*/ 1358 w 1358"/>
                  <a:gd name="T9" fmla="*/ 83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58" h="83">
                    <a:moveTo>
                      <a:pt x="1358" y="83"/>
                    </a:moveTo>
                    <a:cubicBezTo>
                      <a:pt x="944" y="83"/>
                      <a:pt x="529" y="83"/>
                      <a:pt x="114" y="83"/>
                    </a:cubicBezTo>
                    <a:cubicBezTo>
                      <a:pt x="76" y="55"/>
                      <a:pt x="37" y="28"/>
                      <a:pt x="0" y="0"/>
                    </a:cubicBezTo>
                    <a:cubicBezTo>
                      <a:pt x="409" y="0"/>
                      <a:pt x="818" y="0"/>
                      <a:pt x="1227" y="0"/>
                    </a:cubicBezTo>
                    <a:cubicBezTo>
                      <a:pt x="1270" y="28"/>
                      <a:pt x="1314" y="55"/>
                      <a:pt x="1358" y="83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7" name="Freeform 273"/>
              <p:cNvSpPr>
                <a:spLocks/>
              </p:cNvSpPr>
              <p:nvPr/>
            </p:nvSpPr>
            <p:spPr bwMode="auto">
              <a:xfrm>
                <a:off x="32651700" y="696913"/>
                <a:ext cx="5026025" cy="311150"/>
              </a:xfrm>
              <a:custGeom>
                <a:avLst/>
                <a:gdLst>
                  <a:gd name="T0" fmla="*/ 1340 w 1340"/>
                  <a:gd name="T1" fmla="*/ 83 h 83"/>
                  <a:gd name="T2" fmla="*/ 96 w 1340"/>
                  <a:gd name="T3" fmla="*/ 83 h 83"/>
                  <a:gd name="T4" fmla="*/ 0 w 1340"/>
                  <a:gd name="T5" fmla="*/ 0 h 83"/>
                  <a:gd name="T6" fmla="*/ 1227 w 1340"/>
                  <a:gd name="T7" fmla="*/ 0 h 83"/>
                  <a:gd name="T8" fmla="*/ 1340 w 1340"/>
                  <a:gd name="T9" fmla="*/ 83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40" h="83">
                    <a:moveTo>
                      <a:pt x="1340" y="83"/>
                    </a:moveTo>
                    <a:cubicBezTo>
                      <a:pt x="926" y="83"/>
                      <a:pt x="511" y="83"/>
                      <a:pt x="96" y="83"/>
                    </a:cubicBezTo>
                    <a:cubicBezTo>
                      <a:pt x="64" y="55"/>
                      <a:pt x="32" y="28"/>
                      <a:pt x="0" y="0"/>
                    </a:cubicBezTo>
                    <a:cubicBezTo>
                      <a:pt x="409" y="0"/>
                      <a:pt x="818" y="0"/>
                      <a:pt x="1227" y="0"/>
                    </a:cubicBezTo>
                    <a:cubicBezTo>
                      <a:pt x="1265" y="28"/>
                      <a:pt x="1302" y="55"/>
                      <a:pt x="1340" y="83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8" name="Freeform 274"/>
              <p:cNvSpPr>
                <a:spLocks/>
              </p:cNvSpPr>
              <p:nvPr/>
            </p:nvSpPr>
            <p:spPr bwMode="auto">
              <a:xfrm>
                <a:off x="27625675" y="696913"/>
                <a:ext cx="4957763" cy="311150"/>
              </a:xfrm>
              <a:custGeom>
                <a:avLst/>
                <a:gdLst>
                  <a:gd name="T0" fmla="*/ 1322 w 1322"/>
                  <a:gd name="T1" fmla="*/ 83 h 83"/>
                  <a:gd name="T2" fmla="*/ 78 w 1322"/>
                  <a:gd name="T3" fmla="*/ 83 h 83"/>
                  <a:gd name="T4" fmla="*/ 0 w 1322"/>
                  <a:gd name="T5" fmla="*/ 0 h 83"/>
                  <a:gd name="T6" fmla="*/ 1228 w 1322"/>
                  <a:gd name="T7" fmla="*/ 0 h 83"/>
                  <a:gd name="T8" fmla="*/ 1322 w 1322"/>
                  <a:gd name="T9" fmla="*/ 83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2" h="83">
                    <a:moveTo>
                      <a:pt x="1322" y="83"/>
                    </a:moveTo>
                    <a:cubicBezTo>
                      <a:pt x="907" y="83"/>
                      <a:pt x="493" y="83"/>
                      <a:pt x="78" y="83"/>
                    </a:cubicBezTo>
                    <a:cubicBezTo>
                      <a:pt x="52" y="55"/>
                      <a:pt x="26" y="28"/>
                      <a:pt x="0" y="0"/>
                    </a:cubicBezTo>
                    <a:cubicBezTo>
                      <a:pt x="409" y="0"/>
                      <a:pt x="818" y="0"/>
                      <a:pt x="1228" y="0"/>
                    </a:cubicBezTo>
                    <a:cubicBezTo>
                      <a:pt x="1259" y="28"/>
                      <a:pt x="1290" y="55"/>
                      <a:pt x="1322" y="83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9" name="Freeform 275"/>
              <p:cNvSpPr>
                <a:spLocks/>
              </p:cNvSpPr>
              <p:nvPr/>
            </p:nvSpPr>
            <p:spPr bwMode="auto">
              <a:xfrm>
                <a:off x="22599650" y="696913"/>
                <a:ext cx="4891088" cy="311150"/>
              </a:xfrm>
              <a:custGeom>
                <a:avLst/>
                <a:gdLst>
                  <a:gd name="T0" fmla="*/ 1304 w 1304"/>
                  <a:gd name="T1" fmla="*/ 83 h 83"/>
                  <a:gd name="T2" fmla="*/ 60 w 1304"/>
                  <a:gd name="T3" fmla="*/ 83 h 83"/>
                  <a:gd name="T4" fmla="*/ 0 w 1304"/>
                  <a:gd name="T5" fmla="*/ 0 h 83"/>
                  <a:gd name="T6" fmla="*/ 1228 w 1304"/>
                  <a:gd name="T7" fmla="*/ 0 h 83"/>
                  <a:gd name="T8" fmla="*/ 1304 w 1304"/>
                  <a:gd name="T9" fmla="*/ 83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04" h="83">
                    <a:moveTo>
                      <a:pt x="1304" y="83"/>
                    </a:moveTo>
                    <a:cubicBezTo>
                      <a:pt x="890" y="83"/>
                      <a:pt x="475" y="83"/>
                      <a:pt x="60" y="83"/>
                    </a:cubicBezTo>
                    <a:cubicBezTo>
                      <a:pt x="40" y="55"/>
                      <a:pt x="20" y="28"/>
                      <a:pt x="0" y="0"/>
                    </a:cubicBezTo>
                    <a:cubicBezTo>
                      <a:pt x="409" y="0"/>
                      <a:pt x="819" y="0"/>
                      <a:pt x="1228" y="0"/>
                    </a:cubicBezTo>
                    <a:cubicBezTo>
                      <a:pt x="1253" y="28"/>
                      <a:pt x="1278" y="55"/>
                      <a:pt x="1304" y="83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0" name="Freeform 276"/>
              <p:cNvSpPr>
                <a:spLocks/>
              </p:cNvSpPr>
              <p:nvPr/>
            </p:nvSpPr>
            <p:spPr bwMode="auto">
              <a:xfrm>
                <a:off x="17575213" y="696913"/>
                <a:ext cx="4822825" cy="311150"/>
              </a:xfrm>
              <a:custGeom>
                <a:avLst/>
                <a:gdLst>
                  <a:gd name="T0" fmla="*/ 1286 w 1286"/>
                  <a:gd name="T1" fmla="*/ 83 h 83"/>
                  <a:gd name="T2" fmla="*/ 42 w 1286"/>
                  <a:gd name="T3" fmla="*/ 83 h 83"/>
                  <a:gd name="T4" fmla="*/ 0 w 1286"/>
                  <a:gd name="T5" fmla="*/ 0 h 83"/>
                  <a:gd name="T6" fmla="*/ 1228 w 1286"/>
                  <a:gd name="T7" fmla="*/ 0 h 83"/>
                  <a:gd name="T8" fmla="*/ 1286 w 1286"/>
                  <a:gd name="T9" fmla="*/ 83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86" h="83">
                    <a:moveTo>
                      <a:pt x="1286" y="83"/>
                    </a:moveTo>
                    <a:cubicBezTo>
                      <a:pt x="871" y="83"/>
                      <a:pt x="457" y="83"/>
                      <a:pt x="42" y="83"/>
                    </a:cubicBezTo>
                    <a:cubicBezTo>
                      <a:pt x="28" y="55"/>
                      <a:pt x="14" y="28"/>
                      <a:pt x="0" y="0"/>
                    </a:cubicBezTo>
                    <a:cubicBezTo>
                      <a:pt x="410" y="0"/>
                      <a:pt x="819" y="0"/>
                      <a:pt x="1228" y="0"/>
                    </a:cubicBezTo>
                    <a:cubicBezTo>
                      <a:pt x="1247" y="28"/>
                      <a:pt x="1267" y="55"/>
                      <a:pt x="1286" y="83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1" name="Freeform 277"/>
              <p:cNvSpPr>
                <a:spLocks/>
              </p:cNvSpPr>
              <p:nvPr/>
            </p:nvSpPr>
            <p:spPr bwMode="auto">
              <a:xfrm>
                <a:off x="12552363" y="696913"/>
                <a:ext cx="4752975" cy="311150"/>
              </a:xfrm>
              <a:custGeom>
                <a:avLst/>
                <a:gdLst>
                  <a:gd name="T0" fmla="*/ 1267 w 1267"/>
                  <a:gd name="T1" fmla="*/ 83 h 83"/>
                  <a:gd name="T2" fmla="*/ 23 w 1267"/>
                  <a:gd name="T3" fmla="*/ 83 h 83"/>
                  <a:gd name="T4" fmla="*/ 0 w 1267"/>
                  <a:gd name="T5" fmla="*/ 0 h 83"/>
                  <a:gd name="T6" fmla="*/ 1227 w 1267"/>
                  <a:gd name="T7" fmla="*/ 0 h 83"/>
                  <a:gd name="T8" fmla="*/ 1267 w 1267"/>
                  <a:gd name="T9" fmla="*/ 83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67" h="83">
                    <a:moveTo>
                      <a:pt x="1267" y="83"/>
                    </a:moveTo>
                    <a:cubicBezTo>
                      <a:pt x="852" y="83"/>
                      <a:pt x="438" y="83"/>
                      <a:pt x="23" y="83"/>
                    </a:cubicBezTo>
                    <a:cubicBezTo>
                      <a:pt x="15" y="55"/>
                      <a:pt x="7" y="28"/>
                      <a:pt x="0" y="0"/>
                    </a:cubicBezTo>
                    <a:cubicBezTo>
                      <a:pt x="409" y="0"/>
                      <a:pt x="818" y="0"/>
                      <a:pt x="1227" y="0"/>
                    </a:cubicBezTo>
                    <a:cubicBezTo>
                      <a:pt x="1240" y="28"/>
                      <a:pt x="1254" y="55"/>
                      <a:pt x="1267" y="83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2" name="Freeform 278"/>
              <p:cNvSpPr>
                <a:spLocks/>
              </p:cNvSpPr>
              <p:nvPr/>
            </p:nvSpPr>
            <p:spPr bwMode="auto">
              <a:xfrm>
                <a:off x="7526338" y="696913"/>
                <a:ext cx="4684713" cy="311150"/>
              </a:xfrm>
              <a:custGeom>
                <a:avLst/>
                <a:gdLst>
                  <a:gd name="T0" fmla="*/ 1249 w 1249"/>
                  <a:gd name="T1" fmla="*/ 83 h 83"/>
                  <a:gd name="T2" fmla="*/ 5 w 1249"/>
                  <a:gd name="T3" fmla="*/ 83 h 83"/>
                  <a:gd name="T4" fmla="*/ 0 w 1249"/>
                  <a:gd name="T5" fmla="*/ 0 h 83"/>
                  <a:gd name="T6" fmla="*/ 1227 w 1249"/>
                  <a:gd name="T7" fmla="*/ 0 h 83"/>
                  <a:gd name="T8" fmla="*/ 1249 w 1249"/>
                  <a:gd name="T9" fmla="*/ 83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49" h="83">
                    <a:moveTo>
                      <a:pt x="1249" y="83"/>
                    </a:moveTo>
                    <a:cubicBezTo>
                      <a:pt x="834" y="83"/>
                      <a:pt x="420" y="83"/>
                      <a:pt x="5" y="83"/>
                    </a:cubicBezTo>
                    <a:cubicBezTo>
                      <a:pt x="3" y="55"/>
                      <a:pt x="1" y="28"/>
                      <a:pt x="0" y="0"/>
                    </a:cubicBezTo>
                    <a:cubicBezTo>
                      <a:pt x="409" y="0"/>
                      <a:pt x="818" y="0"/>
                      <a:pt x="1227" y="0"/>
                    </a:cubicBezTo>
                    <a:cubicBezTo>
                      <a:pt x="1234" y="28"/>
                      <a:pt x="1242" y="55"/>
                      <a:pt x="1249" y="83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3" name="Freeform 279"/>
              <p:cNvSpPr>
                <a:spLocks/>
              </p:cNvSpPr>
              <p:nvPr/>
            </p:nvSpPr>
            <p:spPr bwMode="auto">
              <a:xfrm>
                <a:off x="2452688" y="696913"/>
                <a:ext cx="4665663" cy="311150"/>
              </a:xfrm>
              <a:custGeom>
                <a:avLst/>
                <a:gdLst>
                  <a:gd name="T0" fmla="*/ 1244 w 1244"/>
                  <a:gd name="T1" fmla="*/ 83 h 83"/>
                  <a:gd name="T2" fmla="*/ 0 w 1244"/>
                  <a:gd name="T3" fmla="*/ 83 h 83"/>
                  <a:gd name="T4" fmla="*/ 13 w 1244"/>
                  <a:gd name="T5" fmla="*/ 0 h 83"/>
                  <a:gd name="T6" fmla="*/ 1240 w 1244"/>
                  <a:gd name="T7" fmla="*/ 0 h 83"/>
                  <a:gd name="T8" fmla="*/ 1244 w 1244"/>
                  <a:gd name="T9" fmla="*/ 83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44" h="83">
                    <a:moveTo>
                      <a:pt x="1244" y="83"/>
                    </a:moveTo>
                    <a:cubicBezTo>
                      <a:pt x="829" y="83"/>
                      <a:pt x="414" y="83"/>
                      <a:pt x="0" y="83"/>
                    </a:cubicBezTo>
                    <a:cubicBezTo>
                      <a:pt x="4" y="55"/>
                      <a:pt x="8" y="28"/>
                      <a:pt x="13" y="0"/>
                    </a:cubicBezTo>
                    <a:cubicBezTo>
                      <a:pt x="422" y="0"/>
                      <a:pt x="831" y="0"/>
                      <a:pt x="1240" y="0"/>
                    </a:cubicBezTo>
                    <a:cubicBezTo>
                      <a:pt x="1242" y="28"/>
                      <a:pt x="1243" y="55"/>
                      <a:pt x="1244" y="83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4" name="Freeform 280"/>
              <p:cNvSpPr>
                <a:spLocks/>
              </p:cNvSpPr>
              <p:nvPr/>
            </p:nvSpPr>
            <p:spPr bwMode="auto">
              <a:xfrm>
                <a:off x="-2640013" y="696913"/>
                <a:ext cx="4718050" cy="311150"/>
              </a:xfrm>
              <a:custGeom>
                <a:avLst/>
                <a:gdLst>
                  <a:gd name="T0" fmla="*/ 1244 w 1258"/>
                  <a:gd name="T1" fmla="*/ 83 h 83"/>
                  <a:gd name="T2" fmla="*/ 0 w 1258"/>
                  <a:gd name="T3" fmla="*/ 83 h 83"/>
                  <a:gd name="T4" fmla="*/ 31 w 1258"/>
                  <a:gd name="T5" fmla="*/ 0 h 83"/>
                  <a:gd name="T6" fmla="*/ 1258 w 1258"/>
                  <a:gd name="T7" fmla="*/ 0 h 83"/>
                  <a:gd name="T8" fmla="*/ 1244 w 1258"/>
                  <a:gd name="T9" fmla="*/ 83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58" h="83">
                    <a:moveTo>
                      <a:pt x="1244" y="83"/>
                    </a:moveTo>
                    <a:cubicBezTo>
                      <a:pt x="829" y="83"/>
                      <a:pt x="415" y="83"/>
                      <a:pt x="0" y="83"/>
                    </a:cubicBezTo>
                    <a:cubicBezTo>
                      <a:pt x="10" y="55"/>
                      <a:pt x="21" y="28"/>
                      <a:pt x="31" y="0"/>
                    </a:cubicBezTo>
                    <a:cubicBezTo>
                      <a:pt x="440" y="0"/>
                      <a:pt x="849" y="0"/>
                      <a:pt x="1258" y="0"/>
                    </a:cubicBezTo>
                    <a:cubicBezTo>
                      <a:pt x="1254" y="28"/>
                      <a:pt x="1249" y="55"/>
                      <a:pt x="1244" y="83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5" name="Freeform 281"/>
              <p:cNvSpPr>
                <a:spLocks/>
              </p:cNvSpPr>
              <p:nvPr/>
            </p:nvSpPr>
            <p:spPr bwMode="auto">
              <a:xfrm>
                <a:off x="-7734300" y="696913"/>
                <a:ext cx="4789488" cy="311150"/>
              </a:xfrm>
              <a:custGeom>
                <a:avLst/>
                <a:gdLst>
                  <a:gd name="T0" fmla="*/ 1244 w 1277"/>
                  <a:gd name="T1" fmla="*/ 83 h 83"/>
                  <a:gd name="T2" fmla="*/ 0 w 1277"/>
                  <a:gd name="T3" fmla="*/ 83 h 83"/>
                  <a:gd name="T4" fmla="*/ 49 w 1277"/>
                  <a:gd name="T5" fmla="*/ 0 h 83"/>
                  <a:gd name="T6" fmla="*/ 1277 w 1277"/>
                  <a:gd name="T7" fmla="*/ 0 h 83"/>
                  <a:gd name="T8" fmla="*/ 1244 w 1277"/>
                  <a:gd name="T9" fmla="*/ 83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77" h="83">
                    <a:moveTo>
                      <a:pt x="1244" y="83"/>
                    </a:moveTo>
                    <a:cubicBezTo>
                      <a:pt x="829" y="83"/>
                      <a:pt x="415" y="83"/>
                      <a:pt x="0" y="83"/>
                    </a:cubicBezTo>
                    <a:cubicBezTo>
                      <a:pt x="16" y="55"/>
                      <a:pt x="33" y="28"/>
                      <a:pt x="49" y="0"/>
                    </a:cubicBezTo>
                    <a:cubicBezTo>
                      <a:pt x="458" y="0"/>
                      <a:pt x="868" y="0"/>
                      <a:pt x="1277" y="0"/>
                    </a:cubicBezTo>
                    <a:cubicBezTo>
                      <a:pt x="1266" y="28"/>
                      <a:pt x="1255" y="55"/>
                      <a:pt x="1244" y="83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6" name="Freeform 282"/>
              <p:cNvSpPr>
                <a:spLocks/>
              </p:cNvSpPr>
              <p:nvPr/>
            </p:nvSpPr>
            <p:spPr bwMode="auto">
              <a:xfrm>
                <a:off x="-12827000" y="696913"/>
                <a:ext cx="4857750" cy="311150"/>
              </a:xfrm>
              <a:custGeom>
                <a:avLst/>
                <a:gdLst>
                  <a:gd name="T0" fmla="*/ 1244 w 1295"/>
                  <a:gd name="T1" fmla="*/ 83 h 83"/>
                  <a:gd name="T2" fmla="*/ 0 w 1295"/>
                  <a:gd name="T3" fmla="*/ 83 h 83"/>
                  <a:gd name="T4" fmla="*/ 67 w 1295"/>
                  <a:gd name="T5" fmla="*/ 0 h 83"/>
                  <a:gd name="T6" fmla="*/ 1295 w 1295"/>
                  <a:gd name="T7" fmla="*/ 0 h 83"/>
                  <a:gd name="T8" fmla="*/ 1244 w 1295"/>
                  <a:gd name="T9" fmla="*/ 83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95" h="83">
                    <a:moveTo>
                      <a:pt x="1244" y="83"/>
                    </a:moveTo>
                    <a:cubicBezTo>
                      <a:pt x="829" y="83"/>
                      <a:pt x="414" y="83"/>
                      <a:pt x="0" y="83"/>
                    </a:cubicBezTo>
                    <a:cubicBezTo>
                      <a:pt x="22" y="55"/>
                      <a:pt x="45" y="28"/>
                      <a:pt x="67" y="0"/>
                    </a:cubicBezTo>
                    <a:cubicBezTo>
                      <a:pt x="477" y="0"/>
                      <a:pt x="886" y="0"/>
                      <a:pt x="1295" y="0"/>
                    </a:cubicBezTo>
                    <a:cubicBezTo>
                      <a:pt x="1278" y="28"/>
                      <a:pt x="1261" y="55"/>
                      <a:pt x="1244" y="83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7" name="Freeform 283"/>
              <p:cNvSpPr>
                <a:spLocks/>
              </p:cNvSpPr>
              <p:nvPr/>
            </p:nvSpPr>
            <p:spPr bwMode="auto">
              <a:xfrm>
                <a:off x="-17919700" y="696913"/>
                <a:ext cx="4924425" cy="311150"/>
              </a:xfrm>
              <a:custGeom>
                <a:avLst/>
                <a:gdLst>
                  <a:gd name="T0" fmla="*/ 1244 w 1313"/>
                  <a:gd name="T1" fmla="*/ 83 h 83"/>
                  <a:gd name="T2" fmla="*/ 0 w 1313"/>
                  <a:gd name="T3" fmla="*/ 83 h 83"/>
                  <a:gd name="T4" fmla="*/ 86 w 1313"/>
                  <a:gd name="T5" fmla="*/ 0 h 83"/>
                  <a:gd name="T6" fmla="*/ 1313 w 1313"/>
                  <a:gd name="T7" fmla="*/ 0 h 83"/>
                  <a:gd name="T8" fmla="*/ 1244 w 1313"/>
                  <a:gd name="T9" fmla="*/ 83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13" h="83">
                    <a:moveTo>
                      <a:pt x="1244" y="83"/>
                    </a:moveTo>
                    <a:cubicBezTo>
                      <a:pt x="829" y="83"/>
                      <a:pt x="414" y="83"/>
                      <a:pt x="0" y="83"/>
                    </a:cubicBezTo>
                    <a:cubicBezTo>
                      <a:pt x="29" y="55"/>
                      <a:pt x="57" y="28"/>
                      <a:pt x="86" y="0"/>
                    </a:cubicBezTo>
                    <a:cubicBezTo>
                      <a:pt x="495" y="0"/>
                      <a:pt x="904" y="0"/>
                      <a:pt x="1313" y="0"/>
                    </a:cubicBezTo>
                    <a:cubicBezTo>
                      <a:pt x="1290" y="28"/>
                      <a:pt x="1267" y="55"/>
                      <a:pt x="1244" y="83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8" name="Freeform 284"/>
              <p:cNvSpPr>
                <a:spLocks/>
              </p:cNvSpPr>
              <p:nvPr/>
            </p:nvSpPr>
            <p:spPr bwMode="auto">
              <a:xfrm>
                <a:off x="-23013988" y="696913"/>
                <a:ext cx="4992688" cy="311150"/>
              </a:xfrm>
              <a:custGeom>
                <a:avLst/>
                <a:gdLst>
                  <a:gd name="T0" fmla="*/ 1244 w 1331"/>
                  <a:gd name="T1" fmla="*/ 83 h 83"/>
                  <a:gd name="T2" fmla="*/ 0 w 1331"/>
                  <a:gd name="T3" fmla="*/ 83 h 83"/>
                  <a:gd name="T4" fmla="*/ 104 w 1331"/>
                  <a:gd name="T5" fmla="*/ 0 h 83"/>
                  <a:gd name="T6" fmla="*/ 1331 w 1331"/>
                  <a:gd name="T7" fmla="*/ 0 h 83"/>
                  <a:gd name="T8" fmla="*/ 1244 w 1331"/>
                  <a:gd name="T9" fmla="*/ 83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31" h="83">
                    <a:moveTo>
                      <a:pt x="1244" y="83"/>
                    </a:moveTo>
                    <a:cubicBezTo>
                      <a:pt x="829" y="83"/>
                      <a:pt x="414" y="83"/>
                      <a:pt x="0" y="83"/>
                    </a:cubicBezTo>
                    <a:cubicBezTo>
                      <a:pt x="35" y="55"/>
                      <a:pt x="69" y="28"/>
                      <a:pt x="104" y="0"/>
                    </a:cubicBezTo>
                    <a:cubicBezTo>
                      <a:pt x="513" y="0"/>
                      <a:pt x="922" y="0"/>
                      <a:pt x="1331" y="0"/>
                    </a:cubicBezTo>
                    <a:cubicBezTo>
                      <a:pt x="1302" y="28"/>
                      <a:pt x="1273" y="55"/>
                      <a:pt x="1244" y="83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9" name="Freeform 285"/>
              <p:cNvSpPr>
                <a:spLocks/>
              </p:cNvSpPr>
              <p:nvPr/>
            </p:nvSpPr>
            <p:spPr bwMode="auto">
              <a:xfrm>
                <a:off x="-26628725" y="1082676"/>
                <a:ext cx="5629275" cy="760413"/>
              </a:xfrm>
              <a:custGeom>
                <a:avLst/>
                <a:gdLst>
                  <a:gd name="T0" fmla="*/ 1263 w 1501"/>
                  <a:gd name="T1" fmla="*/ 202 h 202"/>
                  <a:gd name="T2" fmla="*/ 0 w 1501"/>
                  <a:gd name="T3" fmla="*/ 202 h 202"/>
                  <a:gd name="T4" fmla="*/ 278 w 1501"/>
                  <a:gd name="T5" fmla="*/ 0 h 202"/>
                  <a:gd name="T6" fmla="*/ 1501 w 1501"/>
                  <a:gd name="T7" fmla="*/ 0 h 202"/>
                  <a:gd name="T8" fmla="*/ 1263 w 1501"/>
                  <a:gd name="T9" fmla="*/ 202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01" h="202">
                    <a:moveTo>
                      <a:pt x="1263" y="202"/>
                    </a:moveTo>
                    <a:cubicBezTo>
                      <a:pt x="842" y="202"/>
                      <a:pt x="421" y="202"/>
                      <a:pt x="0" y="202"/>
                    </a:cubicBezTo>
                    <a:cubicBezTo>
                      <a:pt x="95" y="134"/>
                      <a:pt x="187" y="66"/>
                      <a:pt x="278" y="0"/>
                    </a:cubicBezTo>
                    <a:cubicBezTo>
                      <a:pt x="686" y="0"/>
                      <a:pt x="1093" y="0"/>
                      <a:pt x="1501" y="0"/>
                    </a:cubicBezTo>
                    <a:cubicBezTo>
                      <a:pt x="1423" y="66"/>
                      <a:pt x="1344" y="134"/>
                      <a:pt x="1263" y="202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0" name="Freeform 286"/>
              <p:cNvSpPr>
                <a:spLocks/>
              </p:cNvSpPr>
              <p:nvPr/>
            </p:nvSpPr>
            <p:spPr bwMode="auto">
              <a:xfrm>
                <a:off x="-21355050" y="1082676"/>
                <a:ext cx="5461000" cy="760413"/>
              </a:xfrm>
              <a:custGeom>
                <a:avLst/>
                <a:gdLst>
                  <a:gd name="T0" fmla="*/ 1263 w 1456"/>
                  <a:gd name="T1" fmla="*/ 202 h 202"/>
                  <a:gd name="T2" fmla="*/ 0 w 1456"/>
                  <a:gd name="T3" fmla="*/ 202 h 202"/>
                  <a:gd name="T4" fmla="*/ 233 w 1456"/>
                  <a:gd name="T5" fmla="*/ 0 h 202"/>
                  <a:gd name="T6" fmla="*/ 1456 w 1456"/>
                  <a:gd name="T7" fmla="*/ 0 h 202"/>
                  <a:gd name="T8" fmla="*/ 1263 w 1456"/>
                  <a:gd name="T9" fmla="*/ 202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56" h="202">
                    <a:moveTo>
                      <a:pt x="1263" y="202"/>
                    </a:moveTo>
                    <a:cubicBezTo>
                      <a:pt x="842" y="202"/>
                      <a:pt x="421" y="202"/>
                      <a:pt x="0" y="202"/>
                    </a:cubicBezTo>
                    <a:cubicBezTo>
                      <a:pt x="80" y="134"/>
                      <a:pt x="157" y="66"/>
                      <a:pt x="233" y="0"/>
                    </a:cubicBezTo>
                    <a:cubicBezTo>
                      <a:pt x="641" y="0"/>
                      <a:pt x="1048" y="0"/>
                      <a:pt x="1456" y="0"/>
                    </a:cubicBezTo>
                    <a:cubicBezTo>
                      <a:pt x="1393" y="66"/>
                      <a:pt x="1329" y="134"/>
                      <a:pt x="1263" y="202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1" name="Freeform 287"/>
              <p:cNvSpPr>
                <a:spLocks/>
              </p:cNvSpPr>
              <p:nvPr/>
            </p:nvSpPr>
            <p:spPr bwMode="auto">
              <a:xfrm>
                <a:off x="-16082963" y="1082676"/>
                <a:ext cx="5292725" cy="760413"/>
              </a:xfrm>
              <a:custGeom>
                <a:avLst/>
                <a:gdLst>
                  <a:gd name="T0" fmla="*/ 1263 w 1411"/>
                  <a:gd name="T1" fmla="*/ 202 h 202"/>
                  <a:gd name="T2" fmla="*/ 0 w 1411"/>
                  <a:gd name="T3" fmla="*/ 202 h 202"/>
                  <a:gd name="T4" fmla="*/ 189 w 1411"/>
                  <a:gd name="T5" fmla="*/ 0 h 202"/>
                  <a:gd name="T6" fmla="*/ 1411 w 1411"/>
                  <a:gd name="T7" fmla="*/ 0 h 202"/>
                  <a:gd name="T8" fmla="*/ 1263 w 1411"/>
                  <a:gd name="T9" fmla="*/ 202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11" h="202">
                    <a:moveTo>
                      <a:pt x="1263" y="202"/>
                    </a:moveTo>
                    <a:cubicBezTo>
                      <a:pt x="842" y="202"/>
                      <a:pt x="421" y="202"/>
                      <a:pt x="0" y="202"/>
                    </a:cubicBezTo>
                    <a:cubicBezTo>
                      <a:pt x="64" y="134"/>
                      <a:pt x="127" y="66"/>
                      <a:pt x="189" y="0"/>
                    </a:cubicBezTo>
                    <a:cubicBezTo>
                      <a:pt x="596" y="0"/>
                      <a:pt x="1004" y="0"/>
                      <a:pt x="1411" y="0"/>
                    </a:cubicBezTo>
                    <a:cubicBezTo>
                      <a:pt x="1363" y="66"/>
                      <a:pt x="1313" y="134"/>
                      <a:pt x="1263" y="202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2" name="Freeform 288"/>
              <p:cNvSpPr>
                <a:spLocks/>
              </p:cNvSpPr>
              <p:nvPr/>
            </p:nvSpPr>
            <p:spPr bwMode="auto">
              <a:xfrm>
                <a:off x="-38349238" y="4860926"/>
                <a:ext cx="6983413" cy="1033463"/>
              </a:xfrm>
              <a:custGeom>
                <a:avLst/>
                <a:gdLst>
                  <a:gd name="T0" fmla="*/ 1478 w 1862"/>
                  <a:gd name="T1" fmla="*/ 275 h 275"/>
                  <a:gd name="T2" fmla="*/ 0 w 1862"/>
                  <a:gd name="T3" fmla="*/ 275 h 275"/>
                  <a:gd name="T4" fmla="*/ 440 w 1862"/>
                  <a:gd name="T5" fmla="*/ 0 h 275"/>
                  <a:gd name="T6" fmla="*/ 1862 w 1862"/>
                  <a:gd name="T7" fmla="*/ 0 h 275"/>
                  <a:gd name="T8" fmla="*/ 1478 w 1862"/>
                  <a:gd name="T9" fmla="*/ 275 h 2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62" h="275">
                    <a:moveTo>
                      <a:pt x="1478" y="275"/>
                    </a:moveTo>
                    <a:cubicBezTo>
                      <a:pt x="985" y="275"/>
                      <a:pt x="493" y="275"/>
                      <a:pt x="0" y="275"/>
                    </a:cubicBezTo>
                    <a:cubicBezTo>
                      <a:pt x="150" y="181"/>
                      <a:pt x="297" y="89"/>
                      <a:pt x="440" y="0"/>
                    </a:cubicBezTo>
                    <a:cubicBezTo>
                      <a:pt x="914" y="0"/>
                      <a:pt x="1388" y="0"/>
                      <a:pt x="1862" y="0"/>
                    </a:cubicBezTo>
                    <a:cubicBezTo>
                      <a:pt x="1737" y="89"/>
                      <a:pt x="1609" y="181"/>
                      <a:pt x="1478" y="275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3" name="Freeform 289"/>
              <p:cNvSpPr>
                <a:spLocks/>
              </p:cNvSpPr>
              <p:nvPr/>
            </p:nvSpPr>
            <p:spPr bwMode="auto">
              <a:xfrm>
                <a:off x="-32180213" y="4860926"/>
                <a:ext cx="6751638" cy="1033463"/>
              </a:xfrm>
              <a:custGeom>
                <a:avLst/>
                <a:gdLst>
                  <a:gd name="T0" fmla="*/ 1477 w 1800"/>
                  <a:gd name="T1" fmla="*/ 275 h 275"/>
                  <a:gd name="T2" fmla="*/ 0 w 1800"/>
                  <a:gd name="T3" fmla="*/ 275 h 275"/>
                  <a:gd name="T4" fmla="*/ 378 w 1800"/>
                  <a:gd name="T5" fmla="*/ 0 h 275"/>
                  <a:gd name="T6" fmla="*/ 1800 w 1800"/>
                  <a:gd name="T7" fmla="*/ 0 h 275"/>
                  <a:gd name="T8" fmla="*/ 1477 w 1800"/>
                  <a:gd name="T9" fmla="*/ 275 h 2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00" h="275">
                    <a:moveTo>
                      <a:pt x="1477" y="275"/>
                    </a:moveTo>
                    <a:cubicBezTo>
                      <a:pt x="985" y="275"/>
                      <a:pt x="492" y="275"/>
                      <a:pt x="0" y="275"/>
                    </a:cubicBezTo>
                    <a:cubicBezTo>
                      <a:pt x="129" y="181"/>
                      <a:pt x="255" y="89"/>
                      <a:pt x="378" y="0"/>
                    </a:cubicBezTo>
                    <a:cubicBezTo>
                      <a:pt x="852" y="0"/>
                      <a:pt x="1326" y="0"/>
                      <a:pt x="1800" y="0"/>
                    </a:cubicBezTo>
                    <a:cubicBezTo>
                      <a:pt x="1695" y="89"/>
                      <a:pt x="1587" y="181"/>
                      <a:pt x="1477" y="275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4" name="Freeform 290"/>
              <p:cNvSpPr>
                <a:spLocks/>
              </p:cNvSpPr>
              <p:nvPr/>
            </p:nvSpPr>
            <p:spPr bwMode="auto">
              <a:xfrm>
                <a:off x="-26014363" y="4860926"/>
                <a:ext cx="6526213" cy="1033463"/>
              </a:xfrm>
              <a:custGeom>
                <a:avLst/>
                <a:gdLst>
                  <a:gd name="T0" fmla="*/ 1477 w 1740"/>
                  <a:gd name="T1" fmla="*/ 275 h 275"/>
                  <a:gd name="T2" fmla="*/ 0 w 1740"/>
                  <a:gd name="T3" fmla="*/ 275 h 275"/>
                  <a:gd name="T4" fmla="*/ 318 w 1740"/>
                  <a:gd name="T5" fmla="*/ 0 h 275"/>
                  <a:gd name="T6" fmla="*/ 1740 w 1740"/>
                  <a:gd name="T7" fmla="*/ 0 h 275"/>
                  <a:gd name="T8" fmla="*/ 1477 w 1740"/>
                  <a:gd name="T9" fmla="*/ 275 h 2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40" h="275">
                    <a:moveTo>
                      <a:pt x="1477" y="275"/>
                    </a:moveTo>
                    <a:cubicBezTo>
                      <a:pt x="985" y="275"/>
                      <a:pt x="493" y="275"/>
                      <a:pt x="0" y="275"/>
                    </a:cubicBezTo>
                    <a:cubicBezTo>
                      <a:pt x="109" y="181"/>
                      <a:pt x="214" y="89"/>
                      <a:pt x="318" y="0"/>
                    </a:cubicBezTo>
                    <a:cubicBezTo>
                      <a:pt x="792" y="0"/>
                      <a:pt x="1266" y="0"/>
                      <a:pt x="1740" y="0"/>
                    </a:cubicBezTo>
                    <a:cubicBezTo>
                      <a:pt x="1655" y="89"/>
                      <a:pt x="1567" y="181"/>
                      <a:pt x="1477" y="275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5" name="Freeform 291"/>
              <p:cNvSpPr>
                <a:spLocks/>
              </p:cNvSpPr>
              <p:nvPr/>
            </p:nvSpPr>
            <p:spPr bwMode="auto">
              <a:xfrm>
                <a:off x="25596850" y="4860926"/>
                <a:ext cx="6289675" cy="1033463"/>
              </a:xfrm>
              <a:custGeom>
                <a:avLst/>
                <a:gdLst>
                  <a:gd name="T0" fmla="*/ 1677 w 1677"/>
                  <a:gd name="T1" fmla="*/ 275 h 275"/>
                  <a:gd name="T2" fmla="*/ 200 w 1677"/>
                  <a:gd name="T3" fmla="*/ 275 h 275"/>
                  <a:gd name="T4" fmla="*/ 0 w 1677"/>
                  <a:gd name="T5" fmla="*/ 0 h 275"/>
                  <a:gd name="T6" fmla="*/ 1423 w 1677"/>
                  <a:gd name="T7" fmla="*/ 0 h 275"/>
                  <a:gd name="T8" fmla="*/ 1677 w 1677"/>
                  <a:gd name="T9" fmla="*/ 275 h 2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77" h="275">
                    <a:moveTo>
                      <a:pt x="1677" y="275"/>
                    </a:moveTo>
                    <a:cubicBezTo>
                      <a:pt x="1185" y="275"/>
                      <a:pt x="693" y="275"/>
                      <a:pt x="200" y="275"/>
                    </a:cubicBezTo>
                    <a:cubicBezTo>
                      <a:pt x="132" y="181"/>
                      <a:pt x="65" y="89"/>
                      <a:pt x="0" y="0"/>
                    </a:cubicBezTo>
                    <a:cubicBezTo>
                      <a:pt x="474" y="0"/>
                      <a:pt x="949" y="0"/>
                      <a:pt x="1423" y="0"/>
                    </a:cubicBezTo>
                    <a:cubicBezTo>
                      <a:pt x="1506" y="89"/>
                      <a:pt x="1590" y="181"/>
                      <a:pt x="1677" y="275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6" name="Freeform 292"/>
              <p:cNvSpPr>
                <a:spLocks/>
              </p:cNvSpPr>
              <p:nvPr/>
            </p:nvSpPr>
            <p:spPr bwMode="auto">
              <a:xfrm>
                <a:off x="31537275" y="4860926"/>
                <a:ext cx="6518275" cy="1033463"/>
              </a:xfrm>
              <a:custGeom>
                <a:avLst/>
                <a:gdLst>
                  <a:gd name="T0" fmla="*/ 1738 w 1738"/>
                  <a:gd name="T1" fmla="*/ 275 h 275"/>
                  <a:gd name="T2" fmla="*/ 261 w 1738"/>
                  <a:gd name="T3" fmla="*/ 275 h 275"/>
                  <a:gd name="T4" fmla="*/ 0 w 1738"/>
                  <a:gd name="T5" fmla="*/ 0 h 275"/>
                  <a:gd name="T6" fmla="*/ 1422 w 1738"/>
                  <a:gd name="T7" fmla="*/ 0 h 275"/>
                  <a:gd name="T8" fmla="*/ 1738 w 1738"/>
                  <a:gd name="T9" fmla="*/ 275 h 2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38" h="275">
                    <a:moveTo>
                      <a:pt x="1738" y="275"/>
                    </a:moveTo>
                    <a:cubicBezTo>
                      <a:pt x="1246" y="275"/>
                      <a:pt x="753" y="275"/>
                      <a:pt x="261" y="275"/>
                    </a:cubicBezTo>
                    <a:cubicBezTo>
                      <a:pt x="172" y="181"/>
                      <a:pt x="85" y="89"/>
                      <a:pt x="0" y="0"/>
                    </a:cubicBezTo>
                    <a:cubicBezTo>
                      <a:pt x="474" y="0"/>
                      <a:pt x="948" y="0"/>
                      <a:pt x="1422" y="0"/>
                    </a:cubicBezTo>
                    <a:cubicBezTo>
                      <a:pt x="1525" y="89"/>
                      <a:pt x="1630" y="181"/>
                      <a:pt x="1738" y="275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7" name="Freeform 293"/>
              <p:cNvSpPr>
                <a:spLocks/>
              </p:cNvSpPr>
              <p:nvPr/>
            </p:nvSpPr>
            <p:spPr bwMode="auto">
              <a:xfrm>
                <a:off x="37479288" y="4860926"/>
                <a:ext cx="5932488" cy="436563"/>
              </a:xfrm>
              <a:custGeom>
                <a:avLst/>
                <a:gdLst>
                  <a:gd name="T0" fmla="*/ 1582 w 1582"/>
                  <a:gd name="T1" fmla="*/ 116 h 116"/>
                  <a:gd name="T2" fmla="*/ 136 w 1582"/>
                  <a:gd name="T3" fmla="*/ 116 h 116"/>
                  <a:gd name="T4" fmla="*/ 0 w 1582"/>
                  <a:gd name="T5" fmla="*/ 0 h 116"/>
                  <a:gd name="T6" fmla="*/ 1422 w 1582"/>
                  <a:gd name="T7" fmla="*/ 0 h 116"/>
                  <a:gd name="T8" fmla="*/ 1582 w 1582"/>
                  <a:gd name="T9" fmla="*/ 116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82" h="116">
                    <a:moveTo>
                      <a:pt x="1582" y="116"/>
                    </a:moveTo>
                    <a:cubicBezTo>
                      <a:pt x="1100" y="116"/>
                      <a:pt x="618" y="116"/>
                      <a:pt x="136" y="116"/>
                    </a:cubicBezTo>
                    <a:cubicBezTo>
                      <a:pt x="90" y="77"/>
                      <a:pt x="45" y="38"/>
                      <a:pt x="0" y="0"/>
                    </a:cubicBezTo>
                    <a:cubicBezTo>
                      <a:pt x="474" y="0"/>
                      <a:pt x="948" y="0"/>
                      <a:pt x="1422" y="0"/>
                    </a:cubicBezTo>
                    <a:cubicBezTo>
                      <a:pt x="1475" y="38"/>
                      <a:pt x="1528" y="77"/>
                      <a:pt x="1582" y="116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8" name="Freeform 294"/>
              <p:cNvSpPr>
                <a:spLocks/>
              </p:cNvSpPr>
              <p:nvPr/>
            </p:nvSpPr>
            <p:spPr bwMode="auto">
              <a:xfrm>
                <a:off x="38123813" y="5413376"/>
                <a:ext cx="6097588" cy="481013"/>
              </a:xfrm>
              <a:custGeom>
                <a:avLst/>
                <a:gdLst>
                  <a:gd name="T0" fmla="*/ 1626 w 1626"/>
                  <a:gd name="T1" fmla="*/ 128 h 128"/>
                  <a:gd name="T2" fmla="*/ 149 w 1626"/>
                  <a:gd name="T3" fmla="*/ 128 h 128"/>
                  <a:gd name="T4" fmla="*/ 0 w 1626"/>
                  <a:gd name="T5" fmla="*/ 0 h 128"/>
                  <a:gd name="T6" fmla="*/ 1452 w 1626"/>
                  <a:gd name="T7" fmla="*/ 0 h 128"/>
                  <a:gd name="T8" fmla="*/ 1626 w 1626"/>
                  <a:gd name="T9" fmla="*/ 128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26" h="128">
                    <a:moveTo>
                      <a:pt x="1626" y="128"/>
                    </a:moveTo>
                    <a:cubicBezTo>
                      <a:pt x="1134" y="128"/>
                      <a:pt x="642" y="128"/>
                      <a:pt x="149" y="128"/>
                    </a:cubicBezTo>
                    <a:cubicBezTo>
                      <a:pt x="99" y="85"/>
                      <a:pt x="49" y="42"/>
                      <a:pt x="0" y="0"/>
                    </a:cubicBezTo>
                    <a:cubicBezTo>
                      <a:pt x="484" y="0"/>
                      <a:pt x="968" y="0"/>
                      <a:pt x="1452" y="0"/>
                    </a:cubicBezTo>
                    <a:cubicBezTo>
                      <a:pt x="1509" y="42"/>
                      <a:pt x="1568" y="85"/>
                      <a:pt x="1626" y="128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9" name="Freeform 295"/>
              <p:cNvSpPr>
                <a:spLocks/>
              </p:cNvSpPr>
              <p:nvPr/>
            </p:nvSpPr>
            <p:spPr bwMode="auto">
              <a:xfrm>
                <a:off x="43568938" y="4860926"/>
                <a:ext cx="6983413" cy="1033463"/>
              </a:xfrm>
              <a:custGeom>
                <a:avLst/>
                <a:gdLst>
                  <a:gd name="T0" fmla="*/ 1862 w 1862"/>
                  <a:gd name="T1" fmla="*/ 275 h 275"/>
                  <a:gd name="T2" fmla="*/ 385 w 1862"/>
                  <a:gd name="T3" fmla="*/ 275 h 275"/>
                  <a:gd name="T4" fmla="*/ 0 w 1862"/>
                  <a:gd name="T5" fmla="*/ 0 h 275"/>
                  <a:gd name="T6" fmla="*/ 1423 w 1862"/>
                  <a:gd name="T7" fmla="*/ 0 h 275"/>
                  <a:gd name="T8" fmla="*/ 1862 w 1862"/>
                  <a:gd name="T9" fmla="*/ 275 h 2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62" h="275">
                    <a:moveTo>
                      <a:pt x="1862" y="275"/>
                    </a:moveTo>
                    <a:cubicBezTo>
                      <a:pt x="1369" y="275"/>
                      <a:pt x="877" y="275"/>
                      <a:pt x="385" y="275"/>
                    </a:cubicBezTo>
                    <a:cubicBezTo>
                      <a:pt x="253" y="181"/>
                      <a:pt x="125" y="89"/>
                      <a:pt x="0" y="0"/>
                    </a:cubicBezTo>
                    <a:cubicBezTo>
                      <a:pt x="474" y="0"/>
                      <a:pt x="948" y="0"/>
                      <a:pt x="1423" y="0"/>
                    </a:cubicBezTo>
                    <a:cubicBezTo>
                      <a:pt x="1566" y="89"/>
                      <a:pt x="1712" y="181"/>
                      <a:pt x="1862" y="275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0" name="Freeform 296"/>
              <p:cNvSpPr>
                <a:spLocks/>
              </p:cNvSpPr>
              <p:nvPr/>
            </p:nvSpPr>
            <p:spPr bwMode="auto">
              <a:xfrm>
                <a:off x="-19843750" y="4860926"/>
                <a:ext cx="7767638" cy="1033463"/>
              </a:xfrm>
              <a:custGeom>
                <a:avLst/>
                <a:gdLst>
                  <a:gd name="T0" fmla="*/ 1885 w 2071"/>
                  <a:gd name="T1" fmla="*/ 275 h 275"/>
                  <a:gd name="T2" fmla="*/ 0 w 2071"/>
                  <a:gd name="T3" fmla="*/ 275 h 275"/>
                  <a:gd name="T4" fmla="*/ 256 w 2071"/>
                  <a:gd name="T5" fmla="*/ 0 h 275"/>
                  <a:gd name="T6" fmla="*/ 2071 w 2071"/>
                  <a:gd name="T7" fmla="*/ 0 h 275"/>
                  <a:gd name="T8" fmla="*/ 1885 w 2071"/>
                  <a:gd name="T9" fmla="*/ 275 h 2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71" h="275">
                    <a:moveTo>
                      <a:pt x="1885" y="275"/>
                    </a:moveTo>
                    <a:cubicBezTo>
                      <a:pt x="1256" y="275"/>
                      <a:pt x="628" y="275"/>
                      <a:pt x="0" y="275"/>
                    </a:cubicBezTo>
                    <a:cubicBezTo>
                      <a:pt x="87" y="181"/>
                      <a:pt x="173" y="89"/>
                      <a:pt x="256" y="0"/>
                    </a:cubicBezTo>
                    <a:cubicBezTo>
                      <a:pt x="861" y="0"/>
                      <a:pt x="1466" y="0"/>
                      <a:pt x="2071" y="0"/>
                    </a:cubicBezTo>
                    <a:cubicBezTo>
                      <a:pt x="2010" y="89"/>
                      <a:pt x="1948" y="181"/>
                      <a:pt x="1885" y="275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1" name="Freeform 297"/>
              <p:cNvSpPr>
                <a:spLocks/>
              </p:cNvSpPr>
              <p:nvPr/>
            </p:nvSpPr>
            <p:spPr bwMode="auto">
              <a:xfrm>
                <a:off x="18222913" y="4860926"/>
                <a:ext cx="7535863" cy="1033463"/>
              </a:xfrm>
              <a:custGeom>
                <a:avLst/>
                <a:gdLst>
                  <a:gd name="T0" fmla="*/ 2009 w 2009"/>
                  <a:gd name="T1" fmla="*/ 275 h 275"/>
                  <a:gd name="T2" fmla="*/ 124 w 2009"/>
                  <a:gd name="T3" fmla="*/ 275 h 275"/>
                  <a:gd name="T4" fmla="*/ 0 w 2009"/>
                  <a:gd name="T5" fmla="*/ 0 h 275"/>
                  <a:gd name="T6" fmla="*/ 1815 w 2009"/>
                  <a:gd name="T7" fmla="*/ 0 h 275"/>
                  <a:gd name="T8" fmla="*/ 2009 w 2009"/>
                  <a:gd name="T9" fmla="*/ 275 h 2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09" h="275">
                    <a:moveTo>
                      <a:pt x="2009" y="275"/>
                    </a:moveTo>
                    <a:cubicBezTo>
                      <a:pt x="1381" y="275"/>
                      <a:pt x="752" y="275"/>
                      <a:pt x="124" y="275"/>
                    </a:cubicBezTo>
                    <a:cubicBezTo>
                      <a:pt x="82" y="181"/>
                      <a:pt x="40" y="89"/>
                      <a:pt x="0" y="0"/>
                    </a:cubicBezTo>
                    <a:cubicBezTo>
                      <a:pt x="605" y="0"/>
                      <a:pt x="1210" y="0"/>
                      <a:pt x="1815" y="0"/>
                    </a:cubicBezTo>
                    <a:cubicBezTo>
                      <a:pt x="1878" y="89"/>
                      <a:pt x="1943" y="181"/>
                      <a:pt x="2009" y="275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2" name="Freeform 298"/>
              <p:cNvSpPr>
                <a:spLocks/>
              </p:cNvSpPr>
              <p:nvPr/>
            </p:nvSpPr>
            <p:spPr bwMode="auto">
              <a:xfrm>
                <a:off x="-10809288" y="1082676"/>
                <a:ext cx="5122863" cy="760413"/>
              </a:xfrm>
              <a:custGeom>
                <a:avLst/>
                <a:gdLst>
                  <a:gd name="T0" fmla="*/ 1263 w 1366"/>
                  <a:gd name="T1" fmla="*/ 202 h 202"/>
                  <a:gd name="T2" fmla="*/ 0 w 1366"/>
                  <a:gd name="T3" fmla="*/ 202 h 202"/>
                  <a:gd name="T4" fmla="*/ 144 w 1366"/>
                  <a:gd name="T5" fmla="*/ 0 h 202"/>
                  <a:gd name="T6" fmla="*/ 1366 w 1366"/>
                  <a:gd name="T7" fmla="*/ 0 h 202"/>
                  <a:gd name="T8" fmla="*/ 1263 w 1366"/>
                  <a:gd name="T9" fmla="*/ 202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66" h="202">
                    <a:moveTo>
                      <a:pt x="1263" y="202"/>
                    </a:moveTo>
                    <a:cubicBezTo>
                      <a:pt x="842" y="202"/>
                      <a:pt x="421" y="202"/>
                      <a:pt x="0" y="202"/>
                    </a:cubicBezTo>
                    <a:cubicBezTo>
                      <a:pt x="49" y="134"/>
                      <a:pt x="97" y="66"/>
                      <a:pt x="144" y="0"/>
                    </a:cubicBezTo>
                    <a:cubicBezTo>
                      <a:pt x="551" y="0"/>
                      <a:pt x="959" y="0"/>
                      <a:pt x="1366" y="0"/>
                    </a:cubicBezTo>
                    <a:cubicBezTo>
                      <a:pt x="1333" y="66"/>
                      <a:pt x="1298" y="134"/>
                      <a:pt x="1263" y="202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3" name="Freeform 299"/>
              <p:cNvSpPr>
                <a:spLocks/>
              </p:cNvSpPr>
              <p:nvPr/>
            </p:nvSpPr>
            <p:spPr bwMode="auto">
              <a:xfrm>
                <a:off x="-5535613" y="1082676"/>
                <a:ext cx="4957763" cy="760413"/>
              </a:xfrm>
              <a:custGeom>
                <a:avLst/>
                <a:gdLst>
                  <a:gd name="T0" fmla="*/ 1263 w 1322"/>
                  <a:gd name="T1" fmla="*/ 202 h 202"/>
                  <a:gd name="T2" fmla="*/ 0 w 1322"/>
                  <a:gd name="T3" fmla="*/ 202 h 202"/>
                  <a:gd name="T4" fmla="*/ 99 w 1322"/>
                  <a:gd name="T5" fmla="*/ 0 h 202"/>
                  <a:gd name="T6" fmla="*/ 1322 w 1322"/>
                  <a:gd name="T7" fmla="*/ 0 h 202"/>
                  <a:gd name="T8" fmla="*/ 1263 w 1322"/>
                  <a:gd name="T9" fmla="*/ 202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2" h="202">
                    <a:moveTo>
                      <a:pt x="1263" y="202"/>
                    </a:moveTo>
                    <a:cubicBezTo>
                      <a:pt x="842" y="202"/>
                      <a:pt x="421" y="202"/>
                      <a:pt x="0" y="202"/>
                    </a:cubicBezTo>
                    <a:cubicBezTo>
                      <a:pt x="34" y="134"/>
                      <a:pt x="67" y="66"/>
                      <a:pt x="99" y="0"/>
                    </a:cubicBezTo>
                    <a:cubicBezTo>
                      <a:pt x="506" y="0"/>
                      <a:pt x="914" y="0"/>
                      <a:pt x="1322" y="0"/>
                    </a:cubicBezTo>
                    <a:cubicBezTo>
                      <a:pt x="1302" y="66"/>
                      <a:pt x="1283" y="134"/>
                      <a:pt x="1263" y="202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4" name="Freeform 300"/>
              <p:cNvSpPr>
                <a:spLocks/>
              </p:cNvSpPr>
              <p:nvPr/>
            </p:nvSpPr>
            <p:spPr bwMode="auto">
              <a:xfrm>
                <a:off x="-261938" y="1082676"/>
                <a:ext cx="4787900" cy="760413"/>
              </a:xfrm>
              <a:custGeom>
                <a:avLst/>
                <a:gdLst>
                  <a:gd name="T0" fmla="*/ 1263 w 1277"/>
                  <a:gd name="T1" fmla="*/ 202 h 202"/>
                  <a:gd name="T2" fmla="*/ 0 w 1277"/>
                  <a:gd name="T3" fmla="*/ 202 h 202"/>
                  <a:gd name="T4" fmla="*/ 54 w 1277"/>
                  <a:gd name="T5" fmla="*/ 0 h 202"/>
                  <a:gd name="T6" fmla="*/ 1277 w 1277"/>
                  <a:gd name="T7" fmla="*/ 0 h 202"/>
                  <a:gd name="T8" fmla="*/ 1263 w 1277"/>
                  <a:gd name="T9" fmla="*/ 202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77" h="202">
                    <a:moveTo>
                      <a:pt x="1263" y="202"/>
                    </a:moveTo>
                    <a:cubicBezTo>
                      <a:pt x="842" y="202"/>
                      <a:pt x="421" y="202"/>
                      <a:pt x="0" y="202"/>
                    </a:cubicBezTo>
                    <a:cubicBezTo>
                      <a:pt x="19" y="134"/>
                      <a:pt x="36" y="66"/>
                      <a:pt x="54" y="0"/>
                    </a:cubicBezTo>
                    <a:cubicBezTo>
                      <a:pt x="462" y="0"/>
                      <a:pt x="869" y="0"/>
                      <a:pt x="1277" y="0"/>
                    </a:cubicBezTo>
                    <a:cubicBezTo>
                      <a:pt x="1272" y="66"/>
                      <a:pt x="1268" y="134"/>
                      <a:pt x="1263" y="202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5" name="Freeform 301"/>
              <p:cNvSpPr>
                <a:spLocks/>
              </p:cNvSpPr>
              <p:nvPr/>
            </p:nvSpPr>
            <p:spPr bwMode="auto">
              <a:xfrm>
                <a:off x="5010150" y="1082676"/>
                <a:ext cx="4737100" cy="760413"/>
              </a:xfrm>
              <a:custGeom>
                <a:avLst/>
                <a:gdLst>
                  <a:gd name="T0" fmla="*/ 1263 w 1263"/>
                  <a:gd name="T1" fmla="*/ 202 h 202"/>
                  <a:gd name="T2" fmla="*/ 0 w 1263"/>
                  <a:gd name="T3" fmla="*/ 202 h 202"/>
                  <a:gd name="T4" fmla="*/ 9 w 1263"/>
                  <a:gd name="T5" fmla="*/ 0 h 202"/>
                  <a:gd name="T6" fmla="*/ 1232 w 1263"/>
                  <a:gd name="T7" fmla="*/ 0 h 202"/>
                  <a:gd name="T8" fmla="*/ 1263 w 1263"/>
                  <a:gd name="T9" fmla="*/ 202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63" h="202">
                    <a:moveTo>
                      <a:pt x="1263" y="202"/>
                    </a:moveTo>
                    <a:cubicBezTo>
                      <a:pt x="842" y="202"/>
                      <a:pt x="421" y="202"/>
                      <a:pt x="0" y="202"/>
                    </a:cubicBezTo>
                    <a:cubicBezTo>
                      <a:pt x="3" y="134"/>
                      <a:pt x="6" y="66"/>
                      <a:pt x="9" y="0"/>
                    </a:cubicBezTo>
                    <a:cubicBezTo>
                      <a:pt x="417" y="0"/>
                      <a:pt x="824" y="0"/>
                      <a:pt x="1232" y="0"/>
                    </a:cubicBezTo>
                    <a:cubicBezTo>
                      <a:pt x="1242" y="66"/>
                      <a:pt x="1252" y="134"/>
                      <a:pt x="1263" y="202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6" name="Freeform 302"/>
              <p:cNvSpPr>
                <a:spLocks/>
              </p:cNvSpPr>
              <p:nvPr/>
            </p:nvSpPr>
            <p:spPr bwMode="auto">
              <a:xfrm>
                <a:off x="10152063" y="1082676"/>
                <a:ext cx="4868863" cy="760413"/>
              </a:xfrm>
              <a:custGeom>
                <a:avLst/>
                <a:gdLst>
                  <a:gd name="T0" fmla="*/ 1298 w 1298"/>
                  <a:gd name="T1" fmla="*/ 202 h 202"/>
                  <a:gd name="T2" fmla="*/ 35 w 1298"/>
                  <a:gd name="T3" fmla="*/ 202 h 202"/>
                  <a:gd name="T4" fmla="*/ 0 w 1298"/>
                  <a:gd name="T5" fmla="*/ 0 h 202"/>
                  <a:gd name="T6" fmla="*/ 1222 w 1298"/>
                  <a:gd name="T7" fmla="*/ 0 h 202"/>
                  <a:gd name="T8" fmla="*/ 1298 w 1298"/>
                  <a:gd name="T9" fmla="*/ 202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98" h="202">
                    <a:moveTo>
                      <a:pt x="1298" y="202"/>
                    </a:moveTo>
                    <a:cubicBezTo>
                      <a:pt x="877" y="202"/>
                      <a:pt x="456" y="202"/>
                      <a:pt x="35" y="202"/>
                    </a:cubicBezTo>
                    <a:cubicBezTo>
                      <a:pt x="23" y="134"/>
                      <a:pt x="11" y="66"/>
                      <a:pt x="0" y="0"/>
                    </a:cubicBezTo>
                    <a:cubicBezTo>
                      <a:pt x="407" y="0"/>
                      <a:pt x="815" y="0"/>
                      <a:pt x="1222" y="0"/>
                    </a:cubicBezTo>
                    <a:cubicBezTo>
                      <a:pt x="1247" y="66"/>
                      <a:pt x="1272" y="134"/>
                      <a:pt x="1298" y="202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7" name="Freeform 303"/>
              <p:cNvSpPr>
                <a:spLocks/>
              </p:cNvSpPr>
              <p:nvPr/>
            </p:nvSpPr>
            <p:spPr bwMode="auto">
              <a:xfrm>
                <a:off x="15257463" y="1082676"/>
                <a:ext cx="5037138" cy="760413"/>
              </a:xfrm>
              <a:custGeom>
                <a:avLst/>
                <a:gdLst>
                  <a:gd name="T0" fmla="*/ 1343 w 1343"/>
                  <a:gd name="T1" fmla="*/ 202 h 202"/>
                  <a:gd name="T2" fmla="*/ 80 w 1343"/>
                  <a:gd name="T3" fmla="*/ 202 h 202"/>
                  <a:gd name="T4" fmla="*/ 0 w 1343"/>
                  <a:gd name="T5" fmla="*/ 0 h 202"/>
                  <a:gd name="T6" fmla="*/ 1222 w 1343"/>
                  <a:gd name="T7" fmla="*/ 0 h 202"/>
                  <a:gd name="T8" fmla="*/ 1343 w 1343"/>
                  <a:gd name="T9" fmla="*/ 202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43" h="202">
                    <a:moveTo>
                      <a:pt x="1343" y="202"/>
                    </a:moveTo>
                    <a:cubicBezTo>
                      <a:pt x="922" y="202"/>
                      <a:pt x="501" y="202"/>
                      <a:pt x="80" y="202"/>
                    </a:cubicBezTo>
                    <a:cubicBezTo>
                      <a:pt x="53" y="134"/>
                      <a:pt x="26" y="66"/>
                      <a:pt x="0" y="0"/>
                    </a:cubicBezTo>
                    <a:cubicBezTo>
                      <a:pt x="407" y="0"/>
                      <a:pt x="815" y="0"/>
                      <a:pt x="1222" y="0"/>
                    </a:cubicBezTo>
                    <a:cubicBezTo>
                      <a:pt x="1262" y="66"/>
                      <a:pt x="1302" y="134"/>
                      <a:pt x="1343" y="202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8" name="Freeform 304"/>
              <p:cNvSpPr>
                <a:spLocks/>
              </p:cNvSpPr>
              <p:nvPr/>
            </p:nvSpPr>
            <p:spPr bwMode="auto">
              <a:xfrm>
                <a:off x="20361275" y="1082676"/>
                <a:ext cx="5205413" cy="760413"/>
              </a:xfrm>
              <a:custGeom>
                <a:avLst/>
                <a:gdLst>
                  <a:gd name="T0" fmla="*/ 1388 w 1388"/>
                  <a:gd name="T1" fmla="*/ 202 h 202"/>
                  <a:gd name="T2" fmla="*/ 125 w 1388"/>
                  <a:gd name="T3" fmla="*/ 202 h 202"/>
                  <a:gd name="T4" fmla="*/ 0 w 1388"/>
                  <a:gd name="T5" fmla="*/ 0 h 202"/>
                  <a:gd name="T6" fmla="*/ 1223 w 1388"/>
                  <a:gd name="T7" fmla="*/ 0 h 202"/>
                  <a:gd name="T8" fmla="*/ 1388 w 1388"/>
                  <a:gd name="T9" fmla="*/ 202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88" h="202">
                    <a:moveTo>
                      <a:pt x="1388" y="202"/>
                    </a:moveTo>
                    <a:cubicBezTo>
                      <a:pt x="967" y="202"/>
                      <a:pt x="546" y="202"/>
                      <a:pt x="125" y="202"/>
                    </a:cubicBezTo>
                    <a:cubicBezTo>
                      <a:pt x="82" y="134"/>
                      <a:pt x="41" y="66"/>
                      <a:pt x="0" y="0"/>
                    </a:cubicBezTo>
                    <a:cubicBezTo>
                      <a:pt x="408" y="0"/>
                      <a:pt x="815" y="0"/>
                      <a:pt x="1223" y="0"/>
                    </a:cubicBezTo>
                    <a:cubicBezTo>
                      <a:pt x="1276" y="66"/>
                      <a:pt x="1332" y="134"/>
                      <a:pt x="1388" y="202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9" name="Freeform 305"/>
              <p:cNvSpPr>
                <a:spLocks/>
              </p:cNvSpPr>
              <p:nvPr/>
            </p:nvSpPr>
            <p:spPr bwMode="auto">
              <a:xfrm>
                <a:off x="25465088" y="1082676"/>
                <a:ext cx="5375275" cy="760413"/>
              </a:xfrm>
              <a:custGeom>
                <a:avLst/>
                <a:gdLst>
                  <a:gd name="T0" fmla="*/ 1433 w 1433"/>
                  <a:gd name="T1" fmla="*/ 202 h 202"/>
                  <a:gd name="T2" fmla="*/ 170 w 1433"/>
                  <a:gd name="T3" fmla="*/ 202 h 202"/>
                  <a:gd name="T4" fmla="*/ 0 w 1433"/>
                  <a:gd name="T5" fmla="*/ 0 h 202"/>
                  <a:gd name="T6" fmla="*/ 1223 w 1433"/>
                  <a:gd name="T7" fmla="*/ 0 h 202"/>
                  <a:gd name="T8" fmla="*/ 1433 w 1433"/>
                  <a:gd name="T9" fmla="*/ 202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33" h="202">
                    <a:moveTo>
                      <a:pt x="1433" y="202"/>
                    </a:moveTo>
                    <a:cubicBezTo>
                      <a:pt x="1012" y="202"/>
                      <a:pt x="591" y="202"/>
                      <a:pt x="170" y="202"/>
                    </a:cubicBezTo>
                    <a:cubicBezTo>
                      <a:pt x="112" y="134"/>
                      <a:pt x="56" y="66"/>
                      <a:pt x="0" y="0"/>
                    </a:cubicBezTo>
                    <a:cubicBezTo>
                      <a:pt x="408" y="0"/>
                      <a:pt x="815" y="0"/>
                      <a:pt x="1223" y="0"/>
                    </a:cubicBezTo>
                    <a:cubicBezTo>
                      <a:pt x="1291" y="66"/>
                      <a:pt x="1361" y="134"/>
                      <a:pt x="1433" y="202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0" name="Freeform 306"/>
              <p:cNvSpPr>
                <a:spLocks/>
              </p:cNvSpPr>
              <p:nvPr/>
            </p:nvSpPr>
            <p:spPr bwMode="auto">
              <a:xfrm>
                <a:off x="30570488" y="1082676"/>
                <a:ext cx="5543550" cy="760413"/>
              </a:xfrm>
              <a:custGeom>
                <a:avLst/>
                <a:gdLst>
                  <a:gd name="T0" fmla="*/ 1478 w 1478"/>
                  <a:gd name="T1" fmla="*/ 202 h 202"/>
                  <a:gd name="T2" fmla="*/ 215 w 1478"/>
                  <a:gd name="T3" fmla="*/ 202 h 202"/>
                  <a:gd name="T4" fmla="*/ 0 w 1478"/>
                  <a:gd name="T5" fmla="*/ 0 h 202"/>
                  <a:gd name="T6" fmla="*/ 1223 w 1478"/>
                  <a:gd name="T7" fmla="*/ 0 h 202"/>
                  <a:gd name="T8" fmla="*/ 1478 w 1478"/>
                  <a:gd name="T9" fmla="*/ 202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78" h="202">
                    <a:moveTo>
                      <a:pt x="1478" y="202"/>
                    </a:moveTo>
                    <a:cubicBezTo>
                      <a:pt x="1057" y="202"/>
                      <a:pt x="636" y="202"/>
                      <a:pt x="215" y="202"/>
                    </a:cubicBezTo>
                    <a:cubicBezTo>
                      <a:pt x="142" y="134"/>
                      <a:pt x="70" y="66"/>
                      <a:pt x="0" y="0"/>
                    </a:cubicBezTo>
                    <a:cubicBezTo>
                      <a:pt x="408" y="0"/>
                      <a:pt x="815" y="0"/>
                      <a:pt x="1223" y="0"/>
                    </a:cubicBezTo>
                    <a:cubicBezTo>
                      <a:pt x="1306" y="66"/>
                      <a:pt x="1391" y="134"/>
                      <a:pt x="1478" y="202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1" name="Freeform 307"/>
              <p:cNvSpPr>
                <a:spLocks/>
              </p:cNvSpPr>
              <p:nvPr/>
            </p:nvSpPr>
            <p:spPr bwMode="auto">
              <a:xfrm>
                <a:off x="35679063" y="1082676"/>
                <a:ext cx="8426450" cy="760413"/>
              </a:xfrm>
              <a:custGeom>
                <a:avLst/>
                <a:gdLst>
                  <a:gd name="T0" fmla="*/ 2247 w 2247"/>
                  <a:gd name="T1" fmla="*/ 202 h 202"/>
                  <a:gd name="T2" fmla="*/ 259 w 2247"/>
                  <a:gd name="T3" fmla="*/ 202 h 202"/>
                  <a:gd name="T4" fmla="*/ 0 w 2247"/>
                  <a:gd name="T5" fmla="*/ 0 h 202"/>
                  <a:gd name="T6" fmla="*/ 1924 w 2247"/>
                  <a:gd name="T7" fmla="*/ 0 h 202"/>
                  <a:gd name="T8" fmla="*/ 2247 w 2247"/>
                  <a:gd name="T9" fmla="*/ 202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47" h="202">
                    <a:moveTo>
                      <a:pt x="2247" y="202"/>
                    </a:moveTo>
                    <a:cubicBezTo>
                      <a:pt x="1584" y="202"/>
                      <a:pt x="922" y="202"/>
                      <a:pt x="259" y="202"/>
                    </a:cubicBezTo>
                    <a:cubicBezTo>
                      <a:pt x="171" y="134"/>
                      <a:pt x="84" y="66"/>
                      <a:pt x="0" y="0"/>
                    </a:cubicBezTo>
                    <a:cubicBezTo>
                      <a:pt x="641" y="0"/>
                      <a:pt x="1283" y="0"/>
                      <a:pt x="1924" y="0"/>
                    </a:cubicBezTo>
                    <a:cubicBezTo>
                      <a:pt x="2029" y="66"/>
                      <a:pt x="2137" y="134"/>
                      <a:pt x="2247" y="202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2" name="Freeform 308"/>
              <p:cNvSpPr>
                <a:spLocks/>
              </p:cNvSpPr>
              <p:nvPr/>
            </p:nvSpPr>
            <p:spPr bwMode="auto">
              <a:xfrm>
                <a:off x="39489063" y="1933576"/>
                <a:ext cx="6056313" cy="814388"/>
              </a:xfrm>
              <a:custGeom>
                <a:avLst/>
                <a:gdLst>
                  <a:gd name="T0" fmla="*/ 0 w 1615"/>
                  <a:gd name="T1" fmla="*/ 0 h 217"/>
                  <a:gd name="T2" fmla="*/ 1267 w 1615"/>
                  <a:gd name="T3" fmla="*/ 0 h 217"/>
                  <a:gd name="T4" fmla="*/ 1615 w 1615"/>
                  <a:gd name="T5" fmla="*/ 217 h 217"/>
                  <a:gd name="T6" fmla="*/ 304 w 1615"/>
                  <a:gd name="T7" fmla="*/ 217 h 217"/>
                  <a:gd name="T8" fmla="*/ 0 w 1615"/>
                  <a:gd name="T9" fmla="*/ 0 h 2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5" h="217">
                    <a:moveTo>
                      <a:pt x="0" y="0"/>
                    </a:moveTo>
                    <a:cubicBezTo>
                      <a:pt x="423" y="0"/>
                      <a:pt x="845" y="0"/>
                      <a:pt x="1267" y="0"/>
                    </a:cubicBezTo>
                    <a:cubicBezTo>
                      <a:pt x="1380" y="70"/>
                      <a:pt x="1496" y="143"/>
                      <a:pt x="1615" y="217"/>
                    </a:cubicBezTo>
                    <a:cubicBezTo>
                      <a:pt x="1178" y="217"/>
                      <a:pt x="741" y="217"/>
                      <a:pt x="304" y="217"/>
                    </a:cubicBezTo>
                    <a:cubicBezTo>
                      <a:pt x="200" y="143"/>
                      <a:pt x="99" y="70"/>
                      <a:pt x="0" y="0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3" name="Freeform 309"/>
              <p:cNvSpPr>
                <a:spLocks/>
              </p:cNvSpPr>
              <p:nvPr/>
            </p:nvSpPr>
            <p:spPr bwMode="auto">
              <a:xfrm>
                <a:off x="34196338" y="1933576"/>
                <a:ext cx="5873750" cy="814388"/>
              </a:xfrm>
              <a:custGeom>
                <a:avLst/>
                <a:gdLst>
                  <a:gd name="T0" fmla="*/ 0 w 1566"/>
                  <a:gd name="T1" fmla="*/ 0 h 217"/>
                  <a:gd name="T2" fmla="*/ 1267 w 1566"/>
                  <a:gd name="T3" fmla="*/ 0 h 217"/>
                  <a:gd name="T4" fmla="*/ 1566 w 1566"/>
                  <a:gd name="T5" fmla="*/ 217 h 217"/>
                  <a:gd name="T6" fmla="*/ 256 w 1566"/>
                  <a:gd name="T7" fmla="*/ 217 h 217"/>
                  <a:gd name="T8" fmla="*/ 0 w 1566"/>
                  <a:gd name="T9" fmla="*/ 0 h 2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66" h="217">
                    <a:moveTo>
                      <a:pt x="0" y="0"/>
                    </a:moveTo>
                    <a:cubicBezTo>
                      <a:pt x="422" y="0"/>
                      <a:pt x="845" y="0"/>
                      <a:pt x="1267" y="0"/>
                    </a:cubicBezTo>
                    <a:cubicBezTo>
                      <a:pt x="1365" y="70"/>
                      <a:pt x="1465" y="143"/>
                      <a:pt x="1566" y="217"/>
                    </a:cubicBezTo>
                    <a:cubicBezTo>
                      <a:pt x="1130" y="217"/>
                      <a:pt x="693" y="217"/>
                      <a:pt x="256" y="217"/>
                    </a:cubicBezTo>
                    <a:cubicBezTo>
                      <a:pt x="169" y="143"/>
                      <a:pt x="83" y="70"/>
                      <a:pt x="0" y="0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4" name="Freeform 310"/>
              <p:cNvSpPr>
                <a:spLocks/>
              </p:cNvSpPr>
              <p:nvPr/>
            </p:nvSpPr>
            <p:spPr bwMode="auto">
              <a:xfrm>
                <a:off x="28905200" y="1933576"/>
                <a:ext cx="5692775" cy="814388"/>
              </a:xfrm>
              <a:custGeom>
                <a:avLst/>
                <a:gdLst>
                  <a:gd name="T0" fmla="*/ 0 w 1518"/>
                  <a:gd name="T1" fmla="*/ 0 h 217"/>
                  <a:gd name="T2" fmla="*/ 1267 w 1518"/>
                  <a:gd name="T3" fmla="*/ 0 h 217"/>
                  <a:gd name="T4" fmla="*/ 1518 w 1518"/>
                  <a:gd name="T5" fmla="*/ 217 h 217"/>
                  <a:gd name="T6" fmla="*/ 207 w 1518"/>
                  <a:gd name="T7" fmla="*/ 217 h 217"/>
                  <a:gd name="T8" fmla="*/ 0 w 1518"/>
                  <a:gd name="T9" fmla="*/ 0 h 2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18" h="217">
                    <a:moveTo>
                      <a:pt x="0" y="0"/>
                    </a:moveTo>
                    <a:cubicBezTo>
                      <a:pt x="422" y="0"/>
                      <a:pt x="845" y="0"/>
                      <a:pt x="1267" y="0"/>
                    </a:cubicBezTo>
                    <a:cubicBezTo>
                      <a:pt x="1349" y="70"/>
                      <a:pt x="1433" y="143"/>
                      <a:pt x="1518" y="217"/>
                    </a:cubicBezTo>
                    <a:cubicBezTo>
                      <a:pt x="1081" y="217"/>
                      <a:pt x="644" y="217"/>
                      <a:pt x="207" y="217"/>
                    </a:cubicBezTo>
                    <a:cubicBezTo>
                      <a:pt x="137" y="143"/>
                      <a:pt x="68" y="70"/>
                      <a:pt x="0" y="0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5" name="Freeform 311"/>
              <p:cNvSpPr>
                <a:spLocks/>
              </p:cNvSpPr>
              <p:nvPr/>
            </p:nvSpPr>
            <p:spPr bwMode="auto">
              <a:xfrm>
                <a:off x="23612475" y="1933576"/>
                <a:ext cx="5513388" cy="814388"/>
              </a:xfrm>
              <a:custGeom>
                <a:avLst/>
                <a:gdLst>
                  <a:gd name="T0" fmla="*/ 0 w 1470"/>
                  <a:gd name="T1" fmla="*/ 0 h 217"/>
                  <a:gd name="T2" fmla="*/ 1267 w 1470"/>
                  <a:gd name="T3" fmla="*/ 0 h 217"/>
                  <a:gd name="T4" fmla="*/ 1470 w 1470"/>
                  <a:gd name="T5" fmla="*/ 217 h 217"/>
                  <a:gd name="T6" fmla="*/ 159 w 1470"/>
                  <a:gd name="T7" fmla="*/ 217 h 217"/>
                  <a:gd name="T8" fmla="*/ 0 w 1470"/>
                  <a:gd name="T9" fmla="*/ 0 h 2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70" h="217">
                    <a:moveTo>
                      <a:pt x="0" y="0"/>
                    </a:moveTo>
                    <a:cubicBezTo>
                      <a:pt x="422" y="0"/>
                      <a:pt x="845" y="0"/>
                      <a:pt x="1267" y="0"/>
                    </a:cubicBezTo>
                    <a:cubicBezTo>
                      <a:pt x="1333" y="70"/>
                      <a:pt x="1401" y="143"/>
                      <a:pt x="1470" y="217"/>
                    </a:cubicBezTo>
                    <a:cubicBezTo>
                      <a:pt x="1033" y="217"/>
                      <a:pt x="596" y="217"/>
                      <a:pt x="159" y="217"/>
                    </a:cubicBezTo>
                    <a:cubicBezTo>
                      <a:pt x="105" y="143"/>
                      <a:pt x="52" y="70"/>
                      <a:pt x="0" y="0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6" name="Freeform 312"/>
              <p:cNvSpPr>
                <a:spLocks/>
              </p:cNvSpPr>
              <p:nvPr/>
            </p:nvSpPr>
            <p:spPr bwMode="auto">
              <a:xfrm>
                <a:off x="18321338" y="1933576"/>
                <a:ext cx="5332413" cy="814388"/>
              </a:xfrm>
              <a:custGeom>
                <a:avLst/>
                <a:gdLst>
                  <a:gd name="T0" fmla="*/ 0 w 1422"/>
                  <a:gd name="T1" fmla="*/ 0 h 217"/>
                  <a:gd name="T2" fmla="*/ 1267 w 1422"/>
                  <a:gd name="T3" fmla="*/ 0 h 217"/>
                  <a:gd name="T4" fmla="*/ 1422 w 1422"/>
                  <a:gd name="T5" fmla="*/ 217 h 217"/>
                  <a:gd name="T6" fmla="*/ 111 w 1422"/>
                  <a:gd name="T7" fmla="*/ 217 h 217"/>
                  <a:gd name="T8" fmla="*/ 0 w 1422"/>
                  <a:gd name="T9" fmla="*/ 0 h 2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22" h="217">
                    <a:moveTo>
                      <a:pt x="0" y="0"/>
                    </a:moveTo>
                    <a:cubicBezTo>
                      <a:pt x="422" y="0"/>
                      <a:pt x="845" y="0"/>
                      <a:pt x="1267" y="0"/>
                    </a:cubicBezTo>
                    <a:cubicBezTo>
                      <a:pt x="1317" y="70"/>
                      <a:pt x="1369" y="143"/>
                      <a:pt x="1422" y="217"/>
                    </a:cubicBezTo>
                    <a:cubicBezTo>
                      <a:pt x="985" y="217"/>
                      <a:pt x="548" y="217"/>
                      <a:pt x="111" y="217"/>
                    </a:cubicBezTo>
                    <a:cubicBezTo>
                      <a:pt x="73" y="143"/>
                      <a:pt x="36" y="70"/>
                      <a:pt x="0" y="0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7" name="Freeform 313"/>
              <p:cNvSpPr>
                <a:spLocks/>
              </p:cNvSpPr>
              <p:nvPr/>
            </p:nvSpPr>
            <p:spPr bwMode="auto">
              <a:xfrm>
                <a:off x="13028613" y="1933576"/>
                <a:ext cx="5153025" cy="814388"/>
              </a:xfrm>
              <a:custGeom>
                <a:avLst/>
                <a:gdLst>
                  <a:gd name="T0" fmla="*/ 0 w 1374"/>
                  <a:gd name="T1" fmla="*/ 0 h 217"/>
                  <a:gd name="T2" fmla="*/ 1267 w 1374"/>
                  <a:gd name="T3" fmla="*/ 0 h 217"/>
                  <a:gd name="T4" fmla="*/ 1374 w 1374"/>
                  <a:gd name="T5" fmla="*/ 217 h 217"/>
                  <a:gd name="T6" fmla="*/ 63 w 1374"/>
                  <a:gd name="T7" fmla="*/ 217 h 217"/>
                  <a:gd name="T8" fmla="*/ 0 w 1374"/>
                  <a:gd name="T9" fmla="*/ 0 h 2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74" h="217">
                    <a:moveTo>
                      <a:pt x="0" y="0"/>
                    </a:moveTo>
                    <a:cubicBezTo>
                      <a:pt x="422" y="0"/>
                      <a:pt x="845" y="0"/>
                      <a:pt x="1267" y="0"/>
                    </a:cubicBezTo>
                    <a:cubicBezTo>
                      <a:pt x="1302" y="70"/>
                      <a:pt x="1337" y="143"/>
                      <a:pt x="1374" y="217"/>
                    </a:cubicBezTo>
                    <a:cubicBezTo>
                      <a:pt x="937" y="217"/>
                      <a:pt x="500" y="217"/>
                      <a:pt x="63" y="217"/>
                    </a:cubicBezTo>
                    <a:cubicBezTo>
                      <a:pt x="41" y="143"/>
                      <a:pt x="20" y="70"/>
                      <a:pt x="0" y="0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8" name="Freeform 314"/>
              <p:cNvSpPr>
                <a:spLocks/>
              </p:cNvSpPr>
              <p:nvPr/>
            </p:nvSpPr>
            <p:spPr bwMode="auto">
              <a:xfrm>
                <a:off x="7737475" y="1933576"/>
                <a:ext cx="4968875" cy="814388"/>
              </a:xfrm>
              <a:custGeom>
                <a:avLst/>
                <a:gdLst>
                  <a:gd name="T0" fmla="*/ 0 w 1325"/>
                  <a:gd name="T1" fmla="*/ 0 h 217"/>
                  <a:gd name="T2" fmla="*/ 1267 w 1325"/>
                  <a:gd name="T3" fmla="*/ 0 h 217"/>
                  <a:gd name="T4" fmla="*/ 1325 w 1325"/>
                  <a:gd name="T5" fmla="*/ 217 h 217"/>
                  <a:gd name="T6" fmla="*/ 15 w 1325"/>
                  <a:gd name="T7" fmla="*/ 217 h 217"/>
                  <a:gd name="T8" fmla="*/ 0 w 1325"/>
                  <a:gd name="T9" fmla="*/ 0 h 2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5" h="217">
                    <a:moveTo>
                      <a:pt x="0" y="0"/>
                    </a:moveTo>
                    <a:cubicBezTo>
                      <a:pt x="422" y="0"/>
                      <a:pt x="845" y="0"/>
                      <a:pt x="1267" y="0"/>
                    </a:cubicBezTo>
                    <a:cubicBezTo>
                      <a:pt x="1286" y="70"/>
                      <a:pt x="1306" y="143"/>
                      <a:pt x="1325" y="217"/>
                    </a:cubicBezTo>
                    <a:cubicBezTo>
                      <a:pt x="888" y="217"/>
                      <a:pt x="452" y="217"/>
                      <a:pt x="15" y="217"/>
                    </a:cubicBezTo>
                    <a:cubicBezTo>
                      <a:pt x="10" y="143"/>
                      <a:pt x="5" y="70"/>
                      <a:pt x="0" y="0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9" name="Freeform 315"/>
              <p:cNvSpPr>
                <a:spLocks/>
              </p:cNvSpPr>
              <p:nvPr/>
            </p:nvSpPr>
            <p:spPr bwMode="auto">
              <a:xfrm>
                <a:off x="2317750" y="1933576"/>
                <a:ext cx="4916488" cy="814388"/>
              </a:xfrm>
              <a:custGeom>
                <a:avLst/>
                <a:gdLst>
                  <a:gd name="T0" fmla="*/ 34 w 1311"/>
                  <a:gd name="T1" fmla="*/ 0 h 217"/>
                  <a:gd name="T2" fmla="*/ 1301 w 1311"/>
                  <a:gd name="T3" fmla="*/ 0 h 217"/>
                  <a:gd name="T4" fmla="*/ 1311 w 1311"/>
                  <a:gd name="T5" fmla="*/ 217 h 217"/>
                  <a:gd name="T6" fmla="*/ 0 w 1311"/>
                  <a:gd name="T7" fmla="*/ 217 h 217"/>
                  <a:gd name="T8" fmla="*/ 34 w 1311"/>
                  <a:gd name="T9" fmla="*/ 0 h 2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11" h="217">
                    <a:moveTo>
                      <a:pt x="34" y="0"/>
                    </a:moveTo>
                    <a:cubicBezTo>
                      <a:pt x="456" y="0"/>
                      <a:pt x="879" y="0"/>
                      <a:pt x="1301" y="0"/>
                    </a:cubicBezTo>
                    <a:cubicBezTo>
                      <a:pt x="1304" y="70"/>
                      <a:pt x="1308" y="143"/>
                      <a:pt x="1311" y="217"/>
                    </a:cubicBezTo>
                    <a:cubicBezTo>
                      <a:pt x="874" y="217"/>
                      <a:pt x="437" y="217"/>
                      <a:pt x="0" y="217"/>
                    </a:cubicBezTo>
                    <a:cubicBezTo>
                      <a:pt x="12" y="143"/>
                      <a:pt x="23" y="70"/>
                      <a:pt x="34" y="0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0" name="Freeform 316"/>
              <p:cNvSpPr>
                <a:spLocks/>
              </p:cNvSpPr>
              <p:nvPr/>
            </p:nvSpPr>
            <p:spPr bwMode="auto">
              <a:xfrm>
                <a:off x="-3154363" y="1933576"/>
                <a:ext cx="5059363" cy="814388"/>
              </a:xfrm>
              <a:custGeom>
                <a:avLst/>
                <a:gdLst>
                  <a:gd name="T0" fmla="*/ 82 w 1349"/>
                  <a:gd name="T1" fmla="*/ 0 h 217"/>
                  <a:gd name="T2" fmla="*/ 1349 w 1349"/>
                  <a:gd name="T3" fmla="*/ 0 h 217"/>
                  <a:gd name="T4" fmla="*/ 1311 w 1349"/>
                  <a:gd name="T5" fmla="*/ 217 h 217"/>
                  <a:gd name="T6" fmla="*/ 0 w 1349"/>
                  <a:gd name="T7" fmla="*/ 217 h 217"/>
                  <a:gd name="T8" fmla="*/ 82 w 1349"/>
                  <a:gd name="T9" fmla="*/ 0 h 2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49" h="217">
                    <a:moveTo>
                      <a:pt x="82" y="0"/>
                    </a:moveTo>
                    <a:cubicBezTo>
                      <a:pt x="504" y="0"/>
                      <a:pt x="927" y="0"/>
                      <a:pt x="1349" y="0"/>
                    </a:cubicBezTo>
                    <a:cubicBezTo>
                      <a:pt x="1337" y="70"/>
                      <a:pt x="1324" y="143"/>
                      <a:pt x="1311" y="217"/>
                    </a:cubicBezTo>
                    <a:cubicBezTo>
                      <a:pt x="874" y="217"/>
                      <a:pt x="437" y="217"/>
                      <a:pt x="0" y="217"/>
                    </a:cubicBezTo>
                    <a:cubicBezTo>
                      <a:pt x="28" y="143"/>
                      <a:pt x="55" y="70"/>
                      <a:pt x="82" y="0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1" name="Freeform 317"/>
              <p:cNvSpPr>
                <a:spLocks/>
              </p:cNvSpPr>
              <p:nvPr/>
            </p:nvSpPr>
            <p:spPr bwMode="auto">
              <a:xfrm>
                <a:off x="-8626475" y="1933576"/>
                <a:ext cx="5240338" cy="814388"/>
              </a:xfrm>
              <a:custGeom>
                <a:avLst/>
                <a:gdLst>
                  <a:gd name="T0" fmla="*/ 130 w 1397"/>
                  <a:gd name="T1" fmla="*/ 0 h 217"/>
                  <a:gd name="T2" fmla="*/ 1397 w 1397"/>
                  <a:gd name="T3" fmla="*/ 0 h 217"/>
                  <a:gd name="T4" fmla="*/ 1311 w 1397"/>
                  <a:gd name="T5" fmla="*/ 217 h 217"/>
                  <a:gd name="T6" fmla="*/ 0 w 1397"/>
                  <a:gd name="T7" fmla="*/ 217 h 217"/>
                  <a:gd name="T8" fmla="*/ 130 w 1397"/>
                  <a:gd name="T9" fmla="*/ 0 h 2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97" h="217">
                    <a:moveTo>
                      <a:pt x="130" y="0"/>
                    </a:moveTo>
                    <a:cubicBezTo>
                      <a:pt x="552" y="0"/>
                      <a:pt x="975" y="0"/>
                      <a:pt x="1397" y="0"/>
                    </a:cubicBezTo>
                    <a:cubicBezTo>
                      <a:pt x="1369" y="70"/>
                      <a:pt x="1340" y="143"/>
                      <a:pt x="1311" y="217"/>
                    </a:cubicBezTo>
                    <a:cubicBezTo>
                      <a:pt x="874" y="217"/>
                      <a:pt x="437" y="217"/>
                      <a:pt x="0" y="217"/>
                    </a:cubicBezTo>
                    <a:cubicBezTo>
                      <a:pt x="44" y="143"/>
                      <a:pt x="87" y="70"/>
                      <a:pt x="130" y="0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2" name="Freeform 318"/>
              <p:cNvSpPr>
                <a:spLocks/>
              </p:cNvSpPr>
              <p:nvPr/>
            </p:nvSpPr>
            <p:spPr bwMode="auto">
              <a:xfrm>
                <a:off x="-14098588" y="1933576"/>
                <a:ext cx="5419725" cy="814388"/>
              </a:xfrm>
              <a:custGeom>
                <a:avLst/>
                <a:gdLst>
                  <a:gd name="T0" fmla="*/ 178 w 1445"/>
                  <a:gd name="T1" fmla="*/ 0 h 217"/>
                  <a:gd name="T2" fmla="*/ 1445 w 1445"/>
                  <a:gd name="T3" fmla="*/ 0 h 217"/>
                  <a:gd name="T4" fmla="*/ 1310 w 1445"/>
                  <a:gd name="T5" fmla="*/ 217 h 217"/>
                  <a:gd name="T6" fmla="*/ 0 w 1445"/>
                  <a:gd name="T7" fmla="*/ 217 h 217"/>
                  <a:gd name="T8" fmla="*/ 178 w 1445"/>
                  <a:gd name="T9" fmla="*/ 0 h 2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45" h="217">
                    <a:moveTo>
                      <a:pt x="178" y="0"/>
                    </a:moveTo>
                    <a:cubicBezTo>
                      <a:pt x="600" y="0"/>
                      <a:pt x="1023" y="0"/>
                      <a:pt x="1445" y="0"/>
                    </a:cubicBezTo>
                    <a:cubicBezTo>
                      <a:pt x="1401" y="70"/>
                      <a:pt x="1356" y="143"/>
                      <a:pt x="1310" y="217"/>
                    </a:cubicBezTo>
                    <a:cubicBezTo>
                      <a:pt x="874" y="217"/>
                      <a:pt x="437" y="217"/>
                      <a:pt x="0" y="217"/>
                    </a:cubicBezTo>
                    <a:cubicBezTo>
                      <a:pt x="60" y="143"/>
                      <a:pt x="120" y="70"/>
                      <a:pt x="178" y="0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3" name="Freeform 319"/>
              <p:cNvSpPr>
                <a:spLocks/>
              </p:cNvSpPr>
              <p:nvPr/>
            </p:nvSpPr>
            <p:spPr bwMode="auto">
              <a:xfrm>
                <a:off x="-19570700" y="1933576"/>
                <a:ext cx="5600700" cy="814388"/>
              </a:xfrm>
              <a:custGeom>
                <a:avLst/>
                <a:gdLst>
                  <a:gd name="T0" fmla="*/ 226 w 1493"/>
                  <a:gd name="T1" fmla="*/ 0 h 217"/>
                  <a:gd name="T2" fmla="*/ 1493 w 1493"/>
                  <a:gd name="T3" fmla="*/ 0 h 217"/>
                  <a:gd name="T4" fmla="*/ 1310 w 1493"/>
                  <a:gd name="T5" fmla="*/ 217 h 217"/>
                  <a:gd name="T6" fmla="*/ 0 w 1493"/>
                  <a:gd name="T7" fmla="*/ 217 h 217"/>
                  <a:gd name="T8" fmla="*/ 226 w 1493"/>
                  <a:gd name="T9" fmla="*/ 0 h 2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93" h="217">
                    <a:moveTo>
                      <a:pt x="226" y="0"/>
                    </a:moveTo>
                    <a:cubicBezTo>
                      <a:pt x="648" y="0"/>
                      <a:pt x="1070" y="0"/>
                      <a:pt x="1493" y="0"/>
                    </a:cubicBezTo>
                    <a:cubicBezTo>
                      <a:pt x="1433" y="70"/>
                      <a:pt x="1373" y="143"/>
                      <a:pt x="1310" y="217"/>
                    </a:cubicBezTo>
                    <a:cubicBezTo>
                      <a:pt x="873" y="217"/>
                      <a:pt x="436" y="217"/>
                      <a:pt x="0" y="217"/>
                    </a:cubicBezTo>
                    <a:cubicBezTo>
                      <a:pt x="77" y="143"/>
                      <a:pt x="152" y="70"/>
                      <a:pt x="226" y="0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4" name="Freeform 320"/>
              <p:cNvSpPr>
                <a:spLocks/>
              </p:cNvSpPr>
              <p:nvPr/>
            </p:nvSpPr>
            <p:spPr bwMode="auto">
              <a:xfrm>
                <a:off x="-25045988" y="1933576"/>
                <a:ext cx="5783263" cy="814388"/>
              </a:xfrm>
              <a:custGeom>
                <a:avLst/>
                <a:gdLst>
                  <a:gd name="T0" fmla="*/ 275 w 1542"/>
                  <a:gd name="T1" fmla="*/ 0 h 217"/>
                  <a:gd name="T2" fmla="*/ 1542 w 1542"/>
                  <a:gd name="T3" fmla="*/ 0 h 217"/>
                  <a:gd name="T4" fmla="*/ 1311 w 1542"/>
                  <a:gd name="T5" fmla="*/ 217 h 217"/>
                  <a:gd name="T6" fmla="*/ 0 w 1542"/>
                  <a:gd name="T7" fmla="*/ 217 h 217"/>
                  <a:gd name="T8" fmla="*/ 275 w 1542"/>
                  <a:gd name="T9" fmla="*/ 0 h 2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42" h="217">
                    <a:moveTo>
                      <a:pt x="275" y="0"/>
                    </a:moveTo>
                    <a:cubicBezTo>
                      <a:pt x="697" y="0"/>
                      <a:pt x="1119" y="0"/>
                      <a:pt x="1542" y="0"/>
                    </a:cubicBezTo>
                    <a:cubicBezTo>
                      <a:pt x="1467" y="70"/>
                      <a:pt x="1390" y="143"/>
                      <a:pt x="1311" y="217"/>
                    </a:cubicBezTo>
                    <a:cubicBezTo>
                      <a:pt x="874" y="217"/>
                      <a:pt x="437" y="217"/>
                      <a:pt x="0" y="217"/>
                    </a:cubicBezTo>
                    <a:cubicBezTo>
                      <a:pt x="94" y="143"/>
                      <a:pt x="185" y="70"/>
                      <a:pt x="275" y="0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5" name="Freeform 321"/>
              <p:cNvSpPr>
                <a:spLocks/>
              </p:cNvSpPr>
              <p:nvPr/>
            </p:nvSpPr>
            <p:spPr bwMode="auto">
              <a:xfrm>
                <a:off x="-33342263" y="1933576"/>
                <a:ext cx="8788400" cy="814388"/>
              </a:xfrm>
              <a:custGeom>
                <a:avLst/>
                <a:gdLst>
                  <a:gd name="T0" fmla="*/ 348 w 2343"/>
                  <a:gd name="T1" fmla="*/ 0 h 217"/>
                  <a:gd name="T2" fmla="*/ 2343 w 2343"/>
                  <a:gd name="T3" fmla="*/ 0 h 217"/>
                  <a:gd name="T4" fmla="*/ 2064 w 2343"/>
                  <a:gd name="T5" fmla="*/ 217 h 217"/>
                  <a:gd name="T6" fmla="*/ 0 w 2343"/>
                  <a:gd name="T7" fmla="*/ 217 h 217"/>
                  <a:gd name="T8" fmla="*/ 348 w 2343"/>
                  <a:gd name="T9" fmla="*/ 0 h 2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43" h="217">
                    <a:moveTo>
                      <a:pt x="348" y="0"/>
                    </a:moveTo>
                    <a:cubicBezTo>
                      <a:pt x="1013" y="0"/>
                      <a:pt x="1678" y="0"/>
                      <a:pt x="2343" y="0"/>
                    </a:cubicBezTo>
                    <a:cubicBezTo>
                      <a:pt x="2252" y="70"/>
                      <a:pt x="2159" y="143"/>
                      <a:pt x="2064" y="217"/>
                    </a:cubicBezTo>
                    <a:cubicBezTo>
                      <a:pt x="1376" y="217"/>
                      <a:pt x="688" y="217"/>
                      <a:pt x="0" y="217"/>
                    </a:cubicBezTo>
                    <a:cubicBezTo>
                      <a:pt x="119" y="143"/>
                      <a:pt x="234" y="70"/>
                      <a:pt x="348" y="0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6" name="Freeform 322"/>
              <p:cNvSpPr>
                <a:spLocks/>
              </p:cNvSpPr>
              <p:nvPr/>
            </p:nvSpPr>
            <p:spPr bwMode="auto">
              <a:xfrm>
                <a:off x="36499800" y="2835276"/>
                <a:ext cx="10583863" cy="879475"/>
              </a:xfrm>
              <a:custGeom>
                <a:avLst/>
                <a:gdLst>
                  <a:gd name="T0" fmla="*/ 0 w 2822"/>
                  <a:gd name="T1" fmla="*/ 0 h 234"/>
                  <a:gd name="T2" fmla="*/ 2448 w 2822"/>
                  <a:gd name="T3" fmla="*/ 0 h 234"/>
                  <a:gd name="T4" fmla="*/ 2822 w 2822"/>
                  <a:gd name="T5" fmla="*/ 234 h 234"/>
                  <a:gd name="T6" fmla="*/ 287 w 2822"/>
                  <a:gd name="T7" fmla="*/ 234 h 234"/>
                  <a:gd name="T8" fmla="*/ 0 w 2822"/>
                  <a:gd name="T9" fmla="*/ 0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22" h="234">
                    <a:moveTo>
                      <a:pt x="0" y="0"/>
                    </a:moveTo>
                    <a:cubicBezTo>
                      <a:pt x="816" y="0"/>
                      <a:pt x="1632" y="0"/>
                      <a:pt x="2448" y="0"/>
                    </a:cubicBezTo>
                    <a:cubicBezTo>
                      <a:pt x="2570" y="76"/>
                      <a:pt x="2695" y="154"/>
                      <a:pt x="2822" y="234"/>
                    </a:cubicBezTo>
                    <a:cubicBezTo>
                      <a:pt x="1977" y="234"/>
                      <a:pt x="1132" y="234"/>
                      <a:pt x="287" y="234"/>
                    </a:cubicBezTo>
                    <a:cubicBezTo>
                      <a:pt x="189" y="154"/>
                      <a:pt x="94" y="76"/>
                      <a:pt x="0" y="0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7" name="Freeform 323"/>
              <p:cNvSpPr>
                <a:spLocks/>
              </p:cNvSpPr>
              <p:nvPr/>
            </p:nvSpPr>
            <p:spPr bwMode="auto">
              <a:xfrm>
                <a:off x="31008638" y="2835276"/>
                <a:ext cx="5989638" cy="879475"/>
              </a:xfrm>
              <a:custGeom>
                <a:avLst/>
                <a:gdLst>
                  <a:gd name="T0" fmla="*/ 0 w 1597"/>
                  <a:gd name="T1" fmla="*/ 0 h 234"/>
                  <a:gd name="T2" fmla="*/ 1315 w 1597"/>
                  <a:gd name="T3" fmla="*/ 0 h 234"/>
                  <a:gd name="T4" fmla="*/ 1597 w 1597"/>
                  <a:gd name="T5" fmla="*/ 234 h 234"/>
                  <a:gd name="T6" fmla="*/ 235 w 1597"/>
                  <a:gd name="T7" fmla="*/ 234 h 234"/>
                  <a:gd name="T8" fmla="*/ 0 w 1597"/>
                  <a:gd name="T9" fmla="*/ 0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97" h="234">
                    <a:moveTo>
                      <a:pt x="0" y="0"/>
                    </a:moveTo>
                    <a:cubicBezTo>
                      <a:pt x="438" y="0"/>
                      <a:pt x="876" y="0"/>
                      <a:pt x="1315" y="0"/>
                    </a:cubicBezTo>
                    <a:cubicBezTo>
                      <a:pt x="1407" y="76"/>
                      <a:pt x="1501" y="154"/>
                      <a:pt x="1597" y="234"/>
                    </a:cubicBezTo>
                    <a:cubicBezTo>
                      <a:pt x="1143" y="234"/>
                      <a:pt x="689" y="234"/>
                      <a:pt x="235" y="234"/>
                    </a:cubicBezTo>
                    <a:cubicBezTo>
                      <a:pt x="155" y="154"/>
                      <a:pt x="76" y="76"/>
                      <a:pt x="0" y="0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8" name="Freeform 324"/>
              <p:cNvSpPr>
                <a:spLocks/>
              </p:cNvSpPr>
              <p:nvPr/>
            </p:nvSpPr>
            <p:spPr bwMode="auto">
              <a:xfrm>
                <a:off x="25514300" y="2835276"/>
                <a:ext cx="5799138" cy="879475"/>
              </a:xfrm>
              <a:custGeom>
                <a:avLst/>
                <a:gdLst>
                  <a:gd name="T0" fmla="*/ 0 w 1546"/>
                  <a:gd name="T1" fmla="*/ 0 h 234"/>
                  <a:gd name="T2" fmla="*/ 1316 w 1546"/>
                  <a:gd name="T3" fmla="*/ 0 h 234"/>
                  <a:gd name="T4" fmla="*/ 1546 w 1546"/>
                  <a:gd name="T5" fmla="*/ 234 h 234"/>
                  <a:gd name="T6" fmla="*/ 184 w 1546"/>
                  <a:gd name="T7" fmla="*/ 234 h 234"/>
                  <a:gd name="T8" fmla="*/ 0 w 1546"/>
                  <a:gd name="T9" fmla="*/ 0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46" h="234">
                    <a:moveTo>
                      <a:pt x="0" y="0"/>
                    </a:moveTo>
                    <a:cubicBezTo>
                      <a:pt x="439" y="0"/>
                      <a:pt x="877" y="0"/>
                      <a:pt x="1316" y="0"/>
                    </a:cubicBezTo>
                    <a:cubicBezTo>
                      <a:pt x="1391" y="76"/>
                      <a:pt x="1467" y="154"/>
                      <a:pt x="1546" y="234"/>
                    </a:cubicBezTo>
                    <a:cubicBezTo>
                      <a:pt x="1092" y="234"/>
                      <a:pt x="638" y="234"/>
                      <a:pt x="184" y="234"/>
                    </a:cubicBezTo>
                    <a:cubicBezTo>
                      <a:pt x="121" y="154"/>
                      <a:pt x="60" y="76"/>
                      <a:pt x="0" y="0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9" name="Freeform 325"/>
              <p:cNvSpPr>
                <a:spLocks/>
              </p:cNvSpPr>
              <p:nvPr/>
            </p:nvSpPr>
            <p:spPr bwMode="auto">
              <a:xfrm>
                <a:off x="20023138" y="2835276"/>
                <a:ext cx="5603875" cy="879475"/>
              </a:xfrm>
              <a:custGeom>
                <a:avLst/>
                <a:gdLst>
                  <a:gd name="T0" fmla="*/ 0 w 1494"/>
                  <a:gd name="T1" fmla="*/ 0 h 234"/>
                  <a:gd name="T2" fmla="*/ 1315 w 1494"/>
                  <a:gd name="T3" fmla="*/ 0 h 234"/>
                  <a:gd name="T4" fmla="*/ 1494 w 1494"/>
                  <a:gd name="T5" fmla="*/ 234 h 234"/>
                  <a:gd name="T6" fmla="*/ 132 w 1494"/>
                  <a:gd name="T7" fmla="*/ 234 h 234"/>
                  <a:gd name="T8" fmla="*/ 0 w 1494"/>
                  <a:gd name="T9" fmla="*/ 0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94" h="234">
                    <a:moveTo>
                      <a:pt x="0" y="0"/>
                    </a:moveTo>
                    <a:cubicBezTo>
                      <a:pt x="439" y="0"/>
                      <a:pt x="877" y="0"/>
                      <a:pt x="1315" y="0"/>
                    </a:cubicBezTo>
                    <a:cubicBezTo>
                      <a:pt x="1373" y="76"/>
                      <a:pt x="1433" y="154"/>
                      <a:pt x="1494" y="234"/>
                    </a:cubicBezTo>
                    <a:cubicBezTo>
                      <a:pt x="1040" y="234"/>
                      <a:pt x="586" y="234"/>
                      <a:pt x="132" y="234"/>
                    </a:cubicBezTo>
                    <a:cubicBezTo>
                      <a:pt x="87" y="154"/>
                      <a:pt x="43" y="76"/>
                      <a:pt x="0" y="0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0" name="Freeform 326"/>
              <p:cNvSpPr>
                <a:spLocks/>
              </p:cNvSpPr>
              <p:nvPr/>
            </p:nvSpPr>
            <p:spPr bwMode="auto">
              <a:xfrm>
                <a:off x="14533563" y="2835276"/>
                <a:ext cx="5407025" cy="879475"/>
              </a:xfrm>
              <a:custGeom>
                <a:avLst/>
                <a:gdLst>
                  <a:gd name="T0" fmla="*/ 0 w 1442"/>
                  <a:gd name="T1" fmla="*/ 0 h 234"/>
                  <a:gd name="T2" fmla="*/ 1315 w 1442"/>
                  <a:gd name="T3" fmla="*/ 0 h 234"/>
                  <a:gd name="T4" fmla="*/ 1442 w 1442"/>
                  <a:gd name="T5" fmla="*/ 234 h 234"/>
                  <a:gd name="T6" fmla="*/ 80 w 1442"/>
                  <a:gd name="T7" fmla="*/ 234 h 234"/>
                  <a:gd name="T8" fmla="*/ 0 w 1442"/>
                  <a:gd name="T9" fmla="*/ 0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42" h="234">
                    <a:moveTo>
                      <a:pt x="0" y="0"/>
                    </a:moveTo>
                    <a:cubicBezTo>
                      <a:pt x="438" y="0"/>
                      <a:pt x="877" y="0"/>
                      <a:pt x="1315" y="0"/>
                    </a:cubicBezTo>
                    <a:cubicBezTo>
                      <a:pt x="1356" y="76"/>
                      <a:pt x="1398" y="154"/>
                      <a:pt x="1442" y="234"/>
                    </a:cubicBezTo>
                    <a:cubicBezTo>
                      <a:pt x="988" y="234"/>
                      <a:pt x="534" y="234"/>
                      <a:pt x="80" y="234"/>
                    </a:cubicBezTo>
                    <a:cubicBezTo>
                      <a:pt x="53" y="154"/>
                      <a:pt x="26" y="76"/>
                      <a:pt x="0" y="0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1" name="Freeform 327"/>
              <p:cNvSpPr>
                <a:spLocks/>
              </p:cNvSpPr>
              <p:nvPr/>
            </p:nvSpPr>
            <p:spPr bwMode="auto">
              <a:xfrm>
                <a:off x="9042400" y="2835276"/>
                <a:ext cx="5208588" cy="879475"/>
              </a:xfrm>
              <a:custGeom>
                <a:avLst/>
                <a:gdLst>
                  <a:gd name="T0" fmla="*/ 0 w 1389"/>
                  <a:gd name="T1" fmla="*/ 0 h 234"/>
                  <a:gd name="T2" fmla="*/ 1315 w 1389"/>
                  <a:gd name="T3" fmla="*/ 0 h 234"/>
                  <a:gd name="T4" fmla="*/ 1389 w 1389"/>
                  <a:gd name="T5" fmla="*/ 234 h 234"/>
                  <a:gd name="T6" fmla="*/ 28 w 1389"/>
                  <a:gd name="T7" fmla="*/ 234 h 234"/>
                  <a:gd name="T8" fmla="*/ 0 w 1389"/>
                  <a:gd name="T9" fmla="*/ 0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89" h="234">
                    <a:moveTo>
                      <a:pt x="0" y="0"/>
                    </a:moveTo>
                    <a:cubicBezTo>
                      <a:pt x="438" y="0"/>
                      <a:pt x="877" y="0"/>
                      <a:pt x="1315" y="0"/>
                    </a:cubicBezTo>
                    <a:cubicBezTo>
                      <a:pt x="1339" y="76"/>
                      <a:pt x="1364" y="154"/>
                      <a:pt x="1389" y="234"/>
                    </a:cubicBezTo>
                    <a:cubicBezTo>
                      <a:pt x="936" y="234"/>
                      <a:pt x="481" y="234"/>
                      <a:pt x="28" y="234"/>
                    </a:cubicBezTo>
                    <a:cubicBezTo>
                      <a:pt x="18" y="154"/>
                      <a:pt x="9" y="76"/>
                      <a:pt x="0" y="0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2" name="Freeform 328"/>
              <p:cNvSpPr>
                <a:spLocks/>
              </p:cNvSpPr>
              <p:nvPr/>
            </p:nvSpPr>
            <p:spPr bwMode="auto">
              <a:xfrm>
                <a:off x="3457575" y="2835276"/>
                <a:ext cx="5108575" cy="879475"/>
              </a:xfrm>
              <a:custGeom>
                <a:avLst/>
                <a:gdLst>
                  <a:gd name="T0" fmla="*/ 25 w 1362"/>
                  <a:gd name="T1" fmla="*/ 0 h 234"/>
                  <a:gd name="T2" fmla="*/ 1340 w 1362"/>
                  <a:gd name="T3" fmla="*/ 0 h 234"/>
                  <a:gd name="T4" fmla="*/ 1362 w 1362"/>
                  <a:gd name="T5" fmla="*/ 234 h 234"/>
                  <a:gd name="T6" fmla="*/ 0 w 1362"/>
                  <a:gd name="T7" fmla="*/ 234 h 234"/>
                  <a:gd name="T8" fmla="*/ 25 w 1362"/>
                  <a:gd name="T9" fmla="*/ 0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62" h="234">
                    <a:moveTo>
                      <a:pt x="25" y="0"/>
                    </a:moveTo>
                    <a:cubicBezTo>
                      <a:pt x="463" y="0"/>
                      <a:pt x="901" y="0"/>
                      <a:pt x="1340" y="0"/>
                    </a:cubicBezTo>
                    <a:cubicBezTo>
                      <a:pt x="1347" y="76"/>
                      <a:pt x="1355" y="154"/>
                      <a:pt x="1362" y="234"/>
                    </a:cubicBezTo>
                    <a:cubicBezTo>
                      <a:pt x="908" y="234"/>
                      <a:pt x="454" y="234"/>
                      <a:pt x="0" y="234"/>
                    </a:cubicBezTo>
                    <a:cubicBezTo>
                      <a:pt x="9" y="154"/>
                      <a:pt x="17" y="76"/>
                      <a:pt x="25" y="0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3" name="Freeform 329"/>
              <p:cNvSpPr>
                <a:spLocks/>
              </p:cNvSpPr>
              <p:nvPr/>
            </p:nvSpPr>
            <p:spPr bwMode="auto">
              <a:xfrm>
                <a:off x="-2227263" y="2835276"/>
                <a:ext cx="5216525" cy="879475"/>
              </a:xfrm>
              <a:custGeom>
                <a:avLst/>
                <a:gdLst>
                  <a:gd name="T0" fmla="*/ 76 w 1391"/>
                  <a:gd name="T1" fmla="*/ 0 h 234"/>
                  <a:gd name="T2" fmla="*/ 1391 w 1391"/>
                  <a:gd name="T3" fmla="*/ 0 h 234"/>
                  <a:gd name="T4" fmla="*/ 1362 w 1391"/>
                  <a:gd name="T5" fmla="*/ 234 h 234"/>
                  <a:gd name="T6" fmla="*/ 0 w 1391"/>
                  <a:gd name="T7" fmla="*/ 234 h 234"/>
                  <a:gd name="T8" fmla="*/ 76 w 1391"/>
                  <a:gd name="T9" fmla="*/ 0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91" h="234">
                    <a:moveTo>
                      <a:pt x="76" y="0"/>
                    </a:moveTo>
                    <a:cubicBezTo>
                      <a:pt x="515" y="0"/>
                      <a:pt x="953" y="0"/>
                      <a:pt x="1391" y="0"/>
                    </a:cubicBezTo>
                    <a:cubicBezTo>
                      <a:pt x="1382" y="76"/>
                      <a:pt x="1372" y="154"/>
                      <a:pt x="1362" y="234"/>
                    </a:cubicBezTo>
                    <a:cubicBezTo>
                      <a:pt x="908" y="234"/>
                      <a:pt x="454" y="234"/>
                      <a:pt x="0" y="234"/>
                    </a:cubicBezTo>
                    <a:cubicBezTo>
                      <a:pt x="26" y="154"/>
                      <a:pt x="51" y="76"/>
                      <a:pt x="76" y="0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4" name="Freeform 330"/>
              <p:cNvSpPr>
                <a:spLocks/>
              </p:cNvSpPr>
              <p:nvPr/>
            </p:nvSpPr>
            <p:spPr bwMode="auto">
              <a:xfrm>
                <a:off x="-7913688" y="2835276"/>
                <a:ext cx="5411788" cy="879475"/>
              </a:xfrm>
              <a:custGeom>
                <a:avLst/>
                <a:gdLst>
                  <a:gd name="T0" fmla="*/ 128 w 1443"/>
                  <a:gd name="T1" fmla="*/ 0 h 234"/>
                  <a:gd name="T2" fmla="*/ 1443 w 1443"/>
                  <a:gd name="T3" fmla="*/ 0 h 234"/>
                  <a:gd name="T4" fmla="*/ 1362 w 1443"/>
                  <a:gd name="T5" fmla="*/ 234 h 234"/>
                  <a:gd name="T6" fmla="*/ 0 w 1443"/>
                  <a:gd name="T7" fmla="*/ 234 h 234"/>
                  <a:gd name="T8" fmla="*/ 128 w 1443"/>
                  <a:gd name="T9" fmla="*/ 0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43" h="234">
                    <a:moveTo>
                      <a:pt x="128" y="0"/>
                    </a:moveTo>
                    <a:cubicBezTo>
                      <a:pt x="566" y="0"/>
                      <a:pt x="1005" y="0"/>
                      <a:pt x="1443" y="0"/>
                    </a:cubicBezTo>
                    <a:cubicBezTo>
                      <a:pt x="1417" y="76"/>
                      <a:pt x="1389" y="154"/>
                      <a:pt x="1362" y="234"/>
                    </a:cubicBezTo>
                    <a:cubicBezTo>
                      <a:pt x="908" y="234"/>
                      <a:pt x="454" y="234"/>
                      <a:pt x="0" y="234"/>
                    </a:cubicBezTo>
                    <a:cubicBezTo>
                      <a:pt x="44" y="154"/>
                      <a:pt x="86" y="76"/>
                      <a:pt x="128" y="0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5" name="Freeform 331"/>
              <p:cNvSpPr>
                <a:spLocks/>
              </p:cNvSpPr>
              <p:nvPr/>
            </p:nvSpPr>
            <p:spPr bwMode="auto">
              <a:xfrm>
                <a:off x="-13600113" y="2835276"/>
                <a:ext cx="5607050" cy="879475"/>
              </a:xfrm>
              <a:custGeom>
                <a:avLst/>
                <a:gdLst>
                  <a:gd name="T0" fmla="*/ 180 w 1495"/>
                  <a:gd name="T1" fmla="*/ 0 h 234"/>
                  <a:gd name="T2" fmla="*/ 1495 w 1495"/>
                  <a:gd name="T3" fmla="*/ 0 h 234"/>
                  <a:gd name="T4" fmla="*/ 1362 w 1495"/>
                  <a:gd name="T5" fmla="*/ 234 h 234"/>
                  <a:gd name="T6" fmla="*/ 0 w 1495"/>
                  <a:gd name="T7" fmla="*/ 234 h 234"/>
                  <a:gd name="T8" fmla="*/ 180 w 1495"/>
                  <a:gd name="T9" fmla="*/ 0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95" h="234">
                    <a:moveTo>
                      <a:pt x="180" y="0"/>
                    </a:moveTo>
                    <a:cubicBezTo>
                      <a:pt x="618" y="0"/>
                      <a:pt x="1057" y="0"/>
                      <a:pt x="1495" y="0"/>
                    </a:cubicBezTo>
                    <a:cubicBezTo>
                      <a:pt x="1451" y="76"/>
                      <a:pt x="1407" y="154"/>
                      <a:pt x="1362" y="234"/>
                    </a:cubicBezTo>
                    <a:cubicBezTo>
                      <a:pt x="908" y="234"/>
                      <a:pt x="454" y="234"/>
                      <a:pt x="0" y="234"/>
                    </a:cubicBezTo>
                    <a:cubicBezTo>
                      <a:pt x="61" y="154"/>
                      <a:pt x="121" y="76"/>
                      <a:pt x="180" y="0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6" name="Freeform 332"/>
              <p:cNvSpPr>
                <a:spLocks/>
              </p:cNvSpPr>
              <p:nvPr/>
            </p:nvSpPr>
            <p:spPr bwMode="auto">
              <a:xfrm>
                <a:off x="-19284950" y="2835276"/>
                <a:ext cx="5802313" cy="879475"/>
              </a:xfrm>
              <a:custGeom>
                <a:avLst/>
                <a:gdLst>
                  <a:gd name="T0" fmla="*/ 231 w 1547"/>
                  <a:gd name="T1" fmla="*/ 0 h 234"/>
                  <a:gd name="T2" fmla="*/ 1547 w 1547"/>
                  <a:gd name="T3" fmla="*/ 0 h 234"/>
                  <a:gd name="T4" fmla="*/ 1361 w 1547"/>
                  <a:gd name="T5" fmla="*/ 234 h 234"/>
                  <a:gd name="T6" fmla="*/ 0 w 1547"/>
                  <a:gd name="T7" fmla="*/ 234 h 234"/>
                  <a:gd name="T8" fmla="*/ 231 w 1547"/>
                  <a:gd name="T9" fmla="*/ 0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47" h="234">
                    <a:moveTo>
                      <a:pt x="231" y="0"/>
                    </a:moveTo>
                    <a:cubicBezTo>
                      <a:pt x="670" y="0"/>
                      <a:pt x="1108" y="0"/>
                      <a:pt x="1547" y="0"/>
                    </a:cubicBezTo>
                    <a:cubicBezTo>
                      <a:pt x="1486" y="76"/>
                      <a:pt x="1425" y="154"/>
                      <a:pt x="1361" y="234"/>
                    </a:cubicBezTo>
                    <a:cubicBezTo>
                      <a:pt x="907" y="234"/>
                      <a:pt x="453" y="234"/>
                      <a:pt x="0" y="234"/>
                    </a:cubicBezTo>
                    <a:cubicBezTo>
                      <a:pt x="79" y="154"/>
                      <a:pt x="156" y="76"/>
                      <a:pt x="231" y="0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7" name="Freeform 333"/>
              <p:cNvSpPr>
                <a:spLocks/>
              </p:cNvSpPr>
              <p:nvPr/>
            </p:nvSpPr>
            <p:spPr bwMode="auto">
              <a:xfrm>
                <a:off x="-24974550" y="2835276"/>
                <a:ext cx="5997575" cy="879475"/>
              </a:xfrm>
              <a:custGeom>
                <a:avLst/>
                <a:gdLst>
                  <a:gd name="T0" fmla="*/ 284 w 1599"/>
                  <a:gd name="T1" fmla="*/ 0 h 234"/>
                  <a:gd name="T2" fmla="*/ 1599 w 1599"/>
                  <a:gd name="T3" fmla="*/ 0 h 234"/>
                  <a:gd name="T4" fmla="*/ 1362 w 1599"/>
                  <a:gd name="T5" fmla="*/ 234 h 234"/>
                  <a:gd name="T6" fmla="*/ 0 w 1599"/>
                  <a:gd name="T7" fmla="*/ 234 h 234"/>
                  <a:gd name="T8" fmla="*/ 284 w 1599"/>
                  <a:gd name="T9" fmla="*/ 0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99" h="234">
                    <a:moveTo>
                      <a:pt x="284" y="0"/>
                    </a:moveTo>
                    <a:cubicBezTo>
                      <a:pt x="723" y="0"/>
                      <a:pt x="1161" y="0"/>
                      <a:pt x="1599" y="0"/>
                    </a:cubicBezTo>
                    <a:cubicBezTo>
                      <a:pt x="1522" y="76"/>
                      <a:pt x="1443" y="154"/>
                      <a:pt x="1362" y="234"/>
                    </a:cubicBezTo>
                    <a:cubicBezTo>
                      <a:pt x="908" y="234"/>
                      <a:pt x="454" y="234"/>
                      <a:pt x="0" y="234"/>
                    </a:cubicBezTo>
                    <a:cubicBezTo>
                      <a:pt x="97" y="154"/>
                      <a:pt x="192" y="76"/>
                      <a:pt x="284" y="0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8" name="Freeform 334"/>
              <p:cNvSpPr>
                <a:spLocks/>
              </p:cNvSpPr>
              <p:nvPr/>
            </p:nvSpPr>
            <p:spPr bwMode="auto">
              <a:xfrm>
                <a:off x="-34880550" y="2835276"/>
                <a:ext cx="10329863" cy="879475"/>
              </a:xfrm>
              <a:custGeom>
                <a:avLst/>
                <a:gdLst>
                  <a:gd name="T0" fmla="*/ 374 w 2754"/>
                  <a:gd name="T1" fmla="*/ 0 h 234"/>
                  <a:gd name="T2" fmla="*/ 2754 w 2754"/>
                  <a:gd name="T3" fmla="*/ 0 h 234"/>
                  <a:gd name="T4" fmla="*/ 2464 w 2754"/>
                  <a:gd name="T5" fmla="*/ 234 h 234"/>
                  <a:gd name="T6" fmla="*/ 0 w 2754"/>
                  <a:gd name="T7" fmla="*/ 234 h 234"/>
                  <a:gd name="T8" fmla="*/ 374 w 2754"/>
                  <a:gd name="T9" fmla="*/ 0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54" h="234">
                    <a:moveTo>
                      <a:pt x="374" y="0"/>
                    </a:moveTo>
                    <a:cubicBezTo>
                      <a:pt x="1167" y="0"/>
                      <a:pt x="1961" y="0"/>
                      <a:pt x="2754" y="0"/>
                    </a:cubicBezTo>
                    <a:cubicBezTo>
                      <a:pt x="2660" y="76"/>
                      <a:pt x="2563" y="154"/>
                      <a:pt x="2464" y="234"/>
                    </a:cubicBezTo>
                    <a:cubicBezTo>
                      <a:pt x="1643" y="234"/>
                      <a:pt x="821" y="234"/>
                      <a:pt x="0" y="234"/>
                    </a:cubicBezTo>
                    <a:cubicBezTo>
                      <a:pt x="128" y="154"/>
                      <a:pt x="252" y="76"/>
                      <a:pt x="374" y="0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9" name="Freeform 335"/>
              <p:cNvSpPr>
                <a:spLocks/>
              </p:cNvSpPr>
              <p:nvPr/>
            </p:nvSpPr>
            <p:spPr bwMode="auto">
              <a:xfrm>
                <a:off x="34861500" y="3800476"/>
                <a:ext cx="13876338" cy="950913"/>
              </a:xfrm>
              <a:custGeom>
                <a:avLst/>
                <a:gdLst>
                  <a:gd name="T0" fmla="*/ 0 w 3700"/>
                  <a:gd name="T1" fmla="*/ 0 h 253"/>
                  <a:gd name="T2" fmla="*/ 3295 w 3700"/>
                  <a:gd name="T3" fmla="*/ 0 h 253"/>
                  <a:gd name="T4" fmla="*/ 3700 w 3700"/>
                  <a:gd name="T5" fmla="*/ 253 h 253"/>
                  <a:gd name="T6" fmla="*/ 283 w 3700"/>
                  <a:gd name="T7" fmla="*/ 253 h 253"/>
                  <a:gd name="T8" fmla="*/ 0 w 3700"/>
                  <a:gd name="T9" fmla="*/ 0 h 2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00" h="253">
                    <a:moveTo>
                      <a:pt x="0" y="0"/>
                    </a:moveTo>
                    <a:cubicBezTo>
                      <a:pt x="1099" y="0"/>
                      <a:pt x="2197" y="0"/>
                      <a:pt x="3295" y="0"/>
                    </a:cubicBezTo>
                    <a:cubicBezTo>
                      <a:pt x="3427" y="82"/>
                      <a:pt x="3562" y="167"/>
                      <a:pt x="3700" y="253"/>
                    </a:cubicBezTo>
                    <a:cubicBezTo>
                      <a:pt x="2561" y="253"/>
                      <a:pt x="1422" y="253"/>
                      <a:pt x="283" y="253"/>
                    </a:cubicBezTo>
                    <a:cubicBezTo>
                      <a:pt x="187" y="167"/>
                      <a:pt x="92" y="83"/>
                      <a:pt x="0" y="0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0" name="Freeform 336"/>
              <p:cNvSpPr>
                <a:spLocks/>
              </p:cNvSpPr>
              <p:nvPr/>
            </p:nvSpPr>
            <p:spPr bwMode="auto">
              <a:xfrm>
                <a:off x="29156025" y="3800476"/>
                <a:ext cx="6165850" cy="950913"/>
              </a:xfrm>
              <a:custGeom>
                <a:avLst/>
                <a:gdLst>
                  <a:gd name="T0" fmla="*/ 0 w 1644"/>
                  <a:gd name="T1" fmla="*/ 0 h 253"/>
                  <a:gd name="T2" fmla="*/ 1366 w 1644"/>
                  <a:gd name="T3" fmla="*/ 0 h 253"/>
                  <a:gd name="T4" fmla="*/ 1644 w 1644"/>
                  <a:gd name="T5" fmla="*/ 253 h 253"/>
                  <a:gd name="T6" fmla="*/ 227 w 1644"/>
                  <a:gd name="T7" fmla="*/ 253 h 253"/>
                  <a:gd name="T8" fmla="*/ 0 w 1644"/>
                  <a:gd name="T9" fmla="*/ 0 h 2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44" h="253">
                    <a:moveTo>
                      <a:pt x="0" y="0"/>
                    </a:moveTo>
                    <a:cubicBezTo>
                      <a:pt x="456" y="0"/>
                      <a:pt x="911" y="0"/>
                      <a:pt x="1366" y="0"/>
                    </a:cubicBezTo>
                    <a:cubicBezTo>
                      <a:pt x="1457" y="83"/>
                      <a:pt x="1549" y="167"/>
                      <a:pt x="1644" y="253"/>
                    </a:cubicBezTo>
                    <a:cubicBezTo>
                      <a:pt x="1171" y="253"/>
                      <a:pt x="699" y="253"/>
                      <a:pt x="227" y="253"/>
                    </a:cubicBezTo>
                    <a:cubicBezTo>
                      <a:pt x="149" y="167"/>
                      <a:pt x="74" y="82"/>
                      <a:pt x="0" y="0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1" name="Freeform 337"/>
              <p:cNvSpPr>
                <a:spLocks/>
              </p:cNvSpPr>
              <p:nvPr/>
            </p:nvSpPr>
            <p:spPr bwMode="auto">
              <a:xfrm>
                <a:off x="23452138" y="3800476"/>
                <a:ext cx="5951538" cy="950913"/>
              </a:xfrm>
              <a:custGeom>
                <a:avLst/>
                <a:gdLst>
                  <a:gd name="T0" fmla="*/ 0 w 1587"/>
                  <a:gd name="T1" fmla="*/ 0 h 253"/>
                  <a:gd name="T2" fmla="*/ 1366 w 1587"/>
                  <a:gd name="T3" fmla="*/ 0 h 253"/>
                  <a:gd name="T4" fmla="*/ 1587 w 1587"/>
                  <a:gd name="T5" fmla="*/ 253 h 253"/>
                  <a:gd name="T6" fmla="*/ 171 w 1587"/>
                  <a:gd name="T7" fmla="*/ 253 h 253"/>
                  <a:gd name="T8" fmla="*/ 0 w 1587"/>
                  <a:gd name="T9" fmla="*/ 0 h 2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87" h="253">
                    <a:moveTo>
                      <a:pt x="0" y="0"/>
                    </a:moveTo>
                    <a:cubicBezTo>
                      <a:pt x="455" y="0"/>
                      <a:pt x="911" y="0"/>
                      <a:pt x="1366" y="0"/>
                    </a:cubicBezTo>
                    <a:cubicBezTo>
                      <a:pt x="1438" y="82"/>
                      <a:pt x="1512" y="167"/>
                      <a:pt x="1587" y="253"/>
                    </a:cubicBezTo>
                    <a:cubicBezTo>
                      <a:pt x="1115" y="253"/>
                      <a:pt x="643" y="253"/>
                      <a:pt x="171" y="253"/>
                    </a:cubicBezTo>
                    <a:cubicBezTo>
                      <a:pt x="112" y="167"/>
                      <a:pt x="55" y="82"/>
                      <a:pt x="0" y="0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2" name="Freeform 338"/>
              <p:cNvSpPr>
                <a:spLocks/>
              </p:cNvSpPr>
              <p:nvPr/>
            </p:nvSpPr>
            <p:spPr bwMode="auto">
              <a:xfrm>
                <a:off x="17746663" y="3800476"/>
                <a:ext cx="5741988" cy="950913"/>
              </a:xfrm>
              <a:custGeom>
                <a:avLst/>
                <a:gdLst>
                  <a:gd name="T0" fmla="*/ 0 w 1531"/>
                  <a:gd name="T1" fmla="*/ 0 h 253"/>
                  <a:gd name="T2" fmla="*/ 1366 w 1531"/>
                  <a:gd name="T3" fmla="*/ 0 h 253"/>
                  <a:gd name="T4" fmla="*/ 1531 w 1531"/>
                  <a:gd name="T5" fmla="*/ 253 h 253"/>
                  <a:gd name="T6" fmla="*/ 114 w 1531"/>
                  <a:gd name="T7" fmla="*/ 253 h 253"/>
                  <a:gd name="T8" fmla="*/ 0 w 1531"/>
                  <a:gd name="T9" fmla="*/ 0 h 2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31" h="253">
                    <a:moveTo>
                      <a:pt x="0" y="0"/>
                    </a:moveTo>
                    <a:cubicBezTo>
                      <a:pt x="455" y="0"/>
                      <a:pt x="911" y="0"/>
                      <a:pt x="1366" y="0"/>
                    </a:cubicBezTo>
                    <a:cubicBezTo>
                      <a:pt x="1420" y="82"/>
                      <a:pt x="1475" y="167"/>
                      <a:pt x="1531" y="253"/>
                    </a:cubicBezTo>
                    <a:cubicBezTo>
                      <a:pt x="1059" y="253"/>
                      <a:pt x="587" y="253"/>
                      <a:pt x="114" y="253"/>
                    </a:cubicBezTo>
                    <a:cubicBezTo>
                      <a:pt x="75" y="167"/>
                      <a:pt x="37" y="82"/>
                      <a:pt x="0" y="0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3" name="Freeform 339"/>
              <p:cNvSpPr>
                <a:spLocks/>
              </p:cNvSpPr>
              <p:nvPr/>
            </p:nvSpPr>
            <p:spPr bwMode="auto">
              <a:xfrm>
                <a:off x="12039600" y="3800476"/>
                <a:ext cx="5535613" cy="950913"/>
              </a:xfrm>
              <a:custGeom>
                <a:avLst/>
                <a:gdLst>
                  <a:gd name="T0" fmla="*/ 0 w 1476"/>
                  <a:gd name="T1" fmla="*/ 0 h 253"/>
                  <a:gd name="T2" fmla="*/ 1367 w 1476"/>
                  <a:gd name="T3" fmla="*/ 0 h 253"/>
                  <a:gd name="T4" fmla="*/ 1476 w 1476"/>
                  <a:gd name="T5" fmla="*/ 253 h 253"/>
                  <a:gd name="T6" fmla="*/ 59 w 1476"/>
                  <a:gd name="T7" fmla="*/ 253 h 253"/>
                  <a:gd name="T8" fmla="*/ 0 w 1476"/>
                  <a:gd name="T9" fmla="*/ 0 h 2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76" h="253">
                    <a:moveTo>
                      <a:pt x="0" y="0"/>
                    </a:moveTo>
                    <a:cubicBezTo>
                      <a:pt x="456" y="0"/>
                      <a:pt x="911" y="0"/>
                      <a:pt x="1367" y="0"/>
                    </a:cubicBezTo>
                    <a:cubicBezTo>
                      <a:pt x="1402" y="82"/>
                      <a:pt x="1438" y="167"/>
                      <a:pt x="1476" y="253"/>
                    </a:cubicBezTo>
                    <a:cubicBezTo>
                      <a:pt x="1004" y="253"/>
                      <a:pt x="531" y="253"/>
                      <a:pt x="59" y="253"/>
                    </a:cubicBezTo>
                    <a:cubicBezTo>
                      <a:pt x="39" y="167"/>
                      <a:pt x="20" y="82"/>
                      <a:pt x="0" y="0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4" name="Freeform 340"/>
              <p:cNvSpPr>
                <a:spLocks/>
              </p:cNvSpPr>
              <p:nvPr/>
            </p:nvSpPr>
            <p:spPr bwMode="auto">
              <a:xfrm>
                <a:off x="6334125" y="3800476"/>
                <a:ext cx="5322888" cy="950913"/>
              </a:xfrm>
              <a:custGeom>
                <a:avLst/>
                <a:gdLst>
                  <a:gd name="T0" fmla="*/ 0 w 1419"/>
                  <a:gd name="T1" fmla="*/ 0 h 253"/>
                  <a:gd name="T2" fmla="*/ 1367 w 1419"/>
                  <a:gd name="T3" fmla="*/ 0 h 253"/>
                  <a:gd name="T4" fmla="*/ 1419 w 1419"/>
                  <a:gd name="T5" fmla="*/ 253 h 253"/>
                  <a:gd name="T6" fmla="*/ 3 w 1419"/>
                  <a:gd name="T7" fmla="*/ 253 h 253"/>
                  <a:gd name="T8" fmla="*/ 0 w 1419"/>
                  <a:gd name="T9" fmla="*/ 0 h 2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19" h="253">
                    <a:moveTo>
                      <a:pt x="0" y="0"/>
                    </a:moveTo>
                    <a:cubicBezTo>
                      <a:pt x="456" y="0"/>
                      <a:pt x="911" y="0"/>
                      <a:pt x="1367" y="0"/>
                    </a:cubicBezTo>
                    <a:cubicBezTo>
                      <a:pt x="1384" y="82"/>
                      <a:pt x="1401" y="167"/>
                      <a:pt x="1419" y="253"/>
                    </a:cubicBezTo>
                    <a:cubicBezTo>
                      <a:pt x="947" y="253"/>
                      <a:pt x="475" y="253"/>
                      <a:pt x="3" y="253"/>
                    </a:cubicBezTo>
                    <a:cubicBezTo>
                      <a:pt x="2" y="167"/>
                      <a:pt x="1" y="82"/>
                      <a:pt x="0" y="0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5" name="Freeform 341"/>
              <p:cNvSpPr>
                <a:spLocks/>
              </p:cNvSpPr>
              <p:nvPr/>
            </p:nvSpPr>
            <p:spPr bwMode="auto">
              <a:xfrm>
                <a:off x="427038" y="3800476"/>
                <a:ext cx="5329238" cy="950913"/>
              </a:xfrm>
              <a:custGeom>
                <a:avLst/>
                <a:gdLst>
                  <a:gd name="T0" fmla="*/ 54 w 1421"/>
                  <a:gd name="T1" fmla="*/ 0 h 253"/>
                  <a:gd name="T2" fmla="*/ 1421 w 1421"/>
                  <a:gd name="T3" fmla="*/ 0 h 253"/>
                  <a:gd name="T4" fmla="*/ 1417 w 1421"/>
                  <a:gd name="T5" fmla="*/ 253 h 253"/>
                  <a:gd name="T6" fmla="*/ 0 w 1421"/>
                  <a:gd name="T7" fmla="*/ 253 h 253"/>
                  <a:gd name="T8" fmla="*/ 54 w 1421"/>
                  <a:gd name="T9" fmla="*/ 0 h 2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21" h="253">
                    <a:moveTo>
                      <a:pt x="54" y="0"/>
                    </a:moveTo>
                    <a:cubicBezTo>
                      <a:pt x="510" y="0"/>
                      <a:pt x="965" y="0"/>
                      <a:pt x="1421" y="0"/>
                    </a:cubicBezTo>
                    <a:cubicBezTo>
                      <a:pt x="1419" y="82"/>
                      <a:pt x="1418" y="167"/>
                      <a:pt x="1417" y="253"/>
                    </a:cubicBezTo>
                    <a:cubicBezTo>
                      <a:pt x="945" y="253"/>
                      <a:pt x="473" y="253"/>
                      <a:pt x="0" y="253"/>
                    </a:cubicBezTo>
                    <a:cubicBezTo>
                      <a:pt x="19" y="167"/>
                      <a:pt x="37" y="82"/>
                      <a:pt x="54" y="0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6" name="Freeform 342"/>
              <p:cNvSpPr>
                <a:spLocks/>
              </p:cNvSpPr>
              <p:nvPr/>
            </p:nvSpPr>
            <p:spPr bwMode="auto">
              <a:xfrm>
                <a:off x="-5486400" y="3800476"/>
                <a:ext cx="5535613" cy="950913"/>
              </a:xfrm>
              <a:custGeom>
                <a:avLst/>
                <a:gdLst>
                  <a:gd name="T0" fmla="*/ 110 w 1476"/>
                  <a:gd name="T1" fmla="*/ 0 h 253"/>
                  <a:gd name="T2" fmla="*/ 1476 w 1476"/>
                  <a:gd name="T3" fmla="*/ 0 h 253"/>
                  <a:gd name="T4" fmla="*/ 1417 w 1476"/>
                  <a:gd name="T5" fmla="*/ 253 h 253"/>
                  <a:gd name="T6" fmla="*/ 0 w 1476"/>
                  <a:gd name="T7" fmla="*/ 253 h 253"/>
                  <a:gd name="T8" fmla="*/ 110 w 1476"/>
                  <a:gd name="T9" fmla="*/ 0 h 2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76" h="253">
                    <a:moveTo>
                      <a:pt x="110" y="0"/>
                    </a:moveTo>
                    <a:cubicBezTo>
                      <a:pt x="565" y="0"/>
                      <a:pt x="1021" y="0"/>
                      <a:pt x="1476" y="0"/>
                    </a:cubicBezTo>
                    <a:cubicBezTo>
                      <a:pt x="1457" y="82"/>
                      <a:pt x="1437" y="167"/>
                      <a:pt x="1417" y="253"/>
                    </a:cubicBezTo>
                    <a:cubicBezTo>
                      <a:pt x="944" y="253"/>
                      <a:pt x="472" y="253"/>
                      <a:pt x="0" y="253"/>
                    </a:cubicBezTo>
                    <a:cubicBezTo>
                      <a:pt x="37" y="167"/>
                      <a:pt x="74" y="83"/>
                      <a:pt x="110" y="0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7" name="Freeform 343"/>
              <p:cNvSpPr>
                <a:spLocks/>
              </p:cNvSpPr>
              <p:nvPr/>
            </p:nvSpPr>
            <p:spPr bwMode="auto">
              <a:xfrm>
                <a:off x="-11401425" y="3800476"/>
                <a:ext cx="5745163" cy="950913"/>
              </a:xfrm>
              <a:custGeom>
                <a:avLst/>
                <a:gdLst>
                  <a:gd name="T0" fmla="*/ 166 w 1532"/>
                  <a:gd name="T1" fmla="*/ 0 h 253"/>
                  <a:gd name="T2" fmla="*/ 1532 w 1532"/>
                  <a:gd name="T3" fmla="*/ 0 h 253"/>
                  <a:gd name="T4" fmla="*/ 1416 w 1532"/>
                  <a:gd name="T5" fmla="*/ 253 h 253"/>
                  <a:gd name="T6" fmla="*/ 0 w 1532"/>
                  <a:gd name="T7" fmla="*/ 253 h 253"/>
                  <a:gd name="T8" fmla="*/ 166 w 1532"/>
                  <a:gd name="T9" fmla="*/ 0 h 2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32" h="253">
                    <a:moveTo>
                      <a:pt x="166" y="0"/>
                    </a:moveTo>
                    <a:cubicBezTo>
                      <a:pt x="621" y="0"/>
                      <a:pt x="1077" y="0"/>
                      <a:pt x="1532" y="0"/>
                    </a:cubicBezTo>
                    <a:cubicBezTo>
                      <a:pt x="1494" y="82"/>
                      <a:pt x="1456" y="167"/>
                      <a:pt x="1416" y="253"/>
                    </a:cubicBezTo>
                    <a:cubicBezTo>
                      <a:pt x="944" y="253"/>
                      <a:pt x="472" y="253"/>
                      <a:pt x="0" y="253"/>
                    </a:cubicBezTo>
                    <a:cubicBezTo>
                      <a:pt x="56" y="167"/>
                      <a:pt x="112" y="83"/>
                      <a:pt x="166" y="0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8" name="Freeform 344"/>
              <p:cNvSpPr>
                <a:spLocks/>
              </p:cNvSpPr>
              <p:nvPr/>
            </p:nvSpPr>
            <p:spPr bwMode="auto">
              <a:xfrm>
                <a:off x="-12152313" y="4860926"/>
                <a:ext cx="30214888" cy="1033463"/>
              </a:xfrm>
              <a:custGeom>
                <a:avLst/>
                <a:gdLst>
                  <a:gd name="T0" fmla="*/ 181 w 8056"/>
                  <a:gd name="T1" fmla="*/ 0 h 275"/>
                  <a:gd name="T2" fmla="*/ 7938 w 8056"/>
                  <a:gd name="T3" fmla="*/ 0 h 275"/>
                  <a:gd name="T4" fmla="*/ 8056 w 8056"/>
                  <a:gd name="T5" fmla="*/ 275 h 275"/>
                  <a:gd name="T6" fmla="*/ 0 w 8056"/>
                  <a:gd name="T7" fmla="*/ 275 h 275"/>
                  <a:gd name="T8" fmla="*/ 181 w 8056"/>
                  <a:gd name="T9" fmla="*/ 0 h 2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056" h="275">
                    <a:moveTo>
                      <a:pt x="181" y="0"/>
                    </a:moveTo>
                    <a:cubicBezTo>
                      <a:pt x="2766" y="0"/>
                      <a:pt x="5352" y="0"/>
                      <a:pt x="7938" y="0"/>
                    </a:cubicBezTo>
                    <a:cubicBezTo>
                      <a:pt x="7976" y="89"/>
                      <a:pt x="8015" y="181"/>
                      <a:pt x="8056" y="275"/>
                    </a:cubicBezTo>
                    <a:cubicBezTo>
                      <a:pt x="5371" y="275"/>
                      <a:pt x="2686" y="275"/>
                      <a:pt x="0" y="275"/>
                    </a:cubicBezTo>
                    <a:cubicBezTo>
                      <a:pt x="62" y="181"/>
                      <a:pt x="122" y="89"/>
                      <a:pt x="181" y="0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9" name="Freeform 345"/>
              <p:cNvSpPr>
                <a:spLocks/>
              </p:cNvSpPr>
              <p:nvPr/>
            </p:nvSpPr>
            <p:spPr bwMode="auto">
              <a:xfrm>
                <a:off x="-17319625" y="3800476"/>
                <a:ext cx="5959475" cy="950913"/>
              </a:xfrm>
              <a:custGeom>
                <a:avLst/>
                <a:gdLst>
                  <a:gd name="T0" fmla="*/ 223 w 1589"/>
                  <a:gd name="T1" fmla="*/ 0 h 253"/>
                  <a:gd name="T2" fmla="*/ 1589 w 1589"/>
                  <a:gd name="T3" fmla="*/ 0 h 253"/>
                  <a:gd name="T4" fmla="*/ 1417 w 1589"/>
                  <a:gd name="T5" fmla="*/ 253 h 253"/>
                  <a:gd name="T6" fmla="*/ 0 w 1589"/>
                  <a:gd name="T7" fmla="*/ 253 h 253"/>
                  <a:gd name="T8" fmla="*/ 223 w 1589"/>
                  <a:gd name="T9" fmla="*/ 0 h 2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89" h="253">
                    <a:moveTo>
                      <a:pt x="223" y="0"/>
                    </a:moveTo>
                    <a:cubicBezTo>
                      <a:pt x="678" y="0"/>
                      <a:pt x="1133" y="0"/>
                      <a:pt x="1589" y="0"/>
                    </a:cubicBezTo>
                    <a:cubicBezTo>
                      <a:pt x="1533" y="83"/>
                      <a:pt x="1476" y="167"/>
                      <a:pt x="1417" y="253"/>
                    </a:cubicBezTo>
                    <a:cubicBezTo>
                      <a:pt x="945" y="253"/>
                      <a:pt x="473" y="253"/>
                      <a:pt x="0" y="253"/>
                    </a:cubicBezTo>
                    <a:cubicBezTo>
                      <a:pt x="76" y="167"/>
                      <a:pt x="150" y="82"/>
                      <a:pt x="223" y="0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0" name="Freeform 346"/>
              <p:cNvSpPr>
                <a:spLocks/>
              </p:cNvSpPr>
              <p:nvPr/>
            </p:nvSpPr>
            <p:spPr bwMode="auto">
              <a:xfrm>
                <a:off x="-23234650" y="3800476"/>
                <a:ext cx="6169025" cy="950913"/>
              </a:xfrm>
              <a:custGeom>
                <a:avLst/>
                <a:gdLst>
                  <a:gd name="T0" fmla="*/ 278 w 1645"/>
                  <a:gd name="T1" fmla="*/ 0 h 253"/>
                  <a:gd name="T2" fmla="*/ 1645 w 1645"/>
                  <a:gd name="T3" fmla="*/ 0 h 253"/>
                  <a:gd name="T4" fmla="*/ 1417 w 1645"/>
                  <a:gd name="T5" fmla="*/ 253 h 253"/>
                  <a:gd name="T6" fmla="*/ 0 w 1645"/>
                  <a:gd name="T7" fmla="*/ 253 h 253"/>
                  <a:gd name="T8" fmla="*/ 278 w 1645"/>
                  <a:gd name="T9" fmla="*/ 0 h 2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45" h="253">
                    <a:moveTo>
                      <a:pt x="278" y="0"/>
                    </a:moveTo>
                    <a:cubicBezTo>
                      <a:pt x="734" y="0"/>
                      <a:pt x="1189" y="0"/>
                      <a:pt x="1645" y="0"/>
                    </a:cubicBezTo>
                    <a:cubicBezTo>
                      <a:pt x="1571" y="83"/>
                      <a:pt x="1495" y="167"/>
                      <a:pt x="1417" y="253"/>
                    </a:cubicBezTo>
                    <a:cubicBezTo>
                      <a:pt x="944" y="253"/>
                      <a:pt x="472" y="253"/>
                      <a:pt x="0" y="253"/>
                    </a:cubicBezTo>
                    <a:cubicBezTo>
                      <a:pt x="95" y="167"/>
                      <a:pt x="188" y="83"/>
                      <a:pt x="278" y="0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1" name="Freeform 347"/>
              <p:cNvSpPr>
                <a:spLocks/>
              </p:cNvSpPr>
              <p:nvPr/>
            </p:nvSpPr>
            <p:spPr bwMode="auto">
              <a:xfrm>
                <a:off x="-36533138" y="3800476"/>
                <a:ext cx="13812838" cy="950913"/>
              </a:xfrm>
              <a:custGeom>
                <a:avLst/>
                <a:gdLst>
                  <a:gd name="T0" fmla="*/ 405 w 3683"/>
                  <a:gd name="T1" fmla="*/ 0 h 253"/>
                  <a:gd name="T2" fmla="*/ 3683 w 3683"/>
                  <a:gd name="T3" fmla="*/ 0 h 253"/>
                  <a:gd name="T4" fmla="*/ 3399 w 3683"/>
                  <a:gd name="T5" fmla="*/ 253 h 253"/>
                  <a:gd name="T6" fmla="*/ 0 w 3683"/>
                  <a:gd name="T7" fmla="*/ 253 h 253"/>
                  <a:gd name="T8" fmla="*/ 405 w 3683"/>
                  <a:gd name="T9" fmla="*/ 0 h 2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683" h="253">
                    <a:moveTo>
                      <a:pt x="405" y="0"/>
                    </a:moveTo>
                    <a:cubicBezTo>
                      <a:pt x="1498" y="0"/>
                      <a:pt x="2590" y="0"/>
                      <a:pt x="3683" y="0"/>
                    </a:cubicBezTo>
                    <a:cubicBezTo>
                      <a:pt x="3591" y="82"/>
                      <a:pt x="3496" y="167"/>
                      <a:pt x="3399" y="253"/>
                    </a:cubicBezTo>
                    <a:cubicBezTo>
                      <a:pt x="2266" y="253"/>
                      <a:pt x="1133" y="253"/>
                      <a:pt x="0" y="253"/>
                    </a:cubicBezTo>
                    <a:cubicBezTo>
                      <a:pt x="138" y="167"/>
                      <a:pt x="273" y="83"/>
                      <a:pt x="405" y="0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2" name="Freeform 348"/>
              <p:cNvSpPr>
                <a:spLocks noEditPoints="1"/>
              </p:cNvSpPr>
              <p:nvPr/>
            </p:nvSpPr>
            <p:spPr bwMode="auto">
              <a:xfrm>
                <a:off x="-22725063" y="2203451"/>
                <a:ext cx="1241425" cy="263525"/>
              </a:xfrm>
              <a:custGeom>
                <a:avLst/>
                <a:gdLst>
                  <a:gd name="T0" fmla="*/ 321 w 331"/>
                  <a:gd name="T1" fmla="*/ 28 h 70"/>
                  <a:gd name="T2" fmla="*/ 278 w 331"/>
                  <a:gd name="T3" fmla="*/ 45 h 70"/>
                  <a:gd name="T4" fmla="*/ 200 w 331"/>
                  <a:gd name="T5" fmla="*/ 55 h 70"/>
                  <a:gd name="T6" fmla="*/ 263 w 331"/>
                  <a:gd name="T7" fmla="*/ 70 h 70"/>
                  <a:gd name="T8" fmla="*/ 190 w 331"/>
                  <a:gd name="T9" fmla="*/ 70 h 70"/>
                  <a:gd name="T10" fmla="*/ 141 w 331"/>
                  <a:gd name="T11" fmla="*/ 57 h 70"/>
                  <a:gd name="T12" fmla="*/ 132 w 331"/>
                  <a:gd name="T13" fmla="*/ 57 h 70"/>
                  <a:gd name="T14" fmla="*/ 26 w 331"/>
                  <a:gd name="T15" fmla="*/ 50 h 70"/>
                  <a:gd name="T16" fmla="*/ 11 w 331"/>
                  <a:gd name="T17" fmla="*/ 28 h 70"/>
                  <a:gd name="T18" fmla="*/ 76 w 331"/>
                  <a:gd name="T19" fmla="*/ 7 h 70"/>
                  <a:gd name="T20" fmla="*/ 200 w 331"/>
                  <a:gd name="T21" fmla="*/ 0 h 70"/>
                  <a:gd name="T22" fmla="*/ 305 w 331"/>
                  <a:gd name="T23" fmla="*/ 7 h 70"/>
                  <a:gd name="T24" fmla="*/ 321 w 331"/>
                  <a:gd name="T25" fmla="*/ 28 h 70"/>
                  <a:gd name="T26" fmla="*/ 68 w 331"/>
                  <a:gd name="T27" fmla="*/ 28 h 70"/>
                  <a:gd name="T28" fmla="*/ 75 w 331"/>
                  <a:gd name="T29" fmla="*/ 44 h 70"/>
                  <a:gd name="T30" fmla="*/ 142 w 331"/>
                  <a:gd name="T31" fmla="*/ 49 h 70"/>
                  <a:gd name="T32" fmla="*/ 221 w 331"/>
                  <a:gd name="T33" fmla="*/ 44 h 70"/>
                  <a:gd name="T34" fmla="*/ 263 w 331"/>
                  <a:gd name="T35" fmla="*/ 28 h 70"/>
                  <a:gd name="T36" fmla="*/ 257 w 331"/>
                  <a:gd name="T37" fmla="*/ 13 h 70"/>
                  <a:gd name="T38" fmla="*/ 191 w 331"/>
                  <a:gd name="T39" fmla="*/ 8 h 70"/>
                  <a:gd name="T40" fmla="*/ 111 w 331"/>
                  <a:gd name="T41" fmla="*/ 13 h 70"/>
                  <a:gd name="T42" fmla="*/ 68 w 331"/>
                  <a:gd name="T43" fmla="*/ 28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31" h="70">
                    <a:moveTo>
                      <a:pt x="321" y="28"/>
                    </a:moveTo>
                    <a:cubicBezTo>
                      <a:pt x="313" y="35"/>
                      <a:pt x="299" y="41"/>
                      <a:pt x="278" y="45"/>
                    </a:cubicBezTo>
                    <a:cubicBezTo>
                      <a:pt x="258" y="50"/>
                      <a:pt x="232" y="53"/>
                      <a:pt x="200" y="55"/>
                    </a:cubicBezTo>
                    <a:cubicBezTo>
                      <a:pt x="221" y="60"/>
                      <a:pt x="242" y="65"/>
                      <a:pt x="263" y="70"/>
                    </a:cubicBezTo>
                    <a:cubicBezTo>
                      <a:pt x="239" y="70"/>
                      <a:pt x="214" y="70"/>
                      <a:pt x="190" y="70"/>
                    </a:cubicBezTo>
                    <a:cubicBezTo>
                      <a:pt x="173" y="66"/>
                      <a:pt x="157" y="62"/>
                      <a:pt x="141" y="57"/>
                    </a:cubicBezTo>
                    <a:cubicBezTo>
                      <a:pt x="132" y="57"/>
                      <a:pt x="132" y="57"/>
                      <a:pt x="132" y="57"/>
                    </a:cubicBezTo>
                    <a:cubicBezTo>
                      <a:pt x="82" y="57"/>
                      <a:pt x="47" y="55"/>
                      <a:pt x="26" y="50"/>
                    </a:cubicBezTo>
                    <a:cubicBezTo>
                      <a:pt x="5" y="45"/>
                      <a:pt x="0" y="38"/>
                      <a:pt x="11" y="28"/>
                    </a:cubicBezTo>
                    <a:cubicBezTo>
                      <a:pt x="22" y="19"/>
                      <a:pt x="44" y="12"/>
                      <a:pt x="76" y="7"/>
                    </a:cubicBezTo>
                    <a:cubicBezTo>
                      <a:pt x="109" y="2"/>
                      <a:pt x="150" y="0"/>
                      <a:pt x="200" y="0"/>
                    </a:cubicBezTo>
                    <a:cubicBezTo>
                      <a:pt x="249" y="0"/>
                      <a:pt x="284" y="2"/>
                      <a:pt x="305" y="7"/>
                    </a:cubicBezTo>
                    <a:cubicBezTo>
                      <a:pt x="326" y="12"/>
                      <a:pt x="331" y="19"/>
                      <a:pt x="321" y="28"/>
                    </a:cubicBezTo>
                    <a:close/>
                    <a:moveTo>
                      <a:pt x="68" y="28"/>
                    </a:moveTo>
                    <a:cubicBezTo>
                      <a:pt x="60" y="35"/>
                      <a:pt x="62" y="40"/>
                      <a:pt x="75" y="44"/>
                    </a:cubicBezTo>
                    <a:cubicBezTo>
                      <a:pt x="87" y="48"/>
                      <a:pt x="109" y="49"/>
                      <a:pt x="142" y="49"/>
                    </a:cubicBezTo>
                    <a:cubicBezTo>
                      <a:pt x="174" y="49"/>
                      <a:pt x="200" y="48"/>
                      <a:pt x="221" y="44"/>
                    </a:cubicBezTo>
                    <a:cubicBezTo>
                      <a:pt x="241" y="41"/>
                      <a:pt x="256" y="35"/>
                      <a:pt x="263" y="28"/>
                    </a:cubicBezTo>
                    <a:cubicBezTo>
                      <a:pt x="271" y="22"/>
                      <a:pt x="269" y="17"/>
                      <a:pt x="257" y="13"/>
                    </a:cubicBezTo>
                    <a:cubicBezTo>
                      <a:pt x="245" y="9"/>
                      <a:pt x="223" y="8"/>
                      <a:pt x="191" y="8"/>
                    </a:cubicBezTo>
                    <a:cubicBezTo>
                      <a:pt x="158" y="8"/>
                      <a:pt x="132" y="9"/>
                      <a:pt x="111" y="13"/>
                    </a:cubicBezTo>
                    <a:cubicBezTo>
                      <a:pt x="91" y="17"/>
                      <a:pt x="76" y="22"/>
                      <a:pt x="68" y="28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3" name="Freeform 349"/>
              <p:cNvSpPr>
                <a:spLocks/>
              </p:cNvSpPr>
              <p:nvPr/>
            </p:nvSpPr>
            <p:spPr bwMode="auto">
              <a:xfrm>
                <a:off x="-17537113" y="2206626"/>
                <a:ext cx="1616075" cy="211138"/>
              </a:xfrm>
              <a:custGeom>
                <a:avLst/>
                <a:gdLst>
                  <a:gd name="T0" fmla="*/ 293 w 431"/>
                  <a:gd name="T1" fmla="*/ 56 h 56"/>
                  <a:gd name="T2" fmla="*/ 234 w 431"/>
                  <a:gd name="T3" fmla="*/ 56 h 56"/>
                  <a:gd name="T4" fmla="*/ 209 w 431"/>
                  <a:gd name="T5" fmla="*/ 22 h 56"/>
                  <a:gd name="T6" fmla="*/ 206 w 431"/>
                  <a:gd name="T7" fmla="*/ 16 h 56"/>
                  <a:gd name="T8" fmla="*/ 205 w 431"/>
                  <a:gd name="T9" fmla="*/ 10 h 56"/>
                  <a:gd name="T10" fmla="*/ 191 w 431"/>
                  <a:gd name="T11" fmla="*/ 17 h 56"/>
                  <a:gd name="T12" fmla="*/ 178 w 431"/>
                  <a:gd name="T13" fmla="*/ 22 h 56"/>
                  <a:gd name="T14" fmla="*/ 91 w 431"/>
                  <a:gd name="T15" fmla="*/ 56 h 56"/>
                  <a:gd name="T16" fmla="*/ 32 w 431"/>
                  <a:gd name="T17" fmla="*/ 56 h 56"/>
                  <a:gd name="T18" fmla="*/ 16 w 431"/>
                  <a:gd name="T19" fmla="*/ 27 h 56"/>
                  <a:gd name="T20" fmla="*/ 0 w 431"/>
                  <a:gd name="T21" fmla="*/ 0 h 56"/>
                  <a:gd name="T22" fmla="*/ 55 w 431"/>
                  <a:gd name="T23" fmla="*/ 0 h 56"/>
                  <a:gd name="T24" fmla="*/ 71 w 431"/>
                  <a:gd name="T25" fmla="*/ 32 h 56"/>
                  <a:gd name="T26" fmla="*/ 73 w 431"/>
                  <a:gd name="T27" fmla="*/ 46 h 56"/>
                  <a:gd name="T28" fmla="*/ 88 w 431"/>
                  <a:gd name="T29" fmla="*/ 39 h 56"/>
                  <a:gd name="T30" fmla="*/ 103 w 431"/>
                  <a:gd name="T31" fmla="*/ 32 h 56"/>
                  <a:gd name="T32" fmla="*/ 188 w 431"/>
                  <a:gd name="T33" fmla="*/ 0 h 56"/>
                  <a:gd name="T34" fmla="*/ 241 w 431"/>
                  <a:gd name="T35" fmla="*/ 0 h 56"/>
                  <a:gd name="T36" fmla="*/ 266 w 431"/>
                  <a:gd name="T37" fmla="*/ 32 h 56"/>
                  <a:gd name="T38" fmla="*/ 270 w 431"/>
                  <a:gd name="T39" fmla="*/ 46 h 56"/>
                  <a:gd name="T40" fmla="*/ 299 w 431"/>
                  <a:gd name="T41" fmla="*/ 32 h 56"/>
                  <a:gd name="T42" fmla="*/ 376 w 431"/>
                  <a:gd name="T43" fmla="*/ 0 h 56"/>
                  <a:gd name="T44" fmla="*/ 431 w 431"/>
                  <a:gd name="T45" fmla="*/ 0 h 56"/>
                  <a:gd name="T46" fmla="*/ 293 w 431"/>
                  <a:gd name="T47" fmla="*/ 5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31" h="56">
                    <a:moveTo>
                      <a:pt x="293" y="56"/>
                    </a:moveTo>
                    <a:cubicBezTo>
                      <a:pt x="273" y="56"/>
                      <a:pt x="254" y="56"/>
                      <a:pt x="234" y="56"/>
                    </a:cubicBezTo>
                    <a:cubicBezTo>
                      <a:pt x="226" y="44"/>
                      <a:pt x="217" y="33"/>
                      <a:pt x="209" y="22"/>
                    </a:cubicBezTo>
                    <a:cubicBezTo>
                      <a:pt x="206" y="16"/>
                      <a:pt x="206" y="16"/>
                      <a:pt x="206" y="16"/>
                    </a:cubicBezTo>
                    <a:cubicBezTo>
                      <a:pt x="205" y="10"/>
                      <a:pt x="205" y="10"/>
                      <a:pt x="205" y="10"/>
                    </a:cubicBezTo>
                    <a:cubicBezTo>
                      <a:pt x="191" y="17"/>
                      <a:pt x="191" y="17"/>
                      <a:pt x="191" y="17"/>
                    </a:cubicBezTo>
                    <a:cubicBezTo>
                      <a:pt x="178" y="22"/>
                      <a:pt x="178" y="22"/>
                      <a:pt x="178" y="22"/>
                    </a:cubicBezTo>
                    <a:cubicBezTo>
                      <a:pt x="149" y="33"/>
                      <a:pt x="120" y="44"/>
                      <a:pt x="91" y="56"/>
                    </a:cubicBezTo>
                    <a:cubicBezTo>
                      <a:pt x="71" y="56"/>
                      <a:pt x="52" y="56"/>
                      <a:pt x="32" y="56"/>
                    </a:cubicBezTo>
                    <a:cubicBezTo>
                      <a:pt x="27" y="46"/>
                      <a:pt x="21" y="37"/>
                      <a:pt x="16" y="27"/>
                    </a:cubicBezTo>
                    <a:cubicBezTo>
                      <a:pt x="11" y="18"/>
                      <a:pt x="5" y="9"/>
                      <a:pt x="0" y="0"/>
                    </a:cubicBezTo>
                    <a:cubicBezTo>
                      <a:pt x="18" y="0"/>
                      <a:pt x="37" y="0"/>
                      <a:pt x="55" y="0"/>
                    </a:cubicBezTo>
                    <a:cubicBezTo>
                      <a:pt x="60" y="11"/>
                      <a:pt x="65" y="21"/>
                      <a:pt x="71" y="32"/>
                    </a:cubicBezTo>
                    <a:cubicBezTo>
                      <a:pt x="73" y="46"/>
                      <a:pt x="73" y="46"/>
                      <a:pt x="73" y="46"/>
                    </a:cubicBezTo>
                    <a:cubicBezTo>
                      <a:pt x="88" y="39"/>
                      <a:pt x="88" y="39"/>
                      <a:pt x="88" y="39"/>
                    </a:cubicBezTo>
                    <a:cubicBezTo>
                      <a:pt x="94" y="36"/>
                      <a:pt x="103" y="32"/>
                      <a:pt x="103" y="32"/>
                    </a:cubicBezTo>
                    <a:cubicBezTo>
                      <a:pt x="132" y="21"/>
                      <a:pt x="160" y="11"/>
                      <a:pt x="188" y="0"/>
                    </a:cubicBezTo>
                    <a:cubicBezTo>
                      <a:pt x="206" y="0"/>
                      <a:pt x="224" y="0"/>
                      <a:pt x="241" y="0"/>
                    </a:cubicBezTo>
                    <a:cubicBezTo>
                      <a:pt x="249" y="11"/>
                      <a:pt x="258" y="21"/>
                      <a:pt x="266" y="32"/>
                    </a:cubicBezTo>
                    <a:cubicBezTo>
                      <a:pt x="266" y="32"/>
                      <a:pt x="270" y="40"/>
                      <a:pt x="270" y="46"/>
                    </a:cubicBezTo>
                    <a:cubicBezTo>
                      <a:pt x="270" y="46"/>
                      <a:pt x="285" y="38"/>
                      <a:pt x="299" y="32"/>
                    </a:cubicBezTo>
                    <a:cubicBezTo>
                      <a:pt x="325" y="21"/>
                      <a:pt x="350" y="11"/>
                      <a:pt x="376" y="0"/>
                    </a:cubicBezTo>
                    <a:cubicBezTo>
                      <a:pt x="394" y="0"/>
                      <a:pt x="412" y="0"/>
                      <a:pt x="431" y="0"/>
                    </a:cubicBezTo>
                    <a:cubicBezTo>
                      <a:pt x="385" y="18"/>
                      <a:pt x="339" y="37"/>
                      <a:pt x="293" y="5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4" name="Freeform 350"/>
              <p:cNvSpPr>
                <a:spLocks/>
              </p:cNvSpPr>
              <p:nvPr/>
            </p:nvSpPr>
            <p:spPr bwMode="auto">
              <a:xfrm>
                <a:off x="-11869738" y="2206626"/>
                <a:ext cx="850900" cy="211138"/>
              </a:xfrm>
              <a:custGeom>
                <a:avLst/>
                <a:gdLst>
                  <a:gd name="T0" fmla="*/ 188 w 227"/>
                  <a:gd name="T1" fmla="*/ 56 h 56"/>
                  <a:gd name="T2" fmla="*/ 0 w 227"/>
                  <a:gd name="T3" fmla="*/ 56 h 56"/>
                  <a:gd name="T4" fmla="*/ 41 w 227"/>
                  <a:gd name="T5" fmla="*/ 0 h 56"/>
                  <a:gd name="T6" fmla="*/ 227 w 227"/>
                  <a:gd name="T7" fmla="*/ 0 h 56"/>
                  <a:gd name="T8" fmla="*/ 222 w 227"/>
                  <a:gd name="T9" fmla="*/ 7 h 56"/>
                  <a:gd name="T10" fmla="*/ 89 w 227"/>
                  <a:gd name="T11" fmla="*/ 7 h 56"/>
                  <a:gd name="T12" fmla="*/ 78 w 227"/>
                  <a:gd name="T13" fmla="*/ 22 h 56"/>
                  <a:gd name="T14" fmla="*/ 203 w 227"/>
                  <a:gd name="T15" fmla="*/ 22 h 56"/>
                  <a:gd name="T16" fmla="*/ 198 w 227"/>
                  <a:gd name="T17" fmla="*/ 30 h 56"/>
                  <a:gd name="T18" fmla="*/ 73 w 227"/>
                  <a:gd name="T19" fmla="*/ 30 h 56"/>
                  <a:gd name="T20" fmla="*/ 60 w 227"/>
                  <a:gd name="T21" fmla="*/ 48 h 56"/>
                  <a:gd name="T22" fmla="*/ 194 w 227"/>
                  <a:gd name="T23" fmla="*/ 48 h 56"/>
                  <a:gd name="T24" fmla="*/ 188 w 227"/>
                  <a:gd name="T25" fmla="*/ 5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7" h="56">
                    <a:moveTo>
                      <a:pt x="188" y="56"/>
                    </a:moveTo>
                    <a:cubicBezTo>
                      <a:pt x="125" y="56"/>
                      <a:pt x="63" y="56"/>
                      <a:pt x="0" y="56"/>
                    </a:cubicBezTo>
                    <a:cubicBezTo>
                      <a:pt x="14" y="37"/>
                      <a:pt x="28" y="18"/>
                      <a:pt x="41" y="0"/>
                    </a:cubicBezTo>
                    <a:cubicBezTo>
                      <a:pt x="103" y="0"/>
                      <a:pt x="166" y="0"/>
                      <a:pt x="227" y="0"/>
                    </a:cubicBezTo>
                    <a:cubicBezTo>
                      <a:pt x="222" y="7"/>
                      <a:pt x="222" y="7"/>
                      <a:pt x="222" y="7"/>
                    </a:cubicBezTo>
                    <a:cubicBezTo>
                      <a:pt x="178" y="7"/>
                      <a:pt x="134" y="7"/>
                      <a:pt x="89" y="7"/>
                    </a:cubicBezTo>
                    <a:cubicBezTo>
                      <a:pt x="78" y="22"/>
                      <a:pt x="78" y="22"/>
                      <a:pt x="78" y="22"/>
                    </a:cubicBezTo>
                    <a:cubicBezTo>
                      <a:pt x="120" y="22"/>
                      <a:pt x="162" y="22"/>
                      <a:pt x="203" y="22"/>
                    </a:cubicBezTo>
                    <a:cubicBezTo>
                      <a:pt x="198" y="30"/>
                      <a:pt x="198" y="30"/>
                      <a:pt x="198" y="30"/>
                    </a:cubicBezTo>
                    <a:cubicBezTo>
                      <a:pt x="156" y="30"/>
                      <a:pt x="115" y="30"/>
                      <a:pt x="73" y="30"/>
                    </a:cubicBezTo>
                    <a:cubicBezTo>
                      <a:pt x="60" y="48"/>
                      <a:pt x="60" y="48"/>
                      <a:pt x="60" y="48"/>
                    </a:cubicBezTo>
                    <a:cubicBezTo>
                      <a:pt x="105" y="48"/>
                      <a:pt x="149" y="48"/>
                      <a:pt x="194" y="48"/>
                    </a:cubicBezTo>
                    <a:lnTo>
                      <a:pt x="188" y="56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5" name="Freeform 351"/>
              <p:cNvSpPr>
                <a:spLocks noEditPoints="1"/>
              </p:cNvSpPr>
              <p:nvPr/>
            </p:nvSpPr>
            <p:spPr bwMode="auto">
              <a:xfrm>
                <a:off x="-6499225" y="2206626"/>
                <a:ext cx="933450" cy="211138"/>
              </a:xfrm>
              <a:custGeom>
                <a:avLst/>
                <a:gdLst>
                  <a:gd name="T0" fmla="*/ 66 w 249"/>
                  <a:gd name="T1" fmla="*/ 33 h 56"/>
                  <a:gd name="T2" fmla="*/ 54 w 249"/>
                  <a:gd name="T3" fmla="*/ 56 h 56"/>
                  <a:gd name="T4" fmla="*/ 0 w 249"/>
                  <a:gd name="T5" fmla="*/ 56 h 56"/>
                  <a:gd name="T6" fmla="*/ 29 w 249"/>
                  <a:gd name="T7" fmla="*/ 0 h 56"/>
                  <a:gd name="T8" fmla="*/ 122 w 249"/>
                  <a:gd name="T9" fmla="*/ 0 h 56"/>
                  <a:gd name="T10" fmla="*/ 214 w 249"/>
                  <a:gd name="T11" fmla="*/ 4 h 56"/>
                  <a:gd name="T12" fmla="*/ 239 w 249"/>
                  <a:gd name="T13" fmla="*/ 16 h 56"/>
                  <a:gd name="T14" fmla="*/ 167 w 249"/>
                  <a:gd name="T15" fmla="*/ 31 h 56"/>
                  <a:gd name="T16" fmla="*/ 249 w 249"/>
                  <a:gd name="T17" fmla="*/ 56 h 56"/>
                  <a:gd name="T18" fmla="*/ 187 w 249"/>
                  <a:gd name="T19" fmla="*/ 56 h 56"/>
                  <a:gd name="T20" fmla="*/ 119 w 249"/>
                  <a:gd name="T21" fmla="*/ 33 h 56"/>
                  <a:gd name="T22" fmla="*/ 66 w 249"/>
                  <a:gd name="T23" fmla="*/ 33 h 56"/>
                  <a:gd name="T24" fmla="*/ 69 w 249"/>
                  <a:gd name="T25" fmla="*/ 26 h 56"/>
                  <a:gd name="T26" fmla="*/ 107 w 249"/>
                  <a:gd name="T27" fmla="*/ 26 h 56"/>
                  <a:gd name="T28" fmla="*/ 163 w 249"/>
                  <a:gd name="T29" fmla="*/ 23 h 56"/>
                  <a:gd name="T30" fmla="*/ 183 w 249"/>
                  <a:gd name="T31" fmla="*/ 16 h 56"/>
                  <a:gd name="T32" fmla="*/ 168 w 249"/>
                  <a:gd name="T33" fmla="*/ 9 h 56"/>
                  <a:gd name="T34" fmla="*/ 114 w 249"/>
                  <a:gd name="T35" fmla="*/ 7 h 56"/>
                  <a:gd name="T36" fmla="*/ 79 w 249"/>
                  <a:gd name="T37" fmla="*/ 7 h 56"/>
                  <a:gd name="T38" fmla="*/ 69 w 249"/>
                  <a:gd name="T39" fmla="*/ 2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49" h="56">
                    <a:moveTo>
                      <a:pt x="66" y="33"/>
                    </a:moveTo>
                    <a:cubicBezTo>
                      <a:pt x="62" y="41"/>
                      <a:pt x="58" y="48"/>
                      <a:pt x="54" y="56"/>
                    </a:cubicBezTo>
                    <a:cubicBezTo>
                      <a:pt x="36" y="56"/>
                      <a:pt x="18" y="56"/>
                      <a:pt x="0" y="56"/>
                    </a:cubicBezTo>
                    <a:cubicBezTo>
                      <a:pt x="10" y="37"/>
                      <a:pt x="19" y="18"/>
                      <a:pt x="29" y="0"/>
                    </a:cubicBezTo>
                    <a:cubicBezTo>
                      <a:pt x="60" y="0"/>
                      <a:pt x="91" y="0"/>
                      <a:pt x="122" y="0"/>
                    </a:cubicBezTo>
                    <a:cubicBezTo>
                      <a:pt x="164" y="0"/>
                      <a:pt x="195" y="1"/>
                      <a:pt x="214" y="4"/>
                    </a:cubicBezTo>
                    <a:cubicBezTo>
                      <a:pt x="233" y="7"/>
                      <a:pt x="239" y="16"/>
                      <a:pt x="239" y="16"/>
                    </a:cubicBezTo>
                    <a:cubicBezTo>
                      <a:pt x="236" y="23"/>
                      <a:pt x="212" y="28"/>
                      <a:pt x="167" y="31"/>
                    </a:cubicBezTo>
                    <a:cubicBezTo>
                      <a:pt x="195" y="39"/>
                      <a:pt x="222" y="47"/>
                      <a:pt x="249" y="56"/>
                    </a:cubicBezTo>
                    <a:cubicBezTo>
                      <a:pt x="228" y="56"/>
                      <a:pt x="208" y="56"/>
                      <a:pt x="187" y="56"/>
                    </a:cubicBezTo>
                    <a:cubicBezTo>
                      <a:pt x="164" y="48"/>
                      <a:pt x="142" y="41"/>
                      <a:pt x="119" y="33"/>
                    </a:cubicBezTo>
                    <a:cubicBezTo>
                      <a:pt x="101" y="33"/>
                      <a:pt x="83" y="33"/>
                      <a:pt x="66" y="33"/>
                    </a:cubicBezTo>
                    <a:close/>
                    <a:moveTo>
                      <a:pt x="69" y="26"/>
                    </a:moveTo>
                    <a:cubicBezTo>
                      <a:pt x="82" y="26"/>
                      <a:pt x="94" y="26"/>
                      <a:pt x="107" y="26"/>
                    </a:cubicBezTo>
                    <a:cubicBezTo>
                      <a:pt x="132" y="26"/>
                      <a:pt x="151" y="25"/>
                      <a:pt x="163" y="23"/>
                    </a:cubicBezTo>
                    <a:cubicBezTo>
                      <a:pt x="175" y="22"/>
                      <a:pt x="183" y="16"/>
                      <a:pt x="183" y="16"/>
                    </a:cubicBezTo>
                    <a:cubicBezTo>
                      <a:pt x="183" y="16"/>
                      <a:pt x="180" y="11"/>
                      <a:pt x="168" y="9"/>
                    </a:cubicBezTo>
                    <a:cubicBezTo>
                      <a:pt x="157" y="8"/>
                      <a:pt x="139" y="7"/>
                      <a:pt x="114" y="7"/>
                    </a:cubicBezTo>
                    <a:cubicBezTo>
                      <a:pt x="102" y="7"/>
                      <a:pt x="91" y="7"/>
                      <a:pt x="79" y="7"/>
                    </a:cubicBezTo>
                    <a:cubicBezTo>
                      <a:pt x="76" y="13"/>
                      <a:pt x="72" y="19"/>
                      <a:pt x="69" y="2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6" name="Freeform 352"/>
              <p:cNvSpPr>
                <a:spLocks/>
              </p:cNvSpPr>
              <p:nvPr/>
            </p:nvSpPr>
            <p:spPr bwMode="auto">
              <a:xfrm>
                <a:off x="-1144588" y="2206626"/>
                <a:ext cx="938213" cy="211138"/>
              </a:xfrm>
              <a:custGeom>
                <a:avLst/>
                <a:gdLst>
                  <a:gd name="T0" fmla="*/ 138 w 250"/>
                  <a:gd name="T1" fmla="*/ 56 h 56"/>
                  <a:gd name="T2" fmla="*/ 84 w 250"/>
                  <a:gd name="T3" fmla="*/ 56 h 56"/>
                  <a:gd name="T4" fmla="*/ 97 w 250"/>
                  <a:gd name="T5" fmla="*/ 7 h 56"/>
                  <a:gd name="T6" fmla="*/ 0 w 250"/>
                  <a:gd name="T7" fmla="*/ 7 h 56"/>
                  <a:gd name="T8" fmla="*/ 3 w 250"/>
                  <a:gd name="T9" fmla="*/ 0 h 56"/>
                  <a:gd name="T10" fmla="*/ 250 w 250"/>
                  <a:gd name="T11" fmla="*/ 0 h 56"/>
                  <a:gd name="T12" fmla="*/ 248 w 250"/>
                  <a:gd name="T13" fmla="*/ 7 h 56"/>
                  <a:gd name="T14" fmla="*/ 151 w 250"/>
                  <a:gd name="T15" fmla="*/ 7 h 56"/>
                  <a:gd name="T16" fmla="*/ 138 w 250"/>
                  <a:gd name="T17" fmla="*/ 5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50" h="56">
                    <a:moveTo>
                      <a:pt x="138" y="56"/>
                    </a:moveTo>
                    <a:cubicBezTo>
                      <a:pt x="120" y="56"/>
                      <a:pt x="102" y="56"/>
                      <a:pt x="84" y="56"/>
                    </a:cubicBezTo>
                    <a:cubicBezTo>
                      <a:pt x="88" y="39"/>
                      <a:pt x="93" y="23"/>
                      <a:pt x="97" y="7"/>
                    </a:cubicBezTo>
                    <a:cubicBezTo>
                      <a:pt x="65" y="7"/>
                      <a:pt x="33" y="7"/>
                      <a:pt x="0" y="7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85" y="0"/>
                      <a:pt x="168" y="0"/>
                      <a:pt x="250" y="0"/>
                    </a:cubicBezTo>
                    <a:cubicBezTo>
                      <a:pt x="248" y="7"/>
                      <a:pt x="248" y="7"/>
                      <a:pt x="248" y="7"/>
                    </a:cubicBezTo>
                    <a:cubicBezTo>
                      <a:pt x="216" y="7"/>
                      <a:pt x="184" y="7"/>
                      <a:pt x="151" y="7"/>
                    </a:cubicBezTo>
                    <a:cubicBezTo>
                      <a:pt x="147" y="23"/>
                      <a:pt x="142" y="39"/>
                      <a:pt x="138" y="5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7" name="Freeform 353"/>
              <p:cNvSpPr>
                <a:spLocks/>
              </p:cNvSpPr>
              <p:nvPr/>
            </p:nvSpPr>
            <p:spPr bwMode="auto">
              <a:xfrm>
                <a:off x="4090988" y="2206626"/>
                <a:ext cx="1023938" cy="211138"/>
              </a:xfrm>
              <a:custGeom>
                <a:avLst/>
                <a:gdLst>
                  <a:gd name="T0" fmla="*/ 135 w 273"/>
                  <a:gd name="T1" fmla="*/ 25 h 56"/>
                  <a:gd name="T2" fmla="*/ 215 w 273"/>
                  <a:gd name="T3" fmla="*/ 0 h 56"/>
                  <a:gd name="T4" fmla="*/ 273 w 273"/>
                  <a:gd name="T5" fmla="*/ 0 h 56"/>
                  <a:gd name="T6" fmla="*/ 161 w 273"/>
                  <a:gd name="T7" fmla="*/ 34 h 56"/>
                  <a:gd name="T8" fmla="*/ 160 w 273"/>
                  <a:gd name="T9" fmla="*/ 56 h 56"/>
                  <a:gd name="T10" fmla="*/ 105 w 273"/>
                  <a:gd name="T11" fmla="*/ 56 h 56"/>
                  <a:gd name="T12" fmla="*/ 107 w 273"/>
                  <a:gd name="T13" fmla="*/ 34 h 56"/>
                  <a:gd name="T14" fmla="*/ 0 w 273"/>
                  <a:gd name="T15" fmla="*/ 0 h 56"/>
                  <a:gd name="T16" fmla="*/ 59 w 273"/>
                  <a:gd name="T17" fmla="*/ 0 h 56"/>
                  <a:gd name="T18" fmla="*/ 135 w 273"/>
                  <a:gd name="T19" fmla="*/ 25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73" h="56">
                    <a:moveTo>
                      <a:pt x="135" y="25"/>
                    </a:moveTo>
                    <a:cubicBezTo>
                      <a:pt x="162" y="17"/>
                      <a:pt x="188" y="8"/>
                      <a:pt x="215" y="0"/>
                    </a:cubicBezTo>
                    <a:cubicBezTo>
                      <a:pt x="234" y="0"/>
                      <a:pt x="254" y="0"/>
                      <a:pt x="273" y="0"/>
                    </a:cubicBezTo>
                    <a:cubicBezTo>
                      <a:pt x="236" y="11"/>
                      <a:pt x="199" y="22"/>
                      <a:pt x="161" y="34"/>
                    </a:cubicBezTo>
                    <a:cubicBezTo>
                      <a:pt x="161" y="41"/>
                      <a:pt x="160" y="48"/>
                      <a:pt x="160" y="56"/>
                    </a:cubicBezTo>
                    <a:cubicBezTo>
                      <a:pt x="142" y="56"/>
                      <a:pt x="124" y="56"/>
                      <a:pt x="105" y="56"/>
                    </a:cubicBezTo>
                    <a:cubicBezTo>
                      <a:pt x="106" y="48"/>
                      <a:pt x="106" y="41"/>
                      <a:pt x="107" y="34"/>
                    </a:cubicBezTo>
                    <a:cubicBezTo>
                      <a:pt x="71" y="23"/>
                      <a:pt x="36" y="11"/>
                      <a:pt x="0" y="0"/>
                    </a:cubicBezTo>
                    <a:cubicBezTo>
                      <a:pt x="20" y="0"/>
                      <a:pt x="39" y="0"/>
                      <a:pt x="59" y="0"/>
                    </a:cubicBezTo>
                    <a:cubicBezTo>
                      <a:pt x="84" y="8"/>
                      <a:pt x="109" y="17"/>
                      <a:pt x="135" y="2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8" name="Freeform 354"/>
              <p:cNvSpPr>
                <a:spLocks/>
              </p:cNvSpPr>
              <p:nvPr/>
            </p:nvSpPr>
            <p:spPr bwMode="auto">
              <a:xfrm>
                <a:off x="9548813" y="2206626"/>
                <a:ext cx="1001713" cy="211138"/>
              </a:xfrm>
              <a:custGeom>
                <a:avLst/>
                <a:gdLst>
                  <a:gd name="T0" fmla="*/ 261 w 267"/>
                  <a:gd name="T1" fmla="*/ 0 h 56"/>
                  <a:gd name="T2" fmla="*/ 267 w 267"/>
                  <a:gd name="T3" fmla="*/ 36 h 56"/>
                  <a:gd name="T4" fmla="*/ 254 w 267"/>
                  <a:gd name="T5" fmla="*/ 47 h 56"/>
                  <a:gd name="T6" fmla="*/ 209 w 267"/>
                  <a:gd name="T7" fmla="*/ 54 h 56"/>
                  <a:gd name="T8" fmla="*/ 138 w 267"/>
                  <a:gd name="T9" fmla="*/ 56 h 56"/>
                  <a:gd name="T10" fmla="*/ 41 w 267"/>
                  <a:gd name="T11" fmla="*/ 51 h 56"/>
                  <a:gd name="T12" fmla="*/ 5 w 267"/>
                  <a:gd name="T13" fmla="*/ 36 h 56"/>
                  <a:gd name="T14" fmla="*/ 0 w 267"/>
                  <a:gd name="T15" fmla="*/ 0 h 56"/>
                  <a:gd name="T16" fmla="*/ 54 w 267"/>
                  <a:gd name="T17" fmla="*/ 0 h 56"/>
                  <a:gd name="T18" fmla="*/ 59 w 267"/>
                  <a:gd name="T19" fmla="*/ 35 h 56"/>
                  <a:gd name="T20" fmla="*/ 80 w 267"/>
                  <a:gd name="T21" fmla="*/ 45 h 56"/>
                  <a:gd name="T22" fmla="*/ 139 w 267"/>
                  <a:gd name="T23" fmla="*/ 48 h 56"/>
                  <a:gd name="T24" fmla="*/ 213 w 267"/>
                  <a:gd name="T25" fmla="*/ 35 h 56"/>
                  <a:gd name="T26" fmla="*/ 207 w 267"/>
                  <a:gd name="T27" fmla="*/ 0 h 56"/>
                  <a:gd name="T28" fmla="*/ 261 w 267"/>
                  <a:gd name="T29" fmla="*/ 0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67" h="56">
                    <a:moveTo>
                      <a:pt x="261" y="0"/>
                    </a:moveTo>
                    <a:cubicBezTo>
                      <a:pt x="263" y="12"/>
                      <a:pt x="265" y="24"/>
                      <a:pt x="267" y="36"/>
                    </a:cubicBezTo>
                    <a:cubicBezTo>
                      <a:pt x="267" y="36"/>
                      <a:pt x="264" y="43"/>
                      <a:pt x="254" y="47"/>
                    </a:cubicBezTo>
                    <a:cubicBezTo>
                      <a:pt x="244" y="50"/>
                      <a:pt x="229" y="52"/>
                      <a:pt x="209" y="54"/>
                    </a:cubicBezTo>
                    <a:cubicBezTo>
                      <a:pt x="190" y="55"/>
                      <a:pt x="166" y="56"/>
                      <a:pt x="138" y="56"/>
                    </a:cubicBezTo>
                    <a:cubicBezTo>
                      <a:pt x="97" y="56"/>
                      <a:pt x="65" y="54"/>
                      <a:pt x="41" y="51"/>
                    </a:cubicBezTo>
                    <a:cubicBezTo>
                      <a:pt x="18" y="47"/>
                      <a:pt x="6" y="42"/>
                      <a:pt x="5" y="36"/>
                    </a:cubicBezTo>
                    <a:cubicBezTo>
                      <a:pt x="3" y="24"/>
                      <a:pt x="1" y="12"/>
                      <a:pt x="0" y="0"/>
                    </a:cubicBezTo>
                    <a:cubicBezTo>
                      <a:pt x="18" y="0"/>
                      <a:pt x="36" y="0"/>
                      <a:pt x="54" y="0"/>
                    </a:cubicBezTo>
                    <a:cubicBezTo>
                      <a:pt x="55" y="11"/>
                      <a:pt x="57" y="23"/>
                      <a:pt x="59" y="35"/>
                    </a:cubicBezTo>
                    <a:cubicBezTo>
                      <a:pt x="59" y="35"/>
                      <a:pt x="67" y="43"/>
                      <a:pt x="80" y="45"/>
                    </a:cubicBezTo>
                    <a:cubicBezTo>
                      <a:pt x="93" y="47"/>
                      <a:pt x="112" y="48"/>
                      <a:pt x="139" y="48"/>
                    </a:cubicBezTo>
                    <a:cubicBezTo>
                      <a:pt x="190" y="48"/>
                      <a:pt x="215" y="44"/>
                      <a:pt x="213" y="35"/>
                    </a:cubicBezTo>
                    <a:cubicBezTo>
                      <a:pt x="211" y="23"/>
                      <a:pt x="209" y="11"/>
                      <a:pt x="207" y="0"/>
                    </a:cubicBezTo>
                    <a:cubicBezTo>
                      <a:pt x="225" y="0"/>
                      <a:pt x="243" y="0"/>
                      <a:pt x="26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9" name="Freeform 355"/>
              <p:cNvSpPr>
                <a:spLocks/>
              </p:cNvSpPr>
              <p:nvPr/>
            </p:nvSpPr>
            <p:spPr bwMode="auto">
              <a:xfrm>
                <a:off x="15249525" y="2206626"/>
                <a:ext cx="284163" cy="211138"/>
              </a:xfrm>
              <a:custGeom>
                <a:avLst/>
                <a:gdLst>
                  <a:gd name="T0" fmla="*/ 21 w 76"/>
                  <a:gd name="T1" fmla="*/ 56 h 56"/>
                  <a:gd name="T2" fmla="*/ 0 w 76"/>
                  <a:gd name="T3" fmla="*/ 0 h 56"/>
                  <a:gd name="T4" fmla="*/ 54 w 76"/>
                  <a:gd name="T5" fmla="*/ 0 h 56"/>
                  <a:gd name="T6" fmla="*/ 76 w 76"/>
                  <a:gd name="T7" fmla="*/ 56 h 56"/>
                  <a:gd name="T8" fmla="*/ 21 w 76"/>
                  <a:gd name="T9" fmla="*/ 5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6" h="56">
                    <a:moveTo>
                      <a:pt x="21" y="56"/>
                    </a:moveTo>
                    <a:cubicBezTo>
                      <a:pt x="14" y="37"/>
                      <a:pt x="7" y="18"/>
                      <a:pt x="0" y="0"/>
                    </a:cubicBezTo>
                    <a:cubicBezTo>
                      <a:pt x="18" y="0"/>
                      <a:pt x="36" y="0"/>
                      <a:pt x="54" y="0"/>
                    </a:cubicBezTo>
                    <a:cubicBezTo>
                      <a:pt x="61" y="18"/>
                      <a:pt x="68" y="37"/>
                      <a:pt x="76" y="56"/>
                    </a:cubicBezTo>
                    <a:cubicBezTo>
                      <a:pt x="57" y="56"/>
                      <a:pt x="39" y="56"/>
                      <a:pt x="21" y="5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0" name="Freeform 356"/>
              <p:cNvSpPr>
                <a:spLocks noEditPoints="1"/>
              </p:cNvSpPr>
              <p:nvPr/>
            </p:nvSpPr>
            <p:spPr bwMode="auto">
              <a:xfrm>
                <a:off x="20226338" y="2203451"/>
                <a:ext cx="1203325" cy="214313"/>
              </a:xfrm>
              <a:custGeom>
                <a:avLst/>
                <a:gdLst>
                  <a:gd name="T0" fmla="*/ 315 w 321"/>
                  <a:gd name="T1" fmla="*/ 28 h 57"/>
                  <a:gd name="T2" fmla="*/ 288 w 321"/>
                  <a:gd name="T3" fmla="*/ 50 h 57"/>
                  <a:gd name="T4" fmla="*/ 178 w 321"/>
                  <a:gd name="T5" fmla="*/ 57 h 57"/>
                  <a:gd name="T6" fmla="*/ 58 w 321"/>
                  <a:gd name="T7" fmla="*/ 50 h 57"/>
                  <a:gd name="T8" fmla="*/ 5 w 321"/>
                  <a:gd name="T9" fmla="*/ 28 h 57"/>
                  <a:gd name="T10" fmla="*/ 33 w 321"/>
                  <a:gd name="T11" fmla="*/ 7 h 57"/>
                  <a:gd name="T12" fmla="*/ 144 w 321"/>
                  <a:gd name="T13" fmla="*/ 0 h 57"/>
                  <a:gd name="T14" fmla="*/ 262 w 321"/>
                  <a:gd name="T15" fmla="*/ 7 h 57"/>
                  <a:gd name="T16" fmla="*/ 315 w 321"/>
                  <a:gd name="T17" fmla="*/ 28 h 57"/>
                  <a:gd name="T18" fmla="*/ 63 w 321"/>
                  <a:gd name="T19" fmla="*/ 28 h 57"/>
                  <a:gd name="T20" fmla="*/ 97 w 321"/>
                  <a:gd name="T21" fmla="*/ 44 h 57"/>
                  <a:gd name="T22" fmla="*/ 173 w 321"/>
                  <a:gd name="T23" fmla="*/ 49 h 57"/>
                  <a:gd name="T24" fmla="*/ 243 w 321"/>
                  <a:gd name="T25" fmla="*/ 44 h 57"/>
                  <a:gd name="T26" fmla="*/ 258 w 321"/>
                  <a:gd name="T27" fmla="*/ 28 h 57"/>
                  <a:gd name="T28" fmla="*/ 224 w 321"/>
                  <a:gd name="T29" fmla="*/ 13 h 57"/>
                  <a:gd name="T30" fmla="*/ 148 w 321"/>
                  <a:gd name="T31" fmla="*/ 8 h 57"/>
                  <a:gd name="T32" fmla="*/ 78 w 321"/>
                  <a:gd name="T33" fmla="*/ 13 h 57"/>
                  <a:gd name="T34" fmla="*/ 63 w 321"/>
                  <a:gd name="T35" fmla="*/ 28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21" h="57">
                    <a:moveTo>
                      <a:pt x="315" y="28"/>
                    </a:moveTo>
                    <a:cubicBezTo>
                      <a:pt x="321" y="38"/>
                      <a:pt x="312" y="45"/>
                      <a:pt x="288" y="50"/>
                    </a:cubicBezTo>
                    <a:cubicBezTo>
                      <a:pt x="264" y="55"/>
                      <a:pt x="228" y="57"/>
                      <a:pt x="178" y="57"/>
                    </a:cubicBezTo>
                    <a:cubicBezTo>
                      <a:pt x="128" y="57"/>
                      <a:pt x="88" y="55"/>
                      <a:pt x="58" y="50"/>
                    </a:cubicBezTo>
                    <a:cubicBezTo>
                      <a:pt x="28" y="45"/>
                      <a:pt x="11" y="38"/>
                      <a:pt x="5" y="28"/>
                    </a:cubicBezTo>
                    <a:cubicBezTo>
                      <a:pt x="0" y="19"/>
                      <a:pt x="9" y="12"/>
                      <a:pt x="33" y="7"/>
                    </a:cubicBezTo>
                    <a:cubicBezTo>
                      <a:pt x="57" y="2"/>
                      <a:pt x="94" y="0"/>
                      <a:pt x="144" y="0"/>
                    </a:cubicBezTo>
                    <a:cubicBezTo>
                      <a:pt x="193" y="0"/>
                      <a:pt x="232" y="2"/>
                      <a:pt x="262" y="7"/>
                    </a:cubicBezTo>
                    <a:cubicBezTo>
                      <a:pt x="292" y="12"/>
                      <a:pt x="310" y="19"/>
                      <a:pt x="315" y="28"/>
                    </a:cubicBezTo>
                    <a:close/>
                    <a:moveTo>
                      <a:pt x="63" y="28"/>
                    </a:moveTo>
                    <a:cubicBezTo>
                      <a:pt x="67" y="35"/>
                      <a:pt x="78" y="40"/>
                      <a:pt x="97" y="44"/>
                    </a:cubicBezTo>
                    <a:cubicBezTo>
                      <a:pt x="115" y="48"/>
                      <a:pt x="141" y="49"/>
                      <a:pt x="173" y="49"/>
                    </a:cubicBezTo>
                    <a:cubicBezTo>
                      <a:pt x="205" y="49"/>
                      <a:pt x="229" y="48"/>
                      <a:pt x="243" y="44"/>
                    </a:cubicBezTo>
                    <a:cubicBezTo>
                      <a:pt x="257" y="41"/>
                      <a:pt x="262" y="35"/>
                      <a:pt x="258" y="28"/>
                    </a:cubicBezTo>
                    <a:cubicBezTo>
                      <a:pt x="254" y="22"/>
                      <a:pt x="243" y="17"/>
                      <a:pt x="224" y="13"/>
                    </a:cubicBezTo>
                    <a:cubicBezTo>
                      <a:pt x="206" y="9"/>
                      <a:pt x="180" y="8"/>
                      <a:pt x="148" y="8"/>
                    </a:cubicBezTo>
                    <a:cubicBezTo>
                      <a:pt x="116" y="8"/>
                      <a:pt x="93" y="9"/>
                      <a:pt x="78" y="13"/>
                    </a:cubicBezTo>
                    <a:cubicBezTo>
                      <a:pt x="64" y="17"/>
                      <a:pt x="59" y="22"/>
                      <a:pt x="63" y="28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1" name="Freeform 357"/>
              <p:cNvSpPr>
                <a:spLocks noEditPoints="1"/>
              </p:cNvSpPr>
              <p:nvPr/>
            </p:nvSpPr>
            <p:spPr bwMode="auto">
              <a:xfrm>
                <a:off x="-22659975" y="3165476"/>
                <a:ext cx="1200150" cy="230188"/>
              </a:xfrm>
              <a:custGeom>
                <a:avLst/>
                <a:gdLst>
                  <a:gd name="T0" fmla="*/ 260 w 320"/>
                  <a:gd name="T1" fmla="*/ 61 h 61"/>
                  <a:gd name="T2" fmla="*/ 244 w 320"/>
                  <a:gd name="T3" fmla="*/ 44 h 61"/>
                  <a:gd name="T4" fmla="*/ 113 w 320"/>
                  <a:gd name="T5" fmla="*/ 44 h 61"/>
                  <a:gd name="T6" fmla="*/ 60 w 320"/>
                  <a:gd name="T7" fmla="*/ 61 h 61"/>
                  <a:gd name="T8" fmla="*/ 0 w 320"/>
                  <a:gd name="T9" fmla="*/ 61 h 61"/>
                  <a:gd name="T10" fmla="*/ 197 w 320"/>
                  <a:gd name="T11" fmla="*/ 0 h 61"/>
                  <a:gd name="T12" fmla="*/ 258 w 320"/>
                  <a:gd name="T13" fmla="*/ 0 h 61"/>
                  <a:gd name="T14" fmla="*/ 320 w 320"/>
                  <a:gd name="T15" fmla="*/ 61 h 61"/>
                  <a:gd name="T16" fmla="*/ 260 w 320"/>
                  <a:gd name="T17" fmla="*/ 61 h 61"/>
                  <a:gd name="T18" fmla="*/ 239 w 320"/>
                  <a:gd name="T19" fmla="*/ 35 h 61"/>
                  <a:gd name="T20" fmla="*/ 225 w 320"/>
                  <a:gd name="T21" fmla="*/ 19 h 61"/>
                  <a:gd name="T22" fmla="*/ 221 w 320"/>
                  <a:gd name="T23" fmla="*/ 14 h 61"/>
                  <a:gd name="T24" fmla="*/ 218 w 320"/>
                  <a:gd name="T25" fmla="*/ 9 h 61"/>
                  <a:gd name="T26" fmla="*/ 187 w 320"/>
                  <a:gd name="T27" fmla="*/ 20 h 61"/>
                  <a:gd name="T28" fmla="*/ 139 w 320"/>
                  <a:gd name="T29" fmla="*/ 35 h 61"/>
                  <a:gd name="T30" fmla="*/ 239 w 320"/>
                  <a:gd name="T31" fmla="*/ 35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20" h="61">
                    <a:moveTo>
                      <a:pt x="260" y="61"/>
                    </a:moveTo>
                    <a:cubicBezTo>
                      <a:pt x="244" y="44"/>
                      <a:pt x="244" y="44"/>
                      <a:pt x="244" y="44"/>
                    </a:cubicBezTo>
                    <a:cubicBezTo>
                      <a:pt x="200" y="44"/>
                      <a:pt x="156" y="44"/>
                      <a:pt x="113" y="44"/>
                    </a:cubicBezTo>
                    <a:cubicBezTo>
                      <a:pt x="95" y="50"/>
                      <a:pt x="78" y="55"/>
                      <a:pt x="60" y="61"/>
                    </a:cubicBezTo>
                    <a:cubicBezTo>
                      <a:pt x="40" y="61"/>
                      <a:pt x="20" y="61"/>
                      <a:pt x="0" y="61"/>
                    </a:cubicBezTo>
                    <a:cubicBezTo>
                      <a:pt x="66" y="40"/>
                      <a:pt x="132" y="20"/>
                      <a:pt x="197" y="0"/>
                    </a:cubicBezTo>
                    <a:cubicBezTo>
                      <a:pt x="217" y="0"/>
                      <a:pt x="238" y="0"/>
                      <a:pt x="258" y="0"/>
                    </a:cubicBezTo>
                    <a:cubicBezTo>
                      <a:pt x="279" y="20"/>
                      <a:pt x="299" y="41"/>
                      <a:pt x="320" y="61"/>
                    </a:cubicBezTo>
                    <a:cubicBezTo>
                      <a:pt x="300" y="61"/>
                      <a:pt x="280" y="61"/>
                      <a:pt x="260" y="61"/>
                    </a:cubicBezTo>
                    <a:close/>
                    <a:moveTo>
                      <a:pt x="239" y="35"/>
                    </a:moveTo>
                    <a:cubicBezTo>
                      <a:pt x="225" y="19"/>
                      <a:pt x="225" y="19"/>
                      <a:pt x="225" y="19"/>
                    </a:cubicBezTo>
                    <a:cubicBezTo>
                      <a:pt x="221" y="14"/>
                      <a:pt x="221" y="14"/>
                      <a:pt x="221" y="14"/>
                    </a:cubicBezTo>
                    <a:cubicBezTo>
                      <a:pt x="218" y="9"/>
                      <a:pt x="218" y="9"/>
                      <a:pt x="218" y="9"/>
                    </a:cubicBezTo>
                    <a:cubicBezTo>
                      <a:pt x="210" y="12"/>
                      <a:pt x="200" y="16"/>
                      <a:pt x="187" y="20"/>
                    </a:cubicBezTo>
                    <a:cubicBezTo>
                      <a:pt x="171" y="25"/>
                      <a:pt x="155" y="30"/>
                      <a:pt x="139" y="35"/>
                    </a:cubicBezTo>
                    <a:cubicBezTo>
                      <a:pt x="172" y="35"/>
                      <a:pt x="206" y="35"/>
                      <a:pt x="239" y="3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2" name="Freeform 358"/>
              <p:cNvSpPr>
                <a:spLocks/>
              </p:cNvSpPr>
              <p:nvPr/>
            </p:nvSpPr>
            <p:spPr bwMode="auto">
              <a:xfrm>
                <a:off x="-16952913" y="3165476"/>
                <a:ext cx="990600" cy="233363"/>
              </a:xfrm>
              <a:custGeom>
                <a:avLst/>
                <a:gdLst>
                  <a:gd name="T0" fmla="*/ 234 w 264"/>
                  <a:gd name="T1" fmla="*/ 44 h 62"/>
                  <a:gd name="T2" fmla="*/ 189 w 264"/>
                  <a:gd name="T3" fmla="*/ 57 h 62"/>
                  <a:gd name="T4" fmla="*/ 93 w 264"/>
                  <a:gd name="T5" fmla="*/ 62 h 62"/>
                  <a:gd name="T6" fmla="*/ 0 w 264"/>
                  <a:gd name="T7" fmla="*/ 58 h 62"/>
                  <a:gd name="T8" fmla="*/ 9 w 264"/>
                  <a:gd name="T9" fmla="*/ 49 h 62"/>
                  <a:gd name="T10" fmla="*/ 56 w 264"/>
                  <a:gd name="T11" fmla="*/ 52 h 62"/>
                  <a:gd name="T12" fmla="*/ 105 w 264"/>
                  <a:gd name="T13" fmla="*/ 53 h 62"/>
                  <a:gd name="T14" fmla="*/ 156 w 264"/>
                  <a:gd name="T15" fmla="*/ 51 h 62"/>
                  <a:gd name="T16" fmla="*/ 177 w 264"/>
                  <a:gd name="T17" fmla="*/ 45 h 62"/>
                  <a:gd name="T18" fmla="*/ 168 w 264"/>
                  <a:gd name="T19" fmla="*/ 39 h 62"/>
                  <a:gd name="T20" fmla="*/ 112 w 264"/>
                  <a:gd name="T21" fmla="*/ 34 h 62"/>
                  <a:gd name="T22" fmla="*/ 53 w 264"/>
                  <a:gd name="T23" fmla="*/ 26 h 62"/>
                  <a:gd name="T24" fmla="*/ 43 w 264"/>
                  <a:gd name="T25" fmla="*/ 16 h 62"/>
                  <a:gd name="T26" fmla="*/ 84 w 264"/>
                  <a:gd name="T27" fmla="*/ 4 h 62"/>
                  <a:gd name="T28" fmla="*/ 170 w 264"/>
                  <a:gd name="T29" fmla="*/ 0 h 62"/>
                  <a:gd name="T30" fmla="*/ 264 w 264"/>
                  <a:gd name="T31" fmla="*/ 4 h 62"/>
                  <a:gd name="T32" fmla="*/ 240 w 264"/>
                  <a:gd name="T33" fmla="*/ 11 h 62"/>
                  <a:gd name="T34" fmla="*/ 161 w 264"/>
                  <a:gd name="T35" fmla="*/ 8 h 62"/>
                  <a:gd name="T36" fmla="*/ 118 w 264"/>
                  <a:gd name="T37" fmla="*/ 10 h 62"/>
                  <a:gd name="T38" fmla="*/ 99 w 264"/>
                  <a:gd name="T39" fmla="*/ 16 h 62"/>
                  <a:gd name="T40" fmla="*/ 101 w 264"/>
                  <a:gd name="T41" fmla="*/ 20 h 62"/>
                  <a:gd name="T42" fmla="*/ 117 w 264"/>
                  <a:gd name="T43" fmla="*/ 23 h 62"/>
                  <a:gd name="T44" fmla="*/ 160 w 264"/>
                  <a:gd name="T45" fmla="*/ 27 h 62"/>
                  <a:gd name="T46" fmla="*/ 211 w 264"/>
                  <a:gd name="T47" fmla="*/ 32 h 62"/>
                  <a:gd name="T48" fmla="*/ 232 w 264"/>
                  <a:gd name="T49" fmla="*/ 37 h 62"/>
                  <a:gd name="T50" fmla="*/ 234 w 264"/>
                  <a:gd name="T51" fmla="*/ 44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64" h="62">
                    <a:moveTo>
                      <a:pt x="234" y="44"/>
                    </a:moveTo>
                    <a:cubicBezTo>
                      <a:pt x="234" y="44"/>
                      <a:pt x="214" y="54"/>
                      <a:pt x="189" y="57"/>
                    </a:cubicBezTo>
                    <a:cubicBezTo>
                      <a:pt x="164" y="60"/>
                      <a:pt x="132" y="62"/>
                      <a:pt x="93" y="62"/>
                    </a:cubicBezTo>
                    <a:cubicBezTo>
                      <a:pt x="54" y="62"/>
                      <a:pt x="23" y="61"/>
                      <a:pt x="0" y="58"/>
                    </a:cubicBezTo>
                    <a:cubicBezTo>
                      <a:pt x="9" y="49"/>
                      <a:pt x="9" y="49"/>
                      <a:pt x="9" y="49"/>
                    </a:cubicBezTo>
                    <a:cubicBezTo>
                      <a:pt x="23" y="50"/>
                      <a:pt x="39" y="51"/>
                      <a:pt x="56" y="52"/>
                    </a:cubicBezTo>
                    <a:cubicBezTo>
                      <a:pt x="73" y="53"/>
                      <a:pt x="89" y="53"/>
                      <a:pt x="105" y="53"/>
                    </a:cubicBezTo>
                    <a:cubicBezTo>
                      <a:pt x="127" y="53"/>
                      <a:pt x="144" y="53"/>
                      <a:pt x="156" y="51"/>
                    </a:cubicBezTo>
                    <a:cubicBezTo>
                      <a:pt x="168" y="50"/>
                      <a:pt x="177" y="45"/>
                      <a:pt x="177" y="45"/>
                    </a:cubicBezTo>
                    <a:cubicBezTo>
                      <a:pt x="177" y="45"/>
                      <a:pt x="176" y="41"/>
                      <a:pt x="168" y="39"/>
                    </a:cubicBezTo>
                    <a:cubicBezTo>
                      <a:pt x="159" y="38"/>
                      <a:pt x="141" y="36"/>
                      <a:pt x="112" y="34"/>
                    </a:cubicBezTo>
                    <a:cubicBezTo>
                      <a:pt x="83" y="31"/>
                      <a:pt x="63" y="29"/>
                      <a:pt x="53" y="26"/>
                    </a:cubicBezTo>
                    <a:cubicBezTo>
                      <a:pt x="43" y="23"/>
                      <a:pt x="43" y="16"/>
                      <a:pt x="43" y="16"/>
                    </a:cubicBezTo>
                    <a:cubicBezTo>
                      <a:pt x="43" y="16"/>
                      <a:pt x="61" y="7"/>
                      <a:pt x="84" y="4"/>
                    </a:cubicBezTo>
                    <a:cubicBezTo>
                      <a:pt x="107" y="1"/>
                      <a:pt x="136" y="0"/>
                      <a:pt x="170" y="0"/>
                    </a:cubicBezTo>
                    <a:cubicBezTo>
                      <a:pt x="203" y="0"/>
                      <a:pt x="234" y="1"/>
                      <a:pt x="264" y="4"/>
                    </a:cubicBezTo>
                    <a:cubicBezTo>
                      <a:pt x="256" y="6"/>
                      <a:pt x="248" y="9"/>
                      <a:pt x="240" y="11"/>
                    </a:cubicBezTo>
                    <a:cubicBezTo>
                      <a:pt x="211" y="9"/>
                      <a:pt x="185" y="8"/>
                      <a:pt x="161" y="8"/>
                    </a:cubicBezTo>
                    <a:cubicBezTo>
                      <a:pt x="143" y="8"/>
                      <a:pt x="128" y="9"/>
                      <a:pt x="118" y="10"/>
                    </a:cubicBezTo>
                    <a:cubicBezTo>
                      <a:pt x="107" y="11"/>
                      <a:pt x="99" y="16"/>
                      <a:pt x="99" y="16"/>
                    </a:cubicBezTo>
                    <a:cubicBezTo>
                      <a:pt x="101" y="20"/>
                      <a:pt x="101" y="20"/>
                      <a:pt x="101" y="20"/>
                    </a:cubicBezTo>
                    <a:cubicBezTo>
                      <a:pt x="101" y="20"/>
                      <a:pt x="109" y="22"/>
                      <a:pt x="117" y="23"/>
                    </a:cubicBezTo>
                    <a:cubicBezTo>
                      <a:pt x="124" y="24"/>
                      <a:pt x="139" y="25"/>
                      <a:pt x="160" y="27"/>
                    </a:cubicBezTo>
                    <a:cubicBezTo>
                      <a:pt x="183" y="29"/>
                      <a:pt x="200" y="30"/>
                      <a:pt x="211" y="32"/>
                    </a:cubicBezTo>
                    <a:cubicBezTo>
                      <a:pt x="221" y="33"/>
                      <a:pt x="232" y="37"/>
                      <a:pt x="232" y="37"/>
                    </a:cubicBezTo>
                    <a:lnTo>
                      <a:pt x="234" y="44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3" name="Freeform 359"/>
              <p:cNvSpPr>
                <a:spLocks noEditPoints="1"/>
              </p:cNvSpPr>
              <p:nvPr/>
            </p:nvSpPr>
            <p:spPr bwMode="auto">
              <a:xfrm>
                <a:off x="-11450638" y="3165476"/>
                <a:ext cx="1150938" cy="230188"/>
              </a:xfrm>
              <a:custGeom>
                <a:avLst/>
                <a:gdLst>
                  <a:gd name="T0" fmla="*/ 301 w 307"/>
                  <a:gd name="T1" fmla="*/ 30 h 61"/>
                  <a:gd name="T2" fmla="*/ 239 w 307"/>
                  <a:gd name="T3" fmla="*/ 53 h 61"/>
                  <a:gd name="T4" fmla="*/ 97 w 307"/>
                  <a:gd name="T5" fmla="*/ 61 h 61"/>
                  <a:gd name="T6" fmla="*/ 0 w 307"/>
                  <a:gd name="T7" fmla="*/ 61 h 61"/>
                  <a:gd name="T8" fmla="*/ 42 w 307"/>
                  <a:gd name="T9" fmla="*/ 0 h 61"/>
                  <a:gd name="T10" fmla="*/ 148 w 307"/>
                  <a:gd name="T11" fmla="*/ 0 h 61"/>
                  <a:gd name="T12" fmla="*/ 270 w 307"/>
                  <a:gd name="T13" fmla="*/ 8 h 61"/>
                  <a:gd name="T14" fmla="*/ 301 w 307"/>
                  <a:gd name="T15" fmla="*/ 30 h 61"/>
                  <a:gd name="T16" fmla="*/ 242 w 307"/>
                  <a:gd name="T17" fmla="*/ 30 h 61"/>
                  <a:gd name="T18" fmla="*/ 141 w 307"/>
                  <a:gd name="T19" fmla="*/ 9 h 61"/>
                  <a:gd name="T20" fmla="*/ 92 w 307"/>
                  <a:gd name="T21" fmla="*/ 9 h 61"/>
                  <a:gd name="T22" fmla="*/ 62 w 307"/>
                  <a:gd name="T23" fmla="*/ 53 h 61"/>
                  <a:gd name="T24" fmla="*/ 103 w 307"/>
                  <a:gd name="T25" fmla="*/ 53 h 61"/>
                  <a:gd name="T26" fmla="*/ 242 w 307"/>
                  <a:gd name="T27" fmla="*/ 30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07" h="61">
                    <a:moveTo>
                      <a:pt x="301" y="30"/>
                    </a:moveTo>
                    <a:cubicBezTo>
                      <a:pt x="295" y="40"/>
                      <a:pt x="274" y="47"/>
                      <a:pt x="239" y="53"/>
                    </a:cubicBezTo>
                    <a:cubicBezTo>
                      <a:pt x="204" y="58"/>
                      <a:pt x="156" y="61"/>
                      <a:pt x="97" y="61"/>
                    </a:cubicBezTo>
                    <a:cubicBezTo>
                      <a:pt x="65" y="61"/>
                      <a:pt x="32" y="61"/>
                      <a:pt x="0" y="61"/>
                    </a:cubicBezTo>
                    <a:cubicBezTo>
                      <a:pt x="14" y="41"/>
                      <a:pt x="28" y="20"/>
                      <a:pt x="42" y="0"/>
                    </a:cubicBezTo>
                    <a:cubicBezTo>
                      <a:pt x="77" y="0"/>
                      <a:pt x="113" y="0"/>
                      <a:pt x="148" y="0"/>
                    </a:cubicBezTo>
                    <a:cubicBezTo>
                      <a:pt x="202" y="0"/>
                      <a:pt x="243" y="3"/>
                      <a:pt x="270" y="8"/>
                    </a:cubicBezTo>
                    <a:cubicBezTo>
                      <a:pt x="297" y="13"/>
                      <a:pt x="307" y="21"/>
                      <a:pt x="301" y="30"/>
                    </a:cubicBezTo>
                    <a:close/>
                    <a:moveTo>
                      <a:pt x="242" y="30"/>
                    </a:moveTo>
                    <a:cubicBezTo>
                      <a:pt x="251" y="16"/>
                      <a:pt x="218" y="9"/>
                      <a:pt x="141" y="9"/>
                    </a:cubicBezTo>
                    <a:cubicBezTo>
                      <a:pt x="125" y="9"/>
                      <a:pt x="108" y="9"/>
                      <a:pt x="92" y="9"/>
                    </a:cubicBezTo>
                    <a:cubicBezTo>
                      <a:pt x="82" y="23"/>
                      <a:pt x="72" y="38"/>
                      <a:pt x="62" y="53"/>
                    </a:cubicBezTo>
                    <a:cubicBezTo>
                      <a:pt x="76" y="53"/>
                      <a:pt x="89" y="53"/>
                      <a:pt x="103" y="53"/>
                    </a:cubicBezTo>
                    <a:cubicBezTo>
                      <a:pt x="186" y="53"/>
                      <a:pt x="232" y="45"/>
                      <a:pt x="242" y="3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4" name="Freeform 360"/>
              <p:cNvSpPr>
                <a:spLocks/>
              </p:cNvSpPr>
              <p:nvPr/>
            </p:nvSpPr>
            <p:spPr bwMode="auto">
              <a:xfrm>
                <a:off x="-5607050" y="3165476"/>
                <a:ext cx="828675" cy="230188"/>
              </a:xfrm>
              <a:custGeom>
                <a:avLst/>
                <a:gdLst>
                  <a:gd name="T0" fmla="*/ 56 w 221"/>
                  <a:gd name="T1" fmla="*/ 61 h 61"/>
                  <a:gd name="T2" fmla="*/ 0 w 221"/>
                  <a:gd name="T3" fmla="*/ 61 h 61"/>
                  <a:gd name="T4" fmla="*/ 28 w 221"/>
                  <a:gd name="T5" fmla="*/ 0 h 61"/>
                  <a:gd name="T6" fmla="*/ 221 w 221"/>
                  <a:gd name="T7" fmla="*/ 0 h 61"/>
                  <a:gd name="T8" fmla="*/ 217 w 221"/>
                  <a:gd name="T9" fmla="*/ 9 h 61"/>
                  <a:gd name="T10" fmla="*/ 79 w 221"/>
                  <a:gd name="T11" fmla="*/ 9 h 61"/>
                  <a:gd name="T12" fmla="*/ 71 w 221"/>
                  <a:gd name="T13" fmla="*/ 27 h 61"/>
                  <a:gd name="T14" fmla="*/ 200 w 221"/>
                  <a:gd name="T15" fmla="*/ 27 h 61"/>
                  <a:gd name="T16" fmla="*/ 197 w 221"/>
                  <a:gd name="T17" fmla="*/ 36 h 61"/>
                  <a:gd name="T18" fmla="*/ 67 w 221"/>
                  <a:gd name="T19" fmla="*/ 36 h 61"/>
                  <a:gd name="T20" fmla="*/ 56 w 221"/>
                  <a:gd name="T21" fmla="*/ 61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21" h="61">
                    <a:moveTo>
                      <a:pt x="56" y="61"/>
                    </a:moveTo>
                    <a:cubicBezTo>
                      <a:pt x="37" y="61"/>
                      <a:pt x="18" y="61"/>
                      <a:pt x="0" y="61"/>
                    </a:cubicBezTo>
                    <a:cubicBezTo>
                      <a:pt x="9" y="41"/>
                      <a:pt x="18" y="21"/>
                      <a:pt x="28" y="0"/>
                    </a:cubicBezTo>
                    <a:cubicBezTo>
                      <a:pt x="92" y="0"/>
                      <a:pt x="156" y="0"/>
                      <a:pt x="221" y="0"/>
                    </a:cubicBezTo>
                    <a:cubicBezTo>
                      <a:pt x="217" y="9"/>
                      <a:pt x="217" y="9"/>
                      <a:pt x="217" y="9"/>
                    </a:cubicBezTo>
                    <a:cubicBezTo>
                      <a:pt x="171" y="9"/>
                      <a:pt x="125" y="9"/>
                      <a:pt x="79" y="9"/>
                    </a:cubicBezTo>
                    <a:cubicBezTo>
                      <a:pt x="77" y="15"/>
                      <a:pt x="74" y="21"/>
                      <a:pt x="71" y="27"/>
                    </a:cubicBezTo>
                    <a:cubicBezTo>
                      <a:pt x="114" y="27"/>
                      <a:pt x="157" y="27"/>
                      <a:pt x="200" y="27"/>
                    </a:cubicBezTo>
                    <a:cubicBezTo>
                      <a:pt x="197" y="36"/>
                      <a:pt x="197" y="36"/>
                      <a:pt x="197" y="36"/>
                    </a:cubicBezTo>
                    <a:cubicBezTo>
                      <a:pt x="153" y="36"/>
                      <a:pt x="110" y="36"/>
                      <a:pt x="67" y="36"/>
                    </a:cubicBezTo>
                    <a:cubicBezTo>
                      <a:pt x="63" y="44"/>
                      <a:pt x="59" y="53"/>
                      <a:pt x="56" y="6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5" name="Freeform 361"/>
              <p:cNvSpPr>
                <a:spLocks/>
              </p:cNvSpPr>
              <p:nvPr/>
            </p:nvSpPr>
            <p:spPr bwMode="auto">
              <a:xfrm>
                <a:off x="-233363" y="3165476"/>
                <a:ext cx="1084263" cy="233363"/>
              </a:xfrm>
              <a:custGeom>
                <a:avLst/>
                <a:gdLst>
                  <a:gd name="T0" fmla="*/ 160 w 289"/>
                  <a:gd name="T1" fmla="*/ 28 h 62"/>
                  <a:gd name="T2" fmla="*/ 287 w 289"/>
                  <a:gd name="T3" fmla="*/ 28 h 62"/>
                  <a:gd name="T4" fmla="*/ 281 w 289"/>
                  <a:gd name="T5" fmla="*/ 58 h 62"/>
                  <a:gd name="T6" fmla="*/ 220 w 289"/>
                  <a:gd name="T7" fmla="*/ 61 h 62"/>
                  <a:gd name="T8" fmla="*/ 158 w 289"/>
                  <a:gd name="T9" fmla="*/ 62 h 62"/>
                  <a:gd name="T10" fmla="*/ 39 w 289"/>
                  <a:gd name="T11" fmla="*/ 54 h 62"/>
                  <a:gd name="T12" fmla="*/ 2 w 289"/>
                  <a:gd name="T13" fmla="*/ 31 h 62"/>
                  <a:gd name="T14" fmla="*/ 55 w 289"/>
                  <a:gd name="T15" fmla="*/ 8 h 62"/>
                  <a:gd name="T16" fmla="*/ 188 w 289"/>
                  <a:gd name="T17" fmla="*/ 0 h 62"/>
                  <a:gd name="T18" fmla="*/ 289 w 289"/>
                  <a:gd name="T19" fmla="*/ 3 h 62"/>
                  <a:gd name="T20" fmla="*/ 268 w 289"/>
                  <a:gd name="T21" fmla="*/ 11 h 62"/>
                  <a:gd name="T22" fmla="*/ 185 w 289"/>
                  <a:gd name="T23" fmla="*/ 8 h 62"/>
                  <a:gd name="T24" fmla="*/ 97 w 289"/>
                  <a:gd name="T25" fmla="*/ 14 h 62"/>
                  <a:gd name="T26" fmla="*/ 61 w 289"/>
                  <a:gd name="T27" fmla="*/ 31 h 62"/>
                  <a:gd name="T28" fmla="*/ 86 w 289"/>
                  <a:gd name="T29" fmla="*/ 47 h 62"/>
                  <a:gd name="T30" fmla="*/ 168 w 289"/>
                  <a:gd name="T31" fmla="*/ 53 h 62"/>
                  <a:gd name="T32" fmla="*/ 226 w 289"/>
                  <a:gd name="T33" fmla="*/ 52 h 62"/>
                  <a:gd name="T34" fmla="*/ 230 w 289"/>
                  <a:gd name="T35" fmla="*/ 36 h 62"/>
                  <a:gd name="T36" fmla="*/ 159 w 289"/>
                  <a:gd name="T37" fmla="*/ 36 h 62"/>
                  <a:gd name="T38" fmla="*/ 160 w 289"/>
                  <a:gd name="T39" fmla="*/ 28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89" h="62">
                    <a:moveTo>
                      <a:pt x="160" y="28"/>
                    </a:moveTo>
                    <a:cubicBezTo>
                      <a:pt x="203" y="28"/>
                      <a:pt x="245" y="28"/>
                      <a:pt x="287" y="28"/>
                    </a:cubicBezTo>
                    <a:cubicBezTo>
                      <a:pt x="285" y="38"/>
                      <a:pt x="283" y="48"/>
                      <a:pt x="281" y="58"/>
                    </a:cubicBezTo>
                    <a:cubicBezTo>
                      <a:pt x="259" y="60"/>
                      <a:pt x="239" y="60"/>
                      <a:pt x="220" y="61"/>
                    </a:cubicBezTo>
                    <a:cubicBezTo>
                      <a:pt x="201" y="61"/>
                      <a:pt x="180" y="62"/>
                      <a:pt x="158" y="62"/>
                    </a:cubicBezTo>
                    <a:cubicBezTo>
                      <a:pt x="106" y="62"/>
                      <a:pt x="66" y="59"/>
                      <a:pt x="39" y="54"/>
                    </a:cubicBezTo>
                    <a:cubicBezTo>
                      <a:pt x="12" y="48"/>
                      <a:pt x="0" y="40"/>
                      <a:pt x="2" y="31"/>
                    </a:cubicBezTo>
                    <a:cubicBezTo>
                      <a:pt x="5" y="21"/>
                      <a:pt x="22" y="13"/>
                      <a:pt x="55" y="8"/>
                    </a:cubicBezTo>
                    <a:cubicBezTo>
                      <a:pt x="88" y="2"/>
                      <a:pt x="133" y="0"/>
                      <a:pt x="188" y="0"/>
                    </a:cubicBezTo>
                    <a:cubicBezTo>
                      <a:pt x="224" y="0"/>
                      <a:pt x="258" y="1"/>
                      <a:pt x="289" y="3"/>
                    </a:cubicBezTo>
                    <a:cubicBezTo>
                      <a:pt x="282" y="6"/>
                      <a:pt x="275" y="9"/>
                      <a:pt x="268" y="11"/>
                    </a:cubicBezTo>
                    <a:cubicBezTo>
                      <a:pt x="240" y="9"/>
                      <a:pt x="213" y="8"/>
                      <a:pt x="185" y="8"/>
                    </a:cubicBezTo>
                    <a:cubicBezTo>
                      <a:pt x="148" y="8"/>
                      <a:pt x="119" y="10"/>
                      <a:pt x="97" y="14"/>
                    </a:cubicBezTo>
                    <a:cubicBezTo>
                      <a:pt x="75" y="18"/>
                      <a:pt x="63" y="24"/>
                      <a:pt x="61" y="31"/>
                    </a:cubicBezTo>
                    <a:cubicBezTo>
                      <a:pt x="59" y="38"/>
                      <a:pt x="67" y="44"/>
                      <a:pt x="86" y="47"/>
                    </a:cubicBezTo>
                    <a:cubicBezTo>
                      <a:pt x="104" y="51"/>
                      <a:pt x="131" y="53"/>
                      <a:pt x="168" y="53"/>
                    </a:cubicBezTo>
                    <a:cubicBezTo>
                      <a:pt x="186" y="53"/>
                      <a:pt x="206" y="53"/>
                      <a:pt x="226" y="52"/>
                    </a:cubicBezTo>
                    <a:cubicBezTo>
                      <a:pt x="230" y="36"/>
                      <a:pt x="230" y="36"/>
                      <a:pt x="230" y="36"/>
                    </a:cubicBezTo>
                    <a:cubicBezTo>
                      <a:pt x="206" y="36"/>
                      <a:pt x="182" y="36"/>
                      <a:pt x="159" y="36"/>
                    </a:cubicBezTo>
                    <a:lnTo>
                      <a:pt x="160" y="2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6" name="Freeform 362"/>
              <p:cNvSpPr>
                <a:spLocks/>
              </p:cNvSpPr>
              <p:nvPr/>
            </p:nvSpPr>
            <p:spPr bwMode="auto">
              <a:xfrm>
                <a:off x="5318125" y="3165476"/>
                <a:ext cx="1023938" cy="230188"/>
              </a:xfrm>
              <a:custGeom>
                <a:avLst/>
                <a:gdLst>
                  <a:gd name="T0" fmla="*/ 273 w 273"/>
                  <a:gd name="T1" fmla="*/ 61 h 61"/>
                  <a:gd name="T2" fmla="*/ 216 w 273"/>
                  <a:gd name="T3" fmla="*/ 61 h 61"/>
                  <a:gd name="T4" fmla="*/ 216 w 273"/>
                  <a:gd name="T5" fmla="*/ 34 h 61"/>
                  <a:gd name="T6" fmla="*/ 57 w 273"/>
                  <a:gd name="T7" fmla="*/ 34 h 61"/>
                  <a:gd name="T8" fmla="*/ 57 w 273"/>
                  <a:gd name="T9" fmla="*/ 61 h 61"/>
                  <a:gd name="T10" fmla="*/ 0 w 273"/>
                  <a:gd name="T11" fmla="*/ 61 h 61"/>
                  <a:gd name="T12" fmla="*/ 2 w 273"/>
                  <a:gd name="T13" fmla="*/ 0 h 61"/>
                  <a:gd name="T14" fmla="*/ 58 w 273"/>
                  <a:gd name="T15" fmla="*/ 0 h 61"/>
                  <a:gd name="T16" fmla="*/ 57 w 273"/>
                  <a:gd name="T17" fmla="*/ 25 h 61"/>
                  <a:gd name="T18" fmla="*/ 216 w 273"/>
                  <a:gd name="T19" fmla="*/ 25 h 61"/>
                  <a:gd name="T20" fmla="*/ 216 w 273"/>
                  <a:gd name="T21" fmla="*/ 0 h 61"/>
                  <a:gd name="T22" fmla="*/ 272 w 273"/>
                  <a:gd name="T23" fmla="*/ 0 h 61"/>
                  <a:gd name="T24" fmla="*/ 273 w 273"/>
                  <a:gd name="T25" fmla="*/ 61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73" h="61">
                    <a:moveTo>
                      <a:pt x="273" y="61"/>
                    </a:moveTo>
                    <a:cubicBezTo>
                      <a:pt x="254" y="61"/>
                      <a:pt x="235" y="61"/>
                      <a:pt x="216" y="61"/>
                    </a:cubicBezTo>
                    <a:cubicBezTo>
                      <a:pt x="216" y="52"/>
                      <a:pt x="216" y="43"/>
                      <a:pt x="216" y="34"/>
                    </a:cubicBezTo>
                    <a:cubicBezTo>
                      <a:pt x="163" y="34"/>
                      <a:pt x="110" y="34"/>
                      <a:pt x="57" y="34"/>
                    </a:cubicBezTo>
                    <a:cubicBezTo>
                      <a:pt x="57" y="43"/>
                      <a:pt x="57" y="52"/>
                      <a:pt x="57" y="61"/>
                    </a:cubicBezTo>
                    <a:cubicBezTo>
                      <a:pt x="38" y="61"/>
                      <a:pt x="19" y="61"/>
                      <a:pt x="0" y="61"/>
                    </a:cubicBezTo>
                    <a:cubicBezTo>
                      <a:pt x="1" y="41"/>
                      <a:pt x="2" y="21"/>
                      <a:pt x="2" y="0"/>
                    </a:cubicBezTo>
                    <a:cubicBezTo>
                      <a:pt x="21" y="0"/>
                      <a:pt x="39" y="0"/>
                      <a:pt x="58" y="0"/>
                    </a:cubicBezTo>
                    <a:cubicBezTo>
                      <a:pt x="58" y="9"/>
                      <a:pt x="58" y="17"/>
                      <a:pt x="57" y="25"/>
                    </a:cubicBezTo>
                    <a:cubicBezTo>
                      <a:pt x="110" y="25"/>
                      <a:pt x="163" y="25"/>
                      <a:pt x="216" y="25"/>
                    </a:cubicBezTo>
                    <a:cubicBezTo>
                      <a:pt x="216" y="17"/>
                      <a:pt x="216" y="9"/>
                      <a:pt x="216" y="0"/>
                    </a:cubicBezTo>
                    <a:cubicBezTo>
                      <a:pt x="235" y="0"/>
                      <a:pt x="253" y="0"/>
                      <a:pt x="272" y="0"/>
                    </a:cubicBezTo>
                    <a:cubicBezTo>
                      <a:pt x="272" y="21"/>
                      <a:pt x="273" y="41"/>
                      <a:pt x="273" y="6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7" name="Freeform 363"/>
              <p:cNvSpPr>
                <a:spLocks/>
              </p:cNvSpPr>
              <p:nvPr/>
            </p:nvSpPr>
            <p:spPr bwMode="auto">
              <a:xfrm>
                <a:off x="11128375" y="3165476"/>
                <a:ext cx="512763" cy="293688"/>
              </a:xfrm>
              <a:custGeom>
                <a:avLst/>
                <a:gdLst>
                  <a:gd name="T0" fmla="*/ 40 w 137"/>
                  <a:gd name="T1" fmla="*/ 78 h 78"/>
                  <a:gd name="T2" fmla="*/ 1 w 137"/>
                  <a:gd name="T3" fmla="*/ 77 h 78"/>
                  <a:gd name="T4" fmla="*/ 0 w 137"/>
                  <a:gd name="T5" fmla="*/ 68 h 78"/>
                  <a:gd name="T6" fmla="*/ 34 w 137"/>
                  <a:gd name="T7" fmla="*/ 69 h 78"/>
                  <a:gd name="T8" fmla="*/ 79 w 137"/>
                  <a:gd name="T9" fmla="*/ 59 h 78"/>
                  <a:gd name="T10" fmla="*/ 66 w 137"/>
                  <a:gd name="T11" fmla="*/ 0 h 78"/>
                  <a:gd name="T12" fmla="*/ 123 w 137"/>
                  <a:gd name="T13" fmla="*/ 0 h 78"/>
                  <a:gd name="T14" fmla="*/ 135 w 137"/>
                  <a:gd name="T15" fmla="*/ 59 h 78"/>
                  <a:gd name="T16" fmla="*/ 113 w 137"/>
                  <a:gd name="T17" fmla="*/ 73 h 78"/>
                  <a:gd name="T18" fmla="*/ 40 w 137"/>
                  <a:gd name="T19" fmla="*/ 78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37" h="78">
                    <a:moveTo>
                      <a:pt x="40" y="78"/>
                    </a:moveTo>
                    <a:cubicBezTo>
                      <a:pt x="25" y="78"/>
                      <a:pt x="12" y="78"/>
                      <a:pt x="1" y="77"/>
                    </a:cubicBezTo>
                    <a:cubicBezTo>
                      <a:pt x="0" y="68"/>
                      <a:pt x="0" y="68"/>
                      <a:pt x="0" y="68"/>
                    </a:cubicBezTo>
                    <a:cubicBezTo>
                      <a:pt x="13" y="69"/>
                      <a:pt x="25" y="69"/>
                      <a:pt x="34" y="69"/>
                    </a:cubicBezTo>
                    <a:cubicBezTo>
                      <a:pt x="65" y="69"/>
                      <a:pt x="80" y="66"/>
                      <a:pt x="79" y="59"/>
                    </a:cubicBezTo>
                    <a:cubicBezTo>
                      <a:pt x="75" y="39"/>
                      <a:pt x="70" y="20"/>
                      <a:pt x="66" y="0"/>
                    </a:cubicBezTo>
                    <a:cubicBezTo>
                      <a:pt x="85" y="0"/>
                      <a:pt x="104" y="0"/>
                      <a:pt x="123" y="0"/>
                    </a:cubicBezTo>
                    <a:cubicBezTo>
                      <a:pt x="127" y="20"/>
                      <a:pt x="131" y="39"/>
                      <a:pt x="135" y="59"/>
                    </a:cubicBezTo>
                    <a:cubicBezTo>
                      <a:pt x="137" y="65"/>
                      <a:pt x="129" y="70"/>
                      <a:pt x="113" y="73"/>
                    </a:cubicBezTo>
                    <a:cubicBezTo>
                      <a:pt x="97" y="76"/>
                      <a:pt x="73" y="78"/>
                      <a:pt x="40" y="78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8" name="Freeform 364"/>
              <p:cNvSpPr>
                <a:spLocks/>
              </p:cNvSpPr>
              <p:nvPr/>
            </p:nvSpPr>
            <p:spPr bwMode="auto">
              <a:xfrm>
                <a:off x="16598900" y="3165476"/>
                <a:ext cx="1084263" cy="230188"/>
              </a:xfrm>
              <a:custGeom>
                <a:avLst/>
                <a:gdLst>
                  <a:gd name="T0" fmla="*/ 289 w 289"/>
                  <a:gd name="T1" fmla="*/ 61 h 61"/>
                  <a:gd name="T2" fmla="*/ 224 w 289"/>
                  <a:gd name="T3" fmla="*/ 61 h 61"/>
                  <a:gd name="T4" fmla="*/ 103 w 289"/>
                  <a:gd name="T5" fmla="*/ 33 h 61"/>
                  <a:gd name="T6" fmla="*/ 72 w 289"/>
                  <a:gd name="T7" fmla="*/ 38 h 61"/>
                  <a:gd name="T8" fmla="*/ 82 w 289"/>
                  <a:gd name="T9" fmla="*/ 61 h 61"/>
                  <a:gd name="T10" fmla="*/ 26 w 289"/>
                  <a:gd name="T11" fmla="*/ 61 h 61"/>
                  <a:gd name="T12" fmla="*/ 0 w 289"/>
                  <a:gd name="T13" fmla="*/ 0 h 61"/>
                  <a:gd name="T14" fmla="*/ 56 w 289"/>
                  <a:gd name="T15" fmla="*/ 0 h 61"/>
                  <a:gd name="T16" fmla="*/ 68 w 289"/>
                  <a:gd name="T17" fmla="*/ 29 h 61"/>
                  <a:gd name="T18" fmla="*/ 110 w 289"/>
                  <a:gd name="T19" fmla="*/ 20 h 61"/>
                  <a:gd name="T20" fmla="*/ 194 w 289"/>
                  <a:gd name="T21" fmla="*/ 0 h 61"/>
                  <a:gd name="T22" fmla="*/ 258 w 289"/>
                  <a:gd name="T23" fmla="*/ 0 h 61"/>
                  <a:gd name="T24" fmla="*/ 141 w 289"/>
                  <a:gd name="T25" fmla="*/ 27 h 61"/>
                  <a:gd name="T26" fmla="*/ 289 w 289"/>
                  <a:gd name="T27" fmla="*/ 61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89" h="61">
                    <a:moveTo>
                      <a:pt x="289" y="61"/>
                    </a:moveTo>
                    <a:cubicBezTo>
                      <a:pt x="267" y="61"/>
                      <a:pt x="246" y="61"/>
                      <a:pt x="224" y="61"/>
                    </a:cubicBezTo>
                    <a:cubicBezTo>
                      <a:pt x="184" y="52"/>
                      <a:pt x="144" y="43"/>
                      <a:pt x="103" y="33"/>
                    </a:cubicBezTo>
                    <a:cubicBezTo>
                      <a:pt x="93" y="35"/>
                      <a:pt x="83" y="36"/>
                      <a:pt x="72" y="38"/>
                    </a:cubicBezTo>
                    <a:cubicBezTo>
                      <a:pt x="75" y="46"/>
                      <a:pt x="79" y="53"/>
                      <a:pt x="82" y="61"/>
                    </a:cubicBezTo>
                    <a:cubicBezTo>
                      <a:pt x="63" y="61"/>
                      <a:pt x="44" y="61"/>
                      <a:pt x="26" y="61"/>
                    </a:cubicBezTo>
                    <a:cubicBezTo>
                      <a:pt x="17" y="41"/>
                      <a:pt x="9" y="21"/>
                      <a:pt x="0" y="0"/>
                    </a:cubicBezTo>
                    <a:cubicBezTo>
                      <a:pt x="19" y="0"/>
                      <a:pt x="38" y="0"/>
                      <a:pt x="56" y="0"/>
                    </a:cubicBezTo>
                    <a:cubicBezTo>
                      <a:pt x="60" y="10"/>
                      <a:pt x="64" y="20"/>
                      <a:pt x="68" y="29"/>
                    </a:cubicBezTo>
                    <a:cubicBezTo>
                      <a:pt x="82" y="26"/>
                      <a:pt x="96" y="23"/>
                      <a:pt x="110" y="20"/>
                    </a:cubicBezTo>
                    <a:cubicBezTo>
                      <a:pt x="138" y="13"/>
                      <a:pt x="166" y="7"/>
                      <a:pt x="194" y="0"/>
                    </a:cubicBezTo>
                    <a:cubicBezTo>
                      <a:pt x="216" y="0"/>
                      <a:pt x="237" y="0"/>
                      <a:pt x="258" y="0"/>
                    </a:cubicBezTo>
                    <a:cubicBezTo>
                      <a:pt x="204" y="13"/>
                      <a:pt x="165" y="22"/>
                      <a:pt x="141" y="27"/>
                    </a:cubicBezTo>
                    <a:cubicBezTo>
                      <a:pt x="190" y="38"/>
                      <a:pt x="240" y="49"/>
                      <a:pt x="289" y="6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9" name="Freeform 365"/>
              <p:cNvSpPr>
                <a:spLocks/>
              </p:cNvSpPr>
              <p:nvPr/>
            </p:nvSpPr>
            <p:spPr bwMode="auto">
              <a:xfrm>
                <a:off x="-20694650" y="4135438"/>
                <a:ext cx="1181100" cy="244475"/>
              </a:xfrm>
              <a:custGeom>
                <a:avLst/>
                <a:gdLst>
                  <a:gd name="T0" fmla="*/ 256 w 315"/>
                  <a:gd name="T1" fmla="*/ 65 h 65"/>
                  <a:gd name="T2" fmla="*/ 0 w 315"/>
                  <a:gd name="T3" fmla="*/ 65 h 65"/>
                  <a:gd name="T4" fmla="*/ 7 w 315"/>
                  <a:gd name="T5" fmla="*/ 57 h 65"/>
                  <a:gd name="T6" fmla="*/ 236 w 315"/>
                  <a:gd name="T7" fmla="*/ 9 h 65"/>
                  <a:gd name="T8" fmla="*/ 62 w 315"/>
                  <a:gd name="T9" fmla="*/ 9 h 65"/>
                  <a:gd name="T10" fmla="*/ 71 w 315"/>
                  <a:gd name="T11" fmla="*/ 0 h 65"/>
                  <a:gd name="T12" fmla="*/ 315 w 315"/>
                  <a:gd name="T13" fmla="*/ 0 h 65"/>
                  <a:gd name="T14" fmla="*/ 308 w 315"/>
                  <a:gd name="T15" fmla="*/ 7 h 65"/>
                  <a:gd name="T16" fmla="*/ 79 w 315"/>
                  <a:gd name="T17" fmla="*/ 55 h 65"/>
                  <a:gd name="T18" fmla="*/ 266 w 315"/>
                  <a:gd name="T19" fmla="*/ 55 h 65"/>
                  <a:gd name="T20" fmla="*/ 256 w 315"/>
                  <a:gd name="T21" fmla="*/ 6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15" h="65">
                    <a:moveTo>
                      <a:pt x="256" y="65"/>
                    </a:moveTo>
                    <a:cubicBezTo>
                      <a:pt x="171" y="65"/>
                      <a:pt x="85" y="65"/>
                      <a:pt x="0" y="65"/>
                    </a:cubicBezTo>
                    <a:cubicBezTo>
                      <a:pt x="7" y="57"/>
                      <a:pt x="7" y="57"/>
                      <a:pt x="7" y="57"/>
                    </a:cubicBezTo>
                    <a:cubicBezTo>
                      <a:pt x="84" y="41"/>
                      <a:pt x="160" y="25"/>
                      <a:pt x="236" y="9"/>
                    </a:cubicBezTo>
                    <a:cubicBezTo>
                      <a:pt x="178" y="9"/>
                      <a:pt x="120" y="9"/>
                      <a:pt x="62" y="9"/>
                    </a:cubicBezTo>
                    <a:cubicBezTo>
                      <a:pt x="71" y="0"/>
                      <a:pt x="71" y="0"/>
                      <a:pt x="71" y="0"/>
                    </a:cubicBezTo>
                    <a:cubicBezTo>
                      <a:pt x="152" y="0"/>
                      <a:pt x="234" y="0"/>
                      <a:pt x="315" y="0"/>
                    </a:cubicBezTo>
                    <a:cubicBezTo>
                      <a:pt x="308" y="7"/>
                      <a:pt x="308" y="7"/>
                      <a:pt x="308" y="7"/>
                    </a:cubicBezTo>
                    <a:cubicBezTo>
                      <a:pt x="232" y="23"/>
                      <a:pt x="156" y="40"/>
                      <a:pt x="79" y="55"/>
                    </a:cubicBezTo>
                    <a:cubicBezTo>
                      <a:pt x="141" y="55"/>
                      <a:pt x="203" y="55"/>
                      <a:pt x="266" y="55"/>
                    </a:cubicBezTo>
                    <a:lnTo>
                      <a:pt x="256" y="65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0" name="Freeform 366"/>
              <p:cNvSpPr>
                <a:spLocks/>
              </p:cNvSpPr>
              <p:nvPr/>
            </p:nvSpPr>
            <p:spPr bwMode="auto">
              <a:xfrm>
                <a:off x="-35247263" y="4481513"/>
                <a:ext cx="569913" cy="112713"/>
              </a:xfrm>
              <a:custGeom>
                <a:avLst/>
                <a:gdLst>
                  <a:gd name="T0" fmla="*/ 126 w 152"/>
                  <a:gd name="T1" fmla="*/ 21 h 30"/>
                  <a:gd name="T2" fmla="*/ 99 w 152"/>
                  <a:gd name="T3" fmla="*/ 28 h 30"/>
                  <a:gd name="T4" fmla="*/ 47 w 152"/>
                  <a:gd name="T5" fmla="*/ 30 h 30"/>
                  <a:gd name="T6" fmla="*/ 0 w 152"/>
                  <a:gd name="T7" fmla="*/ 28 h 30"/>
                  <a:gd name="T8" fmla="*/ 8 w 152"/>
                  <a:gd name="T9" fmla="*/ 23 h 30"/>
                  <a:gd name="T10" fmla="*/ 56 w 152"/>
                  <a:gd name="T11" fmla="*/ 25 h 30"/>
                  <a:gd name="T12" fmla="*/ 92 w 152"/>
                  <a:gd name="T13" fmla="*/ 22 h 30"/>
                  <a:gd name="T14" fmla="*/ 91 w 152"/>
                  <a:gd name="T15" fmla="*/ 20 h 30"/>
                  <a:gd name="T16" fmla="*/ 83 w 152"/>
                  <a:gd name="T17" fmla="*/ 18 h 30"/>
                  <a:gd name="T18" fmla="*/ 64 w 152"/>
                  <a:gd name="T19" fmla="*/ 17 h 30"/>
                  <a:gd name="T20" fmla="*/ 33 w 152"/>
                  <a:gd name="T21" fmla="*/ 13 h 30"/>
                  <a:gd name="T22" fmla="*/ 31 w 152"/>
                  <a:gd name="T23" fmla="*/ 8 h 30"/>
                  <a:gd name="T24" fmla="*/ 56 w 152"/>
                  <a:gd name="T25" fmla="*/ 2 h 30"/>
                  <a:gd name="T26" fmla="*/ 103 w 152"/>
                  <a:gd name="T27" fmla="*/ 0 h 30"/>
                  <a:gd name="T28" fmla="*/ 152 w 152"/>
                  <a:gd name="T29" fmla="*/ 2 h 30"/>
                  <a:gd name="T30" fmla="*/ 135 w 152"/>
                  <a:gd name="T31" fmla="*/ 7 h 30"/>
                  <a:gd name="T32" fmla="*/ 95 w 152"/>
                  <a:gd name="T33" fmla="*/ 5 h 30"/>
                  <a:gd name="T34" fmla="*/ 64 w 152"/>
                  <a:gd name="T35" fmla="*/ 7 h 30"/>
                  <a:gd name="T36" fmla="*/ 68 w 152"/>
                  <a:gd name="T37" fmla="*/ 10 h 30"/>
                  <a:gd name="T38" fmla="*/ 94 w 152"/>
                  <a:gd name="T39" fmla="*/ 12 h 30"/>
                  <a:gd name="T40" fmla="*/ 118 w 152"/>
                  <a:gd name="T41" fmla="*/ 15 h 30"/>
                  <a:gd name="T42" fmla="*/ 127 w 152"/>
                  <a:gd name="T43" fmla="*/ 17 h 30"/>
                  <a:gd name="T44" fmla="*/ 126 w 152"/>
                  <a:gd name="T45" fmla="*/ 21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52" h="30">
                    <a:moveTo>
                      <a:pt x="126" y="21"/>
                    </a:moveTo>
                    <a:cubicBezTo>
                      <a:pt x="126" y="21"/>
                      <a:pt x="112" y="26"/>
                      <a:pt x="99" y="28"/>
                    </a:cubicBezTo>
                    <a:cubicBezTo>
                      <a:pt x="85" y="29"/>
                      <a:pt x="68" y="30"/>
                      <a:pt x="47" y="30"/>
                    </a:cubicBezTo>
                    <a:cubicBezTo>
                      <a:pt x="26" y="30"/>
                      <a:pt x="10" y="29"/>
                      <a:pt x="0" y="28"/>
                    </a:cubicBezTo>
                    <a:cubicBezTo>
                      <a:pt x="8" y="23"/>
                      <a:pt x="8" y="23"/>
                      <a:pt x="8" y="23"/>
                    </a:cubicBezTo>
                    <a:cubicBezTo>
                      <a:pt x="24" y="24"/>
                      <a:pt x="40" y="25"/>
                      <a:pt x="56" y="25"/>
                    </a:cubicBezTo>
                    <a:cubicBezTo>
                      <a:pt x="76" y="25"/>
                      <a:pt x="92" y="22"/>
                      <a:pt x="92" y="22"/>
                    </a:cubicBezTo>
                    <a:cubicBezTo>
                      <a:pt x="91" y="20"/>
                      <a:pt x="91" y="20"/>
                      <a:pt x="91" y="20"/>
                    </a:cubicBezTo>
                    <a:cubicBezTo>
                      <a:pt x="83" y="18"/>
                      <a:pt x="83" y="18"/>
                      <a:pt x="83" y="18"/>
                    </a:cubicBezTo>
                    <a:cubicBezTo>
                      <a:pt x="83" y="18"/>
                      <a:pt x="72" y="17"/>
                      <a:pt x="64" y="17"/>
                    </a:cubicBezTo>
                    <a:cubicBezTo>
                      <a:pt x="47" y="15"/>
                      <a:pt x="33" y="13"/>
                      <a:pt x="33" y="13"/>
                    </a:cubicBezTo>
                    <a:cubicBezTo>
                      <a:pt x="31" y="8"/>
                      <a:pt x="31" y="8"/>
                      <a:pt x="31" y="8"/>
                    </a:cubicBezTo>
                    <a:cubicBezTo>
                      <a:pt x="31" y="8"/>
                      <a:pt x="43" y="3"/>
                      <a:pt x="56" y="2"/>
                    </a:cubicBezTo>
                    <a:cubicBezTo>
                      <a:pt x="69" y="1"/>
                      <a:pt x="85" y="0"/>
                      <a:pt x="103" y="0"/>
                    </a:cubicBezTo>
                    <a:cubicBezTo>
                      <a:pt x="122" y="0"/>
                      <a:pt x="138" y="1"/>
                      <a:pt x="152" y="2"/>
                    </a:cubicBezTo>
                    <a:cubicBezTo>
                      <a:pt x="146" y="3"/>
                      <a:pt x="135" y="7"/>
                      <a:pt x="135" y="7"/>
                    </a:cubicBezTo>
                    <a:cubicBezTo>
                      <a:pt x="120" y="5"/>
                      <a:pt x="106" y="5"/>
                      <a:pt x="95" y="5"/>
                    </a:cubicBezTo>
                    <a:cubicBezTo>
                      <a:pt x="77" y="5"/>
                      <a:pt x="64" y="7"/>
                      <a:pt x="64" y="7"/>
                    </a:cubicBezTo>
                    <a:cubicBezTo>
                      <a:pt x="68" y="10"/>
                      <a:pt x="68" y="10"/>
                      <a:pt x="68" y="10"/>
                    </a:cubicBezTo>
                    <a:cubicBezTo>
                      <a:pt x="68" y="10"/>
                      <a:pt x="80" y="11"/>
                      <a:pt x="94" y="12"/>
                    </a:cubicBezTo>
                    <a:cubicBezTo>
                      <a:pt x="105" y="13"/>
                      <a:pt x="118" y="15"/>
                      <a:pt x="118" y="15"/>
                    </a:cubicBezTo>
                    <a:cubicBezTo>
                      <a:pt x="127" y="17"/>
                      <a:pt x="127" y="17"/>
                      <a:pt x="127" y="17"/>
                    </a:cubicBezTo>
                    <a:lnTo>
                      <a:pt x="126" y="21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1" name="Freeform 367"/>
              <p:cNvSpPr>
                <a:spLocks/>
              </p:cNvSpPr>
              <p:nvPr/>
            </p:nvSpPr>
            <p:spPr bwMode="auto">
              <a:xfrm>
                <a:off x="-34688463" y="4440238"/>
                <a:ext cx="668338" cy="150813"/>
              </a:xfrm>
              <a:custGeom>
                <a:avLst/>
                <a:gdLst>
                  <a:gd name="T0" fmla="*/ 138 w 178"/>
                  <a:gd name="T1" fmla="*/ 40 h 40"/>
                  <a:gd name="T2" fmla="*/ 105 w 178"/>
                  <a:gd name="T3" fmla="*/ 40 h 40"/>
                  <a:gd name="T4" fmla="*/ 132 w 178"/>
                  <a:gd name="T5" fmla="*/ 23 h 40"/>
                  <a:gd name="T6" fmla="*/ 132 w 178"/>
                  <a:gd name="T7" fmla="*/ 18 h 40"/>
                  <a:gd name="T8" fmla="*/ 111 w 178"/>
                  <a:gd name="T9" fmla="*/ 16 h 40"/>
                  <a:gd name="T10" fmla="*/ 77 w 178"/>
                  <a:gd name="T11" fmla="*/ 18 h 40"/>
                  <a:gd name="T12" fmla="*/ 55 w 178"/>
                  <a:gd name="T13" fmla="*/ 26 h 40"/>
                  <a:gd name="T14" fmla="*/ 33 w 178"/>
                  <a:gd name="T15" fmla="*/ 40 h 40"/>
                  <a:gd name="T16" fmla="*/ 0 w 178"/>
                  <a:gd name="T17" fmla="*/ 40 h 40"/>
                  <a:gd name="T18" fmla="*/ 62 w 178"/>
                  <a:gd name="T19" fmla="*/ 0 h 40"/>
                  <a:gd name="T20" fmla="*/ 95 w 178"/>
                  <a:gd name="T21" fmla="*/ 0 h 40"/>
                  <a:gd name="T22" fmla="*/ 80 w 178"/>
                  <a:gd name="T23" fmla="*/ 10 h 40"/>
                  <a:gd name="T24" fmla="*/ 70 w 178"/>
                  <a:gd name="T25" fmla="*/ 15 h 40"/>
                  <a:gd name="T26" fmla="*/ 72 w 178"/>
                  <a:gd name="T27" fmla="*/ 15 h 40"/>
                  <a:gd name="T28" fmla="*/ 96 w 178"/>
                  <a:gd name="T29" fmla="*/ 12 h 40"/>
                  <a:gd name="T30" fmla="*/ 126 w 178"/>
                  <a:gd name="T31" fmla="*/ 11 h 40"/>
                  <a:gd name="T32" fmla="*/ 167 w 178"/>
                  <a:gd name="T33" fmla="*/ 22 h 40"/>
                  <a:gd name="T34" fmla="*/ 138 w 178"/>
                  <a:gd name="T3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78" h="40">
                    <a:moveTo>
                      <a:pt x="138" y="40"/>
                    </a:moveTo>
                    <a:cubicBezTo>
                      <a:pt x="127" y="40"/>
                      <a:pt x="116" y="40"/>
                      <a:pt x="105" y="40"/>
                    </a:cubicBezTo>
                    <a:cubicBezTo>
                      <a:pt x="114" y="34"/>
                      <a:pt x="123" y="29"/>
                      <a:pt x="132" y="23"/>
                    </a:cubicBezTo>
                    <a:cubicBezTo>
                      <a:pt x="132" y="18"/>
                      <a:pt x="132" y="18"/>
                      <a:pt x="132" y="18"/>
                    </a:cubicBezTo>
                    <a:cubicBezTo>
                      <a:pt x="132" y="18"/>
                      <a:pt x="122" y="16"/>
                      <a:pt x="111" y="16"/>
                    </a:cubicBezTo>
                    <a:cubicBezTo>
                      <a:pt x="97" y="16"/>
                      <a:pt x="86" y="17"/>
                      <a:pt x="77" y="18"/>
                    </a:cubicBezTo>
                    <a:cubicBezTo>
                      <a:pt x="68" y="20"/>
                      <a:pt x="55" y="26"/>
                      <a:pt x="55" y="26"/>
                    </a:cubicBezTo>
                    <a:cubicBezTo>
                      <a:pt x="48" y="30"/>
                      <a:pt x="41" y="36"/>
                      <a:pt x="33" y="40"/>
                    </a:cubicBezTo>
                    <a:cubicBezTo>
                      <a:pt x="22" y="40"/>
                      <a:pt x="11" y="40"/>
                      <a:pt x="0" y="40"/>
                    </a:cubicBezTo>
                    <a:cubicBezTo>
                      <a:pt x="21" y="27"/>
                      <a:pt x="41" y="13"/>
                      <a:pt x="62" y="0"/>
                    </a:cubicBezTo>
                    <a:cubicBezTo>
                      <a:pt x="73" y="0"/>
                      <a:pt x="84" y="0"/>
                      <a:pt x="95" y="0"/>
                    </a:cubicBezTo>
                    <a:cubicBezTo>
                      <a:pt x="80" y="10"/>
                      <a:pt x="80" y="10"/>
                      <a:pt x="80" y="10"/>
                    </a:cubicBezTo>
                    <a:cubicBezTo>
                      <a:pt x="70" y="15"/>
                      <a:pt x="70" y="15"/>
                      <a:pt x="70" y="15"/>
                    </a:cubicBezTo>
                    <a:cubicBezTo>
                      <a:pt x="72" y="15"/>
                      <a:pt x="72" y="15"/>
                      <a:pt x="72" y="15"/>
                    </a:cubicBezTo>
                    <a:cubicBezTo>
                      <a:pt x="79" y="14"/>
                      <a:pt x="87" y="13"/>
                      <a:pt x="96" y="12"/>
                    </a:cubicBezTo>
                    <a:cubicBezTo>
                      <a:pt x="105" y="11"/>
                      <a:pt x="115" y="11"/>
                      <a:pt x="126" y="11"/>
                    </a:cubicBezTo>
                    <a:cubicBezTo>
                      <a:pt x="164" y="11"/>
                      <a:pt x="178" y="14"/>
                      <a:pt x="167" y="22"/>
                    </a:cubicBezTo>
                    <a:cubicBezTo>
                      <a:pt x="157" y="28"/>
                      <a:pt x="148" y="34"/>
                      <a:pt x="138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2" name="Freeform 368"/>
              <p:cNvSpPr>
                <a:spLocks noEditPoints="1"/>
              </p:cNvSpPr>
              <p:nvPr/>
            </p:nvSpPr>
            <p:spPr bwMode="auto">
              <a:xfrm>
                <a:off x="-33994725" y="4440238"/>
                <a:ext cx="338138" cy="150813"/>
              </a:xfrm>
              <a:custGeom>
                <a:avLst/>
                <a:gdLst>
                  <a:gd name="T0" fmla="*/ 53 w 90"/>
                  <a:gd name="T1" fmla="*/ 4 h 40"/>
                  <a:gd name="T2" fmla="*/ 62 w 90"/>
                  <a:gd name="T3" fmla="*/ 1 h 40"/>
                  <a:gd name="T4" fmla="*/ 77 w 90"/>
                  <a:gd name="T5" fmla="*/ 0 h 40"/>
                  <a:gd name="T6" fmla="*/ 89 w 90"/>
                  <a:gd name="T7" fmla="*/ 1 h 40"/>
                  <a:gd name="T8" fmla="*/ 90 w 90"/>
                  <a:gd name="T9" fmla="*/ 4 h 40"/>
                  <a:gd name="T10" fmla="*/ 82 w 90"/>
                  <a:gd name="T11" fmla="*/ 6 h 40"/>
                  <a:gd name="T12" fmla="*/ 66 w 90"/>
                  <a:gd name="T13" fmla="*/ 7 h 40"/>
                  <a:gd name="T14" fmla="*/ 54 w 90"/>
                  <a:gd name="T15" fmla="*/ 6 h 40"/>
                  <a:gd name="T16" fmla="*/ 53 w 90"/>
                  <a:gd name="T17" fmla="*/ 4 h 40"/>
                  <a:gd name="T18" fmla="*/ 33 w 90"/>
                  <a:gd name="T19" fmla="*/ 40 h 40"/>
                  <a:gd name="T20" fmla="*/ 0 w 90"/>
                  <a:gd name="T21" fmla="*/ 40 h 40"/>
                  <a:gd name="T22" fmla="*/ 43 w 90"/>
                  <a:gd name="T23" fmla="*/ 12 h 40"/>
                  <a:gd name="T24" fmla="*/ 76 w 90"/>
                  <a:gd name="T25" fmla="*/ 12 h 40"/>
                  <a:gd name="T26" fmla="*/ 33 w 90"/>
                  <a:gd name="T27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0" h="40">
                    <a:moveTo>
                      <a:pt x="53" y="4"/>
                    </a:moveTo>
                    <a:cubicBezTo>
                      <a:pt x="62" y="1"/>
                      <a:pt x="62" y="1"/>
                      <a:pt x="62" y="1"/>
                    </a:cubicBezTo>
                    <a:cubicBezTo>
                      <a:pt x="62" y="1"/>
                      <a:pt x="71" y="0"/>
                      <a:pt x="77" y="0"/>
                    </a:cubicBezTo>
                    <a:cubicBezTo>
                      <a:pt x="89" y="1"/>
                      <a:pt x="89" y="1"/>
                      <a:pt x="89" y="1"/>
                    </a:cubicBezTo>
                    <a:cubicBezTo>
                      <a:pt x="90" y="4"/>
                      <a:pt x="90" y="4"/>
                      <a:pt x="90" y="4"/>
                    </a:cubicBezTo>
                    <a:cubicBezTo>
                      <a:pt x="82" y="6"/>
                      <a:pt x="82" y="6"/>
                      <a:pt x="82" y="6"/>
                    </a:cubicBezTo>
                    <a:cubicBezTo>
                      <a:pt x="66" y="7"/>
                      <a:pt x="66" y="7"/>
                      <a:pt x="66" y="7"/>
                    </a:cubicBezTo>
                    <a:cubicBezTo>
                      <a:pt x="54" y="6"/>
                      <a:pt x="54" y="6"/>
                      <a:pt x="54" y="6"/>
                    </a:cubicBezTo>
                    <a:lnTo>
                      <a:pt x="53" y="4"/>
                    </a:lnTo>
                    <a:close/>
                    <a:moveTo>
                      <a:pt x="33" y="40"/>
                    </a:moveTo>
                    <a:cubicBezTo>
                      <a:pt x="22" y="40"/>
                      <a:pt x="11" y="40"/>
                      <a:pt x="0" y="40"/>
                    </a:cubicBezTo>
                    <a:cubicBezTo>
                      <a:pt x="14" y="31"/>
                      <a:pt x="29" y="21"/>
                      <a:pt x="43" y="12"/>
                    </a:cubicBezTo>
                    <a:cubicBezTo>
                      <a:pt x="54" y="12"/>
                      <a:pt x="65" y="12"/>
                      <a:pt x="76" y="12"/>
                    </a:cubicBezTo>
                    <a:cubicBezTo>
                      <a:pt x="62" y="21"/>
                      <a:pt x="48" y="31"/>
                      <a:pt x="33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3" name="Freeform 369"/>
              <p:cNvSpPr>
                <a:spLocks/>
              </p:cNvSpPr>
              <p:nvPr/>
            </p:nvSpPr>
            <p:spPr bwMode="auto">
              <a:xfrm>
                <a:off x="-33664525" y="4435476"/>
                <a:ext cx="547688" cy="155575"/>
              </a:xfrm>
              <a:custGeom>
                <a:avLst/>
                <a:gdLst>
                  <a:gd name="T0" fmla="*/ 108 w 146"/>
                  <a:gd name="T1" fmla="*/ 17 h 41"/>
                  <a:gd name="T2" fmla="*/ 69 w 146"/>
                  <a:gd name="T3" fmla="*/ 17 h 41"/>
                  <a:gd name="T4" fmla="*/ 33 w 146"/>
                  <a:gd name="T5" fmla="*/ 41 h 41"/>
                  <a:gd name="T6" fmla="*/ 0 w 146"/>
                  <a:gd name="T7" fmla="*/ 41 h 41"/>
                  <a:gd name="T8" fmla="*/ 36 w 146"/>
                  <a:gd name="T9" fmla="*/ 17 h 41"/>
                  <a:gd name="T10" fmla="*/ 10 w 146"/>
                  <a:gd name="T11" fmla="*/ 17 h 41"/>
                  <a:gd name="T12" fmla="*/ 15 w 146"/>
                  <a:gd name="T13" fmla="*/ 14 h 41"/>
                  <a:gd name="T14" fmla="*/ 43 w 146"/>
                  <a:gd name="T15" fmla="*/ 12 h 41"/>
                  <a:gd name="T16" fmla="*/ 46 w 146"/>
                  <a:gd name="T17" fmla="*/ 10 h 41"/>
                  <a:gd name="T18" fmla="*/ 70 w 146"/>
                  <a:gd name="T19" fmla="*/ 3 h 41"/>
                  <a:gd name="T20" fmla="*/ 114 w 146"/>
                  <a:gd name="T21" fmla="*/ 0 h 41"/>
                  <a:gd name="T22" fmla="*/ 146 w 146"/>
                  <a:gd name="T23" fmla="*/ 1 h 41"/>
                  <a:gd name="T24" fmla="*/ 131 w 146"/>
                  <a:gd name="T25" fmla="*/ 6 h 41"/>
                  <a:gd name="T26" fmla="*/ 108 w 146"/>
                  <a:gd name="T27" fmla="*/ 5 h 41"/>
                  <a:gd name="T28" fmla="*/ 90 w 146"/>
                  <a:gd name="T29" fmla="*/ 7 h 41"/>
                  <a:gd name="T30" fmla="*/ 79 w 146"/>
                  <a:gd name="T31" fmla="*/ 11 h 41"/>
                  <a:gd name="T32" fmla="*/ 76 w 146"/>
                  <a:gd name="T33" fmla="*/ 13 h 41"/>
                  <a:gd name="T34" fmla="*/ 115 w 146"/>
                  <a:gd name="T35" fmla="*/ 13 h 41"/>
                  <a:gd name="T36" fmla="*/ 108 w 146"/>
                  <a:gd name="T37" fmla="*/ 17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46" h="41">
                    <a:moveTo>
                      <a:pt x="108" y="17"/>
                    </a:moveTo>
                    <a:cubicBezTo>
                      <a:pt x="95" y="17"/>
                      <a:pt x="82" y="17"/>
                      <a:pt x="69" y="17"/>
                    </a:cubicBezTo>
                    <a:cubicBezTo>
                      <a:pt x="57" y="25"/>
                      <a:pt x="45" y="33"/>
                      <a:pt x="33" y="41"/>
                    </a:cubicBezTo>
                    <a:cubicBezTo>
                      <a:pt x="22" y="41"/>
                      <a:pt x="11" y="41"/>
                      <a:pt x="0" y="41"/>
                    </a:cubicBezTo>
                    <a:cubicBezTo>
                      <a:pt x="12" y="33"/>
                      <a:pt x="24" y="25"/>
                      <a:pt x="36" y="17"/>
                    </a:cubicBezTo>
                    <a:cubicBezTo>
                      <a:pt x="27" y="17"/>
                      <a:pt x="19" y="17"/>
                      <a:pt x="10" y="17"/>
                    </a:cubicBezTo>
                    <a:cubicBezTo>
                      <a:pt x="15" y="14"/>
                      <a:pt x="15" y="14"/>
                      <a:pt x="15" y="14"/>
                    </a:cubicBezTo>
                    <a:cubicBezTo>
                      <a:pt x="24" y="14"/>
                      <a:pt x="34" y="13"/>
                      <a:pt x="43" y="12"/>
                    </a:cubicBezTo>
                    <a:cubicBezTo>
                      <a:pt x="46" y="10"/>
                      <a:pt x="46" y="10"/>
                      <a:pt x="46" y="10"/>
                    </a:cubicBezTo>
                    <a:cubicBezTo>
                      <a:pt x="46" y="10"/>
                      <a:pt x="59" y="5"/>
                      <a:pt x="70" y="3"/>
                    </a:cubicBezTo>
                    <a:cubicBezTo>
                      <a:pt x="81" y="1"/>
                      <a:pt x="96" y="0"/>
                      <a:pt x="114" y="0"/>
                    </a:cubicBezTo>
                    <a:cubicBezTo>
                      <a:pt x="125" y="0"/>
                      <a:pt x="136" y="1"/>
                      <a:pt x="146" y="1"/>
                    </a:cubicBezTo>
                    <a:cubicBezTo>
                      <a:pt x="131" y="6"/>
                      <a:pt x="131" y="6"/>
                      <a:pt x="131" y="6"/>
                    </a:cubicBezTo>
                    <a:cubicBezTo>
                      <a:pt x="123" y="6"/>
                      <a:pt x="116" y="5"/>
                      <a:pt x="108" y="5"/>
                    </a:cubicBezTo>
                    <a:cubicBezTo>
                      <a:pt x="101" y="5"/>
                      <a:pt x="90" y="7"/>
                      <a:pt x="90" y="7"/>
                    </a:cubicBezTo>
                    <a:cubicBezTo>
                      <a:pt x="79" y="11"/>
                      <a:pt x="79" y="11"/>
                      <a:pt x="79" y="11"/>
                    </a:cubicBezTo>
                    <a:cubicBezTo>
                      <a:pt x="76" y="13"/>
                      <a:pt x="76" y="13"/>
                      <a:pt x="76" y="13"/>
                    </a:cubicBezTo>
                    <a:cubicBezTo>
                      <a:pt x="89" y="13"/>
                      <a:pt x="102" y="13"/>
                      <a:pt x="115" y="13"/>
                    </a:cubicBezTo>
                    <a:lnTo>
                      <a:pt x="108" y="17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4" name="Freeform 370"/>
              <p:cNvSpPr>
                <a:spLocks/>
              </p:cNvSpPr>
              <p:nvPr/>
            </p:nvSpPr>
            <p:spPr bwMode="auto">
              <a:xfrm>
                <a:off x="-33270825" y="4459288"/>
                <a:ext cx="438150" cy="134938"/>
              </a:xfrm>
              <a:custGeom>
                <a:avLst/>
                <a:gdLst>
                  <a:gd name="T0" fmla="*/ 58 w 117"/>
                  <a:gd name="T1" fmla="*/ 31 h 36"/>
                  <a:gd name="T2" fmla="*/ 84 w 117"/>
                  <a:gd name="T3" fmla="*/ 30 h 36"/>
                  <a:gd name="T4" fmla="*/ 77 w 117"/>
                  <a:gd name="T5" fmla="*/ 35 h 36"/>
                  <a:gd name="T6" fmla="*/ 62 w 117"/>
                  <a:gd name="T7" fmla="*/ 36 h 36"/>
                  <a:gd name="T8" fmla="*/ 43 w 117"/>
                  <a:gd name="T9" fmla="*/ 36 h 36"/>
                  <a:gd name="T10" fmla="*/ 9 w 117"/>
                  <a:gd name="T11" fmla="*/ 27 h 36"/>
                  <a:gd name="T12" fmla="*/ 32 w 117"/>
                  <a:gd name="T13" fmla="*/ 11 h 36"/>
                  <a:gd name="T14" fmla="*/ 11 w 117"/>
                  <a:gd name="T15" fmla="*/ 11 h 36"/>
                  <a:gd name="T16" fmla="*/ 15 w 117"/>
                  <a:gd name="T17" fmla="*/ 8 h 36"/>
                  <a:gd name="T18" fmla="*/ 41 w 117"/>
                  <a:gd name="T19" fmla="*/ 6 h 36"/>
                  <a:gd name="T20" fmla="*/ 62 w 117"/>
                  <a:gd name="T21" fmla="*/ 0 h 36"/>
                  <a:gd name="T22" fmla="*/ 82 w 117"/>
                  <a:gd name="T23" fmla="*/ 0 h 36"/>
                  <a:gd name="T24" fmla="*/ 73 w 117"/>
                  <a:gd name="T25" fmla="*/ 7 h 36"/>
                  <a:gd name="T26" fmla="*/ 117 w 117"/>
                  <a:gd name="T27" fmla="*/ 7 h 36"/>
                  <a:gd name="T28" fmla="*/ 110 w 117"/>
                  <a:gd name="T29" fmla="*/ 11 h 36"/>
                  <a:gd name="T30" fmla="*/ 66 w 117"/>
                  <a:gd name="T31" fmla="*/ 11 h 36"/>
                  <a:gd name="T32" fmla="*/ 43 w 117"/>
                  <a:gd name="T33" fmla="*/ 27 h 36"/>
                  <a:gd name="T34" fmla="*/ 44 w 117"/>
                  <a:gd name="T35" fmla="*/ 30 h 36"/>
                  <a:gd name="T36" fmla="*/ 58 w 117"/>
                  <a:gd name="T37" fmla="*/ 31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17" h="36">
                    <a:moveTo>
                      <a:pt x="58" y="31"/>
                    </a:moveTo>
                    <a:cubicBezTo>
                      <a:pt x="66" y="31"/>
                      <a:pt x="75" y="31"/>
                      <a:pt x="84" y="30"/>
                    </a:cubicBezTo>
                    <a:cubicBezTo>
                      <a:pt x="77" y="35"/>
                      <a:pt x="77" y="35"/>
                      <a:pt x="77" y="35"/>
                    </a:cubicBezTo>
                    <a:cubicBezTo>
                      <a:pt x="77" y="35"/>
                      <a:pt x="68" y="35"/>
                      <a:pt x="62" y="36"/>
                    </a:cubicBezTo>
                    <a:cubicBezTo>
                      <a:pt x="56" y="36"/>
                      <a:pt x="49" y="36"/>
                      <a:pt x="43" y="36"/>
                    </a:cubicBezTo>
                    <a:cubicBezTo>
                      <a:pt x="11" y="36"/>
                      <a:pt x="0" y="33"/>
                      <a:pt x="9" y="27"/>
                    </a:cubicBezTo>
                    <a:cubicBezTo>
                      <a:pt x="17" y="21"/>
                      <a:pt x="25" y="16"/>
                      <a:pt x="32" y="11"/>
                    </a:cubicBezTo>
                    <a:cubicBezTo>
                      <a:pt x="25" y="11"/>
                      <a:pt x="18" y="11"/>
                      <a:pt x="11" y="11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24" y="8"/>
                      <a:pt x="33" y="7"/>
                      <a:pt x="41" y="6"/>
                    </a:cubicBezTo>
                    <a:cubicBezTo>
                      <a:pt x="48" y="4"/>
                      <a:pt x="55" y="2"/>
                      <a:pt x="62" y="0"/>
                    </a:cubicBezTo>
                    <a:cubicBezTo>
                      <a:pt x="68" y="0"/>
                      <a:pt x="75" y="0"/>
                      <a:pt x="82" y="0"/>
                    </a:cubicBezTo>
                    <a:cubicBezTo>
                      <a:pt x="73" y="7"/>
                      <a:pt x="73" y="7"/>
                      <a:pt x="73" y="7"/>
                    </a:cubicBezTo>
                    <a:cubicBezTo>
                      <a:pt x="88" y="7"/>
                      <a:pt x="102" y="7"/>
                      <a:pt x="117" y="7"/>
                    </a:cubicBezTo>
                    <a:cubicBezTo>
                      <a:pt x="110" y="11"/>
                      <a:pt x="110" y="11"/>
                      <a:pt x="110" y="11"/>
                    </a:cubicBezTo>
                    <a:cubicBezTo>
                      <a:pt x="96" y="11"/>
                      <a:pt x="81" y="11"/>
                      <a:pt x="66" y="11"/>
                    </a:cubicBezTo>
                    <a:cubicBezTo>
                      <a:pt x="58" y="16"/>
                      <a:pt x="51" y="21"/>
                      <a:pt x="43" y="27"/>
                    </a:cubicBezTo>
                    <a:cubicBezTo>
                      <a:pt x="44" y="30"/>
                      <a:pt x="44" y="30"/>
                      <a:pt x="44" y="30"/>
                    </a:cubicBezTo>
                    <a:cubicBezTo>
                      <a:pt x="44" y="30"/>
                      <a:pt x="52" y="31"/>
                      <a:pt x="58" y="3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5" name="Freeform 371"/>
              <p:cNvSpPr>
                <a:spLocks/>
              </p:cNvSpPr>
              <p:nvPr/>
            </p:nvSpPr>
            <p:spPr bwMode="auto">
              <a:xfrm>
                <a:off x="44938950" y="4481513"/>
                <a:ext cx="512763" cy="112713"/>
              </a:xfrm>
              <a:custGeom>
                <a:avLst/>
                <a:gdLst>
                  <a:gd name="T0" fmla="*/ 136 w 137"/>
                  <a:gd name="T1" fmla="*/ 21 h 30"/>
                  <a:gd name="T2" fmla="*/ 128 w 137"/>
                  <a:gd name="T3" fmla="*/ 28 h 30"/>
                  <a:gd name="T4" fmla="*/ 84 w 137"/>
                  <a:gd name="T5" fmla="*/ 30 h 30"/>
                  <a:gd name="T6" fmla="*/ 31 w 137"/>
                  <a:gd name="T7" fmla="*/ 28 h 30"/>
                  <a:gd name="T8" fmla="*/ 23 w 137"/>
                  <a:gd name="T9" fmla="*/ 23 h 30"/>
                  <a:gd name="T10" fmla="*/ 78 w 137"/>
                  <a:gd name="T11" fmla="*/ 25 h 30"/>
                  <a:gd name="T12" fmla="*/ 104 w 137"/>
                  <a:gd name="T13" fmla="*/ 22 h 30"/>
                  <a:gd name="T14" fmla="*/ 97 w 137"/>
                  <a:gd name="T15" fmla="*/ 20 h 30"/>
                  <a:gd name="T16" fmla="*/ 84 w 137"/>
                  <a:gd name="T17" fmla="*/ 18 h 30"/>
                  <a:gd name="T18" fmla="*/ 60 w 137"/>
                  <a:gd name="T19" fmla="*/ 17 h 30"/>
                  <a:gd name="T20" fmla="*/ 18 w 137"/>
                  <a:gd name="T21" fmla="*/ 13 h 30"/>
                  <a:gd name="T22" fmla="*/ 1 w 137"/>
                  <a:gd name="T23" fmla="*/ 8 h 30"/>
                  <a:gd name="T24" fmla="*/ 8 w 137"/>
                  <a:gd name="T25" fmla="*/ 2 h 30"/>
                  <a:gd name="T26" fmla="*/ 49 w 137"/>
                  <a:gd name="T27" fmla="*/ 0 h 30"/>
                  <a:gd name="T28" fmla="*/ 105 w 137"/>
                  <a:gd name="T29" fmla="*/ 2 h 30"/>
                  <a:gd name="T30" fmla="*/ 101 w 137"/>
                  <a:gd name="T31" fmla="*/ 7 h 30"/>
                  <a:gd name="T32" fmla="*/ 55 w 137"/>
                  <a:gd name="T33" fmla="*/ 5 h 30"/>
                  <a:gd name="T34" fmla="*/ 33 w 137"/>
                  <a:gd name="T35" fmla="*/ 7 h 30"/>
                  <a:gd name="T36" fmla="*/ 43 w 137"/>
                  <a:gd name="T37" fmla="*/ 10 h 30"/>
                  <a:gd name="T38" fmla="*/ 77 w 137"/>
                  <a:gd name="T39" fmla="*/ 12 h 30"/>
                  <a:gd name="T40" fmla="*/ 109 w 137"/>
                  <a:gd name="T41" fmla="*/ 15 h 30"/>
                  <a:gd name="T42" fmla="*/ 126 w 137"/>
                  <a:gd name="T43" fmla="*/ 17 h 30"/>
                  <a:gd name="T44" fmla="*/ 136 w 137"/>
                  <a:gd name="T45" fmla="*/ 21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7" h="30">
                    <a:moveTo>
                      <a:pt x="136" y="21"/>
                    </a:moveTo>
                    <a:cubicBezTo>
                      <a:pt x="136" y="21"/>
                      <a:pt x="137" y="26"/>
                      <a:pt x="128" y="28"/>
                    </a:cubicBezTo>
                    <a:cubicBezTo>
                      <a:pt x="119" y="29"/>
                      <a:pt x="105" y="30"/>
                      <a:pt x="84" y="30"/>
                    </a:cubicBezTo>
                    <a:cubicBezTo>
                      <a:pt x="63" y="30"/>
                      <a:pt x="45" y="29"/>
                      <a:pt x="31" y="28"/>
                    </a:cubicBezTo>
                    <a:cubicBezTo>
                      <a:pt x="23" y="23"/>
                      <a:pt x="23" y="23"/>
                      <a:pt x="23" y="23"/>
                    </a:cubicBezTo>
                    <a:cubicBezTo>
                      <a:pt x="44" y="24"/>
                      <a:pt x="62" y="25"/>
                      <a:pt x="78" y="25"/>
                    </a:cubicBezTo>
                    <a:cubicBezTo>
                      <a:pt x="98" y="25"/>
                      <a:pt x="104" y="22"/>
                      <a:pt x="104" y="22"/>
                    </a:cubicBezTo>
                    <a:cubicBezTo>
                      <a:pt x="97" y="20"/>
                      <a:pt x="97" y="20"/>
                      <a:pt x="97" y="20"/>
                    </a:cubicBezTo>
                    <a:cubicBezTo>
                      <a:pt x="84" y="18"/>
                      <a:pt x="84" y="18"/>
                      <a:pt x="84" y="18"/>
                    </a:cubicBezTo>
                    <a:cubicBezTo>
                      <a:pt x="78" y="18"/>
                      <a:pt x="70" y="17"/>
                      <a:pt x="60" y="17"/>
                    </a:cubicBezTo>
                    <a:cubicBezTo>
                      <a:pt x="40" y="15"/>
                      <a:pt x="26" y="14"/>
                      <a:pt x="18" y="13"/>
                    </a:cubicBezTo>
                    <a:cubicBezTo>
                      <a:pt x="9" y="11"/>
                      <a:pt x="1" y="8"/>
                      <a:pt x="1" y="8"/>
                    </a:cubicBezTo>
                    <a:cubicBezTo>
                      <a:pt x="1" y="8"/>
                      <a:pt x="0" y="3"/>
                      <a:pt x="8" y="2"/>
                    </a:cubicBezTo>
                    <a:cubicBezTo>
                      <a:pt x="17" y="1"/>
                      <a:pt x="31" y="0"/>
                      <a:pt x="49" y="0"/>
                    </a:cubicBezTo>
                    <a:cubicBezTo>
                      <a:pt x="68" y="0"/>
                      <a:pt x="86" y="1"/>
                      <a:pt x="105" y="2"/>
                    </a:cubicBezTo>
                    <a:cubicBezTo>
                      <a:pt x="101" y="7"/>
                      <a:pt x="101" y="7"/>
                      <a:pt x="101" y="7"/>
                    </a:cubicBezTo>
                    <a:cubicBezTo>
                      <a:pt x="82" y="5"/>
                      <a:pt x="67" y="5"/>
                      <a:pt x="55" y="5"/>
                    </a:cubicBezTo>
                    <a:cubicBezTo>
                      <a:pt x="38" y="5"/>
                      <a:pt x="33" y="7"/>
                      <a:pt x="33" y="7"/>
                    </a:cubicBezTo>
                    <a:cubicBezTo>
                      <a:pt x="43" y="10"/>
                      <a:pt x="43" y="10"/>
                      <a:pt x="43" y="10"/>
                    </a:cubicBezTo>
                    <a:cubicBezTo>
                      <a:pt x="43" y="10"/>
                      <a:pt x="60" y="11"/>
                      <a:pt x="77" y="12"/>
                    </a:cubicBezTo>
                    <a:cubicBezTo>
                      <a:pt x="91" y="13"/>
                      <a:pt x="102" y="14"/>
                      <a:pt x="109" y="15"/>
                    </a:cubicBezTo>
                    <a:cubicBezTo>
                      <a:pt x="116" y="16"/>
                      <a:pt x="126" y="17"/>
                      <a:pt x="126" y="17"/>
                    </a:cubicBezTo>
                    <a:lnTo>
                      <a:pt x="136" y="21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6" name="Freeform 372"/>
              <p:cNvSpPr>
                <a:spLocks/>
              </p:cNvSpPr>
              <p:nvPr/>
            </p:nvSpPr>
            <p:spPr bwMode="auto">
              <a:xfrm>
                <a:off x="45399325" y="4440238"/>
                <a:ext cx="746125" cy="150813"/>
              </a:xfrm>
              <a:custGeom>
                <a:avLst/>
                <a:gdLst>
                  <a:gd name="T0" fmla="*/ 199 w 199"/>
                  <a:gd name="T1" fmla="*/ 40 h 40"/>
                  <a:gd name="T2" fmla="*/ 166 w 199"/>
                  <a:gd name="T3" fmla="*/ 40 h 40"/>
                  <a:gd name="T4" fmla="*/ 139 w 199"/>
                  <a:gd name="T5" fmla="*/ 23 h 40"/>
                  <a:gd name="T6" fmla="*/ 124 w 199"/>
                  <a:gd name="T7" fmla="*/ 18 h 40"/>
                  <a:gd name="T8" fmla="*/ 98 w 199"/>
                  <a:gd name="T9" fmla="*/ 16 h 40"/>
                  <a:gd name="T10" fmla="*/ 71 w 199"/>
                  <a:gd name="T11" fmla="*/ 18 h 40"/>
                  <a:gd name="T12" fmla="*/ 73 w 199"/>
                  <a:gd name="T13" fmla="*/ 26 h 40"/>
                  <a:gd name="T14" fmla="*/ 94 w 199"/>
                  <a:gd name="T15" fmla="*/ 40 h 40"/>
                  <a:gd name="T16" fmla="*/ 61 w 199"/>
                  <a:gd name="T17" fmla="*/ 40 h 40"/>
                  <a:gd name="T18" fmla="*/ 0 w 199"/>
                  <a:gd name="T19" fmla="*/ 0 h 40"/>
                  <a:gd name="T20" fmla="*/ 34 w 199"/>
                  <a:gd name="T21" fmla="*/ 0 h 40"/>
                  <a:gd name="T22" fmla="*/ 49 w 199"/>
                  <a:gd name="T23" fmla="*/ 10 h 40"/>
                  <a:gd name="T24" fmla="*/ 55 w 199"/>
                  <a:gd name="T25" fmla="*/ 15 h 40"/>
                  <a:gd name="T26" fmla="*/ 57 w 199"/>
                  <a:gd name="T27" fmla="*/ 15 h 40"/>
                  <a:gd name="T28" fmla="*/ 71 w 199"/>
                  <a:gd name="T29" fmla="*/ 12 h 40"/>
                  <a:gd name="T30" fmla="*/ 98 w 199"/>
                  <a:gd name="T31" fmla="*/ 11 h 40"/>
                  <a:gd name="T32" fmla="*/ 171 w 199"/>
                  <a:gd name="T33" fmla="*/ 22 h 40"/>
                  <a:gd name="T34" fmla="*/ 199 w 199"/>
                  <a:gd name="T3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99" h="40">
                    <a:moveTo>
                      <a:pt x="199" y="40"/>
                    </a:moveTo>
                    <a:cubicBezTo>
                      <a:pt x="188" y="40"/>
                      <a:pt x="177" y="40"/>
                      <a:pt x="166" y="40"/>
                    </a:cubicBezTo>
                    <a:cubicBezTo>
                      <a:pt x="157" y="34"/>
                      <a:pt x="148" y="28"/>
                      <a:pt x="139" y="23"/>
                    </a:cubicBezTo>
                    <a:cubicBezTo>
                      <a:pt x="139" y="23"/>
                      <a:pt x="130" y="19"/>
                      <a:pt x="124" y="18"/>
                    </a:cubicBezTo>
                    <a:cubicBezTo>
                      <a:pt x="118" y="17"/>
                      <a:pt x="109" y="16"/>
                      <a:pt x="98" y="16"/>
                    </a:cubicBezTo>
                    <a:cubicBezTo>
                      <a:pt x="85" y="16"/>
                      <a:pt x="71" y="18"/>
                      <a:pt x="71" y="18"/>
                    </a:cubicBezTo>
                    <a:cubicBezTo>
                      <a:pt x="73" y="26"/>
                      <a:pt x="73" y="26"/>
                      <a:pt x="73" y="26"/>
                    </a:cubicBezTo>
                    <a:cubicBezTo>
                      <a:pt x="80" y="30"/>
                      <a:pt x="87" y="36"/>
                      <a:pt x="94" y="40"/>
                    </a:cubicBezTo>
                    <a:cubicBezTo>
                      <a:pt x="83" y="40"/>
                      <a:pt x="72" y="40"/>
                      <a:pt x="61" y="40"/>
                    </a:cubicBezTo>
                    <a:cubicBezTo>
                      <a:pt x="41" y="27"/>
                      <a:pt x="21" y="13"/>
                      <a:pt x="0" y="0"/>
                    </a:cubicBezTo>
                    <a:cubicBezTo>
                      <a:pt x="12" y="0"/>
                      <a:pt x="23" y="0"/>
                      <a:pt x="34" y="0"/>
                    </a:cubicBezTo>
                    <a:cubicBezTo>
                      <a:pt x="49" y="10"/>
                      <a:pt x="49" y="10"/>
                      <a:pt x="49" y="10"/>
                    </a:cubicBezTo>
                    <a:cubicBezTo>
                      <a:pt x="55" y="15"/>
                      <a:pt x="55" y="15"/>
                      <a:pt x="55" y="15"/>
                    </a:cubicBezTo>
                    <a:cubicBezTo>
                      <a:pt x="57" y="15"/>
                      <a:pt x="57" y="15"/>
                      <a:pt x="57" y="15"/>
                    </a:cubicBezTo>
                    <a:cubicBezTo>
                      <a:pt x="57" y="15"/>
                      <a:pt x="65" y="13"/>
                      <a:pt x="71" y="12"/>
                    </a:cubicBezTo>
                    <a:cubicBezTo>
                      <a:pt x="78" y="11"/>
                      <a:pt x="87" y="11"/>
                      <a:pt x="98" y="11"/>
                    </a:cubicBezTo>
                    <a:cubicBezTo>
                      <a:pt x="136" y="11"/>
                      <a:pt x="160" y="14"/>
                      <a:pt x="171" y="22"/>
                    </a:cubicBezTo>
                    <a:cubicBezTo>
                      <a:pt x="180" y="28"/>
                      <a:pt x="190" y="34"/>
                      <a:pt x="199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7" name="Freeform 373"/>
              <p:cNvSpPr>
                <a:spLocks noEditPoints="1"/>
              </p:cNvSpPr>
              <p:nvPr/>
            </p:nvSpPr>
            <p:spPr bwMode="auto">
              <a:xfrm>
                <a:off x="46104175" y="4440238"/>
                <a:ext cx="341313" cy="150813"/>
              </a:xfrm>
              <a:custGeom>
                <a:avLst/>
                <a:gdLst>
                  <a:gd name="T0" fmla="*/ 0 w 91"/>
                  <a:gd name="T1" fmla="*/ 4 h 40"/>
                  <a:gd name="T2" fmla="*/ 1 w 91"/>
                  <a:gd name="T3" fmla="*/ 1 h 40"/>
                  <a:gd name="T4" fmla="*/ 14 w 91"/>
                  <a:gd name="T5" fmla="*/ 0 h 40"/>
                  <a:gd name="T6" fmla="*/ 29 w 91"/>
                  <a:gd name="T7" fmla="*/ 1 h 40"/>
                  <a:gd name="T8" fmla="*/ 38 w 91"/>
                  <a:gd name="T9" fmla="*/ 4 h 40"/>
                  <a:gd name="T10" fmla="*/ 37 w 91"/>
                  <a:gd name="T11" fmla="*/ 6 h 40"/>
                  <a:gd name="T12" fmla="*/ 24 w 91"/>
                  <a:gd name="T13" fmla="*/ 7 h 40"/>
                  <a:gd name="T14" fmla="*/ 9 w 91"/>
                  <a:gd name="T15" fmla="*/ 6 h 40"/>
                  <a:gd name="T16" fmla="*/ 0 w 91"/>
                  <a:gd name="T17" fmla="*/ 4 h 40"/>
                  <a:gd name="T18" fmla="*/ 91 w 91"/>
                  <a:gd name="T19" fmla="*/ 40 h 40"/>
                  <a:gd name="T20" fmla="*/ 58 w 91"/>
                  <a:gd name="T21" fmla="*/ 40 h 40"/>
                  <a:gd name="T22" fmla="*/ 14 w 91"/>
                  <a:gd name="T23" fmla="*/ 12 h 40"/>
                  <a:gd name="T24" fmla="*/ 47 w 91"/>
                  <a:gd name="T25" fmla="*/ 12 h 40"/>
                  <a:gd name="T26" fmla="*/ 91 w 91"/>
                  <a:gd name="T27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1" h="40">
                    <a:moveTo>
                      <a:pt x="0" y="4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20" y="0"/>
                      <a:pt x="29" y="1"/>
                      <a:pt x="29" y="1"/>
                    </a:cubicBezTo>
                    <a:cubicBezTo>
                      <a:pt x="38" y="4"/>
                      <a:pt x="38" y="4"/>
                      <a:pt x="38" y="4"/>
                    </a:cubicBezTo>
                    <a:cubicBezTo>
                      <a:pt x="37" y="6"/>
                      <a:pt x="37" y="6"/>
                      <a:pt x="37" y="6"/>
                    </a:cubicBezTo>
                    <a:cubicBezTo>
                      <a:pt x="37" y="6"/>
                      <a:pt x="30" y="7"/>
                      <a:pt x="24" y="7"/>
                    </a:cubicBezTo>
                    <a:cubicBezTo>
                      <a:pt x="9" y="6"/>
                      <a:pt x="9" y="6"/>
                      <a:pt x="9" y="6"/>
                    </a:cubicBezTo>
                    <a:lnTo>
                      <a:pt x="0" y="4"/>
                    </a:lnTo>
                    <a:close/>
                    <a:moveTo>
                      <a:pt x="91" y="40"/>
                    </a:moveTo>
                    <a:cubicBezTo>
                      <a:pt x="80" y="40"/>
                      <a:pt x="69" y="40"/>
                      <a:pt x="58" y="40"/>
                    </a:cubicBezTo>
                    <a:cubicBezTo>
                      <a:pt x="43" y="31"/>
                      <a:pt x="28" y="21"/>
                      <a:pt x="14" y="12"/>
                    </a:cubicBezTo>
                    <a:cubicBezTo>
                      <a:pt x="25" y="12"/>
                      <a:pt x="36" y="12"/>
                      <a:pt x="47" y="12"/>
                    </a:cubicBezTo>
                    <a:cubicBezTo>
                      <a:pt x="62" y="21"/>
                      <a:pt x="76" y="31"/>
                      <a:pt x="91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8" name="Freeform 374"/>
              <p:cNvSpPr>
                <a:spLocks/>
              </p:cNvSpPr>
              <p:nvPr/>
            </p:nvSpPr>
            <p:spPr bwMode="auto">
              <a:xfrm>
                <a:off x="46397863" y="4435476"/>
                <a:ext cx="382588" cy="155575"/>
              </a:xfrm>
              <a:custGeom>
                <a:avLst/>
                <a:gdLst>
                  <a:gd name="T0" fmla="*/ 102 w 102"/>
                  <a:gd name="T1" fmla="*/ 17 h 41"/>
                  <a:gd name="T2" fmla="*/ 64 w 102"/>
                  <a:gd name="T3" fmla="*/ 17 h 41"/>
                  <a:gd name="T4" fmla="*/ 101 w 102"/>
                  <a:gd name="T5" fmla="*/ 41 h 41"/>
                  <a:gd name="T6" fmla="*/ 68 w 102"/>
                  <a:gd name="T7" fmla="*/ 41 h 41"/>
                  <a:gd name="T8" fmla="*/ 30 w 102"/>
                  <a:gd name="T9" fmla="*/ 17 h 41"/>
                  <a:gd name="T10" fmla="*/ 5 w 102"/>
                  <a:gd name="T11" fmla="*/ 17 h 41"/>
                  <a:gd name="T12" fmla="*/ 0 w 102"/>
                  <a:gd name="T13" fmla="*/ 14 h 41"/>
                  <a:gd name="T14" fmla="*/ 23 w 102"/>
                  <a:gd name="T15" fmla="*/ 12 h 41"/>
                  <a:gd name="T16" fmla="*/ 20 w 102"/>
                  <a:gd name="T17" fmla="*/ 10 h 41"/>
                  <a:gd name="T18" fmla="*/ 22 w 102"/>
                  <a:gd name="T19" fmla="*/ 3 h 41"/>
                  <a:gd name="T20" fmla="*/ 58 w 102"/>
                  <a:gd name="T21" fmla="*/ 0 h 41"/>
                  <a:gd name="T22" fmla="*/ 94 w 102"/>
                  <a:gd name="T23" fmla="*/ 1 h 41"/>
                  <a:gd name="T24" fmla="*/ 92 w 102"/>
                  <a:gd name="T25" fmla="*/ 6 h 41"/>
                  <a:gd name="T26" fmla="*/ 68 w 102"/>
                  <a:gd name="T27" fmla="*/ 5 h 41"/>
                  <a:gd name="T28" fmla="*/ 53 w 102"/>
                  <a:gd name="T29" fmla="*/ 7 h 41"/>
                  <a:gd name="T30" fmla="*/ 54 w 102"/>
                  <a:gd name="T31" fmla="*/ 11 h 41"/>
                  <a:gd name="T32" fmla="*/ 57 w 102"/>
                  <a:gd name="T33" fmla="*/ 13 h 41"/>
                  <a:gd name="T34" fmla="*/ 95 w 102"/>
                  <a:gd name="T35" fmla="*/ 13 h 41"/>
                  <a:gd name="T36" fmla="*/ 102 w 102"/>
                  <a:gd name="T37" fmla="*/ 17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02" h="41">
                    <a:moveTo>
                      <a:pt x="102" y="17"/>
                    </a:moveTo>
                    <a:cubicBezTo>
                      <a:pt x="89" y="17"/>
                      <a:pt x="77" y="17"/>
                      <a:pt x="64" y="17"/>
                    </a:cubicBezTo>
                    <a:cubicBezTo>
                      <a:pt x="76" y="25"/>
                      <a:pt x="89" y="33"/>
                      <a:pt x="101" y="41"/>
                    </a:cubicBezTo>
                    <a:cubicBezTo>
                      <a:pt x="90" y="41"/>
                      <a:pt x="79" y="41"/>
                      <a:pt x="68" y="41"/>
                    </a:cubicBezTo>
                    <a:cubicBezTo>
                      <a:pt x="55" y="33"/>
                      <a:pt x="43" y="25"/>
                      <a:pt x="30" y="17"/>
                    </a:cubicBezTo>
                    <a:cubicBezTo>
                      <a:pt x="22" y="17"/>
                      <a:pt x="13" y="17"/>
                      <a:pt x="5" y="17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8" y="14"/>
                      <a:pt x="16" y="13"/>
                      <a:pt x="23" y="12"/>
                    </a:cubicBezTo>
                    <a:cubicBezTo>
                      <a:pt x="20" y="10"/>
                      <a:pt x="20" y="10"/>
                      <a:pt x="20" y="10"/>
                    </a:cubicBezTo>
                    <a:cubicBezTo>
                      <a:pt x="20" y="10"/>
                      <a:pt x="16" y="5"/>
                      <a:pt x="22" y="3"/>
                    </a:cubicBezTo>
                    <a:cubicBezTo>
                      <a:pt x="28" y="1"/>
                      <a:pt x="40" y="0"/>
                      <a:pt x="58" y="0"/>
                    </a:cubicBezTo>
                    <a:cubicBezTo>
                      <a:pt x="70" y="0"/>
                      <a:pt x="82" y="1"/>
                      <a:pt x="94" y="1"/>
                    </a:cubicBezTo>
                    <a:cubicBezTo>
                      <a:pt x="92" y="6"/>
                      <a:pt x="92" y="6"/>
                      <a:pt x="92" y="6"/>
                    </a:cubicBezTo>
                    <a:cubicBezTo>
                      <a:pt x="83" y="6"/>
                      <a:pt x="75" y="5"/>
                      <a:pt x="68" y="5"/>
                    </a:cubicBezTo>
                    <a:cubicBezTo>
                      <a:pt x="60" y="5"/>
                      <a:pt x="53" y="7"/>
                      <a:pt x="53" y="7"/>
                    </a:cubicBezTo>
                    <a:cubicBezTo>
                      <a:pt x="54" y="11"/>
                      <a:pt x="54" y="11"/>
                      <a:pt x="54" y="11"/>
                    </a:cubicBezTo>
                    <a:cubicBezTo>
                      <a:pt x="57" y="13"/>
                      <a:pt x="57" y="13"/>
                      <a:pt x="57" y="13"/>
                    </a:cubicBezTo>
                    <a:cubicBezTo>
                      <a:pt x="70" y="13"/>
                      <a:pt x="82" y="13"/>
                      <a:pt x="95" y="13"/>
                    </a:cubicBezTo>
                    <a:lnTo>
                      <a:pt x="102" y="17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9" name="Freeform 375"/>
              <p:cNvSpPr>
                <a:spLocks/>
              </p:cNvSpPr>
              <p:nvPr/>
            </p:nvSpPr>
            <p:spPr bwMode="auto">
              <a:xfrm>
                <a:off x="46794738" y="4459288"/>
                <a:ext cx="533400" cy="134938"/>
              </a:xfrm>
              <a:custGeom>
                <a:avLst/>
                <a:gdLst>
                  <a:gd name="T0" fmla="*/ 112 w 142"/>
                  <a:gd name="T1" fmla="*/ 31 h 36"/>
                  <a:gd name="T2" fmla="*/ 135 w 142"/>
                  <a:gd name="T3" fmla="*/ 30 h 36"/>
                  <a:gd name="T4" fmla="*/ 142 w 142"/>
                  <a:gd name="T5" fmla="*/ 35 h 36"/>
                  <a:gd name="T6" fmla="*/ 129 w 142"/>
                  <a:gd name="T7" fmla="*/ 36 h 36"/>
                  <a:gd name="T8" fmla="*/ 112 w 142"/>
                  <a:gd name="T9" fmla="*/ 36 h 36"/>
                  <a:gd name="T10" fmla="*/ 50 w 142"/>
                  <a:gd name="T11" fmla="*/ 27 h 36"/>
                  <a:gd name="T12" fmla="*/ 26 w 142"/>
                  <a:gd name="T13" fmla="*/ 11 h 36"/>
                  <a:gd name="T14" fmla="*/ 5 w 142"/>
                  <a:gd name="T15" fmla="*/ 11 h 36"/>
                  <a:gd name="T16" fmla="*/ 0 w 142"/>
                  <a:gd name="T17" fmla="*/ 8 h 36"/>
                  <a:gd name="T18" fmla="*/ 20 w 142"/>
                  <a:gd name="T19" fmla="*/ 6 h 36"/>
                  <a:gd name="T20" fmla="*/ 22 w 142"/>
                  <a:gd name="T21" fmla="*/ 0 h 36"/>
                  <a:gd name="T22" fmla="*/ 42 w 142"/>
                  <a:gd name="T23" fmla="*/ 0 h 36"/>
                  <a:gd name="T24" fmla="*/ 52 w 142"/>
                  <a:gd name="T25" fmla="*/ 7 h 36"/>
                  <a:gd name="T26" fmla="*/ 97 w 142"/>
                  <a:gd name="T27" fmla="*/ 7 h 36"/>
                  <a:gd name="T28" fmla="*/ 104 w 142"/>
                  <a:gd name="T29" fmla="*/ 11 h 36"/>
                  <a:gd name="T30" fmla="*/ 60 w 142"/>
                  <a:gd name="T31" fmla="*/ 11 h 36"/>
                  <a:gd name="T32" fmla="*/ 83 w 142"/>
                  <a:gd name="T33" fmla="*/ 27 h 36"/>
                  <a:gd name="T34" fmla="*/ 94 w 142"/>
                  <a:gd name="T35" fmla="*/ 30 h 36"/>
                  <a:gd name="T36" fmla="*/ 112 w 142"/>
                  <a:gd name="T37" fmla="*/ 31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42" h="36">
                    <a:moveTo>
                      <a:pt x="112" y="31"/>
                    </a:moveTo>
                    <a:cubicBezTo>
                      <a:pt x="120" y="31"/>
                      <a:pt x="128" y="31"/>
                      <a:pt x="135" y="30"/>
                    </a:cubicBezTo>
                    <a:cubicBezTo>
                      <a:pt x="142" y="35"/>
                      <a:pt x="142" y="35"/>
                      <a:pt x="142" y="35"/>
                    </a:cubicBezTo>
                    <a:cubicBezTo>
                      <a:pt x="129" y="36"/>
                      <a:pt x="129" y="36"/>
                      <a:pt x="129" y="36"/>
                    </a:cubicBezTo>
                    <a:cubicBezTo>
                      <a:pt x="129" y="36"/>
                      <a:pt x="118" y="36"/>
                      <a:pt x="112" y="36"/>
                    </a:cubicBezTo>
                    <a:cubicBezTo>
                      <a:pt x="80" y="36"/>
                      <a:pt x="59" y="33"/>
                      <a:pt x="50" y="27"/>
                    </a:cubicBezTo>
                    <a:cubicBezTo>
                      <a:pt x="42" y="22"/>
                      <a:pt x="34" y="16"/>
                      <a:pt x="26" y="11"/>
                    </a:cubicBezTo>
                    <a:cubicBezTo>
                      <a:pt x="19" y="11"/>
                      <a:pt x="12" y="11"/>
                      <a:pt x="5" y="11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7" y="8"/>
                      <a:pt x="13" y="7"/>
                      <a:pt x="20" y="6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29" y="0"/>
                      <a:pt x="36" y="0"/>
                      <a:pt x="42" y="0"/>
                    </a:cubicBezTo>
                    <a:cubicBezTo>
                      <a:pt x="52" y="7"/>
                      <a:pt x="52" y="7"/>
                      <a:pt x="52" y="7"/>
                    </a:cubicBezTo>
                    <a:cubicBezTo>
                      <a:pt x="67" y="7"/>
                      <a:pt x="82" y="7"/>
                      <a:pt x="97" y="7"/>
                    </a:cubicBezTo>
                    <a:cubicBezTo>
                      <a:pt x="104" y="11"/>
                      <a:pt x="104" y="11"/>
                      <a:pt x="104" y="11"/>
                    </a:cubicBezTo>
                    <a:cubicBezTo>
                      <a:pt x="89" y="11"/>
                      <a:pt x="74" y="11"/>
                      <a:pt x="60" y="11"/>
                    </a:cubicBezTo>
                    <a:cubicBezTo>
                      <a:pt x="67" y="16"/>
                      <a:pt x="75" y="22"/>
                      <a:pt x="83" y="27"/>
                    </a:cubicBezTo>
                    <a:cubicBezTo>
                      <a:pt x="94" y="30"/>
                      <a:pt x="94" y="30"/>
                      <a:pt x="94" y="30"/>
                    </a:cubicBezTo>
                    <a:cubicBezTo>
                      <a:pt x="94" y="30"/>
                      <a:pt x="105" y="31"/>
                      <a:pt x="112" y="3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0" name="Freeform 376"/>
              <p:cNvSpPr>
                <a:spLocks/>
              </p:cNvSpPr>
              <p:nvPr/>
            </p:nvSpPr>
            <p:spPr bwMode="auto">
              <a:xfrm>
                <a:off x="-36898263" y="5526088"/>
                <a:ext cx="593725" cy="165100"/>
              </a:xfrm>
              <a:custGeom>
                <a:avLst/>
                <a:gdLst>
                  <a:gd name="T0" fmla="*/ 115 w 158"/>
                  <a:gd name="T1" fmla="*/ 17 h 44"/>
                  <a:gd name="T2" fmla="*/ 75 w 158"/>
                  <a:gd name="T3" fmla="*/ 17 h 44"/>
                  <a:gd name="T4" fmla="*/ 34 w 158"/>
                  <a:gd name="T5" fmla="*/ 44 h 44"/>
                  <a:gd name="T6" fmla="*/ 0 w 158"/>
                  <a:gd name="T7" fmla="*/ 44 h 44"/>
                  <a:gd name="T8" fmla="*/ 40 w 158"/>
                  <a:gd name="T9" fmla="*/ 17 h 44"/>
                  <a:gd name="T10" fmla="*/ 14 w 158"/>
                  <a:gd name="T11" fmla="*/ 17 h 44"/>
                  <a:gd name="T12" fmla="*/ 18 w 158"/>
                  <a:gd name="T13" fmla="*/ 14 h 44"/>
                  <a:gd name="T14" fmla="*/ 48 w 158"/>
                  <a:gd name="T15" fmla="*/ 12 h 44"/>
                  <a:gd name="T16" fmla="*/ 52 w 158"/>
                  <a:gd name="T17" fmla="*/ 10 h 44"/>
                  <a:gd name="T18" fmla="*/ 78 w 158"/>
                  <a:gd name="T19" fmla="*/ 2 h 44"/>
                  <a:gd name="T20" fmla="*/ 123 w 158"/>
                  <a:gd name="T21" fmla="*/ 0 h 44"/>
                  <a:gd name="T22" fmla="*/ 158 w 158"/>
                  <a:gd name="T23" fmla="*/ 1 h 44"/>
                  <a:gd name="T24" fmla="*/ 140 w 158"/>
                  <a:gd name="T25" fmla="*/ 6 h 44"/>
                  <a:gd name="T26" fmla="*/ 117 w 158"/>
                  <a:gd name="T27" fmla="*/ 5 h 44"/>
                  <a:gd name="T28" fmla="*/ 98 w 158"/>
                  <a:gd name="T29" fmla="*/ 6 h 44"/>
                  <a:gd name="T30" fmla="*/ 86 w 158"/>
                  <a:gd name="T31" fmla="*/ 10 h 44"/>
                  <a:gd name="T32" fmla="*/ 83 w 158"/>
                  <a:gd name="T33" fmla="*/ 12 h 44"/>
                  <a:gd name="T34" fmla="*/ 123 w 158"/>
                  <a:gd name="T35" fmla="*/ 12 h 44"/>
                  <a:gd name="T36" fmla="*/ 115 w 158"/>
                  <a:gd name="T37" fmla="*/ 17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58" h="44">
                    <a:moveTo>
                      <a:pt x="115" y="17"/>
                    </a:moveTo>
                    <a:cubicBezTo>
                      <a:pt x="102" y="17"/>
                      <a:pt x="89" y="17"/>
                      <a:pt x="75" y="17"/>
                    </a:cubicBezTo>
                    <a:cubicBezTo>
                      <a:pt x="62" y="26"/>
                      <a:pt x="48" y="35"/>
                      <a:pt x="34" y="44"/>
                    </a:cubicBezTo>
                    <a:cubicBezTo>
                      <a:pt x="23" y="44"/>
                      <a:pt x="11" y="44"/>
                      <a:pt x="0" y="44"/>
                    </a:cubicBezTo>
                    <a:cubicBezTo>
                      <a:pt x="13" y="35"/>
                      <a:pt x="27" y="26"/>
                      <a:pt x="40" y="17"/>
                    </a:cubicBezTo>
                    <a:cubicBezTo>
                      <a:pt x="31" y="17"/>
                      <a:pt x="22" y="17"/>
                      <a:pt x="14" y="17"/>
                    </a:cubicBezTo>
                    <a:cubicBezTo>
                      <a:pt x="18" y="14"/>
                      <a:pt x="18" y="14"/>
                      <a:pt x="18" y="14"/>
                    </a:cubicBezTo>
                    <a:cubicBezTo>
                      <a:pt x="28" y="14"/>
                      <a:pt x="38" y="13"/>
                      <a:pt x="48" y="12"/>
                    </a:cubicBezTo>
                    <a:cubicBezTo>
                      <a:pt x="52" y="10"/>
                      <a:pt x="52" y="10"/>
                      <a:pt x="52" y="10"/>
                    </a:cubicBezTo>
                    <a:cubicBezTo>
                      <a:pt x="52" y="10"/>
                      <a:pt x="66" y="4"/>
                      <a:pt x="78" y="2"/>
                    </a:cubicBezTo>
                    <a:cubicBezTo>
                      <a:pt x="90" y="0"/>
                      <a:pt x="105" y="0"/>
                      <a:pt x="123" y="0"/>
                    </a:cubicBezTo>
                    <a:cubicBezTo>
                      <a:pt x="135" y="0"/>
                      <a:pt x="147" y="0"/>
                      <a:pt x="158" y="1"/>
                    </a:cubicBezTo>
                    <a:cubicBezTo>
                      <a:pt x="140" y="6"/>
                      <a:pt x="140" y="6"/>
                      <a:pt x="140" y="6"/>
                    </a:cubicBezTo>
                    <a:cubicBezTo>
                      <a:pt x="133" y="5"/>
                      <a:pt x="125" y="5"/>
                      <a:pt x="117" y="5"/>
                    </a:cubicBezTo>
                    <a:cubicBezTo>
                      <a:pt x="109" y="5"/>
                      <a:pt x="98" y="6"/>
                      <a:pt x="98" y="6"/>
                    </a:cubicBezTo>
                    <a:cubicBezTo>
                      <a:pt x="86" y="10"/>
                      <a:pt x="86" y="10"/>
                      <a:pt x="86" y="10"/>
                    </a:cubicBezTo>
                    <a:cubicBezTo>
                      <a:pt x="83" y="12"/>
                      <a:pt x="83" y="12"/>
                      <a:pt x="83" y="12"/>
                    </a:cubicBezTo>
                    <a:cubicBezTo>
                      <a:pt x="96" y="12"/>
                      <a:pt x="110" y="12"/>
                      <a:pt x="123" y="12"/>
                    </a:cubicBezTo>
                    <a:lnTo>
                      <a:pt x="115" y="17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1" name="Freeform 377"/>
              <p:cNvSpPr>
                <a:spLocks/>
              </p:cNvSpPr>
              <p:nvPr/>
            </p:nvSpPr>
            <p:spPr bwMode="auto">
              <a:xfrm>
                <a:off x="-36515675" y="5572126"/>
                <a:ext cx="701675" cy="119063"/>
              </a:xfrm>
              <a:custGeom>
                <a:avLst/>
                <a:gdLst>
                  <a:gd name="T0" fmla="*/ 144 w 187"/>
                  <a:gd name="T1" fmla="*/ 32 h 32"/>
                  <a:gd name="T2" fmla="*/ 109 w 187"/>
                  <a:gd name="T3" fmla="*/ 32 h 32"/>
                  <a:gd name="T4" fmla="*/ 139 w 187"/>
                  <a:gd name="T5" fmla="*/ 13 h 32"/>
                  <a:gd name="T6" fmla="*/ 139 w 187"/>
                  <a:gd name="T7" fmla="*/ 7 h 32"/>
                  <a:gd name="T8" fmla="*/ 118 w 187"/>
                  <a:gd name="T9" fmla="*/ 5 h 32"/>
                  <a:gd name="T10" fmla="*/ 82 w 187"/>
                  <a:gd name="T11" fmla="*/ 8 h 32"/>
                  <a:gd name="T12" fmla="*/ 59 w 187"/>
                  <a:gd name="T13" fmla="*/ 16 h 32"/>
                  <a:gd name="T14" fmla="*/ 35 w 187"/>
                  <a:gd name="T15" fmla="*/ 32 h 32"/>
                  <a:gd name="T16" fmla="*/ 0 w 187"/>
                  <a:gd name="T17" fmla="*/ 32 h 32"/>
                  <a:gd name="T18" fmla="*/ 48 w 187"/>
                  <a:gd name="T19" fmla="*/ 0 h 32"/>
                  <a:gd name="T20" fmla="*/ 76 w 187"/>
                  <a:gd name="T21" fmla="*/ 0 h 32"/>
                  <a:gd name="T22" fmla="*/ 74 w 187"/>
                  <a:gd name="T23" fmla="*/ 5 h 32"/>
                  <a:gd name="T24" fmla="*/ 76 w 187"/>
                  <a:gd name="T25" fmla="*/ 5 h 32"/>
                  <a:gd name="T26" fmla="*/ 102 w 187"/>
                  <a:gd name="T27" fmla="*/ 1 h 32"/>
                  <a:gd name="T28" fmla="*/ 134 w 187"/>
                  <a:gd name="T29" fmla="*/ 0 h 32"/>
                  <a:gd name="T30" fmla="*/ 175 w 187"/>
                  <a:gd name="T31" fmla="*/ 11 h 32"/>
                  <a:gd name="T32" fmla="*/ 144 w 187"/>
                  <a:gd name="T33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87" h="32">
                    <a:moveTo>
                      <a:pt x="144" y="32"/>
                    </a:moveTo>
                    <a:cubicBezTo>
                      <a:pt x="133" y="32"/>
                      <a:pt x="121" y="32"/>
                      <a:pt x="109" y="32"/>
                    </a:cubicBezTo>
                    <a:cubicBezTo>
                      <a:pt x="119" y="25"/>
                      <a:pt x="129" y="19"/>
                      <a:pt x="139" y="13"/>
                    </a:cubicBezTo>
                    <a:cubicBezTo>
                      <a:pt x="139" y="7"/>
                      <a:pt x="139" y="7"/>
                      <a:pt x="139" y="7"/>
                    </a:cubicBezTo>
                    <a:cubicBezTo>
                      <a:pt x="139" y="7"/>
                      <a:pt x="129" y="5"/>
                      <a:pt x="118" y="5"/>
                    </a:cubicBezTo>
                    <a:cubicBezTo>
                      <a:pt x="103" y="5"/>
                      <a:pt x="91" y="6"/>
                      <a:pt x="82" y="8"/>
                    </a:cubicBezTo>
                    <a:cubicBezTo>
                      <a:pt x="73" y="9"/>
                      <a:pt x="65" y="12"/>
                      <a:pt x="59" y="16"/>
                    </a:cubicBezTo>
                    <a:cubicBezTo>
                      <a:pt x="51" y="21"/>
                      <a:pt x="43" y="26"/>
                      <a:pt x="35" y="32"/>
                    </a:cubicBezTo>
                    <a:cubicBezTo>
                      <a:pt x="23" y="32"/>
                      <a:pt x="12" y="32"/>
                      <a:pt x="0" y="32"/>
                    </a:cubicBezTo>
                    <a:cubicBezTo>
                      <a:pt x="16" y="21"/>
                      <a:pt x="32" y="11"/>
                      <a:pt x="48" y="0"/>
                    </a:cubicBezTo>
                    <a:cubicBezTo>
                      <a:pt x="58" y="0"/>
                      <a:pt x="67" y="0"/>
                      <a:pt x="76" y="0"/>
                    </a:cubicBezTo>
                    <a:cubicBezTo>
                      <a:pt x="74" y="5"/>
                      <a:pt x="74" y="5"/>
                      <a:pt x="74" y="5"/>
                    </a:cubicBezTo>
                    <a:cubicBezTo>
                      <a:pt x="76" y="5"/>
                      <a:pt x="76" y="5"/>
                      <a:pt x="76" y="5"/>
                    </a:cubicBezTo>
                    <a:cubicBezTo>
                      <a:pt x="83" y="3"/>
                      <a:pt x="92" y="2"/>
                      <a:pt x="102" y="1"/>
                    </a:cubicBezTo>
                    <a:cubicBezTo>
                      <a:pt x="112" y="0"/>
                      <a:pt x="123" y="0"/>
                      <a:pt x="134" y="0"/>
                    </a:cubicBezTo>
                    <a:cubicBezTo>
                      <a:pt x="173" y="0"/>
                      <a:pt x="187" y="4"/>
                      <a:pt x="175" y="11"/>
                    </a:cubicBezTo>
                    <a:cubicBezTo>
                      <a:pt x="165" y="18"/>
                      <a:pt x="154" y="25"/>
                      <a:pt x="144" y="3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2" name="Freeform 378"/>
              <p:cNvSpPr>
                <a:spLocks/>
              </p:cNvSpPr>
              <p:nvPr/>
            </p:nvSpPr>
            <p:spPr bwMode="auto">
              <a:xfrm>
                <a:off x="-31016575" y="5572126"/>
                <a:ext cx="566738" cy="119063"/>
              </a:xfrm>
              <a:custGeom>
                <a:avLst/>
                <a:gdLst>
                  <a:gd name="T0" fmla="*/ 61 w 151"/>
                  <a:gd name="T1" fmla="*/ 32 h 32"/>
                  <a:gd name="T2" fmla="*/ 10 w 151"/>
                  <a:gd name="T3" fmla="*/ 28 h 32"/>
                  <a:gd name="T4" fmla="*/ 7 w 151"/>
                  <a:gd name="T5" fmla="*/ 16 h 32"/>
                  <a:gd name="T6" fmla="*/ 43 w 151"/>
                  <a:gd name="T7" fmla="*/ 4 h 32"/>
                  <a:gd name="T8" fmla="*/ 107 w 151"/>
                  <a:gd name="T9" fmla="*/ 0 h 32"/>
                  <a:gd name="T10" fmla="*/ 151 w 151"/>
                  <a:gd name="T11" fmla="*/ 2 h 32"/>
                  <a:gd name="T12" fmla="*/ 134 w 151"/>
                  <a:gd name="T13" fmla="*/ 7 h 32"/>
                  <a:gd name="T14" fmla="*/ 99 w 151"/>
                  <a:gd name="T15" fmla="*/ 5 h 32"/>
                  <a:gd name="T16" fmla="*/ 43 w 151"/>
                  <a:gd name="T17" fmla="*/ 16 h 32"/>
                  <a:gd name="T18" fmla="*/ 43 w 151"/>
                  <a:gd name="T19" fmla="*/ 24 h 32"/>
                  <a:gd name="T20" fmla="*/ 70 w 151"/>
                  <a:gd name="T21" fmla="*/ 27 h 32"/>
                  <a:gd name="T22" fmla="*/ 117 w 151"/>
                  <a:gd name="T23" fmla="*/ 25 h 32"/>
                  <a:gd name="T24" fmla="*/ 109 w 151"/>
                  <a:gd name="T25" fmla="*/ 30 h 32"/>
                  <a:gd name="T26" fmla="*/ 87 w 151"/>
                  <a:gd name="T27" fmla="*/ 32 h 32"/>
                  <a:gd name="T28" fmla="*/ 61 w 151"/>
                  <a:gd name="T29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51" h="32">
                    <a:moveTo>
                      <a:pt x="61" y="32"/>
                    </a:moveTo>
                    <a:cubicBezTo>
                      <a:pt x="36" y="32"/>
                      <a:pt x="19" y="31"/>
                      <a:pt x="10" y="28"/>
                    </a:cubicBezTo>
                    <a:cubicBezTo>
                      <a:pt x="1" y="25"/>
                      <a:pt x="0" y="21"/>
                      <a:pt x="7" y="16"/>
                    </a:cubicBezTo>
                    <a:cubicBezTo>
                      <a:pt x="14" y="11"/>
                      <a:pt x="26" y="7"/>
                      <a:pt x="43" y="4"/>
                    </a:cubicBezTo>
                    <a:cubicBezTo>
                      <a:pt x="60" y="1"/>
                      <a:pt x="82" y="0"/>
                      <a:pt x="107" y="0"/>
                    </a:cubicBezTo>
                    <a:cubicBezTo>
                      <a:pt x="124" y="0"/>
                      <a:pt x="139" y="0"/>
                      <a:pt x="151" y="2"/>
                    </a:cubicBezTo>
                    <a:cubicBezTo>
                      <a:pt x="134" y="7"/>
                      <a:pt x="134" y="7"/>
                      <a:pt x="134" y="7"/>
                    </a:cubicBezTo>
                    <a:cubicBezTo>
                      <a:pt x="120" y="6"/>
                      <a:pt x="109" y="5"/>
                      <a:pt x="99" y="5"/>
                    </a:cubicBezTo>
                    <a:cubicBezTo>
                      <a:pt x="71" y="5"/>
                      <a:pt x="52" y="9"/>
                      <a:pt x="43" y="16"/>
                    </a:cubicBezTo>
                    <a:cubicBezTo>
                      <a:pt x="43" y="24"/>
                      <a:pt x="43" y="24"/>
                      <a:pt x="43" y="24"/>
                    </a:cubicBezTo>
                    <a:cubicBezTo>
                      <a:pt x="43" y="24"/>
                      <a:pt x="56" y="27"/>
                      <a:pt x="70" y="27"/>
                    </a:cubicBezTo>
                    <a:cubicBezTo>
                      <a:pt x="86" y="27"/>
                      <a:pt x="101" y="26"/>
                      <a:pt x="117" y="25"/>
                    </a:cubicBezTo>
                    <a:cubicBezTo>
                      <a:pt x="109" y="30"/>
                      <a:pt x="109" y="30"/>
                      <a:pt x="109" y="30"/>
                    </a:cubicBezTo>
                    <a:cubicBezTo>
                      <a:pt x="102" y="31"/>
                      <a:pt x="95" y="32"/>
                      <a:pt x="87" y="32"/>
                    </a:cubicBezTo>
                    <a:cubicBezTo>
                      <a:pt x="80" y="32"/>
                      <a:pt x="71" y="32"/>
                      <a:pt x="61" y="3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3" name="Freeform 379"/>
              <p:cNvSpPr>
                <a:spLocks noEditPoints="1"/>
              </p:cNvSpPr>
              <p:nvPr/>
            </p:nvSpPr>
            <p:spPr bwMode="auto">
              <a:xfrm>
                <a:off x="-30435550" y="5572126"/>
                <a:ext cx="611188" cy="119063"/>
              </a:xfrm>
              <a:custGeom>
                <a:avLst/>
                <a:gdLst>
                  <a:gd name="T0" fmla="*/ 156 w 163"/>
                  <a:gd name="T1" fmla="*/ 16 h 32"/>
                  <a:gd name="T2" fmla="*/ 120 w 163"/>
                  <a:gd name="T3" fmla="*/ 28 h 32"/>
                  <a:gd name="T4" fmla="*/ 57 w 163"/>
                  <a:gd name="T5" fmla="*/ 32 h 32"/>
                  <a:gd name="T6" fmla="*/ 19 w 163"/>
                  <a:gd name="T7" fmla="*/ 30 h 32"/>
                  <a:gd name="T8" fmla="*/ 0 w 163"/>
                  <a:gd name="T9" fmla="*/ 25 h 32"/>
                  <a:gd name="T10" fmla="*/ 2 w 163"/>
                  <a:gd name="T11" fmla="*/ 16 h 32"/>
                  <a:gd name="T12" fmla="*/ 38 w 163"/>
                  <a:gd name="T13" fmla="*/ 4 h 32"/>
                  <a:gd name="T14" fmla="*/ 101 w 163"/>
                  <a:gd name="T15" fmla="*/ 0 h 32"/>
                  <a:gd name="T16" fmla="*/ 151 w 163"/>
                  <a:gd name="T17" fmla="*/ 4 h 32"/>
                  <a:gd name="T18" fmla="*/ 156 w 163"/>
                  <a:gd name="T19" fmla="*/ 16 h 32"/>
                  <a:gd name="T20" fmla="*/ 38 w 163"/>
                  <a:gd name="T21" fmla="*/ 16 h 32"/>
                  <a:gd name="T22" fmla="*/ 65 w 163"/>
                  <a:gd name="T23" fmla="*/ 27 h 32"/>
                  <a:gd name="T24" fmla="*/ 121 w 163"/>
                  <a:gd name="T25" fmla="*/ 16 h 32"/>
                  <a:gd name="T26" fmla="*/ 93 w 163"/>
                  <a:gd name="T27" fmla="*/ 5 h 32"/>
                  <a:gd name="T28" fmla="*/ 58 w 163"/>
                  <a:gd name="T29" fmla="*/ 8 h 32"/>
                  <a:gd name="T30" fmla="*/ 38 w 163"/>
                  <a:gd name="T31" fmla="*/ 1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63" h="32">
                    <a:moveTo>
                      <a:pt x="156" y="16"/>
                    </a:moveTo>
                    <a:cubicBezTo>
                      <a:pt x="150" y="21"/>
                      <a:pt x="138" y="25"/>
                      <a:pt x="120" y="28"/>
                    </a:cubicBezTo>
                    <a:cubicBezTo>
                      <a:pt x="103" y="31"/>
                      <a:pt x="82" y="32"/>
                      <a:pt x="57" y="32"/>
                    </a:cubicBezTo>
                    <a:cubicBezTo>
                      <a:pt x="42" y="32"/>
                      <a:pt x="29" y="32"/>
                      <a:pt x="19" y="30"/>
                    </a:cubicBezTo>
                    <a:cubicBezTo>
                      <a:pt x="9" y="29"/>
                      <a:pt x="0" y="25"/>
                      <a:pt x="0" y="25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9" y="11"/>
                      <a:pt x="20" y="7"/>
                      <a:pt x="38" y="4"/>
                    </a:cubicBezTo>
                    <a:cubicBezTo>
                      <a:pt x="55" y="1"/>
                      <a:pt x="76" y="0"/>
                      <a:pt x="101" y="0"/>
                    </a:cubicBezTo>
                    <a:cubicBezTo>
                      <a:pt x="124" y="0"/>
                      <a:pt x="141" y="1"/>
                      <a:pt x="151" y="4"/>
                    </a:cubicBezTo>
                    <a:cubicBezTo>
                      <a:pt x="161" y="7"/>
                      <a:pt x="163" y="11"/>
                      <a:pt x="156" y="16"/>
                    </a:cubicBezTo>
                    <a:close/>
                    <a:moveTo>
                      <a:pt x="38" y="16"/>
                    </a:moveTo>
                    <a:cubicBezTo>
                      <a:pt x="28" y="23"/>
                      <a:pt x="37" y="27"/>
                      <a:pt x="65" y="27"/>
                    </a:cubicBezTo>
                    <a:cubicBezTo>
                      <a:pt x="93" y="27"/>
                      <a:pt x="111" y="23"/>
                      <a:pt x="121" y="16"/>
                    </a:cubicBezTo>
                    <a:cubicBezTo>
                      <a:pt x="130" y="9"/>
                      <a:pt x="121" y="5"/>
                      <a:pt x="93" y="5"/>
                    </a:cubicBezTo>
                    <a:cubicBezTo>
                      <a:pt x="79" y="5"/>
                      <a:pt x="67" y="6"/>
                      <a:pt x="58" y="8"/>
                    </a:cubicBezTo>
                    <a:cubicBezTo>
                      <a:pt x="49" y="10"/>
                      <a:pt x="38" y="16"/>
                      <a:pt x="38" y="1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4" name="Freeform 380"/>
              <p:cNvSpPr>
                <a:spLocks/>
              </p:cNvSpPr>
              <p:nvPr/>
            </p:nvSpPr>
            <p:spPr bwMode="auto">
              <a:xfrm>
                <a:off x="-29775150" y="5572126"/>
                <a:ext cx="674688" cy="119063"/>
              </a:xfrm>
              <a:custGeom>
                <a:avLst/>
                <a:gdLst>
                  <a:gd name="T0" fmla="*/ 144 w 180"/>
                  <a:gd name="T1" fmla="*/ 32 h 32"/>
                  <a:gd name="T2" fmla="*/ 109 w 180"/>
                  <a:gd name="T3" fmla="*/ 32 h 32"/>
                  <a:gd name="T4" fmla="*/ 134 w 180"/>
                  <a:gd name="T5" fmla="*/ 13 h 32"/>
                  <a:gd name="T6" fmla="*/ 133 w 180"/>
                  <a:gd name="T7" fmla="*/ 7 h 32"/>
                  <a:gd name="T8" fmla="*/ 111 w 180"/>
                  <a:gd name="T9" fmla="*/ 5 h 32"/>
                  <a:gd name="T10" fmla="*/ 76 w 180"/>
                  <a:gd name="T11" fmla="*/ 8 h 32"/>
                  <a:gd name="T12" fmla="*/ 55 w 180"/>
                  <a:gd name="T13" fmla="*/ 16 h 32"/>
                  <a:gd name="T14" fmla="*/ 35 w 180"/>
                  <a:gd name="T15" fmla="*/ 32 h 32"/>
                  <a:gd name="T16" fmla="*/ 0 w 180"/>
                  <a:gd name="T17" fmla="*/ 32 h 32"/>
                  <a:gd name="T18" fmla="*/ 40 w 180"/>
                  <a:gd name="T19" fmla="*/ 0 h 32"/>
                  <a:gd name="T20" fmla="*/ 68 w 180"/>
                  <a:gd name="T21" fmla="*/ 0 h 32"/>
                  <a:gd name="T22" fmla="*/ 67 w 180"/>
                  <a:gd name="T23" fmla="*/ 5 h 32"/>
                  <a:gd name="T24" fmla="*/ 69 w 180"/>
                  <a:gd name="T25" fmla="*/ 5 h 32"/>
                  <a:gd name="T26" fmla="*/ 94 w 180"/>
                  <a:gd name="T27" fmla="*/ 1 h 32"/>
                  <a:gd name="T28" fmla="*/ 126 w 180"/>
                  <a:gd name="T29" fmla="*/ 0 h 32"/>
                  <a:gd name="T30" fmla="*/ 170 w 180"/>
                  <a:gd name="T31" fmla="*/ 11 h 32"/>
                  <a:gd name="T32" fmla="*/ 144 w 180"/>
                  <a:gd name="T33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80" h="32">
                    <a:moveTo>
                      <a:pt x="144" y="32"/>
                    </a:moveTo>
                    <a:cubicBezTo>
                      <a:pt x="132" y="32"/>
                      <a:pt x="120" y="32"/>
                      <a:pt x="109" y="32"/>
                    </a:cubicBezTo>
                    <a:cubicBezTo>
                      <a:pt x="117" y="25"/>
                      <a:pt x="126" y="19"/>
                      <a:pt x="134" y="13"/>
                    </a:cubicBezTo>
                    <a:cubicBezTo>
                      <a:pt x="133" y="7"/>
                      <a:pt x="133" y="7"/>
                      <a:pt x="133" y="7"/>
                    </a:cubicBezTo>
                    <a:cubicBezTo>
                      <a:pt x="133" y="7"/>
                      <a:pt x="122" y="5"/>
                      <a:pt x="111" y="5"/>
                    </a:cubicBezTo>
                    <a:cubicBezTo>
                      <a:pt x="96" y="5"/>
                      <a:pt x="85" y="6"/>
                      <a:pt x="76" y="8"/>
                    </a:cubicBezTo>
                    <a:cubicBezTo>
                      <a:pt x="67" y="9"/>
                      <a:pt x="55" y="16"/>
                      <a:pt x="55" y="16"/>
                    </a:cubicBezTo>
                    <a:cubicBezTo>
                      <a:pt x="48" y="21"/>
                      <a:pt x="41" y="27"/>
                      <a:pt x="35" y="32"/>
                    </a:cubicBezTo>
                    <a:cubicBezTo>
                      <a:pt x="23" y="32"/>
                      <a:pt x="11" y="32"/>
                      <a:pt x="0" y="32"/>
                    </a:cubicBezTo>
                    <a:cubicBezTo>
                      <a:pt x="13" y="21"/>
                      <a:pt x="27" y="11"/>
                      <a:pt x="40" y="0"/>
                    </a:cubicBezTo>
                    <a:cubicBezTo>
                      <a:pt x="50" y="0"/>
                      <a:pt x="58" y="0"/>
                      <a:pt x="68" y="0"/>
                    </a:cubicBezTo>
                    <a:cubicBezTo>
                      <a:pt x="67" y="5"/>
                      <a:pt x="67" y="5"/>
                      <a:pt x="67" y="5"/>
                    </a:cubicBezTo>
                    <a:cubicBezTo>
                      <a:pt x="69" y="5"/>
                      <a:pt x="69" y="5"/>
                      <a:pt x="69" y="5"/>
                    </a:cubicBezTo>
                    <a:cubicBezTo>
                      <a:pt x="76" y="3"/>
                      <a:pt x="84" y="2"/>
                      <a:pt x="94" y="1"/>
                    </a:cubicBezTo>
                    <a:cubicBezTo>
                      <a:pt x="104" y="0"/>
                      <a:pt x="115" y="0"/>
                      <a:pt x="126" y="0"/>
                    </a:cubicBezTo>
                    <a:cubicBezTo>
                      <a:pt x="165" y="0"/>
                      <a:pt x="180" y="4"/>
                      <a:pt x="170" y="11"/>
                    </a:cubicBezTo>
                    <a:cubicBezTo>
                      <a:pt x="161" y="18"/>
                      <a:pt x="153" y="25"/>
                      <a:pt x="144" y="3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5" name="Freeform 381"/>
              <p:cNvSpPr>
                <a:spLocks/>
              </p:cNvSpPr>
              <p:nvPr/>
            </p:nvSpPr>
            <p:spPr bwMode="auto">
              <a:xfrm>
                <a:off x="-29029025" y="5548313"/>
                <a:ext cx="438150" cy="142875"/>
              </a:xfrm>
              <a:custGeom>
                <a:avLst/>
                <a:gdLst>
                  <a:gd name="T0" fmla="*/ 60 w 117"/>
                  <a:gd name="T1" fmla="*/ 33 h 38"/>
                  <a:gd name="T2" fmla="*/ 87 w 117"/>
                  <a:gd name="T3" fmla="*/ 32 h 38"/>
                  <a:gd name="T4" fmla="*/ 80 w 117"/>
                  <a:gd name="T5" fmla="*/ 37 h 38"/>
                  <a:gd name="T6" fmla="*/ 64 w 117"/>
                  <a:gd name="T7" fmla="*/ 38 h 38"/>
                  <a:gd name="T8" fmla="*/ 45 w 117"/>
                  <a:gd name="T9" fmla="*/ 38 h 38"/>
                  <a:gd name="T10" fmla="*/ 8 w 117"/>
                  <a:gd name="T11" fmla="*/ 29 h 38"/>
                  <a:gd name="T12" fmla="*/ 30 w 117"/>
                  <a:gd name="T13" fmla="*/ 11 h 38"/>
                  <a:gd name="T14" fmla="*/ 7 w 117"/>
                  <a:gd name="T15" fmla="*/ 11 h 38"/>
                  <a:gd name="T16" fmla="*/ 11 w 117"/>
                  <a:gd name="T17" fmla="*/ 9 h 38"/>
                  <a:gd name="T18" fmla="*/ 38 w 117"/>
                  <a:gd name="T19" fmla="*/ 6 h 38"/>
                  <a:gd name="T20" fmla="*/ 58 w 117"/>
                  <a:gd name="T21" fmla="*/ 0 h 38"/>
                  <a:gd name="T22" fmla="*/ 80 w 117"/>
                  <a:gd name="T23" fmla="*/ 0 h 38"/>
                  <a:gd name="T24" fmla="*/ 71 w 117"/>
                  <a:gd name="T25" fmla="*/ 6 h 38"/>
                  <a:gd name="T26" fmla="*/ 117 w 117"/>
                  <a:gd name="T27" fmla="*/ 6 h 38"/>
                  <a:gd name="T28" fmla="*/ 111 w 117"/>
                  <a:gd name="T29" fmla="*/ 11 h 38"/>
                  <a:gd name="T30" fmla="*/ 65 w 117"/>
                  <a:gd name="T31" fmla="*/ 11 h 38"/>
                  <a:gd name="T32" fmla="*/ 43 w 117"/>
                  <a:gd name="T33" fmla="*/ 28 h 38"/>
                  <a:gd name="T34" fmla="*/ 45 w 117"/>
                  <a:gd name="T35" fmla="*/ 32 h 38"/>
                  <a:gd name="T36" fmla="*/ 60 w 117"/>
                  <a:gd name="T37" fmla="*/ 33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17" h="38">
                    <a:moveTo>
                      <a:pt x="60" y="33"/>
                    </a:moveTo>
                    <a:cubicBezTo>
                      <a:pt x="69" y="33"/>
                      <a:pt x="77" y="32"/>
                      <a:pt x="87" y="32"/>
                    </a:cubicBezTo>
                    <a:cubicBezTo>
                      <a:pt x="80" y="37"/>
                      <a:pt x="80" y="37"/>
                      <a:pt x="80" y="37"/>
                    </a:cubicBezTo>
                    <a:cubicBezTo>
                      <a:pt x="64" y="38"/>
                      <a:pt x="64" y="38"/>
                      <a:pt x="64" y="38"/>
                    </a:cubicBezTo>
                    <a:cubicBezTo>
                      <a:pt x="58" y="38"/>
                      <a:pt x="52" y="38"/>
                      <a:pt x="45" y="38"/>
                    </a:cubicBezTo>
                    <a:cubicBezTo>
                      <a:pt x="12" y="38"/>
                      <a:pt x="0" y="35"/>
                      <a:pt x="8" y="29"/>
                    </a:cubicBezTo>
                    <a:cubicBezTo>
                      <a:pt x="16" y="23"/>
                      <a:pt x="23" y="17"/>
                      <a:pt x="30" y="11"/>
                    </a:cubicBezTo>
                    <a:cubicBezTo>
                      <a:pt x="22" y="11"/>
                      <a:pt x="15" y="11"/>
                      <a:pt x="7" y="11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20" y="8"/>
                      <a:pt x="29" y="7"/>
                      <a:pt x="38" y="6"/>
                    </a:cubicBezTo>
                    <a:cubicBezTo>
                      <a:pt x="45" y="4"/>
                      <a:pt x="52" y="2"/>
                      <a:pt x="58" y="0"/>
                    </a:cubicBezTo>
                    <a:cubicBezTo>
                      <a:pt x="65" y="0"/>
                      <a:pt x="73" y="0"/>
                      <a:pt x="80" y="0"/>
                    </a:cubicBezTo>
                    <a:cubicBezTo>
                      <a:pt x="71" y="6"/>
                      <a:pt x="71" y="6"/>
                      <a:pt x="71" y="6"/>
                    </a:cubicBezTo>
                    <a:cubicBezTo>
                      <a:pt x="86" y="6"/>
                      <a:pt x="102" y="6"/>
                      <a:pt x="117" y="6"/>
                    </a:cubicBezTo>
                    <a:cubicBezTo>
                      <a:pt x="111" y="11"/>
                      <a:pt x="111" y="11"/>
                      <a:pt x="111" y="11"/>
                    </a:cubicBezTo>
                    <a:cubicBezTo>
                      <a:pt x="95" y="11"/>
                      <a:pt x="80" y="11"/>
                      <a:pt x="65" y="11"/>
                    </a:cubicBezTo>
                    <a:cubicBezTo>
                      <a:pt x="57" y="17"/>
                      <a:pt x="50" y="23"/>
                      <a:pt x="43" y="28"/>
                    </a:cubicBezTo>
                    <a:cubicBezTo>
                      <a:pt x="45" y="32"/>
                      <a:pt x="45" y="32"/>
                      <a:pt x="45" y="32"/>
                    </a:cubicBezTo>
                    <a:cubicBezTo>
                      <a:pt x="45" y="32"/>
                      <a:pt x="53" y="33"/>
                      <a:pt x="60" y="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6" name="Freeform 382"/>
              <p:cNvSpPr>
                <a:spLocks/>
              </p:cNvSpPr>
              <p:nvPr/>
            </p:nvSpPr>
            <p:spPr bwMode="auto">
              <a:xfrm>
                <a:off x="-28608338" y="5572126"/>
                <a:ext cx="523875" cy="119063"/>
              </a:xfrm>
              <a:custGeom>
                <a:avLst/>
                <a:gdLst>
                  <a:gd name="T0" fmla="*/ 123 w 140"/>
                  <a:gd name="T1" fmla="*/ 0 h 32"/>
                  <a:gd name="T2" fmla="*/ 140 w 140"/>
                  <a:gd name="T3" fmla="*/ 0 h 32"/>
                  <a:gd name="T4" fmla="*/ 129 w 140"/>
                  <a:gd name="T5" fmla="*/ 6 h 32"/>
                  <a:gd name="T6" fmla="*/ 114 w 140"/>
                  <a:gd name="T7" fmla="*/ 6 h 32"/>
                  <a:gd name="T8" fmla="*/ 77 w 140"/>
                  <a:gd name="T9" fmla="*/ 9 h 32"/>
                  <a:gd name="T10" fmla="*/ 55 w 140"/>
                  <a:gd name="T11" fmla="*/ 15 h 32"/>
                  <a:gd name="T12" fmla="*/ 35 w 140"/>
                  <a:gd name="T13" fmla="*/ 32 h 32"/>
                  <a:gd name="T14" fmla="*/ 0 w 140"/>
                  <a:gd name="T15" fmla="*/ 32 h 32"/>
                  <a:gd name="T16" fmla="*/ 39 w 140"/>
                  <a:gd name="T17" fmla="*/ 0 h 32"/>
                  <a:gd name="T18" fmla="*/ 67 w 140"/>
                  <a:gd name="T19" fmla="*/ 0 h 32"/>
                  <a:gd name="T20" fmla="*/ 64 w 140"/>
                  <a:gd name="T21" fmla="*/ 6 h 32"/>
                  <a:gd name="T22" fmla="*/ 66 w 140"/>
                  <a:gd name="T23" fmla="*/ 6 h 32"/>
                  <a:gd name="T24" fmla="*/ 93 w 140"/>
                  <a:gd name="T25" fmla="*/ 1 h 32"/>
                  <a:gd name="T26" fmla="*/ 123 w 140"/>
                  <a:gd name="T27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40" h="32">
                    <a:moveTo>
                      <a:pt x="123" y="0"/>
                    </a:moveTo>
                    <a:cubicBezTo>
                      <a:pt x="130" y="0"/>
                      <a:pt x="140" y="0"/>
                      <a:pt x="140" y="0"/>
                    </a:cubicBezTo>
                    <a:cubicBezTo>
                      <a:pt x="129" y="6"/>
                      <a:pt x="129" y="6"/>
                      <a:pt x="129" y="6"/>
                    </a:cubicBezTo>
                    <a:cubicBezTo>
                      <a:pt x="114" y="6"/>
                      <a:pt x="114" y="6"/>
                      <a:pt x="114" y="6"/>
                    </a:cubicBezTo>
                    <a:cubicBezTo>
                      <a:pt x="100" y="6"/>
                      <a:pt x="88" y="7"/>
                      <a:pt x="77" y="9"/>
                    </a:cubicBezTo>
                    <a:cubicBezTo>
                      <a:pt x="66" y="10"/>
                      <a:pt x="55" y="15"/>
                      <a:pt x="55" y="15"/>
                    </a:cubicBezTo>
                    <a:cubicBezTo>
                      <a:pt x="49" y="21"/>
                      <a:pt x="42" y="26"/>
                      <a:pt x="35" y="32"/>
                    </a:cubicBezTo>
                    <a:cubicBezTo>
                      <a:pt x="23" y="32"/>
                      <a:pt x="12" y="32"/>
                      <a:pt x="0" y="32"/>
                    </a:cubicBezTo>
                    <a:cubicBezTo>
                      <a:pt x="13" y="21"/>
                      <a:pt x="26" y="11"/>
                      <a:pt x="39" y="0"/>
                    </a:cubicBezTo>
                    <a:cubicBezTo>
                      <a:pt x="49" y="0"/>
                      <a:pt x="58" y="0"/>
                      <a:pt x="67" y="0"/>
                    </a:cubicBezTo>
                    <a:cubicBezTo>
                      <a:pt x="64" y="6"/>
                      <a:pt x="64" y="6"/>
                      <a:pt x="64" y="6"/>
                    </a:cubicBezTo>
                    <a:cubicBezTo>
                      <a:pt x="66" y="6"/>
                      <a:pt x="66" y="6"/>
                      <a:pt x="66" y="6"/>
                    </a:cubicBezTo>
                    <a:cubicBezTo>
                      <a:pt x="74" y="4"/>
                      <a:pt x="83" y="3"/>
                      <a:pt x="93" y="1"/>
                    </a:cubicBezTo>
                    <a:cubicBezTo>
                      <a:pt x="103" y="0"/>
                      <a:pt x="113" y="0"/>
                      <a:pt x="12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7" name="Freeform 383"/>
              <p:cNvSpPr>
                <a:spLocks noEditPoints="1"/>
              </p:cNvSpPr>
              <p:nvPr/>
            </p:nvSpPr>
            <p:spPr bwMode="auto">
              <a:xfrm>
                <a:off x="-28087638" y="5572126"/>
                <a:ext cx="608013" cy="119063"/>
              </a:xfrm>
              <a:custGeom>
                <a:avLst/>
                <a:gdLst>
                  <a:gd name="T0" fmla="*/ 156 w 162"/>
                  <a:gd name="T1" fmla="*/ 16 h 32"/>
                  <a:gd name="T2" fmla="*/ 121 w 162"/>
                  <a:gd name="T3" fmla="*/ 28 h 32"/>
                  <a:gd name="T4" fmla="*/ 58 w 162"/>
                  <a:gd name="T5" fmla="*/ 32 h 32"/>
                  <a:gd name="T6" fmla="*/ 20 w 162"/>
                  <a:gd name="T7" fmla="*/ 30 h 32"/>
                  <a:gd name="T8" fmla="*/ 0 w 162"/>
                  <a:gd name="T9" fmla="*/ 25 h 32"/>
                  <a:gd name="T10" fmla="*/ 2 w 162"/>
                  <a:gd name="T11" fmla="*/ 16 h 32"/>
                  <a:gd name="T12" fmla="*/ 37 w 162"/>
                  <a:gd name="T13" fmla="*/ 4 h 32"/>
                  <a:gd name="T14" fmla="*/ 99 w 162"/>
                  <a:gd name="T15" fmla="*/ 0 h 32"/>
                  <a:gd name="T16" fmla="*/ 150 w 162"/>
                  <a:gd name="T17" fmla="*/ 4 h 32"/>
                  <a:gd name="T18" fmla="*/ 156 w 162"/>
                  <a:gd name="T19" fmla="*/ 16 h 32"/>
                  <a:gd name="T20" fmla="*/ 37 w 162"/>
                  <a:gd name="T21" fmla="*/ 16 h 32"/>
                  <a:gd name="T22" fmla="*/ 66 w 162"/>
                  <a:gd name="T23" fmla="*/ 27 h 32"/>
                  <a:gd name="T24" fmla="*/ 120 w 162"/>
                  <a:gd name="T25" fmla="*/ 16 h 32"/>
                  <a:gd name="T26" fmla="*/ 92 w 162"/>
                  <a:gd name="T27" fmla="*/ 5 h 32"/>
                  <a:gd name="T28" fmla="*/ 57 w 162"/>
                  <a:gd name="T29" fmla="*/ 8 h 32"/>
                  <a:gd name="T30" fmla="*/ 37 w 162"/>
                  <a:gd name="T31" fmla="*/ 1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62" h="32">
                    <a:moveTo>
                      <a:pt x="156" y="16"/>
                    </a:moveTo>
                    <a:cubicBezTo>
                      <a:pt x="150" y="21"/>
                      <a:pt x="138" y="25"/>
                      <a:pt x="121" y="28"/>
                    </a:cubicBezTo>
                    <a:cubicBezTo>
                      <a:pt x="104" y="31"/>
                      <a:pt x="83" y="32"/>
                      <a:pt x="58" y="32"/>
                    </a:cubicBezTo>
                    <a:cubicBezTo>
                      <a:pt x="43" y="32"/>
                      <a:pt x="30" y="32"/>
                      <a:pt x="20" y="30"/>
                    </a:cubicBezTo>
                    <a:cubicBezTo>
                      <a:pt x="10" y="29"/>
                      <a:pt x="0" y="25"/>
                      <a:pt x="0" y="25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8" y="11"/>
                      <a:pt x="20" y="7"/>
                      <a:pt x="37" y="4"/>
                    </a:cubicBezTo>
                    <a:cubicBezTo>
                      <a:pt x="54" y="1"/>
                      <a:pt x="75" y="0"/>
                      <a:pt x="99" y="0"/>
                    </a:cubicBezTo>
                    <a:cubicBezTo>
                      <a:pt x="123" y="0"/>
                      <a:pt x="140" y="1"/>
                      <a:pt x="150" y="4"/>
                    </a:cubicBezTo>
                    <a:cubicBezTo>
                      <a:pt x="160" y="7"/>
                      <a:pt x="162" y="11"/>
                      <a:pt x="156" y="16"/>
                    </a:cubicBezTo>
                    <a:close/>
                    <a:moveTo>
                      <a:pt x="37" y="16"/>
                    </a:moveTo>
                    <a:cubicBezTo>
                      <a:pt x="28" y="23"/>
                      <a:pt x="38" y="27"/>
                      <a:pt x="66" y="27"/>
                    </a:cubicBezTo>
                    <a:cubicBezTo>
                      <a:pt x="93" y="27"/>
                      <a:pt x="111" y="23"/>
                      <a:pt x="120" y="16"/>
                    </a:cubicBezTo>
                    <a:cubicBezTo>
                      <a:pt x="129" y="9"/>
                      <a:pt x="120" y="5"/>
                      <a:pt x="92" y="5"/>
                    </a:cubicBezTo>
                    <a:cubicBezTo>
                      <a:pt x="77" y="5"/>
                      <a:pt x="66" y="6"/>
                      <a:pt x="57" y="8"/>
                    </a:cubicBezTo>
                    <a:cubicBezTo>
                      <a:pt x="48" y="10"/>
                      <a:pt x="37" y="16"/>
                      <a:pt x="37" y="1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8" name="Freeform 384"/>
              <p:cNvSpPr>
                <a:spLocks/>
              </p:cNvSpPr>
              <p:nvPr/>
            </p:nvSpPr>
            <p:spPr bwMode="auto">
              <a:xfrm>
                <a:off x="-27424063" y="5526088"/>
                <a:ext cx="330200" cy="165100"/>
              </a:xfrm>
              <a:custGeom>
                <a:avLst/>
                <a:gdLst>
                  <a:gd name="T0" fmla="*/ 35 w 88"/>
                  <a:gd name="T1" fmla="*/ 44 h 44"/>
                  <a:gd name="T2" fmla="*/ 0 w 88"/>
                  <a:gd name="T3" fmla="*/ 44 h 44"/>
                  <a:gd name="T4" fmla="*/ 53 w 88"/>
                  <a:gd name="T5" fmla="*/ 0 h 44"/>
                  <a:gd name="T6" fmla="*/ 88 w 88"/>
                  <a:gd name="T7" fmla="*/ 0 h 44"/>
                  <a:gd name="T8" fmla="*/ 35 w 88"/>
                  <a:gd name="T9" fmla="*/ 4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8" h="44">
                    <a:moveTo>
                      <a:pt x="35" y="44"/>
                    </a:moveTo>
                    <a:cubicBezTo>
                      <a:pt x="23" y="44"/>
                      <a:pt x="11" y="44"/>
                      <a:pt x="0" y="44"/>
                    </a:cubicBezTo>
                    <a:cubicBezTo>
                      <a:pt x="18" y="29"/>
                      <a:pt x="36" y="15"/>
                      <a:pt x="53" y="0"/>
                    </a:cubicBezTo>
                    <a:cubicBezTo>
                      <a:pt x="65" y="0"/>
                      <a:pt x="76" y="0"/>
                      <a:pt x="88" y="0"/>
                    </a:cubicBezTo>
                    <a:cubicBezTo>
                      <a:pt x="70" y="14"/>
                      <a:pt x="52" y="29"/>
                      <a:pt x="35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9" name="Freeform 385"/>
              <p:cNvSpPr>
                <a:spLocks noEditPoints="1"/>
              </p:cNvSpPr>
              <p:nvPr/>
            </p:nvSpPr>
            <p:spPr bwMode="auto">
              <a:xfrm>
                <a:off x="-24663400" y="5572126"/>
                <a:ext cx="592138" cy="119063"/>
              </a:xfrm>
              <a:custGeom>
                <a:avLst/>
                <a:gdLst>
                  <a:gd name="T0" fmla="*/ 155 w 158"/>
                  <a:gd name="T1" fmla="*/ 16 h 32"/>
                  <a:gd name="T2" fmla="*/ 121 w 158"/>
                  <a:gd name="T3" fmla="*/ 28 h 32"/>
                  <a:gd name="T4" fmla="*/ 59 w 158"/>
                  <a:gd name="T5" fmla="*/ 32 h 32"/>
                  <a:gd name="T6" fmla="*/ 21 w 158"/>
                  <a:gd name="T7" fmla="*/ 30 h 32"/>
                  <a:gd name="T8" fmla="*/ 0 w 158"/>
                  <a:gd name="T9" fmla="*/ 25 h 32"/>
                  <a:gd name="T10" fmla="*/ 0 w 158"/>
                  <a:gd name="T11" fmla="*/ 16 h 32"/>
                  <a:gd name="T12" fmla="*/ 34 w 158"/>
                  <a:gd name="T13" fmla="*/ 4 h 32"/>
                  <a:gd name="T14" fmla="*/ 96 w 158"/>
                  <a:gd name="T15" fmla="*/ 0 h 32"/>
                  <a:gd name="T16" fmla="*/ 147 w 158"/>
                  <a:gd name="T17" fmla="*/ 4 h 32"/>
                  <a:gd name="T18" fmla="*/ 155 w 158"/>
                  <a:gd name="T19" fmla="*/ 16 h 32"/>
                  <a:gd name="T20" fmla="*/ 36 w 158"/>
                  <a:gd name="T21" fmla="*/ 16 h 32"/>
                  <a:gd name="T22" fmla="*/ 66 w 158"/>
                  <a:gd name="T23" fmla="*/ 27 h 32"/>
                  <a:gd name="T24" fmla="*/ 119 w 158"/>
                  <a:gd name="T25" fmla="*/ 16 h 32"/>
                  <a:gd name="T26" fmla="*/ 89 w 158"/>
                  <a:gd name="T27" fmla="*/ 5 h 32"/>
                  <a:gd name="T28" fmla="*/ 55 w 158"/>
                  <a:gd name="T29" fmla="*/ 8 h 32"/>
                  <a:gd name="T30" fmla="*/ 36 w 158"/>
                  <a:gd name="T31" fmla="*/ 1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8" h="32">
                    <a:moveTo>
                      <a:pt x="155" y="16"/>
                    </a:moveTo>
                    <a:cubicBezTo>
                      <a:pt x="155" y="16"/>
                      <a:pt x="138" y="25"/>
                      <a:pt x="121" y="28"/>
                    </a:cubicBezTo>
                    <a:cubicBezTo>
                      <a:pt x="105" y="31"/>
                      <a:pt x="84" y="32"/>
                      <a:pt x="59" y="32"/>
                    </a:cubicBezTo>
                    <a:cubicBezTo>
                      <a:pt x="44" y="32"/>
                      <a:pt x="31" y="32"/>
                      <a:pt x="21" y="30"/>
                    </a:cubicBezTo>
                    <a:cubicBezTo>
                      <a:pt x="11" y="29"/>
                      <a:pt x="0" y="25"/>
                      <a:pt x="0" y="25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17" y="7"/>
                      <a:pt x="34" y="4"/>
                    </a:cubicBezTo>
                    <a:cubicBezTo>
                      <a:pt x="51" y="1"/>
                      <a:pt x="71" y="0"/>
                      <a:pt x="96" y="0"/>
                    </a:cubicBezTo>
                    <a:cubicBezTo>
                      <a:pt x="119" y="0"/>
                      <a:pt x="137" y="1"/>
                      <a:pt x="147" y="4"/>
                    </a:cubicBezTo>
                    <a:cubicBezTo>
                      <a:pt x="158" y="7"/>
                      <a:pt x="155" y="16"/>
                      <a:pt x="155" y="16"/>
                    </a:cubicBezTo>
                    <a:close/>
                    <a:moveTo>
                      <a:pt x="36" y="16"/>
                    </a:moveTo>
                    <a:cubicBezTo>
                      <a:pt x="28" y="23"/>
                      <a:pt x="38" y="27"/>
                      <a:pt x="66" y="27"/>
                    </a:cubicBezTo>
                    <a:cubicBezTo>
                      <a:pt x="93" y="27"/>
                      <a:pt x="111" y="23"/>
                      <a:pt x="119" y="16"/>
                    </a:cubicBezTo>
                    <a:cubicBezTo>
                      <a:pt x="127" y="9"/>
                      <a:pt x="117" y="5"/>
                      <a:pt x="89" y="5"/>
                    </a:cubicBezTo>
                    <a:cubicBezTo>
                      <a:pt x="75" y="5"/>
                      <a:pt x="63" y="6"/>
                      <a:pt x="55" y="8"/>
                    </a:cubicBezTo>
                    <a:cubicBezTo>
                      <a:pt x="46" y="10"/>
                      <a:pt x="36" y="16"/>
                      <a:pt x="36" y="1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0" name="Freeform 386"/>
              <p:cNvSpPr>
                <a:spLocks noEditPoints="1"/>
              </p:cNvSpPr>
              <p:nvPr/>
            </p:nvSpPr>
            <p:spPr bwMode="auto">
              <a:xfrm>
                <a:off x="-24055388" y="5572126"/>
                <a:ext cx="693738" cy="171450"/>
              </a:xfrm>
              <a:custGeom>
                <a:avLst/>
                <a:gdLst>
                  <a:gd name="T0" fmla="*/ 98 w 185"/>
                  <a:gd name="T1" fmla="*/ 32 h 46"/>
                  <a:gd name="T2" fmla="*/ 55 w 185"/>
                  <a:gd name="T3" fmla="*/ 28 h 46"/>
                  <a:gd name="T4" fmla="*/ 52 w 185"/>
                  <a:gd name="T5" fmla="*/ 28 h 46"/>
                  <a:gd name="T6" fmla="*/ 49 w 185"/>
                  <a:gd name="T7" fmla="*/ 33 h 46"/>
                  <a:gd name="T8" fmla="*/ 35 w 185"/>
                  <a:gd name="T9" fmla="*/ 46 h 46"/>
                  <a:gd name="T10" fmla="*/ 0 w 185"/>
                  <a:gd name="T11" fmla="*/ 46 h 46"/>
                  <a:gd name="T12" fmla="*/ 50 w 185"/>
                  <a:gd name="T13" fmla="*/ 0 h 46"/>
                  <a:gd name="T14" fmla="*/ 78 w 185"/>
                  <a:gd name="T15" fmla="*/ 0 h 46"/>
                  <a:gd name="T16" fmla="*/ 78 w 185"/>
                  <a:gd name="T17" fmla="*/ 5 h 46"/>
                  <a:gd name="T18" fmla="*/ 80 w 185"/>
                  <a:gd name="T19" fmla="*/ 5 h 46"/>
                  <a:gd name="T20" fmla="*/ 134 w 185"/>
                  <a:gd name="T21" fmla="*/ 0 h 46"/>
                  <a:gd name="T22" fmla="*/ 177 w 185"/>
                  <a:gd name="T23" fmla="*/ 4 h 46"/>
                  <a:gd name="T24" fmla="*/ 181 w 185"/>
                  <a:gd name="T25" fmla="*/ 16 h 46"/>
                  <a:gd name="T26" fmla="*/ 151 w 185"/>
                  <a:gd name="T27" fmla="*/ 28 h 46"/>
                  <a:gd name="T28" fmla="*/ 98 w 185"/>
                  <a:gd name="T29" fmla="*/ 32 h 46"/>
                  <a:gd name="T30" fmla="*/ 119 w 185"/>
                  <a:gd name="T31" fmla="*/ 5 h 46"/>
                  <a:gd name="T32" fmla="*/ 86 w 185"/>
                  <a:gd name="T33" fmla="*/ 8 h 46"/>
                  <a:gd name="T34" fmla="*/ 69 w 185"/>
                  <a:gd name="T35" fmla="*/ 15 h 46"/>
                  <a:gd name="T36" fmla="*/ 67 w 185"/>
                  <a:gd name="T37" fmla="*/ 16 h 46"/>
                  <a:gd name="T38" fmla="*/ 68 w 185"/>
                  <a:gd name="T39" fmla="*/ 24 h 46"/>
                  <a:gd name="T40" fmla="*/ 96 w 185"/>
                  <a:gd name="T41" fmla="*/ 27 h 46"/>
                  <a:gd name="T42" fmla="*/ 127 w 185"/>
                  <a:gd name="T43" fmla="*/ 24 h 46"/>
                  <a:gd name="T44" fmla="*/ 145 w 185"/>
                  <a:gd name="T45" fmla="*/ 16 h 46"/>
                  <a:gd name="T46" fmla="*/ 144 w 185"/>
                  <a:gd name="T47" fmla="*/ 8 h 46"/>
                  <a:gd name="T48" fmla="*/ 119 w 185"/>
                  <a:gd name="T49" fmla="*/ 5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85" h="46">
                    <a:moveTo>
                      <a:pt x="98" y="32"/>
                    </a:moveTo>
                    <a:cubicBezTo>
                      <a:pt x="77" y="32"/>
                      <a:pt x="63" y="31"/>
                      <a:pt x="55" y="28"/>
                    </a:cubicBezTo>
                    <a:cubicBezTo>
                      <a:pt x="52" y="28"/>
                      <a:pt x="52" y="28"/>
                      <a:pt x="52" y="28"/>
                    </a:cubicBezTo>
                    <a:cubicBezTo>
                      <a:pt x="49" y="33"/>
                      <a:pt x="49" y="33"/>
                      <a:pt x="49" y="33"/>
                    </a:cubicBezTo>
                    <a:cubicBezTo>
                      <a:pt x="35" y="46"/>
                      <a:pt x="35" y="46"/>
                      <a:pt x="35" y="46"/>
                    </a:cubicBezTo>
                    <a:cubicBezTo>
                      <a:pt x="24" y="46"/>
                      <a:pt x="12" y="46"/>
                      <a:pt x="0" y="46"/>
                    </a:cubicBezTo>
                    <a:cubicBezTo>
                      <a:pt x="17" y="31"/>
                      <a:pt x="33" y="15"/>
                      <a:pt x="50" y="0"/>
                    </a:cubicBezTo>
                    <a:cubicBezTo>
                      <a:pt x="59" y="0"/>
                      <a:pt x="68" y="0"/>
                      <a:pt x="78" y="0"/>
                    </a:cubicBezTo>
                    <a:cubicBezTo>
                      <a:pt x="78" y="5"/>
                      <a:pt x="78" y="5"/>
                      <a:pt x="78" y="5"/>
                    </a:cubicBezTo>
                    <a:cubicBezTo>
                      <a:pt x="80" y="5"/>
                      <a:pt x="80" y="5"/>
                      <a:pt x="80" y="5"/>
                    </a:cubicBezTo>
                    <a:cubicBezTo>
                      <a:pt x="94" y="1"/>
                      <a:pt x="112" y="0"/>
                      <a:pt x="134" y="0"/>
                    </a:cubicBezTo>
                    <a:cubicBezTo>
                      <a:pt x="154" y="0"/>
                      <a:pt x="168" y="1"/>
                      <a:pt x="177" y="4"/>
                    </a:cubicBezTo>
                    <a:cubicBezTo>
                      <a:pt x="185" y="7"/>
                      <a:pt x="181" y="16"/>
                      <a:pt x="181" y="16"/>
                    </a:cubicBezTo>
                    <a:cubicBezTo>
                      <a:pt x="181" y="16"/>
                      <a:pt x="165" y="25"/>
                      <a:pt x="151" y="28"/>
                    </a:cubicBezTo>
                    <a:cubicBezTo>
                      <a:pt x="136" y="31"/>
                      <a:pt x="118" y="32"/>
                      <a:pt x="98" y="32"/>
                    </a:cubicBezTo>
                    <a:close/>
                    <a:moveTo>
                      <a:pt x="119" y="5"/>
                    </a:moveTo>
                    <a:cubicBezTo>
                      <a:pt x="105" y="5"/>
                      <a:pt x="94" y="6"/>
                      <a:pt x="86" y="8"/>
                    </a:cubicBezTo>
                    <a:cubicBezTo>
                      <a:pt x="78" y="9"/>
                      <a:pt x="69" y="15"/>
                      <a:pt x="69" y="15"/>
                    </a:cubicBezTo>
                    <a:cubicBezTo>
                      <a:pt x="67" y="16"/>
                      <a:pt x="67" y="16"/>
                      <a:pt x="67" y="16"/>
                    </a:cubicBezTo>
                    <a:cubicBezTo>
                      <a:pt x="68" y="24"/>
                      <a:pt x="68" y="24"/>
                      <a:pt x="68" y="24"/>
                    </a:cubicBezTo>
                    <a:cubicBezTo>
                      <a:pt x="68" y="24"/>
                      <a:pt x="82" y="27"/>
                      <a:pt x="96" y="27"/>
                    </a:cubicBezTo>
                    <a:cubicBezTo>
                      <a:pt x="108" y="27"/>
                      <a:pt x="118" y="26"/>
                      <a:pt x="127" y="24"/>
                    </a:cubicBezTo>
                    <a:cubicBezTo>
                      <a:pt x="135" y="22"/>
                      <a:pt x="145" y="16"/>
                      <a:pt x="145" y="16"/>
                    </a:cubicBezTo>
                    <a:cubicBezTo>
                      <a:pt x="144" y="8"/>
                      <a:pt x="144" y="8"/>
                      <a:pt x="144" y="8"/>
                    </a:cubicBezTo>
                    <a:cubicBezTo>
                      <a:pt x="144" y="8"/>
                      <a:pt x="131" y="5"/>
                      <a:pt x="119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1" name="Freeform 387"/>
              <p:cNvSpPr>
                <a:spLocks/>
              </p:cNvSpPr>
              <p:nvPr/>
            </p:nvSpPr>
            <p:spPr bwMode="auto">
              <a:xfrm>
                <a:off x="-23264813" y="5548313"/>
                <a:ext cx="415925" cy="142875"/>
              </a:xfrm>
              <a:custGeom>
                <a:avLst/>
                <a:gdLst>
                  <a:gd name="T0" fmla="*/ 59 w 111"/>
                  <a:gd name="T1" fmla="*/ 33 h 38"/>
                  <a:gd name="T2" fmla="*/ 86 w 111"/>
                  <a:gd name="T3" fmla="*/ 32 h 38"/>
                  <a:gd name="T4" fmla="*/ 80 w 111"/>
                  <a:gd name="T5" fmla="*/ 37 h 38"/>
                  <a:gd name="T6" fmla="*/ 65 w 111"/>
                  <a:gd name="T7" fmla="*/ 38 h 38"/>
                  <a:gd name="T8" fmla="*/ 45 w 111"/>
                  <a:gd name="T9" fmla="*/ 38 h 38"/>
                  <a:gd name="T10" fmla="*/ 7 w 111"/>
                  <a:gd name="T11" fmla="*/ 29 h 38"/>
                  <a:gd name="T12" fmla="*/ 25 w 111"/>
                  <a:gd name="T13" fmla="*/ 11 h 38"/>
                  <a:gd name="T14" fmla="*/ 2 w 111"/>
                  <a:gd name="T15" fmla="*/ 11 h 38"/>
                  <a:gd name="T16" fmla="*/ 5 w 111"/>
                  <a:gd name="T17" fmla="*/ 9 h 38"/>
                  <a:gd name="T18" fmla="*/ 32 w 111"/>
                  <a:gd name="T19" fmla="*/ 6 h 38"/>
                  <a:gd name="T20" fmla="*/ 51 w 111"/>
                  <a:gd name="T21" fmla="*/ 0 h 38"/>
                  <a:gd name="T22" fmla="*/ 72 w 111"/>
                  <a:gd name="T23" fmla="*/ 0 h 38"/>
                  <a:gd name="T24" fmla="*/ 65 w 111"/>
                  <a:gd name="T25" fmla="*/ 6 h 38"/>
                  <a:gd name="T26" fmla="*/ 111 w 111"/>
                  <a:gd name="T27" fmla="*/ 6 h 38"/>
                  <a:gd name="T28" fmla="*/ 106 w 111"/>
                  <a:gd name="T29" fmla="*/ 11 h 38"/>
                  <a:gd name="T30" fmla="*/ 59 w 111"/>
                  <a:gd name="T31" fmla="*/ 11 h 38"/>
                  <a:gd name="T32" fmla="*/ 42 w 111"/>
                  <a:gd name="T33" fmla="*/ 28 h 38"/>
                  <a:gd name="T34" fmla="*/ 44 w 111"/>
                  <a:gd name="T35" fmla="*/ 32 h 38"/>
                  <a:gd name="T36" fmla="*/ 59 w 111"/>
                  <a:gd name="T37" fmla="*/ 33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11" h="38">
                    <a:moveTo>
                      <a:pt x="59" y="33"/>
                    </a:moveTo>
                    <a:cubicBezTo>
                      <a:pt x="68" y="33"/>
                      <a:pt x="77" y="33"/>
                      <a:pt x="86" y="32"/>
                    </a:cubicBezTo>
                    <a:cubicBezTo>
                      <a:pt x="80" y="37"/>
                      <a:pt x="80" y="37"/>
                      <a:pt x="80" y="37"/>
                    </a:cubicBezTo>
                    <a:cubicBezTo>
                      <a:pt x="80" y="37"/>
                      <a:pt x="71" y="38"/>
                      <a:pt x="65" y="38"/>
                    </a:cubicBezTo>
                    <a:cubicBezTo>
                      <a:pt x="58" y="38"/>
                      <a:pt x="52" y="38"/>
                      <a:pt x="45" y="38"/>
                    </a:cubicBezTo>
                    <a:cubicBezTo>
                      <a:pt x="13" y="38"/>
                      <a:pt x="0" y="35"/>
                      <a:pt x="7" y="29"/>
                    </a:cubicBezTo>
                    <a:cubicBezTo>
                      <a:pt x="13" y="23"/>
                      <a:pt x="25" y="11"/>
                      <a:pt x="25" y="11"/>
                    </a:cubicBezTo>
                    <a:cubicBezTo>
                      <a:pt x="17" y="11"/>
                      <a:pt x="10" y="11"/>
                      <a:pt x="2" y="11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14" y="8"/>
                      <a:pt x="23" y="7"/>
                      <a:pt x="32" y="6"/>
                    </a:cubicBezTo>
                    <a:cubicBezTo>
                      <a:pt x="38" y="4"/>
                      <a:pt x="45" y="2"/>
                      <a:pt x="51" y="0"/>
                    </a:cubicBezTo>
                    <a:cubicBezTo>
                      <a:pt x="58" y="0"/>
                      <a:pt x="65" y="0"/>
                      <a:pt x="72" y="0"/>
                    </a:cubicBezTo>
                    <a:cubicBezTo>
                      <a:pt x="65" y="6"/>
                      <a:pt x="65" y="6"/>
                      <a:pt x="65" y="6"/>
                    </a:cubicBezTo>
                    <a:cubicBezTo>
                      <a:pt x="80" y="6"/>
                      <a:pt x="96" y="6"/>
                      <a:pt x="111" y="6"/>
                    </a:cubicBezTo>
                    <a:cubicBezTo>
                      <a:pt x="106" y="11"/>
                      <a:pt x="106" y="11"/>
                      <a:pt x="106" y="11"/>
                    </a:cubicBezTo>
                    <a:cubicBezTo>
                      <a:pt x="90" y="11"/>
                      <a:pt x="75" y="11"/>
                      <a:pt x="59" y="11"/>
                    </a:cubicBezTo>
                    <a:cubicBezTo>
                      <a:pt x="59" y="11"/>
                      <a:pt x="48" y="23"/>
                      <a:pt x="42" y="28"/>
                    </a:cubicBezTo>
                    <a:cubicBezTo>
                      <a:pt x="44" y="32"/>
                      <a:pt x="44" y="32"/>
                      <a:pt x="44" y="32"/>
                    </a:cubicBezTo>
                    <a:cubicBezTo>
                      <a:pt x="44" y="32"/>
                      <a:pt x="53" y="33"/>
                      <a:pt x="59" y="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2" name="Freeform 388"/>
              <p:cNvSpPr>
                <a:spLocks noEditPoints="1"/>
              </p:cNvSpPr>
              <p:nvPr/>
            </p:nvSpPr>
            <p:spPr bwMode="auto">
              <a:xfrm>
                <a:off x="-22840950" y="5530851"/>
                <a:ext cx="292100" cy="160338"/>
              </a:xfrm>
              <a:custGeom>
                <a:avLst/>
                <a:gdLst>
                  <a:gd name="T0" fmla="*/ 39 w 78"/>
                  <a:gd name="T1" fmla="*/ 3 h 43"/>
                  <a:gd name="T2" fmla="*/ 47 w 78"/>
                  <a:gd name="T3" fmla="*/ 0 h 43"/>
                  <a:gd name="T4" fmla="*/ 62 w 78"/>
                  <a:gd name="T5" fmla="*/ 0 h 43"/>
                  <a:gd name="T6" fmla="*/ 75 w 78"/>
                  <a:gd name="T7" fmla="*/ 0 h 43"/>
                  <a:gd name="T8" fmla="*/ 78 w 78"/>
                  <a:gd name="T9" fmla="*/ 3 h 43"/>
                  <a:gd name="T10" fmla="*/ 70 w 78"/>
                  <a:gd name="T11" fmla="*/ 6 h 43"/>
                  <a:gd name="T12" fmla="*/ 55 w 78"/>
                  <a:gd name="T13" fmla="*/ 7 h 43"/>
                  <a:gd name="T14" fmla="*/ 41 w 78"/>
                  <a:gd name="T15" fmla="*/ 6 h 43"/>
                  <a:gd name="T16" fmla="*/ 39 w 78"/>
                  <a:gd name="T17" fmla="*/ 3 h 43"/>
                  <a:gd name="T18" fmla="*/ 34 w 78"/>
                  <a:gd name="T19" fmla="*/ 43 h 43"/>
                  <a:gd name="T20" fmla="*/ 0 w 78"/>
                  <a:gd name="T21" fmla="*/ 43 h 43"/>
                  <a:gd name="T22" fmla="*/ 32 w 78"/>
                  <a:gd name="T23" fmla="*/ 11 h 43"/>
                  <a:gd name="T24" fmla="*/ 67 w 78"/>
                  <a:gd name="T25" fmla="*/ 11 h 43"/>
                  <a:gd name="T26" fmla="*/ 34 w 78"/>
                  <a:gd name="T2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8" h="43">
                    <a:moveTo>
                      <a:pt x="39" y="3"/>
                    </a:moveTo>
                    <a:cubicBezTo>
                      <a:pt x="47" y="0"/>
                      <a:pt x="47" y="0"/>
                      <a:pt x="47" y="0"/>
                    </a:cubicBezTo>
                    <a:cubicBezTo>
                      <a:pt x="47" y="0"/>
                      <a:pt x="56" y="0"/>
                      <a:pt x="62" y="0"/>
                    </a:cubicBezTo>
                    <a:cubicBezTo>
                      <a:pt x="68" y="0"/>
                      <a:pt x="75" y="0"/>
                      <a:pt x="75" y="0"/>
                    </a:cubicBezTo>
                    <a:cubicBezTo>
                      <a:pt x="78" y="3"/>
                      <a:pt x="78" y="3"/>
                      <a:pt x="78" y="3"/>
                    </a:cubicBezTo>
                    <a:cubicBezTo>
                      <a:pt x="70" y="6"/>
                      <a:pt x="70" y="6"/>
                      <a:pt x="70" y="6"/>
                    </a:cubicBezTo>
                    <a:cubicBezTo>
                      <a:pt x="70" y="6"/>
                      <a:pt x="61" y="7"/>
                      <a:pt x="55" y="7"/>
                    </a:cubicBezTo>
                    <a:cubicBezTo>
                      <a:pt x="48" y="7"/>
                      <a:pt x="41" y="6"/>
                      <a:pt x="41" y="6"/>
                    </a:cubicBezTo>
                    <a:lnTo>
                      <a:pt x="39" y="3"/>
                    </a:lnTo>
                    <a:close/>
                    <a:moveTo>
                      <a:pt x="34" y="43"/>
                    </a:moveTo>
                    <a:cubicBezTo>
                      <a:pt x="23" y="43"/>
                      <a:pt x="11" y="43"/>
                      <a:pt x="0" y="43"/>
                    </a:cubicBezTo>
                    <a:cubicBezTo>
                      <a:pt x="10" y="32"/>
                      <a:pt x="21" y="22"/>
                      <a:pt x="32" y="11"/>
                    </a:cubicBezTo>
                    <a:cubicBezTo>
                      <a:pt x="44" y="11"/>
                      <a:pt x="55" y="11"/>
                      <a:pt x="67" y="11"/>
                    </a:cubicBezTo>
                    <a:cubicBezTo>
                      <a:pt x="56" y="22"/>
                      <a:pt x="45" y="32"/>
                      <a:pt x="34" y="4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3" name="Freeform 389"/>
              <p:cNvSpPr>
                <a:spLocks noEditPoints="1"/>
              </p:cNvSpPr>
              <p:nvPr/>
            </p:nvSpPr>
            <p:spPr bwMode="auto">
              <a:xfrm>
                <a:off x="-22499638" y="5572126"/>
                <a:ext cx="585788" cy="119063"/>
              </a:xfrm>
              <a:custGeom>
                <a:avLst/>
                <a:gdLst>
                  <a:gd name="T0" fmla="*/ 154 w 156"/>
                  <a:gd name="T1" fmla="*/ 16 h 32"/>
                  <a:gd name="T2" fmla="*/ 121 w 156"/>
                  <a:gd name="T3" fmla="*/ 28 h 32"/>
                  <a:gd name="T4" fmla="*/ 60 w 156"/>
                  <a:gd name="T5" fmla="*/ 32 h 32"/>
                  <a:gd name="T6" fmla="*/ 21 w 156"/>
                  <a:gd name="T7" fmla="*/ 30 h 32"/>
                  <a:gd name="T8" fmla="*/ 0 w 156"/>
                  <a:gd name="T9" fmla="*/ 25 h 32"/>
                  <a:gd name="T10" fmla="*/ 0 w 156"/>
                  <a:gd name="T11" fmla="*/ 16 h 32"/>
                  <a:gd name="T12" fmla="*/ 32 w 156"/>
                  <a:gd name="T13" fmla="*/ 4 h 32"/>
                  <a:gd name="T14" fmla="*/ 94 w 156"/>
                  <a:gd name="T15" fmla="*/ 0 h 32"/>
                  <a:gd name="T16" fmla="*/ 145 w 156"/>
                  <a:gd name="T17" fmla="*/ 4 h 32"/>
                  <a:gd name="T18" fmla="*/ 154 w 156"/>
                  <a:gd name="T19" fmla="*/ 16 h 32"/>
                  <a:gd name="T20" fmla="*/ 35 w 156"/>
                  <a:gd name="T21" fmla="*/ 16 h 32"/>
                  <a:gd name="T22" fmla="*/ 66 w 156"/>
                  <a:gd name="T23" fmla="*/ 27 h 32"/>
                  <a:gd name="T24" fmla="*/ 118 w 156"/>
                  <a:gd name="T25" fmla="*/ 16 h 32"/>
                  <a:gd name="T26" fmla="*/ 88 w 156"/>
                  <a:gd name="T27" fmla="*/ 5 h 32"/>
                  <a:gd name="T28" fmla="*/ 53 w 156"/>
                  <a:gd name="T29" fmla="*/ 8 h 32"/>
                  <a:gd name="T30" fmla="*/ 35 w 156"/>
                  <a:gd name="T31" fmla="*/ 1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6" h="32">
                    <a:moveTo>
                      <a:pt x="154" y="16"/>
                    </a:moveTo>
                    <a:cubicBezTo>
                      <a:pt x="154" y="16"/>
                      <a:pt x="138" y="25"/>
                      <a:pt x="121" y="28"/>
                    </a:cubicBezTo>
                    <a:cubicBezTo>
                      <a:pt x="105" y="31"/>
                      <a:pt x="84" y="32"/>
                      <a:pt x="60" y="32"/>
                    </a:cubicBezTo>
                    <a:cubicBezTo>
                      <a:pt x="45" y="32"/>
                      <a:pt x="32" y="32"/>
                      <a:pt x="21" y="30"/>
                    </a:cubicBezTo>
                    <a:cubicBezTo>
                      <a:pt x="11" y="29"/>
                      <a:pt x="0" y="25"/>
                      <a:pt x="0" y="25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16" y="7"/>
                      <a:pt x="32" y="4"/>
                    </a:cubicBezTo>
                    <a:cubicBezTo>
                      <a:pt x="49" y="1"/>
                      <a:pt x="69" y="0"/>
                      <a:pt x="94" y="0"/>
                    </a:cubicBezTo>
                    <a:cubicBezTo>
                      <a:pt x="117" y="0"/>
                      <a:pt x="135" y="1"/>
                      <a:pt x="145" y="4"/>
                    </a:cubicBezTo>
                    <a:cubicBezTo>
                      <a:pt x="156" y="7"/>
                      <a:pt x="154" y="16"/>
                      <a:pt x="154" y="16"/>
                    </a:cubicBezTo>
                    <a:close/>
                    <a:moveTo>
                      <a:pt x="35" y="16"/>
                    </a:moveTo>
                    <a:cubicBezTo>
                      <a:pt x="28" y="23"/>
                      <a:pt x="38" y="27"/>
                      <a:pt x="66" y="27"/>
                    </a:cubicBezTo>
                    <a:cubicBezTo>
                      <a:pt x="94" y="27"/>
                      <a:pt x="111" y="23"/>
                      <a:pt x="118" y="16"/>
                    </a:cubicBezTo>
                    <a:cubicBezTo>
                      <a:pt x="126" y="9"/>
                      <a:pt x="115" y="5"/>
                      <a:pt x="88" y="5"/>
                    </a:cubicBezTo>
                    <a:cubicBezTo>
                      <a:pt x="73" y="5"/>
                      <a:pt x="62" y="6"/>
                      <a:pt x="53" y="8"/>
                    </a:cubicBezTo>
                    <a:cubicBezTo>
                      <a:pt x="45" y="10"/>
                      <a:pt x="35" y="16"/>
                      <a:pt x="35" y="1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4" name="Freeform 390"/>
              <p:cNvSpPr>
                <a:spLocks/>
              </p:cNvSpPr>
              <p:nvPr/>
            </p:nvSpPr>
            <p:spPr bwMode="auto">
              <a:xfrm>
                <a:off x="-21831300" y="5572126"/>
                <a:ext cx="644525" cy="119063"/>
              </a:xfrm>
              <a:custGeom>
                <a:avLst/>
                <a:gdLst>
                  <a:gd name="T0" fmla="*/ 144 w 172"/>
                  <a:gd name="T1" fmla="*/ 32 h 32"/>
                  <a:gd name="T2" fmla="*/ 109 w 172"/>
                  <a:gd name="T3" fmla="*/ 32 h 32"/>
                  <a:gd name="T4" fmla="*/ 128 w 172"/>
                  <a:gd name="T5" fmla="*/ 13 h 32"/>
                  <a:gd name="T6" fmla="*/ 126 w 172"/>
                  <a:gd name="T7" fmla="*/ 7 h 32"/>
                  <a:gd name="T8" fmla="*/ 104 w 172"/>
                  <a:gd name="T9" fmla="*/ 5 h 32"/>
                  <a:gd name="T10" fmla="*/ 69 w 172"/>
                  <a:gd name="T11" fmla="*/ 8 h 32"/>
                  <a:gd name="T12" fmla="*/ 51 w 172"/>
                  <a:gd name="T13" fmla="*/ 16 h 32"/>
                  <a:gd name="T14" fmla="*/ 35 w 172"/>
                  <a:gd name="T15" fmla="*/ 32 h 32"/>
                  <a:gd name="T16" fmla="*/ 0 w 172"/>
                  <a:gd name="T17" fmla="*/ 32 h 32"/>
                  <a:gd name="T18" fmla="*/ 32 w 172"/>
                  <a:gd name="T19" fmla="*/ 0 h 32"/>
                  <a:gd name="T20" fmla="*/ 59 w 172"/>
                  <a:gd name="T21" fmla="*/ 0 h 32"/>
                  <a:gd name="T22" fmla="*/ 60 w 172"/>
                  <a:gd name="T23" fmla="*/ 5 h 32"/>
                  <a:gd name="T24" fmla="*/ 61 w 172"/>
                  <a:gd name="T25" fmla="*/ 5 h 32"/>
                  <a:gd name="T26" fmla="*/ 86 w 172"/>
                  <a:gd name="T27" fmla="*/ 1 h 32"/>
                  <a:gd name="T28" fmla="*/ 117 w 172"/>
                  <a:gd name="T29" fmla="*/ 0 h 32"/>
                  <a:gd name="T30" fmla="*/ 164 w 172"/>
                  <a:gd name="T31" fmla="*/ 11 h 32"/>
                  <a:gd name="T32" fmla="*/ 144 w 172"/>
                  <a:gd name="T33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72" h="32">
                    <a:moveTo>
                      <a:pt x="144" y="32"/>
                    </a:moveTo>
                    <a:cubicBezTo>
                      <a:pt x="132" y="32"/>
                      <a:pt x="121" y="32"/>
                      <a:pt x="109" y="32"/>
                    </a:cubicBezTo>
                    <a:cubicBezTo>
                      <a:pt x="116" y="25"/>
                      <a:pt x="122" y="19"/>
                      <a:pt x="128" y="13"/>
                    </a:cubicBezTo>
                    <a:cubicBezTo>
                      <a:pt x="126" y="7"/>
                      <a:pt x="126" y="7"/>
                      <a:pt x="126" y="7"/>
                    </a:cubicBezTo>
                    <a:cubicBezTo>
                      <a:pt x="126" y="7"/>
                      <a:pt x="115" y="5"/>
                      <a:pt x="104" y="5"/>
                    </a:cubicBezTo>
                    <a:cubicBezTo>
                      <a:pt x="89" y="5"/>
                      <a:pt x="78" y="6"/>
                      <a:pt x="69" y="8"/>
                    </a:cubicBezTo>
                    <a:cubicBezTo>
                      <a:pt x="61" y="9"/>
                      <a:pt x="51" y="16"/>
                      <a:pt x="51" y="16"/>
                    </a:cubicBezTo>
                    <a:cubicBezTo>
                      <a:pt x="35" y="32"/>
                      <a:pt x="35" y="32"/>
                      <a:pt x="35" y="32"/>
                    </a:cubicBezTo>
                    <a:cubicBezTo>
                      <a:pt x="23" y="32"/>
                      <a:pt x="12" y="32"/>
                      <a:pt x="0" y="32"/>
                    </a:cubicBezTo>
                    <a:cubicBezTo>
                      <a:pt x="11" y="21"/>
                      <a:pt x="21" y="11"/>
                      <a:pt x="32" y="0"/>
                    </a:cubicBezTo>
                    <a:cubicBezTo>
                      <a:pt x="41" y="0"/>
                      <a:pt x="50" y="0"/>
                      <a:pt x="59" y="0"/>
                    </a:cubicBezTo>
                    <a:cubicBezTo>
                      <a:pt x="60" y="5"/>
                      <a:pt x="60" y="5"/>
                      <a:pt x="60" y="5"/>
                    </a:cubicBezTo>
                    <a:cubicBezTo>
                      <a:pt x="61" y="5"/>
                      <a:pt x="61" y="5"/>
                      <a:pt x="61" y="5"/>
                    </a:cubicBezTo>
                    <a:cubicBezTo>
                      <a:pt x="68" y="3"/>
                      <a:pt x="76" y="2"/>
                      <a:pt x="86" y="1"/>
                    </a:cubicBezTo>
                    <a:cubicBezTo>
                      <a:pt x="96" y="0"/>
                      <a:pt x="106" y="0"/>
                      <a:pt x="117" y="0"/>
                    </a:cubicBezTo>
                    <a:cubicBezTo>
                      <a:pt x="156" y="0"/>
                      <a:pt x="172" y="4"/>
                      <a:pt x="164" y="11"/>
                    </a:cubicBezTo>
                    <a:cubicBezTo>
                      <a:pt x="157" y="18"/>
                      <a:pt x="151" y="25"/>
                      <a:pt x="144" y="3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5" name="Freeform 391"/>
              <p:cNvSpPr>
                <a:spLocks noEditPoints="1"/>
              </p:cNvSpPr>
              <p:nvPr/>
            </p:nvSpPr>
            <p:spPr bwMode="auto">
              <a:xfrm>
                <a:off x="-21850350" y="5045076"/>
                <a:ext cx="460375" cy="93663"/>
              </a:xfrm>
              <a:custGeom>
                <a:avLst/>
                <a:gdLst>
                  <a:gd name="T0" fmla="*/ 85 w 123"/>
                  <a:gd name="T1" fmla="*/ 25 h 25"/>
                  <a:gd name="T2" fmla="*/ 83 w 123"/>
                  <a:gd name="T3" fmla="*/ 22 h 25"/>
                  <a:gd name="T4" fmla="*/ 82 w 123"/>
                  <a:gd name="T5" fmla="*/ 22 h 25"/>
                  <a:gd name="T6" fmla="*/ 60 w 123"/>
                  <a:gd name="T7" fmla="*/ 25 h 25"/>
                  <a:gd name="T8" fmla="*/ 34 w 123"/>
                  <a:gd name="T9" fmla="*/ 25 h 25"/>
                  <a:gd name="T10" fmla="*/ 6 w 123"/>
                  <a:gd name="T11" fmla="*/ 24 h 25"/>
                  <a:gd name="T12" fmla="*/ 0 w 123"/>
                  <a:gd name="T13" fmla="*/ 18 h 25"/>
                  <a:gd name="T14" fmla="*/ 22 w 123"/>
                  <a:gd name="T15" fmla="*/ 12 h 25"/>
                  <a:gd name="T16" fmla="*/ 70 w 123"/>
                  <a:gd name="T17" fmla="*/ 10 h 25"/>
                  <a:gd name="T18" fmla="*/ 93 w 123"/>
                  <a:gd name="T19" fmla="*/ 10 h 25"/>
                  <a:gd name="T20" fmla="*/ 94 w 123"/>
                  <a:gd name="T21" fmla="*/ 9 h 25"/>
                  <a:gd name="T22" fmla="*/ 92 w 123"/>
                  <a:gd name="T23" fmla="*/ 5 h 25"/>
                  <a:gd name="T24" fmla="*/ 75 w 123"/>
                  <a:gd name="T25" fmla="*/ 4 h 25"/>
                  <a:gd name="T26" fmla="*/ 55 w 123"/>
                  <a:gd name="T27" fmla="*/ 4 h 25"/>
                  <a:gd name="T28" fmla="*/ 36 w 123"/>
                  <a:gd name="T29" fmla="*/ 6 h 25"/>
                  <a:gd name="T30" fmla="*/ 31 w 123"/>
                  <a:gd name="T31" fmla="*/ 2 h 25"/>
                  <a:gd name="T32" fmla="*/ 56 w 123"/>
                  <a:gd name="T33" fmla="*/ 0 h 25"/>
                  <a:gd name="T34" fmla="*/ 80 w 123"/>
                  <a:gd name="T35" fmla="*/ 0 h 25"/>
                  <a:gd name="T36" fmla="*/ 116 w 123"/>
                  <a:gd name="T37" fmla="*/ 2 h 25"/>
                  <a:gd name="T38" fmla="*/ 122 w 123"/>
                  <a:gd name="T39" fmla="*/ 8 h 25"/>
                  <a:gd name="T40" fmla="*/ 105 w 123"/>
                  <a:gd name="T41" fmla="*/ 25 h 25"/>
                  <a:gd name="T42" fmla="*/ 85 w 123"/>
                  <a:gd name="T43" fmla="*/ 25 h 25"/>
                  <a:gd name="T44" fmla="*/ 47 w 123"/>
                  <a:gd name="T45" fmla="*/ 21 h 25"/>
                  <a:gd name="T46" fmla="*/ 73 w 123"/>
                  <a:gd name="T47" fmla="*/ 20 h 25"/>
                  <a:gd name="T48" fmla="*/ 87 w 123"/>
                  <a:gd name="T49" fmla="*/ 15 h 25"/>
                  <a:gd name="T50" fmla="*/ 89 w 123"/>
                  <a:gd name="T51" fmla="*/ 13 h 25"/>
                  <a:gd name="T52" fmla="*/ 72 w 123"/>
                  <a:gd name="T53" fmla="*/ 13 h 25"/>
                  <a:gd name="T54" fmla="*/ 42 w 123"/>
                  <a:gd name="T55" fmla="*/ 14 h 25"/>
                  <a:gd name="T56" fmla="*/ 30 w 123"/>
                  <a:gd name="T57" fmla="*/ 18 h 25"/>
                  <a:gd name="T58" fmla="*/ 32 w 123"/>
                  <a:gd name="T59" fmla="*/ 20 h 25"/>
                  <a:gd name="T60" fmla="*/ 47 w 123"/>
                  <a:gd name="T61" fmla="*/ 2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23" h="25">
                    <a:moveTo>
                      <a:pt x="85" y="25"/>
                    </a:moveTo>
                    <a:cubicBezTo>
                      <a:pt x="83" y="22"/>
                      <a:pt x="83" y="22"/>
                      <a:pt x="83" y="22"/>
                    </a:cubicBezTo>
                    <a:cubicBezTo>
                      <a:pt x="82" y="22"/>
                      <a:pt x="82" y="22"/>
                      <a:pt x="82" y="22"/>
                    </a:cubicBezTo>
                    <a:cubicBezTo>
                      <a:pt x="74" y="23"/>
                      <a:pt x="67" y="24"/>
                      <a:pt x="60" y="25"/>
                    </a:cubicBezTo>
                    <a:cubicBezTo>
                      <a:pt x="53" y="25"/>
                      <a:pt x="44" y="25"/>
                      <a:pt x="34" y="25"/>
                    </a:cubicBezTo>
                    <a:cubicBezTo>
                      <a:pt x="21" y="25"/>
                      <a:pt x="12" y="25"/>
                      <a:pt x="6" y="24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10" y="13"/>
                      <a:pt x="22" y="12"/>
                    </a:cubicBezTo>
                    <a:cubicBezTo>
                      <a:pt x="33" y="11"/>
                      <a:pt x="49" y="10"/>
                      <a:pt x="70" y="10"/>
                    </a:cubicBezTo>
                    <a:cubicBezTo>
                      <a:pt x="78" y="10"/>
                      <a:pt x="85" y="10"/>
                      <a:pt x="93" y="10"/>
                    </a:cubicBezTo>
                    <a:cubicBezTo>
                      <a:pt x="94" y="9"/>
                      <a:pt x="94" y="9"/>
                      <a:pt x="94" y="9"/>
                    </a:cubicBezTo>
                    <a:cubicBezTo>
                      <a:pt x="92" y="5"/>
                      <a:pt x="92" y="5"/>
                      <a:pt x="92" y="5"/>
                    </a:cubicBezTo>
                    <a:cubicBezTo>
                      <a:pt x="92" y="5"/>
                      <a:pt x="83" y="4"/>
                      <a:pt x="75" y="4"/>
                    </a:cubicBezTo>
                    <a:cubicBezTo>
                      <a:pt x="68" y="4"/>
                      <a:pt x="62" y="4"/>
                      <a:pt x="55" y="4"/>
                    </a:cubicBezTo>
                    <a:cubicBezTo>
                      <a:pt x="48" y="5"/>
                      <a:pt x="42" y="5"/>
                      <a:pt x="36" y="6"/>
                    </a:cubicBezTo>
                    <a:cubicBezTo>
                      <a:pt x="31" y="2"/>
                      <a:pt x="31" y="2"/>
                      <a:pt x="31" y="2"/>
                    </a:cubicBezTo>
                    <a:cubicBezTo>
                      <a:pt x="38" y="1"/>
                      <a:pt x="47" y="0"/>
                      <a:pt x="56" y="0"/>
                    </a:cubicBezTo>
                    <a:cubicBezTo>
                      <a:pt x="64" y="0"/>
                      <a:pt x="73" y="0"/>
                      <a:pt x="80" y="0"/>
                    </a:cubicBezTo>
                    <a:cubicBezTo>
                      <a:pt x="97" y="0"/>
                      <a:pt x="109" y="0"/>
                      <a:pt x="116" y="2"/>
                    </a:cubicBezTo>
                    <a:cubicBezTo>
                      <a:pt x="123" y="3"/>
                      <a:pt x="122" y="8"/>
                      <a:pt x="122" y="8"/>
                    </a:cubicBezTo>
                    <a:cubicBezTo>
                      <a:pt x="105" y="25"/>
                      <a:pt x="105" y="25"/>
                      <a:pt x="105" y="25"/>
                    </a:cubicBezTo>
                    <a:cubicBezTo>
                      <a:pt x="99" y="25"/>
                      <a:pt x="92" y="25"/>
                      <a:pt x="85" y="25"/>
                    </a:cubicBezTo>
                    <a:close/>
                    <a:moveTo>
                      <a:pt x="47" y="21"/>
                    </a:moveTo>
                    <a:cubicBezTo>
                      <a:pt x="57" y="21"/>
                      <a:pt x="66" y="21"/>
                      <a:pt x="73" y="20"/>
                    </a:cubicBezTo>
                    <a:cubicBezTo>
                      <a:pt x="81" y="19"/>
                      <a:pt x="87" y="15"/>
                      <a:pt x="87" y="15"/>
                    </a:cubicBezTo>
                    <a:cubicBezTo>
                      <a:pt x="89" y="13"/>
                      <a:pt x="89" y="13"/>
                      <a:pt x="89" y="13"/>
                    </a:cubicBezTo>
                    <a:cubicBezTo>
                      <a:pt x="72" y="13"/>
                      <a:pt x="72" y="13"/>
                      <a:pt x="72" y="13"/>
                    </a:cubicBezTo>
                    <a:cubicBezTo>
                      <a:pt x="59" y="13"/>
                      <a:pt x="49" y="14"/>
                      <a:pt x="42" y="14"/>
                    </a:cubicBezTo>
                    <a:cubicBezTo>
                      <a:pt x="35" y="15"/>
                      <a:pt x="30" y="18"/>
                      <a:pt x="30" y="18"/>
                    </a:cubicBezTo>
                    <a:cubicBezTo>
                      <a:pt x="32" y="20"/>
                      <a:pt x="32" y="20"/>
                      <a:pt x="32" y="20"/>
                    </a:cubicBezTo>
                    <a:cubicBezTo>
                      <a:pt x="32" y="20"/>
                      <a:pt x="40" y="21"/>
                      <a:pt x="47" y="2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6" name="Freeform 392"/>
              <p:cNvSpPr>
                <a:spLocks/>
              </p:cNvSpPr>
              <p:nvPr/>
            </p:nvSpPr>
            <p:spPr bwMode="auto">
              <a:xfrm>
                <a:off x="-21307425" y="5006976"/>
                <a:ext cx="236538" cy="131763"/>
              </a:xfrm>
              <a:custGeom>
                <a:avLst/>
                <a:gdLst>
                  <a:gd name="T0" fmla="*/ 28 w 63"/>
                  <a:gd name="T1" fmla="*/ 35 h 35"/>
                  <a:gd name="T2" fmla="*/ 0 w 63"/>
                  <a:gd name="T3" fmla="*/ 35 h 35"/>
                  <a:gd name="T4" fmla="*/ 35 w 63"/>
                  <a:gd name="T5" fmla="*/ 0 h 35"/>
                  <a:gd name="T6" fmla="*/ 63 w 63"/>
                  <a:gd name="T7" fmla="*/ 0 h 35"/>
                  <a:gd name="T8" fmla="*/ 28 w 63"/>
                  <a:gd name="T9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3" h="35">
                    <a:moveTo>
                      <a:pt x="28" y="35"/>
                    </a:moveTo>
                    <a:cubicBezTo>
                      <a:pt x="18" y="35"/>
                      <a:pt x="9" y="35"/>
                      <a:pt x="0" y="35"/>
                    </a:cubicBezTo>
                    <a:cubicBezTo>
                      <a:pt x="11" y="23"/>
                      <a:pt x="23" y="12"/>
                      <a:pt x="35" y="0"/>
                    </a:cubicBezTo>
                    <a:cubicBezTo>
                      <a:pt x="44" y="0"/>
                      <a:pt x="54" y="0"/>
                      <a:pt x="63" y="0"/>
                    </a:cubicBezTo>
                    <a:cubicBezTo>
                      <a:pt x="51" y="12"/>
                      <a:pt x="39" y="23"/>
                      <a:pt x="28" y="3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7" name="Freeform 393"/>
              <p:cNvSpPr>
                <a:spLocks/>
              </p:cNvSpPr>
              <p:nvPr/>
            </p:nvSpPr>
            <p:spPr bwMode="auto">
              <a:xfrm>
                <a:off x="-21032788" y="5026026"/>
                <a:ext cx="330200" cy="112713"/>
              </a:xfrm>
              <a:custGeom>
                <a:avLst/>
                <a:gdLst>
                  <a:gd name="T0" fmla="*/ 48 w 88"/>
                  <a:gd name="T1" fmla="*/ 26 h 30"/>
                  <a:gd name="T2" fmla="*/ 69 w 88"/>
                  <a:gd name="T3" fmla="*/ 26 h 30"/>
                  <a:gd name="T4" fmla="*/ 65 w 88"/>
                  <a:gd name="T5" fmla="*/ 30 h 30"/>
                  <a:gd name="T6" fmla="*/ 53 w 88"/>
                  <a:gd name="T7" fmla="*/ 30 h 30"/>
                  <a:gd name="T8" fmla="*/ 37 w 88"/>
                  <a:gd name="T9" fmla="*/ 30 h 30"/>
                  <a:gd name="T10" fmla="*/ 5 w 88"/>
                  <a:gd name="T11" fmla="*/ 22 h 30"/>
                  <a:gd name="T12" fmla="*/ 18 w 88"/>
                  <a:gd name="T13" fmla="*/ 9 h 30"/>
                  <a:gd name="T14" fmla="*/ 0 w 88"/>
                  <a:gd name="T15" fmla="*/ 9 h 30"/>
                  <a:gd name="T16" fmla="*/ 3 w 88"/>
                  <a:gd name="T17" fmla="*/ 7 h 30"/>
                  <a:gd name="T18" fmla="*/ 24 w 88"/>
                  <a:gd name="T19" fmla="*/ 5 h 30"/>
                  <a:gd name="T20" fmla="*/ 39 w 88"/>
                  <a:gd name="T21" fmla="*/ 0 h 30"/>
                  <a:gd name="T22" fmla="*/ 56 w 88"/>
                  <a:gd name="T23" fmla="*/ 0 h 30"/>
                  <a:gd name="T24" fmla="*/ 51 w 88"/>
                  <a:gd name="T25" fmla="*/ 5 h 30"/>
                  <a:gd name="T26" fmla="*/ 88 w 88"/>
                  <a:gd name="T27" fmla="*/ 5 h 30"/>
                  <a:gd name="T28" fmla="*/ 84 w 88"/>
                  <a:gd name="T29" fmla="*/ 9 h 30"/>
                  <a:gd name="T30" fmla="*/ 47 w 88"/>
                  <a:gd name="T31" fmla="*/ 9 h 30"/>
                  <a:gd name="T32" fmla="*/ 33 w 88"/>
                  <a:gd name="T33" fmla="*/ 22 h 30"/>
                  <a:gd name="T34" fmla="*/ 36 w 88"/>
                  <a:gd name="T35" fmla="*/ 25 h 30"/>
                  <a:gd name="T36" fmla="*/ 48 w 88"/>
                  <a:gd name="T37" fmla="*/ 26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88" h="30">
                    <a:moveTo>
                      <a:pt x="48" y="26"/>
                    </a:moveTo>
                    <a:cubicBezTo>
                      <a:pt x="55" y="26"/>
                      <a:pt x="62" y="26"/>
                      <a:pt x="69" y="26"/>
                    </a:cubicBezTo>
                    <a:cubicBezTo>
                      <a:pt x="65" y="30"/>
                      <a:pt x="65" y="30"/>
                      <a:pt x="65" y="30"/>
                    </a:cubicBezTo>
                    <a:cubicBezTo>
                      <a:pt x="53" y="30"/>
                      <a:pt x="53" y="30"/>
                      <a:pt x="53" y="30"/>
                    </a:cubicBezTo>
                    <a:cubicBezTo>
                      <a:pt x="37" y="30"/>
                      <a:pt x="37" y="30"/>
                      <a:pt x="37" y="30"/>
                    </a:cubicBezTo>
                    <a:cubicBezTo>
                      <a:pt x="11" y="30"/>
                      <a:pt x="5" y="22"/>
                      <a:pt x="5" y="22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3" y="9"/>
                      <a:pt x="6" y="9"/>
                      <a:pt x="0" y="9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10" y="6"/>
                      <a:pt x="17" y="5"/>
                      <a:pt x="24" y="5"/>
                    </a:cubicBezTo>
                    <a:cubicBezTo>
                      <a:pt x="39" y="0"/>
                      <a:pt x="39" y="0"/>
                      <a:pt x="39" y="0"/>
                    </a:cubicBezTo>
                    <a:cubicBezTo>
                      <a:pt x="56" y="0"/>
                      <a:pt x="56" y="0"/>
                      <a:pt x="56" y="0"/>
                    </a:cubicBezTo>
                    <a:cubicBezTo>
                      <a:pt x="51" y="5"/>
                      <a:pt x="51" y="5"/>
                      <a:pt x="51" y="5"/>
                    </a:cubicBezTo>
                    <a:cubicBezTo>
                      <a:pt x="63" y="5"/>
                      <a:pt x="76" y="5"/>
                      <a:pt x="88" y="5"/>
                    </a:cubicBezTo>
                    <a:cubicBezTo>
                      <a:pt x="84" y="9"/>
                      <a:pt x="84" y="9"/>
                      <a:pt x="84" y="9"/>
                    </a:cubicBezTo>
                    <a:cubicBezTo>
                      <a:pt x="72" y="9"/>
                      <a:pt x="59" y="9"/>
                      <a:pt x="47" y="9"/>
                    </a:cubicBezTo>
                    <a:cubicBezTo>
                      <a:pt x="33" y="22"/>
                      <a:pt x="33" y="22"/>
                      <a:pt x="33" y="22"/>
                    </a:cubicBezTo>
                    <a:cubicBezTo>
                      <a:pt x="36" y="25"/>
                      <a:pt x="36" y="25"/>
                      <a:pt x="36" y="25"/>
                    </a:cubicBezTo>
                    <a:lnTo>
                      <a:pt x="48" y="26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8" name="Freeform 394"/>
              <p:cNvSpPr>
                <a:spLocks noEditPoints="1"/>
              </p:cNvSpPr>
              <p:nvPr/>
            </p:nvSpPr>
            <p:spPr bwMode="auto">
              <a:xfrm>
                <a:off x="26538238" y="5045076"/>
                <a:ext cx="439738" cy="93663"/>
              </a:xfrm>
              <a:custGeom>
                <a:avLst/>
                <a:gdLst>
                  <a:gd name="T0" fmla="*/ 97 w 117"/>
                  <a:gd name="T1" fmla="*/ 25 h 25"/>
                  <a:gd name="T2" fmla="*/ 89 w 117"/>
                  <a:gd name="T3" fmla="*/ 22 h 25"/>
                  <a:gd name="T4" fmla="*/ 88 w 117"/>
                  <a:gd name="T5" fmla="*/ 22 h 25"/>
                  <a:gd name="T6" fmla="*/ 71 w 117"/>
                  <a:gd name="T7" fmla="*/ 25 h 25"/>
                  <a:gd name="T8" fmla="*/ 47 w 117"/>
                  <a:gd name="T9" fmla="*/ 25 h 25"/>
                  <a:gd name="T10" fmla="*/ 15 w 117"/>
                  <a:gd name="T11" fmla="*/ 24 h 25"/>
                  <a:gd name="T12" fmla="*/ 0 w 117"/>
                  <a:gd name="T13" fmla="*/ 18 h 25"/>
                  <a:gd name="T14" fmla="*/ 10 w 117"/>
                  <a:gd name="T15" fmla="*/ 12 h 25"/>
                  <a:gd name="T16" fmla="*/ 55 w 117"/>
                  <a:gd name="T17" fmla="*/ 10 h 25"/>
                  <a:gd name="T18" fmla="*/ 78 w 117"/>
                  <a:gd name="T19" fmla="*/ 10 h 25"/>
                  <a:gd name="T20" fmla="*/ 77 w 117"/>
                  <a:gd name="T21" fmla="*/ 9 h 25"/>
                  <a:gd name="T22" fmla="*/ 68 w 117"/>
                  <a:gd name="T23" fmla="*/ 5 h 25"/>
                  <a:gd name="T24" fmla="*/ 49 w 117"/>
                  <a:gd name="T25" fmla="*/ 4 h 25"/>
                  <a:gd name="T26" fmla="*/ 30 w 117"/>
                  <a:gd name="T27" fmla="*/ 4 h 25"/>
                  <a:gd name="T28" fmla="*/ 13 w 117"/>
                  <a:gd name="T29" fmla="*/ 6 h 25"/>
                  <a:gd name="T30" fmla="*/ 1 w 117"/>
                  <a:gd name="T31" fmla="*/ 2 h 25"/>
                  <a:gd name="T32" fmla="*/ 23 w 117"/>
                  <a:gd name="T33" fmla="*/ 0 h 25"/>
                  <a:gd name="T34" fmla="*/ 47 w 117"/>
                  <a:gd name="T35" fmla="*/ 0 h 25"/>
                  <a:gd name="T36" fmla="*/ 87 w 117"/>
                  <a:gd name="T37" fmla="*/ 2 h 25"/>
                  <a:gd name="T38" fmla="*/ 105 w 117"/>
                  <a:gd name="T39" fmla="*/ 8 h 25"/>
                  <a:gd name="T40" fmla="*/ 117 w 117"/>
                  <a:gd name="T41" fmla="*/ 25 h 25"/>
                  <a:gd name="T42" fmla="*/ 97 w 117"/>
                  <a:gd name="T43" fmla="*/ 25 h 25"/>
                  <a:gd name="T44" fmla="*/ 52 w 117"/>
                  <a:gd name="T45" fmla="*/ 21 h 25"/>
                  <a:gd name="T46" fmla="*/ 76 w 117"/>
                  <a:gd name="T47" fmla="*/ 20 h 25"/>
                  <a:gd name="T48" fmla="*/ 82 w 117"/>
                  <a:gd name="T49" fmla="*/ 15 h 25"/>
                  <a:gd name="T50" fmla="*/ 80 w 117"/>
                  <a:gd name="T51" fmla="*/ 13 h 25"/>
                  <a:gd name="T52" fmla="*/ 63 w 117"/>
                  <a:gd name="T53" fmla="*/ 13 h 25"/>
                  <a:gd name="T54" fmla="*/ 35 w 117"/>
                  <a:gd name="T55" fmla="*/ 14 h 25"/>
                  <a:gd name="T56" fmla="*/ 29 w 117"/>
                  <a:gd name="T57" fmla="*/ 18 h 25"/>
                  <a:gd name="T58" fmla="*/ 36 w 117"/>
                  <a:gd name="T59" fmla="*/ 20 h 25"/>
                  <a:gd name="T60" fmla="*/ 52 w 117"/>
                  <a:gd name="T61" fmla="*/ 2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17" h="25">
                    <a:moveTo>
                      <a:pt x="97" y="25"/>
                    </a:moveTo>
                    <a:cubicBezTo>
                      <a:pt x="89" y="22"/>
                      <a:pt x="89" y="22"/>
                      <a:pt x="89" y="22"/>
                    </a:cubicBezTo>
                    <a:cubicBezTo>
                      <a:pt x="88" y="22"/>
                      <a:pt x="88" y="22"/>
                      <a:pt x="88" y="22"/>
                    </a:cubicBezTo>
                    <a:cubicBezTo>
                      <a:pt x="88" y="22"/>
                      <a:pt x="77" y="24"/>
                      <a:pt x="71" y="25"/>
                    </a:cubicBezTo>
                    <a:cubicBezTo>
                      <a:pt x="65" y="25"/>
                      <a:pt x="57" y="25"/>
                      <a:pt x="47" y="25"/>
                    </a:cubicBezTo>
                    <a:cubicBezTo>
                      <a:pt x="34" y="25"/>
                      <a:pt x="23" y="25"/>
                      <a:pt x="15" y="24"/>
                    </a:cubicBezTo>
                    <a:cubicBezTo>
                      <a:pt x="7" y="22"/>
                      <a:pt x="0" y="18"/>
                      <a:pt x="0" y="18"/>
                    </a:cubicBezTo>
                    <a:cubicBezTo>
                      <a:pt x="0" y="18"/>
                      <a:pt x="1" y="13"/>
                      <a:pt x="10" y="12"/>
                    </a:cubicBezTo>
                    <a:cubicBezTo>
                      <a:pt x="20" y="11"/>
                      <a:pt x="34" y="10"/>
                      <a:pt x="55" y="10"/>
                    </a:cubicBezTo>
                    <a:cubicBezTo>
                      <a:pt x="63" y="10"/>
                      <a:pt x="70" y="10"/>
                      <a:pt x="78" y="10"/>
                    </a:cubicBezTo>
                    <a:cubicBezTo>
                      <a:pt x="77" y="9"/>
                      <a:pt x="77" y="9"/>
                      <a:pt x="77" y="9"/>
                    </a:cubicBezTo>
                    <a:cubicBezTo>
                      <a:pt x="68" y="5"/>
                      <a:pt x="68" y="5"/>
                      <a:pt x="68" y="5"/>
                    </a:cubicBezTo>
                    <a:cubicBezTo>
                      <a:pt x="68" y="5"/>
                      <a:pt x="57" y="4"/>
                      <a:pt x="49" y="4"/>
                    </a:cubicBezTo>
                    <a:cubicBezTo>
                      <a:pt x="42" y="4"/>
                      <a:pt x="30" y="4"/>
                      <a:pt x="30" y="4"/>
                    </a:cubicBezTo>
                    <a:cubicBezTo>
                      <a:pt x="24" y="5"/>
                      <a:pt x="13" y="6"/>
                      <a:pt x="13" y="6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8" y="1"/>
                      <a:pt x="15" y="0"/>
                      <a:pt x="23" y="0"/>
                    </a:cubicBezTo>
                    <a:cubicBezTo>
                      <a:pt x="31" y="0"/>
                      <a:pt x="39" y="0"/>
                      <a:pt x="47" y="0"/>
                    </a:cubicBezTo>
                    <a:cubicBezTo>
                      <a:pt x="64" y="0"/>
                      <a:pt x="77" y="0"/>
                      <a:pt x="87" y="2"/>
                    </a:cubicBezTo>
                    <a:cubicBezTo>
                      <a:pt x="96" y="3"/>
                      <a:pt x="105" y="8"/>
                      <a:pt x="105" y="8"/>
                    </a:cubicBezTo>
                    <a:cubicBezTo>
                      <a:pt x="117" y="25"/>
                      <a:pt x="117" y="25"/>
                      <a:pt x="117" y="25"/>
                    </a:cubicBezTo>
                    <a:cubicBezTo>
                      <a:pt x="111" y="25"/>
                      <a:pt x="104" y="25"/>
                      <a:pt x="97" y="25"/>
                    </a:cubicBezTo>
                    <a:close/>
                    <a:moveTo>
                      <a:pt x="52" y="21"/>
                    </a:moveTo>
                    <a:cubicBezTo>
                      <a:pt x="63" y="21"/>
                      <a:pt x="76" y="20"/>
                      <a:pt x="76" y="20"/>
                    </a:cubicBezTo>
                    <a:cubicBezTo>
                      <a:pt x="82" y="15"/>
                      <a:pt x="82" y="15"/>
                      <a:pt x="82" y="15"/>
                    </a:cubicBezTo>
                    <a:cubicBezTo>
                      <a:pt x="80" y="13"/>
                      <a:pt x="80" y="13"/>
                      <a:pt x="80" y="13"/>
                    </a:cubicBezTo>
                    <a:cubicBezTo>
                      <a:pt x="63" y="13"/>
                      <a:pt x="63" y="13"/>
                      <a:pt x="63" y="13"/>
                    </a:cubicBezTo>
                    <a:cubicBezTo>
                      <a:pt x="50" y="13"/>
                      <a:pt x="35" y="14"/>
                      <a:pt x="35" y="14"/>
                    </a:cubicBezTo>
                    <a:cubicBezTo>
                      <a:pt x="29" y="18"/>
                      <a:pt x="29" y="18"/>
                      <a:pt x="29" y="18"/>
                    </a:cubicBezTo>
                    <a:cubicBezTo>
                      <a:pt x="36" y="20"/>
                      <a:pt x="36" y="20"/>
                      <a:pt x="36" y="20"/>
                    </a:cubicBezTo>
                    <a:cubicBezTo>
                      <a:pt x="36" y="20"/>
                      <a:pt x="46" y="21"/>
                      <a:pt x="52" y="2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9" name="Freeform 395"/>
              <p:cNvSpPr>
                <a:spLocks/>
              </p:cNvSpPr>
              <p:nvPr/>
            </p:nvSpPr>
            <p:spPr bwMode="auto">
              <a:xfrm>
                <a:off x="27025600" y="5006976"/>
                <a:ext cx="206375" cy="131763"/>
              </a:xfrm>
              <a:custGeom>
                <a:avLst/>
                <a:gdLst>
                  <a:gd name="T0" fmla="*/ 55 w 55"/>
                  <a:gd name="T1" fmla="*/ 35 h 35"/>
                  <a:gd name="T2" fmla="*/ 27 w 55"/>
                  <a:gd name="T3" fmla="*/ 35 h 35"/>
                  <a:gd name="T4" fmla="*/ 0 w 55"/>
                  <a:gd name="T5" fmla="*/ 0 h 35"/>
                  <a:gd name="T6" fmla="*/ 28 w 55"/>
                  <a:gd name="T7" fmla="*/ 0 h 35"/>
                  <a:gd name="T8" fmla="*/ 55 w 55"/>
                  <a:gd name="T9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5" h="35">
                    <a:moveTo>
                      <a:pt x="55" y="35"/>
                    </a:moveTo>
                    <a:cubicBezTo>
                      <a:pt x="45" y="35"/>
                      <a:pt x="36" y="35"/>
                      <a:pt x="27" y="35"/>
                    </a:cubicBezTo>
                    <a:cubicBezTo>
                      <a:pt x="17" y="24"/>
                      <a:pt x="8" y="12"/>
                      <a:pt x="0" y="0"/>
                    </a:cubicBezTo>
                    <a:cubicBezTo>
                      <a:pt x="9" y="0"/>
                      <a:pt x="18" y="0"/>
                      <a:pt x="28" y="0"/>
                    </a:cubicBezTo>
                    <a:cubicBezTo>
                      <a:pt x="37" y="12"/>
                      <a:pt x="46" y="24"/>
                      <a:pt x="55" y="3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0" name="Freeform 396"/>
              <p:cNvSpPr>
                <a:spLocks/>
              </p:cNvSpPr>
              <p:nvPr/>
            </p:nvSpPr>
            <p:spPr bwMode="auto">
              <a:xfrm>
                <a:off x="27254200" y="5026026"/>
                <a:ext cx="387350" cy="112713"/>
              </a:xfrm>
              <a:custGeom>
                <a:avLst/>
                <a:gdLst>
                  <a:gd name="T0" fmla="*/ 80 w 103"/>
                  <a:gd name="T1" fmla="*/ 26 h 30"/>
                  <a:gd name="T2" fmla="*/ 100 w 103"/>
                  <a:gd name="T3" fmla="*/ 26 h 30"/>
                  <a:gd name="T4" fmla="*/ 103 w 103"/>
                  <a:gd name="T5" fmla="*/ 30 h 30"/>
                  <a:gd name="T6" fmla="*/ 92 w 103"/>
                  <a:gd name="T7" fmla="*/ 30 h 30"/>
                  <a:gd name="T8" fmla="*/ 77 w 103"/>
                  <a:gd name="T9" fmla="*/ 30 h 30"/>
                  <a:gd name="T10" fmla="*/ 31 w 103"/>
                  <a:gd name="T11" fmla="*/ 22 h 30"/>
                  <a:gd name="T12" fmla="*/ 20 w 103"/>
                  <a:gd name="T13" fmla="*/ 9 h 30"/>
                  <a:gd name="T14" fmla="*/ 2 w 103"/>
                  <a:gd name="T15" fmla="*/ 9 h 30"/>
                  <a:gd name="T16" fmla="*/ 0 w 103"/>
                  <a:gd name="T17" fmla="*/ 7 h 30"/>
                  <a:gd name="T18" fmla="*/ 18 w 103"/>
                  <a:gd name="T19" fmla="*/ 5 h 30"/>
                  <a:gd name="T20" fmla="*/ 24 w 103"/>
                  <a:gd name="T21" fmla="*/ 0 h 30"/>
                  <a:gd name="T22" fmla="*/ 41 w 103"/>
                  <a:gd name="T23" fmla="*/ 0 h 30"/>
                  <a:gd name="T24" fmla="*/ 45 w 103"/>
                  <a:gd name="T25" fmla="*/ 5 h 30"/>
                  <a:gd name="T26" fmla="*/ 83 w 103"/>
                  <a:gd name="T27" fmla="*/ 5 h 30"/>
                  <a:gd name="T28" fmla="*/ 86 w 103"/>
                  <a:gd name="T29" fmla="*/ 9 h 30"/>
                  <a:gd name="T30" fmla="*/ 48 w 103"/>
                  <a:gd name="T31" fmla="*/ 9 h 30"/>
                  <a:gd name="T32" fmla="*/ 59 w 103"/>
                  <a:gd name="T33" fmla="*/ 22 h 30"/>
                  <a:gd name="T34" fmla="*/ 66 w 103"/>
                  <a:gd name="T35" fmla="*/ 25 h 30"/>
                  <a:gd name="T36" fmla="*/ 80 w 103"/>
                  <a:gd name="T37" fmla="*/ 26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03" h="30">
                    <a:moveTo>
                      <a:pt x="80" y="26"/>
                    </a:moveTo>
                    <a:cubicBezTo>
                      <a:pt x="87" y="26"/>
                      <a:pt x="94" y="26"/>
                      <a:pt x="100" y="26"/>
                    </a:cubicBezTo>
                    <a:cubicBezTo>
                      <a:pt x="103" y="30"/>
                      <a:pt x="103" y="30"/>
                      <a:pt x="103" y="30"/>
                    </a:cubicBezTo>
                    <a:cubicBezTo>
                      <a:pt x="92" y="30"/>
                      <a:pt x="92" y="30"/>
                      <a:pt x="92" y="30"/>
                    </a:cubicBezTo>
                    <a:cubicBezTo>
                      <a:pt x="77" y="30"/>
                      <a:pt x="77" y="30"/>
                      <a:pt x="77" y="30"/>
                    </a:cubicBezTo>
                    <a:cubicBezTo>
                      <a:pt x="50" y="30"/>
                      <a:pt x="31" y="22"/>
                      <a:pt x="31" y="22"/>
                    </a:cubicBezTo>
                    <a:cubicBezTo>
                      <a:pt x="20" y="9"/>
                      <a:pt x="20" y="9"/>
                      <a:pt x="20" y="9"/>
                    </a:cubicBezTo>
                    <a:cubicBezTo>
                      <a:pt x="14" y="9"/>
                      <a:pt x="8" y="9"/>
                      <a:pt x="2" y="9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6" y="6"/>
                      <a:pt x="12" y="5"/>
                      <a:pt x="18" y="5"/>
                    </a:cubicBezTo>
                    <a:cubicBezTo>
                      <a:pt x="24" y="0"/>
                      <a:pt x="24" y="0"/>
                      <a:pt x="24" y="0"/>
                    </a:cubicBezTo>
                    <a:cubicBezTo>
                      <a:pt x="41" y="0"/>
                      <a:pt x="41" y="0"/>
                      <a:pt x="41" y="0"/>
                    </a:cubicBezTo>
                    <a:cubicBezTo>
                      <a:pt x="45" y="5"/>
                      <a:pt x="45" y="5"/>
                      <a:pt x="45" y="5"/>
                    </a:cubicBezTo>
                    <a:cubicBezTo>
                      <a:pt x="58" y="5"/>
                      <a:pt x="70" y="5"/>
                      <a:pt x="83" y="5"/>
                    </a:cubicBezTo>
                    <a:cubicBezTo>
                      <a:pt x="86" y="9"/>
                      <a:pt x="86" y="9"/>
                      <a:pt x="86" y="9"/>
                    </a:cubicBezTo>
                    <a:cubicBezTo>
                      <a:pt x="73" y="9"/>
                      <a:pt x="61" y="9"/>
                      <a:pt x="48" y="9"/>
                    </a:cubicBezTo>
                    <a:cubicBezTo>
                      <a:pt x="59" y="22"/>
                      <a:pt x="59" y="22"/>
                      <a:pt x="59" y="22"/>
                    </a:cubicBezTo>
                    <a:cubicBezTo>
                      <a:pt x="66" y="25"/>
                      <a:pt x="66" y="25"/>
                      <a:pt x="66" y="25"/>
                    </a:cubicBezTo>
                    <a:lnTo>
                      <a:pt x="80" y="26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1" name="Freeform 397"/>
              <p:cNvSpPr>
                <a:spLocks noEditPoints="1"/>
              </p:cNvSpPr>
              <p:nvPr/>
            </p:nvSpPr>
            <p:spPr bwMode="auto">
              <a:xfrm>
                <a:off x="27093863" y="5572126"/>
                <a:ext cx="581025" cy="119063"/>
              </a:xfrm>
              <a:custGeom>
                <a:avLst/>
                <a:gdLst>
                  <a:gd name="T0" fmla="*/ 155 w 155"/>
                  <a:gd name="T1" fmla="*/ 16 h 32"/>
                  <a:gd name="T2" fmla="*/ 144 w 155"/>
                  <a:gd name="T3" fmla="*/ 28 h 32"/>
                  <a:gd name="T4" fmla="*/ 90 w 155"/>
                  <a:gd name="T5" fmla="*/ 32 h 32"/>
                  <a:gd name="T6" fmla="*/ 48 w 155"/>
                  <a:gd name="T7" fmla="*/ 30 h 32"/>
                  <a:gd name="T8" fmla="*/ 16 w 155"/>
                  <a:gd name="T9" fmla="*/ 25 h 32"/>
                  <a:gd name="T10" fmla="*/ 0 w 155"/>
                  <a:gd name="T11" fmla="*/ 16 h 32"/>
                  <a:gd name="T12" fmla="*/ 12 w 155"/>
                  <a:gd name="T13" fmla="*/ 4 h 32"/>
                  <a:gd name="T14" fmla="*/ 66 w 155"/>
                  <a:gd name="T15" fmla="*/ 0 h 32"/>
                  <a:gd name="T16" fmla="*/ 125 w 155"/>
                  <a:gd name="T17" fmla="*/ 4 h 32"/>
                  <a:gd name="T18" fmla="*/ 155 w 155"/>
                  <a:gd name="T19" fmla="*/ 16 h 32"/>
                  <a:gd name="T20" fmla="*/ 36 w 155"/>
                  <a:gd name="T21" fmla="*/ 16 h 32"/>
                  <a:gd name="T22" fmla="*/ 86 w 155"/>
                  <a:gd name="T23" fmla="*/ 27 h 32"/>
                  <a:gd name="T24" fmla="*/ 119 w 155"/>
                  <a:gd name="T25" fmla="*/ 16 h 32"/>
                  <a:gd name="T26" fmla="*/ 69 w 155"/>
                  <a:gd name="T27" fmla="*/ 5 h 32"/>
                  <a:gd name="T28" fmla="*/ 40 w 155"/>
                  <a:gd name="T29" fmla="*/ 8 h 32"/>
                  <a:gd name="T30" fmla="*/ 36 w 155"/>
                  <a:gd name="T31" fmla="*/ 1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5" h="32">
                    <a:moveTo>
                      <a:pt x="155" y="16"/>
                    </a:moveTo>
                    <a:cubicBezTo>
                      <a:pt x="155" y="16"/>
                      <a:pt x="155" y="25"/>
                      <a:pt x="144" y="28"/>
                    </a:cubicBezTo>
                    <a:cubicBezTo>
                      <a:pt x="132" y="31"/>
                      <a:pt x="114" y="32"/>
                      <a:pt x="90" y="32"/>
                    </a:cubicBezTo>
                    <a:cubicBezTo>
                      <a:pt x="74" y="32"/>
                      <a:pt x="60" y="32"/>
                      <a:pt x="48" y="30"/>
                    </a:cubicBezTo>
                    <a:cubicBezTo>
                      <a:pt x="35" y="29"/>
                      <a:pt x="25" y="27"/>
                      <a:pt x="16" y="25"/>
                    </a:cubicBezTo>
                    <a:cubicBezTo>
                      <a:pt x="8" y="22"/>
                      <a:pt x="0" y="16"/>
                      <a:pt x="0" y="16"/>
                    </a:cubicBezTo>
                    <a:cubicBezTo>
                      <a:pt x="0" y="16"/>
                      <a:pt x="0" y="7"/>
                      <a:pt x="12" y="4"/>
                    </a:cubicBezTo>
                    <a:cubicBezTo>
                      <a:pt x="23" y="1"/>
                      <a:pt x="41" y="0"/>
                      <a:pt x="66" y="0"/>
                    </a:cubicBezTo>
                    <a:cubicBezTo>
                      <a:pt x="89" y="0"/>
                      <a:pt x="109" y="1"/>
                      <a:pt x="125" y="4"/>
                    </a:cubicBezTo>
                    <a:cubicBezTo>
                      <a:pt x="141" y="7"/>
                      <a:pt x="155" y="16"/>
                      <a:pt x="155" y="16"/>
                    </a:cubicBezTo>
                    <a:close/>
                    <a:moveTo>
                      <a:pt x="36" y="16"/>
                    </a:moveTo>
                    <a:cubicBezTo>
                      <a:pt x="42" y="23"/>
                      <a:pt x="58" y="27"/>
                      <a:pt x="86" y="27"/>
                    </a:cubicBezTo>
                    <a:cubicBezTo>
                      <a:pt x="114" y="27"/>
                      <a:pt x="125" y="23"/>
                      <a:pt x="119" y="16"/>
                    </a:cubicBezTo>
                    <a:cubicBezTo>
                      <a:pt x="114" y="9"/>
                      <a:pt x="97" y="5"/>
                      <a:pt x="69" y="5"/>
                    </a:cubicBezTo>
                    <a:cubicBezTo>
                      <a:pt x="55" y="5"/>
                      <a:pt x="40" y="8"/>
                      <a:pt x="40" y="8"/>
                    </a:cubicBezTo>
                    <a:lnTo>
                      <a:pt x="36" y="16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2" name="Freeform 398"/>
              <p:cNvSpPr>
                <a:spLocks noEditPoints="1"/>
              </p:cNvSpPr>
              <p:nvPr/>
            </p:nvSpPr>
            <p:spPr bwMode="auto">
              <a:xfrm>
                <a:off x="27776488" y="5572126"/>
                <a:ext cx="606425" cy="171450"/>
              </a:xfrm>
              <a:custGeom>
                <a:avLst/>
                <a:gdLst>
                  <a:gd name="T0" fmla="*/ 108 w 162"/>
                  <a:gd name="T1" fmla="*/ 32 h 46"/>
                  <a:gd name="T2" fmla="*/ 57 w 162"/>
                  <a:gd name="T3" fmla="*/ 28 h 46"/>
                  <a:gd name="T4" fmla="*/ 55 w 162"/>
                  <a:gd name="T5" fmla="*/ 28 h 46"/>
                  <a:gd name="T6" fmla="*/ 61 w 162"/>
                  <a:gd name="T7" fmla="*/ 33 h 46"/>
                  <a:gd name="T8" fmla="*/ 71 w 162"/>
                  <a:gd name="T9" fmla="*/ 46 h 46"/>
                  <a:gd name="T10" fmla="*/ 36 w 162"/>
                  <a:gd name="T11" fmla="*/ 46 h 46"/>
                  <a:gd name="T12" fmla="*/ 0 w 162"/>
                  <a:gd name="T13" fmla="*/ 0 h 46"/>
                  <a:gd name="T14" fmla="*/ 28 w 162"/>
                  <a:gd name="T15" fmla="*/ 0 h 46"/>
                  <a:gd name="T16" fmla="*/ 36 w 162"/>
                  <a:gd name="T17" fmla="*/ 5 h 46"/>
                  <a:gd name="T18" fmla="*/ 38 w 162"/>
                  <a:gd name="T19" fmla="*/ 5 h 46"/>
                  <a:gd name="T20" fmla="*/ 83 w 162"/>
                  <a:gd name="T21" fmla="*/ 0 h 46"/>
                  <a:gd name="T22" fmla="*/ 134 w 162"/>
                  <a:gd name="T23" fmla="*/ 4 h 46"/>
                  <a:gd name="T24" fmla="*/ 160 w 162"/>
                  <a:gd name="T25" fmla="*/ 16 h 46"/>
                  <a:gd name="T26" fmla="*/ 153 w 162"/>
                  <a:gd name="T27" fmla="*/ 28 h 46"/>
                  <a:gd name="T28" fmla="*/ 108 w 162"/>
                  <a:gd name="T29" fmla="*/ 32 h 46"/>
                  <a:gd name="T30" fmla="*/ 79 w 162"/>
                  <a:gd name="T31" fmla="*/ 5 h 46"/>
                  <a:gd name="T32" fmla="*/ 50 w 162"/>
                  <a:gd name="T33" fmla="*/ 8 h 46"/>
                  <a:gd name="T34" fmla="*/ 47 w 162"/>
                  <a:gd name="T35" fmla="*/ 15 h 46"/>
                  <a:gd name="T36" fmla="*/ 47 w 162"/>
                  <a:gd name="T37" fmla="*/ 16 h 46"/>
                  <a:gd name="T38" fmla="*/ 63 w 162"/>
                  <a:gd name="T39" fmla="*/ 24 h 46"/>
                  <a:gd name="T40" fmla="*/ 96 w 162"/>
                  <a:gd name="T41" fmla="*/ 27 h 46"/>
                  <a:gd name="T42" fmla="*/ 122 w 162"/>
                  <a:gd name="T43" fmla="*/ 24 h 46"/>
                  <a:gd name="T44" fmla="*/ 125 w 162"/>
                  <a:gd name="T45" fmla="*/ 16 h 46"/>
                  <a:gd name="T46" fmla="*/ 109 w 162"/>
                  <a:gd name="T47" fmla="*/ 8 h 46"/>
                  <a:gd name="T48" fmla="*/ 79 w 162"/>
                  <a:gd name="T49" fmla="*/ 5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62" h="46">
                    <a:moveTo>
                      <a:pt x="108" y="32"/>
                    </a:moveTo>
                    <a:cubicBezTo>
                      <a:pt x="88" y="32"/>
                      <a:pt x="71" y="31"/>
                      <a:pt x="57" y="28"/>
                    </a:cubicBezTo>
                    <a:cubicBezTo>
                      <a:pt x="55" y="28"/>
                      <a:pt x="55" y="28"/>
                      <a:pt x="55" y="28"/>
                    </a:cubicBezTo>
                    <a:cubicBezTo>
                      <a:pt x="61" y="33"/>
                      <a:pt x="61" y="33"/>
                      <a:pt x="61" y="33"/>
                    </a:cubicBezTo>
                    <a:cubicBezTo>
                      <a:pt x="71" y="46"/>
                      <a:pt x="71" y="46"/>
                      <a:pt x="71" y="46"/>
                    </a:cubicBezTo>
                    <a:cubicBezTo>
                      <a:pt x="59" y="46"/>
                      <a:pt x="48" y="46"/>
                      <a:pt x="36" y="46"/>
                    </a:cubicBezTo>
                    <a:cubicBezTo>
                      <a:pt x="24" y="31"/>
                      <a:pt x="12" y="15"/>
                      <a:pt x="0" y="0"/>
                    </a:cubicBezTo>
                    <a:cubicBezTo>
                      <a:pt x="10" y="0"/>
                      <a:pt x="19" y="0"/>
                      <a:pt x="28" y="0"/>
                    </a:cubicBezTo>
                    <a:cubicBezTo>
                      <a:pt x="36" y="5"/>
                      <a:pt x="36" y="5"/>
                      <a:pt x="36" y="5"/>
                    </a:cubicBezTo>
                    <a:cubicBezTo>
                      <a:pt x="38" y="5"/>
                      <a:pt x="38" y="5"/>
                      <a:pt x="38" y="5"/>
                    </a:cubicBezTo>
                    <a:cubicBezTo>
                      <a:pt x="47" y="1"/>
                      <a:pt x="62" y="0"/>
                      <a:pt x="83" y="0"/>
                    </a:cubicBezTo>
                    <a:cubicBezTo>
                      <a:pt x="103" y="0"/>
                      <a:pt x="120" y="1"/>
                      <a:pt x="134" y="4"/>
                    </a:cubicBezTo>
                    <a:cubicBezTo>
                      <a:pt x="148" y="7"/>
                      <a:pt x="160" y="16"/>
                      <a:pt x="160" y="16"/>
                    </a:cubicBezTo>
                    <a:cubicBezTo>
                      <a:pt x="160" y="16"/>
                      <a:pt x="162" y="25"/>
                      <a:pt x="153" y="28"/>
                    </a:cubicBezTo>
                    <a:cubicBezTo>
                      <a:pt x="144" y="31"/>
                      <a:pt x="129" y="32"/>
                      <a:pt x="108" y="32"/>
                    </a:cubicBezTo>
                    <a:close/>
                    <a:moveTo>
                      <a:pt x="79" y="5"/>
                    </a:moveTo>
                    <a:cubicBezTo>
                      <a:pt x="65" y="5"/>
                      <a:pt x="50" y="8"/>
                      <a:pt x="50" y="8"/>
                    </a:cubicBezTo>
                    <a:cubicBezTo>
                      <a:pt x="47" y="15"/>
                      <a:pt x="47" y="15"/>
                      <a:pt x="47" y="15"/>
                    </a:cubicBezTo>
                    <a:cubicBezTo>
                      <a:pt x="47" y="16"/>
                      <a:pt x="47" y="16"/>
                      <a:pt x="47" y="16"/>
                    </a:cubicBezTo>
                    <a:cubicBezTo>
                      <a:pt x="47" y="16"/>
                      <a:pt x="56" y="23"/>
                      <a:pt x="63" y="24"/>
                    </a:cubicBezTo>
                    <a:cubicBezTo>
                      <a:pt x="71" y="26"/>
                      <a:pt x="82" y="27"/>
                      <a:pt x="96" y="27"/>
                    </a:cubicBezTo>
                    <a:cubicBezTo>
                      <a:pt x="108" y="27"/>
                      <a:pt x="122" y="24"/>
                      <a:pt x="122" y="24"/>
                    </a:cubicBezTo>
                    <a:cubicBezTo>
                      <a:pt x="125" y="16"/>
                      <a:pt x="125" y="16"/>
                      <a:pt x="125" y="16"/>
                    </a:cubicBezTo>
                    <a:cubicBezTo>
                      <a:pt x="125" y="16"/>
                      <a:pt x="117" y="10"/>
                      <a:pt x="109" y="8"/>
                    </a:cubicBezTo>
                    <a:cubicBezTo>
                      <a:pt x="101" y="6"/>
                      <a:pt x="91" y="5"/>
                      <a:pt x="79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3" name="Freeform 399"/>
              <p:cNvSpPr>
                <a:spLocks/>
              </p:cNvSpPr>
              <p:nvPr/>
            </p:nvSpPr>
            <p:spPr bwMode="auto">
              <a:xfrm>
                <a:off x="28417838" y="5548313"/>
                <a:ext cx="482600" cy="142875"/>
              </a:xfrm>
              <a:custGeom>
                <a:avLst/>
                <a:gdLst>
                  <a:gd name="T0" fmla="*/ 100 w 129"/>
                  <a:gd name="T1" fmla="*/ 33 h 38"/>
                  <a:gd name="T2" fmla="*/ 125 w 129"/>
                  <a:gd name="T3" fmla="*/ 32 h 38"/>
                  <a:gd name="T4" fmla="*/ 129 w 129"/>
                  <a:gd name="T5" fmla="*/ 37 h 38"/>
                  <a:gd name="T6" fmla="*/ 114 w 129"/>
                  <a:gd name="T7" fmla="*/ 38 h 38"/>
                  <a:gd name="T8" fmla="*/ 96 w 129"/>
                  <a:gd name="T9" fmla="*/ 38 h 38"/>
                  <a:gd name="T10" fmla="*/ 38 w 129"/>
                  <a:gd name="T11" fmla="*/ 29 h 38"/>
                  <a:gd name="T12" fmla="*/ 25 w 129"/>
                  <a:gd name="T13" fmla="*/ 11 h 38"/>
                  <a:gd name="T14" fmla="*/ 2 w 129"/>
                  <a:gd name="T15" fmla="*/ 11 h 38"/>
                  <a:gd name="T16" fmla="*/ 0 w 129"/>
                  <a:gd name="T17" fmla="*/ 9 h 38"/>
                  <a:gd name="T18" fmla="*/ 22 w 129"/>
                  <a:gd name="T19" fmla="*/ 6 h 38"/>
                  <a:gd name="T20" fmla="*/ 28 w 129"/>
                  <a:gd name="T21" fmla="*/ 0 h 38"/>
                  <a:gd name="T22" fmla="*/ 50 w 129"/>
                  <a:gd name="T23" fmla="*/ 0 h 38"/>
                  <a:gd name="T24" fmla="*/ 55 w 129"/>
                  <a:gd name="T25" fmla="*/ 6 h 38"/>
                  <a:gd name="T26" fmla="*/ 102 w 129"/>
                  <a:gd name="T27" fmla="*/ 6 h 38"/>
                  <a:gd name="T28" fmla="*/ 106 w 129"/>
                  <a:gd name="T29" fmla="*/ 11 h 38"/>
                  <a:gd name="T30" fmla="*/ 59 w 129"/>
                  <a:gd name="T31" fmla="*/ 11 h 38"/>
                  <a:gd name="T32" fmla="*/ 73 w 129"/>
                  <a:gd name="T33" fmla="*/ 28 h 38"/>
                  <a:gd name="T34" fmla="*/ 82 w 129"/>
                  <a:gd name="T35" fmla="*/ 32 h 38"/>
                  <a:gd name="T36" fmla="*/ 100 w 129"/>
                  <a:gd name="T37" fmla="*/ 33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29" h="38">
                    <a:moveTo>
                      <a:pt x="100" y="33"/>
                    </a:moveTo>
                    <a:cubicBezTo>
                      <a:pt x="108" y="33"/>
                      <a:pt x="116" y="33"/>
                      <a:pt x="125" y="32"/>
                    </a:cubicBezTo>
                    <a:cubicBezTo>
                      <a:pt x="129" y="37"/>
                      <a:pt x="129" y="37"/>
                      <a:pt x="129" y="37"/>
                    </a:cubicBezTo>
                    <a:cubicBezTo>
                      <a:pt x="114" y="38"/>
                      <a:pt x="114" y="38"/>
                      <a:pt x="114" y="38"/>
                    </a:cubicBezTo>
                    <a:cubicBezTo>
                      <a:pt x="114" y="38"/>
                      <a:pt x="102" y="38"/>
                      <a:pt x="96" y="38"/>
                    </a:cubicBezTo>
                    <a:cubicBezTo>
                      <a:pt x="63" y="38"/>
                      <a:pt x="44" y="35"/>
                      <a:pt x="38" y="29"/>
                    </a:cubicBezTo>
                    <a:cubicBezTo>
                      <a:pt x="25" y="11"/>
                      <a:pt x="25" y="11"/>
                      <a:pt x="25" y="11"/>
                    </a:cubicBezTo>
                    <a:cubicBezTo>
                      <a:pt x="17" y="11"/>
                      <a:pt x="10" y="11"/>
                      <a:pt x="2" y="11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7" y="8"/>
                      <a:pt x="15" y="7"/>
                      <a:pt x="22" y="6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35" y="0"/>
                      <a:pt x="43" y="0"/>
                      <a:pt x="50" y="0"/>
                    </a:cubicBezTo>
                    <a:cubicBezTo>
                      <a:pt x="55" y="6"/>
                      <a:pt x="55" y="6"/>
                      <a:pt x="55" y="6"/>
                    </a:cubicBezTo>
                    <a:cubicBezTo>
                      <a:pt x="71" y="6"/>
                      <a:pt x="86" y="6"/>
                      <a:pt x="102" y="6"/>
                    </a:cubicBezTo>
                    <a:cubicBezTo>
                      <a:pt x="106" y="11"/>
                      <a:pt x="106" y="11"/>
                      <a:pt x="106" y="11"/>
                    </a:cubicBezTo>
                    <a:cubicBezTo>
                      <a:pt x="90" y="11"/>
                      <a:pt x="75" y="11"/>
                      <a:pt x="59" y="11"/>
                    </a:cubicBezTo>
                    <a:cubicBezTo>
                      <a:pt x="73" y="28"/>
                      <a:pt x="73" y="28"/>
                      <a:pt x="73" y="28"/>
                    </a:cubicBezTo>
                    <a:cubicBezTo>
                      <a:pt x="82" y="32"/>
                      <a:pt x="82" y="32"/>
                      <a:pt x="82" y="32"/>
                    </a:cubicBezTo>
                    <a:cubicBezTo>
                      <a:pt x="82" y="32"/>
                      <a:pt x="93" y="33"/>
                      <a:pt x="100" y="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4" name="Freeform 400"/>
              <p:cNvSpPr>
                <a:spLocks noEditPoints="1"/>
              </p:cNvSpPr>
              <p:nvPr/>
            </p:nvSpPr>
            <p:spPr bwMode="auto">
              <a:xfrm>
                <a:off x="28894088" y="5530851"/>
                <a:ext cx="261938" cy="160338"/>
              </a:xfrm>
              <a:custGeom>
                <a:avLst/>
                <a:gdLst>
                  <a:gd name="T0" fmla="*/ 0 w 70"/>
                  <a:gd name="T1" fmla="*/ 3 h 43"/>
                  <a:gd name="T2" fmla="*/ 3 w 70"/>
                  <a:gd name="T3" fmla="*/ 0 h 43"/>
                  <a:gd name="T4" fmla="*/ 17 w 70"/>
                  <a:gd name="T5" fmla="*/ 0 h 43"/>
                  <a:gd name="T6" fmla="*/ 31 w 70"/>
                  <a:gd name="T7" fmla="*/ 0 h 43"/>
                  <a:gd name="T8" fmla="*/ 39 w 70"/>
                  <a:gd name="T9" fmla="*/ 3 h 43"/>
                  <a:gd name="T10" fmla="*/ 36 w 70"/>
                  <a:gd name="T11" fmla="*/ 6 h 43"/>
                  <a:gd name="T12" fmla="*/ 23 w 70"/>
                  <a:gd name="T13" fmla="*/ 7 h 43"/>
                  <a:gd name="T14" fmla="*/ 7 w 70"/>
                  <a:gd name="T15" fmla="*/ 6 h 43"/>
                  <a:gd name="T16" fmla="*/ 0 w 70"/>
                  <a:gd name="T17" fmla="*/ 3 h 43"/>
                  <a:gd name="T18" fmla="*/ 70 w 70"/>
                  <a:gd name="T19" fmla="*/ 43 h 43"/>
                  <a:gd name="T20" fmla="*/ 35 w 70"/>
                  <a:gd name="T21" fmla="*/ 43 h 43"/>
                  <a:gd name="T22" fmla="*/ 9 w 70"/>
                  <a:gd name="T23" fmla="*/ 11 h 43"/>
                  <a:gd name="T24" fmla="*/ 43 w 70"/>
                  <a:gd name="T25" fmla="*/ 11 h 43"/>
                  <a:gd name="T26" fmla="*/ 70 w 70"/>
                  <a:gd name="T2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0" h="43">
                    <a:moveTo>
                      <a:pt x="0" y="3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10" y="0"/>
                      <a:pt x="17" y="0"/>
                    </a:cubicBezTo>
                    <a:cubicBezTo>
                      <a:pt x="23" y="0"/>
                      <a:pt x="31" y="0"/>
                      <a:pt x="31" y="0"/>
                    </a:cubicBezTo>
                    <a:cubicBezTo>
                      <a:pt x="39" y="3"/>
                      <a:pt x="39" y="3"/>
                      <a:pt x="39" y="3"/>
                    </a:cubicBezTo>
                    <a:cubicBezTo>
                      <a:pt x="36" y="6"/>
                      <a:pt x="36" y="6"/>
                      <a:pt x="36" y="6"/>
                    </a:cubicBezTo>
                    <a:cubicBezTo>
                      <a:pt x="36" y="6"/>
                      <a:pt x="29" y="7"/>
                      <a:pt x="23" y="7"/>
                    </a:cubicBezTo>
                    <a:cubicBezTo>
                      <a:pt x="16" y="7"/>
                      <a:pt x="7" y="6"/>
                      <a:pt x="7" y="6"/>
                    </a:cubicBezTo>
                    <a:lnTo>
                      <a:pt x="0" y="3"/>
                    </a:lnTo>
                    <a:close/>
                    <a:moveTo>
                      <a:pt x="70" y="43"/>
                    </a:moveTo>
                    <a:cubicBezTo>
                      <a:pt x="58" y="43"/>
                      <a:pt x="46" y="43"/>
                      <a:pt x="35" y="43"/>
                    </a:cubicBezTo>
                    <a:cubicBezTo>
                      <a:pt x="26" y="32"/>
                      <a:pt x="17" y="22"/>
                      <a:pt x="9" y="11"/>
                    </a:cubicBezTo>
                    <a:cubicBezTo>
                      <a:pt x="20" y="11"/>
                      <a:pt x="32" y="11"/>
                      <a:pt x="43" y="11"/>
                    </a:cubicBezTo>
                    <a:cubicBezTo>
                      <a:pt x="52" y="22"/>
                      <a:pt x="61" y="32"/>
                      <a:pt x="70" y="4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5" name="Freeform 401"/>
              <p:cNvSpPr>
                <a:spLocks noEditPoints="1"/>
              </p:cNvSpPr>
              <p:nvPr/>
            </p:nvSpPr>
            <p:spPr bwMode="auto">
              <a:xfrm>
                <a:off x="29254450" y="5572126"/>
                <a:ext cx="584200" cy="119063"/>
              </a:xfrm>
              <a:custGeom>
                <a:avLst/>
                <a:gdLst>
                  <a:gd name="T0" fmla="*/ 155 w 156"/>
                  <a:gd name="T1" fmla="*/ 16 h 32"/>
                  <a:gd name="T2" fmla="*/ 145 w 156"/>
                  <a:gd name="T3" fmla="*/ 28 h 32"/>
                  <a:gd name="T4" fmla="*/ 91 w 156"/>
                  <a:gd name="T5" fmla="*/ 32 h 32"/>
                  <a:gd name="T6" fmla="*/ 49 w 156"/>
                  <a:gd name="T7" fmla="*/ 30 h 32"/>
                  <a:gd name="T8" fmla="*/ 17 w 156"/>
                  <a:gd name="T9" fmla="*/ 25 h 32"/>
                  <a:gd name="T10" fmla="*/ 0 w 156"/>
                  <a:gd name="T11" fmla="*/ 16 h 32"/>
                  <a:gd name="T12" fmla="*/ 11 w 156"/>
                  <a:gd name="T13" fmla="*/ 4 h 32"/>
                  <a:gd name="T14" fmla="*/ 65 w 156"/>
                  <a:gd name="T15" fmla="*/ 0 h 32"/>
                  <a:gd name="T16" fmla="*/ 124 w 156"/>
                  <a:gd name="T17" fmla="*/ 4 h 32"/>
                  <a:gd name="T18" fmla="*/ 155 w 156"/>
                  <a:gd name="T19" fmla="*/ 16 h 32"/>
                  <a:gd name="T20" fmla="*/ 36 w 156"/>
                  <a:gd name="T21" fmla="*/ 16 h 32"/>
                  <a:gd name="T22" fmla="*/ 87 w 156"/>
                  <a:gd name="T23" fmla="*/ 27 h 32"/>
                  <a:gd name="T24" fmla="*/ 119 w 156"/>
                  <a:gd name="T25" fmla="*/ 16 h 32"/>
                  <a:gd name="T26" fmla="*/ 68 w 156"/>
                  <a:gd name="T27" fmla="*/ 5 h 32"/>
                  <a:gd name="T28" fmla="*/ 39 w 156"/>
                  <a:gd name="T29" fmla="*/ 8 h 32"/>
                  <a:gd name="T30" fmla="*/ 36 w 156"/>
                  <a:gd name="T31" fmla="*/ 1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6" h="32">
                    <a:moveTo>
                      <a:pt x="155" y="16"/>
                    </a:moveTo>
                    <a:cubicBezTo>
                      <a:pt x="155" y="16"/>
                      <a:pt x="156" y="25"/>
                      <a:pt x="145" y="28"/>
                    </a:cubicBezTo>
                    <a:cubicBezTo>
                      <a:pt x="133" y="31"/>
                      <a:pt x="115" y="32"/>
                      <a:pt x="91" y="32"/>
                    </a:cubicBezTo>
                    <a:cubicBezTo>
                      <a:pt x="76" y="32"/>
                      <a:pt x="62" y="32"/>
                      <a:pt x="49" y="30"/>
                    </a:cubicBezTo>
                    <a:cubicBezTo>
                      <a:pt x="36" y="29"/>
                      <a:pt x="25" y="27"/>
                      <a:pt x="17" y="25"/>
                    </a:cubicBezTo>
                    <a:cubicBezTo>
                      <a:pt x="9" y="22"/>
                      <a:pt x="0" y="16"/>
                      <a:pt x="0" y="16"/>
                    </a:cubicBezTo>
                    <a:cubicBezTo>
                      <a:pt x="0" y="16"/>
                      <a:pt x="0" y="7"/>
                      <a:pt x="11" y="4"/>
                    </a:cubicBezTo>
                    <a:cubicBezTo>
                      <a:pt x="22" y="1"/>
                      <a:pt x="40" y="0"/>
                      <a:pt x="65" y="0"/>
                    </a:cubicBezTo>
                    <a:cubicBezTo>
                      <a:pt x="88" y="0"/>
                      <a:pt x="108" y="1"/>
                      <a:pt x="124" y="4"/>
                    </a:cubicBezTo>
                    <a:cubicBezTo>
                      <a:pt x="140" y="7"/>
                      <a:pt x="155" y="16"/>
                      <a:pt x="155" y="16"/>
                    </a:cubicBezTo>
                    <a:close/>
                    <a:moveTo>
                      <a:pt x="36" y="16"/>
                    </a:moveTo>
                    <a:cubicBezTo>
                      <a:pt x="42" y="23"/>
                      <a:pt x="59" y="27"/>
                      <a:pt x="87" y="27"/>
                    </a:cubicBezTo>
                    <a:cubicBezTo>
                      <a:pt x="115" y="27"/>
                      <a:pt x="126" y="23"/>
                      <a:pt x="119" y="16"/>
                    </a:cubicBezTo>
                    <a:cubicBezTo>
                      <a:pt x="113" y="9"/>
                      <a:pt x="96" y="5"/>
                      <a:pt x="68" y="5"/>
                    </a:cubicBezTo>
                    <a:cubicBezTo>
                      <a:pt x="54" y="5"/>
                      <a:pt x="39" y="8"/>
                      <a:pt x="39" y="8"/>
                    </a:cubicBezTo>
                    <a:lnTo>
                      <a:pt x="36" y="16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6" name="Freeform 402"/>
              <p:cNvSpPr>
                <a:spLocks/>
              </p:cNvSpPr>
              <p:nvPr/>
            </p:nvSpPr>
            <p:spPr bwMode="auto">
              <a:xfrm>
                <a:off x="29932313" y="5572126"/>
                <a:ext cx="641350" cy="119063"/>
              </a:xfrm>
              <a:custGeom>
                <a:avLst/>
                <a:gdLst>
                  <a:gd name="T0" fmla="*/ 171 w 171"/>
                  <a:gd name="T1" fmla="*/ 32 h 32"/>
                  <a:gd name="T2" fmla="*/ 136 w 171"/>
                  <a:gd name="T3" fmla="*/ 32 h 32"/>
                  <a:gd name="T4" fmla="*/ 119 w 171"/>
                  <a:gd name="T5" fmla="*/ 13 h 32"/>
                  <a:gd name="T6" fmla="*/ 107 w 171"/>
                  <a:gd name="T7" fmla="*/ 7 h 32"/>
                  <a:gd name="T8" fmla="*/ 81 w 171"/>
                  <a:gd name="T9" fmla="*/ 5 h 32"/>
                  <a:gd name="T10" fmla="*/ 51 w 171"/>
                  <a:gd name="T11" fmla="*/ 8 h 32"/>
                  <a:gd name="T12" fmla="*/ 49 w 171"/>
                  <a:gd name="T13" fmla="*/ 16 h 32"/>
                  <a:gd name="T14" fmla="*/ 62 w 171"/>
                  <a:gd name="T15" fmla="*/ 32 h 32"/>
                  <a:gd name="T16" fmla="*/ 27 w 171"/>
                  <a:gd name="T17" fmla="*/ 32 h 32"/>
                  <a:gd name="T18" fmla="*/ 0 w 171"/>
                  <a:gd name="T19" fmla="*/ 0 h 32"/>
                  <a:gd name="T20" fmla="*/ 27 w 171"/>
                  <a:gd name="T21" fmla="*/ 0 h 32"/>
                  <a:gd name="T22" fmla="*/ 36 w 171"/>
                  <a:gd name="T23" fmla="*/ 5 h 32"/>
                  <a:gd name="T24" fmla="*/ 38 w 171"/>
                  <a:gd name="T25" fmla="*/ 5 h 32"/>
                  <a:gd name="T26" fmla="*/ 55 w 171"/>
                  <a:gd name="T27" fmla="*/ 1 h 32"/>
                  <a:gd name="T28" fmla="*/ 85 w 171"/>
                  <a:gd name="T29" fmla="*/ 0 h 32"/>
                  <a:gd name="T30" fmla="*/ 153 w 171"/>
                  <a:gd name="T31" fmla="*/ 11 h 32"/>
                  <a:gd name="T32" fmla="*/ 171 w 171"/>
                  <a:gd name="T33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71" h="32">
                    <a:moveTo>
                      <a:pt x="171" y="32"/>
                    </a:moveTo>
                    <a:cubicBezTo>
                      <a:pt x="160" y="32"/>
                      <a:pt x="148" y="32"/>
                      <a:pt x="136" y="32"/>
                    </a:cubicBezTo>
                    <a:cubicBezTo>
                      <a:pt x="131" y="25"/>
                      <a:pt x="125" y="19"/>
                      <a:pt x="119" y="13"/>
                    </a:cubicBezTo>
                    <a:cubicBezTo>
                      <a:pt x="119" y="13"/>
                      <a:pt x="113" y="8"/>
                      <a:pt x="107" y="7"/>
                    </a:cubicBezTo>
                    <a:cubicBezTo>
                      <a:pt x="107" y="7"/>
                      <a:pt x="93" y="5"/>
                      <a:pt x="81" y="5"/>
                    </a:cubicBezTo>
                    <a:cubicBezTo>
                      <a:pt x="67" y="5"/>
                      <a:pt x="51" y="8"/>
                      <a:pt x="51" y="8"/>
                    </a:cubicBezTo>
                    <a:cubicBezTo>
                      <a:pt x="49" y="16"/>
                      <a:pt x="49" y="16"/>
                      <a:pt x="49" y="16"/>
                    </a:cubicBezTo>
                    <a:cubicBezTo>
                      <a:pt x="62" y="32"/>
                      <a:pt x="62" y="32"/>
                      <a:pt x="62" y="32"/>
                    </a:cubicBezTo>
                    <a:cubicBezTo>
                      <a:pt x="51" y="32"/>
                      <a:pt x="39" y="32"/>
                      <a:pt x="27" y="32"/>
                    </a:cubicBezTo>
                    <a:cubicBezTo>
                      <a:pt x="18" y="21"/>
                      <a:pt x="9" y="11"/>
                      <a:pt x="0" y="0"/>
                    </a:cubicBezTo>
                    <a:cubicBezTo>
                      <a:pt x="9" y="0"/>
                      <a:pt x="18" y="0"/>
                      <a:pt x="27" y="0"/>
                    </a:cubicBezTo>
                    <a:cubicBezTo>
                      <a:pt x="36" y="5"/>
                      <a:pt x="36" y="5"/>
                      <a:pt x="36" y="5"/>
                    </a:cubicBezTo>
                    <a:cubicBezTo>
                      <a:pt x="38" y="5"/>
                      <a:pt x="38" y="5"/>
                      <a:pt x="38" y="5"/>
                    </a:cubicBezTo>
                    <a:cubicBezTo>
                      <a:pt x="38" y="5"/>
                      <a:pt x="47" y="2"/>
                      <a:pt x="55" y="1"/>
                    </a:cubicBezTo>
                    <a:cubicBezTo>
                      <a:pt x="64" y="0"/>
                      <a:pt x="74" y="0"/>
                      <a:pt x="85" y="0"/>
                    </a:cubicBezTo>
                    <a:cubicBezTo>
                      <a:pt x="123" y="0"/>
                      <a:pt x="146" y="4"/>
                      <a:pt x="153" y="11"/>
                    </a:cubicBezTo>
                    <a:cubicBezTo>
                      <a:pt x="159" y="18"/>
                      <a:pt x="165" y="25"/>
                      <a:pt x="171" y="3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7" name="Freeform 403"/>
              <p:cNvSpPr>
                <a:spLocks/>
              </p:cNvSpPr>
              <p:nvPr/>
            </p:nvSpPr>
            <p:spPr bwMode="auto">
              <a:xfrm>
                <a:off x="-18764250" y="5572126"/>
                <a:ext cx="522288" cy="119063"/>
              </a:xfrm>
              <a:custGeom>
                <a:avLst/>
                <a:gdLst>
                  <a:gd name="T0" fmla="*/ 63 w 139"/>
                  <a:gd name="T1" fmla="*/ 32 h 32"/>
                  <a:gd name="T2" fmla="*/ 10 w 139"/>
                  <a:gd name="T3" fmla="*/ 28 h 32"/>
                  <a:gd name="T4" fmla="*/ 2 w 139"/>
                  <a:gd name="T5" fmla="*/ 16 h 32"/>
                  <a:gd name="T6" fmla="*/ 33 w 139"/>
                  <a:gd name="T7" fmla="*/ 4 h 32"/>
                  <a:gd name="T8" fmla="*/ 95 w 139"/>
                  <a:gd name="T9" fmla="*/ 0 h 32"/>
                  <a:gd name="T10" fmla="*/ 139 w 139"/>
                  <a:gd name="T11" fmla="*/ 2 h 32"/>
                  <a:gd name="T12" fmla="*/ 124 w 139"/>
                  <a:gd name="T13" fmla="*/ 7 h 32"/>
                  <a:gd name="T14" fmla="*/ 89 w 139"/>
                  <a:gd name="T15" fmla="*/ 5 h 32"/>
                  <a:gd name="T16" fmla="*/ 37 w 139"/>
                  <a:gd name="T17" fmla="*/ 16 h 32"/>
                  <a:gd name="T18" fmla="*/ 41 w 139"/>
                  <a:gd name="T19" fmla="*/ 24 h 32"/>
                  <a:gd name="T20" fmla="*/ 69 w 139"/>
                  <a:gd name="T21" fmla="*/ 27 h 32"/>
                  <a:gd name="T22" fmla="*/ 115 w 139"/>
                  <a:gd name="T23" fmla="*/ 25 h 32"/>
                  <a:gd name="T24" fmla="*/ 110 w 139"/>
                  <a:gd name="T25" fmla="*/ 30 h 32"/>
                  <a:gd name="T26" fmla="*/ 89 w 139"/>
                  <a:gd name="T27" fmla="*/ 32 h 32"/>
                  <a:gd name="T28" fmla="*/ 63 w 139"/>
                  <a:gd name="T29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39" h="32">
                    <a:moveTo>
                      <a:pt x="63" y="32"/>
                    </a:moveTo>
                    <a:cubicBezTo>
                      <a:pt x="38" y="32"/>
                      <a:pt x="21" y="31"/>
                      <a:pt x="10" y="28"/>
                    </a:cubicBezTo>
                    <a:cubicBezTo>
                      <a:pt x="0" y="25"/>
                      <a:pt x="2" y="16"/>
                      <a:pt x="2" y="16"/>
                    </a:cubicBezTo>
                    <a:cubicBezTo>
                      <a:pt x="2" y="16"/>
                      <a:pt x="17" y="7"/>
                      <a:pt x="33" y="4"/>
                    </a:cubicBezTo>
                    <a:cubicBezTo>
                      <a:pt x="49" y="1"/>
                      <a:pt x="69" y="0"/>
                      <a:pt x="95" y="0"/>
                    </a:cubicBezTo>
                    <a:cubicBezTo>
                      <a:pt x="112" y="0"/>
                      <a:pt x="127" y="1"/>
                      <a:pt x="139" y="2"/>
                    </a:cubicBezTo>
                    <a:cubicBezTo>
                      <a:pt x="124" y="7"/>
                      <a:pt x="124" y="7"/>
                      <a:pt x="124" y="7"/>
                    </a:cubicBezTo>
                    <a:cubicBezTo>
                      <a:pt x="110" y="6"/>
                      <a:pt x="99" y="5"/>
                      <a:pt x="89" y="5"/>
                    </a:cubicBezTo>
                    <a:cubicBezTo>
                      <a:pt x="61" y="5"/>
                      <a:pt x="44" y="9"/>
                      <a:pt x="37" y="16"/>
                    </a:cubicBezTo>
                    <a:cubicBezTo>
                      <a:pt x="41" y="24"/>
                      <a:pt x="41" y="24"/>
                      <a:pt x="41" y="24"/>
                    </a:cubicBezTo>
                    <a:cubicBezTo>
                      <a:pt x="41" y="24"/>
                      <a:pt x="56" y="27"/>
                      <a:pt x="69" y="27"/>
                    </a:cubicBezTo>
                    <a:cubicBezTo>
                      <a:pt x="85" y="27"/>
                      <a:pt x="100" y="26"/>
                      <a:pt x="115" y="25"/>
                    </a:cubicBezTo>
                    <a:cubicBezTo>
                      <a:pt x="110" y="30"/>
                      <a:pt x="110" y="30"/>
                      <a:pt x="110" y="30"/>
                    </a:cubicBezTo>
                    <a:cubicBezTo>
                      <a:pt x="103" y="31"/>
                      <a:pt x="96" y="32"/>
                      <a:pt x="89" y="32"/>
                    </a:cubicBezTo>
                    <a:cubicBezTo>
                      <a:pt x="82" y="32"/>
                      <a:pt x="73" y="32"/>
                      <a:pt x="63" y="3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8" name="Freeform 404"/>
              <p:cNvSpPr>
                <a:spLocks noEditPoints="1"/>
              </p:cNvSpPr>
              <p:nvPr/>
            </p:nvSpPr>
            <p:spPr bwMode="auto">
              <a:xfrm>
                <a:off x="-18197513" y="5572126"/>
                <a:ext cx="585788" cy="119063"/>
              </a:xfrm>
              <a:custGeom>
                <a:avLst/>
                <a:gdLst>
                  <a:gd name="T0" fmla="*/ 155 w 156"/>
                  <a:gd name="T1" fmla="*/ 16 h 32"/>
                  <a:gd name="T2" fmla="*/ 124 w 156"/>
                  <a:gd name="T3" fmla="*/ 28 h 32"/>
                  <a:gd name="T4" fmla="*/ 63 w 156"/>
                  <a:gd name="T5" fmla="*/ 32 h 32"/>
                  <a:gd name="T6" fmla="*/ 24 w 156"/>
                  <a:gd name="T7" fmla="*/ 30 h 32"/>
                  <a:gd name="T8" fmla="*/ 2 w 156"/>
                  <a:gd name="T9" fmla="*/ 25 h 32"/>
                  <a:gd name="T10" fmla="*/ 0 w 156"/>
                  <a:gd name="T11" fmla="*/ 16 h 32"/>
                  <a:gd name="T12" fmla="*/ 31 w 156"/>
                  <a:gd name="T13" fmla="*/ 4 h 32"/>
                  <a:gd name="T14" fmla="*/ 92 w 156"/>
                  <a:gd name="T15" fmla="*/ 0 h 32"/>
                  <a:gd name="T16" fmla="*/ 145 w 156"/>
                  <a:gd name="T17" fmla="*/ 4 h 32"/>
                  <a:gd name="T18" fmla="*/ 155 w 156"/>
                  <a:gd name="T19" fmla="*/ 16 h 32"/>
                  <a:gd name="T20" fmla="*/ 36 w 156"/>
                  <a:gd name="T21" fmla="*/ 16 h 32"/>
                  <a:gd name="T22" fmla="*/ 69 w 156"/>
                  <a:gd name="T23" fmla="*/ 27 h 32"/>
                  <a:gd name="T24" fmla="*/ 119 w 156"/>
                  <a:gd name="T25" fmla="*/ 16 h 32"/>
                  <a:gd name="T26" fmla="*/ 87 w 156"/>
                  <a:gd name="T27" fmla="*/ 5 h 32"/>
                  <a:gd name="T28" fmla="*/ 53 w 156"/>
                  <a:gd name="T29" fmla="*/ 8 h 32"/>
                  <a:gd name="T30" fmla="*/ 36 w 156"/>
                  <a:gd name="T31" fmla="*/ 1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6" h="32">
                    <a:moveTo>
                      <a:pt x="155" y="16"/>
                    </a:moveTo>
                    <a:cubicBezTo>
                      <a:pt x="155" y="16"/>
                      <a:pt x="140" y="25"/>
                      <a:pt x="124" y="28"/>
                    </a:cubicBezTo>
                    <a:cubicBezTo>
                      <a:pt x="108" y="31"/>
                      <a:pt x="88" y="32"/>
                      <a:pt x="63" y="32"/>
                    </a:cubicBezTo>
                    <a:cubicBezTo>
                      <a:pt x="48" y="32"/>
                      <a:pt x="35" y="32"/>
                      <a:pt x="24" y="30"/>
                    </a:cubicBezTo>
                    <a:cubicBezTo>
                      <a:pt x="14" y="29"/>
                      <a:pt x="2" y="25"/>
                      <a:pt x="2" y="25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15" y="7"/>
                      <a:pt x="31" y="4"/>
                    </a:cubicBezTo>
                    <a:cubicBezTo>
                      <a:pt x="47" y="1"/>
                      <a:pt x="68" y="0"/>
                      <a:pt x="92" y="0"/>
                    </a:cubicBezTo>
                    <a:cubicBezTo>
                      <a:pt x="116" y="0"/>
                      <a:pt x="133" y="1"/>
                      <a:pt x="145" y="4"/>
                    </a:cubicBezTo>
                    <a:cubicBezTo>
                      <a:pt x="156" y="7"/>
                      <a:pt x="155" y="16"/>
                      <a:pt x="155" y="16"/>
                    </a:cubicBezTo>
                    <a:close/>
                    <a:moveTo>
                      <a:pt x="36" y="16"/>
                    </a:moveTo>
                    <a:cubicBezTo>
                      <a:pt x="30" y="23"/>
                      <a:pt x="41" y="27"/>
                      <a:pt x="69" y="27"/>
                    </a:cubicBezTo>
                    <a:cubicBezTo>
                      <a:pt x="96" y="27"/>
                      <a:pt x="113" y="23"/>
                      <a:pt x="119" y="16"/>
                    </a:cubicBezTo>
                    <a:cubicBezTo>
                      <a:pt x="126" y="9"/>
                      <a:pt x="115" y="5"/>
                      <a:pt x="87" y="5"/>
                    </a:cubicBezTo>
                    <a:cubicBezTo>
                      <a:pt x="73" y="5"/>
                      <a:pt x="61" y="6"/>
                      <a:pt x="53" y="8"/>
                    </a:cubicBezTo>
                    <a:cubicBezTo>
                      <a:pt x="45" y="10"/>
                      <a:pt x="36" y="16"/>
                      <a:pt x="36" y="1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9" name="Freeform 405"/>
              <p:cNvSpPr>
                <a:spLocks/>
              </p:cNvSpPr>
              <p:nvPr/>
            </p:nvSpPr>
            <p:spPr bwMode="auto">
              <a:xfrm>
                <a:off x="-17514888" y="5572126"/>
                <a:ext cx="971550" cy="119063"/>
              </a:xfrm>
              <a:custGeom>
                <a:avLst/>
                <a:gdLst>
                  <a:gd name="T0" fmla="*/ 137 w 259"/>
                  <a:gd name="T1" fmla="*/ 32 h 32"/>
                  <a:gd name="T2" fmla="*/ 102 w 259"/>
                  <a:gd name="T3" fmla="*/ 32 h 32"/>
                  <a:gd name="T4" fmla="*/ 119 w 259"/>
                  <a:gd name="T5" fmla="*/ 13 h 32"/>
                  <a:gd name="T6" fmla="*/ 116 w 259"/>
                  <a:gd name="T7" fmla="*/ 7 h 32"/>
                  <a:gd name="T8" fmla="*/ 95 w 259"/>
                  <a:gd name="T9" fmla="*/ 5 h 32"/>
                  <a:gd name="T10" fmla="*/ 64 w 259"/>
                  <a:gd name="T11" fmla="*/ 8 h 32"/>
                  <a:gd name="T12" fmla="*/ 48 w 259"/>
                  <a:gd name="T13" fmla="*/ 16 h 32"/>
                  <a:gd name="T14" fmla="*/ 34 w 259"/>
                  <a:gd name="T15" fmla="*/ 32 h 32"/>
                  <a:gd name="T16" fmla="*/ 0 w 259"/>
                  <a:gd name="T17" fmla="*/ 32 h 32"/>
                  <a:gd name="T18" fmla="*/ 26 w 259"/>
                  <a:gd name="T19" fmla="*/ 0 h 32"/>
                  <a:gd name="T20" fmla="*/ 54 w 259"/>
                  <a:gd name="T21" fmla="*/ 0 h 32"/>
                  <a:gd name="T22" fmla="*/ 55 w 259"/>
                  <a:gd name="T23" fmla="*/ 5 h 32"/>
                  <a:gd name="T24" fmla="*/ 57 w 259"/>
                  <a:gd name="T25" fmla="*/ 5 h 32"/>
                  <a:gd name="T26" fmla="*/ 79 w 259"/>
                  <a:gd name="T27" fmla="*/ 1 h 32"/>
                  <a:gd name="T28" fmla="*/ 109 w 259"/>
                  <a:gd name="T29" fmla="*/ 0 h 32"/>
                  <a:gd name="T30" fmla="*/ 154 w 259"/>
                  <a:gd name="T31" fmla="*/ 5 h 32"/>
                  <a:gd name="T32" fmla="*/ 157 w 259"/>
                  <a:gd name="T33" fmla="*/ 5 h 32"/>
                  <a:gd name="T34" fmla="*/ 180 w 259"/>
                  <a:gd name="T35" fmla="*/ 1 h 32"/>
                  <a:gd name="T36" fmla="*/ 211 w 259"/>
                  <a:gd name="T37" fmla="*/ 0 h 32"/>
                  <a:gd name="T38" fmla="*/ 251 w 259"/>
                  <a:gd name="T39" fmla="*/ 3 h 32"/>
                  <a:gd name="T40" fmla="*/ 258 w 259"/>
                  <a:gd name="T41" fmla="*/ 11 h 32"/>
                  <a:gd name="T42" fmla="*/ 241 w 259"/>
                  <a:gd name="T43" fmla="*/ 32 h 32"/>
                  <a:gd name="T44" fmla="*/ 206 w 259"/>
                  <a:gd name="T45" fmla="*/ 32 h 32"/>
                  <a:gd name="T46" fmla="*/ 222 w 259"/>
                  <a:gd name="T47" fmla="*/ 13 h 32"/>
                  <a:gd name="T48" fmla="*/ 219 w 259"/>
                  <a:gd name="T49" fmla="*/ 7 h 32"/>
                  <a:gd name="T50" fmla="*/ 198 w 259"/>
                  <a:gd name="T51" fmla="*/ 5 h 32"/>
                  <a:gd name="T52" fmla="*/ 167 w 259"/>
                  <a:gd name="T53" fmla="*/ 8 h 32"/>
                  <a:gd name="T54" fmla="*/ 151 w 259"/>
                  <a:gd name="T55" fmla="*/ 15 h 32"/>
                  <a:gd name="T56" fmla="*/ 137 w 259"/>
                  <a:gd name="T57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259" h="32">
                    <a:moveTo>
                      <a:pt x="137" y="32"/>
                    </a:moveTo>
                    <a:cubicBezTo>
                      <a:pt x="126" y="32"/>
                      <a:pt x="114" y="32"/>
                      <a:pt x="102" y="32"/>
                    </a:cubicBezTo>
                    <a:cubicBezTo>
                      <a:pt x="108" y="25"/>
                      <a:pt x="113" y="19"/>
                      <a:pt x="119" y="13"/>
                    </a:cubicBezTo>
                    <a:cubicBezTo>
                      <a:pt x="116" y="7"/>
                      <a:pt x="116" y="7"/>
                      <a:pt x="116" y="7"/>
                    </a:cubicBezTo>
                    <a:cubicBezTo>
                      <a:pt x="116" y="7"/>
                      <a:pt x="106" y="5"/>
                      <a:pt x="95" y="5"/>
                    </a:cubicBezTo>
                    <a:cubicBezTo>
                      <a:pt x="82" y="5"/>
                      <a:pt x="72" y="6"/>
                      <a:pt x="64" y="8"/>
                    </a:cubicBezTo>
                    <a:cubicBezTo>
                      <a:pt x="56" y="9"/>
                      <a:pt x="48" y="16"/>
                      <a:pt x="48" y="16"/>
                    </a:cubicBezTo>
                    <a:cubicBezTo>
                      <a:pt x="34" y="32"/>
                      <a:pt x="34" y="32"/>
                      <a:pt x="34" y="32"/>
                    </a:cubicBezTo>
                    <a:cubicBezTo>
                      <a:pt x="23" y="32"/>
                      <a:pt x="11" y="32"/>
                      <a:pt x="0" y="32"/>
                    </a:cubicBezTo>
                    <a:cubicBezTo>
                      <a:pt x="9" y="21"/>
                      <a:pt x="18" y="11"/>
                      <a:pt x="26" y="0"/>
                    </a:cubicBezTo>
                    <a:cubicBezTo>
                      <a:pt x="35" y="0"/>
                      <a:pt x="44" y="0"/>
                      <a:pt x="54" y="0"/>
                    </a:cubicBezTo>
                    <a:cubicBezTo>
                      <a:pt x="55" y="5"/>
                      <a:pt x="55" y="5"/>
                      <a:pt x="55" y="5"/>
                    </a:cubicBezTo>
                    <a:cubicBezTo>
                      <a:pt x="57" y="5"/>
                      <a:pt x="57" y="5"/>
                      <a:pt x="57" y="5"/>
                    </a:cubicBezTo>
                    <a:cubicBezTo>
                      <a:pt x="57" y="5"/>
                      <a:pt x="70" y="2"/>
                      <a:pt x="79" y="1"/>
                    </a:cubicBezTo>
                    <a:cubicBezTo>
                      <a:pt x="88" y="0"/>
                      <a:pt x="98" y="0"/>
                      <a:pt x="109" y="0"/>
                    </a:cubicBezTo>
                    <a:cubicBezTo>
                      <a:pt x="133" y="0"/>
                      <a:pt x="154" y="5"/>
                      <a:pt x="154" y="5"/>
                    </a:cubicBezTo>
                    <a:cubicBezTo>
                      <a:pt x="157" y="5"/>
                      <a:pt x="157" y="5"/>
                      <a:pt x="157" y="5"/>
                    </a:cubicBezTo>
                    <a:cubicBezTo>
                      <a:pt x="163" y="3"/>
                      <a:pt x="170" y="2"/>
                      <a:pt x="180" y="1"/>
                    </a:cubicBezTo>
                    <a:cubicBezTo>
                      <a:pt x="189" y="0"/>
                      <a:pt x="200" y="0"/>
                      <a:pt x="211" y="0"/>
                    </a:cubicBezTo>
                    <a:cubicBezTo>
                      <a:pt x="230" y="0"/>
                      <a:pt x="244" y="1"/>
                      <a:pt x="251" y="3"/>
                    </a:cubicBezTo>
                    <a:cubicBezTo>
                      <a:pt x="259" y="5"/>
                      <a:pt x="258" y="11"/>
                      <a:pt x="258" y="11"/>
                    </a:cubicBezTo>
                    <a:cubicBezTo>
                      <a:pt x="252" y="18"/>
                      <a:pt x="246" y="25"/>
                      <a:pt x="241" y="32"/>
                    </a:cubicBezTo>
                    <a:cubicBezTo>
                      <a:pt x="229" y="32"/>
                      <a:pt x="218" y="32"/>
                      <a:pt x="206" y="32"/>
                    </a:cubicBezTo>
                    <a:cubicBezTo>
                      <a:pt x="211" y="25"/>
                      <a:pt x="217" y="19"/>
                      <a:pt x="222" y="13"/>
                    </a:cubicBezTo>
                    <a:cubicBezTo>
                      <a:pt x="219" y="7"/>
                      <a:pt x="219" y="7"/>
                      <a:pt x="219" y="7"/>
                    </a:cubicBezTo>
                    <a:cubicBezTo>
                      <a:pt x="219" y="7"/>
                      <a:pt x="208" y="5"/>
                      <a:pt x="198" y="5"/>
                    </a:cubicBezTo>
                    <a:cubicBezTo>
                      <a:pt x="185" y="5"/>
                      <a:pt x="174" y="6"/>
                      <a:pt x="167" y="8"/>
                    </a:cubicBezTo>
                    <a:cubicBezTo>
                      <a:pt x="159" y="9"/>
                      <a:pt x="151" y="15"/>
                      <a:pt x="151" y="15"/>
                    </a:cubicBezTo>
                    <a:lnTo>
                      <a:pt x="137" y="32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0" name="Freeform 406"/>
              <p:cNvSpPr>
                <a:spLocks/>
              </p:cNvSpPr>
              <p:nvPr/>
            </p:nvSpPr>
            <p:spPr bwMode="auto">
              <a:xfrm>
                <a:off x="-16430625" y="5572126"/>
                <a:ext cx="966788" cy="119063"/>
              </a:xfrm>
              <a:custGeom>
                <a:avLst/>
                <a:gdLst>
                  <a:gd name="T0" fmla="*/ 138 w 258"/>
                  <a:gd name="T1" fmla="*/ 32 h 32"/>
                  <a:gd name="T2" fmla="*/ 103 w 258"/>
                  <a:gd name="T3" fmla="*/ 32 h 32"/>
                  <a:gd name="T4" fmla="*/ 119 w 258"/>
                  <a:gd name="T5" fmla="*/ 13 h 32"/>
                  <a:gd name="T6" fmla="*/ 116 w 258"/>
                  <a:gd name="T7" fmla="*/ 7 h 32"/>
                  <a:gd name="T8" fmla="*/ 95 w 258"/>
                  <a:gd name="T9" fmla="*/ 5 h 32"/>
                  <a:gd name="T10" fmla="*/ 64 w 258"/>
                  <a:gd name="T11" fmla="*/ 8 h 32"/>
                  <a:gd name="T12" fmla="*/ 47 w 258"/>
                  <a:gd name="T13" fmla="*/ 16 h 32"/>
                  <a:gd name="T14" fmla="*/ 35 w 258"/>
                  <a:gd name="T15" fmla="*/ 32 h 32"/>
                  <a:gd name="T16" fmla="*/ 0 w 258"/>
                  <a:gd name="T17" fmla="*/ 32 h 32"/>
                  <a:gd name="T18" fmla="*/ 26 w 258"/>
                  <a:gd name="T19" fmla="*/ 0 h 32"/>
                  <a:gd name="T20" fmla="*/ 53 w 258"/>
                  <a:gd name="T21" fmla="*/ 0 h 32"/>
                  <a:gd name="T22" fmla="*/ 54 w 258"/>
                  <a:gd name="T23" fmla="*/ 5 h 32"/>
                  <a:gd name="T24" fmla="*/ 56 w 258"/>
                  <a:gd name="T25" fmla="*/ 5 h 32"/>
                  <a:gd name="T26" fmla="*/ 78 w 258"/>
                  <a:gd name="T27" fmla="*/ 1 h 32"/>
                  <a:gd name="T28" fmla="*/ 108 w 258"/>
                  <a:gd name="T29" fmla="*/ 0 h 32"/>
                  <a:gd name="T30" fmla="*/ 154 w 258"/>
                  <a:gd name="T31" fmla="*/ 5 h 32"/>
                  <a:gd name="T32" fmla="*/ 156 w 258"/>
                  <a:gd name="T33" fmla="*/ 5 h 32"/>
                  <a:gd name="T34" fmla="*/ 179 w 258"/>
                  <a:gd name="T35" fmla="*/ 1 h 32"/>
                  <a:gd name="T36" fmla="*/ 210 w 258"/>
                  <a:gd name="T37" fmla="*/ 0 h 32"/>
                  <a:gd name="T38" fmla="*/ 251 w 258"/>
                  <a:gd name="T39" fmla="*/ 3 h 32"/>
                  <a:gd name="T40" fmla="*/ 257 w 258"/>
                  <a:gd name="T41" fmla="*/ 11 h 32"/>
                  <a:gd name="T42" fmla="*/ 241 w 258"/>
                  <a:gd name="T43" fmla="*/ 32 h 32"/>
                  <a:gd name="T44" fmla="*/ 206 w 258"/>
                  <a:gd name="T45" fmla="*/ 32 h 32"/>
                  <a:gd name="T46" fmla="*/ 222 w 258"/>
                  <a:gd name="T47" fmla="*/ 13 h 32"/>
                  <a:gd name="T48" fmla="*/ 219 w 258"/>
                  <a:gd name="T49" fmla="*/ 7 h 32"/>
                  <a:gd name="T50" fmla="*/ 198 w 258"/>
                  <a:gd name="T51" fmla="*/ 5 h 32"/>
                  <a:gd name="T52" fmla="*/ 166 w 258"/>
                  <a:gd name="T53" fmla="*/ 8 h 32"/>
                  <a:gd name="T54" fmla="*/ 151 w 258"/>
                  <a:gd name="T55" fmla="*/ 15 h 32"/>
                  <a:gd name="T56" fmla="*/ 138 w 258"/>
                  <a:gd name="T57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258" h="32">
                    <a:moveTo>
                      <a:pt x="138" y="32"/>
                    </a:moveTo>
                    <a:cubicBezTo>
                      <a:pt x="126" y="32"/>
                      <a:pt x="115" y="32"/>
                      <a:pt x="103" y="32"/>
                    </a:cubicBezTo>
                    <a:cubicBezTo>
                      <a:pt x="108" y="25"/>
                      <a:pt x="113" y="19"/>
                      <a:pt x="119" y="13"/>
                    </a:cubicBezTo>
                    <a:cubicBezTo>
                      <a:pt x="116" y="7"/>
                      <a:pt x="116" y="7"/>
                      <a:pt x="116" y="7"/>
                    </a:cubicBezTo>
                    <a:cubicBezTo>
                      <a:pt x="116" y="7"/>
                      <a:pt x="105" y="5"/>
                      <a:pt x="95" y="5"/>
                    </a:cubicBezTo>
                    <a:cubicBezTo>
                      <a:pt x="82" y="5"/>
                      <a:pt x="71" y="6"/>
                      <a:pt x="64" y="8"/>
                    </a:cubicBezTo>
                    <a:cubicBezTo>
                      <a:pt x="56" y="9"/>
                      <a:pt x="47" y="16"/>
                      <a:pt x="47" y="16"/>
                    </a:cubicBezTo>
                    <a:cubicBezTo>
                      <a:pt x="35" y="32"/>
                      <a:pt x="35" y="32"/>
                      <a:pt x="35" y="32"/>
                    </a:cubicBezTo>
                    <a:cubicBezTo>
                      <a:pt x="23" y="32"/>
                      <a:pt x="12" y="32"/>
                      <a:pt x="0" y="32"/>
                    </a:cubicBezTo>
                    <a:cubicBezTo>
                      <a:pt x="9" y="21"/>
                      <a:pt x="17" y="11"/>
                      <a:pt x="26" y="0"/>
                    </a:cubicBezTo>
                    <a:cubicBezTo>
                      <a:pt x="35" y="0"/>
                      <a:pt x="44" y="0"/>
                      <a:pt x="53" y="0"/>
                    </a:cubicBezTo>
                    <a:cubicBezTo>
                      <a:pt x="54" y="5"/>
                      <a:pt x="54" y="5"/>
                      <a:pt x="54" y="5"/>
                    </a:cubicBezTo>
                    <a:cubicBezTo>
                      <a:pt x="56" y="5"/>
                      <a:pt x="56" y="5"/>
                      <a:pt x="56" y="5"/>
                    </a:cubicBezTo>
                    <a:cubicBezTo>
                      <a:pt x="56" y="5"/>
                      <a:pt x="69" y="2"/>
                      <a:pt x="78" y="1"/>
                    </a:cubicBezTo>
                    <a:cubicBezTo>
                      <a:pt x="88" y="0"/>
                      <a:pt x="97" y="0"/>
                      <a:pt x="108" y="0"/>
                    </a:cubicBezTo>
                    <a:cubicBezTo>
                      <a:pt x="133" y="0"/>
                      <a:pt x="154" y="5"/>
                      <a:pt x="154" y="5"/>
                    </a:cubicBezTo>
                    <a:cubicBezTo>
                      <a:pt x="156" y="5"/>
                      <a:pt x="156" y="5"/>
                      <a:pt x="156" y="5"/>
                    </a:cubicBezTo>
                    <a:cubicBezTo>
                      <a:pt x="156" y="5"/>
                      <a:pt x="170" y="2"/>
                      <a:pt x="179" y="1"/>
                    </a:cubicBezTo>
                    <a:cubicBezTo>
                      <a:pt x="189" y="0"/>
                      <a:pt x="199" y="0"/>
                      <a:pt x="210" y="0"/>
                    </a:cubicBezTo>
                    <a:cubicBezTo>
                      <a:pt x="230" y="0"/>
                      <a:pt x="243" y="1"/>
                      <a:pt x="251" y="3"/>
                    </a:cubicBezTo>
                    <a:cubicBezTo>
                      <a:pt x="258" y="5"/>
                      <a:pt x="257" y="11"/>
                      <a:pt x="257" y="11"/>
                    </a:cubicBezTo>
                    <a:cubicBezTo>
                      <a:pt x="252" y="18"/>
                      <a:pt x="247" y="25"/>
                      <a:pt x="241" y="32"/>
                    </a:cubicBezTo>
                    <a:cubicBezTo>
                      <a:pt x="230" y="32"/>
                      <a:pt x="218" y="32"/>
                      <a:pt x="206" y="32"/>
                    </a:cubicBezTo>
                    <a:cubicBezTo>
                      <a:pt x="212" y="25"/>
                      <a:pt x="217" y="19"/>
                      <a:pt x="222" y="13"/>
                    </a:cubicBezTo>
                    <a:cubicBezTo>
                      <a:pt x="219" y="7"/>
                      <a:pt x="219" y="7"/>
                      <a:pt x="219" y="7"/>
                    </a:cubicBezTo>
                    <a:cubicBezTo>
                      <a:pt x="219" y="7"/>
                      <a:pt x="208" y="5"/>
                      <a:pt x="198" y="5"/>
                    </a:cubicBezTo>
                    <a:cubicBezTo>
                      <a:pt x="184" y="5"/>
                      <a:pt x="174" y="6"/>
                      <a:pt x="166" y="8"/>
                    </a:cubicBezTo>
                    <a:cubicBezTo>
                      <a:pt x="159" y="9"/>
                      <a:pt x="151" y="15"/>
                      <a:pt x="151" y="15"/>
                    </a:cubicBezTo>
                    <a:lnTo>
                      <a:pt x="138" y="32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1" name="Freeform 407"/>
              <p:cNvSpPr>
                <a:spLocks noEditPoints="1"/>
              </p:cNvSpPr>
              <p:nvPr/>
            </p:nvSpPr>
            <p:spPr bwMode="auto">
              <a:xfrm>
                <a:off x="-15362238" y="5572126"/>
                <a:ext cx="555625" cy="119063"/>
              </a:xfrm>
              <a:custGeom>
                <a:avLst/>
                <a:gdLst>
                  <a:gd name="T0" fmla="*/ 107 w 148"/>
                  <a:gd name="T1" fmla="*/ 32 h 32"/>
                  <a:gd name="T2" fmla="*/ 103 w 148"/>
                  <a:gd name="T3" fmla="*/ 27 h 32"/>
                  <a:gd name="T4" fmla="*/ 102 w 148"/>
                  <a:gd name="T5" fmla="*/ 27 h 32"/>
                  <a:gd name="T6" fmla="*/ 76 w 148"/>
                  <a:gd name="T7" fmla="*/ 32 h 32"/>
                  <a:gd name="T8" fmla="*/ 44 w 148"/>
                  <a:gd name="T9" fmla="*/ 32 h 32"/>
                  <a:gd name="T10" fmla="*/ 8 w 148"/>
                  <a:gd name="T11" fmla="*/ 30 h 32"/>
                  <a:gd name="T12" fmla="*/ 0 w 148"/>
                  <a:gd name="T13" fmla="*/ 23 h 32"/>
                  <a:gd name="T14" fmla="*/ 25 w 148"/>
                  <a:gd name="T15" fmla="*/ 15 h 32"/>
                  <a:gd name="T16" fmla="*/ 84 w 148"/>
                  <a:gd name="T17" fmla="*/ 13 h 32"/>
                  <a:gd name="T18" fmla="*/ 112 w 148"/>
                  <a:gd name="T19" fmla="*/ 13 h 32"/>
                  <a:gd name="T20" fmla="*/ 113 w 148"/>
                  <a:gd name="T21" fmla="*/ 11 h 32"/>
                  <a:gd name="T22" fmla="*/ 110 w 148"/>
                  <a:gd name="T23" fmla="*/ 6 h 32"/>
                  <a:gd name="T24" fmla="*/ 88 w 148"/>
                  <a:gd name="T25" fmla="*/ 5 h 32"/>
                  <a:gd name="T26" fmla="*/ 63 w 148"/>
                  <a:gd name="T27" fmla="*/ 6 h 32"/>
                  <a:gd name="T28" fmla="*/ 40 w 148"/>
                  <a:gd name="T29" fmla="*/ 7 h 32"/>
                  <a:gd name="T30" fmla="*/ 32 w 148"/>
                  <a:gd name="T31" fmla="*/ 3 h 32"/>
                  <a:gd name="T32" fmla="*/ 63 w 148"/>
                  <a:gd name="T33" fmla="*/ 1 h 32"/>
                  <a:gd name="T34" fmla="*/ 93 w 148"/>
                  <a:gd name="T35" fmla="*/ 0 h 32"/>
                  <a:gd name="T36" fmla="*/ 138 w 148"/>
                  <a:gd name="T37" fmla="*/ 3 h 32"/>
                  <a:gd name="T38" fmla="*/ 148 w 148"/>
                  <a:gd name="T39" fmla="*/ 11 h 32"/>
                  <a:gd name="T40" fmla="*/ 132 w 148"/>
                  <a:gd name="T41" fmla="*/ 32 h 32"/>
                  <a:gd name="T42" fmla="*/ 107 w 148"/>
                  <a:gd name="T43" fmla="*/ 32 h 32"/>
                  <a:gd name="T44" fmla="*/ 59 w 148"/>
                  <a:gd name="T45" fmla="*/ 27 h 32"/>
                  <a:gd name="T46" fmla="*/ 91 w 148"/>
                  <a:gd name="T47" fmla="*/ 25 h 32"/>
                  <a:gd name="T48" fmla="*/ 107 w 148"/>
                  <a:gd name="T49" fmla="*/ 19 h 32"/>
                  <a:gd name="T50" fmla="*/ 109 w 148"/>
                  <a:gd name="T51" fmla="*/ 17 h 32"/>
                  <a:gd name="T52" fmla="*/ 88 w 148"/>
                  <a:gd name="T53" fmla="*/ 17 h 32"/>
                  <a:gd name="T54" fmla="*/ 51 w 148"/>
                  <a:gd name="T55" fmla="*/ 18 h 32"/>
                  <a:gd name="T56" fmla="*/ 36 w 148"/>
                  <a:gd name="T57" fmla="*/ 23 h 32"/>
                  <a:gd name="T58" fmla="*/ 40 w 148"/>
                  <a:gd name="T59" fmla="*/ 26 h 32"/>
                  <a:gd name="T60" fmla="*/ 59 w 148"/>
                  <a:gd name="T61" fmla="*/ 2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48" h="32">
                    <a:moveTo>
                      <a:pt x="107" y="32"/>
                    </a:moveTo>
                    <a:cubicBezTo>
                      <a:pt x="103" y="27"/>
                      <a:pt x="103" y="27"/>
                      <a:pt x="103" y="27"/>
                    </a:cubicBezTo>
                    <a:cubicBezTo>
                      <a:pt x="102" y="27"/>
                      <a:pt x="102" y="27"/>
                      <a:pt x="102" y="27"/>
                    </a:cubicBezTo>
                    <a:cubicBezTo>
                      <a:pt x="93" y="29"/>
                      <a:pt x="84" y="31"/>
                      <a:pt x="76" y="32"/>
                    </a:cubicBezTo>
                    <a:cubicBezTo>
                      <a:pt x="67" y="32"/>
                      <a:pt x="56" y="32"/>
                      <a:pt x="44" y="32"/>
                    </a:cubicBezTo>
                    <a:cubicBezTo>
                      <a:pt x="28" y="32"/>
                      <a:pt x="16" y="32"/>
                      <a:pt x="8" y="30"/>
                    </a:cubicBezTo>
                    <a:cubicBezTo>
                      <a:pt x="0" y="28"/>
                      <a:pt x="0" y="23"/>
                      <a:pt x="0" y="23"/>
                    </a:cubicBezTo>
                    <a:cubicBezTo>
                      <a:pt x="0" y="23"/>
                      <a:pt x="11" y="17"/>
                      <a:pt x="25" y="15"/>
                    </a:cubicBezTo>
                    <a:cubicBezTo>
                      <a:pt x="39" y="14"/>
                      <a:pt x="58" y="13"/>
                      <a:pt x="84" y="13"/>
                    </a:cubicBezTo>
                    <a:cubicBezTo>
                      <a:pt x="93" y="13"/>
                      <a:pt x="103" y="13"/>
                      <a:pt x="112" y="13"/>
                    </a:cubicBezTo>
                    <a:cubicBezTo>
                      <a:pt x="113" y="11"/>
                      <a:pt x="113" y="11"/>
                      <a:pt x="113" y="11"/>
                    </a:cubicBezTo>
                    <a:cubicBezTo>
                      <a:pt x="110" y="6"/>
                      <a:pt x="110" y="6"/>
                      <a:pt x="110" y="6"/>
                    </a:cubicBezTo>
                    <a:cubicBezTo>
                      <a:pt x="110" y="6"/>
                      <a:pt x="98" y="5"/>
                      <a:pt x="88" y="5"/>
                    </a:cubicBezTo>
                    <a:cubicBezTo>
                      <a:pt x="80" y="5"/>
                      <a:pt x="72" y="5"/>
                      <a:pt x="63" y="6"/>
                    </a:cubicBezTo>
                    <a:cubicBezTo>
                      <a:pt x="55" y="6"/>
                      <a:pt x="48" y="7"/>
                      <a:pt x="40" y="7"/>
                    </a:cubicBezTo>
                    <a:cubicBezTo>
                      <a:pt x="32" y="3"/>
                      <a:pt x="32" y="3"/>
                      <a:pt x="32" y="3"/>
                    </a:cubicBezTo>
                    <a:cubicBezTo>
                      <a:pt x="42" y="2"/>
                      <a:pt x="52" y="1"/>
                      <a:pt x="63" y="1"/>
                    </a:cubicBezTo>
                    <a:cubicBezTo>
                      <a:pt x="74" y="0"/>
                      <a:pt x="84" y="0"/>
                      <a:pt x="93" y="0"/>
                    </a:cubicBezTo>
                    <a:cubicBezTo>
                      <a:pt x="114" y="0"/>
                      <a:pt x="129" y="1"/>
                      <a:pt x="138" y="3"/>
                    </a:cubicBezTo>
                    <a:cubicBezTo>
                      <a:pt x="148" y="4"/>
                      <a:pt x="148" y="11"/>
                      <a:pt x="148" y="11"/>
                    </a:cubicBezTo>
                    <a:cubicBezTo>
                      <a:pt x="143" y="18"/>
                      <a:pt x="137" y="25"/>
                      <a:pt x="132" y="32"/>
                    </a:cubicBezTo>
                    <a:cubicBezTo>
                      <a:pt x="124" y="32"/>
                      <a:pt x="115" y="32"/>
                      <a:pt x="107" y="32"/>
                    </a:cubicBezTo>
                    <a:close/>
                    <a:moveTo>
                      <a:pt x="59" y="27"/>
                    </a:moveTo>
                    <a:cubicBezTo>
                      <a:pt x="72" y="27"/>
                      <a:pt x="82" y="26"/>
                      <a:pt x="91" y="25"/>
                    </a:cubicBezTo>
                    <a:cubicBezTo>
                      <a:pt x="99" y="24"/>
                      <a:pt x="107" y="19"/>
                      <a:pt x="107" y="19"/>
                    </a:cubicBezTo>
                    <a:cubicBezTo>
                      <a:pt x="109" y="17"/>
                      <a:pt x="109" y="17"/>
                      <a:pt x="109" y="17"/>
                    </a:cubicBezTo>
                    <a:cubicBezTo>
                      <a:pt x="102" y="17"/>
                      <a:pt x="95" y="17"/>
                      <a:pt x="88" y="17"/>
                    </a:cubicBezTo>
                    <a:cubicBezTo>
                      <a:pt x="71" y="17"/>
                      <a:pt x="59" y="18"/>
                      <a:pt x="51" y="18"/>
                    </a:cubicBezTo>
                    <a:cubicBezTo>
                      <a:pt x="42" y="19"/>
                      <a:pt x="36" y="23"/>
                      <a:pt x="36" y="23"/>
                    </a:cubicBezTo>
                    <a:cubicBezTo>
                      <a:pt x="40" y="26"/>
                      <a:pt x="40" y="26"/>
                      <a:pt x="40" y="26"/>
                    </a:cubicBezTo>
                    <a:cubicBezTo>
                      <a:pt x="40" y="26"/>
                      <a:pt x="50" y="27"/>
                      <a:pt x="59" y="27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2" name="Freeform 408"/>
              <p:cNvSpPr>
                <a:spLocks/>
              </p:cNvSpPr>
              <p:nvPr/>
            </p:nvSpPr>
            <p:spPr bwMode="auto">
              <a:xfrm>
                <a:off x="-14682788" y="5572126"/>
                <a:ext cx="614363" cy="119063"/>
              </a:xfrm>
              <a:custGeom>
                <a:avLst/>
                <a:gdLst>
                  <a:gd name="T0" fmla="*/ 144 w 164"/>
                  <a:gd name="T1" fmla="*/ 32 h 32"/>
                  <a:gd name="T2" fmla="*/ 109 w 164"/>
                  <a:gd name="T3" fmla="*/ 32 h 32"/>
                  <a:gd name="T4" fmla="*/ 123 w 164"/>
                  <a:gd name="T5" fmla="*/ 13 h 32"/>
                  <a:gd name="T6" fmla="*/ 119 w 164"/>
                  <a:gd name="T7" fmla="*/ 7 h 32"/>
                  <a:gd name="T8" fmla="*/ 96 w 164"/>
                  <a:gd name="T9" fmla="*/ 5 h 32"/>
                  <a:gd name="T10" fmla="*/ 62 w 164"/>
                  <a:gd name="T11" fmla="*/ 8 h 32"/>
                  <a:gd name="T12" fmla="*/ 46 w 164"/>
                  <a:gd name="T13" fmla="*/ 16 h 32"/>
                  <a:gd name="T14" fmla="*/ 34 w 164"/>
                  <a:gd name="T15" fmla="*/ 32 h 32"/>
                  <a:gd name="T16" fmla="*/ 0 w 164"/>
                  <a:gd name="T17" fmla="*/ 32 h 32"/>
                  <a:gd name="T18" fmla="*/ 23 w 164"/>
                  <a:gd name="T19" fmla="*/ 0 h 32"/>
                  <a:gd name="T20" fmla="*/ 50 w 164"/>
                  <a:gd name="T21" fmla="*/ 0 h 32"/>
                  <a:gd name="T22" fmla="*/ 52 w 164"/>
                  <a:gd name="T23" fmla="*/ 5 h 32"/>
                  <a:gd name="T24" fmla="*/ 54 w 164"/>
                  <a:gd name="T25" fmla="*/ 5 h 32"/>
                  <a:gd name="T26" fmla="*/ 77 w 164"/>
                  <a:gd name="T27" fmla="*/ 1 h 32"/>
                  <a:gd name="T28" fmla="*/ 108 w 164"/>
                  <a:gd name="T29" fmla="*/ 0 h 32"/>
                  <a:gd name="T30" fmla="*/ 158 w 164"/>
                  <a:gd name="T31" fmla="*/ 11 h 32"/>
                  <a:gd name="T32" fmla="*/ 144 w 164"/>
                  <a:gd name="T33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64" h="32">
                    <a:moveTo>
                      <a:pt x="144" y="32"/>
                    </a:moveTo>
                    <a:cubicBezTo>
                      <a:pt x="132" y="32"/>
                      <a:pt x="120" y="32"/>
                      <a:pt x="109" y="32"/>
                    </a:cubicBezTo>
                    <a:cubicBezTo>
                      <a:pt x="113" y="25"/>
                      <a:pt x="118" y="19"/>
                      <a:pt x="123" y="13"/>
                    </a:cubicBezTo>
                    <a:cubicBezTo>
                      <a:pt x="119" y="7"/>
                      <a:pt x="119" y="7"/>
                      <a:pt x="119" y="7"/>
                    </a:cubicBezTo>
                    <a:cubicBezTo>
                      <a:pt x="119" y="7"/>
                      <a:pt x="107" y="5"/>
                      <a:pt x="96" y="5"/>
                    </a:cubicBezTo>
                    <a:cubicBezTo>
                      <a:pt x="82" y="5"/>
                      <a:pt x="70" y="6"/>
                      <a:pt x="62" y="8"/>
                    </a:cubicBezTo>
                    <a:cubicBezTo>
                      <a:pt x="54" y="9"/>
                      <a:pt x="46" y="16"/>
                      <a:pt x="46" y="16"/>
                    </a:cubicBezTo>
                    <a:cubicBezTo>
                      <a:pt x="34" y="32"/>
                      <a:pt x="34" y="32"/>
                      <a:pt x="34" y="32"/>
                    </a:cubicBezTo>
                    <a:cubicBezTo>
                      <a:pt x="23" y="32"/>
                      <a:pt x="11" y="32"/>
                      <a:pt x="0" y="32"/>
                    </a:cubicBezTo>
                    <a:cubicBezTo>
                      <a:pt x="7" y="21"/>
                      <a:pt x="15" y="11"/>
                      <a:pt x="23" y="0"/>
                    </a:cubicBezTo>
                    <a:cubicBezTo>
                      <a:pt x="32" y="0"/>
                      <a:pt x="41" y="0"/>
                      <a:pt x="50" y="0"/>
                    </a:cubicBezTo>
                    <a:cubicBezTo>
                      <a:pt x="52" y="5"/>
                      <a:pt x="52" y="5"/>
                      <a:pt x="52" y="5"/>
                    </a:cubicBezTo>
                    <a:cubicBezTo>
                      <a:pt x="54" y="5"/>
                      <a:pt x="54" y="5"/>
                      <a:pt x="54" y="5"/>
                    </a:cubicBezTo>
                    <a:cubicBezTo>
                      <a:pt x="60" y="3"/>
                      <a:pt x="68" y="2"/>
                      <a:pt x="77" y="1"/>
                    </a:cubicBezTo>
                    <a:cubicBezTo>
                      <a:pt x="87" y="0"/>
                      <a:pt x="97" y="0"/>
                      <a:pt x="108" y="0"/>
                    </a:cubicBezTo>
                    <a:cubicBezTo>
                      <a:pt x="147" y="0"/>
                      <a:pt x="164" y="4"/>
                      <a:pt x="158" y="11"/>
                    </a:cubicBezTo>
                    <a:cubicBezTo>
                      <a:pt x="153" y="18"/>
                      <a:pt x="149" y="25"/>
                      <a:pt x="144" y="3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3" name="Freeform 409"/>
              <p:cNvSpPr>
                <a:spLocks noEditPoints="1"/>
              </p:cNvSpPr>
              <p:nvPr/>
            </p:nvSpPr>
            <p:spPr bwMode="auto">
              <a:xfrm>
                <a:off x="-13963650" y="5526088"/>
                <a:ext cx="638175" cy="165100"/>
              </a:xfrm>
              <a:custGeom>
                <a:avLst/>
                <a:gdLst>
                  <a:gd name="T0" fmla="*/ 54 w 170"/>
                  <a:gd name="T1" fmla="*/ 44 h 44"/>
                  <a:gd name="T2" fmla="*/ 10 w 170"/>
                  <a:gd name="T3" fmla="*/ 40 h 44"/>
                  <a:gd name="T4" fmla="*/ 1 w 170"/>
                  <a:gd name="T5" fmla="*/ 28 h 44"/>
                  <a:gd name="T6" fmla="*/ 27 w 170"/>
                  <a:gd name="T7" fmla="*/ 16 h 44"/>
                  <a:gd name="T8" fmla="*/ 78 w 170"/>
                  <a:gd name="T9" fmla="*/ 12 h 44"/>
                  <a:gd name="T10" fmla="*/ 124 w 170"/>
                  <a:gd name="T11" fmla="*/ 16 h 44"/>
                  <a:gd name="T12" fmla="*/ 126 w 170"/>
                  <a:gd name="T13" fmla="*/ 16 h 44"/>
                  <a:gd name="T14" fmla="*/ 127 w 170"/>
                  <a:gd name="T15" fmla="*/ 11 h 44"/>
                  <a:gd name="T16" fmla="*/ 135 w 170"/>
                  <a:gd name="T17" fmla="*/ 0 h 44"/>
                  <a:gd name="T18" fmla="*/ 170 w 170"/>
                  <a:gd name="T19" fmla="*/ 0 h 44"/>
                  <a:gd name="T20" fmla="*/ 139 w 170"/>
                  <a:gd name="T21" fmla="*/ 44 h 44"/>
                  <a:gd name="T22" fmla="*/ 112 w 170"/>
                  <a:gd name="T23" fmla="*/ 44 h 44"/>
                  <a:gd name="T24" fmla="*/ 108 w 170"/>
                  <a:gd name="T25" fmla="*/ 40 h 44"/>
                  <a:gd name="T26" fmla="*/ 107 w 170"/>
                  <a:gd name="T27" fmla="*/ 40 h 44"/>
                  <a:gd name="T28" fmla="*/ 54 w 170"/>
                  <a:gd name="T29" fmla="*/ 44 h 44"/>
                  <a:gd name="T30" fmla="*/ 68 w 170"/>
                  <a:gd name="T31" fmla="*/ 39 h 44"/>
                  <a:gd name="T32" fmla="*/ 101 w 170"/>
                  <a:gd name="T33" fmla="*/ 37 h 44"/>
                  <a:gd name="T34" fmla="*/ 116 w 170"/>
                  <a:gd name="T35" fmla="*/ 29 h 44"/>
                  <a:gd name="T36" fmla="*/ 117 w 170"/>
                  <a:gd name="T37" fmla="*/ 28 h 44"/>
                  <a:gd name="T38" fmla="*/ 113 w 170"/>
                  <a:gd name="T39" fmla="*/ 20 h 44"/>
                  <a:gd name="T40" fmla="*/ 83 w 170"/>
                  <a:gd name="T41" fmla="*/ 17 h 44"/>
                  <a:gd name="T42" fmla="*/ 53 w 170"/>
                  <a:gd name="T43" fmla="*/ 20 h 44"/>
                  <a:gd name="T44" fmla="*/ 37 w 170"/>
                  <a:gd name="T45" fmla="*/ 28 h 44"/>
                  <a:gd name="T46" fmla="*/ 41 w 170"/>
                  <a:gd name="T47" fmla="*/ 36 h 44"/>
                  <a:gd name="T48" fmla="*/ 68 w 170"/>
                  <a:gd name="T49" fmla="*/ 39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70" h="44">
                    <a:moveTo>
                      <a:pt x="54" y="44"/>
                    </a:moveTo>
                    <a:cubicBezTo>
                      <a:pt x="34" y="44"/>
                      <a:pt x="19" y="43"/>
                      <a:pt x="10" y="40"/>
                    </a:cubicBezTo>
                    <a:cubicBezTo>
                      <a:pt x="0" y="37"/>
                      <a:pt x="1" y="28"/>
                      <a:pt x="1" y="28"/>
                    </a:cubicBezTo>
                    <a:cubicBezTo>
                      <a:pt x="1" y="28"/>
                      <a:pt x="14" y="19"/>
                      <a:pt x="27" y="16"/>
                    </a:cubicBezTo>
                    <a:cubicBezTo>
                      <a:pt x="41" y="13"/>
                      <a:pt x="58" y="12"/>
                      <a:pt x="78" y="12"/>
                    </a:cubicBezTo>
                    <a:cubicBezTo>
                      <a:pt x="100" y="12"/>
                      <a:pt x="115" y="13"/>
                      <a:pt x="124" y="16"/>
                    </a:cubicBezTo>
                    <a:cubicBezTo>
                      <a:pt x="126" y="16"/>
                      <a:pt x="126" y="16"/>
                      <a:pt x="126" y="16"/>
                    </a:cubicBezTo>
                    <a:cubicBezTo>
                      <a:pt x="127" y="11"/>
                      <a:pt x="127" y="11"/>
                      <a:pt x="127" y="11"/>
                    </a:cubicBezTo>
                    <a:cubicBezTo>
                      <a:pt x="135" y="0"/>
                      <a:pt x="135" y="0"/>
                      <a:pt x="135" y="0"/>
                    </a:cubicBezTo>
                    <a:cubicBezTo>
                      <a:pt x="147" y="0"/>
                      <a:pt x="158" y="0"/>
                      <a:pt x="170" y="0"/>
                    </a:cubicBezTo>
                    <a:cubicBezTo>
                      <a:pt x="160" y="15"/>
                      <a:pt x="149" y="29"/>
                      <a:pt x="139" y="44"/>
                    </a:cubicBezTo>
                    <a:cubicBezTo>
                      <a:pt x="130" y="44"/>
                      <a:pt x="121" y="44"/>
                      <a:pt x="112" y="44"/>
                    </a:cubicBezTo>
                    <a:cubicBezTo>
                      <a:pt x="108" y="40"/>
                      <a:pt x="108" y="40"/>
                      <a:pt x="108" y="40"/>
                    </a:cubicBezTo>
                    <a:cubicBezTo>
                      <a:pt x="107" y="40"/>
                      <a:pt x="107" y="40"/>
                      <a:pt x="107" y="40"/>
                    </a:cubicBezTo>
                    <a:cubicBezTo>
                      <a:pt x="94" y="43"/>
                      <a:pt x="76" y="44"/>
                      <a:pt x="54" y="44"/>
                    </a:cubicBezTo>
                    <a:close/>
                    <a:moveTo>
                      <a:pt x="68" y="39"/>
                    </a:moveTo>
                    <a:cubicBezTo>
                      <a:pt x="82" y="39"/>
                      <a:pt x="93" y="38"/>
                      <a:pt x="101" y="37"/>
                    </a:cubicBezTo>
                    <a:cubicBezTo>
                      <a:pt x="108" y="35"/>
                      <a:pt x="116" y="29"/>
                      <a:pt x="116" y="29"/>
                    </a:cubicBezTo>
                    <a:cubicBezTo>
                      <a:pt x="117" y="28"/>
                      <a:pt x="117" y="28"/>
                      <a:pt x="117" y="28"/>
                    </a:cubicBezTo>
                    <a:cubicBezTo>
                      <a:pt x="113" y="20"/>
                      <a:pt x="113" y="20"/>
                      <a:pt x="113" y="20"/>
                    </a:cubicBezTo>
                    <a:cubicBezTo>
                      <a:pt x="113" y="20"/>
                      <a:pt x="97" y="17"/>
                      <a:pt x="83" y="17"/>
                    </a:cubicBezTo>
                    <a:cubicBezTo>
                      <a:pt x="71" y="17"/>
                      <a:pt x="61" y="18"/>
                      <a:pt x="53" y="20"/>
                    </a:cubicBezTo>
                    <a:cubicBezTo>
                      <a:pt x="45" y="22"/>
                      <a:pt x="37" y="28"/>
                      <a:pt x="37" y="28"/>
                    </a:cubicBezTo>
                    <a:cubicBezTo>
                      <a:pt x="41" y="36"/>
                      <a:pt x="41" y="36"/>
                      <a:pt x="41" y="36"/>
                    </a:cubicBezTo>
                    <a:cubicBezTo>
                      <a:pt x="41" y="36"/>
                      <a:pt x="55" y="39"/>
                      <a:pt x="68" y="39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4" name="Freeform 410"/>
              <p:cNvSpPr>
                <a:spLocks/>
              </p:cNvSpPr>
              <p:nvPr/>
            </p:nvSpPr>
            <p:spPr bwMode="auto">
              <a:xfrm>
                <a:off x="19243675" y="5572126"/>
                <a:ext cx="479425" cy="119063"/>
              </a:xfrm>
              <a:custGeom>
                <a:avLst/>
                <a:gdLst>
                  <a:gd name="T0" fmla="*/ 83 w 128"/>
                  <a:gd name="T1" fmla="*/ 32 h 32"/>
                  <a:gd name="T2" fmla="*/ 25 w 128"/>
                  <a:gd name="T3" fmla="*/ 28 h 32"/>
                  <a:gd name="T4" fmla="*/ 0 w 128"/>
                  <a:gd name="T5" fmla="*/ 16 h 32"/>
                  <a:gd name="T6" fmla="*/ 14 w 128"/>
                  <a:gd name="T7" fmla="*/ 4 h 32"/>
                  <a:gd name="T8" fmla="*/ 70 w 128"/>
                  <a:gd name="T9" fmla="*/ 0 h 32"/>
                  <a:gd name="T10" fmla="*/ 117 w 128"/>
                  <a:gd name="T11" fmla="*/ 2 h 32"/>
                  <a:gd name="T12" fmla="*/ 110 w 128"/>
                  <a:gd name="T13" fmla="*/ 7 h 32"/>
                  <a:gd name="T14" fmla="*/ 72 w 128"/>
                  <a:gd name="T15" fmla="*/ 5 h 32"/>
                  <a:gd name="T16" fmla="*/ 35 w 128"/>
                  <a:gd name="T17" fmla="*/ 16 h 32"/>
                  <a:gd name="T18" fmla="*/ 50 w 128"/>
                  <a:gd name="T19" fmla="*/ 24 h 32"/>
                  <a:gd name="T20" fmla="*/ 82 w 128"/>
                  <a:gd name="T21" fmla="*/ 27 h 32"/>
                  <a:gd name="T22" fmla="*/ 125 w 128"/>
                  <a:gd name="T23" fmla="*/ 25 h 32"/>
                  <a:gd name="T24" fmla="*/ 128 w 128"/>
                  <a:gd name="T25" fmla="*/ 30 h 32"/>
                  <a:gd name="T26" fmla="*/ 108 w 128"/>
                  <a:gd name="T27" fmla="*/ 32 h 32"/>
                  <a:gd name="T28" fmla="*/ 83 w 128"/>
                  <a:gd name="T29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28" h="32">
                    <a:moveTo>
                      <a:pt x="83" y="32"/>
                    </a:moveTo>
                    <a:cubicBezTo>
                      <a:pt x="58" y="32"/>
                      <a:pt x="39" y="31"/>
                      <a:pt x="25" y="28"/>
                    </a:cubicBezTo>
                    <a:cubicBezTo>
                      <a:pt x="10" y="25"/>
                      <a:pt x="0" y="16"/>
                      <a:pt x="0" y="16"/>
                    </a:cubicBezTo>
                    <a:cubicBezTo>
                      <a:pt x="0" y="16"/>
                      <a:pt x="2" y="7"/>
                      <a:pt x="14" y="4"/>
                    </a:cubicBezTo>
                    <a:cubicBezTo>
                      <a:pt x="26" y="1"/>
                      <a:pt x="45" y="0"/>
                      <a:pt x="70" y="0"/>
                    </a:cubicBezTo>
                    <a:cubicBezTo>
                      <a:pt x="87" y="0"/>
                      <a:pt x="103" y="0"/>
                      <a:pt x="117" y="2"/>
                    </a:cubicBezTo>
                    <a:cubicBezTo>
                      <a:pt x="110" y="7"/>
                      <a:pt x="110" y="7"/>
                      <a:pt x="110" y="7"/>
                    </a:cubicBezTo>
                    <a:cubicBezTo>
                      <a:pt x="94" y="6"/>
                      <a:pt x="82" y="5"/>
                      <a:pt x="72" y="5"/>
                    </a:cubicBezTo>
                    <a:cubicBezTo>
                      <a:pt x="44" y="5"/>
                      <a:pt x="32" y="9"/>
                      <a:pt x="35" y="16"/>
                    </a:cubicBezTo>
                    <a:cubicBezTo>
                      <a:pt x="35" y="16"/>
                      <a:pt x="42" y="23"/>
                      <a:pt x="50" y="24"/>
                    </a:cubicBezTo>
                    <a:cubicBezTo>
                      <a:pt x="58" y="26"/>
                      <a:pt x="68" y="27"/>
                      <a:pt x="82" y="27"/>
                    </a:cubicBezTo>
                    <a:cubicBezTo>
                      <a:pt x="97" y="27"/>
                      <a:pt x="112" y="26"/>
                      <a:pt x="125" y="25"/>
                    </a:cubicBezTo>
                    <a:cubicBezTo>
                      <a:pt x="128" y="30"/>
                      <a:pt x="128" y="30"/>
                      <a:pt x="128" y="30"/>
                    </a:cubicBezTo>
                    <a:cubicBezTo>
                      <a:pt x="122" y="31"/>
                      <a:pt x="115" y="32"/>
                      <a:pt x="108" y="32"/>
                    </a:cubicBezTo>
                    <a:cubicBezTo>
                      <a:pt x="102" y="32"/>
                      <a:pt x="93" y="32"/>
                      <a:pt x="83" y="3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5" name="Freeform 411"/>
              <p:cNvSpPr>
                <a:spLocks noEditPoints="1"/>
              </p:cNvSpPr>
              <p:nvPr/>
            </p:nvSpPr>
            <p:spPr bwMode="auto">
              <a:xfrm>
                <a:off x="19802475" y="5572126"/>
                <a:ext cx="581025" cy="119063"/>
              </a:xfrm>
              <a:custGeom>
                <a:avLst/>
                <a:gdLst>
                  <a:gd name="T0" fmla="*/ 155 w 155"/>
                  <a:gd name="T1" fmla="*/ 16 h 32"/>
                  <a:gd name="T2" fmla="*/ 140 w 155"/>
                  <a:gd name="T3" fmla="*/ 28 h 32"/>
                  <a:gd name="T4" fmla="*/ 85 w 155"/>
                  <a:gd name="T5" fmla="*/ 32 h 32"/>
                  <a:gd name="T6" fmla="*/ 44 w 155"/>
                  <a:gd name="T7" fmla="*/ 30 h 32"/>
                  <a:gd name="T8" fmla="*/ 14 w 155"/>
                  <a:gd name="T9" fmla="*/ 25 h 32"/>
                  <a:gd name="T10" fmla="*/ 0 w 155"/>
                  <a:gd name="T11" fmla="*/ 16 h 32"/>
                  <a:gd name="T12" fmla="*/ 15 w 155"/>
                  <a:gd name="T13" fmla="*/ 4 h 32"/>
                  <a:gd name="T14" fmla="*/ 70 w 155"/>
                  <a:gd name="T15" fmla="*/ 0 h 32"/>
                  <a:gd name="T16" fmla="*/ 128 w 155"/>
                  <a:gd name="T17" fmla="*/ 4 h 32"/>
                  <a:gd name="T18" fmla="*/ 155 w 155"/>
                  <a:gd name="T19" fmla="*/ 16 h 32"/>
                  <a:gd name="T20" fmla="*/ 36 w 155"/>
                  <a:gd name="T21" fmla="*/ 16 h 32"/>
                  <a:gd name="T22" fmla="*/ 83 w 155"/>
                  <a:gd name="T23" fmla="*/ 27 h 32"/>
                  <a:gd name="T24" fmla="*/ 119 w 155"/>
                  <a:gd name="T25" fmla="*/ 16 h 32"/>
                  <a:gd name="T26" fmla="*/ 72 w 155"/>
                  <a:gd name="T27" fmla="*/ 5 h 32"/>
                  <a:gd name="T28" fmla="*/ 42 w 155"/>
                  <a:gd name="T29" fmla="*/ 8 h 32"/>
                  <a:gd name="T30" fmla="*/ 36 w 155"/>
                  <a:gd name="T31" fmla="*/ 1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5" h="32">
                    <a:moveTo>
                      <a:pt x="155" y="16"/>
                    </a:moveTo>
                    <a:cubicBezTo>
                      <a:pt x="155" y="16"/>
                      <a:pt x="152" y="25"/>
                      <a:pt x="140" y="28"/>
                    </a:cubicBezTo>
                    <a:cubicBezTo>
                      <a:pt x="128" y="31"/>
                      <a:pt x="110" y="32"/>
                      <a:pt x="85" y="32"/>
                    </a:cubicBezTo>
                    <a:cubicBezTo>
                      <a:pt x="70" y="32"/>
                      <a:pt x="56" y="32"/>
                      <a:pt x="44" y="30"/>
                    </a:cubicBezTo>
                    <a:cubicBezTo>
                      <a:pt x="31" y="29"/>
                      <a:pt x="22" y="27"/>
                      <a:pt x="14" y="25"/>
                    </a:cubicBezTo>
                    <a:cubicBezTo>
                      <a:pt x="6" y="22"/>
                      <a:pt x="0" y="16"/>
                      <a:pt x="0" y="16"/>
                    </a:cubicBezTo>
                    <a:cubicBezTo>
                      <a:pt x="0" y="16"/>
                      <a:pt x="2" y="7"/>
                      <a:pt x="15" y="4"/>
                    </a:cubicBezTo>
                    <a:cubicBezTo>
                      <a:pt x="27" y="1"/>
                      <a:pt x="45" y="0"/>
                      <a:pt x="70" y="0"/>
                    </a:cubicBezTo>
                    <a:cubicBezTo>
                      <a:pt x="93" y="0"/>
                      <a:pt x="113" y="1"/>
                      <a:pt x="128" y="4"/>
                    </a:cubicBezTo>
                    <a:cubicBezTo>
                      <a:pt x="143" y="7"/>
                      <a:pt x="155" y="16"/>
                      <a:pt x="155" y="16"/>
                    </a:cubicBezTo>
                    <a:close/>
                    <a:moveTo>
                      <a:pt x="36" y="16"/>
                    </a:moveTo>
                    <a:cubicBezTo>
                      <a:pt x="40" y="23"/>
                      <a:pt x="55" y="27"/>
                      <a:pt x="83" y="27"/>
                    </a:cubicBezTo>
                    <a:cubicBezTo>
                      <a:pt x="111" y="27"/>
                      <a:pt x="123" y="23"/>
                      <a:pt x="119" y="16"/>
                    </a:cubicBezTo>
                    <a:cubicBezTo>
                      <a:pt x="115" y="9"/>
                      <a:pt x="100" y="5"/>
                      <a:pt x="72" y="5"/>
                    </a:cubicBezTo>
                    <a:cubicBezTo>
                      <a:pt x="57" y="5"/>
                      <a:pt x="42" y="8"/>
                      <a:pt x="42" y="8"/>
                    </a:cubicBezTo>
                    <a:lnTo>
                      <a:pt x="36" y="16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6" name="Freeform 412"/>
              <p:cNvSpPr>
                <a:spLocks/>
              </p:cNvSpPr>
              <p:nvPr/>
            </p:nvSpPr>
            <p:spPr bwMode="auto">
              <a:xfrm>
                <a:off x="20499388" y="5572126"/>
                <a:ext cx="968375" cy="119063"/>
              </a:xfrm>
              <a:custGeom>
                <a:avLst/>
                <a:gdLst>
                  <a:gd name="T0" fmla="*/ 155 w 258"/>
                  <a:gd name="T1" fmla="*/ 32 h 32"/>
                  <a:gd name="T2" fmla="*/ 120 w 258"/>
                  <a:gd name="T3" fmla="*/ 32 h 32"/>
                  <a:gd name="T4" fmla="*/ 110 w 258"/>
                  <a:gd name="T5" fmla="*/ 13 h 32"/>
                  <a:gd name="T6" fmla="*/ 100 w 258"/>
                  <a:gd name="T7" fmla="*/ 7 h 32"/>
                  <a:gd name="T8" fmla="*/ 76 w 258"/>
                  <a:gd name="T9" fmla="*/ 5 h 32"/>
                  <a:gd name="T10" fmla="*/ 48 w 258"/>
                  <a:gd name="T11" fmla="*/ 8 h 32"/>
                  <a:gd name="T12" fmla="*/ 43 w 258"/>
                  <a:gd name="T13" fmla="*/ 16 h 32"/>
                  <a:gd name="T14" fmla="*/ 52 w 258"/>
                  <a:gd name="T15" fmla="*/ 32 h 32"/>
                  <a:gd name="T16" fmla="*/ 17 w 258"/>
                  <a:gd name="T17" fmla="*/ 32 h 32"/>
                  <a:gd name="T18" fmla="*/ 0 w 258"/>
                  <a:gd name="T19" fmla="*/ 0 h 32"/>
                  <a:gd name="T20" fmla="*/ 28 w 258"/>
                  <a:gd name="T21" fmla="*/ 0 h 32"/>
                  <a:gd name="T22" fmla="*/ 35 w 258"/>
                  <a:gd name="T23" fmla="*/ 5 h 32"/>
                  <a:gd name="T24" fmla="*/ 36 w 258"/>
                  <a:gd name="T25" fmla="*/ 5 h 32"/>
                  <a:gd name="T26" fmla="*/ 54 w 258"/>
                  <a:gd name="T27" fmla="*/ 1 h 32"/>
                  <a:gd name="T28" fmla="*/ 82 w 258"/>
                  <a:gd name="T29" fmla="*/ 0 h 32"/>
                  <a:gd name="T30" fmla="*/ 134 w 258"/>
                  <a:gd name="T31" fmla="*/ 5 h 32"/>
                  <a:gd name="T32" fmla="*/ 137 w 258"/>
                  <a:gd name="T33" fmla="*/ 5 h 32"/>
                  <a:gd name="T34" fmla="*/ 155 w 258"/>
                  <a:gd name="T35" fmla="*/ 1 h 32"/>
                  <a:gd name="T36" fmla="*/ 185 w 258"/>
                  <a:gd name="T37" fmla="*/ 0 h 32"/>
                  <a:gd name="T38" fmla="*/ 229 w 258"/>
                  <a:gd name="T39" fmla="*/ 3 h 32"/>
                  <a:gd name="T40" fmla="*/ 247 w 258"/>
                  <a:gd name="T41" fmla="*/ 11 h 32"/>
                  <a:gd name="T42" fmla="*/ 258 w 258"/>
                  <a:gd name="T43" fmla="*/ 32 h 32"/>
                  <a:gd name="T44" fmla="*/ 223 w 258"/>
                  <a:gd name="T45" fmla="*/ 32 h 32"/>
                  <a:gd name="T46" fmla="*/ 213 w 258"/>
                  <a:gd name="T47" fmla="*/ 13 h 32"/>
                  <a:gd name="T48" fmla="*/ 202 w 258"/>
                  <a:gd name="T49" fmla="*/ 7 h 32"/>
                  <a:gd name="T50" fmla="*/ 179 w 258"/>
                  <a:gd name="T51" fmla="*/ 5 h 32"/>
                  <a:gd name="T52" fmla="*/ 151 w 258"/>
                  <a:gd name="T53" fmla="*/ 8 h 32"/>
                  <a:gd name="T54" fmla="*/ 146 w 258"/>
                  <a:gd name="T55" fmla="*/ 15 h 32"/>
                  <a:gd name="T56" fmla="*/ 155 w 258"/>
                  <a:gd name="T57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258" h="32">
                    <a:moveTo>
                      <a:pt x="155" y="32"/>
                    </a:moveTo>
                    <a:cubicBezTo>
                      <a:pt x="143" y="32"/>
                      <a:pt x="132" y="32"/>
                      <a:pt x="120" y="32"/>
                    </a:cubicBezTo>
                    <a:cubicBezTo>
                      <a:pt x="116" y="25"/>
                      <a:pt x="113" y="19"/>
                      <a:pt x="110" y="13"/>
                    </a:cubicBezTo>
                    <a:cubicBezTo>
                      <a:pt x="100" y="7"/>
                      <a:pt x="100" y="7"/>
                      <a:pt x="100" y="7"/>
                    </a:cubicBezTo>
                    <a:cubicBezTo>
                      <a:pt x="100" y="7"/>
                      <a:pt x="86" y="5"/>
                      <a:pt x="76" y="5"/>
                    </a:cubicBezTo>
                    <a:cubicBezTo>
                      <a:pt x="63" y="5"/>
                      <a:pt x="48" y="8"/>
                      <a:pt x="48" y="8"/>
                    </a:cubicBezTo>
                    <a:cubicBezTo>
                      <a:pt x="43" y="16"/>
                      <a:pt x="43" y="16"/>
                      <a:pt x="43" y="16"/>
                    </a:cubicBezTo>
                    <a:cubicBezTo>
                      <a:pt x="52" y="32"/>
                      <a:pt x="52" y="32"/>
                      <a:pt x="52" y="32"/>
                    </a:cubicBezTo>
                    <a:cubicBezTo>
                      <a:pt x="40" y="32"/>
                      <a:pt x="28" y="32"/>
                      <a:pt x="17" y="32"/>
                    </a:cubicBezTo>
                    <a:cubicBezTo>
                      <a:pt x="11" y="21"/>
                      <a:pt x="6" y="11"/>
                      <a:pt x="0" y="0"/>
                    </a:cubicBezTo>
                    <a:cubicBezTo>
                      <a:pt x="9" y="0"/>
                      <a:pt x="19" y="0"/>
                      <a:pt x="28" y="0"/>
                    </a:cubicBezTo>
                    <a:cubicBezTo>
                      <a:pt x="35" y="5"/>
                      <a:pt x="35" y="5"/>
                      <a:pt x="35" y="5"/>
                    </a:cubicBezTo>
                    <a:cubicBezTo>
                      <a:pt x="36" y="5"/>
                      <a:pt x="36" y="5"/>
                      <a:pt x="36" y="5"/>
                    </a:cubicBezTo>
                    <a:cubicBezTo>
                      <a:pt x="36" y="5"/>
                      <a:pt x="46" y="2"/>
                      <a:pt x="54" y="1"/>
                    </a:cubicBezTo>
                    <a:cubicBezTo>
                      <a:pt x="62" y="0"/>
                      <a:pt x="72" y="0"/>
                      <a:pt x="82" y="0"/>
                    </a:cubicBezTo>
                    <a:cubicBezTo>
                      <a:pt x="107" y="0"/>
                      <a:pt x="124" y="1"/>
                      <a:pt x="134" y="5"/>
                    </a:cubicBezTo>
                    <a:cubicBezTo>
                      <a:pt x="137" y="5"/>
                      <a:pt x="137" y="5"/>
                      <a:pt x="137" y="5"/>
                    </a:cubicBezTo>
                    <a:cubicBezTo>
                      <a:pt x="137" y="5"/>
                      <a:pt x="147" y="2"/>
                      <a:pt x="155" y="1"/>
                    </a:cubicBezTo>
                    <a:cubicBezTo>
                      <a:pt x="163" y="0"/>
                      <a:pt x="173" y="0"/>
                      <a:pt x="185" y="0"/>
                    </a:cubicBezTo>
                    <a:cubicBezTo>
                      <a:pt x="204" y="0"/>
                      <a:pt x="219" y="1"/>
                      <a:pt x="229" y="3"/>
                    </a:cubicBezTo>
                    <a:cubicBezTo>
                      <a:pt x="238" y="5"/>
                      <a:pt x="247" y="11"/>
                      <a:pt x="247" y="11"/>
                    </a:cubicBezTo>
                    <a:cubicBezTo>
                      <a:pt x="250" y="18"/>
                      <a:pt x="254" y="25"/>
                      <a:pt x="258" y="32"/>
                    </a:cubicBezTo>
                    <a:cubicBezTo>
                      <a:pt x="246" y="32"/>
                      <a:pt x="235" y="32"/>
                      <a:pt x="223" y="32"/>
                    </a:cubicBezTo>
                    <a:cubicBezTo>
                      <a:pt x="220" y="25"/>
                      <a:pt x="216" y="19"/>
                      <a:pt x="213" y="13"/>
                    </a:cubicBezTo>
                    <a:cubicBezTo>
                      <a:pt x="202" y="7"/>
                      <a:pt x="202" y="7"/>
                      <a:pt x="202" y="7"/>
                    </a:cubicBezTo>
                    <a:cubicBezTo>
                      <a:pt x="202" y="7"/>
                      <a:pt x="189" y="5"/>
                      <a:pt x="179" y="5"/>
                    </a:cubicBezTo>
                    <a:cubicBezTo>
                      <a:pt x="166" y="5"/>
                      <a:pt x="151" y="8"/>
                      <a:pt x="151" y="8"/>
                    </a:cubicBezTo>
                    <a:cubicBezTo>
                      <a:pt x="146" y="15"/>
                      <a:pt x="146" y="15"/>
                      <a:pt x="146" y="15"/>
                    </a:cubicBezTo>
                    <a:lnTo>
                      <a:pt x="155" y="32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7" name="Freeform 413"/>
              <p:cNvSpPr>
                <a:spLocks/>
              </p:cNvSpPr>
              <p:nvPr/>
            </p:nvSpPr>
            <p:spPr bwMode="auto">
              <a:xfrm>
                <a:off x="21583650" y="5572126"/>
                <a:ext cx="971550" cy="119063"/>
              </a:xfrm>
              <a:custGeom>
                <a:avLst/>
                <a:gdLst>
                  <a:gd name="T0" fmla="*/ 155 w 259"/>
                  <a:gd name="T1" fmla="*/ 32 h 32"/>
                  <a:gd name="T2" fmla="*/ 120 w 259"/>
                  <a:gd name="T3" fmla="*/ 32 h 32"/>
                  <a:gd name="T4" fmla="*/ 109 w 259"/>
                  <a:gd name="T5" fmla="*/ 13 h 32"/>
                  <a:gd name="T6" fmla="*/ 99 w 259"/>
                  <a:gd name="T7" fmla="*/ 7 h 32"/>
                  <a:gd name="T8" fmla="*/ 76 w 259"/>
                  <a:gd name="T9" fmla="*/ 5 h 32"/>
                  <a:gd name="T10" fmla="*/ 48 w 259"/>
                  <a:gd name="T11" fmla="*/ 8 h 32"/>
                  <a:gd name="T12" fmla="*/ 43 w 259"/>
                  <a:gd name="T13" fmla="*/ 16 h 32"/>
                  <a:gd name="T14" fmla="*/ 52 w 259"/>
                  <a:gd name="T15" fmla="*/ 32 h 32"/>
                  <a:gd name="T16" fmla="*/ 17 w 259"/>
                  <a:gd name="T17" fmla="*/ 32 h 32"/>
                  <a:gd name="T18" fmla="*/ 0 w 259"/>
                  <a:gd name="T19" fmla="*/ 0 h 32"/>
                  <a:gd name="T20" fmla="*/ 27 w 259"/>
                  <a:gd name="T21" fmla="*/ 0 h 32"/>
                  <a:gd name="T22" fmla="*/ 34 w 259"/>
                  <a:gd name="T23" fmla="*/ 5 h 32"/>
                  <a:gd name="T24" fmla="*/ 36 w 259"/>
                  <a:gd name="T25" fmla="*/ 5 h 32"/>
                  <a:gd name="T26" fmla="*/ 53 w 259"/>
                  <a:gd name="T27" fmla="*/ 1 h 32"/>
                  <a:gd name="T28" fmla="*/ 81 w 259"/>
                  <a:gd name="T29" fmla="*/ 0 h 32"/>
                  <a:gd name="T30" fmla="*/ 134 w 259"/>
                  <a:gd name="T31" fmla="*/ 5 h 32"/>
                  <a:gd name="T32" fmla="*/ 136 w 259"/>
                  <a:gd name="T33" fmla="*/ 5 h 32"/>
                  <a:gd name="T34" fmla="*/ 155 w 259"/>
                  <a:gd name="T35" fmla="*/ 1 h 32"/>
                  <a:gd name="T36" fmla="*/ 184 w 259"/>
                  <a:gd name="T37" fmla="*/ 0 h 32"/>
                  <a:gd name="T38" fmla="*/ 228 w 259"/>
                  <a:gd name="T39" fmla="*/ 3 h 32"/>
                  <a:gd name="T40" fmla="*/ 246 w 259"/>
                  <a:gd name="T41" fmla="*/ 11 h 32"/>
                  <a:gd name="T42" fmla="*/ 259 w 259"/>
                  <a:gd name="T43" fmla="*/ 32 h 32"/>
                  <a:gd name="T44" fmla="*/ 224 w 259"/>
                  <a:gd name="T45" fmla="*/ 32 h 32"/>
                  <a:gd name="T46" fmla="*/ 212 w 259"/>
                  <a:gd name="T47" fmla="*/ 13 h 32"/>
                  <a:gd name="T48" fmla="*/ 202 w 259"/>
                  <a:gd name="T49" fmla="*/ 7 h 32"/>
                  <a:gd name="T50" fmla="*/ 179 w 259"/>
                  <a:gd name="T51" fmla="*/ 5 h 32"/>
                  <a:gd name="T52" fmla="*/ 151 w 259"/>
                  <a:gd name="T53" fmla="*/ 8 h 32"/>
                  <a:gd name="T54" fmla="*/ 146 w 259"/>
                  <a:gd name="T55" fmla="*/ 15 h 32"/>
                  <a:gd name="T56" fmla="*/ 155 w 259"/>
                  <a:gd name="T57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259" h="32">
                    <a:moveTo>
                      <a:pt x="155" y="32"/>
                    </a:moveTo>
                    <a:cubicBezTo>
                      <a:pt x="144" y="32"/>
                      <a:pt x="132" y="32"/>
                      <a:pt x="120" y="32"/>
                    </a:cubicBezTo>
                    <a:cubicBezTo>
                      <a:pt x="117" y="25"/>
                      <a:pt x="113" y="19"/>
                      <a:pt x="109" y="13"/>
                    </a:cubicBezTo>
                    <a:cubicBezTo>
                      <a:pt x="99" y="7"/>
                      <a:pt x="99" y="7"/>
                      <a:pt x="99" y="7"/>
                    </a:cubicBezTo>
                    <a:cubicBezTo>
                      <a:pt x="99" y="7"/>
                      <a:pt x="86" y="5"/>
                      <a:pt x="76" y="5"/>
                    </a:cubicBezTo>
                    <a:cubicBezTo>
                      <a:pt x="63" y="5"/>
                      <a:pt x="48" y="8"/>
                      <a:pt x="48" y="8"/>
                    </a:cubicBezTo>
                    <a:cubicBezTo>
                      <a:pt x="43" y="16"/>
                      <a:pt x="43" y="16"/>
                      <a:pt x="43" y="16"/>
                    </a:cubicBezTo>
                    <a:cubicBezTo>
                      <a:pt x="52" y="32"/>
                      <a:pt x="52" y="32"/>
                      <a:pt x="52" y="32"/>
                    </a:cubicBezTo>
                    <a:cubicBezTo>
                      <a:pt x="41" y="32"/>
                      <a:pt x="29" y="32"/>
                      <a:pt x="17" y="32"/>
                    </a:cubicBezTo>
                    <a:cubicBezTo>
                      <a:pt x="12" y="21"/>
                      <a:pt x="6" y="11"/>
                      <a:pt x="0" y="0"/>
                    </a:cubicBezTo>
                    <a:cubicBezTo>
                      <a:pt x="9" y="0"/>
                      <a:pt x="18" y="0"/>
                      <a:pt x="27" y="0"/>
                    </a:cubicBezTo>
                    <a:cubicBezTo>
                      <a:pt x="34" y="5"/>
                      <a:pt x="34" y="5"/>
                      <a:pt x="34" y="5"/>
                    </a:cubicBezTo>
                    <a:cubicBezTo>
                      <a:pt x="36" y="5"/>
                      <a:pt x="36" y="5"/>
                      <a:pt x="36" y="5"/>
                    </a:cubicBezTo>
                    <a:cubicBezTo>
                      <a:pt x="36" y="5"/>
                      <a:pt x="46" y="2"/>
                      <a:pt x="53" y="1"/>
                    </a:cubicBezTo>
                    <a:cubicBezTo>
                      <a:pt x="62" y="0"/>
                      <a:pt x="71" y="0"/>
                      <a:pt x="81" y="0"/>
                    </a:cubicBezTo>
                    <a:cubicBezTo>
                      <a:pt x="106" y="0"/>
                      <a:pt x="124" y="1"/>
                      <a:pt x="134" y="5"/>
                    </a:cubicBezTo>
                    <a:cubicBezTo>
                      <a:pt x="136" y="5"/>
                      <a:pt x="136" y="5"/>
                      <a:pt x="136" y="5"/>
                    </a:cubicBezTo>
                    <a:cubicBezTo>
                      <a:pt x="136" y="5"/>
                      <a:pt x="146" y="2"/>
                      <a:pt x="155" y="1"/>
                    </a:cubicBezTo>
                    <a:cubicBezTo>
                      <a:pt x="163" y="0"/>
                      <a:pt x="173" y="0"/>
                      <a:pt x="184" y="0"/>
                    </a:cubicBezTo>
                    <a:cubicBezTo>
                      <a:pt x="203" y="0"/>
                      <a:pt x="218" y="1"/>
                      <a:pt x="228" y="3"/>
                    </a:cubicBezTo>
                    <a:cubicBezTo>
                      <a:pt x="238" y="5"/>
                      <a:pt x="246" y="11"/>
                      <a:pt x="246" y="11"/>
                    </a:cubicBezTo>
                    <a:cubicBezTo>
                      <a:pt x="250" y="18"/>
                      <a:pt x="254" y="25"/>
                      <a:pt x="259" y="32"/>
                    </a:cubicBezTo>
                    <a:cubicBezTo>
                      <a:pt x="247" y="32"/>
                      <a:pt x="235" y="32"/>
                      <a:pt x="224" y="32"/>
                    </a:cubicBezTo>
                    <a:cubicBezTo>
                      <a:pt x="220" y="25"/>
                      <a:pt x="216" y="19"/>
                      <a:pt x="212" y="13"/>
                    </a:cubicBezTo>
                    <a:cubicBezTo>
                      <a:pt x="202" y="7"/>
                      <a:pt x="202" y="7"/>
                      <a:pt x="202" y="7"/>
                    </a:cubicBezTo>
                    <a:cubicBezTo>
                      <a:pt x="202" y="7"/>
                      <a:pt x="189" y="5"/>
                      <a:pt x="179" y="5"/>
                    </a:cubicBezTo>
                    <a:cubicBezTo>
                      <a:pt x="165" y="5"/>
                      <a:pt x="151" y="8"/>
                      <a:pt x="151" y="8"/>
                    </a:cubicBezTo>
                    <a:cubicBezTo>
                      <a:pt x="146" y="15"/>
                      <a:pt x="146" y="15"/>
                      <a:pt x="146" y="15"/>
                    </a:cubicBezTo>
                    <a:lnTo>
                      <a:pt x="155" y="32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8" name="Freeform 414"/>
              <p:cNvSpPr>
                <a:spLocks noEditPoints="1"/>
              </p:cNvSpPr>
              <p:nvPr/>
            </p:nvSpPr>
            <p:spPr bwMode="auto">
              <a:xfrm>
                <a:off x="22671088" y="5572126"/>
                <a:ext cx="541338" cy="119063"/>
              </a:xfrm>
              <a:custGeom>
                <a:avLst/>
                <a:gdLst>
                  <a:gd name="T0" fmla="*/ 119 w 144"/>
                  <a:gd name="T1" fmla="*/ 32 h 32"/>
                  <a:gd name="T2" fmla="*/ 110 w 144"/>
                  <a:gd name="T3" fmla="*/ 27 h 32"/>
                  <a:gd name="T4" fmla="*/ 109 w 144"/>
                  <a:gd name="T5" fmla="*/ 27 h 32"/>
                  <a:gd name="T6" fmla="*/ 87 w 144"/>
                  <a:gd name="T7" fmla="*/ 32 h 32"/>
                  <a:gd name="T8" fmla="*/ 57 w 144"/>
                  <a:gd name="T9" fmla="*/ 32 h 32"/>
                  <a:gd name="T10" fmla="*/ 18 w 144"/>
                  <a:gd name="T11" fmla="*/ 30 h 32"/>
                  <a:gd name="T12" fmla="*/ 0 w 144"/>
                  <a:gd name="T13" fmla="*/ 23 h 32"/>
                  <a:gd name="T14" fmla="*/ 14 w 144"/>
                  <a:gd name="T15" fmla="*/ 15 h 32"/>
                  <a:gd name="T16" fmla="*/ 70 w 144"/>
                  <a:gd name="T17" fmla="*/ 13 h 32"/>
                  <a:gd name="T18" fmla="*/ 98 w 144"/>
                  <a:gd name="T19" fmla="*/ 13 h 32"/>
                  <a:gd name="T20" fmla="*/ 97 w 144"/>
                  <a:gd name="T21" fmla="*/ 11 h 32"/>
                  <a:gd name="T22" fmla="*/ 87 w 144"/>
                  <a:gd name="T23" fmla="*/ 6 h 32"/>
                  <a:gd name="T24" fmla="*/ 64 w 144"/>
                  <a:gd name="T25" fmla="*/ 5 h 32"/>
                  <a:gd name="T26" fmla="*/ 40 w 144"/>
                  <a:gd name="T27" fmla="*/ 6 h 32"/>
                  <a:gd name="T28" fmla="*/ 19 w 144"/>
                  <a:gd name="T29" fmla="*/ 7 h 32"/>
                  <a:gd name="T30" fmla="*/ 5 w 144"/>
                  <a:gd name="T31" fmla="*/ 3 h 32"/>
                  <a:gd name="T32" fmla="*/ 33 w 144"/>
                  <a:gd name="T33" fmla="*/ 1 h 32"/>
                  <a:gd name="T34" fmla="*/ 62 w 144"/>
                  <a:gd name="T35" fmla="*/ 0 h 32"/>
                  <a:gd name="T36" fmla="*/ 110 w 144"/>
                  <a:gd name="T37" fmla="*/ 3 h 32"/>
                  <a:gd name="T38" fmla="*/ 131 w 144"/>
                  <a:gd name="T39" fmla="*/ 11 h 32"/>
                  <a:gd name="T40" fmla="*/ 144 w 144"/>
                  <a:gd name="T41" fmla="*/ 32 h 32"/>
                  <a:gd name="T42" fmla="*/ 119 w 144"/>
                  <a:gd name="T43" fmla="*/ 32 h 32"/>
                  <a:gd name="T44" fmla="*/ 65 w 144"/>
                  <a:gd name="T45" fmla="*/ 27 h 32"/>
                  <a:gd name="T46" fmla="*/ 94 w 144"/>
                  <a:gd name="T47" fmla="*/ 25 h 32"/>
                  <a:gd name="T48" fmla="*/ 102 w 144"/>
                  <a:gd name="T49" fmla="*/ 19 h 32"/>
                  <a:gd name="T50" fmla="*/ 100 w 144"/>
                  <a:gd name="T51" fmla="*/ 17 h 32"/>
                  <a:gd name="T52" fmla="*/ 79 w 144"/>
                  <a:gd name="T53" fmla="*/ 17 h 32"/>
                  <a:gd name="T54" fmla="*/ 45 w 144"/>
                  <a:gd name="T55" fmla="*/ 18 h 32"/>
                  <a:gd name="T56" fmla="*/ 36 w 144"/>
                  <a:gd name="T57" fmla="*/ 23 h 32"/>
                  <a:gd name="T58" fmla="*/ 45 w 144"/>
                  <a:gd name="T59" fmla="*/ 26 h 32"/>
                  <a:gd name="T60" fmla="*/ 65 w 144"/>
                  <a:gd name="T61" fmla="*/ 2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44" h="32">
                    <a:moveTo>
                      <a:pt x="119" y="32"/>
                    </a:moveTo>
                    <a:cubicBezTo>
                      <a:pt x="110" y="27"/>
                      <a:pt x="110" y="27"/>
                      <a:pt x="110" y="27"/>
                    </a:cubicBezTo>
                    <a:cubicBezTo>
                      <a:pt x="109" y="27"/>
                      <a:pt x="109" y="27"/>
                      <a:pt x="109" y="27"/>
                    </a:cubicBezTo>
                    <a:cubicBezTo>
                      <a:pt x="102" y="29"/>
                      <a:pt x="95" y="31"/>
                      <a:pt x="87" y="32"/>
                    </a:cubicBezTo>
                    <a:cubicBezTo>
                      <a:pt x="80" y="32"/>
                      <a:pt x="70" y="32"/>
                      <a:pt x="57" y="32"/>
                    </a:cubicBezTo>
                    <a:cubicBezTo>
                      <a:pt x="41" y="32"/>
                      <a:pt x="28" y="32"/>
                      <a:pt x="18" y="30"/>
                    </a:cubicBezTo>
                    <a:cubicBezTo>
                      <a:pt x="8" y="28"/>
                      <a:pt x="0" y="23"/>
                      <a:pt x="0" y="23"/>
                    </a:cubicBezTo>
                    <a:cubicBezTo>
                      <a:pt x="0" y="23"/>
                      <a:pt x="3" y="17"/>
                      <a:pt x="14" y="15"/>
                    </a:cubicBezTo>
                    <a:cubicBezTo>
                      <a:pt x="26" y="14"/>
                      <a:pt x="44" y="13"/>
                      <a:pt x="70" y="13"/>
                    </a:cubicBezTo>
                    <a:cubicBezTo>
                      <a:pt x="79" y="13"/>
                      <a:pt x="89" y="13"/>
                      <a:pt x="98" y="13"/>
                    </a:cubicBezTo>
                    <a:cubicBezTo>
                      <a:pt x="97" y="11"/>
                      <a:pt x="97" y="11"/>
                      <a:pt x="97" y="11"/>
                    </a:cubicBezTo>
                    <a:cubicBezTo>
                      <a:pt x="87" y="6"/>
                      <a:pt x="87" y="6"/>
                      <a:pt x="87" y="6"/>
                    </a:cubicBezTo>
                    <a:cubicBezTo>
                      <a:pt x="87" y="6"/>
                      <a:pt x="74" y="5"/>
                      <a:pt x="64" y="5"/>
                    </a:cubicBezTo>
                    <a:cubicBezTo>
                      <a:pt x="55" y="5"/>
                      <a:pt x="47" y="5"/>
                      <a:pt x="40" y="6"/>
                    </a:cubicBezTo>
                    <a:cubicBezTo>
                      <a:pt x="32" y="6"/>
                      <a:pt x="25" y="7"/>
                      <a:pt x="19" y="7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13" y="2"/>
                      <a:pt x="22" y="1"/>
                      <a:pt x="33" y="1"/>
                    </a:cubicBezTo>
                    <a:cubicBezTo>
                      <a:pt x="43" y="0"/>
                      <a:pt x="53" y="0"/>
                      <a:pt x="62" y="0"/>
                    </a:cubicBezTo>
                    <a:cubicBezTo>
                      <a:pt x="83" y="0"/>
                      <a:pt x="99" y="1"/>
                      <a:pt x="110" y="3"/>
                    </a:cubicBezTo>
                    <a:cubicBezTo>
                      <a:pt x="122" y="4"/>
                      <a:pt x="131" y="11"/>
                      <a:pt x="131" y="11"/>
                    </a:cubicBezTo>
                    <a:cubicBezTo>
                      <a:pt x="136" y="18"/>
                      <a:pt x="140" y="25"/>
                      <a:pt x="144" y="32"/>
                    </a:cubicBezTo>
                    <a:cubicBezTo>
                      <a:pt x="136" y="32"/>
                      <a:pt x="128" y="32"/>
                      <a:pt x="119" y="32"/>
                    </a:cubicBezTo>
                    <a:close/>
                    <a:moveTo>
                      <a:pt x="65" y="27"/>
                    </a:moveTo>
                    <a:cubicBezTo>
                      <a:pt x="78" y="27"/>
                      <a:pt x="87" y="26"/>
                      <a:pt x="94" y="25"/>
                    </a:cubicBezTo>
                    <a:cubicBezTo>
                      <a:pt x="101" y="24"/>
                      <a:pt x="102" y="19"/>
                      <a:pt x="102" y="19"/>
                    </a:cubicBezTo>
                    <a:cubicBezTo>
                      <a:pt x="100" y="17"/>
                      <a:pt x="100" y="17"/>
                      <a:pt x="100" y="17"/>
                    </a:cubicBezTo>
                    <a:cubicBezTo>
                      <a:pt x="93" y="17"/>
                      <a:pt x="86" y="17"/>
                      <a:pt x="79" y="17"/>
                    </a:cubicBezTo>
                    <a:cubicBezTo>
                      <a:pt x="63" y="17"/>
                      <a:pt x="52" y="18"/>
                      <a:pt x="45" y="18"/>
                    </a:cubicBezTo>
                    <a:cubicBezTo>
                      <a:pt x="38" y="19"/>
                      <a:pt x="36" y="23"/>
                      <a:pt x="36" y="23"/>
                    </a:cubicBezTo>
                    <a:cubicBezTo>
                      <a:pt x="45" y="26"/>
                      <a:pt x="45" y="26"/>
                      <a:pt x="45" y="26"/>
                    </a:cubicBezTo>
                    <a:cubicBezTo>
                      <a:pt x="45" y="26"/>
                      <a:pt x="56" y="27"/>
                      <a:pt x="65" y="27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9" name="Freeform 415"/>
              <p:cNvSpPr>
                <a:spLocks/>
              </p:cNvSpPr>
              <p:nvPr/>
            </p:nvSpPr>
            <p:spPr bwMode="auto">
              <a:xfrm>
                <a:off x="23320375" y="5572126"/>
                <a:ext cx="615950" cy="119063"/>
              </a:xfrm>
              <a:custGeom>
                <a:avLst/>
                <a:gdLst>
                  <a:gd name="T0" fmla="*/ 164 w 164"/>
                  <a:gd name="T1" fmla="*/ 32 h 32"/>
                  <a:gd name="T2" fmla="*/ 129 w 164"/>
                  <a:gd name="T3" fmla="*/ 32 h 32"/>
                  <a:gd name="T4" fmla="*/ 117 w 164"/>
                  <a:gd name="T5" fmla="*/ 13 h 32"/>
                  <a:gd name="T6" fmla="*/ 105 w 164"/>
                  <a:gd name="T7" fmla="*/ 7 h 32"/>
                  <a:gd name="T8" fmla="*/ 80 w 164"/>
                  <a:gd name="T9" fmla="*/ 5 h 32"/>
                  <a:gd name="T10" fmla="*/ 50 w 164"/>
                  <a:gd name="T11" fmla="*/ 8 h 32"/>
                  <a:gd name="T12" fmla="*/ 45 w 164"/>
                  <a:gd name="T13" fmla="*/ 16 h 32"/>
                  <a:gd name="T14" fmla="*/ 55 w 164"/>
                  <a:gd name="T15" fmla="*/ 32 h 32"/>
                  <a:gd name="T16" fmla="*/ 20 w 164"/>
                  <a:gd name="T17" fmla="*/ 32 h 32"/>
                  <a:gd name="T18" fmla="*/ 0 w 164"/>
                  <a:gd name="T19" fmla="*/ 0 h 32"/>
                  <a:gd name="T20" fmla="*/ 27 w 164"/>
                  <a:gd name="T21" fmla="*/ 0 h 32"/>
                  <a:gd name="T22" fmla="*/ 35 w 164"/>
                  <a:gd name="T23" fmla="*/ 5 h 32"/>
                  <a:gd name="T24" fmla="*/ 37 w 164"/>
                  <a:gd name="T25" fmla="*/ 5 h 32"/>
                  <a:gd name="T26" fmla="*/ 55 w 164"/>
                  <a:gd name="T27" fmla="*/ 1 h 32"/>
                  <a:gd name="T28" fmla="*/ 85 w 164"/>
                  <a:gd name="T29" fmla="*/ 0 h 32"/>
                  <a:gd name="T30" fmla="*/ 151 w 164"/>
                  <a:gd name="T31" fmla="*/ 11 h 32"/>
                  <a:gd name="T32" fmla="*/ 164 w 164"/>
                  <a:gd name="T33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64" h="32">
                    <a:moveTo>
                      <a:pt x="164" y="32"/>
                    </a:moveTo>
                    <a:cubicBezTo>
                      <a:pt x="152" y="32"/>
                      <a:pt x="141" y="32"/>
                      <a:pt x="129" y="32"/>
                    </a:cubicBezTo>
                    <a:cubicBezTo>
                      <a:pt x="125" y="25"/>
                      <a:pt x="121" y="19"/>
                      <a:pt x="117" y="13"/>
                    </a:cubicBezTo>
                    <a:cubicBezTo>
                      <a:pt x="105" y="7"/>
                      <a:pt x="105" y="7"/>
                      <a:pt x="105" y="7"/>
                    </a:cubicBezTo>
                    <a:cubicBezTo>
                      <a:pt x="100" y="6"/>
                      <a:pt x="91" y="5"/>
                      <a:pt x="80" y="5"/>
                    </a:cubicBezTo>
                    <a:cubicBezTo>
                      <a:pt x="66" y="5"/>
                      <a:pt x="56" y="6"/>
                      <a:pt x="50" y="8"/>
                    </a:cubicBezTo>
                    <a:cubicBezTo>
                      <a:pt x="45" y="16"/>
                      <a:pt x="45" y="16"/>
                      <a:pt x="45" y="16"/>
                    </a:cubicBezTo>
                    <a:cubicBezTo>
                      <a:pt x="55" y="32"/>
                      <a:pt x="55" y="32"/>
                      <a:pt x="55" y="32"/>
                    </a:cubicBezTo>
                    <a:cubicBezTo>
                      <a:pt x="43" y="32"/>
                      <a:pt x="31" y="32"/>
                      <a:pt x="20" y="32"/>
                    </a:cubicBezTo>
                    <a:cubicBezTo>
                      <a:pt x="13" y="21"/>
                      <a:pt x="7" y="11"/>
                      <a:pt x="0" y="0"/>
                    </a:cubicBezTo>
                    <a:cubicBezTo>
                      <a:pt x="9" y="0"/>
                      <a:pt x="18" y="0"/>
                      <a:pt x="27" y="0"/>
                    </a:cubicBezTo>
                    <a:cubicBezTo>
                      <a:pt x="35" y="5"/>
                      <a:pt x="35" y="5"/>
                      <a:pt x="35" y="5"/>
                    </a:cubicBezTo>
                    <a:cubicBezTo>
                      <a:pt x="37" y="5"/>
                      <a:pt x="37" y="5"/>
                      <a:pt x="37" y="5"/>
                    </a:cubicBezTo>
                    <a:cubicBezTo>
                      <a:pt x="37" y="5"/>
                      <a:pt x="47" y="2"/>
                      <a:pt x="55" y="1"/>
                    </a:cubicBezTo>
                    <a:cubicBezTo>
                      <a:pt x="64" y="0"/>
                      <a:pt x="74" y="0"/>
                      <a:pt x="85" y="0"/>
                    </a:cubicBezTo>
                    <a:cubicBezTo>
                      <a:pt x="124" y="0"/>
                      <a:pt x="146" y="4"/>
                      <a:pt x="151" y="11"/>
                    </a:cubicBezTo>
                    <a:cubicBezTo>
                      <a:pt x="155" y="18"/>
                      <a:pt x="159" y="25"/>
                      <a:pt x="164" y="3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0" name="Freeform 416"/>
              <p:cNvSpPr>
                <a:spLocks noEditPoints="1"/>
              </p:cNvSpPr>
              <p:nvPr/>
            </p:nvSpPr>
            <p:spPr bwMode="auto">
              <a:xfrm>
                <a:off x="24041100" y="5526088"/>
                <a:ext cx="595313" cy="165100"/>
              </a:xfrm>
              <a:custGeom>
                <a:avLst/>
                <a:gdLst>
                  <a:gd name="T0" fmla="*/ 76 w 159"/>
                  <a:gd name="T1" fmla="*/ 44 h 44"/>
                  <a:gd name="T2" fmla="*/ 25 w 159"/>
                  <a:gd name="T3" fmla="*/ 40 h 44"/>
                  <a:gd name="T4" fmla="*/ 0 w 159"/>
                  <a:gd name="T5" fmla="*/ 28 h 44"/>
                  <a:gd name="T6" fmla="*/ 10 w 159"/>
                  <a:gd name="T7" fmla="*/ 16 h 44"/>
                  <a:gd name="T8" fmla="*/ 55 w 159"/>
                  <a:gd name="T9" fmla="*/ 12 h 44"/>
                  <a:gd name="T10" fmla="*/ 107 w 159"/>
                  <a:gd name="T11" fmla="*/ 16 h 44"/>
                  <a:gd name="T12" fmla="*/ 109 w 159"/>
                  <a:gd name="T13" fmla="*/ 16 h 44"/>
                  <a:gd name="T14" fmla="*/ 103 w 159"/>
                  <a:gd name="T15" fmla="*/ 11 h 44"/>
                  <a:gd name="T16" fmla="*/ 95 w 159"/>
                  <a:gd name="T17" fmla="*/ 0 h 44"/>
                  <a:gd name="T18" fmla="*/ 130 w 159"/>
                  <a:gd name="T19" fmla="*/ 0 h 44"/>
                  <a:gd name="T20" fmla="*/ 159 w 159"/>
                  <a:gd name="T21" fmla="*/ 44 h 44"/>
                  <a:gd name="T22" fmla="*/ 132 w 159"/>
                  <a:gd name="T23" fmla="*/ 44 h 44"/>
                  <a:gd name="T24" fmla="*/ 123 w 159"/>
                  <a:gd name="T25" fmla="*/ 40 h 44"/>
                  <a:gd name="T26" fmla="*/ 122 w 159"/>
                  <a:gd name="T27" fmla="*/ 40 h 44"/>
                  <a:gd name="T28" fmla="*/ 76 w 159"/>
                  <a:gd name="T29" fmla="*/ 44 h 44"/>
                  <a:gd name="T30" fmla="*/ 81 w 159"/>
                  <a:gd name="T31" fmla="*/ 39 h 44"/>
                  <a:gd name="T32" fmla="*/ 111 w 159"/>
                  <a:gd name="T33" fmla="*/ 37 h 44"/>
                  <a:gd name="T34" fmla="*/ 116 w 159"/>
                  <a:gd name="T35" fmla="*/ 29 h 44"/>
                  <a:gd name="T36" fmla="*/ 115 w 159"/>
                  <a:gd name="T37" fmla="*/ 28 h 44"/>
                  <a:gd name="T38" fmla="*/ 100 w 159"/>
                  <a:gd name="T39" fmla="*/ 20 h 44"/>
                  <a:gd name="T40" fmla="*/ 67 w 159"/>
                  <a:gd name="T41" fmla="*/ 17 h 44"/>
                  <a:gd name="T42" fmla="*/ 41 w 159"/>
                  <a:gd name="T43" fmla="*/ 20 h 44"/>
                  <a:gd name="T44" fmla="*/ 36 w 159"/>
                  <a:gd name="T45" fmla="*/ 28 h 44"/>
                  <a:gd name="T46" fmla="*/ 51 w 159"/>
                  <a:gd name="T47" fmla="*/ 36 h 44"/>
                  <a:gd name="T48" fmla="*/ 81 w 159"/>
                  <a:gd name="T49" fmla="*/ 39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59" h="44">
                    <a:moveTo>
                      <a:pt x="76" y="44"/>
                    </a:moveTo>
                    <a:cubicBezTo>
                      <a:pt x="55" y="44"/>
                      <a:pt x="38" y="43"/>
                      <a:pt x="25" y="40"/>
                    </a:cubicBezTo>
                    <a:cubicBezTo>
                      <a:pt x="12" y="37"/>
                      <a:pt x="0" y="28"/>
                      <a:pt x="0" y="28"/>
                    </a:cubicBezTo>
                    <a:cubicBezTo>
                      <a:pt x="0" y="28"/>
                      <a:pt x="0" y="19"/>
                      <a:pt x="10" y="16"/>
                    </a:cubicBezTo>
                    <a:cubicBezTo>
                      <a:pt x="19" y="13"/>
                      <a:pt x="34" y="12"/>
                      <a:pt x="55" y="12"/>
                    </a:cubicBezTo>
                    <a:cubicBezTo>
                      <a:pt x="76" y="12"/>
                      <a:pt x="94" y="13"/>
                      <a:pt x="107" y="16"/>
                    </a:cubicBezTo>
                    <a:cubicBezTo>
                      <a:pt x="109" y="16"/>
                      <a:pt x="109" y="16"/>
                      <a:pt x="109" y="16"/>
                    </a:cubicBezTo>
                    <a:cubicBezTo>
                      <a:pt x="103" y="11"/>
                      <a:pt x="103" y="11"/>
                      <a:pt x="103" y="11"/>
                    </a:cubicBezTo>
                    <a:cubicBezTo>
                      <a:pt x="95" y="0"/>
                      <a:pt x="95" y="0"/>
                      <a:pt x="95" y="0"/>
                    </a:cubicBezTo>
                    <a:cubicBezTo>
                      <a:pt x="107" y="0"/>
                      <a:pt x="118" y="0"/>
                      <a:pt x="130" y="0"/>
                    </a:cubicBezTo>
                    <a:cubicBezTo>
                      <a:pt x="140" y="15"/>
                      <a:pt x="149" y="29"/>
                      <a:pt x="159" y="44"/>
                    </a:cubicBezTo>
                    <a:cubicBezTo>
                      <a:pt x="150" y="44"/>
                      <a:pt x="141" y="44"/>
                      <a:pt x="132" y="44"/>
                    </a:cubicBezTo>
                    <a:cubicBezTo>
                      <a:pt x="123" y="40"/>
                      <a:pt x="123" y="40"/>
                      <a:pt x="123" y="40"/>
                    </a:cubicBezTo>
                    <a:cubicBezTo>
                      <a:pt x="122" y="40"/>
                      <a:pt x="122" y="40"/>
                      <a:pt x="122" y="40"/>
                    </a:cubicBezTo>
                    <a:cubicBezTo>
                      <a:pt x="112" y="43"/>
                      <a:pt x="97" y="44"/>
                      <a:pt x="76" y="44"/>
                    </a:cubicBezTo>
                    <a:close/>
                    <a:moveTo>
                      <a:pt x="81" y="39"/>
                    </a:moveTo>
                    <a:cubicBezTo>
                      <a:pt x="96" y="39"/>
                      <a:pt x="111" y="37"/>
                      <a:pt x="111" y="37"/>
                    </a:cubicBezTo>
                    <a:cubicBezTo>
                      <a:pt x="116" y="29"/>
                      <a:pt x="116" y="29"/>
                      <a:pt x="116" y="29"/>
                    </a:cubicBezTo>
                    <a:cubicBezTo>
                      <a:pt x="115" y="28"/>
                      <a:pt x="115" y="28"/>
                      <a:pt x="115" y="28"/>
                    </a:cubicBezTo>
                    <a:cubicBezTo>
                      <a:pt x="115" y="28"/>
                      <a:pt x="108" y="21"/>
                      <a:pt x="100" y="20"/>
                    </a:cubicBezTo>
                    <a:cubicBezTo>
                      <a:pt x="92" y="18"/>
                      <a:pt x="81" y="17"/>
                      <a:pt x="67" y="17"/>
                    </a:cubicBezTo>
                    <a:cubicBezTo>
                      <a:pt x="55" y="17"/>
                      <a:pt x="41" y="20"/>
                      <a:pt x="41" y="20"/>
                    </a:cubicBezTo>
                    <a:cubicBezTo>
                      <a:pt x="36" y="28"/>
                      <a:pt x="36" y="28"/>
                      <a:pt x="36" y="28"/>
                    </a:cubicBezTo>
                    <a:cubicBezTo>
                      <a:pt x="36" y="28"/>
                      <a:pt x="43" y="35"/>
                      <a:pt x="51" y="36"/>
                    </a:cubicBezTo>
                    <a:cubicBezTo>
                      <a:pt x="58" y="38"/>
                      <a:pt x="69" y="39"/>
                      <a:pt x="81" y="39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1" name="Freeform 417"/>
              <p:cNvSpPr>
                <a:spLocks/>
              </p:cNvSpPr>
              <p:nvPr/>
            </p:nvSpPr>
            <p:spPr bwMode="auto">
              <a:xfrm>
                <a:off x="-33608963" y="3462338"/>
                <a:ext cx="528638" cy="106363"/>
              </a:xfrm>
              <a:custGeom>
                <a:avLst/>
                <a:gdLst>
                  <a:gd name="T0" fmla="*/ 55 w 141"/>
                  <a:gd name="T1" fmla="*/ 28 h 28"/>
                  <a:gd name="T2" fmla="*/ 8 w 141"/>
                  <a:gd name="T3" fmla="*/ 24 h 28"/>
                  <a:gd name="T4" fmla="*/ 6 w 141"/>
                  <a:gd name="T5" fmla="*/ 14 h 28"/>
                  <a:gd name="T6" fmla="*/ 41 w 141"/>
                  <a:gd name="T7" fmla="*/ 4 h 28"/>
                  <a:gd name="T8" fmla="*/ 100 w 141"/>
                  <a:gd name="T9" fmla="*/ 0 h 28"/>
                  <a:gd name="T10" fmla="*/ 141 w 141"/>
                  <a:gd name="T11" fmla="*/ 2 h 28"/>
                  <a:gd name="T12" fmla="*/ 124 w 141"/>
                  <a:gd name="T13" fmla="*/ 6 h 28"/>
                  <a:gd name="T14" fmla="*/ 93 w 141"/>
                  <a:gd name="T15" fmla="*/ 5 h 28"/>
                  <a:gd name="T16" fmla="*/ 40 w 141"/>
                  <a:gd name="T17" fmla="*/ 14 h 28"/>
                  <a:gd name="T18" fmla="*/ 39 w 141"/>
                  <a:gd name="T19" fmla="*/ 21 h 28"/>
                  <a:gd name="T20" fmla="*/ 64 w 141"/>
                  <a:gd name="T21" fmla="*/ 23 h 28"/>
                  <a:gd name="T22" fmla="*/ 107 w 141"/>
                  <a:gd name="T23" fmla="*/ 21 h 28"/>
                  <a:gd name="T24" fmla="*/ 100 w 141"/>
                  <a:gd name="T25" fmla="*/ 26 h 28"/>
                  <a:gd name="T26" fmla="*/ 79 w 141"/>
                  <a:gd name="T27" fmla="*/ 28 h 28"/>
                  <a:gd name="T28" fmla="*/ 55 w 141"/>
                  <a:gd name="T29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41" h="28">
                    <a:moveTo>
                      <a:pt x="55" y="28"/>
                    </a:moveTo>
                    <a:cubicBezTo>
                      <a:pt x="32" y="28"/>
                      <a:pt x="17" y="27"/>
                      <a:pt x="8" y="24"/>
                    </a:cubicBezTo>
                    <a:cubicBezTo>
                      <a:pt x="0" y="22"/>
                      <a:pt x="0" y="19"/>
                      <a:pt x="6" y="14"/>
                    </a:cubicBezTo>
                    <a:cubicBezTo>
                      <a:pt x="13" y="10"/>
                      <a:pt x="25" y="6"/>
                      <a:pt x="41" y="4"/>
                    </a:cubicBezTo>
                    <a:cubicBezTo>
                      <a:pt x="57" y="1"/>
                      <a:pt x="77" y="0"/>
                      <a:pt x="100" y="0"/>
                    </a:cubicBezTo>
                    <a:cubicBezTo>
                      <a:pt x="116" y="0"/>
                      <a:pt x="130" y="1"/>
                      <a:pt x="141" y="2"/>
                    </a:cubicBezTo>
                    <a:cubicBezTo>
                      <a:pt x="124" y="6"/>
                      <a:pt x="124" y="6"/>
                      <a:pt x="124" y="6"/>
                    </a:cubicBezTo>
                    <a:cubicBezTo>
                      <a:pt x="112" y="5"/>
                      <a:pt x="102" y="5"/>
                      <a:pt x="93" y="5"/>
                    </a:cubicBezTo>
                    <a:cubicBezTo>
                      <a:pt x="67" y="5"/>
                      <a:pt x="49" y="8"/>
                      <a:pt x="40" y="14"/>
                    </a:cubicBezTo>
                    <a:cubicBezTo>
                      <a:pt x="39" y="21"/>
                      <a:pt x="39" y="21"/>
                      <a:pt x="39" y="21"/>
                    </a:cubicBezTo>
                    <a:cubicBezTo>
                      <a:pt x="39" y="21"/>
                      <a:pt x="51" y="23"/>
                      <a:pt x="64" y="23"/>
                    </a:cubicBezTo>
                    <a:cubicBezTo>
                      <a:pt x="78" y="23"/>
                      <a:pt x="93" y="22"/>
                      <a:pt x="107" y="21"/>
                    </a:cubicBezTo>
                    <a:cubicBezTo>
                      <a:pt x="100" y="26"/>
                      <a:pt x="100" y="26"/>
                      <a:pt x="100" y="26"/>
                    </a:cubicBezTo>
                    <a:cubicBezTo>
                      <a:pt x="93" y="27"/>
                      <a:pt x="86" y="27"/>
                      <a:pt x="79" y="28"/>
                    </a:cubicBezTo>
                    <a:cubicBezTo>
                      <a:pt x="72" y="28"/>
                      <a:pt x="64" y="28"/>
                      <a:pt x="55" y="28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2" name="Freeform 418"/>
              <p:cNvSpPr>
                <a:spLocks noEditPoints="1"/>
              </p:cNvSpPr>
              <p:nvPr/>
            </p:nvSpPr>
            <p:spPr bwMode="auto">
              <a:xfrm>
                <a:off x="-33113663" y="3462338"/>
                <a:ext cx="563563" cy="106363"/>
              </a:xfrm>
              <a:custGeom>
                <a:avLst/>
                <a:gdLst>
                  <a:gd name="T0" fmla="*/ 96 w 150"/>
                  <a:gd name="T1" fmla="*/ 27 h 28"/>
                  <a:gd name="T2" fmla="*/ 95 w 150"/>
                  <a:gd name="T3" fmla="*/ 24 h 28"/>
                  <a:gd name="T4" fmla="*/ 94 w 150"/>
                  <a:gd name="T5" fmla="*/ 24 h 28"/>
                  <a:gd name="T6" fmla="*/ 67 w 150"/>
                  <a:gd name="T7" fmla="*/ 27 h 28"/>
                  <a:gd name="T8" fmla="*/ 37 w 150"/>
                  <a:gd name="T9" fmla="*/ 28 h 28"/>
                  <a:gd name="T10" fmla="*/ 6 w 150"/>
                  <a:gd name="T11" fmla="*/ 26 h 28"/>
                  <a:gd name="T12" fmla="*/ 2 w 150"/>
                  <a:gd name="T13" fmla="*/ 20 h 28"/>
                  <a:gd name="T14" fmla="*/ 29 w 150"/>
                  <a:gd name="T15" fmla="*/ 14 h 28"/>
                  <a:gd name="T16" fmla="*/ 86 w 150"/>
                  <a:gd name="T17" fmla="*/ 11 h 28"/>
                  <a:gd name="T18" fmla="*/ 112 w 150"/>
                  <a:gd name="T19" fmla="*/ 11 h 28"/>
                  <a:gd name="T20" fmla="*/ 114 w 150"/>
                  <a:gd name="T21" fmla="*/ 10 h 28"/>
                  <a:gd name="T22" fmla="*/ 113 w 150"/>
                  <a:gd name="T23" fmla="*/ 6 h 28"/>
                  <a:gd name="T24" fmla="*/ 94 w 150"/>
                  <a:gd name="T25" fmla="*/ 5 h 28"/>
                  <a:gd name="T26" fmla="*/ 71 w 150"/>
                  <a:gd name="T27" fmla="*/ 5 h 28"/>
                  <a:gd name="T28" fmla="*/ 49 w 150"/>
                  <a:gd name="T29" fmla="*/ 7 h 28"/>
                  <a:gd name="T30" fmla="*/ 44 w 150"/>
                  <a:gd name="T31" fmla="*/ 3 h 28"/>
                  <a:gd name="T32" fmla="*/ 74 w 150"/>
                  <a:gd name="T33" fmla="*/ 1 h 28"/>
                  <a:gd name="T34" fmla="*/ 102 w 150"/>
                  <a:gd name="T35" fmla="*/ 0 h 28"/>
                  <a:gd name="T36" fmla="*/ 142 w 150"/>
                  <a:gd name="T37" fmla="*/ 2 h 28"/>
                  <a:gd name="T38" fmla="*/ 146 w 150"/>
                  <a:gd name="T39" fmla="*/ 10 h 28"/>
                  <a:gd name="T40" fmla="*/ 119 w 150"/>
                  <a:gd name="T41" fmla="*/ 27 h 28"/>
                  <a:gd name="T42" fmla="*/ 96 w 150"/>
                  <a:gd name="T43" fmla="*/ 27 h 28"/>
                  <a:gd name="T44" fmla="*/ 54 w 150"/>
                  <a:gd name="T45" fmla="*/ 24 h 28"/>
                  <a:gd name="T46" fmla="*/ 85 w 150"/>
                  <a:gd name="T47" fmla="*/ 22 h 28"/>
                  <a:gd name="T48" fmla="*/ 103 w 150"/>
                  <a:gd name="T49" fmla="*/ 17 h 28"/>
                  <a:gd name="T50" fmla="*/ 106 w 150"/>
                  <a:gd name="T51" fmla="*/ 15 h 28"/>
                  <a:gd name="T52" fmla="*/ 87 w 150"/>
                  <a:gd name="T53" fmla="*/ 15 h 28"/>
                  <a:gd name="T54" fmla="*/ 52 w 150"/>
                  <a:gd name="T55" fmla="*/ 16 h 28"/>
                  <a:gd name="T56" fmla="*/ 36 w 150"/>
                  <a:gd name="T57" fmla="*/ 20 h 28"/>
                  <a:gd name="T58" fmla="*/ 37 w 150"/>
                  <a:gd name="T59" fmla="*/ 22 h 28"/>
                  <a:gd name="T60" fmla="*/ 54 w 150"/>
                  <a:gd name="T61" fmla="*/ 2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50" h="28">
                    <a:moveTo>
                      <a:pt x="96" y="27"/>
                    </a:moveTo>
                    <a:cubicBezTo>
                      <a:pt x="95" y="24"/>
                      <a:pt x="95" y="24"/>
                      <a:pt x="95" y="24"/>
                    </a:cubicBezTo>
                    <a:cubicBezTo>
                      <a:pt x="94" y="24"/>
                      <a:pt x="94" y="24"/>
                      <a:pt x="94" y="24"/>
                    </a:cubicBezTo>
                    <a:cubicBezTo>
                      <a:pt x="84" y="25"/>
                      <a:pt x="75" y="26"/>
                      <a:pt x="67" y="27"/>
                    </a:cubicBezTo>
                    <a:cubicBezTo>
                      <a:pt x="59" y="28"/>
                      <a:pt x="49" y="28"/>
                      <a:pt x="37" y="28"/>
                    </a:cubicBezTo>
                    <a:cubicBezTo>
                      <a:pt x="22" y="28"/>
                      <a:pt x="6" y="26"/>
                      <a:pt x="6" y="26"/>
                    </a:cubicBezTo>
                    <a:cubicBezTo>
                      <a:pt x="0" y="24"/>
                      <a:pt x="2" y="20"/>
                      <a:pt x="2" y="20"/>
                    </a:cubicBezTo>
                    <a:cubicBezTo>
                      <a:pt x="2" y="20"/>
                      <a:pt x="16" y="15"/>
                      <a:pt x="29" y="14"/>
                    </a:cubicBezTo>
                    <a:cubicBezTo>
                      <a:pt x="43" y="12"/>
                      <a:pt x="62" y="11"/>
                      <a:pt x="86" y="11"/>
                    </a:cubicBezTo>
                    <a:cubicBezTo>
                      <a:pt x="94" y="11"/>
                      <a:pt x="103" y="11"/>
                      <a:pt x="112" y="11"/>
                    </a:cubicBezTo>
                    <a:cubicBezTo>
                      <a:pt x="114" y="10"/>
                      <a:pt x="114" y="10"/>
                      <a:pt x="114" y="10"/>
                    </a:cubicBezTo>
                    <a:cubicBezTo>
                      <a:pt x="113" y="6"/>
                      <a:pt x="113" y="6"/>
                      <a:pt x="113" y="6"/>
                    </a:cubicBezTo>
                    <a:cubicBezTo>
                      <a:pt x="113" y="6"/>
                      <a:pt x="104" y="5"/>
                      <a:pt x="94" y="5"/>
                    </a:cubicBezTo>
                    <a:cubicBezTo>
                      <a:pt x="86" y="5"/>
                      <a:pt x="79" y="5"/>
                      <a:pt x="71" y="5"/>
                    </a:cubicBezTo>
                    <a:cubicBezTo>
                      <a:pt x="63" y="6"/>
                      <a:pt x="56" y="6"/>
                      <a:pt x="49" y="7"/>
                    </a:cubicBezTo>
                    <a:cubicBezTo>
                      <a:pt x="44" y="3"/>
                      <a:pt x="44" y="3"/>
                      <a:pt x="44" y="3"/>
                    </a:cubicBezTo>
                    <a:cubicBezTo>
                      <a:pt x="54" y="2"/>
                      <a:pt x="63" y="1"/>
                      <a:pt x="74" y="1"/>
                    </a:cubicBezTo>
                    <a:cubicBezTo>
                      <a:pt x="84" y="0"/>
                      <a:pt x="94" y="0"/>
                      <a:pt x="102" y="0"/>
                    </a:cubicBezTo>
                    <a:cubicBezTo>
                      <a:pt x="121" y="0"/>
                      <a:pt x="135" y="1"/>
                      <a:pt x="142" y="2"/>
                    </a:cubicBezTo>
                    <a:cubicBezTo>
                      <a:pt x="150" y="4"/>
                      <a:pt x="146" y="10"/>
                      <a:pt x="146" y="10"/>
                    </a:cubicBezTo>
                    <a:cubicBezTo>
                      <a:pt x="137" y="16"/>
                      <a:pt x="128" y="21"/>
                      <a:pt x="119" y="27"/>
                    </a:cubicBezTo>
                    <a:cubicBezTo>
                      <a:pt x="111" y="27"/>
                      <a:pt x="104" y="27"/>
                      <a:pt x="96" y="27"/>
                    </a:cubicBezTo>
                    <a:close/>
                    <a:moveTo>
                      <a:pt x="54" y="24"/>
                    </a:moveTo>
                    <a:cubicBezTo>
                      <a:pt x="66" y="24"/>
                      <a:pt x="76" y="23"/>
                      <a:pt x="85" y="22"/>
                    </a:cubicBezTo>
                    <a:cubicBezTo>
                      <a:pt x="94" y="21"/>
                      <a:pt x="103" y="17"/>
                      <a:pt x="103" y="17"/>
                    </a:cubicBezTo>
                    <a:cubicBezTo>
                      <a:pt x="106" y="15"/>
                      <a:pt x="106" y="15"/>
                      <a:pt x="106" y="15"/>
                    </a:cubicBezTo>
                    <a:cubicBezTo>
                      <a:pt x="100" y="15"/>
                      <a:pt x="93" y="15"/>
                      <a:pt x="87" y="15"/>
                    </a:cubicBezTo>
                    <a:cubicBezTo>
                      <a:pt x="71" y="15"/>
                      <a:pt x="60" y="15"/>
                      <a:pt x="52" y="16"/>
                    </a:cubicBezTo>
                    <a:cubicBezTo>
                      <a:pt x="44" y="17"/>
                      <a:pt x="36" y="20"/>
                      <a:pt x="36" y="20"/>
                    </a:cubicBezTo>
                    <a:cubicBezTo>
                      <a:pt x="37" y="22"/>
                      <a:pt x="37" y="22"/>
                      <a:pt x="37" y="22"/>
                    </a:cubicBezTo>
                    <a:cubicBezTo>
                      <a:pt x="37" y="22"/>
                      <a:pt x="46" y="24"/>
                      <a:pt x="54" y="2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3" name="Freeform 419"/>
              <p:cNvSpPr>
                <a:spLocks noEditPoints="1"/>
              </p:cNvSpPr>
              <p:nvPr/>
            </p:nvSpPr>
            <p:spPr bwMode="auto">
              <a:xfrm>
                <a:off x="-32565975" y="3462338"/>
                <a:ext cx="679450" cy="147638"/>
              </a:xfrm>
              <a:custGeom>
                <a:avLst/>
                <a:gdLst>
                  <a:gd name="T0" fmla="*/ 94 w 181"/>
                  <a:gd name="T1" fmla="*/ 28 h 39"/>
                  <a:gd name="T2" fmla="*/ 54 w 181"/>
                  <a:gd name="T3" fmla="*/ 24 h 39"/>
                  <a:gd name="T4" fmla="*/ 52 w 181"/>
                  <a:gd name="T5" fmla="*/ 24 h 39"/>
                  <a:gd name="T6" fmla="*/ 48 w 181"/>
                  <a:gd name="T7" fmla="*/ 29 h 39"/>
                  <a:gd name="T8" fmla="*/ 32 w 181"/>
                  <a:gd name="T9" fmla="*/ 39 h 39"/>
                  <a:gd name="T10" fmla="*/ 0 w 181"/>
                  <a:gd name="T11" fmla="*/ 39 h 39"/>
                  <a:gd name="T12" fmla="*/ 58 w 181"/>
                  <a:gd name="T13" fmla="*/ 1 h 39"/>
                  <a:gd name="T14" fmla="*/ 84 w 181"/>
                  <a:gd name="T15" fmla="*/ 1 h 39"/>
                  <a:gd name="T16" fmla="*/ 83 w 181"/>
                  <a:gd name="T17" fmla="*/ 4 h 39"/>
                  <a:gd name="T18" fmla="*/ 85 w 181"/>
                  <a:gd name="T19" fmla="*/ 4 h 39"/>
                  <a:gd name="T20" fmla="*/ 136 w 181"/>
                  <a:gd name="T21" fmla="*/ 0 h 39"/>
                  <a:gd name="T22" fmla="*/ 174 w 181"/>
                  <a:gd name="T23" fmla="*/ 4 h 39"/>
                  <a:gd name="T24" fmla="*/ 175 w 181"/>
                  <a:gd name="T25" fmla="*/ 14 h 39"/>
                  <a:gd name="T26" fmla="*/ 143 w 181"/>
                  <a:gd name="T27" fmla="*/ 24 h 39"/>
                  <a:gd name="T28" fmla="*/ 94 w 181"/>
                  <a:gd name="T29" fmla="*/ 28 h 39"/>
                  <a:gd name="T30" fmla="*/ 120 w 181"/>
                  <a:gd name="T31" fmla="*/ 5 h 39"/>
                  <a:gd name="T32" fmla="*/ 90 w 181"/>
                  <a:gd name="T33" fmla="*/ 7 h 39"/>
                  <a:gd name="T34" fmla="*/ 71 w 181"/>
                  <a:gd name="T35" fmla="*/ 13 h 39"/>
                  <a:gd name="T36" fmla="*/ 70 w 181"/>
                  <a:gd name="T37" fmla="*/ 14 h 39"/>
                  <a:gd name="T38" fmla="*/ 68 w 181"/>
                  <a:gd name="T39" fmla="*/ 21 h 39"/>
                  <a:gd name="T40" fmla="*/ 93 w 181"/>
                  <a:gd name="T41" fmla="*/ 23 h 39"/>
                  <a:gd name="T42" fmla="*/ 123 w 181"/>
                  <a:gd name="T43" fmla="*/ 21 h 39"/>
                  <a:gd name="T44" fmla="*/ 142 w 181"/>
                  <a:gd name="T45" fmla="*/ 14 h 39"/>
                  <a:gd name="T46" fmla="*/ 143 w 181"/>
                  <a:gd name="T47" fmla="*/ 7 h 39"/>
                  <a:gd name="T48" fmla="*/ 120 w 181"/>
                  <a:gd name="T49" fmla="*/ 5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81" h="39">
                    <a:moveTo>
                      <a:pt x="94" y="28"/>
                    </a:moveTo>
                    <a:cubicBezTo>
                      <a:pt x="74" y="28"/>
                      <a:pt x="61" y="27"/>
                      <a:pt x="54" y="24"/>
                    </a:cubicBezTo>
                    <a:cubicBezTo>
                      <a:pt x="52" y="24"/>
                      <a:pt x="52" y="24"/>
                      <a:pt x="52" y="24"/>
                    </a:cubicBezTo>
                    <a:cubicBezTo>
                      <a:pt x="48" y="29"/>
                      <a:pt x="48" y="29"/>
                      <a:pt x="48" y="29"/>
                    </a:cubicBezTo>
                    <a:cubicBezTo>
                      <a:pt x="32" y="39"/>
                      <a:pt x="32" y="39"/>
                      <a:pt x="32" y="39"/>
                    </a:cubicBezTo>
                    <a:cubicBezTo>
                      <a:pt x="21" y="39"/>
                      <a:pt x="10" y="39"/>
                      <a:pt x="0" y="39"/>
                    </a:cubicBezTo>
                    <a:cubicBezTo>
                      <a:pt x="19" y="26"/>
                      <a:pt x="39" y="14"/>
                      <a:pt x="58" y="1"/>
                    </a:cubicBezTo>
                    <a:cubicBezTo>
                      <a:pt x="67" y="1"/>
                      <a:pt x="75" y="1"/>
                      <a:pt x="84" y="1"/>
                    </a:cubicBezTo>
                    <a:cubicBezTo>
                      <a:pt x="83" y="4"/>
                      <a:pt x="83" y="4"/>
                      <a:pt x="83" y="4"/>
                    </a:cubicBezTo>
                    <a:cubicBezTo>
                      <a:pt x="85" y="4"/>
                      <a:pt x="85" y="4"/>
                      <a:pt x="85" y="4"/>
                    </a:cubicBezTo>
                    <a:cubicBezTo>
                      <a:pt x="99" y="2"/>
                      <a:pt x="116" y="0"/>
                      <a:pt x="136" y="0"/>
                    </a:cubicBezTo>
                    <a:cubicBezTo>
                      <a:pt x="154" y="0"/>
                      <a:pt x="167" y="1"/>
                      <a:pt x="174" y="4"/>
                    </a:cubicBezTo>
                    <a:cubicBezTo>
                      <a:pt x="181" y="6"/>
                      <a:pt x="181" y="10"/>
                      <a:pt x="175" y="14"/>
                    </a:cubicBezTo>
                    <a:cubicBezTo>
                      <a:pt x="168" y="18"/>
                      <a:pt x="158" y="22"/>
                      <a:pt x="143" y="24"/>
                    </a:cubicBezTo>
                    <a:cubicBezTo>
                      <a:pt x="129" y="27"/>
                      <a:pt x="112" y="28"/>
                      <a:pt x="94" y="28"/>
                    </a:cubicBezTo>
                    <a:close/>
                    <a:moveTo>
                      <a:pt x="120" y="5"/>
                    </a:moveTo>
                    <a:cubicBezTo>
                      <a:pt x="108" y="5"/>
                      <a:pt x="97" y="5"/>
                      <a:pt x="90" y="7"/>
                    </a:cubicBezTo>
                    <a:cubicBezTo>
                      <a:pt x="82" y="8"/>
                      <a:pt x="71" y="13"/>
                      <a:pt x="71" y="13"/>
                    </a:cubicBezTo>
                    <a:cubicBezTo>
                      <a:pt x="70" y="14"/>
                      <a:pt x="70" y="14"/>
                      <a:pt x="70" y="14"/>
                    </a:cubicBezTo>
                    <a:cubicBezTo>
                      <a:pt x="68" y="21"/>
                      <a:pt x="68" y="21"/>
                      <a:pt x="68" y="21"/>
                    </a:cubicBezTo>
                    <a:cubicBezTo>
                      <a:pt x="68" y="21"/>
                      <a:pt x="80" y="23"/>
                      <a:pt x="93" y="23"/>
                    </a:cubicBezTo>
                    <a:cubicBezTo>
                      <a:pt x="104" y="23"/>
                      <a:pt x="114" y="22"/>
                      <a:pt x="123" y="21"/>
                    </a:cubicBezTo>
                    <a:cubicBezTo>
                      <a:pt x="131" y="19"/>
                      <a:pt x="142" y="14"/>
                      <a:pt x="142" y="14"/>
                    </a:cubicBezTo>
                    <a:cubicBezTo>
                      <a:pt x="143" y="7"/>
                      <a:pt x="143" y="7"/>
                      <a:pt x="143" y="7"/>
                    </a:cubicBezTo>
                    <a:cubicBezTo>
                      <a:pt x="143" y="7"/>
                      <a:pt x="132" y="5"/>
                      <a:pt x="120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4" name="Freeform 420"/>
              <p:cNvSpPr>
                <a:spLocks/>
              </p:cNvSpPr>
              <p:nvPr/>
            </p:nvSpPr>
            <p:spPr bwMode="auto">
              <a:xfrm>
                <a:off x="-31875413" y="3462338"/>
                <a:ext cx="539750" cy="106363"/>
              </a:xfrm>
              <a:custGeom>
                <a:avLst/>
                <a:gdLst>
                  <a:gd name="T0" fmla="*/ 121 w 144"/>
                  <a:gd name="T1" fmla="*/ 20 h 28"/>
                  <a:gd name="T2" fmla="*/ 96 w 144"/>
                  <a:gd name="T3" fmla="*/ 26 h 28"/>
                  <a:gd name="T4" fmla="*/ 46 w 144"/>
                  <a:gd name="T5" fmla="*/ 28 h 28"/>
                  <a:gd name="T6" fmla="*/ 0 w 144"/>
                  <a:gd name="T7" fmla="*/ 26 h 28"/>
                  <a:gd name="T8" fmla="*/ 8 w 144"/>
                  <a:gd name="T9" fmla="*/ 21 h 28"/>
                  <a:gd name="T10" fmla="*/ 54 w 144"/>
                  <a:gd name="T11" fmla="*/ 24 h 28"/>
                  <a:gd name="T12" fmla="*/ 88 w 144"/>
                  <a:gd name="T13" fmla="*/ 20 h 28"/>
                  <a:gd name="T14" fmla="*/ 87 w 144"/>
                  <a:gd name="T15" fmla="*/ 19 h 28"/>
                  <a:gd name="T16" fmla="*/ 79 w 144"/>
                  <a:gd name="T17" fmla="*/ 17 h 28"/>
                  <a:gd name="T18" fmla="*/ 60 w 144"/>
                  <a:gd name="T19" fmla="*/ 16 h 28"/>
                  <a:gd name="T20" fmla="*/ 30 w 144"/>
                  <a:gd name="T21" fmla="*/ 12 h 28"/>
                  <a:gd name="T22" fmla="*/ 28 w 144"/>
                  <a:gd name="T23" fmla="*/ 7 h 28"/>
                  <a:gd name="T24" fmla="*/ 52 w 144"/>
                  <a:gd name="T25" fmla="*/ 2 h 28"/>
                  <a:gd name="T26" fmla="*/ 97 w 144"/>
                  <a:gd name="T27" fmla="*/ 0 h 28"/>
                  <a:gd name="T28" fmla="*/ 144 w 144"/>
                  <a:gd name="T29" fmla="*/ 2 h 28"/>
                  <a:gd name="T30" fmla="*/ 128 w 144"/>
                  <a:gd name="T31" fmla="*/ 6 h 28"/>
                  <a:gd name="T32" fmla="*/ 89 w 144"/>
                  <a:gd name="T33" fmla="*/ 5 h 28"/>
                  <a:gd name="T34" fmla="*/ 60 w 144"/>
                  <a:gd name="T35" fmla="*/ 7 h 28"/>
                  <a:gd name="T36" fmla="*/ 64 w 144"/>
                  <a:gd name="T37" fmla="*/ 9 h 28"/>
                  <a:gd name="T38" fmla="*/ 89 w 144"/>
                  <a:gd name="T39" fmla="*/ 12 h 28"/>
                  <a:gd name="T40" fmla="*/ 112 w 144"/>
                  <a:gd name="T41" fmla="*/ 14 h 28"/>
                  <a:gd name="T42" fmla="*/ 121 w 144"/>
                  <a:gd name="T43" fmla="*/ 17 h 28"/>
                  <a:gd name="T44" fmla="*/ 121 w 144"/>
                  <a:gd name="T45" fmla="*/ 2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4" h="28">
                    <a:moveTo>
                      <a:pt x="121" y="20"/>
                    </a:moveTo>
                    <a:cubicBezTo>
                      <a:pt x="121" y="20"/>
                      <a:pt x="108" y="24"/>
                      <a:pt x="96" y="26"/>
                    </a:cubicBezTo>
                    <a:cubicBezTo>
                      <a:pt x="83" y="27"/>
                      <a:pt x="66" y="28"/>
                      <a:pt x="46" y="28"/>
                    </a:cubicBezTo>
                    <a:cubicBezTo>
                      <a:pt x="26" y="28"/>
                      <a:pt x="11" y="27"/>
                      <a:pt x="0" y="26"/>
                    </a:cubicBezTo>
                    <a:cubicBezTo>
                      <a:pt x="8" y="21"/>
                      <a:pt x="8" y="21"/>
                      <a:pt x="8" y="21"/>
                    </a:cubicBezTo>
                    <a:cubicBezTo>
                      <a:pt x="23" y="23"/>
                      <a:pt x="39" y="24"/>
                      <a:pt x="54" y="24"/>
                    </a:cubicBezTo>
                    <a:cubicBezTo>
                      <a:pt x="74" y="24"/>
                      <a:pt x="88" y="20"/>
                      <a:pt x="88" y="20"/>
                    </a:cubicBezTo>
                    <a:cubicBezTo>
                      <a:pt x="87" y="19"/>
                      <a:pt x="87" y="19"/>
                      <a:pt x="87" y="19"/>
                    </a:cubicBezTo>
                    <a:cubicBezTo>
                      <a:pt x="79" y="17"/>
                      <a:pt x="79" y="17"/>
                      <a:pt x="79" y="17"/>
                    </a:cubicBezTo>
                    <a:cubicBezTo>
                      <a:pt x="79" y="17"/>
                      <a:pt x="68" y="16"/>
                      <a:pt x="60" y="16"/>
                    </a:cubicBezTo>
                    <a:cubicBezTo>
                      <a:pt x="45" y="15"/>
                      <a:pt x="30" y="12"/>
                      <a:pt x="30" y="12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8" y="7"/>
                      <a:pt x="39" y="4"/>
                      <a:pt x="52" y="2"/>
                    </a:cubicBezTo>
                    <a:cubicBezTo>
                      <a:pt x="64" y="1"/>
                      <a:pt x="79" y="0"/>
                      <a:pt x="97" y="0"/>
                    </a:cubicBezTo>
                    <a:cubicBezTo>
                      <a:pt x="114" y="0"/>
                      <a:pt x="130" y="1"/>
                      <a:pt x="144" y="2"/>
                    </a:cubicBezTo>
                    <a:cubicBezTo>
                      <a:pt x="128" y="6"/>
                      <a:pt x="128" y="6"/>
                      <a:pt x="128" y="6"/>
                    </a:cubicBezTo>
                    <a:cubicBezTo>
                      <a:pt x="113" y="5"/>
                      <a:pt x="100" y="5"/>
                      <a:pt x="89" y="5"/>
                    </a:cubicBezTo>
                    <a:cubicBezTo>
                      <a:pt x="72" y="5"/>
                      <a:pt x="60" y="7"/>
                      <a:pt x="60" y="7"/>
                    </a:cubicBezTo>
                    <a:cubicBezTo>
                      <a:pt x="64" y="9"/>
                      <a:pt x="64" y="9"/>
                      <a:pt x="64" y="9"/>
                    </a:cubicBezTo>
                    <a:cubicBezTo>
                      <a:pt x="64" y="9"/>
                      <a:pt x="76" y="11"/>
                      <a:pt x="89" y="12"/>
                    </a:cubicBezTo>
                    <a:cubicBezTo>
                      <a:pt x="100" y="12"/>
                      <a:pt x="112" y="14"/>
                      <a:pt x="112" y="14"/>
                    </a:cubicBezTo>
                    <a:cubicBezTo>
                      <a:pt x="121" y="17"/>
                      <a:pt x="121" y="17"/>
                      <a:pt x="121" y="17"/>
                    </a:cubicBezTo>
                    <a:lnTo>
                      <a:pt x="121" y="2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5" name="Freeform 421"/>
              <p:cNvSpPr>
                <a:spLocks/>
              </p:cNvSpPr>
              <p:nvPr/>
            </p:nvSpPr>
            <p:spPr bwMode="auto">
              <a:xfrm>
                <a:off x="-31335663" y="3425826"/>
                <a:ext cx="327025" cy="138113"/>
              </a:xfrm>
              <a:custGeom>
                <a:avLst/>
                <a:gdLst>
                  <a:gd name="T0" fmla="*/ 32 w 87"/>
                  <a:gd name="T1" fmla="*/ 37 h 37"/>
                  <a:gd name="T2" fmla="*/ 0 w 87"/>
                  <a:gd name="T3" fmla="*/ 37 h 37"/>
                  <a:gd name="T4" fmla="*/ 55 w 87"/>
                  <a:gd name="T5" fmla="*/ 0 h 37"/>
                  <a:gd name="T6" fmla="*/ 87 w 87"/>
                  <a:gd name="T7" fmla="*/ 0 h 37"/>
                  <a:gd name="T8" fmla="*/ 32 w 87"/>
                  <a:gd name="T9" fmla="*/ 3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7" h="37">
                    <a:moveTo>
                      <a:pt x="32" y="37"/>
                    </a:moveTo>
                    <a:cubicBezTo>
                      <a:pt x="21" y="37"/>
                      <a:pt x="11" y="37"/>
                      <a:pt x="0" y="37"/>
                    </a:cubicBezTo>
                    <a:cubicBezTo>
                      <a:pt x="19" y="25"/>
                      <a:pt x="37" y="13"/>
                      <a:pt x="55" y="0"/>
                    </a:cubicBezTo>
                    <a:cubicBezTo>
                      <a:pt x="66" y="0"/>
                      <a:pt x="76" y="0"/>
                      <a:pt x="87" y="0"/>
                    </a:cubicBezTo>
                    <a:cubicBezTo>
                      <a:pt x="69" y="13"/>
                      <a:pt x="51" y="25"/>
                      <a:pt x="32" y="37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6" name="Freeform 422"/>
              <p:cNvSpPr>
                <a:spLocks noEditPoints="1"/>
              </p:cNvSpPr>
              <p:nvPr/>
            </p:nvSpPr>
            <p:spPr bwMode="auto">
              <a:xfrm>
                <a:off x="-31008638" y="3462338"/>
                <a:ext cx="558800" cy="106363"/>
              </a:xfrm>
              <a:custGeom>
                <a:avLst/>
                <a:gdLst>
                  <a:gd name="T0" fmla="*/ 144 w 149"/>
                  <a:gd name="T1" fmla="*/ 14 h 28"/>
                  <a:gd name="T2" fmla="*/ 111 w 149"/>
                  <a:gd name="T3" fmla="*/ 24 h 28"/>
                  <a:gd name="T4" fmla="*/ 52 w 149"/>
                  <a:gd name="T5" fmla="*/ 28 h 28"/>
                  <a:gd name="T6" fmla="*/ 17 w 149"/>
                  <a:gd name="T7" fmla="*/ 26 h 28"/>
                  <a:gd name="T8" fmla="*/ 0 w 149"/>
                  <a:gd name="T9" fmla="*/ 21 h 28"/>
                  <a:gd name="T10" fmla="*/ 2 w 149"/>
                  <a:gd name="T11" fmla="*/ 14 h 28"/>
                  <a:gd name="T12" fmla="*/ 35 w 149"/>
                  <a:gd name="T13" fmla="*/ 4 h 28"/>
                  <a:gd name="T14" fmla="*/ 93 w 149"/>
                  <a:gd name="T15" fmla="*/ 0 h 28"/>
                  <a:gd name="T16" fmla="*/ 140 w 149"/>
                  <a:gd name="T17" fmla="*/ 4 h 28"/>
                  <a:gd name="T18" fmla="*/ 144 w 149"/>
                  <a:gd name="T19" fmla="*/ 14 h 28"/>
                  <a:gd name="T20" fmla="*/ 35 w 149"/>
                  <a:gd name="T21" fmla="*/ 14 h 28"/>
                  <a:gd name="T22" fmla="*/ 60 w 149"/>
                  <a:gd name="T23" fmla="*/ 23 h 28"/>
                  <a:gd name="T24" fmla="*/ 111 w 149"/>
                  <a:gd name="T25" fmla="*/ 14 h 28"/>
                  <a:gd name="T26" fmla="*/ 86 w 149"/>
                  <a:gd name="T27" fmla="*/ 5 h 28"/>
                  <a:gd name="T28" fmla="*/ 53 w 149"/>
                  <a:gd name="T29" fmla="*/ 7 h 28"/>
                  <a:gd name="T30" fmla="*/ 35 w 149"/>
                  <a:gd name="T31" fmla="*/ 1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49" h="28">
                    <a:moveTo>
                      <a:pt x="144" y="14"/>
                    </a:moveTo>
                    <a:cubicBezTo>
                      <a:pt x="138" y="18"/>
                      <a:pt x="127" y="22"/>
                      <a:pt x="111" y="24"/>
                    </a:cubicBezTo>
                    <a:cubicBezTo>
                      <a:pt x="95" y="27"/>
                      <a:pt x="75" y="28"/>
                      <a:pt x="52" y="28"/>
                    </a:cubicBezTo>
                    <a:cubicBezTo>
                      <a:pt x="38" y="28"/>
                      <a:pt x="27" y="27"/>
                      <a:pt x="17" y="26"/>
                    </a:cubicBezTo>
                    <a:cubicBezTo>
                      <a:pt x="8" y="25"/>
                      <a:pt x="0" y="21"/>
                      <a:pt x="0" y="21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8" y="10"/>
                      <a:pt x="19" y="6"/>
                      <a:pt x="35" y="4"/>
                    </a:cubicBezTo>
                    <a:cubicBezTo>
                      <a:pt x="51" y="1"/>
                      <a:pt x="70" y="0"/>
                      <a:pt x="93" y="0"/>
                    </a:cubicBezTo>
                    <a:cubicBezTo>
                      <a:pt x="115" y="0"/>
                      <a:pt x="130" y="1"/>
                      <a:pt x="140" y="4"/>
                    </a:cubicBezTo>
                    <a:cubicBezTo>
                      <a:pt x="149" y="6"/>
                      <a:pt x="144" y="14"/>
                      <a:pt x="144" y="14"/>
                    </a:cubicBezTo>
                    <a:close/>
                    <a:moveTo>
                      <a:pt x="35" y="14"/>
                    </a:moveTo>
                    <a:cubicBezTo>
                      <a:pt x="26" y="20"/>
                      <a:pt x="34" y="23"/>
                      <a:pt x="60" y="23"/>
                    </a:cubicBezTo>
                    <a:cubicBezTo>
                      <a:pt x="85" y="23"/>
                      <a:pt x="102" y="20"/>
                      <a:pt x="111" y="14"/>
                    </a:cubicBezTo>
                    <a:cubicBezTo>
                      <a:pt x="120" y="8"/>
                      <a:pt x="112" y="5"/>
                      <a:pt x="86" y="5"/>
                    </a:cubicBezTo>
                    <a:cubicBezTo>
                      <a:pt x="73" y="5"/>
                      <a:pt x="62" y="6"/>
                      <a:pt x="53" y="7"/>
                    </a:cubicBezTo>
                    <a:cubicBezTo>
                      <a:pt x="45" y="9"/>
                      <a:pt x="35" y="14"/>
                      <a:pt x="35" y="1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7" name="Freeform 423"/>
              <p:cNvSpPr>
                <a:spLocks/>
              </p:cNvSpPr>
              <p:nvPr/>
            </p:nvSpPr>
            <p:spPr bwMode="auto">
              <a:xfrm>
                <a:off x="-30386338" y="3462338"/>
                <a:ext cx="520700" cy="106363"/>
              </a:xfrm>
              <a:custGeom>
                <a:avLst/>
                <a:gdLst>
                  <a:gd name="T0" fmla="*/ 56 w 139"/>
                  <a:gd name="T1" fmla="*/ 28 h 28"/>
                  <a:gd name="T2" fmla="*/ 9 w 139"/>
                  <a:gd name="T3" fmla="*/ 24 h 28"/>
                  <a:gd name="T4" fmla="*/ 6 w 139"/>
                  <a:gd name="T5" fmla="*/ 14 h 28"/>
                  <a:gd name="T6" fmla="*/ 39 w 139"/>
                  <a:gd name="T7" fmla="*/ 4 h 28"/>
                  <a:gd name="T8" fmla="*/ 98 w 139"/>
                  <a:gd name="T9" fmla="*/ 0 h 28"/>
                  <a:gd name="T10" fmla="*/ 139 w 139"/>
                  <a:gd name="T11" fmla="*/ 2 h 28"/>
                  <a:gd name="T12" fmla="*/ 123 w 139"/>
                  <a:gd name="T13" fmla="*/ 6 h 28"/>
                  <a:gd name="T14" fmla="*/ 91 w 139"/>
                  <a:gd name="T15" fmla="*/ 5 h 28"/>
                  <a:gd name="T16" fmla="*/ 39 w 139"/>
                  <a:gd name="T17" fmla="*/ 14 h 28"/>
                  <a:gd name="T18" fmla="*/ 39 w 139"/>
                  <a:gd name="T19" fmla="*/ 21 h 28"/>
                  <a:gd name="T20" fmla="*/ 64 w 139"/>
                  <a:gd name="T21" fmla="*/ 23 h 28"/>
                  <a:gd name="T22" fmla="*/ 108 w 139"/>
                  <a:gd name="T23" fmla="*/ 21 h 28"/>
                  <a:gd name="T24" fmla="*/ 101 w 139"/>
                  <a:gd name="T25" fmla="*/ 26 h 28"/>
                  <a:gd name="T26" fmla="*/ 80 w 139"/>
                  <a:gd name="T27" fmla="*/ 28 h 28"/>
                  <a:gd name="T28" fmla="*/ 56 w 139"/>
                  <a:gd name="T29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39" h="28">
                    <a:moveTo>
                      <a:pt x="56" y="28"/>
                    </a:moveTo>
                    <a:cubicBezTo>
                      <a:pt x="33" y="28"/>
                      <a:pt x="18" y="27"/>
                      <a:pt x="9" y="24"/>
                    </a:cubicBezTo>
                    <a:cubicBezTo>
                      <a:pt x="1" y="22"/>
                      <a:pt x="0" y="19"/>
                      <a:pt x="6" y="14"/>
                    </a:cubicBezTo>
                    <a:cubicBezTo>
                      <a:pt x="12" y="10"/>
                      <a:pt x="23" y="6"/>
                      <a:pt x="39" y="4"/>
                    </a:cubicBezTo>
                    <a:cubicBezTo>
                      <a:pt x="55" y="1"/>
                      <a:pt x="75" y="0"/>
                      <a:pt x="98" y="0"/>
                    </a:cubicBezTo>
                    <a:cubicBezTo>
                      <a:pt x="114" y="0"/>
                      <a:pt x="127" y="1"/>
                      <a:pt x="139" y="2"/>
                    </a:cubicBezTo>
                    <a:cubicBezTo>
                      <a:pt x="123" y="6"/>
                      <a:pt x="123" y="6"/>
                      <a:pt x="123" y="6"/>
                    </a:cubicBezTo>
                    <a:cubicBezTo>
                      <a:pt x="110" y="5"/>
                      <a:pt x="100" y="5"/>
                      <a:pt x="91" y="5"/>
                    </a:cubicBezTo>
                    <a:cubicBezTo>
                      <a:pt x="65" y="5"/>
                      <a:pt x="48" y="8"/>
                      <a:pt x="39" y="14"/>
                    </a:cubicBezTo>
                    <a:cubicBezTo>
                      <a:pt x="39" y="21"/>
                      <a:pt x="39" y="21"/>
                      <a:pt x="39" y="21"/>
                    </a:cubicBezTo>
                    <a:cubicBezTo>
                      <a:pt x="39" y="21"/>
                      <a:pt x="52" y="23"/>
                      <a:pt x="64" y="23"/>
                    </a:cubicBezTo>
                    <a:cubicBezTo>
                      <a:pt x="79" y="23"/>
                      <a:pt x="93" y="22"/>
                      <a:pt x="108" y="21"/>
                    </a:cubicBezTo>
                    <a:cubicBezTo>
                      <a:pt x="101" y="26"/>
                      <a:pt x="101" y="26"/>
                      <a:pt x="101" y="26"/>
                    </a:cubicBezTo>
                    <a:cubicBezTo>
                      <a:pt x="94" y="27"/>
                      <a:pt x="87" y="27"/>
                      <a:pt x="80" y="28"/>
                    </a:cubicBezTo>
                    <a:cubicBezTo>
                      <a:pt x="74" y="28"/>
                      <a:pt x="65" y="28"/>
                      <a:pt x="56" y="28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8" name="Freeform 424"/>
              <p:cNvSpPr>
                <a:spLocks/>
              </p:cNvSpPr>
              <p:nvPr/>
            </p:nvSpPr>
            <p:spPr bwMode="auto">
              <a:xfrm>
                <a:off x="-29879925" y="3425826"/>
                <a:ext cx="630238" cy="138113"/>
              </a:xfrm>
              <a:custGeom>
                <a:avLst/>
                <a:gdLst>
                  <a:gd name="T0" fmla="*/ 50 w 168"/>
                  <a:gd name="T1" fmla="*/ 23 h 37"/>
                  <a:gd name="T2" fmla="*/ 74 w 168"/>
                  <a:gd name="T3" fmla="*/ 19 h 37"/>
                  <a:gd name="T4" fmla="*/ 132 w 168"/>
                  <a:gd name="T5" fmla="*/ 11 h 37"/>
                  <a:gd name="T6" fmla="*/ 168 w 168"/>
                  <a:gd name="T7" fmla="*/ 11 h 37"/>
                  <a:gd name="T8" fmla="*/ 92 w 168"/>
                  <a:gd name="T9" fmla="*/ 22 h 37"/>
                  <a:gd name="T10" fmla="*/ 135 w 168"/>
                  <a:gd name="T11" fmla="*/ 37 h 37"/>
                  <a:gd name="T12" fmla="*/ 97 w 168"/>
                  <a:gd name="T13" fmla="*/ 37 h 37"/>
                  <a:gd name="T14" fmla="*/ 65 w 168"/>
                  <a:gd name="T15" fmla="*/ 26 h 37"/>
                  <a:gd name="T16" fmla="*/ 44 w 168"/>
                  <a:gd name="T17" fmla="*/ 28 h 37"/>
                  <a:gd name="T18" fmla="*/ 31 w 168"/>
                  <a:gd name="T19" fmla="*/ 37 h 37"/>
                  <a:gd name="T20" fmla="*/ 0 w 168"/>
                  <a:gd name="T21" fmla="*/ 37 h 37"/>
                  <a:gd name="T22" fmla="*/ 52 w 168"/>
                  <a:gd name="T23" fmla="*/ 0 h 37"/>
                  <a:gd name="T24" fmla="*/ 84 w 168"/>
                  <a:gd name="T25" fmla="*/ 0 h 37"/>
                  <a:gd name="T26" fmla="*/ 58 w 168"/>
                  <a:gd name="T27" fmla="*/ 18 h 37"/>
                  <a:gd name="T28" fmla="*/ 49 w 168"/>
                  <a:gd name="T29" fmla="*/ 23 h 37"/>
                  <a:gd name="T30" fmla="*/ 50 w 168"/>
                  <a:gd name="T31" fmla="*/ 23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68" h="37">
                    <a:moveTo>
                      <a:pt x="50" y="23"/>
                    </a:moveTo>
                    <a:cubicBezTo>
                      <a:pt x="58" y="22"/>
                      <a:pt x="66" y="21"/>
                      <a:pt x="74" y="19"/>
                    </a:cubicBezTo>
                    <a:cubicBezTo>
                      <a:pt x="93" y="16"/>
                      <a:pt x="112" y="14"/>
                      <a:pt x="132" y="11"/>
                    </a:cubicBezTo>
                    <a:cubicBezTo>
                      <a:pt x="144" y="11"/>
                      <a:pt x="156" y="11"/>
                      <a:pt x="168" y="11"/>
                    </a:cubicBezTo>
                    <a:cubicBezTo>
                      <a:pt x="143" y="15"/>
                      <a:pt x="117" y="18"/>
                      <a:pt x="92" y="22"/>
                    </a:cubicBezTo>
                    <a:cubicBezTo>
                      <a:pt x="106" y="27"/>
                      <a:pt x="121" y="32"/>
                      <a:pt x="135" y="37"/>
                    </a:cubicBezTo>
                    <a:cubicBezTo>
                      <a:pt x="123" y="37"/>
                      <a:pt x="110" y="37"/>
                      <a:pt x="97" y="37"/>
                    </a:cubicBezTo>
                    <a:cubicBezTo>
                      <a:pt x="87" y="34"/>
                      <a:pt x="76" y="30"/>
                      <a:pt x="65" y="26"/>
                    </a:cubicBezTo>
                    <a:cubicBezTo>
                      <a:pt x="58" y="27"/>
                      <a:pt x="51" y="27"/>
                      <a:pt x="44" y="28"/>
                    </a:cubicBezTo>
                    <a:cubicBezTo>
                      <a:pt x="31" y="37"/>
                      <a:pt x="31" y="37"/>
                      <a:pt x="31" y="37"/>
                    </a:cubicBezTo>
                    <a:cubicBezTo>
                      <a:pt x="21" y="37"/>
                      <a:pt x="10" y="37"/>
                      <a:pt x="0" y="37"/>
                    </a:cubicBezTo>
                    <a:cubicBezTo>
                      <a:pt x="17" y="25"/>
                      <a:pt x="35" y="13"/>
                      <a:pt x="52" y="0"/>
                    </a:cubicBezTo>
                    <a:cubicBezTo>
                      <a:pt x="63" y="0"/>
                      <a:pt x="73" y="0"/>
                      <a:pt x="84" y="0"/>
                    </a:cubicBezTo>
                    <a:cubicBezTo>
                      <a:pt x="75" y="6"/>
                      <a:pt x="67" y="12"/>
                      <a:pt x="58" y="18"/>
                    </a:cubicBezTo>
                    <a:cubicBezTo>
                      <a:pt x="49" y="23"/>
                      <a:pt x="49" y="23"/>
                      <a:pt x="49" y="23"/>
                    </a:cubicBezTo>
                    <a:lnTo>
                      <a:pt x="50" y="23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9" name="Freeform 425"/>
              <p:cNvSpPr>
                <a:spLocks noEditPoints="1"/>
              </p:cNvSpPr>
              <p:nvPr/>
            </p:nvSpPr>
            <p:spPr bwMode="auto">
              <a:xfrm>
                <a:off x="39901813" y="1576388"/>
                <a:ext cx="558800" cy="123825"/>
              </a:xfrm>
              <a:custGeom>
                <a:avLst/>
                <a:gdLst>
                  <a:gd name="T0" fmla="*/ 77 w 149"/>
                  <a:gd name="T1" fmla="*/ 33 h 33"/>
                  <a:gd name="T2" fmla="*/ 32 w 149"/>
                  <a:gd name="T3" fmla="*/ 29 h 33"/>
                  <a:gd name="T4" fmla="*/ 5 w 149"/>
                  <a:gd name="T5" fmla="*/ 21 h 33"/>
                  <a:gd name="T6" fmla="*/ 7 w 149"/>
                  <a:gd name="T7" fmla="*/ 12 h 33"/>
                  <a:gd name="T8" fmla="*/ 44 w 149"/>
                  <a:gd name="T9" fmla="*/ 9 h 33"/>
                  <a:gd name="T10" fmla="*/ 91 w 149"/>
                  <a:gd name="T11" fmla="*/ 12 h 33"/>
                  <a:gd name="T12" fmla="*/ 92 w 149"/>
                  <a:gd name="T13" fmla="*/ 12 h 33"/>
                  <a:gd name="T14" fmla="*/ 84 w 149"/>
                  <a:gd name="T15" fmla="*/ 8 h 33"/>
                  <a:gd name="T16" fmla="*/ 72 w 149"/>
                  <a:gd name="T17" fmla="*/ 0 h 33"/>
                  <a:gd name="T18" fmla="*/ 102 w 149"/>
                  <a:gd name="T19" fmla="*/ 0 h 33"/>
                  <a:gd name="T20" fmla="*/ 149 w 149"/>
                  <a:gd name="T21" fmla="*/ 32 h 33"/>
                  <a:gd name="T22" fmla="*/ 126 w 149"/>
                  <a:gd name="T23" fmla="*/ 32 h 33"/>
                  <a:gd name="T24" fmla="*/ 116 w 149"/>
                  <a:gd name="T25" fmla="*/ 29 h 33"/>
                  <a:gd name="T26" fmla="*/ 115 w 149"/>
                  <a:gd name="T27" fmla="*/ 29 h 33"/>
                  <a:gd name="T28" fmla="*/ 77 w 149"/>
                  <a:gd name="T29" fmla="*/ 33 h 33"/>
                  <a:gd name="T30" fmla="*/ 80 w 149"/>
                  <a:gd name="T31" fmla="*/ 29 h 33"/>
                  <a:gd name="T32" fmla="*/ 104 w 149"/>
                  <a:gd name="T33" fmla="*/ 27 h 33"/>
                  <a:gd name="T34" fmla="*/ 105 w 149"/>
                  <a:gd name="T35" fmla="*/ 22 h 33"/>
                  <a:gd name="T36" fmla="*/ 104 w 149"/>
                  <a:gd name="T37" fmla="*/ 21 h 33"/>
                  <a:gd name="T38" fmla="*/ 86 w 149"/>
                  <a:gd name="T39" fmla="*/ 15 h 33"/>
                  <a:gd name="T40" fmla="*/ 57 w 149"/>
                  <a:gd name="T41" fmla="*/ 13 h 33"/>
                  <a:gd name="T42" fmla="*/ 36 w 149"/>
                  <a:gd name="T43" fmla="*/ 15 h 33"/>
                  <a:gd name="T44" fmla="*/ 36 w 149"/>
                  <a:gd name="T45" fmla="*/ 21 h 33"/>
                  <a:gd name="T46" fmla="*/ 52 w 149"/>
                  <a:gd name="T47" fmla="*/ 27 h 33"/>
                  <a:gd name="T48" fmla="*/ 80 w 149"/>
                  <a:gd name="T49" fmla="*/ 29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49" h="33">
                    <a:moveTo>
                      <a:pt x="77" y="33"/>
                    </a:moveTo>
                    <a:cubicBezTo>
                      <a:pt x="60" y="33"/>
                      <a:pt x="45" y="32"/>
                      <a:pt x="32" y="29"/>
                    </a:cubicBezTo>
                    <a:cubicBezTo>
                      <a:pt x="19" y="27"/>
                      <a:pt x="5" y="21"/>
                      <a:pt x="5" y="21"/>
                    </a:cubicBezTo>
                    <a:cubicBezTo>
                      <a:pt x="5" y="21"/>
                      <a:pt x="0" y="14"/>
                      <a:pt x="7" y="12"/>
                    </a:cubicBezTo>
                    <a:cubicBezTo>
                      <a:pt x="14" y="10"/>
                      <a:pt x="26" y="9"/>
                      <a:pt x="44" y="9"/>
                    </a:cubicBezTo>
                    <a:cubicBezTo>
                      <a:pt x="62" y="9"/>
                      <a:pt x="78" y="10"/>
                      <a:pt x="91" y="12"/>
                    </a:cubicBezTo>
                    <a:cubicBezTo>
                      <a:pt x="92" y="12"/>
                      <a:pt x="92" y="12"/>
                      <a:pt x="92" y="12"/>
                    </a:cubicBezTo>
                    <a:cubicBezTo>
                      <a:pt x="84" y="8"/>
                      <a:pt x="84" y="8"/>
                      <a:pt x="84" y="8"/>
                    </a:cubicBezTo>
                    <a:cubicBezTo>
                      <a:pt x="72" y="0"/>
                      <a:pt x="72" y="0"/>
                      <a:pt x="72" y="0"/>
                    </a:cubicBezTo>
                    <a:cubicBezTo>
                      <a:pt x="82" y="0"/>
                      <a:pt x="92" y="0"/>
                      <a:pt x="102" y="0"/>
                    </a:cubicBezTo>
                    <a:cubicBezTo>
                      <a:pt x="118" y="11"/>
                      <a:pt x="133" y="22"/>
                      <a:pt x="149" y="32"/>
                    </a:cubicBezTo>
                    <a:cubicBezTo>
                      <a:pt x="141" y="32"/>
                      <a:pt x="133" y="32"/>
                      <a:pt x="126" y="32"/>
                    </a:cubicBezTo>
                    <a:cubicBezTo>
                      <a:pt x="116" y="29"/>
                      <a:pt x="116" y="29"/>
                      <a:pt x="116" y="29"/>
                    </a:cubicBezTo>
                    <a:cubicBezTo>
                      <a:pt x="115" y="29"/>
                      <a:pt x="115" y="29"/>
                      <a:pt x="115" y="29"/>
                    </a:cubicBezTo>
                    <a:cubicBezTo>
                      <a:pt x="108" y="31"/>
                      <a:pt x="96" y="33"/>
                      <a:pt x="77" y="33"/>
                    </a:cubicBezTo>
                    <a:close/>
                    <a:moveTo>
                      <a:pt x="80" y="29"/>
                    </a:moveTo>
                    <a:cubicBezTo>
                      <a:pt x="92" y="29"/>
                      <a:pt x="104" y="27"/>
                      <a:pt x="104" y="27"/>
                    </a:cubicBezTo>
                    <a:cubicBezTo>
                      <a:pt x="105" y="22"/>
                      <a:pt x="105" y="22"/>
                      <a:pt x="105" y="22"/>
                    </a:cubicBezTo>
                    <a:cubicBezTo>
                      <a:pt x="104" y="21"/>
                      <a:pt x="104" y="21"/>
                      <a:pt x="104" y="21"/>
                    </a:cubicBezTo>
                    <a:cubicBezTo>
                      <a:pt x="104" y="21"/>
                      <a:pt x="94" y="16"/>
                      <a:pt x="86" y="15"/>
                    </a:cubicBezTo>
                    <a:cubicBezTo>
                      <a:pt x="79" y="13"/>
                      <a:pt x="69" y="13"/>
                      <a:pt x="57" y="13"/>
                    </a:cubicBezTo>
                    <a:cubicBezTo>
                      <a:pt x="46" y="13"/>
                      <a:pt x="36" y="15"/>
                      <a:pt x="36" y="15"/>
                    </a:cubicBezTo>
                    <a:cubicBezTo>
                      <a:pt x="36" y="21"/>
                      <a:pt x="36" y="21"/>
                      <a:pt x="36" y="21"/>
                    </a:cubicBezTo>
                    <a:cubicBezTo>
                      <a:pt x="36" y="21"/>
                      <a:pt x="45" y="26"/>
                      <a:pt x="52" y="27"/>
                    </a:cubicBezTo>
                    <a:cubicBezTo>
                      <a:pt x="60" y="28"/>
                      <a:pt x="69" y="29"/>
                      <a:pt x="80" y="29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0" name="Freeform 426"/>
              <p:cNvSpPr>
                <a:spLocks noEditPoints="1"/>
              </p:cNvSpPr>
              <p:nvPr/>
            </p:nvSpPr>
            <p:spPr bwMode="auto">
              <a:xfrm>
                <a:off x="40508238" y="1609726"/>
                <a:ext cx="511175" cy="90488"/>
              </a:xfrm>
              <a:custGeom>
                <a:avLst/>
                <a:gdLst>
                  <a:gd name="T0" fmla="*/ 91 w 136"/>
                  <a:gd name="T1" fmla="*/ 24 h 24"/>
                  <a:gd name="T2" fmla="*/ 35 w 136"/>
                  <a:gd name="T3" fmla="*/ 20 h 24"/>
                  <a:gd name="T4" fmla="*/ 4 w 136"/>
                  <a:gd name="T5" fmla="*/ 12 h 24"/>
                  <a:gd name="T6" fmla="*/ 9 w 136"/>
                  <a:gd name="T7" fmla="*/ 3 h 24"/>
                  <a:gd name="T8" fmla="*/ 51 w 136"/>
                  <a:gd name="T9" fmla="*/ 0 h 24"/>
                  <a:gd name="T10" fmla="*/ 98 w 136"/>
                  <a:gd name="T11" fmla="*/ 3 h 24"/>
                  <a:gd name="T12" fmla="*/ 126 w 136"/>
                  <a:gd name="T13" fmla="*/ 10 h 24"/>
                  <a:gd name="T14" fmla="*/ 129 w 136"/>
                  <a:gd name="T15" fmla="*/ 13 h 24"/>
                  <a:gd name="T16" fmla="*/ 36 w 136"/>
                  <a:gd name="T17" fmla="*/ 13 h 24"/>
                  <a:gd name="T18" fmla="*/ 55 w 136"/>
                  <a:gd name="T19" fmla="*/ 18 h 24"/>
                  <a:gd name="T20" fmla="*/ 87 w 136"/>
                  <a:gd name="T21" fmla="*/ 20 h 24"/>
                  <a:gd name="T22" fmla="*/ 109 w 136"/>
                  <a:gd name="T23" fmla="*/ 19 h 24"/>
                  <a:gd name="T24" fmla="*/ 130 w 136"/>
                  <a:gd name="T25" fmla="*/ 18 h 24"/>
                  <a:gd name="T26" fmla="*/ 136 w 136"/>
                  <a:gd name="T27" fmla="*/ 22 h 24"/>
                  <a:gd name="T28" fmla="*/ 116 w 136"/>
                  <a:gd name="T29" fmla="*/ 23 h 24"/>
                  <a:gd name="T30" fmla="*/ 91 w 136"/>
                  <a:gd name="T31" fmla="*/ 24 h 24"/>
                  <a:gd name="T32" fmla="*/ 56 w 136"/>
                  <a:gd name="T33" fmla="*/ 4 h 24"/>
                  <a:gd name="T34" fmla="*/ 36 w 136"/>
                  <a:gd name="T35" fmla="*/ 5 h 24"/>
                  <a:gd name="T36" fmla="*/ 32 w 136"/>
                  <a:gd name="T37" fmla="*/ 9 h 24"/>
                  <a:gd name="T38" fmla="*/ 95 w 136"/>
                  <a:gd name="T39" fmla="*/ 9 h 24"/>
                  <a:gd name="T40" fmla="*/ 80 w 136"/>
                  <a:gd name="T41" fmla="*/ 5 h 24"/>
                  <a:gd name="T42" fmla="*/ 56 w 136"/>
                  <a:gd name="T43" fmla="*/ 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6" h="24">
                    <a:moveTo>
                      <a:pt x="91" y="24"/>
                    </a:moveTo>
                    <a:cubicBezTo>
                      <a:pt x="69" y="24"/>
                      <a:pt x="51" y="23"/>
                      <a:pt x="35" y="20"/>
                    </a:cubicBezTo>
                    <a:cubicBezTo>
                      <a:pt x="20" y="18"/>
                      <a:pt x="4" y="12"/>
                      <a:pt x="4" y="12"/>
                    </a:cubicBezTo>
                    <a:cubicBezTo>
                      <a:pt x="4" y="12"/>
                      <a:pt x="0" y="5"/>
                      <a:pt x="9" y="3"/>
                    </a:cubicBezTo>
                    <a:cubicBezTo>
                      <a:pt x="17" y="1"/>
                      <a:pt x="31" y="0"/>
                      <a:pt x="51" y="0"/>
                    </a:cubicBezTo>
                    <a:cubicBezTo>
                      <a:pt x="69" y="0"/>
                      <a:pt x="85" y="1"/>
                      <a:pt x="98" y="3"/>
                    </a:cubicBezTo>
                    <a:cubicBezTo>
                      <a:pt x="112" y="4"/>
                      <a:pt x="126" y="10"/>
                      <a:pt x="126" y="10"/>
                    </a:cubicBezTo>
                    <a:cubicBezTo>
                      <a:pt x="129" y="13"/>
                      <a:pt x="129" y="13"/>
                      <a:pt x="129" y="13"/>
                    </a:cubicBezTo>
                    <a:cubicBezTo>
                      <a:pt x="98" y="13"/>
                      <a:pt x="67" y="13"/>
                      <a:pt x="36" y="13"/>
                    </a:cubicBezTo>
                    <a:cubicBezTo>
                      <a:pt x="36" y="13"/>
                      <a:pt x="46" y="17"/>
                      <a:pt x="55" y="18"/>
                    </a:cubicBezTo>
                    <a:cubicBezTo>
                      <a:pt x="63" y="19"/>
                      <a:pt x="74" y="20"/>
                      <a:pt x="87" y="20"/>
                    </a:cubicBezTo>
                    <a:cubicBezTo>
                      <a:pt x="95" y="20"/>
                      <a:pt x="103" y="20"/>
                      <a:pt x="109" y="19"/>
                    </a:cubicBezTo>
                    <a:cubicBezTo>
                      <a:pt x="116" y="19"/>
                      <a:pt x="123" y="19"/>
                      <a:pt x="130" y="18"/>
                    </a:cubicBezTo>
                    <a:cubicBezTo>
                      <a:pt x="136" y="22"/>
                      <a:pt x="136" y="22"/>
                      <a:pt x="136" y="22"/>
                    </a:cubicBezTo>
                    <a:cubicBezTo>
                      <a:pt x="130" y="23"/>
                      <a:pt x="123" y="23"/>
                      <a:pt x="116" y="23"/>
                    </a:cubicBezTo>
                    <a:cubicBezTo>
                      <a:pt x="109" y="23"/>
                      <a:pt x="101" y="24"/>
                      <a:pt x="91" y="24"/>
                    </a:cubicBezTo>
                    <a:close/>
                    <a:moveTo>
                      <a:pt x="56" y="4"/>
                    </a:moveTo>
                    <a:cubicBezTo>
                      <a:pt x="47" y="4"/>
                      <a:pt x="36" y="5"/>
                      <a:pt x="36" y="5"/>
                    </a:cubicBezTo>
                    <a:cubicBezTo>
                      <a:pt x="32" y="9"/>
                      <a:pt x="32" y="9"/>
                      <a:pt x="32" y="9"/>
                    </a:cubicBezTo>
                    <a:cubicBezTo>
                      <a:pt x="53" y="9"/>
                      <a:pt x="74" y="9"/>
                      <a:pt x="95" y="9"/>
                    </a:cubicBezTo>
                    <a:cubicBezTo>
                      <a:pt x="95" y="9"/>
                      <a:pt x="87" y="6"/>
                      <a:pt x="80" y="5"/>
                    </a:cubicBezTo>
                    <a:cubicBezTo>
                      <a:pt x="74" y="4"/>
                      <a:pt x="66" y="4"/>
                      <a:pt x="56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1" name="Freeform 427"/>
              <p:cNvSpPr>
                <a:spLocks/>
              </p:cNvSpPr>
              <p:nvPr/>
            </p:nvSpPr>
            <p:spPr bwMode="auto">
              <a:xfrm>
                <a:off x="41000363" y="1576388"/>
                <a:ext cx="288925" cy="119063"/>
              </a:xfrm>
              <a:custGeom>
                <a:avLst/>
                <a:gdLst>
                  <a:gd name="T0" fmla="*/ 77 w 77"/>
                  <a:gd name="T1" fmla="*/ 32 h 32"/>
                  <a:gd name="T2" fmla="*/ 48 w 77"/>
                  <a:gd name="T3" fmla="*/ 32 h 32"/>
                  <a:gd name="T4" fmla="*/ 0 w 77"/>
                  <a:gd name="T5" fmla="*/ 0 h 32"/>
                  <a:gd name="T6" fmla="*/ 30 w 77"/>
                  <a:gd name="T7" fmla="*/ 0 h 32"/>
                  <a:gd name="T8" fmla="*/ 77 w 77"/>
                  <a:gd name="T9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7" h="32">
                    <a:moveTo>
                      <a:pt x="77" y="32"/>
                    </a:moveTo>
                    <a:cubicBezTo>
                      <a:pt x="68" y="32"/>
                      <a:pt x="58" y="32"/>
                      <a:pt x="48" y="32"/>
                    </a:cubicBezTo>
                    <a:cubicBezTo>
                      <a:pt x="32" y="21"/>
                      <a:pt x="16" y="11"/>
                      <a:pt x="0" y="0"/>
                    </a:cubicBezTo>
                    <a:cubicBezTo>
                      <a:pt x="10" y="0"/>
                      <a:pt x="20" y="0"/>
                      <a:pt x="30" y="0"/>
                    </a:cubicBezTo>
                    <a:cubicBezTo>
                      <a:pt x="45" y="11"/>
                      <a:pt x="61" y="22"/>
                      <a:pt x="77" y="3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2" name="Freeform 428"/>
              <p:cNvSpPr>
                <a:spLocks noEditPoints="1"/>
              </p:cNvSpPr>
              <p:nvPr/>
            </p:nvSpPr>
            <p:spPr bwMode="auto">
              <a:xfrm>
                <a:off x="41341675" y="1609726"/>
                <a:ext cx="509588" cy="90488"/>
              </a:xfrm>
              <a:custGeom>
                <a:avLst/>
                <a:gdLst>
                  <a:gd name="T0" fmla="*/ 91 w 136"/>
                  <a:gd name="T1" fmla="*/ 24 h 24"/>
                  <a:gd name="T2" fmla="*/ 35 w 136"/>
                  <a:gd name="T3" fmla="*/ 20 h 24"/>
                  <a:gd name="T4" fmla="*/ 4 w 136"/>
                  <a:gd name="T5" fmla="*/ 12 h 24"/>
                  <a:gd name="T6" fmla="*/ 8 w 136"/>
                  <a:gd name="T7" fmla="*/ 3 h 24"/>
                  <a:gd name="T8" fmla="*/ 50 w 136"/>
                  <a:gd name="T9" fmla="*/ 0 h 24"/>
                  <a:gd name="T10" fmla="*/ 97 w 136"/>
                  <a:gd name="T11" fmla="*/ 3 h 24"/>
                  <a:gd name="T12" fmla="*/ 125 w 136"/>
                  <a:gd name="T13" fmla="*/ 10 h 24"/>
                  <a:gd name="T14" fmla="*/ 129 w 136"/>
                  <a:gd name="T15" fmla="*/ 13 h 24"/>
                  <a:gd name="T16" fmla="*/ 36 w 136"/>
                  <a:gd name="T17" fmla="*/ 13 h 24"/>
                  <a:gd name="T18" fmla="*/ 54 w 136"/>
                  <a:gd name="T19" fmla="*/ 18 h 24"/>
                  <a:gd name="T20" fmla="*/ 86 w 136"/>
                  <a:gd name="T21" fmla="*/ 20 h 24"/>
                  <a:gd name="T22" fmla="*/ 109 w 136"/>
                  <a:gd name="T23" fmla="*/ 19 h 24"/>
                  <a:gd name="T24" fmla="*/ 130 w 136"/>
                  <a:gd name="T25" fmla="*/ 18 h 24"/>
                  <a:gd name="T26" fmla="*/ 136 w 136"/>
                  <a:gd name="T27" fmla="*/ 22 h 24"/>
                  <a:gd name="T28" fmla="*/ 116 w 136"/>
                  <a:gd name="T29" fmla="*/ 23 h 24"/>
                  <a:gd name="T30" fmla="*/ 91 w 136"/>
                  <a:gd name="T31" fmla="*/ 24 h 24"/>
                  <a:gd name="T32" fmla="*/ 55 w 136"/>
                  <a:gd name="T33" fmla="*/ 4 h 24"/>
                  <a:gd name="T34" fmla="*/ 35 w 136"/>
                  <a:gd name="T35" fmla="*/ 5 h 24"/>
                  <a:gd name="T36" fmla="*/ 31 w 136"/>
                  <a:gd name="T37" fmla="*/ 9 h 24"/>
                  <a:gd name="T38" fmla="*/ 94 w 136"/>
                  <a:gd name="T39" fmla="*/ 9 h 24"/>
                  <a:gd name="T40" fmla="*/ 80 w 136"/>
                  <a:gd name="T41" fmla="*/ 5 h 24"/>
                  <a:gd name="T42" fmla="*/ 55 w 136"/>
                  <a:gd name="T43" fmla="*/ 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6" h="24">
                    <a:moveTo>
                      <a:pt x="91" y="24"/>
                    </a:moveTo>
                    <a:cubicBezTo>
                      <a:pt x="69" y="24"/>
                      <a:pt x="50" y="23"/>
                      <a:pt x="35" y="20"/>
                    </a:cubicBezTo>
                    <a:cubicBezTo>
                      <a:pt x="20" y="18"/>
                      <a:pt x="4" y="12"/>
                      <a:pt x="4" y="12"/>
                    </a:cubicBezTo>
                    <a:cubicBezTo>
                      <a:pt x="4" y="12"/>
                      <a:pt x="0" y="5"/>
                      <a:pt x="8" y="3"/>
                    </a:cubicBezTo>
                    <a:cubicBezTo>
                      <a:pt x="16" y="1"/>
                      <a:pt x="30" y="0"/>
                      <a:pt x="50" y="0"/>
                    </a:cubicBezTo>
                    <a:cubicBezTo>
                      <a:pt x="68" y="0"/>
                      <a:pt x="84" y="1"/>
                      <a:pt x="97" y="3"/>
                    </a:cubicBezTo>
                    <a:cubicBezTo>
                      <a:pt x="111" y="4"/>
                      <a:pt x="125" y="10"/>
                      <a:pt x="125" y="10"/>
                    </a:cubicBezTo>
                    <a:cubicBezTo>
                      <a:pt x="129" y="13"/>
                      <a:pt x="129" y="13"/>
                      <a:pt x="129" y="13"/>
                    </a:cubicBezTo>
                    <a:cubicBezTo>
                      <a:pt x="98" y="13"/>
                      <a:pt x="67" y="13"/>
                      <a:pt x="36" y="13"/>
                    </a:cubicBezTo>
                    <a:cubicBezTo>
                      <a:pt x="36" y="13"/>
                      <a:pt x="46" y="17"/>
                      <a:pt x="54" y="18"/>
                    </a:cubicBezTo>
                    <a:cubicBezTo>
                      <a:pt x="63" y="19"/>
                      <a:pt x="74" y="20"/>
                      <a:pt x="86" y="20"/>
                    </a:cubicBezTo>
                    <a:cubicBezTo>
                      <a:pt x="95" y="20"/>
                      <a:pt x="102" y="20"/>
                      <a:pt x="109" y="19"/>
                    </a:cubicBezTo>
                    <a:cubicBezTo>
                      <a:pt x="115" y="19"/>
                      <a:pt x="123" y="19"/>
                      <a:pt x="130" y="18"/>
                    </a:cubicBezTo>
                    <a:cubicBezTo>
                      <a:pt x="136" y="22"/>
                      <a:pt x="136" y="22"/>
                      <a:pt x="136" y="22"/>
                    </a:cubicBezTo>
                    <a:cubicBezTo>
                      <a:pt x="130" y="23"/>
                      <a:pt x="123" y="23"/>
                      <a:pt x="116" y="23"/>
                    </a:cubicBezTo>
                    <a:cubicBezTo>
                      <a:pt x="109" y="23"/>
                      <a:pt x="100" y="24"/>
                      <a:pt x="91" y="24"/>
                    </a:cubicBezTo>
                    <a:close/>
                    <a:moveTo>
                      <a:pt x="55" y="4"/>
                    </a:moveTo>
                    <a:cubicBezTo>
                      <a:pt x="46" y="4"/>
                      <a:pt x="35" y="5"/>
                      <a:pt x="35" y="5"/>
                    </a:cubicBezTo>
                    <a:cubicBezTo>
                      <a:pt x="31" y="9"/>
                      <a:pt x="31" y="9"/>
                      <a:pt x="31" y="9"/>
                    </a:cubicBezTo>
                    <a:cubicBezTo>
                      <a:pt x="52" y="9"/>
                      <a:pt x="73" y="9"/>
                      <a:pt x="94" y="9"/>
                    </a:cubicBezTo>
                    <a:cubicBezTo>
                      <a:pt x="94" y="9"/>
                      <a:pt x="86" y="6"/>
                      <a:pt x="80" y="5"/>
                    </a:cubicBezTo>
                    <a:cubicBezTo>
                      <a:pt x="73" y="4"/>
                      <a:pt x="65" y="4"/>
                      <a:pt x="55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3" name="Freeform 429"/>
              <p:cNvSpPr>
                <a:spLocks/>
              </p:cNvSpPr>
              <p:nvPr/>
            </p:nvSpPr>
            <p:spPr bwMode="auto">
              <a:xfrm>
                <a:off x="41829038" y="1590676"/>
                <a:ext cx="457200" cy="109538"/>
              </a:xfrm>
              <a:custGeom>
                <a:avLst/>
                <a:gdLst>
                  <a:gd name="T0" fmla="*/ 95 w 122"/>
                  <a:gd name="T1" fmla="*/ 25 h 29"/>
                  <a:gd name="T2" fmla="*/ 116 w 122"/>
                  <a:gd name="T3" fmla="*/ 24 h 29"/>
                  <a:gd name="T4" fmla="*/ 122 w 122"/>
                  <a:gd name="T5" fmla="*/ 28 h 29"/>
                  <a:gd name="T6" fmla="*/ 110 w 122"/>
                  <a:gd name="T7" fmla="*/ 28 h 29"/>
                  <a:gd name="T8" fmla="*/ 94 w 122"/>
                  <a:gd name="T9" fmla="*/ 29 h 29"/>
                  <a:gd name="T10" fmla="*/ 41 w 122"/>
                  <a:gd name="T11" fmla="*/ 21 h 29"/>
                  <a:gd name="T12" fmla="*/ 22 w 122"/>
                  <a:gd name="T13" fmla="*/ 9 h 29"/>
                  <a:gd name="T14" fmla="*/ 3 w 122"/>
                  <a:gd name="T15" fmla="*/ 9 h 29"/>
                  <a:gd name="T16" fmla="*/ 0 w 122"/>
                  <a:gd name="T17" fmla="*/ 7 h 29"/>
                  <a:gd name="T18" fmla="*/ 17 w 122"/>
                  <a:gd name="T19" fmla="*/ 5 h 29"/>
                  <a:gd name="T20" fmla="*/ 20 w 122"/>
                  <a:gd name="T21" fmla="*/ 0 h 29"/>
                  <a:gd name="T22" fmla="*/ 38 w 122"/>
                  <a:gd name="T23" fmla="*/ 0 h 29"/>
                  <a:gd name="T24" fmla="*/ 46 w 122"/>
                  <a:gd name="T25" fmla="*/ 5 h 29"/>
                  <a:gd name="T26" fmla="*/ 86 w 122"/>
                  <a:gd name="T27" fmla="*/ 5 h 29"/>
                  <a:gd name="T28" fmla="*/ 92 w 122"/>
                  <a:gd name="T29" fmla="*/ 9 h 29"/>
                  <a:gd name="T30" fmla="*/ 52 w 122"/>
                  <a:gd name="T31" fmla="*/ 9 h 29"/>
                  <a:gd name="T32" fmla="*/ 70 w 122"/>
                  <a:gd name="T33" fmla="*/ 21 h 29"/>
                  <a:gd name="T34" fmla="*/ 80 w 122"/>
                  <a:gd name="T35" fmla="*/ 24 h 29"/>
                  <a:gd name="T36" fmla="*/ 95 w 122"/>
                  <a:gd name="T37" fmla="*/ 25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22" h="29">
                    <a:moveTo>
                      <a:pt x="95" y="25"/>
                    </a:moveTo>
                    <a:cubicBezTo>
                      <a:pt x="102" y="25"/>
                      <a:pt x="109" y="24"/>
                      <a:pt x="116" y="24"/>
                    </a:cubicBezTo>
                    <a:cubicBezTo>
                      <a:pt x="122" y="28"/>
                      <a:pt x="122" y="28"/>
                      <a:pt x="122" y="28"/>
                    </a:cubicBezTo>
                    <a:cubicBezTo>
                      <a:pt x="110" y="28"/>
                      <a:pt x="110" y="28"/>
                      <a:pt x="110" y="28"/>
                    </a:cubicBezTo>
                    <a:cubicBezTo>
                      <a:pt x="94" y="29"/>
                      <a:pt x="94" y="29"/>
                      <a:pt x="94" y="29"/>
                    </a:cubicBezTo>
                    <a:cubicBezTo>
                      <a:pt x="66" y="29"/>
                      <a:pt x="48" y="26"/>
                      <a:pt x="41" y="21"/>
                    </a:cubicBezTo>
                    <a:cubicBezTo>
                      <a:pt x="34" y="17"/>
                      <a:pt x="28" y="13"/>
                      <a:pt x="22" y="9"/>
                    </a:cubicBezTo>
                    <a:cubicBezTo>
                      <a:pt x="16" y="9"/>
                      <a:pt x="9" y="9"/>
                      <a:pt x="3" y="9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6" y="0"/>
                      <a:pt x="32" y="0"/>
                      <a:pt x="38" y="0"/>
                    </a:cubicBezTo>
                    <a:cubicBezTo>
                      <a:pt x="46" y="5"/>
                      <a:pt x="46" y="5"/>
                      <a:pt x="46" y="5"/>
                    </a:cubicBezTo>
                    <a:cubicBezTo>
                      <a:pt x="59" y="5"/>
                      <a:pt x="73" y="5"/>
                      <a:pt x="86" y="5"/>
                    </a:cubicBezTo>
                    <a:cubicBezTo>
                      <a:pt x="92" y="9"/>
                      <a:pt x="92" y="9"/>
                      <a:pt x="92" y="9"/>
                    </a:cubicBezTo>
                    <a:cubicBezTo>
                      <a:pt x="78" y="9"/>
                      <a:pt x="65" y="9"/>
                      <a:pt x="52" y="9"/>
                    </a:cubicBezTo>
                    <a:cubicBezTo>
                      <a:pt x="58" y="13"/>
                      <a:pt x="64" y="17"/>
                      <a:pt x="70" y="21"/>
                    </a:cubicBezTo>
                    <a:cubicBezTo>
                      <a:pt x="80" y="24"/>
                      <a:pt x="80" y="24"/>
                      <a:pt x="80" y="24"/>
                    </a:cubicBezTo>
                    <a:lnTo>
                      <a:pt x="95" y="25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4" name="Freeform 430"/>
              <p:cNvSpPr>
                <a:spLocks noEditPoints="1"/>
              </p:cNvSpPr>
              <p:nvPr/>
            </p:nvSpPr>
            <p:spPr bwMode="auto">
              <a:xfrm>
                <a:off x="42279888" y="1609726"/>
                <a:ext cx="512763" cy="90488"/>
              </a:xfrm>
              <a:custGeom>
                <a:avLst/>
                <a:gdLst>
                  <a:gd name="T0" fmla="*/ 92 w 137"/>
                  <a:gd name="T1" fmla="*/ 24 h 24"/>
                  <a:gd name="T2" fmla="*/ 36 w 137"/>
                  <a:gd name="T3" fmla="*/ 20 h 24"/>
                  <a:gd name="T4" fmla="*/ 5 w 137"/>
                  <a:gd name="T5" fmla="*/ 12 h 24"/>
                  <a:gd name="T6" fmla="*/ 8 w 137"/>
                  <a:gd name="T7" fmla="*/ 3 h 24"/>
                  <a:gd name="T8" fmla="*/ 50 w 137"/>
                  <a:gd name="T9" fmla="*/ 0 h 24"/>
                  <a:gd name="T10" fmla="*/ 98 w 137"/>
                  <a:gd name="T11" fmla="*/ 3 h 24"/>
                  <a:gd name="T12" fmla="*/ 126 w 137"/>
                  <a:gd name="T13" fmla="*/ 10 h 24"/>
                  <a:gd name="T14" fmla="*/ 130 w 137"/>
                  <a:gd name="T15" fmla="*/ 13 h 24"/>
                  <a:gd name="T16" fmla="*/ 37 w 137"/>
                  <a:gd name="T17" fmla="*/ 13 h 24"/>
                  <a:gd name="T18" fmla="*/ 55 w 137"/>
                  <a:gd name="T19" fmla="*/ 18 h 24"/>
                  <a:gd name="T20" fmla="*/ 87 w 137"/>
                  <a:gd name="T21" fmla="*/ 20 h 24"/>
                  <a:gd name="T22" fmla="*/ 110 w 137"/>
                  <a:gd name="T23" fmla="*/ 19 h 24"/>
                  <a:gd name="T24" fmla="*/ 131 w 137"/>
                  <a:gd name="T25" fmla="*/ 18 h 24"/>
                  <a:gd name="T26" fmla="*/ 137 w 137"/>
                  <a:gd name="T27" fmla="*/ 22 h 24"/>
                  <a:gd name="T28" fmla="*/ 117 w 137"/>
                  <a:gd name="T29" fmla="*/ 23 h 24"/>
                  <a:gd name="T30" fmla="*/ 92 w 137"/>
                  <a:gd name="T31" fmla="*/ 24 h 24"/>
                  <a:gd name="T32" fmla="*/ 56 w 137"/>
                  <a:gd name="T33" fmla="*/ 4 h 24"/>
                  <a:gd name="T34" fmla="*/ 35 w 137"/>
                  <a:gd name="T35" fmla="*/ 5 h 24"/>
                  <a:gd name="T36" fmla="*/ 32 w 137"/>
                  <a:gd name="T37" fmla="*/ 9 h 24"/>
                  <a:gd name="T38" fmla="*/ 95 w 137"/>
                  <a:gd name="T39" fmla="*/ 9 h 24"/>
                  <a:gd name="T40" fmla="*/ 80 w 137"/>
                  <a:gd name="T41" fmla="*/ 5 h 24"/>
                  <a:gd name="T42" fmla="*/ 56 w 137"/>
                  <a:gd name="T43" fmla="*/ 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7" h="24">
                    <a:moveTo>
                      <a:pt x="92" y="24"/>
                    </a:moveTo>
                    <a:cubicBezTo>
                      <a:pt x="70" y="24"/>
                      <a:pt x="52" y="23"/>
                      <a:pt x="36" y="20"/>
                    </a:cubicBezTo>
                    <a:cubicBezTo>
                      <a:pt x="21" y="18"/>
                      <a:pt x="5" y="12"/>
                      <a:pt x="5" y="12"/>
                    </a:cubicBezTo>
                    <a:cubicBezTo>
                      <a:pt x="5" y="12"/>
                      <a:pt x="0" y="5"/>
                      <a:pt x="8" y="3"/>
                    </a:cubicBezTo>
                    <a:cubicBezTo>
                      <a:pt x="16" y="1"/>
                      <a:pt x="30" y="0"/>
                      <a:pt x="50" y="0"/>
                    </a:cubicBezTo>
                    <a:cubicBezTo>
                      <a:pt x="69" y="0"/>
                      <a:pt x="84" y="1"/>
                      <a:pt x="98" y="3"/>
                    </a:cubicBezTo>
                    <a:cubicBezTo>
                      <a:pt x="111" y="4"/>
                      <a:pt x="126" y="10"/>
                      <a:pt x="126" y="10"/>
                    </a:cubicBezTo>
                    <a:cubicBezTo>
                      <a:pt x="130" y="13"/>
                      <a:pt x="130" y="13"/>
                      <a:pt x="130" y="13"/>
                    </a:cubicBezTo>
                    <a:cubicBezTo>
                      <a:pt x="99" y="13"/>
                      <a:pt x="68" y="13"/>
                      <a:pt x="37" y="13"/>
                    </a:cubicBezTo>
                    <a:cubicBezTo>
                      <a:pt x="37" y="13"/>
                      <a:pt x="47" y="17"/>
                      <a:pt x="55" y="18"/>
                    </a:cubicBezTo>
                    <a:cubicBezTo>
                      <a:pt x="64" y="19"/>
                      <a:pt x="75" y="20"/>
                      <a:pt x="87" y="20"/>
                    </a:cubicBezTo>
                    <a:cubicBezTo>
                      <a:pt x="96" y="20"/>
                      <a:pt x="103" y="20"/>
                      <a:pt x="110" y="19"/>
                    </a:cubicBezTo>
                    <a:cubicBezTo>
                      <a:pt x="117" y="19"/>
                      <a:pt x="124" y="19"/>
                      <a:pt x="131" y="18"/>
                    </a:cubicBezTo>
                    <a:cubicBezTo>
                      <a:pt x="137" y="22"/>
                      <a:pt x="137" y="22"/>
                      <a:pt x="137" y="22"/>
                    </a:cubicBezTo>
                    <a:cubicBezTo>
                      <a:pt x="131" y="23"/>
                      <a:pt x="124" y="23"/>
                      <a:pt x="117" y="23"/>
                    </a:cubicBezTo>
                    <a:cubicBezTo>
                      <a:pt x="110" y="23"/>
                      <a:pt x="102" y="24"/>
                      <a:pt x="92" y="24"/>
                    </a:cubicBezTo>
                    <a:close/>
                    <a:moveTo>
                      <a:pt x="56" y="4"/>
                    </a:moveTo>
                    <a:cubicBezTo>
                      <a:pt x="46" y="4"/>
                      <a:pt x="35" y="5"/>
                      <a:pt x="35" y="5"/>
                    </a:cubicBezTo>
                    <a:cubicBezTo>
                      <a:pt x="32" y="9"/>
                      <a:pt x="32" y="9"/>
                      <a:pt x="32" y="9"/>
                    </a:cubicBezTo>
                    <a:cubicBezTo>
                      <a:pt x="53" y="9"/>
                      <a:pt x="74" y="9"/>
                      <a:pt x="95" y="9"/>
                    </a:cubicBezTo>
                    <a:cubicBezTo>
                      <a:pt x="95" y="9"/>
                      <a:pt x="87" y="6"/>
                      <a:pt x="80" y="5"/>
                    </a:cubicBezTo>
                    <a:cubicBezTo>
                      <a:pt x="73" y="4"/>
                      <a:pt x="65" y="4"/>
                      <a:pt x="56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5" name="Freeform 431"/>
              <p:cNvSpPr>
                <a:spLocks/>
              </p:cNvSpPr>
              <p:nvPr/>
            </p:nvSpPr>
            <p:spPr bwMode="auto">
              <a:xfrm>
                <a:off x="42437050" y="3448051"/>
                <a:ext cx="363538" cy="104775"/>
              </a:xfrm>
              <a:custGeom>
                <a:avLst/>
                <a:gdLst>
                  <a:gd name="T0" fmla="*/ 76 w 97"/>
                  <a:gd name="T1" fmla="*/ 0 h 28"/>
                  <a:gd name="T2" fmla="*/ 92 w 97"/>
                  <a:gd name="T3" fmla="*/ 0 h 28"/>
                  <a:gd name="T4" fmla="*/ 97 w 97"/>
                  <a:gd name="T5" fmla="*/ 6 h 28"/>
                  <a:gd name="T6" fmla="*/ 82 w 97"/>
                  <a:gd name="T7" fmla="*/ 5 h 28"/>
                  <a:gd name="T8" fmla="*/ 54 w 97"/>
                  <a:gd name="T9" fmla="*/ 8 h 28"/>
                  <a:gd name="T10" fmla="*/ 51 w 97"/>
                  <a:gd name="T11" fmla="*/ 14 h 28"/>
                  <a:gd name="T12" fmla="*/ 71 w 97"/>
                  <a:gd name="T13" fmla="*/ 28 h 28"/>
                  <a:gd name="T14" fmla="*/ 39 w 97"/>
                  <a:gd name="T15" fmla="*/ 28 h 28"/>
                  <a:gd name="T16" fmla="*/ 0 w 97"/>
                  <a:gd name="T17" fmla="*/ 1 h 28"/>
                  <a:gd name="T18" fmla="*/ 26 w 97"/>
                  <a:gd name="T19" fmla="*/ 1 h 28"/>
                  <a:gd name="T20" fmla="*/ 36 w 97"/>
                  <a:gd name="T21" fmla="*/ 5 h 28"/>
                  <a:gd name="T22" fmla="*/ 38 w 97"/>
                  <a:gd name="T23" fmla="*/ 5 h 28"/>
                  <a:gd name="T24" fmla="*/ 52 w 97"/>
                  <a:gd name="T25" fmla="*/ 2 h 28"/>
                  <a:gd name="T26" fmla="*/ 76 w 97"/>
                  <a:gd name="T27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7" h="28">
                    <a:moveTo>
                      <a:pt x="76" y="0"/>
                    </a:moveTo>
                    <a:cubicBezTo>
                      <a:pt x="83" y="0"/>
                      <a:pt x="92" y="0"/>
                      <a:pt x="92" y="0"/>
                    </a:cubicBezTo>
                    <a:cubicBezTo>
                      <a:pt x="97" y="6"/>
                      <a:pt x="97" y="6"/>
                      <a:pt x="97" y="6"/>
                    </a:cubicBezTo>
                    <a:cubicBezTo>
                      <a:pt x="82" y="5"/>
                      <a:pt x="82" y="5"/>
                      <a:pt x="82" y="5"/>
                    </a:cubicBezTo>
                    <a:cubicBezTo>
                      <a:pt x="69" y="5"/>
                      <a:pt x="54" y="8"/>
                      <a:pt x="54" y="8"/>
                    </a:cubicBezTo>
                    <a:cubicBezTo>
                      <a:pt x="51" y="14"/>
                      <a:pt x="51" y="14"/>
                      <a:pt x="51" y="14"/>
                    </a:cubicBezTo>
                    <a:cubicBezTo>
                      <a:pt x="57" y="18"/>
                      <a:pt x="64" y="23"/>
                      <a:pt x="71" y="28"/>
                    </a:cubicBezTo>
                    <a:cubicBezTo>
                      <a:pt x="60" y="28"/>
                      <a:pt x="49" y="28"/>
                      <a:pt x="39" y="28"/>
                    </a:cubicBezTo>
                    <a:cubicBezTo>
                      <a:pt x="26" y="19"/>
                      <a:pt x="13" y="9"/>
                      <a:pt x="0" y="1"/>
                    </a:cubicBezTo>
                    <a:cubicBezTo>
                      <a:pt x="9" y="1"/>
                      <a:pt x="17" y="1"/>
                      <a:pt x="26" y="1"/>
                    </a:cubicBezTo>
                    <a:cubicBezTo>
                      <a:pt x="36" y="5"/>
                      <a:pt x="36" y="5"/>
                      <a:pt x="36" y="5"/>
                    </a:cubicBezTo>
                    <a:cubicBezTo>
                      <a:pt x="38" y="5"/>
                      <a:pt x="38" y="5"/>
                      <a:pt x="38" y="5"/>
                    </a:cubicBezTo>
                    <a:cubicBezTo>
                      <a:pt x="38" y="5"/>
                      <a:pt x="45" y="3"/>
                      <a:pt x="52" y="2"/>
                    </a:cubicBezTo>
                    <a:cubicBezTo>
                      <a:pt x="59" y="1"/>
                      <a:pt x="67" y="0"/>
                      <a:pt x="7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6" name="Freeform 432"/>
              <p:cNvSpPr>
                <a:spLocks noEditPoints="1"/>
              </p:cNvSpPr>
              <p:nvPr/>
            </p:nvSpPr>
            <p:spPr bwMode="auto">
              <a:xfrm>
                <a:off x="42905363" y="3448051"/>
                <a:ext cx="558800" cy="104775"/>
              </a:xfrm>
              <a:custGeom>
                <a:avLst/>
                <a:gdLst>
                  <a:gd name="T0" fmla="*/ 101 w 149"/>
                  <a:gd name="T1" fmla="*/ 28 h 28"/>
                  <a:gd name="T2" fmla="*/ 40 w 149"/>
                  <a:gd name="T3" fmla="*/ 24 h 28"/>
                  <a:gd name="T4" fmla="*/ 6 w 149"/>
                  <a:gd name="T5" fmla="*/ 14 h 28"/>
                  <a:gd name="T6" fmla="*/ 10 w 149"/>
                  <a:gd name="T7" fmla="*/ 4 h 28"/>
                  <a:gd name="T8" fmla="*/ 55 w 149"/>
                  <a:gd name="T9" fmla="*/ 0 h 28"/>
                  <a:gd name="T10" fmla="*/ 107 w 149"/>
                  <a:gd name="T11" fmla="*/ 3 h 28"/>
                  <a:gd name="T12" fmla="*/ 137 w 149"/>
                  <a:gd name="T13" fmla="*/ 12 h 28"/>
                  <a:gd name="T14" fmla="*/ 141 w 149"/>
                  <a:gd name="T15" fmla="*/ 15 h 28"/>
                  <a:gd name="T16" fmla="*/ 41 w 149"/>
                  <a:gd name="T17" fmla="*/ 15 h 28"/>
                  <a:gd name="T18" fmla="*/ 61 w 149"/>
                  <a:gd name="T19" fmla="*/ 21 h 28"/>
                  <a:gd name="T20" fmla="*/ 96 w 149"/>
                  <a:gd name="T21" fmla="*/ 23 h 28"/>
                  <a:gd name="T22" fmla="*/ 120 w 149"/>
                  <a:gd name="T23" fmla="*/ 23 h 28"/>
                  <a:gd name="T24" fmla="*/ 143 w 149"/>
                  <a:gd name="T25" fmla="*/ 21 h 28"/>
                  <a:gd name="T26" fmla="*/ 149 w 149"/>
                  <a:gd name="T27" fmla="*/ 26 h 28"/>
                  <a:gd name="T28" fmla="*/ 128 w 149"/>
                  <a:gd name="T29" fmla="*/ 28 h 28"/>
                  <a:gd name="T30" fmla="*/ 101 w 149"/>
                  <a:gd name="T31" fmla="*/ 28 h 28"/>
                  <a:gd name="T32" fmla="*/ 61 w 149"/>
                  <a:gd name="T33" fmla="*/ 4 h 28"/>
                  <a:gd name="T34" fmla="*/ 39 w 149"/>
                  <a:gd name="T35" fmla="*/ 6 h 28"/>
                  <a:gd name="T36" fmla="*/ 35 w 149"/>
                  <a:gd name="T37" fmla="*/ 11 h 28"/>
                  <a:gd name="T38" fmla="*/ 103 w 149"/>
                  <a:gd name="T39" fmla="*/ 11 h 28"/>
                  <a:gd name="T40" fmla="*/ 87 w 149"/>
                  <a:gd name="T41" fmla="*/ 6 h 28"/>
                  <a:gd name="T42" fmla="*/ 61 w 149"/>
                  <a:gd name="T43" fmla="*/ 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49" h="28">
                    <a:moveTo>
                      <a:pt x="101" y="28"/>
                    </a:moveTo>
                    <a:cubicBezTo>
                      <a:pt x="77" y="28"/>
                      <a:pt x="57" y="27"/>
                      <a:pt x="40" y="24"/>
                    </a:cubicBezTo>
                    <a:cubicBezTo>
                      <a:pt x="24" y="22"/>
                      <a:pt x="12" y="19"/>
                      <a:pt x="6" y="14"/>
                    </a:cubicBezTo>
                    <a:cubicBezTo>
                      <a:pt x="0" y="10"/>
                      <a:pt x="1" y="7"/>
                      <a:pt x="10" y="4"/>
                    </a:cubicBezTo>
                    <a:cubicBezTo>
                      <a:pt x="18" y="2"/>
                      <a:pt x="33" y="0"/>
                      <a:pt x="55" y="0"/>
                    </a:cubicBezTo>
                    <a:cubicBezTo>
                      <a:pt x="75" y="0"/>
                      <a:pt x="92" y="1"/>
                      <a:pt x="107" y="3"/>
                    </a:cubicBezTo>
                    <a:cubicBezTo>
                      <a:pt x="121" y="6"/>
                      <a:pt x="137" y="12"/>
                      <a:pt x="137" y="12"/>
                    </a:cubicBezTo>
                    <a:cubicBezTo>
                      <a:pt x="141" y="15"/>
                      <a:pt x="141" y="15"/>
                      <a:pt x="141" y="15"/>
                    </a:cubicBezTo>
                    <a:cubicBezTo>
                      <a:pt x="108" y="15"/>
                      <a:pt x="74" y="15"/>
                      <a:pt x="41" y="15"/>
                    </a:cubicBezTo>
                    <a:cubicBezTo>
                      <a:pt x="41" y="15"/>
                      <a:pt x="52" y="20"/>
                      <a:pt x="61" y="21"/>
                    </a:cubicBezTo>
                    <a:cubicBezTo>
                      <a:pt x="71" y="23"/>
                      <a:pt x="82" y="23"/>
                      <a:pt x="96" y="23"/>
                    </a:cubicBezTo>
                    <a:cubicBezTo>
                      <a:pt x="105" y="23"/>
                      <a:pt x="113" y="23"/>
                      <a:pt x="120" y="23"/>
                    </a:cubicBezTo>
                    <a:cubicBezTo>
                      <a:pt x="127" y="23"/>
                      <a:pt x="135" y="22"/>
                      <a:pt x="143" y="21"/>
                    </a:cubicBezTo>
                    <a:cubicBezTo>
                      <a:pt x="149" y="26"/>
                      <a:pt x="149" y="26"/>
                      <a:pt x="149" y="26"/>
                    </a:cubicBezTo>
                    <a:cubicBezTo>
                      <a:pt x="143" y="27"/>
                      <a:pt x="135" y="27"/>
                      <a:pt x="128" y="28"/>
                    </a:cubicBezTo>
                    <a:cubicBezTo>
                      <a:pt x="120" y="28"/>
                      <a:pt x="111" y="28"/>
                      <a:pt x="101" y="28"/>
                    </a:cubicBezTo>
                    <a:close/>
                    <a:moveTo>
                      <a:pt x="61" y="4"/>
                    </a:moveTo>
                    <a:cubicBezTo>
                      <a:pt x="51" y="4"/>
                      <a:pt x="39" y="6"/>
                      <a:pt x="39" y="6"/>
                    </a:cubicBezTo>
                    <a:cubicBezTo>
                      <a:pt x="35" y="11"/>
                      <a:pt x="35" y="11"/>
                      <a:pt x="35" y="11"/>
                    </a:cubicBezTo>
                    <a:cubicBezTo>
                      <a:pt x="58" y="11"/>
                      <a:pt x="81" y="11"/>
                      <a:pt x="103" y="11"/>
                    </a:cubicBezTo>
                    <a:cubicBezTo>
                      <a:pt x="103" y="11"/>
                      <a:pt x="95" y="8"/>
                      <a:pt x="87" y="6"/>
                    </a:cubicBezTo>
                    <a:cubicBezTo>
                      <a:pt x="80" y="5"/>
                      <a:pt x="71" y="4"/>
                      <a:pt x="61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7" name="Freeform 433"/>
              <p:cNvSpPr>
                <a:spLocks/>
              </p:cNvSpPr>
              <p:nvPr/>
            </p:nvSpPr>
            <p:spPr bwMode="auto">
              <a:xfrm>
                <a:off x="43434000" y="3429001"/>
                <a:ext cx="498475" cy="123825"/>
              </a:xfrm>
              <a:custGeom>
                <a:avLst/>
                <a:gdLst>
                  <a:gd name="T0" fmla="*/ 104 w 133"/>
                  <a:gd name="T1" fmla="*/ 28 h 33"/>
                  <a:gd name="T2" fmla="*/ 127 w 133"/>
                  <a:gd name="T3" fmla="*/ 28 h 33"/>
                  <a:gd name="T4" fmla="*/ 133 w 133"/>
                  <a:gd name="T5" fmla="*/ 32 h 33"/>
                  <a:gd name="T6" fmla="*/ 121 w 133"/>
                  <a:gd name="T7" fmla="*/ 33 h 33"/>
                  <a:gd name="T8" fmla="*/ 103 w 133"/>
                  <a:gd name="T9" fmla="*/ 33 h 33"/>
                  <a:gd name="T10" fmla="*/ 45 w 133"/>
                  <a:gd name="T11" fmla="*/ 24 h 33"/>
                  <a:gd name="T12" fmla="*/ 24 w 133"/>
                  <a:gd name="T13" fmla="*/ 10 h 33"/>
                  <a:gd name="T14" fmla="*/ 4 w 133"/>
                  <a:gd name="T15" fmla="*/ 10 h 33"/>
                  <a:gd name="T16" fmla="*/ 0 w 133"/>
                  <a:gd name="T17" fmla="*/ 8 h 33"/>
                  <a:gd name="T18" fmla="*/ 19 w 133"/>
                  <a:gd name="T19" fmla="*/ 5 h 33"/>
                  <a:gd name="T20" fmla="*/ 22 w 133"/>
                  <a:gd name="T21" fmla="*/ 0 h 33"/>
                  <a:gd name="T22" fmla="*/ 41 w 133"/>
                  <a:gd name="T23" fmla="*/ 0 h 33"/>
                  <a:gd name="T24" fmla="*/ 50 w 133"/>
                  <a:gd name="T25" fmla="*/ 6 h 33"/>
                  <a:gd name="T26" fmla="*/ 93 w 133"/>
                  <a:gd name="T27" fmla="*/ 6 h 33"/>
                  <a:gd name="T28" fmla="*/ 99 w 133"/>
                  <a:gd name="T29" fmla="*/ 10 h 33"/>
                  <a:gd name="T30" fmla="*/ 56 w 133"/>
                  <a:gd name="T31" fmla="*/ 10 h 33"/>
                  <a:gd name="T32" fmla="*/ 77 w 133"/>
                  <a:gd name="T33" fmla="*/ 24 h 33"/>
                  <a:gd name="T34" fmla="*/ 88 w 133"/>
                  <a:gd name="T35" fmla="*/ 27 h 33"/>
                  <a:gd name="T36" fmla="*/ 104 w 133"/>
                  <a:gd name="T37" fmla="*/ 28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3" h="33">
                    <a:moveTo>
                      <a:pt x="104" y="28"/>
                    </a:moveTo>
                    <a:cubicBezTo>
                      <a:pt x="112" y="28"/>
                      <a:pt x="120" y="28"/>
                      <a:pt x="127" y="28"/>
                    </a:cubicBezTo>
                    <a:cubicBezTo>
                      <a:pt x="133" y="32"/>
                      <a:pt x="133" y="32"/>
                      <a:pt x="133" y="32"/>
                    </a:cubicBezTo>
                    <a:cubicBezTo>
                      <a:pt x="121" y="33"/>
                      <a:pt x="121" y="33"/>
                      <a:pt x="121" y="33"/>
                    </a:cubicBezTo>
                    <a:cubicBezTo>
                      <a:pt x="103" y="33"/>
                      <a:pt x="103" y="33"/>
                      <a:pt x="103" y="33"/>
                    </a:cubicBezTo>
                    <a:cubicBezTo>
                      <a:pt x="73" y="33"/>
                      <a:pt x="54" y="30"/>
                      <a:pt x="45" y="24"/>
                    </a:cubicBezTo>
                    <a:cubicBezTo>
                      <a:pt x="38" y="20"/>
                      <a:pt x="31" y="15"/>
                      <a:pt x="24" y="10"/>
                    </a:cubicBezTo>
                    <a:cubicBezTo>
                      <a:pt x="17" y="10"/>
                      <a:pt x="11" y="10"/>
                      <a:pt x="4" y="10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6" y="7"/>
                      <a:pt x="13" y="6"/>
                      <a:pt x="19" y="5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28" y="0"/>
                      <a:pt x="35" y="0"/>
                      <a:pt x="41" y="0"/>
                    </a:cubicBezTo>
                    <a:cubicBezTo>
                      <a:pt x="50" y="6"/>
                      <a:pt x="50" y="6"/>
                      <a:pt x="50" y="6"/>
                    </a:cubicBezTo>
                    <a:cubicBezTo>
                      <a:pt x="64" y="6"/>
                      <a:pt x="79" y="6"/>
                      <a:pt x="93" y="6"/>
                    </a:cubicBezTo>
                    <a:cubicBezTo>
                      <a:pt x="99" y="10"/>
                      <a:pt x="99" y="10"/>
                      <a:pt x="99" y="10"/>
                    </a:cubicBezTo>
                    <a:cubicBezTo>
                      <a:pt x="85" y="10"/>
                      <a:pt x="71" y="10"/>
                      <a:pt x="56" y="10"/>
                    </a:cubicBezTo>
                    <a:cubicBezTo>
                      <a:pt x="63" y="15"/>
                      <a:pt x="71" y="20"/>
                      <a:pt x="77" y="24"/>
                    </a:cubicBezTo>
                    <a:cubicBezTo>
                      <a:pt x="88" y="27"/>
                      <a:pt x="88" y="27"/>
                      <a:pt x="88" y="27"/>
                    </a:cubicBezTo>
                    <a:cubicBezTo>
                      <a:pt x="88" y="27"/>
                      <a:pt x="98" y="28"/>
                      <a:pt x="104" y="28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8" name="Freeform 434"/>
              <p:cNvSpPr>
                <a:spLocks/>
              </p:cNvSpPr>
              <p:nvPr/>
            </p:nvSpPr>
            <p:spPr bwMode="auto">
              <a:xfrm>
                <a:off x="43895963" y="3451226"/>
                <a:ext cx="649288" cy="101600"/>
              </a:xfrm>
              <a:custGeom>
                <a:avLst/>
                <a:gdLst>
                  <a:gd name="T0" fmla="*/ 148 w 173"/>
                  <a:gd name="T1" fmla="*/ 27 h 27"/>
                  <a:gd name="T2" fmla="*/ 138 w 173"/>
                  <a:gd name="T3" fmla="*/ 23 h 27"/>
                  <a:gd name="T4" fmla="*/ 136 w 173"/>
                  <a:gd name="T5" fmla="*/ 23 h 27"/>
                  <a:gd name="T6" fmla="*/ 121 w 173"/>
                  <a:gd name="T7" fmla="*/ 26 h 27"/>
                  <a:gd name="T8" fmla="*/ 95 w 173"/>
                  <a:gd name="T9" fmla="*/ 27 h 27"/>
                  <a:gd name="T10" fmla="*/ 50 w 173"/>
                  <a:gd name="T11" fmla="*/ 24 h 27"/>
                  <a:gd name="T12" fmla="*/ 26 w 173"/>
                  <a:gd name="T13" fmla="*/ 17 h 27"/>
                  <a:gd name="T14" fmla="*/ 0 w 173"/>
                  <a:gd name="T15" fmla="*/ 0 h 27"/>
                  <a:gd name="T16" fmla="*/ 32 w 173"/>
                  <a:gd name="T17" fmla="*/ 0 h 27"/>
                  <a:gd name="T18" fmla="*/ 57 w 173"/>
                  <a:gd name="T19" fmla="*/ 16 h 27"/>
                  <a:gd name="T20" fmla="*/ 71 w 173"/>
                  <a:gd name="T21" fmla="*/ 21 h 27"/>
                  <a:gd name="T22" fmla="*/ 95 w 173"/>
                  <a:gd name="T23" fmla="*/ 22 h 27"/>
                  <a:gd name="T24" fmla="*/ 122 w 173"/>
                  <a:gd name="T25" fmla="*/ 20 h 27"/>
                  <a:gd name="T26" fmla="*/ 120 w 173"/>
                  <a:gd name="T27" fmla="*/ 13 h 27"/>
                  <a:gd name="T28" fmla="*/ 101 w 173"/>
                  <a:gd name="T29" fmla="*/ 0 h 27"/>
                  <a:gd name="T30" fmla="*/ 133 w 173"/>
                  <a:gd name="T31" fmla="*/ 0 h 27"/>
                  <a:gd name="T32" fmla="*/ 173 w 173"/>
                  <a:gd name="T33" fmla="*/ 27 h 27"/>
                  <a:gd name="T34" fmla="*/ 148 w 173"/>
                  <a:gd name="T35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73" h="27">
                    <a:moveTo>
                      <a:pt x="148" y="27"/>
                    </a:moveTo>
                    <a:cubicBezTo>
                      <a:pt x="138" y="23"/>
                      <a:pt x="138" y="23"/>
                      <a:pt x="138" y="23"/>
                    </a:cubicBezTo>
                    <a:cubicBezTo>
                      <a:pt x="136" y="23"/>
                      <a:pt x="136" y="23"/>
                      <a:pt x="136" y="23"/>
                    </a:cubicBezTo>
                    <a:cubicBezTo>
                      <a:pt x="136" y="23"/>
                      <a:pt x="129" y="25"/>
                      <a:pt x="121" y="26"/>
                    </a:cubicBezTo>
                    <a:cubicBezTo>
                      <a:pt x="114" y="27"/>
                      <a:pt x="106" y="27"/>
                      <a:pt x="95" y="27"/>
                    </a:cubicBezTo>
                    <a:cubicBezTo>
                      <a:pt x="77" y="27"/>
                      <a:pt x="62" y="26"/>
                      <a:pt x="50" y="24"/>
                    </a:cubicBezTo>
                    <a:cubicBezTo>
                      <a:pt x="39" y="23"/>
                      <a:pt x="26" y="17"/>
                      <a:pt x="26" y="17"/>
                    </a:cubicBezTo>
                    <a:cubicBezTo>
                      <a:pt x="17" y="11"/>
                      <a:pt x="9" y="6"/>
                      <a:pt x="0" y="0"/>
                    </a:cubicBezTo>
                    <a:cubicBezTo>
                      <a:pt x="11" y="0"/>
                      <a:pt x="21" y="0"/>
                      <a:pt x="32" y="0"/>
                    </a:cubicBezTo>
                    <a:cubicBezTo>
                      <a:pt x="41" y="5"/>
                      <a:pt x="49" y="10"/>
                      <a:pt x="57" y="16"/>
                    </a:cubicBezTo>
                    <a:cubicBezTo>
                      <a:pt x="71" y="21"/>
                      <a:pt x="71" y="21"/>
                      <a:pt x="71" y="21"/>
                    </a:cubicBezTo>
                    <a:cubicBezTo>
                      <a:pt x="77" y="22"/>
                      <a:pt x="85" y="22"/>
                      <a:pt x="95" y="22"/>
                    </a:cubicBezTo>
                    <a:cubicBezTo>
                      <a:pt x="109" y="22"/>
                      <a:pt x="122" y="20"/>
                      <a:pt x="122" y="20"/>
                    </a:cubicBezTo>
                    <a:cubicBezTo>
                      <a:pt x="120" y="13"/>
                      <a:pt x="120" y="13"/>
                      <a:pt x="120" y="13"/>
                    </a:cubicBezTo>
                    <a:cubicBezTo>
                      <a:pt x="114" y="9"/>
                      <a:pt x="107" y="4"/>
                      <a:pt x="101" y="0"/>
                    </a:cubicBezTo>
                    <a:cubicBezTo>
                      <a:pt x="111" y="0"/>
                      <a:pt x="122" y="0"/>
                      <a:pt x="133" y="0"/>
                    </a:cubicBezTo>
                    <a:cubicBezTo>
                      <a:pt x="146" y="9"/>
                      <a:pt x="159" y="18"/>
                      <a:pt x="173" y="27"/>
                    </a:cubicBezTo>
                    <a:cubicBezTo>
                      <a:pt x="164" y="27"/>
                      <a:pt x="156" y="27"/>
                      <a:pt x="148" y="27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9" name="Freeform 435"/>
              <p:cNvSpPr>
                <a:spLocks/>
              </p:cNvSpPr>
              <p:nvPr/>
            </p:nvSpPr>
            <p:spPr bwMode="auto">
              <a:xfrm>
                <a:off x="44562713" y="3448051"/>
                <a:ext cx="365125" cy="104775"/>
              </a:xfrm>
              <a:custGeom>
                <a:avLst/>
                <a:gdLst>
                  <a:gd name="T0" fmla="*/ 76 w 97"/>
                  <a:gd name="T1" fmla="*/ 0 h 28"/>
                  <a:gd name="T2" fmla="*/ 92 w 97"/>
                  <a:gd name="T3" fmla="*/ 0 h 28"/>
                  <a:gd name="T4" fmla="*/ 97 w 97"/>
                  <a:gd name="T5" fmla="*/ 6 h 28"/>
                  <a:gd name="T6" fmla="*/ 82 w 97"/>
                  <a:gd name="T7" fmla="*/ 5 h 28"/>
                  <a:gd name="T8" fmla="*/ 55 w 97"/>
                  <a:gd name="T9" fmla="*/ 8 h 28"/>
                  <a:gd name="T10" fmla="*/ 51 w 97"/>
                  <a:gd name="T11" fmla="*/ 14 h 28"/>
                  <a:gd name="T12" fmla="*/ 73 w 97"/>
                  <a:gd name="T13" fmla="*/ 28 h 28"/>
                  <a:gd name="T14" fmla="*/ 41 w 97"/>
                  <a:gd name="T15" fmla="*/ 28 h 28"/>
                  <a:gd name="T16" fmla="*/ 0 w 97"/>
                  <a:gd name="T17" fmla="*/ 1 h 28"/>
                  <a:gd name="T18" fmla="*/ 25 w 97"/>
                  <a:gd name="T19" fmla="*/ 1 h 28"/>
                  <a:gd name="T20" fmla="*/ 37 w 97"/>
                  <a:gd name="T21" fmla="*/ 5 h 28"/>
                  <a:gd name="T22" fmla="*/ 38 w 97"/>
                  <a:gd name="T23" fmla="*/ 5 h 28"/>
                  <a:gd name="T24" fmla="*/ 52 w 97"/>
                  <a:gd name="T25" fmla="*/ 2 h 28"/>
                  <a:gd name="T26" fmla="*/ 76 w 97"/>
                  <a:gd name="T27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7" h="28">
                    <a:moveTo>
                      <a:pt x="76" y="0"/>
                    </a:moveTo>
                    <a:cubicBezTo>
                      <a:pt x="82" y="0"/>
                      <a:pt x="92" y="0"/>
                      <a:pt x="92" y="0"/>
                    </a:cubicBezTo>
                    <a:cubicBezTo>
                      <a:pt x="97" y="6"/>
                      <a:pt x="97" y="6"/>
                      <a:pt x="97" y="6"/>
                    </a:cubicBezTo>
                    <a:cubicBezTo>
                      <a:pt x="82" y="5"/>
                      <a:pt x="82" y="5"/>
                      <a:pt x="82" y="5"/>
                    </a:cubicBezTo>
                    <a:cubicBezTo>
                      <a:pt x="70" y="5"/>
                      <a:pt x="55" y="8"/>
                      <a:pt x="55" y="8"/>
                    </a:cubicBezTo>
                    <a:cubicBezTo>
                      <a:pt x="51" y="14"/>
                      <a:pt x="51" y="14"/>
                      <a:pt x="51" y="14"/>
                    </a:cubicBezTo>
                    <a:cubicBezTo>
                      <a:pt x="58" y="18"/>
                      <a:pt x="66" y="23"/>
                      <a:pt x="73" y="28"/>
                    </a:cubicBezTo>
                    <a:cubicBezTo>
                      <a:pt x="62" y="28"/>
                      <a:pt x="51" y="28"/>
                      <a:pt x="41" y="28"/>
                    </a:cubicBezTo>
                    <a:cubicBezTo>
                      <a:pt x="27" y="19"/>
                      <a:pt x="14" y="9"/>
                      <a:pt x="0" y="1"/>
                    </a:cubicBezTo>
                    <a:cubicBezTo>
                      <a:pt x="9" y="1"/>
                      <a:pt x="17" y="1"/>
                      <a:pt x="25" y="1"/>
                    </a:cubicBezTo>
                    <a:cubicBezTo>
                      <a:pt x="37" y="5"/>
                      <a:pt x="37" y="5"/>
                      <a:pt x="37" y="5"/>
                    </a:cubicBezTo>
                    <a:cubicBezTo>
                      <a:pt x="38" y="5"/>
                      <a:pt x="38" y="5"/>
                      <a:pt x="38" y="5"/>
                    </a:cubicBezTo>
                    <a:cubicBezTo>
                      <a:pt x="38" y="5"/>
                      <a:pt x="45" y="3"/>
                      <a:pt x="52" y="2"/>
                    </a:cubicBezTo>
                    <a:cubicBezTo>
                      <a:pt x="59" y="1"/>
                      <a:pt x="67" y="0"/>
                      <a:pt x="7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0" name="Freeform 436"/>
              <p:cNvSpPr>
                <a:spLocks/>
              </p:cNvSpPr>
              <p:nvPr/>
            </p:nvSpPr>
            <p:spPr bwMode="auto">
              <a:xfrm>
                <a:off x="45013563" y="3448051"/>
                <a:ext cx="652463" cy="104775"/>
              </a:xfrm>
              <a:custGeom>
                <a:avLst/>
                <a:gdLst>
                  <a:gd name="T0" fmla="*/ 174 w 174"/>
                  <a:gd name="T1" fmla="*/ 28 h 28"/>
                  <a:gd name="T2" fmla="*/ 142 w 174"/>
                  <a:gd name="T3" fmla="*/ 28 h 28"/>
                  <a:gd name="T4" fmla="*/ 116 w 174"/>
                  <a:gd name="T5" fmla="*/ 11 h 28"/>
                  <a:gd name="T6" fmla="*/ 102 w 174"/>
                  <a:gd name="T7" fmla="*/ 6 h 28"/>
                  <a:gd name="T8" fmla="*/ 78 w 174"/>
                  <a:gd name="T9" fmla="*/ 5 h 28"/>
                  <a:gd name="T10" fmla="*/ 51 w 174"/>
                  <a:gd name="T11" fmla="*/ 7 h 28"/>
                  <a:gd name="T12" fmla="*/ 53 w 174"/>
                  <a:gd name="T13" fmla="*/ 14 h 28"/>
                  <a:gd name="T14" fmla="*/ 73 w 174"/>
                  <a:gd name="T15" fmla="*/ 28 h 28"/>
                  <a:gd name="T16" fmla="*/ 41 w 174"/>
                  <a:gd name="T17" fmla="*/ 28 h 28"/>
                  <a:gd name="T18" fmla="*/ 0 w 174"/>
                  <a:gd name="T19" fmla="*/ 1 h 28"/>
                  <a:gd name="T20" fmla="*/ 25 w 174"/>
                  <a:gd name="T21" fmla="*/ 1 h 28"/>
                  <a:gd name="T22" fmla="*/ 35 w 174"/>
                  <a:gd name="T23" fmla="*/ 4 h 28"/>
                  <a:gd name="T24" fmla="*/ 37 w 174"/>
                  <a:gd name="T25" fmla="*/ 4 h 28"/>
                  <a:gd name="T26" fmla="*/ 52 w 174"/>
                  <a:gd name="T27" fmla="*/ 1 h 28"/>
                  <a:gd name="T28" fmla="*/ 78 w 174"/>
                  <a:gd name="T29" fmla="*/ 0 h 28"/>
                  <a:gd name="T30" fmla="*/ 147 w 174"/>
                  <a:gd name="T31" fmla="*/ 10 h 28"/>
                  <a:gd name="T32" fmla="*/ 174 w 174"/>
                  <a:gd name="T33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74" h="28">
                    <a:moveTo>
                      <a:pt x="174" y="28"/>
                    </a:moveTo>
                    <a:cubicBezTo>
                      <a:pt x="163" y="28"/>
                      <a:pt x="153" y="28"/>
                      <a:pt x="142" y="28"/>
                    </a:cubicBezTo>
                    <a:cubicBezTo>
                      <a:pt x="133" y="22"/>
                      <a:pt x="125" y="16"/>
                      <a:pt x="116" y="11"/>
                    </a:cubicBezTo>
                    <a:cubicBezTo>
                      <a:pt x="116" y="11"/>
                      <a:pt x="108" y="8"/>
                      <a:pt x="102" y="6"/>
                    </a:cubicBezTo>
                    <a:cubicBezTo>
                      <a:pt x="96" y="5"/>
                      <a:pt x="88" y="5"/>
                      <a:pt x="78" y="5"/>
                    </a:cubicBezTo>
                    <a:cubicBezTo>
                      <a:pt x="64" y="5"/>
                      <a:pt x="51" y="7"/>
                      <a:pt x="51" y="7"/>
                    </a:cubicBezTo>
                    <a:cubicBezTo>
                      <a:pt x="53" y="14"/>
                      <a:pt x="53" y="14"/>
                      <a:pt x="53" y="14"/>
                    </a:cubicBezTo>
                    <a:cubicBezTo>
                      <a:pt x="60" y="19"/>
                      <a:pt x="66" y="23"/>
                      <a:pt x="73" y="28"/>
                    </a:cubicBezTo>
                    <a:cubicBezTo>
                      <a:pt x="62" y="28"/>
                      <a:pt x="52" y="28"/>
                      <a:pt x="41" y="28"/>
                    </a:cubicBezTo>
                    <a:cubicBezTo>
                      <a:pt x="27" y="19"/>
                      <a:pt x="14" y="9"/>
                      <a:pt x="0" y="1"/>
                    </a:cubicBezTo>
                    <a:cubicBezTo>
                      <a:pt x="9" y="1"/>
                      <a:pt x="17" y="1"/>
                      <a:pt x="25" y="1"/>
                    </a:cubicBezTo>
                    <a:cubicBezTo>
                      <a:pt x="35" y="4"/>
                      <a:pt x="35" y="4"/>
                      <a:pt x="35" y="4"/>
                    </a:cubicBezTo>
                    <a:cubicBezTo>
                      <a:pt x="37" y="4"/>
                      <a:pt x="37" y="4"/>
                      <a:pt x="37" y="4"/>
                    </a:cubicBezTo>
                    <a:cubicBezTo>
                      <a:pt x="37" y="4"/>
                      <a:pt x="44" y="2"/>
                      <a:pt x="52" y="1"/>
                    </a:cubicBezTo>
                    <a:cubicBezTo>
                      <a:pt x="59" y="1"/>
                      <a:pt x="68" y="0"/>
                      <a:pt x="78" y="0"/>
                    </a:cubicBezTo>
                    <a:cubicBezTo>
                      <a:pt x="114" y="0"/>
                      <a:pt x="137" y="4"/>
                      <a:pt x="147" y="10"/>
                    </a:cubicBezTo>
                    <a:cubicBezTo>
                      <a:pt x="156" y="16"/>
                      <a:pt x="165" y="22"/>
                      <a:pt x="174" y="28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1" name="Freeform 437"/>
              <p:cNvSpPr>
                <a:spLocks noEditPoints="1"/>
              </p:cNvSpPr>
              <p:nvPr/>
            </p:nvSpPr>
            <p:spPr bwMode="auto">
              <a:xfrm>
                <a:off x="42883138" y="2986088"/>
                <a:ext cx="423863" cy="77788"/>
              </a:xfrm>
              <a:custGeom>
                <a:avLst/>
                <a:gdLst>
                  <a:gd name="T0" fmla="*/ 76 w 113"/>
                  <a:gd name="T1" fmla="*/ 21 h 21"/>
                  <a:gd name="T2" fmla="*/ 30 w 113"/>
                  <a:gd name="T3" fmla="*/ 18 h 21"/>
                  <a:gd name="T4" fmla="*/ 4 w 113"/>
                  <a:gd name="T5" fmla="*/ 11 h 21"/>
                  <a:gd name="T6" fmla="*/ 7 w 113"/>
                  <a:gd name="T7" fmla="*/ 3 h 21"/>
                  <a:gd name="T8" fmla="*/ 41 w 113"/>
                  <a:gd name="T9" fmla="*/ 0 h 21"/>
                  <a:gd name="T10" fmla="*/ 80 w 113"/>
                  <a:gd name="T11" fmla="*/ 3 h 21"/>
                  <a:gd name="T12" fmla="*/ 103 w 113"/>
                  <a:gd name="T13" fmla="*/ 9 h 21"/>
                  <a:gd name="T14" fmla="*/ 107 w 113"/>
                  <a:gd name="T15" fmla="*/ 12 h 21"/>
                  <a:gd name="T16" fmla="*/ 30 w 113"/>
                  <a:gd name="T17" fmla="*/ 12 h 21"/>
                  <a:gd name="T18" fmla="*/ 46 w 113"/>
                  <a:gd name="T19" fmla="*/ 16 h 21"/>
                  <a:gd name="T20" fmla="*/ 72 w 113"/>
                  <a:gd name="T21" fmla="*/ 18 h 21"/>
                  <a:gd name="T22" fmla="*/ 90 w 113"/>
                  <a:gd name="T23" fmla="*/ 17 h 21"/>
                  <a:gd name="T24" fmla="*/ 107 w 113"/>
                  <a:gd name="T25" fmla="*/ 16 h 21"/>
                  <a:gd name="T26" fmla="*/ 113 w 113"/>
                  <a:gd name="T27" fmla="*/ 20 h 21"/>
                  <a:gd name="T28" fmla="*/ 96 w 113"/>
                  <a:gd name="T29" fmla="*/ 21 h 21"/>
                  <a:gd name="T30" fmla="*/ 76 w 113"/>
                  <a:gd name="T31" fmla="*/ 21 h 21"/>
                  <a:gd name="T32" fmla="*/ 45 w 113"/>
                  <a:gd name="T33" fmla="*/ 4 h 21"/>
                  <a:gd name="T34" fmla="*/ 29 w 113"/>
                  <a:gd name="T35" fmla="*/ 5 h 21"/>
                  <a:gd name="T36" fmla="*/ 26 w 113"/>
                  <a:gd name="T37" fmla="*/ 9 h 21"/>
                  <a:gd name="T38" fmla="*/ 78 w 113"/>
                  <a:gd name="T39" fmla="*/ 9 h 21"/>
                  <a:gd name="T40" fmla="*/ 66 w 113"/>
                  <a:gd name="T41" fmla="*/ 5 h 21"/>
                  <a:gd name="T42" fmla="*/ 45 w 113"/>
                  <a:gd name="T43" fmla="*/ 4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13" h="21">
                    <a:moveTo>
                      <a:pt x="76" y="21"/>
                    </a:moveTo>
                    <a:cubicBezTo>
                      <a:pt x="58" y="21"/>
                      <a:pt x="43" y="20"/>
                      <a:pt x="30" y="18"/>
                    </a:cubicBezTo>
                    <a:cubicBezTo>
                      <a:pt x="17" y="17"/>
                      <a:pt x="4" y="11"/>
                      <a:pt x="4" y="11"/>
                    </a:cubicBezTo>
                    <a:cubicBezTo>
                      <a:pt x="4" y="11"/>
                      <a:pt x="0" y="5"/>
                      <a:pt x="7" y="3"/>
                    </a:cubicBezTo>
                    <a:cubicBezTo>
                      <a:pt x="13" y="1"/>
                      <a:pt x="24" y="0"/>
                      <a:pt x="41" y="0"/>
                    </a:cubicBezTo>
                    <a:cubicBezTo>
                      <a:pt x="56" y="0"/>
                      <a:pt x="69" y="1"/>
                      <a:pt x="80" y="3"/>
                    </a:cubicBezTo>
                    <a:cubicBezTo>
                      <a:pt x="91" y="4"/>
                      <a:pt x="103" y="9"/>
                      <a:pt x="103" y="9"/>
                    </a:cubicBezTo>
                    <a:cubicBezTo>
                      <a:pt x="107" y="12"/>
                      <a:pt x="107" y="12"/>
                      <a:pt x="107" y="12"/>
                    </a:cubicBezTo>
                    <a:cubicBezTo>
                      <a:pt x="81" y="12"/>
                      <a:pt x="56" y="12"/>
                      <a:pt x="30" y="12"/>
                    </a:cubicBezTo>
                    <a:cubicBezTo>
                      <a:pt x="30" y="12"/>
                      <a:pt x="39" y="15"/>
                      <a:pt x="46" y="16"/>
                    </a:cubicBezTo>
                    <a:cubicBezTo>
                      <a:pt x="53" y="17"/>
                      <a:pt x="62" y="18"/>
                      <a:pt x="72" y="18"/>
                    </a:cubicBezTo>
                    <a:cubicBezTo>
                      <a:pt x="79" y="18"/>
                      <a:pt x="90" y="17"/>
                      <a:pt x="90" y="17"/>
                    </a:cubicBezTo>
                    <a:cubicBezTo>
                      <a:pt x="90" y="17"/>
                      <a:pt x="102" y="17"/>
                      <a:pt x="107" y="16"/>
                    </a:cubicBezTo>
                    <a:cubicBezTo>
                      <a:pt x="113" y="20"/>
                      <a:pt x="113" y="20"/>
                      <a:pt x="113" y="20"/>
                    </a:cubicBezTo>
                    <a:cubicBezTo>
                      <a:pt x="96" y="21"/>
                      <a:pt x="96" y="21"/>
                      <a:pt x="96" y="21"/>
                    </a:cubicBezTo>
                    <a:cubicBezTo>
                      <a:pt x="96" y="21"/>
                      <a:pt x="84" y="21"/>
                      <a:pt x="76" y="21"/>
                    </a:cubicBezTo>
                    <a:close/>
                    <a:moveTo>
                      <a:pt x="45" y="4"/>
                    </a:moveTo>
                    <a:cubicBezTo>
                      <a:pt x="38" y="4"/>
                      <a:pt x="29" y="5"/>
                      <a:pt x="29" y="5"/>
                    </a:cubicBezTo>
                    <a:cubicBezTo>
                      <a:pt x="26" y="9"/>
                      <a:pt x="26" y="9"/>
                      <a:pt x="26" y="9"/>
                    </a:cubicBezTo>
                    <a:cubicBezTo>
                      <a:pt x="43" y="9"/>
                      <a:pt x="61" y="9"/>
                      <a:pt x="78" y="9"/>
                    </a:cubicBezTo>
                    <a:cubicBezTo>
                      <a:pt x="66" y="5"/>
                      <a:pt x="66" y="5"/>
                      <a:pt x="66" y="5"/>
                    </a:cubicBezTo>
                    <a:cubicBezTo>
                      <a:pt x="66" y="5"/>
                      <a:pt x="53" y="4"/>
                      <a:pt x="45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2" name="Freeform 438"/>
              <p:cNvSpPr>
                <a:spLocks/>
              </p:cNvSpPr>
              <p:nvPr/>
            </p:nvSpPr>
            <p:spPr bwMode="auto">
              <a:xfrm>
                <a:off x="43326050" y="2986088"/>
                <a:ext cx="487363" cy="77788"/>
              </a:xfrm>
              <a:custGeom>
                <a:avLst/>
                <a:gdLst>
                  <a:gd name="T0" fmla="*/ 130 w 130"/>
                  <a:gd name="T1" fmla="*/ 21 h 21"/>
                  <a:gd name="T2" fmla="*/ 106 w 130"/>
                  <a:gd name="T3" fmla="*/ 21 h 21"/>
                  <a:gd name="T4" fmla="*/ 88 w 130"/>
                  <a:gd name="T5" fmla="*/ 8 h 21"/>
                  <a:gd name="T6" fmla="*/ 77 w 130"/>
                  <a:gd name="T7" fmla="*/ 5 h 21"/>
                  <a:gd name="T8" fmla="*/ 58 w 130"/>
                  <a:gd name="T9" fmla="*/ 4 h 21"/>
                  <a:gd name="T10" fmla="*/ 38 w 130"/>
                  <a:gd name="T11" fmla="*/ 5 h 21"/>
                  <a:gd name="T12" fmla="*/ 39 w 130"/>
                  <a:gd name="T13" fmla="*/ 11 h 21"/>
                  <a:gd name="T14" fmla="*/ 54 w 130"/>
                  <a:gd name="T15" fmla="*/ 21 h 21"/>
                  <a:gd name="T16" fmla="*/ 30 w 130"/>
                  <a:gd name="T17" fmla="*/ 21 h 21"/>
                  <a:gd name="T18" fmla="*/ 0 w 130"/>
                  <a:gd name="T19" fmla="*/ 1 h 21"/>
                  <a:gd name="T20" fmla="*/ 19 w 130"/>
                  <a:gd name="T21" fmla="*/ 1 h 21"/>
                  <a:gd name="T22" fmla="*/ 26 w 130"/>
                  <a:gd name="T23" fmla="*/ 4 h 21"/>
                  <a:gd name="T24" fmla="*/ 27 w 130"/>
                  <a:gd name="T25" fmla="*/ 4 h 21"/>
                  <a:gd name="T26" fmla="*/ 39 w 130"/>
                  <a:gd name="T27" fmla="*/ 1 h 21"/>
                  <a:gd name="T28" fmla="*/ 59 w 130"/>
                  <a:gd name="T29" fmla="*/ 0 h 21"/>
                  <a:gd name="T30" fmla="*/ 111 w 130"/>
                  <a:gd name="T31" fmla="*/ 8 h 21"/>
                  <a:gd name="T32" fmla="*/ 130 w 130"/>
                  <a:gd name="T33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0" h="21">
                    <a:moveTo>
                      <a:pt x="130" y="21"/>
                    </a:moveTo>
                    <a:cubicBezTo>
                      <a:pt x="122" y="21"/>
                      <a:pt x="114" y="21"/>
                      <a:pt x="106" y="21"/>
                    </a:cubicBezTo>
                    <a:cubicBezTo>
                      <a:pt x="100" y="17"/>
                      <a:pt x="94" y="13"/>
                      <a:pt x="88" y="8"/>
                    </a:cubicBezTo>
                    <a:cubicBezTo>
                      <a:pt x="77" y="5"/>
                      <a:pt x="77" y="5"/>
                      <a:pt x="77" y="5"/>
                    </a:cubicBezTo>
                    <a:cubicBezTo>
                      <a:pt x="77" y="5"/>
                      <a:pt x="66" y="4"/>
                      <a:pt x="58" y="4"/>
                    </a:cubicBezTo>
                    <a:cubicBezTo>
                      <a:pt x="48" y="4"/>
                      <a:pt x="38" y="5"/>
                      <a:pt x="38" y="5"/>
                    </a:cubicBezTo>
                    <a:cubicBezTo>
                      <a:pt x="39" y="11"/>
                      <a:pt x="39" y="11"/>
                      <a:pt x="39" y="11"/>
                    </a:cubicBezTo>
                    <a:cubicBezTo>
                      <a:pt x="54" y="21"/>
                      <a:pt x="54" y="21"/>
                      <a:pt x="54" y="21"/>
                    </a:cubicBezTo>
                    <a:cubicBezTo>
                      <a:pt x="46" y="21"/>
                      <a:pt x="38" y="21"/>
                      <a:pt x="30" y="21"/>
                    </a:cubicBezTo>
                    <a:cubicBezTo>
                      <a:pt x="20" y="14"/>
                      <a:pt x="10" y="7"/>
                      <a:pt x="0" y="1"/>
                    </a:cubicBezTo>
                    <a:cubicBezTo>
                      <a:pt x="6" y="1"/>
                      <a:pt x="13" y="1"/>
                      <a:pt x="19" y="1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27" y="4"/>
                      <a:pt x="27" y="4"/>
                      <a:pt x="27" y="4"/>
                    </a:cubicBezTo>
                    <a:cubicBezTo>
                      <a:pt x="39" y="1"/>
                      <a:pt x="39" y="1"/>
                      <a:pt x="39" y="1"/>
                    </a:cubicBezTo>
                    <a:cubicBezTo>
                      <a:pt x="39" y="1"/>
                      <a:pt x="51" y="0"/>
                      <a:pt x="59" y="0"/>
                    </a:cubicBezTo>
                    <a:cubicBezTo>
                      <a:pt x="86" y="0"/>
                      <a:pt x="104" y="3"/>
                      <a:pt x="111" y="8"/>
                    </a:cubicBezTo>
                    <a:cubicBezTo>
                      <a:pt x="117" y="12"/>
                      <a:pt x="124" y="16"/>
                      <a:pt x="130" y="2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3" name="Freeform 439"/>
              <p:cNvSpPr>
                <a:spLocks/>
              </p:cNvSpPr>
              <p:nvPr/>
            </p:nvSpPr>
            <p:spPr bwMode="auto">
              <a:xfrm>
                <a:off x="43786425" y="2973388"/>
                <a:ext cx="379413" cy="90488"/>
              </a:xfrm>
              <a:custGeom>
                <a:avLst/>
                <a:gdLst>
                  <a:gd name="T0" fmla="*/ 79 w 101"/>
                  <a:gd name="T1" fmla="*/ 21 h 24"/>
                  <a:gd name="T2" fmla="*/ 96 w 101"/>
                  <a:gd name="T3" fmla="*/ 20 h 24"/>
                  <a:gd name="T4" fmla="*/ 101 w 101"/>
                  <a:gd name="T5" fmla="*/ 23 h 24"/>
                  <a:gd name="T6" fmla="*/ 92 w 101"/>
                  <a:gd name="T7" fmla="*/ 24 h 24"/>
                  <a:gd name="T8" fmla="*/ 79 w 101"/>
                  <a:gd name="T9" fmla="*/ 24 h 24"/>
                  <a:gd name="T10" fmla="*/ 34 w 101"/>
                  <a:gd name="T11" fmla="*/ 18 h 24"/>
                  <a:gd name="T12" fmla="*/ 18 w 101"/>
                  <a:gd name="T13" fmla="*/ 7 h 24"/>
                  <a:gd name="T14" fmla="*/ 3 w 101"/>
                  <a:gd name="T15" fmla="*/ 7 h 24"/>
                  <a:gd name="T16" fmla="*/ 0 w 101"/>
                  <a:gd name="T17" fmla="*/ 5 h 24"/>
                  <a:gd name="T18" fmla="*/ 14 w 101"/>
                  <a:gd name="T19" fmla="*/ 4 h 24"/>
                  <a:gd name="T20" fmla="*/ 16 w 101"/>
                  <a:gd name="T21" fmla="*/ 0 h 24"/>
                  <a:gd name="T22" fmla="*/ 31 w 101"/>
                  <a:gd name="T23" fmla="*/ 0 h 24"/>
                  <a:gd name="T24" fmla="*/ 38 w 101"/>
                  <a:gd name="T25" fmla="*/ 4 h 24"/>
                  <a:gd name="T26" fmla="*/ 70 w 101"/>
                  <a:gd name="T27" fmla="*/ 4 h 24"/>
                  <a:gd name="T28" fmla="*/ 75 w 101"/>
                  <a:gd name="T29" fmla="*/ 7 h 24"/>
                  <a:gd name="T30" fmla="*/ 43 w 101"/>
                  <a:gd name="T31" fmla="*/ 7 h 24"/>
                  <a:gd name="T32" fmla="*/ 59 w 101"/>
                  <a:gd name="T33" fmla="*/ 18 h 24"/>
                  <a:gd name="T34" fmla="*/ 67 w 101"/>
                  <a:gd name="T35" fmla="*/ 20 h 24"/>
                  <a:gd name="T36" fmla="*/ 79 w 101"/>
                  <a:gd name="T37" fmla="*/ 2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01" h="24">
                    <a:moveTo>
                      <a:pt x="79" y="21"/>
                    </a:moveTo>
                    <a:cubicBezTo>
                      <a:pt x="96" y="20"/>
                      <a:pt x="96" y="20"/>
                      <a:pt x="96" y="20"/>
                    </a:cubicBezTo>
                    <a:cubicBezTo>
                      <a:pt x="101" y="23"/>
                      <a:pt x="101" y="23"/>
                      <a:pt x="101" y="23"/>
                    </a:cubicBezTo>
                    <a:cubicBezTo>
                      <a:pt x="92" y="24"/>
                      <a:pt x="92" y="24"/>
                      <a:pt x="92" y="24"/>
                    </a:cubicBezTo>
                    <a:cubicBezTo>
                      <a:pt x="79" y="24"/>
                      <a:pt x="79" y="24"/>
                      <a:pt x="79" y="24"/>
                    </a:cubicBezTo>
                    <a:cubicBezTo>
                      <a:pt x="55" y="24"/>
                      <a:pt x="41" y="22"/>
                      <a:pt x="34" y="18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31" y="0"/>
                      <a:pt x="31" y="0"/>
                      <a:pt x="31" y="0"/>
                    </a:cubicBezTo>
                    <a:cubicBezTo>
                      <a:pt x="38" y="4"/>
                      <a:pt x="38" y="4"/>
                      <a:pt x="38" y="4"/>
                    </a:cubicBezTo>
                    <a:cubicBezTo>
                      <a:pt x="49" y="4"/>
                      <a:pt x="59" y="4"/>
                      <a:pt x="70" y="4"/>
                    </a:cubicBezTo>
                    <a:cubicBezTo>
                      <a:pt x="75" y="7"/>
                      <a:pt x="75" y="7"/>
                      <a:pt x="75" y="7"/>
                    </a:cubicBezTo>
                    <a:cubicBezTo>
                      <a:pt x="65" y="7"/>
                      <a:pt x="53" y="7"/>
                      <a:pt x="43" y="7"/>
                    </a:cubicBezTo>
                    <a:cubicBezTo>
                      <a:pt x="59" y="18"/>
                      <a:pt x="59" y="18"/>
                      <a:pt x="59" y="18"/>
                    </a:cubicBezTo>
                    <a:cubicBezTo>
                      <a:pt x="67" y="20"/>
                      <a:pt x="67" y="20"/>
                      <a:pt x="67" y="20"/>
                    </a:cubicBezTo>
                    <a:lnTo>
                      <a:pt x="79" y="21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4" name="Freeform 440"/>
              <p:cNvSpPr>
                <a:spLocks noEditPoints="1"/>
              </p:cNvSpPr>
              <p:nvPr/>
            </p:nvSpPr>
            <p:spPr bwMode="auto">
              <a:xfrm>
                <a:off x="44157900" y="2986088"/>
                <a:ext cx="423863" cy="77788"/>
              </a:xfrm>
              <a:custGeom>
                <a:avLst/>
                <a:gdLst>
                  <a:gd name="T0" fmla="*/ 76 w 113"/>
                  <a:gd name="T1" fmla="*/ 21 h 21"/>
                  <a:gd name="T2" fmla="*/ 30 w 113"/>
                  <a:gd name="T3" fmla="*/ 18 h 21"/>
                  <a:gd name="T4" fmla="*/ 4 w 113"/>
                  <a:gd name="T5" fmla="*/ 11 h 21"/>
                  <a:gd name="T6" fmla="*/ 6 w 113"/>
                  <a:gd name="T7" fmla="*/ 3 h 21"/>
                  <a:gd name="T8" fmla="*/ 40 w 113"/>
                  <a:gd name="T9" fmla="*/ 0 h 21"/>
                  <a:gd name="T10" fmla="*/ 80 w 113"/>
                  <a:gd name="T11" fmla="*/ 3 h 21"/>
                  <a:gd name="T12" fmla="*/ 103 w 113"/>
                  <a:gd name="T13" fmla="*/ 9 h 21"/>
                  <a:gd name="T14" fmla="*/ 107 w 113"/>
                  <a:gd name="T15" fmla="*/ 12 h 21"/>
                  <a:gd name="T16" fmla="*/ 30 w 113"/>
                  <a:gd name="T17" fmla="*/ 12 h 21"/>
                  <a:gd name="T18" fmla="*/ 46 w 113"/>
                  <a:gd name="T19" fmla="*/ 16 h 21"/>
                  <a:gd name="T20" fmla="*/ 72 w 113"/>
                  <a:gd name="T21" fmla="*/ 18 h 21"/>
                  <a:gd name="T22" fmla="*/ 91 w 113"/>
                  <a:gd name="T23" fmla="*/ 17 h 21"/>
                  <a:gd name="T24" fmla="*/ 108 w 113"/>
                  <a:gd name="T25" fmla="*/ 16 h 21"/>
                  <a:gd name="T26" fmla="*/ 113 w 113"/>
                  <a:gd name="T27" fmla="*/ 20 h 21"/>
                  <a:gd name="T28" fmla="*/ 97 w 113"/>
                  <a:gd name="T29" fmla="*/ 21 h 21"/>
                  <a:gd name="T30" fmla="*/ 76 w 113"/>
                  <a:gd name="T31" fmla="*/ 21 h 21"/>
                  <a:gd name="T32" fmla="*/ 45 w 113"/>
                  <a:gd name="T33" fmla="*/ 4 h 21"/>
                  <a:gd name="T34" fmla="*/ 29 w 113"/>
                  <a:gd name="T35" fmla="*/ 5 h 21"/>
                  <a:gd name="T36" fmla="*/ 26 w 113"/>
                  <a:gd name="T37" fmla="*/ 9 h 21"/>
                  <a:gd name="T38" fmla="*/ 78 w 113"/>
                  <a:gd name="T39" fmla="*/ 9 h 21"/>
                  <a:gd name="T40" fmla="*/ 65 w 113"/>
                  <a:gd name="T41" fmla="*/ 5 h 21"/>
                  <a:gd name="T42" fmla="*/ 45 w 113"/>
                  <a:gd name="T43" fmla="*/ 4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13" h="21">
                    <a:moveTo>
                      <a:pt x="76" y="21"/>
                    </a:moveTo>
                    <a:cubicBezTo>
                      <a:pt x="59" y="21"/>
                      <a:pt x="43" y="20"/>
                      <a:pt x="30" y="18"/>
                    </a:cubicBezTo>
                    <a:cubicBezTo>
                      <a:pt x="18" y="17"/>
                      <a:pt x="4" y="11"/>
                      <a:pt x="4" y="11"/>
                    </a:cubicBezTo>
                    <a:cubicBezTo>
                      <a:pt x="4" y="11"/>
                      <a:pt x="0" y="5"/>
                      <a:pt x="6" y="3"/>
                    </a:cubicBezTo>
                    <a:cubicBezTo>
                      <a:pt x="13" y="1"/>
                      <a:pt x="24" y="0"/>
                      <a:pt x="40" y="0"/>
                    </a:cubicBezTo>
                    <a:cubicBezTo>
                      <a:pt x="55" y="0"/>
                      <a:pt x="69" y="1"/>
                      <a:pt x="80" y="3"/>
                    </a:cubicBezTo>
                    <a:cubicBezTo>
                      <a:pt x="91" y="4"/>
                      <a:pt x="103" y="9"/>
                      <a:pt x="103" y="9"/>
                    </a:cubicBezTo>
                    <a:cubicBezTo>
                      <a:pt x="107" y="12"/>
                      <a:pt x="107" y="12"/>
                      <a:pt x="107" y="12"/>
                    </a:cubicBezTo>
                    <a:cubicBezTo>
                      <a:pt x="81" y="12"/>
                      <a:pt x="56" y="12"/>
                      <a:pt x="30" y="12"/>
                    </a:cubicBezTo>
                    <a:cubicBezTo>
                      <a:pt x="30" y="12"/>
                      <a:pt x="39" y="15"/>
                      <a:pt x="46" y="16"/>
                    </a:cubicBezTo>
                    <a:cubicBezTo>
                      <a:pt x="53" y="17"/>
                      <a:pt x="62" y="18"/>
                      <a:pt x="72" y="18"/>
                    </a:cubicBezTo>
                    <a:cubicBezTo>
                      <a:pt x="79" y="18"/>
                      <a:pt x="91" y="17"/>
                      <a:pt x="91" y="17"/>
                    </a:cubicBezTo>
                    <a:cubicBezTo>
                      <a:pt x="108" y="16"/>
                      <a:pt x="108" y="16"/>
                      <a:pt x="108" y="16"/>
                    </a:cubicBezTo>
                    <a:cubicBezTo>
                      <a:pt x="113" y="20"/>
                      <a:pt x="113" y="20"/>
                      <a:pt x="113" y="20"/>
                    </a:cubicBezTo>
                    <a:cubicBezTo>
                      <a:pt x="97" y="21"/>
                      <a:pt x="97" y="21"/>
                      <a:pt x="97" y="21"/>
                    </a:cubicBezTo>
                    <a:cubicBezTo>
                      <a:pt x="97" y="21"/>
                      <a:pt x="84" y="21"/>
                      <a:pt x="76" y="21"/>
                    </a:cubicBezTo>
                    <a:close/>
                    <a:moveTo>
                      <a:pt x="45" y="4"/>
                    </a:moveTo>
                    <a:cubicBezTo>
                      <a:pt x="37" y="4"/>
                      <a:pt x="29" y="5"/>
                      <a:pt x="29" y="5"/>
                    </a:cubicBezTo>
                    <a:cubicBezTo>
                      <a:pt x="26" y="9"/>
                      <a:pt x="26" y="9"/>
                      <a:pt x="26" y="9"/>
                    </a:cubicBezTo>
                    <a:cubicBezTo>
                      <a:pt x="43" y="9"/>
                      <a:pt x="61" y="9"/>
                      <a:pt x="78" y="9"/>
                    </a:cubicBezTo>
                    <a:cubicBezTo>
                      <a:pt x="65" y="5"/>
                      <a:pt x="65" y="5"/>
                      <a:pt x="65" y="5"/>
                    </a:cubicBezTo>
                    <a:cubicBezTo>
                      <a:pt x="65" y="5"/>
                      <a:pt x="53" y="4"/>
                      <a:pt x="45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5" name="Freeform 441"/>
              <p:cNvSpPr>
                <a:spLocks/>
              </p:cNvSpPr>
              <p:nvPr/>
            </p:nvSpPr>
            <p:spPr bwMode="auto">
              <a:xfrm>
                <a:off x="44597638" y="2986088"/>
                <a:ext cx="276225" cy="77788"/>
              </a:xfrm>
              <a:custGeom>
                <a:avLst/>
                <a:gdLst>
                  <a:gd name="T0" fmla="*/ 58 w 74"/>
                  <a:gd name="T1" fmla="*/ 0 h 21"/>
                  <a:gd name="T2" fmla="*/ 70 w 74"/>
                  <a:gd name="T3" fmla="*/ 1 h 21"/>
                  <a:gd name="T4" fmla="*/ 74 w 74"/>
                  <a:gd name="T5" fmla="*/ 5 h 21"/>
                  <a:gd name="T6" fmla="*/ 63 w 74"/>
                  <a:gd name="T7" fmla="*/ 4 h 21"/>
                  <a:gd name="T8" fmla="*/ 42 w 74"/>
                  <a:gd name="T9" fmla="*/ 6 h 21"/>
                  <a:gd name="T10" fmla="*/ 39 w 74"/>
                  <a:gd name="T11" fmla="*/ 10 h 21"/>
                  <a:gd name="T12" fmla="*/ 55 w 74"/>
                  <a:gd name="T13" fmla="*/ 21 h 21"/>
                  <a:gd name="T14" fmla="*/ 31 w 74"/>
                  <a:gd name="T15" fmla="*/ 21 h 21"/>
                  <a:gd name="T16" fmla="*/ 0 w 74"/>
                  <a:gd name="T17" fmla="*/ 1 h 21"/>
                  <a:gd name="T18" fmla="*/ 19 w 74"/>
                  <a:gd name="T19" fmla="*/ 1 h 21"/>
                  <a:gd name="T20" fmla="*/ 28 w 74"/>
                  <a:gd name="T21" fmla="*/ 4 h 21"/>
                  <a:gd name="T22" fmla="*/ 29 w 74"/>
                  <a:gd name="T23" fmla="*/ 4 h 21"/>
                  <a:gd name="T24" fmla="*/ 40 w 74"/>
                  <a:gd name="T25" fmla="*/ 1 h 21"/>
                  <a:gd name="T26" fmla="*/ 58 w 74"/>
                  <a:gd name="T27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4" h="21">
                    <a:moveTo>
                      <a:pt x="58" y="0"/>
                    </a:moveTo>
                    <a:cubicBezTo>
                      <a:pt x="70" y="1"/>
                      <a:pt x="70" y="1"/>
                      <a:pt x="70" y="1"/>
                    </a:cubicBezTo>
                    <a:cubicBezTo>
                      <a:pt x="74" y="5"/>
                      <a:pt x="74" y="5"/>
                      <a:pt x="74" y="5"/>
                    </a:cubicBezTo>
                    <a:cubicBezTo>
                      <a:pt x="63" y="4"/>
                      <a:pt x="63" y="4"/>
                      <a:pt x="63" y="4"/>
                    </a:cubicBezTo>
                    <a:cubicBezTo>
                      <a:pt x="53" y="4"/>
                      <a:pt x="42" y="6"/>
                      <a:pt x="42" y="6"/>
                    </a:cubicBezTo>
                    <a:cubicBezTo>
                      <a:pt x="39" y="10"/>
                      <a:pt x="39" y="10"/>
                      <a:pt x="39" y="10"/>
                    </a:cubicBezTo>
                    <a:cubicBezTo>
                      <a:pt x="55" y="21"/>
                      <a:pt x="55" y="21"/>
                      <a:pt x="55" y="21"/>
                    </a:cubicBezTo>
                    <a:cubicBezTo>
                      <a:pt x="47" y="21"/>
                      <a:pt x="39" y="21"/>
                      <a:pt x="31" y="21"/>
                    </a:cubicBezTo>
                    <a:cubicBezTo>
                      <a:pt x="21" y="14"/>
                      <a:pt x="11" y="7"/>
                      <a:pt x="0" y="1"/>
                    </a:cubicBezTo>
                    <a:cubicBezTo>
                      <a:pt x="7" y="1"/>
                      <a:pt x="13" y="1"/>
                      <a:pt x="19" y="1"/>
                    </a:cubicBezTo>
                    <a:cubicBezTo>
                      <a:pt x="28" y="4"/>
                      <a:pt x="28" y="4"/>
                      <a:pt x="28" y="4"/>
                    </a:cubicBezTo>
                    <a:cubicBezTo>
                      <a:pt x="29" y="4"/>
                      <a:pt x="29" y="4"/>
                      <a:pt x="29" y="4"/>
                    </a:cubicBezTo>
                    <a:cubicBezTo>
                      <a:pt x="40" y="1"/>
                      <a:pt x="40" y="1"/>
                      <a:pt x="40" y="1"/>
                    </a:cubicBezTo>
                    <a:cubicBezTo>
                      <a:pt x="40" y="1"/>
                      <a:pt x="51" y="0"/>
                      <a:pt x="5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6" name="Freeform 442"/>
              <p:cNvSpPr>
                <a:spLocks/>
              </p:cNvSpPr>
              <p:nvPr/>
            </p:nvSpPr>
            <p:spPr bwMode="auto">
              <a:xfrm>
                <a:off x="-32070675" y="2466976"/>
                <a:ext cx="401638" cy="112713"/>
              </a:xfrm>
              <a:custGeom>
                <a:avLst/>
                <a:gdLst>
                  <a:gd name="T0" fmla="*/ 53 w 107"/>
                  <a:gd name="T1" fmla="*/ 26 h 30"/>
                  <a:gd name="T2" fmla="*/ 77 w 107"/>
                  <a:gd name="T3" fmla="*/ 25 h 30"/>
                  <a:gd name="T4" fmla="*/ 71 w 107"/>
                  <a:gd name="T5" fmla="*/ 29 h 30"/>
                  <a:gd name="T6" fmla="*/ 56 w 107"/>
                  <a:gd name="T7" fmla="*/ 30 h 30"/>
                  <a:gd name="T8" fmla="*/ 39 w 107"/>
                  <a:gd name="T9" fmla="*/ 30 h 30"/>
                  <a:gd name="T10" fmla="*/ 8 w 107"/>
                  <a:gd name="T11" fmla="*/ 22 h 30"/>
                  <a:gd name="T12" fmla="*/ 29 w 107"/>
                  <a:gd name="T13" fmla="*/ 9 h 30"/>
                  <a:gd name="T14" fmla="*/ 9 w 107"/>
                  <a:gd name="T15" fmla="*/ 9 h 30"/>
                  <a:gd name="T16" fmla="*/ 12 w 107"/>
                  <a:gd name="T17" fmla="*/ 7 h 30"/>
                  <a:gd name="T18" fmla="*/ 36 w 107"/>
                  <a:gd name="T19" fmla="*/ 5 h 30"/>
                  <a:gd name="T20" fmla="*/ 55 w 107"/>
                  <a:gd name="T21" fmla="*/ 0 h 30"/>
                  <a:gd name="T22" fmla="*/ 74 w 107"/>
                  <a:gd name="T23" fmla="*/ 0 h 30"/>
                  <a:gd name="T24" fmla="*/ 66 w 107"/>
                  <a:gd name="T25" fmla="*/ 5 h 30"/>
                  <a:gd name="T26" fmla="*/ 107 w 107"/>
                  <a:gd name="T27" fmla="*/ 5 h 30"/>
                  <a:gd name="T28" fmla="*/ 101 w 107"/>
                  <a:gd name="T29" fmla="*/ 9 h 30"/>
                  <a:gd name="T30" fmla="*/ 59 w 107"/>
                  <a:gd name="T31" fmla="*/ 9 h 30"/>
                  <a:gd name="T32" fmla="*/ 39 w 107"/>
                  <a:gd name="T33" fmla="*/ 22 h 30"/>
                  <a:gd name="T34" fmla="*/ 40 w 107"/>
                  <a:gd name="T35" fmla="*/ 25 h 30"/>
                  <a:gd name="T36" fmla="*/ 53 w 107"/>
                  <a:gd name="T37" fmla="*/ 26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07" h="30">
                    <a:moveTo>
                      <a:pt x="53" y="26"/>
                    </a:moveTo>
                    <a:cubicBezTo>
                      <a:pt x="61" y="26"/>
                      <a:pt x="69" y="26"/>
                      <a:pt x="77" y="25"/>
                    </a:cubicBezTo>
                    <a:cubicBezTo>
                      <a:pt x="71" y="29"/>
                      <a:pt x="71" y="29"/>
                      <a:pt x="71" y="29"/>
                    </a:cubicBezTo>
                    <a:cubicBezTo>
                      <a:pt x="56" y="30"/>
                      <a:pt x="56" y="30"/>
                      <a:pt x="56" y="30"/>
                    </a:cubicBezTo>
                    <a:cubicBezTo>
                      <a:pt x="39" y="30"/>
                      <a:pt x="39" y="30"/>
                      <a:pt x="39" y="30"/>
                    </a:cubicBezTo>
                    <a:cubicBezTo>
                      <a:pt x="10" y="30"/>
                      <a:pt x="0" y="28"/>
                      <a:pt x="8" y="22"/>
                    </a:cubicBezTo>
                    <a:cubicBezTo>
                      <a:pt x="15" y="18"/>
                      <a:pt x="22" y="14"/>
                      <a:pt x="29" y="9"/>
                    </a:cubicBezTo>
                    <a:cubicBezTo>
                      <a:pt x="22" y="9"/>
                      <a:pt x="15" y="9"/>
                      <a:pt x="9" y="9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21" y="6"/>
                      <a:pt x="28" y="5"/>
                      <a:pt x="36" y="5"/>
                    </a:cubicBezTo>
                    <a:cubicBezTo>
                      <a:pt x="43" y="3"/>
                      <a:pt x="49" y="2"/>
                      <a:pt x="55" y="0"/>
                    </a:cubicBezTo>
                    <a:cubicBezTo>
                      <a:pt x="61" y="0"/>
                      <a:pt x="68" y="0"/>
                      <a:pt x="74" y="0"/>
                    </a:cubicBezTo>
                    <a:cubicBezTo>
                      <a:pt x="66" y="5"/>
                      <a:pt x="66" y="5"/>
                      <a:pt x="66" y="5"/>
                    </a:cubicBezTo>
                    <a:cubicBezTo>
                      <a:pt x="79" y="5"/>
                      <a:pt x="93" y="5"/>
                      <a:pt x="107" y="5"/>
                    </a:cubicBezTo>
                    <a:cubicBezTo>
                      <a:pt x="101" y="9"/>
                      <a:pt x="101" y="9"/>
                      <a:pt x="101" y="9"/>
                    </a:cubicBezTo>
                    <a:cubicBezTo>
                      <a:pt x="87" y="9"/>
                      <a:pt x="73" y="9"/>
                      <a:pt x="59" y="9"/>
                    </a:cubicBezTo>
                    <a:cubicBezTo>
                      <a:pt x="53" y="14"/>
                      <a:pt x="46" y="18"/>
                      <a:pt x="39" y="22"/>
                    </a:cubicBezTo>
                    <a:cubicBezTo>
                      <a:pt x="40" y="25"/>
                      <a:pt x="40" y="25"/>
                      <a:pt x="40" y="25"/>
                    </a:cubicBezTo>
                    <a:cubicBezTo>
                      <a:pt x="40" y="25"/>
                      <a:pt x="47" y="26"/>
                      <a:pt x="53" y="2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7" name="Freeform 443"/>
              <p:cNvSpPr>
                <a:spLocks noEditPoints="1"/>
              </p:cNvSpPr>
              <p:nvPr/>
            </p:nvSpPr>
            <p:spPr bwMode="auto">
              <a:xfrm>
                <a:off x="-31696025" y="2486026"/>
                <a:ext cx="525463" cy="93663"/>
              </a:xfrm>
              <a:custGeom>
                <a:avLst/>
                <a:gdLst>
                  <a:gd name="T0" fmla="*/ 90 w 140"/>
                  <a:gd name="T1" fmla="*/ 25 h 25"/>
                  <a:gd name="T2" fmla="*/ 89 w 140"/>
                  <a:gd name="T3" fmla="*/ 21 h 25"/>
                  <a:gd name="T4" fmla="*/ 88 w 140"/>
                  <a:gd name="T5" fmla="*/ 21 h 25"/>
                  <a:gd name="T6" fmla="*/ 62 w 140"/>
                  <a:gd name="T7" fmla="*/ 24 h 25"/>
                  <a:gd name="T8" fmla="*/ 34 w 140"/>
                  <a:gd name="T9" fmla="*/ 25 h 25"/>
                  <a:gd name="T10" fmla="*/ 3 w 140"/>
                  <a:gd name="T11" fmla="*/ 23 h 25"/>
                  <a:gd name="T12" fmla="*/ 0 w 140"/>
                  <a:gd name="T13" fmla="*/ 18 h 25"/>
                  <a:gd name="T14" fmla="*/ 25 w 140"/>
                  <a:gd name="T15" fmla="*/ 12 h 25"/>
                  <a:gd name="T16" fmla="*/ 79 w 140"/>
                  <a:gd name="T17" fmla="*/ 10 h 25"/>
                  <a:gd name="T18" fmla="*/ 104 w 140"/>
                  <a:gd name="T19" fmla="*/ 10 h 25"/>
                  <a:gd name="T20" fmla="*/ 106 w 140"/>
                  <a:gd name="T21" fmla="*/ 9 h 25"/>
                  <a:gd name="T22" fmla="*/ 105 w 140"/>
                  <a:gd name="T23" fmla="*/ 5 h 25"/>
                  <a:gd name="T24" fmla="*/ 87 w 140"/>
                  <a:gd name="T25" fmla="*/ 4 h 25"/>
                  <a:gd name="T26" fmla="*/ 65 w 140"/>
                  <a:gd name="T27" fmla="*/ 4 h 25"/>
                  <a:gd name="T28" fmla="*/ 43 w 140"/>
                  <a:gd name="T29" fmla="*/ 6 h 25"/>
                  <a:gd name="T30" fmla="*/ 39 w 140"/>
                  <a:gd name="T31" fmla="*/ 2 h 25"/>
                  <a:gd name="T32" fmla="*/ 67 w 140"/>
                  <a:gd name="T33" fmla="*/ 0 h 25"/>
                  <a:gd name="T34" fmla="*/ 94 w 140"/>
                  <a:gd name="T35" fmla="*/ 0 h 25"/>
                  <a:gd name="T36" fmla="*/ 133 w 140"/>
                  <a:gd name="T37" fmla="*/ 2 h 25"/>
                  <a:gd name="T38" fmla="*/ 137 w 140"/>
                  <a:gd name="T39" fmla="*/ 8 h 25"/>
                  <a:gd name="T40" fmla="*/ 112 w 140"/>
                  <a:gd name="T41" fmla="*/ 25 h 25"/>
                  <a:gd name="T42" fmla="*/ 90 w 140"/>
                  <a:gd name="T43" fmla="*/ 25 h 25"/>
                  <a:gd name="T44" fmla="*/ 50 w 140"/>
                  <a:gd name="T45" fmla="*/ 21 h 25"/>
                  <a:gd name="T46" fmla="*/ 79 w 140"/>
                  <a:gd name="T47" fmla="*/ 20 h 25"/>
                  <a:gd name="T48" fmla="*/ 96 w 140"/>
                  <a:gd name="T49" fmla="*/ 15 h 25"/>
                  <a:gd name="T50" fmla="*/ 99 w 140"/>
                  <a:gd name="T51" fmla="*/ 13 h 25"/>
                  <a:gd name="T52" fmla="*/ 80 w 140"/>
                  <a:gd name="T53" fmla="*/ 13 h 25"/>
                  <a:gd name="T54" fmla="*/ 47 w 140"/>
                  <a:gd name="T55" fmla="*/ 14 h 25"/>
                  <a:gd name="T56" fmla="*/ 32 w 140"/>
                  <a:gd name="T57" fmla="*/ 18 h 25"/>
                  <a:gd name="T58" fmla="*/ 34 w 140"/>
                  <a:gd name="T59" fmla="*/ 20 h 25"/>
                  <a:gd name="T60" fmla="*/ 50 w 140"/>
                  <a:gd name="T61" fmla="*/ 2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40" h="25">
                    <a:moveTo>
                      <a:pt x="90" y="25"/>
                    </a:moveTo>
                    <a:cubicBezTo>
                      <a:pt x="89" y="21"/>
                      <a:pt x="89" y="21"/>
                      <a:pt x="89" y="21"/>
                    </a:cubicBezTo>
                    <a:cubicBezTo>
                      <a:pt x="88" y="21"/>
                      <a:pt x="88" y="21"/>
                      <a:pt x="88" y="21"/>
                    </a:cubicBezTo>
                    <a:cubicBezTo>
                      <a:pt x="79" y="23"/>
                      <a:pt x="70" y="24"/>
                      <a:pt x="62" y="24"/>
                    </a:cubicBezTo>
                    <a:cubicBezTo>
                      <a:pt x="54" y="25"/>
                      <a:pt x="45" y="25"/>
                      <a:pt x="34" y="25"/>
                    </a:cubicBezTo>
                    <a:cubicBezTo>
                      <a:pt x="19" y="25"/>
                      <a:pt x="3" y="23"/>
                      <a:pt x="3" y="23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12" y="13"/>
                      <a:pt x="25" y="12"/>
                    </a:cubicBezTo>
                    <a:cubicBezTo>
                      <a:pt x="39" y="11"/>
                      <a:pt x="56" y="10"/>
                      <a:pt x="79" y="10"/>
                    </a:cubicBezTo>
                    <a:cubicBezTo>
                      <a:pt x="88" y="10"/>
                      <a:pt x="96" y="10"/>
                      <a:pt x="104" y="10"/>
                    </a:cubicBezTo>
                    <a:cubicBezTo>
                      <a:pt x="106" y="9"/>
                      <a:pt x="106" y="9"/>
                      <a:pt x="106" y="9"/>
                    </a:cubicBezTo>
                    <a:cubicBezTo>
                      <a:pt x="105" y="5"/>
                      <a:pt x="105" y="5"/>
                      <a:pt x="105" y="5"/>
                    </a:cubicBezTo>
                    <a:cubicBezTo>
                      <a:pt x="105" y="5"/>
                      <a:pt x="96" y="4"/>
                      <a:pt x="87" y="4"/>
                    </a:cubicBezTo>
                    <a:cubicBezTo>
                      <a:pt x="80" y="4"/>
                      <a:pt x="72" y="4"/>
                      <a:pt x="65" y="4"/>
                    </a:cubicBezTo>
                    <a:cubicBezTo>
                      <a:pt x="58" y="5"/>
                      <a:pt x="50" y="5"/>
                      <a:pt x="43" y="6"/>
                    </a:cubicBezTo>
                    <a:cubicBezTo>
                      <a:pt x="39" y="2"/>
                      <a:pt x="39" y="2"/>
                      <a:pt x="39" y="2"/>
                    </a:cubicBezTo>
                    <a:cubicBezTo>
                      <a:pt x="48" y="1"/>
                      <a:pt x="57" y="1"/>
                      <a:pt x="67" y="0"/>
                    </a:cubicBezTo>
                    <a:cubicBezTo>
                      <a:pt x="77" y="0"/>
                      <a:pt x="86" y="0"/>
                      <a:pt x="94" y="0"/>
                    </a:cubicBezTo>
                    <a:cubicBezTo>
                      <a:pt x="113" y="0"/>
                      <a:pt x="126" y="0"/>
                      <a:pt x="133" y="2"/>
                    </a:cubicBezTo>
                    <a:cubicBezTo>
                      <a:pt x="140" y="3"/>
                      <a:pt x="137" y="8"/>
                      <a:pt x="137" y="8"/>
                    </a:cubicBezTo>
                    <a:cubicBezTo>
                      <a:pt x="129" y="14"/>
                      <a:pt x="120" y="19"/>
                      <a:pt x="112" y="25"/>
                    </a:cubicBezTo>
                    <a:cubicBezTo>
                      <a:pt x="105" y="25"/>
                      <a:pt x="97" y="25"/>
                      <a:pt x="90" y="25"/>
                    </a:cubicBezTo>
                    <a:close/>
                    <a:moveTo>
                      <a:pt x="50" y="21"/>
                    </a:moveTo>
                    <a:cubicBezTo>
                      <a:pt x="61" y="21"/>
                      <a:pt x="71" y="21"/>
                      <a:pt x="79" y="20"/>
                    </a:cubicBezTo>
                    <a:cubicBezTo>
                      <a:pt x="87" y="19"/>
                      <a:pt x="96" y="15"/>
                      <a:pt x="96" y="15"/>
                    </a:cubicBezTo>
                    <a:cubicBezTo>
                      <a:pt x="99" y="13"/>
                      <a:pt x="99" y="13"/>
                      <a:pt x="99" y="13"/>
                    </a:cubicBezTo>
                    <a:cubicBezTo>
                      <a:pt x="93" y="13"/>
                      <a:pt x="87" y="13"/>
                      <a:pt x="80" y="13"/>
                    </a:cubicBezTo>
                    <a:cubicBezTo>
                      <a:pt x="66" y="13"/>
                      <a:pt x="54" y="14"/>
                      <a:pt x="47" y="14"/>
                    </a:cubicBezTo>
                    <a:cubicBezTo>
                      <a:pt x="39" y="15"/>
                      <a:pt x="32" y="18"/>
                      <a:pt x="32" y="18"/>
                    </a:cubicBezTo>
                    <a:cubicBezTo>
                      <a:pt x="34" y="20"/>
                      <a:pt x="34" y="20"/>
                      <a:pt x="34" y="20"/>
                    </a:cubicBezTo>
                    <a:cubicBezTo>
                      <a:pt x="34" y="20"/>
                      <a:pt x="42" y="21"/>
                      <a:pt x="50" y="2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8" name="Freeform 444"/>
              <p:cNvSpPr>
                <a:spLocks noEditPoints="1"/>
              </p:cNvSpPr>
              <p:nvPr/>
            </p:nvSpPr>
            <p:spPr bwMode="auto">
              <a:xfrm>
                <a:off x="-31115000" y="2447926"/>
                <a:ext cx="585788" cy="131763"/>
              </a:xfrm>
              <a:custGeom>
                <a:avLst/>
                <a:gdLst>
                  <a:gd name="T0" fmla="*/ 112 w 156"/>
                  <a:gd name="T1" fmla="*/ 10 h 35"/>
                  <a:gd name="T2" fmla="*/ 149 w 156"/>
                  <a:gd name="T3" fmla="*/ 13 h 35"/>
                  <a:gd name="T4" fmla="*/ 150 w 156"/>
                  <a:gd name="T5" fmla="*/ 22 h 35"/>
                  <a:gd name="T6" fmla="*/ 121 w 156"/>
                  <a:gd name="T7" fmla="*/ 32 h 35"/>
                  <a:gd name="T8" fmla="*/ 73 w 156"/>
                  <a:gd name="T9" fmla="*/ 35 h 35"/>
                  <a:gd name="T10" fmla="*/ 35 w 156"/>
                  <a:gd name="T11" fmla="*/ 32 h 35"/>
                  <a:gd name="T12" fmla="*/ 33 w 156"/>
                  <a:gd name="T13" fmla="*/ 32 h 35"/>
                  <a:gd name="T14" fmla="*/ 23 w 156"/>
                  <a:gd name="T15" fmla="*/ 35 h 35"/>
                  <a:gd name="T16" fmla="*/ 0 w 156"/>
                  <a:gd name="T17" fmla="*/ 35 h 35"/>
                  <a:gd name="T18" fmla="*/ 53 w 156"/>
                  <a:gd name="T19" fmla="*/ 0 h 35"/>
                  <a:gd name="T20" fmla="*/ 83 w 156"/>
                  <a:gd name="T21" fmla="*/ 0 h 35"/>
                  <a:gd name="T22" fmla="*/ 71 w 156"/>
                  <a:gd name="T23" fmla="*/ 8 h 35"/>
                  <a:gd name="T24" fmla="*/ 66 w 156"/>
                  <a:gd name="T25" fmla="*/ 11 h 35"/>
                  <a:gd name="T26" fmla="*/ 62 w 156"/>
                  <a:gd name="T27" fmla="*/ 13 h 35"/>
                  <a:gd name="T28" fmla="*/ 63 w 156"/>
                  <a:gd name="T29" fmla="*/ 13 h 35"/>
                  <a:gd name="T30" fmla="*/ 112 w 156"/>
                  <a:gd name="T31" fmla="*/ 10 h 35"/>
                  <a:gd name="T32" fmla="*/ 98 w 156"/>
                  <a:gd name="T33" fmla="*/ 14 h 35"/>
                  <a:gd name="T34" fmla="*/ 68 w 156"/>
                  <a:gd name="T35" fmla="*/ 16 h 35"/>
                  <a:gd name="T36" fmla="*/ 50 w 156"/>
                  <a:gd name="T37" fmla="*/ 22 h 35"/>
                  <a:gd name="T38" fmla="*/ 50 w 156"/>
                  <a:gd name="T39" fmla="*/ 22 h 35"/>
                  <a:gd name="T40" fmla="*/ 48 w 156"/>
                  <a:gd name="T41" fmla="*/ 29 h 35"/>
                  <a:gd name="T42" fmla="*/ 73 w 156"/>
                  <a:gd name="T43" fmla="*/ 31 h 35"/>
                  <a:gd name="T44" fmla="*/ 101 w 156"/>
                  <a:gd name="T45" fmla="*/ 29 h 35"/>
                  <a:gd name="T46" fmla="*/ 119 w 156"/>
                  <a:gd name="T47" fmla="*/ 22 h 35"/>
                  <a:gd name="T48" fmla="*/ 98 w 156"/>
                  <a:gd name="T49" fmla="*/ 14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56" h="35">
                    <a:moveTo>
                      <a:pt x="112" y="10"/>
                    </a:moveTo>
                    <a:cubicBezTo>
                      <a:pt x="130" y="10"/>
                      <a:pt x="143" y="11"/>
                      <a:pt x="149" y="13"/>
                    </a:cubicBezTo>
                    <a:cubicBezTo>
                      <a:pt x="156" y="15"/>
                      <a:pt x="150" y="22"/>
                      <a:pt x="150" y="22"/>
                    </a:cubicBezTo>
                    <a:cubicBezTo>
                      <a:pt x="144" y="27"/>
                      <a:pt x="135" y="30"/>
                      <a:pt x="121" y="32"/>
                    </a:cubicBezTo>
                    <a:cubicBezTo>
                      <a:pt x="107" y="34"/>
                      <a:pt x="91" y="35"/>
                      <a:pt x="73" y="35"/>
                    </a:cubicBezTo>
                    <a:cubicBezTo>
                      <a:pt x="55" y="35"/>
                      <a:pt x="42" y="34"/>
                      <a:pt x="35" y="32"/>
                    </a:cubicBezTo>
                    <a:cubicBezTo>
                      <a:pt x="33" y="32"/>
                      <a:pt x="33" y="32"/>
                      <a:pt x="33" y="32"/>
                    </a:cubicBezTo>
                    <a:cubicBezTo>
                      <a:pt x="23" y="35"/>
                      <a:pt x="23" y="35"/>
                      <a:pt x="23" y="35"/>
                    </a:cubicBezTo>
                    <a:cubicBezTo>
                      <a:pt x="15" y="35"/>
                      <a:pt x="8" y="35"/>
                      <a:pt x="0" y="35"/>
                    </a:cubicBezTo>
                    <a:cubicBezTo>
                      <a:pt x="18" y="23"/>
                      <a:pt x="35" y="12"/>
                      <a:pt x="53" y="0"/>
                    </a:cubicBezTo>
                    <a:cubicBezTo>
                      <a:pt x="63" y="0"/>
                      <a:pt x="73" y="0"/>
                      <a:pt x="83" y="0"/>
                    </a:cubicBezTo>
                    <a:cubicBezTo>
                      <a:pt x="71" y="8"/>
                      <a:pt x="71" y="8"/>
                      <a:pt x="71" y="8"/>
                    </a:cubicBezTo>
                    <a:cubicBezTo>
                      <a:pt x="66" y="11"/>
                      <a:pt x="66" y="11"/>
                      <a:pt x="66" y="11"/>
                    </a:cubicBezTo>
                    <a:cubicBezTo>
                      <a:pt x="62" y="13"/>
                      <a:pt x="62" y="13"/>
                      <a:pt x="62" y="13"/>
                    </a:cubicBezTo>
                    <a:cubicBezTo>
                      <a:pt x="63" y="13"/>
                      <a:pt x="63" y="13"/>
                      <a:pt x="63" y="13"/>
                    </a:cubicBezTo>
                    <a:cubicBezTo>
                      <a:pt x="77" y="11"/>
                      <a:pt x="93" y="10"/>
                      <a:pt x="112" y="10"/>
                    </a:cubicBezTo>
                    <a:close/>
                    <a:moveTo>
                      <a:pt x="98" y="14"/>
                    </a:moveTo>
                    <a:cubicBezTo>
                      <a:pt x="85" y="14"/>
                      <a:pt x="75" y="15"/>
                      <a:pt x="68" y="16"/>
                    </a:cubicBezTo>
                    <a:cubicBezTo>
                      <a:pt x="61" y="17"/>
                      <a:pt x="50" y="22"/>
                      <a:pt x="50" y="22"/>
                    </a:cubicBezTo>
                    <a:cubicBezTo>
                      <a:pt x="50" y="22"/>
                      <a:pt x="50" y="22"/>
                      <a:pt x="50" y="22"/>
                    </a:cubicBezTo>
                    <a:cubicBezTo>
                      <a:pt x="48" y="29"/>
                      <a:pt x="48" y="29"/>
                      <a:pt x="48" y="29"/>
                    </a:cubicBezTo>
                    <a:cubicBezTo>
                      <a:pt x="48" y="29"/>
                      <a:pt x="60" y="31"/>
                      <a:pt x="73" y="31"/>
                    </a:cubicBezTo>
                    <a:cubicBezTo>
                      <a:pt x="84" y="31"/>
                      <a:pt x="93" y="30"/>
                      <a:pt x="101" y="29"/>
                    </a:cubicBezTo>
                    <a:cubicBezTo>
                      <a:pt x="109" y="27"/>
                      <a:pt x="119" y="22"/>
                      <a:pt x="119" y="22"/>
                    </a:cubicBezTo>
                    <a:cubicBezTo>
                      <a:pt x="127" y="17"/>
                      <a:pt x="120" y="14"/>
                      <a:pt x="98" y="1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9" name="Freeform 445"/>
              <p:cNvSpPr>
                <a:spLocks/>
              </p:cNvSpPr>
              <p:nvPr/>
            </p:nvSpPr>
            <p:spPr bwMode="auto">
              <a:xfrm>
                <a:off x="-15073313" y="4135438"/>
                <a:ext cx="1316038" cy="244475"/>
              </a:xfrm>
              <a:custGeom>
                <a:avLst/>
                <a:gdLst>
                  <a:gd name="T0" fmla="*/ 311 w 351"/>
                  <a:gd name="T1" fmla="*/ 65 h 65"/>
                  <a:gd name="T2" fmla="*/ 243 w 351"/>
                  <a:gd name="T3" fmla="*/ 65 h 65"/>
                  <a:gd name="T4" fmla="*/ 174 w 351"/>
                  <a:gd name="T5" fmla="*/ 38 h 65"/>
                  <a:gd name="T6" fmla="*/ 63 w 351"/>
                  <a:gd name="T7" fmla="*/ 65 h 65"/>
                  <a:gd name="T8" fmla="*/ 0 w 351"/>
                  <a:gd name="T9" fmla="*/ 65 h 65"/>
                  <a:gd name="T10" fmla="*/ 145 w 351"/>
                  <a:gd name="T11" fmla="*/ 31 h 65"/>
                  <a:gd name="T12" fmla="*/ 60 w 351"/>
                  <a:gd name="T13" fmla="*/ 0 h 65"/>
                  <a:gd name="T14" fmla="*/ 124 w 351"/>
                  <a:gd name="T15" fmla="*/ 0 h 65"/>
                  <a:gd name="T16" fmla="*/ 187 w 351"/>
                  <a:gd name="T17" fmla="*/ 24 h 65"/>
                  <a:gd name="T18" fmla="*/ 289 w 351"/>
                  <a:gd name="T19" fmla="*/ 0 h 65"/>
                  <a:gd name="T20" fmla="*/ 351 w 351"/>
                  <a:gd name="T21" fmla="*/ 0 h 65"/>
                  <a:gd name="T22" fmla="*/ 216 w 351"/>
                  <a:gd name="T23" fmla="*/ 31 h 65"/>
                  <a:gd name="T24" fmla="*/ 311 w 351"/>
                  <a:gd name="T25" fmla="*/ 6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51" h="65">
                    <a:moveTo>
                      <a:pt x="311" y="65"/>
                    </a:moveTo>
                    <a:cubicBezTo>
                      <a:pt x="288" y="65"/>
                      <a:pt x="266" y="65"/>
                      <a:pt x="243" y="65"/>
                    </a:cubicBezTo>
                    <a:cubicBezTo>
                      <a:pt x="220" y="56"/>
                      <a:pt x="197" y="47"/>
                      <a:pt x="174" y="38"/>
                    </a:cubicBezTo>
                    <a:cubicBezTo>
                      <a:pt x="137" y="47"/>
                      <a:pt x="100" y="56"/>
                      <a:pt x="63" y="65"/>
                    </a:cubicBezTo>
                    <a:cubicBezTo>
                      <a:pt x="42" y="65"/>
                      <a:pt x="21" y="65"/>
                      <a:pt x="0" y="65"/>
                    </a:cubicBezTo>
                    <a:cubicBezTo>
                      <a:pt x="48" y="53"/>
                      <a:pt x="97" y="42"/>
                      <a:pt x="145" y="31"/>
                    </a:cubicBezTo>
                    <a:cubicBezTo>
                      <a:pt x="117" y="20"/>
                      <a:pt x="88" y="10"/>
                      <a:pt x="60" y="0"/>
                    </a:cubicBezTo>
                    <a:cubicBezTo>
                      <a:pt x="81" y="0"/>
                      <a:pt x="103" y="0"/>
                      <a:pt x="124" y="0"/>
                    </a:cubicBezTo>
                    <a:cubicBezTo>
                      <a:pt x="145" y="8"/>
                      <a:pt x="166" y="16"/>
                      <a:pt x="187" y="24"/>
                    </a:cubicBezTo>
                    <a:cubicBezTo>
                      <a:pt x="221" y="16"/>
                      <a:pt x="255" y="8"/>
                      <a:pt x="289" y="0"/>
                    </a:cubicBezTo>
                    <a:cubicBezTo>
                      <a:pt x="309" y="0"/>
                      <a:pt x="330" y="0"/>
                      <a:pt x="351" y="0"/>
                    </a:cubicBezTo>
                    <a:cubicBezTo>
                      <a:pt x="306" y="10"/>
                      <a:pt x="261" y="21"/>
                      <a:pt x="216" y="31"/>
                    </a:cubicBezTo>
                    <a:cubicBezTo>
                      <a:pt x="247" y="42"/>
                      <a:pt x="279" y="54"/>
                      <a:pt x="311" y="6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0" name="Freeform 446"/>
              <p:cNvSpPr>
                <a:spLocks/>
              </p:cNvSpPr>
              <p:nvPr/>
            </p:nvSpPr>
            <p:spPr bwMode="auto">
              <a:xfrm>
                <a:off x="-9117013" y="4132263"/>
                <a:ext cx="1098550" cy="250825"/>
              </a:xfrm>
              <a:custGeom>
                <a:avLst/>
                <a:gdLst>
                  <a:gd name="T0" fmla="*/ 189 w 293"/>
                  <a:gd name="T1" fmla="*/ 9 h 67"/>
                  <a:gd name="T2" fmla="*/ 106 w 293"/>
                  <a:gd name="T3" fmla="*/ 15 h 67"/>
                  <a:gd name="T4" fmla="*/ 67 w 293"/>
                  <a:gd name="T5" fmla="*/ 33 h 67"/>
                  <a:gd name="T6" fmla="*/ 85 w 293"/>
                  <a:gd name="T7" fmla="*/ 51 h 67"/>
                  <a:gd name="T8" fmla="*/ 162 w 293"/>
                  <a:gd name="T9" fmla="*/ 57 h 67"/>
                  <a:gd name="T10" fmla="*/ 207 w 293"/>
                  <a:gd name="T11" fmla="*/ 57 h 67"/>
                  <a:gd name="T12" fmla="*/ 252 w 293"/>
                  <a:gd name="T13" fmla="*/ 55 h 67"/>
                  <a:gd name="T14" fmla="*/ 247 w 293"/>
                  <a:gd name="T15" fmla="*/ 64 h 67"/>
                  <a:gd name="T16" fmla="*/ 150 w 293"/>
                  <a:gd name="T17" fmla="*/ 67 h 67"/>
                  <a:gd name="T18" fmla="*/ 34 w 293"/>
                  <a:gd name="T19" fmla="*/ 58 h 67"/>
                  <a:gd name="T20" fmla="*/ 6 w 293"/>
                  <a:gd name="T21" fmla="*/ 33 h 67"/>
                  <a:gd name="T22" fmla="*/ 37 w 293"/>
                  <a:gd name="T23" fmla="*/ 15 h 67"/>
                  <a:gd name="T24" fmla="*/ 102 w 293"/>
                  <a:gd name="T25" fmla="*/ 4 h 67"/>
                  <a:gd name="T26" fmla="*/ 195 w 293"/>
                  <a:gd name="T27" fmla="*/ 0 h 67"/>
                  <a:gd name="T28" fmla="*/ 293 w 293"/>
                  <a:gd name="T29" fmla="*/ 4 h 67"/>
                  <a:gd name="T30" fmla="*/ 267 w 293"/>
                  <a:gd name="T31" fmla="*/ 13 h 67"/>
                  <a:gd name="T32" fmla="*/ 231 w 293"/>
                  <a:gd name="T33" fmla="*/ 10 h 67"/>
                  <a:gd name="T34" fmla="*/ 189 w 293"/>
                  <a:gd name="T35" fmla="*/ 9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93" h="67">
                    <a:moveTo>
                      <a:pt x="189" y="9"/>
                    </a:moveTo>
                    <a:cubicBezTo>
                      <a:pt x="155" y="9"/>
                      <a:pt x="128" y="11"/>
                      <a:pt x="106" y="15"/>
                    </a:cubicBezTo>
                    <a:cubicBezTo>
                      <a:pt x="85" y="20"/>
                      <a:pt x="72" y="26"/>
                      <a:pt x="67" y="33"/>
                    </a:cubicBezTo>
                    <a:cubicBezTo>
                      <a:pt x="63" y="41"/>
                      <a:pt x="69" y="47"/>
                      <a:pt x="85" y="51"/>
                    </a:cubicBezTo>
                    <a:cubicBezTo>
                      <a:pt x="101" y="56"/>
                      <a:pt x="127" y="57"/>
                      <a:pt x="162" y="57"/>
                    </a:cubicBezTo>
                    <a:cubicBezTo>
                      <a:pt x="177" y="57"/>
                      <a:pt x="192" y="57"/>
                      <a:pt x="207" y="57"/>
                    </a:cubicBezTo>
                    <a:cubicBezTo>
                      <a:pt x="221" y="56"/>
                      <a:pt x="236" y="56"/>
                      <a:pt x="252" y="55"/>
                    </a:cubicBezTo>
                    <a:cubicBezTo>
                      <a:pt x="247" y="64"/>
                      <a:pt x="247" y="64"/>
                      <a:pt x="247" y="64"/>
                    </a:cubicBezTo>
                    <a:cubicBezTo>
                      <a:pt x="218" y="66"/>
                      <a:pt x="185" y="67"/>
                      <a:pt x="150" y="67"/>
                    </a:cubicBezTo>
                    <a:cubicBezTo>
                      <a:pt x="97" y="67"/>
                      <a:pt x="59" y="64"/>
                      <a:pt x="34" y="58"/>
                    </a:cubicBezTo>
                    <a:cubicBezTo>
                      <a:pt x="9" y="52"/>
                      <a:pt x="0" y="44"/>
                      <a:pt x="6" y="33"/>
                    </a:cubicBezTo>
                    <a:cubicBezTo>
                      <a:pt x="10" y="26"/>
                      <a:pt x="20" y="20"/>
                      <a:pt x="37" y="15"/>
                    </a:cubicBezTo>
                    <a:cubicBezTo>
                      <a:pt x="53" y="10"/>
                      <a:pt x="75" y="6"/>
                      <a:pt x="102" y="4"/>
                    </a:cubicBezTo>
                    <a:cubicBezTo>
                      <a:pt x="129" y="1"/>
                      <a:pt x="160" y="0"/>
                      <a:pt x="195" y="0"/>
                    </a:cubicBezTo>
                    <a:cubicBezTo>
                      <a:pt x="231" y="0"/>
                      <a:pt x="264" y="1"/>
                      <a:pt x="293" y="4"/>
                    </a:cubicBezTo>
                    <a:cubicBezTo>
                      <a:pt x="284" y="7"/>
                      <a:pt x="276" y="10"/>
                      <a:pt x="267" y="13"/>
                    </a:cubicBezTo>
                    <a:cubicBezTo>
                      <a:pt x="256" y="12"/>
                      <a:pt x="243" y="11"/>
                      <a:pt x="231" y="10"/>
                    </a:cubicBezTo>
                    <a:cubicBezTo>
                      <a:pt x="218" y="9"/>
                      <a:pt x="204" y="9"/>
                      <a:pt x="189" y="9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1" name="Freeform 447"/>
              <p:cNvSpPr>
                <a:spLocks/>
              </p:cNvSpPr>
              <p:nvPr/>
            </p:nvSpPr>
            <p:spPr bwMode="auto">
              <a:xfrm>
                <a:off x="-3300413" y="4135438"/>
                <a:ext cx="1162050" cy="244475"/>
              </a:xfrm>
              <a:custGeom>
                <a:avLst/>
                <a:gdLst>
                  <a:gd name="T0" fmla="*/ 249 w 310"/>
                  <a:gd name="T1" fmla="*/ 0 h 65"/>
                  <a:gd name="T2" fmla="*/ 310 w 310"/>
                  <a:gd name="T3" fmla="*/ 0 h 65"/>
                  <a:gd name="T4" fmla="*/ 164 w 310"/>
                  <a:gd name="T5" fmla="*/ 65 h 65"/>
                  <a:gd name="T6" fmla="*/ 102 w 310"/>
                  <a:gd name="T7" fmla="*/ 65 h 65"/>
                  <a:gd name="T8" fmla="*/ 0 w 310"/>
                  <a:gd name="T9" fmla="*/ 0 h 65"/>
                  <a:gd name="T10" fmla="*/ 60 w 310"/>
                  <a:gd name="T11" fmla="*/ 0 h 65"/>
                  <a:gd name="T12" fmla="*/ 120 w 310"/>
                  <a:gd name="T13" fmla="*/ 40 h 65"/>
                  <a:gd name="T14" fmla="*/ 130 w 310"/>
                  <a:gd name="T15" fmla="*/ 48 h 65"/>
                  <a:gd name="T16" fmla="*/ 136 w 310"/>
                  <a:gd name="T17" fmla="*/ 54 h 65"/>
                  <a:gd name="T18" fmla="*/ 149 w 310"/>
                  <a:gd name="T19" fmla="*/ 46 h 65"/>
                  <a:gd name="T20" fmla="*/ 162 w 310"/>
                  <a:gd name="T21" fmla="*/ 40 h 65"/>
                  <a:gd name="T22" fmla="*/ 249 w 310"/>
                  <a:gd name="T23" fmla="*/ 0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10" h="65">
                    <a:moveTo>
                      <a:pt x="249" y="0"/>
                    </a:moveTo>
                    <a:cubicBezTo>
                      <a:pt x="269" y="0"/>
                      <a:pt x="290" y="0"/>
                      <a:pt x="310" y="0"/>
                    </a:cubicBezTo>
                    <a:cubicBezTo>
                      <a:pt x="261" y="21"/>
                      <a:pt x="212" y="43"/>
                      <a:pt x="164" y="65"/>
                    </a:cubicBezTo>
                    <a:cubicBezTo>
                      <a:pt x="143" y="65"/>
                      <a:pt x="122" y="65"/>
                      <a:pt x="102" y="65"/>
                    </a:cubicBezTo>
                    <a:cubicBezTo>
                      <a:pt x="67" y="43"/>
                      <a:pt x="34" y="21"/>
                      <a:pt x="0" y="0"/>
                    </a:cubicBezTo>
                    <a:cubicBezTo>
                      <a:pt x="20" y="0"/>
                      <a:pt x="40" y="0"/>
                      <a:pt x="60" y="0"/>
                    </a:cubicBezTo>
                    <a:cubicBezTo>
                      <a:pt x="80" y="13"/>
                      <a:pt x="100" y="26"/>
                      <a:pt x="120" y="40"/>
                    </a:cubicBezTo>
                    <a:cubicBezTo>
                      <a:pt x="130" y="48"/>
                      <a:pt x="130" y="48"/>
                      <a:pt x="130" y="48"/>
                    </a:cubicBezTo>
                    <a:cubicBezTo>
                      <a:pt x="136" y="54"/>
                      <a:pt x="136" y="54"/>
                      <a:pt x="136" y="54"/>
                    </a:cubicBezTo>
                    <a:cubicBezTo>
                      <a:pt x="149" y="46"/>
                      <a:pt x="149" y="46"/>
                      <a:pt x="149" y="46"/>
                    </a:cubicBezTo>
                    <a:cubicBezTo>
                      <a:pt x="162" y="40"/>
                      <a:pt x="162" y="40"/>
                      <a:pt x="162" y="40"/>
                    </a:cubicBezTo>
                    <a:cubicBezTo>
                      <a:pt x="191" y="26"/>
                      <a:pt x="220" y="13"/>
                      <a:pt x="24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2" name="Freeform 448"/>
              <p:cNvSpPr>
                <a:spLocks noEditPoints="1"/>
              </p:cNvSpPr>
              <p:nvPr/>
            </p:nvSpPr>
            <p:spPr bwMode="auto">
              <a:xfrm>
                <a:off x="2565400" y="4135438"/>
                <a:ext cx="971550" cy="244475"/>
              </a:xfrm>
              <a:custGeom>
                <a:avLst/>
                <a:gdLst>
                  <a:gd name="T0" fmla="*/ 8 w 259"/>
                  <a:gd name="T1" fmla="*/ 0 h 65"/>
                  <a:gd name="T2" fmla="*/ 114 w 259"/>
                  <a:gd name="T3" fmla="*/ 0 h 65"/>
                  <a:gd name="T4" fmla="*/ 220 w 259"/>
                  <a:gd name="T5" fmla="*/ 4 h 65"/>
                  <a:gd name="T6" fmla="*/ 251 w 259"/>
                  <a:gd name="T7" fmla="*/ 16 h 65"/>
                  <a:gd name="T8" fmla="*/ 234 w 259"/>
                  <a:gd name="T9" fmla="*/ 25 h 65"/>
                  <a:gd name="T10" fmla="*/ 187 w 259"/>
                  <a:gd name="T11" fmla="*/ 30 h 65"/>
                  <a:gd name="T12" fmla="*/ 187 w 259"/>
                  <a:gd name="T13" fmla="*/ 30 h 65"/>
                  <a:gd name="T14" fmla="*/ 242 w 259"/>
                  <a:gd name="T15" fmla="*/ 36 h 65"/>
                  <a:gd name="T16" fmla="*/ 259 w 259"/>
                  <a:gd name="T17" fmla="*/ 46 h 65"/>
                  <a:gd name="T18" fmla="*/ 224 w 259"/>
                  <a:gd name="T19" fmla="*/ 60 h 65"/>
                  <a:gd name="T20" fmla="*/ 129 w 259"/>
                  <a:gd name="T21" fmla="*/ 65 h 65"/>
                  <a:gd name="T22" fmla="*/ 0 w 259"/>
                  <a:gd name="T23" fmla="*/ 65 h 65"/>
                  <a:gd name="T24" fmla="*/ 8 w 259"/>
                  <a:gd name="T25" fmla="*/ 0 h 65"/>
                  <a:gd name="T26" fmla="*/ 63 w 259"/>
                  <a:gd name="T27" fmla="*/ 26 h 65"/>
                  <a:gd name="T28" fmla="*/ 119 w 259"/>
                  <a:gd name="T29" fmla="*/ 26 h 65"/>
                  <a:gd name="T30" fmla="*/ 173 w 259"/>
                  <a:gd name="T31" fmla="*/ 24 h 65"/>
                  <a:gd name="T32" fmla="*/ 191 w 259"/>
                  <a:gd name="T33" fmla="*/ 17 h 65"/>
                  <a:gd name="T34" fmla="*/ 173 w 259"/>
                  <a:gd name="T35" fmla="*/ 11 h 65"/>
                  <a:gd name="T36" fmla="*/ 116 w 259"/>
                  <a:gd name="T37" fmla="*/ 9 h 65"/>
                  <a:gd name="T38" fmla="*/ 65 w 259"/>
                  <a:gd name="T39" fmla="*/ 9 h 65"/>
                  <a:gd name="T40" fmla="*/ 63 w 259"/>
                  <a:gd name="T41" fmla="*/ 26 h 65"/>
                  <a:gd name="T42" fmla="*/ 62 w 259"/>
                  <a:gd name="T43" fmla="*/ 35 h 65"/>
                  <a:gd name="T44" fmla="*/ 59 w 259"/>
                  <a:gd name="T45" fmla="*/ 56 h 65"/>
                  <a:gd name="T46" fmla="*/ 122 w 259"/>
                  <a:gd name="T47" fmla="*/ 56 h 65"/>
                  <a:gd name="T48" fmla="*/ 178 w 259"/>
                  <a:gd name="T49" fmla="*/ 53 h 65"/>
                  <a:gd name="T50" fmla="*/ 197 w 259"/>
                  <a:gd name="T51" fmla="*/ 45 h 65"/>
                  <a:gd name="T52" fmla="*/ 179 w 259"/>
                  <a:gd name="T53" fmla="*/ 38 h 65"/>
                  <a:gd name="T54" fmla="*/ 121 w 259"/>
                  <a:gd name="T55" fmla="*/ 35 h 65"/>
                  <a:gd name="T56" fmla="*/ 62 w 259"/>
                  <a:gd name="T57" fmla="*/ 3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259" h="65">
                    <a:moveTo>
                      <a:pt x="8" y="0"/>
                    </a:moveTo>
                    <a:cubicBezTo>
                      <a:pt x="44" y="0"/>
                      <a:pt x="79" y="0"/>
                      <a:pt x="114" y="0"/>
                    </a:cubicBezTo>
                    <a:cubicBezTo>
                      <a:pt x="163" y="0"/>
                      <a:pt x="198" y="1"/>
                      <a:pt x="220" y="4"/>
                    </a:cubicBezTo>
                    <a:cubicBezTo>
                      <a:pt x="241" y="6"/>
                      <a:pt x="251" y="16"/>
                      <a:pt x="251" y="16"/>
                    </a:cubicBezTo>
                    <a:cubicBezTo>
                      <a:pt x="251" y="16"/>
                      <a:pt x="245" y="23"/>
                      <a:pt x="234" y="25"/>
                    </a:cubicBezTo>
                    <a:cubicBezTo>
                      <a:pt x="223" y="28"/>
                      <a:pt x="208" y="29"/>
                      <a:pt x="187" y="30"/>
                    </a:cubicBezTo>
                    <a:cubicBezTo>
                      <a:pt x="187" y="30"/>
                      <a:pt x="187" y="30"/>
                      <a:pt x="187" y="30"/>
                    </a:cubicBezTo>
                    <a:cubicBezTo>
                      <a:pt x="212" y="31"/>
                      <a:pt x="231" y="33"/>
                      <a:pt x="242" y="36"/>
                    </a:cubicBezTo>
                    <a:cubicBezTo>
                      <a:pt x="254" y="38"/>
                      <a:pt x="259" y="46"/>
                      <a:pt x="259" y="46"/>
                    </a:cubicBezTo>
                    <a:cubicBezTo>
                      <a:pt x="259" y="46"/>
                      <a:pt x="246" y="56"/>
                      <a:pt x="224" y="60"/>
                    </a:cubicBezTo>
                    <a:cubicBezTo>
                      <a:pt x="201" y="63"/>
                      <a:pt x="169" y="65"/>
                      <a:pt x="129" y="65"/>
                    </a:cubicBezTo>
                    <a:cubicBezTo>
                      <a:pt x="86" y="65"/>
                      <a:pt x="43" y="65"/>
                      <a:pt x="0" y="65"/>
                    </a:cubicBezTo>
                    <a:cubicBezTo>
                      <a:pt x="3" y="43"/>
                      <a:pt x="6" y="21"/>
                      <a:pt x="8" y="0"/>
                    </a:cubicBezTo>
                    <a:close/>
                    <a:moveTo>
                      <a:pt x="63" y="26"/>
                    </a:moveTo>
                    <a:cubicBezTo>
                      <a:pt x="82" y="26"/>
                      <a:pt x="101" y="26"/>
                      <a:pt x="119" y="26"/>
                    </a:cubicBezTo>
                    <a:cubicBezTo>
                      <a:pt x="144" y="26"/>
                      <a:pt x="162" y="26"/>
                      <a:pt x="173" y="24"/>
                    </a:cubicBezTo>
                    <a:cubicBezTo>
                      <a:pt x="184" y="23"/>
                      <a:pt x="191" y="17"/>
                      <a:pt x="191" y="17"/>
                    </a:cubicBezTo>
                    <a:cubicBezTo>
                      <a:pt x="191" y="17"/>
                      <a:pt x="185" y="12"/>
                      <a:pt x="173" y="11"/>
                    </a:cubicBezTo>
                    <a:cubicBezTo>
                      <a:pt x="161" y="9"/>
                      <a:pt x="142" y="9"/>
                      <a:pt x="116" y="9"/>
                    </a:cubicBezTo>
                    <a:cubicBezTo>
                      <a:pt x="99" y="9"/>
                      <a:pt x="82" y="9"/>
                      <a:pt x="65" y="9"/>
                    </a:cubicBezTo>
                    <a:cubicBezTo>
                      <a:pt x="65" y="14"/>
                      <a:pt x="64" y="20"/>
                      <a:pt x="63" y="26"/>
                    </a:cubicBezTo>
                    <a:close/>
                    <a:moveTo>
                      <a:pt x="62" y="35"/>
                    </a:moveTo>
                    <a:cubicBezTo>
                      <a:pt x="61" y="42"/>
                      <a:pt x="60" y="49"/>
                      <a:pt x="59" y="56"/>
                    </a:cubicBezTo>
                    <a:cubicBezTo>
                      <a:pt x="80" y="56"/>
                      <a:pt x="101" y="56"/>
                      <a:pt x="122" y="56"/>
                    </a:cubicBezTo>
                    <a:cubicBezTo>
                      <a:pt x="146" y="56"/>
                      <a:pt x="165" y="55"/>
                      <a:pt x="178" y="53"/>
                    </a:cubicBezTo>
                    <a:cubicBezTo>
                      <a:pt x="190" y="51"/>
                      <a:pt x="197" y="45"/>
                      <a:pt x="197" y="45"/>
                    </a:cubicBezTo>
                    <a:cubicBezTo>
                      <a:pt x="197" y="45"/>
                      <a:pt x="191" y="39"/>
                      <a:pt x="179" y="38"/>
                    </a:cubicBezTo>
                    <a:cubicBezTo>
                      <a:pt x="166" y="36"/>
                      <a:pt x="147" y="35"/>
                      <a:pt x="121" y="35"/>
                    </a:cubicBezTo>
                    <a:cubicBezTo>
                      <a:pt x="102" y="35"/>
                      <a:pt x="82" y="35"/>
                      <a:pt x="62" y="3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3" name="Freeform 449"/>
              <p:cNvSpPr>
                <a:spLocks/>
              </p:cNvSpPr>
              <p:nvPr/>
            </p:nvSpPr>
            <p:spPr bwMode="auto">
              <a:xfrm>
                <a:off x="8175625" y="4135438"/>
                <a:ext cx="1139825" cy="244475"/>
              </a:xfrm>
              <a:custGeom>
                <a:avLst/>
                <a:gdLst>
                  <a:gd name="T0" fmla="*/ 304 w 304"/>
                  <a:gd name="T1" fmla="*/ 65 h 65"/>
                  <a:gd name="T2" fmla="*/ 232 w 304"/>
                  <a:gd name="T3" fmla="*/ 65 h 65"/>
                  <a:gd name="T4" fmla="*/ 51 w 304"/>
                  <a:gd name="T5" fmla="*/ 13 h 65"/>
                  <a:gd name="T6" fmla="*/ 49 w 304"/>
                  <a:gd name="T7" fmla="*/ 13 h 65"/>
                  <a:gd name="T8" fmla="*/ 50 w 304"/>
                  <a:gd name="T9" fmla="*/ 16 h 65"/>
                  <a:gd name="T10" fmla="*/ 55 w 304"/>
                  <a:gd name="T11" fmla="*/ 31 h 65"/>
                  <a:gd name="T12" fmla="*/ 58 w 304"/>
                  <a:gd name="T13" fmla="*/ 65 h 65"/>
                  <a:gd name="T14" fmla="*/ 5 w 304"/>
                  <a:gd name="T15" fmla="*/ 65 h 65"/>
                  <a:gd name="T16" fmla="*/ 0 w 304"/>
                  <a:gd name="T17" fmla="*/ 0 h 65"/>
                  <a:gd name="T18" fmla="*/ 70 w 304"/>
                  <a:gd name="T19" fmla="*/ 0 h 65"/>
                  <a:gd name="T20" fmla="*/ 250 w 304"/>
                  <a:gd name="T21" fmla="*/ 51 h 65"/>
                  <a:gd name="T22" fmla="*/ 252 w 304"/>
                  <a:gd name="T23" fmla="*/ 51 h 65"/>
                  <a:gd name="T24" fmla="*/ 249 w 304"/>
                  <a:gd name="T25" fmla="*/ 44 h 65"/>
                  <a:gd name="T26" fmla="*/ 246 w 304"/>
                  <a:gd name="T27" fmla="*/ 34 h 65"/>
                  <a:gd name="T28" fmla="*/ 242 w 304"/>
                  <a:gd name="T29" fmla="*/ 0 h 65"/>
                  <a:gd name="T30" fmla="*/ 296 w 304"/>
                  <a:gd name="T31" fmla="*/ 0 h 65"/>
                  <a:gd name="T32" fmla="*/ 304 w 304"/>
                  <a:gd name="T33" fmla="*/ 6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04" h="65">
                    <a:moveTo>
                      <a:pt x="304" y="65"/>
                    </a:moveTo>
                    <a:cubicBezTo>
                      <a:pt x="280" y="65"/>
                      <a:pt x="256" y="65"/>
                      <a:pt x="232" y="65"/>
                    </a:cubicBezTo>
                    <a:cubicBezTo>
                      <a:pt x="171" y="48"/>
                      <a:pt x="111" y="30"/>
                      <a:pt x="51" y="13"/>
                    </a:cubicBezTo>
                    <a:cubicBezTo>
                      <a:pt x="49" y="13"/>
                      <a:pt x="49" y="13"/>
                      <a:pt x="49" y="13"/>
                    </a:cubicBezTo>
                    <a:cubicBezTo>
                      <a:pt x="50" y="16"/>
                      <a:pt x="50" y="16"/>
                      <a:pt x="50" y="16"/>
                    </a:cubicBezTo>
                    <a:cubicBezTo>
                      <a:pt x="55" y="31"/>
                      <a:pt x="55" y="31"/>
                      <a:pt x="55" y="31"/>
                    </a:cubicBezTo>
                    <a:cubicBezTo>
                      <a:pt x="56" y="42"/>
                      <a:pt x="57" y="53"/>
                      <a:pt x="58" y="65"/>
                    </a:cubicBezTo>
                    <a:cubicBezTo>
                      <a:pt x="40" y="65"/>
                      <a:pt x="22" y="65"/>
                      <a:pt x="5" y="65"/>
                    </a:cubicBezTo>
                    <a:cubicBezTo>
                      <a:pt x="3" y="43"/>
                      <a:pt x="1" y="21"/>
                      <a:pt x="0" y="0"/>
                    </a:cubicBezTo>
                    <a:cubicBezTo>
                      <a:pt x="23" y="0"/>
                      <a:pt x="46" y="0"/>
                      <a:pt x="70" y="0"/>
                    </a:cubicBezTo>
                    <a:cubicBezTo>
                      <a:pt x="130" y="17"/>
                      <a:pt x="190" y="34"/>
                      <a:pt x="250" y="51"/>
                    </a:cubicBezTo>
                    <a:cubicBezTo>
                      <a:pt x="252" y="51"/>
                      <a:pt x="252" y="51"/>
                      <a:pt x="252" y="51"/>
                    </a:cubicBezTo>
                    <a:cubicBezTo>
                      <a:pt x="249" y="44"/>
                      <a:pt x="249" y="44"/>
                      <a:pt x="249" y="44"/>
                    </a:cubicBezTo>
                    <a:cubicBezTo>
                      <a:pt x="246" y="34"/>
                      <a:pt x="246" y="34"/>
                      <a:pt x="246" y="34"/>
                    </a:cubicBezTo>
                    <a:cubicBezTo>
                      <a:pt x="245" y="22"/>
                      <a:pt x="244" y="11"/>
                      <a:pt x="242" y="0"/>
                    </a:cubicBezTo>
                    <a:cubicBezTo>
                      <a:pt x="260" y="0"/>
                      <a:pt x="278" y="0"/>
                      <a:pt x="296" y="0"/>
                    </a:cubicBezTo>
                    <a:cubicBezTo>
                      <a:pt x="298" y="21"/>
                      <a:pt x="301" y="43"/>
                      <a:pt x="304" y="6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4" name="Freeform 450"/>
              <p:cNvSpPr>
                <a:spLocks/>
              </p:cNvSpPr>
              <p:nvPr/>
            </p:nvSpPr>
            <p:spPr bwMode="auto">
              <a:xfrm>
                <a:off x="13911263" y="4135438"/>
                <a:ext cx="1458913" cy="244475"/>
              </a:xfrm>
              <a:custGeom>
                <a:avLst/>
                <a:gdLst>
                  <a:gd name="T0" fmla="*/ 175 w 389"/>
                  <a:gd name="T1" fmla="*/ 65 h 65"/>
                  <a:gd name="T2" fmla="*/ 54 w 389"/>
                  <a:gd name="T3" fmla="*/ 10 h 65"/>
                  <a:gd name="T4" fmla="*/ 52 w 389"/>
                  <a:gd name="T5" fmla="*/ 10 h 65"/>
                  <a:gd name="T6" fmla="*/ 63 w 389"/>
                  <a:gd name="T7" fmla="*/ 33 h 65"/>
                  <a:gd name="T8" fmla="*/ 73 w 389"/>
                  <a:gd name="T9" fmla="*/ 65 h 65"/>
                  <a:gd name="T10" fmla="*/ 19 w 389"/>
                  <a:gd name="T11" fmla="*/ 65 h 65"/>
                  <a:gd name="T12" fmla="*/ 0 w 389"/>
                  <a:gd name="T13" fmla="*/ 0 h 65"/>
                  <a:gd name="T14" fmla="*/ 82 w 389"/>
                  <a:gd name="T15" fmla="*/ 0 h 65"/>
                  <a:gd name="T16" fmla="*/ 198 w 389"/>
                  <a:gd name="T17" fmla="*/ 51 h 65"/>
                  <a:gd name="T18" fmla="*/ 199 w 389"/>
                  <a:gd name="T19" fmla="*/ 51 h 65"/>
                  <a:gd name="T20" fmla="*/ 284 w 389"/>
                  <a:gd name="T21" fmla="*/ 0 h 65"/>
                  <a:gd name="T22" fmla="*/ 366 w 389"/>
                  <a:gd name="T23" fmla="*/ 0 h 65"/>
                  <a:gd name="T24" fmla="*/ 389 w 389"/>
                  <a:gd name="T25" fmla="*/ 65 h 65"/>
                  <a:gd name="T26" fmla="*/ 332 w 389"/>
                  <a:gd name="T27" fmla="*/ 65 h 65"/>
                  <a:gd name="T28" fmla="*/ 321 w 389"/>
                  <a:gd name="T29" fmla="*/ 33 h 65"/>
                  <a:gd name="T30" fmla="*/ 318 w 389"/>
                  <a:gd name="T31" fmla="*/ 20 h 65"/>
                  <a:gd name="T32" fmla="*/ 317 w 389"/>
                  <a:gd name="T33" fmla="*/ 10 h 65"/>
                  <a:gd name="T34" fmla="*/ 315 w 389"/>
                  <a:gd name="T35" fmla="*/ 10 h 65"/>
                  <a:gd name="T36" fmla="*/ 226 w 389"/>
                  <a:gd name="T37" fmla="*/ 65 h 65"/>
                  <a:gd name="T38" fmla="*/ 175 w 389"/>
                  <a:gd name="T39" fmla="*/ 6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89" h="65">
                    <a:moveTo>
                      <a:pt x="175" y="65"/>
                    </a:moveTo>
                    <a:cubicBezTo>
                      <a:pt x="134" y="46"/>
                      <a:pt x="94" y="29"/>
                      <a:pt x="54" y="10"/>
                    </a:cubicBezTo>
                    <a:cubicBezTo>
                      <a:pt x="52" y="10"/>
                      <a:pt x="52" y="10"/>
                      <a:pt x="52" y="10"/>
                    </a:cubicBezTo>
                    <a:cubicBezTo>
                      <a:pt x="57" y="18"/>
                      <a:pt x="61" y="26"/>
                      <a:pt x="63" y="33"/>
                    </a:cubicBezTo>
                    <a:cubicBezTo>
                      <a:pt x="66" y="44"/>
                      <a:pt x="70" y="54"/>
                      <a:pt x="73" y="65"/>
                    </a:cubicBezTo>
                    <a:cubicBezTo>
                      <a:pt x="55" y="65"/>
                      <a:pt x="37" y="65"/>
                      <a:pt x="19" y="65"/>
                    </a:cubicBezTo>
                    <a:cubicBezTo>
                      <a:pt x="13" y="43"/>
                      <a:pt x="6" y="21"/>
                      <a:pt x="0" y="0"/>
                    </a:cubicBezTo>
                    <a:cubicBezTo>
                      <a:pt x="27" y="0"/>
                      <a:pt x="55" y="0"/>
                      <a:pt x="82" y="0"/>
                    </a:cubicBezTo>
                    <a:cubicBezTo>
                      <a:pt x="120" y="17"/>
                      <a:pt x="159" y="34"/>
                      <a:pt x="198" y="51"/>
                    </a:cubicBezTo>
                    <a:cubicBezTo>
                      <a:pt x="199" y="51"/>
                      <a:pt x="199" y="51"/>
                      <a:pt x="199" y="51"/>
                    </a:cubicBezTo>
                    <a:cubicBezTo>
                      <a:pt x="227" y="34"/>
                      <a:pt x="256" y="17"/>
                      <a:pt x="284" y="0"/>
                    </a:cubicBezTo>
                    <a:cubicBezTo>
                      <a:pt x="311" y="0"/>
                      <a:pt x="339" y="0"/>
                      <a:pt x="366" y="0"/>
                    </a:cubicBezTo>
                    <a:cubicBezTo>
                      <a:pt x="374" y="21"/>
                      <a:pt x="381" y="43"/>
                      <a:pt x="389" y="65"/>
                    </a:cubicBezTo>
                    <a:cubicBezTo>
                      <a:pt x="370" y="65"/>
                      <a:pt x="351" y="65"/>
                      <a:pt x="332" y="65"/>
                    </a:cubicBezTo>
                    <a:cubicBezTo>
                      <a:pt x="329" y="54"/>
                      <a:pt x="325" y="43"/>
                      <a:pt x="321" y="33"/>
                    </a:cubicBezTo>
                    <a:cubicBezTo>
                      <a:pt x="318" y="20"/>
                      <a:pt x="318" y="20"/>
                      <a:pt x="318" y="20"/>
                    </a:cubicBezTo>
                    <a:cubicBezTo>
                      <a:pt x="317" y="10"/>
                      <a:pt x="317" y="10"/>
                      <a:pt x="317" y="10"/>
                    </a:cubicBezTo>
                    <a:cubicBezTo>
                      <a:pt x="315" y="10"/>
                      <a:pt x="315" y="10"/>
                      <a:pt x="315" y="10"/>
                    </a:cubicBezTo>
                    <a:cubicBezTo>
                      <a:pt x="286" y="29"/>
                      <a:pt x="256" y="46"/>
                      <a:pt x="226" y="65"/>
                    </a:cubicBezTo>
                    <a:cubicBezTo>
                      <a:pt x="209" y="65"/>
                      <a:pt x="192" y="65"/>
                      <a:pt x="175" y="6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5" name="Freeform 451"/>
              <p:cNvSpPr>
                <a:spLocks/>
              </p:cNvSpPr>
              <p:nvPr/>
            </p:nvSpPr>
            <p:spPr bwMode="auto">
              <a:xfrm>
                <a:off x="22315488" y="3165476"/>
                <a:ext cx="908050" cy="230188"/>
              </a:xfrm>
              <a:custGeom>
                <a:avLst/>
                <a:gdLst>
                  <a:gd name="T0" fmla="*/ 39 w 242"/>
                  <a:gd name="T1" fmla="*/ 61 h 61"/>
                  <a:gd name="T2" fmla="*/ 0 w 242"/>
                  <a:gd name="T3" fmla="*/ 0 h 61"/>
                  <a:gd name="T4" fmla="*/ 56 w 242"/>
                  <a:gd name="T5" fmla="*/ 0 h 61"/>
                  <a:gd name="T6" fmla="*/ 90 w 242"/>
                  <a:gd name="T7" fmla="*/ 52 h 61"/>
                  <a:gd name="T8" fmla="*/ 236 w 242"/>
                  <a:gd name="T9" fmla="*/ 52 h 61"/>
                  <a:gd name="T10" fmla="*/ 242 w 242"/>
                  <a:gd name="T11" fmla="*/ 61 h 61"/>
                  <a:gd name="T12" fmla="*/ 39 w 242"/>
                  <a:gd name="T13" fmla="*/ 61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42" h="61">
                    <a:moveTo>
                      <a:pt x="39" y="61"/>
                    </a:moveTo>
                    <a:cubicBezTo>
                      <a:pt x="26" y="41"/>
                      <a:pt x="13" y="21"/>
                      <a:pt x="0" y="0"/>
                    </a:cubicBezTo>
                    <a:cubicBezTo>
                      <a:pt x="19" y="0"/>
                      <a:pt x="38" y="0"/>
                      <a:pt x="56" y="0"/>
                    </a:cubicBezTo>
                    <a:cubicBezTo>
                      <a:pt x="68" y="18"/>
                      <a:pt x="79" y="35"/>
                      <a:pt x="90" y="52"/>
                    </a:cubicBezTo>
                    <a:cubicBezTo>
                      <a:pt x="139" y="52"/>
                      <a:pt x="188" y="52"/>
                      <a:pt x="236" y="52"/>
                    </a:cubicBezTo>
                    <a:cubicBezTo>
                      <a:pt x="242" y="61"/>
                      <a:pt x="242" y="61"/>
                      <a:pt x="242" y="61"/>
                    </a:cubicBezTo>
                    <a:cubicBezTo>
                      <a:pt x="174" y="61"/>
                      <a:pt x="107" y="61"/>
                      <a:pt x="39" y="6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6" name="Freeform 452"/>
              <p:cNvSpPr>
                <a:spLocks noEditPoints="1"/>
              </p:cNvSpPr>
              <p:nvPr/>
            </p:nvSpPr>
            <p:spPr bwMode="auto">
              <a:xfrm>
                <a:off x="25750838" y="2206626"/>
                <a:ext cx="869950" cy="211138"/>
              </a:xfrm>
              <a:custGeom>
                <a:avLst/>
                <a:gdLst>
                  <a:gd name="T0" fmla="*/ 232 w 232"/>
                  <a:gd name="T1" fmla="*/ 17 h 56"/>
                  <a:gd name="T2" fmla="*/ 209 w 232"/>
                  <a:gd name="T3" fmla="*/ 30 h 56"/>
                  <a:gd name="T4" fmla="*/ 116 w 232"/>
                  <a:gd name="T5" fmla="*/ 34 h 56"/>
                  <a:gd name="T6" fmla="*/ 82 w 232"/>
                  <a:gd name="T7" fmla="*/ 34 h 56"/>
                  <a:gd name="T8" fmla="*/ 99 w 232"/>
                  <a:gd name="T9" fmla="*/ 56 h 56"/>
                  <a:gd name="T10" fmla="*/ 45 w 232"/>
                  <a:gd name="T11" fmla="*/ 56 h 56"/>
                  <a:gd name="T12" fmla="*/ 0 w 232"/>
                  <a:gd name="T13" fmla="*/ 0 h 56"/>
                  <a:gd name="T14" fmla="*/ 94 w 232"/>
                  <a:gd name="T15" fmla="*/ 0 h 56"/>
                  <a:gd name="T16" fmla="*/ 190 w 232"/>
                  <a:gd name="T17" fmla="*/ 4 h 56"/>
                  <a:gd name="T18" fmla="*/ 232 w 232"/>
                  <a:gd name="T19" fmla="*/ 17 h 56"/>
                  <a:gd name="T20" fmla="*/ 76 w 232"/>
                  <a:gd name="T21" fmla="*/ 27 h 56"/>
                  <a:gd name="T22" fmla="*/ 104 w 232"/>
                  <a:gd name="T23" fmla="*/ 27 h 56"/>
                  <a:gd name="T24" fmla="*/ 163 w 232"/>
                  <a:gd name="T25" fmla="*/ 24 h 56"/>
                  <a:gd name="T26" fmla="*/ 176 w 232"/>
                  <a:gd name="T27" fmla="*/ 17 h 56"/>
                  <a:gd name="T28" fmla="*/ 153 w 232"/>
                  <a:gd name="T29" fmla="*/ 10 h 56"/>
                  <a:gd name="T30" fmla="*/ 97 w 232"/>
                  <a:gd name="T31" fmla="*/ 7 h 56"/>
                  <a:gd name="T32" fmla="*/ 60 w 232"/>
                  <a:gd name="T33" fmla="*/ 7 h 56"/>
                  <a:gd name="T34" fmla="*/ 76 w 232"/>
                  <a:gd name="T35" fmla="*/ 27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32" h="56">
                    <a:moveTo>
                      <a:pt x="232" y="17"/>
                    </a:moveTo>
                    <a:cubicBezTo>
                      <a:pt x="232" y="17"/>
                      <a:pt x="229" y="27"/>
                      <a:pt x="209" y="30"/>
                    </a:cubicBezTo>
                    <a:cubicBezTo>
                      <a:pt x="189" y="33"/>
                      <a:pt x="158" y="34"/>
                      <a:pt x="116" y="34"/>
                    </a:cubicBezTo>
                    <a:cubicBezTo>
                      <a:pt x="105" y="34"/>
                      <a:pt x="93" y="34"/>
                      <a:pt x="82" y="34"/>
                    </a:cubicBezTo>
                    <a:cubicBezTo>
                      <a:pt x="88" y="42"/>
                      <a:pt x="93" y="48"/>
                      <a:pt x="99" y="56"/>
                    </a:cubicBezTo>
                    <a:cubicBezTo>
                      <a:pt x="81" y="56"/>
                      <a:pt x="63" y="56"/>
                      <a:pt x="45" y="56"/>
                    </a:cubicBezTo>
                    <a:cubicBezTo>
                      <a:pt x="30" y="37"/>
                      <a:pt x="15" y="18"/>
                      <a:pt x="0" y="0"/>
                    </a:cubicBezTo>
                    <a:cubicBezTo>
                      <a:pt x="31" y="0"/>
                      <a:pt x="63" y="0"/>
                      <a:pt x="94" y="0"/>
                    </a:cubicBezTo>
                    <a:cubicBezTo>
                      <a:pt x="136" y="0"/>
                      <a:pt x="168" y="1"/>
                      <a:pt x="190" y="4"/>
                    </a:cubicBezTo>
                    <a:cubicBezTo>
                      <a:pt x="213" y="7"/>
                      <a:pt x="232" y="17"/>
                      <a:pt x="232" y="17"/>
                    </a:cubicBezTo>
                    <a:close/>
                    <a:moveTo>
                      <a:pt x="76" y="27"/>
                    </a:moveTo>
                    <a:cubicBezTo>
                      <a:pt x="85" y="27"/>
                      <a:pt x="95" y="27"/>
                      <a:pt x="104" y="27"/>
                    </a:cubicBezTo>
                    <a:cubicBezTo>
                      <a:pt x="132" y="27"/>
                      <a:pt x="152" y="26"/>
                      <a:pt x="163" y="24"/>
                    </a:cubicBezTo>
                    <a:cubicBezTo>
                      <a:pt x="175" y="23"/>
                      <a:pt x="176" y="17"/>
                      <a:pt x="176" y="17"/>
                    </a:cubicBezTo>
                    <a:cubicBezTo>
                      <a:pt x="176" y="17"/>
                      <a:pt x="166" y="11"/>
                      <a:pt x="153" y="10"/>
                    </a:cubicBezTo>
                    <a:cubicBezTo>
                      <a:pt x="140" y="8"/>
                      <a:pt x="122" y="7"/>
                      <a:pt x="97" y="7"/>
                    </a:cubicBezTo>
                    <a:cubicBezTo>
                      <a:pt x="85" y="7"/>
                      <a:pt x="72" y="7"/>
                      <a:pt x="60" y="7"/>
                    </a:cubicBezTo>
                    <a:cubicBezTo>
                      <a:pt x="65" y="14"/>
                      <a:pt x="70" y="20"/>
                      <a:pt x="76" y="27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7" name="Freeform 453"/>
              <p:cNvSpPr>
                <a:spLocks/>
              </p:cNvSpPr>
              <p:nvPr/>
            </p:nvSpPr>
            <p:spPr bwMode="auto">
              <a:xfrm>
                <a:off x="31107063" y="2105026"/>
                <a:ext cx="606425" cy="211138"/>
              </a:xfrm>
              <a:custGeom>
                <a:avLst/>
                <a:gdLst>
                  <a:gd name="T0" fmla="*/ 62 w 162"/>
                  <a:gd name="T1" fmla="*/ 37 h 56"/>
                  <a:gd name="T2" fmla="*/ 6 w 162"/>
                  <a:gd name="T3" fmla="*/ 31 h 56"/>
                  <a:gd name="T4" fmla="*/ 0 w 162"/>
                  <a:gd name="T5" fmla="*/ 25 h 56"/>
                  <a:gd name="T6" fmla="*/ 36 w 162"/>
                  <a:gd name="T7" fmla="*/ 24 h 56"/>
                  <a:gd name="T8" fmla="*/ 43 w 162"/>
                  <a:gd name="T9" fmla="*/ 19 h 56"/>
                  <a:gd name="T10" fmla="*/ 33 w 162"/>
                  <a:gd name="T11" fmla="*/ 10 h 56"/>
                  <a:gd name="T12" fmla="*/ 46 w 162"/>
                  <a:gd name="T13" fmla="*/ 3 h 56"/>
                  <a:gd name="T14" fmla="*/ 104 w 162"/>
                  <a:gd name="T15" fmla="*/ 0 h 56"/>
                  <a:gd name="T16" fmla="*/ 109 w 162"/>
                  <a:gd name="T17" fmla="*/ 6 h 56"/>
                  <a:gd name="T18" fmla="*/ 80 w 162"/>
                  <a:gd name="T19" fmla="*/ 7 h 56"/>
                  <a:gd name="T20" fmla="*/ 75 w 162"/>
                  <a:gd name="T21" fmla="*/ 11 h 56"/>
                  <a:gd name="T22" fmla="*/ 85 w 162"/>
                  <a:gd name="T23" fmla="*/ 20 h 56"/>
                  <a:gd name="T24" fmla="*/ 50 w 162"/>
                  <a:gd name="T25" fmla="*/ 27 h 56"/>
                  <a:gd name="T26" fmla="*/ 50 w 162"/>
                  <a:gd name="T27" fmla="*/ 28 h 56"/>
                  <a:gd name="T28" fmla="*/ 101 w 162"/>
                  <a:gd name="T29" fmla="*/ 35 h 56"/>
                  <a:gd name="T30" fmla="*/ 110 w 162"/>
                  <a:gd name="T31" fmla="*/ 45 h 56"/>
                  <a:gd name="T32" fmla="*/ 124 w 162"/>
                  <a:gd name="T33" fmla="*/ 49 h 56"/>
                  <a:gd name="T34" fmla="*/ 156 w 162"/>
                  <a:gd name="T35" fmla="*/ 50 h 56"/>
                  <a:gd name="T36" fmla="*/ 162 w 162"/>
                  <a:gd name="T37" fmla="*/ 56 h 56"/>
                  <a:gd name="T38" fmla="*/ 98 w 162"/>
                  <a:gd name="T39" fmla="*/ 53 h 56"/>
                  <a:gd name="T40" fmla="*/ 71 w 162"/>
                  <a:gd name="T41" fmla="*/ 45 h 56"/>
                  <a:gd name="T42" fmla="*/ 62 w 162"/>
                  <a:gd name="T43" fmla="*/ 37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62" h="56">
                    <a:moveTo>
                      <a:pt x="62" y="37"/>
                    </a:moveTo>
                    <a:cubicBezTo>
                      <a:pt x="62" y="37"/>
                      <a:pt x="39" y="31"/>
                      <a:pt x="6" y="31"/>
                    </a:cubicBezTo>
                    <a:cubicBezTo>
                      <a:pt x="0" y="25"/>
                      <a:pt x="0" y="25"/>
                      <a:pt x="0" y="25"/>
                    </a:cubicBezTo>
                    <a:cubicBezTo>
                      <a:pt x="17" y="25"/>
                      <a:pt x="29" y="24"/>
                      <a:pt x="36" y="24"/>
                    </a:cubicBezTo>
                    <a:cubicBezTo>
                      <a:pt x="43" y="22"/>
                      <a:pt x="43" y="19"/>
                      <a:pt x="43" y="19"/>
                    </a:cubicBezTo>
                    <a:cubicBezTo>
                      <a:pt x="33" y="10"/>
                      <a:pt x="33" y="10"/>
                      <a:pt x="33" y="10"/>
                    </a:cubicBezTo>
                    <a:cubicBezTo>
                      <a:pt x="33" y="10"/>
                      <a:pt x="34" y="4"/>
                      <a:pt x="46" y="3"/>
                    </a:cubicBezTo>
                    <a:cubicBezTo>
                      <a:pt x="58" y="1"/>
                      <a:pt x="77" y="0"/>
                      <a:pt x="104" y="0"/>
                    </a:cubicBezTo>
                    <a:cubicBezTo>
                      <a:pt x="109" y="6"/>
                      <a:pt x="109" y="6"/>
                      <a:pt x="109" y="6"/>
                    </a:cubicBezTo>
                    <a:cubicBezTo>
                      <a:pt x="96" y="6"/>
                      <a:pt x="80" y="7"/>
                      <a:pt x="80" y="7"/>
                    </a:cubicBezTo>
                    <a:cubicBezTo>
                      <a:pt x="75" y="11"/>
                      <a:pt x="75" y="11"/>
                      <a:pt x="75" y="11"/>
                    </a:cubicBezTo>
                    <a:cubicBezTo>
                      <a:pt x="85" y="20"/>
                      <a:pt x="85" y="20"/>
                      <a:pt x="85" y="20"/>
                    </a:cubicBezTo>
                    <a:cubicBezTo>
                      <a:pt x="85" y="20"/>
                      <a:pt x="77" y="27"/>
                      <a:pt x="50" y="27"/>
                    </a:cubicBezTo>
                    <a:cubicBezTo>
                      <a:pt x="50" y="28"/>
                      <a:pt x="50" y="28"/>
                      <a:pt x="50" y="28"/>
                    </a:cubicBezTo>
                    <a:cubicBezTo>
                      <a:pt x="79" y="29"/>
                      <a:pt x="101" y="35"/>
                      <a:pt x="101" y="35"/>
                    </a:cubicBezTo>
                    <a:cubicBezTo>
                      <a:pt x="110" y="45"/>
                      <a:pt x="110" y="45"/>
                      <a:pt x="110" y="45"/>
                    </a:cubicBezTo>
                    <a:cubicBezTo>
                      <a:pt x="110" y="45"/>
                      <a:pt x="117" y="48"/>
                      <a:pt x="124" y="49"/>
                    </a:cubicBezTo>
                    <a:cubicBezTo>
                      <a:pt x="131" y="49"/>
                      <a:pt x="142" y="50"/>
                      <a:pt x="156" y="50"/>
                    </a:cubicBezTo>
                    <a:cubicBezTo>
                      <a:pt x="162" y="56"/>
                      <a:pt x="162" y="56"/>
                      <a:pt x="162" y="56"/>
                    </a:cubicBezTo>
                    <a:cubicBezTo>
                      <a:pt x="134" y="56"/>
                      <a:pt x="112" y="55"/>
                      <a:pt x="98" y="53"/>
                    </a:cubicBezTo>
                    <a:cubicBezTo>
                      <a:pt x="84" y="52"/>
                      <a:pt x="71" y="45"/>
                      <a:pt x="71" y="45"/>
                    </a:cubicBezTo>
                    <a:lnTo>
                      <a:pt x="62" y="37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8" name="Freeform 454"/>
              <p:cNvSpPr>
                <a:spLocks/>
              </p:cNvSpPr>
              <p:nvPr/>
            </p:nvSpPr>
            <p:spPr bwMode="auto">
              <a:xfrm>
                <a:off x="31459488" y="2414588"/>
                <a:ext cx="554038" cy="214313"/>
              </a:xfrm>
              <a:custGeom>
                <a:avLst/>
                <a:gdLst>
                  <a:gd name="T0" fmla="*/ 148 w 148"/>
                  <a:gd name="T1" fmla="*/ 57 h 57"/>
                  <a:gd name="T2" fmla="*/ 59 w 148"/>
                  <a:gd name="T3" fmla="*/ 57 h 57"/>
                  <a:gd name="T4" fmla="*/ 0 w 148"/>
                  <a:gd name="T5" fmla="*/ 0 h 57"/>
                  <a:gd name="T6" fmla="*/ 88 w 148"/>
                  <a:gd name="T7" fmla="*/ 0 h 57"/>
                  <a:gd name="T8" fmla="*/ 94 w 148"/>
                  <a:gd name="T9" fmla="*/ 6 h 57"/>
                  <a:gd name="T10" fmla="*/ 46 w 148"/>
                  <a:gd name="T11" fmla="*/ 6 h 57"/>
                  <a:gd name="T12" fmla="*/ 94 w 148"/>
                  <a:gd name="T13" fmla="*/ 51 h 57"/>
                  <a:gd name="T14" fmla="*/ 142 w 148"/>
                  <a:gd name="T15" fmla="*/ 51 h 57"/>
                  <a:gd name="T16" fmla="*/ 148 w 148"/>
                  <a:gd name="T17" fmla="*/ 57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8" h="57">
                    <a:moveTo>
                      <a:pt x="148" y="57"/>
                    </a:moveTo>
                    <a:cubicBezTo>
                      <a:pt x="118" y="57"/>
                      <a:pt x="89" y="57"/>
                      <a:pt x="59" y="57"/>
                    </a:cubicBezTo>
                    <a:cubicBezTo>
                      <a:pt x="39" y="38"/>
                      <a:pt x="19" y="19"/>
                      <a:pt x="0" y="0"/>
                    </a:cubicBezTo>
                    <a:cubicBezTo>
                      <a:pt x="29" y="0"/>
                      <a:pt x="58" y="0"/>
                      <a:pt x="88" y="0"/>
                    </a:cubicBezTo>
                    <a:cubicBezTo>
                      <a:pt x="94" y="6"/>
                      <a:pt x="94" y="6"/>
                      <a:pt x="94" y="6"/>
                    </a:cubicBezTo>
                    <a:cubicBezTo>
                      <a:pt x="78" y="6"/>
                      <a:pt x="62" y="6"/>
                      <a:pt x="46" y="6"/>
                    </a:cubicBezTo>
                    <a:cubicBezTo>
                      <a:pt x="62" y="21"/>
                      <a:pt x="78" y="36"/>
                      <a:pt x="94" y="51"/>
                    </a:cubicBezTo>
                    <a:cubicBezTo>
                      <a:pt x="110" y="51"/>
                      <a:pt x="126" y="51"/>
                      <a:pt x="142" y="51"/>
                    </a:cubicBezTo>
                    <a:lnTo>
                      <a:pt x="148" y="57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9" name="Freeform 455"/>
              <p:cNvSpPr>
                <a:spLocks noEditPoints="1"/>
              </p:cNvSpPr>
              <p:nvPr/>
            </p:nvSpPr>
            <p:spPr bwMode="auto">
              <a:xfrm>
                <a:off x="27960638" y="3041651"/>
                <a:ext cx="306388" cy="146050"/>
              </a:xfrm>
              <a:custGeom>
                <a:avLst/>
                <a:gdLst>
                  <a:gd name="T0" fmla="*/ 0 w 82"/>
                  <a:gd name="T1" fmla="*/ 5 h 39"/>
                  <a:gd name="T2" fmla="*/ 24 w 82"/>
                  <a:gd name="T3" fmla="*/ 0 h 39"/>
                  <a:gd name="T4" fmla="*/ 46 w 82"/>
                  <a:gd name="T5" fmla="*/ 2 h 39"/>
                  <a:gd name="T6" fmla="*/ 57 w 82"/>
                  <a:gd name="T7" fmla="*/ 5 h 39"/>
                  <a:gd name="T8" fmla="*/ 53 w 82"/>
                  <a:gd name="T9" fmla="*/ 9 h 39"/>
                  <a:gd name="T10" fmla="*/ 33 w 82"/>
                  <a:gd name="T11" fmla="*/ 10 h 39"/>
                  <a:gd name="T12" fmla="*/ 10 w 82"/>
                  <a:gd name="T13" fmla="*/ 9 h 39"/>
                  <a:gd name="T14" fmla="*/ 0 w 82"/>
                  <a:gd name="T15" fmla="*/ 5 h 39"/>
                  <a:gd name="T16" fmla="*/ 25 w 82"/>
                  <a:gd name="T17" fmla="*/ 34 h 39"/>
                  <a:gd name="T18" fmla="*/ 29 w 82"/>
                  <a:gd name="T19" fmla="*/ 30 h 39"/>
                  <a:gd name="T20" fmla="*/ 49 w 82"/>
                  <a:gd name="T21" fmla="*/ 29 h 39"/>
                  <a:gd name="T22" fmla="*/ 71 w 82"/>
                  <a:gd name="T23" fmla="*/ 30 h 39"/>
                  <a:gd name="T24" fmla="*/ 82 w 82"/>
                  <a:gd name="T25" fmla="*/ 34 h 39"/>
                  <a:gd name="T26" fmla="*/ 78 w 82"/>
                  <a:gd name="T27" fmla="*/ 38 h 39"/>
                  <a:gd name="T28" fmla="*/ 58 w 82"/>
                  <a:gd name="T29" fmla="*/ 39 h 39"/>
                  <a:gd name="T30" fmla="*/ 35 w 82"/>
                  <a:gd name="T31" fmla="*/ 38 h 39"/>
                  <a:gd name="T32" fmla="*/ 25 w 82"/>
                  <a:gd name="T33" fmla="*/ 34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2" h="39">
                    <a:moveTo>
                      <a:pt x="0" y="5"/>
                    </a:moveTo>
                    <a:cubicBezTo>
                      <a:pt x="0" y="5"/>
                      <a:pt x="5" y="0"/>
                      <a:pt x="24" y="0"/>
                    </a:cubicBezTo>
                    <a:cubicBezTo>
                      <a:pt x="33" y="0"/>
                      <a:pt x="46" y="2"/>
                      <a:pt x="46" y="2"/>
                    </a:cubicBezTo>
                    <a:cubicBezTo>
                      <a:pt x="57" y="5"/>
                      <a:pt x="57" y="5"/>
                      <a:pt x="57" y="5"/>
                    </a:cubicBezTo>
                    <a:cubicBezTo>
                      <a:pt x="53" y="9"/>
                      <a:pt x="53" y="9"/>
                      <a:pt x="53" y="9"/>
                    </a:cubicBezTo>
                    <a:cubicBezTo>
                      <a:pt x="53" y="9"/>
                      <a:pt x="42" y="10"/>
                      <a:pt x="33" y="10"/>
                    </a:cubicBezTo>
                    <a:cubicBezTo>
                      <a:pt x="23" y="10"/>
                      <a:pt x="10" y="9"/>
                      <a:pt x="10" y="9"/>
                    </a:cubicBezTo>
                    <a:lnTo>
                      <a:pt x="0" y="5"/>
                    </a:lnTo>
                    <a:close/>
                    <a:moveTo>
                      <a:pt x="25" y="34"/>
                    </a:moveTo>
                    <a:cubicBezTo>
                      <a:pt x="29" y="30"/>
                      <a:pt x="29" y="30"/>
                      <a:pt x="29" y="30"/>
                    </a:cubicBezTo>
                    <a:cubicBezTo>
                      <a:pt x="29" y="30"/>
                      <a:pt x="40" y="29"/>
                      <a:pt x="49" y="29"/>
                    </a:cubicBezTo>
                    <a:cubicBezTo>
                      <a:pt x="58" y="29"/>
                      <a:pt x="71" y="30"/>
                      <a:pt x="71" y="30"/>
                    </a:cubicBezTo>
                    <a:cubicBezTo>
                      <a:pt x="82" y="34"/>
                      <a:pt x="82" y="34"/>
                      <a:pt x="82" y="34"/>
                    </a:cubicBezTo>
                    <a:cubicBezTo>
                      <a:pt x="78" y="38"/>
                      <a:pt x="78" y="38"/>
                      <a:pt x="78" y="38"/>
                    </a:cubicBezTo>
                    <a:cubicBezTo>
                      <a:pt x="78" y="38"/>
                      <a:pt x="67" y="39"/>
                      <a:pt x="58" y="39"/>
                    </a:cubicBezTo>
                    <a:cubicBezTo>
                      <a:pt x="49" y="39"/>
                      <a:pt x="35" y="38"/>
                      <a:pt x="35" y="38"/>
                    </a:cubicBezTo>
                    <a:lnTo>
                      <a:pt x="25" y="34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0" name="Freeform 456"/>
              <p:cNvSpPr>
                <a:spLocks noEditPoints="1"/>
              </p:cNvSpPr>
              <p:nvPr/>
            </p:nvSpPr>
            <p:spPr bwMode="auto">
              <a:xfrm>
                <a:off x="28260675" y="3376613"/>
                <a:ext cx="292100" cy="179388"/>
              </a:xfrm>
              <a:custGeom>
                <a:avLst/>
                <a:gdLst>
                  <a:gd name="T0" fmla="*/ 74 w 78"/>
                  <a:gd name="T1" fmla="*/ 30 h 48"/>
                  <a:gd name="T2" fmla="*/ 78 w 78"/>
                  <a:gd name="T3" fmla="*/ 31 h 48"/>
                  <a:gd name="T4" fmla="*/ 58 w 78"/>
                  <a:gd name="T5" fmla="*/ 48 h 48"/>
                  <a:gd name="T6" fmla="*/ 24 w 78"/>
                  <a:gd name="T7" fmla="*/ 48 h 48"/>
                  <a:gd name="T8" fmla="*/ 29 w 78"/>
                  <a:gd name="T9" fmla="*/ 30 h 48"/>
                  <a:gd name="T10" fmla="*/ 74 w 78"/>
                  <a:gd name="T11" fmla="*/ 30 h 48"/>
                  <a:gd name="T12" fmla="*/ 0 w 78"/>
                  <a:gd name="T13" fmla="*/ 5 h 48"/>
                  <a:gd name="T14" fmla="*/ 24 w 78"/>
                  <a:gd name="T15" fmla="*/ 0 h 48"/>
                  <a:gd name="T16" fmla="*/ 47 w 78"/>
                  <a:gd name="T17" fmla="*/ 1 h 48"/>
                  <a:gd name="T18" fmla="*/ 58 w 78"/>
                  <a:gd name="T19" fmla="*/ 5 h 48"/>
                  <a:gd name="T20" fmla="*/ 53 w 78"/>
                  <a:gd name="T21" fmla="*/ 9 h 48"/>
                  <a:gd name="T22" fmla="*/ 33 w 78"/>
                  <a:gd name="T23" fmla="*/ 10 h 48"/>
                  <a:gd name="T24" fmla="*/ 11 w 78"/>
                  <a:gd name="T25" fmla="*/ 9 h 48"/>
                  <a:gd name="T26" fmla="*/ 0 w 78"/>
                  <a:gd name="T27" fmla="*/ 5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8" h="48">
                    <a:moveTo>
                      <a:pt x="74" y="30"/>
                    </a:moveTo>
                    <a:cubicBezTo>
                      <a:pt x="78" y="31"/>
                      <a:pt x="78" y="31"/>
                      <a:pt x="78" y="31"/>
                    </a:cubicBezTo>
                    <a:cubicBezTo>
                      <a:pt x="78" y="31"/>
                      <a:pt x="69" y="41"/>
                      <a:pt x="58" y="48"/>
                    </a:cubicBezTo>
                    <a:cubicBezTo>
                      <a:pt x="47" y="48"/>
                      <a:pt x="35" y="48"/>
                      <a:pt x="24" y="48"/>
                    </a:cubicBezTo>
                    <a:cubicBezTo>
                      <a:pt x="27" y="41"/>
                      <a:pt x="29" y="30"/>
                      <a:pt x="29" y="30"/>
                    </a:cubicBezTo>
                    <a:cubicBezTo>
                      <a:pt x="44" y="30"/>
                      <a:pt x="59" y="30"/>
                      <a:pt x="74" y="30"/>
                    </a:cubicBezTo>
                    <a:close/>
                    <a:moveTo>
                      <a:pt x="0" y="5"/>
                    </a:moveTo>
                    <a:cubicBezTo>
                      <a:pt x="0" y="5"/>
                      <a:pt x="5" y="0"/>
                      <a:pt x="24" y="0"/>
                    </a:cubicBezTo>
                    <a:cubicBezTo>
                      <a:pt x="34" y="0"/>
                      <a:pt x="47" y="1"/>
                      <a:pt x="47" y="1"/>
                    </a:cubicBezTo>
                    <a:cubicBezTo>
                      <a:pt x="58" y="5"/>
                      <a:pt x="58" y="5"/>
                      <a:pt x="58" y="5"/>
                    </a:cubicBezTo>
                    <a:cubicBezTo>
                      <a:pt x="53" y="9"/>
                      <a:pt x="53" y="9"/>
                      <a:pt x="53" y="9"/>
                    </a:cubicBezTo>
                    <a:cubicBezTo>
                      <a:pt x="53" y="9"/>
                      <a:pt x="43" y="10"/>
                      <a:pt x="33" y="10"/>
                    </a:cubicBezTo>
                    <a:cubicBezTo>
                      <a:pt x="24" y="10"/>
                      <a:pt x="11" y="9"/>
                      <a:pt x="11" y="9"/>
                    </a:cubicBez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1" name="Freeform 457"/>
              <p:cNvSpPr>
                <a:spLocks/>
              </p:cNvSpPr>
              <p:nvPr/>
            </p:nvSpPr>
            <p:spPr bwMode="auto">
              <a:xfrm>
                <a:off x="20046950" y="4041776"/>
                <a:ext cx="771525" cy="138113"/>
              </a:xfrm>
              <a:custGeom>
                <a:avLst/>
                <a:gdLst>
                  <a:gd name="T0" fmla="*/ 206 w 206"/>
                  <a:gd name="T1" fmla="*/ 37 h 37"/>
                  <a:gd name="T2" fmla="*/ 2 w 206"/>
                  <a:gd name="T3" fmla="*/ 22 h 37"/>
                  <a:gd name="T4" fmla="*/ 0 w 206"/>
                  <a:gd name="T5" fmla="*/ 17 h 37"/>
                  <a:gd name="T6" fmla="*/ 185 w 206"/>
                  <a:gd name="T7" fmla="*/ 0 h 37"/>
                  <a:gd name="T8" fmla="*/ 189 w 206"/>
                  <a:gd name="T9" fmla="*/ 7 h 37"/>
                  <a:gd name="T10" fmla="*/ 49 w 206"/>
                  <a:gd name="T11" fmla="*/ 19 h 37"/>
                  <a:gd name="T12" fmla="*/ 202 w 206"/>
                  <a:gd name="T13" fmla="*/ 30 h 37"/>
                  <a:gd name="T14" fmla="*/ 206 w 206"/>
                  <a:gd name="T15" fmla="*/ 3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6" h="37">
                    <a:moveTo>
                      <a:pt x="206" y="37"/>
                    </a:moveTo>
                    <a:cubicBezTo>
                      <a:pt x="138" y="32"/>
                      <a:pt x="70" y="27"/>
                      <a:pt x="2" y="22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62" y="11"/>
                      <a:pt x="123" y="5"/>
                      <a:pt x="185" y="0"/>
                    </a:cubicBezTo>
                    <a:cubicBezTo>
                      <a:pt x="189" y="7"/>
                      <a:pt x="189" y="7"/>
                      <a:pt x="189" y="7"/>
                    </a:cubicBezTo>
                    <a:cubicBezTo>
                      <a:pt x="142" y="11"/>
                      <a:pt x="96" y="15"/>
                      <a:pt x="49" y="19"/>
                    </a:cubicBezTo>
                    <a:cubicBezTo>
                      <a:pt x="100" y="23"/>
                      <a:pt x="151" y="26"/>
                      <a:pt x="202" y="30"/>
                    </a:cubicBezTo>
                    <a:lnTo>
                      <a:pt x="206" y="37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2" name="Freeform 458"/>
              <p:cNvSpPr>
                <a:spLocks/>
              </p:cNvSpPr>
              <p:nvPr/>
            </p:nvSpPr>
            <p:spPr bwMode="auto">
              <a:xfrm>
                <a:off x="20523200" y="4503738"/>
                <a:ext cx="228600" cy="71438"/>
              </a:xfrm>
              <a:custGeom>
                <a:avLst/>
                <a:gdLst>
                  <a:gd name="T0" fmla="*/ 61 w 61"/>
                  <a:gd name="T1" fmla="*/ 1 h 19"/>
                  <a:gd name="T2" fmla="*/ 35 w 61"/>
                  <a:gd name="T3" fmla="*/ 19 h 19"/>
                  <a:gd name="T4" fmla="*/ 0 w 61"/>
                  <a:gd name="T5" fmla="*/ 19 h 19"/>
                  <a:gd name="T6" fmla="*/ 11 w 61"/>
                  <a:gd name="T7" fmla="*/ 0 h 19"/>
                  <a:gd name="T8" fmla="*/ 57 w 61"/>
                  <a:gd name="T9" fmla="*/ 0 h 19"/>
                  <a:gd name="T10" fmla="*/ 61 w 61"/>
                  <a:gd name="T11" fmla="*/ 1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1" h="19">
                    <a:moveTo>
                      <a:pt x="61" y="1"/>
                    </a:moveTo>
                    <a:cubicBezTo>
                      <a:pt x="61" y="1"/>
                      <a:pt x="48" y="11"/>
                      <a:pt x="35" y="19"/>
                    </a:cubicBezTo>
                    <a:cubicBezTo>
                      <a:pt x="23" y="19"/>
                      <a:pt x="12" y="19"/>
                      <a:pt x="0" y="19"/>
                    </a:cubicBezTo>
                    <a:cubicBezTo>
                      <a:pt x="6" y="12"/>
                      <a:pt x="11" y="0"/>
                      <a:pt x="11" y="0"/>
                    </a:cubicBezTo>
                    <a:cubicBezTo>
                      <a:pt x="26" y="0"/>
                      <a:pt x="42" y="0"/>
                      <a:pt x="57" y="0"/>
                    </a:cubicBezTo>
                    <a:lnTo>
                      <a:pt x="61" y="1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3" name="Freeform 459"/>
              <p:cNvSpPr>
                <a:spLocks/>
              </p:cNvSpPr>
              <p:nvPr/>
            </p:nvSpPr>
            <p:spPr bwMode="auto">
              <a:xfrm>
                <a:off x="25803225" y="4041776"/>
                <a:ext cx="795338" cy="138113"/>
              </a:xfrm>
              <a:custGeom>
                <a:avLst/>
                <a:gdLst>
                  <a:gd name="T0" fmla="*/ 23 w 212"/>
                  <a:gd name="T1" fmla="*/ 30 h 37"/>
                  <a:gd name="T2" fmla="*/ 162 w 212"/>
                  <a:gd name="T3" fmla="*/ 19 h 37"/>
                  <a:gd name="T4" fmla="*/ 6 w 212"/>
                  <a:gd name="T5" fmla="*/ 7 h 37"/>
                  <a:gd name="T6" fmla="*/ 0 w 212"/>
                  <a:gd name="T7" fmla="*/ 0 h 37"/>
                  <a:gd name="T8" fmla="*/ 209 w 212"/>
                  <a:gd name="T9" fmla="*/ 17 h 37"/>
                  <a:gd name="T10" fmla="*/ 212 w 212"/>
                  <a:gd name="T11" fmla="*/ 22 h 37"/>
                  <a:gd name="T12" fmla="*/ 29 w 212"/>
                  <a:gd name="T13" fmla="*/ 37 h 37"/>
                  <a:gd name="T14" fmla="*/ 23 w 212"/>
                  <a:gd name="T15" fmla="*/ 3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2" h="37">
                    <a:moveTo>
                      <a:pt x="23" y="30"/>
                    </a:moveTo>
                    <a:cubicBezTo>
                      <a:pt x="69" y="26"/>
                      <a:pt x="115" y="23"/>
                      <a:pt x="162" y="19"/>
                    </a:cubicBezTo>
                    <a:cubicBezTo>
                      <a:pt x="109" y="15"/>
                      <a:pt x="57" y="11"/>
                      <a:pt x="6" y="7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0" y="5"/>
                      <a:pt x="139" y="11"/>
                      <a:pt x="209" y="17"/>
                    </a:cubicBezTo>
                    <a:cubicBezTo>
                      <a:pt x="212" y="22"/>
                      <a:pt x="212" y="22"/>
                      <a:pt x="212" y="22"/>
                    </a:cubicBezTo>
                    <a:cubicBezTo>
                      <a:pt x="151" y="27"/>
                      <a:pt x="90" y="32"/>
                      <a:pt x="29" y="37"/>
                    </a:cubicBezTo>
                    <a:lnTo>
                      <a:pt x="23" y="3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4" name="Freeform 460"/>
              <p:cNvSpPr>
                <a:spLocks/>
              </p:cNvSpPr>
              <p:nvPr/>
            </p:nvSpPr>
            <p:spPr bwMode="auto">
              <a:xfrm>
                <a:off x="26441400" y="4495801"/>
                <a:ext cx="223838" cy="46038"/>
              </a:xfrm>
              <a:custGeom>
                <a:avLst/>
                <a:gdLst>
                  <a:gd name="T0" fmla="*/ 0 w 60"/>
                  <a:gd name="T1" fmla="*/ 6 h 12"/>
                  <a:gd name="T2" fmla="*/ 4 w 60"/>
                  <a:gd name="T3" fmla="*/ 2 h 12"/>
                  <a:gd name="T4" fmla="*/ 26 w 60"/>
                  <a:gd name="T5" fmla="*/ 0 h 12"/>
                  <a:gd name="T6" fmla="*/ 49 w 60"/>
                  <a:gd name="T7" fmla="*/ 2 h 12"/>
                  <a:gd name="T8" fmla="*/ 60 w 60"/>
                  <a:gd name="T9" fmla="*/ 6 h 12"/>
                  <a:gd name="T10" fmla="*/ 56 w 60"/>
                  <a:gd name="T11" fmla="*/ 11 h 12"/>
                  <a:gd name="T12" fmla="*/ 34 w 60"/>
                  <a:gd name="T13" fmla="*/ 12 h 12"/>
                  <a:gd name="T14" fmla="*/ 11 w 60"/>
                  <a:gd name="T15" fmla="*/ 11 h 12"/>
                  <a:gd name="T16" fmla="*/ 0 w 60"/>
                  <a:gd name="T17" fmla="*/ 6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0" h="12">
                    <a:moveTo>
                      <a:pt x="0" y="6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16" y="0"/>
                      <a:pt x="26" y="0"/>
                    </a:cubicBezTo>
                    <a:cubicBezTo>
                      <a:pt x="35" y="0"/>
                      <a:pt x="49" y="2"/>
                      <a:pt x="49" y="2"/>
                    </a:cubicBezTo>
                    <a:cubicBezTo>
                      <a:pt x="55" y="3"/>
                      <a:pt x="60" y="6"/>
                      <a:pt x="60" y="6"/>
                    </a:cubicBezTo>
                    <a:cubicBezTo>
                      <a:pt x="56" y="11"/>
                      <a:pt x="56" y="11"/>
                      <a:pt x="56" y="11"/>
                    </a:cubicBezTo>
                    <a:cubicBezTo>
                      <a:pt x="56" y="11"/>
                      <a:pt x="44" y="12"/>
                      <a:pt x="34" y="12"/>
                    </a:cubicBezTo>
                    <a:cubicBezTo>
                      <a:pt x="25" y="12"/>
                      <a:pt x="17" y="12"/>
                      <a:pt x="11" y="11"/>
                    </a:cubicBez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5" name="Freeform 461"/>
              <p:cNvSpPr>
                <a:spLocks noEditPoints="1"/>
              </p:cNvSpPr>
              <p:nvPr/>
            </p:nvSpPr>
            <p:spPr bwMode="auto">
              <a:xfrm>
                <a:off x="31413450" y="4011613"/>
                <a:ext cx="676275" cy="203200"/>
              </a:xfrm>
              <a:custGeom>
                <a:avLst/>
                <a:gdLst>
                  <a:gd name="T0" fmla="*/ 86 w 180"/>
                  <a:gd name="T1" fmla="*/ 37 h 54"/>
                  <a:gd name="T2" fmla="*/ 83 w 180"/>
                  <a:gd name="T3" fmla="*/ 35 h 54"/>
                  <a:gd name="T4" fmla="*/ 85 w 180"/>
                  <a:gd name="T5" fmla="*/ 28 h 54"/>
                  <a:gd name="T6" fmla="*/ 107 w 180"/>
                  <a:gd name="T7" fmla="*/ 23 h 54"/>
                  <a:gd name="T8" fmla="*/ 133 w 180"/>
                  <a:gd name="T9" fmla="*/ 17 h 54"/>
                  <a:gd name="T10" fmla="*/ 135 w 180"/>
                  <a:gd name="T11" fmla="*/ 13 h 54"/>
                  <a:gd name="T12" fmla="*/ 120 w 180"/>
                  <a:gd name="T13" fmla="*/ 8 h 54"/>
                  <a:gd name="T14" fmla="*/ 86 w 180"/>
                  <a:gd name="T15" fmla="*/ 7 h 54"/>
                  <a:gd name="T16" fmla="*/ 52 w 180"/>
                  <a:gd name="T17" fmla="*/ 8 h 54"/>
                  <a:gd name="T18" fmla="*/ 23 w 180"/>
                  <a:gd name="T19" fmla="*/ 10 h 54"/>
                  <a:gd name="T20" fmla="*/ 0 w 180"/>
                  <a:gd name="T21" fmla="*/ 4 h 54"/>
                  <a:gd name="T22" fmla="*/ 82 w 180"/>
                  <a:gd name="T23" fmla="*/ 0 h 54"/>
                  <a:gd name="T24" fmla="*/ 148 w 180"/>
                  <a:gd name="T25" fmla="*/ 3 h 54"/>
                  <a:gd name="T26" fmla="*/ 180 w 180"/>
                  <a:gd name="T27" fmla="*/ 13 h 54"/>
                  <a:gd name="T28" fmla="*/ 180 w 180"/>
                  <a:gd name="T29" fmla="*/ 17 h 54"/>
                  <a:gd name="T30" fmla="*/ 171 w 180"/>
                  <a:gd name="T31" fmla="*/ 21 h 54"/>
                  <a:gd name="T32" fmla="*/ 145 w 180"/>
                  <a:gd name="T33" fmla="*/ 26 h 54"/>
                  <a:gd name="T34" fmla="*/ 125 w 180"/>
                  <a:gd name="T35" fmla="*/ 31 h 54"/>
                  <a:gd name="T36" fmla="*/ 123 w 180"/>
                  <a:gd name="T37" fmla="*/ 35 h 54"/>
                  <a:gd name="T38" fmla="*/ 125 w 180"/>
                  <a:gd name="T39" fmla="*/ 37 h 54"/>
                  <a:gd name="T40" fmla="*/ 86 w 180"/>
                  <a:gd name="T41" fmla="*/ 37 h 54"/>
                  <a:gd name="T42" fmla="*/ 89 w 180"/>
                  <a:gd name="T43" fmla="*/ 49 h 54"/>
                  <a:gd name="T44" fmla="*/ 113 w 180"/>
                  <a:gd name="T45" fmla="*/ 43 h 54"/>
                  <a:gd name="T46" fmla="*/ 136 w 180"/>
                  <a:gd name="T47" fmla="*/ 45 h 54"/>
                  <a:gd name="T48" fmla="*/ 148 w 180"/>
                  <a:gd name="T49" fmla="*/ 49 h 54"/>
                  <a:gd name="T50" fmla="*/ 144 w 180"/>
                  <a:gd name="T51" fmla="*/ 53 h 54"/>
                  <a:gd name="T52" fmla="*/ 124 w 180"/>
                  <a:gd name="T53" fmla="*/ 54 h 54"/>
                  <a:gd name="T54" fmla="*/ 100 w 180"/>
                  <a:gd name="T55" fmla="*/ 53 h 54"/>
                  <a:gd name="T56" fmla="*/ 89 w 180"/>
                  <a:gd name="T57" fmla="*/ 49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80" h="54">
                    <a:moveTo>
                      <a:pt x="86" y="37"/>
                    </a:moveTo>
                    <a:cubicBezTo>
                      <a:pt x="83" y="35"/>
                      <a:pt x="83" y="35"/>
                      <a:pt x="83" y="35"/>
                    </a:cubicBezTo>
                    <a:cubicBezTo>
                      <a:pt x="85" y="28"/>
                      <a:pt x="85" y="28"/>
                      <a:pt x="85" y="28"/>
                    </a:cubicBezTo>
                    <a:cubicBezTo>
                      <a:pt x="85" y="28"/>
                      <a:pt x="96" y="25"/>
                      <a:pt x="107" y="23"/>
                    </a:cubicBezTo>
                    <a:cubicBezTo>
                      <a:pt x="121" y="20"/>
                      <a:pt x="133" y="17"/>
                      <a:pt x="133" y="17"/>
                    </a:cubicBezTo>
                    <a:cubicBezTo>
                      <a:pt x="135" y="13"/>
                      <a:pt x="135" y="13"/>
                      <a:pt x="135" y="13"/>
                    </a:cubicBezTo>
                    <a:cubicBezTo>
                      <a:pt x="135" y="13"/>
                      <a:pt x="128" y="9"/>
                      <a:pt x="120" y="8"/>
                    </a:cubicBezTo>
                    <a:cubicBezTo>
                      <a:pt x="111" y="7"/>
                      <a:pt x="100" y="7"/>
                      <a:pt x="86" y="7"/>
                    </a:cubicBezTo>
                    <a:cubicBezTo>
                      <a:pt x="73" y="7"/>
                      <a:pt x="62" y="7"/>
                      <a:pt x="52" y="8"/>
                    </a:cubicBezTo>
                    <a:cubicBezTo>
                      <a:pt x="42" y="8"/>
                      <a:pt x="32" y="9"/>
                      <a:pt x="23" y="10"/>
                    </a:cubicBezTo>
                    <a:cubicBezTo>
                      <a:pt x="15" y="8"/>
                      <a:pt x="7" y="6"/>
                      <a:pt x="0" y="4"/>
                    </a:cubicBezTo>
                    <a:cubicBezTo>
                      <a:pt x="24" y="1"/>
                      <a:pt x="52" y="0"/>
                      <a:pt x="82" y="0"/>
                    </a:cubicBezTo>
                    <a:cubicBezTo>
                      <a:pt x="108" y="0"/>
                      <a:pt x="130" y="1"/>
                      <a:pt x="148" y="3"/>
                    </a:cubicBezTo>
                    <a:cubicBezTo>
                      <a:pt x="165" y="5"/>
                      <a:pt x="180" y="13"/>
                      <a:pt x="180" y="13"/>
                    </a:cubicBezTo>
                    <a:cubicBezTo>
                      <a:pt x="180" y="17"/>
                      <a:pt x="180" y="17"/>
                      <a:pt x="180" y="17"/>
                    </a:cubicBezTo>
                    <a:cubicBezTo>
                      <a:pt x="171" y="21"/>
                      <a:pt x="171" y="21"/>
                      <a:pt x="171" y="21"/>
                    </a:cubicBezTo>
                    <a:cubicBezTo>
                      <a:pt x="171" y="21"/>
                      <a:pt x="158" y="24"/>
                      <a:pt x="145" y="26"/>
                    </a:cubicBezTo>
                    <a:cubicBezTo>
                      <a:pt x="135" y="28"/>
                      <a:pt x="125" y="31"/>
                      <a:pt x="125" y="31"/>
                    </a:cubicBezTo>
                    <a:cubicBezTo>
                      <a:pt x="123" y="35"/>
                      <a:pt x="123" y="35"/>
                      <a:pt x="123" y="35"/>
                    </a:cubicBezTo>
                    <a:cubicBezTo>
                      <a:pt x="125" y="37"/>
                      <a:pt x="125" y="37"/>
                      <a:pt x="125" y="37"/>
                    </a:cubicBezTo>
                    <a:cubicBezTo>
                      <a:pt x="112" y="37"/>
                      <a:pt x="99" y="37"/>
                      <a:pt x="86" y="37"/>
                    </a:cubicBezTo>
                    <a:close/>
                    <a:moveTo>
                      <a:pt x="89" y="49"/>
                    </a:moveTo>
                    <a:cubicBezTo>
                      <a:pt x="89" y="49"/>
                      <a:pt x="93" y="43"/>
                      <a:pt x="113" y="43"/>
                    </a:cubicBezTo>
                    <a:cubicBezTo>
                      <a:pt x="122" y="43"/>
                      <a:pt x="130" y="44"/>
                      <a:pt x="136" y="45"/>
                    </a:cubicBezTo>
                    <a:cubicBezTo>
                      <a:pt x="148" y="49"/>
                      <a:pt x="148" y="49"/>
                      <a:pt x="148" y="49"/>
                    </a:cubicBezTo>
                    <a:cubicBezTo>
                      <a:pt x="144" y="53"/>
                      <a:pt x="144" y="53"/>
                      <a:pt x="144" y="53"/>
                    </a:cubicBezTo>
                    <a:cubicBezTo>
                      <a:pt x="144" y="53"/>
                      <a:pt x="133" y="54"/>
                      <a:pt x="124" y="54"/>
                    </a:cubicBezTo>
                    <a:cubicBezTo>
                      <a:pt x="114" y="54"/>
                      <a:pt x="100" y="53"/>
                      <a:pt x="100" y="53"/>
                    </a:cubicBezTo>
                    <a:cubicBezTo>
                      <a:pt x="95" y="52"/>
                      <a:pt x="89" y="49"/>
                      <a:pt x="89" y="49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6" name="Freeform 462"/>
              <p:cNvSpPr>
                <a:spLocks/>
              </p:cNvSpPr>
              <p:nvPr/>
            </p:nvSpPr>
            <p:spPr bwMode="auto">
              <a:xfrm>
                <a:off x="31996063" y="4352926"/>
                <a:ext cx="377825" cy="207963"/>
              </a:xfrm>
              <a:custGeom>
                <a:avLst/>
                <a:gdLst>
                  <a:gd name="T0" fmla="*/ 101 w 101"/>
                  <a:gd name="T1" fmla="*/ 0 h 55"/>
                  <a:gd name="T2" fmla="*/ 45 w 101"/>
                  <a:gd name="T3" fmla="*/ 55 h 55"/>
                  <a:gd name="T4" fmla="*/ 0 w 101"/>
                  <a:gd name="T5" fmla="*/ 55 h 55"/>
                  <a:gd name="T6" fmla="*/ 57 w 101"/>
                  <a:gd name="T7" fmla="*/ 0 h 55"/>
                  <a:gd name="T8" fmla="*/ 101 w 101"/>
                  <a:gd name="T9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1" h="55">
                    <a:moveTo>
                      <a:pt x="101" y="0"/>
                    </a:moveTo>
                    <a:cubicBezTo>
                      <a:pt x="83" y="19"/>
                      <a:pt x="64" y="36"/>
                      <a:pt x="45" y="55"/>
                    </a:cubicBezTo>
                    <a:cubicBezTo>
                      <a:pt x="30" y="55"/>
                      <a:pt x="15" y="55"/>
                      <a:pt x="0" y="55"/>
                    </a:cubicBezTo>
                    <a:cubicBezTo>
                      <a:pt x="19" y="36"/>
                      <a:pt x="38" y="19"/>
                      <a:pt x="57" y="0"/>
                    </a:cubicBezTo>
                    <a:cubicBezTo>
                      <a:pt x="72" y="0"/>
                      <a:pt x="87" y="0"/>
                      <a:pt x="10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7" name="Freeform 463"/>
              <p:cNvSpPr>
                <a:spLocks/>
              </p:cNvSpPr>
              <p:nvPr/>
            </p:nvSpPr>
            <p:spPr bwMode="auto">
              <a:xfrm>
                <a:off x="-29290963" y="1304926"/>
                <a:ext cx="700088" cy="30163"/>
              </a:xfrm>
              <a:custGeom>
                <a:avLst/>
                <a:gdLst>
                  <a:gd name="T0" fmla="*/ 47 w 187"/>
                  <a:gd name="T1" fmla="*/ 5 h 8"/>
                  <a:gd name="T2" fmla="*/ 26 w 187"/>
                  <a:gd name="T3" fmla="*/ 5 h 8"/>
                  <a:gd name="T4" fmla="*/ 0 w 187"/>
                  <a:gd name="T5" fmla="*/ 8 h 8"/>
                  <a:gd name="T6" fmla="*/ 8 w 187"/>
                  <a:gd name="T7" fmla="*/ 2 h 8"/>
                  <a:gd name="T8" fmla="*/ 58 w 187"/>
                  <a:gd name="T9" fmla="*/ 0 h 8"/>
                  <a:gd name="T10" fmla="*/ 79 w 187"/>
                  <a:gd name="T11" fmla="*/ 0 h 8"/>
                  <a:gd name="T12" fmla="*/ 103 w 187"/>
                  <a:gd name="T13" fmla="*/ 1 h 8"/>
                  <a:gd name="T14" fmla="*/ 140 w 187"/>
                  <a:gd name="T15" fmla="*/ 3 h 8"/>
                  <a:gd name="T16" fmla="*/ 162 w 187"/>
                  <a:gd name="T17" fmla="*/ 2 h 8"/>
                  <a:gd name="T18" fmla="*/ 187 w 187"/>
                  <a:gd name="T19" fmla="*/ 0 h 8"/>
                  <a:gd name="T20" fmla="*/ 179 w 187"/>
                  <a:gd name="T21" fmla="*/ 5 h 8"/>
                  <a:gd name="T22" fmla="*/ 130 w 187"/>
                  <a:gd name="T23" fmla="*/ 8 h 8"/>
                  <a:gd name="T24" fmla="*/ 108 w 187"/>
                  <a:gd name="T25" fmla="*/ 7 h 8"/>
                  <a:gd name="T26" fmla="*/ 84 w 187"/>
                  <a:gd name="T27" fmla="*/ 6 h 8"/>
                  <a:gd name="T28" fmla="*/ 47 w 187"/>
                  <a:gd name="T2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87" h="8">
                    <a:moveTo>
                      <a:pt x="47" y="5"/>
                    </a:moveTo>
                    <a:cubicBezTo>
                      <a:pt x="47" y="5"/>
                      <a:pt x="34" y="5"/>
                      <a:pt x="26" y="5"/>
                    </a:cubicBezTo>
                    <a:cubicBezTo>
                      <a:pt x="18" y="6"/>
                      <a:pt x="9" y="7"/>
                      <a:pt x="0" y="8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23" y="1"/>
                      <a:pt x="40" y="0"/>
                      <a:pt x="58" y="0"/>
                    </a:cubicBezTo>
                    <a:cubicBezTo>
                      <a:pt x="65" y="0"/>
                      <a:pt x="73" y="0"/>
                      <a:pt x="79" y="0"/>
                    </a:cubicBezTo>
                    <a:cubicBezTo>
                      <a:pt x="86" y="0"/>
                      <a:pt x="94" y="1"/>
                      <a:pt x="103" y="1"/>
                    </a:cubicBezTo>
                    <a:cubicBezTo>
                      <a:pt x="117" y="2"/>
                      <a:pt x="130" y="3"/>
                      <a:pt x="140" y="3"/>
                    </a:cubicBezTo>
                    <a:cubicBezTo>
                      <a:pt x="146" y="3"/>
                      <a:pt x="154" y="2"/>
                      <a:pt x="162" y="2"/>
                    </a:cubicBezTo>
                    <a:cubicBezTo>
                      <a:pt x="170" y="1"/>
                      <a:pt x="179" y="1"/>
                      <a:pt x="187" y="0"/>
                    </a:cubicBezTo>
                    <a:cubicBezTo>
                      <a:pt x="179" y="5"/>
                      <a:pt x="179" y="5"/>
                      <a:pt x="179" y="5"/>
                    </a:cubicBezTo>
                    <a:cubicBezTo>
                      <a:pt x="163" y="7"/>
                      <a:pt x="147" y="8"/>
                      <a:pt x="130" y="8"/>
                    </a:cubicBezTo>
                    <a:cubicBezTo>
                      <a:pt x="122" y="8"/>
                      <a:pt x="115" y="8"/>
                      <a:pt x="108" y="7"/>
                    </a:cubicBezTo>
                    <a:cubicBezTo>
                      <a:pt x="101" y="7"/>
                      <a:pt x="93" y="7"/>
                      <a:pt x="84" y="6"/>
                    </a:cubicBezTo>
                    <a:cubicBezTo>
                      <a:pt x="70" y="5"/>
                      <a:pt x="58" y="5"/>
                      <a:pt x="47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8" name="Freeform 464"/>
              <p:cNvSpPr>
                <a:spLocks/>
              </p:cNvSpPr>
              <p:nvPr/>
            </p:nvSpPr>
            <p:spPr bwMode="auto">
              <a:xfrm>
                <a:off x="-29430663" y="1541463"/>
                <a:ext cx="280988" cy="38100"/>
              </a:xfrm>
              <a:custGeom>
                <a:avLst/>
                <a:gdLst>
                  <a:gd name="T0" fmla="*/ 46 w 75"/>
                  <a:gd name="T1" fmla="*/ 10 h 10"/>
                  <a:gd name="T2" fmla="*/ 21 w 75"/>
                  <a:gd name="T3" fmla="*/ 5 h 10"/>
                  <a:gd name="T4" fmla="*/ 0 w 75"/>
                  <a:gd name="T5" fmla="*/ 1 h 10"/>
                  <a:gd name="T6" fmla="*/ 1 w 75"/>
                  <a:gd name="T7" fmla="*/ 0 h 10"/>
                  <a:gd name="T8" fmla="*/ 50 w 75"/>
                  <a:gd name="T9" fmla="*/ 0 h 10"/>
                  <a:gd name="T10" fmla="*/ 62 w 75"/>
                  <a:gd name="T11" fmla="*/ 5 h 10"/>
                  <a:gd name="T12" fmla="*/ 75 w 75"/>
                  <a:gd name="T13" fmla="*/ 9 h 10"/>
                  <a:gd name="T14" fmla="*/ 74 w 75"/>
                  <a:gd name="T15" fmla="*/ 10 h 10"/>
                  <a:gd name="T16" fmla="*/ 46 w 75"/>
                  <a:gd name="T17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5" h="10">
                    <a:moveTo>
                      <a:pt x="46" y="10"/>
                    </a:moveTo>
                    <a:cubicBezTo>
                      <a:pt x="39" y="8"/>
                      <a:pt x="31" y="7"/>
                      <a:pt x="21" y="5"/>
                    </a:cubicBezTo>
                    <a:cubicBezTo>
                      <a:pt x="11" y="3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8" y="0"/>
                      <a:pt x="34" y="0"/>
                      <a:pt x="50" y="0"/>
                    </a:cubicBezTo>
                    <a:cubicBezTo>
                      <a:pt x="62" y="5"/>
                      <a:pt x="62" y="5"/>
                      <a:pt x="62" y="5"/>
                    </a:cubicBezTo>
                    <a:cubicBezTo>
                      <a:pt x="75" y="9"/>
                      <a:pt x="75" y="9"/>
                      <a:pt x="75" y="9"/>
                    </a:cubicBezTo>
                    <a:cubicBezTo>
                      <a:pt x="74" y="10"/>
                      <a:pt x="74" y="10"/>
                      <a:pt x="74" y="10"/>
                    </a:cubicBezTo>
                    <a:cubicBezTo>
                      <a:pt x="65" y="10"/>
                      <a:pt x="55" y="10"/>
                      <a:pt x="4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9" name="Freeform 465"/>
              <p:cNvSpPr>
                <a:spLocks/>
              </p:cNvSpPr>
              <p:nvPr/>
            </p:nvSpPr>
            <p:spPr bwMode="auto">
              <a:xfrm>
                <a:off x="-24366538" y="1538288"/>
                <a:ext cx="468313" cy="161925"/>
              </a:xfrm>
              <a:custGeom>
                <a:avLst/>
                <a:gdLst>
                  <a:gd name="T0" fmla="*/ 70 w 125"/>
                  <a:gd name="T1" fmla="*/ 43 h 43"/>
                  <a:gd name="T2" fmla="*/ 27 w 125"/>
                  <a:gd name="T3" fmla="*/ 43 h 43"/>
                  <a:gd name="T4" fmla="*/ 63 w 125"/>
                  <a:gd name="T5" fmla="*/ 15 h 43"/>
                  <a:gd name="T6" fmla="*/ 75 w 125"/>
                  <a:gd name="T7" fmla="*/ 7 h 43"/>
                  <a:gd name="T8" fmla="*/ 63 w 125"/>
                  <a:gd name="T9" fmla="*/ 9 h 43"/>
                  <a:gd name="T10" fmla="*/ 15 w 125"/>
                  <a:gd name="T11" fmla="*/ 14 h 43"/>
                  <a:gd name="T12" fmla="*/ 0 w 125"/>
                  <a:gd name="T13" fmla="*/ 10 h 43"/>
                  <a:gd name="T14" fmla="*/ 90 w 125"/>
                  <a:gd name="T15" fmla="*/ 0 h 43"/>
                  <a:gd name="T16" fmla="*/ 125 w 125"/>
                  <a:gd name="T17" fmla="*/ 0 h 43"/>
                  <a:gd name="T18" fmla="*/ 70 w 125"/>
                  <a:gd name="T19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5" h="43">
                    <a:moveTo>
                      <a:pt x="70" y="43"/>
                    </a:moveTo>
                    <a:cubicBezTo>
                      <a:pt x="56" y="43"/>
                      <a:pt x="42" y="43"/>
                      <a:pt x="27" y="43"/>
                    </a:cubicBezTo>
                    <a:cubicBezTo>
                      <a:pt x="39" y="34"/>
                      <a:pt x="51" y="24"/>
                      <a:pt x="63" y="15"/>
                    </a:cubicBezTo>
                    <a:cubicBezTo>
                      <a:pt x="75" y="7"/>
                      <a:pt x="75" y="7"/>
                      <a:pt x="75" y="7"/>
                    </a:cubicBezTo>
                    <a:cubicBezTo>
                      <a:pt x="63" y="9"/>
                      <a:pt x="63" y="9"/>
                      <a:pt x="63" y="9"/>
                    </a:cubicBezTo>
                    <a:cubicBezTo>
                      <a:pt x="63" y="9"/>
                      <a:pt x="42" y="11"/>
                      <a:pt x="15" y="14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30" y="7"/>
                      <a:pt x="60" y="3"/>
                      <a:pt x="90" y="0"/>
                    </a:cubicBezTo>
                    <a:cubicBezTo>
                      <a:pt x="102" y="0"/>
                      <a:pt x="114" y="0"/>
                      <a:pt x="125" y="0"/>
                    </a:cubicBezTo>
                    <a:cubicBezTo>
                      <a:pt x="107" y="14"/>
                      <a:pt x="88" y="29"/>
                      <a:pt x="70" y="4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0" name="Freeform 466"/>
              <p:cNvSpPr>
                <a:spLocks noEditPoints="1"/>
              </p:cNvSpPr>
              <p:nvPr/>
            </p:nvSpPr>
            <p:spPr bwMode="auto">
              <a:xfrm>
                <a:off x="-29400500" y="827088"/>
                <a:ext cx="427038" cy="71438"/>
              </a:xfrm>
              <a:custGeom>
                <a:avLst/>
                <a:gdLst>
                  <a:gd name="T0" fmla="*/ 48 w 114"/>
                  <a:gd name="T1" fmla="*/ 19 h 19"/>
                  <a:gd name="T2" fmla="*/ 8 w 114"/>
                  <a:gd name="T3" fmla="*/ 17 h 19"/>
                  <a:gd name="T4" fmla="*/ 4 w 114"/>
                  <a:gd name="T5" fmla="*/ 10 h 19"/>
                  <a:gd name="T6" fmla="*/ 29 w 114"/>
                  <a:gd name="T7" fmla="*/ 2 h 19"/>
                  <a:gd name="T8" fmla="*/ 73 w 114"/>
                  <a:gd name="T9" fmla="*/ 0 h 19"/>
                  <a:gd name="T10" fmla="*/ 107 w 114"/>
                  <a:gd name="T11" fmla="*/ 2 h 19"/>
                  <a:gd name="T12" fmla="*/ 111 w 114"/>
                  <a:gd name="T13" fmla="*/ 8 h 19"/>
                  <a:gd name="T14" fmla="*/ 108 w 114"/>
                  <a:gd name="T15" fmla="*/ 10 h 19"/>
                  <a:gd name="T16" fmla="*/ 29 w 114"/>
                  <a:gd name="T17" fmla="*/ 10 h 19"/>
                  <a:gd name="T18" fmla="*/ 31 w 114"/>
                  <a:gd name="T19" fmla="*/ 15 h 19"/>
                  <a:gd name="T20" fmla="*/ 54 w 114"/>
                  <a:gd name="T21" fmla="*/ 16 h 19"/>
                  <a:gd name="T22" fmla="*/ 74 w 114"/>
                  <a:gd name="T23" fmla="*/ 16 h 19"/>
                  <a:gd name="T24" fmla="*/ 95 w 114"/>
                  <a:gd name="T25" fmla="*/ 15 h 19"/>
                  <a:gd name="T26" fmla="*/ 90 w 114"/>
                  <a:gd name="T27" fmla="*/ 18 h 19"/>
                  <a:gd name="T28" fmla="*/ 70 w 114"/>
                  <a:gd name="T29" fmla="*/ 19 h 19"/>
                  <a:gd name="T30" fmla="*/ 48 w 114"/>
                  <a:gd name="T31" fmla="*/ 19 h 19"/>
                  <a:gd name="T32" fmla="*/ 69 w 114"/>
                  <a:gd name="T33" fmla="*/ 3 h 19"/>
                  <a:gd name="T34" fmla="*/ 48 w 114"/>
                  <a:gd name="T35" fmla="*/ 4 h 19"/>
                  <a:gd name="T36" fmla="*/ 33 w 114"/>
                  <a:gd name="T37" fmla="*/ 8 h 19"/>
                  <a:gd name="T38" fmla="*/ 87 w 114"/>
                  <a:gd name="T39" fmla="*/ 8 h 19"/>
                  <a:gd name="T40" fmla="*/ 86 w 114"/>
                  <a:gd name="T41" fmla="*/ 4 h 19"/>
                  <a:gd name="T42" fmla="*/ 69 w 114"/>
                  <a:gd name="T43" fmla="*/ 3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14" h="19">
                    <a:moveTo>
                      <a:pt x="48" y="19"/>
                    </a:moveTo>
                    <a:cubicBezTo>
                      <a:pt x="29" y="19"/>
                      <a:pt x="16" y="19"/>
                      <a:pt x="8" y="17"/>
                    </a:cubicBezTo>
                    <a:cubicBezTo>
                      <a:pt x="0" y="15"/>
                      <a:pt x="4" y="10"/>
                      <a:pt x="4" y="10"/>
                    </a:cubicBezTo>
                    <a:cubicBezTo>
                      <a:pt x="4" y="10"/>
                      <a:pt x="17" y="4"/>
                      <a:pt x="29" y="2"/>
                    </a:cubicBezTo>
                    <a:cubicBezTo>
                      <a:pt x="42" y="1"/>
                      <a:pt x="56" y="0"/>
                      <a:pt x="73" y="0"/>
                    </a:cubicBezTo>
                    <a:cubicBezTo>
                      <a:pt x="89" y="0"/>
                      <a:pt x="100" y="0"/>
                      <a:pt x="107" y="2"/>
                    </a:cubicBezTo>
                    <a:cubicBezTo>
                      <a:pt x="114" y="4"/>
                      <a:pt x="111" y="8"/>
                      <a:pt x="111" y="8"/>
                    </a:cubicBezTo>
                    <a:cubicBezTo>
                      <a:pt x="108" y="10"/>
                      <a:pt x="108" y="10"/>
                      <a:pt x="108" y="10"/>
                    </a:cubicBezTo>
                    <a:cubicBezTo>
                      <a:pt x="81" y="10"/>
                      <a:pt x="55" y="10"/>
                      <a:pt x="29" y="10"/>
                    </a:cubicBezTo>
                    <a:cubicBezTo>
                      <a:pt x="31" y="15"/>
                      <a:pt x="31" y="15"/>
                      <a:pt x="31" y="15"/>
                    </a:cubicBezTo>
                    <a:cubicBezTo>
                      <a:pt x="31" y="15"/>
                      <a:pt x="43" y="16"/>
                      <a:pt x="54" y="16"/>
                    </a:cubicBezTo>
                    <a:cubicBezTo>
                      <a:pt x="61" y="16"/>
                      <a:pt x="68" y="16"/>
                      <a:pt x="74" y="16"/>
                    </a:cubicBezTo>
                    <a:cubicBezTo>
                      <a:pt x="80" y="15"/>
                      <a:pt x="87" y="15"/>
                      <a:pt x="95" y="15"/>
                    </a:cubicBezTo>
                    <a:cubicBezTo>
                      <a:pt x="90" y="18"/>
                      <a:pt x="90" y="18"/>
                      <a:pt x="90" y="18"/>
                    </a:cubicBezTo>
                    <a:cubicBezTo>
                      <a:pt x="83" y="19"/>
                      <a:pt x="76" y="19"/>
                      <a:pt x="70" y="19"/>
                    </a:cubicBezTo>
                    <a:cubicBezTo>
                      <a:pt x="63" y="19"/>
                      <a:pt x="56" y="19"/>
                      <a:pt x="48" y="19"/>
                    </a:cubicBezTo>
                    <a:close/>
                    <a:moveTo>
                      <a:pt x="69" y="3"/>
                    </a:moveTo>
                    <a:cubicBezTo>
                      <a:pt x="61" y="3"/>
                      <a:pt x="54" y="3"/>
                      <a:pt x="48" y="4"/>
                    </a:cubicBezTo>
                    <a:cubicBezTo>
                      <a:pt x="33" y="8"/>
                      <a:pt x="33" y="8"/>
                      <a:pt x="33" y="8"/>
                    </a:cubicBezTo>
                    <a:cubicBezTo>
                      <a:pt x="51" y="8"/>
                      <a:pt x="69" y="8"/>
                      <a:pt x="87" y="8"/>
                    </a:cubicBezTo>
                    <a:cubicBezTo>
                      <a:pt x="86" y="4"/>
                      <a:pt x="86" y="4"/>
                      <a:pt x="86" y="4"/>
                    </a:cubicBezTo>
                    <a:cubicBezTo>
                      <a:pt x="86" y="4"/>
                      <a:pt x="77" y="3"/>
                      <a:pt x="69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1" name="Freeform 467"/>
              <p:cNvSpPr>
                <a:spLocks/>
              </p:cNvSpPr>
              <p:nvPr/>
            </p:nvSpPr>
            <p:spPr bwMode="auto">
              <a:xfrm>
                <a:off x="-28960763" y="827088"/>
                <a:ext cx="419100" cy="71438"/>
              </a:xfrm>
              <a:custGeom>
                <a:avLst/>
                <a:gdLst>
                  <a:gd name="T0" fmla="*/ 95 w 112"/>
                  <a:gd name="T1" fmla="*/ 14 h 19"/>
                  <a:gd name="T2" fmla="*/ 75 w 112"/>
                  <a:gd name="T3" fmla="*/ 18 h 19"/>
                  <a:gd name="T4" fmla="*/ 37 w 112"/>
                  <a:gd name="T5" fmla="*/ 19 h 19"/>
                  <a:gd name="T6" fmla="*/ 0 w 112"/>
                  <a:gd name="T7" fmla="*/ 18 h 19"/>
                  <a:gd name="T8" fmla="*/ 6 w 112"/>
                  <a:gd name="T9" fmla="*/ 15 h 19"/>
                  <a:gd name="T10" fmla="*/ 42 w 112"/>
                  <a:gd name="T11" fmla="*/ 16 h 19"/>
                  <a:gd name="T12" fmla="*/ 69 w 112"/>
                  <a:gd name="T13" fmla="*/ 14 h 19"/>
                  <a:gd name="T14" fmla="*/ 68 w 112"/>
                  <a:gd name="T15" fmla="*/ 13 h 19"/>
                  <a:gd name="T16" fmla="*/ 61 w 112"/>
                  <a:gd name="T17" fmla="*/ 12 h 19"/>
                  <a:gd name="T18" fmla="*/ 47 w 112"/>
                  <a:gd name="T19" fmla="*/ 11 h 19"/>
                  <a:gd name="T20" fmla="*/ 23 w 112"/>
                  <a:gd name="T21" fmla="*/ 8 h 19"/>
                  <a:gd name="T22" fmla="*/ 20 w 112"/>
                  <a:gd name="T23" fmla="*/ 5 h 19"/>
                  <a:gd name="T24" fmla="*/ 38 w 112"/>
                  <a:gd name="T25" fmla="*/ 1 h 19"/>
                  <a:gd name="T26" fmla="*/ 74 w 112"/>
                  <a:gd name="T27" fmla="*/ 0 h 19"/>
                  <a:gd name="T28" fmla="*/ 112 w 112"/>
                  <a:gd name="T29" fmla="*/ 1 h 19"/>
                  <a:gd name="T30" fmla="*/ 99 w 112"/>
                  <a:gd name="T31" fmla="*/ 4 h 19"/>
                  <a:gd name="T32" fmla="*/ 68 w 112"/>
                  <a:gd name="T33" fmla="*/ 3 h 19"/>
                  <a:gd name="T34" fmla="*/ 46 w 112"/>
                  <a:gd name="T35" fmla="*/ 5 h 19"/>
                  <a:gd name="T36" fmla="*/ 49 w 112"/>
                  <a:gd name="T37" fmla="*/ 6 h 19"/>
                  <a:gd name="T38" fmla="*/ 69 w 112"/>
                  <a:gd name="T39" fmla="*/ 8 h 19"/>
                  <a:gd name="T40" fmla="*/ 87 w 112"/>
                  <a:gd name="T41" fmla="*/ 9 h 19"/>
                  <a:gd name="T42" fmla="*/ 95 w 112"/>
                  <a:gd name="T43" fmla="*/ 11 h 19"/>
                  <a:gd name="T44" fmla="*/ 95 w 112"/>
                  <a:gd name="T45" fmla="*/ 1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12" h="19">
                    <a:moveTo>
                      <a:pt x="95" y="14"/>
                    </a:moveTo>
                    <a:cubicBezTo>
                      <a:pt x="95" y="14"/>
                      <a:pt x="85" y="17"/>
                      <a:pt x="75" y="18"/>
                    </a:cubicBezTo>
                    <a:cubicBezTo>
                      <a:pt x="65" y="19"/>
                      <a:pt x="52" y="19"/>
                      <a:pt x="37" y="19"/>
                    </a:cubicBezTo>
                    <a:cubicBezTo>
                      <a:pt x="21" y="19"/>
                      <a:pt x="9" y="19"/>
                      <a:pt x="0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18" y="16"/>
                      <a:pt x="30" y="16"/>
                      <a:pt x="42" y="16"/>
                    </a:cubicBezTo>
                    <a:cubicBezTo>
                      <a:pt x="58" y="16"/>
                      <a:pt x="69" y="14"/>
                      <a:pt x="69" y="14"/>
                    </a:cubicBezTo>
                    <a:cubicBezTo>
                      <a:pt x="68" y="13"/>
                      <a:pt x="68" y="13"/>
                      <a:pt x="68" y="13"/>
                    </a:cubicBezTo>
                    <a:cubicBezTo>
                      <a:pt x="61" y="12"/>
                      <a:pt x="61" y="12"/>
                      <a:pt x="61" y="12"/>
                    </a:cubicBezTo>
                    <a:cubicBezTo>
                      <a:pt x="61" y="12"/>
                      <a:pt x="53" y="11"/>
                      <a:pt x="47" y="11"/>
                    </a:cubicBezTo>
                    <a:cubicBezTo>
                      <a:pt x="34" y="10"/>
                      <a:pt x="23" y="8"/>
                      <a:pt x="23" y="8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0" y="5"/>
                      <a:pt x="29" y="2"/>
                      <a:pt x="38" y="1"/>
                    </a:cubicBezTo>
                    <a:cubicBezTo>
                      <a:pt x="48" y="0"/>
                      <a:pt x="60" y="0"/>
                      <a:pt x="74" y="0"/>
                    </a:cubicBezTo>
                    <a:cubicBezTo>
                      <a:pt x="88" y="0"/>
                      <a:pt x="100" y="0"/>
                      <a:pt x="112" y="1"/>
                    </a:cubicBezTo>
                    <a:cubicBezTo>
                      <a:pt x="99" y="4"/>
                      <a:pt x="99" y="4"/>
                      <a:pt x="99" y="4"/>
                    </a:cubicBezTo>
                    <a:cubicBezTo>
                      <a:pt x="87" y="3"/>
                      <a:pt x="77" y="3"/>
                      <a:pt x="68" y="3"/>
                    </a:cubicBezTo>
                    <a:cubicBezTo>
                      <a:pt x="55" y="3"/>
                      <a:pt x="46" y="5"/>
                      <a:pt x="46" y="5"/>
                    </a:cubicBezTo>
                    <a:cubicBezTo>
                      <a:pt x="49" y="6"/>
                      <a:pt x="49" y="6"/>
                      <a:pt x="49" y="6"/>
                    </a:cubicBezTo>
                    <a:cubicBezTo>
                      <a:pt x="49" y="6"/>
                      <a:pt x="58" y="7"/>
                      <a:pt x="69" y="8"/>
                    </a:cubicBezTo>
                    <a:cubicBezTo>
                      <a:pt x="77" y="8"/>
                      <a:pt x="87" y="9"/>
                      <a:pt x="87" y="9"/>
                    </a:cubicBezTo>
                    <a:cubicBezTo>
                      <a:pt x="95" y="11"/>
                      <a:pt x="95" y="11"/>
                      <a:pt x="95" y="11"/>
                    </a:cubicBezTo>
                    <a:lnTo>
                      <a:pt x="95" y="14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2" name="Freeform 468"/>
              <p:cNvSpPr>
                <a:spLocks/>
              </p:cNvSpPr>
              <p:nvPr/>
            </p:nvSpPr>
            <p:spPr bwMode="auto">
              <a:xfrm>
                <a:off x="-28522613" y="827088"/>
                <a:ext cx="404813" cy="71438"/>
              </a:xfrm>
              <a:custGeom>
                <a:avLst/>
                <a:gdLst>
                  <a:gd name="T0" fmla="*/ 44 w 108"/>
                  <a:gd name="T1" fmla="*/ 19 h 19"/>
                  <a:gd name="T2" fmla="*/ 7 w 108"/>
                  <a:gd name="T3" fmla="*/ 17 h 19"/>
                  <a:gd name="T4" fmla="*/ 4 w 108"/>
                  <a:gd name="T5" fmla="*/ 10 h 19"/>
                  <a:gd name="T6" fmla="*/ 29 w 108"/>
                  <a:gd name="T7" fmla="*/ 2 h 19"/>
                  <a:gd name="T8" fmla="*/ 76 w 108"/>
                  <a:gd name="T9" fmla="*/ 0 h 19"/>
                  <a:gd name="T10" fmla="*/ 108 w 108"/>
                  <a:gd name="T11" fmla="*/ 1 h 19"/>
                  <a:gd name="T12" fmla="*/ 95 w 108"/>
                  <a:gd name="T13" fmla="*/ 4 h 19"/>
                  <a:gd name="T14" fmla="*/ 70 w 108"/>
                  <a:gd name="T15" fmla="*/ 3 h 19"/>
                  <a:gd name="T16" fmla="*/ 30 w 108"/>
                  <a:gd name="T17" fmla="*/ 10 h 19"/>
                  <a:gd name="T18" fmla="*/ 30 w 108"/>
                  <a:gd name="T19" fmla="*/ 14 h 19"/>
                  <a:gd name="T20" fmla="*/ 50 w 108"/>
                  <a:gd name="T21" fmla="*/ 16 h 19"/>
                  <a:gd name="T22" fmla="*/ 84 w 108"/>
                  <a:gd name="T23" fmla="*/ 15 h 19"/>
                  <a:gd name="T24" fmla="*/ 79 w 108"/>
                  <a:gd name="T25" fmla="*/ 18 h 19"/>
                  <a:gd name="T26" fmla="*/ 63 w 108"/>
                  <a:gd name="T27" fmla="*/ 19 h 19"/>
                  <a:gd name="T28" fmla="*/ 44 w 108"/>
                  <a:gd name="T29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08" h="19">
                    <a:moveTo>
                      <a:pt x="44" y="19"/>
                    </a:moveTo>
                    <a:cubicBezTo>
                      <a:pt x="26" y="19"/>
                      <a:pt x="14" y="19"/>
                      <a:pt x="7" y="17"/>
                    </a:cubicBezTo>
                    <a:cubicBezTo>
                      <a:pt x="0" y="15"/>
                      <a:pt x="4" y="10"/>
                      <a:pt x="4" y="10"/>
                    </a:cubicBezTo>
                    <a:cubicBezTo>
                      <a:pt x="4" y="10"/>
                      <a:pt x="17" y="4"/>
                      <a:pt x="29" y="2"/>
                    </a:cubicBezTo>
                    <a:cubicBezTo>
                      <a:pt x="42" y="1"/>
                      <a:pt x="57" y="0"/>
                      <a:pt x="76" y="0"/>
                    </a:cubicBezTo>
                    <a:cubicBezTo>
                      <a:pt x="88" y="0"/>
                      <a:pt x="99" y="0"/>
                      <a:pt x="108" y="1"/>
                    </a:cubicBezTo>
                    <a:cubicBezTo>
                      <a:pt x="95" y="4"/>
                      <a:pt x="95" y="4"/>
                      <a:pt x="95" y="4"/>
                    </a:cubicBezTo>
                    <a:cubicBezTo>
                      <a:pt x="86" y="3"/>
                      <a:pt x="77" y="3"/>
                      <a:pt x="70" y="3"/>
                    </a:cubicBezTo>
                    <a:cubicBezTo>
                      <a:pt x="50" y="3"/>
                      <a:pt x="36" y="5"/>
                      <a:pt x="30" y="10"/>
                    </a:cubicBezTo>
                    <a:cubicBezTo>
                      <a:pt x="30" y="14"/>
                      <a:pt x="30" y="14"/>
                      <a:pt x="30" y="14"/>
                    </a:cubicBezTo>
                    <a:cubicBezTo>
                      <a:pt x="30" y="14"/>
                      <a:pt x="41" y="16"/>
                      <a:pt x="50" y="16"/>
                    </a:cubicBezTo>
                    <a:cubicBezTo>
                      <a:pt x="62" y="16"/>
                      <a:pt x="73" y="15"/>
                      <a:pt x="84" y="15"/>
                    </a:cubicBezTo>
                    <a:cubicBezTo>
                      <a:pt x="79" y="18"/>
                      <a:pt x="79" y="18"/>
                      <a:pt x="79" y="18"/>
                    </a:cubicBezTo>
                    <a:cubicBezTo>
                      <a:pt x="63" y="19"/>
                      <a:pt x="63" y="19"/>
                      <a:pt x="63" y="19"/>
                    </a:cubicBezTo>
                    <a:cubicBezTo>
                      <a:pt x="63" y="19"/>
                      <a:pt x="52" y="19"/>
                      <a:pt x="44" y="19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3" name="Freeform 470"/>
              <p:cNvSpPr>
                <a:spLocks/>
              </p:cNvSpPr>
              <p:nvPr/>
            </p:nvSpPr>
            <p:spPr bwMode="auto">
              <a:xfrm>
                <a:off x="-20867688" y="881063"/>
                <a:ext cx="311150" cy="66675"/>
              </a:xfrm>
              <a:custGeom>
                <a:avLst/>
                <a:gdLst>
                  <a:gd name="T0" fmla="*/ 18 w 83"/>
                  <a:gd name="T1" fmla="*/ 18 h 18"/>
                  <a:gd name="T2" fmla="*/ 0 w 83"/>
                  <a:gd name="T3" fmla="*/ 18 h 18"/>
                  <a:gd name="T4" fmla="*/ 21 w 83"/>
                  <a:gd name="T5" fmla="*/ 0 h 18"/>
                  <a:gd name="T6" fmla="*/ 83 w 83"/>
                  <a:gd name="T7" fmla="*/ 0 h 18"/>
                  <a:gd name="T8" fmla="*/ 80 w 83"/>
                  <a:gd name="T9" fmla="*/ 3 h 18"/>
                  <a:gd name="T10" fmla="*/ 36 w 83"/>
                  <a:gd name="T11" fmla="*/ 3 h 18"/>
                  <a:gd name="T12" fmla="*/ 29 w 83"/>
                  <a:gd name="T13" fmla="*/ 8 h 18"/>
                  <a:gd name="T14" fmla="*/ 71 w 83"/>
                  <a:gd name="T15" fmla="*/ 8 h 18"/>
                  <a:gd name="T16" fmla="*/ 68 w 83"/>
                  <a:gd name="T17" fmla="*/ 11 h 18"/>
                  <a:gd name="T18" fmla="*/ 27 w 83"/>
                  <a:gd name="T19" fmla="*/ 11 h 18"/>
                  <a:gd name="T20" fmla="*/ 18 w 83"/>
                  <a:gd name="T21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3" h="18">
                    <a:moveTo>
                      <a:pt x="18" y="18"/>
                    </a:moveTo>
                    <a:cubicBezTo>
                      <a:pt x="0" y="18"/>
                      <a:pt x="0" y="18"/>
                      <a:pt x="0" y="18"/>
                    </a:cubicBezTo>
                    <a:cubicBezTo>
                      <a:pt x="7" y="12"/>
                      <a:pt x="14" y="7"/>
                      <a:pt x="21" y="0"/>
                    </a:cubicBezTo>
                    <a:cubicBezTo>
                      <a:pt x="42" y="0"/>
                      <a:pt x="62" y="0"/>
                      <a:pt x="83" y="0"/>
                    </a:cubicBezTo>
                    <a:cubicBezTo>
                      <a:pt x="80" y="3"/>
                      <a:pt x="80" y="3"/>
                      <a:pt x="80" y="3"/>
                    </a:cubicBezTo>
                    <a:cubicBezTo>
                      <a:pt x="66" y="3"/>
                      <a:pt x="51" y="3"/>
                      <a:pt x="36" y="3"/>
                    </a:cubicBezTo>
                    <a:cubicBezTo>
                      <a:pt x="29" y="8"/>
                      <a:pt x="29" y="8"/>
                      <a:pt x="29" y="8"/>
                    </a:cubicBezTo>
                    <a:cubicBezTo>
                      <a:pt x="43" y="8"/>
                      <a:pt x="57" y="8"/>
                      <a:pt x="71" y="8"/>
                    </a:cubicBezTo>
                    <a:cubicBezTo>
                      <a:pt x="68" y="11"/>
                      <a:pt x="68" y="11"/>
                      <a:pt x="68" y="11"/>
                    </a:cubicBezTo>
                    <a:cubicBezTo>
                      <a:pt x="54" y="11"/>
                      <a:pt x="40" y="11"/>
                      <a:pt x="27" y="11"/>
                    </a:cubicBezTo>
                    <a:lnTo>
                      <a:pt x="18" y="1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4" name="Freeform 471"/>
              <p:cNvSpPr>
                <a:spLocks/>
              </p:cNvSpPr>
              <p:nvPr/>
            </p:nvSpPr>
            <p:spPr bwMode="auto">
              <a:xfrm>
                <a:off x="-20512088" y="881063"/>
                <a:ext cx="200025" cy="66675"/>
              </a:xfrm>
              <a:custGeom>
                <a:avLst/>
                <a:gdLst>
                  <a:gd name="T0" fmla="*/ 32 w 53"/>
                  <a:gd name="T1" fmla="*/ 18 h 18"/>
                  <a:gd name="T2" fmla="*/ 14 w 53"/>
                  <a:gd name="T3" fmla="*/ 18 h 18"/>
                  <a:gd name="T4" fmla="*/ 28 w 53"/>
                  <a:gd name="T5" fmla="*/ 7 h 18"/>
                  <a:gd name="T6" fmla="*/ 32 w 53"/>
                  <a:gd name="T7" fmla="*/ 4 h 18"/>
                  <a:gd name="T8" fmla="*/ 27 w 53"/>
                  <a:gd name="T9" fmla="*/ 4 h 18"/>
                  <a:gd name="T10" fmla="*/ 7 w 53"/>
                  <a:gd name="T11" fmla="*/ 7 h 18"/>
                  <a:gd name="T12" fmla="*/ 0 w 53"/>
                  <a:gd name="T13" fmla="*/ 5 h 18"/>
                  <a:gd name="T14" fmla="*/ 38 w 53"/>
                  <a:gd name="T15" fmla="*/ 0 h 18"/>
                  <a:gd name="T16" fmla="*/ 53 w 53"/>
                  <a:gd name="T17" fmla="*/ 0 h 18"/>
                  <a:gd name="T18" fmla="*/ 32 w 53"/>
                  <a:gd name="T19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3" h="18">
                    <a:moveTo>
                      <a:pt x="32" y="18"/>
                    </a:moveTo>
                    <a:cubicBezTo>
                      <a:pt x="14" y="18"/>
                      <a:pt x="14" y="18"/>
                      <a:pt x="14" y="18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32" y="4"/>
                      <a:pt x="32" y="4"/>
                      <a:pt x="32" y="4"/>
                    </a:cubicBezTo>
                    <a:cubicBezTo>
                      <a:pt x="27" y="4"/>
                      <a:pt x="27" y="4"/>
                      <a:pt x="27" y="4"/>
                    </a:cubicBezTo>
                    <a:cubicBezTo>
                      <a:pt x="27" y="4"/>
                      <a:pt x="18" y="5"/>
                      <a:pt x="7" y="7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3" y="3"/>
                      <a:pt x="25" y="2"/>
                      <a:pt x="38" y="0"/>
                    </a:cubicBezTo>
                    <a:cubicBezTo>
                      <a:pt x="53" y="0"/>
                      <a:pt x="53" y="0"/>
                      <a:pt x="53" y="0"/>
                    </a:cubicBezTo>
                    <a:cubicBezTo>
                      <a:pt x="46" y="7"/>
                      <a:pt x="39" y="12"/>
                      <a:pt x="32" y="1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5" name="Freeform 472"/>
              <p:cNvSpPr>
                <a:spLocks/>
              </p:cNvSpPr>
              <p:nvPr/>
            </p:nvSpPr>
            <p:spPr bwMode="auto">
              <a:xfrm>
                <a:off x="-15794038" y="881063"/>
                <a:ext cx="300038" cy="66675"/>
              </a:xfrm>
              <a:custGeom>
                <a:avLst/>
                <a:gdLst>
                  <a:gd name="T0" fmla="*/ 18 w 80"/>
                  <a:gd name="T1" fmla="*/ 18 h 18"/>
                  <a:gd name="T2" fmla="*/ 0 w 80"/>
                  <a:gd name="T3" fmla="*/ 18 h 18"/>
                  <a:gd name="T4" fmla="*/ 17 w 80"/>
                  <a:gd name="T5" fmla="*/ 0 h 18"/>
                  <a:gd name="T6" fmla="*/ 80 w 80"/>
                  <a:gd name="T7" fmla="*/ 0 h 18"/>
                  <a:gd name="T8" fmla="*/ 77 w 80"/>
                  <a:gd name="T9" fmla="*/ 3 h 18"/>
                  <a:gd name="T10" fmla="*/ 33 w 80"/>
                  <a:gd name="T11" fmla="*/ 3 h 18"/>
                  <a:gd name="T12" fmla="*/ 28 w 80"/>
                  <a:gd name="T13" fmla="*/ 8 h 18"/>
                  <a:gd name="T14" fmla="*/ 69 w 80"/>
                  <a:gd name="T15" fmla="*/ 8 h 18"/>
                  <a:gd name="T16" fmla="*/ 67 w 80"/>
                  <a:gd name="T17" fmla="*/ 11 h 18"/>
                  <a:gd name="T18" fmla="*/ 25 w 80"/>
                  <a:gd name="T19" fmla="*/ 11 h 18"/>
                  <a:gd name="T20" fmla="*/ 18 w 80"/>
                  <a:gd name="T21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0" h="18">
                    <a:moveTo>
                      <a:pt x="18" y="18"/>
                    </a:moveTo>
                    <a:cubicBezTo>
                      <a:pt x="12" y="18"/>
                      <a:pt x="6" y="18"/>
                      <a:pt x="0" y="18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38" y="0"/>
                      <a:pt x="59" y="0"/>
                      <a:pt x="80" y="0"/>
                    </a:cubicBezTo>
                    <a:cubicBezTo>
                      <a:pt x="77" y="3"/>
                      <a:pt x="77" y="3"/>
                      <a:pt x="77" y="3"/>
                    </a:cubicBezTo>
                    <a:cubicBezTo>
                      <a:pt x="63" y="3"/>
                      <a:pt x="48" y="3"/>
                      <a:pt x="33" y="3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42" y="8"/>
                      <a:pt x="56" y="8"/>
                      <a:pt x="69" y="8"/>
                    </a:cubicBezTo>
                    <a:cubicBezTo>
                      <a:pt x="67" y="11"/>
                      <a:pt x="67" y="11"/>
                      <a:pt x="67" y="11"/>
                    </a:cubicBezTo>
                    <a:cubicBezTo>
                      <a:pt x="53" y="11"/>
                      <a:pt x="39" y="11"/>
                      <a:pt x="25" y="11"/>
                    </a:cubicBezTo>
                    <a:lnTo>
                      <a:pt x="18" y="1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6" name="Freeform 473"/>
              <p:cNvSpPr>
                <a:spLocks/>
              </p:cNvSpPr>
              <p:nvPr/>
            </p:nvSpPr>
            <p:spPr bwMode="auto">
              <a:xfrm>
                <a:off x="-15511463" y="881063"/>
                <a:ext cx="314325" cy="66675"/>
              </a:xfrm>
              <a:custGeom>
                <a:avLst/>
                <a:gdLst>
                  <a:gd name="T0" fmla="*/ 76 w 84"/>
                  <a:gd name="T1" fmla="*/ 18 h 18"/>
                  <a:gd name="T2" fmla="*/ 0 w 84"/>
                  <a:gd name="T3" fmla="*/ 18 h 18"/>
                  <a:gd name="T4" fmla="*/ 2 w 84"/>
                  <a:gd name="T5" fmla="*/ 16 h 18"/>
                  <a:gd name="T6" fmla="*/ 35 w 84"/>
                  <a:gd name="T7" fmla="*/ 11 h 18"/>
                  <a:gd name="T8" fmla="*/ 55 w 84"/>
                  <a:gd name="T9" fmla="*/ 9 h 18"/>
                  <a:gd name="T10" fmla="*/ 62 w 84"/>
                  <a:gd name="T11" fmla="*/ 7 h 18"/>
                  <a:gd name="T12" fmla="*/ 66 w 84"/>
                  <a:gd name="T13" fmla="*/ 5 h 18"/>
                  <a:gd name="T14" fmla="*/ 63 w 84"/>
                  <a:gd name="T15" fmla="*/ 3 h 18"/>
                  <a:gd name="T16" fmla="*/ 51 w 84"/>
                  <a:gd name="T17" fmla="*/ 3 h 18"/>
                  <a:gd name="T18" fmla="*/ 38 w 84"/>
                  <a:gd name="T19" fmla="*/ 3 h 18"/>
                  <a:gd name="T20" fmla="*/ 23 w 84"/>
                  <a:gd name="T21" fmla="*/ 5 h 18"/>
                  <a:gd name="T22" fmla="*/ 16 w 84"/>
                  <a:gd name="T23" fmla="*/ 3 h 18"/>
                  <a:gd name="T24" fmla="*/ 35 w 84"/>
                  <a:gd name="T25" fmla="*/ 1 h 18"/>
                  <a:gd name="T26" fmla="*/ 54 w 84"/>
                  <a:gd name="T27" fmla="*/ 0 h 18"/>
                  <a:gd name="T28" fmla="*/ 78 w 84"/>
                  <a:gd name="T29" fmla="*/ 1 h 18"/>
                  <a:gd name="T30" fmla="*/ 84 w 84"/>
                  <a:gd name="T31" fmla="*/ 5 h 18"/>
                  <a:gd name="T32" fmla="*/ 79 w 84"/>
                  <a:gd name="T33" fmla="*/ 7 h 18"/>
                  <a:gd name="T34" fmla="*/ 69 w 84"/>
                  <a:gd name="T35" fmla="*/ 9 h 18"/>
                  <a:gd name="T36" fmla="*/ 47 w 84"/>
                  <a:gd name="T37" fmla="*/ 13 h 18"/>
                  <a:gd name="T38" fmla="*/ 25 w 84"/>
                  <a:gd name="T39" fmla="*/ 15 h 18"/>
                  <a:gd name="T40" fmla="*/ 25 w 84"/>
                  <a:gd name="T41" fmla="*/ 16 h 18"/>
                  <a:gd name="T42" fmla="*/ 78 w 84"/>
                  <a:gd name="T43" fmla="*/ 16 h 18"/>
                  <a:gd name="T44" fmla="*/ 76 w 84"/>
                  <a:gd name="T45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84" h="18">
                    <a:moveTo>
                      <a:pt x="76" y="18"/>
                    </a:moveTo>
                    <a:cubicBezTo>
                      <a:pt x="50" y="18"/>
                      <a:pt x="25" y="18"/>
                      <a:pt x="0" y="18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13" y="15"/>
                      <a:pt x="24" y="13"/>
                      <a:pt x="35" y="11"/>
                    </a:cubicBezTo>
                    <a:cubicBezTo>
                      <a:pt x="45" y="10"/>
                      <a:pt x="55" y="9"/>
                      <a:pt x="55" y="9"/>
                    </a:cubicBezTo>
                    <a:cubicBezTo>
                      <a:pt x="62" y="7"/>
                      <a:pt x="62" y="7"/>
                      <a:pt x="62" y="7"/>
                    </a:cubicBezTo>
                    <a:cubicBezTo>
                      <a:pt x="66" y="5"/>
                      <a:pt x="66" y="5"/>
                      <a:pt x="66" y="5"/>
                    </a:cubicBezTo>
                    <a:cubicBezTo>
                      <a:pt x="63" y="3"/>
                      <a:pt x="63" y="3"/>
                      <a:pt x="63" y="3"/>
                    </a:cubicBezTo>
                    <a:cubicBezTo>
                      <a:pt x="51" y="3"/>
                      <a:pt x="51" y="3"/>
                      <a:pt x="51" y="3"/>
                    </a:cubicBezTo>
                    <a:cubicBezTo>
                      <a:pt x="38" y="3"/>
                      <a:pt x="38" y="3"/>
                      <a:pt x="38" y="3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22" y="2"/>
                      <a:pt x="29" y="1"/>
                      <a:pt x="35" y="1"/>
                    </a:cubicBezTo>
                    <a:cubicBezTo>
                      <a:pt x="41" y="0"/>
                      <a:pt x="48" y="0"/>
                      <a:pt x="54" y="0"/>
                    </a:cubicBezTo>
                    <a:cubicBezTo>
                      <a:pt x="64" y="0"/>
                      <a:pt x="78" y="1"/>
                      <a:pt x="78" y="1"/>
                    </a:cubicBezTo>
                    <a:cubicBezTo>
                      <a:pt x="84" y="5"/>
                      <a:pt x="84" y="5"/>
                      <a:pt x="84" y="5"/>
                    </a:cubicBezTo>
                    <a:cubicBezTo>
                      <a:pt x="79" y="7"/>
                      <a:pt x="79" y="7"/>
                      <a:pt x="79" y="7"/>
                    </a:cubicBezTo>
                    <a:cubicBezTo>
                      <a:pt x="69" y="9"/>
                      <a:pt x="69" y="9"/>
                      <a:pt x="69" y="9"/>
                    </a:cubicBezTo>
                    <a:cubicBezTo>
                      <a:pt x="69" y="9"/>
                      <a:pt x="57" y="11"/>
                      <a:pt x="47" y="13"/>
                    </a:cubicBezTo>
                    <a:cubicBezTo>
                      <a:pt x="40" y="14"/>
                      <a:pt x="33" y="15"/>
                      <a:pt x="25" y="15"/>
                    </a:cubicBezTo>
                    <a:cubicBezTo>
                      <a:pt x="25" y="16"/>
                      <a:pt x="25" y="16"/>
                      <a:pt x="25" y="16"/>
                    </a:cubicBezTo>
                    <a:cubicBezTo>
                      <a:pt x="43" y="16"/>
                      <a:pt x="60" y="16"/>
                      <a:pt x="78" y="16"/>
                    </a:cubicBezTo>
                    <a:lnTo>
                      <a:pt x="76" y="1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7" name="Freeform 474"/>
              <p:cNvSpPr>
                <a:spLocks/>
              </p:cNvSpPr>
              <p:nvPr/>
            </p:nvSpPr>
            <p:spPr bwMode="auto">
              <a:xfrm>
                <a:off x="-10715625" y="881063"/>
                <a:ext cx="280988" cy="66675"/>
              </a:xfrm>
              <a:custGeom>
                <a:avLst/>
                <a:gdLst>
                  <a:gd name="T0" fmla="*/ 18 w 75"/>
                  <a:gd name="T1" fmla="*/ 18 h 18"/>
                  <a:gd name="T2" fmla="*/ 0 w 75"/>
                  <a:gd name="T3" fmla="*/ 18 h 18"/>
                  <a:gd name="T4" fmla="*/ 13 w 75"/>
                  <a:gd name="T5" fmla="*/ 0 h 18"/>
                  <a:gd name="T6" fmla="*/ 75 w 75"/>
                  <a:gd name="T7" fmla="*/ 0 h 18"/>
                  <a:gd name="T8" fmla="*/ 73 w 75"/>
                  <a:gd name="T9" fmla="*/ 3 h 18"/>
                  <a:gd name="T10" fmla="*/ 29 w 75"/>
                  <a:gd name="T11" fmla="*/ 3 h 18"/>
                  <a:gd name="T12" fmla="*/ 25 w 75"/>
                  <a:gd name="T13" fmla="*/ 8 h 18"/>
                  <a:gd name="T14" fmla="*/ 66 w 75"/>
                  <a:gd name="T15" fmla="*/ 8 h 18"/>
                  <a:gd name="T16" fmla="*/ 65 w 75"/>
                  <a:gd name="T17" fmla="*/ 11 h 18"/>
                  <a:gd name="T18" fmla="*/ 23 w 75"/>
                  <a:gd name="T19" fmla="*/ 11 h 18"/>
                  <a:gd name="T20" fmla="*/ 18 w 75"/>
                  <a:gd name="T21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5" h="18">
                    <a:moveTo>
                      <a:pt x="18" y="18"/>
                    </a:moveTo>
                    <a:cubicBezTo>
                      <a:pt x="12" y="18"/>
                      <a:pt x="6" y="18"/>
                      <a:pt x="0" y="18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33" y="0"/>
                      <a:pt x="54" y="0"/>
                      <a:pt x="75" y="0"/>
                    </a:cubicBezTo>
                    <a:cubicBezTo>
                      <a:pt x="73" y="3"/>
                      <a:pt x="73" y="3"/>
                      <a:pt x="73" y="3"/>
                    </a:cubicBezTo>
                    <a:cubicBezTo>
                      <a:pt x="58" y="3"/>
                      <a:pt x="44" y="3"/>
                      <a:pt x="29" y="3"/>
                    </a:cubicBezTo>
                    <a:cubicBezTo>
                      <a:pt x="25" y="8"/>
                      <a:pt x="25" y="8"/>
                      <a:pt x="25" y="8"/>
                    </a:cubicBezTo>
                    <a:cubicBezTo>
                      <a:pt x="39" y="8"/>
                      <a:pt x="53" y="8"/>
                      <a:pt x="66" y="8"/>
                    </a:cubicBezTo>
                    <a:cubicBezTo>
                      <a:pt x="65" y="11"/>
                      <a:pt x="65" y="11"/>
                      <a:pt x="65" y="11"/>
                    </a:cubicBezTo>
                    <a:cubicBezTo>
                      <a:pt x="51" y="11"/>
                      <a:pt x="37" y="11"/>
                      <a:pt x="23" y="11"/>
                    </a:cubicBezTo>
                    <a:lnTo>
                      <a:pt x="18" y="1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8" name="Freeform 475"/>
              <p:cNvSpPr>
                <a:spLocks/>
              </p:cNvSpPr>
              <p:nvPr/>
            </p:nvSpPr>
            <p:spPr bwMode="auto">
              <a:xfrm>
                <a:off x="-10434638" y="881063"/>
                <a:ext cx="300038" cy="66675"/>
              </a:xfrm>
              <a:custGeom>
                <a:avLst/>
                <a:gdLst>
                  <a:gd name="T0" fmla="*/ 80 w 80"/>
                  <a:gd name="T1" fmla="*/ 5 h 18"/>
                  <a:gd name="T2" fmla="*/ 72 w 80"/>
                  <a:gd name="T3" fmla="*/ 7 h 18"/>
                  <a:gd name="T4" fmla="*/ 54 w 80"/>
                  <a:gd name="T5" fmla="*/ 9 h 18"/>
                  <a:gd name="T6" fmla="*/ 54 w 80"/>
                  <a:gd name="T7" fmla="*/ 9 h 18"/>
                  <a:gd name="T8" fmla="*/ 73 w 80"/>
                  <a:gd name="T9" fmla="*/ 10 h 18"/>
                  <a:gd name="T10" fmla="*/ 77 w 80"/>
                  <a:gd name="T11" fmla="*/ 13 h 18"/>
                  <a:gd name="T12" fmla="*/ 63 w 80"/>
                  <a:gd name="T13" fmla="*/ 17 h 18"/>
                  <a:gd name="T14" fmla="*/ 30 w 80"/>
                  <a:gd name="T15" fmla="*/ 18 h 18"/>
                  <a:gd name="T16" fmla="*/ 0 w 80"/>
                  <a:gd name="T17" fmla="*/ 18 h 18"/>
                  <a:gd name="T18" fmla="*/ 2 w 80"/>
                  <a:gd name="T19" fmla="*/ 15 h 18"/>
                  <a:gd name="T20" fmla="*/ 16 w 80"/>
                  <a:gd name="T21" fmla="*/ 16 h 18"/>
                  <a:gd name="T22" fmla="*/ 31 w 80"/>
                  <a:gd name="T23" fmla="*/ 16 h 18"/>
                  <a:gd name="T24" fmla="*/ 51 w 80"/>
                  <a:gd name="T25" fmla="*/ 15 h 18"/>
                  <a:gd name="T26" fmla="*/ 59 w 80"/>
                  <a:gd name="T27" fmla="*/ 13 h 18"/>
                  <a:gd name="T28" fmla="*/ 53 w 80"/>
                  <a:gd name="T29" fmla="*/ 11 h 18"/>
                  <a:gd name="T30" fmla="*/ 31 w 80"/>
                  <a:gd name="T31" fmla="*/ 10 h 18"/>
                  <a:gd name="T32" fmla="*/ 22 w 80"/>
                  <a:gd name="T33" fmla="*/ 10 h 18"/>
                  <a:gd name="T34" fmla="*/ 23 w 80"/>
                  <a:gd name="T35" fmla="*/ 8 h 18"/>
                  <a:gd name="T36" fmla="*/ 33 w 80"/>
                  <a:gd name="T37" fmla="*/ 8 h 18"/>
                  <a:gd name="T38" fmla="*/ 62 w 80"/>
                  <a:gd name="T39" fmla="*/ 5 h 18"/>
                  <a:gd name="T40" fmla="*/ 58 w 80"/>
                  <a:gd name="T41" fmla="*/ 3 h 18"/>
                  <a:gd name="T42" fmla="*/ 45 w 80"/>
                  <a:gd name="T43" fmla="*/ 3 h 18"/>
                  <a:gd name="T44" fmla="*/ 33 w 80"/>
                  <a:gd name="T45" fmla="*/ 3 h 18"/>
                  <a:gd name="T46" fmla="*/ 19 w 80"/>
                  <a:gd name="T47" fmla="*/ 4 h 18"/>
                  <a:gd name="T48" fmla="*/ 11 w 80"/>
                  <a:gd name="T49" fmla="*/ 2 h 18"/>
                  <a:gd name="T50" fmla="*/ 48 w 80"/>
                  <a:gd name="T51" fmla="*/ 0 h 18"/>
                  <a:gd name="T52" fmla="*/ 73 w 80"/>
                  <a:gd name="T53" fmla="*/ 1 h 18"/>
                  <a:gd name="T54" fmla="*/ 80 w 80"/>
                  <a:gd name="T55" fmla="*/ 5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80" h="18">
                    <a:moveTo>
                      <a:pt x="80" y="5"/>
                    </a:moveTo>
                    <a:cubicBezTo>
                      <a:pt x="72" y="7"/>
                      <a:pt x="72" y="7"/>
                      <a:pt x="72" y="7"/>
                    </a:cubicBezTo>
                    <a:cubicBezTo>
                      <a:pt x="72" y="7"/>
                      <a:pt x="61" y="9"/>
                      <a:pt x="54" y="9"/>
                    </a:cubicBezTo>
                    <a:cubicBezTo>
                      <a:pt x="54" y="9"/>
                      <a:pt x="54" y="9"/>
                      <a:pt x="54" y="9"/>
                    </a:cubicBezTo>
                    <a:cubicBezTo>
                      <a:pt x="62" y="9"/>
                      <a:pt x="73" y="10"/>
                      <a:pt x="73" y="10"/>
                    </a:cubicBezTo>
                    <a:cubicBezTo>
                      <a:pt x="77" y="13"/>
                      <a:pt x="77" y="13"/>
                      <a:pt x="77" y="13"/>
                    </a:cubicBezTo>
                    <a:cubicBezTo>
                      <a:pt x="77" y="13"/>
                      <a:pt x="72" y="16"/>
                      <a:pt x="63" y="17"/>
                    </a:cubicBezTo>
                    <a:cubicBezTo>
                      <a:pt x="55" y="18"/>
                      <a:pt x="44" y="18"/>
                      <a:pt x="30" y="18"/>
                    </a:cubicBezTo>
                    <a:cubicBezTo>
                      <a:pt x="18" y="18"/>
                      <a:pt x="8" y="18"/>
                      <a:pt x="0" y="18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16" y="16"/>
                      <a:pt x="16" y="16"/>
                      <a:pt x="16" y="16"/>
                    </a:cubicBezTo>
                    <a:cubicBezTo>
                      <a:pt x="31" y="16"/>
                      <a:pt x="31" y="16"/>
                      <a:pt x="31" y="16"/>
                    </a:cubicBezTo>
                    <a:cubicBezTo>
                      <a:pt x="39" y="16"/>
                      <a:pt x="51" y="15"/>
                      <a:pt x="51" y="15"/>
                    </a:cubicBezTo>
                    <a:cubicBezTo>
                      <a:pt x="59" y="13"/>
                      <a:pt x="59" y="13"/>
                      <a:pt x="59" y="13"/>
                    </a:cubicBezTo>
                    <a:cubicBezTo>
                      <a:pt x="53" y="11"/>
                      <a:pt x="53" y="11"/>
                      <a:pt x="53" y="11"/>
                    </a:cubicBezTo>
                    <a:cubicBezTo>
                      <a:pt x="53" y="11"/>
                      <a:pt x="42" y="10"/>
                      <a:pt x="31" y="10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3" y="8"/>
                      <a:pt x="23" y="8"/>
                      <a:pt x="23" y="8"/>
                    </a:cubicBezTo>
                    <a:cubicBezTo>
                      <a:pt x="33" y="8"/>
                      <a:pt x="33" y="8"/>
                      <a:pt x="33" y="8"/>
                    </a:cubicBezTo>
                    <a:cubicBezTo>
                      <a:pt x="51" y="8"/>
                      <a:pt x="62" y="5"/>
                      <a:pt x="62" y="5"/>
                    </a:cubicBezTo>
                    <a:cubicBezTo>
                      <a:pt x="58" y="3"/>
                      <a:pt x="58" y="3"/>
                      <a:pt x="58" y="3"/>
                    </a:cubicBezTo>
                    <a:cubicBezTo>
                      <a:pt x="58" y="3"/>
                      <a:pt x="51" y="3"/>
                      <a:pt x="45" y="3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22" y="1"/>
                      <a:pt x="34" y="0"/>
                      <a:pt x="48" y="0"/>
                    </a:cubicBezTo>
                    <a:cubicBezTo>
                      <a:pt x="59" y="0"/>
                      <a:pt x="73" y="1"/>
                      <a:pt x="73" y="1"/>
                    </a:cubicBezTo>
                    <a:lnTo>
                      <a:pt x="80" y="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9" name="Freeform 476"/>
              <p:cNvSpPr>
                <a:spLocks/>
              </p:cNvSpPr>
              <p:nvPr/>
            </p:nvSpPr>
            <p:spPr bwMode="auto">
              <a:xfrm>
                <a:off x="-5640388" y="881063"/>
                <a:ext cx="269875" cy="66675"/>
              </a:xfrm>
              <a:custGeom>
                <a:avLst/>
                <a:gdLst>
                  <a:gd name="T0" fmla="*/ 18 w 72"/>
                  <a:gd name="T1" fmla="*/ 18 h 18"/>
                  <a:gd name="T2" fmla="*/ 0 w 72"/>
                  <a:gd name="T3" fmla="*/ 18 h 18"/>
                  <a:gd name="T4" fmla="*/ 9 w 72"/>
                  <a:gd name="T5" fmla="*/ 0 h 18"/>
                  <a:gd name="T6" fmla="*/ 72 w 72"/>
                  <a:gd name="T7" fmla="*/ 0 h 18"/>
                  <a:gd name="T8" fmla="*/ 70 w 72"/>
                  <a:gd name="T9" fmla="*/ 3 h 18"/>
                  <a:gd name="T10" fmla="*/ 26 w 72"/>
                  <a:gd name="T11" fmla="*/ 3 h 18"/>
                  <a:gd name="T12" fmla="*/ 23 w 72"/>
                  <a:gd name="T13" fmla="*/ 8 h 18"/>
                  <a:gd name="T14" fmla="*/ 65 w 72"/>
                  <a:gd name="T15" fmla="*/ 8 h 18"/>
                  <a:gd name="T16" fmla="*/ 63 w 72"/>
                  <a:gd name="T17" fmla="*/ 11 h 18"/>
                  <a:gd name="T18" fmla="*/ 22 w 72"/>
                  <a:gd name="T19" fmla="*/ 11 h 18"/>
                  <a:gd name="T20" fmla="*/ 18 w 72"/>
                  <a:gd name="T21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2" h="18">
                    <a:moveTo>
                      <a:pt x="18" y="18"/>
                    </a:moveTo>
                    <a:cubicBezTo>
                      <a:pt x="12" y="18"/>
                      <a:pt x="6" y="18"/>
                      <a:pt x="0" y="18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30" y="0"/>
                      <a:pt x="51" y="0"/>
                      <a:pt x="72" y="0"/>
                    </a:cubicBezTo>
                    <a:cubicBezTo>
                      <a:pt x="70" y="3"/>
                      <a:pt x="70" y="3"/>
                      <a:pt x="70" y="3"/>
                    </a:cubicBezTo>
                    <a:cubicBezTo>
                      <a:pt x="56" y="3"/>
                      <a:pt x="41" y="3"/>
                      <a:pt x="26" y="3"/>
                    </a:cubicBezTo>
                    <a:cubicBezTo>
                      <a:pt x="23" y="8"/>
                      <a:pt x="23" y="8"/>
                      <a:pt x="23" y="8"/>
                    </a:cubicBezTo>
                    <a:cubicBezTo>
                      <a:pt x="37" y="8"/>
                      <a:pt x="51" y="8"/>
                      <a:pt x="65" y="8"/>
                    </a:cubicBezTo>
                    <a:cubicBezTo>
                      <a:pt x="63" y="11"/>
                      <a:pt x="63" y="11"/>
                      <a:pt x="63" y="11"/>
                    </a:cubicBezTo>
                    <a:cubicBezTo>
                      <a:pt x="50" y="11"/>
                      <a:pt x="36" y="11"/>
                      <a:pt x="22" y="11"/>
                    </a:cubicBezTo>
                    <a:lnTo>
                      <a:pt x="18" y="1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0" name="Freeform 477"/>
              <p:cNvSpPr>
                <a:spLocks noEditPoints="1"/>
              </p:cNvSpPr>
              <p:nvPr/>
            </p:nvSpPr>
            <p:spPr bwMode="auto">
              <a:xfrm>
                <a:off x="-5367338" y="881063"/>
                <a:ext cx="315913" cy="66675"/>
              </a:xfrm>
              <a:custGeom>
                <a:avLst/>
                <a:gdLst>
                  <a:gd name="T0" fmla="*/ 83 w 84"/>
                  <a:gd name="T1" fmla="*/ 14 h 18"/>
                  <a:gd name="T2" fmla="*/ 68 w 84"/>
                  <a:gd name="T3" fmla="*/ 14 h 18"/>
                  <a:gd name="T4" fmla="*/ 66 w 84"/>
                  <a:gd name="T5" fmla="*/ 18 h 18"/>
                  <a:gd name="T6" fmla="*/ 49 w 84"/>
                  <a:gd name="T7" fmla="*/ 18 h 18"/>
                  <a:gd name="T8" fmla="*/ 51 w 84"/>
                  <a:gd name="T9" fmla="*/ 14 h 18"/>
                  <a:gd name="T10" fmla="*/ 0 w 84"/>
                  <a:gd name="T11" fmla="*/ 14 h 18"/>
                  <a:gd name="T12" fmla="*/ 1 w 84"/>
                  <a:gd name="T13" fmla="*/ 12 h 18"/>
                  <a:gd name="T14" fmla="*/ 57 w 84"/>
                  <a:gd name="T15" fmla="*/ 0 h 18"/>
                  <a:gd name="T16" fmla="*/ 75 w 84"/>
                  <a:gd name="T17" fmla="*/ 0 h 18"/>
                  <a:gd name="T18" fmla="*/ 69 w 84"/>
                  <a:gd name="T19" fmla="*/ 12 h 18"/>
                  <a:gd name="T20" fmla="*/ 84 w 84"/>
                  <a:gd name="T21" fmla="*/ 12 h 18"/>
                  <a:gd name="T22" fmla="*/ 83 w 84"/>
                  <a:gd name="T23" fmla="*/ 14 h 18"/>
                  <a:gd name="T24" fmla="*/ 52 w 84"/>
                  <a:gd name="T25" fmla="*/ 12 h 18"/>
                  <a:gd name="T26" fmla="*/ 54 w 84"/>
                  <a:gd name="T27" fmla="*/ 8 h 18"/>
                  <a:gd name="T28" fmla="*/ 57 w 84"/>
                  <a:gd name="T29" fmla="*/ 4 h 18"/>
                  <a:gd name="T30" fmla="*/ 56 w 84"/>
                  <a:gd name="T31" fmla="*/ 4 h 18"/>
                  <a:gd name="T32" fmla="*/ 48 w 84"/>
                  <a:gd name="T33" fmla="*/ 6 h 18"/>
                  <a:gd name="T34" fmla="*/ 18 w 84"/>
                  <a:gd name="T35" fmla="*/ 12 h 18"/>
                  <a:gd name="T36" fmla="*/ 52 w 84"/>
                  <a:gd name="T37" fmla="*/ 1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84" h="18">
                    <a:moveTo>
                      <a:pt x="83" y="14"/>
                    </a:moveTo>
                    <a:cubicBezTo>
                      <a:pt x="68" y="14"/>
                      <a:pt x="68" y="14"/>
                      <a:pt x="68" y="14"/>
                    </a:cubicBezTo>
                    <a:cubicBezTo>
                      <a:pt x="66" y="18"/>
                      <a:pt x="66" y="18"/>
                      <a:pt x="66" y="18"/>
                    </a:cubicBezTo>
                    <a:cubicBezTo>
                      <a:pt x="49" y="18"/>
                      <a:pt x="49" y="18"/>
                      <a:pt x="49" y="18"/>
                    </a:cubicBezTo>
                    <a:cubicBezTo>
                      <a:pt x="51" y="14"/>
                      <a:pt x="51" y="14"/>
                      <a:pt x="51" y="14"/>
                    </a:cubicBezTo>
                    <a:cubicBezTo>
                      <a:pt x="34" y="14"/>
                      <a:pt x="17" y="14"/>
                      <a:pt x="0" y="14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20" y="8"/>
                      <a:pt x="39" y="4"/>
                      <a:pt x="57" y="0"/>
                    </a:cubicBezTo>
                    <a:cubicBezTo>
                      <a:pt x="75" y="0"/>
                      <a:pt x="75" y="0"/>
                      <a:pt x="75" y="0"/>
                    </a:cubicBezTo>
                    <a:cubicBezTo>
                      <a:pt x="69" y="12"/>
                      <a:pt x="69" y="12"/>
                      <a:pt x="69" y="12"/>
                    </a:cubicBezTo>
                    <a:cubicBezTo>
                      <a:pt x="84" y="12"/>
                      <a:pt x="84" y="12"/>
                      <a:pt x="84" y="12"/>
                    </a:cubicBezTo>
                    <a:lnTo>
                      <a:pt x="83" y="14"/>
                    </a:lnTo>
                    <a:close/>
                    <a:moveTo>
                      <a:pt x="52" y="12"/>
                    </a:moveTo>
                    <a:cubicBezTo>
                      <a:pt x="54" y="8"/>
                      <a:pt x="54" y="8"/>
                      <a:pt x="54" y="8"/>
                    </a:cubicBezTo>
                    <a:cubicBezTo>
                      <a:pt x="57" y="4"/>
                      <a:pt x="57" y="4"/>
                      <a:pt x="57" y="4"/>
                    </a:cubicBezTo>
                    <a:cubicBezTo>
                      <a:pt x="56" y="4"/>
                      <a:pt x="56" y="4"/>
                      <a:pt x="56" y="4"/>
                    </a:cubicBezTo>
                    <a:cubicBezTo>
                      <a:pt x="48" y="6"/>
                      <a:pt x="48" y="6"/>
                      <a:pt x="48" y="6"/>
                    </a:cubicBezTo>
                    <a:cubicBezTo>
                      <a:pt x="38" y="8"/>
                      <a:pt x="28" y="10"/>
                      <a:pt x="18" y="12"/>
                    </a:cubicBezTo>
                    <a:cubicBezTo>
                      <a:pt x="29" y="12"/>
                      <a:pt x="40" y="12"/>
                      <a:pt x="52" y="1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1" name="Freeform 478"/>
              <p:cNvSpPr>
                <a:spLocks/>
              </p:cNvSpPr>
              <p:nvPr/>
            </p:nvSpPr>
            <p:spPr bwMode="auto">
              <a:xfrm>
                <a:off x="-566738" y="881063"/>
                <a:ext cx="255588" cy="66675"/>
              </a:xfrm>
              <a:custGeom>
                <a:avLst/>
                <a:gdLst>
                  <a:gd name="T0" fmla="*/ 18 w 68"/>
                  <a:gd name="T1" fmla="*/ 18 h 18"/>
                  <a:gd name="T2" fmla="*/ 0 w 68"/>
                  <a:gd name="T3" fmla="*/ 18 h 18"/>
                  <a:gd name="T4" fmla="*/ 5 w 68"/>
                  <a:gd name="T5" fmla="*/ 0 h 18"/>
                  <a:gd name="T6" fmla="*/ 68 w 68"/>
                  <a:gd name="T7" fmla="*/ 0 h 18"/>
                  <a:gd name="T8" fmla="*/ 67 w 68"/>
                  <a:gd name="T9" fmla="*/ 3 h 18"/>
                  <a:gd name="T10" fmla="*/ 23 w 68"/>
                  <a:gd name="T11" fmla="*/ 3 h 18"/>
                  <a:gd name="T12" fmla="*/ 21 w 68"/>
                  <a:gd name="T13" fmla="*/ 8 h 18"/>
                  <a:gd name="T14" fmla="*/ 63 w 68"/>
                  <a:gd name="T15" fmla="*/ 8 h 18"/>
                  <a:gd name="T16" fmla="*/ 62 w 68"/>
                  <a:gd name="T17" fmla="*/ 11 h 18"/>
                  <a:gd name="T18" fmla="*/ 20 w 68"/>
                  <a:gd name="T19" fmla="*/ 11 h 18"/>
                  <a:gd name="T20" fmla="*/ 18 w 68"/>
                  <a:gd name="T21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8" h="18">
                    <a:moveTo>
                      <a:pt x="18" y="18"/>
                    </a:moveTo>
                    <a:cubicBezTo>
                      <a:pt x="12" y="18"/>
                      <a:pt x="6" y="18"/>
                      <a:pt x="0" y="18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26" y="0"/>
                      <a:pt x="47" y="0"/>
                      <a:pt x="68" y="0"/>
                    </a:cubicBezTo>
                    <a:cubicBezTo>
                      <a:pt x="67" y="3"/>
                      <a:pt x="67" y="3"/>
                      <a:pt x="67" y="3"/>
                    </a:cubicBezTo>
                    <a:cubicBezTo>
                      <a:pt x="52" y="3"/>
                      <a:pt x="38" y="3"/>
                      <a:pt x="23" y="3"/>
                    </a:cubicBezTo>
                    <a:cubicBezTo>
                      <a:pt x="21" y="8"/>
                      <a:pt x="21" y="8"/>
                      <a:pt x="21" y="8"/>
                    </a:cubicBezTo>
                    <a:cubicBezTo>
                      <a:pt x="35" y="8"/>
                      <a:pt x="49" y="8"/>
                      <a:pt x="63" y="8"/>
                    </a:cubicBezTo>
                    <a:cubicBezTo>
                      <a:pt x="62" y="11"/>
                      <a:pt x="62" y="11"/>
                      <a:pt x="62" y="11"/>
                    </a:cubicBezTo>
                    <a:cubicBezTo>
                      <a:pt x="48" y="11"/>
                      <a:pt x="34" y="11"/>
                      <a:pt x="20" y="11"/>
                    </a:cubicBezTo>
                    <a:lnTo>
                      <a:pt x="18" y="1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2" name="Freeform 479"/>
              <p:cNvSpPr>
                <a:spLocks/>
              </p:cNvSpPr>
              <p:nvPr/>
            </p:nvSpPr>
            <p:spPr bwMode="auto">
              <a:xfrm>
                <a:off x="-274638" y="881063"/>
                <a:ext cx="274638" cy="66675"/>
              </a:xfrm>
              <a:custGeom>
                <a:avLst/>
                <a:gdLst>
                  <a:gd name="T0" fmla="*/ 38 w 73"/>
                  <a:gd name="T1" fmla="*/ 7 h 18"/>
                  <a:gd name="T2" fmla="*/ 64 w 73"/>
                  <a:gd name="T3" fmla="*/ 9 h 18"/>
                  <a:gd name="T4" fmla="*/ 73 w 73"/>
                  <a:gd name="T5" fmla="*/ 12 h 18"/>
                  <a:gd name="T6" fmla="*/ 60 w 73"/>
                  <a:gd name="T7" fmla="*/ 17 h 18"/>
                  <a:gd name="T8" fmla="*/ 28 w 73"/>
                  <a:gd name="T9" fmla="*/ 18 h 18"/>
                  <a:gd name="T10" fmla="*/ 0 w 73"/>
                  <a:gd name="T11" fmla="*/ 18 h 18"/>
                  <a:gd name="T12" fmla="*/ 0 w 73"/>
                  <a:gd name="T13" fmla="*/ 15 h 18"/>
                  <a:gd name="T14" fmla="*/ 14 w 73"/>
                  <a:gd name="T15" fmla="*/ 16 h 18"/>
                  <a:gd name="T16" fmla="*/ 29 w 73"/>
                  <a:gd name="T17" fmla="*/ 16 h 18"/>
                  <a:gd name="T18" fmla="*/ 47 w 73"/>
                  <a:gd name="T19" fmla="*/ 15 h 18"/>
                  <a:gd name="T20" fmla="*/ 54 w 73"/>
                  <a:gd name="T21" fmla="*/ 13 h 18"/>
                  <a:gd name="T22" fmla="*/ 30 w 73"/>
                  <a:gd name="T23" fmla="*/ 9 h 18"/>
                  <a:gd name="T24" fmla="*/ 21 w 73"/>
                  <a:gd name="T25" fmla="*/ 10 h 18"/>
                  <a:gd name="T26" fmla="*/ 12 w 73"/>
                  <a:gd name="T27" fmla="*/ 10 h 18"/>
                  <a:gd name="T28" fmla="*/ 4 w 73"/>
                  <a:gd name="T29" fmla="*/ 9 h 18"/>
                  <a:gd name="T30" fmla="*/ 11 w 73"/>
                  <a:gd name="T31" fmla="*/ 0 h 18"/>
                  <a:gd name="T32" fmla="*/ 68 w 73"/>
                  <a:gd name="T33" fmla="*/ 0 h 18"/>
                  <a:gd name="T34" fmla="*/ 67 w 73"/>
                  <a:gd name="T35" fmla="*/ 3 h 18"/>
                  <a:gd name="T36" fmla="*/ 26 w 73"/>
                  <a:gd name="T37" fmla="*/ 3 h 18"/>
                  <a:gd name="T38" fmla="*/ 22 w 73"/>
                  <a:gd name="T39" fmla="*/ 8 h 18"/>
                  <a:gd name="T40" fmla="*/ 29 w 73"/>
                  <a:gd name="T41" fmla="*/ 7 h 18"/>
                  <a:gd name="T42" fmla="*/ 38 w 73"/>
                  <a:gd name="T43" fmla="*/ 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73" h="18">
                    <a:moveTo>
                      <a:pt x="38" y="7"/>
                    </a:moveTo>
                    <a:cubicBezTo>
                      <a:pt x="49" y="7"/>
                      <a:pt x="58" y="8"/>
                      <a:pt x="64" y="9"/>
                    </a:cubicBezTo>
                    <a:cubicBezTo>
                      <a:pt x="70" y="9"/>
                      <a:pt x="73" y="12"/>
                      <a:pt x="73" y="12"/>
                    </a:cubicBezTo>
                    <a:cubicBezTo>
                      <a:pt x="73" y="12"/>
                      <a:pt x="68" y="16"/>
                      <a:pt x="60" y="17"/>
                    </a:cubicBezTo>
                    <a:cubicBezTo>
                      <a:pt x="53" y="18"/>
                      <a:pt x="42" y="18"/>
                      <a:pt x="28" y="18"/>
                    </a:cubicBezTo>
                    <a:cubicBezTo>
                      <a:pt x="16" y="18"/>
                      <a:pt x="6" y="18"/>
                      <a:pt x="0" y="18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14" y="16"/>
                      <a:pt x="14" y="16"/>
                      <a:pt x="14" y="16"/>
                    </a:cubicBezTo>
                    <a:cubicBezTo>
                      <a:pt x="29" y="16"/>
                      <a:pt x="29" y="16"/>
                      <a:pt x="29" y="16"/>
                    </a:cubicBezTo>
                    <a:cubicBezTo>
                      <a:pt x="37" y="16"/>
                      <a:pt x="47" y="15"/>
                      <a:pt x="47" y="15"/>
                    </a:cubicBezTo>
                    <a:cubicBezTo>
                      <a:pt x="54" y="13"/>
                      <a:pt x="54" y="13"/>
                      <a:pt x="54" y="13"/>
                    </a:cubicBezTo>
                    <a:cubicBezTo>
                      <a:pt x="54" y="13"/>
                      <a:pt x="47" y="9"/>
                      <a:pt x="30" y="9"/>
                    </a:cubicBezTo>
                    <a:cubicBezTo>
                      <a:pt x="21" y="10"/>
                      <a:pt x="21" y="10"/>
                      <a:pt x="21" y="10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30" y="0"/>
                      <a:pt x="49" y="0"/>
                      <a:pt x="68" y="0"/>
                    </a:cubicBezTo>
                    <a:cubicBezTo>
                      <a:pt x="67" y="3"/>
                      <a:pt x="67" y="3"/>
                      <a:pt x="67" y="3"/>
                    </a:cubicBezTo>
                    <a:cubicBezTo>
                      <a:pt x="54" y="3"/>
                      <a:pt x="40" y="3"/>
                      <a:pt x="26" y="3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9" y="7"/>
                      <a:pt x="29" y="7"/>
                      <a:pt x="29" y="7"/>
                    </a:cubicBezTo>
                    <a:lnTo>
                      <a:pt x="38" y="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3" name="Freeform 480"/>
              <p:cNvSpPr>
                <a:spLocks/>
              </p:cNvSpPr>
              <p:nvPr/>
            </p:nvSpPr>
            <p:spPr bwMode="auto">
              <a:xfrm>
                <a:off x="4511675" y="881063"/>
                <a:ext cx="236538" cy="66675"/>
              </a:xfrm>
              <a:custGeom>
                <a:avLst/>
                <a:gdLst>
                  <a:gd name="T0" fmla="*/ 18 w 63"/>
                  <a:gd name="T1" fmla="*/ 18 h 18"/>
                  <a:gd name="T2" fmla="*/ 0 w 63"/>
                  <a:gd name="T3" fmla="*/ 18 h 18"/>
                  <a:gd name="T4" fmla="*/ 1 w 63"/>
                  <a:gd name="T5" fmla="*/ 0 h 18"/>
                  <a:gd name="T6" fmla="*/ 63 w 63"/>
                  <a:gd name="T7" fmla="*/ 0 h 18"/>
                  <a:gd name="T8" fmla="*/ 63 w 63"/>
                  <a:gd name="T9" fmla="*/ 3 h 18"/>
                  <a:gd name="T10" fmla="*/ 19 w 63"/>
                  <a:gd name="T11" fmla="*/ 3 h 18"/>
                  <a:gd name="T12" fmla="*/ 18 w 63"/>
                  <a:gd name="T13" fmla="*/ 8 h 18"/>
                  <a:gd name="T14" fmla="*/ 60 w 63"/>
                  <a:gd name="T15" fmla="*/ 8 h 18"/>
                  <a:gd name="T16" fmla="*/ 60 w 63"/>
                  <a:gd name="T17" fmla="*/ 11 h 18"/>
                  <a:gd name="T18" fmla="*/ 18 w 63"/>
                  <a:gd name="T19" fmla="*/ 11 h 18"/>
                  <a:gd name="T20" fmla="*/ 18 w 63"/>
                  <a:gd name="T21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3" h="18">
                    <a:moveTo>
                      <a:pt x="18" y="18"/>
                    </a:moveTo>
                    <a:cubicBezTo>
                      <a:pt x="12" y="18"/>
                      <a:pt x="6" y="18"/>
                      <a:pt x="0" y="18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2" y="0"/>
                      <a:pt x="43" y="0"/>
                      <a:pt x="63" y="0"/>
                    </a:cubicBezTo>
                    <a:cubicBezTo>
                      <a:pt x="63" y="3"/>
                      <a:pt x="63" y="3"/>
                      <a:pt x="63" y="3"/>
                    </a:cubicBezTo>
                    <a:cubicBezTo>
                      <a:pt x="48" y="3"/>
                      <a:pt x="34" y="3"/>
                      <a:pt x="19" y="3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32" y="8"/>
                      <a:pt x="46" y="8"/>
                      <a:pt x="60" y="8"/>
                    </a:cubicBezTo>
                    <a:cubicBezTo>
                      <a:pt x="60" y="11"/>
                      <a:pt x="60" y="11"/>
                      <a:pt x="60" y="11"/>
                    </a:cubicBezTo>
                    <a:cubicBezTo>
                      <a:pt x="46" y="11"/>
                      <a:pt x="32" y="11"/>
                      <a:pt x="18" y="11"/>
                    </a:cubicBezTo>
                    <a:lnTo>
                      <a:pt x="18" y="1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4" name="Freeform 481"/>
              <p:cNvSpPr>
                <a:spLocks noEditPoints="1"/>
              </p:cNvSpPr>
              <p:nvPr/>
            </p:nvSpPr>
            <p:spPr bwMode="auto">
              <a:xfrm>
                <a:off x="4792663" y="881063"/>
                <a:ext cx="280988" cy="66675"/>
              </a:xfrm>
              <a:custGeom>
                <a:avLst/>
                <a:gdLst>
                  <a:gd name="T0" fmla="*/ 0 w 75"/>
                  <a:gd name="T1" fmla="*/ 11 h 18"/>
                  <a:gd name="T2" fmla="*/ 54 w 75"/>
                  <a:gd name="T3" fmla="*/ 0 h 18"/>
                  <a:gd name="T4" fmla="*/ 68 w 75"/>
                  <a:gd name="T5" fmla="*/ 0 h 18"/>
                  <a:gd name="T6" fmla="*/ 68 w 75"/>
                  <a:gd name="T7" fmla="*/ 3 h 18"/>
                  <a:gd name="T8" fmla="*/ 54 w 75"/>
                  <a:gd name="T9" fmla="*/ 3 h 18"/>
                  <a:gd name="T10" fmla="*/ 28 w 75"/>
                  <a:gd name="T11" fmla="*/ 4 h 18"/>
                  <a:gd name="T12" fmla="*/ 18 w 75"/>
                  <a:gd name="T13" fmla="*/ 9 h 18"/>
                  <a:gd name="T14" fmla="*/ 19 w 75"/>
                  <a:gd name="T15" fmla="*/ 9 h 18"/>
                  <a:gd name="T16" fmla="*/ 29 w 75"/>
                  <a:gd name="T17" fmla="*/ 8 h 18"/>
                  <a:gd name="T18" fmla="*/ 44 w 75"/>
                  <a:gd name="T19" fmla="*/ 7 h 18"/>
                  <a:gd name="T20" fmla="*/ 67 w 75"/>
                  <a:gd name="T21" fmla="*/ 8 h 18"/>
                  <a:gd name="T22" fmla="*/ 75 w 75"/>
                  <a:gd name="T23" fmla="*/ 12 h 18"/>
                  <a:gd name="T24" fmla="*/ 66 w 75"/>
                  <a:gd name="T25" fmla="*/ 17 h 18"/>
                  <a:gd name="T26" fmla="*/ 39 w 75"/>
                  <a:gd name="T27" fmla="*/ 18 h 18"/>
                  <a:gd name="T28" fmla="*/ 18 w 75"/>
                  <a:gd name="T29" fmla="*/ 18 h 18"/>
                  <a:gd name="T30" fmla="*/ 5 w 75"/>
                  <a:gd name="T31" fmla="*/ 15 h 18"/>
                  <a:gd name="T32" fmla="*/ 0 w 75"/>
                  <a:gd name="T33" fmla="*/ 11 h 18"/>
                  <a:gd name="T34" fmla="*/ 39 w 75"/>
                  <a:gd name="T35" fmla="*/ 16 h 18"/>
                  <a:gd name="T36" fmla="*/ 53 w 75"/>
                  <a:gd name="T37" fmla="*/ 15 h 18"/>
                  <a:gd name="T38" fmla="*/ 58 w 75"/>
                  <a:gd name="T39" fmla="*/ 12 h 18"/>
                  <a:gd name="T40" fmla="*/ 53 w 75"/>
                  <a:gd name="T41" fmla="*/ 10 h 18"/>
                  <a:gd name="T42" fmla="*/ 39 w 75"/>
                  <a:gd name="T43" fmla="*/ 9 h 18"/>
                  <a:gd name="T44" fmla="*/ 29 w 75"/>
                  <a:gd name="T45" fmla="*/ 10 h 18"/>
                  <a:gd name="T46" fmla="*/ 21 w 75"/>
                  <a:gd name="T47" fmla="*/ 11 h 18"/>
                  <a:gd name="T48" fmla="*/ 18 w 75"/>
                  <a:gd name="T49" fmla="*/ 12 h 18"/>
                  <a:gd name="T50" fmla="*/ 24 w 75"/>
                  <a:gd name="T51" fmla="*/ 15 h 18"/>
                  <a:gd name="T52" fmla="*/ 39 w 75"/>
                  <a:gd name="T53" fmla="*/ 1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75" h="18">
                    <a:moveTo>
                      <a:pt x="0" y="11"/>
                    </a:moveTo>
                    <a:cubicBezTo>
                      <a:pt x="1" y="4"/>
                      <a:pt x="19" y="0"/>
                      <a:pt x="54" y="0"/>
                    </a:cubicBezTo>
                    <a:cubicBezTo>
                      <a:pt x="68" y="0"/>
                      <a:pt x="68" y="0"/>
                      <a:pt x="68" y="0"/>
                    </a:cubicBezTo>
                    <a:cubicBezTo>
                      <a:pt x="68" y="3"/>
                      <a:pt x="68" y="3"/>
                      <a:pt x="68" y="3"/>
                    </a:cubicBezTo>
                    <a:cubicBezTo>
                      <a:pt x="54" y="3"/>
                      <a:pt x="54" y="3"/>
                      <a:pt x="54" y="3"/>
                    </a:cubicBezTo>
                    <a:cubicBezTo>
                      <a:pt x="43" y="3"/>
                      <a:pt x="34" y="3"/>
                      <a:pt x="28" y="4"/>
                    </a:cubicBezTo>
                    <a:cubicBezTo>
                      <a:pt x="22" y="5"/>
                      <a:pt x="18" y="9"/>
                      <a:pt x="18" y="9"/>
                    </a:cubicBezTo>
                    <a:cubicBezTo>
                      <a:pt x="19" y="9"/>
                      <a:pt x="19" y="9"/>
                      <a:pt x="19" y="9"/>
                    </a:cubicBezTo>
                    <a:cubicBezTo>
                      <a:pt x="29" y="8"/>
                      <a:pt x="29" y="8"/>
                      <a:pt x="29" y="8"/>
                    </a:cubicBezTo>
                    <a:cubicBezTo>
                      <a:pt x="44" y="7"/>
                      <a:pt x="44" y="7"/>
                      <a:pt x="44" y="7"/>
                    </a:cubicBezTo>
                    <a:cubicBezTo>
                      <a:pt x="54" y="7"/>
                      <a:pt x="67" y="8"/>
                      <a:pt x="67" y="8"/>
                    </a:cubicBezTo>
                    <a:cubicBezTo>
                      <a:pt x="75" y="12"/>
                      <a:pt x="75" y="12"/>
                      <a:pt x="75" y="12"/>
                    </a:cubicBezTo>
                    <a:cubicBezTo>
                      <a:pt x="75" y="12"/>
                      <a:pt x="72" y="16"/>
                      <a:pt x="66" y="17"/>
                    </a:cubicBezTo>
                    <a:cubicBezTo>
                      <a:pt x="59" y="18"/>
                      <a:pt x="50" y="18"/>
                      <a:pt x="39" y="18"/>
                    </a:cubicBezTo>
                    <a:cubicBezTo>
                      <a:pt x="31" y="18"/>
                      <a:pt x="18" y="18"/>
                      <a:pt x="18" y="18"/>
                    </a:cubicBezTo>
                    <a:cubicBezTo>
                      <a:pt x="5" y="15"/>
                      <a:pt x="5" y="15"/>
                      <a:pt x="5" y="15"/>
                    </a:cubicBezTo>
                    <a:lnTo>
                      <a:pt x="0" y="11"/>
                    </a:lnTo>
                    <a:close/>
                    <a:moveTo>
                      <a:pt x="39" y="16"/>
                    </a:moveTo>
                    <a:cubicBezTo>
                      <a:pt x="45" y="16"/>
                      <a:pt x="53" y="15"/>
                      <a:pt x="53" y="15"/>
                    </a:cubicBezTo>
                    <a:cubicBezTo>
                      <a:pt x="58" y="12"/>
                      <a:pt x="58" y="12"/>
                      <a:pt x="58" y="12"/>
                    </a:cubicBezTo>
                    <a:cubicBezTo>
                      <a:pt x="53" y="10"/>
                      <a:pt x="53" y="10"/>
                      <a:pt x="53" y="10"/>
                    </a:cubicBezTo>
                    <a:cubicBezTo>
                      <a:pt x="53" y="10"/>
                      <a:pt x="46" y="9"/>
                      <a:pt x="39" y="9"/>
                    </a:cubicBezTo>
                    <a:cubicBezTo>
                      <a:pt x="29" y="10"/>
                      <a:pt x="29" y="10"/>
                      <a:pt x="29" y="10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18" y="12"/>
                      <a:pt x="18" y="12"/>
                      <a:pt x="18" y="12"/>
                    </a:cubicBezTo>
                    <a:cubicBezTo>
                      <a:pt x="24" y="15"/>
                      <a:pt x="24" y="15"/>
                      <a:pt x="24" y="15"/>
                    </a:cubicBezTo>
                    <a:cubicBezTo>
                      <a:pt x="24" y="15"/>
                      <a:pt x="33" y="16"/>
                      <a:pt x="39" y="1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5" name="Freeform 482"/>
              <p:cNvSpPr>
                <a:spLocks/>
              </p:cNvSpPr>
              <p:nvPr/>
            </p:nvSpPr>
            <p:spPr bwMode="auto">
              <a:xfrm>
                <a:off x="9574213" y="881063"/>
                <a:ext cx="236538" cy="66675"/>
              </a:xfrm>
              <a:custGeom>
                <a:avLst/>
                <a:gdLst>
                  <a:gd name="T0" fmla="*/ 21 w 63"/>
                  <a:gd name="T1" fmla="*/ 18 h 18"/>
                  <a:gd name="T2" fmla="*/ 3 w 63"/>
                  <a:gd name="T3" fmla="*/ 18 h 18"/>
                  <a:gd name="T4" fmla="*/ 0 w 63"/>
                  <a:gd name="T5" fmla="*/ 0 h 18"/>
                  <a:gd name="T6" fmla="*/ 63 w 63"/>
                  <a:gd name="T7" fmla="*/ 0 h 18"/>
                  <a:gd name="T8" fmla="*/ 63 w 63"/>
                  <a:gd name="T9" fmla="*/ 3 h 18"/>
                  <a:gd name="T10" fmla="*/ 19 w 63"/>
                  <a:gd name="T11" fmla="*/ 3 h 18"/>
                  <a:gd name="T12" fmla="*/ 19 w 63"/>
                  <a:gd name="T13" fmla="*/ 8 h 18"/>
                  <a:gd name="T14" fmla="*/ 61 w 63"/>
                  <a:gd name="T15" fmla="*/ 8 h 18"/>
                  <a:gd name="T16" fmla="*/ 62 w 63"/>
                  <a:gd name="T17" fmla="*/ 11 h 18"/>
                  <a:gd name="T18" fmla="*/ 20 w 63"/>
                  <a:gd name="T19" fmla="*/ 11 h 18"/>
                  <a:gd name="T20" fmla="*/ 21 w 63"/>
                  <a:gd name="T21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3" h="18">
                    <a:moveTo>
                      <a:pt x="21" y="18"/>
                    </a:moveTo>
                    <a:cubicBezTo>
                      <a:pt x="15" y="18"/>
                      <a:pt x="9" y="18"/>
                      <a:pt x="3" y="18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1" y="0"/>
                      <a:pt x="42" y="0"/>
                      <a:pt x="63" y="0"/>
                    </a:cubicBezTo>
                    <a:cubicBezTo>
                      <a:pt x="63" y="3"/>
                      <a:pt x="63" y="3"/>
                      <a:pt x="63" y="3"/>
                    </a:cubicBezTo>
                    <a:cubicBezTo>
                      <a:pt x="48" y="3"/>
                      <a:pt x="34" y="3"/>
                      <a:pt x="19" y="3"/>
                    </a:cubicBezTo>
                    <a:cubicBezTo>
                      <a:pt x="19" y="8"/>
                      <a:pt x="19" y="8"/>
                      <a:pt x="19" y="8"/>
                    </a:cubicBezTo>
                    <a:cubicBezTo>
                      <a:pt x="33" y="8"/>
                      <a:pt x="47" y="8"/>
                      <a:pt x="61" y="8"/>
                    </a:cubicBezTo>
                    <a:cubicBezTo>
                      <a:pt x="62" y="11"/>
                      <a:pt x="62" y="11"/>
                      <a:pt x="62" y="11"/>
                    </a:cubicBezTo>
                    <a:cubicBezTo>
                      <a:pt x="48" y="11"/>
                      <a:pt x="34" y="11"/>
                      <a:pt x="20" y="11"/>
                    </a:cubicBezTo>
                    <a:lnTo>
                      <a:pt x="21" y="1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6" name="Freeform 483"/>
              <p:cNvSpPr>
                <a:spLocks/>
              </p:cNvSpPr>
              <p:nvPr/>
            </p:nvSpPr>
            <p:spPr bwMode="auto">
              <a:xfrm>
                <a:off x="9852025" y="881063"/>
                <a:ext cx="288925" cy="66675"/>
              </a:xfrm>
              <a:custGeom>
                <a:avLst/>
                <a:gdLst>
                  <a:gd name="T0" fmla="*/ 16 w 77"/>
                  <a:gd name="T1" fmla="*/ 18 h 18"/>
                  <a:gd name="T2" fmla="*/ 58 w 77"/>
                  <a:gd name="T3" fmla="*/ 3 h 18"/>
                  <a:gd name="T4" fmla="*/ 0 w 77"/>
                  <a:gd name="T5" fmla="*/ 3 h 18"/>
                  <a:gd name="T6" fmla="*/ 0 w 77"/>
                  <a:gd name="T7" fmla="*/ 0 h 18"/>
                  <a:gd name="T8" fmla="*/ 76 w 77"/>
                  <a:gd name="T9" fmla="*/ 0 h 18"/>
                  <a:gd name="T10" fmla="*/ 77 w 77"/>
                  <a:gd name="T11" fmla="*/ 3 h 18"/>
                  <a:gd name="T12" fmla="*/ 36 w 77"/>
                  <a:gd name="T13" fmla="*/ 18 h 18"/>
                  <a:gd name="T14" fmla="*/ 16 w 77"/>
                  <a:gd name="T15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7" h="18">
                    <a:moveTo>
                      <a:pt x="16" y="18"/>
                    </a:moveTo>
                    <a:cubicBezTo>
                      <a:pt x="30" y="13"/>
                      <a:pt x="44" y="8"/>
                      <a:pt x="58" y="3"/>
                    </a:cubicBezTo>
                    <a:cubicBezTo>
                      <a:pt x="39" y="3"/>
                      <a:pt x="19" y="3"/>
                      <a:pt x="0" y="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5" y="0"/>
                      <a:pt x="51" y="0"/>
                      <a:pt x="76" y="0"/>
                    </a:cubicBezTo>
                    <a:cubicBezTo>
                      <a:pt x="77" y="3"/>
                      <a:pt x="77" y="3"/>
                      <a:pt x="77" y="3"/>
                    </a:cubicBezTo>
                    <a:cubicBezTo>
                      <a:pt x="63" y="8"/>
                      <a:pt x="49" y="13"/>
                      <a:pt x="36" y="18"/>
                    </a:cubicBezTo>
                    <a:cubicBezTo>
                      <a:pt x="29" y="18"/>
                      <a:pt x="23" y="18"/>
                      <a:pt x="16" y="1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7" name="Freeform 484"/>
              <p:cNvSpPr>
                <a:spLocks/>
              </p:cNvSpPr>
              <p:nvPr/>
            </p:nvSpPr>
            <p:spPr bwMode="auto">
              <a:xfrm>
                <a:off x="14638338" y="881063"/>
                <a:ext cx="236538" cy="66675"/>
              </a:xfrm>
              <a:custGeom>
                <a:avLst/>
                <a:gdLst>
                  <a:gd name="T0" fmla="*/ 24 w 63"/>
                  <a:gd name="T1" fmla="*/ 18 h 18"/>
                  <a:gd name="T2" fmla="*/ 6 w 63"/>
                  <a:gd name="T3" fmla="*/ 18 h 18"/>
                  <a:gd name="T4" fmla="*/ 0 w 63"/>
                  <a:gd name="T5" fmla="*/ 0 h 18"/>
                  <a:gd name="T6" fmla="*/ 62 w 63"/>
                  <a:gd name="T7" fmla="*/ 0 h 18"/>
                  <a:gd name="T8" fmla="*/ 63 w 63"/>
                  <a:gd name="T9" fmla="*/ 3 h 18"/>
                  <a:gd name="T10" fmla="*/ 19 w 63"/>
                  <a:gd name="T11" fmla="*/ 3 h 18"/>
                  <a:gd name="T12" fmla="*/ 21 w 63"/>
                  <a:gd name="T13" fmla="*/ 8 h 18"/>
                  <a:gd name="T14" fmla="*/ 63 w 63"/>
                  <a:gd name="T15" fmla="*/ 8 h 18"/>
                  <a:gd name="T16" fmla="*/ 63 w 63"/>
                  <a:gd name="T17" fmla="*/ 11 h 18"/>
                  <a:gd name="T18" fmla="*/ 22 w 63"/>
                  <a:gd name="T19" fmla="*/ 11 h 18"/>
                  <a:gd name="T20" fmla="*/ 24 w 63"/>
                  <a:gd name="T21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3" h="18">
                    <a:moveTo>
                      <a:pt x="24" y="18"/>
                    </a:moveTo>
                    <a:cubicBezTo>
                      <a:pt x="18" y="18"/>
                      <a:pt x="12" y="18"/>
                      <a:pt x="6" y="18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0" y="0"/>
                      <a:pt x="41" y="0"/>
                      <a:pt x="62" y="0"/>
                    </a:cubicBezTo>
                    <a:cubicBezTo>
                      <a:pt x="63" y="3"/>
                      <a:pt x="63" y="3"/>
                      <a:pt x="63" y="3"/>
                    </a:cubicBezTo>
                    <a:cubicBezTo>
                      <a:pt x="48" y="3"/>
                      <a:pt x="34" y="3"/>
                      <a:pt x="19" y="3"/>
                    </a:cubicBezTo>
                    <a:cubicBezTo>
                      <a:pt x="21" y="8"/>
                      <a:pt x="21" y="8"/>
                      <a:pt x="21" y="8"/>
                    </a:cubicBezTo>
                    <a:cubicBezTo>
                      <a:pt x="35" y="8"/>
                      <a:pt x="49" y="8"/>
                      <a:pt x="63" y="8"/>
                    </a:cubicBezTo>
                    <a:cubicBezTo>
                      <a:pt x="63" y="11"/>
                      <a:pt x="63" y="11"/>
                      <a:pt x="63" y="11"/>
                    </a:cubicBezTo>
                    <a:cubicBezTo>
                      <a:pt x="50" y="11"/>
                      <a:pt x="36" y="11"/>
                      <a:pt x="22" y="11"/>
                    </a:cubicBezTo>
                    <a:lnTo>
                      <a:pt x="24" y="1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8" name="Freeform 485"/>
              <p:cNvSpPr>
                <a:spLocks noEditPoints="1"/>
              </p:cNvSpPr>
              <p:nvPr/>
            </p:nvSpPr>
            <p:spPr bwMode="auto">
              <a:xfrm>
                <a:off x="14933613" y="881063"/>
                <a:ext cx="285750" cy="66675"/>
              </a:xfrm>
              <a:custGeom>
                <a:avLst/>
                <a:gdLst>
                  <a:gd name="T0" fmla="*/ 33 w 76"/>
                  <a:gd name="T1" fmla="*/ 0 h 18"/>
                  <a:gd name="T2" fmla="*/ 58 w 76"/>
                  <a:gd name="T3" fmla="*/ 1 h 18"/>
                  <a:gd name="T4" fmla="*/ 68 w 76"/>
                  <a:gd name="T5" fmla="*/ 5 h 18"/>
                  <a:gd name="T6" fmla="*/ 50 w 76"/>
                  <a:gd name="T7" fmla="*/ 9 h 18"/>
                  <a:gd name="T8" fmla="*/ 69 w 76"/>
                  <a:gd name="T9" fmla="*/ 11 h 18"/>
                  <a:gd name="T10" fmla="*/ 76 w 76"/>
                  <a:gd name="T11" fmla="*/ 14 h 18"/>
                  <a:gd name="T12" fmla="*/ 67 w 76"/>
                  <a:gd name="T13" fmla="*/ 17 h 18"/>
                  <a:gd name="T14" fmla="*/ 40 w 76"/>
                  <a:gd name="T15" fmla="*/ 18 h 18"/>
                  <a:gd name="T16" fmla="*/ 12 w 76"/>
                  <a:gd name="T17" fmla="*/ 17 h 18"/>
                  <a:gd name="T18" fmla="*/ 0 w 76"/>
                  <a:gd name="T19" fmla="*/ 14 h 18"/>
                  <a:gd name="T20" fmla="*/ 5 w 76"/>
                  <a:gd name="T21" fmla="*/ 11 h 18"/>
                  <a:gd name="T22" fmla="*/ 21 w 76"/>
                  <a:gd name="T23" fmla="*/ 9 h 18"/>
                  <a:gd name="T24" fmla="*/ 5 w 76"/>
                  <a:gd name="T25" fmla="*/ 7 h 18"/>
                  <a:gd name="T26" fmla="*/ 0 w 76"/>
                  <a:gd name="T27" fmla="*/ 5 h 18"/>
                  <a:gd name="T28" fmla="*/ 9 w 76"/>
                  <a:gd name="T29" fmla="*/ 1 h 18"/>
                  <a:gd name="T30" fmla="*/ 33 w 76"/>
                  <a:gd name="T31" fmla="*/ 0 h 18"/>
                  <a:gd name="T32" fmla="*/ 17 w 76"/>
                  <a:gd name="T33" fmla="*/ 14 h 18"/>
                  <a:gd name="T34" fmla="*/ 24 w 76"/>
                  <a:gd name="T35" fmla="*/ 15 h 18"/>
                  <a:gd name="T36" fmla="*/ 39 w 76"/>
                  <a:gd name="T37" fmla="*/ 16 h 18"/>
                  <a:gd name="T38" fmla="*/ 54 w 76"/>
                  <a:gd name="T39" fmla="*/ 15 h 18"/>
                  <a:gd name="T40" fmla="*/ 59 w 76"/>
                  <a:gd name="T41" fmla="*/ 14 h 18"/>
                  <a:gd name="T42" fmla="*/ 53 w 76"/>
                  <a:gd name="T43" fmla="*/ 12 h 18"/>
                  <a:gd name="T44" fmla="*/ 37 w 76"/>
                  <a:gd name="T45" fmla="*/ 10 h 18"/>
                  <a:gd name="T46" fmla="*/ 35 w 76"/>
                  <a:gd name="T47" fmla="*/ 10 h 18"/>
                  <a:gd name="T48" fmla="*/ 21 w 76"/>
                  <a:gd name="T49" fmla="*/ 12 h 18"/>
                  <a:gd name="T50" fmla="*/ 17 w 76"/>
                  <a:gd name="T51" fmla="*/ 14 h 18"/>
                  <a:gd name="T52" fmla="*/ 33 w 76"/>
                  <a:gd name="T53" fmla="*/ 3 h 18"/>
                  <a:gd name="T54" fmla="*/ 21 w 76"/>
                  <a:gd name="T55" fmla="*/ 3 h 18"/>
                  <a:gd name="T56" fmla="*/ 17 w 76"/>
                  <a:gd name="T57" fmla="*/ 5 h 18"/>
                  <a:gd name="T58" fmla="*/ 20 w 76"/>
                  <a:gd name="T59" fmla="*/ 6 h 18"/>
                  <a:gd name="T60" fmla="*/ 25 w 76"/>
                  <a:gd name="T61" fmla="*/ 7 h 18"/>
                  <a:gd name="T62" fmla="*/ 36 w 76"/>
                  <a:gd name="T63" fmla="*/ 8 h 18"/>
                  <a:gd name="T64" fmla="*/ 48 w 76"/>
                  <a:gd name="T65" fmla="*/ 7 h 18"/>
                  <a:gd name="T66" fmla="*/ 51 w 76"/>
                  <a:gd name="T67" fmla="*/ 5 h 18"/>
                  <a:gd name="T68" fmla="*/ 46 w 76"/>
                  <a:gd name="T69" fmla="*/ 3 h 18"/>
                  <a:gd name="T70" fmla="*/ 33 w 76"/>
                  <a:gd name="T71" fmla="*/ 3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76" h="18">
                    <a:moveTo>
                      <a:pt x="33" y="0"/>
                    </a:moveTo>
                    <a:cubicBezTo>
                      <a:pt x="43" y="0"/>
                      <a:pt x="52" y="1"/>
                      <a:pt x="58" y="1"/>
                    </a:cubicBezTo>
                    <a:cubicBezTo>
                      <a:pt x="65" y="2"/>
                      <a:pt x="68" y="5"/>
                      <a:pt x="68" y="5"/>
                    </a:cubicBezTo>
                    <a:cubicBezTo>
                      <a:pt x="68" y="5"/>
                      <a:pt x="63" y="8"/>
                      <a:pt x="50" y="9"/>
                    </a:cubicBezTo>
                    <a:cubicBezTo>
                      <a:pt x="59" y="9"/>
                      <a:pt x="69" y="11"/>
                      <a:pt x="69" y="11"/>
                    </a:cubicBezTo>
                    <a:cubicBezTo>
                      <a:pt x="76" y="14"/>
                      <a:pt x="76" y="14"/>
                      <a:pt x="76" y="14"/>
                    </a:cubicBezTo>
                    <a:cubicBezTo>
                      <a:pt x="76" y="14"/>
                      <a:pt x="73" y="16"/>
                      <a:pt x="67" y="17"/>
                    </a:cubicBezTo>
                    <a:cubicBezTo>
                      <a:pt x="61" y="18"/>
                      <a:pt x="52" y="18"/>
                      <a:pt x="40" y="18"/>
                    </a:cubicBezTo>
                    <a:cubicBezTo>
                      <a:pt x="28" y="18"/>
                      <a:pt x="19" y="18"/>
                      <a:pt x="12" y="17"/>
                    </a:cubicBezTo>
                    <a:cubicBezTo>
                      <a:pt x="5" y="16"/>
                      <a:pt x="0" y="14"/>
                      <a:pt x="0" y="14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13" y="10"/>
                      <a:pt x="21" y="9"/>
                    </a:cubicBezTo>
                    <a:cubicBezTo>
                      <a:pt x="14" y="8"/>
                      <a:pt x="5" y="7"/>
                      <a:pt x="5" y="7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2" y="2"/>
                      <a:pt x="9" y="1"/>
                    </a:cubicBezTo>
                    <a:cubicBezTo>
                      <a:pt x="14" y="1"/>
                      <a:pt x="23" y="0"/>
                      <a:pt x="33" y="0"/>
                    </a:cubicBezTo>
                    <a:close/>
                    <a:moveTo>
                      <a:pt x="17" y="14"/>
                    </a:moveTo>
                    <a:cubicBezTo>
                      <a:pt x="24" y="15"/>
                      <a:pt x="24" y="15"/>
                      <a:pt x="24" y="15"/>
                    </a:cubicBezTo>
                    <a:cubicBezTo>
                      <a:pt x="24" y="15"/>
                      <a:pt x="33" y="16"/>
                      <a:pt x="39" y="16"/>
                    </a:cubicBezTo>
                    <a:cubicBezTo>
                      <a:pt x="45" y="16"/>
                      <a:pt x="54" y="15"/>
                      <a:pt x="54" y="15"/>
                    </a:cubicBezTo>
                    <a:cubicBezTo>
                      <a:pt x="59" y="14"/>
                      <a:pt x="59" y="14"/>
                      <a:pt x="59" y="14"/>
                    </a:cubicBezTo>
                    <a:cubicBezTo>
                      <a:pt x="53" y="12"/>
                      <a:pt x="53" y="12"/>
                      <a:pt x="53" y="12"/>
                    </a:cubicBezTo>
                    <a:cubicBezTo>
                      <a:pt x="53" y="12"/>
                      <a:pt x="44" y="11"/>
                      <a:pt x="37" y="10"/>
                    </a:cubicBezTo>
                    <a:cubicBezTo>
                      <a:pt x="35" y="10"/>
                      <a:pt x="35" y="10"/>
                      <a:pt x="35" y="10"/>
                    </a:cubicBezTo>
                    <a:cubicBezTo>
                      <a:pt x="29" y="11"/>
                      <a:pt x="21" y="12"/>
                      <a:pt x="21" y="12"/>
                    </a:cubicBezTo>
                    <a:lnTo>
                      <a:pt x="17" y="14"/>
                    </a:lnTo>
                    <a:close/>
                    <a:moveTo>
                      <a:pt x="33" y="3"/>
                    </a:moveTo>
                    <a:cubicBezTo>
                      <a:pt x="21" y="3"/>
                      <a:pt x="21" y="3"/>
                      <a:pt x="21" y="3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25" y="7"/>
                      <a:pt x="25" y="7"/>
                      <a:pt x="25" y="7"/>
                    </a:cubicBezTo>
                    <a:cubicBezTo>
                      <a:pt x="36" y="8"/>
                      <a:pt x="36" y="8"/>
                      <a:pt x="36" y="8"/>
                    </a:cubicBezTo>
                    <a:cubicBezTo>
                      <a:pt x="48" y="7"/>
                      <a:pt x="48" y="7"/>
                      <a:pt x="48" y="7"/>
                    </a:cubicBezTo>
                    <a:cubicBezTo>
                      <a:pt x="51" y="5"/>
                      <a:pt x="51" y="5"/>
                      <a:pt x="51" y="5"/>
                    </a:cubicBezTo>
                    <a:cubicBezTo>
                      <a:pt x="46" y="3"/>
                      <a:pt x="46" y="3"/>
                      <a:pt x="46" y="3"/>
                    </a:cubicBezTo>
                    <a:lnTo>
                      <a:pt x="33" y="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9" name="Freeform 486"/>
              <p:cNvSpPr>
                <a:spLocks/>
              </p:cNvSpPr>
              <p:nvPr/>
            </p:nvSpPr>
            <p:spPr bwMode="auto">
              <a:xfrm>
                <a:off x="19697700" y="881063"/>
                <a:ext cx="247650" cy="66675"/>
              </a:xfrm>
              <a:custGeom>
                <a:avLst/>
                <a:gdLst>
                  <a:gd name="T0" fmla="*/ 29 w 66"/>
                  <a:gd name="T1" fmla="*/ 18 h 18"/>
                  <a:gd name="T2" fmla="*/ 11 w 66"/>
                  <a:gd name="T3" fmla="*/ 18 h 18"/>
                  <a:gd name="T4" fmla="*/ 0 w 66"/>
                  <a:gd name="T5" fmla="*/ 0 h 18"/>
                  <a:gd name="T6" fmla="*/ 63 w 66"/>
                  <a:gd name="T7" fmla="*/ 0 h 18"/>
                  <a:gd name="T8" fmla="*/ 64 w 66"/>
                  <a:gd name="T9" fmla="*/ 3 h 18"/>
                  <a:gd name="T10" fmla="*/ 20 w 66"/>
                  <a:gd name="T11" fmla="*/ 3 h 18"/>
                  <a:gd name="T12" fmla="*/ 23 w 66"/>
                  <a:gd name="T13" fmla="*/ 8 h 18"/>
                  <a:gd name="T14" fmla="*/ 65 w 66"/>
                  <a:gd name="T15" fmla="*/ 8 h 18"/>
                  <a:gd name="T16" fmla="*/ 66 w 66"/>
                  <a:gd name="T17" fmla="*/ 11 h 18"/>
                  <a:gd name="T18" fmla="*/ 24 w 66"/>
                  <a:gd name="T19" fmla="*/ 11 h 18"/>
                  <a:gd name="T20" fmla="*/ 29 w 66"/>
                  <a:gd name="T21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6" h="18">
                    <a:moveTo>
                      <a:pt x="29" y="18"/>
                    </a:moveTo>
                    <a:cubicBezTo>
                      <a:pt x="23" y="18"/>
                      <a:pt x="17" y="18"/>
                      <a:pt x="11" y="18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1" y="0"/>
                      <a:pt x="42" y="0"/>
                      <a:pt x="63" y="0"/>
                    </a:cubicBezTo>
                    <a:cubicBezTo>
                      <a:pt x="64" y="3"/>
                      <a:pt x="64" y="3"/>
                      <a:pt x="64" y="3"/>
                    </a:cubicBezTo>
                    <a:cubicBezTo>
                      <a:pt x="49" y="3"/>
                      <a:pt x="35" y="3"/>
                      <a:pt x="20" y="3"/>
                    </a:cubicBezTo>
                    <a:cubicBezTo>
                      <a:pt x="23" y="8"/>
                      <a:pt x="23" y="8"/>
                      <a:pt x="23" y="8"/>
                    </a:cubicBezTo>
                    <a:cubicBezTo>
                      <a:pt x="37" y="8"/>
                      <a:pt x="51" y="8"/>
                      <a:pt x="65" y="8"/>
                    </a:cubicBezTo>
                    <a:cubicBezTo>
                      <a:pt x="66" y="11"/>
                      <a:pt x="66" y="11"/>
                      <a:pt x="66" y="11"/>
                    </a:cubicBezTo>
                    <a:cubicBezTo>
                      <a:pt x="52" y="11"/>
                      <a:pt x="38" y="11"/>
                      <a:pt x="24" y="11"/>
                    </a:cubicBezTo>
                    <a:lnTo>
                      <a:pt x="29" y="1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0" name="Freeform 487"/>
              <p:cNvSpPr>
                <a:spLocks noEditPoints="1"/>
              </p:cNvSpPr>
              <p:nvPr/>
            </p:nvSpPr>
            <p:spPr bwMode="auto">
              <a:xfrm>
                <a:off x="19989800" y="881063"/>
                <a:ext cx="285750" cy="66675"/>
              </a:xfrm>
              <a:custGeom>
                <a:avLst/>
                <a:gdLst>
                  <a:gd name="T0" fmla="*/ 76 w 76"/>
                  <a:gd name="T1" fmla="*/ 8 h 18"/>
                  <a:gd name="T2" fmla="*/ 68 w 76"/>
                  <a:gd name="T3" fmla="*/ 16 h 18"/>
                  <a:gd name="T4" fmla="*/ 30 w 76"/>
                  <a:gd name="T5" fmla="*/ 18 h 18"/>
                  <a:gd name="T6" fmla="*/ 15 w 76"/>
                  <a:gd name="T7" fmla="*/ 18 h 18"/>
                  <a:gd name="T8" fmla="*/ 14 w 76"/>
                  <a:gd name="T9" fmla="*/ 16 h 18"/>
                  <a:gd name="T10" fmla="*/ 27 w 76"/>
                  <a:gd name="T11" fmla="*/ 16 h 18"/>
                  <a:gd name="T12" fmla="*/ 53 w 76"/>
                  <a:gd name="T13" fmla="*/ 15 h 18"/>
                  <a:gd name="T14" fmla="*/ 60 w 76"/>
                  <a:gd name="T15" fmla="*/ 10 h 18"/>
                  <a:gd name="T16" fmla="*/ 59 w 76"/>
                  <a:gd name="T17" fmla="*/ 10 h 18"/>
                  <a:gd name="T18" fmla="*/ 49 w 76"/>
                  <a:gd name="T19" fmla="*/ 11 h 18"/>
                  <a:gd name="T20" fmla="*/ 35 w 76"/>
                  <a:gd name="T21" fmla="*/ 12 h 18"/>
                  <a:gd name="T22" fmla="*/ 11 w 76"/>
                  <a:gd name="T23" fmla="*/ 10 h 18"/>
                  <a:gd name="T24" fmla="*/ 0 w 76"/>
                  <a:gd name="T25" fmla="*/ 6 h 18"/>
                  <a:gd name="T26" fmla="*/ 7 w 76"/>
                  <a:gd name="T27" fmla="*/ 2 h 18"/>
                  <a:gd name="T28" fmla="*/ 33 w 76"/>
                  <a:gd name="T29" fmla="*/ 0 h 18"/>
                  <a:gd name="T30" fmla="*/ 54 w 76"/>
                  <a:gd name="T31" fmla="*/ 1 h 18"/>
                  <a:gd name="T32" fmla="*/ 69 w 76"/>
                  <a:gd name="T33" fmla="*/ 4 h 18"/>
                  <a:gd name="T34" fmla="*/ 76 w 76"/>
                  <a:gd name="T35" fmla="*/ 8 h 18"/>
                  <a:gd name="T36" fmla="*/ 34 w 76"/>
                  <a:gd name="T37" fmla="*/ 3 h 18"/>
                  <a:gd name="T38" fmla="*/ 21 w 76"/>
                  <a:gd name="T39" fmla="*/ 4 h 18"/>
                  <a:gd name="T40" fmla="*/ 17 w 76"/>
                  <a:gd name="T41" fmla="*/ 6 h 18"/>
                  <a:gd name="T42" fmla="*/ 24 w 76"/>
                  <a:gd name="T43" fmla="*/ 9 h 18"/>
                  <a:gd name="T44" fmla="*/ 38 w 76"/>
                  <a:gd name="T45" fmla="*/ 9 h 18"/>
                  <a:gd name="T46" fmla="*/ 53 w 76"/>
                  <a:gd name="T47" fmla="*/ 9 h 18"/>
                  <a:gd name="T48" fmla="*/ 57 w 76"/>
                  <a:gd name="T49" fmla="*/ 7 h 18"/>
                  <a:gd name="T50" fmla="*/ 54 w 76"/>
                  <a:gd name="T51" fmla="*/ 5 h 18"/>
                  <a:gd name="T52" fmla="*/ 46 w 76"/>
                  <a:gd name="T53" fmla="*/ 3 h 18"/>
                  <a:gd name="T54" fmla="*/ 34 w 76"/>
                  <a:gd name="T55" fmla="*/ 3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76" h="18">
                    <a:moveTo>
                      <a:pt x="76" y="8"/>
                    </a:moveTo>
                    <a:cubicBezTo>
                      <a:pt x="76" y="8"/>
                      <a:pt x="76" y="14"/>
                      <a:pt x="68" y="16"/>
                    </a:cubicBezTo>
                    <a:cubicBezTo>
                      <a:pt x="60" y="18"/>
                      <a:pt x="47" y="18"/>
                      <a:pt x="30" y="18"/>
                    </a:cubicBezTo>
                    <a:cubicBezTo>
                      <a:pt x="23" y="18"/>
                      <a:pt x="15" y="18"/>
                      <a:pt x="15" y="18"/>
                    </a:cubicBezTo>
                    <a:cubicBezTo>
                      <a:pt x="14" y="16"/>
                      <a:pt x="14" y="16"/>
                      <a:pt x="14" y="16"/>
                    </a:cubicBezTo>
                    <a:cubicBezTo>
                      <a:pt x="27" y="16"/>
                      <a:pt x="27" y="16"/>
                      <a:pt x="27" y="16"/>
                    </a:cubicBezTo>
                    <a:cubicBezTo>
                      <a:pt x="39" y="16"/>
                      <a:pt x="53" y="15"/>
                      <a:pt x="53" y="15"/>
                    </a:cubicBezTo>
                    <a:cubicBezTo>
                      <a:pt x="60" y="10"/>
                      <a:pt x="60" y="10"/>
                      <a:pt x="60" y="10"/>
                    </a:cubicBezTo>
                    <a:cubicBezTo>
                      <a:pt x="59" y="10"/>
                      <a:pt x="59" y="10"/>
                      <a:pt x="59" y="10"/>
                    </a:cubicBezTo>
                    <a:cubicBezTo>
                      <a:pt x="49" y="11"/>
                      <a:pt x="49" y="11"/>
                      <a:pt x="49" y="11"/>
                    </a:cubicBezTo>
                    <a:cubicBezTo>
                      <a:pt x="35" y="12"/>
                      <a:pt x="35" y="12"/>
                      <a:pt x="35" y="12"/>
                    </a:cubicBezTo>
                    <a:cubicBezTo>
                      <a:pt x="25" y="12"/>
                      <a:pt x="17" y="11"/>
                      <a:pt x="11" y="10"/>
                    </a:cubicBezTo>
                    <a:cubicBezTo>
                      <a:pt x="5" y="9"/>
                      <a:pt x="0" y="6"/>
                      <a:pt x="0" y="6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21" y="0"/>
                      <a:pt x="33" y="0"/>
                    </a:cubicBezTo>
                    <a:cubicBezTo>
                      <a:pt x="40" y="0"/>
                      <a:pt x="47" y="1"/>
                      <a:pt x="54" y="1"/>
                    </a:cubicBezTo>
                    <a:cubicBezTo>
                      <a:pt x="60" y="2"/>
                      <a:pt x="69" y="4"/>
                      <a:pt x="69" y="4"/>
                    </a:cubicBezTo>
                    <a:lnTo>
                      <a:pt x="76" y="8"/>
                    </a:lnTo>
                    <a:close/>
                    <a:moveTo>
                      <a:pt x="34" y="3"/>
                    </a:moveTo>
                    <a:cubicBezTo>
                      <a:pt x="28" y="3"/>
                      <a:pt x="21" y="4"/>
                      <a:pt x="21" y="4"/>
                    </a:cubicBezTo>
                    <a:cubicBezTo>
                      <a:pt x="17" y="6"/>
                      <a:pt x="17" y="6"/>
                      <a:pt x="17" y="6"/>
                    </a:cubicBezTo>
                    <a:cubicBezTo>
                      <a:pt x="24" y="9"/>
                      <a:pt x="24" y="9"/>
                      <a:pt x="24" y="9"/>
                    </a:cubicBezTo>
                    <a:cubicBezTo>
                      <a:pt x="24" y="9"/>
                      <a:pt x="32" y="9"/>
                      <a:pt x="38" y="9"/>
                    </a:cubicBezTo>
                    <a:cubicBezTo>
                      <a:pt x="44" y="9"/>
                      <a:pt x="53" y="9"/>
                      <a:pt x="53" y="9"/>
                    </a:cubicBezTo>
                    <a:cubicBezTo>
                      <a:pt x="57" y="7"/>
                      <a:pt x="57" y="7"/>
                      <a:pt x="57" y="7"/>
                    </a:cubicBezTo>
                    <a:cubicBezTo>
                      <a:pt x="54" y="5"/>
                      <a:pt x="54" y="5"/>
                      <a:pt x="54" y="5"/>
                    </a:cubicBezTo>
                    <a:cubicBezTo>
                      <a:pt x="46" y="3"/>
                      <a:pt x="46" y="3"/>
                      <a:pt x="46" y="3"/>
                    </a:cubicBezTo>
                    <a:lnTo>
                      <a:pt x="34" y="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1" name="Freeform 488"/>
              <p:cNvSpPr>
                <a:spLocks/>
              </p:cNvSpPr>
              <p:nvPr/>
            </p:nvSpPr>
            <p:spPr bwMode="auto">
              <a:xfrm>
                <a:off x="24591963" y="881063"/>
                <a:ext cx="258763" cy="66675"/>
              </a:xfrm>
              <a:custGeom>
                <a:avLst/>
                <a:gdLst>
                  <a:gd name="T0" fmla="*/ 33 w 69"/>
                  <a:gd name="T1" fmla="*/ 18 h 18"/>
                  <a:gd name="T2" fmla="*/ 15 w 69"/>
                  <a:gd name="T3" fmla="*/ 18 h 18"/>
                  <a:gd name="T4" fmla="*/ 0 w 69"/>
                  <a:gd name="T5" fmla="*/ 0 h 18"/>
                  <a:gd name="T6" fmla="*/ 63 w 69"/>
                  <a:gd name="T7" fmla="*/ 0 h 18"/>
                  <a:gd name="T8" fmla="*/ 65 w 69"/>
                  <a:gd name="T9" fmla="*/ 3 h 18"/>
                  <a:gd name="T10" fmla="*/ 20 w 69"/>
                  <a:gd name="T11" fmla="*/ 3 h 18"/>
                  <a:gd name="T12" fmla="*/ 25 w 69"/>
                  <a:gd name="T13" fmla="*/ 8 h 18"/>
                  <a:gd name="T14" fmla="*/ 67 w 69"/>
                  <a:gd name="T15" fmla="*/ 8 h 18"/>
                  <a:gd name="T16" fmla="*/ 69 w 69"/>
                  <a:gd name="T17" fmla="*/ 11 h 18"/>
                  <a:gd name="T18" fmla="*/ 27 w 69"/>
                  <a:gd name="T19" fmla="*/ 11 h 18"/>
                  <a:gd name="T20" fmla="*/ 33 w 69"/>
                  <a:gd name="T21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9" h="18">
                    <a:moveTo>
                      <a:pt x="33" y="18"/>
                    </a:moveTo>
                    <a:cubicBezTo>
                      <a:pt x="27" y="18"/>
                      <a:pt x="21" y="18"/>
                      <a:pt x="15" y="18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1" y="0"/>
                      <a:pt x="42" y="0"/>
                      <a:pt x="63" y="0"/>
                    </a:cubicBezTo>
                    <a:cubicBezTo>
                      <a:pt x="65" y="3"/>
                      <a:pt x="65" y="3"/>
                      <a:pt x="65" y="3"/>
                    </a:cubicBezTo>
                    <a:cubicBezTo>
                      <a:pt x="50" y="3"/>
                      <a:pt x="35" y="3"/>
                      <a:pt x="20" y="3"/>
                    </a:cubicBezTo>
                    <a:cubicBezTo>
                      <a:pt x="25" y="8"/>
                      <a:pt x="25" y="8"/>
                      <a:pt x="25" y="8"/>
                    </a:cubicBezTo>
                    <a:cubicBezTo>
                      <a:pt x="39" y="8"/>
                      <a:pt x="53" y="8"/>
                      <a:pt x="67" y="8"/>
                    </a:cubicBezTo>
                    <a:cubicBezTo>
                      <a:pt x="69" y="11"/>
                      <a:pt x="69" y="11"/>
                      <a:pt x="69" y="11"/>
                    </a:cubicBezTo>
                    <a:cubicBezTo>
                      <a:pt x="55" y="11"/>
                      <a:pt x="41" y="11"/>
                      <a:pt x="27" y="11"/>
                    </a:cubicBezTo>
                    <a:lnTo>
                      <a:pt x="33" y="1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2" name="Freeform 489"/>
              <p:cNvSpPr>
                <a:spLocks/>
              </p:cNvSpPr>
              <p:nvPr/>
            </p:nvSpPr>
            <p:spPr bwMode="auto">
              <a:xfrm>
                <a:off x="24903113" y="881063"/>
                <a:ext cx="220663" cy="66675"/>
              </a:xfrm>
              <a:custGeom>
                <a:avLst/>
                <a:gdLst>
                  <a:gd name="T0" fmla="*/ 59 w 59"/>
                  <a:gd name="T1" fmla="*/ 18 h 18"/>
                  <a:gd name="T2" fmla="*/ 41 w 59"/>
                  <a:gd name="T3" fmla="*/ 18 h 18"/>
                  <a:gd name="T4" fmla="*/ 32 w 59"/>
                  <a:gd name="T5" fmla="*/ 7 h 18"/>
                  <a:gd name="T6" fmla="*/ 30 w 59"/>
                  <a:gd name="T7" fmla="*/ 4 h 18"/>
                  <a:gd name="T8" fmla="*/ 26 w 59"/>
                  <a:gd name="T9" fmla="*/ 4 h 18"/>
                  <a:gd name="T10" fmla="*/ 11 w 59"/>
                  <a:gd name="T11" fmla="*/ 7 h 18"/>
                  <a:gd name="T12" fmla="*/ 0 w 59"/>
                  <a:gd name="T13" fmla="*/ 5 h 18"/>
                  <a:gd name="T14" fmla="*/ 30 w 59"/>
                  <a:gd name="T15" fmla="*/ 0 h 18"/>
                  <a:gd name="T16" fmla="*/ 44 w 59"/>
                  <a:gd name="T17" fmla="*/ 0 h 18"/>
                  <a:gd name="T18" fmla="*/ 59 w 59"/>
                  <a:gd name="T19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9" h="18">
                    <a:moveTo>
                      <a:pt x="59" y="18"/>
                    </a:moveTo>
                    <a:cubicBezTo>
                      <a:pt x="41" y="18"/>
                      <a:pt x="41" y="18"/>
                      <a:pt x="41" y="18"/>
                    </a:cubicBezTo>
                    <a:cubicBezTo>
                      <a:pt x="32" y="7"/>
                      <a:pt x="32" y="7"/>
                      <a:pt x="32" y="7"/>
                    </a:cubicBezTo>
                    <a:cubicBezTo>
                      <a:pt x="30" y="4"/>
                      <a:pt x="30" y="4"/>
                      <a:pt x="30" y="4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26" y="4"/>
                      <a:pt x="19" y="5"/>
                      <a:pt x="11" y="7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0" y="3"/>
                      <a:pt x="20" y="2"/>
                      <a:pt x="30" y="0"/>
                    </a:cubicBezTo>
                    <a:cubicBezTo>
                      <a:pt x="44" y="0"/>
                      <a:pt x="44" y="0"/>
                      <a:pt x="44" y="0"/>
                    </a:cubicBezTo>
                    <a:lnTo>
                      <a:pt x="59" y="1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3" name="Freeform 490"/>
              <p:cNvSpPr>
                <a:spLocks noEditPoints="1"/>
              </p:cNvSpPr>
              <p:nvPr/>
            </p:nvSpPr>
            <p:spPr bwMode="auto">
              <a:xfrm>
                <a:off x="25233313" y="881063"/>
                <a:ext cx="280988" cy="66675"/>
              </a:xfrm>
              <a:custGeom>
                <a:avLst/>
                <a:gdLst>
                  <a:gd name="T0" fmla="*/ 75 w 75"/>
                  <a:gd name="T1" fmla="*/ 9 h 18"/>
                  <a:gd name="T2" fmla="*/ 71 w 75"/>
                  <a:gd name="T3" fmla="*/ 16 h 18"/>
                  <a:gd name="T4" fmla="*/ 45 w 75"/>
                  <a:gd name="T5" fmla="*/ 18 h 18"/>
                  <a:gd name="T6" fmla="*/ 15 w 75"/>
                  <a:gd name="T7" fmla="*/ 16 h 18"/>
                  <a:gd name="T8" fmla="*/ 0 w 75"/>
                  <a:gd name="T9" fmla="*/ 9 h 18"/>
                  <a:gd name="T10" fmla="*/ 3 w 75"/>
                  <a:gd name="T11" fmla="*/ 3 h 18"/>
                  <a:gd name="T12" fmla="*/ 30 w 75"/>
                  <a:gd name="T13" fmla="*/ 0 h 18"/>
                  <a:gd name="T14" fmla="*/ 60 w 75"/>
                  <a:gd name="T15" fmla="*/ 3 h 18"/>
                  <a:gd name="T16" fmla="*/ 75 w 75"/>
                  <a:gd name="T17" fmla="*/ 9 h 18"/>
                  <a:gd name="T18" fmla="*/ 18 w 75"/>
                  <a:gd name="T19" fmla="*/ 9 h 18"/>
                  <a:gd name="T20" fmla="*/ 27 w 75"/>
                  <a:gd name="T21" fmla="*/ 15 h 18"/>
                  <a:gd name="T22" fmla="*/ 43 w 75"/>
                  <a:gd name="T23" fmla="*/ 16 h 18"/>
                  <a:gd name="T24" fmla="*/ 57 w 75"/>
                  <a:gd name="T25" fmla="*/ 15 h 18"/>
                  <a:gd name="T26" fmla="*/ 57 w 75"/>
                  <a:gd name="T27" fmla="*/ 9 h 18"/>
                  <a:gd name="T28" fmla="*/ 48 w 75"/>
                  <a:gd name="T29" fmla="*/ 4 h 18"/>
                  <a:gd name="T30" fmla="*/ 32 w 75"/>
                  <a:gd name="T31" fmla="*/ 3 h 18"/>
                  <a:gd name="T32" fmla="*/ 18 w 75"/>
                  <a:gd name="T33" fmla="*/ 4 h 18"/>
                  <a:gd name="T34" fmla="*/ 18 w 75"/>
                  <a:gd name="T35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75" h="18">
                    <a:moveTo>
                      <a:pt x="75" y="9"/>
                    </a:moveTo>
                    <a:cubicBezTo>
                      <a:pt x="71" y="16"/>
                      <a:pt x="71" y="16"/>
                      <a:pt x="71" y="16"/>
                    </a:cubicBezTo>
                    <a:cubicBezTo>
                      <a:pt x="71" y="16"/>
                      <a:pt x="58" y="18"/>
                      <a:pt x="45" y="18"/>
                    </a:cubicBezTo>
                    <a:cubicBezTo>
                      <a:pt x="33" y="18"/>
                      <a:pt x="23" y="18"/>
                      <a:pt x="15" y="16"/>
                    </a:cubicBezTo>
                    <a:cubicBezTo>
                      <a:pt x="7" y="15"/>
                      <a:pt x="0" y="9"/>
                      <a:pt x="0" y="9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17" y="0"/>
                      <a:pt x="30" y="0"/>
                    </a:cubicBezTo>
                    <a:cubicBezTo>
                      <a:pt x="42" y="0"/>
                      <a:pt x="52" y="1"/>
                      <a:pt x="60" y="3"/>
                    </a:cubicBezTo>
                    <a:cubicBezTo>
                      <a:pt x="67" y="4"/>
                      <a:pt x="75" y="9"/>
                      <a:pt x="75" y="9"/>
                    </a:cubicBezTo>
                    <a:close/>
                    <a:moveTo>
                      <a:pt x="18" y="9"/>
                    </a:moveTo>
                    <a:cubicBezTo>
                      <a:pt x="27" y="15"/>
                      <a:pt x="27" y="15"/>
                      <a:pt x="27" y="15"/>
                    </a:cubicBezTo>
                    <a:cubicBezTo>
                      <a:pt x="27" y="15"/>
                      <a:pt x="36" y="16"/>
                      <a:pt x="43" y="16"/>
                    </a:cubicBezTo>
                    <a:cubicBezTo>
                      <a:pt x="50" y="16"/>
                      <a:pt x="57" y="15"/>
                      <a:pt x="57" y="15"/>
                    </a:cubicBezTo>
                    <a:cubicBezTo>
                      <a:pt x="57" y="9"/>
                      <a:pt x="57" y="9"/>
                      <a:pt x="57" y="9"/>
                    </a:cubicBezTo>
                    <a:cubicBezTo>
                      <a:pt x="48" y="4"/>
                      <a:pt x="48" y="4"/>
                      <a:pt x="48" y="4"/>
                    </a:cubicBezTo>
                    <a:cubicBezTo>
                      <a:pt x="48" y="4"/>
                      <a:pt x="38" y="3"/>
                      <a:pt x="32" y="3"/>
                    </a:cubicBezTo>
                    <a:cubicBezTo>
                      <a:pt x="25" y="3"/>
                      <a:pt x="18" y="4"/>
                      <a:pt x="18" y="4"/>
                    </a:cubicBezTo>
                    <a:lnTo>
                      <a:pt x="18" y="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4" name="Freeform 491"/>
              <p:cNvSpPr>
                <a:spLocks/>
              </p:cNvSpPr>
              <p:nvPr/>
            </p:nvSpPr>
            <p:spPr bwMode="auto">
              <a:xfrm>
                <a:off x="29654500" y="881063"/>
                <a:ext cx="263525" cy="66675"/>
              </a:xfrm>
              <a:custGeom>
                <a:avLst/>
                <a:gdLst>
                  <a:gd name="T0" fmla="*/ 36 w 70"/>
                  <a:gd name="T1" fmla="*/ 18 h 18"/>
                  <a:gd name="T2" fmla="*/ 18 w 70"/>
                  <a:gd name="T3" fmla="*/ 18 h 18"/>
                  <a:gd name="T4" fmla="*/ 0 w 70"/>
                  <a:gd name="T5" fmla="*/ 0 h 18"/>
                  <a:gd name="T6" fmla="*/ 62 w 70"/>
                  <a:gd name="T7" fmla="*/ 0 h 18"/>
                  <a:gd name="T8" fmla="*/ 65 w 70"/>
                  <a:gd name="T9" fmla="*/ 3 h 18"/>
                  <a:gd name="T10" fmla="*/ 20 w 70"/>
                  <a:gd name="T11" fmla="*/ 3 h 18"/>
                  <a:gd name="T12" fmla="*/ 26 w 70"/>
                  <a:gd name="T13" fmla="*/ 8 h 18"/>
                  <a:gd name="T14" fmla="*/ 68 w 70"/>
                  <a:gd name="T15" fmla="*/ 8 h 18"/>
                  <a:gd name="T16" fmla="*/ 70 w 70"/>
                  <a:gd name="T17" fmla="*/ 11 h 18"/>
                  <a:gd name="T18" fmla="*/ 29 w 70"/>
                  <a:gd name="T19" fmla="*/ 11 h 18"/>
                  <a:gd name="T20" fmla="*/ 36 w 70"/>
                  <a:gd name="T21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0" h="18">
                    <a:moveTo>
                      <a:pt x="36" y="18"/>
                    </a:moveTo>
                    <a:cubicBezTo>
                      <a:pt x="30" y="18"/>
                      <a:pt x="24" y="18"/>
                      <a:pt x="18" y="18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1" y="0"/>
                      <a:pt x="41" y="0"/>
                      <a:pt x="62" y="0"/>
                    </a:cubicBezTo>
                    <a:cubicBezTo>
                      <a:pt x="65" y="3"/>
                      <a:pt x="65" y="3"/>
                      <a:pt x="65" y="3"/>
                    </a:cubicBezTo>
                    <a:cubicBezTo>
                      <a:pt x="50" y="3"/>
                      <a:pt x="35" y="3"/>
                      <a:pt x="20" y="3"/>
                    </a:cubicBezTo>
                    <a:cubicBezTo>
                      <a:pt x="26" y="8"/>
                      <a:pt x="26" y="8"/>
                      <a:pt x="26" y="8"/>
                    </a:cubicBezTo>
                    <a:cubicBezTo>
                      <a:pt x="40" y="8"/>
                      <a:pt x="54" y="8"/>
                      <a:pt x="68" y="8"/>
                    </a:cubicBezTo>
                    <a:cubicBezTo>
                      <a:pt x="70" y="11"/>
                      <a:pt x="70" y="11"/>
                      <a:pt x="70" y="11"/>
                    </a:cubicBezTo>
                    <a:cubicBezTo>
                      <a:pt x="56" y="11"/>
                      <a:pt x="43" y="11"/>
                      <a:pt x="29" y="11"/>
                    </a:cubicBezTo>
                    <a:lnTo>
                      <a:pt x="36" y="1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5" name="Freeform 492"/>
              <p:cNvSpPr>
                <a:spLocks/>
              </p:cNvSpPr>
              <p:nvPr/>
            </p:nvSpPr>
            <p:spPr bwMode="auto">
              <a:xfrm>
                <a:off x="29970413" y="881063"/>
                <a:ext cx="228600" cy="66675"/>
              </a:xfrm>
              <a:custGeom>
                <a:avLst/>
                <a:gdLst>
                  <a:gd name="T0" fmla="*/ 61 w 61"/>
                  <a:gd name="T1" fmla="*/ 18 h 18"/>
                  <a:gd name="T2" fmla="*/ 43 w 61"/>
                  <a:gd name="T3" fmla="*/ 18 h 18"/>
                  <a:gd name="T4" fmla="*/ 32 w 61"/>
                  <a:gd name="T5" fmla="*/ 7 h 18"/>
                  <a:gd name="T6" fmla="*/ 29 w 61"/>
                  <a:gd name="T7" fmla="*/ 4 h 18"/>
                  <a:gd name="T8" fmla="*/ 25 w 61"/>
                  <a:gd name="T9" fmla="*/ 4 h 18"/>
                  <a:gd name="T10" fmla="*/ 11 w 61"/>
                  <a:gd name="T11" fmla="*/ 7 h 18"/>
                  <a:gd name="T12" fmla="*/ 0 w 61"/>
                  <a:gd name="T13" fmla="*/ 5 h 18"/>
                  <a:gd name="T14" fmla="*/ 28 w 61"/>
                  <a:gd name="T15" fmla="*/ 0 h 18"/>
                  <a:gd name="T16" fmla="*/ 43 w 61"/>
                  <a:gd name="T17" fmla="*/ 0 h 18"/>
                  <a:gd name="T18" fmla="*/ 61 w 61"/>
                  <a:gd name="T19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1" h="18">
                    <a:moveTo>
                      <a:pt x="61" y="18"/>
                    </a:moveTo>
                    <a:cubicBezTo>
                      <a:pt x="55" y="18"/>
                      <a:pt x="43" y="18"/>
                      <a:pt x="43" y="18"/>
                    </a:cubicBezTo>
                    <a:cubicBezTo>
                      <a:pt x="32" y="7"/>
                      <a:pt x="32" y="7"/>
                      <a:pt x="32" y="7"/>
                    </a:cubicBezTo>
                    <a:cubicBezTo>
                      <a:pt x="29" y="4"/>
                      <a:pt x="29" y="4"/>
                      <a:pt x="29" y="4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4"/>
                      <a:pt x="19" y="5"/>
                      <a:pt x="11" y="7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9" y="3"/>
                      <a:pt x="19" y="2"/>
                      <a:pt x="28" y="0"/>
                    </a:cubicBezTo>
                    <a:cubicBezTo>
                      <a:pt x="43" y="0"/>
                      <a:pt x="43" y="0"/>
                      <a:pt x="43" y="0"/>
                    </a:cubicBezTo>
                    <a:cubicBezTo>
                      <a:pt x="49" y="7"/>
                      <a:pt x="55" y="12"/>
                      <a:pt x="61" y="1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6" name="Freeform 493"/>
              <p:cNvSpPr>
                <a:spLocks/>
              </p:cNvSpPr>
              <p:nvPr/>
            </p:nvSpPr>
            <p:spPr bwMode="auto">
              <a:xfrm>
                <a:off x="30300613" y="881063"/>
                <a:ext cx="231775" cy="66675"/>
              </a:xfrm>
              <a:custGeom>
                <a:avLst/>
                <a:gdLst>
                  <a:gd name="T0" fmla="*/ 62 w 62"/>
                  <a:gd name="T1" fmla="*/ 18 h 18"/>
                  <a:gd name="T2" fmla="*/ 44 w 62"/>
                  <a:gd name="T3" fmla="*/ 18 h 18"/>
                  <a:gd name="T4" fmla="*/ 32 w 62"/>
                  <a:gd name="T5" fmla="*/ 7 h 18"/>
                  <a:gd name="T6" fmla="*/ 29 w 62"/>
                  <a:gd name="T7" fmla="*/ 4 h 18"/>
                  <a:gd name="T8" fmla="*/ 26 w 62"/>
                  <a:gd name="T9" fmla="*/ 4 h 18"/>
                  <a:gd name="T10" fmla="*/ 11 w 62"/>
                  <a:gd name="T11" fmla="*/ 7 h 18"/>
                  <a:gd name="T12" fmla="*/ 0 w 62"/>
                  <a:gd name="T13" fmla="*/ 5 h 18"/>
                  <a:gd name="T14" fmla="*/ 28 w 62"/>
                  <a:gd name="T15" fmla="*/ 0 h 18"/>
                  <a:gd name="T16" fmla="*/ 43 w 62"/>
                  <a:gd name="T17" fmla="*/ 0 h 18"/>
                  <a:gd name="T18" fmla="*/ 62 w 62"/>
                  <a:gd name="T19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2" h="18">
                    <a:moveTo>
                      <a:pt x="62" y="18"/>
                    </a:moveTo>
                    <a:cubicBezTo>
                      <a:pt x="56" y="18"/>
                      <a:pt x="44" y="18"/>
                      <a:pt x="44" y="18"/>
                    </a:cubicBezTo>
                    <a:cubicBezTo>
                      <a:pt x="32" y="7"/>
                      <a:pt x="32" y="7"/>
                      <a:pt x="32" y="7"/>
                    </a:cubicBezTo>
                    <a:cubicBezTo>
                      <a:pt x="29" y="4"/>
                      <a:pt x="29" y="4"/>
                      <a:pt x="29" y="4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26" y="4"/>
                      <a:pt x="19" y="5"/>
                      <a:pt x="11" y="7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0" y="3"/>
                      <a:pt x="19" y="2"/>
                      <a:pt x="28" y="0"/>
                    </a:cubicBezTo>
                    <a:cubicBezTo>
                      <a:pt x="43" y="0"/>
                      <a:pt x="43" y="0"/>
                      <a:pt x="43" y="0"/>
                    </a:cubicBezTo>
                    <a:cubicBezTo>
                      <a:pt x="49" y="7"/>
                      <a:pt x="56" y="12"/>
                      <a:pt x="62" y="1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7" name="Freeform 494"/>
              <p:cNvSpPr>
                <a:spLocks/>
              </p:cNvSpPr>
              <p:nvPr/>
            </p:nvSpPr>
            <p:spPr bwMode="auto">
              <a:xfrm>
                <a:off x="34713863" y="881063"/>
                <a:ext cx="274638" cy="66675"/>
              </a:xfrm>
              <a:custGeom>
                <a:avLst/>
                <a:gdLst>
                  <a:gd name="T0" fmla="*/ 40 w 73"/>
                  <a:gd name="T1" fmla="*/ 18 h 18"/>
                  <a:gd name="T2" fmla="*/ 22 w 73"/>
                  <a:gd name="T3" fmla="*/ 18 h 18"/>
                  <a:gd name="T4" fmla="*/ 0 w 73"/>
                  <a:gd name="T5" fmla="*/ 0 h 18"/>
                  <a:gd name="T6" fmla="*/ 63 w 73"/>
                  <a:gd name="T7" fmla="*/ 0 h 18"/>
                  <a:gd name="T8" fmla="*/ 66 w 73"/>
                  <a:gd name="T9" fmla="*/ 3 h 18"/>
                  <a:gd name="T10" fmla="*/ 21 w 73"/>
                  <a:gd name="T11" fmla="*/ 3 h 18"/>
                  <a:gd name="T12" fmla="*/ 28 w 73"/>
                  <a:gd name="T13" fmla="*/ 8 h 18"/>
                  <a:gd name="T14" fmla="*/ 70 w 73"/>
                  <a:gd name="T15" fmla="*/ 8 h 18"/>
                  <a:gd name="T16" fmla="*/ 73 w 73"/>
                  <a:gd name="T17" fmla="*/ 11 h 18"/>
                  <a:gd name="T18" fmla="*/ 31 w 73"/>
                  <a:gd name="T19" fmla="*/ 11 h 18"/>
                  <a:gd name="T20" fmla="*/ 40 w 73"/>
                  <a:gd name="T21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3" h="18">
                    <a:moveTo>
                      <a:pt x="40" y="18"/>
                    </a:moveTo>
                    <a:cubicBezTo>
                      <a:pt x="22" y="18"/>
                      <a:pt x="22" y="18"/>
                      <a:pt x="22" y="18"/>
                    </a:cubicBezTo>
                    <a:cubicBezTo>
                      <a:pt x="15" y="12"/>
                      <a:pt x="8" y="7"/>
                      <a:pt x="0" y="0"/>
                    </a:cubicBezTo>
                    <a:cubicBezTo>
                      <a:pt x="21" y="0"/>
                      <a:pt x="42" y="0"/>
                      <a:pt x="63" y="0"/>
                    </a:cubicBezTo>
                    <a:cubicBezTo>
                      <a:pt x="66" y="3"/>
                      <a:pt x="66" y="3"/>
                      <a:pt x="66" y="3"/>
                    </a:cubicBezTo>
                    <a:cubicBezTo>
                      <a:pt x="51" y="3"/>
                      <a:pt x="36" y="3"/>
                      <a:pt x="21" y="3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42" y="8"/>
                      <a:pt x="56" y="8"/>
                      <a:pt x="70" y="8"/>
                    </a:cubicBezTo>
                    <a:cubicBezTo>
                      <a:pt x="73" y="11"/>
                      <a:pt x="73" y="11"/>
                      <a:pt x="73" y="11"/>
                    </a:cubicBezTo>
                    <a:cubicBezTo>
                      <a:pt x="59" y="11"/>
                      <a:pt x="45" y="11"/>
                      <a:pt x="31" y="11"/>
                    </a:cubicBezTo>
                    <a:lnTo>
                      <a:pt x="40" y="1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8" name="Freeform 495"/>
              <p:cNvSpPr>
                <a:spLocks/>
              </p:cNvSpPr>
              <p:nvPr/>
            </p:nvSpPr>
            <p:spPr bwMode="auto">
              <a:xfrm>
                <a:off x="35032950" y="881063"/>
                <a:ext cx="244475" cy="66675"/>
              </a:xfrm>
              <a:custGeom>
                <a:avLst/>
                <a:gdLst>
                  <a:gd name="T0" fmla="*/ 65 w 65"/>
                  <a:gd name="T1" fmla="*/ 18 h 18"/>
                  <a:gd name="T2" fmla="*/ 47 w 65"/>
                  <a:gd name="T3" fmla="*/ 18 h 18"/>
                  <a:gd name="T4" fmla="*/ 32 w 65"/>
                  <a:gd name="T5" fmla="*/ 7 h 18"/>
                  <a:gd name="T6" fmla="*/ 29 w 65"/>
                  <a:gd name="T7" fmla="*/ 4 h 18"/>
                  <a:gd name="T8" fmla="*/ 25 w 65"/>
                  <a:gd name="T9" fmla="*/ 4 h 18"/>
                  <a:gd name="T10" fmla="*/ 11 w 65"/>
                  <a:gd name="T11" fmla="*/ 7 h 18"/>
                  <a:gd name="T12" fmla="*/ 0 w 65"/>
                  <a:gd name="T13" fmla="*/ 5 h 18"/>
                  <a:gd name="T14" fmla="*/ 27 w 65"/>
                  <a:gd name="T15" fmla="*/ 0 h 18"/>
                  <a:gd name="T16" fmla="*/ 42 w 65"/>
                  <a:gd name="T17" fmla="*/ 0 h 18"/>
                  <a:gd name="T18" fmla="*/ 65 w 65"/>
                  <a:gd name="T19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5" h="18">
                    <a:moveTo>
                      <a:pt x="65" y="18"/>
                    </a:moveTo>
                    <a:cubicBezTo>
                      <a:pt x="47" y="18"/>
                      <a:pt x="47" y="18"/>
                      <a:pt x="47" y="18"/>
                    </a:cubicBezTo>
                    <a:cubicBezTo>
                      <a:pt x="32" y="7"/>
                      <a:pt x="32" y="7"/>
                      <a:pt x="32" y="7"/>
                    </a:cubicBezTo>
                    <a:cubicBezTo>
                      <a:pt x="29" y="4"/>
                      <a:pt x="29" y="4"/>
                      <a:pt x="29" y="4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4"/>
                      <a:pt x="19" y="5"/>
                      <a:pt x="11" y="7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9" y="3"/>
                      <a:pt x="18" y="2"/>
                      <a:pt x="27" y="0"/>
                    </a:cubicBezTo>
                    <a:cubicBezTo>
                      <a:pt x="42" y="0"/>
                      <a:pt x="42" y="0"/>
                      <a:pt x="42" y="0"/>
                    </a:cubicBezTo>
                    <a:cubicBezTo>
                      <a:pt x="50" y="7"/>
                      <a:pt x="57" y="12"/>
                      <a:pt x="65" y="1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9" name="Freeform 496"/>
              <p:cNvSpPr>
                <a:spLocks/>
              </p:cNvSpPr>
              <p:nvPr/>
            </p:nvSpPr>
            <p:spPr bwMode="auto">
              <a:xfrm>
                <a:off x="35340925" y="881063"/>
                <a:ext cx="352425" cy="66675"/>
              </a:xfrm>
              <a:custGeom>
                <a:avLst/>
                <a:gdLst>
                  <a:gd name="T0" fmla="*/ 94 w 94"/>
                  <a:gd name="T1" fmla="*/ 18 h 18"/>
                  <a:gd name="T2" fmla="*/ 19 w 94"/>
                  <a:gd name="T3" fmla="*/ 18 h 18"/>
                  <a:gd name="T4" fmla="*/ 16 w 94"/>
                  <a:gd name="T5" fmla="*/ 16 h 18"/>
                  <a:gd name="T6" fmla="*/ 39 w 94"/>
                  <a:gd name="T7" fmla="*/ 11 h 18"/>
                  <a:gd name="T8" fmla="*/ 52 w 94"/>
                  <a:gd name="T9" fmla="*/ 9 h 18"/>
                  <a:gd name="T10" fmla="*/ 56 w 94"/>
                  <a:gd name="T11" fmla="*/ 7 h 18"/>
                  <a:gd name="T12" fmla="*/ 56 w 94"/>
                  <a:gd name="T13" fmla="*/ 5 h 18"/>
                  <a:gd name="T14" fmla="*/ 49 w 94"/>
                  <a:gd name="T15" fmla="*/ 3 h 18"/>
                  <a:gd name="T16" fmla="*/ 35 w 94"/>
                  <a:gd name="T17" fmla="*/ 3 h 18"/>
                  <a:gd name="T18" fmla="*/ 24 w 94"/>
                  <a:gd name="T19" fmla="*/ 3 h 18"/>
                  <a:gd name="T20" fmla="*/ 12 w 94"/>
                  <a:gd name="T21" fmla="*/ 5 h 18"/>
                  <a:gd name="T22" fmla="*/ 0 w 94"/>
                  <a:gd name="T23" fmla="*/ 3 h 18"/>
                  <a:gd name="T24" fmla="*/ 15 w 94"/>
                  <a:gd name="T25" fmla="*/ 1 h 18"/>
                  <a:gd name="T26" fmla="*/ 33 w 94"/>
                  <a:gd name="T27" fmla="*/ 0 h 18"/>
                  <a:gd name="T28" fmla="*/ 60 w 94"/>
                  <a:gd name="T29" fmla="*/ 1 h 18"/>
                  <a:gd name="T30" fmla="*/ 73 w 94"/>
                  <a:gd name="T31" fmla="*/ 5 h 18"/>
                  <a:gd name="T32" fmla="*/ 73 w 94"/>
                  <a:gd name="T33" fmla="*/ 7 h 18"/>
                  <a:gd name="T34" fmla="*/ 68 w 94"/>
                  <a:gd name="T35" fmla="*/ 9 h 18"/>
                  <a:gd name="T36" fmla="*/ 54 w 94"/>
                  <a:gd name="T37" fmla="*/ 13 h 18"/>
                  <a:gd name="T38" fmla="*/ 38 w 94"/>
                  <a:gd name="T39" fmla="*/ 15 h 18"/>
                  <a:gd name="T40" fmla="*/ 38 w 94"/>
                  <a:gd name="T41" fmla="*/ 16 h 18"/>
                  <a:gd name="T42" fmla="*/ 91 w 94"/>
                  <a:gd name="T43" fmla="*/ 16 h 18"/>
                  <a:gd name="T44" fmla="*/ 94 w 94"/>
                  <a:gd name="T45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94" h="18">
                    <a:moveTo>
                      <a:pt x="94" y="18"/>
                    </a:moveTo>
                    <a:cubicBezTo>
                      <a:pt x="69" y="18"/>
                      <a:pt x="44" y="18"/>
                      <a:pt x="19" y="18"/>
                    </a:cubicBezTo>
                    <a:cubicBezTo>
                      <a:pt x="16" y="16"/>
                      <a:pt x="16" y="16"/>
                      <a:pt x="16" y="16"/>
                    </a:cubicBezTo>
                    <a:cubicBezTo>
                      <a:pt x="24" y="15"/>
                      <a:pt x="31" y="13"/>
                      <a:pt x="39" y="11"/>
                    </a:cubicBezTo>
                    <a:cubicBezTo>
                      <a:pt x="46" y="10"/>
                      <a:pt x="52" y="9"/>
                      <a:pt x="52" y="9"/>
                    </a:cubicBezTo>
                    <a:cubicBezTo>
                      <a:pt x="56" y="7"/>
                      <a:pt x="56" y="7"/>
                      <a:pt x="56" y="7"/>
                    </a:cubicBezTo>
                    <a:cubicBezTo>
                      <a:pt x="56" y="5"/>
                      <a:pt x="56" y="5"/>
                      <a:pt x="56" y="5"/>
                    </a:cubicBezTo>
                    <a:cubicBezTo>
                      <a:pt x="49" y="3"/>
                      <a:pt x="49" y="3"/>
                      <a:pt x="49" y="3"/>
                    </a:cubicBezTo>
                    <a:cubicBezTo>
                      <a:pt x="35" y="3"/>
                      <a:pt x="35" y="3"/>
                      <a:pt x="35" y="3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27" y="0"/>
                      <a:pt x="33" y="0"/>
                    </a:cubicBezTo>
                    <a:cubicBezTo>
                      <a:pt x="43" y="0"/>
                      <a:pt x="52" y="1"/>
                      <a:pt x="60" y="1"/>
                    </a:cubicBezTo>
                    <a:cubicBezTo>
                      <a:pt x="67" y="3"/>
                      <a:pt x="73" y="5"/>
                      <a:pt x="73" y="5"/>
                    </a:cubicBezTo>
                    <a:cubicBezTo>
                      <a:pt x="73" y="7"/>
                      <a:pt x="73" y="7"/>
                      <a:pt x="73" y="7"/>
                    </a:cubicBezTo>
                    <a:cubicBezTo>
                      <a:pt x="68" y="9"/>
                      <a:pt x="68" y="9"/>
                      <a:pt x="68" y="9"/>
                    </a:cubicBezTo>
                    <a:cubicBezTo>
                      <a:pt x="68" y="9"/>
                      <a:pt x="60" y="11"/>
                      <a:pt x="54" y="13"/>
                    </a:cubicBezTo>
                    <a:cubicBezTo>
                      <a:pt x="38" y="15"/>
                      <a:pt x="38" y="15"/>
                      <a:pt x="38" y="15"/>
                    </a:cubicBezTo>
                    <a:cubicBezTo>
                      <a:pt x="38" y="16"/>
                      <a:pt x="38" y="16"/>
                      <a:pt x="38" y="16"/>
                    </a:cubicBezTo>
                    <a:cubicBezTo>
                      <a:pt x="56" y="16"/>
                      <a:pt x="73" y="16"/>
                      <a:pt x="91" y="16"/>
                    </a:cubicBezTo>
                    <a:lnTo>
                      <a:pt x="94" y="1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0" name="Freeform 497"/>
              <p:cNvSpPr>
                <a:spLocks noEditPoints="1"/>
              </p:cNvSpPr>
              <p:nvPr/>
            </p:nvSpPr>
            <p:spPr bwMode="auto">
              <a:xfrm>
                <a:off x="-23931563" y="1238251"/>
                <a:ext cx="377825" cy="165100"/>
              </a:xfrm>
              <a:custGeom>
                <a:avLst/>
                <a:gdLst>
                  <a:gd name="T0" fmla="*/ 0 w 101"/>
                  <a:gd name="T1" fmla="*/ 39 h 44"/>
                  <a:gd name="T2" fmla="*/ 11 w 101"/>
                  <a:gd name="T3" fmla="*/ 36 h 44"/>
                  <a:gd name="T4" fmla="*/ 32 w 101"/>
                  <a:gd name="T5" fmla="*/ 35 h 44"/>
                  <a:gd name="T6" fmla="*/ 50 w 101"/>
                  <a:gd name="T7" fmla="*/ 36 h 44"/>
                  <a:gd name="T8" fmla="*/ 53 w 101"/>
                  <a:gd name="T9" fmla="*/ 39 h 44"/>
                  <a:gd name="T10" fmla="*/ 42 w 101"/>
                  <a:gd name="T11" fmla="*/ 42 h 44"/>
                  <a:gd name="T12" fmla="*/ 21 w 101"/>
                  <a:gd name="T13" fmla="*/ 44 h 44"/>
                  <a:gd name="T14" fmla="*/ 2 w 101"/>
                  <a:gd name="T15" fmla="*/ 42 h 44"/>
                  <a:gd name="T16" fmla="*/ 0 w 101"/>
                  <a:gd name="T17" fmla="*/ 39 h 44"/>
                  <a:gd name="T18" fmla="*/ 54 w 101"/>
                  <a:gd name="T19" fmla="*/ 30 h 44"/>
                  <a:gd name="T20" fmla="*/ 23 w 101"/>
                  <a:gd name="T21" fmla="*/ 30 h 44"/>
                  <a:gd name="T22" fmla="*/ 51 w 101"/>
                  <a:gd name="T23" fmla="*/ 0 h 44"/>
                  <a:gd name="T24" fmla="*/ 101 w 101"/>
                  <a:gd name="T25" fmla="*/ 0 h 44"/>
                  <a:gd name="T26" fmla="*/ 54 w 101"/>
                  <a:gd name="T27" fmla="*/ 3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01" h="44">
                    <a:moveTo>
                      <a:pt x="0" y="39"/>
                    </a:moveTo>
                    <a:cubicBezTo>
                      <a:pt x="11" y="36"/>
                      <a:pt x="11" y="36"/>
                      <a:pt x="11" y="36"/>
                    </a:cubicBezTo>
                    <a:cubicBezTo>
                      <a:pt x="11" y="36"/>
                      <a:pt x="24" y="35"/>
                      <a:pt x="32" y="35"/>
                    </a:cubicBezTo>
                    <a:cubicBezTo>
                      <a:pt x="41" y="35"/>
                      <a:pt x="50" y="36"/>
                      <a:pt x="50" y="36"/>
                    </a:cubicBezTo>
                    <a:cubicBezTo>
                      <a:pt x="53" y="39"/>
                      <a:pt x="53" y="39"/>
                      <a:pt x="53" y="39"/>
                    </a:cubicBezTo>
                    <a:cubicBezTo>
                      <a:pt x="42" y="42"/>
                      <a:pt x="42" y="42"/>
                      <a:pt x="42" y="42"/>
                    </a:cubicBezTo>
                    <a:cubicBezTo>
                      <a:pt x="42" y="42"/>
                      <a:pt x="29" y="44"/>
                      <a:pt x="21" y="44"/>
                    </a:cubicBezTo>
                    <a:cubicBezTo>
                      <a:pt x="12" y="44"/>
                      <a:pt x="2" y="42"/>
                      <a:pt x="2" y="42"/>
                    </a:cubicBezTo>
                    <a:lnTo>
                      <a:pt x="0" y="39"/>
                    </a:lnTo>
                    <a:close/>
                    <a:moveTo>
                      <a:pt x="54" y="30"/>
                    </a:moveTo>
                    <a:cubicBezTo>
                      <a:pt x="44" y="30"/>
                      <a:pt x="33" y="30"/>
                      <a:pt x="23" y="30"/>
                    </a:cubicBezTo>
                    <a:cubicBezTo>
                      <a:pt x="32" y="20"/>
                      <a:pt x="42" y="10"/>
                      <a:pt x="51" y="0"/>
                    </a:cubicBezTo>
                    <a:cubicBezTo>
                      <a:pt x="68" y="0"/>
                      <a:pt x="84" y="0"/>
                      <a:pt x="101" y="0"/>
                    </a:cubicBezTo>
                    <a:cubicBezTo>
                      <a:pt x="85" y="10"/>
                      <a:pt x="70" y="20"/>
                      <a:pt x="54" y="3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1" name="Freeform 498"/>
              <p:cNvSpPr>
                <a:spLocks/>
              </p:cNvSpPr>
              <p:nvPr/>
            </p:nvSpPr>
            <p:spPr bwMode="auto">
              <a:xfrm>
                <a:off x="-19251613" y="1535113"/>
                <a:ext cx="765175" cy="165100"/>
              </a:xfrm>
              <a:custGeom>
                <a:avLst/>
                <a:gdLst>
                  <a:gd name="T0" fmla="*/ 179 w 204"/>
                  <a:gd name="T1" fmla="*/ 44 h 44"/>
                  <a:gd name="T2" fmla="*/ 0 w 204"/>
                  <a:gd name="T3" fmla="*/ 44 h 44"/>
                  <a:gd name="T4" fmla="*/ 5 w 204"/>
                  <a:gd name="T5" fmla="*/ 39 h 44"/>
                  <a:gd name="T6" fmla="*/ 86 w 204"/>
                  <a:gd name="T7" fmla="*/ 28 h 44"/>
                  <a:gd name="T8" fmla="*/ 133 w 204"/>
                  <a:gd name="T9" fmla="*/ 20 h 44"/>
                  <a:gd name="T10" fmla="*/ 152 w 204"/>
                  <a:gd name="T11" fmla="*/ 17 h 44"/>
                  <a:gd name="T12" fmla="*/ 161 w 204"/>
                  <a:gd name="T13" fmla="*/ 13 h 44"/>
                  <a:gd name="T14" fmla="*/ 155 w 204"/>
                  <a:gd name="T15" fmla="*/ 8 h 44"/>
                  <a:gd name="T16" fmla="*/ 127 w 204"/>
                  <a:gd name="T17" fmla="*/ 6 h 44"/>
                  <a:gd name="T18" fmla="*/ 96 w 204"/>
                  <a:gd name="T19" fmla="*/ 7 h 44"/>
                  <a:gd name="T20" fmla="*/ 60 w 204"/>
                  <a:gd name="T21" fmla="*/ 10 h 44"/>
                  <a:gd name="T22" fmla="*/ 42 w 204"/>
                  <a:gd name="T23" fmla="*/ 6 h 44"/>
                  <a:gd name="T24" fmla="*/ 90 w 204"/>
                  <a:gd name="T25" fmla="*/ 2 h 44"/>
                  <a:gd name="T26" fmla="*/ 135 w 204"/>
                  <a:gd name="T27" fmla="*/ 0 h 44"/>
                  <a:gd name="T28" fmla="*/ 190 w 204"/>
                  <a:gd name="T29" fmla="*/ 3 h 44"/>
                  <a:gd name="T30" fmla="*/ 204 w 204"/>
                  <a:gd name="T31" fmla="*/ 12 h 44"/>
                  <a:gd name="T32" fmla="*/ 192 w 204"/>
                  <a:gd name="T33" fmla="*/ 17 h 44"/>
                  <a:gd name="T34" fmla="*/ 166 w 204"/>
                  <a:gd name="T35" fmla="*/ 23 h 44"/>
                  <a:gd name="T36" fmla="*/ 114 w 204"/>
                  <a:gd name="T37" fmla="*/ 30 h 44"/>
                  <a:gd name="T38" fmla="*/ 60 w 204"/>
                  <a:gd name="T39" fmla="*/ 38 h 44"/>
                  <a:gd name="T40" fmla="*/ 60 w 204"/>
                  <a:gd name="T41" fmla="*/ 38 h 44"/>
                  <a:gd name="T42" fmla="*/ 186 w 204"/>
                  <a:gd name="T43" fmla="*/ 38 h 44"/>
                  <a:gd name="T44" fmla="*/ 179 w 204"/>
                  <a:gd name="T45" fmla="*/ 4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04" h="44">
                    <a:moveTo>
                      <a:pt x="179" y="44"/>
                    </a:moveTo>
                    <a:cubicBezTo>
                      <a:pt x="120" y="44"/>
                      <a:pt x="59" y="44"/>
                      <a:pt x="0" y="44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32" y="35"/>
                      <a:pt x="59" y="31"/>
                      <a:pt x="86" y="28"/>
                    </a:cubicBezTo>
                    <a:cubicBezTo>
                      <a:pt x="109" y="24"/>
                      <a:pt x="125" y="22"/>
                      <a:pt x="133" y="20"/>
                    </a:cubicBezTo>
                    <a:cubicBezTo>
                      <a:pt x="141" y="19"/>
                      <a:pt x="152" y="17"/>
                      <a:pt x="152" y="17"/>
                    </a:cubicBezTo>
                    <a:cubicBezTo>
                      <a:pt x="161" y="13"/>
                      <a:pt x="161" y="13"/>
                      <a:pt x="161" y="13"/>
                    </a:cubicBezTo>
                    <a:cubicBezTo>
                      <a:pt x="155" y="8"/>
                      <a:pt x="155" y="8"/>
                      <a:pt x="155" y="8"/>
                    </a:cubicBezTo>
                    <a:cubicBezTo>
                      <a:pt x="149" y="7"/>
                      <a:pt x="139" y="6"/>
                      <a:pt x="127" y="6"/>
                    </a:cubicBezTo>
                    <a:cubicBezTo>
                      <a:pt x="117" y="6"/>
                      <a:pt x="107" y="7"/>
                      <a:pt x="96" y="7"/>
                    </a:cubicBezTo>
                    <a:cubicBezTo>
                      <a:pt x="86" y="8"/>
                      <a:pt x="74" y="9"/>
                      <a:pt x="60" y="10"/>
                    </a:cubicBezTo>
                    <a:cubicBezTo>
                      <a:pt x="54" y="9"/>
                      <a:pt x="48" y="7"/>
                      <a:pt x="42" y="6"/>
                    </a:cubicBezTo>
                    <a:cubicBezTo>
                      <a:pt x="59" y="4"/>
                      <a:pt x="75" y="2"/>
                      <a:pt x="90" y="2"/>
                    </a:cubicBezTo>
                    <a:cubicBezTo>
                      <a:pt x="104" y="1"/>
                      <a:pt x="119" y="0"/>
                      <a:pt x="135" y="0"/>
                    </a:cubicBezTo>
                    <a:cubicBezTo>
                      <a:pt x="159" y="0"/>
                      <a:pt x="178" y="1"/>
                      <a:pt x="190" y="3"/>
                    </a:cubicBezTo>
                    <a:cubicBezTo>
                      <a:pt x="203" y="5"/>
                      <a:pt x="204" y="12"/>
                      <a:pt x="204" y="12"/>
                    </a:cubicBezTo>
                    <a:cubicBezTo>
                      <a:pt x="204" y="12"/>
                      <a:pt x="198" y="16"/>
                      <a:pt x="192" y="17"/>
                    </a:cubicBezTo>
                    <a:cubicBezTo>
                      <a:pt x="186" y="19"/>
                      <a:pt x="177" y="21"/>
                      <a:pt x="166" y="23"/>
                    </a:cubicBezTo>
                    <a:cubicBezTo>
                      <a:pt x="155" y="25"/>
                      <a:pt x="138" y="27"/>
                      <a:pt x="114" y="30"/>
                    </a:cubicBezTo>
                    <a:cubicBezTo>
                      <a:pt x="96" y="33"/>
                      <a:pt x="78" y="35"/>
                      <a:pt x="60" y="38"/>
                    </a:cubicBezTo>
                    <a:cubicBezTo>
                      <a:pt x="60" y="38"/>
                      <a:pt x="60" y="38"/>
                      <a:pt x="60" y="38"/>
                    </a:cubicBezTo>
                    <a:cubicBezTo>
                      <a:pt x="102" y="38"/>
                      <a:pt x="144" y="38"/>
                      <a:pt x="186" y="38"/>
                    </a:cubicBezTo>
                    <a:lnTo>
                      <a:pt x="179" y="4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2" name="Freeform 499"/>
              <p:cNvSpPr>
                <a:spLocks noEditPoints="1"/>
              </p:cNvSpPr>
              <p:nvPr/>
            </p:nvSpPr>
            <p:spPr bwMode="auto">
              <a:xfrm>
                <a:off x="-19097625" y="1238251"/>
                <a:ext cx="1136650" cy="179388"/>
              </a:xfrm>
              <a:custGeom>
                <a:avLst/>
                <a:gdLst>
                  <a:gd name="T0" fmla="*/ 300 w 303"/>
                  <a:gd name="T1" fmla="*/ 21 h 48"/>
                  <a:gd name="T2" fmla="*/ 284 w 303"/>
                  <a:gd name="T3" fmla="*/ 29 h 48"/>
                  <a:gd name="T4" fmla="*/ 256 w 303"/>
                  <a:gd name="T5" fmla="*/ 34 h 48"/>
                  <a:gd name="T6" fmla="*/ 220 w 303"/>
                  <a:gd name="T7" fmla="*/ 36 h 48"/>
                  <a:gd name="T8" fmla="*/ 197 w 303"/>
                  <a:gd name="T9" fmla="*/ 35 h 48"/>
                  <a:gd name="T10" fmla="*/ 187 w 303"/>
                  <a:gd name="T11" fmla="*/ 32 h 48"/>
                  <a:gd name="T12" fmla="*/ 184 w 303"/>
                  <a:gd name="T13" fmla="*/ 32 h 48"/>
                  <a:gd name="T14" fmla="*/ 159 w 303"/>
                  <a:gd name="T15" fmla="*/ 35 h 48"/>
                  <a:gd name="T16" fmla="*/ 129 w 303"/>
                  <a:gd name="T17" fmla="*/ 36 h 48"/>
                  <a:gd name="T18" fmla="*/ 86 w 303"/>
                  <a:gd name="T19" fmla="*/ 33 h 48"/>
                  <a:gd name="T20" fmla="*/ 79 w 303"/>
                  <a:gd name="T21" fmla="*/ 25 h 48"/>
                  <a:gd name="T22" fmla="*/ 111 w 303"/>
                  <a:gd name="T23" fmla="*/ 15 h 48"/>
                  <a:gd name="T24" fmla="*/ 174 w 303"/>
                  <a:gd name="T25" fmla="*/ 11 h 48"/>
                  <a:gd name="T26" fmla="*/ 204 w 303"/>
                  <a:gd name="T27" fmla="*/ 12 h 48"/>
                  <a:gd name="T28" fmla="*/ 232 w 303"/>
                  <a:gd name="T29" fmla="*/ 13 h 48"/>
                  <a:gd name="T30" fmla="*/ 214 w 303"/>
                  <a:gd name="T31" fmla="*/ 26 h 48"/>
                  <a:gd name="T32" fmla="*/ 213 w 303"/>
                  <a:gd name="T33" fmla="*/ 27 h 48"/>
                  <a:gd name="T34" fmla="*/ 227 w 303"/>
                  <a:gd name="T35" fmla="*/ 32 h 48"/>
                  <a:gd name="T36" fmla="*/ 252 w 303"/>
                  <a:gd name="T37" fmla="*/ 29 h 48"/>
                  <a:gd name="T38" fmla="*/ 269 w 303"/>
                  <a:gd name="T39" fmla="*/ 21 h 48"/>
                  <a:gd name="T40" fmla="*/ 265 w 303"/>
                  <a:gd name="T41" fmla="*/ 13 h 48"/>
                  <a:gd name="T42" fmla="*/ 236 w 303"/>
                  <a:gd name="T43" fmla="*/ 7 h 48"/>
                  <a:gd name="T44" fmla="*/ 185 w 303"/>
                  <a:gd name="T45" fmla="*/ 5 h 48"/>
                  <a:gd name="T46" fmla="*/ 116 w 303"/>
                  <a:gd name="T47" fmla="*/ 7 h 48"/>
                  <a:gd name="T48" fmla="*/ 66 w 303"/>
                  <a:gd name="T49" fmla="*/ 14 h 48"/>
                  <a:gd name="T50" fmla="*/ 39 w 303"/>
                  <a:gd name="T51" fmla="*/ 25 h 48"/>
                  <a:gd name="T52" fmla="*/ 53 w 303"/>
                  <a:gd name="T53" fmla="*/ 39 h 48"/>
                  <a:gd name="T54" fmla="*/ 128 w 303"/>
                  <a:gd name="T55" fmla="*/ 43 h 48"/>
                  <a:gd name="T56" fmla="*/ 213 w 303"/>
                  <a:gd name="T57" fmla="*/ 41 h 48"/>
                  <a:gd name="T58" fmla="*/ 208 w 303"/>
                  <a:gd name="T59" fmla="*/ 45 h 48"/>
                  <a:gd name="T60" fmla="*/ 124 w 303"/>
                  <a:gd name="T61" fmla="*/ 48 h 48"/>
                  <a:gd name="T62" fmla="*/ 27 w 303"/>
                  <a:gd name="T63" fmla="*/ 42 h 48"/>
                  <a:gd name="T64" fmla="*/ 7 w 303"/>
                  <a:gd name="T65" fmla="*/ 25 h 48"/>
                  <a:gd name="T66" fmla="*/ 41 w 303"/>
                  <a:gd name="T67" fmla="*/ 12 h 48"/>
                  <a:gd name="T68" fmla="*/ 106 w 303"/>
                  <a:gd name="T69" fmla="*/ 3 h 48"/>
                  <a:gd name="T70" fmla="*/ 190 w 303"/>
                  <a:gd name="T71" fmla="*/ 0 h 48"/>
                  <a:gd name="T72" fmla="*/ 255 w 303"/>
                  <a:gd name="T73" fmla="*/ 3 h 48"/>
                  <a:gd name="T74" fmla="*/ 295 w 303"/>
                  <a:gd name="T75" fmla="*/ 10 h 48"/>
                  <a:gd name="T76" fmla="*/ 300 w 303"/>
                  <a:gd name="T77" fmla="*/ 21 h 48"/>
                  <a:gd name="T78" fmla="*/ 113 w 303"/>
                  <a:gd name="T79" fmla="*/ 25 h 48"/>
                  <a:gd name="T80" fmla="*/ 138 w 303"/>
                  <a:gd name="T81" fmla="*/ 32 h 48"/>
                  <a:gd name="T82" fmla="*/ 185 w 303"/>
                  <a:gd name="T83" fmla="*/ 23 h 48"/>
                  <a:gd name="T84" fmla="*/ 194 w 303"/>
                  <a:gd name="T85" fmla="*/ 16 h 48"/>
                  <a:gd name="T86" fmla="*/ 171 w 303"/>
                  <a:gd name="T87" fmla="*/ 16 h 48"/>
                  <a:gd name="T88" fmla="*/ 132 w 303"/>
                  <a:gd name="T89" fmla="*/ 18 h 48"/>
                  <a:gd name="T90" fmla="*/ 113 w 303"/>
                  <a:gd name="T91" fmla="*/ 25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303" h="48">
                    <a:moveTo>
                      <a:pt x="300" y="21"/>
                    </a:moveTo>
                    <a:cubicBezTo>
                      <a:pt x="300" y="21"/>
                      <a:pt x="292" y="27"/>
                      <a:pt x="284" y="29"/>
                    </a:cubicBezTo>
                    <a:cubicBezTo>
                      <a:pt x="276" y="31"/>
                      <a:pt x="267" y="33"/>
                      <a:pt x="256" y="34"/>
                    </a:cubicBezTo>
                    <a:cubicBezTo>
                      <a:pt x="245" y="35"/>
                      <a:pt x="233" y="36"/>
                      <a:pt x="220" y="36"/>
                    </a:cubicBezTo>
                    <a:cubicBezTo>
                      <a:pt x="211" y="36"/>
                      <a:pt x="203" y="35"/>
                      <a:pt x="197" y="35"/>
                    </a:cubicBezTo>
                    <a:cubicBezTo>
                      <a:pt x="191" y="34"/>
                      <a:pt x="187" y="32"/>
                      <a:pt x="187" y="32"/>
                    </a:cubicBezTo>
                    <a:cubicBezTo>
                      <a:pt x="184" y="32"/>
                      <a:pt x="184" y="32"/>
                      <a:pt x="184" y="32"/>
                    </a:cubicBezTo>
                    <a:cubicBezTo>
                      <a:pt x="177" y="33"/>
                      <a:pt x="168" y="34"/>
                      <a:pt x="159" y="35"/>
                    </a:cubicBezTo>
                    <a:cubicBezTo>
                      <a:pt x="150" y="36"/>
                      <a:pt x="140" y="36"/>
                      <a:pt x="129" y="36"/>
                    </a:cubicBezTo>
                    <a:cubicBezTo>
                      <a:pt x="109" y="36"/>
                      <a:pt x="95" y="35"/>
                      <a:pt x="86" y="33"/>
                    </a:cubicBezTo>
                    <a:cubicBezTo>
                      <a:pt x="77" y="31"/>
                      <a:pt x="79" y="25"/>
                      <a:pt x="79" y="25"/>
                    </a:cubicBezTo>
                    <a:cubicBezTo>
                      <a:pt x="79" y="25"/>
                      <a:pt x="94" y="18"/>
                      <a:pt x="111" y="15"/>
                    </a:cubicBezTo>
                    <a:cubicBezTo>
                      <a:pt x="128" y="13"/>
                      <a:pt x="149" y="11"/>
                      <a:pt x="174" y="11"/>
                    </a:cubicBezTo>
                    <a:cubicBezTo>
                      <a:pt x="183" y="11"/>
                      <a:pt x="193" y="12"/>
                      <a:pt x="204" y="12"/>
                    </a:cubicBezTo>
                    <a:cubicBezTo>
                      <a:pt x="214" y="12"/>
                      <a:pt x="224" y="13"/>
                      <a:pt x="232" y="13"/>
                    </a:cubicBezTo>
                    <a:cubicBezTo>
                      <a:pt x="214" y="26"/>
                      <a:pt x="214" y="26"/>
                      <a:pt x="214" y="26"/>
                    </a:cubicBezTo>
                    <a:cubicBezTo>
                      <a:pt x="213" y="27"/>
                      <a:pt x="213" y="27"/>
                      <a:pt x="213" y="27"/>
                    </a:cubicBezTo>
                    <a:cubicBezTo>
                      <a:pt x="213" y="27"/>
                      <a:pt x="215" y="32"/>
                      <a:pt x="227" y="32"/>
                    </a:cubicBezTo>
                    <a:cubicBezTo>
                      <a:pt x="236" y="32"/>
                      <a:pt x="245" y="31"/>
                      <a:pt x="252" y="29"/>
                    </a:cubicBezTo>
                    <a:cubicBezTo>
                      <a:pt x="260" y="27"/>
                      <a:pt x="269" y="21"/>
                      <a:pt x="269" y="21"/>
                    </a:cubicBezTo>
                    <a:cubicBezTo>
                      <a:pt x="265" y="13"/>
                      <a:pt x="265" y="13"/>
                      <a:pt x="265" y="13"/>
                    </a:cubicBezTo>
                    <a:cubicBezTo>
                      <a:pt x="265" y="13"/>
                      <a:pt x="250" y="8"/>
                      <a:pt x="236" y="7"/>
                    </a:cubicBezTo>
                    <a:cubicBezTo>
                      <a:pt x="222" y="5"/>
                      <a:pt x="205" y="5"/>
                      <a:pt x="185" y="5"/>
                    </a:cubicBezTo>
                    <a:cubicBezTo>
                      <a:pt x="160" y="5"/>
                      <a:pt x="137" y="6"/>
                      <a:pt x="116" y="7"/>
                    </a:cubicBezTo>
                    <a:cubicBezTo>
                      <a:pt x="96" y="9"/>
                      <a:pt x="79" y="11"/>
                      <a:pt x="66" y="14"/>
                    </a:cubicBezTo>
                    <a:cubicBezTo>
                      <a:pt x="53" y="18"/>
                      <a:pt x="39" y="25"/>
                      <a:pt x="39" y="25"/>
                    </a:cubicBezTo>
                    <a:cubicBezTo>
                      <a:pt x="39" y="25"/>
                      <a:pt x="38" y="35"/>
                      <a:pt x="53" y="39"/>
                    </a:cubicBezTo>
                    <a:cubicBezTo>
                      <a:pt x="68" y="42"/>
                      <a:pt x="93" y="43"/>
                      <a:pt x="128" y="43"/>
                    </a:cubicBezTo>
                    <a:cubicBezTo>
                      <a:pt x="154" y="43"/>
                      <a:pt x="183" y="42"/>
                      <a:pt x="213" y="41"/>
                    </a:cubicBezTo>
                    <a:cubicBezTo>
                      <a:pt x="208" y="45"/>
                      <a:pt x="208" y="45"/>
                      <a:pt x="208" y="45"/>
                    </a:cubicBezTo>
                    <a:cubicBezTo>
                      <a:pt x="181" y="47"/>
                      <a:pt x="153" y="48"/>
                      <a:pt x="124" y="48"/>
                    </a:cubicBezTo>
                    <a:cubicBezTo>
                      <a:pt x="80" y="48"/>
                      <a:pt x="47" y="46"/>
                      <a:pt x="27" y="42"/>
                    </a:cubicBezTo>
                    <a:cubicBezTo>
                      <a:pt x="6" y="38"/>
                      <a:pt x="0" y="33"/>
                      <a:pt x="7" y="25"/>
                    </a:cubicBezTo>
                    <a:cubicBezTo>
                      <a:pt x="7" y="25"/>
                      <a:pt x="24" y="16"/>
                      <a:pt x="41" y="12"/>
                    </a:cubicBezTo>
                    <a:cubicBezTo>
                      <a:pt x="59" y="8"/>
                      <a:pt x="81" y="5"/>
                      <a:pt x="106" y="3"/>
                    </a:cubicBezTo>
                    <a:cubicBezTo>
                      <a:pt x="132" y="1"/>
                      <a:pt x="160" y="0"/>
                      <a:pt x="190" y="0"/>
                    </a:cubicBezTo>
                    <a:cubicBezTo>
                      <a:pt x="215" y="0"/>
                      <a:pt x="237" y="1"/>
                      <a:pt x="255" y="3"/>
                    </a:cubicBezTo>
                    <a:cubicBezTo>
                      <a:pt x="274" y="4"/>
                      <a:pt x="287" y="7"/>
                      <a:pt x="295" y="10"/>
                    </a:cubicBezTo>
                    <a:cubicBezTo>
                      <a:pt x="303" y="13"/>
                      <a:pt x="300" y="21"/>
                      <a:pt x="300" y="21"/>
                    </a:cubicBezTo>
                    <a:close/>
                    <a:moveTo>
                      <a:pt x="113" y="25"/>
                    </a:moveTo>
                    <a:cubicBezTo>
                      <a:pt x="113" y="25"/>
                      <a:pt x="116" y="32"/>
                      <a:pt x="138" y="32"/>
                    </a:cubicBezTo>
                    <a:cubicBezTo>
                      <a:pt x="161" y="32"/>
                      <a:pt x="177" y="29"/>
                      <a:pt x="185" y="23"/>
                    </a:cubicBezTo>
                    <a:cubicBezTo>
                      <a:pt x="194" y="16"/>
                      <a:pt x="194" y="16"/>
                      <a:pt x="194" y="16"/>
                    </a:cubicBezTo>
                    <a:cubicBezTo>
                      <a:pt x="187" y="16"/>
                      <a:pt x="179" y="16"/>
                      <a:pt x="171" y="16"/>
                    </a:cubicBezTo>
                    <a:cubicBezTo>
                      <a:pt x="155" y="16"/>
                      <a:pt x="143" y="17"/>
                      <a:pt x="132" y="18"/>
                    </a:cubicBezTo>
                    <a:cubicBezTo>
                      <a:pt x="122" y="20"/>
                      <a:pt x="113" y="25"/>
                      <a:pt x="113" y="2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3" name="Freeform 500"/>
              <p:cNvSpPr>
                <a:spLocks/>
              </p:cNvSpPr>
              <p:nvPr/>
            </p:nvSpPr>
            <p:spPr bwMode="auto">
              <a:xfrm>
                <a:off x="-13928725" y="1535113"/>
                <a:ext cx="735013" cy="168275"/>
              </a:xfrm>
              <a:custGeom>
                <a:avLst/>
                <a:gdLst>
                  <a:gd name="T0" fmla="*/ 196 w 196"/>
                  <a:gd name="T1" fmla="*/ 11 h 45"/>
                  <a:gd name="T2" fmla="*/ 176 w 196"/>
                  <a:gd name="T3" fmla="*/ 18 h 45"/>
                  <a:gd name="T4" fmla="*/ 132 w 196"/>
                  <a:gd name="T5" fmla="*/ 21 h 45"/>
                  <a:gd name="T6" fmla="*/ 132 w 196"/>
                  <a:gd name="T7" fmla="*/ 22 h 45"/>
                  <a:gd name="T8" fmla="*/ 177 w 196"/>
                  <a:gd name="T9" fmla="*/ 25 h 45"/>
                  <a:gd name="T10" fmla="*/ 187 w 196"/>
                  <a:gd name="T11" fmla="*/ 32 h 45"/>
                  <a:gd name="T12" fmla="*/ 152 w 196"/>
                  <a:gd name="T13" fmla="*/ 41 h 45"/>
                  <a:gd name="T14" fmla="*/ 72 w 196"/>
                  <a:gd name="T15" fmla="*/ 45 h 45"/>
                  <a:gd name="T16" fmla="*/ 0 w 196"/>
                  <a:gd name="T17" fmla="*/ 42 h 45"/>
                  <a:gd name="T18" fmla="*/ 5 w 196"/>
                  <a:gd name="T19" fmla="*/ 36 h 45"/>
                  <a:gd name="T20" fmla="*/ 39 w 196"/>
                  <a:gd name="T21" fmla="*/ 38 h 45"/>
                  <a:gd name="T22" fmla="*/ 75 w 196"/>
                  <a:gd name="T23" fmla="*/ 39 h 45"/>
                  <a:gd name="T24" fmla="*/ 122 w 196"/>
                  <a:gd name="T25" fmla="*/ 37 h 45"/>
                  <a:gd name="T26" fmla="*/ 142 w 196"/>
                  <a:gd name="T27" fmla="*/ 31 h 45"/>
                  <a:gd name="T28" fmla="*/ 130 w 196"/>
                  <a:gd name="T29" fmla="*/ 26 h 45"/>
                  <a:gd name="T30" fmla="*/ 78 w 196"/>
                  <a:gd name="T31" fmla="*/ 25 h 45"/>
                  <a:gd name="T32" fmla="*/ 56 w 196"/>
                  <a:gd name="T33" fmla="*/ 25 h 45"/>
                  <a:gd name="T34" fmla="*/ 60 w 196"/>
                  <a:gd name="T35" fmla="*/ 19 h 45"/>
                  <a:gd name="T36" fmla="*/ 84 w 196"/>
                  <a:gd name="T37" fmla="*/ 19 h 45"/>
                  <a:gd name="T38" fmla="*/ 153 w 196"/>
                  <a:gd name="T39" fmla="*/ 12 h 45"/>
                  <a:gd name="T40" fmla="*/ 145 w 196"/>
                  <a:gd name="T41" fmla="*/ 8 h 45"/>
                  <a:gd name="T42" fmla="*/ 114 w 196"/>
                  <a:gd name="T43" fmla="*/ 6 h 45"/>
                  <a:gd name="T44" fmla="*/ 85 w 196"/>
                  <a:gd name="T45" fmla="*/ 7 h 45"/>
                  <a:gd name="T46" fmla="*/ 50 w 196"/>
                  <a:gd name="T47" fmla="*/ 9 h 45"/>
                  <a:gd name="T48" fmla="*/ 33 w 196"/>
                  <a:gd name="T49" fmla="*/ 5 h 45"/>
                  <a:gd name="T50" fmla="*/ 121 w 196"/>
                  <a:gd name="T51" fmla="*/ 0 h 45"/>
                  <a:gd name="T52" fmla="*/ 180 w 196"/>
                  <a:gd name="T53" fmla="*/ 3 h 45"/>
                  <a:gd name="T54" fmla="*/ 196 w 196"/>
                  <a:gd name="T55" fmla="*/ 11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6" h="45">
                    <a:moveTo>
                      <a:pt x="196" y="11"/>
                    </a:moveTo>
                    <a:cubicBezTo>
                      <a:pt x="196" y="11"/>
                      <a:pt x="187" y="16"/>
                      <a:pt x="176" y="18"/>
                    </a:cubicBezTo>
                    <a:cubicBezTo>
                      <a:pt x="165" y="19"/>
                      <a:pt x="150" y="20"/>
                      <a:pt x="132" y="21"/>
                    </a:cubicBezTo>
                    <a:cubicBezTo>
                      <a:pt x="132" y="22"/>
                      <a:pt x="132" y="22"/>
                      <a:pt x="132" y="22"/>
                    </a:cubicBezTo>
                    <a:cubicBezTo>
                      <a:pt x="153" y="22"/>
                      <a:pt x="168" y="23"/>
                      <a:pt x="177" y="25"/>
                    </a:cubicBezTo>
                    <a:cubicBezTo>
                      <a:pt x="186" y="27"/>
                      <a:pt x="187" y="32"/>
                      <a:pt x="187" y="32"/>
                    </a:cubicBezTo>
                    <a:cubicBezTo>
                      <a:pt x="187" y="32"/>
                      <a:pt x="172" y="39"/>
                      <a:pt x="152" y="41"/>
                    </a:cubicBezTo>
                    <a:cubicBezTo>
                      <a:pt x="132" y="44"/>
                      <a:pt x="106" y="45"/>
                      <a:pt x="72" y="45"/>
                    </a:cubicBezTo>
                    <a:cubicBezTo>
                      <a:pt x="43" y="45"/>
                      <a:pt x="19" y="44"/>
                      <a:pt x="0" y="42"/>
                    </a:cubicBezTo>
                    <a:cubicBezTo>
                      <a:pt x="5" y="36"/>
                      <a:pt x="5" y="36"/>
                      <a:pt x="5" y="36"/>
                    </a:cubicBezTo>
                    <a:cubicBezTo>
                      <a:pt x="16" y="37"/>
                      <a:pt x="27" y="38"/>
                      <a:pt x="39" y="38"/>
                    </a:cubicBezTo>
                    <a:cubicBezTo>
                      <a:pt x="52" y="39"/>
                      <a:pt x="63" y="39"/>
                      <a:pt x="75" y="39"/>
                    </a:cubicBezTo>
                    <a:cubicBezTo>
                      <a:pt x="95" y="39"/>
                      <a:pt x="111" y="38"/>
                      <a:pt x="122" y="37"/>
                    </a:cubicBezTo>
                    <a:cubicBezTo>
                      <a:pt x="134" y="36"/>
                      <a:pt x="142" y="31"/>
                      <a:pt x="142" y="31"/>
                    </a:cubicBezTo>
                    <a:cubicBezTo>
                      <a:pt x="142" y="31"/>
                      <a:pt x="140" y="27"/>
                      <a:pt x="130" y="26"/>
                    </a:cubicBezTo>
                    <a:cubicBezTo>
                      <a:pt x="120" y="25"/>
                      <a:pt x="103" y="25"/>
                      <a:pt x="78" y="25"/>
                    </a:cubicBezTo>
                    <a:cubicBezTo>
                      <a:pt x="71" y="25"/>
                      <a:pt x="63" y="25"/>
                      <a:pt x="56" y="25"/>
                    </a:cubicBezTo>
                    <a:cubicBezTo>
                      <a:pt x="60" y="19"/>
                      <a:pt x="60" y="19"/>
                      <a:pt x="60" y="19"/>
                    </a:cubicBezTo>
                    <a:cubicBezTo>
                      <a:pt x="68" y="19"/>
                      <a:pt x="76" y="19"/>
                      <a:pt x="84" y="19"/>
                    </a:cubicBezTo>
                    <a:cubicBezTo>
                      <a:pt x="126" y="19"/>
                      <a:pt x="153" y="12"/>
                      <a:pt x="153" y="12"/>
                    </a:cubicBezTo>
                    <a:cubicBezTo>
                      <a:pt x="153" y="12"/>
                      <a:pt x="152" y="9"/>
                      <a:pt x="145" y="8"/>
                    </a:cubicBezTo>
                    <a:cubicBezTo>
                      <a:pt x="139" y="7"/>
                      <a:pt x="128" y="6"/>
                      <a:pt x="114" y="6"/>
                    </a:cubicBezTo>
                    <a:cubicBezTo>
                      <a:pt x="104" y="6"/>
                      <a:pt x="94" y="6"/>
                      <a:pt x="85" y="7"/>
                    </a:cubicBezTo>
                    <a:cubicBezTo>
                      <a:pt x="75" y="7"/>
                      <a:pt x="63" y="8"/>
                      <a:pt x="50" y="9"/>
                    </a:cubicBezTo>
                    <a:cubicBezTo>
                      <a:pt x="33" y="5"/>
                      <a:pt x="33" y="5"/>
                      <a:pt x="33" y="5"/>
                    </a:cubicBezTo>
                    <a:cubicBezTo>
                      <a:pt x="59" y="2"/>
                      <a:pt x="89" y="0"/>
                      <a:pt x="121" y="0"/>
                    </a:cubicBezTo>
                    <a:cubicBezTo>
                      <a:pt x="147" y="0"/>
                      <a:pt x="167" y="1"/>
                      <a:pt x="180" y="3"/>
                    </a:cubicBezTo>
                    <a:cubicBezTo>
                      <a:pt x="194" y="5"/>
                      <a:pt x="196" y="11"/>
                      <a:pt x="196" y="1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4" name="Freeform 501"/>
              <p:cNvSpPr>
                <a:spLocks noEditPoints="1"/>
              </p:cNvSpPr>
              <p:nvPr/>
            </p:nvSpPr>
            <p:spPr bwMode="auto">
              <a:xfrm>
                <a:off x="-13719175" y="1238251"/>
                <a:ext cx="877888" cy="160338"/>
              </a:xfrm>
              <a:custGeom>
                <a:avLst/>
                <a:gdLst>
                  <a:gd name="T0" fmla="*/ 179 w 234"/>
                  <a:gd name="T1" fmla="*/ 18 h 43"/>
                  <a:gd name="T2" fmla="*/ 163 w 234"/>
                  <a:gd name="T3" fmla="*/ 25 h 43"/>
                  <a:gd name="T4" fmla="*/ 211 w 234"/>
                  <a:gd name="T5" fmla="*/ 25 h 43"/>
                  <a:gd name="T6" fmla="*/ 207 w 234"/>
                  <a:gd name="T7" fmla="*/ 30 h 43"/>
                  <a:gd name="T8" fmla="*/ 153 w 234"/>
                  <a:gd name="T9" fmla="*/ 30 h 43"/>
                  <a:gd name="T10" fmla="*/ 129 w 234"/>
                  <a:gd name="T11" fmla="*/ 43 h 43"/>
                  <a:gd name="T12" fmla="*/ 97 w 234"/>
                  <a:gd name="T13" fmla="*/ 43 h 43"/>
                  <a:gd name="T14" fmla="*/ 121 w 234"/>
                  <a:gd name="T15" fmla="*/ 30 h 43"/>
                  <a:gd name="T16" fmla="*/ 77 w 234"/>
                  <a:gd name="T17" fmla="*/ 30 h 43"/>
                  <a:gd name="T18" fmla="*/ 52 w 234"/>
                  <a:gd name="T19" fmla="*/ 43 h 43"/>
                  <a:gd name="T20" fmla="*/ 21 w 234"/>
                  <a:gd name="T21" fmla="*/ 43 h 43"/>
                  <a:gd name="T22" fmla="*/ 45 w 234"/>
                  <a:gd name="T23" fmla="*/ 30 h 43"/>
                  <a:gd name="T24" fmla="*/ 0 w 234"/>
                  <a:gd name="T25" fmla="*/ 30 h 43"/>
                  <a:gd name="T26" fmla="*/ 4 w 234"/>
                  <a:gd name="T27" fmla="*/ 25 h 43"/>
                  <a:gd name="T28" fmla="*/ 55 w 234"/>
                  <a:gd name="T29" fmla="*/ 25 h 43"/>
                  <a:gd name="T30" fmla="*/ 72 w 234"/>
                  <a:gd name="T31" fmla="*/ 18 h 43"/>
                  <a:gd name="T32" fmla="*/ 25 w 234"/>
                  <a:gd name="T33" fmla="*/ 18 h 43"/>
                  <a:gd name="T34" fmla="*/ 29 w 234"/>
                  <a:gd name="T35" fmla="*/ 13 h 43"/>
                  <a:gd name="T36" fmla="*/ 81 w 234"/>
                  <a:gd name="T37" fmla="*/ 13 h 43"/>
                  <a:gd name="T38" fmla="*/ 106 w 234"/>
                  <a:gd name="T39" fmla="*/ 0 h 43"/>
                  <a:gd name="T40" fmla="*/ 138 w 234"/>
                  <a:gd name="T41" fmla="*/ 0 h 43"/>
                  <a:gd name="T42" fmla="*/ 113 w 234"/>
                  <a:gd name="T43" fmla="*/ 13 h 43"/>
                  <a:gd name="T44" fmla="*/ 158 w 234"/>
                  <a:gd name="T45" fmla="*/ 13 h 43"/>
                  <a:gd name="T46" fmla="*/ 182 w 234"/>
                  <a:gd name="T47" fmla="*/ 0 h 43"/>
                  <a:gd name="T48" fmla="*/ 213 w 234"/>
                  <a:gd name="T49" fmla="*/ 0 h 43"/>
                  <a:gd name="T50" fmla="*/ 189 w 234"/>
                  <a:gd name="T51" fmla="*/ 13 h 43"/>
                  <a:gd name="T52" fmla="*/ 234 w 234"/>
                  <a:gd name="T53" fmla="*/ 13 h 43"/>
                  <a:gd name="T54" fmla="*/ 230 w 234"/>
                  <a:gd name="T55" fmla="*/ 18 h 43"/>
                  <a:gd name="T56" fmla="*/ 179 w 234"/>
                  <a:gd name="T57" fmla="*/ 18 h 43"/>
                  <a:gd name="T58" fmla="*/ 86 w 234"/>
                  <a:gd name="T59" fmla="*/ 25 h 43"/>
                  <a:gd name="T60" fmla="*/ 131 w 234"/>
                  <a:gd name="T61" fmla="*/ 25 h 43"/>
                  <a:gd name="T62" fmla="*/ 148 w 234"/>
                  <a:gd name="T63" fmla="*/ 18 h 43"/>
                  <a:gd name="T64" fmla="*/ 103 w 234"/>
                  <a:gd name="T65" fmla="*/ 18 h 43"/>
                  <a:gd name="T66" fmla="*/ 86 w 234"/>
                  <a:gd name="T67" fmla="*/ 25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34" h="43">
                    <a:moveTo>
                      <a:pt x="179" y="18"/>
                    </a:moveTo>
                    <a:cubicBezTo>
                      <a:pt x="163" y="25"/>
                      <a:pt x="163" y="25"/>
                      <a:pt x="163" y="25"/>
                    </a:cubicBezTo>
                    <a:cubicBezTo>
                      <a:pt x="179" y="25"/>
                      <a:pt x="195" y="25"/>
                      <a:pt x="211" y="25"/>
                    </a:cubicBezTo>
                    <a:cubicBezTo>
                      <a:pt x="207" y="30"/>
                      <a:pt x="207" y="30"/>
                      <a:pt x="207" y="30"/>
                    </a:cubicBezTo>
                    <a:cubicBezTo>
                      <a:pt x="189" y="30"/>
                      <a:pt x="171" y="30"/>
                      <a:pt x="153" y="30"/>
                    </a:cubicBezTo>
                    <a:cubicBezTo>
                      <a:pt x="145" y="35"/>
                      <a:pt x="137" y="39"/>
                      <a:pt x="129" y="43"/>
                    </a:cubicBezTo>
                    <a:cubicBezTo>
                      <a:pt x="118" y="43"/>
                      <a:pt x="107" y="43"/>
                      <a:pt x="97" y="43"/>
                    </a:cubicBezTo>
                    <a:cubicBezTo>
                      <a:pt x="105" y="39"/>
                      <a:pt x="113" y="35"/>
                      <a:pt x="121" y="30"/>
                    </a:cubicBezTo>
                    <a:cubicBezTo>
                      <a:pt x="106" y="30"/>
                      <a:pt x="92" y="30"/>
                      <a:pt x="77" y="30"/>
                    </a:cubicBezTo>
                    <a:cubicBezTo>
                      <a:pt x="69" y="35"/>
                      <a:pt x="60" y="39"/>
                      <a:pt x="52" y="43"/>
                    </a:cubicBezTo>
                    <a:cubicBezTo>
                      <a:pt x="42" y="43"/>
                      <a:pt x="31" y="43"/>
                      <a:pt x="21" y="43"/>
                    </a:cubicBezTo>
                    <a:cubicBezTo>
                      <a:pt x="29" y="39"/>
                      <a:pt x="37" y="35"/>
                      <a:pt x="45" y="30"/>
                    </a:cubicBezTo>
                    <a:cubicBezTo>
                      <a:pt x="30" y="30"/>
                      <a:pt x="15" y="30"/>
                      <a:pt x="0" y="30"/>
                    </a:cubicBezTo>
                    <a:cubicBezTo>
                      <a:pt x="4" y="25"/>
                      <a:pt x="4" y="25"/>
                      <a:pt x="4" y="25"/>
                    </a:cubicBezTo>
                    <a:cubicBezTo>
                      <a:pt x="21" y="25"/>
                      <a:pt x="38" y="25"/>
                      <a:pt x="55" y="25"/>
                    </a:cubicBezTo>
                    <a:cubicBezTo>
                      <a:pt x="72" y="18"/>
                      <a:pt x="72" y="18"/>
                      <a:pt x="72" y="18"/>
                    </a:cubicBezTo>
                    <a:cubicBezTo>
                      <a:pt x="56" y="18"/>
                      <a:pt x="41" y="18"/>
                      <a:pt x="25" y="18"/>
                    </a:cubicBezTo>
                    <a:cubicBezTo>
                      <a:pt x="29" y="13"/>
                      <a:pt x="29" y="13"/>
                      <a:pt x="29" y="13"/>
                    </a:cubicBezTo>
                    <a:cubicBezTo>
                      <a:pt x="47" y="13"/>
                      <a:pt x="64" y="13"/>
                      <a:pt x="81" y="13"/>
                    </a:cubicBezTo>
                    <a:cubicBezTo>
                      <a:pt x="89" y="9"/>
                      <a:pt x="98" y="4"/>
                      <a:pt x="106" y="0"/>
                    </a:cubicBezTo>
                    <a:cubicBezTo>
                      <a:pt x="116" y="0"/>
                      <a:pt x="127" y="0"/>
                      <a:pt x="138" y="0"/>
                    </a:cubicBezTo>
                    <a:cubicBezTo>
                      <a:pt x="129" y="4"/>
                      <a:pt x="121" y="9"/>
                      <a:pt x="113" y="13"/>
                    </a:cubicBezTo>
                    <a:cubicBezTo>
                      <a:pt x="128" y="13"/>
                      <a:pt x="143" y="13"/>
                      <a:pt x="158" y="13"/>
                    </a:cubicBezTo>
                    <a:cubicBezTo>
                      <a:pt x="166" y="9"/>
                      <a:pt x="174" y="4"/>
                      <a:pt x="182" y="0"/>
                    </a:cubicBezTo>
                    <a:cubicBezTo>
                      <a:pt x="193" y="0"/>
                      <a:pt x="203" y="0"/>
                      <a:pt x="213" y="0"/>
                    </a:cubicBezTo>
                    <a:cubicBezTo>
                      <a:pt x="205" y="4"/>
                      <a:pt x="197" y="9"/>
                      <a:pt x="189" y="13"/>
                    </a:cubicBezTo>
                    <a:cubicBezTo>
                      <a:pt x="204" y="13"/>
                      <a:pt x="219" y="13"/>
                      <a:pt x="234" y="13"/>
                    </a:cubicBezTo>
                    <a:cubicBezTo>
                      <a:pt x="230" y="18"/>
                      <a:pt x="230" y="18"/>
                      <a:pt x="230" y="18"/>
                    </a:cubicBezTo>
                    <a:cubicBezTo>
                      <a:pt x="213" y="18"/>
                      <a:pt x="196" y="18"/>
                      <a:pt x="179" y="18"/>
                    </a:cubicBezTo>
                    <a:close/>
                    <a:moveTo>
                      <a:pt x="86" y="25"/>
                    </a:moveTo>
                    <a:cubicBezTo>
                      <a:pt x="101" y="25"/>
                      <a:pt x="116" y="25"/>
                      <a:pt x="131" y="25"/>
                    </a:cubicBezTo>
                    <a:cubicBezTo>
                      <a:pt x="148" y="18"/>
                      <a:pt x="148" y="18"/>
                      <a:pt x="148" y="18"/>
                    </a:cubicBezTo>
                    <a:cubicBezTo>
                      <a:pt x="133" y="18"/>
                      <a:pt x="118" y="18"/>
                      <a:pt x="103" y="18"/>
                    </a:cubicBezTo>
                    <a:lnTo>
                      <a:pt x="86" y="2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5" name="Freeform 502"/>
              <p:cNvSpPr>
                <a:spLocks noEditPoints="1"/>
              </p:cNvSpPr>
              <p:nvPr/>
            </p:nvSpPr>
            <p:spPr bwMode="auto">
              <a:xfrm>
                <a:off x="-8840788" y="1538288"/>
                <a:ext cx="754063" cy="161925"/>
              </a:xfrm>
              <a:custGeom>
                <a:avLst/>
                <a:gdLst>
                  <a:gd name="T0" fmla="*/ 198 w 201"/>
                  <a:gd name="T1" fmla="*/ 34 h 43"/>
                  <a:gd name="T2" fmla="*/ 162 w 201"/>
                  <a:gd name="T3" fmla="*/ 34 h 43"/>
                  <a:gd name="T4" fmla="*/ 156 w 201"/>
                  <a:gd name="T5" fmla="*/ 43 h 43"/>
                  <a:gd name="T6" fmla="*/ 115 w 201"/>
                  <a:gd name="T7" fmla="*/ 43 h 43"/>
                  <a:gd name="T8" fmla="*/ 121 w 201"/>
                  <a:gd name="T9" fmla="*/ 34 h 43"/>
                  <a:gd name="T10" fmla="*/ 0 w 201"/>
                  <a:gd name="T11" fmla="*/ 34 h 43"/>
                  <a:gd name="T12" fmla="*/ 3 w 201"/>
                  <a:gd name="T13" fmla="*/ 28 h 43"/>
                  <a:gd name="T14" fmla="*/ 141 w 201"/>
                  <a:gd name="T15" fmla="*/ 0 h 43"/>
                  <a:gd name="T16" fmla="*/ 183 w 201"/>
                  <a:gd name="T17" fmla="*/ 0 h 43"/>
                  <a:gd name="T18" fmla="*/ 166 w 201"/>
                  <a:gd name="T19" fmla="*/ 28 h 43"/>
                  <a:gd name="T20" fmla="*/ 201 w 201"/>
                  <a:gd name="T21" fmla="*/ 28 h 43"/>
                  <a:gd name="T22" fmla="*/ 198 w 201"/>
                  <a:gd name="T23" fmla="*/ 34 h 43"/>
                  <a:gd name="T24" fmla="*/ 124 w 201"/>
                  <a:gd name="T25" fmla="*/ 28 h 43"/>
                  <a:gd name="T26" fmla="*/ 131 w 201"/>
                  <a:gd name="T27" fmla="*/ 17 h 43"/>
                  <a:gd name="T28" fmla="*/ 139 w 201"/>
                  <a:gd name="T29" fmla="*/ 8 h 43"/>
                  <a:gd name="T30" fmla="*/ 137 w 201"/>
                  <a:gd name="T31" fmla="*/ 8 h 43"/>
                  <a:gd name="T32" fmla="*/ 118 w 201"/>
                  <a:gd name="T33" fmla="*/ 12 h 43"/>
                  <a:gd name="T34" fmla="*/ 43 w 201"/>
                  <a:gd name="T35" fmla="*/ 28 h 43"/>
                  <a:gd name="T36" fmla="*/ 124 w 201"/>
                  <a:gd name="T37" fmla="*/ 28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01" h="43">
                    <a:moveTo>
                      <a:pt x="198" y="34"/>
                    </a:moveTo>
                    <a:cubicBezTo>
                      <a:pt x="186" y="34"/>
                      <a:pt x="174" y="34"/>
                      <a:pt x="162" y="34"/>
                    </a:cubicBezTo>
                    <a:cubicBezTo>
                      <a:pt x="156" y="43"/>
                      <a:pt x="156" y="43"/>
                      <a:pt x="156" y="43"/>
                    </a:cubicBezTo>
                    <a:cubicBezTo>
                      <a:pt x="143" y="43"/>
                      <a:pt x="129" y="43"/>
                      <a:pt x="115" y="43"/>
                    </a:cubicBezTo>
                    <a:cubicBezTo>
                      <a:pt x="121" y="34"/>
                      <a:pt x="121" y="34"/>
                      <a:pt x="121" y="34"/>
                    </a:cubicBezTo>
                    <a:cubicBezTo>
                      <a:pt x="80" y="34"/>
                      <a:pt x="40" y="34"/>
                      <a:pt x="0" y="34"/>
                    </a:cubicBezTo>
                    <a:cubicBezTo>
                      <a:pt x="3" y="28"/>
                      <a:pt x="3" y="28"/>
                      <a:pt x="3" y="28"/>
                    </a:cubicBezTo>
                    <a:cubicBezTo>
                      <a:pt x="49" y="19"/>
                      <a:pt x="96" y="9"/>
                      <a:pt x="141" y="0"/>
                    </a:cubicBezTo>
                    <a:cubicBezTo>
                      <a:pt x="155" y="0"/>
                      <a:pt x="169" y="0"/>
                      <a:pt x="183" y="0"/>
                    </a:cubicBezTo>
                    <a:cubicBezTo>
                      <a:pt x="177" y="9"/>
                      <a:pt x="171" y="18"/>
                      <a:pt x="166" y="28"/>
                    </a:cubicBezTo>
                    <a:cubicBezTo>
                      <a:pt x="178" y="28"/>
                      <a:pt x="189" y="28"/>
                      <a:pt x="201" y="28"/>
                    </a:cubicBezTo>
                    <a:lnTo>
                      <a:pt x="198" y="34"/>
                    </a:lnTo>
                    <a:close/>
                    <a:moveTo>
                      <a:pt x="124" y="28"/>
                    </a:moveTo>
                    <a:cubicBezTo>
                      <a:pt x="131" y="17"/>
                      <a:pt x="131" y="17"/>
                      <a:pt x="131" y="17"/>
                    </a:cubicBezTo>
                    <a:cubicBezTo>
                      <a:pt x="139" y="8"/>
                      <a:pt x="139" y="8"/>
                      <a:pt x="139" y="8"/>
                    </a:cubicBezTo>
                    <a:cubicBezTo>
                      <a:pt x="137" y="8"/>
                      <a:pt x="137" y="8"/>
                      <a:pt x="137" y="8"/>
                    </a:cubicBezTo>
                    <a:cubicBezTo>
                      <a:pt x="137" y="8"/>
                      <a:pt x="127" y="11"/>
                      <a:pt x="118" y="12"/>
                    </a:cubicBezTo>
                    <a:cubicBezTo>
                      <a:pt x="93" y="17"/>
                      <a:pt x="68" y="23"/>
                      <a:pt x="43" y="28"/>
                    </a:cubicBezTo>
                    <a:cubicBezTo>
                      <a:pt x="70" y="28"/>
                      <a:pt x="97" y="28"/>
                      <a:pt x="124" y="2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6" name="Freeform 503"/>
              <p:cNvSpPr>
                <a:spLocks noEditPoints="1"/>
              </p:cNvSpPr>
              <p:nvPr/>
            </p:nvSpPr>
            <p:spPr bwMode="auto">
              <a:xfrm>
                <a:off x="-8615363" y="1230313"/>
                <a:ext cx="698500" cy="179388"/>
              </a:xfrm>
              <a:custGeom>
                <a:avLst/>
                <a:gdLst>
                  <a:gd name="T0" fmla="*/ 176 w 186"/>
                  <a:gd name="T1" fmla="*/ 31 h 48"/>
                  <a:gd name="T2" fmla="*/ 153 w 186"/>
                  <a:gd name="T3" fmla="*/ 39 h 48"/>
                  <a:gd name="T4" fmla="*/ 96 w 186"/>
                  <a:gd name="T5" fmla="*/ 42 h 48"/>
                  <a:gd name="T6" fmla="*/ 92 w 186"/>
                  <a:gd name="T7" fmla="*/ 48 h 48"/>
                  <a:gd name="T8" fmla="*/ 68 w 186"/>
                  <a:gd name="T9" fmla="*/ 48 h 48"/>
                  <a:gd name="T10" fmla="*/ 72 w 186"/>
                  <a:gd name="T11" fmla="*/ 42 h 48"/>
                  <a:gd name="T12" fmla="*/ 0 w 186"/>
                  <a:gd name="T13" fmla="*/ 40 h 48"/>
                  <a:gd name="T14" fmla="*/ 4 w 186"/>
                  <a:gd name="T15" fmla="*/ 34 h 48"/>
                  <a:gd name="T16" fmla="*/ 39 w 186"/>
                  <a:gd name="T17" fmla="*/ 36 h 48"/>
                  <a:gd name="T18" fmla="*/ 75 w 186"/>
                  <a:gd name="T19" fmla="*/ 37 h 48"/>
                  <a:gd name="T20" fmla="*/ 82 w 186"/>
                  <a:gd name="T21" fmla="*/ 26 h 48"/>
                  <a:gd name="T22" fmla="*/ 68 w 186"/>
                  <a:gd name="T23" fmla="*/ 25 h 48"/>
                  <a:gd name="T24" fmla="*/ 28 w 186"/>
                  <a:gd name="T25" fmla="*/ 21 h 48"/>
                  <a:gd name="T26" fmla="*/ 18 w 186"/>
                  <a:gd name="T27" fmla="*/ 14 h 48"/>
                  <a:gd name="T28" fmla="*/ 41 w 186"/>
                  <a:gd name="T29" fmla="*/ 8 h 48"/>
                  <a:gd name="T30" fmla="*/ 95 w 186"/>
                  <a:gd name="T31" fmla="*/ 5 h 48"/>
                  <a:gd name="T32" fmla="*/ 98 w 186"/>
                  <a:gd name="T33" fmla="*/ 0 h 48"/>
                  <a:gd name="T34" fmla="*/ 122 w 186"/>
                  <a:gd name="T35" fmla="*/ 0 h 48"/>
                  <a:gd name="T36" fmla="*/ 119 w 186"/>
                  <a:gd name="T37" fmla="*/ 5 h 48"/>
                  <a:gd name="T38" fmla="*/ 186 w 186"/>
                  <a:gd name="T39" fmla="*/ 7 h 48"/>
                  <a:gd name="T40" fmla="*/ 170 w 186"/>
                  <a:gd name="T41" fmla="*/ 12 h 48"/>
                  <a:gd name="T42" fmla="*/ 115 w 186"/>
                  <a:gd name="T43" fmla="*/ 10 h 48"/>
                  <a:gd name="T44" fmla="*/ 109 w 186"/>
                  <a:gd name="T45" fmla="*/ 21 h 48"/>
                  <a:gd name="T46" fmla="*/ 122 w 186"/>
                  <a:gd name="T47" fmla="*/ 21 h 48"/>
                  <a:gd name="T48" fmla="*/ 166 w 186"/>
                  <a:gd name="T49" fmla="*/ 26 h 48"/>
                  <a:gd name="T50" fmla="*/ 176 w 186"/>
                  <a:gd name="T51" fmla="*/ 31 h 48"/>
                  <a:gd name="T52" fmla="*/ 60 w 186"/>
                  <a:gd name="T53" fmla="*/ 14 h 48"/>
                  <a:gd name="T54" fmla="*/ 65 w 186"/>
                  <a:gd name="T55" fmla="*/ 17 h 48"/>
                  <a:gd name="T56" fmla="*/ 86 w 186"/>
                  <a:gd name="T57" fmla="*/ 19 h 48"/>
                  <a:gd name="T58" fmla="*/ 92 w 186"/>
                  <a:gd name="T59" fmla="*/ 10 h 48"/>
                  <a:gd name="T60" fmla="*/ 69 w 186"/>
                  <a:gd name="T61" fmla="*/ 11 h 48"/>
                  <a:gd name="T62" fmla="*/ 60 w 186"/>
                  <a:gd name="T63" fmla="*/ 14 h 48"/>
                  <a:gd name="T64" fmla="*/ 133 w 186"/>
                  <a:gd name="T65" fmla="*/ 32 h 48"/>
                  <a:gd name="T66" fmla="*/ 128 w 186"/>
                  <a:gd name="T67" fmla="*/ 29 h 48"/>
                  <a:gd name="T68" fmla="*/ 105 w 186"/>
                  <a:gd name="T69" fmla="*/ 27 h 48"/>
                  <a:gd name="T70" fmla="*/ 99 w 186"/>
                  <a:gd name="T71" fmla="*/ 36 h 48"/>
                  <a:gd name="T72" fmla="*/ 133 w 186"/>
                  <a:gd name="T73" fmla="*/ 32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86" h="48">
                    <a:moveTo>
                      <a:pt x="176" y="31"/>
                    </a:moveTo>
                    <a:cubicBezTo>
                      <a:pt x="176" y="31"/>
                      <a:pt x="167" y="37"/>
                      <a:pt x="153" y="39"/>
                    </a:cubicBezTo>
                    <a:cubicBezTo>
                      <a:pt x="139" y="40"/>
                      <a:pt x="120" y="41"/>
                      <a:pt x="96" y="42"/>
                    </a:cubicBezTo>
                    <a:cubicBezTo>
                      <a:pt x="92" y="48"/>
                      <a:pt x="92" y="48"/>
                      <a:pt x="92" y="48"/>
                    </a:cubicBezTo>
                    <a:cubicBezTo>
                      <a:pt x="84" y="48"/>
                      <a:pt x="76" y="48"/>
                      <a:pt x="68" y="48"/>
                    </a:cubicBezTo>
                    <a:cubicBezTo>
                      <a:pt x="72" y="42"/>
                      <a:pt x="72" y="42"/>
                      <a:pt x="72" y="42"/>
                    </a:cubicBezTo>
                    <a:cubicBezTo>
                      <a:pt x="43" y="42"/>
                      <a:pt x="19" y="41"/>
                      <a:pt x="0" y="40"/>
                    </a:cubicBezTo>
                    <a:cubicBezTo>
                      <a:pt x="4" y="34"/>
                      <a:pt x="4" y="34"/>
                      <a:pt x="4" y="34"/>
                    </a:cubicBezTo>
                    <a:cubicBezTo>
                      <a:pt x="14" y="35"/>
                      <a:pt x="26" y="35"/>
                      <a:pt x="39" y="36"/>
                    </a:cubicBezTo>
                    <a:cubicBezTo>
                      <a:pt x="53" y="36"/>
                      <a:pt x="65" y="36"/>
                      <a:pt x="75" y="37"/>
                    </a:cubicBezTo>
                    <a:cubicBezTo>
                      <a:pt x="82" y="26"/>
                      <a:pt x="82" y="26"/>
                      <a:pt x="82" y="26"/>
                    </a:cubicBezTo>
                    <a:cubicBezTo>
                      <a:pt x="68" y="25"/>
                      <a:pt x="68" y="25"/>
                      <a:pt x="68" y="25"/>
                    </a:cubicBezTo>
                    <a:cubicBezTo>
                      <a:pt x="49" y="24"/>
                      <a:pt x="36" y="22"/>
                      <a:pt x="28" y="21"/>
                    </a:cubicBezTo>
                    <a:cubicBezTo>
                      <a:pt x="20" y="19"/>
                      <a:pt x="18" y="14"/>
                      <a:pt x="18" y="14"/>
                    </a:cubicBezTo>
                    <a:cubicBezTo>
                      <a:pt x="18" y="14"/>
                      <a:pt x="28" y="9"/>
                      <a:pt x="41" y="8"/>
                    </a:cubicBezTo>
                    <a:cubicBezTo>
                      <a:pt x="55" y="6"/>
                      <a:pt x="73" y="5"/>
                      <a:pt x="95" y="5"/>
                    </a:cubicBezTo>
                    <a:cubicBezTo>
                      <a:pt x="98" y="0"/>
                      <a:pt x="98" y="0"/>
                      <a:pt x="98" y="0"/>
                    </a:cubicBezTo>
                    <a:cubicBezTo>
                      <a:pt x="106" y="0"/>
                      <a:pt x="114" y="0"/>
                      <a:pt x="122" y="0"/>
                    </a:cubicBezTo>
                    <a:cubicBezTo>
                      <a:pt x="119" y="5"/>
                      <a:pt x="119" y="5"/>
                      <a:pt x="119" y="5"/>
                    </a:cubicBezTo>
                    <a:cubicBezTo>
                      <a:pt x="143" y="5"/>
                      <a:pt x="165" y="5"/>
                      <a:pt x="186" y="7"/>
                    </a:cubicBezTo>
                    <a:cubicBezTo>
                      <a:pt x="170" y="12"/>
                      <a:pt x="170" y="12"/>
                      <a:pt x="170" y="12"/>
                    </a:cubicBezTo>
                    <a:cubicBezTo>
                      <a:pt x="152" y="11"/>
                      <a:pt x="134" y="10"/>
                      <a:pt x="115" y="10"/>
                    </a:cubicBezTo>
                    <a:cubicBezTo>
                      <a:pt x="109" y="21"/>
                      <a:pt x="109" y="21"/>
                      <a:pt x="109" y="21"/>
                    </a:cubicBezTo>
                    <a:cubicBezTo>
                      <a:pt x="122" y="21"/>
                      <a:pt x="122" y="21"/>
                      <a:pt x="122" y="21"/>
                    </a:cubicBezTo>
                    <a:cubicBezTo>
                      <a:pt x="144" y="23"/>
                      <a:pt x="159" y="24"/>
                      <a:pt x="166" y="26"/>
                    </a:cubicBezTo>
                    <a:cubicBezTo>
                      <a:pt x="174" y="27"/>
                      <a:pt x="176" y="31"/>
                      <a:pt x="176" y="31"/>
                    </a:cubicBezTo>
                    <a:close/>
                    <a:moveTo>
                      <a:pt x="60" y="14"/>
                    </a:moveTo>
                    <a:cubicBezTo>
                      <a:pt x="65" y="17"/>
                      <a:pt x="65" y="17"/>
                      <a:pt x="65" y="17"/>
                    </a:cubicBezTo>
                    <a:cubicBezTo>
                      <a:pt x="65" y="17"/>
                      <a:pt x="76" y="18"/>
                      <a:pt x="86" y="19"/>
                    </a:cubicBezTo>
                    <a:cubicBezTo>
                      <a:pt x="92" y="10"/>
                      <a:pt x="92" y="10"/>
                      <a:pt x="92" y="10"/>
                    </a:cubicBezTo>
                    <a:cubicBezTo>
                      <a:pt x="82" y="10"/>
                      <a:pt x="69" y="11"/>
                      <a:pt x="69" y="11"/>
                    </a:cubicBezTo>
                    <a:lnTo>
                      <a:pt x="60" y="14"/>
                    </a:lnTo>
                    <a:close/>
                    <a:moveTo>
                      <a:pt x="133" y="32"/>
                    </a:moveTo>
                    <a:cubicBezTo>
                      <a:pt x="128" y="29"/>
                      <a:pt x="128" y="29"/>
                      <a:pt x="128" y="29"/>
                    </a:cubicBezTo>
                    <a:cubicBezTo>
                      <a:pt x="128" y="29"/>
                      <a:pt x="116" y="28"/>
                      <a:pt x="105" y="27"/>
                    </a:cubicBezTo>
                    <a:cubicBezTo>
                      <a:pt x="99" y="36"/>
                      <a:pt x="99" y="36"/>
                      <a:pt x="99" y="36"/>
                    </a:cubicBezTo>
                    <a:cubicBezTo>
                      <a:pt x="121" y="36"/>
                      <a:pt x="133" y="32"/>
                      <a:pt x="133" y="3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7" name="Freeform 504"/>
              <p:cNvSpPr>
                <a:spLocks/>
              </p:cNvSpPr>
              <p:nvPr/>
            </p:nvSpPr>
            <p:spPr bwMode="auto">
              <a:xfrm>
                <a:off x="-3506788" y="1538288"/>
                <a:ext cx="663575" cy="165100"/>
              </a:xfrm>
              <a:custGeom>
                <a:avLst/>
                <a:gdLst>
                  <a:gd name="T0" fmla="*/ 95 w 177"/>
                  <a:gd name="T1" fmla="*/ 16 h 44"/>
                  <a:gd name="T2" fmla="*/ 157 w 177"/>
                  <a:gd name="T3" fmla="*/ 19 h 44"/>
                  <a:gd name="T4" fmla="*/ 177 w 177"/>
                  <a:gd name="T5" fmla="*/ 29 h 44"/>
                  <a:gd name="T6" fmla="*/ 146 w 177"/>
                  <a:gd name="T7" fmla="*/ 40 h 44"/>
                  <a:gd name="T8" fmla="*/ 69 w 177"/>
                  <a:gd name="T9" fmla="*/ 44 h 44"/>
                  <a:gd name="T10" fmla="*/ 0 w 177"/>
                  <a:gd name="T11" fmla="*/ 41 h 44"/>
                  <a:gd name="T12" fmla="*/ 3 w 177"/>
                  <a:gd name="T13" fmla="*/ 35 h 44"/>
                  <a:gd name="T14" fmla="*/ 35 w 177"/>
                  <a:gd name="T15" fmla="*/ 37 h 44"/>
                  <a:gd name="T16" fmla="*/ 70 w 177"/>
                  <a:gd name="T17" fmla="*/ 38 h 44"/>
                  <a:gd name="T18" fmla="*/ 115 w 177"/>
                  <a:gd name="T19" fmla="*/ 36 h 44"/>
                  <a:gd name="T20" fmla="*/ 133 w 177"/>
                  <a:gd name="T21" fmla="*/ 30 h 44"/>
                  <a:gd name="T22" fmla="*/ 75 w 177"/>
                  <a:gd name="T23" fmla="*/ 22 h 44"/>
                  <a:gd name="T24" fmla="*/ 54 w 177"/>
                  <a:gd name="T25" fmla="*/ 22 h 44"/>
                  <a:gd name="T26" fmla="*/ 32 w 177"/>
                  <a:gd name="T27" fmla="*/ 23 h 44"/>
                  <a:gd name="T28" fmla="*/ 14 w 177"/>
                  <a:gd name="T29" fmla="*/ 21 h 44"/>
                  <a:gd name="T30" fmla="*/ 32 w 177"/>
                  <a:gd name="T31" fmla="*/ 0 h 44"/>
                  <a:gd name="T32" fmla="*/ 169 w 177"/>
                  <a:gd name="T33" fmla="*/ 0 h 44"/>
                  <a:gd name="T34" fmla="*/ 167 w 177"/>
                  <a:gd name="T35" fmla="*/ 6 h 44"/>
                  <a:gd name="T36" fmla="*/ 67 w 177"/>
                  <a:gd name="T37" fmla="*/ 6 h 44"/>
                  <a:gd name="T38" fmla="*/ 57 w 177"/>
                  <a:gd name="T39" fmla="*/ 17 h 44"/>
                  <a:gd name="T40" fmla="*/ 73 w 177"/>
                  <a:gd name="T41" fmla="*/ 16 h 44"/>
                  <a:gd name="T42" fmla="*/ 95 w 177"/>
                  <a:gd name="T43" fmla="*/ 16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77" h="44">
                    <a:moveTo>
                      <a:pt x="95" y="16"/>
                    </a:moveTo>
                    <a:cubicBezTo>
                      <a:pt x="122" y="16"/>
                      <a:pt x="142" y="17"/>
                      <a:pt x="157" y="19"/>
                    </a:cubicBezTo>
                    <a:cubicBezTo>
                      <a:pt x="172" y="22"/>
                      <a:pt x="177" y="29"/>
                      <a:pt x="177" y="29"/>
                    </a:cubicBezTo>
                    <a:cubicBezTo>
                      <a:pt x="177" y="29"/>
                      <a:pt x="165" y="37"/>
                      <a:pt x="146" y="40"/>
                    </a:cubicBezTo>
                    <a:cubicBezTo>
                      <a:pt x="127" y="42"/>
                      <a:pt x="102" y="44"/>
                      <a:pt x="69" y="44"/>
                    </a:cubicBezTo>
                    <a:cubicBezTo>
                      <a:pt x="39" y="44"/>
                      <a:pt x="16" y="43"/>
                      <a:pt x="0" y="41"/>
                    </a:cubicBezTo>
                    <a:cubicBezTo>
                      <a:pt x="3" y="35"/>
                      <a:pt x="3" y="35"/>
                      <a:pt x="3" y="35"/>
                    </a:cubicBezTo>
                    <a:cubicBezTo>
                      <a:pt x="12" y="36"/>
                      <a:pt x="23" y="37"/>
                      <a:pt x="35" y="37"/>
                    </a:cubicBezTo>
                    <a:cubicBezTo>
                      <a:pt x="48" y="38"/>
                      <a:pt x="60" y="38"/>
                      <a:pt x="70" y="38"/>
                    </a:cubicBezTo>
                    <a:cubicBezTo>
                      <a:pt x="90" y="38"/>
                      <a:pt x="105" y="37"/>
                      <a:pt x="115" y="36"/>
                    </a:cubicBezTo>
                    <a:cubicBezTo>
                      <a:pt x="126" y="34"/>
                      <a:pt x="133" y="30"/>
                      <a:pt x="133" y="30"/>
                    </a:cubicBezTo>
                    <a:cubicBezTo>
                      <a:pt x="133" y="30"/>
                      <a:pt x="116" y="22"/>
                      <a:pt x="75" y="22"/>
                    </a:cubicBezTo>
                    <a:cubicBezTo>
                      <a:pt x="75" y="22"/>
                      <a:pt x="63" y="22"/>
                      <a:pt x="54" y="22"/>
                    </a:cubicBezTo>
                    <a:cubicBezTo>
                      <a:pt x="46" y="22"/>
                      <a:pt x="38" y="23"/>
                      <a:pt x="32" y="23"/>
                    </a:cubicBezTo>
                    <a:cubicBezTo>
                      <a:pt x="26" y="22"/>
                      <a:pt x="20" y="22"/>
                      <a:pt x="14" y="21"/>
                    </a:cubicBezTo>
                    <a:cubicBezTo>
                      <a:pt x="20" y="14"/>
                      <a:pt x="26" y="7"/>
                      <a:pt x="32" y="0"/>
                    </a:cubicBezTo>
                    <a:cubicBezTo>
                      <a:pt x="78" y="0"/>
                      <a:pt x="124" y="0"/>
                      <a:pt x="169" y="0"/>
                    </a:cubicBezTo>
                    <a:cubicBezTo>
                      <a:pt x="167" y="6"/>
                      <a:pt x="167" y="6"/>
                      <a:pt x="167" y="6"/>
                    </a:cubicBezTo>
                    <a:cubicBezTo>
                      <a:pt x="134" y="6"/>
                      <a:pt x="100" y="6"/>
                      <a:pt x="67" y="6"/>
                    </a:cubicBezTo>
                    <a:cubicBezTo>
                      <a:pt x="57" y="17"/>
                      <a:pt x="57" y="17"/>
                      <a:pt x="57" y="17"/>
                    </a:cubicBezTo>
                    <a:cubicBezTo>
                      <a:pt x="57" y="17"/>
                      <a:pt x="67" y="17"/>
                      <a:pt x="73" y="16"/>
                    </a:cubicBezTo>
                    <a:cubicBezTo>
                      <a:pt x="79" y="16"/>
                      <a:pt x="86" y="16"/>
                      <a:pt x="95" y="1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8" name="Freeform 505"/>
              <p:cNvSpPr>
                <a:spLocks noEditPoints="1"/>
              </p:cNvSpPr>
              <p:nvPr/>
            </p:nvSpPr>
            <p:spPr bwMode="auto">
              <a:xfrm>
                <a:off x="-3562350" y="1238251"/>
                <a:ext cx="1041400" cy="160338"/>
              </a:xfrm>
              <a:custGeom>
                <a:avLst/>
                <a:gdLst>
                  <a:gd name="T0" fmla="*/ 115 w 278"/>
                  <a:gd name="T1" fmla="*/ 13 h 43"/>
                  <a:gd name="T2" fmla="*/ 96 w 278"/>
                  <a:gd name="T3" fmla="*/ 23 h 43"/>
                  <a:gd name="T4" fmla="*/ 52 w 278"/>
                  <a:gd name="T5" fmla="*/ 26 h 43"/>
                  <a:gd name="T6" fmla="*/ 11 w 278"/>
                  <a:gd name="T7" fmla="*/ 23 h 43"/>
                  <a:gd name="T8" fmla="*/ 0 w 278"/>
                  <a:gd name="T9" fmla="*/ 13 h 43"/>
                  <a:gd name="T10" fmla="*/ 62 w 278"/>
                  <a:gd name="T11" fmla="*/ 0 h 43"/>
                  <a:gd name="T12" fmla="*/ 104 w 278"/>
                  <a:gd name="T13" fmla="*/ 3 h 43"/>
                  <a:gd name="T14" fmla="*/ 115 w 278"/>
                  <a:gd name="T15" fmla="*/ 13 h 43"/>
                  <a:gd name="T16" fmla="*/ 35 w 278"/>
                  <a:gd name="T17" fmla="*/ 13 h 43"/>
                  <a:gd name="T18" fmla="*/ 37 w 278"/>
                  <a:gd name="T19" fmla="*/ 19 h 43"/>
                  <a:gd name="T20" fmla="*/ 53 w 278"/>
                  <a:gd name="T21" fmla="*/ 22 h 43"/>
                  <a:gd name="T22" fmla="*/ 80 w 278"/>
                  <a:gd name="T23" fmla="*/ 13 h 43"/>
                  <a:gd name="T24" fmla="*/ 60 w 278"/>
                  <a:gd name="T25" fmla="*/ 4 h 43"/>
                  <a:gd name="T26" fmla="*/ 43 w 278"/>
                  <a:gd name="T27" fmla="*/ 7 h 43"/>
                  <a:gd name="T28" fmla="*/ 35 w 278"/>
                  <a:gd name="T29" fmla="*/ 13 h 43"/>
                  <a:gd name="T30" fmla="*/ 236 w 278"/>
                  <a:gd name="T31" fmla="*/ 0 h 43"/>
                  <a:gd name="T32" fmla="*/ 75 w 278"/>
                  <a:gd name="T33" fmla="*/ 43 h 43"/>
                  <a:gd name="T34" fmla="*/ 40 w 278"/>
                  <a:gd name="T35" fmla="*/ 43 h 43"/>
                  <a:gd name="T36" fmla="*/ 202 w 278"/>
                  <a:gd name="T37" fmla="*/ 0 h 43"/>
                  <a:gd name="T38" fmla="*/ 236 w 278"/>
                  <a:gd name="T39" fmla="*/ 0 h 43"/>
                  <a:gd name="T40" fmla="*/ 278 w 278"/>
                  <a:gd name="T41" fmla="*/ 30 h 43"/>
                  <a:gd name="T42" fmla="*/ 260 w 278"/>
                  <a:gd name="T43" fmla="*/ 40 h 43"/>
                  <a:gd name="T44" fmla="*/ 215 w 278"/>
                  <a:gd name="T45" fmla="*/ 43 h 43"/>
                  <a:gd name="T46" fmla="*/ 174 w 278"/>
                  <a:gd name="T47" fmla="*/ 40 h 43"/>
                  <a:gd name="T48" fmla="*/ 163 w 278"/>
                  <a:gd name="T49" fmla="*/ 30 h 43"/>
                  <a:gd name="T50" fmla="*/ 225 w 278"/>
                  <a:gd name="T51" fmla="*/ 17 h 43"/>
                  <a:gd name="T52" fmla="*/ 267 w 278"/>
                  <a:gd name="T53" fmla="*/ 20 h 43"/>
                  <a:gd name="T54" fmla="*/ 278 w 278"/>
                  <a:gd name="T55" fmla="*/ 30 h 43"/>
                  <a:gd name="T56" fmla="*/ 198 w 278"/>
                  <a:gd name="T57" fmla="*/ 30 h 43"/>
                  <a:gd name="T58" fmla="*/ 201 w 278"/>
                  <a:gd name="T59" fmla="*/ 36 h 43"/>
                  <a:gd name="T60" fmla="*/ 217 w 278"/>
                  <a:gd name="T61" fmla="*/ 39 h 43"/>
                  <a:gd name="T62" fmla="*/ 244 w 278"/>
                  <a:gd name="T63" fmla="*/ 30 h 43"/>
                  <a:gd name="T64" fmla="*/ 224 w 278"/>
                  <a:gd name="T65" fmla="*/ 22 h 43"/>
                  <a:gd name="T66" fmla="*/ 206 w 278"/>
                  <a:gd name="T67" fmla="*/ 24 h 43"/>
                  <a:gd name="T68" fmla="*/ 198 w 278"/>
                  <a:gd name="T69" fmla="*/ 3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78" h="43">
                    <a:moveTo>
                      <a:pt x="115" y="13"/>
                    </a:moveTo>
                    <a:cubicBezTo>
                      <a:pt x="115" y="13"/>
                      <a:pt x="107" y="21"/>
                      <a:pt x="96" y="23"/>
                    </a:cubicBezTo>
                    <a:cubicBezTo>
                      <a:pt x="86" y="25"/>
                      <a:pt x="70" y="26"/>
                      <a:pt x="52" y="26"/>
                    </a:cubicBezTo>
                    <a:cubicBezTo>
                      <a:pt x="33" y="26"/>
                      <a:pt x="20" y="25"/>
                      <a:pt x="11" y="23"/>
                    </a:cubicBezTo>
                    <a:cubicBezTo>
                      <a:pt x="2" y="20"/>
                      <a:pt x="0" y="13"/>
                      <a:pt x="0" y="13"/>
                    </a:cubicBezTo>
                    <a:cubicBezTo>
                      <a:pt x="4" y="4"/>
                      <a:pt x="24" y="0"/>
                      <a:pt x="62" y="0"/>
                    </a:cubicBezTo>
                    <a:cubicBezTo>
                      <a:pt x="81" y="0"/>
                      <a:pt x="95" y="1"/>
                      <a:pt x="104" y="3"/>
                    </a:cubicBezTo>
                    <a:cubicBezTo>
                      <a:pt x="113" y="5"/>
                      <a:pt x="115" y="13"/>
                      <a:pt x="115" y="13"/>
                    </a:cubicBezTo>
                    <a:close/>
                    <a:moveTo>
                      <a:pt x="35" y="13"/>
                    </a:moveTo>
                    <a:cubicBezTo>
                      <a:pt x="37" y="19"/>
                      <a:pt x="37" y="19"/>
                      <a:pt x="37" y="19"/>
                    </a:cubicBezTo>
                    <a:cubicBezTo>
                      <a:pt x="37" y="19"/>
                      <a:pt x="45" y="22"/>
                      <a:pt x="53" y="22"/>
                    </a:cubicBezTo>
                    <a:cubicBezTo>
                      <a:pt x="69" y="22"/>
                      <a:pt x="80" y="13"/>
                      <a:pt x="80" y="13"/>
                    </a:cubicBezTo>
                    <a:cubicBezTo>
                      <a:pt x="80" y="13"/>
                      <a:pt x="76" y="4"/>
                      <a:pt x="60" y="4"/>
                    </a:cubicBezTo>
                    <a:cubicBezTo>
                      <a:pt x="53" y="4"/>
                      <a:pt x="43" y="7"/>
                      <a:pt x="43" y="7"/>
                    </a:cubicBezTo>
                    <a:lnTo>
                      <a:pt x="35" y="13"/>
                    </a:lnTo>
                    <a:close/>
                    <a:moveTo>
                      <a:pt x="236" y="0"/>
                    </a:moveTo>
                    <a:cubicBezTo>
                      <a:pt x="183" y="14"/>
                      <a:pt x="129" y="29"/>
                      <a:pt x="75" y="43"/>
                    </a:cubicBezTo>
                    <a:cubicBezTo>
                      <a:pt x="64" y="43"/>
                      <a:pt x="52" y="43"/>
                      <a:pt x="40" y="43"/>
                    </a:cubicBezTo>
                    <a:cubicBezTo>
                      <a:pt x="95" y="29"/>
                      <a:pt x="148" y="14"/>
                      <a:pt x="202" y="0"/>
                    </a:cubicBezTo>
                    <a:cubicBezTo>
                      <a:pt x="213" y="0"/>
                      <a:pt x="225" y="0"/>
                      <a:pt x="236" y="0"/>
                    </a:cubicBezTo>
                    <a:close/>
                    <a:moveTo>
                      <a:pt x="278" y="30"/>
                    </a:moveTo>
                    <a:cubicBezTo>
                      <a:pt x="278" y="30"/>
                      <a:pt x="271" y="38"/>
                      <a:pt x="260" y="40"/>
                    </a:cubicBezTo>
                    <a:cubicBezTo>
                      <a:pt x="249" y="42"/>
                      <a:pt x="234" y="43"/>
                      <a:pt x="215" y="43"/>
                    </a:cubicBezTo>
                    <a:cubicBezTo>
                      <a:pt x="197" y="43"/>
                      <a:pt x="184" y="42"/>
                      <a:pt x="174" y="40"/>
                    </a:cubicBezTo>
                    <a:cubicBezTo>
                      <a:pt x="165" y="38"/>
                      <a:pt x="163" y="30"/>
                      <a:pt x="163" y="30"/>
                    </a:cubicBezTo>
                    <a:cubicBezTo>
                      <a:pt x="166" y="21"/>
                      <a:pt x="187" y="17"/>
                      <a:pt x="225" y="17"/>
                    </a:cubicBezTo>
                    <a:cubicBezTo>
                      <a:pt x="244" y="17"/>
                      <a:pt x="257" y="18"/>
                      <a:pt x="267" y="20"/>
                    </a:cubicBezTo>
                    <a:cubicBezTo>
                      <a:pt x="276" y="22"/>
                      <a:pt x="278" y="30"/>
                      <a:pt x="278" y="30"/>
                    </a:cubicBezTo>
                    <a:close/>
                    <a:moveTo>
                      <a:pt x="198" y="30"/>
                    </a:moveTo>
                    <a:cubicBezTo>
                      <a:pt x="201" y="36"/>
                      <a:pt x="201" y="36"/>
                      <a:pt x="201" y="36"/>
                    </a:cubicBezTo>
                    <a:cubicBezTo>
                      <a:pt x="201" y="36"/>
                      <a:pt x="209" y="39"/>
                      <a:pt x="217" y="39"/>
                    </a:cubicBezTo>
                    <a:cubicBezTo>
                      <a:pt x="233" y="39"/>
                      <a:pt x="244" y="30"/>
                      <a:pt x="244" y="30"/>
                    </a:cubicBezTo>
                    <a:cubicBezTo>
                      <a:pt x="244" y="30"/>
                      <a:pt x="239" y="22"/>
                      <a:pt x="224" y="22"/>
                    </a:cubicBezTo>
                    <a:cubicBezTo>
                      <a:pt x="216" y="22"/>
                      <a:pt x="206" y="24"/>
                      <a:pt x="206" y="24"/>
                    </a:cubicBezTo>
                    <a:lnTo>
                      <a:pt x="198" y="3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9" name="Freeform 506"/>
              <p:cNvSpPr>
                <a:spLocks noEditPoints="1"/>
              </p:cNvSpPr>
              <p:nvPr/>
            </p:nvSpPr>
            <p:spPr bwMode="auto">
              <a:xfrm>
                <a:off x="1709738" y="1535113"/>
                <a:ext cx="671513" cy="168275"/>
              </a:xfrm>
              <a:custGeom>
                <a:avLst/>
                <a:gdLst>
                  <a:gd name="T0" fmla="*/ 0 w 179"/>
                  <a:gd name="T1" fmla="*/ 26 h 45"/>
                  <a:gd name="T2" fmla="*/ 131 w 179"/>
                  <a:gd name="T3" fmla="*/ 0 h 45"/>
                  <a:gd name="T4" fmla="*/ 164 w 179"/>
                  <a:gd name="T5" fmla="*/ 1 h 45"/>
                  <a:gd name="T6" fmla="*/ 163 w 179"/>
                  <a:gd name="T7" fmla="*/ 7 h 45"/>
                  <a:gd name="T8" fmla="*/ 131 w 179"/>
                  <a:gd name="T9" fmla="*/ 6 h 45"/>
                  <a:gd name="T10" fmla="*/ 67 w 179"/>
                  <a:gd name="T11" fmla="*/ 10 h 45"/>
                  <a:gd name="T12" fmla="*/ 42 w 179"/>
                  <a:gd name="T13" fmla="*/ 22 h 45"/>
                  <a:gd name="T14" fmla="*/ 44 w 179"/>
                  <a:gd name="T15" fmla="*/ 22 h 45"/>
                  <a:gd name="T16" fmla="*/ 69 w 179"/>
                  <a:gd name="T17" fmla="*/ 18 h 45"/>
                  <a:gd name="T18" fmla="*/ 105 w 179"/>
                  <a:gd name="T19" fmla="*/ 17 h 45"/>
                  <a:gd name="T20" fmla="*/ 160 w 179"/>
                  <a:gd name="T21" fmla="*/ 20 h 45"/>
                  <a:gd name="T22" fmla="*/ 179 w 179"/>
                  <a:gd name="T23" fmla="*/ 30 h 45"/>
                  <a:gd name="T24" fmla="*/ 154 w 179"/>
                  <a:gd name="T25" fmla="*/ 41 h 45"/>
                  <a:gd name="T26" fmla="*/ 90 w 179"/>
                  <a:gd name="T27" fmla="*/ 45 h 45"/>
                  <a:gd name="T28" fmla="*/ 40 w 179"/>
                  <a:gd name="T29" fmla="*/ 43 h 45"/>
                  <a:gd name="T30" fmla="*/ 9 w 179"/>
                  <a:gd name="T31" fmla="*/ 36 h 45"/>
                  <a:gd name="T32" fmla="*/ 0 w 179"/>
                  <a:gd name="T33" fmla="*/ 26 h 45"/>
                  <a:gd name="T34" fmla="*/ 90 w 179"/>
                  <a:gd name="T35" fmla="*/ 39 h 45"/>
                  <a:gd name="T36" fmla="*/ 124 w 179"/>
                  <a:gd name="T37" fmla="*/ 37 h 45"/>
                  <a:gd name="T38" fmla="*/ 137 w 179"/>
                  <a:gd name="T39" fmla="*/ 30 h 45"/>
                  <a:gd name="T40" fmla="*/ 127 w 179"/>
                  <a:gd name="T41" fmla="*/ 24 h 45"/>
                  <a:gd name="T42" fmla="*/ 94 w 179"/>
                  <a:gd name="T43" fmla="*/ 22 h 45"/>
                  <a:gd name="T44" fmla="*/ 68 w 179"/>
                  <a:gd name="T45" fmla="*/ 23 h 45"/>
                  <a:gd name="T46" fmla="*/ 50 w 179"/>
                  <a:gd name="T47" fmla="*/ 26 h 45"/>
                  <a:gd name="T48" fmla="*/ 42 w 179"/>
                  <a:gd name="T49" fmla="*/ 29 h 45"/>
                  <a:gd name="T50" fmla="*/ 55 w 179"/>
                  <a:gd name="T51" fmla="*/ 36 h 45"/>
                  <a:gd name="T52" fmla="*/ 90 w 179"/>
                  <a:gd name="T53" fmla="*/ 39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79" h="45">
                    <a:moveTo>
                      <a:pt x="0" y="26"/>
                    </a:moveTo>
                    <a:cubicBezTo>
                      <a:pt x="3" y="9"/>
                      <a:pt x="47" y="0"/>
                      <a:pt x="131" y="0"/>
                    </a:cubicBezTo>
                    <a:cubicBezTo>
                      <a:pt x="144" y="0"/>
                      <a:pt x="155" y="0"/>
                      <a:pt x="164" y="1"/>
                    </a:cubicBezTo>
                    <a:cubicBezTo>
                      <a:pt x="163" y="7"/>
                      <a:pt x="163" y="7"/>
                      <a:pt x="163" y="7"/>
                    </a:cubicBezTo>
                    <a:cubicBezTo>
                      <a:pt x="154" y="6"/>
                      <a:pt x="143" y="6"/>
                      <a:pt x="131" y="6"/>
                    </a:cubicBezTo>
                    <a:cubicBezTo>
                      <a:pt x="103" y="6"/>
                      <a:pt x="82" y="7"/>
                      <a:pt x="67" y="10"/>
                    </a:cubicBezTo>
                    <a:cubicBezTo>
                      <a:pt x="53" y="12"/>
                      <a:pt x="42" y="22"/>
                      <a:pt x="42" y="22"/>
                    </a:cubicBezTo>
                    <a:cubicBezTo>
                      <a:pt x="44" y="22"/>
                      <a:pt x="44" y="22"/>
                      <a:pt x="44" y="22"/>
                    </a:cubicBezTo>
                    <a:cubicBezTo>
                      <a:pt x="50" y="20"/>
                      <a:pt x="58" y="19"/>
                      <a:pt x="69" y="18"/>
                    </a:cubicBezTo>
                    <a:cubicBezTo>
                      <a:pt x="79" y="17"/>
                      <a:pt x="91" y="17"/>
                      <a:pt x="105" y="17"/>
                    </a:cubicBezTo>
                    <a:cubicBezTo>
                      <a:pt x="129" y="17"/>
                      <a:pt x="147" y="18"/>
                      <a:pt x="160" y="20"/>
                    </a:cubicBezTo>
                    <a:cubicBezTo>
                      <a:pt x="173" y="23"/>
                      <a:pt x="179" y="30"/>
                      <a:pt x="179" y="30"/>
                    </a:cubicBezTo>
                    <a:cubicBezTo>
                      <a:pt x="179" y="30"/>
                      <a:pt x="170" y="38"/>
                      <a:pt x="154" y="41"/>
                    </a:cubicBezTo>
                    <a:cubicBezTo>
                      <a:pt x="138" y="43"/>
                      <a:pt x="116" y="45"/>
                      <a:pt x="90" y="45"/>
                    </a:cubicBezTo>
                    <a:cubicBezTo>
                      <a:pt x="71" y="45"/>
                      <a:pt x="54" y="44"/>
                      <a:pt x="40" y="43"/>
                    </a:cubicBezTo>
                    <a:cubicBezTo>
                      <a:pt x="27" y="41"/>
                      <a:pt x="16" y="39"/>
                      <a:pt x="9" y="36"/>
                    </a:cubicBezTo>
                    <a:cubicBezTo>
                      <a:pt x="2" y="33"/>
                      <a:pt x="0" y="26"/>
                      <a:pt x="0" y="26"/>
                    </a:cubicBezTo>
                    <a:close/>
                    <a:moveTo>
                      <a:pt x="90" y="39"/>
                    </a:moveTo>
                    <a:cubicBezTo>
                      <a:pt x="104" y="39"/>
                      <a:pt x="116" y="38"/>
                      <a:pt x="124" y="37"/>
                    </a:cubicBezTo>
                    <a:cubicBezTo>
                      <a:pt x="132" y="35"/>
                      <a:pt x="137" y="30"/>
                      <a:pt x="137" y="30"/>
                    </a:cubicBezTo>
                    <a:cubicBezTo>
                      <a:pt x="137" y="30"/>
                      <a:pt x="134" y="25"/>
                      <a:pt x="127" y="24"/>
                    </a:cubicBezTo>
                    <a:cubicBezTo>
                      <a:pt x="120" y="23"/>
                      <a:pt x="109" y="22"/>
                      <a:pt x="94" y="22"/>
                    </a:cubicBezTo>
                    <a:cubicBezTo>
                      <a:pt x="85" y="22"/>
                      <a:pt x="76" y="22"/>
                      <a:pt x="68" y="23"/>
                    </a:cubicBezTo>
                    <a:cubicBezTo>
                      <a:pt x="61" y="24"/>
                      <a:pt x="50" y="26"/>
                      <a:pt x="50" y="26"/>
                    </a:cubicBezTo>
                    <a:cubicBezTo>
                      <a:pt x="42" y="29"/>
                      <a:pt x="42" y="29"/>
                      <a:pt x="42" y="29"/>
                    </a:cubicBezTo>
                    <a:cubicBezTo>
                      <a:pt x="42" y="29"/>
                      <a:pt x="46" y="34"/>
                      <a:pt x="55" y="36"/>
                    </a:cubicBezTo>
                    <a:cubicBezTo>
                      <a:pt x="64" y="38"/>
                      <a:pt x="76" y="39"/>
                      <a:pt x="90" y="3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0" name="Freeform 507"/>
              <p:cNvSpPr>
                <a:spLocks/>
              </p:cNvSpPr>
              <p:nvPr/>
            </p:nvSpPr>
            <p:spPr bwMode="auto">
              <a:xfrm>
                <a:off x="1743075" y="1238251"/>
                <a:ext cx="698500" cy="100013"/>
              </a:xfrm>
              <a:custGeom>
                <a:avLst/>
                <a:gdLst>
                  <a:gd name="T0" fmla="*/ 0 w 186"/>
                  <a:gd name="T1" fmla="*/ 27 h 27"/>
                  <a:gd name="T2" fmla="*/ 83 w 186"/>
                  <a:gd name="T3" fmla="*/ 0 h 27"/>
                  <a:gd name="T4" fmla="*/ 104 w 186"/>
                  <a:gd name="T5" fmla="*/ 0 h 27"/>
                  <a:gd name="T6" fmla="*/ 186 w 186"/>
                  <a:gd name="T7" fmla="*/ 27 h 27"/>
                  <a:gd name="T8" fmla="*/ 151 w 186"/>
                  <a:gd name="T9" fmla="*/ 27 h 27"/>
                  <a:gd name="T10" fmla="*/ 93 w 186"/>
                  <a:gd name="T11" fmla="*/ 7 h 27"/>
                  <a:gd name="T12" fmla="*/ 34 w 186"/>
                  <a:gd name="T13" fmla="*/ 27 h 27"/>
                  <a:gd name="T14" fmla="*/ 0 w 186"/>
                  <a:gd name="T15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6" h="27">
                    <a:moveTo>
                      <a:pt x="0" y="27"/>
                    </a:moveTo>
                    <a:cubicBezTo>
                      <a:pt x="28" y="18"/>
                      <a:pt x="55" y="9"/>
                      <a:pt x="83" y="0"/>
                    </a:cubicBezTo>
                    <a:cubicBezTo>
                      <a:pt x="90" y="0"/>
                      <a:pt x="97" y="0"/>
                      <a:pt x="104" y="0"/>
                    </a:cubicBezTo>
                    <a:cubicBezTo>
                      <a:pt x="131" y="9"/>
                      <a:pt x="159" y="18"/>
                      <a:pt x="186" y="27"/>
                    </a:cubicBezTo>
                    <a:cubicBezTo>
                      <a:pt x="175" y="27"/>
                      <a:pt x="163" y="27"/>
                      <a:pt x="151" y="27"/>
                    </a:cubicBezTo>
                    <a:cubicBezTo>
                      <a:pt x="132" y="20"/>
                      <a:pt x="112" y="14"/>
                      <a:pt x="93" y="7"/>
                    </a:cubicBezTo>
                    <a:cubicBezTo>
                      <a:pt x="73" y="14"/>
                      <a:pt x="54" y="20"/>
                      <a:pt x="34" y="27"/>
                    </a:cubicBezTo>
                    <a:cubicBezTo>
                      <a:pt x="23" y="27"/>
                      <a:pt x="11" y="27"/>
                      <a:pt x="0" y="2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1" name="Freeform 508"/>
              <p:cNvSpPr>
                <a:spLocks/>
              </p:cNvSpPr>
              <p:nvPr/>
            </p:nvSpPr>
            <p:spPr bwMode="auto">
              <a:xfrm>
                <a:off x="6919913" y="1538288"/>
                <a:ext cx="682625" cy="161925"/>
              </a:xfrm>
              <a:custGeom>
                <a:avLst/>
                <a:gdLst>
                  <a:gd name="T0" fmla="*/ 35 w 182"/>
                  <a:gd name="T1" fmla="*/ 43 h 43"/>
                  <a:gd name="T2" fmla="*/ 137 w 182"/>
                  <a:gd name="T3" fmla="*/ 6 h 43"/>
                  <a:gd name="T4" fmla="*/ 0 w 182"/>
                  <a:gd name="T5" fmla="*/ 6 h 43"/>
                  <a:gd name="T6" fmla="*/ 0 w 182"/>
                  <a:gd name="T7" fmla="*/ 0 h 43"/>
                  <a:gd name="T8" fmla="*/ 182 w 182"/>
                  <a:gd name="T9" fmla="*/ 0 h 43"/>
                  <a:gd name="T10" fmla="*/ 182 w 182"/>
                  <a:gd name="T11" fmla="*/ 5 h 43"/>
                  <a:gd name="T12" fmla="*/ 81 w 182"/>
                  <a:gd name="T13" fmla="*/ 43 h 43"/>
                  <a:gd name="T14" fmla="*/ 35 w 182"/>
                  <a:gd name="T15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2" h="43">
                    <a:moveTo>
                      <a:pt x="35" y="43"/>
                    </a:moveTo>
                    <a:cubicBezTo>
                      <a:pt x="69" y="31"/>
                      <a:pt x="103" y="18"/>
                      <a:pt x="137" y="6"/>
                    </a:cubicBezTo>
                    <a:cubicBezTo>
                      <a:pt x="92" y="6"/>
                      <a:pt x="46" y="6"/>
                      <a:pt x="0" y="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61" y="0"/>
                      <a:pt x="121" y="0"/>
                      <a:pt x="182" y="0"/>
                    </a:cubicBezTo>
                    <a:cubicBezTo>
                      <a:pt x="182" y="5"/>
                      <a:pt x="182" y="5"/>
                      <a:pt x="182" y="5"/>
                    </a:cubicBezTo>
                    <a:cubicBezTo>
                      <a:pt x="148" y="17"/>
                      <a:pt x="115" y="30"/>
                      <a:pt x="81" y="43"/>
                    </a:cubicBezTo>
                    <a:cubicBezTo>
                      <a:pt x="65" y="43"/>
                      <a:pt x="50" y="43"/>
                      <a:pt x="35" y="4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2" name="Freeform 509"/>
              <p:cNvSpPr>
                <a:spLocks noEditPoints="1"/>
              </p:cNvSpPr>
              <p:nvPr/>
            </p:nvSpPr>
            <p:spPr bwMode="auto">
              <a:xfrm>
                <a:off x="6810375" y="1238251"/>
                <a:ext cx="952500" cy="160338"/>
              </a:xfrm>
              <a:custGeom>
                <a:avLst/>
                <a:gdLst>
                  <a:gd name="T0" fmla="*/ 0 w 254"/>
                  <a:gd name="T1" fmla="*/ 32 h 43"/>
                  <a:gd name="T2" fmla="*/ 11 w 254"/>
                  <a:gd name="T3" fmla="*/ 25 h 43"/>
                  <a:gd name="T4" fmla="*/ 53 w 254"/>
                  <a:gd name="T5" fmla="*/ 19 h 43"/>
                  <a:gd name="T6" fmla="*/ 29 w 254"/>
                  <a:gd name="T7" fmla="*/ 14 h 43"/>
                  <a:gd name="T8" fmla="*/ 23 w 254"/>
                  <a:gd name="T9" fmla="*/ 9 h 43"/>
                  <a:gd name="T10" fmla="*/ 42 w 254"/>
                  <a:gd name="T11" fmla="*/ 2 h 43"/>
                  <a:gd name="T12" fmla="*/ 94 w 254"/>
                  <a:gd name="T13" fmla="*/ 0 h 43"/>
                  <a:gd name="T14" fmla="*/ 143 w 254"/>
                  <a:gd name="T15" fmla="*/ 2 h 43"/>
                  <a:gd name="T16" fmla="*/ 162 w 254"/>
                  <a:gd name="T17" fmla="*/ 9 h 43"/>
                  <a:gd name="T18" fmla="*/ 150 w 254"/>
                  <a:gd name="T19" fmla="*/ 15 h 43"/>
                  <a:gd name="T20" fmla="*/ 110 w 254"/>
                  <a:gd name="T21" fmla="*/ 20 h 43"/>
                  <a:gd name="T22" fmla="*/ 172 w 254"/>
                  <a:gd name="T23" fmla="*/ 30 h 43"/>
                  <a:gd name="T24" fmla="*/ 196 w 254"/>
                  <a:gd name="T25" fmla="*/ 21 h 43"/>
                  <a:gd name="T26" fmla="*/ 239 w 254"/>
                  <a:gd name="T27" fmla="*/ 21 h 43"/>
                  <a:gd name="T28" fmla="*/ 200 w 254"/>
                  <a:gd name="T29" fmla="*/ 34 h 43"/>
                  <a:gd name="T30" fmla="*/ 254 w 254"/>
                  <a:gd name="T31" fmla="*/ 43 h 43"/>
                  <a:gd name="T32" fmla="*/ 200 w 254"/>
                  <a:gd name="T33" fmla="*/ 43 h 43"/>
                  <a:gd name="T34" fmla="*/ 173 w 254"/>
                  <a:gd name="T35" fmla="*/ 39 h 43"/>
                  <a:gd name="T36" fmla="*/ 134 w 254"/>
                  <a:gd name="T37" fmla="*/ 42 h 43"/>
                  <a:gd name="T38" fmla="*/ 89 w 254"/>
                  <a:gd name="T39" fmla="*/ 43 h 43"/>
                  <a:gd name="T40" fmla="*/ 24 w 254"/>
                  <a:gd name="T41" fmla="*/ 40 h 43"/>
                  <a:gd name="T42" fmla="*/ 0 w 254"/>
                  <a:gd name="T43" fmla="*/ 32 h 43"/>
                  <a:gd name="T44" fmla="*/ 91 w 254"/>
                  <a:gd name="T45" fmla="*/ 37 h 43"/>
                  <a:gd name="T46" fmla="*/ 147 w 254"/>
                  <a:gd name="T47" fmla="*/ 34 h 43"/>
                  <a:gd name="T48" fmla="*/ 78 w 254"/>
                  <a:gd name="T49" fmla="*/ 23 h 43"/>
                  <a:gd name="T50" fmla="*/ 52 w 254"/>
                  <a:gd name="T51" fmla="*/ 27 h 43"/>
                  <a:gd name="T52" fmla="*/ 45 w 254"/>
                  <a:gd name="T53" fmla="*/ 31 h 43"/>
                  <a:gd name="T54" fmla="*/ 57 w 254"/>
                  <a:gd name="T55" fmla="*/ 35 h 43"/>
                  <a:gd name="T56" fmla="*/ 91 w 254"/>
                  <a:gd name="T57" fmla="*/ 37 h 43"/>
                  <a:gd name="T58" fmla="*/ 63 w 254"/>
                  <a:gd name="T59" fmla="*/ 9 h 43"/>
                  <a:gd name="T60" fmla="*/ 69 w 254"/>
                  <a:gd name="T61" fmla="*/ 13 h 43"/>
                  <a:gd name="T62" fmla="*/ 86 w 254"/>
                  <a:gd name="T63" fmla="*/ 16 h 43"/>
                  <a:gd name="T64" fmla="*/ 114 w 254"/>
                  <a:gd name="T65" fmla="*/ 13 h 43"/>
                  <a:gd name="T66" fmla="*/ 122 w 254"/>
                  <a:gd name="T67" fmla="*/ 9 h 43"/>
                  <a:gd name="T68" fmla="*/ 114 w 254"/>
                  <a:gd name="T69" fmla="*/ 6 h 43"/>
                  <a:gd name="T70" fmla="*/ 93 w 254"/>
                  <a:gd name="T71" fmla="*/ 5 h 43"/>
                  <a:gd name="T72" fmla="*/ 71 w 254"/>
                  <a:gd name="T73" fmla="*/ 7 h 43"/>
                  <a:gd name="T74" fmla="*/ 63 w 254"/>
                  <a:gd name="T75" fmla="*/ 9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54" h="43">
                    <a:moveTo>
                      <a:pt x="0" y="32"/>
                    </a:moveTo>
                    <a:cubicBezTo>
                      <a:pt x="0" y="32"/>
                      <a:pt x="4" y="27"/>
                      <a:pt x="11" y="25"/>
                    </a:cubicBezTo>
                    <a:cubicBezTo>
                      <a:pt x="19" y="23"/>
                      <a:pt x="33" y="21"/>
                      <a:pt x="53" y="19"/>
                    </a:cubicBezTo>
                    <a:cubicBezTo>
                      <a:pt x="41" y="17"/>
                      <a:pt x="29" y="14"/>
                      <a:pt x="29" y="14"/>
                    </a:cubicBezTo>
                    <a:cubicBezTo>
                      <a:pt x="23" y="9"/>
                      <a:pt x="23" y="9"/>
                      <a:pt x="23" y="9"/>
                    </a:cubicBezTo>
                    <a:cubicBezTo>
                      <a:pt x="23" y="9"/>
                      <a:pt x="29" y="4"/>
                      <a:pt x="42" y="2"/>
                    </a:cubicBezTo>
                    <a:cubicBezTo>
                      <a:pt x="55" y="1"/>
                      <a:pt x="72" y="0"/>
                      <a:pt x="94" y="0"/>
                    </a:cubicBezTo>
                    <a:cubicBezTo>
                      <a:pt x="115" y="0"/>
                      <a:pt x="131" y="1"/>
                      <a:pt x="143" y="2"/>
                    </a:cubicBezTo>
                    <a:cubicBezTo>
                      <a:pt x="155" y="4"/>
                      <a:pt x="162" y="9"/>
                      <a:pt x="162" y="9"/>
                    </a:cubicBezTo>
                    <a:cubicBezTo>
                      <a:pt x="162" y="9"/>
                      <a:pt x="158" y="13"/>
                      <a:pt x="150" y="15"/>
                    </a:cubicBezTo>
                    <a:cubicBezTo>
                      <a:pt x="142" y="17"/>
                      <a:pt x="129" y="19"/>
                      <a:pt x="110" y="20"/>
                    </a:cubicBezTo>
                    <a:cubicBezTo>
                      <a:pt x="131" y="23"/>
                      <a:pt x="152" y="27"/>
                      <a:pt x="172" y="30"/>
                    </a:cubicBezTo>
                    <a:cubicBezTo>
                      <a:pt x="182" y="28"/>
                      <a:pt x="190" y="25"/>
                      <a:pt x="196" y="21"/>
                    </a:cubicBezTo>
                    <a:cubicBezTo>
                      <a:pt x="210" y="21"/>
                      <a:pt x="225" y="21"/>
                      <a:pt x="239" y="21"/>
                    </a:cubicBezTo>
                    <a:cubicBezTo>
                      <a:pt x="231" y="26"/>
                      <a:pt x="218" y="31"/>
                      <a:pt x="200" y="34"/>
                    </a:cubicBezTo>
                    <a:cubicBezTo>
                      <a:pt x="218" y="37"/>
                      <a:pt x="236" y="40"/>
                      <a:pt x="254" y="43"/>
                    </a:cubicBezTo>
                    <a:cubicBezTo>
                      <a:pt x="236" y="43"/>
                      <a:pt x="218" y="43"/>
                      <a:pt x="200" y="43"/>
                    </a:cubicBezTo>
                    <a:cubicBezTo>
                      <a:pt x="191" y="41"/>
                      <a:pt x="182" y="40"/>
                      <a:pt x="173" y="39"/>
                    </a:cubicBezTo>
                    <a:cubicBezTo>
                      <a:pt x="161" y="40"/>
                      <a:pt x="148" y="41"/>
                      <a:pt x="134" y="42"/>
                    </a:cubicBezTo>
                    <a:cubicBezTo>
                      <a:pt x="121" y="43"/>
                      <a:pt x="106" y="43"/>
                      <a:pt x="89" y="43"/>
                    </a:cubicBezTo>
                    <a:cubicBezTo>
                      <a:pt x="61" y="43"/>
                      <a:pt x="40" y="42"/>
                      <a:pt x="24" y="40"/>
                    </a:cubicBezTo>
                    <a:cubicBezTo>
                      <a:pt x="8" y="38"/>
                      <a:pt x="0" y="32"/>
                      <a:pt x="0" y="32"/>
                    </a:cubicBezTo>
                    <a:close/>
                    <a:moveTo>
                      <a:pt x="91" y="37"/>
                    </a:moveTo>
                    <a:cubicBezTo>
                      <a:pt x="112" y="37"/>
                      <a:pt x="131" y="36"/>
                      <a:pt x="147" y="34"/>
                    </a:cubicBezTo>
                    <a:cubicBezTo>
                      <a:pt x="123" y="31"/>
                      <a:pt x="100" y="27"/>
                      <a:pt x="78" y="23"/>
                    </a:cubicBezTo>
                    <a:cubicBezTo>
                      <a:pt x="65" y="25"/>
                      <a:pt x="52" y="27"/>
                      <a:pt x="52" y="27"/>
                    </a:cubicBezTo>
                    <a:cubicBezTo>
                      <a:pt x="45" y="31"/>
                      <a:pt x="45" y="31"/>
                      <a:pt x="45" y="31"/>
                    </a:cubicBezTo>
                    <a:cubicBezTo>
                      <a:pt x="45" y="31"/>
                      <a:pt x="49" y="34"/>
                      <a:pt x="57" y="35"/>
                    </a:cubicBezTo>
                    <a:cubicBezTo>
                      <a:pt x="65" y="37"/>
                      <a:pt x="77" y="37"/>
                      <a:pt x="91" y="37"/>
                    </a:cubicBezTo>
                    <a:close/>
                    <a:moveTo>
                      <a:pt x="63" y="9"/>
                    </a:moveTo>
                    <a:cubicBezTo>
                      <a:pt x="69" y="13"/>
                      <a:pt x="69" y="13"/>
                      <a:pt x="69" y="13"/>
                    </a:cubicBezTo>
                    <a:cubicBezTo>
                      <a:pt x="69" y="13"/>
                      <a:pt x="79" y="15"/>
                      <a:pt x="86" y="16"/>
                    </a:cubicBezTo>
                    <a:cubicBezTo>
                      <a:pt x="99" y="15"/>
                      <a:pt x="114" y="13"/>
                      <a:pt x="114" y="13"/>
                    </a:cubicBezTo>
                    <a:cubicBezTo>
                      <a:pt x="122" y="9"/>
                      <a:pt x="122" y="9"/>
                      <a:pt x="122" y="9"/>
                    </a:cubicBezTo>
                    <a:cubicBezTo>
                      <a:pt x="114" y="6"/>
                      <a:pt x="114" y="6"/>
                      <a:pt x="114" y="6"/>
                    </a:cubicBezTo>
                    <a:cubicBezTo>
                      <a:pt x="114" y="6"/>
                      <a:pt x="102" y="5"/>
                      <a:pt x="93" y="5"/>
                    </a:cubicBezTo>
                    <a:cubicBezTo>
                      <a:pt x="84" y="5"/>
                      <a:pt x="71" y="7"/>
                      <a:pt x="71" y="7"/>
                    </a:cubicBezTo>
                    <a:lnTo>
                      <a:pt x="63" y="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3" name="Freeform 510"/>
              <p:cNvSpPr>
                <a:spLocks noEditPoints="1"/>
              </p:cNvSpPr>
              <p:nvPr/>
            </p:nvSpPr>
            <p:spPr bwMode="auto">
              <a:xfrm>
                <a:off x="12144375" y="1535113"/>
                <a:ext cx="674688" cy="168275"/>
              </a:xfrm>
              <a:custGeom>
                <a:avLst/>
                <a:gdLst>
                  <a:gd name="T0" fmla="*/ 81 w 180"/>
                  <a:gd name="T1" fmla="*/ 0 h 45"/>
                  <a:gd name="T2" fmla="*/ 142 w 180"/>
                  <a:gd name="T3" fmla="*/ 3 h 45"/>
                  <a:gd name="T4" fmla="*/ 165 w 180"/>
                  <a:gd name="T5" fmla="*/ 10 h 45"/>
                  <a:gd name="T6" fmla="*/ 120 w 180"/>
                  <a:gd name="T7" fmla="*/ 21 h 45"/>
                  <a:gd name="T8" fmla="*/ 165 w 180"/>
                  <a:gd name="T9" fmla="*/ 27 h 45"/>
                  <a:gd name="T10" fmla="*/ 180 w 180"/>
                  <a:gd name="T11" fmla="*/ 33 h 45"/>
                  <a:gd name="T12" fmla="*/ 159 w 180"/>
                  <a:gd name="T13" fmla="*/ 42 h 45"/>
                  <a:gd name="T14" fmla="*/ 94 w 180"/>
                  <a:gd name="T15" fmla="*/ 45 h 45"/>
                  <a:gd name="T16" fmla="*/ 26 w 180"/>
                  <a:gd name="T17" fmla="*/ 42 h 45"/>
                  <a:gd name="T18" fmla="*/ 0 w 180"/>
                  <a:gd name="T19" fmla="*/ 33 h 45"/>
                  <a:gd name="T20" fmla="*/ 11 w 180"/>
                  <a:gd name="T21" fmla="*/ 27 h 45"/>
                  <a:gd name="T22" fmla="*/ 51 w 180"/>
                  <a:gd name="T23" fmla="*/ 22 h 45"/>
                  <a:gd name="T24" fmla="*/ 15 w 180"/>
                  <a:gd name="T25" fmla="*/ 17 h 45"/>
                  <a:gd name="T26" fmla="*/ 3 w 180"/>
                  <a:gd name="T27" fmla="*/ 10 h 45"/>
                  <a:gd name="T28" fmla="*/ 23 w 180"/>
                  <a:gd name="T29" fmla="*/ 3 h 45"/>
                  <a:gd name="T30" fmla="*/ 81 w 180"/>
                  <a:gd name="T31" fmla="*/ 0 h 45"/>
                  <a:gd name="T32" fmla="*/ 41 w 180"/>
                  <a:gd name="T33" fmla="*/ 33 h 45"/>
                  <a:gd name="T34" fmla="*/ 56 w 180"/>
                  <a:gd name="T35" fmla="*/ 38 h 45"/>
                  <a:gd name="T36" fmla="*/ 92 w 180"/>
                  <a:gd name="T37" fmla="*/ 39 h 45"/>
                  <a:gd name="T38" fmla="*/ 128 w 180"/>
                  <a:gd name="T39" fmla="*/ 38 h 45"/>
                  <a:gd name="T40" fmla="*/ 139 w 180"/>
                  <a:gd name="T41" fmla="*/ 33 h 45"/>
                  <a:gd name="T42" fmla="*/ 126 w 180"/>
                  <a:gd name="T43" fmla="*/ 28 h 45"/>
                  <a:gd name="T44" fmla="*/ 89 w 180"/>
                  <a:gd name="T45" fmla="*/ 25 h 45"/>
                  <a:gd name="T46" fmla="*/ 84 w 180"/>
                  <a:gd name="T47" fmla="*/ 24 h 45"/>
                  <a:gd name="T48" fmla="*/ 51 w 180"/>
                  <a:gd name="T49" fmla="*/ 28 h 45"/>
                  <a:gd name="T50" fmla="*/ 41 w 180"/>
                  <a:gd name="T51" fmla="*/ 33 h 45"/>
                  <a:gd name="T52" fmla="*/ 83 w 180"/>
                  <a:gd name="T53" fmla="*/ 6 h 45"/>
                  <a:gd name="T54" fmla="*/ 54 w 180"/>
                  <a:gd name="T55" fmla="*/ 7 h 45"/>
                  <a:gd name="T56" fmla="*/ 44 w 180"/>
                  <a:gd name="T57" fmla="*/ 11 h 45"/>
                  <a:gd name="T58" fmla="*/ 49 w 180"/>
                  <a:gd name="T59" fmla="*/ 14 h 45"/>
                  <a:gd name="T60" fmla="*/ 61 w 180"/>
                  <a:gd name="T61" fmla="*/ 16 h 45"/>
                  <a:gd name="T62" fmla="*/ 87 w 180"/>
                  <a:gd name="T63" fmla="*/ 18 h 45"/>
                  <a:gd name="T64" fmla="*/ 117 w 180"/>
                  <a:gd name="T65" fmla="*/ 15 h 45"/>
                  <a:gd name="T66" fmla="*/ 125 w 180"/>
                  <a:gd name="T67" fmla="*/ 11 h 45"/>
                  <a:gd name="T68" fmla="*/ 112 w 180"/>
                  <a:gd name="T69" fmla="*/ 7 h 45"/>
                  <a:gd name="T70" fmla="*/ 83 w 180"/>
                  <a:gd name="T71" fmla="*/ 6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80" h="45">
                    <a:moveTo>
                      <a:pt x="81" y="0"/>
                    </a:moveTo>
                    <a:cubicBezTo>
                      <a:pt x="106" y="0"/>
                      <a:pt x="126" y="1"/>
                      <a:pt x="142" y="3"/>
                    </a:cubicBezTo>
                    <a:cubicBezTo>
                      <a:pt x="157" y="5"/>
                      <a:pt x="165" y="10"/>
                      <a:pt x="165" y="10"/>
                    </a:cubicBezTo>
                    <a:cubicBezTo>
                      <a:pt x="165" y="10"/>
                      <a:pt x="151" y="19"/>
                      <a:pt x="120" y="21"/>
                    </a:cubicBezTo>
                    <a:cubicBezTo>
                      <a:pt x="141" y="23"/>
                      <a:pt x="156" y="25"/>
                      <a:pt x="165" y="27"/>
                    </a:cubicBezTo>
                    <a:cubicBezTo>
                      <a:pt x="175" y="28"/>
                      <a:pt x="180" y="33"/>
                      <a:pt x="180" y="33"/>
                    </a:cubicBezTo>
                    <a:cubicBezTo>
                      <a:pt x="180" y="33"/>
                      <a:pt x="174" y="39"/>
                      <a:pt x="159" y="42"/>
                    </a:cubicBezTo>
                    <a:cubicBezTo>
                      <a:pt x="143" y="44"/>
                      <a:pt x="122" y="45"/>
                      <a:pt x="94" y="45"/>
                    </a:cubicBezTo>
                    <a:cubicBezTo>
                      <a:pt x="66" y="45"/>
                      <a:pt x="43" y="44"/>
                      <a:pt x="26" y="42"/>
                    </a:cubicBezTo>
                    <a:cubicBezTo>
                      <a:pt x="10" y="40"/>
                      <a:pt x="0" y="33"/>
                      <a:pt x="0" y="33"/>
                    </a:cubicBezTo>
                    <a:cubicBezTo>
                      <a:pt x="0" y="33"/>
                      <a:pt x="3" y="28"/>
                      <a:pt x="11" y="27"/>
                    </a:cubicBezTo>
                    <a:cubicBezTo>
                      <a:pt x="19" y="25"/>
                      <a:pt x="32" y="23"/>
                      <a:pt x="51" y="22"/>
                    </a:cubicBezTo>
                    <a:cubicBezTo>
                      <a:pt x="34" y="20"/>
                      <a:pt x="22" y="18"/>
                      <a:pt x="15" y="17"/>
                    </a:cubicBezTo>
                    <a:cubicBezTo>
                      <a:pt x="7" y="15"/>
                      <a:pt x="3" y="10"/>
                      <a:pt x="3" y="10"/>
                    </a:cubicBezTo>
                    <a:cubicBezTo>
                      <a:pt x="3" y="10"/>
                      <a:pt x="9" y="5"/>
                      <a:pt x="23" y="3"/>
                    </a:cubicBezTo>
                    <a:cubicBezTo>
                      <a:pt x="38" y="1"/>
                      <a:pt x="57" y="0"/>
                      <a:pt x="81" y="0"/>
                    </a:cubicBezTo>
                    <a:close/>
                    <a:moveTo>
                      <a:pt x="41" y="33"/>
                    </a:moveTo>
                    <a:cubicBezTo>
                      <a:pt x="41" y="33"/>
                      <a:pt x="47" y="37"/>
                      <a:pt x="56" y="38"/>
                    </a:cubicBezTo>
                    <a:cubicBezTo>
                      <a:pt x="65" y="39"/>
                      <a:pt x="77" y="39"/>
                      <a:pt x="92" y="39"/>
                    </a:cubicBezTo>
                    <a:cubicBezTo>
                      <a:pt x="108" y="39"/>
                      <a:pt x="120" y="39"/>
                      <a:pt x="128" y="38"/>
                    </a:cubicBezTo>
                    <a:cubicBezTo>
                      <a:pt x="136" y="37"/>
                      <a:pt x="139" y="33"/>
                      <a:pt x="139" y="33"/>
                    </a:cubicBezTo>
                    <a:cubicBezTo>
                      <a:pt x="139" y="33"/>
                      <a:pt x="135" y="30"/>
                      <a:pt x="126" y="28"/>
                    </a:cubicBezTo>
                    <a:cubicBezTo>
                      <a:pt x="118" y="27"/>
                      <a:pt x="106" y="26"/>
                      <a:pt x="89" y="25"/>
                    </a:cubicBezTo>
                    <a:cubicBezTo>
                      <a:pt x="84" y="24"/>
                      <a:pt x="84" y="24"/>
                      <a:pt x="84" y="24"/>
                    </a:cubicBezTo>
                    <a:cubicBezTo>
                      <a:pt x="68" y="25"/>
                      <a:pt x="57" y="27"/>
                      <a:pt x="51" y="28"/>
                    </a:cubicBezTo>
                    <a:cubicBezTo>
                      <a:pt x="44" y="29"/>
                      <a:pt x="41" y="33"/>
                      <a:pt x="41" y="33"/>
                    </a:cubicBezTo>
                    <a:close/>
                    <a:moveTo>
                      <a:pt x="83" y="6"/>
                    </a:moveTo>
                    <a:cubicBezTo>
                      <a:pt x="71" y="6"/>
                      <a:pt x="61" y="6"/>
                      <a:pt x="54" y="7"/>
                    </a:cubicBezTo>
                    <a:cubicBezTo>
                      <a:pt x="47" y="8"/>
                      <a:pt x="44" y="11"/>
                      <a:pt x="44" y="11"/>
                    </a:cubicBezTo>
                    <a:cubicBezTo>
                      <a:pt x="49" y="14"/>
                      <a:pt x="49" y="14"/>
                      <a:pt x="49" y="14"/>
                    </a:cubicBezTo>
                    <a:cubicBezTo>
                      <a:pt x="61" y="16"/>
                      <a:pt x="61" y="16"/>
                      <a:pt x="61" y="16"/>
                    </a:cubicBezTo>
                    <a:cubicBezTo>
                      <a:pt x="61" y="16"/>
                      <a:pt x="75" y="18"/>
                      <a:pt x="87" y="18"/>
                    </a:cubicBezTo>
                    <a:cubicBezTo>
                      <a:pt x="101" y="17"/>
                      <a:pt x="117" y="15"/>
                      <a:pt x="117" y="15"/>
                    </a:cubicBezTo>
                    <a:cubicBezTo>
                      <a:pt x="125" y="11"/>
                      <a:pt x="125" y="11"/>
                      <a:pt x="125" y="11"/>
                    </a:cubicBezTo>
                    <a:cubicBezTo>
                      <a:pt x="125" y="11"/>
                      <a:pt x="120" y="8"/>
                      <a:pt x="112" y="7"/>
                    </a:cubicBezTo>
                    <a:cubicBezTo>
                      <a:pt x="105" y="6"/>
                      <a:pt x="95" y="6"/>
                      <a:pt x="83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4" name="Freeform 511"/>
              <p:cNvSpPr>
                <a:spLocks/>
              </p:cNvSpPr>
              <p:nvPr/>
            </p:nvSpPr>
            <p:spPr bwMode="auto">
              <a:xfrm>
                <a:off x="12053888" y="1230313"/>
                <a:ext cx="649288" cy="101600"/>
              </a:xfrm>
              <a:custGeom>
                <a:avLst/>
                <a:gdLst>
                  <a:gd name="T0" fmla="*/ 103 w 173"/>
                  <a:gd name="T1" fmla="*/ 0 h 27"/>
                  <a:gd name="T2" fmla="*/ 99 w 173"/>
                  <a:gd name="T3" fmla="*/ 11 h 27"/>
                  <a:gd name="T4" fmla="*/ 167 w 173"/>
                  <a:gd name="T5" fmla="*/ 8 h 27"/>
                  <a:gd name="T6" fmla="*/ 173 w 173"/>
                  <a:gd name="T7" fmla="*/ 14 h 27"/>
                  <a:gd name="T8" fmla="*/ 110 w 173"/>
                  <a:gd name="T9" fmla="*/ 15 h 27"/>
                  <a:gd name="T10" fmla="*/ 154 w 173"/>
                  <a:gd name="T11" fmla="*/ 24 h 27"/>
                  <a:gd name="T12" fmla="*/ 119 w 173"/>
                  <a:gd name="T13" fmla="*/ 27 h 27"/>
                  <a:gd name="T14" fmla="*/ 87 w 173"/>
                  <a:gd name="T15" fmla="*/ 17 h 27"/>
                  <a:gd name="T16" fmla="*/ 63 w 173"/>
                  <a:gd name="T17" fmla="*/ 27 h 27"/>
                  <a:gd name="T18" fmla="*/ 26 w 173"/>
                  <a:gd name="T19" fmla="*/ 24 h 27"/>
                  <a:gd name="T20" fmla="*/ 65 w 173"/>
                  <a:gd name="T21" fmla="*/ 15 h 27"/>
                  <a:gd name="T22" fmla="*/ 0 w 173"/>
                  <a:gd name="T23" fmla="*/ 14 h 27"/>
                  <a:gd name="T24" fmla="*/ 5 w 173"/>
                  <a:gd name="T25" fmla="*/ 8 h 27"/>
                  <a:gd name="T26" fmla="*/ 73 w 173"/>
                  <a:gd name="T27" fmla="*/ 11 h 27"/>
                  <a:gd name="T28" fmla="*/ 63 w 173"/>
                  <a:gd name="T29" fmla="*/ 0 h 27"/>
                  <a:gd name="T30" fmla="*/ 103 w 173"/>
                  <a:gd name="T31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73" h="27">
                    <a:moveTo>
                      <a:pt x="103" y="0"/>
                    </a:moveTo>
                    <a:cubicBezTo>
                      <a:pt x="99" y="11"/>
                      <a:pt x="99" y="11"/>
                      <a:pt x="99" y="11"/>
                    </a:cubicBezTo>
                    <a:cubicBezTo>
                      <a:pt x="122" y="10"/>
                      <a:pt x="144" y="9"/>
                      <a:pt x="167" y="8"/>
                    </a:cubicBezTo>
                    <a:cubicBezTo>
                      <a:pt x="173" y="14"/>
                      <a:pt x="173" y="14"/>
                      <a:pt x="173" y="14"/>
                    </a:cubicBezTo>
                    <a:cubicBezTo>
                      <a:pt x="152" y="14"/>
                      <a:pt x="131" y="14"/>
                      <a:pt x="110" y="15"/>
                    </a:cubicBezTo>
                    <a:cubicBezTo>
                      <a:pt x="124" y="18"/>
                      <a:pt x="139" y="21"/>
                      <a:pt x="154" y="24"/>
                    </a:cubicBezTo>
                    <a:cubicBezTo>
                      <a:pt x="143" y="25"/>
                      <a:pt x="131" y="26"/>
                      <a:pt x="119" y="27"/>
                    </a:cubicBezTo>
                    <a:cubicBezTo>
                      <a:pt x="109" y="24"/>
                      <a:pt x="98" y="20"/>
                      <a:pt x="87" y="17"/>
                    </a:cubicBezTo>
                    <a:cubicBezTo>
                      <a:pt x="79" y="20"/>
                      <a:pt x="71" y="24"/>
                      <a:pt x="63" y="27"/>
                    </a:cubicBezTo>
                    <a:cubicBezTo>
                      <a:pt x="51" y="26"/>
                      <a:pt x="38" y="25"/>
                      <a:pt x="26" y="24"/>
                    </a:cubicBezTo>
                    <a:cubicBezTo>
                      <a:pt x="39" y="21"/>
                      <a:pt x="52" y="18"/>
                      <a:pt x="65" y="15"/>
                    </a:cubicBezTo>
                    <a:cubicBezTo>
                      <a:pt x="43" y="14"/>
                      <a:pt x="22" y="14"/>
                      <a:pt x="0" y="14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28" y="9"/>
                      <a:pt x="50" y="10"/>
                      <a:pt x="73" y="11"/>
                    </a:cubicBezTo>
                    <a:cubicBezTo>
                      <a:pt x="63" y="0"/>
                      <a:pt x="63" y="0"/>
                      <a:pt x="63" y="0"/>
                    </a:cubicBezTo>
                    <a:cubicBezTo>
                      <a:pt x="76" y="0"/>
                      <a:pt x="90" y="0"/>
                      <a:pt x="10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5" name="Freeform 512"/>
              <p:cNvSpPr>
                <a:spLocks noEditPoints="1"/>
              </p:cNvSpPr>
              <p:nvPr/>
            </p:nvSpPr>
            <p:spPr bwMode="auto">
              <a:xfrm>
                <a:off x="17305338" y="1535113"/>
                <a:ext cx="696913" cy="168275"/>
              </a:xfrm>
              <a:custGeom>
                <a:avLst/>
                <a:gdLst>
                  <a:gd name="T0" fmla="*/ 182 w 186"/>
                  <a:gd name="T1" fmla="*/ 19 h 45"/>
                  <a:gd name="T2" fmla="*/ 160 w 186"/>
                  <a:gd name="T3" fmla="*/ 38 h 45"/>
                  <a:gd name="T4" fmla="*/ 68 w 186"/>
                  <a:gd name="T5" fmla="*/ 45 h 45"/>
                  <a:gd name="T6" fmla="*/ 33 w 186"/>
                  <a:gd name="T7" fmla="*/ 44 h 45"/>
                  <a:gd name="T8" fmla="*/ 30 w 186"/>
                  <a:gd name="T9" fmla="*/ 38 h 45"/>
                  <a:gd name="T10" fmla="*/ 63 w 186"/>
                  <a:gd name="T11" fmla="*/ 39 h 45"/>
                  <a:gd name="T12" fmla="*/ 125 w 186"/>
                  <a:gd name="T13" fmla="*/ 35 h 45"/>
                  <a:gd name="T14" fmla="*/ 143 w 186"/>
                  <a:gd name="T15" fmla="*/ 23 h 45"/>
                  <a:gd name="T16" fmla="*/ 141 w 186"/>
                  <a:gd name="T17" fmla="*/ 23 h 45"/>
                  <a:gd name="T18" fmla="*/ 117 w 186"/>
                  <a:gd name="T19" fmla="*/ 27 h 45"/>
                  <a:gd name="T20" fmla="*/ 82 w 186"/>
                  <a:gd name="T21" fmla="*/ 28 h 45"/>
                  <a:gd name="T22" fmla="*/ 25 w 186"/>
                  <a:gd name="T23" fmla="*/ 25 h 45"/>
                  <a:gd name="T24" fmla="*/ 0 w 186"/>
                  <a:gd name="T25" fmla="*/ 15 h 45"/>
                  <a:gd name="T26" fmla="*/ 18 w 186"/>
                  <a:gd name="T27" fmla="*/ 4 h 45"/>
                  <a:gd name="T28" fmla="*/ 79 w 186"/>
                  <a:gd name="T29" fmla="*/ 0 h 45"/>
                  <a:gd name="T30" fmla="*/ 130 w 186"/>
                  <a:gd name="T31" fmla="*/ 3 h 45"/>
                  <a:gd name="T32" fmla="*/ 165 w 186"/>
                  <a:gd name="T33" fmla="*/ 9 h 45"/>
                  <a:gd name="T34" fmla="*/ 182 w 186"/>
                  <a:gd name="T35" fmla="*/ 19 h 45"/>
                  <a:gd name="T36" fmla="*/ 83 w 186"/>
                  <a:gd name="T37" fmla="*/ 6 h 45"/>
                  <a:gd name="T38" fmla="*/ 51 w 186"/>
                  <a:gd name="T39" fmla="*/ 8 h 45"/>
                  <a:gd name="T40" fmla="*/ 42 w 186"/>
                  <a:gd name="T41" fmla="*/ 15 h 45"/>
                  <a:gd name="T42" fmla="*/ 56 w 186"/>
                  <a:gd name="T43" fmla="*/ 21 h 45"/>
                  <a:gd name="T44" fmla="*/ 90 w 186"/>
                  <a:gd name="T45" fmla="*/ 23 h 45"/>
                  <a:gd name="T46" fmla="*/ 125 w 186"/>
                  <a:gd name="T47" fmla="*/ 21 h 45"/>
                  <a:gd name="T48" fmla="*/ 137 w 186"/>
                  <a:gd name="T49" fmla="*/ 16 h 45"/>
                  <a:gd name="T50" fmla="*/ 128 w 186"/>
                  <a:gd name="T51" fmla="*/ 11 h 45"/>
                  <a:gd name="T52" fmla="*/ 109 w 186"/>
                  <a:gd name="T53" fmla="*/ 7 h 45"/>
                  <a:gd name="T54" fmla="*/ 83 w 186"/>
                  <a:gd name="T55" fmla="*/ 6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86" h="45">
                    <a:moveTo>
                      <a:pt x="182" y="19"/>
                    </a:moveTo>
                    <a:cubicBezTo>
                      <a:pt x="186" y="28"/>
                      <a:pt x="179" y="34"/>
                      <a:pt x="160" y="38"/>
                    </a:cubicBezTo>
                    <a:cubicBezTo>
                      <a:pt x="141" y="43"/>
                      <a:pt x="110" y="45"/>
                      <a:pt x="68" y="45"/>
                    </a:cubicBezTo>
                    <a:cubicBezTo>
                      <a:pt x="52" y="45"/>
                      <a:pt x="40" y="45"/>
                      <a:pt x="33" y="44"/>
                    </a:cubicBezTo>
                    <a:cubicBezTo>
                      <a:pt x="30" y="38"/>
                      <a:pt x="30" y="38"/>
                      <a:pt x="30" y="38"/>
                    </a:cubicBezTo>
                    <a:cubicBezTo>
                      <a:pt x="41" y="39"/>
                      <a:pt x="52" y="39"/>
                      <a:pt x="63" y="39"/>
                    </a:cubicBezTo>
                    <a:cubicBezTo>
                      <a:pt x="92" y="39"/>
                      <a:pt x="112" y="38"/>
                      <a:pt x="125" y="35"/>
                    </a:cubicBezTo>
                    <a:cubicBezTo>
                      <a:pt x="138" y="33"/>
                      <a:pt x="143" y="23"/>
                      <a:pt x="143" y="23"/>
                    </a:cubicBezTo>
                    <a:cubicBezTo>
                      <a:pt x="141" y="23"/>
                      <a:pt x="141" y="23"/>
                      <a:pt x="141" y="23"/>
                    </a:cubicBezTo>
                    <a:cubicBezTo>
                      <a:pt x="134" y="25"/>
                      <a:pt x="126" y="27"/>
                      <a:pt x="117" y="27"/>
                    </a:cubicBezTo>
                    <a:cubicBezTo>
                      <a:pt x="107" y="28"/>
                      <a:pt x="95" y="28"/>
                      <a:pt x="82" y="28"/>
                    </a:cubicBezTo>
                    <a:cubicBezTo>
                      <a:pt x="59" y="28"/>
                      <a:pt x="40" y="27"/>
                      <a:pt x="25" y="25"/>
                    </a:cubicBezTo>
                    <a:cubicBezTo>
                      <a:pt x="11" y="22"/>
                      <a:pt x="0" y="15"/>
                      <a:pt x="0" y="15"/>
                    </a:cubicBezTo>
                    <a:cubicBezTo>
                      <a:pt x="0" y="15"/>
                      <a:pt x="4" y="7"/>
                      <a:pt x="18" y="4"/>
                    </a:cubicBezTo>
                    <a:cubicBezTo>
                      <a:pt x="32" y="2"/>
                      <a:pt x="53" y="0"/>
                      <a:pt x="79" y="0"/>
                    </a:cubicBezTo>
                    <a:cubicBezTo>
                      <a:pt x="98" y="0"/>
                      <a:pt x="115" y="1"/>
                      <a:pt x="130" y="3"/>
                    </a:cubicBezTo>
                    <a:cubicBezTo>
                      <a:pt x="144" y="4"/>
                      <a:pt x="156" y="6"/>
                      <a:pt x="165" y="9"/>
                    </a:cubicBezTo>
                    <a:cubicBezTo>
                      <a:pt x="174" y="12"/>
                      <a:pt x="182" y="19"/>
                      <a:pt x="182" y="19"/>
                    </a:cubicBezTo>
                    <a:close/>
                    <a:moveTo>
                      <a:pt x="83" y="6"/>
                    </a:moveTo>
                    <a:cubicBezTo>
                      <a:pt x="68" y="6"/>
                      <a:pt x="57" y="7"/>
                      <a:pt x="51" y="8"/>
                    </a:cubicBezTo>
                    <a:cubicBezTo>
                      <a:pt x="43" y="10"/>
                      <a:pt x="42" y="15"/>
                      <a:pt x="42" y="15"/>
                    </a:cubicBezTo>
                    <a:cubicBezTo>
                      <a:pt x="42" y="15"/>
                      <a:pt x="48" y="19"/>
                      <a:pt x="56" y="21"/>
                    </a:cubicBezTo>
                    <a:cubicBezTo>
                      <a:pt x="64" y="22"/>
                      <a:pt x="75" y="23"/>
                      <a:pt x="90" y="23"/>
                    </a:cubicBezTo>
                    <a:cubicBezTo>
                      <a:pt x="104" y="23"/>
                      <a:pt x="116" y="22"/>
                      <a:pt x="125" y="21"/>
                    </a:cubicBezTo>
                    <a:cubicBezTo>
                      <a:pt x="134" y="19"/>
                      <a:pt x="137" y="16"/>
                      <a:pt x="137" y="16"/>
                    </a:cubicBezTo>
                    <a:cubicBezTo>
                      <a:pt x="128" y="11"/>
                      <a:pt x="128" y="11"/>
                      <a:pt x="128" y="11"/>
                    </a:cubicBezTo>
                    <a:cubicBezTo>
                      <a:pt x="128" y="11"/>
                      <a:pt x="117" y="8"/>
                      <a:pt x="109" y="7"/>
                    </a:cubicBezTo>
                    <a:cubicBezTo>
                      <a:pt x="101" y="7"/>
                      <a:pt x="93" y="6"/>
                      <a:pt x="83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6" name="Freeform 513"/>
              <p:cNvSpPr>
                <a:spLocks/>
              </p:cNvSpPr>
              <p:nvPr/>
            </p:nvSpPr>
            <p:spPr bwMode="auto">
              <a:xfrm>
                <a:off x="17357725" y="1238251"/>
                <a:ext cx="385763" cy="195263"/>
              </a:xfrm>
              <a:custGeom>
                <a:avLst/>
                <a:gdLst>
                  <a:gd name="T0" fmla="*/ 0 w 103"/>
                  <a:gd name="T1" fmla="*/ 27 h 52"/>
                  <a:gd name="T2" fmla="*/ 7 w 103"/>
                  <a:gd name="T3" fmla="*/ 12 h 52"/>
                  <a:gd name="T4" fmla="*/ 41 w 103"/>
                  <a:gd name="T5" fmla="*/ 0 h 52"/>
                  <a:gd name="T6" fmla="*/ 77 w 103"/>
                  <a:gd name="T7" fmla="*/ 0 h 52"/>
                  <a:gd name="T8" fmla="*/ 45 w 103"/>
                  <a:gd name="T9" fmla="*/ 13 h 52"/>
                  <a:gd name="T10" fmla="*/ 39 w 103"/>
                  <a:gd name="T11" fmla="*/ 26 h 52"/>
                  <a:gd name="T12" fmla="*/ 59 w 103"/>
                  <a:gd name="T13" fmla="*/ 40 h 52"/>
                  <a:gd name="T14" fmla="*/ 103 w 103"/>
                  <a:gd name="T15" fmla="*/ 52 h 52"/>
                  <a:gd name="T16" fmla="*/ 66 w 103"/>
                  <a:gd name="T17" fmla="*/ 52 h 52"/>
                  <a:gd name="T18" fmla="*/ 20 w 103"/>
                  <a:gd name="T19" fmla="*/ 41 h 52"/>
                  <a:gd name="T20" fmla="*/ 0 w 103"/>
                  <a:gd name="T21" fmla="*/ 27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03" h="52">
                    <a:moveTo>
                      <a:pt x="0" y="27"/>
                    </a:moveTo>
                    <a:cubicBezTo>
                      <a:pt x="0" y="27"/>
                      <a:pt x="0" y="17"/>
                      <a:pt x="7" y="12"/>
                    </a:cubicBezTo>
                    <a:cubicBezTo>
                      <a:pt x="14" y="8"/>
                      <a:pt x="25" y="4"/>
                      <a:pt x="41" y="0"/>
                    </a:cubicBezTo>
                    <a:cubicBezTo>
                      <a:pt x="53" y="0"/>
                      <a:pt x="65" y="0"/>
                      <a:pt x="77" y="0"/>
                    </a:cubicBezTo>
                    <a:cubicBezTo>
                      <a:pt x="63" y="4"/>
                      <a:pt x="52" y="8"/>
                      <a:pt x="45" y="13"/>
                    </a:cubicBezTo>
                    <a:cubicBezTo>
                      <a:pt x="39" y="17"/>
                      <a:pt x="39" y="26"/>
                      <a:pt x="39" y="26"/>
                    </a:cubicBezTo>
                    <a:cubicBezTo>
                      <a:pt x="39" y="26"/>
                      <a:pt x="48" y="35"/>
                      <a:pt x="59" y="40"/>
                    </a:cubicBezTo>
                    <a:cubicBezTo>
                      <a:pt x="70" y="44"/>
                      <a:pt x="85" y="49"/>
                      <a:pt x="103" y="52"/>
                    </a:cubicBezTo>
                    <a:cubicBezTo>
                      <a:pt x="91" y="52"/>
                      <a:pt x="78" y="52"/>
                      <a:pt x="66" y="52"/>
                    </a:cubicBezTo>
                    <a:cubicBezTo>
                      <a:pt x="47" y="49"/>
                      <a:pt x="32" y="45"/>
                      <a:pt x="20" y="41"/>
                    </a:cubicBezTo>
                    <a:cubicBezTo>
                      <a:pt x="9" y="36"/>
                      <a:pt x="0" y="27"/>
                      <a:pt x="0" y="2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7" name="Freeform 514"/>
              <p:cNvSpPr>
                <a:spLocks noEditPoints="1"/>
              </p:cNvSpPr>
              <p:nvPr/>
            </p:nvSpPr>
            <p:spPr bwMode="auto">
              <a:xfrm>
                <a:off x="22582188" y="1535113"/>
                <a:ext cx="715963" cy="168275"/>
              </a:xfrm>
              <a:custGeom>
                <a:avLst/>
                <a:gdLst>
                  <a:gd name="T0" fmla="*/ 185 w 191"/>
                  <a:gd name="T1" fmla="*/ 22 h 45"/>
                  <a:gd name="T2" fmla="*/ 175 w 191"/>
                  <a:gd name="T3" fmla="*/ 39 h 45"/>
                  <a:gd name="T4" fmla="*/ 111 w 191"/>
                  <a:gd name="T5" fmla="*/ 45 h 45"/>
                  <a:gd name="T6" fmla="*/ 40 w 191"/>
                  <a:gd name="T7" fmla="*/ 39 h 45"/>
                  <a:gd name="T8" fmla="*/ 6 w 191"/>
                  <a:gd name="T9" fmla="*/ 22 h 45"/>
                  <a:gd name="T10" fmla="*/ 16 w 191"/>
                  <a:gd name="T11" fmla="*/ 5 h 45"/>
                  <a:gd name="T12" fmla="*/ 79 w 191"/>
                  <a:gd name="T13" fmla="*/ 0 h 45"/>
                  <a:gd name="T14" fmla="*/ 150 w 191"/>
                  <a:gd name="T15" fmla="*/ 6 h 45"/>
                  <a:gd name="T16" fmla="*/ 185 w 191"/>
                  <a:gd name="T17" fmla="*/ 22 h 45"/>
                  <a:gd name="T18" fmla="*/ 49 w 191"/>
                  <a:gd name="T19" fmla="*/ 22 h 45"/>
                  <a:gd name="T20" fmla="*/ 69 w 191"/>
                  <a:gd name="T21" fmla="*/ 35 h 45"/>
                  <a:gd name="T22" fmla="*/ 107 w 191"/>
                  <a:gd name="T23" fmla="*/ 39 h 45"/>
                  <a:gd name="T24" fmla="*/ 140 w 191"/>
                  <a:gd name="T25" fmla="*/ 35 h 45"/>
                  <a:gd name="T26" fmla="*/ 142 w 191"/>
                  <a:gd name="T27" fmla="*/ 22 h 45"/>
                  <a:gd name="T28" fmla="*/ 122 w 191"/>
                  <a:gd name="T29" fmla="*/ 10 h 45"/>
                  <a:gd name="T30" fmla="*/ 83 w 191"/>
                  <a:gd name="T31" fmla="*/ 6 h 45"/>
                  <a:gd name="T32" fmla="*/ 51 w 191"/>
                  <a:gd name="T33" fmla="*/ 10 h 45"/>
                  <a:gd name="T34" fmla="*/ 49 w 191"/>
                  <a:gd name="T35" fmla="*/ 22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91" h="45">
                    <a:moveTo>
                      <a:pt x="185" y="22"/>
                    </a:moveTo>
                    <a:cubicBezTo>
                      <a:pt x="191" y="30"/>
                      <a:pt x="187" y="35"/>
                      <a:pt x="175" y="39"/>
                    </a:cubicBezTo>
                    <a:cubicBezTo>
                      <a:pt x="163" y="43"/>
                      <a:pt x="142" y="45"/>
                      <a:pt x="111" y="45"/>
                    </a:cubicBezTo>
                    <a:cubicBezTo>
                      <a:pt x="82" y="45"/>
                      <a:pt x="58" y="43"/>
                      <a:pt x="40" y="39"/>
                    </a:cubicBezTo>
                    <a:cubicBezTo>
                      <a:pt x="22" y="35"/>
                      <a:pt x="11" y="30"/>
                      <a:pt x="6" y="22"/>
                    </a:cubicBezTo>
                    <a:cubicBezTo>
                      <a:pt x="0" y="15"/>
                      <a:pt x="4" y="9"/>
                      <a:pt x="16" y="5"/>
                    </a:cubicBezTo>
                    <a:cubicBezTo>
                      <a:pt x="28" y="2"/>
                      <a:pt x="49" y="0"/>
                      <a:pt x="79" y="0"/>
                    </a:cubicBezTo>
                    <a:cubicBezTo>
                      <a:pt x="109" y="0"/>
                      <a:pt x="132" y="2"/>
                      <a:pt x="150" y="6"/>
                    </a:cubicBezTo>
                    <a:cubicBezTo>
                      <a:pt x="168" y="10"/>
                      <a:pt x="180" y="15"/>
                      <a:pt x="185" y="22"/>
                    </a:cubicBezTo>
                    <a:close/>
                    <a:moveTo>
                      <a:pt x="49" y="22"/>
                    </a:moveTo>
                    <a:cubicBezTo>
                      <a:pt x="49" y="22"/>
                      <a:pt x="60" y="33"/>
                      <a:pt x="69" y="35"/>
                    </a:cubicBezTo>
                    <a:cubicBezTo>
                      <a:pt x="78" y="38"/>
                      <a:pt x="91" y="39"/>
                      <a:pt x="107" y="39"/>
                    </a:cubicBezTo>
                    <a:cubicBezTo>
                      <a:pt x="123" y="39"/>
                      <a:pt x="140" y="35"/>
                      <a:pt x="140" y="35"/>
                    </a:cubicBezTo>
                    <a:cubicBezTo>
                      <a:pt x="142" y="22"/>
                      <a:pt x="142" y="22"/>
                      <a:pt x="142" y="22"/>
                    </a:cubicBezTo>
                    <a:cubicBezTo>
                      <a:pt x="142" y="22"/>
                      <a:pt x="131" y="13"/>
                      <a:pt x="122" y="10"/>
                    </a:cubicBezTo>
                    <a:cubicBezTo>
                      <a:pt x="113" y="7"/>
                      <a:pt x="100" y="6"/>
                      <a:pt x="83" y="6"/>
                    </a:cubicBezTo>
                    <a:cubicBezTo>
                      <a:pt x="67" y="6"/>
                      <a:pt x="51" y="10"/>
                      <a:pt x="51" y="10"/>
                    </a:cubicBezTo>
                    <a:lnTo>
                      <a:pt x="49" y="2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8" name="Freeform 515"/>
              <p:cNvSpPr>
                <a:spLocks/>
              </p:cNvSpPr>
              <p:nvPr/>
            </p:nvSpPr>
            <p:spPr bwMode="auto">
              <a:xfrm>
                <a:off x="22491700" y="1238251"/>
                <a:ext cx="420688" cy="195263"/>
              </a:xfrm>
              <a:custGeom>
                <a:avLst/>
                <a:gdLst>
                  <a:gd name="T0" fmla="*/ 109 w 112"/>
                  <a:gd name="T1" fmla="*/ 27 h 52"/>
                  <a:gd name="T2" fmla="*/ 106 w 112"/>
                  <a:gd name="T3" fmla="*/ 41 h 52"/>
                  <a:gd name="T4" fmla="*/ 74 w 112"/>
                  <a:gd name="T5" fmla="*/ 52 h 52"/>
                  <a:gd name="T6" fmla="*/ 37 w 112"/>
                  <a:gd name="T7" fmla="*/ 52 h 52"/>
                  <a:gd name="T8" fmla="*/ 67 w 112"/>
                  <a:gd name="T9" fmla="*/ 40 h 52"/>
                  <a:gd name="T10" fmla="*/ 70 w 112"/>
                  <a:gd name="T11" fmla="*/ 26 h 52"/>
                  <a:gd name="T12" fmla="*/ 47 w 112"/>
                  <a:gd name="T13" fmla="*/ 13 h 52"/>
                  <a:gd name="T14" fmla="*/ 0 w 112"/>
                  <a:gd name="T15" fmla="*/ 0 h 52"/>
                  <a:gd name="T16" fmla="*/ 37 w 112"/>
                  <a:gd name="T17" fmla="*/ 0 h 52"/>
                  <a:gd name="T18" fmla="*/ 85 w 112"/>
                  <a:gd name="T19" fmla="*/ 12 h 52"/>
                  <a:gd name="T20" fmla="*/ 109 w 112"/>
                  <a:gd name="T21" fmla="*/ 27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2" h="52">
                    <a:moveTo>
                      <a:pt x="109" y="27"/>
                    </a:moveTo>
                    <a:cubicBezTo>
                      <a:pt x="109" y="27"/>
                      <a:pt x="112" y="36"/>
                      <a:pt x="106" y="41"/>
                    </a:cubicBezTo>
                    <a:cubicBezTo>
                      <a:pt x="100" y="45"/>
                      <a:pt x="89" y="49"/>
                      <a:pt x="74" y="52"/>
                    </a:cubicBezTo>
                    <a:cubicBezTo>
                      <a:pt x="62" y="52"/>
                      <a:pt x="50" y="52"/>
                      <a:pt x="37" y="52"/>
                    </a:cubicBezTo>
                    <a:cubicBezTo>
                      <a:pt x="51" y="49"/>
                      <a:pt x="67" y="40"/>
                      <a:pt x="67" y="40"/>
                    </a:cubicBezTo>
                    <a:cubicBezTo>
                      <a:pt x="70" y="26"/>
                      <a:pt x="70" y="26"/>
                      <a:pt x="70" y="26"/>
                    </a:cubicBezTo>
                    <a:cubicBezTo>
                      <a:pt x="70" y="26"/>
                      <a:pt x="59" y="17"/>
                      <a:pt x="47" y="13"/>
                    </a:cubicBezTo>
                    <a:cubicBezTo>
                      <a:pt x="35" y="8"/>
                      <a:pt x="19" y="4"/>
                      <a:pt x="0" y="0"/>
                    </a:cubicBezTo>
                    <a:cubicBezTo>
                      <a:pt x="13" y="0"/>
                      <a:pt x="25" y="0"/>
                      <a:pt x="37" y="0"/>
                    </a:cubicBezTo>
                    <a:cubicBezTo>
                      <a:pt x="57" y="4"/>
                      <a:pt x="73" y="8"/>
                      <a:pt x="85" y="12"/>
                    </a:cubicBezTo>
                    <a:cubicBezTo>
                      <a:pt x="98" y="17"/>
                      <a:pt x="109" y="27"/>
                      <a:pt x="109" y="2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9" name="Freeform 516"/>
              <p:cNvSpPr>
                <a:spLocks/>
              </p:cNvSpPr>
              <p:nvPr/>
            </p:nvSpPr>
            <p:spPr bwMode="auto">
              <a:xfrm>
                <a:off x="27955875" y="1628776"/>
                <a:ext cx="371475" cy="22225"/>
              </a:xfrm>
              <a:custGeom>
                <a:avLst/>
                <a:gdLst>
                  <a:gd name="T0" fmla="*/ 6 w 99"/>
                  <a:gd name="T1" fmla="*/ 6 h 6"/>
                  <a:gd name="T2" fmla="*/ 0 w 99"/>
                  <a:gd name="T3" fmla="*/ 0 h 6"/>
                  <a:gd name="T4" fmla="*/ 93 w 99"/>
                  <a:gd name="T5" fmla="*/ 0 h 6"/>
                  <a:gd name="T6" fmla="*/ 99 w 99"/>
                  <a:gd name="T7" fmla="*/ 6 h 6"/>
                  <a:gd name="T8" fmla="*/ 6 w 99"/>
                  <a:gd name="T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9" h="6">
                    <a:moveTo>
                      <a:pt x="6" y="6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31" y="0"/>
                      <a:pt x="62" y="0"/>
                      <a:pt x="93" y="0"/>
                    </a:cubicBezTo>
                    <a:cubicBezTo>
                      <a:pt x="99" y="6"/>
                      <a:pt x="99" y="6"/>
                      <a:pt x="99" y="6"/>
                    </a:cubicBezTo>
                    <a:cubicBezTo>
                      <a:pt x="68" y="6"/>
                      <a:pt x="37" y="6"/>
                      <a:pt x="6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0" name="Freeform 517"/>
              <p:cNvSpPr>
                <a:spLocks/>
              </p:cNvSpPr>
              <p:nvPr/>
            </p:nvSpPr>
            <p:spPr bwMode="auto">
              <a:xfrm>
                <a:off x="27614563" y="1392238"/>
                <a:ext cx="611188" cy="14288"/>
              </a:xfrm>
              <a:custGeom>
                <a:avLst/>
                <a:gdLst>
                  <a:gd name="T0" fmla="*/ 163 w 163"/>
                  <a:gd name="T1" fmla="*/ 4 h 4"/>
                  <a:gd name="T2" fmla="*/ 4 w 163"/>
                  <a:gd name="T3" fmla="*/ 4 h 4"/>
                  <a:gd name="T4" fmla="*/ 0 w 163"/>
                  <a:gd name="T5" fmla="*/ 0 h 4"/>
                  <a:gd name="T6" fmla="*/ 159 w 163"/>
                  <a:gd name="T7" fmla="*/ 0 h 4"/>
                  <a:gd name="T8" fmla="*/ 163 w 163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3" h="4">
                    <a:moveTo>
                      <a:pt x="163" y="4"/>
                    </a:moveTo>
                    <a:cubicBezTo>
                      <a:pt x="110" y="4"/>
                      <a:pt x="57" y="4"/>
                      <a:pt x="4" y="4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53" y="0"/>
                      <a:pt x="106" y="0"/>
                      <a:pt x="159" y="0"/>
                    </a:cubicBezTo>
                    <a:lnTo>
                      <a:pt x="163" y="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1" name="Freeform 518"/>
              <p:cNvSpPr>
                <a:spLocks noEditPoints="1"/>
              </p:cNvSpPr>
              <p:nvPr/>
            </p:nvSpPr>
            <p:spPr bwMode="auto">
              <a:xfrm>
                <a:off x="33023175" y="1587501"/>
                <a:ext cx="727075" cy="63500"/>
              </a:xfrm>
              <a:custGeom>
                <a:avLst/>
                <a:gdLst>
                  <a:gd name="T0" fmla="*/ 6 w 194"/>
                  <a:gd name="T1" fmla="*/ 5 h 17"/>
                  <a:gd name="T2" fmla="*/ 0 w 194"/>
                  <a:gd name="T3" fmla="*/ 0 h 17"/>
                  <a:gd name="T4" fmla="*/ 174 w 194"/>
                  <a:gd name="T5" fmla="*/ 0 h 17"/>
                  <a:gd name="T6" fmla="*/ 180 w 194"/>
                  <a:gd name="T7" fmla="*/ 5 h 17"/>
                  <a:gd name="T8" fmla="*/ 6 w 194"/>
                  <a:gd name="T9" fmla="*/ 5 h 17"/>
                  <a:gd name="T10" fmla="*/ 20 w 194"/>
                  <a:gd name="T11" fmla="*/ 17 h 17"/>
                  <a:gd name="T12" fmla="*/ 14 w 194"/>
                  <a:gd name="T13" fmla="*/ 12 h 17"/>
                  <a:gd name="T14" fmla="*/ 188 w 194"/>
                  <a:gd name="T15" fmla="*/ 12 h 17"/>
                  <a:gd name="T16" fmla="*/ 194 w 194"/>
                  <a:gd name="T17" fmla="*/ 17 h 17"/>
                  <a:gd name="T18" fmla="*/ 20 w 194"/>
                  <a:gd name="T19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94" h="17">
                    <a:moveTo>
                      <a:pt x="6" y="5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58" y="0"/>
                      <a:pt x="116" y="0"/>
                      <a:pt x="174" y="0"/>
                    </a:cubicBezTo>
                    <a:cubicBezTo>
                      <a:pt x="180" y="5"/>
                      <a:pt x="180" y="5"/>
                      <a:pt x="180" y="5"/>
                    </a:cubicBezTo>
                    <a:cubicBezTo>
                      <a:pt x="122" y="5"/>
                      <a:pt x="64" y="5"/>
                      <a:pt x="6" y="5"/>
                    </a:cubicBezTo>
                    <a:close/>
                    <a:moveTo>
                      <a:pt x="20" y="17"/>
                    </a:moveTo>
                    <a:cubicBezTo>
                      <a:pt x="14" y="12"/>
                      <a:pt x="14" y="12"/>
                      <a:pt x="14" y="12"/>
                    </a:cubicBezTo>
                    <a:cubicBezTo>
                      <a:pt x="72" y="12"/>
                      <a:pt x="130" y="12"/>
                      <a:pt x="188" y="12"/>
                    </a:cubicBezTo>
                    <a:cubicBezTo>
                      <a:pt x="194" y="17"/>
                      <a:pt x="194" y="17"/>
                      <a:pt x="194" y="17"/>
                    </a:cubicBezTo>
                    <a:cubicBezTo>
                      <a:pt x="136" y="17"/>
                      <a:pt x="78" y="17"/>
                      <a:pt x="20" y="1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2" name="Freeform 519"/>
              <p:cNvSpPr>
                <a:spLocks/>
              </p:cNvSpPr>
              <p:nvPr/>
            </p:nvSpPr>
            <p:spPr bwMode="auto">
              <a:xfrm>
                <a:off x="32704088" y="1263651"/>
                <a:ext cx="674688" cy="109538"/>
              </a:xfrm>
              <a:custGeom>
                <a:avLst/>
                <a:gdLst>
                  <a:gd name="T0" fmla="*/ 77 w 180"/>
                  <a:gd name="T1" fmla="*/ 17 h 29"/>
                  <a:gd name="T2" fmla="*/ 6 w 180"/>
                  <a:gd name="T3" fmla="*/ 17 h 29"/>
                  <a:gd name="T4" fmla="*/ 0 w 180"/>
                  <a:gd name="T5" fmla="*/ 12 h 29"/>
                  <a:gd name="T6" fmla="*/ 71 w 180"/>
                  <a:gd name="T7" fmla="*/ 12 h 29"/>
                  <a:gd name="T8" fmla="*/ 57 w 180"/>
                  <a:gd name="T9" fmla="*/ 0 h 29"/>
                  <a:gd name="T10" fmla="*/ 89 w 180"/>
                  <a:gd name="T11" fmla="*/ 0 h 29"/>
                  <a:gd name="T12" fmla="*/ 103 w 180"/>
                  <a:gd name="T13" fmla="*/ 12 h 29"/>
                  <a:gd name="T14" fmla="*/ 174 w 180"/>
                  <a:gd name="T15" fmla="*/ 12 h 29"/>
                  <a:gd name="T16" fmla="*/ 180 w 180"/>
                  <a:gd name="T17" fmla="*/ 17 h 29"/>
                  <a:gd name="T18" fmla="*/ 109 w 180"/>
                  <a:gd name="T19" fmla="*/ 17 h 29"/>
                  <a:gd name="T20" fmla="*/ 122 w 180"/>
                  <a:gd name="T21" fmla="*/ 29 h 29"/>
                  <a:gd name="T22" fmla="*/ 90 w 180"/>
                  <a:gd name="T23" fmla="*/ 29 h 29"/>
                  <a:gd name="T24" fmla="*/ 77 w 180"/>
                  <a:gd name="T25" fmla="*/ 1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80" h="29">
                    <a:moveTo>
                      <a:pt x="77" y="17"/>
                    </a:moveTo>
                    <a:cubicBezTo>
                      <a:pt x="53" y="17"/>
                      <a:pt x="29" y="17"/>
                      <a:pt x="6" y="17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23" y="12"/>
                      <a:pt x="47" y="12"/>
                      <a:pt x="71" y="12"/>
                    </a:cubicBezTo>
                    <a:cubicBezTo>
                      <a:pt x="57" y="0"/>
                      <a:pt x="57" y="0"/>
                      <a:pt x="57" y="0"/>
                    </a:cubicBezTo>
                    <a:cubicBezTo>
                      <a:pt x="68" y="0"/>
                      <a:pt x="79" y="0"/>
                      <a:pt x="89" y="0"/>
                    </a:cubicBezTo>
                    <a:cubicBezTo>
                      <a:pt x="103" y="12"/>
                      <a:pt x="103" y="12"/>
                      <a:pt x="103" y="12"/>
                    </a:cubicBezTo>
                    <a:cubicBezTo>
                      <a:pt x="127" y="12"/>
                      <a:pt x="150" y="12"/>
                      <a:pt x="174" y="12"/>
                    </a:cubicBezTo>
                    <a:cubicBezTo>
                      <a:pt x="180" y="17"/>
                      <a:pt x="180" y="17"/>
                      <a:pt x="180" y="17"/>
                    </a:cubicBezTo>
                    <a:cubicBezTo>
                      <a:pt x="156" y="17"/>
                      <a:pt x="133" y="17"/>
                      <a:pt x="109" y="17"/>
                    </a:cubicBezTo>
                    <a:cubicBezTo>
                      <a:pt x="122" y="29"/>
                      <a:pt x="122" y="29"/>
                      <a:pt x="122" y="29"/>
                    </a:cubicBezTo>
                    <a:cubicBezTo>
                      <a:pt x="112" y="29"/>
                      <a:pt x="101" y="29"/>
                      <a:pt x="90" y="29"/>
                    </a:cubicBezTo>
                    <a:lnTo>
                      <a:pt x="77" y="1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3" name="Freeform 520"/>
              <p:cNvSpPr>
                <a:spLocks noEditPoints="1"/>
              </p:cNvSpPr>
              <p:nvPr/>
            </p:nvSpPr>
            <p:spPr bwMode="auto">
              <a:xfrm>
                <a:off x="33323213" y="3011488"/>
                <a:ext cx="484188" cy="63500"/>
              </a:xfrm>
              <a:custGeom>
                <a:avLst/>
                <a:gdLst>
                  <a:gd name="T0" fmla="*/ 0 w 129"/>
                  <a:gd name="T1" fmla="*/ 16 h 17"/>
                  <a:gd name="T2" fmla="*/ 6 w 129"/>
                  <a:gd name="T3" fmla="*/ 8 h 17"/>
                  <a:gd name="T4" fmla="*/ 16 w 129"/>
                  <a:gd name="T5" fmla="*/ 0 h 17"/>
                  <a:gd name="T6" fmla="*/ 49 w 129"/>
                  <a:gd name="T7" fmla="*/ 0 h 17"/>
                  <a:gd name="T8" fmla="*/ 48 w 129"/>
                  <a:gd name="T9" fmla="*/ 17 h 17"/>
                  <a:gd name="T10" fmla="*/ 3 w 129"/>
                  <a:gd name="T11" fmla="*/ 17 h 17"/>
                  <a:gd name="T12" fmla="*/ 0 w 129"/>
                  <a:gd name="T13" fmla="*/ 16 h 17"/>
                  <a:gd name="T14" fmla="*/ 80 w 129"/>
                  <a:gd name="T15" fmla="*/ 16 h 17"/>
                  <a:gd name="T16" fmla="*/ 96 w 129"/>
                  <a:gd name="T17" fmla="*/ 0 h 17"/>
                  <a:gd name="T18" fmla="*/ 129 w 129"/>
                  <a:gd name="T19" fmla="*/ 0 h 17"/>
                  <a:gd name="T20" fmla="*/ 128 w 129"/>
                  <a:gd name="T21" fmla="*/ 17 h 17"/>
                  <a:gd name="T22" fmla="*/ 83 w 129"/>
                  <a:gd name="T23" fmla="*/ 17 h 17"/>
                  <a:gd name="T24" fmla="*/ 80 w 129"/>
                  <a:gd name="T25" fmla="*/ 1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29" h="17">
                    <a:moveTo>
                      <a:pt x="0" y="16"/>
                    </a:moveTo>
                    <a:cubicBezTo>
                      <a:pt x="6" y="8"/>
                      <a:pt x="6" y="8"/>
                      <a:pt x="6" y="8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27" y="0"/>
                      <a:pt x="38" y="0"/>
                      <a:pt x="49" y="0"/>
                    </a:cubicBezTo>
                    <a:cubicBezTo>
                      <a:pt x="48" y="17"/>
                      <a:pt x="48" y="17"/>
                      <a:pt x="48" y="17"/>
                    </a:cubicBezTo>
                    <a:cubicBezTo>
                      <a:pt x="33" y="17"/>
                      <a:pt x="18" y="17"/>
                      <a:pt x="3" y="17"/>
                    </a:cubicBezTo>
                    <a:lnTo>
                      <a:pt x="0" y="16"/>
                    </a:lnTo>
                    <a:close/>
                    <a:moveTo>
                      <a:pt x="80" y="16"/>
                    </a:moveTo>
                    <a:cubicBezTo>
                      <a:pt x="80" y="16"/>
                      <a:pt x="87" y="6"/>
                      <a:pt x="96" y="0"/>
                    </a:cubicBezTo>
                    <a:cubicBezTo>
                      <a:pt x="107" y="0"/>
                      <a:pt x="118" y="0"/>
                      <a:pt x="129" y="0"/>
                    </a:cubicBezTo>
                    <a:cubicBezTo>
                      <a:pt x="127" y="7"/>
                      <a:pt x="128" y="17"/>
                      <a:pt x="128" y="17"/>
                    </a:cubicBezTo>
                    <a:cubicBezTo>
                      <a:pt x="113" y="17"/>
                      <a:pt x="98" y="17"/>
                      <a:pt x="83" y="17"/>
                    </a:cubicBezTo>
                    <a:lnTo>
                      <a:pt x="80" y="1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4" name="Freeform 521"/>
              <p:cNvSpPr>
                <a:spLocks/>
              </p:cNvSpPr>
              <p:nvPr/>
            </p:nvSpPr>
            <p:spPr bwMode="auto">
              <a:xfrm>
                <a:off x="33851850" y="3341688"/>
                <a:ext cx="184150" cy="65088"/>
              </a:xfrm>
              <a:custGeom>
                <a:avLst/>
                <a:gdLst>
                  <a:gd name="T0" fmla="*/ 3 w 49"/>
                  <a:gd name="T1" fmla="*/ 17 h 17"/>
                  <a:gd name="T2" fmla="*/ 0 w 49"/>
                  <a:gd name="T3" fmla="*/ 16 h 17"/>
                  <a:gd name="T4" fmla="*/ 5 w 49"/>
                  <a:gd name="T5" fmla="*/ 9 h 17"/>
                  <a:gd name="T6" fmla="*/ 16 w 49"/>
                  <a:gd name="T7" fmla="*/ 0 h 17"/>
                  <a:gd name="T8" fmla="*/ 49 w 49"/>
                  <a:gd name="T9" fmla="*/ 0 h 17"/>
                  <a:gd name="T10" fmla="*/ 48 w 49"/>
                  <a:gd name="T11" fmla="*/ 17 h 17"/>
                  <a:gd name="T12" fmla="*/ 3 w 49"/>
                  <a:gd name="T13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9" h="17">
                    <a:moveTo>
                      <a:pt x="3" y="17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27" y="0"/>
                      <a:pt x="38" y="0"/>
                      <a:pt x="49" y="0"/>
                    </a:cubicBezTo>
                    <a:cubicBezTo>
                      <a:pt x="48" y="17"/>
                      <a:pt x="48" y="17"/>
                      <a:pt x="48" y="17"/>
                    </a:cubicBezTo>
                    <a:cubicBezTo>
                      <a:pt x="33" y="17"/>
                      <a:pt x="18" y="17"/>
                      <a:pt x="3" y="1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5" name="Freeform 522"/>
              <p:cNvSpPr>
                <a:spLocks/>
              </p:cNvSpPr>
              <p:nvPr/>
            </p:nvSpPr>
            <p:spPr bwMode="auto">
              <a:xfrm>
                <a:off x="36480750" y="2105026"/>
                <a:ext cx="611188" cy="211138"/>
              </a:xfrm>
              <a:custGeom>
                <a:avLst/>
                <a:gdLst>
                  <a:gd name="T0" fmla="*/ 136 w 163"/>
                  <a:gd name="T1" fmla="*/ 46 h 56"/>
                  <a:gd name="T2" fmla="*/ 126 w 163"/>
                  <a:gd name="T3" fmla="*/ 53 h 56"/>
                  <a:gd name="T4" fmla="*/ 70 w 163"/>
                  <a:gd name="T5" fmla="*/ 56 h 56"/>
                  <a:gd name="T6" fmla="*/ 63 w 163"/>
                  <a:gd name="T7" fmla="*/ 50 h 56"/>
                  <a:gd name="T8" fmla="*/ 89 w 163"/>
                  <a:gd name="T9" fmla="*/ 49 h 56"/>
                  <a:gd name="T10" fmla="*/ 93 w 163"/>
                  <a:gd name="T11" fmla="*/ 45 h 56"/>
                  <a:gd name="T12" fmla="*/ 83 w 163"/>
                  <a:gd name="T13" fmla="*/ 37 h 56"/>
                  <a:gd name="T14" fmla="*/ 85 w 163"/>
                  <a:gd name="T15" fmla="*/ 31 h 56"/>
                  <a:gd name="T16" fmla="*/ 115 w 163"/>
                  <a:gd name="T17" fmla="*/ 28 h 56"/>
                  <a:gd name="T18" fmla="*/ 114 w 163"/>
                  <a:gd name="T19" fmla="*/ 27 h 56"/>
                  <a:gd name="T20" fmla="*/ 62 w 163"/>
                  <a:gd name="T21" fmla="*/ 20 h 56"/>
                  <a:gd name="T22" fmla="*/ 51 w 163"/>
                  <a:gd name="T23" fmla="*/ 11 h 56"/>
                  <a:gd name="T24" fmla="*/ 37 w 163"/>
                  <a:gd name="T25" fmla="*/ 7 h 56"/>
                  <a:gd name="T26" fmla="*/ 7 w 163"/>
                  <a:gd name="T27" fmla="*/ 6 h 56"/>
                  <a:gd name="T28" fmla="*/ 0 w 163"/>
                  <a:gd name="T29" fmla="*/ 0 h 56"/>
                  <a:gd name="T30" fmla="*/ 62 w 163"/>
                  <a:gd name="T31" fmla="*/ 3 h 56"/>
                  <a:gd name="T32" fmla="*/ 90 w 163"/>
                  <a:gd name="T33" fmla="*/ 10 h 56"/>
                  <a:gd name="T34" fmla="*/ 101 w 163"/>
                  <a:gd name="T35" fmla="*/ 19 h 56"/>
                  <a:gd name="T36" fmla="*/ 119 w 163"/>
                  <a:gd name="T37" fmla="*/ 24 h 56"/>
                  <a:gd name="T38" fmla="*/ 155 w 163"/>
                  <a:gd name="T39" fmla="*/ 25 h 56"/>
                  <a:gd name="T40" fmla="*/ 163 w 163"/>
                  <a:gd name="T41" fmla="*/ 31 h 56"/>
                  <a:gd name="T42" fmla="*/ 130 w 163"/>
                  <a:gd name="T43" fmla="*/ 32 h 56"/>
                  <a:gd name="T44" fmla="*/ 123 w 163"/>
                  <a:gd name="T45" fmla="*/ 37 h 56"/>
                  <a:gd name="T46" fmla="*/ 136 w 163"/>
                  <a:gd name="T47" fmla="*/ 4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63" h="56">
                    <a:moveTo>
                      <a:pt x="136" y="46"/>
                    </a:moveTo>
                    <a:cubicBezTo>
                      <a:pt x="136" y="46"/>
                      <a:pt x="137" y="52"/>
                      <a:pt x="126" y="53"/>
                    </a:cubicBezTo>
                    <a:cubicBezTo>
                      <a:pt x="116" y="55"/>
                      <a:pt x="97" y="56"/>
                      <a:pt x="70" y="56"/>
                    </a:cubicBezTo>
                    <a:cubicBezTo>
                      <a:pt x="63" y="50"/>
                      <a:pt x="63" y="50"/>
                      <a:pt x="63" y="50"/>
                    </a:cubicBezTo>
                    <a:cubicBezTo>
                      <a:pt x="74" y="50"/>
                      <a:pt x="89" y="49"/>
                      <a:pt x="89" y="49"/>
                    </a:cubicBezTo>
                    <a:cubicBezTo>
                      <a:pt x="93" y="45"/>
                      <a:pt x="93" y="45"/>
                      <a:pt x="93" y="45"/>
                    </a:cubicBezTo>
                    <a:cubicBezTo>
                      <a:pt x="83" y="37"/>
                      <a:pt x="83" y="37"/>
                      <a:pt x="83" y="37"/>
                    </a:cubicBezTo>
                    <a:cubicBezTo>
                      <a:pt x="85" y="31"/>
                      <a:pt x="85" y="31"/>
                      <a:pt x="85" y="31"/>
                    </a:cubicBezTo>
                    <a:cubicBezTo>
                      <a:pt x="85" y="31"/>
                      <a:pt x="100" y="28"/>
                      <a:pt x="115" y="28"/>
                    </a:cubicBezTo>
                    <a:cubicBezTo>
                      <a:pt x="114" y="27"/>
                      <a:pt x="114" y="27"/>
                      <a:pt x="114" y="27"/>
                    </a:cubicBezTo>
                    <a:cubicBezTo>
                      <a:pt x="85" y="27"/>
                      <a:pt x="62" y="20"/>
                      <a:pt x="62" y="20"/>
                    </a:cubicBezTo>
                    <a:cubicBezTo>
                      <a:pt x="51" y="11"/>
                      <a:pt x="51" y="11"/>
                      <a:pt x="51" y="11"/>
                    </a:cubicBezTo>
                    <a:cubicBezTo>
                      <a:pt x="51" y="11"/>
                      <a:pt x="44" y="8"/>
                      <a:pt x="37" y="7"/>
                    </a:cubicBezTo>
                    <a:cubicBezTo>
                      <a:pt x="31" y="6"/>
                      <a:pt x="20" y="6"/>
                      <a:pt x="7" y="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7" y="0"/>
                      <a:pt x="48" y="1"/>
                      <a:pt x="62" y="3"/>
                    </a:cubicBezTo>
                    <a:cubicBezTo>
                      <a:pt x="76" y="4"/>
                      <a:pt x="90" y="10"/>
                      <a:pt x="90" y="10"/>
                    </a:cubicBezTo>
                    <a:cubicBezTo>
                      <a:pt x="101" y="19"/>
                      <a:pt x="101" y="19"/>
                      <a:pt x="101" y="19"/>
                    </a:cubicBezTo>
                    <a:cubicBezTo>
                      <a:pt x="101" y="19"/>
                      <a:pt x="110" y="22"/>
                      <a:pt x="119" y="24"/>
                    </a:cubicBezTo>
                    <a:cubicBezTo>
                      <a:pt x="128" y="24"/>
                      <a:pt x="140" y="25"/>
                      <a:pt x="155" y="25"/>
                    </a:cubicBezTo>
                    <a:cubicBezTo>
                      <a:pt x="163" y="31"/>
                      <a:pt x="163" y="31"/>
                      <a:pt x="163" y="31"/>
                    </a:cubicBezTo>
                    <a:cubicBezTo>
                      <a:pt x="147" y="31"/>
                      <a:pt x="136" y="31"/>
                      <a:pt x="130" y="32"/>
                    </a:cubicBezTo>
                    <a:cubicBezTo>
                      <a:pt x="123" y="33"/>
                      <a:pt x="123" y="37"/>
                      <a:pt x="123" y="37"/>
                    </a:cubicBezTo>
                    <a:lnTo>
                      <a:pt x="136" y="4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6" name="Freeform 523"/>
              <p:cNvSpPr>
                <a:spLocks/>
              </p:cNvSpPr>
              <p:nvPr/>
            </p:nvSpPr>
            <p:spPr bwMode="auto">
              <a:xfrm>
                <a:off x="36915725" y="2414588"/>
                <a:ext cx="600075" cy="214313"/>
              </a:xfrm>
              <a:custGeom>
                <a:avLst/>
                <a:gdLst>
                  <a:gd name="T0" fmla="*/ 64 w 160"/>
                  <a:gd name="T1" fmla="*/ 51 h 57"/>
                  <a:gd name="T2" fmla="*/ 113 w 160"/>
                  <a:gd name="T3" fmla="*/ 51 h 57"/>
                  <a:gd name="T4" fmla="*/ 55 w 160"/>
                  <a:gd name="T5" fmla="*/ 6 h 57"/>
                  <a:gd name="T6" fmla="*/ 7 w 160"/>
                  <a:gd name="T7" fmla="*/ 6 h 57"/>
                  <a:gd name="T8" fmla="*/ 0 w 160"/>
                  <a:gd name="T9" fmla="*/ 0 h 57"/>
                  <a:gd name="T10" fmla="*/ 87 w 160"/>
                  <a:gd name="T11" fmla="*/ 0 h 57"/>
                  <a:gd name="T12" fmla="*/ 160 w 160"/>
                  <a:gd name="T13" fmla="*/ 57 h 57"/>
                  <a:gd name="T14" fmla="*/ 71 w 160"/>
                  <a:gd name="T15" fmla="*/ 57 h 57"/>
                  <a:gd name="T16" fmla="*/ 64 w 160"/>
                  <a:gd name="T17" fmla="*/ 51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0" h="57">
                    <a:moveTo>
                      <a:pt x="64" y="51"/>
                    </a:moveTo>
                    <a:cubicBezTo>
                      <a:pt x="80" y="51"/>
                      <a:pt x="97" y="51"/>
                      <a:pt x="113" y="51"/>
                    </a:cubicBezTo>
                    <a:cubicBezTo>
                      <a:pt x="93" y="36"/>
                      <a:pt x="74" y="21"/>
                      <a:pt x="55" y="6"/>
                    </a:cubicBezTo>
                    <a:cubicBezTo>
                      <a:pt x="38" y="6"/>
                      <a:pt x="23" y="6"/>
                      <a:pt x="7" y="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9" y="0"/>
                      <a:pt x="58" y="0"/>
                      <a:pt x="87" y="0"/>
                    </a:cubicBezTo>
                    <a:cubicBezTo>
                      <a:pt x="111" y="19"/>
                      <a:pt x="136" y="38"/>
                      <a:pt x="160" y="57"/>
                    </a:cubicBezTo>
                    <a:cubicBezTo>
                      <a:pt x="131" y="57"/>
                      <a:pt x="101" y="57"/>
                      <a:pt x="71" y="57"/>
                    </a:cubicBezTo>
                    <a:lnTo>
                      <a:pt x="64" y="5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7" name="Freeform 524"/>
              <p:cNvSpPr>
                <a:spLocks/>
              </p:cNvSpPr>
              <p:nvPr/>
            </p:nvSpPr>
            <p:spPr bwMode="auto">
              <a:xfrm>
                <a:off x="41903650" y="2093913"/>
                <a:ext cx="481013" cy="241300"/>
              </a:xfrm>
              <a:custGeom>
                <a:avLst/>
                <a:gdLst>
                  <a:gd name="T0" fmla="*/ 0 w 128"/>
                  <a:gd name="T1" fmla="*/ 0 h 64"/>
                  <a:gd name="T2" fmla="*/ 33 w 128"/>
                  <a:gd name="T3" fmla="*/ 0 h 64"/>
                  <a:gd name="T4" fmla="*/ 128 w 128"/>
                  <a:gd name="T5" fmla="*/ 64 h 64"/>
                  <a:gd name="T6" fmla="*/ 94 w 128"/>
                  <a:gd name="T7" fmla="*/ 64 h 64"/>
                  <a:gd name="T8" fmla="*/ 0 w 128"/>
                  <a:gd name="T9" fmla="*/ 0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8" h="64">
                    <a:moveTo>
                      <a:pt x="0" y="0"/>
                    </a:moveTo>
                    <a:cubicBezTo>
                      <a:pt x="11" y="0"/>
                      <a:pt x="22" y="0"/>
                      <a:pt x="33" y="0"/>
                    </a:cubicBezTo>
                    <a:cubicBezTo>
                      <a:pt x="65" y="21"/>
                      <a:pt x="96" y="42"/>
                      <a:pt x="128" y="64"/>
                    </a:cubicBezTo>
                    <a:cubicBezTo>
                      <a:pt x="117" y="64"/>
                      <a:pt x="105" y="64"/>
                      <a:pt x="94" y="64"/>
                    </a:cubicBezTo>
                    <a:cubicBezTo>
                      <a:pt x="63" y="42"/>
                      <a:pt x="31" y="21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8" name="Freeform 525"/>
              <p:cNvSpPr>
                <a:spLocks/>
              </p:cNvSpPr>
              <p:nvPr/>
            </p:nvSpPr>
            <p:spPr bwMode="auto">
              <a:xfrm>
                <a:off x="42186225" y="2414588"/>
                <a:ext cx="798513" cy="173038"/>
              </a:xfrm>
              <a:custGeom>
                <a:avLst/>
                <a:gdLst>
                  <a:gd name="T0" fmla="*/ 41 w 213"/>
                  <a:gd name="T1" fmla="*/ 0 h 46"/>
                  <a:gd name="T2" fmla="*/ 213 w 213"/>
                  <a:gd name="T3" fmla="*/ 46 h 46"/>
                  <a:gd name="T4" fmla="*/ 171 w 213"/>
                  <a:gd name="T5" fmla="*/ 46 h 46"/>
                  <a:gd name="T6" fmla="*/ 0 w 213"/>
                  <a:gd name="T7" fmla="*/ 0 h 46"/>
                  <a:gd name="T8" fmla="*/ 41 w 213"/>
                  <a:gd name="T9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3" h="46">
                    <a:moveTo>
                      <a:pt x="41" y="0"/>
                    </a:moveTo>
                    <a:cubicBezTo>
                      <a:pt x="98" y="15"/>
                      <a:pt x="155" y="31"/>
                      <a:pt x="213" y="46"/>
                    </a:cubicBezTo>
                    <a:cubicBezTo>
                      <a:pt x="199" y="46"/>
                      <a:pt x="185" y="46"/>
                      <a:pt x="171" y="46"/>
                    </a:cubicBezTo>
                    <a:cubicBezTo>
                      <a:pt x="114" y="31"/>
                      <a:pt x="57" y="15"/>
                      <a:pt x="0" y="0"/>
                    </a:cubicBezTo>
                    <a:cubicBezTo>
                      <a:pt x="14" y="0"/>
                      <a:pt x="28" y="0"/>
                      <a:pt x="4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9" name="Freeform 526"/>
              <p:cNvSpPr>
                <a:spLocks/>
              </p:cNvSpPr>
              <p:nvPr/>
            </p:nvSpPr>
            <p:spPr bwMode="auto">
              <a:xfrm>
                <a:off x="40100250" y="5018088"/>
                <a:ext cx="746125" cy="120650"/>
              </a:xfrm>
              <a:custGeom>
                <a:avLst/>
                <a:gdLst>
                  <a:gd name="T0" fmla="*/ 0 w 199"/>
                  <a:gd name="T1" fmla="*/ 32 h 32"/>
                  <a:gd name="T2" fmla="*/ 59 w 199"/>
                  <a:gd name="T3" fmla="*/ 0 h 32"/>
                  <a:gd name="T4" fmla="*/ 199 w 199"/>
                  <a:gd name="T5" fmla="*/ 32 h 32"/>
                  <a:gd name="T6" fmla="*/ 0 w 199"/>
                  <a:gd name="T7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9" h="32">
                    <a:moveTo>
                      <a:pt x="0" y="32"/>
                    </a:moveTo>
                    <a:cubicBezTo>
                      <a:pt x="19" y="21"/>
                      <a:pt x="39" y="11"/>
                      <a:pt x="59" y="0"/>
                    </a:cubicBezTo>
                    <a:cubicBezTo>
                      <a:pt x="105" y="11"/>
                      <a:pt x="152" y="21"/>
                      <a:pt x="199" y="32"/>
                    </a:cubicBezTo>
                    <a:cubicBezTo>
                      <a:pt x="133" y="32"/>
                      <a:pt x="66" y="32"/>
                      <a:pt x="0" y="3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0" name="Freeform 527"/>
              <p:cNvSpPr>
                <a:spLocks/>
              </p:cNvSpPr>
              <p:nvPr/>
            </p:nvSpPr>
            <p:spPr bwMode="auto">
              <a:xfrm>
                <a:off x="40659050" y="5586413"/>
                <a:ext cx="757238" cy="128588"/>
              </a:xfrm>
              <a:custGeom>
                <a:avLst/>
                <a:gdLst>
                  <a:gd name="T0" fmla="*/ 202 w 202"/>
                  <a:gd name="T1" fmla="*/ 0 h 34"/>
                  <a:gd name="T2" fmla="*/ 144 w 202"/>
                  <a:gd name="T3" fmla="*/ 34 h 34"/>
                  <a:gd name="T4" fmla="*/ 0 w 202"/>
                  <a:gd name="T5" fmla="*/ 0 h 34"/>
                  <a:gd name="T6" fmla="*/ 202 w 202"/>
                  <a:gd name="T7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2" h="34">
                    <a:moveTo>
                      <a:pt x="202" y="0"/>
                    </a:moveTo>
                    <a:cubicBezTo>
                      <a:pt x="183" y="11"/>
                      <a:pt x="164" y="22"/>
                      <a:pt x="144" y="34"/>
                    </a:cubicBezTo>
                    <a:cubicBezTo>
                      <a:pt x="96" y="22"/>
                      <a:pt x="48" y="11"/>
                      <a:pt x="0" y="0"/>
                    </a:cubicBezTo>
                    <a:cubicBezTo>
                      <a:pt x="67" y="0"/>
                      <a:pt x="135" y="0"/>
                      <a:pt x="20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1" name="Freeform 528"/>
              <p:cNvSpPr>
                <a:spLocks/>
              </p:cNvSpPr>
              <p:nvPr/>
            </p:nvSpPr>
            <p:spPr bwMode="auto">
              <a:xfrm>
                <a:off x="46505813" y="5311776"/>
                <a:ext cx="762000" cy="147638"/>
              </a:xfrm>
              <a:custGeom>
                <a:avLst/>
                <a:gdLst>
                  <a:gd name="T0" fmla="*/ 0 w 203"/>
                  <a:gd name="T1" fmla="*/ 0 h 39"/>
                  <a:gd name="T2" fmla="*/ 203 w 203"/>
                  <a:gd name="T3" fmla="*/ 20 h 39"/>
                  <a:gd name="T4" fmla="*/ 57 w 203"/>
                  <a:gd name="T5" fmla="*/ 39 h 39"/>
                  <a:gd name="T6" fmla="*/ 0 w 203"/>
                  <a:gd name="T7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3" h="39">
                    <a:moveTo>
                      <a:pt x="0" y="0"/>
                    </a:moveTo>
                    <a:cubicBezTo>
                      <a:pt x="68" y="7"/>
                      <a:pt x="135" y="13"/>
                      <a:pt x="203" y="20"/>
                    </a:cubicBezTo>
                    <a:cubicBezTo>
                      <a:pt x="154" y="26"/>
                      <a:pt x="105" y="32"/>
                      <a:pt x="57" y="39"/>
                    </a:cubicBezTo>
                    <a:cubicBezTo>
                      <a:pt x="38" y="26"/>
                      <a:pt x="19" y="1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2" name="Freeform 529"/>
              <p:cNvSpPr>
                <a:spLocks/>
              </p:cNvSpPr>
              <p:nvPr/>
            </p:nvSpPr>
            <p:spPr bwMode="auto">
              <a:xfrm>
                <a:off x="34286825" y="5311776"/>
                <a:ext cx="731838" cy="147638"/>
              </a:xfrm>
              <a:custGeom>
                <a:avLst/>
                <a:gdLst>
                  <a:gd name="T0" fmla="*/ 195 w 195"/>
                  <a:gd name="T1" fmla="*/ 39 h 39"/>
                  <a:gd name="T2" fmla="*/ 0 w 195"/>
                  <a:gd name="T3" fmla="*/ 19 h 39"/>
                  <a:gd name="T4" fmla="*/ 155 w 195"/>
                  <a:gd name="T5" fmla="*/ 0 h 39"/>
                  <a:gd name="T6" fmla="*/ 195 w 195"/>
                  <a:gd name="T7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5" h="39">
                    <a:moveTo>
                      <a:pt x="195" y="39"/>
                    </a:moveTo>
                    <a:cubicBezTo>
                      <a:pt x="130" y="32"/>
                      <a:pt x="65" y="26"/>
                      <a:pt x="0" y="19"/>
                    </a:cubicBezTo>
                    <a:cubicBezTo>
                      <a:pt x="52" y="13"/>
                      <a:pt x="103" y="7"/>
                      <a:pt x="155" y="0"/>
                    </a:cubicBezTo>
                    <a:cubicBezTo>
                      <a:pt x="168" y="13"/>
                      <a:pt x="182" y="26"/>
                      <a:pt x="195" y="3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</p:grpSp>
      <p:pic>
        <p:nvPicPr>
          <p:cNvPr id="303" name="Picture 302"/>
          <p:cNvPicPr>
            <a:picLocks noChangeAspect="1"/>
          </p:cNvPicPr>
          <p:nvPr/>
        </p:nvPicPr>
        <p:blipFill rotWithShape="1">
          <a:blip r:embed="rId2"/>
          <a:srcRect l="3190" t="17791" r="699" b="13902"/>
          <a:stretch/>
        </p:blipFill>
        <p:spPr>
          <a:xfrm>
            <a:off x="5187603" y="2863703"/>
            <a:ext cx="2822213" cy="1337192"/>
          </a:xfrm>
          <a:prstGeom prst="rect">
            <a:avLst/>
          </a:prstGeom>
        </p:spPr>
      </p:pic>
      <p:sp>
        <p:nvSpPr>
          <p:cNvPr id="304" name="TextBox 303"/>
          <p:cNvSpPr txBox="1"/>
          <p:nvPr/>
        </p:nvSpPr>
        <p:spPr>
          <a:xfrm>
            <a:off x="5186835" y="2507174"/>
            <a:ext cx="2823748" cy="369332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b="1" dirty="0" smtClean="0">
                <a:solidFill>
                  <a:schemeClr val="accent1">
                    <a:lumMod val="50000"/>
                  </a:schemeClr>
                </a:solidFill>
              </a:rPr>
              <a:t>StandsSIM.sd</a:t>
            </a:r>
            <a:endParaRPr lang="pt-PT" b="1" dirty="0">
              <a:solidFill>
                <a:schemeClr val="accent1">
                  <a:lumMod val="50000"/>
                </a:schemeClr>
              </a:solidFill>
            </a:endParaRPr>
          </a:p>
        </p:txBody>
      </p:sp>
      <p:sp>
        <p:nvSpPr>
          <p:cNvPr id="305" name="Rectangle 5"/>
          <p:cNvSpPr>
            <a:spLocks noChangeArrowheads="1"/>
          </p:cNvSpPr>
          <p:nvPr/>
        </p:nvSpPr>
        <p:spPr bwMode="auto">
          <a:xfrm flipH="1">
            <a:off x="9467625" y="986929"/>
            <a:ext cx="2546549" cy="1008812"/>
          </a:xfrm>
          <a:prstGeom prst="rect">
            <a:avLst/>
          </a:prstGeom>
          <a:solidFill>
            <a:schemeClr val="accent6">
              <a:lumMod val="60000"/>
              <a:lumOff val="40000"/>
            </a:schemeClr>
          </a:solidFill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ctr"/>
            <a:endParaRPr lang="en-US" sz="600" dirty="0" smtClean="0">
              <a:solidFill>
                <a:schemeClr val="bg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ctr"/>
            <a:r>
              <a:rPr lang="en-US" sz="2400" dirty="0" smtClean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Simulation parameters</a:t>
            </a:r>
            <a:endParaRPr lang="en-US" sz="2400" dirty="0">
              <a:solidFill>
                <a:schemeClr val="bg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06" name="Freeform 6"/>
          <p:cNvSpPr>
            <a:spLocks/>
          </p:cNvSpPr>
          <p:nvPr/>
        </p:nvSpPr>
        <p:spPr bwMode="auto">
          <a:xfrm flipH="1">
            <a:off x="7745431" y="986921"/>
            <a:ext cx="1722194" cy="2347552"/>
          </a:xfrm>
          <a:custGeom>
            <a:avLst/>
            <a:gdLst>
              <a:gd name="T0" fmla="*/ 0 w 672"/>
              <a:gd name="T1" fmla="*/ 576 h 1357"/>
              <a:gd name="T2" fmla="*/ 672 w 672"/>
              <a:gd name="T3" fmla="*/ 1357 h 1357"/>
              <a:gd name="T4" fmla="*/ 0 w 672"/>
              <a:gd name="T5" fmla="*/ 0 h 1357"/>
              <a:gd name="T6" fmla="*/ 0 w 672"/>
              <a:gd name="T7" fmla="*/ 576 h 13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672" h="1357">
                <a:moveTo>
                  <a:pt x="0" y="576"/>
                </a:moveTo>
                <a:lnTo>
                  <a:pt x="672" y="1357"/>
                </a:lnTo>
                <a:lnTo>
                  <a:pt x="0" y="0"/>
                </a:lnTo>
                <a:lnTo>
                  <a:pt x="0" y="576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07" name="Rectangle 7"/>
          <p:cNvSpPr>
            <a:spLocks noChangeArrowheads="1"/>
          </p:cNvSpPr>
          <p:nvPr/>
        </p:nvSpPr>
        <p:spPr bwMode="auto">
          <a:xfrm flipH="1">
            <a:off x="9467624" y="2271222"/>
            <a:ext cx="2546549" cy="1210567"/>
          </a:xfrm>
          <a:prstGeom prst="rect">
            <a:avLst/>
          </a:prstGeom>
          <a:solidFill>
            <a:schemeClr val="bg1">
              <a:lumMod val="50000"/>
            </a:schemeClr>
          </a:solidFill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r>
              <a:rPr lang="en-US" sz="2400" dirty="0" smtClean="0">
                <a:latin typeface="Arial" panose="020B0604020202020204" pitchFamily="34" charset="0"/>
                <a:cs typeface="Arial" panose="020B0604020202020204" pitchFamily="34" charset="0"/>
              </a:rPr>
              <a:t>Historic Scenario</a:t>
            </a:r>
          </a:p>
          <a:p>
            <a:pPr algn="ctr"/>
            <a:r>
              <a:rPr lang="en-US" dirty="0" smtClean="0">
                <a:latin typeface="Arial" panose="020B0604020202020204" pitchFamily="34" charset="0"/>
                <a:cs typeface="Arial" panose="020B0604020202020204" pitchFamily="34" charset="0"/>
              </a:rPr>
              <a:t>Annual volume </a:t>
            </a:r>
            <a:r>
              <a:rPr lang="en-US" dirty="0" err="1" smtClean="0">
                <a:latin typeface="Arial" panose="020B0604020202020204" pitchFamily="34" charset="0"/>
                <a:cs typeface="Arial" panose="020B0604020202020204" pitchFamily="34" charset="0"/>
              </a:rPr>
              <a:t>harv</a:t>
            </a:r>
            <a:r>
              <a:rPr lang="en-US" dirty="0" smtClean="0">
                <a:latin typeface="Arial" panose="020B0604020202020204" pitchFamily="34" charset="0"/>
                <a:cs typeface="Arial" panose="020B0604020202020204" pitchFamily="34" charset="0"/>
              </a:rPr>
              <a:t>. Annual burnt area, </a:t>
            </a:r>
          </a:p>
          <a:p>
            <a:pPr algn="ctr"/>
            <a:r>
              <a:rPr lang="el-GR" dirty="0" smtClean="0">
                <a:latin typeface="Arial" panose="020B0604020202020204" pitchFamily="34" charset="0"/>
                <a:cs typeface="Arial" panose="020B0604020202020204" pitchFamily="34" charset="0"/>
              </a:rPr>
              <a:t>Δ</a:t>
            </a:r>
            <a:r>
              <a:rPr lang="en-US" dirty="0" smtClean="0">
                <a:latin typeface="Arial" panose="020B0604020202020204" pitchFamily="34" charset="0"/>
                <a:cs typeface="Arial" panose="020B0604020202020204" pitchFamily="34" charset="0"/>
              </a:rPr>
              <a:t> Annual LUC</a:t>
            </a:r>
            <a:endParaRPr lang="en-US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08" name="Freeform 8"/>
          <p:cNvSpPr>
            <a:spLocks/>
          </p:cNvSpPr>
          <p:nvPr/>
        </p:nvSpPr>
        <p:spPr bwMode="auto">
          <a:xfrm flipH="1">
            <a:off x="7773395" y="2255767"/>
            <a:ext cx="1690805" cy="1368558"/>
          </a:xfrm>
          <a:custGeom>
            <a:avLst/>
            <a:gdLst>
              <a:gd name="T0" fmla="*/ 0 w 669"/>
              <a:gd name="T1" fmla="*/ 575 h 647"/>
              <a:gd name="T2" fmla="*/ 669 w 669"/>
              <a:gd name="T3" fmla="*/ 647 h 647"/>
              <a:gd name="T4" fmla="*/ 0 w 669"/>
              <a:gd name="T5" fmla="*/ 0 h 647"/>
              <a:gd name="T6" fmla="*/ 0 w 669"/>
              <a:gd name="T7" fmla="*/ 575 h 6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669" h="647">
                <a:moveTo>
                  <a:pt x="0" y="575"/>
                </a:moveTo>
                <a:lnTo>
                  <a:pt x="669" y="647"/>
                </a:lnTo>
                <a:lnTo>
                  <a:pt x="0" y="0"/>
                </a:lnTo>
                <a:lnTo>
                  <a:pt x="0" y="575"/>
                </a:lnTo>
                <a:close/>
              </a:path>
            </a:pathLst>
          </a:custGeom>
          <a:solidFill>
            <a:schemeClr val="bg1">
              <a:lumMod val="65000"/>
            </a:schemeClr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09" name="Rectangle 9"/>
          <p:cNvSpPr>
            <a:spLocks noChangeArrowheads="1"/>
          </p:cNvSpPr>
          <p:nvPr/>
        </p:nvSpPr>
        <p:spPr bwMode="auto">
          <a:xfrm flipH="1">
            <a:off x="9473101" y="3949150"/>
            <a:ext cx="2546549" cy="1008812"/>
          </a:xfrm>
          <a:prstGeom prst="rect">
            <a:avLst/>
          </a:prstGeom>
          <a:solidFill>
            <a:schemeClr val="bg1">
              <a:lumMod val="50000"/>
            </a:schemeClr>
          </a:solidFill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ctr"/>
            <a:r>
              <a:rPr lang="en-US" sz="2200" dirty="0" smtClean="0">
                <a:latin typeface="Arial" panose="020B0604020202020204" pitchFamily="34" charset="0"/>
                <a:cs typeface="Arial" panose="020B0604020202020204" pitchFamily="34" charset="0"/>
              </a:rPr>
              <a:t>General Forest Management Approach</a:t>
            </a:r>
            <a:endParaRPr lang="en-US" sz="22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10" name="Freeform 10"/>
          <p:cNvSpPr>
            <a:spLocks/>
          </p:cNvSpPr>
          <p:nvPr/>
        </p:nvSpPr>
        <p:spPr bwMode="auto">
          <a:xfrm flipH="1">
            <a:off x="7732959" y="3830342"/>
            <a:ext cx="1739391" cy="1124405"/>
          </a:xfrm>
          <a:custGeom>
            <a:avLst/>
            <a:gdLst>
              <a:gd name="T0" fmla="*/ 0 w 669"/>
              <a:gd name="T1" fmla="*/ 642 h 642"/>
              <a:gd name="T2" fmla="*/ 669 w 669"/>
              <a:gd name="T3" fmla="*/ 0 h 642"/>
              <a:gd name="T4" fmla="*/ 0 w 669"/>
              <a:gd name="T5" fmla="*/ 66 h 642"/>
              <a:gd name="T6" fmla="*/ 0 w 669"/>
              <a:gd name="T7" fmla="*/ 642 h 6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669" h="642">
                <a:moveTo>
                  <a:pt x="0" y="642"/>
                </a:moveTo>
                <a:lnTo>
                  <a:pt x="669" y="0"/>
                </a:lnTo>
                <a:lnTo>
                  <a:pt x="0" y="66"/>
                </a:lnTo>
                <a:lnTo>
                  <a:pt x="0" y="642"/>
                </a:lnTo>
                <a:close/>
              </a:path>
            </a:pathLst>
          </a:custGeom>
          <a:solidFill>
            <a:schemeClr val="bg1">
              <a:lumMod val="65000"/>
            </a:schemeClr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11" name="Rectangle 11"/>
          <p:cNvSpPr>
            <a:spLocks noChangeArrowheads="1"/>
          </p:cNvSpPr>
          <p:nvPr/>
        </p:nvSpPr>
        <p:spPr bwMode="auto">
          <a:xfrm flipH="1">
            <a:off x="9467624" y="5421889"/>
            <a:ext cx="2546549" cy="1008812"/>
          </a:xfrm>
          <a:prstGeom prst="rect">
            <a:avLst/>
          </a:prstGeom>
          <a:solidFill>
            <a:schemeClr val="bg1">
              <a:lumMod val="50000"/>
            </a:schemeClr>
          </a:solidFill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 smtClean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ctr"/>
            <a:r>
              <a:rPr lang="en-US" sz="2400" dirty="0" smtClean="0">
                <a:latin typeface="Arial" panose="020B0604020202020204" pitchFamily="34" charset="0"/>
                <a:cs typeface="Arial" panose="020B0604020202020204" pitchFamily="34" charset="0"/>
              </a:rPr>
              <a:t>NFI </a:t>
            </a:r>
            <a:r>
              <a:rPr lang="en-US" sz="2200" dirty="0" smtClean="0">
                <a:latin typeface="Arial" panose="020B0604020202020204" pitchFamily="34" charset="0"/>
                <a:cs typeface="Arial" panose="020B0604020202020204" pitchFamily="34" charset="0"/>
              </a:rPr>
              <a:t>1995-1997</a:t>
            </a:r>
          </a:p>
          <a:p>
            <a:endParaRPr lang="en-US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12" name="Freeform 12"/>
          <p:cNvSpPr>
            <a:spLocks/>
          </p:cNvSpPr>
          <p:nvPr/>
        </p:nvSpPr>
        <p:spPr bwMode="auto">
          <a:xfrm flipH="1">
            <a:off x="7756692" y="4082583"/>
            <a:ext cx="1712105" cy="2355646"/>
          </a:xfrm>
          <a:custGeom>
            <a:avLst/>
            <a:gdLst>
              <a:gd name="T0" fmla="*/ 0 w 672"/>
              <a:gd name="T1" fmla="*/ 1345 h 1345"/>
              <a:gd name="T2" fmla="*/ 672 w 672"/>
              <a:gd name="T3" fmla="*/ 0 h 1345"/>
              <a:gd name="T4" fmla="*/ 0 w 672"/>
              <a:gd name="T5" fmla="*/ 769 h 1345"/>
              <a:gd name="T6" fmla="*/ 0 w 672"/>
              <a:gd name="T7" fmla="*/ 1345 h 13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672" h="1345">
                <a:moveTo>
                  <a:pt x="0" y="1345"/>
                </a:moveTo>
                <a:lnTo>
                  <a:pt x="672" y="0"/>
                </a:lnTo>
                <a:lnTo>
                  <a:pt x="0" y="769"/>
                </a:lnTo>
                <a:lnTo>
                  <a:pt x="0" y="1345"/>
                </a:lnTo>
                <a:close/>
              </a:path>
            </a:pathLst>
          </a:custGeom>
          <a:solidFill>
            <a:schemeClr val="bg1">
              <a:lumMod val="65000"/>
            </a:schemeClr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cxnSp>
        <p:nvCxnSpPr>
          <p:cNvPr id="313" name="Straight Connector 312"/>
          <p:cNvCxnSpPr/>
          <p:nvPr/>
        </p:nvCxnSpPr>
        <p:spPr>
          <a:xfrm>
            <a:off x="4033901" y="590550"/>
            <a:ext cx="31768" cy="6192000"/>
          </a:xfrm>
          <a:prstGeom prst="line">
            <a:avLst/>
          </a:prstGeom>
          <a:ln w="76200"/>
        </p:spPr>
        <p:style>
          <a:lnRef idx="3">
            <a:schemeClr val="accent3"/>
          </a:lnRef>
          <a:fillRef idx="0">
            <a:schemeClr val="accent3"/>
          </a:fillRef>
          <a:effectRef idx="2">
            <a:schemeClr val="accent3"/>
          </a:effectRef>
          <a:fontRef idx="minor">
            <a:schemeClr val="tx1"/>
          </a:fontRef>
        </p:style>
      </p:cxnSp>
      <p:cxnSp>
        <p:nvCxnSpPr>
          <p:cNvPr id="314" name="Straight Connector 313"/>
          <p:cNvCxnSpPr/>
          <p:nvPr/>
        </p:nvCxnSpPr>
        <p:spPr>
          <a:xfrm>
            <a:off x="20944" y="590550"/>
            <a:ext cx="31768" cy="6192000"/>
          </a:xfrm>
          <a:prstGeom prst="line">
            <a:avLst/>
          </a:prstGeom>
          <a:ln w="76200"/>
        </p:spPr>
        <p:style>
          <a:lnRef idx="3">
            <a:schemeClr val="accent3"/>
          </a:lnRef>
          <a:fillRef idx="0">
            <a:schemeClr val="accent3"/>
          </a:fillRef>
          <a:effectRef idx="2">
            <a:schemeClr val="accent3"/>
          </a:effectRef>
          <a:fontRef idx="minor">
            <a:schemeClr val="tx1"/>
          </a:fontRef>
        </p:style>
      </p:cxnSp>
      <p:sp>
        <p:nvSpPr>
          <p:cNvPr id="318" name="Rounded Rectangle 317"/>
          <p:cNvSpPr/>
          <p:nvPr/>
        </p:nvSpPr>
        <p:spPr>
          <a:xfrm>
            <a:off x="72525" y="3759200"/>
            <a:ext cx="3971830" cy="3023350"/>
          </a:xfrm>
          <a:prstGeom prst="roundRect">
            <a:avLst>
              <a:gd name="adj" fmla="val 4107"/>
            </a:avLst>
          </a:prstGeom>
          <a:ln/>
        </p:spPr>
        <p:style>
          <a:lnRef idx="1">
            <a:schemeClr val="accent3"/>
          </a:lnRef>
          <a:fillRef idx="3">
            <a:schemeClr val="accent3"/>
          </a:fillRef>
          <a:effectRef idx="2">
            <a:schemeClr val="accent3"/>
          </a:effectRef>
          <a:fontRef idx="minor">
            <a:schemeClr val="lt1"/>
          </a:fontRef>
        </p:style>
        <p:txBody>
          <a:bodyPr rtlCol="0" anchor="t"/>
          <a:lstStyle/>
          <a:p>
            <a:pPr marL="0" lvl="1" algn="ctr" defTabSz="762000">
              <a:spcBef>
                <a:spcPts val="600"/>
              </a:spcBef>
              <a:buClr>
                <a:srgbClr val="CCCC00"/>
              </a:buClr>
              <a:buSzPct val="75000"/>
            </a:pPr>
            <a:endParaRPr lang="en-US" sz="800" dirty="0">
              <a:latin typeface="Arial" charset="0"/>
              <a:cs typeface="Arial" charset="0"/>
            </a:endParaRPr>
          </a:p>
          <a:p>
            <a:pPr marL="0" lvl="1" defTabSz="762000">
              <a:spcBef>
                <a:spcPts val="600"/>
              </a:spcBef>
              <a:buClr>
                <a:srgbClr val="CCCC00"/>
              </a:buClr>
              <a:buSzPct val="75000"/>
            </a:pPr>
            <a:r>
              <a:rPr lang="en-US" sz="2000" b="1" dirty="0" smtClean="0">
                <a:latin typeface="Arial" charset="0"/>
                <a:cs typeface="Arial" charset="0"/>
              </a:rPr>
              <a:t>Guide the simulation</a:t>
            </a:r>
          </a:p>
          <a:p>
            <a:pPr marL="0" lvl="1" defTabSz="762000">
              <a:spcBef>
                <a:spcPts val="600"/>
              </a:spcBef>
              <a:buClr>
                <a:srgbClr val="CCCC00"/>
              </a:buClr>
              <a:buSzPct val="75000"/>
            </a:pPr>
            <a:endParaRPr lang="en-US" sz="800" b="1" dirty="0" smtClean="0">
              <a:latin typeface="Arial" charset="0"/>
              <a:cs typeface="Arial" charset="0"/>
            </a:endParaRPr>
          </a:p>
          <a:p>
            <a:pPr marL="0" lvl="1" defTabSz="762000">
              <a:spcBef>
                <a:spcPts val="600"/>
              </a:spcBef>
              <a:buClr>
                <a:srgbClr val="CCCC00"/>
              </a:buClr>
              <a:buSzPct val="75000"/>
            </a:pPr>
            <a:r>
              <a:rPr lang="en-US" b="1" dirty="0" smtClean="0">
                <a:latin typeface="Arial" charset="0"/>
                <a:cs typeface="Arial" charset="0"/>
              </a:rPr>
              <a:t>- </a:t>
            </a:r>
            <a:r>
              <a:rPr lang="en-US" b="1" dirty="0" err="1" smtClean="0">
                <a:latin typeface="Arial" charset="0"/>
                <a:cs typeface="Arial" charset="0"/>
              </a:rPr>
              <a:t>Nr</a:t>
            </a:r>
            <a:r>
              <a:rPr lang="en-US" b="1" dirty="0" smtClean="0">
                <a:latin typeface="Arial" charset="0"/>
                <a:cs typeface="Arial" charset="0"/>
              </a:rPr>
              <a:t> </a:t>
            </a:r>
            <a:r>
              <a:rPr lang="en-US" b="1" dirty="0" err="1" smtClean="0">
                <a:latin typeface="Arial" charset="0"/>
                <a:cs typeface="Arial" charset="0"/>
              </a:rPr>
              <a:t>yrs</a:t>
            </a:r>
            <a:r>
              <a:rPr lang="en-US" b="1" dirty="0" smtClean="0">
                <a:latin typeface="Arial" charset="0"/>
                <a:cs typeface="Arial" charset="0"/>
              </a:rPr>
              <a:t> to project</a:t>
            </a:r>
            <a:r>
              <a:rPr lang="en-US" b="1" dirty="0" smtClean="0">
                <a:solidFill>
                  <a:schemeClr val="accent3"/>
                </a:solidFill>
                <a:latin typeface="Arial" charset="0"/>
                <a:cs typeface="Arial" charset="0"/>
              </a:rPr>
              <a:t>: </a:t>
            </a:r>
          </a:p>
          <a:p>
            <a:pPr marL="0" lvl="1" defTabSz="762000">
              <a:spcBef>
                <a:spcPts val="600"/>
              </a:spcBef>
              <a:buClr>
                <a:srgbClr val="CCCC00"/>
              </a:buClr>
              <a:buSzPct val="75000"/>
            </a:pPr>
            <a:r>
              <a:rPr lang="en-US" b="1" dirty="0" smtClean="0">
                <a:latin typeface="Arial" charset="0"/>
                <a:cs typeface="Arial" charset="0"/>
              </a:rPr>
              <a:t>- Minimum age for industrial use of salvage wood</a:t>
            </a:r>
            <a:r>
              <a:rPr lang="en-US" b="1" dirty="0" smtClean="0">
                <a:solidFill>
                  <a:schemeClr val="accent3"/>
                </a:solidFill>
                <a:latin typeface="Arial" charset="0"/>
                <a:cs typeface="Arial" charset="0"/>
              </a:rPr>
              <a:t>: 5</a:t>
            </a:r>
          </a:p>
          <a:p>
            <a:pPr marL="0" lvl="1" defTabSz="762000">
              <a:spcBef>
                <a:spcPts val="600"/>
              </a:spcBef>
              <a:buClr>
                <a:srgbClr val="CCCC00"/>
              </a:buClr>
              <a:buSzPct val="75000"/>
            </a:pPr>
            <a:r>
              <a:rPr lang="en-US" b="1" dirty="0" smtClean="0">
                <a:solidFill>
                  <a:schemeClr val="bg1"/>
                </a:solidFill>
                <a:latin typeface="Arial" charset="0"/>
                <a:cs typeface="Arial" charset="0"/>
              </a:rPr>
              <a:t>- % Salvage wood</a:t>
            </a:r>
            <a:r>
              <a:rPr lang="en-US" b="1" dirty="0" smtClean="0">
                <a:solidFill>
                  <a:schemeClr val="accent3"/>
                </a:solidFill>
                <a:latin typeface="Arial" charset="0"/>
                <a:cs typeface="Arial" charset="0"/>
              </a:rPr>
              <a:t>:</a:t>
            </a:r>
            <a:r>
              <a:rPr lang="en-US" b="1" dirty="0" smtClean="0">
                <a:solidFill>
                  <a:schemeClr val="bg1"/>
                </a:solidFill>
                <a:latin typeface="Arial" charset="0"/>
                <a:cs typeface="Arial" charset="0"/>
              </a:rPr>
              <a:t> </a:t>
            </a:r>
            <a:r>
              <a:rPr lang="en-US" b="1" dirty="0" smtClean="0">
                <a:solidFill>
                  <a:schemeClr val="accent3"/>
                </a:solidFill>
                <a:latin typeface="Arial" charset="0"/>
                <a:cs typeface="Arial" charset="0"/>
              </a:rPr>
              <a:t>75</a:t>
            </a:r>
          </a:p>
          <a:p>
            <a:pPr marL="0" lvl="1" defTabSz="762000">
              <a:spcBef>
                <a:spcPts val="600"/>
              </a:spcBef>
              <a:buClr>
                <a:srgbClr val="CCCC00"/>
              </a:buClr>
              <a:buSzPct val="75000"/>
            </a:pPr>
            <a:r>
              <a:rPr lang="en-US" b="1" dirty="0" smtClean="0">
                <a:solidFill>
                  <a:schemeClr val="bg1"/>
                </a:solidFill>
                <a:latin typeface="Arial" charset="0"/>
                <a:cs typeface="Arial" charset="0"/>
              </a:rPr>
              <a:t>- Minimum age to harvest</a:t>
            </a:r>
            <a:r>
              <a:rPr lang="en-US" b="1" dirty="0" smtClean="0">
                <a:solidFill>
                  <a:schemeClr val="accent3"/>
                </a:solidFill>
                <a:latin typeface="Arial" charset="0"/>
                <a:cs typeface="Arial" charset="0"/>
              </a:rPr>
              <a:t>: 8</a:t>
            </a:r>
          </a:p>
          <a:p>
            <a:pPr marL="0" lvl="1" defTabSz="762000">
              <a:spcBef>
                <a:spcPts val="600"/>
              </a:spcBef>
              <a:buClr>
                <a:srgbClr val="CCCC00"/>
              </a:buClr>
              <a:buSzPct val="75000"/>
            </a:pPr>
            <a:r>
              <a:rPr lang="en-US" b="1" dirty="0" smtClean="0">
                <a:latin typeface="Arial" charset="0"/>
                <a:cs typeface="Arial" charset="0"/>
              </a:rPr>
              <a:t>- Harvesting probabilities</a:t>
            </a:r>
            <a:r>
              <a:rPr lang="en-US" b="1" dirty="0" smtClean="0">
                <a:solidFill>
                  <a:schemeClr val="accent3"/>
                </a:solidFill>
                <a:latin typeface="Arial" charset="0"/>
                <a:cs typeface="Arial" charset="0"/>
              </a:rPr>
              <a:t>:</a:t>
            </a:r>
          </a:p>
          <a:p>
            <a:pPr marL="0" lvl="1" algn="ctr" defTabSz="762000">
              <a:spcBef>
                <a:spcPts val="600"/>
              </a:spcBef>
              <a:buClr>
                <a:srgbClr val="CCCC00"/>
              </a:buClr>
              <a:buSzPct val="75000"/>
            </a:pPr>
            <a:endParaRPr lang="en-US" sz="2000" dirty="0">
              <a:latin typeface="Arial" charset="0"/>
              <a:cs typeface="Arial" charset="0"/>
            </a:endParaRPr>
          </a:p>
        </p:txBody>
      </p:sp>
      <p:sp>
        <p:nvSpPr>
          <p:cNvPr id="2" name="TextBox 1"/>
          <p:cNvSpPr txBox="1"/>
          <p:nvPr/>
        </p:nvSpPr>
        <p:spPr>
          <a:xfrm>
            <a:off x="2029414" y="4574400"/>
            <a:ext cx="959903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: </a:t>
            </a:r>
            <a:r>
              <a:rPr lang="en-US" b="1" dirty="0" smtClean="0">
                <a:solidFill>
                  <a:schemeClr val="accent3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20</a:t>
            </a:r>
            <a:endParaRPr lang="pt-PT" b="1" dirty="0">
              <a:solidFill>
                <a:schemeClr val="accent3">
                  <a:lumMod val="50000"/>
                </a:schemeClr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15" name="TextBox 314"/>
          <p:cNvSpPr txBox="1"/>
          <p:nvPr/>
        </p:nvSpPr>
        <p:spPr>
          <a:xfrm>
            <a:off x="1920467" y="5184754"/>
            <a:ext cx="959903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: </a:t>
            </a:r>
            <a:r>
              <a:rPr lang="en-US" b="1" dirty="0" smtClean="0">
                <a:solidFill>
                  <a:schemeClr val="accent3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5</a:t>
            </a:r>
            <a:endParaRPr lang="pt-PT" b="1" dirty="0">
              <a:solidFill>
                <a:schemeClr val="accent3">
                  <a:lumMod val="50000"/>
                </a:schemeClr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16" name="TextBox 315"/>
          <p:cNvSpPr txBox="1"/>
          <p:nvPr/>
        </p:nvSpPr>
        <p:spPr>
          <a:xfrm>
            <a:off x="2897394" y="5892059"/>
            <a:ext cx="959903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: </a:t>
            </a:r>
            <a:r>
              <a:rPr lang="en-US" b="1" dirty="0">
                <a:solidFill>
                  <a:schemeClr val="accent3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8</a:t>
            </a:r>
            <a:endParaRPr lang="pt-PT" b="1" dirty="0">
              <a:solidFill>
                <a:schemeClr val="accent3">
                  <a:lumMod val="50000"/>
                </a:schemeClr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17" name="TextBox 316"/>
          <p:cNvSpPr txBox="1"/>
          <p:nvPr/>
        </p:nvSpPr>
        <p:spPr>
          <a:xfrm>
            <a:off x="2047508" y="5539592"/>
            <a:ext cx="959903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: </a:t>
            </a:r>
            <a:r>
              <a:rPr lang="en-US" b="1" dirty="0" smtClean="0">
                <a:solidFill>
                  <a:schemeClr val="accent3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75</a:t>
            </a:r>
            <a:endParaRPr lang="pt-PT" b="1" dirty="0">
              <a:solidFill>
                <a:schemeClr val="accent3">
                  <a:lumMod val="50000"/>
                </a:schemeClr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20" name="TextBox 319"/>
          <p:cNvSpPr txBox="1"/>
          <p:nvPr/>
        </p:nvSpPr>
        <p:spPr>
          <a:xfrm>
            <a:off x="2867870" y="6256406"/>
            <a:ext cx="959903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endParaRPr lang="pt-PT" b="1" dirty="0">
              <a:solidFill>
                <a:schemeClr val="accent3">
                  <a:lumMod val="50000"/>
                </a:schemeClr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aphicFrame>
        <p:nvGraphicFramePr>
          <p:cNvPr id="321" name="Table 320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554753535"/>
              </p:ext>
            </p:extLst>
          </p:nvPr>
        </p:nvGraphicFramePr>
        <p:xfrm>
          <a:off x="194715" y="890675"/>
          <a:ext cx="3727450" cy="533400"/>
        </p:xfrm>
        <a:graphic>
          <a:graphicData uri="http://schemas.openxmlformats.org/drawingml/2006/table">
            <a:tbl>
              <a:tblPr/>
              <a:tblGrid>
                <a:gridCol w="296913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5831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197119">
                <a:tc gridSpan="2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ts val="600"/>
                        </a:spcAft>
                      </a:pPr>
                      <a:r>
                        <a:rPr lang="pt-PT" sz="1400" b="1" dirty="0" err="1" smtClean="0">
                          <a:solidFill>
                            <a:schemeClr val="accent3">
                              <a:lumMod val="50000"/>
                            </a:schemeClr>
                          </a:solidFill>
                          <a:latin typeface="Arial"/>
                          <a:ea typeface="Times New Roman"/>
                          <a:cs typeface="Times New Roman"/>
                        </a:rPr>
                        <a:t>Harvesting</a:t>
                      </a:r>
                      <a:r>
                        <a:rPr lang="pt-PT" sz="1400" b="1" dirty="0" smtClean="0">
                          <a:solidFill>
                            <a:schemeClr val="accent3">
                              <a:lumMod val="50000"/>
                            </a:schemeClr>
                          </a:solidFill>
                          <a:latin typeface="Arial"/>
                          <a:ea typeface="Times New Roman"/>
                          <a:cs typeface="Times New Roman"/>
                        </a:rPr>
                        <a:t> stands’ </a:t>
                      </a:r>
                      <a:r>
                        <a:rPr lang="pt-PT" sz="1400" b="1" dirty="0" err="1" smtClean="0">
                          <a:solidFill>
                            <a:schemeClr val="accent3">
                              <a:lumMod val="50000"/>
                            </a:schemeClr>
                          </a:solidFill>
                          <a:latin typeface="Arial"/>
                          <a:ea typeface="Times New Roman"/>
                          <a:cs typeface="Times New Roman"/>
                        </a:rPr>
                        <a:t>probability</a:t>
                      </a:r>
                      <a:endParaRPr lang="pt-PT" sz="1400" b="1" dirty="0">
                        <a:solidFill>
                          <a:schemeClr val="accent3">
                            <a:lumMod val="50000"/>
                          </a:schemeClr>
                        </a:solidFill>
                        <a:latin typeface="Arial"/>
                        <a:ea typeface="Times New Roman"/>
                        <a:cs typeface="Times New Roman"/>
                      </a:endParaRPr>
                    </a:p>
                  </a:txBody>
                  <a:tcPr marL="68580" marR="68580" marT="0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algn="ctr">
                        <a:lnSpc>
                          <a:spcPct val="150000"/>
                        </a:lnSpc>
                        <a:spcBef>
                          <a:spcPts val="600"/>
                        </a:spcBef>
                        <a:spcAft>
                          <a:spcPts val="300"/>
                        </a:spcAft>
                      </a:pPr>
                      <a:endParaRPr lang="pt-PT" sz="1200" b="1" dirty="0">
                        <a:solidFill>
                          <a:schemeClr val="accent3">
                            <a:lumMod val="50000"/>
                          </a:schemeClr>
                        </a:solidFill>
                        <a:latin typeface="Arial"/>
                        <a:ea typeface="Times New Roman"/>
                        <a:cs typeface="Times New Roman"/>
                      </a:endParaRPr>
                    </a:p>
                  </a:txBody>
                  <a:tcPr marL="68580" marR="68580" marT="0" marB="0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858">
                <a:tc>
                  <a:txBody>
                    <a:bodyPr/>
                    <a:lstStyle/>
                    <a:p>
                      <a:pPr marL="0" marR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400" b="1" dirty="0" smtClean="0">
                          <a:solidFill>
                            <a:schemeClr val="accent3">
                              <a:lumMod val="50000"/>
                            </a:schemeClr>
                          </a:solidFill>
                          <a:latin typeface="Arial"/>
                          <a:ea typeface="Times New Roman"/>
                          <a:cs typeface="Arial"/>
                        </a:rPr>
                        <a:t>Uneven-aged and</a:t>
                      </a:r>
                      <a:r>
                        <a:rPr lang="en-GB" sz="1400" b="1" baseline="0" dirty="0" smtClean="0">
                          <a:solidFill>
                            <a:schemeClr val="accent3">
                              <a:lumMod val="50000"/>
                            </a:schemeClr>
                          </a:solidFill>
                          <a:latin typeface="Arial"/>
                          <a:ea typeface="Times New Roman"/>
                          <a:cs typeface="Arial"/>
                        </a:rPr>
                        <a:t> non-industrial</a:t>
                      </a:r>
                      <a:endParaRPr lang="pt-PT" sz="1400" b="1" dirty="0" smtClean="0">
                        <a:solidFill>
                          <a:schemeClr val="accent3">
                            <a:lumMod val="50000"/>
                          </a:schemeClr>
                        </a:solidFill>
                        <a:latin typeface="Arial"/>
                        <a:ea typeface="Times New Roman"/>
                        <a:cs typeface="Times New Roman"/>
                      </a:endParaRPr>
                    </a:p>
                  </a:txBody>
                  <a:tcPr marL="68580" marR="68580" marT="0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50000"/>
                        </a:lnSpc>
                        <a:spcBef>
                          <a:spcPts val="600"/>
                        </a:spcBef>
                        <a:spcAft>
                          <a:spcPts val="300"/>
                        </a:spcAft>
                      </a:pPr>
                      <a:r>
                        <a:rPr lang="pt-PT" sz="1400" b="1" dirty="0" smtClean="0">
                          <a:solidFill>
                            <a:schemeClr val="accent3">
                              <a:lumMod val="50000"/>
                            </a:schemeClr>
                          </a:solidFill>
                          <a:latin typeface="Arial"/>
                          <a:ea typeface="Times New Roman"/>
                          <a:cs typeface="Times New Roman"/>
                        </a:rPr>
                        <a:t>0.1</a:t>
                      </a:r>
                      <a:endParaRPr lang="pt-PT" sz="1400" b="1" dirty="0">
                        <a:solidFill>
                          <a:schemeClr val="accent3">
                            <a:lumMod val="50000"/>
                          </a:schemeClr>
                        </a:solidFill>
                        <a:latin typeface="Arial"/>
                        <a:ea typeface="Times New Roman"/>
                        <a:cs typeface="Times New Roman"/>
                      </a:endParaRPr>
                    </a:p>
                  </a:txBody>
                  <a:tcPr marL="68580" marR="68580" marT="0" marB="0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graphicFrame>
        <p:nvGraphicFramePr>
          <p:cNvPr id="322" name="Table 32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706015599"/>
              </p:ext>
            </p:extLst>
          </p:nvPr>
        </p:nvGraphicFramePr>
        <p:xfrm>
          <a:off x="194715" y="1425777"/>
          <a:ext cx="3706444" cy="2240280"/>
        </p:xfrm>
        <a:graphic>
          <a:graphicData uri="http://schemas.openxmlformats.org/drawingml/2006/table">
            <a:tbl>
              <a:tblPr/>
              <a:tblGrid>
                <a:gridCol w="292212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84321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83376">
                <a:tc>
                  <a:txBody>
                    <a:bodyPr/>
                    <a:lstStyle/>
                    <a:p>
                      <a:pPr algn="ctr">
                        <a:lnSpc>
                          <a:spcPct val="150000"/>
                        </a:lnSpc>
                        <a:spcBef>
                          <a:spcPts val="600"/>
                        </a:spcBef>
                        <a:spcAft>
                          <a:spcPts val="300"/>
                        </a:spcAft>
                      </a:pPr>
                      <a:r>
                        <a:rPr lang="pt-PT" sz="1400" b="1" dirty="0" err="1" smtClean="0">
                          <a:solidFill>
                            <a:schemeClr val="accent3">
                              <a:lumMod val="50000"/>
                            </a:schemeClr>
                          </a:solidFill>
                          <a:latin typeface="Arial"/>
                          <a:ea typeface="Times New Roman"/>
                          <a:cs typeface="Times New Roman"/>
                        </a:rPr>
                        <a:t>Even-aged</a:t>
                      </a:r>
                      <a:r>
                        <a:rPr lang="pt-PT" sz="1400" b="1" dirty="0" smtClean="0">
                          <a:solidFill>
                            <a:schemeClr val="accent3">
                              <a:lumMod val="50000"/>
                            </a:schemeClr>
                          </a:solidFill>
                          <a:latin typeface="Arial"/>
                          <a:ea typeface="Times New Roman"/>
                          <a:cs typeface="Times New Roman"/>
                        </a:rPr>
                        <a:t> stands: </a:t>
                      </a:r>
                      <a:endParaRPr lang="pt-PT" sz="1400" b="1" dirty="0">
                        <a:solidFill>
                          <a:schemeClr val="accent3">
                            <a:lumMod val="50000"/>
                          </a:schemeClr>
                        </a:solidFill>
                        <a:latin typeface="Arial"/>
                        <a:ea typeface="Times New Roman"/>
                        <a:cs typeface="Times New Roman"/>
                      </a:endParaRPr>
                    </a:p>
                  </a:txBody>
                  <a:tcPr marL="68580" marR="68580" marT="0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50000"/>
                        </a:lnSpc>
                        <a:spcBef>
                          <a:spcPts val="600"/>
                        </a:spcBef>
                        <a:spcAft>
                          <a:spcPts val="300"/>
                        </a:spcAft>
                      </a:pPr>
                      <a:endParaRPr lang="pt-PT" sz="1400" baseline="-25000" dirty="0">
                        <a:solidFill>
                          <a:schemeClr val="accent3">
                            <a:lumMod val="50000"/>
                          </a:schemeClr>
                        </a:solidFill>
                        <a:latin typeface="Arial"/>
                        <a:ea typeface="Times New Roman"/>
                        <a:cs typeface="Times New Roman"/>
                      </a:endParaRPr>
                    </a:p>
                  </a:txBody>
                  <a:tcPr marL="68580" marR="68580" marT="0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3376">
                <a:tc>
                  <a:txBody>
                    <a:bodyPr/>
                    <a:lstStyle/>
                    <a:p>
                      <a:pPr lvl="1" algn="ctr">
                        <a:lnSpc>
                          <a:spcPct val="150000"/>
                        </a:lnSpc>
                        <a:spcBef>
                          <a:spcPts val="600"/>
                        </a:spcBef>
                        <a:spcAft>
                          <a:spcPts val="300"/>
                        </a:spcAft>
                      </a:pPr>
                      <a:r>
                        <a:rPr lang="en-GB" sz="1400" b="1" dirty="0" smtClean="0">
                          <a:solidFill>
                            <a:schemeClr val="accent3">
                              <a:lumMod val="50000"/>
                            </a:schemeClr>
                          </a:solidFill>
                          <a:latin typeface="Arial"/>
                          <a:ea typeface="Times New Roman"/>
                          <a:cs typeface="Arial"/>
                        </a:rPr>
                        <a:t>Age</a:t>
                      </a:r>
                      <a:r>
                        <a:rPr lang="en-GB" sz="1400" b="1" baseline="0" dirty="0" smtClean="0">
                          <a:solidFill>
                            <a:schemeClr val="accent3">
                              <a:lumMod val="50000"/>
                            </a:schemeClr>
                          </a:solidFill>
                          <a:latin typeface="Arial"/>
                          <a:ea typeface="Times New Roman"/>
                          <a:cs typeface="Arial"/>
                        </a:rPr>
                        <a:t> </a:t>
                      </a:r>
                      <a:r>
                        <a:rPr lang="en-GB" sz="1400" b="1" dirty="0" smtClean="0">
                          <a:solidFill>
                            <a:schemeClr val="accent3">
                              <a:lumMod val="50000"/>
                            </a:schemeClr>
                          </a:solidFill>
                          <a:latin typeface="Arial"/>
                          <a:ea typeface="Times New Roman"/>
                          <a:cs typeface="Arial"/>
                        </a:rPr>
                        <a:t>= </a:t>
                      </a:r>
                      <a:r>
                        <a:rPr lang="en-GB" sz="1400" b="1" dirty="0">
                          <a:solidFill>
                            <a:schemeClr val="accent3">
                              <a:lumMod val="50000"/>
                            </a:schemeClr>
                          </a:solidFill>
                          <a:latin typeface="Arial"/>
                          <a:ea typeface="Times New Roman"/>
                          <a:cs typeface="Arial"/>
                        </a:rPr>
                        <a:t>8  </a:t>
                      </a:r>
                      <a:endParaRPr lang="pt-PT" sz="1400" b="1" dirty="0">
                        <a:solidFill>
                          <a:schemeClr val="accent3">
                            <a:lumMod val="50000"/>
                          </a:schemeClr>
                        </a:solidFill>
                        <a:latin typeface="Arial"/>
                        <a:ea typeface="Times New Roman"/>
                        <a:cs typeface="Times New Roman"/>
                      </a:endParaRPr>
                    </a:p>
                  </a:txBody>
                  <a:tcPr marL="68580" marR="68580" marT="0" marB="0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50000"/>
                        </a:lnSpc>
                        <a:spcBef>
                          <a:spcPts val="600"/>
                        </a:spcBef>
                        <a:spcAft>
                          <a:spcPts val="300"/>
                        </a:spcAft>
                      </a:pPr>
                      <a:r>
                        <a:rPr lang="en-GB" sz="1400" b="1" dirty="0" smtClean="0">
                          <a:solidFill>
                            <a:schemeClr val="accent3">
                              <a:lumMod val="50000"/>
                            </a:schemeClr>
                          </a:solidFill>
                          <a:latin typeface="Arial"/>
                          <a:ea typeface="Times New Roman"/>
                          <a:cs typeface="Arial"/>
                        </a:rPr>
                        <a:t>0.70</a:t>
                      </a:r>
                      <a:endParaRPr lang="pt-PT" sz="1400" b="1" dirty="0">
                        <a:solidFill>
                          <a:schemeClr val="accent3">
                            <a:lumMod val="50000"/>
                          </a:schemeClr>
                        </a:solidFill>
                        <a:latin typeface="Arial"/>
                        <a:ea typeface="Times New Roman"/>
                        <a:cs typeface="Times New Roman"/>
                      </a:endParaRPr>
                    </a:p>
                  </a:txBody>
                  <a:tcPr marL="68580" marR="68580" marT="0" marB="0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83376">
                <a:tc>
                  <a:txBody>
                    <a:bodyPr/>
                    <a:lstStyle/>
                    <a:p>
                      <a:pPr lvl="1" algn="ctr">
                        <a:lnSpc>
                          <a:spcPct val="150000"/>
                        </a:lnSpc>
                        <a:spcBef>
                          <a:spcPts val="600"/>
                        </a:spcBef>
                        <a:spcAft>
                          <a:spcPts val="300"/>
                        </a:spcAft>
                      </a:pPr>
                      <a:r>
                        <a:rPr lang="en-GB" sz="1400" b="1" dirty="0" smtClean="0">
                          <a:solidFill>
                            <a:schemeClr val="accent3">
                              <a:lumMod val="50000"/>
                            </a:schemeClr>
                          </a:solidFill>
                          <a:latin typeface="Arial"/>
                          <a:ea typeface="Times New Roman"/>
                          <a:cs typeface="Arial"/>
                        </a:rPr>
                        <a:t>Age</a:t>
                      </a:r>
                      <a:r>
                        <a:rPr lang="en-GB" sz="1400" b="1" baseline="0" dirty="0" smtClean="0">
                          <a:solidFill>
                            <a:schemeClr val="accent3">
                              <a:lumMod val="50000"/>
                            </a:schemeClr>
                          </a:solidFill>
                          <a:latin typeface="Arial"/>
                          <a:ea typeface="Times New Roman"/>
                          <a:cs typeface="Arial"/>
                        </a:rPr>
                        <a:t> </a:t>
                      </a:r>
                      <a:r>
                        <a:rPr lang="en-GB" sz="1400" b="1" dirty="0" smtClean="0">
                          <a:solidFill>
                            <a:schemeClr val="accent3">
                              <a:lumMod val="50000"/>
                            </a:schemeClr>
                          </a:solidFill>
                          <a:latin typeface="Arial"/>
                          <a:ea typeface="Times New Roman"/>
                          <a:cs typeface="Arial"/>
                        </a:rPr>
                        <a:t>= </a:t>
                      </a:r>
                      <a:r>
                        <a:rPr lang="en-GB" sz="1400" b="1" dirty="0">
                          <a:solidFill>
                            <a:schemeClr val="accent3">
                              <a:lumMod val="50000"/>
                            </a:schemeClr>
                          </a:solidFill>
                          <a:latin typeface="Arial"/>
                          <a:ea typeface="Times New Roman"/>
                          <a:cs typeface="Arial"/>
                        </a:rPr>
                        <a:t>9  </a:t>
                      </a:r>
                      <a:endParaRPr lang="pt-PT" sz="1400" b="1" dirty="0">
                        <a:solidFill>
                          <a:schemeClr val="accent3">
                            <a:lumMod val="50000"/>
                          </a:schemeClr>
                        </a:solidFill>
                        <a:latin typeface="Arial"/>
                        <a:ea typeface="Times New Roman"/>
                        <a:cs typeface="Times New Roman"/>
                      </a:endParaRPr>
                    </a:p>
                  </a:txBody>
                  <a:tcPr marL="68580" marR="68580" marT="0" marB="0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50000"/>
                        </a:lnSpc>
                        <a:spcBef>
                          <a:spcPts val="600"/>
                        </a:spcBef>
                        <a:spcAft>
                          <a:spcPts val="300"/>
                        </a:spcAft>
                      </a:pPr>
                      <a:r>
                        <a:rPr lang="en-GB" sz="1400" b="1" dirty="0" smtClean="0">
                          <a:solidFill>
                            <a:schemeClr val="accent3">
                              <a:lumMod val="50000"/>
                            </a:schemeClr>
                          </a:solidFill>
                          <a:latin typeface="Arial"/>
                          <a:ea typeface="Times New Roman"/>
                          <a:cs typeface="Arial"/>
                        </a:rPr>
                        <a:t>0.75</a:t>
                      </a:r>
                      <a:endParaRPr lang="pt-PT" sz="1400" b="1" dirty="0">
                        <a:solidFill>
                          <a:schemeClr val="accent3">
                            <a:lumMod val="50000"/>
                          </a:schemeClr>
                        </a:solidFill>
                        <a:latin typeface="Arial"/>
                        <a:ea typeface="Times New Roman"/>
                        <a:cs typeface="Times New Roman"/>
                      </a:endParaRPr>
                    </a:p>
                  </a:txBody>
                  <a:tcPr marL="68580" marR="68580" marT="0" marB="0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83376">
                <a:tc>
                  <a:txBody>
                    <a:bodyPr/>
                    <a:lstStyle/>
                    <a:p>
                      <a:pPr lvl="1" algn="ctr">
                        <a:lnSpc>
                          <a:spcPct val="150000"/>
                        </a:lnSpc>
                        <a:spcBef>
                          <a:spcPts val="600"/>
                        </a:spcBef>
                        <a:spcAft>
                          <a:spcPts val="300"/>
                        </a:spcAft>
                      </a:pPr>
                      <a:r>
                        <a:rPr lang="en-GB" sz="1400" b="1" dirty="0" smtClean="0">
                          <a:solidFill>
                            <a:schemeClr val="accent3">
                              <a:lumMod val="50000"/>
                            </a:schemeClr>
                          </a:solidFill>
                          <a:latin typeface="Arial"/>
                          <a:ea typeface="Times New Roman"/>
                          <a:cs typeface="Arial"/>
                        </a:rPr>
                        <a:t>Age</a:t>
                      </a:r>
                      <a:r>
                        <a:rPr lang="en-GB" sz="1400" b="1" baseline="0" dirty="0" smtClean="0">
                          <a:solidFill>
                            <a:schemeClr val="accent3">
                              <a:lumMod val="50000"/>
                            </a:schemeClr>
                          </a:solidFill>
                          <a:latin typeface="Arial"/>
                          <a:ea typeface="Times New Roman"/>
                          <a:cs typeface="Arial"/>
                        </a:rPr>
                        <a:t> = </a:t>
                      </a:r>
                      <a:r>
                        <a:rPr lang="en-GB" sz="1400" b="1" dirty="0" smtClean="0">
                          <a:solidFill>
                            <a:schemeClr val="accent3">
                              <a:lumMod val="50000"/>
                            </a:schemeClr>
                          </a:solidFill>
                          <a:latin typeface="Arial"/>
                          <a:ea typeface="Times New Roman"/>
                          <a:cs typeface="Arial"/>
                        </a:rPr>
                        <a:t>10  </a:t>
                      </a:r>
                      <a:endParaRPr lang="pt-PT" sz="1400" b="1" dirty="0">
                        <a:solidFill>
                          <a:schemeClr val="accent3">
                            <a:lumMod val="50000"/>
                          </a:schemeClr>
                        </a:solidFill>
                        <a:latin typeface="Arial"/>
                        <a:ea typeface="Times New Roman"/>
                        <a:cs typeface="Times New Roman"/>
                      </a:endParaRPr>
                    </a:p>
                  </a:txBody>
                  <a:tcPr marL="68580" marR="68580" marT="0" marB="0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50000"/>
                        </a:lnSpc>
                        <a:spcBef>
                          <a:spcPts val="600"/>
                        </a:spcBef>
                        <a:spcAft>
                          <a:spcPts val="300"/>
                        </a:spcAft>
                      </a:pPr>
                      <a:r>
                        <a:rPr lang="en-GB" sz="1400" b="1" dirty="0" smtClean="0">
                          <a:solidFill>
                            <a:schemeClr val="accent3">
                              <a:lumMod val="50000"/>
                            </a:schemeClr>
                          </a:solidFill>
                          <a:latin typeface="Arial"/>
                          <a:ea typeface="Times New Roman"/>
                          <a:cs typeface="Arial"/>
                        </a:rPr>
                        <a:t>0.80</a:t>
                      </a:r>
                      <a:endParaRPr lang="pt-PT" sz="1400" b="1" dirty="0">
                        <a:solidFill>
                          <a:schemeClr val="accent3">
                            <a:lumMod val="50000"/>
                          </a:schemeClr>
                        </a:solidFill>
                        <a:latin typeface="Arial"/>
                        <a:ea typeface="Times New Roman"/>
                        <a:cs typeface="Times New Roman"/>
                      </a:endParaRPr>
                    </a:p>
                  </a:txBody>
                  <a:tcPr marL="68580" marR="68580" marT="0" marB="0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83376">
                <a:tc>
                  <a:txBody>
                    <a:bodyPr/>
                    <a:lstStyle/>
                    <a:p>
                      <a:pPr lvl="1" algn="ctr">
                        <a:lnSpc>
                          <a:spcPct val="150000"/>
                        </a:lnSpc>
                        <a:spcBef>
                          <a:spcPts val="600"/>
                        </a:spcBef>
                        <a:spcAft>
                          <a:spcPts val="300"/>
                        </a:spcAft>
                      </a:pPr>
                      <a:r>
                        <a:rPr lang="en-GB" sz="1400" b="1" dirty="0" smtClean="0">
                          <a:solidFill>
                            <a:schemeClr val="accent3">
                              <a:lumMod val="50000"/>
                            </a:schemeClr>
                          </a:solidFill>
                          <a:latin typeface="Arial"/>
                          <a:ea typeface="Times New Roman"/>
                          <a:cs typeface="Arial"/>
                        </a:rPr>
                        <a:t>Age</a:t>
                      </a:r>
                      <a:r>
                        <a:rPr lang="en-GB" sz="1400" b="1" baseline="0" dirty="0" smtClean="0">
                          <a:solidFill>
                            <a:schemeClr val="accent3">
                              <a:lumMod val="50000"/>
                            </a:schemeClr>
                          </a:solidFill>
                          <a:latin typeface="Arial"/>
                          <a:ea typeface="Times New Roman"/>
                          <a:cs typeface="Arial"/>
                        </a:rPr>
                        <a:t>  = 1</a:t>
                      </a:r>
                      <a:r>
                        <a:rPr lang="en-GB" sz="1400" b="1" dirty="0" smtClean="0">
                          <a:solidFill>
                            <a:schemeClr val="accent3">
                              <a:lumMod val="50000"/>
                            </a:schemeClr>
                          </a:solidFill>
                          <a:latin typeface="Arial"/>
                          <a:ea typeface="Times New Roman"/>
                          <a:cs typeface="Arial"/>
                        </a:rPr>
                        <a:t>1  </a:t>
                      </a:r>
                      <a:endParaRPr lang="pt-PT" sz="1400" b="1" dirty="0">
                        <a:solidFill>
                          <a:schemeClr val="accent3">
                            <a:lumMod val="50000"/>
                          </a:schemeClr>
                        </a:solidFill>
                        <a:latin typeface="Arial"/>
                        <a:ea typeface="Times New Roman"/>
                        <a:cs typeface="Times New Roman"/>
                      </a:endParaRPr>
                    </a:p>
                  </a:txBody>
                  <a:tcPr marL="68580" marR="68580" marT="0" marB="0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50000"/>
                        </a:lnSpc>
                        <a:spcBef>
                          <a:spcPts val="600"/>
                        </a:spcBef>
                        <a:spcAft>
                          <a:spcPts val="300"/>
                        </a:spcAft>
                      </a:pPr>
                      <a:r>
                        <a:rPr lang="en-GB" sz="1400" b="1" dirty="0" smtClean="0">
                          <a:solidFill>
                            <a:schemeClr val="accent3">
                              <a:lumMod val="50000"/>
                            </a:schemeClr>
                          </a:solidFill>
                          <a:latin typeface="Arial"/>
                          <a:ea typeface="Times New Roman"/>
                          <a:cs typeface="Arial"/>
                        </a:rPr>
                        <a:t>0.85</a:t>
                      </a:r>
                      <a:endParaRPr lang="pt-PT" sz="1400" b="1" dirty="0">
                        <a:solidFill>
                          <a:schemeClr val="accent3">
                            <a:lumMod val="50000"/>
                          </a:schemeClr>
                        </a:solidFill>
                        <a:latin typeface="Arial"/>
                        <a:ea typeface="Times New Roman"/>
                        <a:cs typeface="Times New Roman"/>
                      </a:endParaRPr>
                    </a:p>
                  </a:txBody>
                  <a:tcPr marL="68580" marR="68580" marT="0" marB="0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83376">
                <a:tc>
                  <a:txBody>
                    <a:bodyPr/>
                    <a:lstStyle/>
                    <a:p>
                      <a:pPr lvl="1" algn="ctr">
                        <a:lnSpc>
                          <a:spcPct val="150000"/>
                        </a:lnSpc>
                        <a:spcBef>
                          <a:spcPts val="600"/>
                        </a:spcBef>
                        <a:spcAft>
                          <a:spcPts val="300"/>
                        </a:spcAft>
                      </a:pPr>
                      <a:r>
                        <a:rPr lang="en-GB" sz="1400" b="1" dirty="0" smtClean="0">
                          <a:solidFill>
                            <a:schemeClr val="accent3">
                              <a:lumMod val="50000"/>
                            </a:schemeClr>
                          </a:solidFill>
                          <a:latin typeface="Arial"/>
                          <a:ea typeface="Times New Roman"/>
                          <a:cs typeface="Arial"/>
                        </a:rPr>
                        <a:t>Age</a:t>
                      </a:r>
                      <a:r>
                        <a:rPr lang="en-GB" sz="1400" b="1" baseline="0" dirty="0" smtClean="0">
                          <a:solidFill>
                            <a:schemeClr val="accent3">
                              <a:lumMod val="50000"/>
                            </a:schemeClr>
                          </a:solidFill>
                          <a:latin typeface="Arial"/>
                          <a:ea typeface="Times New Roman"/>
                          <a:cs typeface="Arial"/>
                        </a:rPr>
                        <a:t> </a:t>
                      </a:r>
                      <a:r>
                        <a:rPr lang="en-GB" sz="1400" b="1" dirty="0" smtClean="0">
                          <a:solidFill>
                            <a:schemeClr val="accent3">
                              <a:lumMod val="50000"/>
                            </a:schemeClr>
                          </a:solidFill>
                          <a:latin typeface="Arial"/>
                          <a:ea typeface="Times New Roman"/>
                          <a:cs typeface="Arial"/>
                        </a:rPr>
                        <a:t>=12  </a:t>
                      </a:r>
                      <a:endParaRPr lang="pt-PT" sz="1400" b="1" dirty="0">
                        <a:solidFill>
                          <a:schemeClr val="accent3">
                            <a:lumMod val="50000"/>
                          </a:schemeClr>
                        </a:solidFill>
                        <a:latin typeface="Arial"/>
                        <a:ea typeface="Times New Roman"/>
                        <a:cs typeface="Times New Roman"/>
                      </a:endParaRPr>
                    </a:p>
                  </a:txBody>
                  <a:tcPr marL="68580" marR="68580" marT="0" marB="0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50000"/>
                        </a:lnSpc>
                        <a:spcBef>
                          <a:spcPts val="600"/>
                        </a:spcBef>
                        <a:spcAft>
                          <a:spcPts val="300"/>
                        </a:spcAft>
                      </a:pPr>
                      <a:r>
                        <a:rPr lang="en-GB" sz="1400" b="1" dirty="0" smtClean="0">
                          <a:solidFill>
                            <a:schemeClr val="accent3">
                              <a:lumMod val="50000"/>
                            </a:schemeClr>
                          </a:solidFill>
                          <a:latin typeface="Arial"/>
                          <a:ea typeface="Times New Roman"/>
                          <a:cs typeface="Arial"/>
                        </a:rPr>
                        <a:t>0.90</a:t>
                      </a:r>
                      <a:endParaRPr lang="pt-PT" sz="1400" b="1" dirty="0">
                        <a:solidFill>
                          <a:schemeClr val="accent3">
                            <a:lumMod val="50000"/>
                          </a:schemeClr>
                        </a:solidFill>
                        <a:latin typeface="Arial"/>
                        <a:ea typeface="Times New Roman"/>
                        <a:cs typeface="Times New Roman"/>
                      </a:endParaRPr>
                    </a:p>
                  </a:txBody>
                  <a:tcPr marL="68580" marR="68580" marT="0" marB="0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83376">
                <a:tc>
                  <a:txBody>
                    <a:bodyPr/>
                    <a:lstStyle/>
                    <a:p>
                      <a:pPr lvl="1" algn="ctr">
                        <a:lnSpc>
                          <a:spcPct val="150000"/>
                        </a:lnSpc>
                        <a:spcBef>
                          <a:spcPts val="600"/>
                        </a:spcBef>
                        <a:spcAft>
                          <a:spcPts val="300"/>
                        </a:spcAft>
                      </a:pPr>
                      <a:r>
                        <a:rPr lang="en-GB" sz="1400" b="1" dirty="0" smtClean="0">
                          <a:solidFill>
                            <a:schemeClr val="accent3">
                              <a:lumMod val="50000"/>
                            </a:schemeClr>
                          </a:solidFill>
                          <a:latin typeface="Arial"/>
                          <a:ea typeface="Times New Roman"/>
                          <a:cs typeface="Arial"/>
                        </a:rPr>
                        <a:t>Age</a:t>
                      </a:r>
                      <a:r>
                        <a:rPr lang="en-GB" sz="1400" b="1" baseline="0" dirty="0" smtClean="0">
                          <a:solidFill>
                            <a:schemeClr val="accent3">
                              <a:lumMod val="50000"/>
                            </a:schemeClr>
                          </a:solidFill>
                          <a:latin typeface="Arial"/>
                          <a:ea typeface="Times New Roman"/>
                          <a:cs typeface="Arial"/>
                        </a:rPr>
                        <a:t> </a:t>
                      </a:r>
                      <a:r>
                        <a:rPr lang="en-GB" sz="1400" b="1" dirty="0" smtClean="0">
                          <a:solidFill>
                            <a:schemeClr val="accent3">
                              <a:lumMod val="50000"/>
                            </a:schemeClr>
                          </a:solidFill>
                          <a:latin typeface="Arial"/>
                          <a:ea typeface="Times New Roman"/>
                          <a:cs typeface="Arial"/>
                        </a:rPr>
                        <a:t>&gt;12  </a:t>
                      </a:r>
                      <a:endParaRPr lang="pt-PT" sz="1400" b="1" dirty="0">
                        <a:solidFill>
                          <a:schemeClr val="accent3">
                            <a:lumMod val="50000"/>
                          </a:schemeClr>
                        </a:solidFill>
                        <a:latin typeface="Arial"/>
                        <a:ea typeface="Times New Roman"/>
                        <a:cs typeface="Times New Roman"/>
                      </a:endParaRPr>
                    </a:p>
                  </a:txBody>
                  <a:tcPr marL="68580" marR="68580" marT="0" marB="0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50000"/>
                        </a:lnSpc>
                        <a:spcBef>
                          <a:spcPts val="600"/>
                        </a:spcBef>
                        <a:spcAft>
                          <a:spcPts val="300"/>
                        </a:spcAft>
                      </a:pPr>
                      <a:r>
                        <a:rPr lang="en-GB" sz="1400" b="1" dirty="0">
                          <a:solidFill>
                            <a:schemeClr val="accent3">
                              <a:lumMod val="50000"/>
                            </a:schemeClr>
                          </a:solidFill>
                          <a:latin typeface="Arial"/>
                          <a:ea typeface="Times New Roman"/>
                          <a:cs typeface="Arial"/>
                        </a:rPr>
                        <a:t>0.95</a:t>
                      </a:r>
                      <a:endParaRPr lang="pt-PT" sz="1400" b="1" dirty="0">
                        <a:solidFill>
                          <a:schemeClr val="accent3">
                            <a:lumMod val="50000"/>
                          </a:schemeClr>
                        </a:solidFill>
                        <a:latin typeface="Arial"/>
                        <a:ea typeface="Times New Roman"/>
                        <a:cs typeface="Times New Roman"/>
                      </a:endParaRPr>
                    </a:p>
                  </a:txBody>
                  <a:tcPr marL="68580" marR="68580" marT="0" marB="0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55892391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8" name="Oval 317"/>
          <p:cNvSpPr/>
          <p:nvPr/>
        </p:nvSpPr>
        <p:spPr>
          <a:xfrm>
            <a:off x="2036668" y="4881404"/>
            <a:ext cx="9099798" cy="592815"/>
          </a:xfrm>
          <a:prstGeom prst="ellipse">
            <a:avLst/>
          </a:prstGeom>
          <a:gradFill flip="none" rotWithShape="1">
            <a:gsLst>
              <a:gs pos="0">
                <a:schemeClr val="bg1">
                  <a:lumMod val="65000"/>
                </a:schemeClr>
              </a:gs>
              <a:gs pos="100000">
                <a:sysClr val="window" lastClr="FFFFFF">
                  <a:alpha val="0"/>
                  <a:lumMod val="100000"/>
                </a:sysClr>
              </a:gs>
            </a:gsLst>
            <a:path path="shape">
              <a:fillToRect l="50000" t="50000" r="50000" b="50000"/>
            </a:path>
            <a:tileRect/>
          </a:gradFill>
          <a:ln w="25400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algn="ctr" defTabSz="914400">
              <a:defRPr/>
            </a:pPr>
            <a:endParaRPr lang="en-US" sz="1800" kern="0">
              <a:solidFill>
                <a:sysClr val="window" lastClr="FFFFFF"/>
              </a:solidFill>
              <a:latin typeface="Calibri"/>
            </a:endParaRPr>
          </a:p>
        </p:txBody>
      </p:sp>
      <p:grpSp>
        <p:nvGrpSpPr>
          <p:cNvPr id="6" name="Group 5"/>
          <p:cNvGrpSpPr>
            <a:grpSpLocks noChangeAspect="1"/>
          </p:cNvGrpSpPr>
          <p:nvPr/>
        </p:nvGrpSpPr>
        <p:grpSpPr>
          <a:xfrm>
            <a:off x="4097436" y="2393210"/>
            <a:ext cx="5021992" cy="2519712"/>
            <a:chOff x="2400300" y="1981200"/>
            <a:chExt cx="7391400" cy="3708528"/>
          </a:xfrm>
        </p:grpSpPr>
        <p:sp>
          <p:nvSpPr>
            <p:cNvPr id="7" name="Freeform 547"/>
            <p:cNvSpPr>
              <a:spLocks/>
            </p:cNvSpPr>
            <p:nvPr/>
          </p:nvSpPr>
          <p:spPr bwMode="auto">
            <a:xfrm>
              <a:off x="3669130" y="1981200"/>
              <a:ext cx="4853741" cy="3147584"/>
            </a:xfrm>
            <a:custGeom>
              <a:avLst/>
              <a:gdLst>
                <a:gd name="T0" fmla="*/ 1760 w 1760"/>
                <a:gd name="T1" fmla="*/ 1140 h 1140"/>
                <a:gd name="T2" fmla="*/ 1760 w 1760"/>
                <a:gd name="T3" fmla="*/ 57 h 1140"/>
                <a:gd name="T4" fmla="*/ 1703 w 1760"/>
                <a:gd name="T5" fmla="*/ 0 h 1140"/>
                <a:gd name="T6" fmla="*/ 58 w 1760"/>
                <a:gd name="T7" fmla="*/ 0 h 1140"/>
                <a:gd name="T8" fmla="*/ 0 w 1760"/>
                <a:gd name="T9" fmla="*/ 57 h 1140"/>
                <a:gd name="T10" fmla="*/ 0 w 1760"/>
                <a:gd name="T11" fmla="*/ 1140 h 1140"/>
                <a:gd name="T12" fmla="*/ 1760 w 1760"/>
                <a:gd name="T13" fmla="*/ 1140 h 1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60" h="1140">
                  <a:moveTo>
                    <a:pt x="1760" y="1140"/>
                  </a:moveTo>
                  <a:cubicBezTo>
                    <a:pt x="1760" y="57"/>
                    <a:pt x="1760" y="57"/>
                    <a:pt x="1760" y="57"/>
                  </a:cubicBezTo>
                  <a:cubicBezTo>
                    <a:pt x="1760" y="25"/>
                    <a:pt x="1734" y="0"/>
                    <a:pt x="1703" y="0"/>
                  </a:cubicBezTo>
                  <a:cubicBezTo>
                    <a:pt x="58" y="0"/>
                    <a:pt x="58" y="0"/>
                    <a:pt x="58" y="0"/>
                  </a:cubicBezTo>
                  <a:cubicBezTo>
                    <a:pt x="26" y="0"/>
                    <a:pt x="0" y="25"/>
                    <a:pt x="0" y="57"/>
                  </a:cubicBezTo>
                  <a:cubicBezTo>
                    <a:pt x="0" y="1140"/>
                    <a:pt x="0" y="1140"/>
                    <a:pt x="0" y="1140"/>
                  </a:cubicBezTo>
                  <a:lnTo>
                    <a:pt x="1760" y="114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" name="Rectangle 548"/>
            <p:cNvSpPr>
              <a:spLocks noChangeArrowheads="1"/>
            </p:cNvSpPr>
            <p:nvPr/>
          </p:nvSpPr>
          <p:spPr bwMode="auto">
            <a:xfrm>
              <a:off x="3846976" y="2160797"/>
              <a:ext cx="4498048" cy="2584307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9" name="Freeform 549"/>
            <p:cNvSpPr>
              <a:spLocks/>
            </p:cNvSpPr>
            <p:nvPr/>
          </p:nvSpPr>
          <p:spPr bwMode="auto">
            <a:xfrm>
              <a:off x="2400300" y="4924700"/>
              <a:ext cx="7391400" cy="745205"/>
            </a:xfrm>
            <a:custGeom>
              <a:avLst/>
              <a:gdLst>
                <a:gd name="T0" fmla="*/ 2672 w 2680"/>
                <a:gd name="T1" fmla="*/ 234 h 270"/>
                <a:gd name="T2" fmla="*/ 2219 w 2680"/>
                <a:gd name="T3" fmla="*/ 0 h 270"/>
                <a:gd name="T4" fmla="*/ 1497 w 2680"/>
                <a:gd name="T5" fmla="*/ 0 h 270"/>
                <a:gd name="T6" fmla="*/ 1183 w 2680"/>
                <a:gd name="T7" fmla="*/ 0 h 270"/>
                <a:gd name="T8" fmla="*/ 460 w 2680"/>
                <a:gd name="T9" fmla="*/ 0 h 270"/>
                <a:gd name="T10" fmla="*/ 7 w 2680"/>
                <a:gd name="T11" fmla="*/ 234 h 270"/>
                <a:gd name="T12" fmla="*/ 54 w 2680"/>
                <a:gd name="T13" fmla="*/ 270 h 270"/>
                <a:gd name="T14" fmla="*/ 1183 w 2680"/>
                <a:gd name="T15" fmla="*/ 270 h 270"/>
                <a:gd name="T16" fmla="*/ 1497 w 2680"/>
                <a:gd name="T17" fmla="*/ 270 h 270"/>
                <a:gd name="T18" fmla="*/ 2626 w 2680"/>
                <a:gd name="T19" fmla="*/ 270 h 270"/>
                <a:gd name="T20" fmla="*/ 2672 w 2680"/>
                <a:gd name="T21" fmla="*/ 234 h 2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680" h="270">
                  <a:moveTo>
                    <a:pt x="2672" y="234"/>
                  </a:moveTo>
                  <a:cubicBezTo>
                    <a:pt x="2219" y="0"/>
                    <a:pt x="2219" y="0"/>
                    <a:pt x="2219" y="0"/>
                  </a:cubicBezTo>
                  <a:cubicBezTo>
                    <a:pt x="1497" y="0"/>
                    <a:pt x="1497" y="0"/>
                    <a:pt x="1497" y="0"/>
                  </a:cubicBezTo>
                  <a:cubicBezTo>
                    <a:pt x="1183" y="0"/>
                    <a:pt x="1183" y="0"/>
                    <a:pt x="1183" y="0"/>
                  </a:cubicBezTo>
                  <a:cubicBezTo>
                    <a:pt x="460" y="0"/>
                    <a:pt x="460" y="0"/>
                    <a:pt x="460" y="0"/>
                  </a:cubicBezTo>
                  <a:cubicBezTo>
                    <a:pt x="7" y="234"/>
                    <a:pt x="7" y="234"/>
                    <a:pt x="7" y="234"/>
                  </a:cubicBezTo>
                  <a:cubicBezTo>
                    <a:pt x="7" y="234"/>
                    <a:pt x="0" y="270"/>
                    <a:pt x="54" y="270"/>
                  </a:cubicBezTo>
                  <a:cubicBezTo>
                    <a:pt x="1183" y="270"/>
                    <a:pt x="1183" y="270"/>
                    <a:pt x="1183" y="270"/>
                  </a:cubicBezTo>
                  <a:cubicBezTo>
                    <a:pt x="1497" y="270"/>
                    <a:pt x="1497" y="270"/>
                    <a:pt x="1497" y="270"/>
                  </a:cubicBezTo>
                  <a:cubicBezTo>
                    <a:pt x="2626" y="270"/>
                    <a:pt x="2626" y="270"/>
                    <a:pt x="2626" y="270"/>
                  </a:cubicBezTo>
                  <a:cubicBezTo>
                    <a:pt x="2680" y="270"/>
                    <a:pt x="2672" y="234"/>
                    <a:pt x="2672" y="234"/>
                  </a:cubicBezTo>
                </a:path>
              </a:pathLst>
            </a:custGeom>
            <a:gradFill>
              <a:gsLst>
                <a:gs pos="0">
                  <a:schemeClr val="bg1">
                    <a:lumMod val="85000"/>
                  </a:schemeClr>
                </a:gs>
                <a:gs pos="33000">
                  <a:schemeClr val="bg1">
                    <a:lumMod val="85000"/>
                  </a:schemeClr>
                </a:gs>
                <a:gs pos="75000">
                  <a:schemeClr val="bg1">
                    <a:lumMod val="75000"/>
                  </a:schemeClr>
                </a:gs>
                <a:gs pos="100000">
                  <a:schemeClr val="bg1">
                    <a:lumMod val="65000"/>
                  </a:schemeClr>
                </a:gs>
              </a:gsLst>
              <a:lin ang="5400000" scaled="1"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0" name="Freeform 550"/>
            <p:cNvSpPr>
              <a:spLocks/>
            </p:cNvSpPr>
            <p:nvPr/>
          </p:nvSpPr>
          <p:spPr bwMode="auto">
            <a:xfrm>
              <a:off x="2419543" y="5584770"/>
              <a:ext cx="7352915" cy="104958"/>
            </a:xfrm>
            <a:custGeom>
              <a:avLst/>
              <a:gdLst>
                <a:gd name="T0" fmla="*/ 2586 w 2666"/>
                <a:gd name="T1" fmla="*/ 10 h 38"/>
                <a:gd name="T2" fmla="*/ 1505 w 2666"/>
                <a:gd name="T3" fmla="*/ 10 h 38"/>
                <a:gd name="T4" fmla="*/ 1161 w 2666"/>
                <a:gd name="T5" fmla="*/ 10 h 38"/>
                <a:gd name="T6" fmla="*/ 87 w 2666"/>
                <a:gd name="T7" fmla="*/ 10 h 38"/>
                <a:gd name="T8" fmla="*/ 22 w 2666"/>
                <a:gd name="T9" fmla="*/ 10 h 38"/>
                <a:gd name="T10" fmla="*/ 0 w 2666"/>
                <a:gd name="T11" fmla="*/ 0 h 38"/>
                <a:gd name="T12" fmla="*/ 0 w 2666"/>
                <a:gd name="T13" fmla="*/ 3 h 38"/>
                <a:gd name="T14" fmla="*/ 47 w 2666"/>
                <a:gd name="T15" fmla="*/ 38 h 38"/>
                <a:gd name="T16" fmla="*/ 1176 w 2666"/>
                <a:gd name="T17" fmla="*/ 38 h 38"/>
                <a:gd name="T18" fmla="*/ 1490 w 2666"/>
                <a:gd name="T19" fmla="*/ 38 h 38"/>
                <a:gd name="T20" fmla="*/ 2597 w 2666"/>
                <a:gd name="T21" fmla="*/ 38 h 38"/>
                <a:gd name="T22" fmla="*/ 2666 w 2666"/>
                <a:gd name="T23" fmla="*/ 4 h 38"/>
                <a:gd name="T24" fmla="*/ 2665 w 2666"/>
                <a:gd name="T25" fmla="*/ 0 h 38"/>
                <a:gd name="T26" fmla="*/ 2586 w 2666"/>
                <a:gd name="T27" fmla="*/ 1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666" h="38">
                  <a:moveTo>
                    <a:pt x="2586" y="10"/>
                  </a:moveTo>
                  <a:cubicBezTo>
                    <a:pt x="2512" y="10"/>
                    <a:pt x="1505" y="10"/>
                    <a:pt x="1505" y="10"/>
                  </a:cubicBezTo>
                  <a:cubicBezTo>
                    <a:pt x="1161" y="10"/>
                    <a:pt x="1161" y="10"/>
                    <a:pt x="1161" y="10"/>
                  </a:cubicBezTo>
                  <a:cubicBezTo>
                    <a:pt x="87" y="10"/>
                    <a:pt x="87" y="10"/>
                    <a:pt x="87" y="10"/>
                  </a:cubicBezTo>
                  <a:cubicBezTo>
                    <a:pt x="87" y="10"/>
                    <a:pt x="40" y="10"/>
                    <a:pt x="22" y="10"/>
                  </a:cubicBezTo>
                  <a:cubicBezTo>
                    <a:pt x="5" y="9"/>
                    <a:pt x="0" y="0"/>
                    <a:pt x="0" y="0"/>
                  </a:cubicBezTo>
                  <a:cubicBezTo>
                    <a:pt x="0" y="0"/>
                    <a:pt x="0" y="1"/>
                    <a:pt x="0" y="3"/>
                  </a:cubicBezTo>
                  <a:cubicBezTo>
                    <a:pt x="0" y="14"/>
                    <a:pt x="5" y="38"/>
                    <a:pt x="47" y="38"/>
                  </a:cubicBezTo>
                  <a:cubicBezTo>
                    <a:pt x="1176" y="38"/>
                    <a:pt x="1176" y="38"/>
                    <a:pt x="1176" y="38"/>
                  </a:cubicBezTo>
                  <a:cubicBezTo>
                    <a:pt x="1490" y="38"/>
                    <a:pt x="1490" y="38"/>
                    <a:pt x="1490" y="38"/>
                  </a:cubicBezTo>
                  <a:cubicBezTo>
                    <a:pt x="2597" y="38"/>
                    <a:pt x="2597" y="38"/>
                    <a:pt x="2597" y="38"/>
                  </a:cubicBezTo>
                  <a:cubicBezTo>
                    <a:pt x="2657" y="38"/>
                    <a:pt x="2666" y="16"/>
                    <a:pt x="2666" y="4"/>
                  </a:cubicBezTo>
                  <a:cubicBezTo>
                    <a:pt x="2666" y="2"/>
                    <a:pt x="2665" y="0"/>
                    <a:pt x="2665" y="0"/>
                  </a:cubicBezTo>
                  <a:cubicBezTo>
                    <a:pt x="2665" y="0"/>
                    <a:pt x="2661" y="10"/>
                    <a:pt x="2586" y="10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1" name="Freeform 812"/>
            <p:cNvSpPr>
              <a:spLocks/>
            </p:cNvSpPr>
            <p:nvPr/>
          </p:nvSpPr>
          <p:spPr bwMode="auto">
            <a:xfrm>
              <a:off x="5154290" y="5403585"/>
              <a:ext cx="1883420" cy="151606"/>
            </a:xfrm>
            <a:custGeom>
              <a:avLst/>
              <a:gdLst>
                <a:gd name="T0" fmla="*/ 1518 w 1615"/>
                <a:gd name="T1" fmla="*/ 0 h 130"/>
                <a:gd name="T2" fmla="*/ 97 w 1615"/>
                <a:gd name="T3" fmla="*/ 0 h 130"/>
                <a:gd name="T4" fmla="*/ 0 w 1615"/>
                <a:gd name="T5" fmla="*/ 130 h 130"/>
                <a:gd name="T6" fmla="*/ 1615 w 1615"/>
                <a:gd name="T7" fmla="*/ 130 h 130"/>
                <a:gd name="T8" fmla="*/ 1518 w 1615"/>
                <a:gd name="T9" fmla="*/ 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15" h="130">
                  <a:moveTo>
                    <a:pt x="1518" y="0"/>
                  </a:moveTo>
                  <a:lnTo>
                    <a:pt x="97" y="0"/>
                  </a:lnTo>
                  <a:lnTo>
                    <a:pt x="0" y="130"/>
                  </a:lnTo>
                  <a:lnTo>
                    <a:pt x="1615" y="130"/>
                  </a:lnTo>
                  <a:lnTo>
                    <a:pt x="1518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2" name="Freeform 813"/>
            <p:cNvSpPr>
              <a:spLocks/>
            </p:cNvSpPr>
            <p:nvPr/>
          </p:nvSpPr>
          <p:spPr bwMode="auto">
            <a:xfrm>
              <a:off x="5154290" y="5358526"/>
              <a:ext cx="1883420" cy="151606"/>
            </a:xfrm>
            <a:custGeom>
              <a:avLst/>
              <a:gdLst>
                <a:gd name="T0" fmla="*/ 1518 w 1615"/>
                <a:gd name="T1" fmla="*/ 0 h 130"/>
                <a:gd name="T2" fmla="*/ 97 w 1615"/>
                <a:gd name="T3" fmla="*/ 0 h 130"/>
                <a:gd name="T4" fmla="*/ 0 w 1615"/>
                <a:gd name="T5" fmla="*/ 130 h 130"/>
                <a:gd name="T6" fmla="*/ 1615 w 1615"/>
                <a:gd name="T7" fmla="*/ 130 h 130"/>
                <a:gd name="T8" fmla="*/ 1518 w 1615"/>
                <a:gd name="T9" fmla="*/ 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15" h="130">
                  <a:moveTo>
                    <a:pt x="1518" y="0"/>
                  </a:moveTo>
                  <a:lnTo>
                    <a:pt x="97" y="0"/>
                  </a:lnTo>
                  <a:lnTo>
                    <a:pt x="0" y="130"/>
                  </a:lnTo>
                  <a:lnTo>
                    <a:pt x="1615" y="130"/>
                  </a:lnTo>
                  <a:lnTo>
                    <a:pt x="1518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3" name="Freeform 814"/>
            <p:cNvSpPr>
              <a:spLocks/>
            </p:cNvSpPr>
            <p:nvPr/>
          </p:nvSpPr>
          <p:spPr bwMode="auto">
            <a:xfrm>
              <a:off x="5577622" y="5601097"/>
              <a:ext cx="1036756" cy="46648"/>
            </a:xfrm>
            <a:custGeom>
              <a:avLst/>
              <a:gdLst>
                <a:gd name="T0" fmla="*/ 19 w 376"/>
                <a:gd name="T1" fmla="*/ 17 h 17"/>
                <a:gd name="T2" fmla="*/ 0 w 376"/>
                <a:gd name="T3" fmla="*/ 0 h 17"/>
                <a:gd name="T4" fmla="*/ 376 w 376"/>
                <a:gd name="T5" fmla="*/ 0 h 17"/>
                <a:gd name="T6" fmla="*/ 357 w 376"/>
                <a:gd name="T7" fmla="*/ 17 h 17"/>
                <a:gd name="T8" fmla="*/ 19 w 376"/>
                <a:gd name="T9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6" h="17">
                  <a:moveTo>
                    <a:pt x="19" y="17"/>
                  </a:moveTo>
                  <a:cubicBezTo>
                    <a:pt x="9" y="17"/>
                    <a:pt x="1" y="10"/>
                    <a:pt x="0" y="0"/>
                  </a:cubicBezTo>
                  <a:cubicBezTo>
                    <a:pt x="376" y="0"/>
                    <a:pt x="376" y="0"/>
                    <a:pt x="376" y="0"/>
                  </a:cubicBezTo>
                  <a:cubicBezTo>
                    <a:pt x="375" y="10"/>
                    <a:pt x="366" y="17"/>
                    <a:pt x="357" y="17"/>
                  </a:cubicBezTo>
                  <a:lnTo>
                    <a:pt x="19" y="17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14" name="Group 13"/>
            <p:cNvGrpSpPr/>
            <p:nvPr/>
          </p:nvGrpSpPr>
          <p:grpSpPr>
            <a:xfrm>
              <a:off x="3279986" y="4972152"/>
              <a:ext cx="5632028" cy="345917"/>
              <a:chOff x="-38360350" y="696913"/>
              <a:chExt cx="88912701" cy="5461000"/>
            </a:xfrm>
          </p:grpSpPr>
          <p:sp>
            <p:nvSpPr>
              <p:cNvPr id="43" name="Freeform 269"/>
              <p:cNvSpPr>
                <a:spLocks noEditPoints="1"/>
              </p:cNvSpPr>
              <p:nvPr/>
            </p:nvSpPr>
            <p:spPr bwMode="auto">
              <a:xfrm>
                <a:off x="-38360350" y="744538"/>
                <a:ext cx="88898413" cy="5413375"/>
              </a:xfrm>
              <a:custGeom>
                <a:avLst/>
                <a:gdLst>
                  <a:gd name="T0" fmla="*/ 22368 w 23703"/>
                  <a:gd name="T1" fmla="*/ 562 h 1440"/>
                  <a:gd name="T2" fmla="*/ 20270 w 23703"/>
                  <a:gd name="T3" fmla="*/ 8 h 1440"/>
                  <a:gd name="T4" fmla="*/ 18930 w 23703"/>
                  <a:gd name="T5" fmla="*/ 8 h 1440"/>
                  <a:gd name="T6" fmla="*/ 17590 w 23703"/>
                  <a:gd name="T7" fmla="*/ 8 h 1440"/>
                  <a:gd name="T8" fmla="*/ 16251 w 23703"/>
                  <a:gd name="T9" fmla="*/ 8 h 1440"/>
                  <a:gd name="T10" fmla="*/ 14911 w 23703"/>
                  <a:gd name="T11" fmla="*/ 8 h 1440"/>
                  <a:gd name="T12" fmla="*/ 13571 w 23703"/>
                  <a:gd name="T13" fmla="*/ 8 h 1440"/>
                  <a:gd name="T14" fmla="*/ 12231 w 23703"/>
                  <a:gd name="T15" fmla="*/ 8 h 1440"/>
                  <a:gd name="T16" fmla="*/ 10879 w 23703"/>
                  <a:gd name="T17" fmla="*/ 82 h 1440"/>
                  <a:gd name="T18" fmla="*/ 9523 w 23703"/>
                  <a:gd name="T19" fmla="*/ 82 h 1440"/>
                  <a:gd name="T20" fmla="*/ 8167 w 23703"/>
                  <a:gd name="T21" fmla="*/ 82 h 1440"/>
                  <a:gd name="T22" fmla="*/ 6811 w 23703"/>
                  <a:gd name="T23" fmla="*/ 82 h 1440"/>
                  <a:gd name="T24" fmla="*/ 5455 w 23703"/>
                  <a:gd name="T25" fmla="*/ 82 h 1440"/>
                  <a:gd name="T26" fmla="*/ 4099 w 23703"/>
                  <a:gd name="T27" fmla="*/ 82 h 1440"/>
                  <a:gd name="T28" fmla="*/ 2087 w 23703"/>
                  <a:gd name="T29" fmla="*/ 82 h 1440"/>
                  <a:gd name="T30" fmla="*/ 938 w 23703"/>
                  <a:gd name="T31" fmla="*/ 803 h 1440"/>
                  <a:gd name="T32" fmla="*/ 13 w 23703"/>
                  <a:gd name="T33" fmla="*/ 1407 h 1440"/>
                  <a:gd name="T34" fmla="*/ 1656 w 23703"/>
                  <a:gd name="T35" fmla="*/ 1399 h 1440"/>
                  <a:gd name="T36" fmla="*/ 3298 w 23703"/>
                  <a:gd name="T37" fmla="*/ 1390 h 1440"/>
                  <a:gd name="T38" fmla="*/ 4941 w 23703"/>
                  <a:gd name="T39" fmla="*/ 1382 h 1440"/>
                  <a:gd name="T40" fmla="*/ 7023 w 23703"/>
                  <a:gd name="T41" fmla="*/ 1137 h 1440"/>
                  <a:gd name="T42" fmla="*/ 6990 w 23703"/>
                  <a:gd name="T43" fmla="*/ 1399 h 1440"/>
                  <a:gd name="T44" fmla="*/ 15040 w 23703"/>
                  <a:gd name="T45" fmla="*/ 1382 h 1440"/>
                  <a:gd name="T46" fmla="*/ 15083 w 23703"/>
                  <a:gd name="T47" fmla="*/ 1149 h 1440"/>
                  <a:gd name="T48" fmla="*/ 17050 w 23703"/>
                  <a:gd name="T49" fmla="*/ 1140 h 1440"/>
                  <a:gd name="T50" fmla="*/ 18638 w 23703"/>
                  <a:gd name="T51" fmla="*/ 1137 h 1440"/>
                  <a:gd name="T52" fmla="*/ 20371 w 23703"/>
                  <a:gd name="T53" fmla="*/ 1382 h 1440"/>
                  <a:gd name="T54" fmla="*/ 22016 w 23703"/>
                  <a:gd name="T55" fmla="*/ 1432 h 1440"/>
                  <a:gd name="T56" fmla="*/ 21849 w 23703"/>
                  <a:gd name="T57" fmla="*/ 1137 h 1440"/>
                  <a:gd name="T58" fmla="*/ 19769 w 23703"/>
                  <a:gd name="T59" fmla="*/ 1107 h 1440"/>
                  <a:gd name="T60" fmla="*/ 18065 w 23703"/>
                  <a:gd name="T61" fmla="*/ 1095 h 1440"/>
                  <a:gd name="T62" fmla="*/ 16346 w 23703"/>
                  <a:gd name="T63" fmla="*/ 861 h 1440"/>
                  <a:gd name="T64" fmla="*/ 5611 w 23703"/>
                  <a:gd name="T65" fmla="*/ 1107 h 1440"/>
                  <a:gd name="T66" fmla="*/ 3678 w 23703"/>
                  <a:gd name="T67" fmla="*/ 618 h 1440"/>
                  <a:gd name="T68" fmla="*/ 3557 w 23703"/>
                  <a:gd name="T69" fmla="*/ 545 h 1440"/>
                  <a:gd name="T70" fmla="*/ 11560 w 23703"/>
                  <a:gd name="T71" fmla="*/ 304 h 1440"/>
                  <a:gd name="T72" fmla="*/ 20090 w 23703"/>
                  <a:gd name="T73" fmla="*/ 819 h 1440"/>
                  <a:gd name="T74" fmla="*/ 8033 w 23703"/>
                  <a:gd name="T75" fmla="*/ 363 h 1440"/>
                  <a:gd name="T76" fmla="*/ 5015 w 23703"/>
                  <a:gd name="T77" fmla="*/ 562 h 1440"/>
                  <a:gd name="T78" fmla="*/ 9384 w 23703"/>
                  <a:gd name="T79" fmla="*/ 562 h 1440"/>
                  <a:gd name="T80" fmla="*/ 12287 w 23703"/>
                  <a:gd name="T81" fmla="*/ 363 h 1440"/>
                  <a:gd name="T82" fmla="*/ 11148 w 23703"/>
                  <a:gd name="T83" fmla="*/ 803 h 1440"/>
                  <a:gd name="T84" fmla="*/ 9557 w 23703"/>
                  <a:gd name="T85" fmla="*/ 626 h 1440"/>
                  <a:gd name="T86" fmla="*/ 13610 w 23703"/>
                  <a:gd name="T87" fmla="*/ 554 h 1440"/>
                  <a:gd name="T88" fmla="*/ 19449 w 23703"/>
                  <a:gd name="T89" fmla="*/ 562 h 1440"/>
                  <a:gd name="T90" fmla="*/ 16522 w 23703"/>
                  <a:gd name="T91" fmla="*/ 363 h 1440"/>
                  <a:gd name="T92" fmla="*/ 15202 w 23703"/>
                  <a:gd name="T93" fmla="*/ 568 h 1440"/>
                  <a:gd name="T94" fmla="*/ 5156 w 23703"/>
                  <a:gd name="T95" fmla="*/ 626 h 1440"/>
                  <a:gd name="T96" fmla="*/ 18573 w 23703"/>
                  <a:gd name="T97" fmla="*/ 811 h 1440"/>
                  <a:gd name="T98" fmla="*/ 6598 w 23703"/>
                  <a:gd name="T99" fmla="*/ 811 h 1440"/>
                  <a:gd name="T100" fmla="*/ 10237 w 23703"/>
                  <a:gd name="T101" fmla="*/ 875 h 1440"/>
                  <a:gd name="T102" fmla="*/ 11914 w 23703"/>
                  <a:gd name="T103" fmla="*/ 861 h 1440"/>
                  <a:gd name="T104" fmla="*/ 19853 w 23703"/>
                  <a:gd name="T105" fmla="*/ 304 h 1440"/>
                  <a:gd name="T106" fmla="*/ 17014 w 23703"/>
                  <a:gd name="T107" fmla="*/ 153 h 1440"/>
                  <a:gd name="T108" fmla="*/ 15630 w 23703"/>
                  <a:gd name="T109" fmla="*/ 313 h 1440"/>
                  <a:gd name="T110" fmla="*/ 12932 w 23703"/>
                  <a:gd name="T111" fmla="*/ 144 h 1440"/>
                  <a:gd name="T112" fmla="*/ 10068 w 23703"/>
                  <a:gd name="T113" fmla="*/ 153 h 1440"/>
                  <a:gd name="T114" fmla="*/ 8749 w 23703"/>
                  <a:gd name="T115" fmla="*/ 313 h 1440"/>
                  <a:gd name="T116" fmla="*/ 5986 w 23703"/>
                  <a:gd name="T117" fmla="*/ 161 h 1440"/>
                  <a:gd name="T118" fmla="*/ 4720 w 23703"/>
                  <a:gd name="T119" fmla="*/ 140 h 1440"/>
                  <a:gd name="T120" fmla="*/ 8088 w 23703"/>
                  <a:gd name="T121" fmla="*/ 610 h 1440"/>
                  <a:gd name="T122" fmla="*/ 8761 w 23703"/>
                  <a:gd name="T123" fmla="*/ 1104 h 1440"/>
                  <a:gd name="T124" fmla="*/ 13435 w 23703"/>
                  <a:gd name="T125" fmla="*/ 875 h 14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3703" h="1440">
                    <a:moveTo>
                      <a:pt x="23690" y="1382"/>
                    </a:moveTo>
                    <a:cubicBezTo>
                      <a:pt x="23694" y="1382"/>
                      <a:pt x="23699" y="1382"/>
                      <a:pt x="23703" y="1382"/>
                    </a:cubicBezTo>
                    <a:cubicBezTo>
                      <a:pt x="23553" y="1288"/>
                      <a:pt x="23407" y="1196"/>
                      <a:pt x="23264" y="1107"/>
                    </a:cubicBezTo>
                    <a:cubicBezTo>
                      <a:pt x="23246" y="1107"/>
                      <a:pt x="23228" y="1107"/>
                      <a:pt x="23211" y="1107"/>
                    </a:cubicBezTo>
                    <a:cubicBezTo>
                      <a:pt x="23209" y="1106"/>
                      <a:pt x="23208" y="1105"/>
                      <a:pt x="23206" y="1104"/>
                    </a:cubicBezTo>
                    <a:cubicBezTo>
                      <a:pt x="23210" y="1104"/>
                      <a:pt x="23215" y="1104"/>
                      <a:pt x="23219" y="1104"/>
                    </a:cubicBezTo>
                    <a:cubicBezTo>
                      <a:pt x="23215" y="1101"/>
                      <a:pt x="23210" y="1098"/>
                      <a:pt x="23206" y="1095"/>
                    </a:cubicBezTo>
                    <a:cubicBezTo>
                      <a:pt x="23210" y="1095"/>
                      <a:pt x="23215" y="1095"/>
                      <a:pt x="23219" y="1095"/>
                    </a:cubicBezTo>
                    <a:cubicBezTo>
                      <a:pt x="23215" y="1092"/>
                      <a:pt x="23210" y="1090"/>
                      <a:pt x="23206" y="1087"/>
                    </a:cubicBezTo>
                    <a:cubicBezTo>
                      <a:pt x="23210" y="1087"/>
                      <a:pt x="23215" y="1087"/>
                      <a:pt x="23219" y="1087"/>
                    </a:cubicBezTo>
                    <a:cubicBezTo>
                      <a:pt x="23215" y="1084"/>
                      <a:pt x="23210" y="1081"/>
                      <a:pt x="23206" y="1079"/>
                    </a:cubicBezTo>
                    <a:cubicBezTo>
                      <a:pt x="23210" y="1079"/>
                      <a:pt x="23215" y="1079"/>
                      <a:pt x="23219" y="1079"/>
                    </a:cubicBezTo>
                    <a:cubicBezTo>
                      <a:pt x="23081" y="992"/>
                      <a:pt x="22946" y="907"/>
                      <a:pt x="22815" y="825"/>
                    </a:cubicBezTo>
                    <a:cubicBezTo>
                      <a:pt x="22801" y="825"/>
                      <a:pt x="22788" y="825"/>
                      <a:pt x="22775" y="825"/>
                    </a:cubicBezTo>
                    <a:cubicBezTo>
                      <a:pt x="22771" y="823"/>
                      <a:pt x="22768" y="821"/>
                      <a:pt x="22765" y="819"/>
                    </a:cubicBezTo>
                    <a:cubicBezTo>
                      <a:pt x="22770" y="819"/>
                      <a:pt x="22774" y="819"/>
                      <a:pt x="22779" y="819"/>
                    </a:cubicBezTo>
                    <a:cubicBezTo>
                      <a:pt x="22774" y="816"/>
                      <a:pt x="22770" y="814"/>
                      <a:pt x="22765" y="811"/>
                    </a:cubicBezTo>
                    <a:cubicBezTo>
                      <a:pt x="22770" y="811"/>
                      <a:pt x="22774" y="811"/>
                      <a:pt x="22779" y="811"/>
                    </a:cubicBezTo>
                    <a:cubicBezTo>
                      <a:pt x="22774" y="808"/>
                      <a:pt x="22770" y="805"/>
                      <a:pt x="22765" y="803"/>
                    </a:cubicBezTo>
                    <a:cubicBezTo>
                      <a:pt x="22770" y="803"/>
                      <a:pt x="22774" y="803"/>
                      <a:pt x="22779" y="803"/>
                    </a:cubicBezTo>
                    <a:cubicBezTo>
                      <a:pt x="22651" y="722"/>
                      <a:pt x="22526" y="644"/>
                      <a:pt x="22404" y="568"/>
                    </a:cubicBezTo>
                    <a:cubicBezTo>
                      <a:pt x="22391" y="568"/>
                      <a:pt x="22378" y="568"/>
                      <a:pt x="22364" y="568"/>
                    </a:cubicBezTo>
                    <a:cubicBezTo>
                      <a:pt x="22361" y="566"/>
                      <a:pt x="22358" y="564"/>
                      <a:pt x="22355" y="562"/>
                    </a:cubicBezTo>
                    <a:cubicBezTo>
                      <a:pt x="22359" y="562"/>
                      <a:pt x="22363" y="562"/>
                      <a:pt x="22368" y="562"/>
                    </a:cubicBezTo>
                    <a:cubicBezTo>
                      <a:pt x="22363" y="559"/>
                      <a:pt x="22359" y="556"/>
                      <a:pt x="22355" y="554"/>
                    </a:cubicBezTo>
                    <a:cubicBezTo>
                      <a:pt x="22359" y="554"/>
                      <a:pt x="22363" y="554"/>
                      <a:pt x="22368" y="554"/>
                    </a:cubicBezTo>
                    <a:cubicBezTo>
                      <a:pt x="22363" y="551"/>
                      <a:pt x="22359" y="548"/>
                      <a:pt x="22355" y="545"/>
                    </a:cubicBezTo>
                    <a:cubicBezTo>
                      <a:pt x="22359" y="545"/>
                      <a:pt x="22363" y="545"/>
                      <a:pt x="22368" y="545"/>
                    </a:cubicBezTo>
                    <a:cubicBezTo>
                      <a:pt x="22250" y="471"/>
                      <a:pt x="22134" y="398"/>
                      <a:pt x="22021" y="327"/>
                    </a:cubicBezTo>
                    <a:cubicBezTo>
                      <a:pt x="22007" y="327"/>
                      <a:pt x="21994" y="327"/>
                      <a:pt x="21981" y="327"/>
                    </a:cubicBezTo>
                    <a:cubicBezTo>
                      <a:pt x="21977" y="325"/>
                      <a:pt x="21974" y="323"/>
                      <a:pt x="21971" y="321"/>
                    </a:cubicBezTo>
                    <a:cubicBezTo>
                      <a:pt x="21975" y="321"/>
                      <a:pt x="21980" y="321"/>
                      <a:pt x="21984" y="321"/>
                    </a:cubicBezTo>
                    <a:cubicBezTo>
                      <a:pt x="21980" y="318"/>
                      <a:pt x="21975" y="316"/>
                      <a:pt x="21971" y="313"/>
                    </a:cubicBezTo>
                    <a:cubicBezTo>
                      <a:pt x="21975" y="313"/>
                      <a:pt x="21980" y="313"/>
                      <a:pt x="21984" y="313"/>
                    </a:cubicBezTo>
                    <a:cubicBezTo>
                      <a:pt x="21980" y="310"/>
                      <a:pt x="21975" y="307"/>
                      <a:pt x="21971" y="304"/>
                    </a:cubicBezTo>
                    <a:cubicBezTo>
                      <a:pt x="21975" y="304"/>
                      <a:pt x="21980" y="304"/>
                      <a:pt x="21984" y="304"/>
                    </a:cubicBezTo>
                    <a:cubicBezTo>
                      <a:pt x="21874" y="236"/>
                      <a:pt x="21767" y="168"/>
                      <a:pt x="21661" y="102"/>
                    </a:cubicBezTo>
                    <a:cubicBezTo>
                      <a:pt x="21648" y="102"/>
                      <a:pt x="21635" y="102"/>
                      <a:pt x="21622" y="102"/>
                    </a:cubicBezTo>
                    <a:cubicBezTo>
                      <a:pt x="21620" y="101"/>
                      <a:pt x="21618" y="100"/>
                      <a:pt x="21615" y="99"/>
                    </a:cubicBezTo>
                    <a:cubicBezTo>
                      <a:pt x="21620" y="99"/>
                      <a:pt x="21624" y="99"/>
                      <a:pt x="21629" y="99"/>
                    </a:cubicBezTo>
                    <a:cubicBezTo>
                      <a:pt x="21624" y="96"/>
                      <a:pt x="21620" y="93"/>
                      <a:pt x="21615" y="90"/>
                    </a:cubicBezTo>
                    <a:cubicBezTo>
                      <a:pt x="21620" y="90"/>
                      <a:pt x="21624" y="90"/>
                      <a:pt x="21629" y="90"/>
                    </a:cubicBezTo>
                    <a:cubicBezTo>
                      <a:pt x="21624" y="87"/>
                      <a:pt x="21620" y="85"/>
                      <a:pt x="21615" y="82"/>
                    </a:cubicBezTo>
                    <a:cubicBezTo>
                      <a:pt x="21620" y="82"/>
                      <a:pt x="21624" y="82"/>
                      <a:pt x="21629" y="82"/>
                    </a:cubicBezTo>
                    <a:cubicBezTo>
                      <a:pt x="21585" y="54"/>
                      <a:pt x="21541" y="27"/>
                      <a:pt x="21498" y="0"/>
                    </a:cubicBezTo>
                    <a:cubicBezTo>
                      <a:pt x="21088" y="0"/>
                      <a:pt x="20679" y="0"/>
                      <a:pt x="20270" y="0"/>
                    </a:cubicBezTo>
                    <a:cubicBezTo>
                      <a:pt x="20274" y="2"/>
                      <a:pt x="20278" y="5"/>
                      <a:pt x="20282" y="8"/>
                    </a:cubicBezTo>
                    <a:cubicBezTo>
                      <a:pt x="20278" y="8"/>
                      <a:pt x="20274" y="8"/>
                      <a:pt x="20270" y="8"/>
                    </a:cubicBezTo>
                    <a:cubicBezTo>
                      <a:pt x="20274" y="11"/>
                      <a:pt x="20278" y="14"/>
                      <a:pt x="20282" y="16"/>
                    </a:cubicBezTo>
                    <a:cubicBezTo>
                      <a:pt x="20278" y="16"/>
                      <a:pt x="20274" y="16"/>
                      <a:pt x="20270" y="16"/>
                    </a:cubicBezTo>
                    <a:cubicBezTo>
                      <a:pt x="20274" y="19"/>
                      <a:pt x="20278" y="22"/>
                      <a:pt x="20282" y="25"/>
                    </a:cubicBezTo>
                    <a:cubicBezTo>
                      <a:pt x="20278" y="25"/>
                      <a:pt x="20274" y="25"/>
                      <a:pt x="20270" y="25"/>
                    </a:cubicBezTo>
                    <a:cubicBezTo>
                      <a:pt x="20274" y="27"/>
                      <a:pt x="20278" y="30"/>
                      <a:pt x="20282" y="33"/>
                    </a:cubicBezTo>
                    <a:cubicBezTo>
                      <a:pt x="20278" y="33"/>
                      <a:pt x="20274" y="33"/>
                      <a:pt x="20270" y="33"/>
                    </a:cubicBezTo>
                    <a:cubicBezTo>
                      <a:pt x="20274" y="36"/>
                      <a:pt x="20278" y="39"/>
                      <a:pt x="20282" y="41"/>
                    </a:cubicBezTo>
                    <a:cubicBezTo>
                      <a:pt x="20278" y="41"/>
                      <a:pt x="20274" y="41"/>
                      <a:pt x="20270" y="41"/>
                    </a:cubicBezTo>
                    <a:cubicBezTo>
                      <a:pt x="20274" y="44"/>
                      <a:pt x="20278" y="47"/>
                      <a:pt x="20282" y="50"/>
                    </a:cubicBezTo>
                    <a:cubicBezTo>
                      <a:pt x="20278" y="50"/>
                      <a:pt x="20274" y="50"/>
                      <a:pt x="20270" y="50"/>
                    </a:cubicBezTo>
                    <a:cubicBezTo>
                      <a:pt x="20274" y="52"/>
                      <a:pt x="20278" y="55"/>
                      <a:pt x="20282" y="58"/>
                    </a:cubicBezTo>
                    <a:cubicBezTo>
                      <a:pt x="20278" y="58"/>
                      <a:pt x="20274" y="58"/>
                      <a:pt x="20270" y="58"/>
                    </a:cubicBezTo>
                    <a:cubicBezTo>
                      <a:pt x="20290" y="73"/>
                      <a:pt x="20311" y="88"/>
                      <a:pt x="20332" y="102"/>
                    </a:cubicBezTo>
                    <a:cubicBezTo>
                      <a:pt x="20309" y="102"/>
                      <a:pt x="20287" y="102"/>
                      <a:pt x="20265" y="102"/>
                    </a:cubicBezTo>
                    <a:cubicBezTo>
                      <a:pt x="20263" y="101"/>
                      <a:pt x="20261" y="100"/>
                      <a:pt x="20259" y="99"/>
                    </a:cubicBezTo>
                    <a:cubicBezTo>
                      <a:pt x="20263" y="99"/>
                      <a:pt x="20267" y="99"/>
                      <a:pt x="20271" y="99"/>
                    </a:cubicBezTo>
                    <a:cubicBezTo>
                      <a:pt x="20267" y="96"/>
                      <a:pt x="20263" y="93"/>
                      <a:pt x="20259" y="90"/>
                    </a:cubicBezTo>
                    <a:cubicBezTo>
                      <a:pt x="20263" y="90"/>
                      <a:pt x="20267" y="90"/>
                      <a:pt x="20271" y="90"/>
                    </a:cubicBezTo>
                    <a:cubicBezTo>
                      <a:pt x="20267" y="87"/>
                      <a:pt x="20263" y="85"/>
                      <a:pt x="20259" y="82"/>
                    </a:cubicBezTo>
                    <a:cubicBezTo>
                      <a:pt x="20263" y="82"/>
                      <a:pt x="20267" y="82"/>
                      <a:pt x="20271" y="82"/>
                    </a:cubicBezTo>
                    <a:cubicBezTo>
                      <a:pt x="20233" y="54"/>
                      <a:pt x="20195" y="27"/>
                      <a:pt x="20158" y="0"/>
                    </a:cubicBezTo>
                    <a:cubicBezTo>
                      <a:pt x="19749" y="0"/>
                      <a:pt x="19339" y="0"/>
                      <a:pt x="18930" y="0"/>
                    </a:cubicBezTo>
                    <a:cubicBezTo>
                      <a:pt x="18933" y="2"/>
                      <a:pt x="18937" y="5"/>
                      <a:pt x="18940" y="8"/>
                    </a:cubicBezTo>
                    <a:cubicBezTo>
                      <a:pt x="18937" y="8"/>
                      <a:pt x="18933" y="8"/>
                      <a:pt x="18930" y="8"/>
                    </a:cubicBezTo>
                    <a:cubicBezTo>
                      <a:pt x="18933" y="11"/>
                      <a:pt x="18937" y="14"/>
                      <a:pt x="18940" y="16"/>
                    </a:cubicBezTo>
                    <a:cubicBezTo>
                      <a:pt x="18937" y="16"/>
                      <a:pt x="18933" y="16"/>
                      <a:pt x="18930" y="16"/>
                    </a:cubicBezTo>
                    <a:cubicBezTo>
                      <a:pt x="18933" y="19"/>
                      <a:pt x="18937" y="22"/>
                      <a:pt x="18940" y="25"/>
                    </a:cubicBezTo>
                    <a:cubicBezTo>
                      <a:pt x="18937" y="25"/>
                      <a:pt x="18933" y="25"/>
                      <a:pt x="18930" y="25"/>
                    </a:cubicBezTo>
                    <a:cubicBezTo>
                      <a:pt x="18933" y="27"/>
                      <a:pt x="18937" y="30"/>
                      <a:pt x="18940" y="33"/>
                    </a:cubicBezTo>
                    <a:cubicBezTo>
                      <a:pt x="18937" y="33"/>
                      <a:pt x="18933" y="33"/>
                      <a:pt x="18930" y="33"/>
                    </a:cubicBezTo>
                    <a:cubicBezTo>
                      <a:pt x="18933" y="36"/>
                      <a:pt x="18937" y="39"/>
                      <a:pt x="18940" y="41"/>
                    </a:cubicBezTo>
                    <a:cubicBezTo>
                      <a:pt x="18937" y="41"/>
                      <a:pt x="18933" y="41"/>
                      <a:pt x="18930" y="41"/>
                    </a:cubicBezTo>
                    <a:cubicBezTo>
                      <a:pt x="18933" y="44"/>
                      <a:pt x="18937" y="47"/>
                      <a:pt x="18940" y="50"/>
                    </a:cubicBezTo>
                    <a:cubicBezTo>
                      <a:pt x="18937" y="50"/>
                      <a:pt x="18933" y="50"/>
                      <a:pt x="18930" y="50"/>
                    </a:cubicBezTo>
                    <a:cubicBezTo>
                      <a:pt x="18933" y="52"/>
                      <a:pt x="18937" y="55"/>
                      <a:pt x="18940" y="58"/>
                    </a:cubicBezTo>
                    <a:cubicBezTo>
                      <a:pt x="18937" y="58"/>
                      <a:pt x="18933" y="58"/>
                      <a:pt x="18930" y="58"/>
                    </a:cubicBezTo>
                    <a:cubicBezTo>
                      <a:pt x="18947" y="73"/>
                      <a:pt x="18965" y="88"/>
                      <a:pt x="18982" y="102"/>
                    </a:cubicBezTo>
                    <a:cubicBezTo>
                      <a:pt x="18957" y="102"/>
                      <a:pt x="18932" y="102"/>
                      <a:pt x="18907" y="102"/>
                    </a:cubicBezTo>
                    <a:cubicBezTo>
                      <a:pt x="18906" y="101"/>
                      <a:pt x="18904" y="100"/>
                      <a:pt x="18903" y="99"/>
                    </a:cubicBezTo>
                    <a:cubicBezTo>
                      <a:pt x="18906" y="99"/>
                      <a:pt x="18909" y="99"/>
                      <a:pt x="18913" y="99"/>
                    </a:cubicBezTo>
                    <a:cubicBezTo>
                      <a:pt x="18909" y="96"/>
                      <a:pt x="18906" y="93"/>
                      <a:pt x="18903" y="90"/>
                    </a:cubicBezTo>
                    <a:cubicBezTo>
                      <a:pt x="18906" y="90"/>
                      <a:pt x="18909" y="90"/>
                      <a:pt x="18913" y="90"/>
                    </a:cubicBezTo>
                    <a:cubicBezTo>
                      <a:pt x="18909" y="87"/>
                      <a:pt x="18906" y="85"/>
                      <a:pt x="18903" y="82"/>
                    </a:cubicBezTo>
                    <a:cubicBezTo>
                      <a:pt x="18906" y="82"/>
                      <a:pt x="18909" y="82"/>
                      <a:pt x="18913" y="82"/>
                    </a:cubicBezTo>
                    <a:cubicBezTo>
                      <a:pt x="18881" y="54"/>
                      <a:pt x="18849" y="27"/>
                      <a:pt x="18818" y="0"/>
                    </a:cubicBezTo>
                    <a:cubicBezTo>
                      <a:pt x="18409" y="0"/>
                      <a:pt x="18000" y="0"/>
                      <a:pt x="17590" y="0"/>
                    </a:cubicBezTo>
                    <a:cubicBezTo>
                      <a:pt x="17593" y="2"/>
                      <a:pt x="17596" y="5"/>
                      <a:pt x="17598" y="8"/>
                    </a:cubicBezTo>
                    <a:cubicBezTo>
                      <a:pt x="17596" y="8"/>
                      <a:pt x="17593" y="8"/>
                      <a:pt x="17590" y="8"/>
                    </a:cubicBezTo>
                    <a:cubicBezTo>
                      <a:pt x="17593" y="11"/>
                      <a:pt x="17596" y="14"/>
                      <a:pt x="17598" y="16"/>
                    </a:cubicBezTo>
                    <a:cubicBezTo>
                      <a:pt x="17596" y="16"/>
                      <a:pt x="17593" y="16"/>
                      <a:pt x="17590" y="16"/>
                    </a:cubicBezTo>
                    <a:cubicBezTo>
                      <a:pt x="17593" y="19"/>
                      <a:pt x="17596" y="22"/>
                      <a:pt x="17598" y="25"/>
                    </a:cubicBezTo>
                    <a:cubicBezTo>
                      <a:pt x="17596" y="25"/>
                      <a:pt x="17593" y="25"/>
                      <a:pt x="17590" y="25"/>
                    </a:cubicBezTo>
                    <a:cubicBezTo>
                      <a:pt x="17593" y="27"/>
                      <a:pt x="17596" y="30"/>
                      <a:pt x="17598" y="33"/>
                    </a:cubicBezTo>
                    <a:cubicBezTo>
                      <a:pt x="17596" y="33"/>
                      <a:pt x="17593" y="33"/>
                      <a:pt x="17590" y="33"/>
                    </a:cubicBezTo>
                    <a:cubicBezTo>
                      <a:pt x="17593" y="36"/>
                      <a:pt x="17596" y="39"/>
                      <a:pt x="17598" y="41"/>
                    </a:cubicBezTo>
                    <a:cubicBezTo>
                      <a:pt x="17596" y="41"/>
                      <a:pt x="17593" y="41"/>
                      <a:pt x="17590" y="41"/>
                    </a:cubicBezTo>
                    <a:cubicBezTo>
                      <a:pt x="17593" y="44"/>
                      <a:pt x="17596" y="47"/>
                      <a:pt x="17598" y="50"/>
                    </a:cubicBezTo>
                    <a:cubicBezTo>
                      <a:pt x="17596" y="50"/>
                      <a:pt x="17593" y="50"/>
                      <a:pt x="17590" y="50"/>
                    </a:cubicBezTo>
                    <a:cubicBezTo>
                      <a:pt x="17593" y="52"/>
                      <a:pt x="17596" y="55"/>
                      <a:pt x="17598" y="58"/>
                    </a:cubicBezTo>
                    <a:cubicBezTo>
                      <a:pt x="17596" y="58"/>
                      <a:pt x="17593" y="58"/>
                      <a:pt x="17590" y="58"/>
                    </a:cubicBezTo>
                    <a:cubicBezTo>
                      <a:pt x="17604" y="73"/>
                      <a:pt x="17618" y="88"/>
                      <a:pt x="17633" y="102"/>
                    </a:cubicBezTo>
                    <a:cubicBezTo>
                      <a:pt x="17605" y="102"/>
                      <a:pt x="17578" y="102"/>
                      <a:pt x="17550" y="102"/>
                    </a:cubicBezTo>
                    <a:cubicBezTo>
                      <a:pt x="17549" y="101"/>
                      <a:pt x="17548" y="100"/>
                      <a:pt x="17547" y="99"/>
                    </a:cubicBezTo>
                    <a:cubicBezTo>
                      <a:pt x="17549" y="99"/>
                      <a:pt x="17552" y="99"/>
                      <a:pt x="17555" y="99"/>
                    </a:cubicBezTo>
                    <a:cubicBezTo>
                      <a:pt x="17552" y="96"/>
                      <a:pt x="17549" y="93"/>
                      <a:pt x="17547" y="90"/>
                    </a:cubicBezTo>
                    <a:cubicBezTo>
                      <a:pt x="17549" y="90"/>
                      <a:pt x="17552" y="90"/>
                      <a:pt x="17555" y="90"/>
                    </a:cubicBezTo>
                    <a:cubicBezTo>
                      <a:pt x="17552" y="87"/>
                      <a:pt x="17549" y="85"/>
                      <a:pt x="17547" y="82"/>
                    </a:cubicBezTo>
                    <a:cubicBezTo>
                      <a:pt x="17549" y="82"/>
                      <a:pt x="17552" y="82"/>
                      <a:pt x="17555" y="82"/>
                    </a:cubicBezTo>
                    <a:cubicBezTo>
                      <a:pt x="17529" y="54"/>
                      <a:pt x="17503" y="27"/>
                      <a:pt x="17478" y="0"/>
                    </a:cubicBezTo>
                    <a:cubicBezTo>
                      <a:pt x="17069" y="0"/>
                      <a:pt x="16660" y="0"/>
                      <a:pt x="16251" y="0"/>
                    </a:cubicBezTo>
                    <a:cubicBezTo>
                      <a:pt x="16253" y="2"/>
                      <a:pt x="16255" y="5"/>
                      <a:pt x="16257" y="8"/>
                    </a:cubicBezTo>
                    <a:cubicBezTo>
                      <a:pt x="16255" y="8"/>
                      <a:pt x="16253" y="8"/>
                      <a:pt x="16251" y="8"/>
                    </a:cubicBezTo>
                    <a:cubicBezTo>
                      <a:pt x="16253" y="11"/>
                      <a:pt x="16255" y="14"/>
                      <a:pt x="16257" y="16"/>
                    </a:cubicBezTo>
                    <a:cubicBezTo>
                      <a:pt x="16255" y="16"/>
                      <a:pt x="16253" y="16"/>
                      <a:pt x="16251" y="16"/>
                    </a:cubicBezTo>
                    <a:cubicBezTo>
                      <a:pt x="16253" y="19"/>
                      <a:pt x="16255" y="22"/>
                      <a:pt x="16257" y="25"/>
                    </a:cubicBezTo>
                    <a:cubicBezTo>
                      <a:pt x="16255" y="25"/>
                      <a:pt x="16253" y="25"/>
                      <a:pt x="16251" y="25"/>
                    </a:cubicBezTo>
                    <a:cubicBezTo>
                      <a:pt x="16253" y="27"/>
                      <a:pt x="16255" y="30"/>
                      <a:pt x="16257" y="33"/>
                    </a:cubicBezTo>
                    <a:cubicBezTo>
                      <a:pt x="16255" y="33"/>
                      <a:pt x="16253" y="33"/>
                      <a:pt x="16251" y="33"/>
                    </a:cubicBezTo>
                    <a:cubicBezTo>
                      <a:pt x="16253" y="36"/>
                      <a:pt x="16255" y="39"/>
                      <a:pt x="16257" y="41"/>
                    </a:cubicBezTo>
                    <a:cubicBezTo>
                      <a:pt x="16255" y="41"/>
                      <a:pt x="16253" y="41"/>
                      <a:pt x="16251" y="41"/>
                    </a:cubicBezTo>
                    <a:cubicBezTo>
                      <a:pt x="16253" y="44"/>
                      <a:pt x="16255" y="47"/>
                      <a:pt x="16257" y="50"/>
                    </a:cubicBezTo>
                    <a:cubicBezTo>
                      <a:pt x="16255" y="50"/>
                      <a:pt x="16253" y="50"/>
                      <a:pt x="16251" y="50"/>
                    </a:cubicBezTo>
                    <a:cubicBezTo>
                      <a:pt x="16253" y="52"/>
                      <a:pt x="16255" y="55"/>
                      <a:pt x="16257" y="58"/>
                    </a:cubicBezTo>
                    <a:cubicBezTo>
                      <a:pt x="16255" y="58"/>
                      <a:pt x="16253" y="58"/>
                      <a:pt x="16251" y="58"/>
                    </a:cubicBezTo>
                    <a:cubicBezTo>
                      <a:pt x="16261" y="73"/>
                      <a:pt x="16272" y="88"/>
                      <a:pt x="16283" y="102"/>
                    </a:cubicBezTo>
                    <a:cubicBezTo>
                      <a:pt x="16253" y="102"/>
                      <a:pt x="16223" y="102"/>
                      <a:pt x="16193" y="102"/>
                    </a:cubicBezTo>
                    <a:cubicBezTo>
                      <a:pt x="16192" y="101"/>
                      <a:pt x="16191" y="100"/>
                      <a:pt x="16191" y="99"/>
                    </a:cubicBezTo>
                    <a:cubicBezTo>
                      <a:pt x="16193" y="99"/>
                      <a:pt x="16194" y="99"/>
                      <a:pt x="16196" y="99"/>
                    </a:cubicBezTo>
                    <a:cubicBezTo>
                      <a:pt x="16194" y="96"/>
                      <a:pt x="16193" y="93"/>
                      <a:pt x="16191" y="90"/>
                    </a:cubicBezTo>
                    <a:cubicBezTo>
                      <a:pt x="16193" y="90"/>
                      <a:pt x="16194" y="90"/>
                      <a:pt x="16196" y="90"/>
                    </a:cubicBezTo>
                    <a:cubicBezTo>
                      <a:pt x="16194" y="87"/>
                      <a:pt x="16193" y="85"/>
                      <a:pt x="16191" y="82"/>
                    </a:cubicBezTo>
                    <a:cubicBezTo>
                      <a:pt x="16193" y="82"/>
                      <a:pt x="16194" y="82"/>
                      <a:pt x="16196" y="82"/>
                    </a:cubicBezTo>
                    <a:cubicBezTo>
                      <a:pt x="16177" y="54"/>
                      <a:pt x="16157" y="27"/>
                      <a:pt x="16138" y="0"/>
                    </a:cubicBezTo>
                    <a:cubicBezTo>
                      <a:pt x="15729" y="0"/>
                      <a:pt x="15320" y="0"/>
                      <a:pt x="14911" y="0"/>
                    </a:cubicBezTo>
                    <a:cubicBezTo>
                      <a:pt x="14912" y="2"/>
                      <a:pt x="14913" y="5"/>
                      <a:pt x="14915" y="8"/>
                    </a:cubicBezTo>
                    <a:cubicBezTo>
                      <a:pt x="14913" y="8"/>
                      <a:pt x="14912" y="8"/>
                      <a:pt x="14911" y="8"/>
                    </a:cubicBezTo>
                    <a:cubicBezTo>
                      <a:pt x="14912" y="11"/>
                      <a:pt x="14913" y="14"/>
                      <a:pt x="14915" y="16"/>
                    </a:cubicBezTo>
                    <a:cubicBezTo>
                      <a:pt x="14913" y="16"/>
                      <a:pt x="14912" y="16"/>
                      <a:pt x="14911" y="16"/>
                    </a:cubicBezTo>
                    <a:cubicBezTo>
                      <a:pt x="14912" y="19"/>
                      <a:pt x="14913" y="22"/>
                      <a:pt x="14915" y="25"/>
                    </a:cubicBezTo>
                    <a:cubicBezTo>
                      <a:pt x="14913" y="25"/>
                      <a:pt x="14912" y="25"/>
                      <a:pt x="14911" y="25"/>
                    </a:cubicBezTo>
                    <a:cubicBezTo>
                      <a:pt x="14912" y="27"/>
                      <a:pt x="14913" y="30"/>
                      <a:pt x="14915" y="33"/>
                    </a:cubicBezTo>
                    <a:cubicBezTo>
                      <a:pt x="14913" y="33"/>
                      <a:pt x="14912" y="33"/>
                      <a:pt x="14911" y="33"/>
                    </a:cubicBezTo>
                    <a:cubicBezTo>
                      <a:pt x="14912" y="36"/>
                      <a:pt x="14913" y="39"/>
                      <a:pt x="14915" y="41"/>
                    </a:cubicBezTo>
                    <a:cubicBezTo>
                      <a:pt x="14913" y="41"/>
                      <a:pt x="14912" y="41"/>
                      <a:pt x="14911" y="41"/>
                    </a:cubicBezTo>
                    <a:cubicBezTo>
                      <a:pt x="14912" y="44"/>
                      <a:pt x="14913" y="47"/>
                      <a:pt x="14915" y="50"/>
                    </a:cubicBezTo>
                    <a:cubicBezTo>
                      <a:pt x="14913" y="50"/>
                      <a:pt x="14912" y="50"/>
                      <a:pt x="14911" y="50"/>
                    </a:cubicBezTo>
                    <a:cubicBezTo>
                      <a:pt x="14912" y="52"/>
                      <a:pt x="14913" y="55"/>
                      <a:pt x="14915" y="58"/>
                    </a:cubicBezTo>
                    <a:cubicBezTo>
                      <a:pt x="14913" y="58"/>
                      <a:pt x="14912" y="58"/>
                      <a:pt x="14911" y="58"/>
                    </a:cubicBezTo>
                    <a:cubicBezTo>
                      <a:pt x="14918" y="73"/>
                      <a:pt x="14926" y="88"/>
                      <a:pt x="14933" y="102"/>
                    </a:cubicBezTo>
                    <a:cubicBezTo>
                      <a:pt x="14901" y="102"/>
                      <a:pt x="14869" y="102"/>
                      <a:pt x="14836" y="102"/>
                    </a:cubicBezTo>
                    <a:cubicBezTo>
                      <a:pt x="14835" y="101"/>
                      <a:pt x="14835" y="100"/>
                      <a:pt x="14834" y="99"/>
                    </a:cubicBezTo>
                    <a:cubicBezTo>
                      <a:pt x="14836" y="99"/>
                      <a:pt x="14837" y="99"/>
                      <a:pt x="14838" y="99"/>
                    </a:cubicBezTo>
                    <a:cubicBezTo>
                      <a:pt x="14837" y="96"/>
                      <a:pt x="14836" y="93"/>
                      <a:pt x="14834" y="90"/>
                    </a:cubicBezTo>
                    <a:cubicBezTo>
                      <a:pt x="14836" y="90"/>
                      <a:pt x="14837" y="90"/>
                      <a:pt x="14838" y="90"/>
                    </a:cubicBezTo>
                    <a:cubicBezTo>
                      <a:pt x="14837" y="87"/>
                      <a:pt x="14836" y="85"/>
                      <a:pt x="14834" y="82"/>
                    </a:cubicBezTo>
                    <a:cubicBezTo>
                      <a:pt x="14836" y="82"/>
                      <a:pt x="14837" y="82"/>
                      <a:pt x="14838" y="82"/>
                    </a:cubicBezTo>
                    <a:cubicBezTo>
                      <a:pt x="14825" y="54"/>
                      <a:pt x="14812" y="27"/>
                      <a:pt x="14798" y="0"/>
                    </a:cubicBezTo>
                    <a:cubicBezTo>
                      <a:pt x="14389" y="0"/>
                      <a:pt x="13980" y="0"/>
                      <a:pt x="13571" y="0"/>
                    </a:cubicBezTo>
                    <a:cubicBezTo>
                      <a:pt x="13572" y="2"/>
                      <a:pt x="13572" y="5"/>
                      <a:pt x="13573" y="8"/>
                    </a:cubicBezTo>
                    <a:cubicBezTo>
                      <a:pt x="13572" y="8"/>
                      <a:pt x="13572" y="8"/>
                      <a:pt x="13571" y="8"/>
                    </a:cubicBezTo>
                    <a:cubicBezTo>
                      <a:pt x="13572" y="11"/>
                      <a:pt x="13572" y="14"/>
                      <a:pt x="13573" y="16"/>
                    </a:cubicBezTo>
                    <a:cubicBezTo>
                      <a:pt x="13572" y="16"/>
                      <a:pt x="13572" y="16"/>
                      <a:pt x="13571" y="16"/>
                    </a:cubicBezTo>
                    <a:cubicBezTo>
                      <a:pt x="13572" y="19"/>
                      <a:pt x="13572" y="22"/>
                      <a:pt x="13573" y="25"/>
                    </a:cubicBezTo>
                    <a:cubicBezTo>
                      <a:pt x="13572" y="25"/>
                      <a:pt x="13572" y="25"/>
                      <a:pt x="13571" y="25"/>
                    </a:cubicBezTo>
                    <a:cubicBezTo>
                      <a:pt x="13572" y="27"/>
                      <a:pt x="13572" y="30"/>
                      <a:pt x="13573" y="33"/>
                    </a:cubicBezTo>
                    <a:cubicBezTo>
                      <a:pt x="13572" y="33"/>
                      <a:pt x="13572" y="33"/>
                      <a:pt x="13571" y="33"/>
                    </a:cubicBezTo>
                    <a:cubicBezTo>
                      <a:pt x="13572" y="36"/>
                      <a:pt x="13572" y="39"/>
                      <a:pt x="13573" y="41"/>
                    </a:cubicBezTo>
                    <a:cubicBezTo>
                      <a:pt x="13572" y="41"/>
                      <a:pt x="13572" y="41"/>
                      <a:pt x="13571" y="41"/>
                    </a:cubicBezTo>
                    <a:cubicBezTo>
                      <a:pt x="13572" y="44"/>
                      <a:pt x="13572" y="47"/>
                      <a:pt x="13573" y="50"/>
                    </a:cubicBezTo>
                    <a:cubicBezTo>
                      <a:pt x="13572" y="50"/>
                      <a:pt x="13572" y="50"/>
                      <a:pt x="13571" y="50"/>
                    </a:cubicBezTo>
                    <a:cubicBezTo>
                      <a:pt x="13572" y="52"/>
                      <a:pt x="13572" y="55"/>
                      <a:pt x="13573" y="58"/>
                    </a:cubicBezTo>
                    <a:cubicBezTo>
                      <a:pt x="13572" y="58"/>
                      <a:pt x="13572" y="58"/>
                      <a:pt x="13571" y="58"/>
                    </a:cubicBezTo>
                    <a:cubicBezTo>
                      <a:pt x="13575" y="73"/>
                      <a:pt x="13579" y="88"/>
                      <a:pt x="13584" y="102"/>
                    </a:cubicBezTo>
                    <a:cubicBezTo>
                      <a:pt x="13549" y="102"/>
                      <a:pt x="13514" y="102"/>
                      <a:pt x="13479" y="102"/>
                    </a:cubicBezTo>
                    <a:cubicBezTo>
                      <a:pt x="13479" y="101"/>
                      <a:pt x="13479" y="100"/>
                      <a:pt x="13478" y="99"/>
                    </a:cubicBezTo>
                    <a:cubicBezTo>
                      <a:pt x="13479" y="99"/>
                      <a:pt x="13480" y="99"/>
                      <a:pt x="13481" y="99"/>
                    </a:cubicBezTo>
                    <a:cubicBezTo>
                      <a:pt x="13480" y="96"/>
                      <a:pt x="13479" y="93"/>
                      <a:pt x="13478" y="90"/>
                    </a:cubicBezTo>
                    <a:cubicBezTo>
                      <a:pt x="13479" y="90"/>
                      <a:pt x="13480" y="90"/>
                      <a:pt x="13481" y="90"/>
                    </a:cubicBezTo>
                    <a:cubicBezTo>
                      <a:pt x="13480" y="87"/>
                      <a:pt x="13479" y="85"/>
                      <a:pt x="13478" y="82"/>
                    </a:cubicBezTo>
                    <a:cubicBezTo>
                      <a:pt x="13479" y="82"/>
                      <a:pt x="13480" y="82"/>
                      <a:pt x="13481" y="82"/>
                    </a:cubicBezTo>
                    <a:cubicBezTo>
                      <a:pt x="13473" y="54"/>
                      <a:pt x="13466" y="27"/>
                      <a:pt x="13459" y="0"/>
                    </a:cubicBezTo>
                    <a:cubicBezTo>
                      <a:pt x="13049" y="0"/>
                      <a:pt x="12640" y="0"/>
                      <a:pt x="12231" y="0"/>
                    </a:cubicBezTo>
                    <a:cubicBezTo>
                      <a:pt x="12231" y="2"/>
                      <a:pt x="12231" y="5"/>
                      <a:pt x="12231" y="8"/>
                    </a:cubicBezTo>
                    <a:cubicBezTo>
                      <a:pt x="12231" y="8"/>
                      <a:pt x="12231" y="8"/>
                      <a:pt x="12231" y="8"/>
                    </a:cubicBezTo>
                    <a:cubicBezTo>
                      <a:pt x="12231" y="11"/>
                      <a:pt x="12231" y="14"/>
                      <a:pt x="12231" y="16"/>
                    </a:cubicBezTo>
                    <a:cubicBezTo>
                      <a:pt x="12231" y="16"/>
                      <a:pt x="12231" y="16"/>
                      <a:pt x="12231" y="16"/>
                    </a:cubicBezTo>
                    <a:cubicBezTo>
                      <a:pt x="12231" y="19"/>
                      <a:pt x="12231" y="22"/>
                      <a:pt x="12231" y="25"/>
                    </a:cubicBezTo>
                    <a:cubicBezTo>
                      <a:pt x="12231" y="25"/>
                      <a:pt x="12231" y="25"/>
                      <a:pt x="12231" y="25"/>
                    </a:cubicBezTo>
                    <a:cubicBezTo>
                      <a:pt x="12231" y="27"/>
                      <a:pt x="12231" y="30"/>
                      <a:pt x="12231" y="33"/>
                    </a:cubicBezTo>
                    <a:cubicBezTo>
                      <a:pt x="12231" y="33"/>
                      <a:pt x="12231" y="33"/>
                      <a:pt x="12231" y="33"/>
                    </a:cubicBezTo>
                    <a:cubicBezTo>
                      <a:pt x="12231" y="36"/>
                      <a:pt x="12231" y="39"/>
                      <a:pt x="12231" y="41"/>
                    </a:cubicBezTo>
                    <a:cubicBezTo>
                      <a:pt x="12231" y="41"/>
                      <a:pt x="12231" y="41"/>
                      <a:pt x="12231" y="41"/>
                    </a:cubicBezTo>
                    <a:cubicBezTo>
                      <a:pt x="12231" y="44"/>
                      <a:pt x="12231" y="47"/>
                      <a:pt x="12231" y="50"/>
                    </a:cubicBezTo>
                    <a:cubicBezTo>
                      <a:pt x="12231" y="50"/>
                      <a:pt x="12231" y="50"/>
                      <a:pt x="12231" y="50"/>
                    </a:cubicBezTo>
                    <a:cubicBezTo>
                      <a:pt x="12231" y="52"/>
                      <a:pt x="12231" y="55"/>
                      <a:pt x="12231" y="58"/>
                    </a:cubicBezTo>
                    <a:cubicBezTo>
                      <a:pt x="12231" y="58"/>
                      <a:pt x="12231" y="58"/>
                      <a:pt x="12231" y="58"/>
                    </a:cubicBezTo>
                    <a:cubicBezTo>
                      <a:pt x="12232" y="73"/>
                      <a:pt x="12233" y="88"/>
                      <a:pt x="12234" y="102"/>
                    </a:cubicBezTo>
                    <a:cubicBezTo>
                      <a:pt x="12197" y="102"/>
                      <a:pt x="12159" y="102"/>
                      <a:pt x="12122" y="102"/>
                    </a:cubicBezTo>
                    <a:cubicBezTo>
                      <a:pt x="12122" y="101"/>
                      <a:pt x="12122" y="100"/>
                      <a:pt x="12122" y="99"/>
                    </a:cubicBezTo>
                    <a:cubicBezTo>
                      <a:pt x="12122" y="99"/>
                      <a:pt x="12122" y="99"/>
                      <a:pt x="12122" y="99"/>
                    </a:cubicBezTo>
                    <a:cubicBezTo>
                      <a:pt x="12122" y="96"/>
                      <a:pt x="12122" y="93"/>
                      <a:pt x="12122" y="90"/>
                    </a:cubicBezTo>
                    <a:cubicBezTo>
                      <a:pt x="12122" y="90"/>
                      <a:pt x="12122" y="90"/>
                      <a:pt x="12122" y="90"/>
                    </a:cubicBezTo>
                    <a:cubicBezTo>
                      <a:pt x="12122" y="87"/>
                      <a:pt x="12122" y="85"/>
                      <a:pt x="12122" y="82"/>
                    </a:cubicBezTo>
                    <a:cubicBezTo>
                      <a:pt x="12122" y="82"/>
                      <a:pt x="12122" y="82"/>
                      <a:pt x="12122" y="82"/>
                    </a:cubicBezTo>
                    <a:cubicBezTo>
                      <a:pt x="12121" y="54"/>
                      <a:pt x="12120" y="27"/>
                      <a:pt x="12119" y="0"/>
                    </a:cubicBezTo>
                    <a:cubicBezTo>
                      <a:pt x="11710" y="0"/>
                      <a:pt x="11300" y="0"/>
                      <a:pt x="10891" y="0"/>
                    </a:cubicBezTo>
                    <a:cubicBezTo>
                      <a:pt x="10887" y="27"/>
                      <a:pt x="10883" y="54"/>
                      <a:pt x="10878" y="82"/>
                    </a:cubicBezTo>
                    <a:cubicBezTo>
                      <a:pt x="10879" y="82"/>
                      <a:pt x="10879" y="82"/>
                      <a:pt x="10879" y="82"/>
                    </a:cubicBezTo>
                    <a:cubicBezTo>
                      <a:pt x="10879" y="85"/>
                      <a:pt x="10879" y="87"/>
                      <a:pt x="10878" y="90"/>
                    </a:cubicBezTo>
                    <a:cubicBezTo>
                      <a:pt x="10879" y="90"/>
                      <a:pt x="10879" y="90"/>
                      <a:pt x="10879" y="90"/>
                    </a:cubicBezTo>
                    <a:cubicBezTo>
                      <a:pt x="10879" y="93"/>
                      <a:pt x="10879" y="96"/>
                      <a:pt x="10878" y="99"/>
                    </a:cubicBezTo>
                    <a:cubicBezTo>
                      <a:pt x="10879" y="99"/>
                      <a:pt x="10879" y="99"/>
                      <a:pt x="10879" y="99"/>
                    </a:cubicBezTo>
                    <a:cubicBezTo>
                      <a:pt x="10879" y="100"/>
                      <a:pt x="10879" y="101"/>
                      <a:pt x="10879" y="102"/>
                    </a:cubicBezTo>
                    <a:cubicBezTo>
                      <a:pt x="10843" y="102"/>
                      <a:pt x="10807" y="102"/>
                      <a:pt x="10771" y="102"/>
                    </a:cubicBezTo>
                    <a:cubicBezTo>
                      <a:pt x="10774" y="88"/>
                      <a:pt x="10776" y="73"/>
                      <a:pt x="10779" y="58"/>
                    </a:cubicBezTo>
                    <a:cubicBezTo>
                      <a:pt x="10778" y="58"/>
                      <a:pt x="10778" y="58"/>
                      <a:pt x="10777" y="58"/>
                    </a:cubicBezTo>
                    <a:cubicBezTo>
                      <a:pt x="10778" y="55"/>
                      <a:pt x="10778" y="52"/>
                      <a:pt x="10779" y="50"/>
                    </a:cubicBezTo>
                    <a:cubicBezTo>
                      <a:pt x="10778" y="50"/>
                      <a:pt x="10778" y="50"/>
                      <a:pt x="10777" y="50"/>
                    </a:cubicBezTo>
                    <a:cubicBezTo>
                      <a:pt x="10778" y="47"/>
                      <a:pt x="10778" y="44"/>
                      <a:pt x="10779" y="41"/>
                    </a:cubicBezTo>
                    <a:cubicBezTo>
                      <a:pt x="10778" y="41"/>
                      <a:pt x="10778" y="41"/>
                      <a:pt x="10777" y="41"/>
                    </a:cubicBezTo>
                    <a:cubicBezTo>
                      <a:pt x="10778" y="39"/>
                      <a:pt x="10778" y="36"/>
                      <a:pt x="10779" y="33"/>
                    </a:cubicBezTo>
                    <a:cubicBezTo>
                      <a:pt x="10778" y="33"/>
                      <a:pt x="10778" y="33"/>
                      <a:pt x="10777" y="33"/>
                    </a:cubicBezTo>
                    <a:cubicBezTo>
                      <a:pt x="10778" y="30"/>
                      <a:pt x="10778" y="27"/>
                      <a:pt x="10779" y="25"/>
                    </a:cubicBezTo>
                    <a:cubicBezTo>
                      <a:pt x="10778" y="25"/>
                      <a:pt x="10778" y="25"/>
                      <a:pt x="10777" y="25"/>
                    </a:cubicBezTo>
                    <a:cubicBezTo>
                      <a:pt x="10778" y="22"/>
                      <a:pt x="10778" y="19"/>
                      <a:pt x="10779" y="16"/>
                    </a:cubicBezTo>
                    <a:cubicBezTo>
                      <a:pt x="10778" y="16"/>
                      <a:pt x="10778" y="16"/>
                      <a:pt x="10777" y="16"/>
                    </a:cubicBezTo>
                    <a:cubicBezTo>
                      <a:pt x="10778" y="14"/>
                      <a:pt x="10778" y="11"/>
                      <a:pt x="10779" y="8"/>
                    </a:cubicBezTo>
                    <a:cubicBezTo>
                      <a:pt x="10778" y="8"/>
                      <a:pt x="10778" y="8"/>
                      <a:pt x="10777" y="8"/>
                    </a:cubicBezTo>
                    <a:cubicBezTo>
                      <a:pt x="10778" y="5"/>
                      <a:pt x="10778" y="2"/>
                      <a:pt x="10779" y="0"/>
                    </a:cubicBezTo>
                    <a:cubicBezTo>
                      <a:pt x="10370" y="0"/>
                      <a:pt x="9961" y="0"/>
                      <a:pt x="9552" y="0"/>
                    </a:cubicBezTo>
                    <a:cubicBezTo>
                      <a:pt x="9541" y="27"/>
                      <a:pt x="9531" y="54"/>
                      <a:pt x="9520" y="82"/>
                    </a:cubicBezTo>
                    <a:cubicBezTo>
                      <a:pt x="9521" y="82"/>
                      <a:pt x="9522" y="82"/>
                      <a:pt x="9523" y="82"/>
                    </a:cubicBezTo>
                    <a:cubicBezTo>
                      <a:pt x="9522" y="85"/>
                      <a:pt x="9521" y="87"/>
                      <a:pt x="9520" y="90"/>
                    </a:cubicBezTo>
                    <a:cubicBezTo>
                      <a:pt x="9521" y="90"/>
                      <a:pt x="9522" y="90"/>
                      <a:pt x="9523" y="90"/>
                    </a:cubicBezTo>
                    <a:cubicBezTo>
                      <a:pt x="9522" y="93"/>
                      <a:pt x="9521" y="96"/>
                      <a:pt x="9520" y="99"/>
                    </a:cubicBezTo>
                    <a:cubicBezTo>
                      <a:pt x="9521" y="99"/>
                      <a:pt x="9522" y="99"/>
                      <a:pt x="9523" y="99"/>
                    </a:cubicBezTo>
                    <a:cubicBezTo>
                      <a:pt x="9523" y="100"/>
                      <a:pt x="9522" y="101"/>
                      <a:pt x="9522" y="102"/>
                    </a:cubicBezTo>
                    <a:cubicBezTo>
                      <a:pt x="9488" y="102"/>
                      <a:pt x="9455" y="102"/>
                      <a:pt x="9421" y="102"/>
                    </a:cubicBezTo>
                    <a:cubicBezTo>
                      <a:pt x="9427" y="88"/>
                      <a:pt x="9433" y="73"/>
                      <a:pt x="9439" y="58"/>
                    </a:cubicBezTo>
                    <a:cubicBezTo>
                      <a:pt x="9438" y="58"/>
                      <a:pt x="9437" y="58"/>
                      <a:pt x="9436" y="58"/>
                    </a:cubicBezTo>
                    <a:cubicBezTo>
                      <a:pt x="9437" y="55"/>
                      <a:pt x="9438" y="52"/>
                      <a:pt x="9439" y="50"/>
                    </a:cubicBezTo>
                    <a:cubicBezTo>
                      <a:pt x="9438" y="50"/>
                      <a:pt x="9437" y="50"/>
                      <a:pt x="9436" y="50"/>
                    </a:cubicBezTo>
                    <a:cubicBezTo>
                      <a:pt x="9437" y="47"/>
                      <a:pt x="9438" y="44"/>
                      <a:pt x="9439" y="41"/>
                    </a:cubicBezTo>
                    <a:cubicBezTo>
                      <a:pt x="9438" y="41"/>
                      <a:pt x="9437" y="41"/>
                      <a:pt x="9436" y="41"/>
                    </a:cubicBezTo>
                    <a:cubicBezTo>
                      <a:pt x="9437" y="39"/>
                      <a:pt x="9438" y="36"/>
                      <a:pt x="9439" y="33"/>
                    </a:cubicBezTo>
                    <a:cubicBezTo>
                      <a:pt x="9438" y="33"/>
                      <a:pt x="9437" y="33"/>
                      <a:pt x="9436" y="33"/>
                    </a:cubicBezTo>
                    <a:cubicBezTo>
                      <a:pt x="9437" y="30"/>
                      <a:pt x="9438" y="27"/>
                      <a:pt x="9439" y="25"/>
                    </a:cubicBezTo>
                    <a:cubicBezTo>
                      <a:pt x="9438" y="25"/>
                      <a:pt x="9437" y="25"/>
                      <a:pt x="9436" y="25"/>
                    </a:cubicBezTo>
                    <a:cubicBezTo>
                      <a:pt x="9437" y="22"/>
                      <a:pt x="9438" y="19"/>
                      <a:pt x="9439" y="16"/>
                    </a:cubicBezTo>
                    <a:cubicBezTo>
                      <a:pt x="9438" y="16"/>
                      <a:pt x="9437" y="16"/>
                      <a:pt x="9436" y="16"/>
                    </a:cubicBezTo>
                    <a:cubicBezTo>
                      <a:pt x="9437" y="14"/>
                      <a:pt x="9438" y="11"/>
                      <a:pt x="9439" y="8"/>
                    </a:cubicBezTo>
                    <a:cubicBezTo>
                      <a:pt x="9438" y="8"/>
                      <a:pt x="9437" y="8"/>
                      <a:pt x="9436" y="8"/>
                    </a:cubicBezTo>
                    <a:cubicBezTo>
                      <a:pt x="9437" y="5"/>
                      <a:pt x="9438" y="2"/>
                      <a:pt x="9439" y="0"/>
                    </a:cubicBezTo>
                    <a:cubicBezTo>
                      <a:pt x="9030" y="0"/>
                      <a:pt x="8621" y="0"/>
                      <a:pt x="8212" y="0"/>
                    </a:cubicBezTo>
                    <a:cubicBezTo>
                      <a:pt x="8195" y="27"/>
                      <a:pt x="8179" y="54"/>
                      <a:pt x="8162" y="82"/>
                    </a:cubicBezTo>
                    <a:cubicBezTo>
                      <a:pt x="8164" y="82"/>
                      <a:pt x="8166" y="82"/>
                      <a:pt x="8167" y="82"/>
                    </a:cubicBezTo>
                    <a:cubicBezTo>
                      <a:pt x="8165" y="85"/>
                      <a:pt x="8164" y="87"/>
                      <a:pt x="8162" y="90"/>
                    </a:cubicBezTo>
                    <a:cubicBezTo>
                      <a:pt x="8164" y="90"/>
                      <a:pt x="8166" y="90"/>
                      <a:pt x="8167" y="90"/>
                    </a:cubicBezTo>
                    <a:cubicBezTo>
                      <a:pt x="8165" y="93"/>
                      <a:pt x="8164" y="96"/>
                      <a:pt x="8162" y="99"/>
                    </a:cubicBezTo>
                    <a:cubicBezTo>
                      <a:pt x="8164" y="99"/>
                      <a:pt x="8166" y="99"/>
                      <a:pt x="8167" y="99"/>
                    </a:cubicBezTo>
                    <a:cubicBezTo>
                      <a:pt x="8166" y="100"/>
                      <a:pt x="8166" y="101"/>
                      <a:pt x="8165" y="102"/>
                    </a:cubicBezTo>
                    <a:cubicBezTo>
                      <a:pt x="8134" y="102"/>
                      <a:pt x="8103" y="102"/>
                      <a:pt x="8072" y="102"/>
                    </a:cubicBezTo>
                    <a:cubicBezTo>
                      <a:pt x="8081" y="88"/>
                      <a:pt x="8090" y="73"/>
                      <a:pt x="8099" y="58"/>
                    </a:cubicBezTo>
                    <a:cubicBezTo>
                      <a:pt x="8098" y="58"/>
                      <a:pt x="8096" y="58"/>
                      <a:pt x="8094" y="58"/>
                    </a:cubicBezTo>
                    <a:cubicBezTo>
                      <a:pt x="8096" y="55"/>
                      <a:pt x="8098" y="52"/>
                      <a:pt x="8099" y="50"/>
                    </a:cubicBezTo>
                    <a:cubicBezTo>
                      <a:pt x="8098" y="50"/>
                      <a:pt x="8096" y="50"/>
                      <a:pt x="8094" y="50"/>
                    </a:cubicBezTo>
                    <a:cubicBezTo>
                      <a:pt x="8096" y="47"/>
                      <a:pt x="8098" y="44"/>
                      <a:pt x="8099" y="41"/>
                    </a:cubicBezTo>
                    <a:cubicBezTo>
                      <a:pt x="8098" y="41"/>
                      <a:pt x="8096" y="41"/>
                      <a:pt x="8094" y="41"/>
                    </a:cubicBezTo>
                    <a:cubicBezTo>
                      <a:pt x="8096" y="39"/>
                      <a:pt x="8098" y="36"/>
                      <a:pt x="8099" y="33"/>
                    </a:cubicBezTo>
                    <a:cubicBezTo>
                      <a:pt x="8098" y="33"/>
                      <a:pt x="8096" y="33"/>
                      <a:pt x="8094" y="33"/>
                    </a:cubicBezTo>
                    <a:cubicBezTo>
                      <a:pt x="8096" y="30"/>
                      <a:pt x="8098" y="27"/>
                      <a:pt x="8099" y="25"/>
                    </a:cubicBezTo>
                    <a:cubicBezTo>
                      <a:pt x="8098" y="25"/>
                      <a:pt x="8096" y="25"/>
                      <a:pt x="8094" y="25"/>
                    </a:cubicBezTo>
                    <a:cubicBezTo>
                      <a:pt x="8096" y="22"/>
                      <a:pt x="8098" y="19"/>
                      <a:pt x="8099" y="16"/>
                    </a:cubicBezTo>
                    <a:cubicBezTo>
                      <a:pt x="8098" y="16"/>
                      <a:pt x="8096" y="16"/>
                      <a:pt x="8094" y="16"/>
                    </a:cubicBezTo>
                    <a:cubicBezTo>
                      <a:pt x="8096" y="14"/>
                      <a:pt x="8098" y="11"/>
                      <a:pt x="8099" y="8"/>
                    </a:cubicBezTo>
                    <a:cubicBezTo>
                      <a:pt x="8098" y="8"/>
                      <a:pt x="8096" y="8"/>
                      <a:pt x="8094" y="8"/>
                    </a:cubicBezTo>
                    <a:cubicBezTo>
                      <a:pt x="8096" y="5"/>
                      <a:pt x="8098" y="2"/>
                      <a:pt x="8099" y="0"/>
                    </a:cubicBezTo>
                    <a:cubicBezTo>
                      <a:pt x="7690" y="0"/>
                      <a:pt x="7281" y="0"/>
                      <a:pt x="6872" y="0"/>
                    </a:cubicBezTo>
                    <a:cubicBezTo>
                      <a:pt x="6849" y="27"/>
                      <a:pt x="6827" y="54"/>
                      <a:pt x="6804" y="82"/>
                    </a:cubicBezTo>
                    <a:cubicBezTo>
                      <a:pt x="6806" y="82"/>
                      <a:pt x="6809" y="82"/>
                      <a:pt x="6811" y="82"/>
                    </a:cubicBezTo>
                    <a:cubicBezTo>
                      <a:pt x="6809" y="85"/>
                      <a:pt x="6806" y="87"/>
                      <a:pt x="6804" y="90"/>
                    </a:cubicBezTo>
                    <a:cubicBezTo>
                      <a:pt x="6806" y="90"/>
                      <a:pt x="6809" y="90"/>
                      <a:pt x="6811" y="90"/>
                    </a:cubicBezTo>
                    <a:cubicBezTo>
                      <a:pt x="6809" y="93"/>
                      <a:pt x="6806" y="96"/>
                      <a:pt x="6804" y="99"/>
                    </a:cubicBezTo>
                    <a:cubicBezTo>
                      <a:pt x="6806" y="99"/>
                      <a:pt x="6809" y="99"/>
                      <a:pt x="6811" y="99"/>
                    </a:cubicBezTo>
                    <a:cubicBezTo>
                      <a:pt x="6810" y="100"/>
                      <a:pt x="6809" y="101"/>
                      <a:pt x="6808" y="102"/>
                    </a:cubicBezTo>
                    <a:cubicBezTo>
                      <a:pt x="6779" y="102"/>
                      <a:pt x="6750" y="102"/>
                      <a:pt x="6722" y="102"/>
                    </a:cubicBezTo>
                    <a:cubicBezTo>
                      <a:pt x="6734" y="88"/>
                      <a:pt x="6747" y="73"/>
                      <a:pt x="6759" y="58"/>
                    </a:cubicBezTo>
                    <a:cubicBezTo>
                      <a:pt x="6757" y="58"/>
                      <a:pt x="6754" y="58"/>
                      <a:pt x="6752" y="58"/>
                    </a:cubicBezTo>
                    <a:cubicBezTo>
                      <a:pt x="6754" y="55"/>
                      <a:pt x="6757" y="52"/>
                      <a:pt x="6759" y="50"/>
                    </a:cubicBezTo>
                    <a:cubicBezTo>
                      <a:pt x="6757" y="50"/>
                      <a:pt x="6754" y="50"/>
                      <a:pt x="6752" y="50"/>
                    </a:cubicBezTo>
                    <a:cubicBezTo>
                      <a:pt x="6754" y="47"/>
                      <a:pt x="6757" y="44"/>
                      <a:pt x="6759" y="41"/>
                    </a:cubicBezTo>
                    <a:cubicBezTo>
                      <a:pt x="6757" y="41"/>
                      <a:pt x="6754" y="41"/>
                      <a:pt x="6752" y="41"/>
                    </a:cubicBezTo>
                    <a:cubicBezTo>
                      <a:pt x="6754" y="39"/>
                      <a:pt x="6757" y="36"/>
                      <a:pt x="6759" y="33"/>
                    </a:cubicBezTo>
                    <a:cubicBezTo>
                      <a:pt x="6757" y="33"/>
                      <a:pt x="6754" y="33"/>
                      <a:pt x="6752" y="33"/>
                    </a:cubicBezTo>
                    <a:cubicBezTo>
                      <a:pt x="6754" y="30"/>
                      <a:pt x="6757" y="27"/>
                      <a:pt x="6759" y="25"/>
                    </a:cubicBezTo>
                    <a:cubicBezTo>
                      <a:pt x="6757" y="25"/>
                      <a:pt x="6754" y="25"/>
                      <a:pt x="6752" y="25"/>
                    </a:cubicBezTo>
                    <a:cubicBezTo>
                      <a:pt x="6754" y="22"/>
                      <a:pt x="6757" y="19"/>
                      <a:pt x="6759" y="16"/>
                    </a:cubicBezTo>
                    <a:cubicBezTo>
                      <a:pt x="6757" y="16"/>
                      <a:pt x="6754" y="16"/>
                      <a:pt x="6752" y="16"/>
                    </a:cubicBezTo>
                    <a:cubicBezTo>
                      <a:pt x="6754" y="14"/>
                      <a:pt x="6757" y="11"/>
                      <a:pt x="6759" y="8"/>
                    </a:cubicBezTo>
                    <a:cubicBezTo>
                      <a:pt x="6757" y="8"/>
                      <a:pt x="6754" y="8"/>
                      <a:pt x="6752" y="8"/>
                    </a:cubicBezTo>
                    <a:cubicBezTo>
                      <a:pt x="6754" y="5"/>
                      <a:pt x="6757" y="2"/>
                      <a:pt x="6759" y="0"/>
                    </a:cubicBezTo>
                    <a:cubicBezTo>
                      <a:pt x="6350" y="0"/>
                      <a:pt x="5941" y="0"/>
                      <a:pt x="5532" y="0"/>
                    </a:cubicBezTo>
                    <a:cubicBezTo>
                      <a:pt x="5504" y="27"/>
                      <a:pt x="5475" y="54"/>
                      <a:pt x="5446" y="82"/>
                    </a:cubicBezTo>
                    <a:cubicBezTo>
                      <a:pt x="5449" y="82"/>
                      <a:pt x="5452" y="82"/>
                      <a:pt x="5455" y="82"/>
                    </a:cubicBezTo>
                    <a:cubicBezTo>
                      <a:pt x="5452" y="85"/>
                      <a:pt x="5449" y="87"/>
                      <a:pt x="5446" y="90"/>
                    </a:cubicBezTo>
                    <a:cubicBezTo>
                      <a:pt x="5449" y="90"/>
                      <a:pt x="5452" y="90"/>
                      <a:pt x="5455" y="90"/>
                    </a:cubicBezTo>
                    <a:cubicBezTo>
                      <a:pt x="5452" y="93"/>
                      <a:pt x="5449" y="96"/>
                      <a:pt x="5446" y="99"/>
                    </a:cubicBezTo>
                    <a:cubicBezTo>
                      <a:pt x="5449" y="99"/>
                      <a:pt x="5452" y="99"/>
                      <a:pt x="5455" y="99"/>
                    </a:cubicBezTo>
                    <a:cubicBezTo>
                      <a:pt x="5453" y="100"/>
                      <a:pt x="5452" y="101"/>
                      <a:pt x="5451" y="102"/>
                    </a:cubicBezTo>
                    <a:cubicBezTo>
                      <a:pt x="5425" y="102"/>
                      <a:pt x="5398" y="102"/>
                      <a:pt x="5372" y="102"/>
                    </a:cubicBezTo>
                    <a:cubicBezTo>
                      <a:pt x="5388" y="88"/>
                      <a:pt x="5404" y="73"/>
                      <a:pt x="5420" y="58"/>
                    </a:cubicBezTo>
                    <a:cubicBezTo>
                      <a:pt x="5417" y="58"/>
                      <a:pt x="5414" y="58"/>
                      <a:pt x="5411" y="58"/>
                    </a:cubicBezTo>
                    <a:cubicBezTo>
                      <a:pt x="5414" y="55"/>
                      <a:pt x="5417" y="52"/>
                      <a:pt x="5420" y="50"/>
                    </a:cubicBezTo>
                    <a:cubicBezTo>
                      <a:pt x="5417" y="50"/>
                      <a:pt x="5414" y="50"/>
                      <a:pt x="5411" y="50"/>
                    </a:cubicBezTo>
                    <a:cubicBezTo>
                      <a:pt x="5414" y="47"/>
                      <a:pt x="5417" y="44"/>
                      <a:pt x="5420" y="41"/>
                    </a:cubicBezTo>
                    <a:cubicBezTo>
                      <a:pt x="5417" y="41"/>
                      <a:pt x="5414" y="41"/>
                      <a:pt x="5411" y="41"/>
                    </a:cubicBezTo>
                    <a:cubicBezTo>
                      <a:pt x="5414" y="39"/>
                      <a:pt x="5417" y="36"/>
                      <a:pt x="5420" y="33"/>
                    </a:cubicBezTo>
                    <a:cubicBezTo>
                      <a:pt x="5417" y="33"/>
                      <a:pt x="5414" y="33"/>
                      <a:pt x="5411" y="33"/>
                    </a:cubicBezTo>
                    <a:cubicBezTo>
                      <a:pt x="5414" y="30"/>
                      <a:pt x="5417" y="27"/>
                      <a:pt x="5420" y="25"/>
                    </a:cubicBezTo>
                    <a:cubicBezTo>
                      <a:pt x="5417" y="25"/>
                      <a:pt x="5414" y="25"/>
                      <a:pt x="5411" y="25"/>
                    </a:cubicBezTo>
                    <a:cubicBezTo>
                      <a:pt x="5414" y="22"/>
                      <a:pt x="5417" y="19"/>
                      <a:pt x="5420" y="16"/>
                    </a:cubicBezTo>
                    <a:cubicBezTo>
                      <a:pt x="5417" y="16"/>
                      <a:pt x="5414" y="16"/>
                      <a:pt x="5411" y="16"/>
                    </a:cubicBezTo>
                    <a:cubicBezTo>
                      <a:pt x="5414" y="14"/>
                      <a:pt x="5417" y="11"/>
                      <a:pt x="5420" y="8"/>
                    </a:cubicBezTo>
                    <a:cubicBezTo>
                      <a:pt x="5417" y="8"/>
                      <a:pt x="5414" y="8"/>
                      <a:pt x="5411" y="8"/>
                    </a:cubicBezTo>
                    <a:cubicBezTo>
                      <a:pt x="5414" y="5"/>
                      <a:pt x="5417" y="2"/>
                      <a:pt x="5420" y="0"/>
                    </a:cubicBezTo>
                    <a:cubicBezTo>
                      <a:pt x="5010" y="0"/>
                      <a:pt x="4601" y="0"/>
                      <a:pt x="4192" y="0"/>
                    </a:cubicBezTo>
                    <a:cubicBezTo>
                      <a:pt x="4158" y="27"/>
                      <a:pt x="4123" y="54"/>
                      <a:pt x="4088" y="82"/>
                    </a:cubicBezTo>
                    <a:cubicBezTo>
                      <a:pt x="4091" y="82"/>
                      <a:pt x="4095" y="82"/>
                      <a:pt x="4099" y="82"/>
                    </a:cubicBezTo>
                    <a:cubicBezTo>
                      <a:pt x="4095" y="85"/>
                      <a:pt x="4092" y="87"/>
                      <a:pt x="4088" y="90"/>
                    </a:cubicBezTo>
                    <a:cubicBezTo>
                      <a:pt x="4091" y="90"/>
                      <a:pt x="4095" y="90"/>
                      <a:pt x="4099" y="90"/>
                    </a:cubicBezTo>
                    <a:cubicBezTo>
                      <a:pt x="4095" y="93"/>
                      <a:pt x="4092" y="96"/>
                      <a:pt x="4088" y="99"/>
                    </a:cubicBezTo>
                    <a:cubicBezTo>
                      <a:pt x="4091" y="99"/>
                      <a:pt x="4095" y="99"/>
                      <a:pt x="4099" y="99"/>
                    </a:cubicBezTo>
                    <a:cubicBezTo>
                      <a:pt x="4097" y="100"/>
                      <a:pt x="4095" y="101"/>
                      <a:pt x="4094" y="102"/>
                    </a:cubicBezTo>
                    <a:cubicBezTo>
                      <a:pt x="4065" y="102"/>
                      <a:pt x="4036" y="102"/>
                      <a:pt x="4007" y="102"/>
                    </a:cubicBezTo>
                    <a:cubicBezTo>
                      <a:pt x="4026" y="88"/>
                      <a:pt x="4045" y="73"/>
                      <a:pt x="4064" y="58"/>
                    </a:cubicBezTo>
                    <a:cubicBezTo>
                      <a:pt x="4061" y="58"/>
                      <a:pt x="4057" y="58"/>
                      <a:pt x="4053" y="58"/>
                    </a:cubicBezTo>
                    <a:cubicBezTo>
                      <a:pt x="4057" y="55"/>
                      <a:pt x="4061" y="52"/>
                      <a:pt x="4064" y="50"/>
                    </a:cubicBezTo>
                    <a:cubicBezTo>
                      <a:pt x="4061" y="50"/>
                      <a:pt x="4057" y="50"/>
                      <a:pt x="4053" y="50"/>
                    </a:cubicBezTo>
                    <a:cubicBezTo>
                      <a:pt x="4057" y="47"/>
                      <a:pt x="4061" y="44"/>
                      <a:pt x="4064" y="41"/>
                    </a:cubicBezTo>
                    <a:cubicBezTo>
                      <a:pt x="4061" y="41"/>
                      <a:pt x="4057" y="41"/>
                      <a:pt x="4053" y="41"/>
                    </a:cubicBezTo>
                    <a:cubicBezTo>
                      <a:pt x="4057" y="39"/>
                      <a:pt x="4061" y="36"/>
                      <a:pt x="4064" y="33"/>
                    </a:cubicBezTo>
                    <a:cubicBezTo>
                      <a:pt x="4061" y="33"/>
                      <a:pt x="4057" y="33"/>
                      <a:pt x="4053" y="33"/>
                    </a:cubicBezTo>
                    <a:cubicBezTo>
                      <a:pt x="4057" y="30"/>
                      <a:pt x="4061" y="27"/>
                      <a:pt x="4064" y="25"/>
                    </a:cubicBezTo>
                    <a:cubicBezTo>
                      <a:pt x="4061" y="25"/>
                      <a:pt x="4057" y="25"/>
                      <a:pt x="4053" y="25"/>
                    </a:cubicBezTo>
                    <a:cubicBezTo>
                      <a:pt x="4057" y="22"/>
                      <a:pt x="4061" y="19"/>
                      <a:pt x="4064" y="16"/>
                    </a:cubicBezTo>
                    <a:cubicBezTo>
                      <a:pt x="4061" y="16"/>
                      <a:pt x="4057" y="16"/>
                      <a:pt x="4053" y="16"/>
                    </a:cubicBezTo>
                    <a:cubicBezTo>
                      <a:pt x="4057" y="14"/>
                      <a:pt x="4061" y="11"/>
                      <a:pt x="4064" y="8"/>
                    </a:cubicBezTo>
                    <a:cubicBezTo>
                      <a:pt x="4061" y="8"/>
                      <a:pt x="4057" y="8"/>
                      <a:pt x="4053" y="8"/>
                    </a:cubicBezTo>
                    <a:cubicBezTo>
                      <a:pt x="4057" y="5"/>
                      <a:pt x="4061" y="2"/>
                      <a:pt x="4064" y="0"/>
                    </a:cubicBezTo>
                    <a:cubicBezTo>
                      <a:pt x="3445" y="0"/>
                      <a:pt x="2825" y="0"/>
                      <a:pt x="2205" y="0"/>
                    </a:cubicBezTo>
                    <a:cubicBezTo>
                      <a:pt x="2162" y="27"/>
                      <a:pt x="2118" y="54"/>
                      <a:pt x="2074" y="82"/>
                    </a:cubicBezTo>
                    <a:cubicBezTo>
                      <a:pt x="2078" y="82"/>
                      <a:pt x="2083" y="82"/>
                      <a:pt x="2087" y="82"/>
                    </a:cubicBezTo>
                    <a:cubicBezTo>
                      <a:pt x="2083" y="85"/>
                      <a:pt x="2079" y="87"/>
                      <a:pt x="2074" y="90"/>
                    </a:cubicBezTo>
                    <a:cubicBezTo>
                      <a:pt x="2078" y="90"/>
                      <a:pt x="2083" y="90"/>
                      <a:pt x="2087" y="90"/>
                    </a:cubicBezTo>
                    <a:cubicBezTo>
                      <a:pt x="2083" y="93"/>
                      <a:pt x="2079" y="96"/>
                      <a:pt x="2074" y="99"/>
                    </a:cubicBezTo>
                    <a:cubicBezTo>
                      <a:pt x="2078" y="99"/>
                      <a:pt x="2083" y="99"/>
                      <a:pt x="2087" y="99"/>
                    </a:cubicBezTo>
                    <a:cubicBezTo>
                      <a:pt x="2085" y="100"/>
                      <a:pt x="2083" y="101"/>
                      <a:pt x="2081" y="102"/>
                    </a:cubicBezTo>
                    <a:cubicBezTo>
                      <a:pt x="2068" y="102"/>
                      <a:pt x="2055" y="102"/>
                      <a:pt x="2041" y="102"/>
                    </a:cubicBezTo>
                    <a:cubicBezTo>
                      <a:pt x="1936" y="168"/>
                      <a:pt x="1829" y="236"/>
                      <a:pt x="1719" y="304"/>
                    </a:cubicBezTo>
                    <a:cubicBezTo>
                      <a:pt x="1723" y="304"/>
                      <a:pt x="1728" y="304"/>
                      <a:pt x="1732" y="304"/>
                    </a:cubicBezTo>
                    <a:cubicBezTo>
                      <a:pt x="1728" y="307"/>
                      <a:pt x="1723" y="310"/>
                      <a:pt x="1719" y="313"/>
                    </a:cubicBezTo>
                    <a:cubicBezTo>
                      <a:pt x="1723" y="313"/>
                      <a:pt x="1728" y="313"/>
                      <a:pt x="1732" y="313"/>
                    </a:cubicBezTo>
                    <a:cubicBezTo>
                      <a:pt x="1728" y="316"/>
                      <a:pt x="1723" y="318"/>
                      <a:pt x="1719" y="321"/>
                    </a:cubicBezTo>
                    <a:cubicBezTo>
                      <a:pt x="1723" y="321"/>
                      <a:pt x="1728" y="321"/>
                      <a:pt x="1732" y="321"/>
                    </a:cubicBezTo>
                    <a:cubicBezTo>
                      <a:pt x="1729" y="323"/>
                      <a:pt x="1725" y="325"/>
                      <a:pt x="1722" y="327"/>
                    </a:cubicBezTo>
                    <a:cubicBezTo>
                      <a:pt x="1709" y="327"/>
                      <a:pt x="1695" y="327"/>
                      <a:pt x="1682" y="327"/>
                    </a:cubicBezTo>
                    <a:cubicBezTo>
                      <a:pt x="1569" y="398"/>
                      <a:pt x="1453" y="471"/>
                      <a:pt x="1335" y="545"/>
                    </a:cubicBezTo>
                    <a:cubicBezTo>
                      <a:pt x="1339" y="545"/>
                      <a:pt x="1344" y="545"/>
                      <a:pt x="1348" y="545"/>
                    </a:cubicBezTo>
                    <a:cubicBezTo>
                      <a:pt x="1344" y="548"/>
                      <a:pt x="1339" y="551"/>
                      <a:pt x="1335" y="554"/>
                    </a:cubicBezTo>
                    <a:cubicBezTo>
                      <a:pt x="1339" y="554"/>
                      <a:pt x="1344" y="554"/>
                      <a:pt x="1348" y="554"/>
                    </a:cubicBezTo>
                    <a:cubicBezTo>
                      <a:pt x="1344" y="556"/>
                      <a:pt x="1339" y="559"/>
                      <a:pt x="1335" y="562"/>
                    </a:cubicBezTo>
                    <a:cubicBezTo>
                      <a:pt x="1339" y="562"/>
                      <a:pt x="1344" y="562"/>
                      <a:pt x="1348" y="562"/>
                    </a:cubicBezTo>
                    <a:cubicBezTo>
                      <a:pt x="1345" y="564"/>
                      <a:pt x="1342" y="566"/>
                      <a:pt x="1338" y="568"/>
                    </a:cubicBezTo>
                    <a:cubicBezTo>
                      <a:pt x="1325" y="568"/>
                      <a:pt x="1312" y="568"/>
                      <a:pt x="1299" y="568"/>
                    </a:cubicBezTo>
                    <a:cubicBezTo>
                      <a:pt x="1177" y="644"/>
                      <a:pt x="1052" y="723"/>
                      <a:pt x="924" y="803"/>
                    </a:cubicBezTo>
                    <a:cubicBezTo>
                      <a:pt x="929" y="803"/>
                      <a:pt x="933" y="803"/>
                      <a:pt x="938" y="803"/>
                    </a:cubicBezTo>
                    <a:cubicBezTo>
                      <a:pt x="933" y="805"/>
                      <a:pt x="929" y="808"/>
                      <a:pt x="924" y="811"/>
                    </a:cubicBezTo>
                    <a:cubicBezTo>
                      <a:pt x="929" y="811"/>
                      <a:pt x="933" y="811"/>
                      <a:pt x="938" y="811"/>
                    </a:cubicBezTo>
                    <a:cubicBezTo>
                      <a:pt x="933" y="814"/>
                      <a:pt x="929" y="816"/>
                      <a:pt x="924" y="819"/>
                    </a:cubicBezTo>
                    <a:cubicBezTo>
                      <a:pt x="929" y="819"/>
                      <a:pt x="933" y="819"/>
                      <a:pt x="938" y="819"/>
                    </a:cubicBezTo>
                    <a:cubicBezTo>
                      <a:pt x="934" y="821"/>
                      <a:pt x="931" y="823"/>
                      <a:pt x="928" y="825"/>
                    </a:cubicBezTo>
                    <a:cubicBezTo>
                      <a:pt x="915" y="825"/>
                      <a:pt x="902" y="825"/>
                      <a:pt x="888" y="825"/>
                    </a:cubicBezTo>
                    <a:cubicBezTo>
                      <a:pt x="757" y="908"/>
                      <a:pt x="622" y="992"/>
                      <a:pt x="484" y="1079"/>
                    </a:cubicBezTo>
                    <a:cubicBezTo>
                      <a:pt x="488" y="1079"/>
                      <a:pt x="492" y="1079"/>
                      <a:pt x="497" y="1079"/>
                    </a:cubicBezTo>
                    <a:cubicBezTo>
                      <a:pt x="492" y="1081"/>
                      <a:pt x="488" y="1084"/>
                      <a:pt x="484" y="1087"/>
                    </a:cubicBezTo>
                    <a:cubicBezTo>
                      <a:pt x="488" y="1087"/>
                      <a:pt x="492" y="1087"/>
                      <a:pt x="497" y="1087"/>
                    </a:cubicBezTo>
                    <a:cubicBezTo>
                      <a:pt x="492" y="1090"/>
                      <a:pt x="488" y="1092"/>
                      <a:pt x="484" y="1095"/>
                    </a:cubicBezTo>
                    <a:cubicBezTo>
                      <a:pt x="488" y="1095"/>
                      <a:pt x="492" y="1095"/>
                      <a:pt x="497" y="1095"/>
                    </a:cubicBezTo>
                    <a:cubicBezTo>
                      <a:pt x="492" y="1098"/>
                      <a:pt x="488" y="1101"/>
                      <a:pt x="484" y="1104"/>
                    </a:cubicBezTo>
                    <a:cubicBezTo>
                      <a:pt x="488" y="1104"/>
                      <a:pt x="492" y="1104"/>
                      <a:pt x="497" y="1104"/>
                    </a:cubicBezTo>
                    <a:cubicBezTo>
                      <a:pt x="495" y="1105"/>
                      <a:pt x="494" y="1106"/>
                      <a:pt x="492" y="1107"/>
                    </a:cubicBezTo>
                    <a:cubicBezTo>
                      <a:pt x="474" y="1107"/>
                      <a:pt x="457" y="1107"/>
                      <a:pt x="439" y="1107"/>
                    </a:cubicBezTo>
                    <a:cubicBezTo>
                      <a:pt x="296" y="1196"/>
                      <a:pt x="150" y="1288"/>
                      <a:pt x="0" y="1382"/>
                    </a:cubicBezTo>
                    <a:cubicBezTo>
                      <a:pt x="4" y="1382"/>
                      <a:pt x="9" y="1382"/>
                      <a:pt x="13" y="1382"/>
                    </a:cubicBezTo>
                    <a:cubicBezTo>
                      <a:pt x="8" y="1385"/>
                      <a:pt x="4" y="1387"/>
                      <a:pt x="0" y="1390"/>
                    </a:cubicBezTo>
                    <a:cubicBezTo>
                      <a:pt x="4" y="1390"/>
                      <a:pt x="9" y="1390"/>
                      <a:pt x="13" y="1390"/>
                    </a:cubicBezTo>
                    <a:cubicBezTo>
                      <a:pt x="8" y="1393"/>
                      <a:pt x="4" y="1396"/>
                      <a:pt x="0" y="1399"/>
                    </a:cubicBezTo>
                    <a:cubicBezTo>
                      <a:pt x="4" y="1399"/>
                      <a:pt x="9" y="1399"/>
                      <a:pt x="13" y="1399"/>
                    </a:cubicBezTo>
                    <a:cubicBezTo>
                      <a:pt x="8" y="1402"/>
                      <a:pt x="4" y="1404"/>
                      <a:pt x="0" y="1407"/>
                    </a:cubicBezTo>
                    <a:cubicBezTo>
                      <a:pt x="4" y="1407"/>
                      <a:pt x="9" y="1407"/>
                      <a:pt x="13" y="1407"/>
                    </a:cubicBezTo>
                    <a:cubicBezTo>
                      <a:pt x="8" y="1410"/>
                      <a:pt x="4" y="1413"/>
                      <a:pt x="0" y="1415"/>
                    </a:cubicBezTo>
                    <a:cubicBezTo>
                      <a:pt x="4" y="1415"/>
                      <a:pt x="9" y="1415"/>
                      <a:pt x="13" y="1415"/>
                    </a:cubicBezTo>
                    <a:cubicBezTo>
                      <a:pt x="8" y="1418"/>
                      <a:pt x="4" y="1421"/>
                      <a:pt x="0" y="1424"/>
                    </a:cubicBezTo>
                    <a:cubicBezTo>
                      <a:pt x="4" y="1424"/>
                      <a:pt x="9" y="1424"/>
                      <a:pt x="13" y="1424"/>
                    </a:cubicBezTo>
                    <a:cubicBezTo>
                      <a:pt x="8" y="1427"/>
                      <a:pt x="4" y="1429"/>
                      <a:pt x="0" y="1432"/>
                    </a:cubicBezTo>
                    <a:cubicBezTo>
                      <a:pt x="4" y="1432"/>
                      <a:pt x="9" y="1432"/>
                      <a:pt x="13" y="1432"/>
                    </a:cubicBezTo>
                    <a:cubicBezTo>
                      <a:pt x="8" y="1435"/>
                      <a:pt x="4" y="1438"/>
                      <a:pt x="0" y="1440"/>
                    </a:cubicBezTo>
                    <a:cubicBezTo>
                      <a:pt x="492" y="1440"/>
                      <a:pt x="984" y="1440"/>
                      <a:pt x="1477" y="1440"/>
                    </a:cubicBezTo>
                    <a:cubicBezTo>
                      <a:pt x="1608" y="1346"/>
                      <a:pt x="1736" y="1255"/>
                      <a:pt x="1861" y="1165"/>
                    </a:cubicBezTo>
                    <a:cubicBezTo>
                      <a:pt x="1857" y="1165"/>
                      <a:pt x="1853" y="1165"/>
                      <a:pt x="1850" y="1165"/>
                    </a:cubicBezTo>
                    <a:cubicBezTo>
                      <a:pt x="1853" y="1163"/>
                      <a:pt x="1857" y="1159"/>
                      <a:pt x="1861" y="1157"/>
                    </a:cubicBezTo>
                    <a:cubicBezTo>
                      <a:pt x="1857" y="1157"/>
                      <a:pt x="1853" y="1157"/>
                      <a:pt x="1850" y="1157"/>
                    </a:cubicBezTo>
                    <a:cubicBezTo>
                      <a:pt x="1853" y="1154"/>
                      <a:pt x="1857" y="1151"/>
                      <a:pt x="1861" y="1149"/>
                    </a:cubicBezTo>
                    <a:cubicBezTo>
                      <a:pt x="1857" y="1149"/>
                      <a:pt x="1853" y="1149"/>
                      <a:pt x="1850" y="1149"/>
                    </a:cubicBezTo>
                    <a:cubicBezTo>
                      <a:pt x="1853" y="1146"/>
                      <a:pt x="1857" y="1143"/>
                      <a:pt x="1861" y="1140"/>
                    </a:cubicBezTo>
                    <a:cubicBezTo>
                      <a:pt x="1857" y="1140"/>
                      <a:pt x="1853" y="1140"/>
                      <a:pt x="1850" y="1140"/>
                    </a:cubicBezTo>
                    <a:cubicBezTo>
                      <a:pt x="1851" y="1139"/>
                      <a:pt x="1852" y="1138"/>
                      <a:pt x="1854" y="1137"/>
                    </a:cubicBezTo>
                    <a:cubicBezTo>
                      <a:pt x="1896" y="1137"/>
                      <a:pt x="1938" y="1137"/>
                      <a:pt x="1981" y="1137"/>
                    </a:cubicBezTo>
                    <a:cubicBezTo>
                      <a:pt x="1871" y="1217"/>
                      <a:pt x="1759" y="1298"/>
                      <a:pt x="1644" y="1382"/>
                    </a:cubicBezTo>
                    <a:cubicBezTo>
                      <a:pt x="1648" y="1382"/>
                      <a:pt x="1652" y="1382"/>
                      <a:pt x="1656" y="1382"/>
                    </a:cubicBezTo>
                    <a:cubicBezTo>
                      <a:pt x="1652" y="1385"/>
                      <a:pt x="1648" y="1387"/>
                      <a:pt x="1644" y="1390"/>
                    </a:cubicBezTo>
                    <a:cubicBezTo>
                      <a:pt x="1648" y="1390"/>
                      <a:pt x="1652" y="1390"/>
                      <a:pt x="1656" y="1390"/>
                    </a:cubicBezTo>
                    <a:cubicBezTo>
                      <a:pt x="1652" y="1393"/>
                      <a:pt x="1648" y="1396"/>
                      <a:pt x="1644" y="1399"/>
                    </a:cubicBezTo>
                    <a:cubicBezTo>
                      <a:pt x="1648" y="1399"/>
                      <a:pt x="1652" y="1399"/>
                      <a:pt x="1656" y="1399"/>
                    </a:cubicBezTo>
                    <a:cubicBezTo>
                      <a:pt x="1652" y="1402"/>
                      <a:pt x="1648" y="1404"/>
                      <a:pt x="1644" y="1407"/>
                    </a:cubicBezTo>
                    <a:cubicBezTo>
                      <a:pt x="1648" y="1407"/>
                      <a:pt x="1652" y="1407"/>
                      <a:pt x="1656" y="1407"/>
                    </a:cubicBezTo>
                    <a:cubicBezTo>
                      <a:pt x="1652" y="1410"/>
                      <a:pt x="1648" y="1413"/>
                      <a:pt x="1644" y="1415"/>
                    </a:cubicBezTo>
                    <a:cubicBezTo>
                      <a:pt x="1648" y="1415"/>
                      <a:pt x="1652" y="1415"/>
                      <a:pt x="1656" y="1415"/>
                    </a:cubicBezTo>
                    <a:cubicBezTo>
                      <a:pt x="1652" y="1418"/>
                      <a:pt x="1648" y="1421"/>
                      <a:pt x="1644" y="1424"/>
                    </a:cubicBezTo>
                    <a:cubicBezTo>
                      <a:pt x="1648" y="1424"/>
                      <a:pt x="1652" y="1424"/>
                      <a:pt x="1656" y="1424"/>
                    </a:cubicBezTo>
                    <a:cubicBezTo>
                      <a:pt x="1652" y="1427"/>
                      <a:pt x="1648" y="1429"/>
                      <a:pt x="1644" y="1432"/>
                    </a:cubicBezTo>
                    <a:cubicBezTo>
                      <a:pt x="1648" y="1432"/>
                      <a:pt x="1652" y="1432"/>
                      <a:pt x="1656" y="1432"/>
                    </a:cubicBezTo>
                    <a:cubicBezTo>
                      <a:pt x="1652" y="1435"/>
                      <a:pt x="1648" y="1438"/>
                      <a:pt x="1644" y="1440"/>
                    </a:cubicBezTo>
                    <a:cubicBezTo>
                      <a:pt x="2137" y="1440"/>
                      <a:pt x="2629" y="1440"/>
                      <a:pt x="3121" y="1440"/>
                    </a:cubicBezTo>
                    <a:cubicBezTo>
                      <a:pt x="3232" y="1346"/>
                      <a:pt x="3340" y="1255"/>
                      <a:pt x="3445" y="1165"/>
                    </a:cubicBezTo>
                    <a:cubicBezTo>
                      <a:pt x="3441" y="1165"/>
                      <a:pt x="3438" y="1165"/>
                      <a:pt x="3435" y="1165"/>
                    </a:cubicBezTo>
                    <a:cubicBezTo>
                      <a:pt x="3438" y="1163"/>
                      <a:pt x="3442" y="1159"/>
                      <a:pt x="3445" y="1157"/>
                    </a:cubicBezTo>
                    <a:cubicBezTo>
                      <a:pt x="3441" y="1157"/>
                      <a:pt x="3438" y="1157"/>
                      <a:pt x="3435" y="1157"/>
                    </a:cubicBezTo>
                    <a:cubicBezTo>
                      <a:pt x="3438" y="1154"/>
                      <a:pt x="3442" y="1151"/>
                      <a:pt x="3445" y="1149"/>
                    </a:cubicBezTo>
                    <a:cubicBezTo>
                      <a:pt x="3441" y="1149"/>
                      <a:pt x="3438" y="1149"/>
                      <a:pt x="3435" y="1149"/>
                    </a:cubicBezTo>
                    <a:cubicBezTo>
                      <a:pt x="3438" y="1146"/>
                      <a:pt x="3442" y="1143"/>
                      <a:pt x="3445" y="1140"/>
                    </a:cubicBezTo>
                    <a:cubicBezTo>
                      <a:pt x="3441" y="1140"/>
                      <a:pt x="3438" y="1140"/>
                      <a:pt x="3435" y="1140"/>
                    </a:cubicBezTo>
                    <a:cubicBezTo>
                      <a:pt x="3436" y="1139"/>
                      <a:pt x="3437" y="1138"/>
                      <a:pt x="3439" y="1137"/>
                    </a:cubicBezTo>
                    <a:cubicBezTo>
                      <a:pt x="3483" y="1137"/>
                      <a:pt x="3527" y="1137"/>
                      <a:pt x="3571" y="1137"/>
                    </a:cubicBezTo>
                    <a:cubicBezTo>
                      <a:pt x="3479" y="1217"/>
                      <a:pt x="3385" y="1298"/>
                      <a:pt x="3289" y="1382"/>
                    </a:cubicBezTo>
                    <a:cubicBezTo>
                      <a:pt x="3292" y="1382"/>
                      <a:pt x="3295" y="1382"/>
                      <a:pt x="3298" y="1382"/>
                    </a:cubicBezTo>
                    <a:cubicBezTo>
                      <a:pt x="3295" y="1385"/>
                      <a:pt x="3292" y="1387"/>
                      <a:pt x="3289" y="1390"/>
                    </a:cubicBezTo>
                    <a:cubicBezTo>
                      <a:pt x="3292" y="1390"/>
                      <a:pt x="3295" y="1390"/>
                      <a:pt x="3298" y="1390"/>
                    </a:cubicBezTo>
                    <a:cubicBezTo>
                      <a:pt x="3295" y="1393"/>
                      <a:pt x="3292" y="1396"/>
                      <a:pt x="3289" y="1399"/>
                    </a:cubicBezTo>
                    <a:cubicBezTo>
                      <a:pt x="3292" y="1399"/>
                      <a:pt x="3295" y="1399"/>
                      <a:pt x="3298" y="1399"/>
                    </a:cubicBezTo>
                    <a:cubicBezTo>
                      <a:pt x="3295" y="1402"/>
                      <a:pt x="3292" y="1404"/>
                      <a:pt x="3289" y="1407"/>
                    </a:cubicBezTo>
                    <a:cubicBezTo>
                      <a:pt x="3292" y="1407"/>
                      <a:pt x="3295" y="1407"/>
                      <a:pt x="3298" y="1407"/>
                    </a:cubicBezTo>
                    <a:cubicBezTo>
                      <a:pt x="3295" y="1410"/>
                      <a:pt x="3292" y="1413"/>
                      <a:pt x="3289" y="1415"/>
                    </a:cubicBezTo>
                    <a:cubicBezTo>
                      <a:pt x="3292" y="1415"/>
                      <a:pt x="3295" y="1415"/>
                      <a:pt x="3298" y="1415"/>
                    </a:cubicBezTo>
                    <a:cubicBezTo>
                      <a:pt x="3295" y="1418"/>
                      <a:pt x="3292" y="1421"/>
                      <a:pt x="3289" y="1424"/>
                    </a:cubicBezTo>
                    <a:cubicBezTo>
                      <a:pt x="3292" y="1424"/>
                      <a:pt x="3295" y="1424"/>
                      <a:pt x="3298" y="1424"/>
                    </a:cubicBezTo>
                    <a:cubicBezTo>
                      <a:pt x="3295" y="1427"/>
                      <a:pt x="3292" y="1429"/>
                      <a:pt x="3289" y="1432"/>
                    </a:cubicBezTo>
                    <a:cubicBezTo>
                      <a:pt x="3292" y="1432"/>
                      <a:pt x="3295" y="1432"/>
                      <a:pt x="3298" y="1432"/>
                    </a:cubicBezTo>
                    <a:cubicBezTo>
                      <a:pt x="3295" y="1435"/>
                      <a:pt x="3292" y="1438"/>
                      <a:pt x="3289" y="1440"/>
                    </a:cubicBezTo>
                    <a:cubicBezTo>
                      <a:pt x="3781" y="1440"/>
                      <a:pt x="4274" y="1440"/>
                      <a:pt x="4766" y="1440"/>
                    </a:cubicBezTo>
                    <a:cubicBezTo>
                      <a:pt x="4856" y="1347"/>
                      <a:pt x="4943" y="1255"/>
                      <a:pt x="5028" y="1165"/>
                    </a:cubicBezTo>
                    <a:cubicBezTo>
                      <a:pt x="5026" y="1165"/>
                      <a:pt x="5023" y="1165"/>
                      <a:pt x="5020" y="1165"/>
                    </a:cubicBezTo>
                    <a:cubicBezTo>
                      <a:pt x="5023" y="1163"/>
                      <a:pt x="5026" y="1159"/>
                      <a:pt x="5028" y="1157"/>
                    </a:cubicBezTo>
                    <a:cubicBezTo>
                      <a:pt x="5026" y="1157"/>
                      <a:pt x="5023" y="1157"/>
                      <a:pt x="5020" y="1157"/>
                    </a:cubicBezTo>
                    <a:cubicBezTo>
                      <a:pt x="5023" y="1154"/>
                      <a:pt x="5026" y="1151"/>
                      <a:pt x="5028" y="1149"/>
                    </a:cubicBezTo>
                    <a:cubicBezTo>
                      <a:pt x="5026" y="1149"/>
                      <a:pt x="5023" y="1149"/>
                      <a:pt x="5020" y="1149"/>
                    </a:cubicBezTo>
                    <a:cubicBezTo>
                      <a:pt x="5023" y="1146"/>
                      <a:pt x="5026" y="1143"/>
                      <a:pt x="5028" y="1140"/>
                    </a:cubicBezTo>
                    <a:cubicBezTo>
                      <a:pt x="5026" y="1140"/>
                      <a:pt x="5023" y="1140"/>
                      <a:pt x="5020" y="1140"/>
                    </a:cubicBezTo>
                    <a:cubicBezTo>
                      <a:pt x="5021" y="1139"/>
                      <a:pt x="5022" y="1138"/>
                      <a:pt x="5023" y="1137"/>
                    </a:cubicBezTo>
                    <a:cubicBezTo>
                      <a:pt x="5069" y="1137"/>
                      <a:pt x="5115" y="1137"/>
                      <a:pt x="5161" y="1137"/>
                    </a:cubicBezTo>
                    <a:cubicBezTo>
                      <a:pt x="5087" y="1217"/>
                      <a:pt x="5011" y="1298"/>
                      <a:pt x="4933" y="1382"/>
                    </a:cubicBezTo>
                    <a:cubicBezTo>
                      <a:pt x="4936" y="1382"/>
                      <a:pt x="4938" y="1382"/>
                      <a:pt x="4941" y="1382"/>
                    </a:cubicBezTo>
                    <a:cubicBezTo>
                      <a:pt x="4938" y="1385"/>
                      <a:pt x="4936" y="1387"/>
                      <a:pt x="4933" y="1390"/>
                    </a:cubicBezTo>
                    <a:cubicBezTo>
                      <a:pt x="4936" y="1390"/>
                      <a:pt x="4938" y="1390"/>
                      <a:pt x="4941" y="1390"/>
                    </a:cubicBezTo>
                    <a:cubicBezTo>
                      <a:pt x="4938" y="1393"/>
                      <a:pt x="4936" y="1396"/>
                      <a:pt x="4933" y="1399"/>
                    </a:cubicBezTo>
                    <a:cubicBezTo>
                      <a:pt x="4936" y="1399"/>
                      <a:pt x="4938" y="1399"/>
                      <a:pt x="4941" y="1399"/>
                    </a:cubicBezTo>
                    <a:cubicBezTo>
                      <a:pt x="4938" y="1402"/>
                      <a:pt x="4936" y="1404"/>
                      <a:pt x="4933" y="1407"/>
                    </a:cubicBezTo>
                    <a:cubicBezTo>
                      <a:pt x="4936" y="1407"/>
                      <a:pt x="4938" y="1407"/>
                      <a:pt x="4941" y="1407"/>
                    </a:cubicBezTo>
                    <a:cubicBezTo>
                      <a:pt x="4938" y="1410"/>
                      <a:pt x="4936" y="1413"/>
                      <a:pt x="4933" y="1415"/>
                    </a:cubicBezTo>
                    <a:cubicBezTo>
                      <a:pt x="4936" y="1415"/>
                      <a:pt x="4938" y="1415"/>
                      <a:pt x="4941" y="1415"/>
                    </a:cubicBezTo>
                    <a:cubicBezTo>
                      <a:pt x="4938" y="1418"/>
                      <a:pt x="4936" y="1421"/>
                      <a:pt x="4933" y="1424"/>
                    </a:cubicBezTo>
                    <a:cubicBezTo>
                      <a:pt x="4936" y="1424"/>
                      <a:pt x="4938" y="1424"/>
                      <a:pt x="4941" y="1424"/>
                    </a:cubicBezTo>
                    <a:cubicBezTo>
                      <a:pt x="4938" y="1427"/>
                      <a:pt x="4936" y="1429"/>
                      <a:pt x="4933" y="1432"/>
                    </a:cubicBezTo>
                    <a:cubicBezTo>
                      <a:pt x="4936" y="1432"/>
                      <a:pt x="4938" y="1432"/>
                      <a:pt x="4941" y="1432"/>
                    </a:cubicBezTo>
                    <a:cubicBezTo>
                      <a:pt x="4938" y="1435"/>
                      <a:pt x="4936" y="1438"/>
                      <a:pt x="4933" y="1440"/>
                    </a:cubicBezTo>
                    <a:cubicBezTo>
                      <a:pt x="5561" y="1440"/>
                      <a:pt x="6190" y="1440"/>
                      <a:pt x="6818" y="1440"/>
                    </a:cubicBezTo>
                    <a:cubicBezTo>
                      <a:pt x="6882" y="1347"/>
                      <a:pt x="6944" y="1255"/>
                      <a:pt x="7004" y="1165"/>
                    </a:cubicBezTo>
                    <a:cubicBezTo>
                      <a:pt x="7003" y="1165"/>
                      <a:pt x="7001" y="1165"/>
                      <a:pt x="6999" y="1165"/>
                    </a:cubicBezTo>
                    <a:cubicBezTo>
                      <a:pt x="7001" y="1163"/>
                      <a:pt x="7003" y="1159"/>
                      <a:pt x="7004" y="1157"/>
                    </a:cubicBezTo>
                    <a:cubicBezTo>
                      <a:pt x="7003" y="1157"/>
                      <a:pt x="7001" y="1157"/>
                      <a:pt x="6999" y="1157"/>
                    </a:cubicBezTo>
                    <a:cubicBezTo>
                      <a:pt x="7001" y="1154"/>
                      <a:pt x="7003" y="1151"/>
                      <a:pt x="7004" y="1149"/>
                    </a:cubicBezTo>
                    <a:cubicBezTo>
                      <a:pt x="7003" y="1149"/>
                      <a:pt x="7001" y="1149"/>
                      <a:pt x="6999" y="1149"/>
                    </a:cubicBezTo>
                    <a:cubicBezTo>
                      <a:pt x="7001" y="1146"/>
                      <a:pt x="7003" y="1143"/>
                      <a:pt x="7004" y="1140"/>
                    </a:cubicBezTo>
                    <a:cubicBezTo>
                      <a:pt x="7003" y="1140"/>
                      <a:pt x="7001" y="1140"/>
                      <a:pt x="6999" y="1140"/>
                    </a:cubicBezTo>
                    <a:cubicBezTo>
                      <a:pt x="6999" y="1139"/>
                      <a:pt x="7000" y="1138"/>
                      <a:pt x="7001" y="1137"/>
                    </a:cubicBezTo>
                    <a:cubicBezTo>
                      <a:pt x="7008" y="1137"/>
                      <a:pt x="7016" y="1137"/>
                      <a:pt x="7023" y="1137"/>
                    </a:cubicBezTo>
                    <a:cubicBezTo>
                      <a:pt x="7082" y="1051"/>
                      <a:pt x="7139" y="966"/>
                      <a:pt x="7195" y="883"/>
                    </a:cubicBezTo>
                    <a:cubicBezTo>
                      <a:pt x="7193" y="883"/>
                      <a:pt x="7192" y="883"/>
                      <a:pt x="7190" y="883"/>
                    </a:cubicBezTo>
                    <a:cubicBezTo>
                      <a:pt x="7191" y="881"/>
                      <a:pt x="7193" y="878"/>
                      <a:pt x="7195" y="875"/>
                    </a:cubicBezTo>
                    <a:cubicBezTo>
                      <a:pt x="7193" y="875"/>
                      <a:pt x="7192" y="875"/>
                      <a:pt x="7190" y="875"/>
                    </a:cubicBezTo>
                    <a:cubicBezTo>
                      <a:pt x="7191" y="872"/>
                      <a:pt x="7193" y="869"/>
                      <a:pt x="7195" y="867"/>
                    </a:cubicBezTo>
                    <a:cubicBezTo>
                      <a:pt x="7193" y="867"/>
                      <a:pt x="7192" y="867"/>
                      <a:pt x="7190" y="867"/>
                    </a:cubicBezTo>
                    <a:cubicBezTo>
                      <a:pt x="7191" y="865"/>
                      <a:pt x="7192" y="863"/>
                      <a:pt x="7193" y="861"/>
                    </a:cubicBezTo>
                    <a:cubicBezTo>
                      <a:pt x="7238" y="861"/>
                      <a:pt x="7282" y="861"/>
                      <a:pt x="7327" y="861"/>
                    </a:cubicBezTo>
                    <a:cubicBezTo>
                      <a:pt x="7280" y="932"/>
                      <a:pt x="7233" y="1004"/>
                      <a:pt x="7184" y="1079"/>
                    </a:cubicBezTo>
                    <a:cubicBezTo>
                      <a:pt x="7186" y="1079"/>
                      <a:pt x="7188" y="1079"/>
                      <a:pt x="7189" y="1079"/>
                    </a:cubicBezTo>
                    <a:cubicBezTo>
                      <a:pt x="7188" y="1081"/>
                      <a:pt x="7186" y="1084"/>
                      <a:pt x="7184" y="1087"/>
                    </a:cubicBezTo>
                    <a:cubicBezTo>
                      <a:pt x="7186" y="1087"/>
                      <a:pt x="7188" y="1087"/>
                      <a:pt x="7189" y="1087"/>
                    </a:cubicBezTo>
                    <a:cubicBezTo>
                      <a:pt x="7188" y="1090"/>
                      <a:pt x="7186" y="1092"/>
                      <a:pt x="7184" y="1095"/>
                    </a:cubicBezTo>
                    <a:cubicBezTo>
                      <a:pt x="7186" y="1095"/>
                      <a:pt x="7188" y="1095"/>
                      <a:pt x="7189" y="1095"/>
                    </a:cubicBezTo>
                    <a:cubicBezTo>
                      <a:pt x="7188" y="1098"/>
                      <a:pt x="7186" y="1101"/>
                      <a:pt x="7184" y="1104"/>
                    </a:cubicBezTo>
                    <a:cubicBezTo>
                      <a:pt x="7186" y="1104"/>
                      <a:pt x="7188" y="1104"/>
                      <a:pt x="7189" y="1104"/>
                    </a:cubicBezTo>
                    <a:cubicBezTo>
                      <a:pt x="7189" y="1105"/>
                      <a:pt x="7188" y="1106"/>
                      <a:pt x="7187" y="1107"/>
                    </a:cubicBezTo>
                    <a:cubicBezTo>
                      <a:pt x="7180" y="1107"/>
                      <a:pt x="7173" y="1107"/>
                      <a:pt x="7165" y="1107"/>
                    </a:cubicBezTo>
                    <a:cubicBezTo>
                      <a:pt x="7106" y="1196"/>
                      <a:pt x="7046" y="1288"/>
                      <a:pt x="6985" y="1382"/>
                    </a:cubicBezTo>
                    <a:cubicBezTo>
                      <a:pt x="6987" y="1382"/>
                      <a:pt x="6988" y="1382"/>
                      <a:pt x="6990" y="1382"/>
                    </a:cubicBezTo>
                    <a:cubicBezTo>
                      <a:pt x="6988" y="1385"/>
                      <a:pt x="6987" y="1387"/>
                      <a:pt x="6985" y="1390"/>
                    </a:cubicBezTo>
                    <a:cubicBezTo>
                      <a:pt x="6987" y="1390"/>
                      <a:pt x="6988" y="1390"/>
                      <a:pt x="6990" y="1390"/>
                    </a:cubicBezTo>
                    <a:cubicBezTo>
                      <a:pt x="6988" y="1393"/>
                      <a:pt x="6987" y="1396"/>
                      <a:pt x="6985" y="1399"/>
                    </a:cubicBezTo>
                    <a:cubicBezTo>
                      <a:pt x="6987" y="1399"/>
                      <a:pt x="6988" y="1399"/>
                      <a:pt x="6990" y="1399"/>
                    </a:cubicBezTo>
                    <a:cubicBezTo>
                      <a:pt x="6988" y="1402"/>
                      <a:pt x="6987" y="1404"/>
                      <a:pt x="6985" y="1407"/>
                    </a:cubicBezTo>
                    <a:cubicBezTo>
                      <a:pt x="6987" y="1407"/>
                      <a:pt x="6988" y="1407"/>
                      <a:pt x="6990" y="1407"/>
                    </a:cubicBezTo>
                    <a:cubicBezTo>
                      <a:pt x="6988" y="1410"/>
                      <a:pt x="6987" y="1413"/>
                      <a:pt x="6985" y="1415"/>
                    </a:cubicBezTo>
                    <a:cubicBezTo>
                      <a:pt x="6987" y="1415"/>
                      <a:pt x="6988" y="1415"/>
                      <a:pt x="6990" y="1415"/>
                    </a:cubicBezTo>
                    <a:cubicBezTo>
                      <a:pt x="6988" y="1418"/>
                      <a:pt x="6987" y="1421"/>
                      <a:pt x="6985" y="1424"/>
                    </a:cubicBezTo>
                    <a:cubicBezTo>
                      <a:pt x="6987" y="1424"/>
                      <a:pt x="6988" y="1424"/>
                      <a:pt x="6990" y="1424"/>
                    </a:cubicBezTo>
                    <a:cubicBezTo>
                      <a:pt x="6988" y="1427"/>
                      <a:pt x="6987" y="1429"/>
                      <a:pt x="6985" y="1432"/>
                    </a:cubicBezTo>
                    <a:cubicBezTo>
                      <a:pt x="6987" y="1432"/>
                      <a:pt x="6988" y="1432"/>
                      <a:pt x="6990" y="1432"/>
                    </a:cubicBezTo>
                    <a:cubicBezTo>
                      <a:pt x="6988" y="1435"/>
                      <a:pt x="6987" y="1438"/>
                      <a:pt x="6985" y="1440"/>
                    </a:cubicBezTo>
                    <a:cubicBezTo>
                      <a:pt x="9670" y="1440"/>
                      <a:pt x="12355" y="1440"/>
                      <a:pt x="15040" y="1440"/>
                    </a:cubicBezTo>
                    <a:cubicBezTo>
                      <a:pt x="15039" y="1438"/>
                      <a:pt x="15038" y="1435"/>
                      <a:pt x="15037" y="1432"/>
                    </a:cubicBezTo>
                    <a:cubicBezTo>
                      <a:pt x="15038" y="1432"/>
                      <a:pt x="15039" y="1432"/>
                      <a:pt x="15040" y="1432"/>
                    </a:cubicBezTo>
                    <a:cubicBezTo>
                      <a:pt x="15039" y="1429"/>
                      <a:pt x="15038" y="1427"/>
                      <a:pt x="15037" y="1424"/>
                    </a:cubicBezTo>
                    <a:cubicBezTo>
                      <a:pt x="15038" y="1424"/>
                      <a:pt x="15039" y="1424"/>
                      <a:pt x="15040" y="1424"/>
                    </a:cubicBezTo>
                    <a:cubicBezTo>
                      <a:pt x="15039" y="1421"/>
                      <a:pt x="15038" y="1418"/>
                      <a:pt x="15037" y="1415"/>
                    </a:cubicBezTo>
                    <a:cubicBezTo>
                      <a:pt x="15038" y="1415"/>
                      <a:pt x="15039" y="1415"/>
                      <a:pt x="15040" y="1415"/>
                    </a:cubicBezTo>
                    <a:cubicBezTo>
                      <a:pt x="15039" y="1413"/>
                      <a:pt x="15038" y="1410"/>
                      <a:pt x="15037" y="1407"/>
                    </a:cubicBezTo>
                    <a:cubicBezTo>
                      <a:pt x="15038" y="1407"/>
                      <a:pt x="15039" y="1407"/>
                      <a:pt x="15040" y="1407"/>
                    </a:cubicBezTo>
                    <a:cubicBezTo>
                      <a:pt x="15039" y="1404"/>
                      <a:pt x="15038" y="1402"/>
                      <a:pt x="15037" y="1399"/>
                    </a:cubicBezTo>
                    <a:cubicBezTo>
                      <a:pt x="15038" y="1399"/>
                      <a:pt x="15039" y="1399"/>
                      <a:pt x="15040" y="1399"/>
                    </a:cubicBezTo>
                    <a:cubicBezTo>
                      <a:pt x="15039" y="1396"/>
                      <a:pt x="15038" y="1393"/>
                      <a:pt x="15037" y="1390"/>
                    </a:cubicBezTo>
                    <a:cubicBezTo>
                      <a:pt x="15038" y="1390"/>
                      <a:pt x="15039" y="1390"/>
                      <a:pt x="15040" y="1390"/>
                    </a:cubicBezTo>
                    <a:cubicBezTo>
                      <a:pt x="15039" y="1387"/>
                      <a:pt x="15038" y="1385"/>
                      <a:pt x="15037" y="1382"/>
                    </a:cubicBezTo>
                    <a:cubicBezTo>
                      <a:pt x="15038" y="1382"/>
                      <a:pt x="15039" y="1382"/>
                      <a:pt x="15040" y="1382"/>
                    </a:cubicBezTo>
                    <a:cubicBezTo>
                      <a:pt x="15000" y="1288"/>
                      <a:pt x="14961" y="1196"/>
                      <a:pt x="14922" y="1107"/>
                    </a:cubicBezTo>
                    <a:cubicBezTo>
                      <a:pt x="14917" y="1107"/>
                      <a:pt x="14913" y="1107"/>
                      <a:pt x="14908" y="1107"/>
                    </a:cubicBezTo>
                    <a:cubicBezTo>
                      <a:pt x="14907" y="1106"/>
                      <a:pt x="14907" y="1105"/>
                      <a:pt x="14907" y="1104"/>
                    </a:cubicBezTo>
                    <a:cubicBezTo>
                      <a:pt x="14908" y="1104"/>
                      <a:pt x="14909" y="1104"/>
                      <a:pt x="14910" y="1104"/>
                    </a:cubicBezTo>
                    <a:cubicBezTo>
                      <a:pt x="14909" y="1101"/>
                      <a:pt x="14908" y="1098"/>
                      <a:pt x="14907" y="1095"/>
                    </a:cubicBezTo>
                    <a:cubicBezTo>
                      <a:pt x="14908" y="1095"/>
                      <a:pt x="14909" y="1095"/>
                      <a:pt x="14910" y="1095"/>
                    </a:cubicBezTo>
                    <a:cubicBezTo>
                      <a:pt x="14909" y="1092"/>
                      <a:pt x="14908" y="1090"/>
                      <a:pt x="14907" y="1087"/>
                    </a:cubicBezTo>
                    <a:cubicBezTo>
                      <a:pt x="14908" y="1087"/>
                      <a:pt x="14909" y="1087"/>
                      <a:pt x="14910" y="1087"/>
                    </a:cubicBezTo>
                    <a:cubicBezTo>
                      <a:pt x="14909" y="1084"/>
                      <a:pt x="14908" y="1081"/>
                      <a:pt x="14907" y="1079"/>
                    </a:cubicBezTo>
                    <a:cubicBezTo>
                      <a:pt x="14908" y="1079"/>
                      <a:pt x="14909" y="1079"/>
                      <a:pt x="14910" y="1079"/>
                    </a:cubicBezTo>
                    <a:cubicBezTo>
                      <a:pt x="14878" y="1005"/>
                      <a:pt x="14847" y="932"/>
                      <a:pt x="14817" y="861"/>
                    </a:cubicBezTo>
                    <a:cubicBezTo>
                      <a:pt x="14863" y="861"/>
                      <a:pt x="14910" y="861"/>
                      <a:pt x="14957" y="861"/>
                    </a:cubicBezTo>
                    <a:cubicBezTo>
                      <a:pt x="14958" y="863"/>
                      <a:pt x="14959" y="865"/>
                      <a:pt x="14960" y="867"/>
                    </a:cubicBezTo>
                    <a:cubicBezTo>
                      <a:pt x="14958" y="867"/>
                      <a:pt x="14957" y="867"/>
                      <a:pt x="14956" y="867"/>
                    </a:cubicBezTo>
                    <a:cubicBezTo>
                      <a:pt x="14957" y="869"/>
                      <a:pt x="14958" y="872"/>
                      <a:pt x="14960" y="875"/>
                    </a:cubicBezTo>
                    <a:cubicBezTo>
                      <a:pt x="14958" y="875"/>
                      <a:pt x="14957" y="875"/>
                      <a:pt x="14956" y="875"/>
                    </a:cubicBezTo>
                    <a:cubicBezTo>
                      <a:pt x="14957" y="878"/>
                      <a:pt x="14958" y="881"/>
                      <a:pt x="14960" y="883"/>
                    </a:cubicBezTo>
                    <a:cubicBezTo>
                      <a:pt x="14958" y="883"/>
                      <a:pt x="14957" y="883"/>
                      <a:pt x="14956" y="883"/>
                    </a:cubicBezTo>
                    <a:cubicBezTo>
                      <a:pt x="14993" y="966"/>
                      <a:pt x="15031" y="1050"/>
                      <a:pt x="15071" y="1137"/>
                    </a:cubicBezTo>
                    <a:cubicBezTo>
                      <a:pt x="15076" y="1137"/>
                      <a:pt x="15081" y="1137"/>
                      <a:pt x="15086" y="1137"/>
                    </a:cubicBezTo>
                    <a:cubicBezTo>
                      <a:pt x="15086" y="1138"/>
                      <a:pt x="15087" y="1139"/>
                      <a:pt x="15087" y="1140"/>
                    </a:cubicBezTo>
                    <a:cubicBezTo>
                      <a:pt x="15086" y="1140"/>
                      <a:pt x="15085" y="1140"/>
                      <a:pt x="15083" y="1140"/>
                    </a:cubicBezTo>
                    <a:cubicBezTo>
                      <a:pt x="15084" y="1143"/>
                      <a:pt x="15086" y="1146"/>
                      <a:pt x="15087" y="1149"/>
                    </a:cubicBezTo>
                    <a:cubicBezTo>
                      <a:pt x="15086" y="1149"/>
                      <a:pt x="15085" y="1149"/>
                      <a:pt x="15083" y="1149"/>
                    </a:cubicBezTo>
                    <a:cubicBezTo>
                      <a:pt x="15084" y="1151"/>
                      <a:pt x="15086" y="1154"/>
                      <a:pt x="15087" y="1157"/>
                    </a:cubicBezTo>
                    <a:cubicBezTo>
                      <a:pt x="15086" y="1157"/>
                      <a:pt x="15085" y="1157"/>
                      <a:pt x="15083" y="1157"/>
                    </a:cubicBezTo>
                    <a:cubicBezTo>
                      <a:pt x="15084" y="1159"/>
                      <a:pt x="15086" y="1163"/>
                      <a:pt x="15087" y="1165"/>
                    </a:cubicBezTo>
                    <a:cubicBezTo>
                      <a:pt x="15086" y="1165"/>
                      <a:pt x="15085" y="1165"/>
                      <a:pt x="15083" y="1165"/>
                    </a:cubicBezTo>
                    <a:cubicBezTo>
                      <a:pt x="15124" y="1255"/>
                      <a:pt x="15165" y="1347"/>
                      <a:pt x="15208" y="1440"/>
                    </a:cubicBezTo>
                    <a:cubicBezTo>
                      <a:pt x="15836" y="1440"/>
                      <a:pt x="16464" y="1440"/>
                      <a:pt x="17092" y="1440"/>
                    </a:cubicBezTo>
                    <a:cubicBezTo>
                      <a:pt x="17090" y="1438"/>
                      <a:pt x="17088" y="1435"/>
                      <a:pt x="17086" y="1432"/>
                    </a:cubicBezTo>
                    <a:cubicBezTo>
                      <a:pt x="17088" y="1432"/>
                      <a:pt x="17090" y="1432"/>
                      <a:pt x="17092" y="1432"/>
                    </a:cubicBezTo>
                    <a:cubicBezTo>
                      <a:pt x="17090" y="1429"/>
                      <a:pt x="17088" y="1427"/>
                      <a:pt x="17086" y="1424"/>
                    </a:cubicBezTo>
                    <a:cubicBezTo>
                      <a:pt x="17088" y="1424"/>
                      <a:pt x="17090" y="1424"/>
                      <a:pt x="17092" y="1424"/>
                    </a:cubicBezTo>
                    <a:cubicBezTo>
                      <a:pt x="17090" y="1421"/>
                      <a:pt x="17088" y="1418"/>
                      <a:pt x="17086" y="1415"/>
                    </a:cubicBezTo>
                    <a:cubicBezTo>
                      <a:pt x="17088" y="1415"/>
                      <a:pt x="17090" y="1415"/>
                      <a:pt x="17092" y="1415"/>
                    </a:cubicBezTo>
                    <a:cubicBezTo>
                      <a:pt x="17090" y="1413"/>
                      <a:pt x="17088" y="1410"/>
                      <a:pt x="17086" y="1407"/>
                    </a:cubicBezTo>
                    <a:cubicBezTo>
                      <a:pt x="17088" y="1407"/>
                      <a:pt x="17090" y="1407"/>
                      <a:pt x="17092" y="1407"/>
                    </a:cubicBezTo>
                    <a:cubicBezTo>
                      <a:pt x="17090" y="1404"/>
                      <a:pt x="17088" y="1402"/>
                      <a:pt x="17086" y="1399"/>
                    </a:cubicBezTo>
                    <a:cubicBezTo>
                      <a:pt x="17088" y="1399"/>
                      <a:pt x="17090" y="1399"/>
                      <a:pt x="17092" y="1399"/>
                    </a:cubicBezTo>
                    <a:cubicBezTo>
                      <a:pt x="17090" y="1396"/>
                      <a:pt x="17088" y="1393"/>
                      <a:pt x="17086" y="1390"/>
                    </a:cubicBezTo>
                    <a:cubicBezTo>
                      <a:pt x="17088" y="1390"/>
                      <a:pt x="17090" y="1390"/>
                      <a:pt x="17092" y="1390"/>
                    </a:cubicBezTo>
                    <a:cubicBezTo>
                      <a:pt x="17090" y="1387"/>
                      <a:pt x="17088" y="1385"/>
                      <a:pt x="17086" y="1382"/>
                    </a:cubicBezTo>
                    <a:cubicBezTo>
                      <a:pt x="17088" y="1382"/>
                      <a:pt x="17090" y="1382"/>
                      <a:pt x="17092" y="1382"/>
                    </a:cubicBezTo>
                    <a:cubicBezTo>
                      <a:pt x="17033" y="1298"/>
                      <a:pt x="16976" y="1217"/>
                      <a:pt x="16920" y="1137"/>
                    </a:cubicBezTo>
                    <a:cubicBezTo>
                      <a:pt x="16964" y="1137"/>
                      <a:pt x="17009" y="1137"/>
                      <a:pt x="17054" y="1137"/>
                    </a:cubicBezTo>
                    <a:cubicBezTo>
                      <a:pt x="17054" y="1138"/>
                      <a:pt x="17055" y="1139"/>
                      <a:pt x="17056" y="1140"/>
                    </a:cubicBezTo>
                    <a:cubicBezTo>
                      <a:pt x="17054" y="1140"/>
                      <a:pt x="17052" y="1140"/>
                      <a:pt x="17050" y="1140"/>
                    </a:cubicBezTo>
                    <a:cubicBezTo>
                      <a:pt x="17052" y="1143"/>
                      <a:pt x="17054" y="1146"/>
                      <a:pt x="17056" y="1149"/>
                    </a:cubicBezTo>
                    <a:cubicBezTo>
                      <a:pt x="17054" y="1149"/>
                      <a:pt x="17052" y="1149"/>
                      <a:pt x="17050" y="1149"/>
                    </a:cubicBezTo>
                    <a:cubicBezTo>
                      <a:pt x="17052" y="1151"/>
                      <a:pt x="17054" y="1154"/>
                      <a:pt x="17056" y="1157"/>
                    </a:cubicBezTo>
                    <a:cubicBezTo>
                      <a:pt x="17054" y="1157"/>
                      <a:pt x="17052" y="1157"/>
                      <a:pt x="17050" y="1157"/>
                    </a:cubicBezTo>
                    <a:cubicBezTo>
                      <a:pt x="17052" y="1159"/>
                      <a:pt x="17054" y="1163"/>
                      <a:pt x="17056" y="1165"/>
                    </a:cubicBezTo>
                    <a:cubicBezTo>
                      <a:pt x="17054" y="1165"/>
                      <a:pt x="17052" y="1165"/>
                      <a:pt x="17050" y="1165"/>
                    </a:cubicBezTo>
                    <a:cubicBezTo>
                      <a:pt x="17115" y="1255"/>
                      <a:pt x="17181" y="1347"/>
                      <a:pt x="17250" y="1440"/>
                    </a:cubicBezTo>
                    <a:cubicBezTo>
                      <a:pt x="17742" y="1440"/>
                      <a:pt x="18234" y="1440"/>
                      <a:pt x="18727" y="1440"/>
                    </a:cubicBezTo>
                    <a:cubicBezTo>
                      <a:pt x="18724" y="1438"/>
                      <a:pt x="18722" y="1435"/>
                      <a:pt x="18719" y="1432"/>
                    </a:cubicBezTo>
                    <a:cubicBezTo>
                      <a:pt x="18722" y="1432"/>
                      <a:pt x="18724" y="1432"/>
                      <a:pt x="18727" y="1432"/>
                    </a:cubicBezTo>
                    <a:cubicBezTo>
                      <a:pt x="18724" y="1429"/>
                      <a:pt x="18722" y="1427"/>
                      <a:pt x="18719" y="1424"/>
                    </a:cubicBezTo>
                    <a:cubicBezTo>
                      <a:pt x="18722" y="1424"/>
                      <a:pt x="18724" y="1424"/>
                      <a:pt x="18727" y="1424"/>
                    </a:cubicBezTo>
                    <a:cubicBezTo>
                      <a:pt x="18724" y="1421"/>
                      <a:pt x="18722" y="1418"/>
                      <a:pt x="18719" y="1415"/>
                    </a:cubicBezTo>
                    <a:cubicBezTo>
                      <a:pt x="18722" y="1415"/>
                      <a:pt x="18724" y="1415"/>
                      <a:pt x="18727" y="1415"/>
                    </a:cubicBezTo>
                    <a:cubicBezTo>
                      <a:pt x="18724" y="1413"/>
                      <a:pt x="18722" y="1410"/>
                      <a:pt x="18719" y="1407"/>
                    </a:cubicBezTo>
                    <a:cubicBezTo>
                      <a:pt x="18722" y="1407"/>
                      <a:pt x="18724" y="1407"/>
                      <a:pt x="18727" y="1407"/>
                    </a:cubicBezTo>
                    <a:cubicBezTo>
                      <a:pt x="18724" y="1404"/>
                      <a:pt x="18722" y="1402"/>
                      <a:pt x="18719" y="1399"/>
                    </a:cubicBezTo>
                    <a:cubicBezTo>
                      <a:pt x="18722" y="1399"/>
                      <a:pt x="18724" y="1399"/>
                      <a:pt x="18727" y="1399"/>
                    </a:cubicBezTo>
                    <a:cubicBezTo>
                      <a:pt x="18724" y="1396"/>
                      <a:pt x="18722" y="1393"/>
                      <a:pt x="18719" y="1390"/>
                    </a:cubicBezTo>
                    <a:cubicBezTo>
                      <a:pt x="18722" y="1390"/>
                      <a:pt x="18724" y="1390"/>
                      <a:pt x="18727" y="1390"/>
                    </a:cubicBezTo>
                    <a:cubicBezTo>
                      <a:pt x="18724" y="1387"/>
                      <a:pt x="18722" y="1385"/>
                      <a:pt x="18719" y="1382"/>
                    </a:cubicBezTo>
                    <a:cubicBezTo>
                      <a:pt x="18722" y="1382"/>
                      <a:pt x="18724" y="1382"/>
                      <a:pt x="18727" y="1382"/>
                    </a:cubicBezTo>
                    <a:cubicBezTo>
                      <a:pt x="18649" y="1298"/>
                      <a:pt x="18574" y="1217"/>
                      <a:pt x="18500" y="1137"/>
                    </a:cubicBezTo>
                    <a:cubicBezTo>
                      <a:pt x="18546" y="1137"/>
                      <a:pt x="18592" y="1137"/>
                      <a:pt x="18638" y="1137"/>
                    </a:cubicBezTo>
                    <a:cubicBezTo>
                      <a:pt x="18639" y="1138"/>
                      <a:pt x="18640" y="1139"/>
                      <a:pt x="18641" y="1140"/>
                    </a:cubicBezTo>
                    <a:cubicBezTo>
                      <a:pt x="18639" y="1140"/>
                      <a:pt x="18636" y="1140"/>
                      <a:pt x="18633" y="1140"/>
                    </a:cubicBezTo>
                    <a:cubicBezTo>
                      <a:pt x="18636" y="1143"/>
                      <a:pt x="18639" y="1146"/>
                      <a:pt x="18641" y="1149"/>
                    </a:cubicBezTo>
                    <a:cubicBezTo>
                      <a:pt x="18639" y="1149"/>
                      <a:pt x="18636" y="1149"/>
                      <a:pt x="18633" y="1149"/>
                    </a:cubicBezTo>
                    <a:cubicBezTo>
                      <a:pt x="18636" y="1151"/>
                      <a:pt x="18639" y="1154"/>
                      <a:pt x="18641" y="1157"/>
                    </a:cubicBezTo>
                    <a:cubicBezTo>
                      <a:pt x="18639" y="1157"/>
                      <a:pt x="18636" y="1157"/>
                      <a:pt x="18633" y="1157"/>
                    </a:cubicBezTo>
                    <a:cubicBezTo>
                      <a:pt x="18636" y="1159"/>
                      <a:pt x="18639" y="1163"/>
                      <a:pt x="18641" y="1165"/>
                    </a:cubicBezTo>
                    <a:cubicBezTo>
                      <a:pt x="18639" y="1165"/>
                      <a:pt x="18636" y="1165"/>
                      <a:pt x="18633" y="1165"/>
                    </a:cubicBezTo>
                    <a:cubicBezTo>
                      <a:pt x="18718" y="1255"/>
                      <a:pt x="18805" y="1347"/>
                      <a:pt x="18894" y="1440"/>
                    </a:cubicBezTo>
                    <a:cubicBezTo>
                      <a:pt x="19387" y="1440"/>
                      <a:pt x="19879" y="1440"/>
                      <a:pt x="20371" y="1440"/>
                    </a:cubicBezTo>
                    <a:cubicBezTo>
                      <a:pt x="20368" y="1438"/>
                      <a:pt x="20365" y="1435"/>
                      <a:pt x="20362" y="1432"/>
                    </a:cubicBezTo>
                    <a:cubicBezTo>
                      <a:pt x="20365" y="1432"/>
                      <a:pt x="20368" y="1432"/>
                      <a:pt x="20371" y="1432"/>
                    </a:cubicBezTo>
                    <a:cubicBezTo>
                      <a:pt x="20368" y="1429"/>
                      <a:pt x="20365" y="1427"/>
                      <a:pt x="20362" y="1424"/>
                    </a:cubicBezTo>
                    <a:cubicBezTo>
                      <a:pt x="20365" y="1424"/>
                      <a:pt x="20368" y="1424"/>
                      <a:pt x="20371" y="1424"/>
                    </a:cubicBezTo>
                    <a:cubicBezTo>
                      <a:pt x="20368" y="1421"/>
                      <a:pt x="20365" y="1418"/>
                      <a:pt x="20362" y="1415"/>
                    </a:cubicBezTo>
                    <a:cubicBezTo>
                      <a:pt x="20365" y="1415"/>
                      <a:pt x="20368" y="1415"/>
                      <a:pt x="20371" y="1415"/>
                    </a:cubicBezTo>
                    <a:cubicBezTo>
                      <a:pt x="20368" y="1413"/>
                      <a:pt x="20365" y="1410"/>
                      <a:pt x="20362" y="1407"/>
                    </a:cubicBezTo>
                    <a:cubicBezTo>
                      <a:pt x="20365" y="1407"/>
                      <a:pt x="20368" y="1407"/>
                      <a:pt x="20371" y="1407"/>
                    </a:cubicBezTo>
                    <a:cubicBezTo>
                      <a:pt x="20368" y="1404"/>
                      <a:pt x="20365" y="1402"/>
                      <a:pt x="20362" y="1399"/>
                    </a:cubicBezTo>
                    <a:cubicBezTo>
                      <a:pt x="20365" y="1399"/>
                      <a:pt x="20368" y="1399"/>
                      <a:pt x="20371" y="1399"/>
                    </a:cubicBezTo>
                    <a:cubicBezTo>
                      <a:pt x="20368" y="1396"/>
                      <a:pt x="20365" y="1393"/>
                      <a:pt x="20362" y="1390"/>
                    </a:cubicBezTo>
                    <a:cubicBezTo>
                      <a:pt x="20365" y="1390"/>
                      <a:pt x="20368" y="1390"/>
                      <a:pt x="20371" y="1390"/>
                    </a:cubicBezTo>
                    <a:cubicBezTo>
                      <a:pt x="20368" y="1387"/>
                      <a:pt x="20365" y="1385"/>
                      <a:pt x="20362" y="1382"/>
                    </a:cubicBezTo>
                    <a:cubicBezTo>
                      <a:pt x="20365" y="1382"/>
                      <a:pt x="20368" y="1382"/>
                      <a:pt x="20371" y="1382"/>
                    </a:cubicBezTo>
                    <a:cubicBezTo>
                      <a:pt x="20275" y="1298"/>
                      <a:pt x="20182" y="1217"/>
                      <a:pt x="20090" y="1137"/>
                    </a:cubicBezTo>
                    <a:cubicBezTo>
                      <a:pt x="20135" y="1137"/>
                      <a:pt x="20179" y="1137"/>
                      <a:pt x="20223" y="1137"/>
                    </a:cubicBezTo>
                    <a:cubicBezTo>
                      <a:pt x="20224" y="1138"/>
                      <a:pt x="20225" y="1139"/>
                      <a:pt x="20227" y="1140"/>
                    </a:cubicBezTo>
                    <a:cubicBezTo>
                      <a:pt x="20223" y="1140"/>
                      <a:pt x="20220" y="1140"/>
                      <a:pt x="20217" y="1140"/>
                    </a:cubicBezTo>
                    <a:cubicBezTo>
                      <a:pt x="20220" y="1143"/>
                      <a:pt x="20223" y="1146"/>
                      <a:pt x="20227" y="1149"/>
                    </a:cubicBezTo>
                    <a:cubicBezTo>
                      <a:pt x="20223" y="1149"/>
                      <a:pt x="20220" y="1149"/>
                      <a:pt x="20217" y="1149"/>
                    </a:cubicBezTo>
                    <a:cubicBezTo>
                      <a:pt x="20220" y="1151"/>
                      <a:pt x="20223" y="1154"/>
                      <a:pt x="20227" y="1157"/>
                    </a:cubicBezTo>
                    <a:cubicBezTo>
                      <a:pt x="20223" y="1157"/>
                      <a:pt x="20220" y="1157"/>
                      <a:pt x="20217" y="1157"/>
                    </a:cubicBezTo>
                    <a:cubicBezTo>
                      <a:pt x="20220" y="1160"/>
                      <a:pt x="20223" y="1163"/>
                      <a:pt x="20227" y="1165"/>
                    </a:cubicBezTo>
                    <a:cubicBezTo>
                      <a:pt x="20223" y="1165"/>
                      <a:pt x="20220" y="1165"/>
                      <a:pt x="20217" y="1165"/>
                    </a:cubicBezTo>
                    <a:cubicBezTo>
                      <a:pt x="20262" y="1204"/>
                      <a:pt x="20308" y="1243"/>
                      <a:pt x="20354" y="1282"/>
                    </a:cubicBezTo>
                    <a:cubicBezTo>
                      <a:pt x="20367" y="1282"/>
                      <a:pt x="20380" y="1282"/>
                      <a:pt x="20393" y="1282"/>
                    </a:cubicBezTo>
                    <a:cubicBezTo>
                      <a:pt x="20395" y="1284"/>
                      <a:pt x="20397" y="1286"/>
                      <a:pt x="20399" y="1288"/>
                    </a:cubicBezTo>
                    <a:cubicBezTo>
                      <a:pt x="20396" y="1288"/>
                      <a:pt x="20393" y="1288"/>
                      <a:pt x="20390" y="1288"/>
                    </a:cubicBezTo>
                    <a:cubicBezTo>
                      <a:pt x="20393" y="1291"/>
                      <a:pt x="20396" y="1293"/>
                      <a:pt x="20399" y="1296"/>
                    </a:cubicBezTo>
                    <a:cubicBezTo>
                      <a:pt x="20396" y="1296"/>
                      <a:pt x="20393" y="1296"/>
                      <a:pt x="20390" y="1296"/>
                    </a:cubicBezTo>
                    <a:cubicBezTo>
                      <a:pt x="20393" y="1299"/>
                      <a:pt x="20396" y="1302"/>
                      <a:pt x="20399" y="1305"/>
                    </a:cubicBezTo>
                    <a:cubicBezTo>
                      <a:pt x="20396" y="1305"/>
                      <a:pt x="20393" y="1305"/>
                      <a:pt x="20390" y="1305"/>
                    </a:cubicBezTo>
                    <a:cubicBezTo>
                      <a:pt x="20393" y="1307"/>
                      <a:pt x="20396" y="1310"/>
                      <a:pt x="20399" y="1313"/>
                    </a:cubicBezTo>
                    <a:cubicBezTo>
                      <a:pt x="20396" y="1313"/>
                      <a:pt x="20393" y="1313"/>
                      <a:pt x="20390" y="1313"/>
                    </a:cubicBezTo>
                    <a:cubicBezTo>
                      <a:pt x="20439" y="1355"/>
                      <a:pt x="20488" y="1397"/>
                      <a:pt x="20539" y="1440"/>
                    </a:cubicBezTo>
                    <a:cubicBezTo>
                      <a:pt x="21031" y="1440"/>
                      <a:pt x="21523" y="1440"/>
                      <a:pt x="22016" y="1440"/>
                    </a:cubicBezTo>
                    <a:cubicBezTo>
                      <a:pt x="22012" y="1438"/>
                      <a:pt x="22008" y="1435"/>
                      <a:pt x="22004" y="1432"/>
                    </a:cubicBezTo>
                    <a:cubicBezTo>
                      <a:pt x="22008" y="1432"/>
                      <a:pt x="22012" y="1432"/>
                      <a:pt x="22016" y="1432"/>
                    </a:cubicBezTo>
                    <a:cubicBezTo>
                      <a:pt x="22012" y="1429"/>
                      <a:pt x="22008" y="1426"/>
                      <a:pt x="22004" y="1424"/>
                    </a:cubicBezTo>
                    <a:cubicBezTo>
                      <a:pt x="22008" y="1424"/>
                      <a:pt x="22012" y="1424"/>
                      <a:pt x="22016" y="1424"/>
                    </a:cubicBezTo>
                    <a:cubicBezTo>
                      <a:pt x="22012" y="1421"/>
                      <a:pt x="22008" y="1418"/>
                      <a:pt x="22004" y="1415"/>
                    </a:cubicBezTo>
                    <a:cubicBezTo>
                      <a:pt x="22008" y="1415"/>
                      <a:pt x="22012" y="1415"/>
                      <a:pt x="22016" y="1415"/>
                    </a:cubicBezTo>
                    <a:cubicBezTo>
                      <a:pt x="22012" y="1413"/>
                      <a:pt x="22008" y="1410"/>
                      <a:pt x="22004" y="1407"/>
                    </a:cubicBezTo>
                    <a:cubicBezTo>
                      <a:pt x="22008" y="1407"/>
                      <a:pt x="22012" y="1407"/>
                      <a:pt x="22016" y="1407"/>
                    </a:cubicBezTo>
                    <a:cubicBezTo>
                      <a:pt x="22012" y="1404"/>
                      <a:pt x="22008" y="1401"/>
                      <a:pt x="22004" y="1399"/>
                    </a:cubicBezTo>
                    <a:cubicBezTo>
                      <a:pt x="22008" y="1399"/>
                      <a:pt x="22012" y="1399"/>
                      <a:pt x="22016" y="1399"/>
                    </a:cubicBezTo>
                    <a:cubicBezTo>
                      <a:pt x="22012" y="1396"/>
                      <a:pt x="22008" y="1393"/>
                      <a:pt x="22004" y="1390"/>
                    </a:cubicBezTo>
                    <a:cubicBezTo>
                      <a:pt x="22008" y="1390"/>
                      <a:pt x="22012" y="1390"/>
                      <a:pt x="22016" y="1390"/>
                    </a:cubicBezTo>
                    <a:cubicBezTo>
                      <a:pt x="22012" y="1387"/>
                      <a:pt x="22008" y="1385"/>
                      <a:pt x="22004" y="1382"/>
                    </a:cubicBezTo>
                    <a:cubicBezTo>
                      <a:pt x="22008" y="1382"/>
                      <a:pt x="22012" y="1382"/>
                      <a:pt x="22016" y="1382"/>
                    </a:cubicBezTo>
                    <a:cubicBezTo>
                      <a:pt x="21957" y="1339"/>
                      <a:pt x="21899" y="1297"/>
                      <a:pt x="21841" y="1254"/>
                    </a:cubicBezTo>
                    <a:cubicBezTo>
                      <a:pt x="21826" y="1254"/>
                      <a:pt x="21811" y="1254"/>
                      <a:pt x="21796" y="1254"/>
                    </a:cubicBezTo>
                    <a:cubicBezTo>
                      <a:pt x="21793" y="1253"/>
                      <a:pt x="21791" y="1251"/>
                      <a:pt x="21788" y="1249"/>
                    </a:cubicBezTo>
                    <a:cubicBezTo>
                      <a:pt x="21792" y="1249"/>
                      <a:pt x="21795" y="1249"/>
                      <a:pt x="21799" y="1249"/>
                    </a:cubicBezTo>
                    <a:cubicBezTo>
                      <a:pt x="21795" y="1246"/>
                      <a:pt x="21792" y="1243"/>
                      <a:pt x="21788" y="1240"/>
                    </a:cubicBezTo>
                    <a:cubicBezTo>
                      <a:pt x="21792" y="1240"/>
                      <a:pt x="21795" y="1240"/>
                      <a:pt x="21799" y="1240"/>
                    </a:cubicBezTo>
                    <a:cubicBezTo>
                      <a:pt x="21795" y="1238"/>
                      <a:pt x="21792" y="1235"/>
                      <a:pt x="21788" y="1232"/>
                    </a:cubicBezTo>
                    <a:cubicBezTo>
                      <a:pt x="21792" y="1232"/>
                      <a:pt x="21795" y="1232"/>
                      <a:pt x="21799" y="1232"/>
                    </a:cubicBezTo>
                    <a:cubicBezTo>
                      <a:pt x="21795" y="1229"/>
                      <a:pt x="21792" y="1227"/>
                      <a:pt x="21788" y="1224"/>
                    </a:cubicBezTo>
                    <a:cubicBezTo>
                      <a:pt x="21792" y="1224"/>
                      <a:pt x="21795" y="1224"/>
                      <a:pt x="21799" y="1224"/>
                    </a:cubicBezTo>
                    <a:cubicBezTo>
                      <a:pt x="21759" y="1195"/>
                      <a:pt x="21720" y="1166"/>
                      <a:pt x="21681" y="1137"/>
                    </a:cubicBezTo>
                    <a:cubicBezTo>
                      <a:pt x="21737" y="1137"/>
                      <a:pt x="21793" y="1137"/>
                      <a:pt x="21849" y="1137"/>
                    </a:cubicBezTo>
                    <a:cubicBezTo>
                      <a:pt x="21850" y="1138"/>
                      <a:pt x="21852" y="1139"/>
                      <a:pt x="21853" y="1140"/>
                    </a:cubicBezTo>
                    <a:cubicBezTo>
                      <a:pt x="21849" y="1140"/>
                      <a:pt x="21846" y="1140"/>
                      <a:pt x="21842" y="1140"/>
                    </a:cubicBezTo>
                    <a:cubicBezTo>
                      <a:pt x="21845" y="1143"/>
                      <a:pt x="21850" y="1146"/>
                      <a:pt x="21853" y="1149"/>
                    </a:cubicBezTo>
                    <a:cubicBezTo>
                      <a:pt x="21849" y="1149"/>
                      <a:pt x="21846" y="1149"/>
                      <a:pt x="21842" y="1149"/>
                    </a:cubicBezTo>
                    <a:cubicBezTo>
                      <a:pt x="21845" y="1151"/>
                      <a:pt x="21850" y="1154"/>
                      <a:pt x="21853" y="1157"/>
                    </a:cubicBezTo>
                    <a:cubicBezTo>
                      <a:pt x="21849" y="1157"/>
                      <a:pt x="21846" y="1157"/>
                      <a:pt x="21842" y="1157"/>
                    </a:cubicBezTo>
                    <a:cubicBezTo>
                      <a:pt x="21845" y="1159"/>
                      <a:pt x="21850" y="1163"/>
                      <a:pt x="21853" y="1165"/>
                    </a:cubicBezTo>
                    <a:cubicBezTo>
                      <a:pt x="21849" y="1165"/>
                      <a:pt x="21846" y="1165"/>
                      <a:pt x="21842" y="1165"/>
                    </a:cubicBezTo>
                    <a:cubicBezTo>
                      <a:pt x="21967" y="1255"/>
                      <a:pt x="22095" y="1346"/>
                      <a:pt x="22226" y="1440"/>
                    </a:cubicBezTo>
                    <a:cubicBezTo>
                      <a:pt x="22718" y="1440"/>
                      <a:pt x="23211" y="1440"/>
                      <a:pt x="23703" y="1440"/>
                    </a:cubicBezTo>
                    <a:cubicBezTo>
                      <a:pt x="23699" y="1438"/>
                      <a:pt x="23694" y="1435"/>
                      <a:pt x="23690" y="1432"/>
                    </a:cubicBezTo>
                    <a:cubicBezTo>
                      <a:pt x="23694" y="1432"/>
                      <a:pt x="23699" y="1432"/>
                      <a:pt x="23703" y="1432"/>
                    </a:cubicBezTo>
                    <a:cubicBezTo>
                      <a:pt x="23699" y="1429"/>
                      <a:pt x="23694" y="1427"/>
                      <a:pt x="23690" y="1424"/>
                    </a:cubicBezTo>
                    <a:cubicBezTo>
                      <a:pt x="23694" y="1424"/>
                      <a:pt x="23699" y="1424"/>
                      <a:pt x="23703" y="1424"/>
                    </a:cubicBezTo>
                    <a:cubicBezTo>
                      <a:pt x="23699" y="1421"/>
                      <a:pt x="23694" y="1418"/>
                      <a:pt x="23690" y="1415"/>
                    </a:cubicBezTo>
                    <a:cubicBezTo>
                      <a:pt x="23694" y="1415"/>
                      <a:pt x="23699" y="1415"/>
                      <a:pt x="23703" y="1415"/>
                    </a:cubicBezTo>
                    <a:cubicBezTo>
                      <a:pt x="23699" y="1413"/>
                      <a:pt x="23694" y="1410"/>
                      <a:pt x="23690" y="1407"/>
                    </a:cubicBezTo>
                    <a:cubicBezTo>
                      <a:pt x="23694" y="1407"/>
                      <a:pt x="23699" y="1407"/>
                      <a:pt x="23703" y="1407"/>
                    </a:cubicBezTo>
                    <a:cubicBezTo>
                      <a:pt x="23699" y="1404"/>
                      <a:pt x="23694" y="1402"/>
                      <a:pt x="23690" y="1399"/>
                    </a:cubicBezTo>
                    <a:cubicBezTo>
                      <a:pt x="23694" y="1399"/>
                      <a:pt x="23699" y="1399"/>
                      <a:pt x="23703" y="1399"/>
                    </a:cubicBezTo>
                    <a:cubicBezTo>
                      <a:pt x="23699" y="1396"/>
                      <a:pt x="23694" y="1393"/>
                      <a:pt x="23690" y="1390"/>
                    </a:cubicBezTo>
                    <a:cubicBezTo>
                      <a:pt x="23694" y="1390"/>
                      <a:pt x="23699" y="1390"/>
                      <a:pt x="23703" y="1390"/>
                    </a:cubicBezTo>
                    <a:cubicBezTo>
                      <a:pt x="23699" y="1387"/>
                      <a:pt x="23694" y="1385"/>
                      <a:pt x="23690" y="1382"/>
                    </a:cubicBezTo>
                    <a:close/>
                    <a:moveTo>
                      <a:pt x="19769" y="1107"/>
                    </a:moveTo>
                    <a:cubicBezTo>
                      <a:pt x="19725" y="1107"/>
                      <a:pt x="19680" y="1107"/>
                      <a:pt x="19636" y="1107"/>
                    </a:cubicBezTo>
                    <a:cubicBezTo>
                      <a:pt x="19635" y="1106"/>
                      <a:pt x="19634" y="1105"/>
                      <a:pt x="19633" y="1104"/>
                    </a:cubicBezTo>
                    <a:cubicBezTo>
                      <a:pt x="19636" y="1104"/>
                      <a:pt x="19639" y="1104"/>
                      <a:pt x="19642" y="1104"/>
                    </a:cubicBezTo>
                    <a:cubicBezTo>
                      <a:pt x="19639" y="1101"/>
                      <a:pt x="19636" y="1098"/>
                      <a:pt x="19633" y="1095"/>
                    </a:cubicBezTo>
                    <a:cubicBezTo>
                      <a:pt x="19636" y="1095"/>
                      <a:pt x="19639" y="1095"/>
                      <a:pt x="19642" y="1095"/>
                    </a:cubicBezTo>
                    <a:cubicBezTo>
                      <a:pt x="19639" y="1092"/>
                      <a:pt x="19636" y="1090"/>
                      <a:pt x="19633" y="1087"/>
                    </a:cubicBezTo>
                    <a:cubicBezTo>
                      <a:pt x="19636" y="1087"/>
                      <a:pt x="19639" y="1087"/>
                      <a:pt x="19642" y="1087"/>
                    </a:cubicBezTo>
                    <a:cubicBezTo>
                      <a:pt x="19639" y="1084"/>
                      <a:pt x="19636" y="1081"/>
                      <a:pt x="19633" y="1079"/>
                    </a:cubicBezTo>
                    <a:cubicBezTo>
                      <a:pt x="19636" y="1079"/>
                      <a:pt x="19639" y="1079"/>
                      <a:pt x="19642" y="1079"/>
                    </a:cubicBezTo>
                    <a:cubicBezTo>
                      <a:pt x="19561" y="1004"/>
                      <a:pt x="19482" y="932"/>
                      <a:pt x="19404" y="861"/>
                    </a:cubicBezTo>
                    <a:cubicBezTo>
                      <a:pt x="19443" y="861"/>
                      <a:pt x="19483" y="861"/>
                      <a:pt x="19522" y="861"/>
                    </a:cubicBezTo>
                    <a:cubicBezTo>
                      <a:pt x="19525" y="863"/>
                      <a:pt x="19527" y="865"/>
                      <a:pt x="19529" y="867"/>
                    </a:cubicBezTo>
                    <a:cubicBezTo>
                      <a:pt x="19526" y="867"/>
                      <a:pt x="19523" y="867"/>
                      <a:pt x="19520" y="867"/>
                    </a:cubicBezTo>
                    <a:cubicBezTo>
                      <a:pt x="19523" y="869"/>
                      <a:pt x="19526" y="872"/>
                      <a:pt x="19529" y="875"/>
                    </a:cubicBezTo>
                    <a:cubicBezTo>
                      <a:pt x="19526" y="875"/>
                      <a:pt x="19523" y="875"/>
                      <a:pt x="19520" y="875"/>
                    </a:cubicBezTo>
                    <a:cubicBezTo>
                      <a:pt x="19523" y="878"/>
                      <a:pt x="19526" y="881"/>
                      <a:pt x="19529" y="883"/>
                    </a:cubicBezTo>
                    <a:cubicBezTo>
                      <a:pt x="19526" y="883"/>
                      <a:pt x="19523" y="883"/>
                      <a:pt x="19520" y="883"/>
                    </a:cubicBezTo>
                    <a:cubicBezTo>
                      <a:pt x="19600" y="956"/>
                      <a:pt x="19684" y="1031"/>
                      <a:pt x="19769" y="1107"/>
                    </a:cubicBezTo>
                    <a:close/>
                    <a:moveTo>
                      <a:pt x="18198" y="1107"/>
                    </a:moveTo>
                    <a:cubicBezTo>
                      <a:pt x="18152" y="1107"/>
                      <a:pt x="18106" y="1107"/>
                      <a:pt x="18060" y="1107"/>
                    </a:cubicBezTo>
                    <a:cubicBezTo>
                      <a:pt x="18059" y="1106"/>
                      <a:pt x="18058" y="1105"/>
                      <a:pt x="18057" y="1104"/>
                    </a:cubicBezTo>
                    <a:cubicBezTo>
                      <a:pt x="18060" y="1104"/>
                      <a:pt x="18062" y="1104"/>
                      <a:pt x="18065" y="1104"/>
                    </a:cubicBezTo>
                    <a:cubicBezTo>
                      <a:pt x="18062" y="1101"/>
                      <a:pt x="18060" y="1098"/>
                      <a:pt x="18057" y="1095"/>
                    </a:cubicBezTo>
                    <a:cubicBezTo>
                      <a:pt x="18060" y="1095"/>
                      <a:pt x="18062" y="1095"/>
                      <a:pt x="18065" y="1095"/>
                    </a:cubicBezTo>
                    <a:cubicBezTo>
                      <a:pt x="18062" y="1092"/>
                      <a:pt x="18060" y="1090"/>
                      <a:pt x="18057" y="1087"/>
                    </a:cubicBezTo>
                    <a:cubicBezTo>
                      <a:pt x="18060" y="1087"/>
                      <a:pt x="18062" y="1087"/>
                      <a:pt x="18065" y="1087"/>
                    </a:cubicBezTo>
                    <a:cubicBezTo>
                      <a:pt x="18062" y="1084"/>
                      <a:pt x="18060" y="1081"/>
                      <a:pt x="18057" y="1079"/>
                    </a:cubicBezTo>
                    <a:cubicBezTo>
                      <a:pt x="18060" y="1079"/>
                      <a:pt x="18062" y="1079"/>
                      <a:pt x="18065" y="1079"/>
                    </a:cubicBezTo>
                    <a:cubicBezTo>
                      <a:pt x="18000" y="1005"/>
                      <a:pt x="17937" y="932"/>
                      <a:pt x="17875" y="861"/>
                    </a:cubicBezTo>
                    <a:cubicBezTo>
                      <a:pt x="17917" y="861"/>
                      <a:pt x="17959" y="861"/>
                      <a:pt x="18001" y="861"/>
                    </a:cubicBezTo>
                    <a:cubicBezTo>
                      <a:pt x="18002" y="863"/>
                      <a:pt x="18004" y="865"/>
                      <a:pt x="18006" y="867"/>
                    </a:cubicBezTo>
                    <a:cubicBezTo>
                      <a:pt x="18003" y="867"/>
                      <a:pt x="18001" y="867"/>
                      <a:pt x="17998" y="867"/>
                    </a:cubicBezTo>
                    <a:cubicBezTo>
                      <a:pt x="18001" y="869"/>
                      <a:pt x="18003" y="872"/>
                      <a:pt x="18006" y="875"/>
                    </a:cubicBezTo>
                    <a:cubicBezTo>
                      <a:pt x="18003" y="875"/>
                      <a:pt x="18001" y="875"/>
                      <a:pt x="17998" y="875"/>
                    </a:cubicBezTo>
                    <a:cubicBezTo>
                      <a:pt x="18001" y="878"/>
                      <a:pt x="18003" y="881"/>
                      <a:pt x="18006" y="883"/>
                    </a:cubicBezTo>
                    <a:cubicBezTo>
                      <a:pt x="18003" y="883"/>
                      <a:pt x="18001" y="883"/>
                      <a:pt x="17998" y="883"/>
                    </a:cubicBezTo>
                    <a:cubicBezTo>
                      <a:pt x="18063" y="956"/>
                      <a:pt x="18130" y="1031"/>
                      <a:pt x="18198" y="1107"/>
                    </a:cubicBezTo>
                    <a:close/>
                    <a:moveTo>
                      <a:pt x="16627" y="1107"/>
                    </a:moveTo>
                    <a:cubicBezTo>
                      <a:pt x="16580" y="1107"/>
                      <a:pt x="16532" y="1107"/>
                      <a:pt x="16484" y="1107"/>
                    </a:cubicBezTo>
                    <a:cubicBezTo>
                      <a:pt x="16483" y="1106"/>
                      <a:pt x="16483" y="1105"/>
                      <a:pt x="16482" y="1104"/>
                    </a:cubicBezTo>
                    <a:cubicBezTo>
                      <a:pt x="16484" y="1104"/>
                      <a:pt x="16486" y="1104"/>
                      <a:pt x="16487" y="1104"/>
                    </a:cubicBezTo>
                    <a:cubicBezTo>
                      <a:pt x="16486" y="1101"/>
                      <a:pt x="16484" y="1098"/>
                      <a:pt x="16482" y="1095"/>
                    </a:cubicBezTo>
                    <a:cubicBezTo>
                      <a:pt x="16484" y="1095"/>
                      <a:pt x="16486" y="1095"/>
                      <a:pt x="16487" y="1095"/>
                    </a:cubicBezTo>
                    <a:cubicBezTo>
                      <a:pt x="16486" y="1092"/>
                      <a:pt x="16484" y="1090"/>
                      <a:pt x="16482" y="1087"/>
                    </a:cubicBezTo>
                    <a:cubicBezTo>
                      <a:pt x="16484" y="1087"/>
                      <a:pt x="16486" y="1087"/>
                      <a:pt x="16487" y="1087"/>
                    </a:cubicBezTo>
                    <a:cubicBezTo>
                      <a:pt x="16486" y="1084"/>
                      <a:pt x="16484" y="1081"/>
                      <a:pt x="16482" y="1079"/>
                    </a:cubicBezTo>
                    <a:cubicBezTo>
                      <a:pt x="16484" y="1079"/>
                      <a:pt x="16486" y="1079"/>
                      <a:pt x="16487" y="1079"/>
                    </a:cubicBezTo>
                    <a:cubicBezTo>
                      <a:pt x="16439" y="1005"/>
                      <a:pt x="16392" y="932"/>
                      <a:pt x="16346" y="861"/>
                    </a:cubicBezTo>
                    <a:cubicBezTo>
                      <a:pt x="16390" y="861"/>
                      <a:pt x="16434" y="861"/>
                      <a:pt x="16479" y="861"/>
                    </a:cubicBezTo>
                    <a:cubicBezTo>
                      <a:pt x="16480" y="863"/>
                      <a:pt x="16482" y="865"/>
                      <a:pt x="16483" y="867"/>
                    </a:cubicBezTo>
                    <a:cubicBezTo>
                      <a:pt x="16481" y="867"/>
                      <a:pt x="16479" y="867"/>
                      <a:pt x="16477" y="867"/>
                    </a:cubicBezTo>
                    <a:cubicBezTo>
                      <a:pt x="16479" y="869"/>
                      <a:pt x="16481" y="872"/>
                      <a:pt x="16483" y="875"/>
                    </a:cubicBezTo>
                    <a:cubicBezTo>
                      <a:pt x="16481" y="875"/>
                      <a:pt x="16479" y="875"/>
                      <a:pt x="16477" y="875"/>
                    </a:cubicBezTo>
                    <a:cubicBezTo>
                      <a:pt x="16479" y="878"/>
                      <a:pt x="16481" y="881"/>
                      <a:pt x="16483" y="883"/>
                    </a:cubicBezTo>
                    <a:cubicBezTo>
                      <a:pt x="16481" y="883"/>
                      <a:pt x="16479" y="883"/>
                      <a:pt x="16477" y="883"/>
                    </a:cubicBezTo>
                    <a:cubicBezTo>
                      <a:pt x="16526" y="956"/>
                      <a:pt x="16576" y="1031"/>
                      <a:pt x="16627" y="1107"/>
                    </a:cubicBezTo>
                    <a:close/>
                    <a:moveTo>
                      <a:pt x="5667" y="883"/>
                    </a:moveTo>
                    <a:cubicBezTo>
                      <a:pt x="5669" y="881"/>
                      <a:pt x="5672" y="878"/>
                      <a:pt x="5674" y="875"/>
                    </a:cubicBezTo>
                    <a:cubicBezTo>
                      <a:pt x="5671" y="875"/>
                      <a:pt x="5669" y="875"/>
                      <a:pt x="5667" y="875"/>
                    </a:cubicBezTo>
                    <a:cubicBezTo>
                      <a:pt x="5669" y="872"/>
                      <a:pt x="5672" y="869"/>
                      <a:pt x="5674" y="867"/>
                    </a:cubicBezTo>
                    <a:cubicBezTo>
                      <a:pt x="5671" y="867"/>
                      <a:pt x="5669" y="867"/>
                      <a:pt x="5667" y="867"/>
                    </a:cubicBezTo>
                    <a:cubicBezTo>
                      <a:pt x="5668" y="865"/>
                      <a:pt x="5670" y="863"/>
                      <a:pt x="5672" y="861"/>
                    </a:cubicBezTo>
                    <a:cubicBezTo>
                      <a:pt x="5714" y="861"/>
                      <a:pt x="5756" y="861"/>
                      <a:pt x="5797" y="861"/>
                    </a:cubicBezTo>
                    <a:cubicBezTo>
                      <a:pt x="5735" y="932"/>
                      <a:pt x="5672" y="1004"/>
                      <a:pt x="5607" y="1079"/>
                    </a:cubicBezTo>
                    <a:cubicBezTo>
                      <a:pt x="5609" y="1079"/>
                      <a:pt x="5612" y="1079"/>
                      <a:pt x="5614" y="1079"/>
                    </a:cubicBezTo>
                    <a:cubicBezTo>
                      <a:pt x="5612" y="1081"/>
                      <a:pt x="5609" y="1084"/>
                      <a:pt x="5607" y="1087"/>
                    </a:cubicBezTo>
                    <a:cubicBezTo>
                      <a:pt x="5609" y="1087"/>
                      <a:pt x="5612" y="1087"/>
                      <a:pt x="5614" y="1087"/>
                    </a:cubicBezTo>
                    <a:cubicBezTo>
                      <a:pt x="5612" y="1090"/>
                      <a:pt x="5609" y="1092"/>
                      <a:pt x="5607" y="1095"/>
                    </a:cubicBezTo>
                    <a:cubicBezTo>
                      <a:pt x="5609" y="1095"/>
                      <a:pt x="5612" y="1095"/>
                      <a:pt x="5614" y="1095"/>
                    </a:cubicBezTo>
                    <a:cubicBezTo>
                      <a:pt x="5612" y="1098"/>
                      <a:pt x="5609" y="1101"/>
                      <a:pt x="5607" y="1104"/>
                    </a:cubicBezTo>
                    <a:cubicBezTo>
                      <a:pt x="5609" y="1104"/>
                      <a:pt x="5612" y="1104"/>
                      <a:pt x="5614" y="1104"/>
                    </a:cubicBezTo>
                    <a:cubicBezTo>
                      <a:pt x="5613" y="1105"/>
                      <a:pt x="5612" y="1106"/>
                      <a:pt x="5611" y="1107"/>
                    </a:cubicBezTo>
                    <a:cubicBezTo>
                      <a:pt x="5565" y="1107"/>
                      <a:pt x="5519" y="1107"/>
                      <a:pt x="5473" y="1107"/>
                    </a:cubicBezTo>
                    <a:cubicBezTo>
                      <a:pt x="5541" y="1031"/>
                      <a:pt x="5609" y="956"/>
                      <a:pt x="5674" y="883"/>
                    </a:cubicBezTo>
                    <a:cubicBezTo>
                      <a:pt x="5671" y="883"/>
                      <a:pt x="5669" y="883"/>
                      <a:pt x="5667" y="883"/>
                    </a:cubicBezTo>
                    <a:close/>
                    <a:moveTo>
                      <a:pt x="4157" y="883"/>
                    </a:moveTo>
                    <a:cubicBezTo>
                      <a:pt x="4160" y="881"/>
                      <a:pt x="4163" y="878"/>
                      <a:pt x="4166" y="875"/>
                    </a:cubicBezTo>
                    <a:cubicBezTo>
                      <a:pt x="4163" y="875"/>
                      <a:pt x="4160" y="875"/>
                      <a:pt x="4157" y="875"/>
                    </a:cubicBezTo>
                    <a:cubicBezTo>
                      <a:pt x="4160" y="872"/>
                      <a:pt x="4163" y="869"/>
                      <a:pt x="4166" y="867"/>
                    </a:cubicBezTo>
                    <a:cubicBezTo>
                      <a:pt x="4163" y="867"/>
                      <a:pt x="4160" y="867"/>
                      <a:pt x="4157" y="867"/>
                    </a:cubicBezTo>
                    <a:cubicBezTo>
                      <a:pt x="4159" y="865"/>
                      <a:pt x="4161" y="863"/>
                      <a:pt x="4163" y="861"/>
                    </a:cubicBezTo>
                    <a:cubicBezTo>
                      <a:pt x="4198" y="861"/>
                      <a:pt x="4233" y="861"/>
                      <a:pt x="4268" y="861"/>
                    </a:cubicBezTo>
                    <a:cubicBezTo>
                      <a:pt x="4190" y="932"/>
                      <a:pt x="4111" y="1005"/>
                      <a:pt x="4029" y="1079"/>
                    </a:cubicBezTo>
                    <a:cubicBezTo>
                      <a:pt x="4032" y="1079"/>
                      <a:pt x="4035" y="1079"/>
                      <a:pt x="4038" y="1079"/>
                    </a:cubicBezTo>
                    <a:cubicBezTo>
                      <a:pt x="4035" y="1081"/>
                      <a:pt x="4032" y="1084"/>
                      <a:pt x="4029" y="1087"/>
                    </a:cubicBezTo>
                    <a:cubicBezTo>
                      <a:pt x="4032" y="1087"/>
                      <a:pt x="4035" y="1087"/>
                      <a:pt x="4038" y="1087"/>
                    </a:cubicBezTo>
                    <a:cubicBezTo>
                      <a:pt x="4035" y="1090"/>
                      <a:pt x="4032" y="1092"/>
                      <a:pt x="4029" y="1095"/>
                    </a:cubicBezTo>
                    <a:cubicBezTo>
                      <a:pt x="4032" y="1095"/>
                      <a:pt x="4035" y="1095"/>
                      <a:pt x="4038" y="1095"/>
                    </a:cubicBezTo>
                    <a:cubicBezTo>
                      <a:pt x="4035" y="1098"/>
                      <a:pt x="4032" y="1101"/>
                      <a:pt x="4029" y="1104"/>
                    </a:cubicBezTo>
                    <a:cubicBezTo>
                      <a:pt x="4032" y="1104"/>
                      <a:pt x="4035" y="1104"/>
                      <a:pt x="4038" y="1104"/>
                    </a:cubicBezTo>
                    <a:cubicBezTo>
                      <a:pt x="4037" y="1105"/>
                      <a:pt x="4036" y="1106"/>
                      <a:pt x="4035" y="1107"/>
                    </a:cubicBezTo>
                    <a:cubicBezTo>
                      <a:pt x="3996" y="1107"/>
                      <a:pt x="3956" y="1107"/>
                      <a:pt x="3917" y="1107"/>
                    </a:cubicBezTo>
                    <a:cubicBezTo>
                      <a:pt x="4002" y="1031"/>
                      <a:pt x="4085" y="956"/>
                      <a:pt x="4166" y="883"/>
                    </a:cubicBezTo>
                    <a:cubicBezTo>
                      <a:pt x="4163" y="883"/>
                      <a:pt x="4160" y="883"/>
                      <a:pt x="4157" y="883"/>
                    </a:cubicBezTo>
                    <a:close/>
                    <a:moveTo>
                      <a:pt x="3668" y="626"/>
                    </a:moveTo>
                    <a:cubicBezTo>
                      <a:pt x="3671" y="624"/>
                      <a:pt x="3675" y="621"/>
                      <a:pt x="3678" y="618"/>
                    </a:cubicBezTo>
                    <a:cubicBezTo>
                      <a:pt x="3675" y="618"/>
                      <a:pt x="3672" y="618"/>
                      <a:pt x="3668" y="618"/>
                    </a:cubicBezTo>
                    <a:cubicBezTo>
                      <a:pt x="3671" y="615"/>
                      <a:pt x="3675" y="613"/>
                      <a:pt x="3678" y="610"/>
                    </a:cubicBezTo>
                    <a:cubicBezTo>
                      <a:pt x="3675" y="610"/>
                      <a:pt x="3672" y="610"/>
                      <a:pt x="3668" y="610"/>
                    </a:cubicBezTo>
                    <a:cubicBezTo>
                      <a:pt x="3671" y="608"/>
                      <a:pt x="3673" y="606"/>
                      <a:pt x="3676" y="604"/>
                    </a:cubicBezTo>
                    <a:cubicBezTo>
                      <a:pt x="3719" y="604"/>
                      <a:pt x="3763" y="604"/>
                      <a:pt x="3806" y="604"/>
                    </a:cubicBezTo>
                    <a:cubicBezTo>
                      <a:pt x="3727" y="669"/>
                      <a:pt x="3648" y="735"/>
                      <a:pt x="3566" y="803"/>
                    </a:cubicBezTo>
                    <a:cubicBezTo>
                      <a:pt x="3569" y="803"/>
                      <a:pt x="3572" y="803"/>
                      <a:pt x="3576" y="803"/>
                    </a:cubicBezTo>
                    <a:cubicBezTo>
                      <a:pt x="3572" y="805"/>
                      <a:pt x="3569" y="808"/>
                      <a:pt x="3566" y="811"/>
                    </a:cubicBezTo>
                    <a:cubicBezTo>
                      <a:pt x="3569" y="811"/>
                      <a:pt x="3572" y="811"/>
                      <a:pt x="3576" y="811"/>
                    </a:cubicBezTo>
                    <a:cubicBezTo>
                      <a:pt x="3572" y="814"/>
                      <a:pt x="3569" y="816"/>
                      <a:pt x="3566" y="819"/>
                    </a:cubicBezTo>
                    <a:cubicBezTo>
                      <a:pt x="3569" y="819"/>
                      <a:pt x="3572" y="819"/>
                      <a:pt x="3576" y="819"/>
                    </a:cubicBezTo>
                    <a:cubicBezTo>
                      <a:pt x="3573" y="821"/>
                      <a:pt x="3571" y="823"/>
                      <a:pt x="3569" y="825"/>
                    </a:cubicBezTo>
                    <a:cubicBezTo>
                      <a:pt x="3523" y="825"/>
                      <a:pt x="3478" y="825"/>
                      <a:pt x="3433" y="825"/>
                    </a:cubicBezTo>
                    <a:cubicBezTo>
                      <a:pt x="3516" y="758"/>
                      <a:pt x="3599" y="691"/>
                      <a:pt x="3678" y="626"/>
                    </a:cubicBezTo>
                    <a:cubicBezTo>
                      <a:pt x="3675" y="626"/>
                      <a:pt x="3672" y="626"/>
                      <a:pt x="3668" y="626"/>
                    </a:cubicBezTo>
                    <a:close/>
                    <a:moveTo>
                      <a:pt x="3666" y="386"/>
                    </a:moveTo>
                    <a:cubicBezTo>
                      <a:pt x="3670" y="383"/>
                      <a:pt x="3674" y="380"/>
                      <a:pt x="3677" y="378"/>
                    </a:cubicBezTo>
                    <a:cubicBezTo>
                      <a:pt x="3674" y="378"/>
                      <a:pt x="3670" y="378"/>
                      <a:pt x="3666" y="378"/>
                    </a:cubicBezTo>
                    <a:cubicBezTo>
                      <a:pt x="3670" y="375"/>
                      <a:pt x="3674" y="372"/>
                      <a:pt x="3677" y="369"/>
                    </a:cubicBezTo>
                    <a:cubicBezTo>
                      <a:pt x="3674" y="369"/>
                      <a:pt x="3670" y="369"/>
                      <a:pt x="3666" y="369"/>
                    </a:cubicBezTo>
                    <a:cubicBezTo>
                      <a:pt x="3669" y="367"/>
                      <a:pt x="3672" y="365"/>
                      <a:pt x="3674" y="363"/>
                    </a:cubicBezTo>
                    <a:cubicBezTo>
                      <a:pt x="3708" y="363"/>
                      <a:pt x="3742" y="363"/>
                      <a:pt x="3776" y="363"/>
                    </a:cubicBezTo>
                    <a:cubicBezTo>
                      <a:pt x="3701" y="423"/>
                      <a:pt x="3625" y="483"/>
                      <a:pt x="3547" y="545"/>
                    </a:cubicBezTo>
                    <a:cubicBezTo>
                      <a:pt x="3550" y="545"/>
                      <a:pt x="3554" y="545"/>
                      <a:pt x="3557" y="545"/>
                    </a:cubicBezTo>
                    <a:cubicBezTo>
                      <a:pt x="3554" y="548"/>
                      <a:pt x="3550" y="551"/>
                      <a:pt x="3547" y="554"/>
                    </a:cubicBezTo>
                    <a:cubicBezTo>
                      <a:pt x="3550" y="554"/>
                      <a:pt x="3554" y="554"/>
                      <a:pt x="3557" y="554"/>
                    </a:cubicBezTo>
                    <a:cubicBezTo>
                      <a:pt x="3554" y="556"/>
                      <a:pt x="3550" y="559"/>
                      <a:pt x="3547" y="562"/>
                    </a:cubicBezTo>
                    <a:cubicBezTo>
                      <a:pt x="3550" y="562"/>
                      <a:pt x="3554" y="562"/>
                      <a:pt x="3557" y="562"/>
                    </a:cubicBezTo>
                    <a:cubicBezTo>
                      <a:pt x="3555" y="564"/>
                      <a:pt x="3552" y="566"/>
                      <a:pt x="3549" y="568"/>
                    </a:cubicBezTo>
                    <a:cubicBezTo>
                      <a:pt x="3514" y="568"/>
                      <a:pt x="3479" y="568"/>
                      <a:pt x="3444" y="568"/>
                    </a:cubicBezTo>
                    <a:cubicBezTo>
                      <a:pt x="3523" y="506"/>
                      <a:pt x="3601" y="445"/>
                      <a:pt x="3677" y="386"/>
                    </a:cubicBezTo>
                    <a:cubicBezTo>
                      <a:pt x="3674" y="386"/>
                      <a:pt x="3670" y="386"/>
                      <a:pt x="3666" y="386"/>
                    </a:cubicBezTo>
                    <a:close/>
                    <a:moveTo>
                      <a:pt x="11561" y="304"/>
                    </a:moveTo>
                    <a:cubicBezTo>
                      <a:pt x="11561" y="307"/>
                      <a:pt x="11561" y="310"/>
                      <a:pt x="11560" y="313"/>
                    </a:cubicBezTo>
                    <a:cubicBezTo>
                      <a:pt x="11561" y="313"/>
                      <a:pt x="11561" y="313"/>
                      <a:pt x="11561" y="313"/>
                    </a:cubicBezTo>
                    <a:cubicBezTo>
                      <a:pt x="11561" y="316"/>
                      <a:pt x="11561" y="318"/>
                      <a:pt x="11560" y="321"/>
                    </a:cubicBezTo>
                    <a:cubicBezTo>
                      <a:pt x="11561" y="321"/>
                      <a:pt x="11561" y="321"/>
                      <a:pt x="11561" y="321"/>
                    </a:cubicBezTo>
                    <a:cubicBezTo>
                      <a:pt x="11561" y="323"/>
                      <a:pt x="11561" y="325"/>
                      <a:pt x="11561" y="327"/>
                    </a:cubicBezTo>
                    <a:cubicBezTo>
                      <a:pt x="11514" y="327"/>
                      <a:pt x="11467" y="327"/>
                      <a:pt x="11420" y="327"/>
                    </a:cubicBezTo>
                    <a:cubicBezTo>
                      <a:pt x="11424" y="271"/>
                      <a:pt x="11427" y="215"/>
                      <a:pt x="11431" y="161"/>
                    </a:cubicBezTo>
                    <a:cubicBezTo>
                      <a:pt x="11431" y="161"/>
                      <a:pt x="11431" y="161"/>
                      <a:pt x="11431" y="161"/>
                    </a:cubicBezTo>
                    <a:cubicBezTo>
                      <a:pt x="11431" y="158"/>
                      <a:pt x="11431" y="155"/>
                      <a:pt x="11431" y="153"/>
                    </a:cubicBezTo>
                    <a:cubicBezTo>
                      <a:pt x="11431" y="153"/>
                      <a:pt x="11431" y="153"/>
                      <a:pt x="11431" y="153"/>
                    </a:cubicBezTo>
                    <a:cubicBezTo>
                      <a:pt x="11431" y="150"/>
                      <a:pt x="11431" y="147"/>
                      <a:pt x="11431" y="144"/>
                    </a:cubicBezTo>
                    <a:cubicBezTo>
                      <a:pt x="11431" y="144"/>
                      <a:pt x="11431" y="144"/>
                      <a:pt x="11431" y="144"/>
                    </a:cubicBezTo>
                    <a:cubicBezTo>
                      <a:pt x="11431" y="143"/>
                      <a:pt x="11431" y="141"/>
                      <a:pt x="11431" y="140"/>
                    </a:cubicBezTo>
                    <a:cubicBezTo>
                      <a:pt x="11477" y="140"/>
                      <a:pt x="11522" y="140"/>
                      <a:pt x="11568" y="140"/>
                    </a:cubicBezTo>
                    <a:cubicBezTo>
                      <a:pt x="11565" y="194"/>
                      <a:pt x="11563" y="249"/>
                      <a:pt x="11560" y="304"/>
                    </a:cubicBezTo>
                    <a:lnTo>
                      <a:pt x="11561" y="304"/>
                    </a:lnTo>
                    <a:close/>
                    <a:moveTo>
                      <a:pt x="20765" y="386"/>
                    </a:moveTo>
                    <a:cubicBezTo>
                      <a:pt x="20761" y="386"/>
                      <a:pt x="20757" y="386"/>
                      <a:pt x="20753" y="386"/>
                    </a:cubicBezTo>
                    <a:cubicBezTo>
                      <a:pt x="20836" y="445"/>
                      <a:pt x="20921" y="506"/>
                      <a:pt x="21007" y="568"/>
                    </a:cubicBezTo>
                    <a:cubicBezTo>
                      <a:pt x="20974" y="568"/>
                      <a:pt x="20940" y="568"/>
                      <a:pt x="20906" y="568"/>
                    </a:cubicBezTo>
                    <a:cubicBezTo>
                      <a:pt x="20903" y="566"/>
                      <a:pt x="20900" y="564"/>
                      <a:pt x="20897" y="562"/>
                    </a:cubicBezTo>
                    <a:cubicBezTo>
                      <a:pt x="20901" y="562"/>
                      <a:pt x="20905" y="562"/>
                      <a:pt x="20909" y="562"/>
                    </a:cubicBezTo>
                    <a:cubicBezTo>
                      <a:pt x="20905" y="559"/>
                      <a:pt x="20901" y="556"/>
                      <a:pt x="20897" y="554"/>
                    </a:cubicBezTo>
                    <a:cubicBezTo>
                      <a:pt x="20901" y="554"/>
                      <a:pt x="20905" y="554"/>
                      <a:pt x="20909" y="554"/>
                    </a:cubicBezTo>
                    <a:cubicBezTo>
                      <a:pt x="20905" y="551"/>
                      <a:pt x="20901" y="548"/>
                      <a:pt x="20897" y="545"/>
                    </a:cubicBezTo>
                    <a:cubicBezTo>
                      <a:pt x="20901" y="545"/>
                      <a:pt x="20905" y="545"/>
                      <a:pt x="20909" y="545"/>
                    </a:cubicBezTo>
                    <a:cubicBezTo>
                      <a:pt x="20824" y="483"/>
                      <a:pt x="20741" y="423"/>
                      <a:pt x="20659" y="363"/>
                    </a:cubicBezTo>
                    <a:cubicBezTo>
                      <a:pt x="20691" y="363"/>
                      <a:pt x="20724" y="363"/>
                      <a:pt x="20756" y="363"/>
                    </a:cubicBezTo>
                    <a:cubicBezTo>
                      <a:pt x="20759" y="365"/>
                      <a:pt x="20762" y="367"/>
                      <a:pt x="20765" y="369"/>
                    </a:cubicBezTo>
                    <a:cubicBezTo>
                      <a:pt x="20761" y="369"/>
                      <a:pt x="20757" y="369"/>
                      <a:pt x="20753" y="369"/>
                    </a:cubicBezTo>
                    <a:cubicBezTo>
                      <a:pt x="20757" y="372"/>
                      <a:pt x="20761" y="375"/>
                      <a:pt x="20765" y="378"/>
                    </a:cubicBezTo>
                    <a:cubicBezTo>
                      <a:pt x="20761" y="378"/>
                      <a:pt x="20757" y="378"/>
                      <a:pt x="20753" y="378"/>
                    </a:cubicBezTo>
                    <a:cubicBezTo>
                      <a:pt x="20757" y="380"/>
                      <a:pt x="20761" y="383"/>
                      <a:pt x="20765" y="386"/>
                    </a:cubicBezTo>
                    <a:close/>
                    <a:moveTo>
                      <a:pt x="19967" y="626"/>
                    </a:moveTo>
                    <a:cubicBezTo>
                      <a:pt x="19963" y="626"/>
                      <a:pt x="19960" y="626"/>
                      <a:pt x="19956" y="626"/>
                    </a:cubicBezTo>
                    <a:cubicBezTo>
                      <a:pt x="20036" y="691"/>
                      <a:pt x="20117" y="758"/>
                      <a:pt x="20200" y="825"/>
                    </a:cubicBezTo>
                    <a:cubicBezTo>
                      <a:pt x="20162" y="825"/>
                      <a:pt x="20124" y="825"/>
                      <a:pt x="20086" y="825"/>
                    </a:cubicBezTo>
                    <a:cubicBezTo>
                      <a:pt x="20084" y="823"/>
                      <a:pt x="20082" y="821"/>
                      <a:pt x="20079" y="819"/>
                    </a:cubicBezTo>
                    <a:cubicBezTo>
                      <a:pt x="20083" y="819"/>
                      <a:pt x="20086" y="819"/>
                      <a:pt x="20090" y="819"/>
                    </a:cubicBezTo>
                    <a:cubicBezTo>
                      <a:pt x="20086" y="816"/>
                      <a:pt x="20083" y="814"/>
                      <a:pt x="20079" y="811"/>
                    </a:cubicBezTo>
                    <a:cubicBezTo>
                      <a:pt x="20083" y="811"/>
                      <a:pt x="20086" y="811"/>
                      <a:pt x="20090" y="811"/>
                    </a:cubicBezTo>
                    <a:cubicBezTo>
                      <a:pt x="20086" y="808"/>
                      <a:pt x="20083" y="805"/>
                      <a:pt x="20079" y="803"/>
                    </a:cubicBezTo>
                    <a:cubicBezTo>
                      <a:pt x="20083" y="803"/>
                      <a:pt x="20086" y="803"/>
                      <a:pt x="20090" y="803"/>
                    </a:cubicBezTo>
                    <a:cubicBezTo>
                      <a:pt x="20008" y="735"/>
                      <a:pt x="19929" y="669"/>
                      <a:pt x="19850" y="604"/>
                    </a:cubicBezTo>
                    <a:cubicBezTo>
                      <a:pt x="19886" y="604"/>
                      <a:pt x="19923" y="604"/>
                      <a:pt x="19959" y="604"/>
                    </a:cubicBezTo>
                    <a:cubicBezTo>
                      <a:pt x="19961" y="606"/>
                      <a:pt x="19964" y="608"/>
                      <a:pt x="19967" y="610"/>
                    </a:cubicBezTo>
                    <a:cubicBezTo>
                      <a:pt x="19963" y="610"/>
                      <a:pt x="19960" y="610"/>
                      <a:pt x="19956" y="610"/>
                    </a:cubicBezTo>
                    <a:cubicBezTo>
                      <a:pt x="19960" y="613"/>
                      <a:pt x="19963" y="615"/>
                      <a:pt x="19967" y="618"/>
                    </a:cubicBezTo>
                    <a:cubicBezTo>
                      <a:pt x="19963" y="618"/>
                      <a:pt x="19960" y="618"/>
                      <a:pt x="19956" y="618"/>
                    </a:cubicBezTo>
                    <a:cubicBezTo>
                      <a:pt x="19960" y="621"/>
                      <a:pt x="19963" y="624"/>
                      <a:pt x="19967" y="626"/>
                    </a:cubicBezTo>
                    <a:close/>
                    <a:moveTo>
                      <a:pt x="7929" y="554"/>
                    </a:moveTo>
                    <a:cubicBezTo>
                      <a:pt x="7928" y="556"/>
                      <a:pt x="7926" y="559"/>
                      <a:pt x="7924" y="562"/>
                    </a:cubicBezTo>
                    <a:cubicBezTo>
                      <a:pt x="7926" y="562"/>
                      <a:pt x="7928" y="562"/>
                      <a:pt x="7929" y="562"/>
                    </a:cubicBezTo>
                    <a:cubicBezTo>
                      <a:pt x="7928" y="564"/>
                      <a:pt x="7927" y="566"/>
                      <a:pt x="7926" y="568"/>
                    </a:cubicBezTo>
                    <a:cubicBezTo>
                      <a:pt x="7883" y="568"/>
                      <a:pt x="7840" y="568"/>
                      <a:pt x="7798" y="568"/>
                    </a:cubicBezTo>
                    <a:cubicBezTo>
                      <a:pt x="7836" y="506"/>
                      <a:pt x="7874" y="445"/>
                      <a:pt x="7910" y="386"/>
                    </a:cubicBezTo>
                    <a:cubicBezTo>
                      <a:pt x="7909" y="386"/>
                      <a:pt x="7907" y="386"/>
                      <a:pt x="7905" y="386"/>
                    </a:cubicBezTo>
                    <a:cubicBezTo>
                      <a:pt x="7907" y="383"/>
                      <a:pt x="7909" y="380"/>
                      <a:pt x="7910" y="378"/>
                    </a:cubicBezTo>
                    <a:cubicBezTo>
                      <a:pt x="7909" y="378"/>
                      <a:pt x="7907" y="378"/>
                      <a:pt x="7905" y="378"/>
                    </a:cubicBezTo>
                    <a:cubicBezTo>
                      <a:pt x="7907" y="375"/>
                      <a:pt x="7909" y="372"/>
                      <a:pt x="7910" y="369"/>
                    </a:cubicBezTo>
                    <a:cubicBezTo>
                      <a:pt x="7909" y="369"/>
                      <a:pt x="7907" y="369"/>
                      <a:pt x="7905" y="369"/>
                    </a:cubicBezTo>
                    <a:cubicBezTo>
                      <a:pt x="7906" y="367"/>
                      <a:pt x="7908" y="365"/>
                      <a:pt x="7909" y="363"/>
                    </a:cubicBezTo>
                    <a:cubicBezTo>
                      <a:pt x="7950" y="363"/>
                      <a:pt x="7992" y="363"/>
                      <a:pt x="8033" y="363"/>
                    </a:cubicBezTo>
                    <a:cubicBezTo>
                      <a:pt x="7997" y="423"/>
                      <a:pt x="7961" y="483"/>
                      <a:pt x="7924" y="545"/>
                    </a:cubicBezTo>
                    <a:cubicBezTo>
                      <a:pt x="7926" y="545"/>
                      <a:pt x="7928" y="545"/>
                      <a:pt x="7929" y="545"/>
                    </a:cubicBezTo>
                    <a:cubicBezTo>
                      <a:pt x="7928" y="548"/>
                      <a:pt x="7926" y="551"/>
                      <a:pt x="7924" y="554"/>
                    </a:cubicBezTo>
                    <a:cubicBezTo>
                      <a:pt x="7926" y="554"/>
                      <a:pt x="7928" y="554"/>
                      <a:pt x="7929" y="554"/>
                    </a:cubicBezTo>
                    <a:close/>
                    <a:moveTo>
                      <a:pt x="6472" y="554"/>
                    </a:moveTo>
                    <a:cubicBezTo>
                      <a:pt x="6470" y="556"/>
                      <a:pt x="6468" y="559"/>
                      <a:pt x="6465" y="562"/>
                    </a:cubicBezTo>
                    <a:cubicBezTo>
                      <a:pt x="6467" y="562"/>
                      <a:pt x="6470" y="562"/>
                      <a:pt x="6472" y="562"/>
                    </a:cubicBezTo>
                    <a:cubicBezTo>
                      <a:pt x="6470" y="564"/>
                      <a:pt x="6469" y="566"/>
                      <a:pt x="6467" y="568"/>
                    </a:cubicBezTo>
                    <a:cubicBezTo>
                      <a:pt x="6427" y="568"/>
                      <a:pt x="6387" y="568"/>
                      <a:pt x="6346" y="568"/>
                    </a:cubicBezTo>
                    <a:cubicBezTo>
                      <a:pt x="6398" y="506"/>
                      <a:pt x="6450" y="445"/>
                      <a:pt x="6499" y="386"/>
                    </a:cubicBezTo>
                    <a:cubicBezTo>
                      <a:pt x="6497" y="386"/>
                      <a:pt x="6495" y="386"/>
                      <a:pt x="6492" y="386"/>
                    </a:cubicBezTo>
                    <a:cubicBezTo>
                      <a:pt x="6495" y="383"/>
                      <a:pt x="6497" y="380"/>
                      <a:pt x="6499" y="378"/>
                    </a:cubicBezTo>
                    <a:cubicBezTo>
                      <a:pt x="6497" y="378"/>
                      <a:pt x="6495" y="378"/>
                      <a:pt x="6492" y="378"/>
                    </a:cubicBezTo>
                    <a:cubicBezTo>
                      <a:pt x="6495" y="375"/>
                      <a:pt x="6497" y="372"/>
                      <a:pt x="6499" y="369"/>
                    </a:cubicBezTo>
                    <a:cubicBezTo>
                      <a:pt x="6497" y="369"/>
                      <a:pt x="6495" y="369"/>
                      <a:pt x="6492" y="369"/>
                    </a:cubicBezTo>
                    <a:cubicBezTo>
                      <a:pt x="6494" y="367"/>
                      <a:pt x="6496" y="365"/>
                      <a:pt x="6498" y="363"/>
                    </a:cubicBezTo>
                    <a:cubicBezTo>
                      <a:pt x="6536" y="363"/>
                      <a:pt x="6575" y="363"/>
                      <a:pt x="6614" y="363"/>
                    </a:cubicBezTo>
                    <a:cubicBezTo>
                      <a:pt x="6565" y="423"/>
                      <a:pt x="6516" y="483"/>
                      <a:pt x="6465" y="545"/>
                    </a:cubicBezTo>
                    <a:cubicBezTo>
                      <a:pt x="6467" y="545"/>
                      <a:pt x="6470" y="545"/>
                      <a:pt x="6472" y="545"/>
                    </a:cubicBezTo>
                    <a:cubicBezTo>
                      <a:pt x="6470" y="548"/>
                      <a:pt x="6468" y="551"/>
                      <a:pt x="6465" y="554"/>
                    </a:cubicBezTo>
                    <a:cubicBezTo>
                      <a:pt x="6467" y="554"/>
                      <a:pt x="6470" y="554"/>
                      <a:pt x="6472" y="554"/>
                    </a:cubicBezTo>
                    <a:close/>
                    <a:moveTo>
                      <a:pt x="5015" y="554"/>
                    </a:moveTo>
                    <a:cubicBezTo>
                      <a:pt x="5012" y="556"/>
                      <a:pt x="5009" y="559"/>
                      <a:pt x="5006" y="562"/>
                    </a:cubicBezTo>
                    <a:cubicBezTo>
                      <a:pt x="5009" y="562"/>
                      <a:pt x="5012" y="562"/>
                      <a:pt x="5015" y="562"/>
                    </a:cubicBezTo>
                    <a:cubicBezTo>
                      <a:pt x="5013" y="564"/>
                      <a:pt x="5011" y="566"/>
                      <a:pt x="5008" y="568"/>
                    </a:cubicBezTo>
                    <a:cubicBezTo>
                      <a:pt x="4971" y="568"/>
                      <a:pt x="4933" y="568"/>
                      <a:pt x="4895" y="568"/>
                    </a:cubicBezTo>
                    <a:cubicBezTo>
                      <a:pt x="4960" y="506"/>
                      <a:pt x="5025" y="445"/>
                      <a:pt x="5088" y="386"/>
                    </a:cubicBezTo>
                    <a:cubicBezTo>
                      <a:pt x="5085" y="386"/>
                      <a:pt x="5082" y="386"/>
                      <a:pt x="5079" y="386"/>
                    </a:cubicBezTo>
                    <a:cubicBezTo>
                      <a:pt x="5082" y="383"/>
                      <a:pt x="5085" y="380"/>
                      <a:pt x="5088" y="378"/>
                    </a:cubicBezTo>
                    <a:cubicBezTo>
                      <a:pt x="5085" y="378"/>
                      <a:pt x="5082" y="378"/>
                      <a:pt x="5079" y="378"/>
                    </a:cubicBezTo>
                    <a:cubicBezTo>
                      <a:pt x="5082" y="375"/>
                      <a:pt x="5085" y="372"/>
                      <a:pt x="5088" y="369"/>
                    </a:cubicBezTo>
                    <a:cubicBezTo>
                      <a:pt x="5085" y="369"/>
                      <a:pt x="5082" y="369"/>
                      <a:pt x="5079" y="369"/>
                    </a:cubicBezTo>
                    <a:cubicBezTo>
                      <a:pt x="5082" y="367"/>
                      <a:pt x="5084" y="365"/>
                      <a:pt x="5086" y="363"/>
                    </a:cubicBezTo>
                    <a:cubicBezTo>
                      <a:pt x="5122" y="363"/>
                      <a:pt x="5159" y="363"/>
                      <a:pt x="5195" y="363"/>
                    </a:cubicBezTo>
                    <a:cubicBezTo>
                      <a:pt x="5133" y="423"/>
                      <a:pt x="5070" y="483"/>
                      <a:pt x="5006" y="545"/>
                    </a:cubicBezTo>
                    <a:cubicBezTo>
                      <a:pt x="5009" y="545"/>
                      <a:pt x="5012" y="545"/>
                      <a:pt x="5015" y="545"/>
                    </a:cubicBezTo>
                    <a:cubicBezTo>
                      <a:pt x="5012" y="548"/>
                      <a:pt x="5009" y="551"/>
                      <a:pt x="5006" y="554"/>
                    </a:cubicBezTo>
                    <a:cubicBezTo>
                      <a:pt x="5009" y="554"/>
                      <a:pt x="5012" y="554"/>
                      <a:pt x="5015" y="554"/>
                    </a:cubicBezTo>
                    <a:close/>
                    <a:moveTo>
                      <a:pt x="9318" y="378"/>
                    </a:moveTo>
                    <a:cubicBezTo>
                      <a:pt x="9319" y="375"/>
                      <a:pt x="9320" y="372"/>
                      <a:pt x="9321" y="369"/>
                    </a:cubicBezTo>
                    <a:cubicBezTo>
                      <a:pt x="9320" y="369"/>
                      <a:pt x="9319" y="369"/>
                      <a:pt x="9318" y="369"/>
                    </a:cubicBezTo>
                    <a:cubicBezTo>
                      <a:pt x="9319" y="367"/>
                      <a:pt x="9320" y="365"/>
                      <a:pt x="9320" y="363"/>
                    </a:cubicBezTo>
                    <a:cubicBezTo>
                      <a:pt x="9364" y="363"/>
                      <a:pt x="9408" y="363"/>
                      <a:pt x="9452" y="363"/>
                    </a:cubicBezTo>
                    <a:cubicBezTo>
                      <a:pt x="9429" y="423"/>
                      <a:pt x="9407" y="483"/>
                      <a:pt x="9384" y="545"/>
                    </a:cubicBezTo>
                    <a:cubicBezTo>
                      <a:pt x="9385" y="545"/>
                      <a:pt x="9386" y="545"/>
                      <a:pt x="9387" y="545"/>
                    </a:cubicBezTo>
                    <a:cubicBezTo>
                      <a:pt x="9386" y="548"/>
                      <a:pt x="9385" y="551"/>
                      <a:pt x="9384" y="554"/>
                    </a:cubicBezTo>
                    <a:cubicBezTo>
                      <a:pt x="9385" y="554"/>
                      <a:pt x="9386" y="554"/>
                      <a:pt x="9387" y="554"/>
                    </a:cubicBezTo>
                    <a:cubicBezTo>
                      <a:pt x="9386" y="556"/>
                      <a:pt x="9385" y="559"/>
                      <a:pt x="9384" y="562"/>
                    </a:cubicBezTo>
                    <a:cubicBezTo>
                      <a:pt x="9385" y="562"/>
                      <a:pt x="9386" y="562"/>
                      <a:pt x="9387" y="562"/>
                    </a:cubicBezTo>
                    <a:cubicBezTo>
                      <a:pt x="9386" y="564"/>
                      <a:pt x="9385" y="566"/>
                      <a:pt x="9384" y="568"/>
                    </a:cubicBezTo>
                    <a:cubicBezTo>
                      <a:pt x="9339" y="568"/>
                      <a:pt x="9294" y="568"/>
                      <a:pt x="9249" y="568"/>
                    </a:cubicBezTo>
                    <a:cubicBezTo>
                      <a:pt x="9274" y="506"/>
                      <a:pt x="9298" y="445"/>
                      <a:pt x="9321" y="386"/>
                    </a:cubicBezTo>
                    <a:cubicBezTo>
                      <a:pt x="9320" y="386"/>
                      <a:pt x="9319" y="386"/>
                      <a:pt x="9318" y="386"/>
                    </a:cubicBezTo>
                    <a:cubicBezTo>
                      <a:pt x="9319" y="383"/>
                      <a:pt x="9320" y="380"/>
                      <a:pt x="9321" y="378"/>
                    </a:cubicBezTo>
                    <a:cubicBezTo>
                      <a:pt x="9320" y="378"/>
                      <a:pt x="9319" y="378"/>
                      <a:pt x="9318" y="378"/>
                    </a:cubicBezTo>
                    <a:close/>
                    <a:moveTo>
                      <a:pt x="12287" y="363"/>
                    </a:moveTo>
                    <a:cubicBezTo>
                      <a:pt x="12287" y="365"/>
                      <a:pt x="12288" y="367"/>
                      <a:pt x="12288" y="369"/>
                    </a:cubicBezTo>
                    <a:cubicBezTo>
                      <a:pt x="12288" y="369"/>
                      <a:pt x="12287" y="369"/>
                      <a:pt x="12287" y="369"/>
                    </a:cubicBezTo>
                    <a:cubicBezTo>
                      <a:pt x="12287" y="372"/>
                      <a:pt x="12288" y="375"/>
                      <a:pt x="12288" y="378"/>
                    </a:cubicBezTo>
                    <a:cubicBezTo>
                      <a:pt x="12288" y="378"/>
                      <a:pt x="12287" y="378"/>
                      <a:pt x="12287" y="378"/>
                    </a:cubicBezTo>
                    <a:cubicBezTo>
                      <a:pt x="12287" y="380"/>
                      <a:pt x="12288" y="383"/>
                      <a:pt x="12288" y="386"/>
                    </a:cubicBezTo>
                    <a:cubicBezTo>
                      <a:pt x="12288" y="386"/>
                      <a:pt x="12287" y="386"/>
                      <a:pt x="12287" y="386"/>
                    </a:cubicBezTo>
                    <a:cubicBezTo>
                      <a:pt x="12291" y="445"/>
                      <a:pt x="12295" y="506"/>
                      <a:pt x="12300" y="568"/>
                    </a:cubicBezTo>
                    <a:cubicBezTo>
                      <a:pt x="12251" y="568"/>
                      <a:pt x="12202" y="568"/>
                      <a:pt x="12153" y="568"/>
                    </a:cubicBezTo>
                    <a:cubicBezTo>
                      <a:pt x="12153" y="566"/>
                      <a:pt x="12153" y="564"/>
                      <a:pt x="12153" y="562"/>
                    </a:cubicBezTo>
                    <a:cubicBezTo>
                      <a:pt x="12153" y="562"/>
                      <a:pt x="12153" y="562"/>
                      <a:pt x="12153" y="562"/>
                    </a:cubicBezTo>
                    <a:cubicBezTo>
                      <a:pt x="12153" y="559"/>
                      <a:pt x="12153" y="556"/>
                      <a:pt x="12153" y="554"/>
                    </a:cubicBezTo>
                    <a:cubicBezTo>
                      <a:pt x="12153" y="554"/>
                      <a:pt x="12153" y="554"/>
                      <a:pt x="12153" y="554"/>
                    </a:cubicBezTo>
                    <a:cubicBezTo>
                      <a:pt x="12153" y="551"/>
                      <a:pt x="12153" y="548"/>
                      <a:pt x="12153" y="545"/>
                    </a:cubicBezTo>
                    <a:cubicBezTo>
                      <a:pt x="12153" y="545"/>
                      <a:pt x="12153" y="545"/>
                      <a:pt x="12153" y="545"/>
                    </a:cubicBezTo>
                    <a:cubicBezTo>
                      <a:pt x="12151" y="483"/>
                      <a:pt x="12148" y="423"/>
                      <a:pt x="12145" y="363"/>
                    </a:cubicBezTo>
                    <a:cubicBezTo>
                      <a:pt x="12192" y="363"/>
                      <a:pt x="12240" y="363"/>
                      <a:pt x="12287" y="363"/>
                    </a:cubicBezTo>
                    <a:close/>
                    <a:moveTo>
                      <a:pt x="10844" y="554"/>
                    </a:moveTo>
                    <a:cubicBezTo>
                      <a:pt x="10844" y="556"/>
                      <a:pt x="10843" y="559"/>
                      <a:pt x="10843" y="562"/>
                    </a:cubicBezTo>
                    <a:cubicBezTo>
                      <a:pt x="10843" y="562"/>
                      <a:pt x="10844" y="562"/>
                      <a:pt x="10844" y="562"/>
                    </a:cubicBezTo>
                    <a:cubicBezTo>
                      <a:pt x="10844" y="564"/>
                      <a:pt x="10843" y="566"/>
                      <a:pt x="10843" y="568"/>
                    </a:cubicBezTo>
                    <a:cubicBezTo>
                      <a:pt x="10795" y="568"/>
                      <a:pt x="10748" y="568"/>
                      <a:pt x="10700" y="568"/>
                    </a:cubicBezTo>
                    <a:cubicBezTo>
                      <a:pt x="10711" y="506"/>
                      <a:pt x="10722" y="445"/>
                      <a:pt x="10733" y="386"/>
                    </a:cubicBezTo>
                    <a:cubicBezTo>
                      <a:pt x="10732" y="386"/>
                      <a:pt x="10732" y="386"/>
                      <a:pt x="10731" y="386"/>
                    </a:cubicBezTo>
                    <a:cubicBezTo>
                      <a:pt x="10732" y="383"/>
                      <a:pt x="10732" y="380"/>
                      <a:pt x="10733" y="378"/>
                    </a:cubicBezTo>
                    <a:cubicBezTo>
                      <a:pt x="10732" y="378"/>
                      <a:pt x="10732" y="378"/>
                      <a:pt x="10731" y="378"/>
                    </a:cubicBezTo>
                    <a:cubicBezTo>
                      <a:pt x="10732" y="375"/>
                      <a:pt x="10732" y="372"/>
                      <a:pt x="10733" y="369"/>
                    </a:cubicBezTo>
                    <a:cubicBezTo>
                      <a:pt x="10732" y="369"/>
                      <a:pt x="10732" y="369"/>
                      <a:pt x="10731" y="369"/>
                    </a:cubicBezTo>
                    <a:cubicBezTo>
                      <a:pt x="10731" y="367"/>
                      <a:pt x="10732" y="365"/>
                      <a:pt x="10732" y="363"/>
                    </a:cubicBezTo>
                    <a:cubicBezTo>
                      <a:pt x="10778" y="363"/>
                      <a:pt x="10824" y="363"/>
                      <a:pt x="10870" y="363"/>
                    </a:cubicBezTo>
                    <a:cubicBezTo>
                      <a:pt x="10861" y="423"/>
                      <a:pt x="10852" y="483"/>
                      <a:pt x="10843" y="545"/>
                    </a:cubicBezTo>
                    <a:cubicBezTo>
                      <a:pt x="10843" y="545"/>
                      <a:pt x="10844" y="545"/>
                      <a:pt x="10844" y="545"/>
                    </a:cubicBezTo>
                    <a:cubicBezTo>
                      <a:pt x="10844" y="548"/>
                      <a:pt x="10843" y="551"/>
                      <a:pt x="10843" y="554"/>
                    </a:cubicBezTo>
                    <a:cubicBezTo>
                      <a:pt x="10843" y="554"/>
                      <a:pt x="10844" y="554"/>
                      <a:pt x="10844" y="554"/>
                    </a:cubicBezTo>
                    <a:close/>
                    <a:moveTo>
                      <a:pt x="11021" y="618"/>
                    </a:moveTo>
                    <a:cubicBezTo>
                      <a:pt x="11021" y="615"/>
                      <a:pt x="11021" y="613"/>
                      <a:pt x="11022" y="610"/>
                    </a:cubicBezTo>
                    <a:cubicBezTo>
                      <a:pt x="11021" y="610"/>
                      <a:pt x="11021" y="610"/>
                      <a:pt x="11021" y="610"/>
                    </a:cubicBezTo>
                    <a:cubicBezTo>
                      <a:pt x="11021" y="608"/>
                      <a:pt x="11021" y="606"/>
                      <a:pt x="11021" y="604"/>
                    </a:cubicBezTo>
                    <a:cubicBezTo>
                      <a:pt x="11070" y="604"/>
                      <a:pt x="11119" y="604"/>
                      <a:pt x="11167" y="604"/>
                    </a:cubicBezTo>
                    <a:cubicBezTo>
                      <a:pt x="11160" y="669"/>
                      <a:pt x="11154" y="735"/>
                      <a:pt x="11147" y="803"/>
                    </a:cubicBezTo>
                    <a:cubicBezTo>
                      <a:pt x="11147" y="803"/>
                      <a:pt x="11147" y="803"/>
                      <a:pt x="11148" y="803"/>
                    </a:cubicBezTo>
                    <a:cubicBezTo>
                      <a:pt x="11147" y="805"/>
                      <a:pt x="11147" y="808"/>
                      <a:pt x="11147" y="811"/>
                    </a:cubicBezTo>
                    <a:cubicBezTo>
                      <a:pt x="11147" y="811"/>
                      <a:pt x="11147" y="811"/>
                      <a:pt x="11148" y="811"/>
                    </a:cubicBezTo>
                    <a:cubicBezTo>
                      <a:pt x="11147" y="814"/>
                      <a:pt x="11147" y="816"/>
                      <a:pt x="11147" y="819"/>
                    </a:cubicBezTo>
                    <a:cubicBezTo>
                      <a:pt x="11147" y="819"/>
                      <a:pt x="11147" y="819"/>
                      <a:pt x="11148" y="819"/>
                    </a:cubicBezTo>
                    <a:cubicBezTo>
                      <a:pt x="11147" y="821"/>
                      <a:pt x="11147" y="823"/>
                      <a:pt x="11147" y="825"/>
                    </a:cubicBezTo>
                    <a:cubicBezTo>
                      <a:pt x="11097" y="825"/>
                      <a:pt x="11047" y="825"/>
                      <a:pt x="10997" y="825"/>
                    </a:cubicBezTo>
                    <a:cubicBezTo>
                      <a:pt x="11005" y="758"/>
                      <a:pt x="11014" y="691"/>
                      <a:pt x="11022" y="626"/>
                    </a:cubicBezTo>
                    <a:cubicBezTo>
                      <a:pt x="11021" y="626"/>
                      <a:pt x="11021" y="626"/>
                      <a:pt x="11021" y="626"/>
                    </a:cubicBezTo>
                    <a:cubicBezTo>
                      <a:pt x="11021" y="624"/>
                      <a:pt x="11021" y="621"/>
                      <a:pt x="11022" y="618"/>
                    </a:cubicBezTo>
                    <a:cubicBezTo>
                      <a:pt x="11021" y="618"/>
                      <a:pt x="11021" y="618"/>
                      <a:pt x="11021" y="618"/>
                    </a:cubicBezTo>
                    <a:close/>
                    <a:moveTo>
                      <a:pt x="9555" y="618"/>
                    </a:moveTo>
                    <a:cubicBezTo>
                      <a:pt x="9556" y="615"/>
                      <a:pt x="9557" y="613"/>
                      <a:pt x="9557" y="610"/>
                    </a:cubicBezTo>
                    <a:cubicBezTo>
                      <a:pt x="9557" y="610"/>
                      <a:pt x="9556" y="610"/>
                      <a:pt x="9555" y="610"/>
                    </a:cubicBezTo>
                    <a:cubicBezTo>
                      <a:pt x="9555" y="608"/>
                      <a:pt x="9556" y="606"/>
                      <a:pt x="9557" y="604"/>
                    </a:cubicBezTo>
                    <a:cubicBezTo>
                      <a:pt x="9603" y="604"/>
                      <a:pt x="9649" y="604"/>
                      <a:pt x="9695" y="604"/>
                    </a:cubicBezTo>
                    <a:cubicBezTo>
                      <a:pt x="9674" y="669"/>
                      <a:pt x="9653" y="735"/>
                      <a:pt x="9630" y="803"/>
                    </a:cubicBezTo>
                    <a:cubicBezTo>
                      <a:pt x="9631" y="803"/>
                      <a:pt x="9632" y="803"/>
                      <a:pt x="9633" y="803"/>
                    </a:cubicBezTo>
                    <a:cubicBezTo>
                      <a:pt x="9632" y="805"/>
                      <a:pt x="9631" y="808"/>
                      <a:pt x="9630" y="811"/>
                    </a:cubicBezTo>
                    <a:cubicBezTo>
                      <a:pt x="9631" y="811"/>
                      <a:pt x="9632" y="811"/>
                      <a:pt x="9633" y="811"/>
                    </a:cubicBezTo>
                    <a:cubicBezTo>
                      <a:pt x="9632" y="814"/>
                      <a:pt x="9631" y="816"/>
                      <a:pt x="9630" y="819"/>
                    </a:cubicBezTo>
                    <a:cubicBezTo>
                      <a:pt x="9631" y="819"/>
                      <a:pt x="9632" y="819"/>
                      <a:pt x="9633" y="819"/>
                    </a:cubicBezTo>
                    <a:cubicBezTo>
                      <a:pt x="9633" y="821"/>
                      <a:pt x="9632" y="823"/>
                      <a:pt x="9631" y="825"/>
                    </a:cubicBezTo>
                    <a:cubicBezTo>
                      <a:pt x="9584" y="825"/>
                      <a:pt x="9536" y="825"/>
                      <a:pt x="9489" y="825"/>
                    </a:cubicBezTo>
                    <a:cubicBezTo>
                      <a:pt x="9512" y="758"/>
                      <a:pt x="9535" y="691"/>
                      <a:pt x="9557" y="626"/>
                    </a:cubicBezTo>
                    <a:cubicBezTo>
                      <a:pt x="9557" y="626"/>
                      <a:pt x="9556" y="626"/>
                      <a:pt x="9555" y="626"/>
                    </a:cubicBezTo>
                    <a:cubicBezTo>
                      <a:pt x="9556" y="624"/>
                      <a:pt x="9557" y="621"/>
                      <a:pt x="9557" y="618"/>
                    </a:cubicBezTo>
                    <a:cubicBezTo>
                      <a:pt x="9557" y="618"/>
                      <a:pt x="9556" y="618"/>
                      <a:pt x="9555" y="618"/>
                    </a:cubicBezTo>
                    <a:close/>
                    <a:moveTo>
                      <a:pt x="12508" y="825"/>
                    </a:moveTo>
                    <a:cubicBezTo>
                      <a:pt x="12508" y="823"/>
                      <a:pt x="12508" y="821"/>
                      <a:pt x="12508" y="819"/>
                    </a:cubicBezTo>
                    <a:cubicBezTo>
                      <a:pt x="12508" y="819"/>
                      <a:pt x="12508" y="819"/>
                      <a:pt x="12508" y="819"/>
                    </a:cubicBezTo>
                    <a:cubicBezTo>
                      <a:pt x="12508" y="816"/>
                      <a:pt x="12508" y="814"/>
                      <a:pt x="12508" y="811"/>
                    </a:cubicBezTo>
                    <a:cubicBezTo>
                      <a:pt x="12508" y="811"/>
                      <a:pt x="12508" y="811"/>
                      <a:pt x="12508" y="811"/>
                    </a:cubicBezTo>
                    <a:cubicBezTo>
                      <a:pt x="12508" y="808"/>
                      <a:pt x="12508" y="805"/>
                      <a:pt x="12508" y="803"/>
                    </a:cubicBezTo>
                    <a:cubicBezTo>
                      <a:pt x="12508" y="803"/>
                      <a:pt x="12508" y="803"/>
                      <a:pt x="12508" y="803"/>
                    </a:cubicBezTo>
                    <a:cubicBezTo>
                      <a:pt x="12502" y="735"/>
                      <a:pt x="12496" y="669"/>
                      <a:pt x="12489" y="604"/>
                    </a:cubicBezTo>
                    <a:cubicBezTo>
                      <a:pt x="12538" y="604"/>
                      <a:pt x="12587" y="604"/>
                      <a:pt x="12635" y="604"/>
                    </a:cubicBezTo>
                    <a:cubicBezTo>
                      <a:pt x="12636" y="606"/>
                      <a:pt x="12636" y="608"/>
                      <a:pt x="12636" y="610"/>
                    </a:cubicBezTo>
                    <a:cubicBezTo>
                      <a:pt x="12636" y="610"/>
                      <a:pt x="12635" y="610"/>
                      <a:pt x="12635" y="610"/>
                    </a:cubicBezTo>
                    <a:cubicBezTo>
                      <a:pt x="12635" y="613"/>
                      <a:pt x="12636" y="615"/>
                      <a:pt x="12636" y="618"/>
                    </a:cubicBezTo>
                    <a:cubicBezTo>
                      <a:pt x="12636" y="618"/>
                      <a:pt x="12635" y="618"/>
                      <a:pt x="12635" y="618"/>
                    </a:cubicBezTo>
                    <a:cubicBezTo>
                      <a:pt x="12635" y="621"/>
                      <a:pt x="12636" y="624"/>
                      <a:pt x="12636" y="626"/>
                    </a:cubicBezTo>
                    <a:cubicBezTo>
                      <a:pt x="12636" y="626"/>
                      <a:pt x="12635" y="626"/>
                      <a:pt x="12635" y="626"/>
                    </a:cubicBezTo>
                    <a:cubicBezTo>
                      <a:pt x="12643" y="691"/>
                      <a:pt x="12651" y="758"/>
                      <a:pt x="12659" y="825"/>
                    </a:cubicBezTo>
                    <a:cubicBezTo>
                      <a:pt x="12609" y="825"/>
                      <a:pt x="12558" y="825"/>
                      <a:pt x="12508" y="825"/>
                    </a:cubicBezTo>
                    <a:close/>
                    <a:moveTo>
                      <a:pt x="13612" y="568"/>
                    </a:moveTo>
                    <a:cubicBezTo>
                      <a:pt x="13612" y="566"/>
                      <a:pt x="13611" y="564"/>
                      <a:pt x="13610" y="562"/>
                    </a:cubicBezTo>
                    <a:cubicBezTo>
                      <a:pt x="13611" y="562"/>
                      <a:pt x="13612" y="562"/>
                      <a:pt x="13613" y="562"/>
                    </a:cubicBezTo>
                    <a:cubicBezTo>
                      <a:pt x="13612" y="559"/>
                      <a:pt x="13611" y="556"/>
                      <a:pt x="13610" y="554"/>
                    </a:cubicBezTo>
                    <a:cubicBezTo>
                      <a:pt x="13611" y="554"/>
                      <a:pt x="13612" y="554"/>
                      <a:pt x="13613" y="554"/>
                    </a:cubicBezTo>
                    <a:cubicBezTo>
                      <a:pt x="13612" y="551"/>
                      <a:pt x="13611" y="548"/>
                      <a:pt x="13610" y="545"/>
                    </a:cubicBezTo>
                    <a:cubicBezTo>
                      <a:pt x="13611" y="545"/>
                      <a:pt x="13612" y="545"/>
                      <a:pt x="13613" y="545"/>
                    </a:cubicBezTo>
                    <a:cubicBezTo>
                      <a:pt x="13596" y="483"/>
                      <a:pt x="13580" y="423"/>
                      <a:pt x="13564" y="363"/>
                    </a:cubicBezTo>
                    <a:cubicBezTo>
                      <a:pt x="13609" y="363"/>
                      <a:pt x="13654" y="363"/>
                      <a:pt x="13699" y="363"/>
                    </a:cubicBezTo>
                    <a:cubicBezTo>
                      <a:pt x="13699" y="365"/>
                      <a:pt x="13700" y="367"/>
                      <a:pt x="13701" y="369"/>
                    </a:cubicBezTo>
                    <a:cubicBezTo>
                      <a:pt x="13700" y="369"/>
                      <a:pt x="13699" y="369"/>
                      <a:pt x="13698" y="369"/>
                    </a:cubicBezTo>
                    <a:cubicBezTo>
                      <a:pt x="13699" y="372"/>
                      <a:pt x="13700" y="375"/>
                      <a:pt x="13701" y="378"/>
                    </a:cubicBezTo>
                    <a:cubicBezTo>
                      <a:pt x="13700" y="378"/>
                      <a:pt x="13699" y="378"/>
                      <a:pt x="13698" y="378"/>
                    </a:cubicBezTo>
                    <a:cubicBezTo>
                      <a:pt x="13699" y="380"/>
                      <a:pt x="13700" y="383"/>
                      <a:pt x="13701" y="386"/>
                    </a:cubicBezTo>
                    <a:cubicBezTo>
                      <a:pt x="13700" y="386"/>
                      <a:pt x="13699" y="386"/>
                      <a:pt x="13698" y="386"/>
                    </a:cubicBezTo>
                    <a:cubicBezTo>
                      <a:pt x="13715" y="445"/>
                      <a:pt x="13733" y="506"/>
                      <a:pt x="13751" y="568"/>
                    </a:cubicBezTo>
                    <a:cubicBezTo>
                      <a:pt x="13705" y="568"/>
                      <a:pt x="13658" y="568"/>
                      <a:pt x="13612" y="568"/>
                    </a:cubicBezTo>
                    <a:close/>
                    <a:moveTo>
                      <a:pt x="19345" y="363"/>
                    </a:moveTo>
                    <a:cubicBezTo>
                      <a:pt x="19347" y="365"/>
                      <a:pt x="19350" y="367"/>
                      <a:pt x="19352" y="369"/>
                    </a:cubicBezTo>
                    <a:cubicBezTo>
                      <a:pt x="19349" y="369"/>
                      <a:pt x="19346" y="369"/>
                      <a:pt x="19342" y="369"/>
                    </a:cubicBezTo>
                    <a:cubicBezTo>
                      <a:pt x="19346" y="372"/>
                      <a:pt x="19349" y="375"/>
                      <a:pt x="19352" y="378"/>
                    </a:cubicBezTo>
                    <a:cubicBezTo>
                      <a:pt x="19349" y="378"/>
                      <a:pt x="19346" y="378"/>
                      <a:pt x="19342" y="378"/>
                    </a:cubicBezTo>
                    <a:cubicBezTo>
                      <a:pt x="19346" y="380"/>
                      <a:pt x="19349" y="383"/>
                      <a:pt x="19352" y="386"/>
                    </a:cubicBezTo>
                    <a:cubicBezTo>
                      <a:pt x="19349" y="386"/>
                      <a:pt x="19346" y="386"/>
                      <a:pt x="19342" y="386"/>
                    </a:cubicBezTo>
                    <a:cubicBezTo>
                      <a:pt x="19412" y="445"/>
                      <a:pt x="19484" y="506"/>
                      <a:pt x="19556" y="568"/>
                    </a:cubicBezTo>
                    <a:cubicBezTo>
                      <a:pt x="19520" y="568"/>
                      <a:pt x="19483" y="568"/>
                      <a:pt x="19447" y="568"/>
                    </a:cubicBezTo>
                    <a:cubicBezTo>
                      <a:pt x="19444" y="566"/>
                      <a:pt x="19442" y="564"/>
                      <a:pt x="19440" y="562"/>
                    </a:cubicBezTo>
                    <a:cubicBezTo>
                      <a:pt x="19443" y="562"/>
                      <a:pt x="19446" y="562"/>
                      <a:pt x="19449" y="562"/>
                    </a:cubicBezTo>
                    <a:cubicBezTo>
                      <a:pt x="19446" y="559"/>
                      <a:pt x="19443" y="556"/>
                      <a:pt x="19440" y="554"/>
                    </a:cubicBezTo>
                    <a:cubicBezTo>
                      <a:pt x="19443" y="554"/>
                      <a:pt x="19446" y="554"/>
                      <a:pt x="19449" y="554"/>
                    </a:cubicBezTo>
                    <a:cubicBezTo>
                      <a:pt x="19446" y="551"/>
                      <a:pt x="19443" y="548"/>
                      <a:pt x="19440" y="545"/>
                    </a:cubicBezTo>
                    <a:cubicBezTo>
                      <a:pt x="19443" y="545"/>
                      <a:pt x="19446" y="545"/>
                      <a:pt x="19449" y="545"/>
                    </a:cubicBezTo>
                    <a:cubicBezTo>
                      <a:pt x="19378" y="483"/>
                      <a:pt x="19308" y="423"/>
                      <a:pt x="19240" y="363"/>
                    </a:cubicBezTo>
                    <a:cubicBezTo>
                      <a:pt x="19275" y="363"/>
                      <a:pt x="19310" y="363"/>
                      <a:pt x="19345" y="363"/>
                    </a:cubicBezTo>
                    <a:close/>
                    <a:moveTo>
                      <a:pt x="17933" y="363"/>
                    </a:moveTo>
                    <a:cubicBezTo>
                      <a:pt x="17935" y="365"/>
                      <a:pt x="17937" y="367"/>
                      <a:pt x="17939" y="369"/>
                    </a:cubicBezTo>
                    <a:cubicBezTo>
                      <a:pt x="17936" y="369"/>
                      <a:pt x="17934" y="369"/>
                      <a:pt x="17931" y="369"/>
                    </a:cubicBezTo>
                    <a:cubicBezTo>
                      <a:pt x="17934" y="372"/>
                      <a:pt x="17937" y="375"/>
                      <a:pt x="17939" y="378"/>
                    </a:cubicBezTo>
                    <a:cubicBezTo>
                      <a:pt x="17936" y="378"/>
                      <a:pt x="17934" y="378"/>
                      <a:pt x="17931" y="378"/>
                    </a:cubicBezTo>
                    <a:cubicBezTo>
                      <a:pt x="17934" y="380"/>
                      <a:pt x="17937" y="383"/>
                      <a:pt x="17939" y="386"/>
                    </a:cubicBezTo>
                    <a:cubicBezTo>
                      <a:pt x="17936" y="386"/>
                      <a:pt x="17934" y="386"/>
                      <a:pt x="17931" y="386"/>
                    </a:cubicBezTo>
                    <a:cubicBezTo>
                      <a:pt x="17988" y="445"/>
                      <a:pt x="18046" y="506"/>
                      <a:pt x="18105" y="568"/>
                    </a:cubicBezTo>
                    <a:cubicBezTo>
                      <a:pt x="18066" y="568"/>
                      <a:pt x="18027" y="568"/>
                      <a:pt x="17988" y="568"/>
                    </a:cubicBezTo>
                    <a:cubicBezTo>
                      <a:pt x="17986" y="566"/>
                      <a:pt x="17984" y="564"/>
                      <a:pt x="17983" y="562"/>
                    </a:cubicBezTo>
                    <a:cubicBezTo>
                      <a:pt x="17985" y="562"/>
                      <a:pt x="17988" y="562"/>
                      <a:pt x="17990" y="562"/>
                    </a:cubicBezTo>
                    <a:cubicBezTo>
                      <a:pt x="17988" y="559"/>
                      <a:pt x="17985" y="556"/>
                      <a:pt x="17983" y="554"/>
                    </a:cubicBezTo>
                    <a:cubicBezTo>
                      <a:pt x="17985" y="554"/>
                      <a:pt x="17988" y="554"/>
                      <a:pt x="17990" y="554"/>
                    </a:cubicBezTo>
                    <a:cubicBezTo>
                      <a:pt x="17988" y="551"/>
                      <a:pt x="17985" y="548"/>
                      <a:pt x="17983" y="545"/>
                    </a:cubicBezTo>
                    <a:cubicBezTo>
                      <a:pt x="17985" y="545"/>
                      <a:pt x="17988" y="545"/>
                      <a:pt x="17990" y="545"/>
                    </a:cubicBezTo>
                    <a:cubicBezTo>
                      <a:pt x="17932" y="483"/>
                      <a:pt x="17876" y="423"/>
                      <a:pt x="17821" y="363"/>
                    </a:cubicBezTo>
                    <a:cubicBezTo>
                      <a:pt x="17858" y="363"/>
                      <a:pt x="17896" y="363"/>
                      <a:pt x="17933" y="363"/>
                    </a:cubicBezTo>
                    <a:close/>
                    <a:moveTo>
                      <a:pt x="16522" y="363"/>
                    </a:moveTo>
                    <a:cubicBezTo>
                      <a:pt x="16523" y="365"/>
                      <a:pt x="16525" y="367"/>
                      <a:pt x="16526" y="369"/>
                    </a:cubicBezTo>
                    <a:cubicBezTo>
                      <a:pt x="16524" y="369"/>
                      <a:pt x="16522" y="369"/>
                      <a:pt x="16520" y="369"/>
                    </a:cubicBezTo>
                    <a:cubicBezTo>
                      <a:pt x="16522" y="372"/>
                      <a:pt x="16524" y="375"/>
                      <a:pt x="16526" y="378"/>
                    </a:cubicBezTo>
                    <a:cubicBezTo>
                      <a:pt x="16524" y="378"/>
                      <a:pt x="16522" y="378"/>
                      <a:pt x="16520" y="378"/>
                    </a:cubicBezTo>
                    <a:cubicBezTo>
                      <a:pt x="16522" y="380"/>
                      <a:pt x="16524" y="383"/>
                      <a:pt x="16526" y="386"/>
                    </a:cubicBezTo>
                    <a:cubicBezTo>
                      <a:pt x="16524" y="386"/>
                      <a:pt x="16522" y="386"/>
                      <a:pt x="16520" y="386"/>
                    </a:cubicBezTo>
                    <a:cubicBezTo>
                      <a:pt x="16564" y="445"/>
                      <a:pt x="16609" y="506"/>
                      <a:pt x="16654" y="568"/>
                    </a:cubicBezTo>
                    <a:cubicBezTo>
                      <a:pt x="16612" y="568"/>
                      <a:pt x="16571" y="568"/>
                      <a:pt x="16529" y="568"/>
                    </a:cubicBezTo>
                    <a:cubicBezTo>
                      <a:pt x="16528" y="566"/>
                      <a:pt x="16527" y="564"/>
                      <a:pt x="16525" y="562"/>
                    </a:cubicBezTo>
                    <a:cubicBezTo>
                      <a:pt x="16527" y="562"/>
                      <a:pt x="16529" y="562"/>
                      <a:pt x="16531" y="562"/>
                    </a:cubicBezTo>
                    <a:cubicBezTo>
                      <a:pt x="16529" y="559"/>
                      <a:pt x="16527" y="556"/>
                      <a:pt x="16525" y="554"/>
                    </a:cubicBezTo>
                    <a:cubicBezTo>
                      <a:pt x="16527" y="554"/>
                      <a:pt x="16529" y="554"/>
                      <a:pt x="16531" y="554"/>
                    </a:cubicBezTo>
                    <a:cubicBezTo>
                      <a:pt x="16529" y="551"/>
                      <a:pt x="16527" y="548"/>
                      <a:pt x="16525" y="545"/>
                    </a:cubicBezTo>
                    <a:cubicBezTo>
                      <a:pt x="16527" y="545"/>
                      <a:pt x="16529" y="545"/>
                      <a:pt x="16531" y="545"/>
                    </a:cubicBezTo>
                    <a:cubicBezTo>
                      <a:pt x="16487" y="483"/>
                      <a:pt x="16444" y="423"/>
                      <a:pt x="16402" y="363"/>
                    </a:cubicBezTo>
                    <a:cubicBezTo>
                      <a:pt x="16442" y="363"/>
                      <a:pt x="16482" y="363"/>
                      <a:pt x="16522" y="363"/>
                    </a:cubicBezTo>
                    <a:close/>
                    <a:moveTo>
                      <a:pt x="15110" y="363"/>
                    </a:moveTo>
                    <a:cubicBezTo>
                      <a:pt x="15111" y="365"/>
                      <a:pt x="15112" y="367"/>
                      <a:pt x="15113" y="369"/>
                    </a:cubicBezTo>
                    <a:cubicBezTo>
                      <a:pt x="15112" y="369"/>
                      <a:pt x="15111" y="369"/>
                      <a:pt x="15109" y="369"/>
                    </a:cubicBezTo>
                    <a:cubicBezTo>
                      <a:pt x="15111" y="372"/>
                      <a:pt x="15112" y="375"/>
                      <a:pt x="15113" y="378"/>
                    </a:cubicBezTo>
                    <a:cubicBezTo>
                      <a:pt x="15112" y="378"/>
                      <a:pt x="15111" y="378"/>
                      <a:pt x="15109" y="378"/>
                    </a:cubicBezTo>
                    <a:cubicBezTo>
                      <a:pt x="15111" y="380"/>
                      <a:pt x="15112" y="383"/>
                      <a:pt x="15113" y="386"/>
                    </a:cubicBezTo>
                    <a:cubicBezTo>
                      <a:pt x="15112" y="386"/>
                      <a:pt x="15111" y="386"/>
                      <a:pt x="15109" y="386"/>
                    </a:cubicBezTo>
                    <a:cubicBezTo>
                      <a:pt x="15140" y="445"/>
                      <a:pt x="15171" y="506"/>
                      <a:pt x="15202" y="568"/>
                    </a:cubicBezTo>
                    <a:cubicBezTo>
                      <a:pt x="15158" y="568"/>
                      <a:pt x="15114" y="568"/>
                      <a:pt x="15071" y="568"/>
                    </a:cubicBezTo>
                    <a:cubicBezTo>
                      <a:pt x="15070" y="566"/>
                      <a:pt x="15069" y="564"/>
                      <a:pt x="15068" y="562"/>
                    </a:cubicBezTo>
                    <a:cubicBezTo>
                      <a:pt x="15069" y="562"/>
                      <a:pt x="15070" y="562"/>
                      <a:pt x="15072" y="562"/>
                    </a:cubicBezTo>
                    <a:cubicBezTo>
                      <a:pt x="15070" y="559"/>
                      <a:pt x="15069" y="556"/>
                      <a:pt x="15068" y="554"/>
                    </a:cubicBezTo>
                    <a:cubicBezTo>
                      <a:pt x="15069" y="554"/>
                      <a:pt x="15070" y="554"/>
                      <a:pt x="15072" y="554"/>
                    </a:cubicBezTo>
                    <a:cubicBezTo>
                      <a:pt x="15070" y="551"/>
                      <a:pt x="15069" y="548"/>
                      <a:pt x="15068" y="545"/>
                    </a:cubicBezTo>
                    <a:cubicBezTo>
                      <a:pt x="15069" y="545"/>
                      <a:pt x="15070" y="545"/>
                      <a:pt x="15072" y="545"/>
                    </a:cubicBezTo>
                    <a:cubicBezTo>
                      <a:pt x="15042" y="483"/>
                      <a:pt x="15012" y="423"/>
                      <a:pt x="14983" y="363"/>
                    </a:cubicBezTo>
                    <a:cubicBezTo>
                      <a:pt x="15025" y="363"/>
                      <a:pt x="15068" y="363"/>
                      <a:pt x="15110" y="363"/>
                    </a:cubicBezTo>
                    <a:close/>
                    <a:moveTo>
                      <a:pt x="5156" y="618"/>
                    </a:moveTo>
                    <a:cubicBezTo>
                      <a:pt x="5159" y="615"/>
                      <a:pt x="5162" y="613"/>
                      <a:pt x="5165" y="610"/>
                    </a:cubicBezTo>
                    <a:cubicBezTo>
                      <a:pt x="5162" y="610"/>
                      <a:pt x="5159" y="610"/>
                      <a:pt x="5156" y="610"/>
                    </a:cubicBezTo>
                    <a:cubicBezTo>
                      <a:pt x="5158" y="608"/>
                      <a:pt x="5160" y="606"/>
                      <a:pt x="5162" y="604"/>
                    </a:cubicBezTo>
                    <a:cubicBezTo>
                      <a:pt x="5201" y="604"/>
                      <a:pt x="5240" y="604"/>
                      <a:pt x="5279" y="604"/>
                    </a:cubicBezTo>
                    <a:cubicBezTo>
                      <a:pt x="5214" y="669"/>
                      <a:pt x="5149" y="735"/>
                      <a:pt x="5082" y="803"/>
                    </a:cubicBezTo>
                    <a:cubicBezTo>
                      <a:pt x="5085" y="803"/>
                      <a:pt x="5087" y="803"/>
                      <a:pt x="5090" y="803"/>
                    </a:cubicBezTo>
                    <a:cubicBezTo>
                      <a:pt x="5087" y="805"/>
                      <a:pt x="5085" y="808"/>
                      <a:pt x="5082" y="811"/>
                    </a:cubicBezTo>
                    <a:cubicBezTo>
                      <a:pt x="5085" y="811"/>
                      <a:pt x="5087" y="811"/>
                      <a:pt x="5090" y="811"/>
                    </a:cubicBezTo>
                    <a:cubicBezTo>
                      <a:pt x="5087" y="814"/>
                      <a:pt x="5085" y="816"/>
                      <a:pt x="5082" y="819"/>
                    </a:cubicBezTo>
                    <a:cubicBezTo>
                      <a:pt x="5085" y="819"/>
                      <a:pt x="5087" y="819"/>
                      <a:pt x="5090" y="819"/>
                    </a:cubicBezTo>
                    <a:cubicBezTo>
                      <a:pt x="5088" y="821"/>
                      <a:pt x="5086" y="823"/>
                      <a:pt x="5084" y="825"/>
                    </a:cubicBezTo>
                    <a:cubicBezTo>
                      <a:pt x="5044" y="825"/>
                      <a:pt x="5004" y="825"/>
                      <a:pt x="4964" y="825"/>
                    </a:cubicBezTo>
                    <a:cubicBezTo>
                      <a:pt x="5032" y="758"/>
                      <a:pt x="5099" y="691"/>
                      <a:pt x="5165" y="626"/>
                    </a:cubicBezTo>
                    <a:cubicBezTo>
                      <a:pt x="5162" y="626"/>
                      <a:pt x="5159" y="626"/>
                      <a:pt x="5156" y="626"/>
                    </a:cubicBezTo>
                    <a:cubicBezTo>
                      <a:pt x="5159" y="624"/>
                      <a:pt x="5162" y="621"/>
                      <a:pt x="5165" y="618"/>
                    </a:cubicBezTo>
                    <a:cubicBezTo>
                      <a:pt x="5162" y="618"/>
                      <a:pt x="5159" y="618"/>
                      <a:pt x="5156" y="618"/>
                    </a:cubicBezTo>
                    <a:close/>
                    <a:moveTo>
                      <a:pt x="17055" y="825"/>
                    </a:moveTo>
                    <a:cubicBezTo>
                      <a:pt x="17054" y="823"/>
                      <a:pt x="17052" y="821"/>
                      <a:pt x="17051" y="819"/>
                    </a:cubicBezTo>
                    <a:cubicBezTo>
                      <a:pt x="17053" y="819"/>
                      <a:pt x="17055" y="819"/>
                      <a:pt x="17057" y="819"/>
                    </a:cubicBezTo>
                    <a:cubicBezTo>
                      <a:pt x="17055" y="816"/>
                      <a:pt x="17053" y="814"/>
                      <a:pt x="17051" y="811"/>
                    </a:cubicBezTo>
                    <a:cubicBezTo>
                      <a:pt x="17053" y="811"/>
                      <a:pt x="17055" y="811"/>
                      <a:pt x="17057" y="811"/>
                    </a:cubicBezTo>
                    <a:cubicBezTo>
                      <a:pt x="17055" y="808"/>
                      <a:pt x="17053" y="805"/>
                      <a:pt x="17051" y="803"/>
                    </a:cubicBezTo>
                    <a:cubicBezTo>
                      <a:pt x="17053" y="803"/>
                      <a:pt x="17055" y="803"/>
                      <a:pt x="17057" y="803"/>
                    </a:cubicBezTo>
                    <a:cubicBezTo>
                      <a:pt x="17006" y="735"/>
                      <a:pt x="16955" y="669"/>
                      <a:pt x="16906" y="604"/>
                    </a:cubicBezTo>
                    <a:cubicBezTo>
                      <a:pt x="16947" y="604"/>
                      <a:pt x="16988" y="604"/>
                      <a:pt x="17030" y="604"/>
                    </a:cubicBezTo>
                    <a:cubicBezTo>
                      <a:pt x="17031" y="606"/>
                      <a:pt x="17033" y="608"/>
                      <a:pt x="17034" y="610"/>
                    </a:cubicBezTo>
                    <a:cubicBezTo>
                      <a:pt x="17032" y="610"/>
                      <a:pt x="17030" y="610"/>
                      <a:pt x="17028" y="610"/>
                    </a:cubicBezTo>
                    <a:cubicBezTo>
                      <a:pt x="17030" y="613"/>
                      <a:pt x="17032" y="615"/>
                      <a:pt x="17034" y="618"/>
                    </a:cubicBezTo>
                    <a:cubicBezTo>
                      <a:pt x="17032" y="618"/>
                      <a:pt x="17030" y="618"/>
                      <a:pt x="17028" y="618"/>
                    </a:cubicBezTo>
                    <a:cubicBezTo>
                      <a:pt x="17030" y="621"/>
                      <a:pt x="17032" y="624"/>
                      <a:pt x="17034" y="626"/>
                    </a:cubicBezTo>
                    <a:cubicBezTo>
                      <a:pt x="17032" y="626"/>
                      <a:pt x="17030" y="626"/>
                      <a:pt x="17028" y="626"/>
                    </a:cubicBezTo>
                    <a:cubicBezTo>
                      <a:pt x="17079" y="691"/>
                      <a:pt x="17131" y="758"/>
                      <a:pt x="17183" y="825"/>
                    </a:cubicBezTo>
                    <a:cubicBezTo>
                      <a:pt x="17141" y="825"/>
                      <a:pt x="17098" y="825"/>
                      <a:pt x="17055" y="825"/>
                    </a:cubicBezTo>
                    <a:close/>
                    <a:moveTo>
                      <a:pt x="18571" y="825"/>
                    </a:moveTo>
                    <a:cubicBezTo>
                      <a:pt x="18569" y="823"/>
                      <a:pt x="18567" y="821"/>
                      <a:pt x="18565" y="819"/>
                    </a:cubicBezTo>
                    <a:cubicBezTo>
                      <a:pt x="18568" y="819"/>
                      <a:pt x="18571" y="819"/>
                      <a:pt x="18573" y="819"/>
                    </a:cubicBezTo>
                    <a:cubicBezTo>
                      <a:pt x="18571" y="816"/>
                      <a:pt x="18568" y="814"/>
                      <a:pt x="18565" y="811"/>
                    </a:cubicBezTo>
                    <a:cubicBezTo>
                      <a:pt x="18568" y="811"/>
                      <a:pt x="18571" y="811"/>
                      <a:pt x="18573" y="811"/>
                    </a:cubicBezTo>
                    <a:cubicBezTo>
                      <a:pt x="18571" y="808"/>
                      <a:pt x="18568" y="805"/>
                      <a:pt x="18565" y="803"/>
                    </a:cubicBezTo>
                    <a:cubicBezTo>
                      <a:pt x="18568" y="803"/>
                      <a:pt x="18571" y="803"/>
                      <a:pt x="18573" y="803"/>
                    </a:cubicBezTo>
                    <a:cubicBezTo>
                      <a:pt x="18507" y="735"/>
                      <a:pt x="18442" y="669"/>
                      <a:pt x="18378" y="604"/>
                    </a:cubicBezTo>
                    <a:cubicBezTo>
                      <a:pt x="18417" y="604"/>
                      <a:pt x="18456" y="604"/>
                      <a:pt x="18494" y="604"/>
                    </a:cubicBezTo>
                    <a:cubicBezTo>
                      <a:pt x="18496" y="606"/>
                      <a:pt x="18498" y="608"/>
                      <a:pt x="18500" y="610"/>
                    </a:cubicBezTo>
                    <a:cubicBezTo>
                      <a:pt x="18498" y="610"/>
                      <a:pt x="18495" y="610"/>
                      <a:pt x="18492" y="610"/>
                    </a:cubicBezTo>
                    <a:cubicBezTo>
                      <a:pt x="18495" y="613"/>
                      <a:pt x="18498" y="615"/>
                      <a:pt x="18500" y="618"/>
                    </a:cubicBezTo>
                    <a:cubicBezTo>
                      <a:pt x="18498" y="618"/>
                      <a:pt x="18495" y="618"/>
                      <a:pt x="18492" y="618"/>
                    </a:cubicBezTo>
                    <a:cubicBezTo>
                      <a:pt x="18495" y="621"/>
                      <a:pt x="18498" y="624"/>
                      <a:pt x="18500" y="626"/>
                    </a:cubicBezTo>
                    <a:cubicBezTo>
                      <a:pt x="18498" y="626"/>
                      <a:pt x="18495" y="626"/>
                      <a:pt x="18492" y="626"/>
                    </a:cubicBezTo>
                    <a:cubicBezTo>
                      <a:pt x="18557" y="691"/>
                      <a:pt x="18624" y="758"/>
                      <a:pt x="18692" y="825"/>
                    </a:cubicBezTo>
                    <a:cubicBezTo>
                      <a:pt x="18651" y="825"/>
                      <a:pt x="18611" y="825"/>
                      <a:pt x="18571" y="825"/>
                    </a:cubicBezTo>
                    <a:close/>
                    <a:moveTo>
                      <a:pt x="6472" y="825"/>
                    </a:moveTo>
                    <a:cubicBezTo>
                      <a:pt x="6525" y="758"/>
                      <a:pt x="6578" y="691"/>
                      <a:pt x="6629" y="626"/>
                    </a:cubicBezTo>
                    <a:cubicBezTo>
                      <a:pt x="6627" y="626"/>
                      <a:pt x="6625" y="626"/>
                      <a:pt x="6622" y="626"/>
                    </a:cubicBezTo>
                    <a:cubicBezTo>
                      <a:pt x="6625" y="624"/>
                      <a:pt x="6627" y="621"/>
                      <a:pt x="6629" y="618"/>
                    </a:cubicBezTo>
                    <a:cubicBezTo>
                      <a:pt x="6627" y="618"/>
                      <a:pt x="6625" y="618"/>
                      <a:pt x="6622" y="618"/>
                    </a:cubicBezTo>
                    <a:cubicBezTo>
                      <a:pt x="6625" y="615"/>
                      <a:pt x="6627" y="613"/>
                      <a:pt x="6629" y="610"/>
                    </a:cubicBezTo>
                    <a:cubicBezTo>
                      <a:pt x="6627" y="610"/>
                      <a:pt x="6625" y="610"/>
                      <a:pt x="6622" y="610"/>
                    </a:cubicBezTo>
                    <a:cubicBezTo>
                      <a:pt x="6624" y="608"/>
                      <a:pt x="6626" y="606"/>
                      <a:pt x="6627" y="604"/>
                    </a:cubicBezTo>
                    <a:cubicBezTo>
                      <a:pt x="6668" y="604"/>
                      <a:pt x="6709" y="604"/>
                      <a:pt x="6751" y="604"/>
                    </a:cubicBezTo>
                    <a:cubicBezTo>
                      <a:pt x="6701" y="669"/>
                      <a:pt x="6650" y="735"/>
                      <a:pt x="6598" y="803"/>
                    </a:cubicBezTo>
                    <a:cubicBezTo>
                      <a:pt x="6600" y="803"/>
                      <a:pt x="6602" y="803"/>
                      <a:pt x="6605" y="803"/>
                    </a:cubicBezTo>
                    <a:cubicBezTo>
                      <a:pt x="6602" y="805"/>
                      <a:pt x="6600" y="808"/>
                      <a:pt x="6598" y="811"/>
                    </a:cubicBezTo>
                    <a:cubicBezTo>
                      <a:pt x="6600" y="811"/>
                      <a:pt x="6602" y="811"/>
                      <a:pt x="6605" y="811"/>
                    </a:cubicBezTo>
                    <a:cubicBezTo>
                      <a:pt x="6602" y="814"/>
                      <a:pt x="6600" y="816"/>
                      <a:pt x="6598" y="819"/>
                    </a:cubicBezTo>
                    <a:cubicBezTo>
                      <a:pt x="6600" y="819"/>
                      <a:pt x="6602" y="819"/>
                      <a:pt x="6605" y="819"/>
                    </a:cubicBezTo>
                    <a:cubicBezTo>
                      <a:pt x="6603" y="821"/>
                      <a:pt x="6602" y="823"/>
                      <a:pt x="6600" y="825"/>
                    </a:cubicBezTo>
                    <a:cubicBezTo>
                      <a:pt x="6557" y="825"/>
                      <a:pt x="6515" y="825"/>
                      <a:pt x="6472" y="825"/>
                    </a:cubicBezTo>
                    <a:close/>
                    <a:moveTo>
                      <a:pt x="15536" y="811"/>
                    </a:moveTo>
                    <a:cubicBezTo>
                      <a:pt x="15538" y="811"/>
                      <a:pt x="15540" y="811"/>
                      <a:pt x="15541" y="811"/>
                    </a:cubicBezTo>
                    <a:cubicBezTo>
                      <a:pt x="15539" y="808"/>
                      <a:pt x="15538" y="805"/>
                      <a:pt x="15536" y="803"/>
                    </a:cubicBezTo>
                    <a:cubicBezTo>
                      <a:pt x="15538" y="803"/>
                      <a:pt x="15540" y="803"/>
                      <a:pt x="15541" y="803"/>
                    </a:cubicBezTo>
                    <a:cubicBezTo>
                      <a:pt x="15504" y="735"/>
                      <a:pt x="15469" y="669"/>
                      <a:pt x="15434" y="604"/>
                    </a:cubicBezTo>
                    <a:cubicBezTo>
                      <a:pt x="15477" y="604"/>
                      <a:pt x="15521" y="604"/>
                      <a:pt x="15565" y="604"/>
                    </a:cubicBezTo>
                    <a:cubicBezTo>
                      <a:pt x="15566" y="606"/>
                      <a:pt x="15567" y="608"/>
                      <a:pt x="15568" y="610"/>
                    </a:cubicBezTo>
                    <a:cubicBezTo>
                      <a:pt x="15567" y="610"/>
                      <a:pt x="15565" y="610"/>
                      <a:pt x="15564" y="610"/>
                    </a:cubicBezTo>
                    <a:cubicBezTo>
                      <a:pt x="15565" y="613"/>
                      <a:pt x="15567" y="615"/>
                      <a:pt x="15568" y="618"/>
                    </a:cubicBezTo>
                    <a:cubicBezTo>
                      <a:pt x="15567" y="618"/>
                      <a:pt x="15565" y="618"/>
                      <a:pt x="15564" y="618"/>
                    </a:cubicBezTo>
                    <a:cubicBezTo>
                      <a:pt x="15565" y="621"/>
                      <a:pt x="15567" y="624"/>
                      <a:pt x="15568" y="626"/>
                    </a:cubicBezTo>
                    <a:cubicBezTo>
                      <a:pt x="15567" y="626"/>
                      <a:pt x="15565" y="626"/>
                      <a:pt x="15564" y="626"/>
                    </a:cubicBezTo>
                    <a:cubicBezTo>
                      <a:pt x="15600" y="691"/>
                      <a:pt x="15637" y="758"/>
                      <a:pt x="15675" y="825"/>
                    </a:cubicBezTo>
                    <a:cubicBezTo>
                      <a:pt x="15630" y="825"/>
                      <a:pt x="15585" y="825"/>
                      <a:pt x="15540" y="825"/>
                    </a:cubicBezTo>
                    <a:cubicBezTo>
                      <a:pt x="15539" y="823"/>
                      <a:pt x="15537" y="821"/>
                      <a:pt x="15536" y="819"/>
                    </a:cubicBezTo>
                    <a:cubicBezTo>
                      <a:pt x="15538" y="819"/>
                      <a:pt x="15540" y="819"/>
                      <a:pt x="15541" y="819"/>
                    </a:cubicBezTo>
                    <a:cubicBezTo>
                      <a:pt x="15539" y="816"/>
                      <a:pt x="15538" y="814"/>
                      <a:pt x="15536" y="811"/>
                    </a:cubicBezTo>
                    <a:close/>
                    <a:moveTo>
                      <a:pt x="10236" y="883"/>
                    </a:moveTo>
                    <a:cubicBezTo>
                      <a:pt x="10236" y="881"/>
                      <a:pt x="10237" y="878"/>
                      <a:pt x="10237" y="875"/>
                    </a:cubicBezTo>
                    <a:cubicBezTo>
                      <a:pt x="10237" y="875"/>
                      <a:pt x="10236" y="875"/>
                      <a:pt x="10236" y="875"/>
                    </a:cubicBezTo>
                    <a:cubicBezTo>
                      <a:pt x="10236" y="872"/>
                      <a:pt x="10237" y="869"/>
                      <a:pt x="10237" y="867"/>
                    </a:cubicBezTo>
                    <a:cubicBezTo>
                      <a:pt x="10237" y="867"/>
                      <a:pt x="10236" y="867"/>
                      <a:pt x="10236" y="867"/>
                    </a:cubicBezTo>
                    <a:cubicBezTo>
                      <a:pt x="10236" y="865"/>
                      <a:pt x="10236" y="863"/>
                      <a:pt x="10237" y="861"/>
                    </a:cubicBezTo>
                    <a:cubicBezTo>
                      <a:pt x="10286" y="861"/>
                      <a:pt x="10336" y="861"/>
                      <a:pt x="10385" y="861"/>
                    </a:cubicBezTo>
                    <a:cubicBezTo>
                      <a:pt x="10370" y="932"/>
                      <a:pt x="10354" y="1004"/>
                      <a:pt x="10339" y="1079"/>
                    </a:cubicBezTo>
                    <a:cubicBezTo>
                      <a:pt x="10339" y="1079"/>
                      <a:pt x="10340" y="1079"/>
                      <a:pt x="10340" y="1079"/>
                    </a:cubicBezTo>
                    <a:cubicBezTo>
                      <a:pt x="10340" y="1081"/>
                      <a:pt x="10339" y="1084"/>
                      <a:pt x="10339" y="1087"/>
                    </a:cubicBezTo>
                    <a:cubicBezTo>
                      <a:pt x="10339" y="1087"/>
                      <a:pt x="10340" y="1087"/>
                      <a:pt x="10340" y="1087"/>
                    </a:cubicBezTo>
                    <a:cubicBezTo>
                      <a:pt x="10340" y="1090"/>
                      <a:pt x="10339" y="1092"/>
                      <a:pt x="10339" y="1095"/>
                    </a:cubicBezTo>
                    <a:cubicBezTo>
                      <a:pt x="10339" y="1095"/>
                      <a:pt x="10340" y="1095"/>
                      <a:pt x="10340" y="1095"/>
                    </a:cubicBezTo>
                    <a:cubicBezTo>
                      <a:pt x="10340" y="1098"/>
                      <a:pt x="10339" y="1101"/>
                      <a:pt x="10339" y="1104"/>
                    </a:cubicBezTo>
                    <a:cubicBezTo>
                      <a:pt x="10339" y="1104"/>
                      <a:pt x="10340" y="1104"/>
                      <a:pt x="10340" y="1104"/>
                    </a:cubicBezTo>
                    <a:cubicBezTo>
                      <a:pt x="10340" y="1105"/>
                      <a:pt x="10340" y="1106"/>
                      <a:pt x="10340" y="1107"/>
                    </a:cubicBezTo>
                    <a:cubicBezTo>
                      <a:pt x="10288" y="1107"/>
                      <a:pt x="10237" y="1107"/>
                      <a:pt x="10185" y="1107"/>
                    </a:cubicBezTo>
                    <a:cubicBezTo>
                      <a:pt x="10203" y="1031"/>
                      <a:pt x="10221" y="956"/>
                      <a:pt x="10237" y="883"/>
                    </a:cubicBezTo>
                    <a:cubicBezTo>
                      <a:pt x="10237" y="883"/>
                      <a:pt x="10236" y="883"/>
                      <a:pt x="10236" y="883"/>
                    </a:cubicBezTo>
                    <a:close/>
                    <a:moveTo>
                      <a:pt x="11759" y="883"/>
                    </a:moveTo>
                    <a:cubicBezTo>
                      <a:pt x="11759" y="881"/>
                      <a:pt x="11759" y="878"/>
                      <a:pt x="11759" y="875"/>
                    </a:cubicBezTo>
                    <a:cubicBezTo>
                      <a:pt x="11759" y="875"/>
                      <a:pt x="11759" y="875"/>
                      <a:pt x="11759" y="875"/>
                    </a:cubicBezTo>
                    <a:cubicBezTo>
                      <a:pt x="11759" y="872"/>
                      <a:pt x="11759" y="869"/>
                      <a:pt x="11759" y="867"/>
                    </a:cubicBezTo>
                    <a:cubicBezTo>
                      <a:pt x="11759" y="867"/>
                      <a:pt x="11759" y="867"/>
                      <a:pt x="11759" y="867"/>
                    </a:cubicBezTo>
                    <a:cubicBezTo>
                      <a:pt x="11759" y="865"/>
                      <a:pt x="11759" y="863"/>
                      <a:pt x="11759" y="861"/>
                    </a:cubicBezTo>
                    <a:cubicBezTo>
                      <a:pt x="11810" y="861"/>
                      <a:pt x="11862" y="861"/>
                      <a:pt x="11914" y="861"/>
                    </a:cubicBezTo>
                    <a:cubicBezTo>
                      <a:pt x="11914" y="863"/>
                      <a:pt x="11914" y="865"/>
                      <a:pt x="11914" y="867"/>
                    </a:cubicBezTo>
                    <a:cubicBezTo>
                      <a:pt x="11914" y="867"/>
                      <a:pt x="11914" y="867"/>
                      <a:pt x="11914" y="867"/>
                    </a:cubicBezTo>
                    <a:cubicBezTo>
                      <a:pt x="11914" y="869"/>
                      <a:pt x="11914" y="872"/>
                      <a:pt x="11914" y="875"/>
                    </a:cubicBezTo>
                    <a:cubicBezTo>
                      <a:pt x="11914" y="875"/>
                      <a:pt x="11914" y="875"/>
                      <a:pt x="11914" y="875"/>
                    </a:cubicBezTo>
                    <a:cubicBezTo>
                      <a:pt x="11914" y="878"/>
                      <a:pt x="11914" y="881"/>
                      <a:pt x="11914" y="883"/>
                    </a:cubicBezTo>
                    <a:cubicBezTo>
                      <a:pt x="11914" y="883"/>
                      <a:pt x="11914" y="883"/>
                      <a:pt x="11914" y="883"/>
                    </a:cubicBezTo>
                    <a:cubicBezTo>
                      <a:pt x="11914" y="956"/>
                      <a:pt x="11915" y="1031"/>
                      <a:pt x="11916" y="1107"/>
                    </a:cubicBezTo>
                    <a:cubicBezTo>
                      <a:pt x="11862" y="1107"/>
                      <a:pt x="11809" y="1107"/>
                      <a:pt x="11756" y="1107"/>
                    </a:cubicBezTo>
                    <a:cubicBezTo>
                      <a:pt x="11757" y="1031"/>
                      <a:pt x="11758" y="956"/>
                      <a:pt x="11759" y="883"/>
                    </a:cubicBezTo>
                    <a:close/>
                    <a:moveTo>
                      <a:pt x="19743" y="140"/>
                    </a:moveTo>
                    <a:cubicBezTo>
                      <a:pt x="19744" y="141"/>
                      <a:pt x="19746" y="143"/>
                      <a:pt x="19747" y="144"/>
                    </a:cubicBezTo>
                    <a:cubicBezTo>
                      <a:pt x="19744" y="144"/>
                      <a:pt x="19740" y="144"/>
                      <a:pt x="19737" y="144"/>
                    </a:cubicBezTo>
                    <a:cubicBezTo>
                      <a:pt x="19740" y="147"/>
                      <a:pt x="19744" y="150"/>
                      <a:pt x="19747" y="153"/>
                    </a:cubicBezTo>
                    <a:cubicBezTo>
                      <a:pt x="19744" y="153"/>
                      <a:pt x="19740" y="153"/>
                      <a:pt x="19737" y="153"/>
                    </a:cubicBezTo>
                    <a:cubicBezTo>
                      <a:pt x="19740" y="155"/>
                      <a:pt x="19744" y="158"/>
                      <a:pt x="19747" y="161"/>
                    </a:cubicBezTo>
                    <a:cubicBezTo>
                      <a:pt x="19744" y="161"/>
                      <a:pt x="19740" y="161"/>
                      <a:pt x="19737" y="161"/>
                    </a:cubicBezTo>
                    <a:cubicBezTo>
                      <a:pt x="19807" y="215"/>
                      <a:pt x="19878" y="271"/>
                      <a:pt x="19950" y="327"/>
                    </a:cubicBezTo>
                    <a:cubicBezTo>
                      <a:pt x="19917" y="327"/>
                      <a:pt x="19884" y="327"/>
                      <a:pt x="19850" y="327"/>
                    </a:cubicBezTo>
                    <a:cubicBezTo>
                      <a:pt x="19848" y="325"/>
                      <a:pt x="19845" y="323"/>
                      <a:pt x="19843" y="321"/>
                    </a:cubicBezTo>
                    <a:cubicBezTo>
                      <a:pt x="19846" y="321"/>
                      <a:pt x="19850" y="321"/>
                      <a:pt x="19853" y="321"/>
                    </a:cubicBezTo>
                    <a:cubicBezTo>
                      <a:pt x="19850" y="318"/>
                      <a:pt x="19846" y="316"/>
                      <a:pt x="19843" y="313"/>
                    </a:cubicBezTo>
                    <a:cubicBezTo>
                      <a:pt x="19846" y="313"/>
                      <a:pt x="19850" y="313"/>
                      <a:pt x="19853" y="313"/>
                    </a:cubicBezTo>
                    <a:cubicBezTo>
                      <a:pt x="19850" y="310"/>
                      <a:pt x="19846" y="307"/>
                      <a:pt x="19843" y="304"/>
                    </a:cubicBezTo>
                    <a:cubicBezTo>
                      <a:pt x="19846" y="304"/>
                      <a:pt x="19850" y="304"/>
                      <a:pt x="19853" y="304"/>
                    </a:cubicBezTo>
                    <a:cubicBezTo>
                      <a:pt x="19783" y="249"/>
                      <a:pt x="19714" y="194"/>
                      <a:pt x="19646" y="140"/>
                    </a:cubicBezTo>
                    <a:cubicBezTo>
                      <a:pt x="19678" y="140"/>
                      <a:pt x="19710" y="140"/>
                      <a:pt x="19743" y="140"/>
                    </a:cubicBezTo>
                    <a:close/>
                    <a:moveTo>
                      <a:pt x="18380" y="140"/>
                    </a:moveTo>
                    <a:cubicBezTo>
                      <a:pt x="18382" y="141"/>
                      <a:pt x="18383" y="143"/>
                      <a:pt x="18385" y="144"/>
                    </a:cubicBezTo>
                    <a:cubicBezTo>
                      <a:pt x="18382" y="144"/>
                      <a:pt x="18379" y="144"/>
                      <a:pt x="18376" y="144"/>
                    </a:cubicBezTo>
                    <a:cubicBezTo>
                      <a:pt x="18379" y="147"/>
                      <a:pt x="18382" y="150"/>
                      <a:pt x="18385" y="153"/>
                    </a:cubicBezTo>
                    <a:cubicBezTo>
                      <a:pt x="18382" y="153"/>
                      <a:pt x="18379" y="153"/>
                      <a:pt x="18376" y="153"/>
                    </a:cubicBezTo>
                    <a:cubicBezTo>
                      <a:pt x="18379" y="155"/>
                      <a:pt x="18382" y="158"/>
                      <a:pt x="18385" y="161"/>
                    </a:cubicBezTo>
                    <a:cubicBezTo>
                      <a:pt x="18382" y="161"/>
                      <a:pt x="18379" y="161"/>
                      <a:pt x="18376" y="161"/>
                    </a:cubicBezTo>
                    <a:cubicBezTo>
                      <a:pt x="18433" y="215"/>
                      <a:pt x="18493" y="271"/>
                      <a:pt x="18553" y="327"/>
                    </a:cubicBezTo>
                    <a:cubicBezTo>
                      <a:pt x="18517" y="327"/>
                      <a:pt x="18481" y="327"/>
                      <a:pt x="18445" y="327"/>
                    </a:cubicBezTo>
                    <a:cubicBezTo>
                      <a:pt x="18443" y="325"/>
                      <a:pt x="18441" y="323"/>
                      <a:pt x="18438" y="321"/>
                    </a:cubicBezTo>
                    <a:cubicBezTo>
                      <a:pt x="18441" y="321"/>
                      <a:pt x="18444" y="321"/>
                      <a:pt x="18447" y="321"/>
                    </a:cubicBezTo>
                    <a:cubicBezTo>
                      <a:pt x="18444" y="318"/>
                      <a:pt x="18441" y="316"/>
                      <a:pt x="18438" y="313"/>
                    </a:cubicBezTo>
                    <a:cubicBezTo>
                      <a:pt x="18441" y="313"/>
                      <a:pt x="18444" y="313"/>
                      <a:pt x="18447" y="313"/>
                    </a:cubicBezTo>
                    <a:cubicBezTo>
                      <a:pt x="18444" y="310"/>
                      <a:pt x="18441" y="307"/>
                      <a:pt x="18438" y="304"/>
                    </a:cubicBezTo>
                    <a:cubicBezTo>
                      <a:pt x="18441" y="304"/>
                      <a:pt x="18444" y="304"/>
                      <a:pt x="18447" y="304"/>
                    </a:cubicBezTo>
                    <a:cubicBezTo>
                      <a:pt x="18389" y="249"/>
                      <a:pt x="18333" y="194"/>
                      <a:pt x="18277" y="140"/>
                    </a:cubicBezTo>
                    <a:cubicBezTo>
                      <a:pt x="18311" y="140"/>
                      <a:pt x="18346" y="140"/>
                      <a:pt x="18380" y="140"/>
                    </a:cubicBezTo>
                    <a:close/>
                    <a:moveTo>
                      <a:pt x="17018" y="140"/>
                    </a:moveTo>
                    <a:cubicBezTo>
                      <a:pt x="17019" y="141"/>
                      <a:pt x="17020" y="143"/>
                      <a:pt x="17022" y="144"/>
                    </a:cubicBezTo>
                    <a:cubicBezTo>
                      <a:pt x="17019" y="144"/>
                      <a:pt x="17017" y="144"/>
                      <a:pt x="17014" y="144"/>
                    </a:cubicBezTo>
                    <a:cubicBezTo>
                      <a:pt x="17017" y="147"/>
                      <a:pt x="17019" y="150"/>
                      <a:pt x="17022" y="153"/>
                    </a:cubicBezTo>
                    <a:cubicBezTo>
                      <a:pt x="17019" y="153"/>
                      <a:pt x="17017" y="153"/>
                      <a:pt x="17014" y="153"/>
                    </a:cubicBezTo>
                    <a:cubicBezTo>
                      <a:pt x="17017" y="155"/>
                      <a:pt x="17019" y="158"/>
                      <a:pt x="17022" y="161"/>
                    </a:cubicBezTo>
                    <a:cubicBezTo>
                      <a:pt x="17019" y="161"/>
                      <a:pt x="17017" y="161"/>
                      <a:pt x="17014" y="161"/>
                    </a:cubicBezTo>
                    <a:cubicBezTo>
                      <a:pt x="17060" y="215"/>
                      <a:pt x="17107" y="271"/>
                      <a:pt x="17154" y="327"/>
                    </a:cubicBezTo>
                    <a:cubicBezTo>
                      <a:pt x="17116" y="327"/>
                      <a:pt x="17078" y="327"/>
                      <a:pt x="17039" y="327"/>
                    </a:cubicBezTo>
                    <a:cubicBezTo>
                      <a:pt x="17038" y="325"/>
                      <a:pt x="17036" y="323"/>
                      <a:pt x="17034" y="321"/>
                    </a:cubicBezTo>
                    <a:cubicBezTo>
                      <a:pt x="17037" y="321"/>
                      <a:pt x="17039" y="321"/>
                      <a:pt x="17041" y="321"/>
                    </a:cubicBezTo>
                    <a:cubicBezTo>
                      <a:pt x="17039" y="318"/>
                      <a:pt x="17037" y="316"/>
                      <a:pt x="17034" y="313"/>
                    </a:cubicBezTo>
                    <a:cubicBezTo>
                      <a:pt x="17037" y="313"/>
                      <a:pt x="17039" y="313"/>
                      <a:pt x="17041" y="313"/>
                    </a:cubicBezTo>
                    <a:cubicBezTo>
                      <a:pt x="17039" y="310"/>
                      <a:pt x="17037" y="307"/>
                      <a:pt x="17034" y="304"/>
                    </a:cubicBezTo>
                    <a:cubicBezTo>
                      <a:pt x="17037" y="304"/>
                      <a:pt x="17039" y="304"/>
                      <a:pt x="17041" y="304"/>
                    </a:cubicBezTo>
                    <a:cubicBezTo>
                      <a:pt x="16995" y="249"/>
                      <a:pt x="16951" y="194"/>
                      <a:pt x="16907" y="140"/>
                    </a:cubicBezTo>
                    <a:cubicBezTo>
                      <a:pt x="16944" y="140"/>
                      <a:pt x="16981" y="140"/>
                      <a:pt x="17018" y="140"/>
                    </a:cubicBezTo>
                    <a:close/>
                    <a:moveTo>
                      <a:pt x="15656" y="140"/>
                    </a:moveTo>
                    <a:cubicBezTo>
                      <a:pt x="15657" y="141"/>
                      <a:pt x="15658" y="143"/>
                      <a:pt x="15658" y="144"/>
                    </a:cubicBezTo>
                    <a:cubicBezTo>
                      <a:pt x="15657" y="144"/>
                      <a:pt x="15655" y="144"/>
                      <a:pt x="15653" y="144"/>
                    </a:cubicBezTo>
                    <a:cubicBezTo>
                      <a:pt x="15655" y="147"/>
                      <a:pt x="15657" y="150"/>
                      <a:pt x="15658" y="153"/>
                    </a:cubicBezTo>
                    <a:cubicBezTo>
                      <a:pt x="15657" y="153"/>
                      <a:pt x="15655" y="153"/>
                      <a:pt x="15653" y="153"/>
                    </a:cubicBezTo>
                    <a:cubicBezTo>
                      <a:pt x="15655" y="155"/>
                      <a:pt x="15657" y="158"/>
                      <a:pt x="15658" y="161"/>
                    </a:cubicBezTo>
                    <a:cubicBezTo>
                      <a:pt x="15657" y="161"/>
                      <a:pt x="15655" y="161"/>
                      <a:pt x="15653" y="161"/>
                    </a:cubicBezTo>
                    <a:cubicBezTo>
                      <a:pt x="15687" y="215"/>
                      <a:pt x="15721" y="271"/>
                      <a:pt x="15756" y="327"/>
                    </a:cubicBezTo>
                    <a:cubicBezTo>
                      <a:pt x="15716" y="327"/>
                      <a:pt x="15675" y="327"/>
                      <a:pt x="15634" y="327"/>
                    </a:cubicBezTo>
                    <a:cubicBezTo>
                      <a:pt x="15633" y="325"/>
                      <a:pt x="15631" y="323"/>
                      <a:pt x="15630" y="321"/>
                    </a:cubicBezTo>
                    <a:cubicBezTo>
                      <a:pt x="15632" y="321"/>
                      <a:pt x="15634" y="321"/>
                      <a:pt x="15635" y="321"/>
                    </a:cubicBezTo>
                    <a:cubicBezTo>
                      <a:pt x="15634" y="318"/>
                      <a:pt x="15632" y="316"/>
                      <a:pt x="15630" y="313"/>
                    </a:cubicBezTo>
                    <a:cubicBezTo>
                      <a:pt x="15632" y="313"/>
                      <a:pt x="15634" y="313"/>
                      <a:pt x="15635" y="313"/>
                    </a:cubicBezTo>
                    <a:cubicBezTo>
                      <a:pt x="15634" y="310"/>
                      <a:pt x="15632" y="307"/>
                      <a:pt x="15630" y="304"/>
                    </a:cubicBezTo>
                    <a:cubicBezTo>
                      <a:pt x="15632" y="304"/>
                      <a:pt x="15634" y="304"/>
                      <a:pt x="15635" y="304"/>
                    </a:cubicBezTo>
                    <a:cubicBezTo>
                      <a:pt x="15602" y="249"/>
                      <a:pt x="15570" y="194"/>
                      <a:pt x="15537" y="140"/>
                    </a:cubicBezTo>
                    <a:cubicBezTo>
                      <a:pt x="15577" y="140"/>
                      <a:pt x="15616" y="140"/>
                      <a:pt x="15656" y="140"/>
                    </a:cubicBezTo>
                    <a:close/>
                    <a:moveTo>
                      <a:pt x="14294" y="140"/>
                    </a:moveTo>
                    <a:cubicBezTo>
                      <a:pt x="14294" y="141"/>
                      <a:pt x="14295" y="143"/>
                      <a:pt x="14295" y="144"/>
                    </a:cubicBezTo>
                    <a:cubicBezTo>
                      <a:pt x="14294" y="144"/>
                      <a:pt x="14293" y="144"/>
                      <a:pt x="14292" y="144"/>
                    </a:cubicBezTo>
                    <a:cubicBezTo>
                      <a:pt x="14293" y="147"/>
                      <a:pt x="14294" y="150"/>
                      <a:pt x="14295" y="153"/>
                    </a:cubicBezTo>
                    <a:cubicBezTo>
                      <a:pt x="14294" y="153"/>
                      <a:pt x="14293" y="153"/>
                      <a:pt x="14292" y="153"/>
                    </a:cubicBezTo>
                    <a:cubicBezTo>
                      <a:pt x="14293" y="155"/>
                      <a:pt x="14294" y="158"/>
                      <a:pt x="14295" y="161"/>
                    </a:cubicBezTo>
                    <a:cubicBezTo>
                      <a:pt x="14294" y="161"/>
                      <a:pt x="14293" y="161"/>
                      <a:pt x="14292" y="161"/>
                    </a:cubicBezTo>
                    <a:cubicBezTo>
                      <a:pt x="14314" y="215"/>
                      <a:pt x="14336" y="271"/>
                      <a:pt x="14358" y="327"/>
                    </a:cubicBezTo>
                    <a:cubicBezTo>
                      <a:pt x="14315" y="327"/>
                      <a:pt x="14272" y="327"/>
                      <a:pt x="14229" y="327"/>
                    </a:cubicBezTo>
                    <a:cubicBezTo>
                      <a:pt x="14228" y="325"/>
                      <a:pt x="14227" y="323"/>
                      <a:pt x="14226" y="321"/>
                    </a:cubicBezTo>
                    <a:cubicBezTo>
                      <a:pt x="14227" y="321"/>
                      <a:pt x="14228" y="321"/>
                      <a:pt x="14229" y="321"/>
                    </a:cubicBezTo>
                    <a:cubicBezTo>
                      <a:pt x="14228" y="318"/>
                      <a:pt x="14227" y="316"/>
                      <a:pt x="14226" y="313"/>
                    </a:cubicBezTo>
                    <a:cubicBezTo>
                      <a:pt x="14227" y="313"/>
                      <a:pt x="14228" y="313"/>
                      <a:pt x="14229" y="313"/>
                    </a:cubicBezTo>
                    <a:cubicBezTo>
                      <a:pt x="14228" y="310"/>
                      <a:pt x="14227" y="307"/>
                      <a:pt x="14226" y="304"/>
                    </a:cubicBezTo>
                    <a:cubicBezTo>
                      <a:pt x="14227" y="304"/>
                      <a:pt x="14228" y="304"/>
                      <a:pt x="14229" y="304"/>
                    </a:cubicBezTo>
                    <a:cubicBezTo>
                      <a:pt x="14208" y="249"/>
                      <a:pt x="14188" y="194"/>
                      <a:pt x="14168" y="140"/>
                    </a:cubicBezTo>
                    <a:cubicBezTo>
                      <a:pt x="14210" y="140"/>
                      <a:pt x="14252" y="140"/>
                      <a:pt x="14294" y="140"/>
                    </a:cubicBezTo>
                    <a:close/>
                    <a:moveTo>
                      <a:pt x="12932" y="140"/>
                    </a:moveTo>
                    <a:cubicBezTo>
                      <a:pt x="12932" y="141"/>
                      <a:pt x="12932" y="143"/>
                      <a:pt x="12932" y="144"/>
                    </a:cubicBezTo>
                    <a:cubicBezTo>
                      <a:pt x="12932" y="144"/>
                      <a:pt x="12931" y="144"/>
                      <a:pt x="12931" y="144"/>
                    </a:cubicBezTo>
                    <a:cubicBezTo>
                      <a:pt x="12931" y="147"/>
                      <a:pt x="12932" y="150"/>
                      <a:pt x="12932" y="153"/>
                    </a:cubicBezTo>
                    <a:cubicBezTo>
                      <a:pt x="12932" y="153"/>
                      <a:pt x="12931" y="153"/>
                      <a:pt x="12931" y="153"/>
                    </a:cubicBezTo>
                    <a:cubicBezTo>
                      <a:pt x="12931" y="155"/>
                      <a:pt x="12932" y="158"/>
                      <a:pt x="12932" y="161"/>
                    </a:cubicBezTo>
                    <a:cubicBezTo>
                      <a:pt x="12932" y="161"/>
                      <a:pt x="12931" y="161"/>
                      <a:pt x="12931" y="161"/>
                    </a:cubicBezTo>
                    <a:cubicBezTo>
                      <a:pt x="12940" y="215"/>
                      <a:pt x="12950" y="271"/>
                      <a:pt x="12960" y="327"/>
                    </a:cubicBezTo>
                    <a:cubicBezTo>
                      <a:pt x="12914" y="327"/>
                      <a:pt x="12869" y="327"/>
                      <a:pt x="12823" y="327"/>
                    </a:cubicBezTo>
                    <a:cubicBezTo>
                      <a:pt x="12823" y="325"/>
                      <a:pt x="12822" y="323"/>
                      <a:pt x="12822" y="321"/>
                    </a:cubicBezTo>
                    <a:cubicBezTo>
                      <a:pt x="12822" y="321"/>
                      <a:pt x="12823" y="321"/>
                      <a:pt x="12823" y="321"/>
                    </a:cubicBezTo>
                    <a:cubicBezTo>
                      <a:pt x="12823" y="318"/>
                      <a:pt x="12822" y="316"/>
                      <a:pt x="12822" y="313"/>
                    </a:cubicBezTo>
                    <a:cubicBezTo>
                      <a:pt x="12822" y="313"/>
                      <a:pt x="12823" y="313"/>
                      <a:pt x="12823" y="313"/>
                    </a:cubicBezTo>
                    <a:cubicBezTo>
                      <a:pt x="12823" y="310"/>
                      <a:pt x="12822" y="307"/>
                      <a:pt x="12822" y="304"/>
                    </a:cubicBezTo>
                    <a:cubicBezTo>
                      <a:pt x="12822" y="304"/>
                      <a:pt x="12823" y="304"/>
                      <a:pt x="12823" y="304"/>
                    </a:cubicBezTo>
                    <a:cubicBezTo>
                      <a:pt x="12815" y="249"/>
                      <a:pt x="12806" y="194"/>
                      <a:pt x="12798" y="140"/>
                    </a:cubicBezTo>
                    <a:cubicBezTo>
                      <a:pt x="12843" y="140"/>
                      <a:pt x="12887" y="140"/>
                      <a:pt x="12932" y="140"/>
                    </a:cubicBezTo>
                    <a:close/>
                    <a:moveTo>
                      <a:pt x="10157" y="313"/>
                    </a:moveTo>
                    <a:cubicBezTo>
                      <a:pt x="10156" y="316"/>
                      <a:pt x="10155" y="318"/>
                      <a:pt x="10155" y="321"/>
                    </a:cubicBezTo>
                    <a:cubicBezTo>
                      <a:pt x="10155" y="321"/>
                      <a:pt x="10156" y="321"/>
                      <a:pt x="10157" y="321"/>
                    </a:cubicBezTo>
                    <a:cubicBezTo>
                      <a:pt x="10156" y="323"/>
                      <a:pt x="10156" y="325"/>
                      <a:pt x="10155" y="327"/>
                    </a:cubicBezTo>
                    <a:cubicBezTo>
                      <a:pt x="10111" y="327"/>
                      <a:pt x="10066" y="327"/>
                      <a:pt x="10022" y="327"/>
                    </a:cubicBezTo>
                    <a:cubicBezTo>
                      <a:pt x="10038" y="271"/>
                      <a:pt x="10054" y="215"/>
                      <a:pt x="10070" y="161"/>
                    </a:cubicBezTo>
                    <a:cubicBezTo>
                      <a:pt x="10069" y="161"/>
                      <a:pt x="10068" y="161"/>
                      <a:pt x="10068" y="161"/>
                    </a:cubicBezTo>
                    <a:cubicBezTo>
                      <a:pt x="10068" y="158"/>
                      <a:pt x="10069" y="155"/>
                      <a:pt x="10070" y="153"/>
                    </a:cubicBezTo>
                    <a:cubicBezTo>
                      <a:pt x="10069" y="153"/>
                      <a:pt x="10068" y="153"/>
                      <a:pt x="10068" y="153"/>
                    </a:cubicBezTo>
                    <a:cubicBezTo>
                      <a:pt x="10068" y="150"/>
                      <a:pt x="10069" y="147"/>
                      <a:pt x="10070" y="144"/>
                    </a:cubicBezTo>
                    <a:cubicBezTo>
                      <a:pt x="10069" y="144"/>
                      <a:pt x="10068" y="144"/>
                      <a:pt x="10068" y="144"/>
                    </a:cubicBezTo>
                    <a:cubicBezTo>
                      <a:pt x="10068" y="143"/>
                      <a:pt x="10068" y="141"/>
                      <a:pt x="10069" y="140"/>
                    </a:cubicBezTo>
                    <a:cubicBezTo>
                      <a:pt x="10112" y="140"/>
                      <a:pt x="10155" y="140"/>
                      <a:pt x="10198" y="140"/>
                    </a:cubicBezTo>
                    <a:cubicBezTo>
                      <a:pt x="10184" y="194"/>
                      <a:pt x="10169" y="249"/>
                      <a:pt x="10155" y="304"/>
                    </a:cubicBezTo>
                    <a:cubicBezTo>
                      <a:pt x="10155" y="304"/>
                      <a:pt x="10156" y="304"/>
                      <a:pt x="10157" y="304"/>
                    </a:cubicBezTo>
                    <a:cubicBezTo>
                      <a:pt x="10156" y="307"/>
                      <a:pt x="10155" y="310"/>
                      <a:pt x="10155" y="313"/>
                    </a:cubicBezTo>
                    <a:cubicBezTo>
                      <a:pt x="10155" y="313"/>
                      <a:pt x="10156" y="313"/>
                      <a:pt x="10157" y="313"/>
                    </a:cubicBezTo>
                    <a:close/>
                    <a:moveTo>
                      <a:pt x="8753" y="313"/>
                    </a:moveTo>
                    <a:cubicBezTo>
                      <a:pt x="8751" y="316"/>
                      <a:pt x="8750" y="318"/>
                      <a:pt x="8749" y="321"/>
                    </a:cubicBezTo>
                    <a:cubicBezTo>
                      <a:pt x="8750" y="321"/>
                      <a:pt x="8751" y="321"/>
                      <a:pt x="8753" y="321"/>
                    </a:cubicBezTo>
                    <a:cubicBezTo>
                      <a:pt x="8752" y="323"/>
                      <a:pt x="8751" y="325"/>
                      <a:pt x="8749" y="327"/>
                    </a:cubicBezTo>
                    <a:cubicBezTo>
                      <a:pt x="8708" y="327"/>
                      <a:pt x="8666" y="327"/>
                      <a:pt x="8624" y="327"/>
                    </a:cubicBezTo>
                    <a:cubicBezTo>
                      <a:pt x="8652" y="271"/>
                      <a:pt x="8681" y="215"/>
                      <a:pt x="8709" y="161"/>
                    </a:cubicBezTo>
                    <a:cubicBezTo>
                      <a:pt x="8707" y="161"/>
                      <a:pt x="8706" y="161"/>
                      <a:pt x="8704" y="161"/>
                    </a:cubicBezTo>
                    <a:cubicBezTo>
                      <a:pt x="8706" y="158"/>
                      <a:pt x="8707" y="155"/>
                      <a:pt x="8709" y="153"/>
                    </a:cubicBezTo>
                    <a:cubicBezTo>
                      <a:pt x="8707" y="153"/>
                      <a:pt x="8706" y="153"/>
                      <a:pt x="8704" y="153"/>
                    </a:cubicBezTo>
                    <a:cubicBezTo>
                      <a:pt x="8706" y="150"/>
                      <a:pt x="8707" y="147"/>
                      <a:pt x="8709" y="144"/>
                    </a:cubicBezTo>
                    <a:cubicBezTo>
                      <a:pt x="8707" y="144"/>
                      <a:pt x="8706" y="144"/>
                      <a:pt x="8704" y="144"/>
                    </a:cubicBezTo>
                    <a:cubicBezTo>
                      <a:pt x="8705" y="143"/>
                      <a:pt x="8706" y="141"/>
                      <a:pt x="8706" y="140"/>
                    </a:cubicBezTo>
                    <a:cubicBezTo>
                      <a:pt x="8747" y="140"/>
                      <a:pt x="8788" y="140"/>
                      <a:pt x="8829" y="140"/>
                    </a:cubicBezTo>
                    <a:cubicBezTo>
                      <a:pt x="8802" y="194"/>
                      <a:pt x="8776" y="249"/>
                      <a:pt x="8749" y="304"/>
                    </a:cubicBezTo>
                    <a:cubicBezTo>
                      <a:pt x="8750" y="304"/>
                      <a:pt x="8751" y="304"/>
                      <a:pt x="8753" y="304"/>
                    </a:cubicBezTo>
                    <a:cubicBezTo>
                      <a:pt x="8751" y="307"/>
                      <a:pt x="8750" y="310"/>
                      <a:pt x="8749" y="313"/>
                    </a:cubicBezTo>
                    <a:cubicBezTo>
                      <a:pt x="8750" y="313"/>
                      <a:pt x="8751" y="313"/>
                      <a:pt x="8753" y="313"/>
                    </a:cubicBezTo>
                    <a:close/>
                    <a:moveTo>
                      <a:pt x="7348" y="313"/>
                    </a:moveTo>
                    <a:cubicBezTo>
                      <a:pt x="7347" y="316"/>
                      <a:pt x="7345" y="318"/>
                      <a:pt x="7343" y="321"/>
                    </a:cubicBezTo>
                    <a:cubicBezTo>
                      <a:pt x="7345" y="321"/>
                      <a:pt x="7347" y="321"/>
                      <a:pt x="7348" y="321"/>
                    </a:cubicBezTo>
                    <a:cubicBezTo>
                      <a:pt x="7347" y="323"/>
                      <a:pt x="7346" y="325"/>
                      <a:pt x="7344" y="327"/>
                    </a:cubicBezTo>
                    <a:cubicBezTo>
                      <a:pt x="7305" y="327"/>
                      <a:pt x="7265" y="327"/>
                      <a:pt x="7225" y="327"/>
                    </a:cubicBezTo>
                    <a:cubicBezTo>
                      <a:pt x="7267" y="271"/>
                      <a:pt x="7308" y="215"/>
                      <a:pt x="7348" y="161"/>
                    </a:cubicBezTo>
                    <a:cubicBezTo>
                      <a:pt x="7345" y="161"/>
                      <a:pt x="7343" y="161"/>
                      <a:pt x="7341" y="161"/>
                    </a:cubicBezTo>
                    <a:cubicBezTo>
                      <a:pt x="7343" y="158"/>
                      <a:pt x="7345" y="155"/>
                      <a:pt x="7348" y="153"/>
                    </a:cubicBezTo>
                    <a:cubicBezTo>
                      <a:pt x="7345" y="153"/>
                      <a:pt x="7343" y="153"/>
                      <a:pt x="7341" y="153"/>
                    </a:cubicBezTo>
                    <a:cubicBezTo>
                      <a:pt x="7343" y="150"/>
                      <a:pt x="7345" y="147"/>
                      <a:pt x="7348" y="144"/>
                    </a:cubicBezTo>
                    <a:cubicBezTo>
                      <a:pt x="7345" y="144"/>
                      <a:pt x="7343" y="144"/>
                      <a:pt x="7341" y="144"/>
                    </a:cubicBezTo>
                    <a:cubicBezTo>
                      <a:pt x="7342" y="143"/>
                      <a:pt x="7343" y="141"/>
                      <a:pt x="7344" y="140"/>
                    </a:cubicBezTo>
                    <a:cubicBezTo>
                      <a:pt x="7383" y="140"/>
                      <a:pt x="7421" y="140"/>
                      <a:pt x="7459" y="140"/>
                    </a:cubicBezTo>
                    <a:cubicBezTo>
                      <a:pt x="7421" y="194"/>
                      <a:pt x="7382" y="249"/>
                      <a:pt x="7343" y="304"/>
                    </a:cubicBezTo>
                    <a:cubicBezTo>
                      <a:pt x="7345" y="304"/>
                      <a:pt x="7347" y="304"/>
                      <a:pt x="7348" y="304"/>
                    </a:cubicBezTo>
                    <a:cubicBezTo>
                      <a:pt x="7347" y="307"/>
                      <a:pt x="7345" y="310"/>
                      <a:pt x="7343" y="313"/>
                    </a:cubicBezTo>
                    <a:cubicBezTo>
                      <a:pt x="7345" y="313"/>
                      <a:pt x="7347" y="313"/>
                      <a:pt x="7348" y="313"/>
                    </a:cubicBezTo>
                    <a:close/>
                    <a:moveTo>
                      <a:pt x="5944" y="313"/>
                    </a:moveTo>
                    <a:cubicBezTo>
                      <a:pt x="5942" y="316"/>
                      <a:pt x="5939" y="318"/>
                      <a:pt x="5937" y="321"/>
                    </a:cubicBezTo>
                    <a:cubicBezTo>
                      <a:pt x="5939" y="321"/>
                      <a:pt x="5942" y="321"/>
                      <a:pt x="5944" y="321"/>
                    </a:cubicBezTo>
                    <a:cubicBezTo>
                      <a:pt x="5942" y="323"/>
                      <a:pt x="5941" y="325"/>
                      <a:pt x="5939" y="327"/>
                    </a:cubicBezTo>
                    <a:cubicBezTo>
                      <a:pt x="5902" y="327"/>
                      <a:pt x="5864" y="327"/>
                      <a:pt x="5827" y="327"/>
                    </a:cubicBezTo>
                    <a:cubicBezTo>
                      <a:pt x="5881" y="271"/>
                      <a:pt x="5934" y="215"/>
                      <a:pt x="5986" y="161"/>
                    </a:cubicBezTo>
                    <a:cubicBezTo>
                      <a:pt x="5984" y="161"/>
                      <a:pt x="5981" y="161"/>
                      <a:pt x="5978" y="161"/>
                    </a:cubicBezTo>
                    <a:cubicBezTo>
                      <a:pt x="5981" y="158"/>
                      <a:pt x="5984" y="155"/>
                      <a:pt x="5986" y="153"/>
                    </a:cubicBezTo>
                    <a:cubicBezTo>
                      <a:pt x="5984" y="153"/>
                      <a:pt x="5981" y="153"/>
                      <a:pt x="5978" y="153"/>
                    </a:cubicBezTo>
                    <a:cubicBezTo>
                      <a:pt x="5981" y="150"/>
                      <a:pt x="5984" y="147"/>
                      <a:pt x="5986" y="144"/>
                    </a:cubicBezTo>
                    <a:cubicBezTo>
                      <a:pt x="5984" y="144"/>
                      <a:pt x="5981" y="144"/>
                      <a:pt x="5978" y="144"/>
                    </a:cubicBezTo>
                    <a:cubicBezTo>
                      <a:pt x="5980" y="143"/>
                      <a:pt x="5981" y="141"/>
                      <a:pt x="5982" y="140"/>
                    </a:cubicBezTo>
                    <a:cubicBezTo>
                      <a:pt x="6018" y="140"/>
                      <a:pt x="6054" y="140"/>
                      <a:pt x="6090" y="140"/>
                    </a:cubicBezTo>
                    <a:cubicBezTo>
                      <a:pt x="6039" y="194"/>
                      <a:pt x="5989" y="249"/>
                      <a:pt x="5937" y="304"/>
                    </a:cubicBezTo>
                    <a:cubicBezTo>
                      <a:pt x="5939" y="304"/>
                      <a:pt x="5942" y="304"/>
                      <a:pt x="5944" y="304"/>
                    </a:cubicBezTo>
                    <a:cubicBezTo>
                      <a:pt x="5942" y="307"/>
                      <a:pt x="5939" y="310"/>
                      <a:pt x="5937" y="313"/>
                    </a:cubicBezTo>
                    <a:cubicBezTo>
                      <a:pt x="5939" y="313"/>
                      <a:pt x="5942" y="313"/>
                      <a:pt x="5944" y="313"/>
                    </a:cubicBezTo>
                    <a:close/>
                    <a:moveTo>
                      <a:pt x="4540" y="313"/>
                    </a:moveTo>
                    <a:cubicBezTo>
                      <a:pt x="4537" y="316"/>
                      <a:pt x="4534" y="318"/>
                      <a:pt x="4531" y="321"/>
                    </a:cubicBezTo>
                    <a:cubicBezTo>
                      <a:pt x="4534" y="321"/>
                      <a:pt x="4537" y="321"/>
                      <a:pt x="4540" y="321"/>
                    </a:cubicBezTo>
                    <a:cubicBezTo>
                      <a:pt x="4538" y="323"/>
                      <a:pt x="4536" y="325"/>
                      <a:pt x="4533" y="327"/>
                    </a:cubicBezTo>
                    <a:cubicBezTo>
                      <a:pt x="4498" y="327"/>
                      <a:pt x="4464" y="327"/>
                      <a:pt x="4429" y="327"/>
                    </a:cubicBezTo>
                    <a:cubicBezTo>
                      <a:pt x="4495" y="271"/>
                      <a:pt x="4561" y="215"/>
                      <a:pt x="4625" y="161"/>
                    </a:cubicBezTo>
                    <a:cubicBezTo>
                      <a:pt x="4622" y="161"/>
                      <a:pt x="4619" y="161"/>
                      <a:pt x="4615" y="161"/>
                    </a:cubicBezTo>
                    <a:cubicBezTo>
                      <a:pt x="4618" y="158"/>
                      <a:pt x="4622" y="155"/>
                      <a:pt x="4625" y="153"/>
                    </a:cubicBezTo>
                    <a:cubicBezTo>
                      <a:pt x="4622" y="153"/>
                      <a:pt x="4619" y="153"/>
                      <a:pt x="4615" y="153"/>
                    </a:cubicBezTo>
                    <a:cubicBezTo>
                      <a:pt x="4618" y="150"/>
                      <a:pt x="4622" y="147"/>
                      <a:pt x="4625" y="144"/>
                    </a:cubicBezTo>
                    <a:cubicBezTo>
                      <a:pt x="4622" y="144"/>
                      <a:pt x="4619" y="144"/>
                      <a:pt x="4615" y="144"/>
                    </a:cubicBezTo>
                    <a:cubicBezTo>
                      <a:pt x="4617" y="143"/>
                      <a:pt x="4618" y="141"/>
                      <a:pt x="4620" y="140"/>
                    </a:cubicBezTo>
                    <a:cubicBezTo>
                      <a:pt x="4653" y="140"/>
                      <a:pt x="4687" y="140"/>
                      <a:pt x="4720" y="140"/>
                    </a:cubicBezTo>
                    <a:cubicBezTo>
                      <a:pt x="4658" y="194"/>
                      <a:pt x="4595" y="249"/>
                      <a:pt x="4531" y="304"/>
                    </a:cubicBezTo>
                    <a:cubicBezTo>
                      <a:pt x="4534" y="304"/>
                      <a:pt x="4537" y="304"/>
                      <a:pt x="4540" y="304"/>
                    </a:cubicBezTo>
                    <a:cubicBezTo>
                      <a:pt x="4537" y="307"/>
                      <a:pt x="4534" y="310"/>
                      <a:pt x="4531" y="313"/>
                    </a:cubicBezTo>
                    <a:cubicBezTo>
                      <a:pt x="4534" y="313"/>
                      <a:pt x="4537" y="313"/>
                      <a:pt x="4540" y="313"/>
                    </a:cubicBezTo>
                    <a:close/>
                    <a:moveTo>
                      <a:pt x="3136" y="313"/>
                    </a:moveTo>
                    <a:cubicBezTo>
                      <a:pt x="3132" y="316"/>
                      <a:pt x="3128" y="318"/>
                      <a:pt x="3125" y="321"/>
                    </a:cubicBezTo>
                    <a:cubicBezTo>
                      <a:pt x="3128" y="321"/>
                      <a:pt x="3132" y="321"/>
                      <a:pt x="3136" y="321"/>
                    </a:cubicBezTo>
                    <a:cubicBezTo>
                      <a:pt x="3133" y="323"/>
                      <a:pt x="3130" y="325"/>
                      <a:pt x="3128" y="327"/>
                    </a:cubicBezTo>
                    <a:cubicBezTo>
                      <a:pt x="3095" y="327"/>
                      <a:pt x="3063" y="327"/>
                      <a:pt x="3031" y="327"/>
                    </a:cubicBezTo>
                    <a:cubicBezTo>
                      <a:pt x="3110" y="271"/>
                      <a:pt x="3188" y="215"/>
                      <a:pt x="3264" y="161"/>
                    </a:cubicBezTo>
                    <a:cubicBezTo>
                      <a:pt x="3260" y="161"/>
                      <a:pt x="3256" y="161"/>
                      <a:pt x="3252" y="161"/>
                    </a:cubicBezTo>
                    <a:cubicBezTo>
                      <a:pt x="3256" y="158"/>
                      <a:pt x="3260" y="155"/>
                      <a:pt x="3264" y="153"/>
                    </a:cubicBezTo>
                    <a:cubicBezTo>
                      <a:pt x="3260" y="153"/>
                      <a:pt x="3256" y="153"/>
                      <a:pt x="3252" y="153"/>
                    </a:cubicBezTo>
                    <a:cubicBezTo>
                      <a:pt x="3256" y="150"/>
                      <a:pt x="3260" y="147"/>
                      <a:pt x="3264" y="144"/>
                    </a:cubicBezTo>
                    <a:cubicBezTo>
                      <a:pt x="3260" y="144"/>
                      <a:pt x="3256" y="144"/>
                      <a:pt x="3252" y="144"/>
                    </a:cubicBezTo>
                    <a:cubicBezTo>
                      <a:pt x="3254" y="143"/>
                      <a:pt x="3256" y="141"/>
                      <a:pt x="3258" y="140"/>
                    </a:cubicBezTo>
                    <a:cubicBezTo>
                      <a:pt x="3289" y="140"/>
                      <a:pt x="3320" y="140"/>
                      <a:pt x="3350" y="140"/>
                    </a:cubicBezTo>
                    <a:cubicBezTo>
                      <a:pt x="3276" y="194"/>
                      <a:pt x="3201" y="249"/>
                      <a:pt x="3125" y="304"/>
                    </a:cubicBezTo>
                    <a:cubicBezTo>
                      <a:pt x="3128" y="304"/>
                      <a:pt x="3132" y="304"/>
                      <a:pt x="3136" y="304"/>
                    </a:cubicBezTo>
                    <a:cubicBezTo>
                      <a:pt x="3132" y="307"/>
                      <a:pt x="3128" y="310"/>
                      <a:pt x="3125" y="313"/>
                    </a:cubicBezTo>
                    <a:cubicBezTo>
                      <a:pt x="3128" y="313"/>
                      <a:pt x="3132" y="313"/>
                      <a:pt x="3136" y="313"/>
                    </a:cubicBezTo>
                    <a:close/>
                    <a:moveTo>
                      <a:pt x="8088" y="618"/>
                    </a:moveTo>
                    <a:cubicBezTo>
                      <a:pt x="8090" y="615"/>
                      <a:pt x="8092" y="613"/>
                      <a:pt x="8093" y="610"/>
                    </a:cubicBezTo>
                    <a:cubicBezTo>
                      <a:pt x="8092" y="610"/>
                      <a:pt x="8090" y="610"/>
                      <a:pt x="8088" y="610"/>
                    </a:cubicBezTo>
                    <a:cubicBezTo>
                      <a:pt x="8090" y="608"/>
                      <a:pt x="8091" y="606"/>
                      <a:pt x="8092" y="604"/>
                    </a:cubicBezTo>
                    <a:cubicBezTo>
                      <a:pt x="8135" y="604"/>
                      <a:pt x="8179" y="604"/>
                      <a:pt x="8223" y="604"/>
                    </a:cubicBezTo>
                    <a:cubicBezTo>
                      <a:pt x="8187" y="669"/>
                      <a:pt x="8151" y="735"/>
                      <a:pt x="8114" y="803"/>
                    </a:cubicBezTo>
                    <a:cubicBezTo>
                      <a:pt x="8116" y="803"/>
                      <a:pt x="8117" y="803"/>
                      <a:pt x="8119" y="803"/>
                    </a:cubicBezTo>
                    <a:cubicBezTo>
                      <a:pt x="8117" y="805"/>
                      <a:pt x="8116" y="808"/>
                      <a:pt x="8114" y="811"/>
                    </a:cubicBezTo>
                    <a:cubicBezTo>
                      <a:pt x="8116" y="811"/>
                      <a:pt x="8117" y="811"/>
                      <a:pt x="8119" y="811"/>
                    </a:cubicBezTo>
                    <a:cubicBezTo>
                      <a:pt x="8117" y="814"/>
                      <a:pt x="8116" y="816"/>
                      <a:pt x="8114" y="819"/>
                    </a:cubicBezTo>
                    <a:cubicBezTo>
                      <a:pt x="8116" y="819"/>
                      <a:pt x="8117" y="819"/>
                      <a:pt x="8119" y="819"/>
                    </a:cubicBezTo>
                    <a:cubicBezTo>
                      <a:pt x="8118" y="821"/>
                      <a:pt x="8117" y="823"/>
                      <a:pt x="8116" y="825"/>
                    </a:cubicBezTo>
                    <a:cubicBezTo>
                      <a:pt x="8071" y="825"/>
                      <a:pt x="8025" y="825"/>
                      <a:pt x="7980" y="825"/>
                    </a:cubicBezTo>
                    <a:cubicBezTo>
                      <a:pt x="8019" y="758"/>
                      <a:pt x="8057" y="691"/>
                      <a:pt x="8093" y="626"/>
                    </a:cubicBezTo>
                    <a:cubicBezTo>
                      <a:pt x="8092" y="626"/>
                      <a:pt x="8090" y="626"/>
                      <a:pt x="8088" y="626"/>
                    </a:cubicBezTo>
                    <a:cubicBezTo>
                      <a:pt x="8090" y="624"/>
                      <a:pt x="8092" y="621"/>
                      <a:pt x="8093" y="618"/>
                    </a:cubicBezTo>
                    <a:cubicBezTo>
                      <a:pt x="8092" y="618"/>
                      <a:pt x="8090" y="618"/>
                      <a:pt x="8088" y="618"/>
                    </a:cubicBezTo>
                    <a:close/>
                    <a:moveTo>
                      <a:pt x="8712" y="867"/>
                    </a:moveTo>
                    <a:cubicBezTo>
                      <a:pt x="8713" y="865"/>
                      <a:pt x="8714" y="863"/>
                      <a:pt x="8715" y="861"/>
                    </a:cubicBezTo>
                    <a:cubicBezTo>
                      <a:pt x="8762" y="861"/>
                      <a:pt x="8809" y="861"/>
                      <a:pt x="8856" y="861"/>
                    </a:cubicBezTo>
                    <a:cubicBezTo>
                      <a:pt x="8825" y="932"/>
                      <a:pt x="8794" y="1004"/>
                      <a:pt x="8761" y="1079"/>
                    </a:cubicBezTo>
                    <a:cubicBezTo>
                      <a:pt x="8762" y="1079"/>
                      <a:pt x="8764" y="1079"/>
                      <a:pt x="8765" y="1079"/>
                    </a:cubicBezTo>
                    <a:cubicBezTo>
                      <a:pt x="8764" y="1081"/>
                      <a:pt x="8762" y="1084"/>
                      <a:pt x="8761" y="1087"/>
                    </a:cubicBezTo>
                    <a:cubicBezTo>
                      <a:pt x="8762" y="1087"/>
                      <a:pt x="8764" y="1087"/>
                      <a:pt x="8765" y="1087"/>
                    </a:cubicBezTo>
                    <a:cubicBezTo>
                      <a:pt x="8764" y="1090"/>
                      <a:pt x="8762" y="1092"/>
                      <a:pt x="8761" y="1095"/>
                    </a:cubicBezTo>
                    <a:cubicBezTo>
                      <a:pt x="8762" y="1095"/>
                      <a:pt x="8764" y="1095"/>
                      <a:pt x="8765" y="1095"/>
                    </a:cubicBezTo>
                    <a:cubicBezTo>
                      <a:pt x="8764" y="1098"/>
                      <a:pt x="8762" y="1101"/>
                      <a:pt x="8761" y="1104"/>
                    </a:cubicBezTo>
                    <a:cubicBezTo>
                      <a:pt x="8762" y="1104"/>
                      <a:pt x="8764" y="1104"/>
                      <a:pt x="8765" y="1104"/>
                    </a:cubicBezTo>
                    <a:cubicBezTo>
                      <a:pt x="8764" y="1105"/>
                      <a:pt x="8764" y="1106"/>
                      <a:pt x="8764" y="1107"/>
                    </a:cubicBezTo>
                    <a:cubicBezTo>
                      <a:pt x="8714" y="1107"/>
                      <a:pt x="8664" y="1107"/>
                      <a:pt x="8615" y="1107"/>
                    </a:cubicBezTo>
                    <a:cubicBezTo>
                      <a:pt x="8649" y="1031"/>
                      <a:pt x="8683" y="956"/>
                      <a:pt x="8716" y="883"/>
                    </a:cubicBezTo>
                    <a:cubicBezTo>
                      <a:pt x="8715" y="883"/>
                      <a:pt x="8714" y="883"/>
                      <a:pt x="8712" y="883"/>
                    </a:cubicBezTo>
                    <a:cubicBezTo>
                      <a:pt x="8714" y="881"/>
                      <a:pt x="8715" y="878"/>
                      <a:pt x="8716" y="875"/>
                    </a:cubicBezTo>
                    <a:cubicBezTo>
                      <a:pt x="8715" y="875"/>
                      <a:pt x="8714" y="875"/>
                      <a:pt x="8712" y="875"/>
                    </a:cubicBezTo>
                    <a:cubicBezTo>
                      <a:pt x="8714" y="872"/>
                      <a:pt x="8715" y="869"/>
                      <a:pt x="8716" y="867"/>
                    </a:cubicBezTo>
                    <a:cubicBezTo>
                      <a:pt x="8715" y="867"/>
                      <a:pt x="8714" y="867"/>
                      <a:pt x="8712" y="867"/>
                    </a:cubicBezTo>
                    <a:close/>
                    <a:moveTo>
                      <a:pt x="13332" y="1107"/>
                    </a:moveTo>
                    <a:cubicBezTo>
                      <a:pt x="13331" y="1106"/>
                      <a:pt x="13331" y="1105"/>
                      <a:pt x="13331" y="1104"/>
                    </a:cubicBezTo>
                    <a:cubicBezTo>
                      <a:pt x="13332" y="1104"/>
                      <a:pt x="13332" y="1104"/>
                      <a:pt x="13333" y="1104"/>
                    </a:cubicBezTo>
                    <a:cubicBezTo>
                      <a:pt x="13332" y="1101"/>
                      <a:pt x="13332" y="1098"/>
                      <a:pt x="13331" y="1095"/>
                    </a:cubicBezTo>
                    <a:cubicBezTo>
                      <a:pt x="13332" y="1095"/>
                      <a:pt x="13332" y="1095"/>
                      <a:pt x="13333" y="1095"/>
                    </a:cubicBezTo>
                    <a:cubicBezTo>
                      <a:pt x="13332" y="1092"/>
                      <a:pt x="13332" y="1090"/>
                      <a:pt x="13331" y="1087"/>
                    </a:cubicBezTo>
                    <a:cubicBezTo>
                      <a:pt x="13332" y="1087"/>
                      <a:pt x="13332" y="1087"/>
                      <a:pt x="13333" y="1087"/>
                    </a:cubicBezTo>
                    <a:cubicBezTo>
                      <a:pt x="13332" y="1084"/>
                      <a:pt x="13332" y="1081"/>
                      <a:pt x="13331" y="1079"/>
                    </a:cubicBezTo>
                    <a:cubicBezTo>
                      <a:pt x="13332" y="1079"/>
                      <a:pt x="13332" y="1079"/>
                      <a:pt x="13333" y="1079"/>
                    </a:cubicBezTo>
                    <a:cubicBezTo>
                      <a:pt x="13317" y="1004"/>
                      <a:pt x="13302" y="932"/>
                      <a:pt x="13288" y="861"/>
                    </a:cubicBezTo>
                    <a:cubicBezTo>
                      <a:pt x="13337" y="861"/>
                      <a:pt x="13386" y="861"/>
                      <a:pt x="13435" y="861"/>
                    </a:cubicBezTo>
                    <a:cubicBezTo>
                      <a:pt x="13436" y="863"/>
                      <a:pt x="13436" y="865"/>
                      <a:pt x="13437" y="867"/>
                    </a:cubicBezTo>
                    <a:cubicBezTo>
                      <a:pt x="13436" y="867"/>
                      <a:pt x="13435" y="867"/>
                      <a:pt x="13435" y="867"/>
                    </a:cubicBezTo>
                    <a:cubicBezTo>
                      <a:pt x="13435" y="869"/>
                      <a:pt x="13436" y="872"/>
                      <a:pt x="13437" y="875"/>
                    </a:cubicBezTo>
                    <a:cubicBezTo>
                      <a:pt x="13436" y="875"/>
                      <a:pt x="13435" y="875"/>
                      <a:pt x="13435" y="875"/>
                    </a:cubicBezTo>
                    <a:cubicBezTo>
                      <a:pt x="13435" y="878"/>
                      <a:pt x="13436" y="881"/>
                      <a:pt x="13437" y="883"/>
                    </a:cubicBezTo>
                    <a:cubicBezTo>
                      <a:pt x="13436" y="883"/>
                      <a:pt x="13435" y="883"/>
                      <a:pt x="13435" y="883"/>
                    </a:cubicBezTo>
                    <a:cubicBezTo>
                      <a:pt x="13452" y="956"/>
                      <a:pt x="13469" y="1031"/>
                      <a:pt x="13486" y="1107"/>
                    </a:cubicBezTo>
                    <a:cubicBezTo>
                      <a:pt x="13435" y="1107"/>
                      <a:pt x="13383" y="1107"/>
                      <a:pt x="13332" y="1107"/>
                    </a:cubicBezTo>
                    <a:close/>
                    <a:moveTo>
                      <a:pt x="14024" y="825"/>
                    </a:moveTo>
                    <a:cubicBezTo>
                      <a:pt x="14023" y="823"/>
                      <a:pt x="14023" y="821"/>
                      <a:pt x="14022" y="819"/>
                    </a:cubicBezTo>
                    <a:cubicBezTo>
                      <a:pt x="14023" y="819"/>
                      <a:pt x="14024" y="819"/>
                      <a:pt x="14025" y="819"/>
                    </a:cubicBezTo>
                    <a:cubicBezTo>
                      <a:pt x="14024" y="816"/>
                      <a:pt x="14023" y="814"/>
                      <a:pt x="14022" y="811"/>
                    </a:cubicBezTo>
                    <a:cubicBezTo>
                      <a:pt x="14023" y="811"/>
                      <a:pt x="14024" y="811"/>
                      <a:pt x="14025" y="811"/>
                    </a:cubicBezTo>
                    <a:cubicBezTo>
                      <a:pt x="14024" y="808"/>
                      <a:pt x="14023" y="805"/>
                      <a:pt x="14022" y="803"/>
                    </a:cubicBezTo>
                    <a:cubicBezTo>
                      <a:pt x="14023" y="803"/>
                      <a:pt x="14024" y="803"/>
                      <a:pt x="14025" y="803"/>
                    </a:cubicBezTo>
                    <a:cubicBezTo>
                      <a:pt x="14003" y="735"/>
                      <a:pt x="13982" y="669"/>
                      <a:pt x="13962" y="604"/>
                    </a:cubicBezTo>
                    <a:cubicBezTo>
                      <a:pt x="14008" y="604"/>
                      <a:pt x="14054" y="604"/>
                      <a:pt x="14100" y="604"/>
                    </a:cubicBezTo>
                    <a:cubicBezTo>
                      <a:pt x="14101" y="606"/>
                      <a:pt x="14102" y="608"/>
                      <a:pt x="14102" y="610"/>
                    </a:cubicBezTo>
                    <a:cubicBezTo>
                      <a:pt x="14101" y="610"/>
                      <a:pt x="14100" y="610"/>
                      <a:pt x="14099" y="610"/>
                    </a:cubicBezTo>
                    <a:cubicBezTo>
                      <a:pt x="14100" y="613"/>
                      <a:pt x="14101" y="615"/>
                      <a:pt x="14102" y="618"/>
                    </a:cubicBezTo>
                    <a:cubicBezTo>
                      <a:pt x="14101" y="618"/>
                      <a:pt x="14100" y="618"/>
                      <a:pt x="14099" y="618"/>
                    </a:cubicBezTo>
                    <a:cubicBezTo>
                      <a:pt x="14100" y="621"/>
                      <a:pt x="14101" y="624"/>
                      <a:pt x="14102" y="626"/>
                    </a:cubicBezTo>
                    <a:cubicBezTo>
                      <a:pt x="14101" y="626"/>
                      <a:pt x="14100" y="626"/>
                      <a:pt x="14099" y="626"/>
                    </a:cubicBezTo>
                    <a:cubicBezTo>
                      <a:pt x="14121" y="691"/>
                      <a:pt x="14144" y="758"/>
                      <a:pt x="14167" y="825"/>
                    </a:cubicBezTo>
                    <a:cubicBezTo>
                      <a:pt x="14119" y="825"/>
                      <a:pt x="14072" y="825"/>
                      <a:pt x="14024" y="825"/>
                    </a:cubicBezTo>
                    <a:close/>
                  </a:path>
                </a:pathLst>
              </a:custGeom>
              <a:solidFill>
                <a:srgbClr val="01010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4" name="Freeform 270"/>
              <p:cNvSpPr>
                <a:spLocks/>
              </p:cNvSpPr>
              <p:nvPr/>
            </p:nvSpPr>
            <p:spPr bwMode="auto">
              <a:xfrm>
                <a:off x="-31902400" y="1082676"/>
                <a:ext cx="5799138" cy="760413"/>
              </a:xfrm>
              <a:custGeom>
                <a:avLst/>
                <a:gdLst>
                  <a:gd name="T0" fmla="*/ 1263 w 1546"/>
                  <a:gd name="T1" fmla="*/ 202 h 202"/>
                  <a:gd name="T2" fmla="*/ 0 w 1546"/>
                  <a:gd name="T3" fmla="*/ 202 h 202"/>
                  <a:gd name="T4" fmla="*/ 323 w 1546"/>
                  <a:gd name="T5" fmla="*/ 0 h 202"/>
                  <a:gd name="T6" fmla="*/ 1546 w 1546"/>
                  <a:gd name="T7" fmla="*/ 0 h 202"/>
                  <a:gd name="T8" fmla="*/ 1263 w 1546"/>
                  <a:gd name="T9" fmla="*/ 202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46" h="202">
                    <a:moveTo>
                      <a:pt x="1263" y="202"/>
                    </a:moveTo>
                    <a:cubicBezTo>
                      <a:pt x="842" y="202"/>
                      <a:pt x="421" y="202"/>
                      <a:pt x="0" y="202"/>
                    </a:cubicBezTo>
                    <a:cubicBezTo>
                      <a:pt x="110" y="134"/>
                      <a:pt x="218" y="66"/>
                      <a:pt x="323" y="0"/>
                    </a:cubicBezTo>
                    <a:cubicBezTo>
                      <a:pt x="731" y="0"/>
                      <a:pt x="1138" y="0"/>
                      <a:pt x="1546" y="0"/>
                    </a:cubicBezTo>
                    <a:cubicBezTo>
                      <a:pt x="1453" y="66"/>
                      <a:pt x="1359" y="134"/>
                      <a:pt x="1263" y="202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5" name="Freeform 271"/>
              <p:cNvSpPr>
                <a:spLocks/>
              </p:cNvSpPr>
              <p:nvPr/>
            </p:nvSpPr>
            <p:spPr bwMode="auto">
              <a:xfrm>
                <a:off x="-30567313" y="696913"/>
                <a:ext cx="7464425" cy="311150"/>
              </a:xfrm>
              <a:custGeom>
                <a:avLst/>
                <a:gdLst>
                  <a:gd name="T0" fmla="*/ 1884 w 1990"/>
                  <a:gd name="T1" fmla="*/ 83 h 83"/>
                  <a:gd name="T2" fmla="*/ 0 w 1990"/>
                  <a:gd name="T3" fmla="*/ 83 h 83"/>
                  <a:gd name="T4" fmla="*/ 131 w 1990"/>
                  <a:gd name="T5" fmla="*/ 0 h 83"/>
                  <a:gd name="T6" fmla="*/ 1990 w 1990"/>
                  <a:gd name="T7" fmla="*/ 0 h 83"/>
                  <a:gd name="T8" fmla="*/ 1884 w 1990"/>
                  <a:gd name="T9" fmla="*/ 83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90" h="83">
                    <a:moveTo>
                      <a:pt x="1884" y="83"/>
                    </a:moveTo>
                    <a:cubicBezTo>
                      <a:pt x="1256" y="83"/>
                      <a:pt x="628" y="83"/>
                      <a:pt x="0" y="83"/>
                    </a:cubicBezTo>
                    <a:cubicBezTo>
                      <a:pt x="44" y="55"/>
                      <a:pt x="88" y="28"/>
                      <a:pt x="131" y="0"/>
                    </a:cubicBezTo>
                    <a:cubicBezTo>
                      <a:pt x="751" y="0"/>
                      <a:pt x="1370" y="0"/>
                      <a:pt x="1990" y="0"/>
                    </a:cubicBezTo>
                    <a:cubicBezTo>
                      <a:pt x="1955" y="28"/>
                      <a:pt x="1920" y="55"/>
                      <a:pt x="1884" y="83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6" name="Freeform 272"/>
              <p:cNvSpPr>
                <a:spLocks/>
              </p:cNvSpPr>
              <p:nvPr/>
            </p:nvSpPr>
            <p:spPr bwMode="auto">
              <a:xfrm>
                <a:off x="37677725" y="696913"/>
                <a:ext cx="5092700" cy="311150"/>
              </a:xfrm>
              <a:custGeom>
                <a:avLst/>
                <a:gdLst>
                  <a:gd name="T0" fmla="*/ 1358 w 1358"/>
                  <a:gd name="T1" fmla="*/ 83 h 83"/>
                  <a:gd name="T2" fmla="*/ 114 w 1358"/>
                  <a:gd name="T3" fmla="*/ 83 h 83"/>
                  <a:gd name="T4" fmla="*/ 0 w 1358"/>
                  <a:gd name="T5" fmla="*/ 0 h 83"/>
                  <a:gd name="T6" fmla="*/ 1227 w 1358"/>
                  <a:gd name="T7" fmla="*/ 0 h 83"/>
                  <a:gd name="T8" fmla="*/ 1358 w 1358"/>
                  <a:gd name="T9" fmla="*/ 83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58" h="83">
                    <a:moveTo>
                      <a:pt x="1358" y="83"/>
                    </a:moveTo>
                    <a:cubicBezTo>
                      <a:pt x="944" y="83"/>
                      <a:pt x="529" y="83"/>
                      <a:pt x="114" y="83"/>
                    </a:cubicBezTo>
                    <a:cubicBezTo>
                      <a:pt x="76" y="55"/>
                      <a:pt x="37" y="28"/>
                      <a:pt x="0" y="0"/>
                    </a:cubicBezTo>
                    <a:cubicBezTo>
                      <a:pt x="409" y="0"/>
                      <a:pt x="818" y="0"/>
                      <a:pt x="1227" y="0"/>
                    </a:cubicBezTo>
                    <a:cubicBezTo>
                      <a:pt x="1270" y="28"/>
                      <a:pt x="1314" y="55"/>
                      <a:pt x="1358" y="83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7" name="Freeform 273"/>
              <p:cNvSpPr>
                <a:spLocks/>
              </p:cNvSpPr>
              <p:nvPr/>
            </p:nvSpPr>
            <p:spPr bwMode="auto">
              <a:xfrm>
                <a:off x="32651700" y="696913"/>
                <a:ext cx="5026025" cy="311150"/>
              </a:xfrm>
              <a:custGeom>
                <a:avLst/>
                <a:gdLst>
                  <a:gd name="T0" fmla="*/ 1340 w 1340"/>
                  <a:gd name="T1" fmla="*/ 83 h 83"/>
                  <a:gd name="T2" fmla="*/ 96 w 1340"/>
                  <a:gd name="T3" fmla="*/ 83 h 83"/>
                  <a:gd name="T4" fmla="*/ 0 w 1340"/>
                  <a:gd name="T5" fmla="*/ 0 h 83"/>
                  <a:gd name="T6" fmla="*/ 1227 w 1340"/>
                  <a:gd name="T7" fmla="*/ 0 h 83"/>
                  <a:gd name="T8" fmla="*/ 1340 w 1340"/>
                  <a:gd name="T9" fmla="*/ 83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40" h="83">
                    <a:moveTo>
                      <a:pt x="1340" y="83"/>
                    </a:moveTo>
                    <a:cubicBezTo>
                      <a:pt x="926" y="83"/>
                      <a:pt x="511" y="83"/>
                      <a:pt x="96" y="83"/>
                    </a:cubicBezTo>
                    <a:cubicBezTo>
                      <a:pt x="64" y="55"/>
                      <a:pt x="32" y="28"/>
                      <a:pt x="0" y="0"/>
                    </a:cubicBezTo>
                    <a:cubicBezTo>
                      <a:pt x="409" y="0"/>
                      <a:pt x="818" y="0"/>
                      <a:pt x="1227" y="0"/>
                    </a:cubicBezTo>
                    <a:cubicBezTo>
                      <a:pt x="1265" y="28"/>
                      <a:pt x="1302" y="55"/>
                      <a:pt x="1340" y="83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8" name="Freeform 274"/>
              <p:cNvSpPr>
                <a:spLocks/>
              </p:cNvSpPr>
              <p:nvPr/>
            </p:nvSpPr>
            <p:spPr bwMode="auto">
              <a:xfrm>
                <a:off x="27625675" y="696913"/>
                <a:ext cx="4957763" cy="311150"/>
              </a:xfrm>
              <a:custGeom>
                <a:avLst/>
                <a:gdLst>
                  <a:gd name="T0" fmla="*/ 1322 w 1322"/>
                  <a:gd name="T1" fmla="*/ 83 h 83"/>
                  <a:gd name="T2" fmla="*/ 78 w 1322"/>
                  <a:gd name="T3" fmla="*/ 83 h 83"/>
                  <a:gd name="T4" fmla="*/ 0 w 1322"/>
                  <a:gd name="T5" fmla="*/ 0 h 83"/>
                  <a:gd name="T6" fmla="*/ 1228 w 1322"/>
                  <a:gd name="T7" fmla="*/ 0 h 83"/>
                  <a:gd name="T8" fmla="*/ 1322 w 1322"/>
                  <a:gd name="T9" fmla="*/ 83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2" h="83">
                    <a:moveTo>
                      <a:pt x="1322" y="83"/>
                    </a:moveTo>
                    <a:cubicBezTo>
                      <a:pt x="907" y="83"/>
                      <a:pt x="493" y="83"/>
                      <a:pt x="78" y="83"/>
                    </a:cubicBezTo>
                    <a:cubicBezTo>
                      <a:pt x="52" y="55"/>
                      <a:pt x="26" y="28"/>
                      <a:pt x="0" y="0"/>
                    </a:cubicBezTo>
                    <a:cubicBezTo>
                      <a:pt x="409" y="0"/>
                      <a:pt x="818" y="0"/>
                      <a:pt x="1228" y="0"/>
                    </a:cubicBezTo>
                    <a:cubicBezTo>
                      <a:pt x="1259" y="28"/>
                      <a:pt x="1290" y="55"/>
                      <a:pt x="1322" y="83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9" name="Freeform 275"/>
              <p:cNvSpPr>
                <a:spLocks/>
              </p:cNvSpPr>
              <p:nvPr/>
            </p:nvSpPr>
            <p:spPr bwMode="auto">
              <a:xfrm>
                <a:off x="22599650" y="696913"/>
                <a:ext cx="4891088" cy="311150"/>
              </a:xfrm>
              <a:custGeom>
                <a:avLst/>
                <a:gdLst>
                  <a:gd name="T0" fmla="*/ 1304 w 1304"/>
                  <a:gd name="T1" fmla="*/ 83 h 83"/>
                  <a:gd name="T2" fmla="*/ 60 w 1304"/>
                  <a:gd name="T3" fmla="*/ 83 h 83"/>
                  <a:gd name="T4" fmla="*/ 0 w 1304"/>
                  <a:gd name="T5" fmla="*/ 0 h 83"/>
                  <a:gd name="T6" fmla="*/ 1228 w 1304"/>
                  <a:gd name="T7" fmla="*/ 0 h 83"/>
                  <a:gd name="T8" fmla="*/ 1304 w 1304"/>
                  <a:gd name="T9" fmla="*/ 83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04" h="83">
                    <a:moveTo>
                      <a:pt x="1304" y="83"/>
                    </a:moveTo>
                    <a:cubicBezTo>
                      <a:pt x="890" y="83"/>
                      <a:pt x="475" y="83"/>
                      <a:pt x="60" y="83"/>
                    </a:cubicBezTo>
                    <a:cubicBezTo>
                      <a:pt x="40" y="55"/>
                      <a:pt x="20" y="28"/>
                      <a:pt x="0" y="0"/>
                    </a:cubicBezTo>
                    <a:cubicBezTo>
                      <a:pt x="409" y="0"/>
                      <a:pt x="819" y="0"/>
                      <a:pt x="1228" y="0"/>
                    </a:cubicBezTo>
                    <a:cubicBezTo>
                      <a:pt x="1253" y="28"/>
                      <a:pt x="1278" y="55"/>
                      <a:pt x="1304" y="83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0" name="Freeform 276"/>
              <p:cNvSpPr>
                <a:spLocks/>
              </p:cNvSpPr>
              <p:nvPr/>
            </p:nvSpPr>
            <p:spPr bwMode="auto">
              <a:xfrm>
                <a:off x="17575213" y="696913"/>
                <a:ext cx="4822825" cy="311150"/>
              </a:xfrm>
              <a:custGeom>
                <a:avLst/>
                <a:gdLst>
                  <a:gd name="T0" fmla="*/ 1286 w 1286"/>
                  <a:gd name="T1" fmla="*/ 83 h 83"/>
                  <a:gd name="T2" fmla="*/ 42 w 1286"/>
                  <a:gd name="T3" fmla="*/ 83 h 83"/>
                  <a:gd name="T4" fmla="*/ 0 w 1286"/>
                  <a:gd name="T5" fmla="*/ 0 h 83"/>
                  <a:gd name="T6" fmla="*/ 1228 w 1286"/>
                  <a:gd name="T7" fmla="*/ 0 h 83"/>
                  <a:gd name="T8" fmla="*/ 1286 w 1286"/>
                  <a:gd name="T9" fmla="*/ 83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86" h="83">
                    <a:moveTo>
                      <a:pt x="1286" y="83"/>
                    </a:moveTo>
                    <a:cubicBezTo>
                      <a:pt x="871" y="83"/>
                      <a:pt x="457" y="83"/>
                      <a:pt x="42" y="83"/>
                    </a:cubicBezTo>
                    <a:cubicBezTo>
                      <a:pt x="28" y="55"/>
                      <a:pt x="14" y="28"/>
                      <a:pt x="0" y="0"/>
                    </a:cubicBezTo>
                    <a:cubicBezTo>
                      <a:pt x="410" y="0"/>
                      <a:pt x="819" y="0"/>
                      <a:pt x="1228" y="0"/>
                    </a:cubicBezTo>
                    <a:cubicBezTo>
                      <a:pt x="1247" y="28"/>
                      <a:pt x="1267" y="55"/>
                      <a:pt x="1286" y="83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1" name="Freeform 277"/>
              <p:cNvSpPr>
                <a:spLocks/>
              </p:cNvSpPr>
              <p:nvPr/>
            </p:nvSpPr>
            <p:spPr bwMode="auto">
              <a:xfrm>
                <a:off x="12552363" y="696913"/>
                <a:ext cx="4752975" cy="311150"/>
              </a:xfrm>
              <a:custGeom>
                <a:avLst/>
                <a:gdLst>
                  <a:gd name="T0" fmla="*/ 1267 w 1267"/>
                  <a:gd name="T1" fmla="*/ 83 h 83"/>
                  <a:gd name="T2" fmla="*/ 23 w 1267"/>
                  <a:gd name="T3" fmla="*/ 83 h 83"/>
                  <a:gd name="T4" fmla="*/ 0 w 1267"/>
                  <a:gd name="T5" fmla="*/ 0 h 83"/>
                  <a:gd name="T6" fmla="*/ 1227 w 1267"/>
                  <a:gd name="T7" fmla="*/ 0 h 83"/>
                  <a:gd name="T8" fmla="*/ 1267 w 1267"/>
                  <a:gd name="T9" fmla="*/ 83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67" h="83">
                    <a:moveTo>
                      <a:pt x="1267" y="83"/>
                    </a:moveTo>
                    <a:cubicBezTo>
                      <a:pt x="852" y="83"/>
                      <a:pt x="438" y="83"/>
                      <a:pt x="23" y="83"/>
                    </a:cubicBezTo>
                    <a:cubicBezTo>
                      <a:pt x="15" y="55"/>
                      <a:pt x="7" y="28"/>
                      <a:pt x="0" y="0"/>
                    </a:cubicBezTo>
                    <a:cubicBezTo>
                      <a:pt x="409" y="0"/>
                      <a:pt x="818" y="0"/>
                      <a:pt x="1227" y="0"/>
                    </a:cubicBezTo>
                    <a:cubicBezTo>
                      <a:pt x="1240" y="28"/>
                      <a:pt x="1254" y="55"/>
                      <a:pt x="1267" y="83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2" name="Freeform 278"/>
              <p:cNvSpPr>
                <a:spLocks/>
              </p:cNvSpPr>
              <p:nvPr/>
            </p:nvSpPr>
            <p:spPr bwMode="auto">
              <a:xfrm>
                <a:off x="7526338" y="696913"/>
                <a:ext cx="4684713" cy="311150"/>
              </a:xfrm>
              <a:custGeom>
                <a:avLst/>
                <a:gdLst>
                  <a:gd name="T0" fmla="*/ 1249 w 1249"/>
                  <a:gd name="T1" fmla="*/ 83 h 83"/>
                  <a:gd name="T2" fmla="*/ 5 w 1249"/>
                  <a:gd name="T3" fmla="*/ 83 h 83"/>
                  <a:gd name="T4" fmla="*/ 0 w 1249"/>
                  <a:gd name="T5" fmla="*/ 0 h 83"/>
                  <a:gd name="T6" fmla="*/ 1227 w 1249"/>
                  <a:gd name="T7" fmla="*/ 0 h 83"/>
                  <a:gd name="T8" fmla="*/ 1249 w 1249"/>
                  <a:gd name="T9" fmla="*/ 83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49" h="83">
                    <a:moveTo>
                      <a:pt x="1249" y="83"/>
                    </a:moveTo>
                    <a:cubicBezTo>
                      <a:pt x="834" y="83"/>
                      <a:pt x="420" y="83"/>
                      <a:pt x="5" y="83"/>
                    </a:cubicBezTo>
                    <a:cubicBezTo>
                      <a:pt x="3" y="55"/>
                      <a:pt x="1" y="28"/>
                      <a:pt x="0" y="0"/>
                    </a:cubicBezTo>
                    <a:cubicBezTo>
                      <a:pt x="409" y="0"/>
                      <a:pt x="818" y="0"/>
                      <a:pt x="1227" y="0"/>
                    </a:cubicBezTo>
                    <a:cubicBezTo>
                      <a:pt x="1234" y="28"/>
                      <a:pt x="1242" y="55"/>
                      <a:pt x="1249" y="83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3" name="Freeform 279"/>
              <p:cNvSpPr>
                <a:spLocks/>
              </p:cNvSpPr>
              <p:nvPr/>
            </p:nvSpPr>
            <p:spPr bwMode="auto">
              <a:xfrm>
                <a:off x="2452688" y="696913"/>
                <a:ext cx="4665663" cy="311150"/>
              </a:xfrm>
              <a:custGeom>
                <a:avLst/>
                <a:gdLst>
                  <a:gd name="T0" fmla="*/ 1244 w 1244"/>
                  <a:gd name="T1" fmla="*/ 83 h 83"/>
                  <a:gd name="T2" fmla="*/ 0 w 1244"/>
                  <a:gd name="T3" fmla="*/ 83 h 83"/>
                  <a:gd name="T4" fmla="*/ 13 w 1244"/>
                  <a:gd name="T5" fmla="*/ 0 h 83"/>
                  <a:gd name="T6" fmla="*/ 1240 w 1244"/>
                  <a:gd name="T7" fmla="*/ 0 h 83"/>
                  <a:gd name="T8" fmla="*/ 1244 w 1244"/>
                  <a:gd name="T9" fmla="*/ 83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44" h="83">
                    <a:moveTo>
                      <a:pt x="1244" y="83"/>
                    </a:moveTo>
                    <a:cubicBezTo>
                      <a:pt x="829" y="83"/>
                      <a:pt x="414" y="83"/>
                      <a:pt x="0" y="83"/>
                    </a:cubicBezTo>
                    <a:cubicBezTo>
                      <a:pt x="4" y="55"/>
                      <a:pt x="8" y="28"/>
                      <a:pt x="13" y="0"/>
                    </a:cubicBezTo>
                    <a:cubicBezTo>
                      <a:pt x="422" y="0"/>
                      <a:pt x="831" y="0"/>
                      <a:pt x="1240" y="0"/>
                    </a:cubicBezTo>
                    <a:cubicBezTo>
                      <a:pt x="1242" y="28"/>
                      <a:pt x="1243" y="55"/>
                      <a:pt x="1244" y="83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4" name="Freeform 280"/>
              <p:cNvSpPr>
                <a:spLocks/>
              </p:cNvSpPr>
              <p:nvPr/>
            </p:nvSpPr>
            <p:spPr bwMode="auto">
              <a:xfrm>
                <a:off x="-2640013" y="696913"/>
                <a:ext cx="4718050" cy="311150"/>
              </a:xfrm>
              <a:custGeom>
                <a:avLst/>
                <a:gdLst>
                  <a:gd name="T0" fmla="*/ 1244 w 1258"/>
                  <a:gd name="T1" fmla="*/ 83 h 83"/>
                  <a:gd name="T2" fmla="*/ 0 w 1258"/>
                  <a:gd name="T3" fmla="*/ 83 h 83"/>
                  <a:gd name="T4" fmla="*/ 31 w 1258"/>
                  <a:gd name="T5" fmla="*/ 0 h 83"/>
                  <a:gd name="T6" fmla="*/ 1258 w 1258"/>
                  <a:gd name="T7" fmla="*/ 0 h 83"/>
                  <a:gd name="T8" fmla="*/ 1244 w 1258"/>
                  <a:gd name="T9" fmla="*/ 83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58" h="83">
                    <a:moveTo>
                      <a:pt x="1244" y="83"/>
                    </a:moveTo>
                    <a:cubicBezTo>
                      <a:pt x="829" y="83"/>
                      <a:pt x="415" y="83"/>
                      <a:pt x="0" y="83"/>
                    </a:cubicBezTo>
                    <a:cubicBezTo>
                      <a:pt x="10" y="55"/>
                      <a:pt x="21" y="28"/>
                      <a:pt x="31" y="0"/>
                    </a:cubicBezTo>
                    <a:cubicBezTo>
                      <a:pt x="440" y="0"/>
                      <a:pt x="849" y="0"/>
                      <a:pt x="1258" y="0"/>
                    </a:cubicBezTo>
                    <a:cubicBezTo>
                      <a:pt x="1254" y="28"/>
                      <a:pt x="1249" y="55"/>
                      <a:pt x="1244" y="83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5" name="Freeform 281"/>
              <p:cNvSpPr>
                <a:spLocks/>
              </p:cNvSpPr>
              <p:nvPr/>
            </p:nvSpPr>
            <p:spPr bwMode="auto">
              <a:xfrm>
                <a:off x="-7734300" y="696913"/>
                <a:ext cx="4789488" cy="311150"/>
              </a:xfrm>
              <a:custGeom>
                <a:avLst/>
                <a:gdLst>
                  <a:gd name="T0" fmla="*/ 1244 w 1277"/>
                  <a:gd name="T1" fmla="*/ 83 h 83"/>
                  <a:gd name="T2" fmla="*/ 0 w 1277"/>
                  <a:gd name="T3" fmla="*/ 83 h 83"/>
                  <a:gd name="T4" fmla="*/ 49 w 1277"/>
                  <a:gd name="T5" fmla="*/ 0 h 83"/>
                  <a:gd name="T6" fmla="*/ 1277 w 1277"/>
                  <a:gd name="T7" fmla="*/ 0 h 83"/>
                  <a:gd name="T8" fmla="*/ 1244 w 1277"/>
                  <a:gd name="T9" fmla="*/ 83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77" h="83">
                    <a:moveTo>
                      <a:pt x="1244" y="83"/>
                    </a:moveTo>
                    <a:cubicBezTo>
                      <a:pt x="829" y="83"/>
                      <a:pt x="415" y="83"/>
                      <a:pt x="0" y="83"/>
                    </a:cubicBezTo>
                    <a:cubicBezTo>
                      <a:pt x="16" y="55"/>
                      <a:pt x="33" y="28"/>
                      <a:pt x="49" y="0"/>
                    </a:cubicBezTo>
                    <a:cubicBezTo>
                      <a:pt x="458" y="0"/>
                      <a:pt x="868" y="0"/>
                      <a:pt x="1277" y="0"/>
                    </a:cubicBezTo>
                    <a:cubicBezTo>
                      <a:pt x="1266" y="28"/>
                      <a:pt x="1255" y="55"/>
                      <a:pt x="1244" y="83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6" name="Freeform 282"/>
              <p:cNvSpPr>
                <a:spLocks/>
              </p:cNvSpPr>
              <p:nvPr/>
            </p:nvSpPr>
            <p:spPr bwMode="auto">
              <a:xfrm>
                <a:off x="-12827000" y="696913"/>
                <a:ext cx="4857750" cy="311150"/>
              </a:xfrm>
              <a:custGeom>
                <a:avLst/>
                <a:gdLst>
                  <a:gd name="T0" fmla="*/ 1244 w 1295"/>
                  <a:gd name="T1" fmla="*/ 83 h 83"/>
                  <a:gd name="T2" fmla="*/ 0 w 1295"/>
                  <a:gd name="T3" fmla="*/ 83 h 83"/>
                  <a:gd name="T4" fmla="*/ 67 w 1295"/>
                  <a:gd name="T5" fmla="*/ 0 h 83"/>
                  <a:gd name="T6" fmla="*/ 1295 w 1295"/>
                  <a:gd name="T7" fmla="*/ 0 h 83"/>
                  <a:gd name="T8" fmla="*/ 1244 w 1295"/>
                  <a:gd name="T9" fmla="*/ 83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95" h="83">
                    <a:moveTo>
                      <a:pt x="1244" y="83"/>
                    </a:moveTo>
                    <a:cubicBezTo>
                      <a:pt x="829" y="83"/>
                      <a:pt x="414" y="83"/>
                      <a:pt x="0" y="83"/>
                    </a:cubicBezTo>
                    <a:cubicBezTo>
                      <a:pt x="22" y="55"/>
                      <a:pt x="45" y="28"/>
                      <a:pt x="67" y="0"/>
                    </a:cubicBezTo>
                    <a:cubicBezTo>
                      <a:pt x="477" y="0"/>
                      <a:pt x="886" y="0"/>
                      <a:pt x="1295" y="0"/>
                    </a:cubicBezTo>
                    <a:cubicBezTo>
                      <a:pt x="1278" y="28"/>
                      <a:pt x="1261" y="55"/>
                      <a:pt x="1244" y="83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7" name="Freeform 283"/>
              <p:cNvSpPr>
                <a:spLocks/>
              </p:cNvSpPr>
              <p:nvPr/>
            </p:nvSpPr>
            <p:spPr bwMode="auto">
              <a:xfrm>
                <a:off x="-17919700" y="696913"/>
                <a:ext cx="4924425" cy="311150"/>
              </a:xfrm>
              <a:custGeom>
                <a:avLst/>
                <a:gdLst>
                  <a:gd name="T0" fmla="*/ 1244 w 1313"/>
                  <a:gd name="T1" fmla="*/ 83 h 83"/>
                  <a:gd name="T2" fmla="*/ 0 w 1313"/>
                  <a:gd name="T3" fmla="*/ 83 h 83"/>
                  <a:gd name="T4" fmla="*/ 86 w 1313"/>
                  <a:gd name="T5" fmla="*/ 0 h 83"/>
                  <a:gd name="T6" fmla="*/ 1313 w 1313"/>
                  <a:gd name="T7" fmla="*/ 0 h 83"/>
                  <a:gd name="T8" fmla="*/ 1244 w 1313"/>
                  <a:gd name="T9" fmla="*/ 83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13" h="83">
                    <a:moveTo>
                      <a:pt x="1244" y="83"/>
                    </a:moveTo>
                    <a:cubicBezTo>
                      <a:pt x="829" y="83"/>
                      <a:pt x="414" y="83"/>
                      <a:pt x="0" y="83"/>
                    </a:cubicBezTo>
                    <a:cubicBezTo>
                      <a:pt x="29" y="55"/>
                      <a:pt x="57" y="28"/>
                      <a:pt x="86" y="0"/>
                    </a:cubicBezTo>
                    <a:cubicBezTo>
                      <a:pt x="495" y="0"/>
                      <a:pt x="904" y="0"/>
                      <a:pt x="1313" y="0"/>
                    </a:cubicBezTo>
                    <a:cubicBezTo>
                      <a:pt x="1290" y="28"/>
                      <a:pt x="1267" y="55"/>
                      <a:pt x="1244" y="83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8" name="Freeform 284"/>
              <p:cNvSpPr>
                <a:spLocks/>
              </p:cNvSpPr>
              <p:nvPr/>
            </p:nvSpPr>
            <p:spPr bwMode="auto">
              <a:xfrm>
                <a:off x="-23013988" y="696913"/>
                <a:ext cx="4992688" cy="311150"/>
              </a:xfrm>
              <a:custGeom>
                <a:avLst/>
                <a:gdLst>
                  <a:gd name="T0" fmla="*/ 1244 w 1331"/>
                  <a:gd name="T1" fmla="*/ 83 h 83"/>
                  <a:gd name="T2" fmla="*/ 0 w 1331"/>
                  <a:gd name="T3" fmla="*/ 83 h 83"/>
                  <a:gd name="T4" fmla="*/ 104 w 1331"/>
                  <a:gd name="T5" fmla="*/ 0 h 83"/>
                  <a:gd name="T6" fmla="*/ 1331 w 1331"/>
                  <a:gd name="T7" fmla="*/ 0 h 83"/>
                  <a:gd name="T8" fmla="*/ 1244 w 1331"/>
                  <a:gd name="T9" fmla="*/ 83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31" h="83">
                    <a:moveTo>
                      <a:pt x="1244" y="83"/>
                    </a:moveTo>
                    <a:cubicBezTo>
                      <a:pt x="829" y="83"/>
                      <a:pt x="414" y="83"/>
                      <a:pt x="0" y="83"/>
                    </a:cubicBezTo>
                    <a:cubicBezTo>
                      <a:pt x="35" y="55"/>
                      <a:pt x="69" y="28"/>
                      <a:pt x="104" y="0"/>
                    </a:cubicBezTo>
                    <a:cubicBezTo>
                      <a:pt x="513" y="0"/>
                      <a:pt x="922" y="0"/>
                      <a:pt x="1331" y="0"/>
                    </a:cubicBezTo>
                    <a:cubicBezTo>
                      <a:pt x="1302" y="28"/>
                      <a:pt x="1273" y="55"/>
                      <a:pt x="1244" y="83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9" name="Freeform 285"/>
              <p:cNvSpPr>
                <a:spLocks/>
              </p:cNvSpPr>
              <p:nvPr/>
            </p:nvSpPr>
            <p:spPr bwMode="auto">
              <a:xfrm>
                <a:off x="-26628725" y="1082676"/>
                <a:ext cx="5629275" cy="760413"/>
              </a:xfrm>
              <a:custGeom>
                <a:avLst/>
                <a:gdLst>
                  <a:gd name="T0" fmla="*/ 1263 w 1501"/>
                  <a:gd name="T1" fmla="*/ 202 h 202"/>
                  <a:gd name="T2" fmla="*/ 0 w 1501"/>
                  <a:gd name="T3" fmla="*/ 202 h 202"/>
                  <a:gd name="T4" fmla="*/ 278 w 1501"/>
                  <a:gd name="T5" fmla="*/ 0 h 202"/>
                  <a:gd name="T6" fmla="*/ 1501 w 1501"/>
                  <a:gd name="T7" fmla="*/ 0 h 202"/>
                  <a:gd name="T8" fmla="*/ 1263 w 1501"/>
                  <a:gd name="T9" fmla="*/ 202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01" h="202">
                    <a:moveTo>
                      <a:pt x="1263" y="202"/>
                    </a:moveTo>
                    <a:cubicBezTo>
                      <a:pt x="842" y="202"/>
                      <a:pt x="421" y="202"/>
                      <a:pt x="0" y="202"/>
                    </a:cubicBezTo>
                    <a:cubicBezTo>
                      <a:pt x="95" y="134"/>
                      <a:pt x="187" y="66"/>
                      <a:pt x="278" y="0"/>
                    </a:cubicBezTo>
                    <a:cubicBezTo>
                      <a:pt x="686" y="0"/>
                      <a:pt x="1093" y="0"/>
                      <a:pt x="1501" y="0"/>
                    </a:cubicBezTo>
                    <a:cubicBezTo>
                      <a:pt x="1423" y="66"/>
                      <a:pt x="1344" y="134"/>
                      <a:pt x="1263" y="202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0" name="Freeform 286"/>
              <p:cNvSpPr>
                <a:spLocks/>
              </p:cNvSpPr>
              <p:nvPr/>
            </p:nvSpPr>
            <p:spPr bwMode="auto">
              <a:xfrm>
                <a:off x="-21355050" y="1082676"/>
                <a:ext cx="5461000" cy="760413"/>
              </a:xfrm>
              <a:custGeom>
                <a:avLst/>
                <a:gdLst>
                  <a:gd name="T0" fmla="*/ 1263 w 1456"/>
                  <a:gd name="T1" fmla="*/ 202 h 202"/>
                  <a:gd name="T2" fmla="*/ 0 w 1456"/>
                  <a:gd name="T3" fmla="*/ 202 h 202"/>
                  <a:gd name="T4" fmla="*/ 233 w 1456"/>
                  <a:gd name="T5" fmla="*/ 0 h 202"/>
                  <a:gd name="T6" fmla="*/ 1456 w 1456"/>
                  <a:gd name="T7" fmla="*/ 0 h 202"/>
                  <a:gd name="T8" fmla="*/ 1263 w 1456"/>
                  <a:gd name="T9" fmla="*/ 202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56" h="202">
                    <a:moveTo>
                      <a:pt x="1263" y="202"/>
                    </a:moveTo>
                    <a:cubicBezTo>
                      <a:pt x="842" y="202"/>
                      <a:pt x="421" y="202"/>
                      <a:pt x="0" y="202"/>
                    </a:cubicBezTo>
                    <a:cubicBezTo>
                      <a:pt x="80" y="134"/>
                      <a:pt x="157" y="66"/>
                      <a:pt x="233" y="0"/>
                    </a:cubicBezTo>
                    <a:cubicBezTo>
                      <a:pt x="641" y="0"/>
                      <a:pt x="1048" y="0"/>
                      <a:pt x="1456" y="0"/>
                    </a:cubicBezTo>
                    <a:cubicBezTo>
                      <a:pt x="1393" y="66"/>
                      <a:pt x="1329" y="134"/>
                      <a:pt x="1263" y="202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1" name="Freeform 287"/>
              <p:cNvSpPr>
                <a:spLocks/>
              </p:cNvSpPr>
              <p:nvPr/>
            </p:nvSpPr>
            <p:spPr bwMode="auto">
              <a:xfrm>
                <a:off x="-16082963" y="1082676"/>
                <a:ext cx="5292725" cy="760413"/>
              </a:xfrm>
              <a:custGeom>
                <a:avLst/>
                <a:gdLst>
                  <a:gd name="T0" fmla="*/ 1263 w 1411"/>
                  <a:gd name="T1" fmla="*/ 202 h 202"/>
                  <a:gd name="T2" fmla="*/ 0 w 1411"/>
                  <a:gd name="T3" fmla="*/ 202 h 202"/>
                  <a:gd name="T4" fmla="*/ 189 w 1411"/>
                  <a:gd name="T5" fmla="*/ 0 h 202"/>
                  <a:gd name="T6" fmla="*/ 1411 w 1411"/>
                  <a:gd name="T7" fmla="*/ 0 h 202"/>
                  <a:gd name="T8" fmla="*/ 1263 w 1411"/>
                  <a:gd name="T9" fmla="*/ 202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11" h="202">
                    <a:moveTo>
                      <a:pt x="1263" y="202"/>
                    </a:moveTo>
                    <a:cubicBezTo>
                      <a:pt x="842" y="202"/>
                      <a:pt x="421" y="202"/>
                      <a:pt x="0" y="202"/>
                    </a:cubicBezTo>
                    <a:cubicBezTo>
                      <a:pt x="64" y="134"/>
                      <a:pt x="127" y="66"/>
                      <a:pt x="189" y="0"/>
                    </a:cubicBezTo>
                    <a:cubicBezTo>
                      <a:pt x="596" y="0"/>
                      <a:pt x="1004" y="0"/>
                      <a:pt x="1411" y="0"/>
                    </a:cubicBezTo>
                    <a:cubicBezTo>
                      <a:pt x="1363" y="66"/>
                      <a:pt x="1313" y="134"/>
                      <a:pt x="1263" y="202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2" name="Freeform 288"/>
              <p:cNvSpPr>
                <a:spLocks/>
              </p:cNvSpPr>
              <p:nvPr/>
            </p:nvSpPr>
            <p:spPr bwMode="auto">
              <a:xfrm>
                <a:off x="-38349238" y="4860926"/>
                <a:ext cx="6983413" cy="1033463"/>
              </a:xfrm>
              <a:custGeom>
                <a:avLst/>
                <a:gdLst>
                  <a:gd name="T0" fmla="*/ 1478 w 1862"/>
                  <a:gd name="T1" fmla="*/ 275 h 275"/>
                  <a:gd name="T2" fmla="*/ 0 w 1862"/>
                  <a:gd name="T3" fmla="*/ 275 h 275"/>
                  <a:gd name="T4" fmla="*/ 440 w 1862"/>
                  <a:gd name="T5" fmla="*/ 0 h 275"/>
                  <a:gd name="T6" fmla="*/ 1862 w 1862"/>
                  <a:gd name="T7" fmla="*/ 0 h 275"/>
                  <a:gd name="T8" fmla="*/ 1478 w 1862"/>
                  <a:gd name="T9" fmla="*/ 275 h 2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62" h="275">
                    <a:moveTo>
                      <a:pt x="1478" y="275"/>
                    </a:moveTo>
                    <a:cubicBezTo>
                      <a:pt x="985" y="275"/>
                      <a:pt x="493" y="275"/>
                      <a:pt x="0" y="275"/>
                    </a:cubicBezTo>
                    <a:cubicBezTo>
                      <a:pt x="150" y="181"/>
                      <a:pt x="297" y="89"/>
                      <a:pt x="440" y="0"/>
                    </a:cubicBezTo>
                    <a:cubicBezTo>
                      <a:pt x="914" y="0"/>
                      <a:pt x="1388" y="0"/>
                      <a:pt x="1862" y="0"/>
                    </a:cubicBezTo>
                    <a:cubicBezTo>
                      <a:pt x="1737" y="89"/>
                      <a:pt x="1609" y="181"/>
                      <a:pt x="1478" y="275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3" name="Freeform 289"/>
              <p:cNvSpPr>
                <a:spLocks/>
              </p:cNvSpPr>
              <p:nvPr/>
            </p:nvSpPr>
            <p:spPr bwMode="auto">
              <a:xfrm>
                <a:off x="-32180213" y="4860926"/>
                <a:ext cx="6751638" cy="1033463"/>
              </a:xfrm>
              <a:custGeom>
                <a:avLst/>
                <a:gdLst>
                  <a:gd name="T0" fmla="*/ 1477 w 1800"/>
                  <a:gd name="T1" fmla="*/ 275 h 275"/>
                  <a:gd name="T2" fmla="*/ 0 w 1800"/>
                  <a:gd name="T3" fmla="*/ 275 h 275"/>
                  <a:gd name="T4" fmla="*/ 378 w 1800"/>
                  <a:gd name="T5" fmla="*/ 0 h 275"/>
                  <a:gd name="T6" fmla="*/ 1800 w 1800"/>
                  <a:gd name="T7" fmla="*/ 0 h 275"/>
                  <a:gd name="T8" fmla="*/ 1477 w 1800"/>
                  <a:gd name="T9" fmla="*/ 275 h 2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00" h="275">
                    <a:moveTo>
                      <a:pt x="1477" y="275"/>
                    </a:moveTo>
                    <a:cubicBezTo>
                      <a:pt x="985" y="275"/>
                      <a:pt x="492" y="275"/>
                      <a:pt x="0" y="275"/>
                    </a:cubicBezTo>
                    <a:cubicBezTo>
                      <a:pt x="129" y="181"/>
                      <a:pt x="255" y="89"/>
                      <a:pt x="378" y="0"/>
                    </a:cubicBezTo>
                    <a:cubicBezTo>
                      <a:pt x="852" y="0"/>
                      <a:pt x="1326" y="0"/>
                      <a:pt x="1800" y="0"/>
                    </a:cubicBezTo>
                    <a:cubicBezTo>
                      <a:pt x="1695" y="89"/>
                      <a:pt x="1587" y="181"/>
                      <a:pt x="1477" y="275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4" name="Freeform 290"/>
              <p:cNvSpPr>
                <a:spLocks/>
              </p:cNvSpPr>
              <p:nvPr/>
            </p:nvSpPr>
            <p:spPr bwMode="auto">
              <a:xfrm>
                <a:off x="-26014363" y="4860926"/>
                <a:ext cx="6526213" cy="1033463"/>
              </a:xfrm>
              <a:custGeom>
                <a:avLst/>
                <a:gdLst>
                  <a:gd name="T0" fmla="*/ 1477 w 1740"/>
                  <a:gd name="T1" fmla="*/ 275 h 275"/>
                  <a:gd name="T2" fmla="*/ 0 w 1740"/>
                  <a:gd name="T3" fmla="*/ 275 h 275"/>
                  <a:gd name="T4" fmla="*/ 318 w 1740"/>
                  <a:gd name="T5" fmla="*/ 0 h 275"/>
                  <a:gd name="T6" fmla="*/ 1740 w 1740"/>
                  <a:gd name="T7" fmla="*/ 0 h 275"/>
                  <a:gd name="T8" fmla="*/ 1477 w 1740"/>
                  <a:gd name="T9" fmla="*/ 275 h 2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40" h="275">
                    <a:moveTo>
                      <a:pt x="1477" y="275"/>
                    </a:moveTo>
                    <a:cubicBezTo>
                      <a:pt x="985" y="275"/>
                      <a:pt x="493" y="275"/>
                      <a:pt x="0" y="275"/>
                    </a:cubicBezTo>
                    <a:cubicBezTo>
                      <a:pt x="109" y="181"/>
                      <a:pt x="214" y="89"/>
                      <a:pt x="318" y="0"/>
                    </a:cubicBezTo>
                    <a:cubicBezTo>
                      <a:pt x="792" y="0"/>
                      <a:pt x="1266" y="0"/>
                      <a:pt x="1740" y="0"/>
                    </a:cubicBezTo>
                    <a:cubicBezTo>
                      <a:pt x="1655" y="89"/>
                      <a:pt x="1567" y="181"/>
                      <a:pt x="1477" y="275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5" name="Freeform 291"/>
              <p:cNvSpPr>
                <a:spLocks/>
              </p:cNvSpPr>
              <p:nvPr/>
            </p:nvSpPr>
            <p:spPr bwMode="auto">
              <a:xfrm>
                <a:off x="25596850" y="4860926"/>
                <a:ext cx="6289675" cy="1033463"/>
              </a:xfrm>
              <a:custGeom>
                <a:avLst/>
                <a:gdLst>
                  <a:gd name="T0" fmla="*/ 1677 w 1677"/>
                  <a:gd name="T1" fmla="*/ 275 h 275"/>
                  <a:gd name="T2" fmla="*/ 200 w 1677"/>
                  <a:gd name="T3" fmla="*/ 275 h 275"/>
                  <a:gd name="T4" fmla="*/ 0 w 1677"/>
                  <a:gd name="T5" fmla="*/ 0 h 275"/>
                  <a:gd name="T6" fmla="*/ 1423 w 1677"/>
                  <a:gd name="T7" fmla="*/ 0 h 275"/>
                  <a:gd name="T8" fmla="*/ 1677 w 1677"/>
                  <a:gd name="T9" fmla="*/ 275 h 2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77" h="275">
                    <a:moveTo>
                      <a:pt x="1677" y="275"/>
                    </a:moveTo>
                    <a:cubicBezTo>
                      <a:pt x="1185" y="275"/>
                      <a:pt x="693" y="275"/>
                      <a:pt x="200" y="275"/>
                    </a:cubicBezTo>
                    <a:cubicBezTo>
                      <a:pt x="132" y="181"/>
                      <a:pt x="65" y="89"/>
                      <a:pt x="0" y="0"/>
                    </a:cubicBezTo>
                    <a:cubicBezTo>
                      <a:pt x="474" y="0"/>
                      <a:pt x="949" y="0"/>
                      <a:pt x="1423" y="0"/>
                    </a:cubicBezTo>
                    <a:cubicBezTo>
                      <a:pt x="1506" y="89"/>
                      <a:pt x="1590" y="181"/>
                      <a:pt x="1677" y="275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6" name="Freeform 292"/>
              <p:cNvSpPr>
                <a:spLocks/>
              </p:cNvSpPr>
              <p:nvPr/>
            </p:nvSpPr>
            <p:spPr bwMode="auto">
              <a:xfrm>
                <a:off x="31537275" y="4860926"/>
                <a:ext cx="6518275" cy="1033463"/>
              </a:xfrm>
              <a:custGeom>
                <a:avLst/>
                <a:gdLst>
                  <a:gd name="T0" fmla="*/ 1738 w 1738"/>
                  <a:gd name="T1" fmla="*/ 275 h 275"/>
                  <a:gd name="T2" fmla="*/ 261 w 1738"/>
                  <a:gd name="T3" fmla="*/ 275 h 275"/>
                  <a:gd name="T4" fmla="*/ 0 w 1738"/>
                  <a:gd name="T5" fmla="*/ 0 h 275"/>
                  <a:gd name="T6" fmla="*/ 1422 w 1738"/>
                  <a:gd name="T7" fmla="*/ 0 h 275"/>
                  <a:gd name="T8" fmla="*/ 1738 w 1738"/>
                  <a:gd name="T9" fmla="*/ 275 h 2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38" h="275">
                    <a:moveTo>
                      <a:pt x="1738" y="275"/>
                    </a:moveTo>
                    <a:cubicBezTo>
                      <a:pt x="1246" y="275"/>
                      <a:pt x="753" y="275"/>
                      <a:pt x="261" y="275"/>
                    </a:cubicBezTo>
                    <a:cubicBezTo>
                      <a:pt x="172" y="181"/>
                      <a:pt x="85" y="89"/>
                      <a:pt x="0" y="0"/>
                    </a:cubicBezTo>
                    <a:cubicBezTo>
                      <a:pt x="474" y="0"/>
                      <a:pt x="948" y="0"/>
                      <a:pt x="1422" y="0"/>
                    </a:cubicBezTo>
                    <a:cubicBezTo>
                      <a:pt x="1525" y="89"/>
                      <a:pt x="1630" y="181"/>
                      <a:pt x="1738" y="275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7" name="Freeform 293"/>
              <p:cNvSpPr>
                <a:spLocks/>
              </p:cNvSpPr>
              <p:nvPr/>
            </p:nvSpPr>
            <p:spPr bwMode="auto">
              <a:xfrm>
                <a:off x="37479288" y="4860926"/>
                <a:ext cx="5932488" cy="436563"/>
              </a:xfrm>
              <a:custGeom>
                <a:avLst/>
                <a:gdLst>
                  <a:gd name="T0" fmla="*/ 1582 w 1582"/>
                  <a:gd name="T1" fmla="*/ 116 h 116"/>
                  <a:gd name="T2" fmla="*/ 136 w 1582"/>
                  <a:gd name="T3" fmla="*/ 116 h 116"/>
                  <a:gd name="T4" fmla="*/ 0 w 1582"/>
                  <a:gd name="T5" fmla="*/ 0 h 116"/>
                  <a:gd name="T6" fmla="*/ 1422 w 1582"/>
                  <a:gd name="T7" fmla="*/ 0 h 116"/>
                  <a:gd name="T8" fmla="*/ 1582 w 1582"/>
                  <a:gd name="T9" fmla="*/ 116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82" h="116">
                    <a:moveTo>
                      <a:pt x="1582" y="116"/>
                    </a:moveTo>
                    <a:cubicBezTo>
                      <a:pt x="1100" y="116"/>
                      <a:pt x="618" y="116"/>
                      <a:pt x="136" y="116"/>
                    </a:cubicBezTo>
                    <a:cubicBezTo>
                      <a:pt x="90" y="77"/>
                      <a:pt x="45" y="38"/>
                      <a:pt x="0" y="0"/>
                    </a:cubicBezTo>
                    <a:cubicBezTo>
                      <a:pt x="474" y="0"/>
                      <a:pt x="948" y="0"/>
                      <a:pt x="1422" y="0"/>
                    </a:cubicBezTo>
                    <a:cubicBezTo>
                      <a:pt x="1475" y="38"/>
                      <a:pt x="1528" y="77"/>
                      <a:pt x="1582" y="116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8" name="Freeform 294"/>
              <p:cNvSpPr>
                <a:spLocks/>
              </p:cNvSpPr>
              <p:nvPr/>
            </p:nvSpPr>
            <p:spPr bwMode="auto">
              <a:xfrm>
                <a:off x="38123813" y="5413376"/>
                <a:ext cx="6097588" cy="481013"/>
              </a:xfrm>
              <a:custGeom>
                <a:avLst/>
                <a:gdLst>
                  <a:gd name="T0" fmla="*/ 1626 w 1626"/>
                  <a:gd name="T1" fmla="*/ 128 h 128"/>
                  <a:gd name="T2" fmla="*/ 149 w 1626"/>
                  <a:gd name="T3" fmla="*/ 128 h 128"/>
                  <a:gd name="T4" fmla="*/ 0 w 1626"/>
                  <a:gd name="T5" fmla="*/ 0 h 128"/>
                  <a:gd name="T6" fmla="*/ 1452 w 1626"/>
                  <a:gd name="T7" fmla="*/ 0 h 128"/>
                  <a:gd name="T8" fmla="*/ 1626 w 1626"/>
                  <a:gd name="T9" fmla="*/ 128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26" h="128">
                    <a:moveTo>
                      <a:pt x="1626" y="128"/>
                    </a:moveTo>
                    <a:cubicBezTo>
                      <a:pt x="1134" y="128"/>
                      <a:pt x="642" y="128"/>
                      <a:pt x="149" y="128"/>
                    </a:cubicBezTo>
                    <a:cubicBezTo>
                      <a:pt x="99" y="85"/>
                      <a:pt x="49" y="42"/>
                      <a:pt x="0" y="0"/>
                    </a:cubicBezTo>
                    <a:cubicBezTo>
                      <a:pt x="484" y="0"/>
                      <a:pt x="968" y="0"/>
                      <a:pt x="1452" y="0"/>
                    </a:cubicBezTo>
                    <a:cubicBezTo>
                      <a:pt x="1509" y="42"/>
                      <a:pt x="1568" y="85"/>
                      <a:pt x="1626" y="128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9" name="Freeform 295"/>
              <p:cNvSpPr>
                <a:spLocks/>
              </p:cNvSpPr>
              <p:nvPr/>
            </p:nvSpPr>
            <p:spPr bwMode="auto">
              <a:xfrm>
                <a:off x="43568938" y="4860926"/>
                <a:ext cx="6983413" cy="1033463"/>
              </a:xfrm>
              <a:custGeom>
                <a:avLst/>
                <a:gdLst>
                  <a:gd name="T0" fmla="*/ 1862 w 1862"/>
                  <a:gd name="T1" fmla="*/ 275 h 275"/>
                  <a:gd name="T2" fmla="*/ 385 w 1862"/>
                  <a:gd name="T3" fmla="*/ 275 h 275"/>
                  <a:gd name="T4" fmla="*/ 0 w 1862"/>
                  <a:gd name="T5" fmla="*/ 0 h 275"/>
                  <a:gd name="T6" fmla="*/ 1423 w 1862"/>
                  <a:gd name="T7" fmla="*/ 0 h 275"/>
                  <a:gd name="T8" fmla="*/ 1862 w 1862"/>
                  <a:gd name="T9" fmla="*/ 275 h 2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62" h="275">
                    <a:moveTo>
                      <a:pt x="1862" y="275"/>
                    </a:moveTo>
                    <a:cubicBezTo>
                      <a:pt x="1369" y="275"/>
                      <a:pt x="877" y="275"/>
                      <a:pt x="385" y="275"/>
                    </a:cubicBezTo>
                    <a:cubicBezTo>
                      <a:pt x="253" y="181"/>
                      <a:pt x="125" y="89"/>
                      <a:pt x="0" y="0"/>
                    </a:cubicBezTo>
                    <a:cubicBezTo>
                      <a:pt x="474" y="0"/>
                      <a:pt x="948" y="0"/>
                      <a:pt x="1423" y="0"/>
                    </a:cubicBezTo>
                    <a:cubicBezTo>
                      <a:pt x="1566" y="89"/>
                      <a:pt x="1712" y="181"/>
                      <a:pt x="1862" y="275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0" name="Freeform 296"/>
              <p:cNvSpPr>
                <a:spLocks/>
              </p:cNvSpPr>
              <p:nvPr/>
            </p:nvSpPr>
            <p:spPr bwMode="auto">
              <a:xfrm>
                <a:off x="-19843750" y="4860926"/>
                <a:ext cx="7767638" cy="1033463"/>
              </a:xfrm>
              <a:custGeom>
                <a:avLst/>
                <a:gdLst>
                  <a:gd name="T0" fmla="*/ 1885 w 2071"/>
                  <a:gd name="T1" fmla="*/ 275 h 275"/>
                  <a:gd name="T2" fmla="*/ 0 w 2071"/>
                  <a:gd name="T3" fmla="*/ 275 h 275"/>
                  <a:gd name="T4" fmla="*/ 256 w 2071"/>
                  <a:gd name="T5" fmla="*/ 0 h 275"/>
                  <a:gd name="T6" fmla="*/ 2071 w 2071"/>
                  <a:gd name="T7" fmla="*/ 0 h 275"/>
                  <a:gd name="T8" fmla="*/ 1885 w 2071"/>
                  <a:gd name="T9" fmla="*/ 275 h 2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71" h="275">
                    <a:moveTo>
                      <a:pt x="1885" y="275"/>
                    </a:moveTo>
                    <a:cubicBezTo>
                      <a:pt x="1256" y="275"/>
                      <a:pt x="628" y="275"/>
                      <a:pt x="0" y="275"/>
                    </a:cubicBezTo>
                    <a:cubicBezTo>
                      <a:pt x="87" y="181"/>
                      <a:pt x="173" y="89"/>
                      <a:pt x="256" y="0"/>
                    </a:cubicBezTo>
                    <a:cubicBezTo>
                      <a:pt x="861" y="0"/>
                      <a:pt x="1466" y="0"/>
                      <a:pt x="2071" y="0"/>
                    </a:cubicBezTo>
                    <a:cubicBezTo>
                      <a:pt x="2010" y="89"/>
                      <a:pt x="1948" y="181"/>
                      <a:pt x="1885" y="275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1" name="Freeform 297"/>
              <p:cNvSpPr>
                <a:spLocks/>
              </p:cNvSpPr>
              <p:nvPr/>
            </p:nvSpPr>
            <p:spPr bwMode="auto">
              <a:xfrm>
                <a:off x="18222913" y="4860926"/>
                <a:ext cx="7535863" cy="1033463"/>
              </a:xfrm>
              <a:custGeom>
                <a:avLst/>
                <a:gdLst>
                  <a:gd name="T0" fmla="*/ 2009 w 2009"/>
                  <a:gd name="T1" fmla="*/ 275 h 275"/>
                  <a:gd name="T2" fmla="*/ 124 w 2009"/>
                  <a:gd name="T3" fmla="*/ 275 h 275"/>
                  <a:gd name="T4" fmla="*/ 0 w 2009"/>
                  <a:gd name="T5" fmla="*/ 0 h 275"/>
                  <a:gd name="T6" fmla="*/ 1815 w 2009"/>
                  <a:gd name="T7" fmla="*/ 0 h 275"/>
                  <a:gd name="T8" fmla="*/ 2009 w 2009"/>
                  <a:gd name="T9" fmla="*/ 275 h 2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09" h="275">
                    <a:moveTo>
                      <a:pt x="2009" y="275"/>
                    </a:moveTo>
                    <a:cubicBezTo>
                      <a:pt x="1381" y="275"/>
                      <a:pt x="752" y="275"/>
                      <a:pt x="124" y="275"/>
                    </a:cubicBezTo>
                    <a:cubicBezTo>
                      <a:pt x="82" y="181"/>
                      <a:pt x="40" y="89"/>
                      <a:pt x="0" y="0"/>
                    </a:cubicBezTo>
                    <a:cubicBezTo>
                      <a:pt x="605" y="0"/>
                      <a:pt x="1210" y="0"/>
                      <a:pt x="1815" y="0"/>
                    </a:cubicBezTo>
                    <a:cubicBezTo>
                      <a:pt x="1878" y="89"/>
                      <a:pt x="1943" y="181"/>
                      <a:pt x="2009" y="275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2" name="Freeform 298"/>
              <p:cNvSpPr>
                <a:spLocks/>
              </p:cNvSpPr>
              <p:nvPr/>
            </p:nvSpPr>
            <p:spPr bwMode="auto">
              <a:xfrm>
                <a:off x="-10809288" y="1082676"/>
                <a:ext cx="5122863" cy="760413"/>
              </a:xfrm>
              <a:custGeom>
                <a:avLst/>
                <a:gdLst>
                  <a:gd name="T0" fmla="*/ 1263 w 1366"/>
                  <a:gd name="T1" fmla="*/ 202 h 202"/>
                  <a:gd name="T2" fmla="*/ 0 w 1366"/>
                  <a:gd name="T3" fmla="*/ 202 h 202"/>
                  <a:gd name="T4" fmla="*/ 144 w 1366"/>
                  <a:gd name="T5" fmla="*/ 0 h 202"/>
                  <a:gd name="T6" fmla="*/ 1366 w 1366"/>
                  <a:gd name="T7" fmla="*/ 0 h 202"/>
                  <a:gd name="T8" fmla="*/ 1263 w 1366"/>
                  <a:gd name="T9" fmla="*/ 202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66" h="202">
                    <a:moveTo>
                      <a:pt x="1263" y="202"/>
                    </a:moveTo>
                    <a:cubicBezTo>
                      <a:pt x="842" y="202"/>
                      <a:pt x="421" y="202"/>
                      <a:pt x="0" y="202"/>
                    </a:cubicBezTo>
                    <a:cubicBezTo>
                      <a:pt x="49" y="134"/>
                      <a:pt x="97" y="66"/>
                      <a:pt x="144" y="0"/>
                    </a:cubicBezTo>
                    <a:cubicBezTo>
                      <a:pt x="551" y="0"/>
                      <a:pt x="959" y="0"/>
                      <a:pt x="1366" y="0"/>
                    </a:cubicBezTo>
                    <a:cubicBezTo>
                      <a:pt x="1333" y="66"/>
                      <a:pt x="1298" y="134"/>
                      <a:pt x="1263" y="202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3" name="Freeform 299"/>
              <p:cNvSpPr>
                <a:spLocks/>
              </p:cNvSpPr>
              <p:nvPr/>
            </p:nvSpPr>
            <p:spPr bwMode="auto">
              <a:xfrm>
                <a:off x="-5535613" y="1082676"/>
                <a:ext cx="4957763" cy="760413"/>
              </a:xfrm>
              <a:custGeom>
                <a:avLst/>
                <a:gdLst>
                  <a:gd name="T0" fmla="*/ 1263 w 1322"/>
                  <a:gd name="T1" fmla="*/ 202 h 202"/>
                  <a:gd name="T2" fmla="*/ 0 w 1322"/>
                  <a:gd name="T3" fmla="*/ 202 h 202"/>
                  <a:gd name="T4" fmla="*/ 99 w 1322"/>
                  <a:gd name="T5" fmla="*/ 0 h 202"/>
                  <a:gd name="T6" fmla="*/ 1322 w 1322"/>
                  <a:gd name="T7" fmla="*/ 0 h 202"/>
                  <a:gd name="T8" fmla="*/ 1263 w 1322"/>
                  <a:gd name="T9" fmla="*/ 202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2" h="202">
                    <a:moveTo>
                      <a:pt x="1263" y="202"/>
                    </a:moveTo>
                    <a:cubicBezTo>
                      <a:pt x="842" y="202"/>
                      <a:pt x="421" y="202"/>
                      <a:pt x="0" y="202"/>
                    </a:cubicBezTo>
                    <a:cubicBezTo>
                      <a:pt x="34" y="134"/>
                      <a:pt x="67" y="66"/>
                      <a:pt x="99" y="0"/>
                    </a:cubicBezTo>
                    <a:cubicBezTo>
                      <a:pt x="506" y="0"/>
                      <a:pt x="914" y="0"/>
                      <a:pt x="1322" y="0"/>
                    </a:cubicBezTo>
                    <a:cubicBezTo>
                      <a:pt x="1302" y="66"/>
                      <a:pt x="1283" y="134"/>
                      <a:pt x="1263" y="202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4" name="Freeform 300"/>
              <p:cNvSpPr>
                <a:spLocks/>
              </p:cNvSpPr>
              <p:nvPr/>
            </p:nvSpPr>
            <p:spPr bwMode="auto">
              <a:xfrm>
                <a:off x="-261938" y="1082676"/>
                <a:ext cx="4787900" cy="760413"/>
              </a:xfrm>
              <a:custGeom>
                <a:avLst/>
                <a:gdLst>
                  <a:gd name="T0" fmla="*/ 1263 w 1277"/>
                  <a:gd name="T1" fmla="*/ 202 h 202"/>
                  <a:gd name="T2" fmla="*/ 0 w 1277"/>
                  <a:gd name="T3" fmla="*/ 202 h 202"/>
                  <a:gd name="T4" fmla="*/ 54 w 1277"/>
                  <a:gd name="T5" fmla="*/ 0 h 202"/>
                  <a:gd name="T6" fmla="*/ 1277 w 1277"/>
                  <a:gd name="T7" fmla="*/ 0 h 202"/>
                  <a:gd name="T8" fmla="*/ 1263 w 1277"/>
                  <a:gd name="T9" fmla="*/ 202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77" h="202">
                    <a:moveTo>
                      <a:pt x="1263" y="202"/>
                    </a:moveTo>
                    <a:cubicBezTo>
                      <a:pt x="842" y="202"/>
                      <a:pt x="421" y="202"/>
                      <a:pt x="0" y="202"/>
                    </a:cubicBezTo>
                    <a:cubicBezTo>
                      <a:pt x="19" y="134"/>
                      <a:pt x="36" y="66"/>
                      <a:pt x="54" y="0"/>
                    </a:cubicBezTo>
                    <a:cubicBezTo>
                      <a:pt x="462" y="0"/>
                      <a:pt x="869" y="0"/>
                      <a:pt x="1277" y="0"/>
                    </a:cubicBezTo>
                    <a:cubicBezTo>
                      <a:pt x="1272" y="66"/>
                      <a:pt x="1268" y="134"/>
                      <a:pt x="1263" y="202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5" name="Freeform 301"/>
              <p:cNvSpPr>
                <a:spLocks/>
              </p:cNvSpPr>
              <p:nvPr/>
            </p:nvSpPr>
            <p:spPr bwMode="auto">
              <a:xfrm>
                <a:off x="5010150" y="1082676"/>
                <a:ext cx="4737100" cy="760413"/>
              </a:xfrm>
              <a:custGeom>
                <a:avLst/>
                <a:gdLst>
                  <a:gd name="T0" fmla="*/ 1263 w 1263"/>
                  <a:gd name="T1" fmla="*/ 202 h 202"/>
                  <a:gd name="T2" fmla="*/ 0 w 1263"/>
                  <a:gd name="T3" fmla="*/ 202 h 202"/>
                  <a:gd name="T4" fmla="*/ 9 w 1263"/>
                  <a:gd name="T5" fmla="*/ 0 h 202"/>
                  <a:gd name="T6" fmla="*/ 1232 w 1263"/>
                  <a:gd name="T7" fmla="*/ 0 h 202"/>
                  <a:gd name="T8" fmla="*/ 1263 w 1263"/>
                  <a:gd name="T9" fmla="*/ 202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63" h="202">
                    <a:moveTo>
                      <a:pt x="1263" y="202"/>
                    </a:moveTo>
                    <a:cubicBezTo>
                      <a:pt x="842" y="202"/>
                      <a:pt x="421" y="202"/>
                      <a:pt x="0" y="202"/>
                    </a:cubicBezTo>
                    <a:cubicBezTo>
                      <a:pt x="3" y="134"/>
                      <a:pt x="6" y="66"/>
                      <a:pt x="9" y="0"/>
                    </a:cubicBezTo>
                    <a:cubicBezTo>
                      <a:pt x="417" y="0"/>
                      <a:pt x="824" y="0"/>
                      <a:pt x="1232" y="0"/>
                    </a:cubicBezTo>
                    <a:cubicBezTo>
                      <a:pt x="1242" y="66"/>
                      <a:pt x="1252" y="134"/>
                      <a:pt x="1263" y="202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6" name="Freeform 302"/>
              <p:cNvSpPr>
                <a:spLocks/>
              </p:cNvSpPr>
              <p:nvPr/>
            </p:nvSpPr>
            <p:spPr bwMode="auto">
              <a:xfrm>
                <a:off x="10152063" y="1082676"/>
                <a:ext cx="4868863" cy="760413"/>
              </a:xfrm>
              <a:custGeom>
                <a:avLst/>
                <a:gdLst>
                  <a:gd name="T0" fmla="*/ 1298 w 1298"/>
                  <a:gd name="T1" fmla="*/ 202 h 202"/>
                  <a:gd name="T2" fmla="*/ 35 w 1298"/>
                  <a:gd name="T3" fmla="*/ 202 h 202"/>
                  <a:gd name="T4" fmla="*/ 0 w 1298"/>
                  <a:gd name="T5" fmla="*/ 0 h 202"/>
                  <a:gd name="T6" fmla="*/ 1222 w 1298"/>
                  <a:gd name="T7" fmla="*/ 0 h 202"/>
                  <a:gd name="T8" fmla="*/ 1298 w 1298"/>
                  <a:gd name="T9" fmla="*/ 202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98" h="202">
                    <a:moveTo>
                      <a:pt x="1298" y="202"/>
                    </a:moveTo>
                    <a:cubicBezTo>
                      <a:pt x="877" y="202"/>
                      <a:pt x="456" y="202"/>
                      <a:pt x="35" y="202"/>
                    </a:cubicBezTo>
                    <a:cubicBezTo>
                      <a:pt x="23" y="134"/>
                      <a:pt x="11" y="66"/>
                      <a:pt x="0" y="0"/>
                    </a:cubicBezTo>
                    <a:cubicBezTo>
                      <a:pt x="407" y="0"/>
                      <a:pt x="815" y="0"/>
                      <a:pt x="1222" y="0"/>
                    </a:cubicBezTo>
                    <a:cubicBezTo>
                      <a:pt x="1247" y="66"/>
                      <a:pt x="1272" y="134"/>
                      <a:pt x="1298" y="202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7" name="Freeform 303"/>
              <p:cNvSpPr>
                <a:spLocks/>
              </p:cNvSpPr>
              <p:nvPr/>
            </p:nvSpPr>
            <p:spPr bwMode="auto">
              <a:xfrm>
                <a:off x="15257463" y="1082676"/>
                <a:ext cx="5037138" cy="760413"/>
              </a:xfrm>
              <a:custGeom>
                <a:avLst/>
                <a:gdLst>
                  <a:gd name="T0" fmla="*/ 1343 w 1343"/>
                  <a:gd name="T1" fmla="*/ 202 h 202"/>
                  <a:gd name="T2" fmla="*/ 80 w 1343"/>
                  <a:gd name="T3" fmla="*/ 202 h 202"/>
                  <a:gd name="T4" fmla="*/ 0 w 1343"/>
                  <a:gd name="T5" fmla="*/ 0 h 202"/>
                  <a:gd name="T6" fmla="*/ 1222 w 1343"/>
                  <a:gd name="T7" fmla="*/ 0 h 202"/>
                  <a:gd name="T8" fmla="*/ 1343 w 1343"/>
                  <a:gd name="T9" fmla="*/ 202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43" h="202">
                    <a:moveTo>
                      <a:pt x="1343" y="202"/>
                    </a:moveTo>
                    <a:cubicBezTo>
                      <a:pt x="922" y="202"/>
                      <a:pt x="501" y="202"/>
                      <a:pt x="80" y="202"/>
                    </a:cubicBezTo>
                    <a:cubicBezTo>
                      <a:pt x="53" y="134"/>
                      <a:pt x="26" y="66"/>
                      <a:pt x="0" y="0"/>
                    </a:cubicBezTo>
                    <a:cubicBezTo>
                      <a:pt x="407" y="0"/>
                      <a:pt x="815" y="0"/>
                      <a:pt x="1222" y="0"/>
                    </a:cubicBezTo>
                    <a:cubicBezTo>
                      <a:pt x="1262" y="66"/>
                      <a:pt x="1302" y="134"/>
                      <a:pt x="1343" y="202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8" name="Freeform 304"/>
              <p:cNvSpPr>
                <a:spLocks/>
              </p:cNvSpPr>
              <p:nvPr/>
            </p:nvSpPr>
            <p:spPr bwMode="auto">
              <a:xfrm>
                <a:off x="20361275" y="1082676"/>
                <a:ext cx="5205413" cy="760413"/>
              </a:xfrm>
              <a:custGeom>
                <a:avLst/>
                <a:gdLst>
                  <a:gd name="T0" fmla="*/ 1388 w 1388"/>
                  <a:gd name="T1" fmla="*/ 202 h 202"/>
                  <a:gd name="T2" fmla="*/ 125 w 1388"/>
                  <a:gd name="T3" fmla="*/ 202 h 202"/>
                  <a:gd name="T4" fmla="*/ 0 w 1388"/>
                  <a:gd name="T5" fmla="*/ 0 h 202"/>
                  <a:gd name="T6" fmla="*/ 1223 w 1388"/>
                  <a:gd name="T7" fmla="*/ 0 h 202"/>
                  <a:gd name="T8" fmla="*/ 1388 w 1388"/>
                  <a:gd name="T9" fmla="*/ 202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88" h="202">
                    <a:moveTo>
                      <a:pt x="1388" y="202"/>
                    </a:moveTo>
                    <a:cubicBezTo>
                      <a:pt x="967" y="202"/>
                      <a:pt x="546" y="202"/>
                      <a:pt x="125" y="202"/>
                    </a:cubicBezTo>
                    <a:cubicBezTo>
                      <a:pt x="82" y="134"/>
                      <a:pt x="41" y="66"/>
                      <a:pt x="0" y="0"/>
                    </a:cubicBezTo>
                    <a:cubicBezTo>
                      <a:pt x="408" y="0"/>
                      <a:pt x="815" y="0"/>
                      <a:pt x="1223" y="0"/>
                    </a:cubicBezTo>
                    <a:cubicBezTo>
                      <a:pt x="1276" y="66"/>
                      <a:pt x="1332" y="134"/>
                      <a:pt x="1388" y="202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9" name="Freeform 305"/>
              <p:cNvSpPr>
                <a:spLocks/>
              </p:cNvSpPr>
              <p:nvPr/>
            </p:nvSpPr>
            <p:spPr bwMode="auto">
              <a:xfrm>
                <a:off x="25465088" y="1082676"/>
                <a:ext cx="5375275" cy="760413"/>
              </a:xfrm>
              <a:custGeom>
                <a:avLst/>
                <a:gdLst>
                  <a:gd name="T0" fmla="*/ 1433 w 1433"/>
                  <a:gd name="T1" fmla="*/ 202 h 202"/>
                  <a:gd name="T2" fmla="*/ 170 w 1433"/>
                  <a:gd name="T3" fmla="*/ 202 h 202"/>
                  <a:gd name="T4" fmla="*/ 0 w 1433"/>
                  <a:gd name="T5" fmla="*/ 0 h 202"/>
                  <a:gd name="T6" fmla="*/ 1223 w 1433"/>
                  <a:gd name="T7" fmla="*/ 0 h 202"/>
                  <a:gd name="T8" fmla="*/ 1433 w 1433"/>
                  <a:gd name="T9" fmla="*/ 202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33" h="202">
                    <a:moveTo>
                      <a:pt x="1433" y="202"/>
                    </a:moveTo>
                    <a:cubicBezTo>
                      <a:pt x="1012" y="202"/>
                      <a:pt x="591" y="202"/>
                      <a:pt x="170" y="202"/>
                    </a:cubicBezTo>
                    <a:cubicBezTo>
                      <a:pt x="112" y="134"/>
                      <a:pt x="56" y="66"/>
                      <a:pt x="0" y="0"/>
                    </a:cubicBezTo>
                    <a:cubicBezTo>
                      <a:pt x="408" y="0"/>
                      <a:pt x="815" y="0"/>
                      <a:pt x="1223" y="0"/>
                    </a:cubicBezTo>
                    <a:cubicBezTo>
                      <a:pt x="1291" y="66"/>
                      <a:pt x="1361" y="134"/>
                      <a:pt x="1433" y="202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0" name="Freeform 306"/>
              <p:cNvSpPr>
                <a:spLocks/>
              </p:cNvSpPr>
              <p:nvPr/>
            </p:nvSpPr>
            <p:spPr bwMode="auto">
              <a:xfrm>
                <a:off x="30570488" y="1082676"/>
                <a:ext cx="5543550" cy="760413"/>
              </a:xfrm>
              <a:custGeom>
                <a:avLst/>
                <a:gdLst>
                  <a:gd name="T0" fmla="*/ 1478 w 1478"/>
                  <a:gd name="T1" fmla="*/ 202 h 202"/>
                  <a:gd name="T2" fmla="*/ 215 w 1478"/>
                  <a:gd name="T3" fmla="*/ 202 h 202"/>
                  <a:gd name="T4" fmla="*/ 0 w 1478"/>
                  <a:gd name="T5" fmla="*/ 0 h 202"/>
                  <a:gd name="T6" fmla="*/ 1223 w 1478"/>
                  <a:gd name="T7" fmla="*/ 0 h 202"/>
                  <a:gd name="T8" fmla="*/ 1478 w 1478"/>
                  <a:gd name="T9" fmla="*/ 202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78" h="202">
                    <a:moveTo>
                      <a:pt x="1478" y="202"/>
                    </a:moveTo>
                    <a:cubicBezTo>
                      <a:pt x="1057" y="202"/>
                      <a:pt x="636" y="202"/>
                      <a:pt x="215" y="202"/>
                    </a:cubicBezTo>
                    <a:cubicBezTo>
                      <a:pt x="142" y="134"/>
                      <a:pt x="70" y="66"/>
                      <a:pt x="0" y="0"/>
                    </a:cubicBezTo>
                    <a:cubicBezTo>
                      <a:pt x="408" y="0"/>
                      <a:pt x="815" y="0"/>
                      <a:pt x="1223" y="0"/>
                    </a:cubicBezTo>
                    <a:cubicBezTo>
                      <a:pt x="1306" y="66"/>
                      <a:pt x="1391" y="134"/>
                      <a:pt x="1478" y="202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1" name="Freeform 307"/>
              <p:cNvSpPr>
                <a:spLocks/>
              </p:cNvSpPr>
              <p:nvPr/>
            </p:nvSpPr>
            <p:spPr bwMode="auto">
              <a:xfrm>
                <a:off x="35679063" y="1082676"/>
                <a:ext cx="8426450" cy="760413"/>
              </a:xfrm>
              <a:custGeom>
                <a:avLst/>
                <a:gdLst>
                  <a:gd name="T0" fmla="*/ 2247 w 2247"/>
                  <a:gd name="T1" fmla="*/ 202 h 202"/>
                  <a:gd name="T2" fmla="*/ 259 w 2247"/>
                  <a:gd name="T3" fmla="*/ 202 h 202"/>
                  <a:gd name="T4" fmla="*/ 0 w 2247"/>
                  <a:gd name="T5" fmla="*/ 0 h 202"/>
                  <a:gd name="T6" fmla="*/ 1924 w 2247"/>
                  <a:gd name="T7" fmla="*/ 0 h 202"/>
                  <a:gd name="T8" fmla="*/ 2247 w 2247"/>
                  <a:gd name="T9" fmla="*/ 202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47" h="202">
                    <a:moveTo>
                      <a:pt x="2247" y="202"/>
                    </a:moveTo>
                    <a:cubicBezTo>
                      <a:pt x="1584" y="202"/>
                      <a:pt x="922" y="202"/>
                      <a:pt x="259" y="202"/>
                    </a:cubicBezTo>
                    <a:cubicBezTo>
                      <a:pt x="171" y="134"/>
                      <a:pt x="84" y="66"/>
                      <a:pt x="0" y="0"/>
                    </a:cubicBezTo>
                    <a:cubicBezTo>
                      <a:pt x="641" y="0"/>
                      <a:pt x="1283" y="0"/>
                      <a:pt x="1924" y="0"/>
                    </a:cubicBezTo>
                    <a:cubicBezTo>
                      <a:pt x="2029" y="66"/>
                      <a:pt x="2137" y="134"/>
                      <a:pt x="2247" y="202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2" name="Freeform 308"/>
              <p:cNvSpPr>
                <a:spLocks/>
              </p:cNvSpPr>
              <p:nvPr/>
            </p:nvSpPr>
            <p:spPr bwMode="auto">
              <a:xfrm>
                <a:off x="39489063" y="1933576"/>
                <a:ext cx="6056313" cy="814388"/>
              </a:xfrm>
              <a:custGeom>
                <a:avLst/>
                <a:gdLst>
                  <a:gd name="T0" fmla="*/ 0 w 1615"/>
                  <a:gd name="T1" fmla="*/ 0 h 217"/>
                  <a:gd name="T2" fmla="*/ 1267 w 1615"/>
                  <a:gd name="T3" fmla="*/ 0 h 217"/>
                  <a:gd name="T4" fmla="*/ 1615 w 1615"/>
                  <a:gd name="T5" fmla="*/ 217 h 217"/>
                  <a:gd name="T6" fmla="*/ 304 w 1615"/>
                  <a:gd name="T7" fmla="*/ 217 h 217"/>
                  <a:gd name="T8" fmla="*/ 0 w 1615"/>
                  <a:gd name="T9" fmla="*/ 0 h 2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5" h="217">
                    <a:moveTo>
                      <a:pt x="0" y="0"/>
                    </a:moveTo>
                    <a:cubicBezTo>
                      <a:pt x="423" y="0"/>
                      <a:pt x="845" y="0"/>
                      <a:pt x="1267" y="0"/>
                    </a:cubicBezTo>
                    <a:cubicBezTo>
                      <a:pt x="1380" y="70"/>
                      <a:pt x="1496" y="143"/>
                      <a:pt x="1615" y="217"/>
                    </a:cubicBezTo>
                    <a:cubicBezTo>
                      <a:pt x="1178" y="217"/>
                      <a:pt x="741" y="217"/>
                      <a:pt x="304" y="217"/>
                    </a:cubicBezTo>
                    <a:cubicBezTo>
                      <a:pt x="200" y="143"/>
                      <a:pt x="99" y="70"/>
                      <a:pt x="0" y="0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3" name="Freeform 309"/>
              <p:cNvSpPr>
                <a:spLocks/>
              </p:cNvSpPr>
              <p:nvPr/>
            </p:nvSpPr>
            <p:spPr bwMode="auto">
              <a:xfrm>
                <a:off x="34196338" y="1933576"/>
                <a:ext cx="5873750" cy="814388"/>
              </a:xfrm>
              <a:custGeom>
                <a:avLst/>
                <a:gdLst>
                  <a:gd name="T0" fmla="*/ 0 w 1566"/>
                  <a:gd name="T1" fmla="*/ 0 h 217"/>
                  <a:gd name="T2" fmla="*/ 1267 w 1566"/>
                  <a:gd name="T3" fmla="*/ 0 h 217"/>
                  <a:gd name="T4" fmla="*/ 1566 w 1566"/>
                  <a:gd name="T5" fmla="*/ 217 h 217"/>
                  <a:gd name="T6" fmla="*/ 256 w 1566"/>
                  <a:gd name="T7" fmla="*/ 217 h 217"/>
                  <a:gd name="T8" fmla="*/ 0 w 1566"/>
                  <a:gd name="T9" fmla="*/ 0 h 2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66" h="217">
                    <a:moveTo>
                      <a:pt x="0" y="0"/>
                    </a:moveTo>
                    <a:cubicBezTo>
                      <a:pt x="422" y="0"/>
                      <a:pt x="845" y="0"/>
                      <a:pt x="1267" y="0"/>
                    </a:cubicBezTo>
                    <a:cubicBezTo>
                      <a:pt x="1365" y="70"/>
                      <a:pt x="1465" y="143"/>
                      <a:pt x="1566" y="217"/>
                    </a:cubicBezTo>
                    <a:cubicBezTo>
                      <a:pt x="1130" y="217"/>
                      <a:pt x="693" y="217"/>
                      <a:pt x="256" y="217"/>
                    </a:cubicBezTo>
                    <a:cubicBezTo>
                      <a:pt x="169" y="143"/>
                      <a:pt x="83" y="70"/>
                      <a:pt x="0" y="0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4" name="Freeform 310"/>
              <p:cNvSpPr>
                <a:spLocks/>
              </p:cNvSpPr>
              <p:nvPr/>
            </p:nvSpPr>
            <p:spPr bwMode="auto">
              <a:xfrm>
                <a:off x="28905200" y="1933576"/>
                <a:ext cx="5692775" cy="814388"/>
              </a:xfrm>
              <a:custGeom>
                <a:avLst/>
                <a:gdLst>
                  <a:gd name="T0" fmla="*/ 0 w 1518"/>
                  <a:gd name="T1" fmla="*/ 0 h 217"/>
                  <a:gd name="T2" fmla="*/ 1267 w 1518"/>
                  <a:gd name="T3" fmla="*/ 0 h 217"/>
                  <a:gd name="T4" fmla="*/ 1518 w 1518"/>
                  <a:gd name="T5" fmla="*/ 217 h 217"/>
                  <a:gd name="T6" fmla="*/ 207 w 1518"/>
                  <a:gd name="T7" fmla="*/ 217 h 217"/>
                  <a:gd name="T8" fmla="*/ 0 w 1518"/>
                  <a:gd name="T9" fmla="*/ 0 h 2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18" h="217">
                    <a:moveTo>
                      <a:pt x="0" y="0"/>
                    </a:moveTo>
                    <a:cubicBezTo>
                      <a:pt x="422" y="0"/>
                      <a:pt x="845" y="0"/>
                      <a:pt x="1267" y="0"/>
                    </a:cubicBezTo>
                    <a:cubicBezTo>
                      <a:pt x="1349" y="70"/>
                      <a:pt x="1433" y="143"/>
                      <a:pt x="1518" y="217"/>
                    </a:cubicBezTo>
                    <a:cubicBezTo>
                      <a:pt x="1081" y="217"/>
                      <a:pt x="644" y="217"/>
                      <a:pt x="207" y="217"/>
                    </a:cubicBezTo>
                    <a:cubicBezTo>
                      <a:pt x="137" y="143"/>
                      <a:pt x="68" y="70"/>
                      <a:pt x="0" y="0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5" name="Freeform 311"/>
              <p:cNvSpPr>
                <a:spLocks/>
              </p:cNvSpPr>
              <p:nvPr/>
            </p:nvSpPr>
            <p:spPr bwMode="auto">
              <a:xfrm>
                <a:off x="23612475" y="1933576"/>
                <a:ext cx="5513388" cy="814388"/>
              </a:xfrm>
              <a:custGeom>
                <a:avLst/>
                <a:gdLst>
                  <a:gd name="T0" fmla="*/ 0 w 1470"/>
                  <a:gd name="T1" fmla="*/ 0 h 217"/>
                  <a:gd name="T2" fmla="*/ 1267 w 1470"/>
                  <a:gd name="T3" fmla="*/ 0 h 217"/>
                  <a:gd name="T4" fmla="*/ 1470 w 1470"/>
                  <a:gd name="T5" fmla="*/ 217 h 217"/>
                  <a:gd name="T6" fmla="*/ 159 w 1470"/>
                  <a:gd name="T7" fmla="*/ 217 h 217"/>
                  <a:gd name="T8" fmla="*/ 0 w 1470"/>
                  <a:gd name="T9" fmla="*/ 0 h 2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70" h="217">
                    <a:moveTo>
                      <a:pt x="0" y="0"/>
                    </a:moveTo>
                    <a:cubicBezTo>
                      <a:pt x="422" y="0"/>
                      <a:pt x="845" y="0"/>
                      <a:pt x="1267" y="0"/>
                    </a:cubicBezTo>
                    <a:cubicBezTo>
                      <a:pt x="1333" y="70"/>
                      <a:pt x="1401" y="143"/>
                      <a:pt x="1470" y="217"/>
                    </a:cubicBezTo>
                    <a:cubicBezTo>
                      <a:pt x="1033" y="217"/>
                      <a:pt x="596" y="217"/>
                      <a:pt x="159" y="217"/>
                    </a:cubicBezTo>
                    <a:cubicBezTo>
                      <a:pt x="105" y="143"/>
                      <a:pt x="52" y="70"/>
                      <a:pt x="0" y="0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6" name="Freeform 312"/>
              <p:cNvSpPr>
                <a:spLocks/>
              </p:cNvSpPr>
              <p:nvPr/>
            </p:nvSpPr>
            <p:spPr bwMode="auto">
              <a:xfrm>
                <a:off x="18321338" y="1933576"/>
                <a:ext cx="5332413" cy="814388"/>
              </a:xfrm>
              <a:custGeom>
                <a:avLst/>
                <a:gdLst>
                  <a:gd name="T0" fmla="*/ 0 w 1422"/>
                  <a:gd name="T1" fmla="*/ 0 h 217"/>
                  <a:gd name="T2" fmla="*/ 1267 w 1422"/>
                  <a:gd name="T3" fmla="*/ 0 h 217"/>
                  <a:gd name="T4" fmla="*/ 1422 w 1422"/>
                  <a:gd name="T5" fmla="*/ 217 h 217"/>
                  <a:gd name="T6" fmla="*/ 111 w 1422"/>
                  <a:gd name="T7" fmla="*/ 217 h 217"/>
                  <a:gd name="T8" fmla="*/ 0 w 1422"/>
                  <a:gd name="T9" fmla="*/ 0 h 2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22" h="217">
                    <a:moveTo>
                      <a:pt x="0" y="0"/>
                    </a:moveTo>
                    <a:cubicBezTo>
                      <a:pt x="422" y="0"/>
                      <a:pt x="845" y="0"/>
                      <a:pt x="1267" y="0"/>
                    </a:cubicBezTo>
                    <a:cubicBezTo>
                      <a:pt x="1317" y="70"/>
                      <a:pt x="1369" y="143"/>
                      <a:pt x="1422" y="217"/>
                    </a:cubicBezTo>
                    <a:cubicBezTo>
                      <a:pt x="985" y="217"/>
                      <a:pt x="548" y="217"/>
                      <a:pt x="111" y="217"/>
                    </a:cubicBezTo>
                    <a:cubicBezTo>
                      <a:pt x="73" y="143"/>
                      <a:pt x="36" y="70"/>
                      <a:pt x="0" y="0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7" name="Freeform 313"/>
              <p:cNvSpPr>
                <a:spLocks/>
              </p:cNvSpPr>
              <p:nvPr/>
            </p:nvSpPr>
            <p:spPr bwMode="auto">
              <a:xfrm>
                <a:off x="13028613" y="1933576"/>
                <a:ext cx="5153025" cy="814388"/>
              </a:xfrm>
              <a:custGeom>
                <a:avLst/>
                <a:gdLst>
                  <a:gd name="T0" fmla="*/ 0 w 1374"/>
                  <a:gd name="T1" fmla="*/ 0 h 217"/>
                  <a:gd name="T2" fmla="*/ 1267 w 1374"/>
                  <a:gd name="T3" fmla="*/ 0 h 217"/>
                  <a:gd name="T4" fmla="*/ 1374 w 1374"/>
                  <a:gd name="T5" fmla="*/ 217 h 217"/>
                  <a:gd name="T6" fmla="*/ 63 w 1374"/>
                  <a:gd name="T7" fmla="*/ 217 h 217"/>
                  <a:gd name="T8" fmla="*/ 0 w 1374"/>
                  <a:gd name="T9" fmla="*/ 0 h 2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74" h="217">
                    <a:moveTo>
                      <a:pt x="0" y="0"/>
                    </a:moveTo>
                    <a:cubicBezTo>
                      <a:pt x="422" y="0"/>
                      <a:pt x="845" y="0"/>
                      <a:pt x="1267" y="0"/>
                    </a:cubicBezTo>
                    <a:cubicBezTo>
                      <a:pt x="1302" y="70"/>
                      <a:pt x="1337" y="143"/>
                      <a:pt x="1374" y="217"/>
                    </a:cubicBezTo>
                    <a:cubicBezTo>
                      <a:pt x="937" y="217"/>
                      <a:pt x="500" y="217"/>
                      <a:pt x="63" y="217"/>
                    </a:cubicBezTo>
                    <a:cubicBezTo>
                      <a:pt x="41" y="143"/>
                      <a:pt x="20" y="70"/>
                      <a:pt x="0" y="0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8" name="Freeform 314"/>
              <p:cNvSpPr>
                <a:spLocks/>
              </p:cNvSpPr>
              <p:nvPr/>
            </p:nvSpPr>
            <p:spPr bwMode="auto">
              <a:xfrm>
                <a:off x="7737475" y="1933576"/>
                <a:ext cx="4968875" cy="814388"/>
              </a:xfrm>
              <a:custGeom>
                <a:avLst/>
                <a:gdLst>
                  <a:gd name="T0" fmla="*/ 0 w 1325"/>
                  <a:gd name="T1" fmla="*/ 0 h 217"/>
                  <a:gd name="T2" fmla="*/ 1267 w 1325"/>
                  <a:gd name="T3" fmla="*/ 0 h 217"/>
                  <a:gd name="T4" fmla="*/ 1325 w 1325"/>
                  <a:gd name="T5" fmla="*/ 217 h 217"/>
                  <a:gd name="T6" fmla="*/ 15 w 1325"/>
                  <a:gd name="T7" fmla="*/ 217 h 217"/>
                  <a:gd name="T8" fmla="*/ 0 w 1325"/>
                  <a:gd name="T9" fmla="*/ 0 h 2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5" h="217">
                    <a:moveTo>
                      <a:pt x="0" y="0"/>
                    </a:moveTo>
                    <a:cubicBezTo>
                      <a:pt x="422" y="0"/>
                      <a:pt x="845" y="0"/>
                      <a:pt x="1267" y="0"/>
                    </a:cubicBezTo>
                    <a:cubicBezTo>
                      <a:pt x="1286" y="70"/>
                      <a:pt x="1306" y="143"/>
                      <a:pt x="1325" y="217"/>
                    </a:cubicBezTo>
                    <a:cubicBezTo>
                      <a:pt x="888" y="217"/>
                      <a:pt x="452" y="217"/>
                      <a:pt x="15" y="217"/>
                    </a:cubicBezTo>
                    <a:cubicBezTo>
                      <a:pt x="10" y="143"/>
                      <a:pt x="5" y="70"/>
                      <a:pt x="0" y="0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9" name="Freeform 315"/>
              <p:cNvSpPr>
                <a:spLocks/>
              </p:cNvSpPr>
              <p:nvPr/>
            </p:nvSpPr>
            <p:spPr bwMode="auto">
              <a:xfrm>
                <a:off x="2317750" y="1933576"/>
                <a:ext cx="4916488" cy="814388"/>
              </a:xfrm>
              <a:custGeom>
                <a:avLst/>
                <a:gdLst>
                  <a:gd name="T0" fmla="*/ 34 w 1311"/>
                  <a:gd name="T1" fmla="*/ 0 h 217"/>
                  <a:gd name="T2" fmla="*/ 1301 w 1311"/>
                  <a:gd name="T3" fmla="*/ 0 h 217"/>
                  <a:gd name="T4" fmla="*/ 1311 w 1311"/>
                  <a:gd name="T5" fmla="*/ 217 h 217"/>
                  <a:gd name="T6" fmla="*/ 0 w 1311"/>
                  <a:gd name="T7" fmla="*/ 217 h 217"/>
                  <a:gd name="T8" fmla="*/ 34 w 1311"/>
                  <a:gd name="T9" fmla="*/ 0 h 2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11" h="217">
                    <a:moveTo>
                      <a:pt x="34" y="0"/>
                    </a:moveTo>
                    <a:cubicBezTo>
                      <a:pt x="456" y="0"/>
                      <a:pt x="879" y="0"/>
                      <a:pt x="1301" y="0"/>
                    </a:cubicBezTo>
                    <a:cubicBezTo>
                      <a:pt x="1304" y="70"/>
                      <a:pt x="1308" y="143"/>
                      <a:pt x="1311" y="217"/>
                    </a:cubicBezTo>
                    <a:cubicBezTo>
                      <a:pt x="874" y="217"/>
                      <a:pt x="437" y="217"/>
                      <a:pt x="0" y="217"/>
                    </a:cubicBezTo>
                    <a:cubicBezTo>
                      <a:pt x="12" y="143"/>
                      <a:pt x="23" y="70"/>
                      <a:pt x="34" y="0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0" name="Freeform 316"/>
              <p:cNvSpPr>
                <a:spLocks/>
              </p:cNvSpPr>
              <p:nvPr/>
            </p:nvSpPr>
            <p:spPr bwMode="auto">
              <a:xfrm>
                <a:off x="-3154363" y="1933576"/>
                <a:ext cx="5059363" cy="814388"/>
              </a:xfrm>
              <a:custGeom>
                <a:avLst/>
                <a:gdLst>
                  <a:gd name="T0" fmla="*/ 82 w 1349"/>
                  <a:gd name="T1" fmla="*/ 0 h 217"/>
                  <a:gd name="T2" fmla="*/ 1349 w 1349"/>
                  <a:gd name="T3" fmla="*/ 0 h 217"/>
                  <a:gd name="T4" fmla="*/ 1311 w 1349"/>
                  <a:gd name="T5" fmla="*/ 217 h 217"/>
                  <a:gd name="T6" fmla="*/ 0 w 1349"/>
                  <a:gd name="T7" fmla="*/ 217 h 217"/>
                  <a:gd name="T8" fmla="*/ 82 w 1349"/>
                  <a:gd name="T9" fmla="*/ 0 h 2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49" h="217">
                    <a:moveTo>
                      <a:pt x="82" y="0"/>
                    </a:moveTo>
                    <a:cubicBezTo>
                      <a:pt x="504" y="0"/>
                      <a:pt x="927" y="0"/>
                      <a:pt x="1349" y="0"/>
                    </a:cubicBezTo>
                    <a:cubicBezTo>
                      <a:pt x="1337" y="70"/>
                      <a:pt x="1324" y="143"/>
                      <a:pt x="1311" y="217"/>
                    </a:cubicBezTo>
                    <a:cubicBezTo>
                      <a:pt x="874" y="217"/>
                      <a:pt x="437" y="217"/>
                      <a:pt x="0" y="217"/>
                    </a:cubicBezTo>
                    <a:cubicBezTo>
                      <a:pt x="28" y="143"/>
                      <a:pt x="55" y="70"/>
                      <a:pt x="82" y="0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1" name="Freeform 317"/>
              <p:cNvSpPr>
                <a:spLocks/>
              </p:cNvSpPr>
              <p:nvPr/>
            </p:nvSpPr>
            <p:spPr bwMode="auto">
              <a:xfrm>
                <a:off x="-8626475" y="1933576"/>
                <a:ext cx="5240338" cy="814388"/>
              </a:xfrm>
              <a:custGeom>
                <a:avLst/>
                <a:gdLst>
                  <a:gd name="T0" fmla="*/ 130 w 1397"/>
                  <a:gd name="T1" fmla="*/ 0 h 217"/>
                  <a:gd name="T2" fmla="*/ 1397 w 1397"/>
                  <a:gd name="T3" fmla="*/ 0 h 217"/>
                  <a:gd name="T4" fmla="*/ 1311 w 1397"/>
                  <a:gd name="T5" fmla="*/ 217 h 217"/>
                  <a:gd name="T6" fmla="*/ 0 w 1397"/>
                  <a:gd name="T7" fmla="*/ 217 h 217"/>
                  <a:gd name="T8" fmla="*/ 130 w 1397"/>
                  <a:gd name="T9" fmla="*/ 0 h 2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97" h="217">
                    <a:moveTo>
                      <a:pt x="130" y="0"/>
                    </a:moveTo>
                    <a:cubicBezTo>
                      <a:pt x="552" y="0"/>
                      <a:pt x="975" y="0"/>
                      <a:pt x="1397" y="0"/>
                    </a:cubicBezTo>
                    <a:cubicBezTo>
                      <a:pt x="1369" y="70"/>
                      <a:pt x="1340" y="143"/>
                      <a:pt x="1311" y="217"/>
                    </a:cubicBezTo>
                    <a:cubicBezTo>
                      <a:pt x="874" y="217"/>
                      <a:pt x="437" y="217"/>
                      <a:pt x="0" y="217"/>
                    </a:cubicBezTo>
                    <a:cubicBezTo>
                      <a:pt x="44" y="143"/>
                      <a:pt x="87" y="70"/>
                      <a:pt x="130" y="0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2" name="Freeform 318"/>
              <p:cNvSpPr>
                <a:spLocks/>
              </p:cNvSpPr>
              <p:nvPr/>
            </p:nvSpPr>
            <p:spPr bwMode="auto">
              <a:xfrm>
                <a:off x="-14098588" y="1933576"/>
                <a:ext cx="5419725" cy="814388"/>
              </a:xfrm>
              <a:custGeom>
                <a:avLst/>
                <a:gdLst>
                  <a:gd name="T0" fmla="*/ 178 w 1445"/>
                  <a:gd name="T1" fmla="*/ 0 h 217"/>
                  <a:gd name="T2" fmla="*/ 1445 w 1445"/>
                  <a:gd name="T3" fmla="*/ 0 h 217"/>
                  <a:gd name="T4" fmla="*/ 1310 w 1445"/>
                  <a:gd name="T5" fmla="*/ 217 h 217"/>
                  <a:gd name="T6" fmla="*/ 0 w 1445"/>
                  <a:gd name="T7" fmla="*/ 217 h 217"/>
                  <a:gd name="T8" fmla="*/ 178 w 1445"/>
                  <a:gd name="T9" fmla="*/ 0 h 2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45" h="217">
                    <a:moveTo>
                      <a:pt x="178" y="0"/>
                    </a:moveTo>
                    <a:cubicBezTo>
                      <a:pt x="600" y="0"/>
                      <a:pt x="1023" y="0"/>
                      <a:pt x="1445" y="0"/>
                    </a:cubicBezTo>
                    <a:cubicBezTo>
                      <a:pt x="1401" y="70"/>
                      <a:pt x="1356" y="143"/>
                      <a:pt x="1310" y="217"/>
                    </a:cubicBezTo>
                    <a:cubicBezTo>
                      <a:pt x="874" y="217"/>
                      <a:pt x="437" y="217"/>
                      <a:pt x="0" y="217"/>
                    </a:cubicBezTo>
                    <a:cubicBezTo>
                      <a:pt x="60" y="143"/>
                      <a:pt x="120" y="70"/>
                      <a:pt x="178" y="0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3" name="Freeform 319"/>
              <p:cNvSpPr>
                <a:spLocks/>
              </p:cNvSpPr>
              <p:nvPr/>
            </p:nvSpPr>
            <p:spPr bwMode="auto">
              <a:xfrm>
                <a:off x="-19570700" y="1933576"/>
                <a:ext cx="5600700" cy="814388"/>
              </a:xfrm>
              <a:custGeom>
                <a:avLst/>
                <a:gdLst>
                  <a:gd name="T0" fmla="*/ 226 w 1493"/>
                  <a:gd name="T1" fmla="*/ 0 h 217"/>
                  <a:gd name="T2" fmla="*/ 1493 w 1493"/>
                  <a:gd name="T3" fmla="*/ 0 h 217"/>
                  <a:gd name="T4" fmla="*/ 1310 w 1493"/>
                  <a:gd name="T5" fmla="*/ 217 h 217"/>
                  <a:gd name="T6" fmla="*/ 0 w 1493"/>
                  <a:gd name="T7" fmla="*/ 217 h 217"/>
                  <a:gd name="T8" fmla="*/ 226 w 1493"/>
                  <a:gd name="T9" fmla="*/ 0 h 2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93" h="217">
                    <a:moveTo>
                      <a:pt x="226" y="0"/>
                    </a:moveTo>
                    <a:cubicBezTo>
                      <a:pt x="648" y="0"/>
                      <a:pt x="1070" y="0"/>
                      <a:pt x="1493" y="0"/>
                    </a:cubicBezTo>
                    <a:cubicBezTo>
                      <a:pt x="1433" y="70"/>
                      <a:pt x="1373" y="143"/>
                      <a:pt x="1310" y="217"/>
                    </a:cubicBezTo>
                    <a:cubicBezTo>
                      <a:pt x="873" y="217"/>
                      <a:pt x="436" y="217"/>
                      <a:pt x="0" y="217"/>
                    </a:cubicBezTo>
                    <a:cubicBezTo>
                      <a:pt x="77" y="143"/>
                      <a:pt x="152" y="70"/>
                      <a:pt x="226" y="0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4" name="Freeform 320"/>
              <p:cNvSpPr>
                <a:spLocks/>
              </p:cNvSpPr>
              <p:nvPr/>
            </p:nvSpPr>
            <p:spPr bwMode="auto">
              <a:xfrm>
                <a:off x="-25045988" y="1933576"/>
                <a:ext cx="5783263" cy="814388"/>
              </a:xfrm>
              <a:custGeom>
                <a:avLst/>
                <a:gdLst>
                  <a:gd name="T0" fmla="*/ 275 w 1542"/>
                  <a:gd name="T1" fmla="*/ 0 h 217"/>
                  <a:gd name="T2" fmla="*/ 1542 w 1542"/>
                  <a:gd name="T3" fmla="*/ 0 h 217"/>
                  <a:gd name="T4" fmla="*/ 1311 w 1542"/>
                  <a:gd name="T5" fmla="*/ 217 h 217"/>
                  <a:gd name="T6" fmla="*/ 0 w 1542"/>
                  <a:gd name="T7" fmla="*/ 217 h 217"/>
                  <a:gd name="T8" fmla="*/ 275 w 1542"/>
                  <a:gd name="T9" fmla="*/ 0 h 2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42" h="217">
                    <a:moveTo>
                      <a:pt x="275" y="0"/>
                    </a:moveTo>
                    <a:cubicBezTo>
                      <a:pt x="697" y="0"/>
                      <a:pt x="1119" y="0"/>
                      <a:pt x="1542" y="0"/>
                    </a:cubicBezTo>
                    <a:cubicBezTo>
                      <a:pt x="1467" y="70"/>
                      <a:pt x="1390" y="143"/>
                      <a:pt x="1311" y="217"/>
                    </a:cubicBezTo>
                    <a:cubicBezTo>
                      <a:pt x="874" y="217"/>
                      <a:pt x="437" y="217"/>
                      <a:pt x="0" y="217"/>
                    </a:cubicBezTo>
                    <a:cubicBezTo>
                      <a:pt x="94" y="143"/>
                      <a:pt x="185" y="70"/>
                      <a:pt x="275" y="0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5" name="Freeform 321"/>
              <p:cNvSpPr>
                <a:spLocks/>
              </p:cNvSpPr>
              <p:nvPr/>
            </p:nvSpPr>
            <p:spPr bwMode="auto">
              <a:xfrm>
                <a:off x="-33342263" y="1933576"/>
                <a:ext cx="8788400" cy="814388"/>
              </a:xfrm>
              <a:custGeom>
                <a:avLst/>
                <a:gdLst>
                  <a:gd name="T0" fmla="*/ 348 w 2343"/>
                  <a:gd name="T1" fmla="*/ 0 h 217"/>
                  <a:gd name="T2" fmla="*/ 2343 w 2343"/>
                  <a:gd name="T3" fmla="*/ 0 h 217"/>
                  <a:gd name="T4" fmla="*/ 2064 w 2343"/>
                  <a:gd name="T5" fmla="*/ 217 h 217"/>
                  <a:gd name="T6" fmla="*/ 0 w 2343"/>
                  <a:gd name="T7" fmla="*/ 217 h 217"/>
                  <a:gd name="T8" fmla="*/ 348 w 2343"/>
                  <a:gd name="T9" fmla="*/ 0 h 2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43" h="217">
                    <a:moveTo>
                      <a:pt x="348" y="0"/>
                    </a:moveTo>
                    <a:cubicBezTo>
                      <a:pt x="1013" y="0"/>
                      <a:pt x="1678" y="0"/>
                      <a:pt x="2343" y="0"/>
                    </a:cubicBezTo>
                    <a:cubicBezTo>
                      <a:pt x="2252" y="70"/>
                      <a:pt x="2159" y="143"/>
                      <a:pt x="2064" y="217"/>
                    </a:cubicBezTo>
                    <a:cubicBezTo>
                      <a:pt x="1376" y="217"/>
                      <a:pt x="688" y="217"/>
                      <a:pt x="0" y="217"/>
                    </a:cubicBezTo>
                    <a:cubicBezTo>
                      <a:pt x="119" y="143"/>
                      <a:pt x="234" y="70"/>
                      <a:pt x="348" y="0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6" name="Freeform 322"/>
              <p:cNvSpPr>
                <a:spLocks/>
              </p:cNvSpPr>
              <p:nvPr/>
            </p:nvSpPr>
            <p:spPr bwMode="auto">
              <a:xfrm>
                <a:off x="36499800" y="2835276"/>
                <a:ext cx="10583863" cy="879475"/>
              </a:xfrm>
              <a:custGeom>
                <a:avLst/>
                <a:gdLst>
                  <a:gd name="T0" fmla="*/ 0 w 2822"/>
                  <a:gd name="T1" fmla="*/ 0 h 234"/>
                  <a:gd name="T2" fmla="*/ 2448 w 2822"/>
                  <a:gd name="T3" fmla="*/ 0 h 234"/>
                  <a:gd name="T4" fmla="*/ 2822 w 2822"/>
                  <a:gd name="T5" fmla="*/ 234 h 234"/>
                  <a:gd name="T6" fmla="*/ 287 w 2822"/>
                  <a:gd name="T7" fmla="*/ 234 h 234"/>
                  <a:gd name="T8" fmla="*/ 0 w 2822"/>
                  <a:gd name="T9" fmla="*/ 0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22" h="234">
                    <a:moveTo>
                      <a:pt x="0" y="0"/>
                    </a:moveTo>
                    <a:cubicBezTo>
                      <a:pt x="816" y="0"/>
                      <a:pt x="1632" y="0"/>
                      <a:pt x="2448" y="0"/>
                    </a:cubicBezTo>
                    <a:cubicBezTo>
                      <a:pt x="2570" y="76"/>
                      <a:pt x="2695" y="154"/>
                      <a:pt x="2822" y="234"/>
                    </a:cubicBezTo>
                    <a:cubicBezTo>
                      <a:pt x="1977" y="234"/>
                      <a:pt x="1132" y="234"/>
                      <a:pt x="287" y="234"/>
                    </a:cubicBezTo>
                    <a:cubicBezTo>
                      <a:pt x="189" y="154"/>
                      <a:pt x="94" y="76"/>
                      <a:pt x="0" y="0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7" name="Freeform 323"/>
              <p:cNvSpPr>
                <a:spLocks/>
              </p:cNvSpPr>
              <p:nvPr/>
            </p:nvSpPr>
            <p:spPr bwMode="auto">
              <a:xfrm>
                <a:off x="31008638" y="2835276"/>
                <a:ext cx="5989638" cy="879475"/>
              </a:xfrm>
              <a:custGeom>
                <a:avLst/>
                <a:gdLst>
                  <a:gd name="T0" fmla="*/ 0 w 1597"/>
                  <a:gd name="T1" fmla="*/ 0 h 234"/>
                  <a:gd name="T2" fmla="*/ 1315 w 1597"/>
                  <a:gd name="T3" fmla="*/ 0 h 234"/>
                  <a:gd name="T4" fmla="*/ 1597 w 1597"/>
                  <a:gd name="T5" fmla="*/ 234 h 234"/>
                  <a:gd name="T6" fmla="*/ 235 w 1597"/>
                  <a:gd name="T7" fmla="*/ 234 h 234"/>
                  <a:gd name="T8" fmla="*/ 0 w 1597"/>
                  <a:gd name="T9" fmla="*/ 0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97" h="234">
                    <a:moveTo>
                      <a:pt x="0" y="0"/>
                    </a:moveTo>
                    <a:cubicBezTo>
                      <a:pt x="438" y="0"/>
                      <a:pt x="876" y="0"/>
                      <a:pt x="1315" y="0"/>
                    </a:cubicBezTo>
                    <a:cubicBezTo>
                      <a:pt x="1407" y="76"/>
                      <a:pt x="1501" y="154"/>
                      <a:pt x="1597" y="234"/>
                    </a:cubicBezTo>
                    <a:cubicBezTo>
                      <a:pt x="1143" y="234"/>
                      <a:pt x="689" y="234"/>
                      <a:pt x="235" y="234"/>
                    </a:cubicBezTo>
                    <a:cubicBezTo>
                      <a:pt x="155" y="154"/>
                      <a:pt x="76" y="76"/>
                      <a:pt x="0" y="0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8" name="Freeform 324"/>
              <p:cNvSpPr>
                <a:spLocks/>
              </p:cNvSpPr>
              <p:nvPr/>
            </p:nvSpPr>
            <p:spPr bwMode="auto">
              <a:xfrm>
                <a:off x="25514300" y="2835276"/>
                <a:ext cx="5799138" cy="879475"/>
              </a:xfrm>
              <a:custGeom>
                <a:avLst/>
                <a:gdLst>
                  <a:gd name="T0" fmla="*/ 0 w 1546"/>
                  <a:gd name="T1" fmla="*/ 0 h 234"/>
                  <a:gd name="T2" fmla="*/ 1316 w 1546"/>
                  <a:gd name="T3" fmla="*/ 0 h 234"/>
                  <a:gd name="T4" fmla="*/ 1546 w 1546"/>
                  <a:gd name="T5" fmla="*/ 234 h 234"/>
                  <a:gd name="T6" fmla="*/ 184 w 1546"/>
                  <a:gd name="T7" fmla="*/ 234 h 234"/>
                  <a:gd name="T8" fmla="*/ 0 w 1546"/>
                  <a:gd name="T9" fmla="*/ 0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46" h="234">
                    <a:moveTo>
                      <a:pt x="0" y="0"/>
                    </a:moveTo>
                    <a:cubicBezTo>
                      <a:pt x="439" y="0"/>
                      <a:pt x="877" y="0"/>
                      <a:pt x="1316" y="0"/>
                    </a:cubicBezTo>
                    <a:cubicBezTo>
                      <a:pt x="1391" y="76"/>
                      <a:pt x="1467" y="154"/>
                      <a:pt x="1546" y="234"/>
                    </a:cubicBezTo>
                    <a:cubicBezTo>
                      <a:pt x="1092" y="234"/>
                      <a:pt x="638" y="234"/>
                      <a:pt x="184" y="234"/>
                    </a:cubicBezTo>
                    <a:cubicBezTo>
                      <a:pt x="121" y="154"/>
                      <a:pt x="60" y="76"/>
                      <a:pt x="0" y="0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9" name="Freeform 325"/>
              <p:cNvSpPr>
                <a:spLocks/>
              </p:cNvSpPr>
              <p:nvPr/>
            </p:nvSpPr>
            <p:spPr bwMode="auto">
              <a:xfrm>
                <a:off x="20023138" y="2835276"/>
                <a:ext cx="5603875" cy="879475"/>
              </a:xfrm>
              <a:custGeom>
                <a:avLst/>
                <a:gdLst>
                  <a:gd name="T0" fmla="*/ 0 w 1494"/>
                  <a:gd name="T1" fmla="*/ 0 h 234"/>
                  <a:gd name="T2" fmla="*/ 1315 w 1494"/>
                  <a:gd name="T3" fmla="*/ 0 h 234"/>
                  <a:gd name="T4" fmla="*/ 1494 w 1494"/>
                  <a:gd name="T5" fmla="*/ 234 h 234"/>
                  <a:gd name="T6" fmla="*/ 132 w 1494"/>
                  <a:gd name="T7" fmla="*/ 234 h 234"/>
                  <a:gd name="T8" fmla="*/ 0 w 1494"/>
                  <a:gd name="T9" fmla="*/ 0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94" h="234">
                    <a:moveTo>
                      <a:pt x="0" y="0"/>
                    </a:moveTo>
                    <a:cubicBezTo>
                      <a:pt x="439" y="0"/>
                      <a:pt x="877" y="0"/>
                      <a:pt x="1315" y="0"/>
                    </a:cubicBezTo>
                    <a:cubicBezTo>
                      <a:pt x="1373" y="76"/>
                      <a:pt x="1433" y="154"/>
                      <a:pt x="1494" y="234"/>
                    </a:cubicBezTo>
                    <a:cubicBezTo>
                      <a:pt x="1040" y="234"/>
                      <a:pt x="586" y="234"/>
                      <a:pt x="132" y="234"/>
                    </a:cubicBezTo>
                    <a:cubicBezTo>
                      <a:pt x="87" y="154"/>
                      <a:pt x="43" y="76"/>
                      <a:pt x="0" y="0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0" name="Freeform 326"/>
              <p:cNvSpPr>
                <a:spLocks/>
              </p:cNvSpPr>
              <p:nvPr/>
            </p:nvSpPr>
            <p:spPr bwMode="auto">
              <a:xfrm>
                <a:off x="14533563" y="2835276"/>
                <a:ext cx="5407025" cy="879475"/>
              </a:xfrm>
              <a:custGeom>
                <a:avLst/>
                <a:gdLst>
                  <a:gd name="T0" fmla="*/ 0 w 1442"/>
                  <a:gd name="T1" fmla="*/ 0 h 234"/>
                  <a:gd name="T2" fmla="*/ 1315 w 1442"/>
                  <a:gd name="T3" fmla="*/ 0 h 234"/>
                  <a:gd name="T4" fmla="*/ 1442 w 1442"/>
                  <a:gd name="T5" fmla="*/ 234 h 234"/>
                  <a:gd name="T6" fmla="*/ 80 w 1442"/>
                  <a:gd name="T7" fmla="*/ 234 h 234"/>
                  <a:gd name="T8" fmla="*/ 0 w 1442"/>
                  <a:gd name="T9" fmla="*/ 0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42" h="234">
                    <a:moveTo>
                      <a:pt x="0" y="0"/>
                    </a:moveTo>
                    <a:cubicBezTo>
                      <a:pt x="438" y="0"/>
                      <a:pt x="877" y="0"/>
                      <a:pt x="1315" y="0"/>
                    </a:cubicBezTo>
                    <a:cubicBezTo>
                      <a:pt x="1356" y="76"/>
                      <a:pt x="1398" y="154"/>
                      <a:pt x="1442" y="234"/>
                    </a:cubicBezTo>
                    <a:cubicBezTo>
                      <a:pt x="988" y="234"/>
                      <a:pt x="534" y="234"/>
                      <a:pt x="80" y="234"/>
                    </a:cubicBezTo>
                    <a:cubicBezTo>
                      <a:pt x="53" y="154"/>
                      <a:pt x="26" y="76"/>
                      <a:pt x="0" y="0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1" name="Freeform 327"/>
              <p:cNvSpPr>
                <a:spLocks/>
              </p:cNvSpPr>
              <p:nvPr/>
            </p:nvSpPr>
            <p:spPr bwMode="auto">
              <a:xfrm>
                <a:off x="9042400" y="2835276"/>
                <a:ext cx="5208588" cy="879475"/>
              </a:xfrm>
              <a:custGeom>
                <a:avLst/>
                <a:gdLst>
                  <a:gd name="T0" fmla="*/ 0 w 1389"/>
                  <a:gd name="T1" fmla="*/ 0 h 234"/>
                  <a:gd name="T2" fmla="*/ 1315 w 1389"/>
                  <a:gd name="T3" fmla="*/ 0 h 234"/>
                  <a:gd name="T4" fmla="*/ 1389 w 1389"/>
                  <a:gd name="T5" fmla="*/ 234 h 234"/>
                  <a:gd name="T6" fmla="*/ 28 w 1389"/>
                  <a:gd name="T7" fmla="*/ 234 h 234"/>
                  <a:gd name="T8" fmla="*/ 0 w 1389"/>
                  <a:gd name="T9" fmla="*/ 0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89" h="234">
                    <a:moveTo>
                      <a:pt x="0" y="0"/>
                    </a:moveTo>
                    <a:cubicBezTo>
                      <a:pt x="438" y="0"/>
                      <a:pt x="877" y="0"/>
                      <a:pt x="1315" y="0"/>
                    </a:cubicBezTo>
                    <a:cubicBezTo>
                      <a:pt x="1339" y="76"/>
                      <a:pt x="1364" y="154"/>
                      <a:pt x="1389" y="234"/>
                    </a:cubicBezTo>
                    <a:cubicBezTo>
                      <a:pt x="936" y="234"/>
                      <a:pt x="481" y="234"/>
                      <a:pt x="28" y="234"/>
                    </a:cubicBezTo>
                    <a:cubicBezTo>
                      <a:pt x="18" y="154"/>
                      <a:pt x="9" y="76"/>
                      <a:pt x="0" y="0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2" name="Freeform 328"/>
              <p:cNvSpPr>
                <a:spLocks/>
              </p:cNvSpPr>
              <p:nvPr/>
            </p:nvSpPr>
            <p:spPr bwMode="auto">
              <a:xfrm>
                <a:off x="3457575" y="2835276"/>
                <a:ext cx="5108575" cy="879475"/>
              </a:xfrm>
              <a:custGeom>
                <a:avLst/>
                <a:gdLst>
                  <a:gd name="T0" fmla="*/ 25 w 1362"/>
                  <a:gd name="T1" fmla="*/ 0 h 234"/>
                  <a:gd name="T2" fmla="*/ 1340 w 1362"/>
                  <a:gd name="T3" fmla="*/ 0 h 234"/>
                  <a:gd name="T4" fmla="*/ 1362 w 1362"/>
                  <a:gd name="T5" fmla="*/ 234 h 234"/>
                  <a:gd name="T6" fmla="*/ 0 w 1362"/>
                  <a:gd name="T7" fmla="*/ 234 h 234"/>
                  <a:gd name="T8" fmla="*/ 25 w 1362"/>
                  <a:gd name="T9" fmla="*/ 0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62" h="234">
                    <a:moveTo>
                      <a:pt x="25" y="0"/>
                    </a:moveTo>
                    <a:cubicBezTo>
                      <a:pt x="463" y="0"/>
                      <a:pt x="901" y="0"/>
                      <a:pt x="1340" y="0"/>
                    </a:cubicBezTo>
                    <a:cubicBezTo>
                      <a:pt x="1347" y="76"/>
                      <a:pt x="1355" y="154"/>
                      <a:pt x="1362" y="234"/>
                    </a:cubicBezTo>
                    <a:cubicBezTo>
                      <a:pt x="908" y="234"/>
                      <a:pt x="454" y="234"/>
                      <a:pt x="0" y="234"/>
                    </a:cubicBezTo>
                    <a:cubicBezTo>
                      <a:pt x="9" y="154"/>
                      <a:pt x="17" y="76"/>
                      <a:pt x="25" y="0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3" name="Freeform 329"/>
              <p:cNvSpPr>
                <a:spLocks/>
              </p:cNvSpPr>
              <p:nvPr/>
            </p:nvSpPr>
            <p:spPr bwMode="auto">
              <a:xfrm>
                <a:off x="-2227263" y="2835276"/>
                <a:ext cx="5216525" cy="879475"/>
              </a:xfrm>
              <a:custGeom>
                <a:avLst/>
                <a:gdLst>
                  <a:gd name="T0" fmla="*/ 76 w 1391"/>
                  <a:gd name="T1" fmla="*/ 0 h 234"/>
                  <a:gd name="T2" fmla="*/ 1391 w 1391"/>
                  <a:gd name="T3" fmla="*/ 0 h 234"/>
                  <a:gd name="T4" fmla="*/ 1362 w 1391"/>
                  <a:gd name="T5" fmla="*/ 234 h 234"/>
                  <a:gd name="T6" fmla="*/ 0 w 1391"/>
                  <a:gd name="T7" fmla="*/ 234 h 234"/>
                  <a:gd name="T8" fmla="*/ 76 w 1391"/>
                  <a:gd name="T9" fmla="*/ 0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91" h="234">
                    <a:moveTo>
                      <a:pt x="76" y="0"/>
                    </a:moveTo>
                    <a:cubicBezTo>
                      <a:pt x="515" y="0"/>
                      <a:pt x="953" y="0"/>
                      <a:pt x="1391" y="0"/>
                    </a:cubicBezTo>
                    <a:cubicBezTo>
                      <a:pt x="1382" y="76"/>
                      <a:pt x="1372" y="154"/>
                      <a:pt x="1362" y="234"/>
                    </a:cubicBezTo>
                    <a:cubicBezTo>
                      <a:pt x="908" y="234"/>
                      <a:pt x="454" y="234"/>
                      <a:pt x="0" y="234"/>
                    </a:cubicBezTo>
                    <a:cubicBezTo>
                      <a:pt x="26" y="154"/>
                      <a:pt x="51" y="76"/>
                      <a:pt x="76" y="0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4" name="Freeform 330"/>
              <p:cNvSpPr>
                <a:spLocks/>
              </p:cNvSpPr>
              <p:nvPr/>
            </p:nvSpPr>
            <p:spPr bwMode="auto">
              <a:xfrm>
                <a:off x="-7913688" y="2835276"/>
                <a:ext cx="5411788" cy="879475"/>
              </a:xfrm>
              <a:custGeom>
                <a:avLst/>
                <a:gdLst>
                  <a:gd name="T0" fmla="*/ 128 w 1443"/>
                  <a:gd name="T1" fmla="*/ 0 h 234"/>
                  <a:gd name="T2" fmla="*/ 1443 w 1443"/>
                  <a:gd name="T3" fmla="*/ 0 h 234"/>
                  <a:gd name="T4" fmla="*/ 1362 w 1443"/>
                  <a:gd name="T5" fmla="*/ 234 h 234"/>
                  <a:gd name="T6" fmla="*/ 0 w 1443"/>
                  <a:gd name="T7" fmla="*/ 234 h 234"/>
                  <a:gd name="T8" fmla="*/ 128 w 1443"/>
                  <a:gd name="T9" fmla="*/ 0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43" h="234">
                    <a:moveTo>
                      <a:pt x="128" y="0"/>
                    </a:moveTo>
                    <a:cubicBezTo>
                      <a:pt x="566" y="0"/>
                      <a:pt x="1005" y="0"/>
                      <a:pt x="1443" y="0"/>
                    </a:cubicBezTo>
                    <a:cubicBezTo>
                      <a:pt x="1417" y="76"/>
                      <a:pt x="1389" y="154"/>
                      <a:pt x="1362" y="234"/>
                    </a:cubicBezTo>
                    <a:cubicBezTo>
                      <a:pt x="908" y="234"/>
                      <a:pt x="454" y="234"/>
                      <a:pt x="0" y="234"/>
                    </a:cubicBezTo>
                    <a:cubicBezTo>
                      <a:pt x="44" y="154"/>
                      <a:pt x="86" y="76"/>
                      <a:pt x="128" y="0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5" name="Freeform 331"/>
              <p:cNvSpPr>
                <a:spLocks/>
              </p:cNvSpPr>
              <p:nvPr/>
            </p:nvSpPr>
            <p:spPr bwMode="auto">
              <a:xfrm>
                <a:off x="-13600113" y="2835276"/>
                <a:ext cx="5607050" cy="879475"/>
              </a:xfrm>
              <a:custGeom>
                <a:avLst/>
                <a:gdLst>
                  <a:gd name="T0" fmla="*/ 180 w 1495"/>
                  <a:gd name="T1" fmla="*/ 0 h 234"/>
                  <a:gd name="T2" fmla="*/ 1495 w 1495"/>
                  <a:gd name="T3" fmla="*/ 0 h 234"/>
                  <a:gd name="T4" fmla="*/ 1362 w 1495"/>
                  <a:gd name="T5" fmla="*/ 234 h 234"/>
                  <a:gd name="T6" fmla="*/ 0 w 1495"/>
                  <a:gd name="T7" fmla="*/ 234 h 234"/>
                  <a:gd name="T8" fmla="*/ 180 w 1495"/>
                  <a:gd name="T9" fmla="*/ 0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95" h="234">
                    <a:moveTo>
                      <a:pt x="180" y="0"/>
                    </a:moveTo>
                    <a:cubicBezTo>
                      <a:pt x="618" y="0"/>
                      <a:pt x="1057" y="0"/>
                      <a:pt x="1495" y="0"/>
                    </a:cubicBezTo>
                    <a:cubicBezTo>
                      <a:pt x="1451" y="76"/>
                      <a:pt x="1407" y="154"/>
                      <a:pt x="1362" y="234"/>
                    </a:cubicBezTo>
                    <a:cubicBezTo>
                      <a:pt x="908" y="234"/>
                      <a:pt x="454" y="234"/>
                      <a:pt x="0" y="234"/>
                    </a:cubicBezTo>
                    <a:cubicBezTo>
                      <a:pt x="61" y="154"/>
                      <a:pt x="121" y="76"/>
                      <a:pt x="180" y="0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6" name="Freeform 332"/>
              <p:cNvSpPr>
                <a:spLocks/>
              </p:cNvSpPr>
              <p:nvPr/>
            </p:nvSpPr>
            <p:spPr bwMode="auto">
              <a:xfrm>
                <a:off x="-19284950" y="2835276"/>
                <a:ext cx="5802313" cy="879475"/>
              </a:xfrm>
              <a:custGeom>
                <a:avLst/>
                <a:gdLst>
                  <a:gd name="T0" fmla="*/ 231 w 1547"/>
                  <a:gd name="T1" fmla="*/ 0 h 234"/>
                  <a:gd name="T2" fmla="*/ 1547 w 1547"/>
                  <a:gd name="T3" fmla="*/ 0 h 234"/>
                  <a:gd name="T4" fmla="*/ 1361 w 1547"/>
                  <a:gd name="T5" fmla="*/ 234 h 234"/>
                  <a:gd name="T6" fmla="*/ 0 w 1547"/>
                  <a:gd name="T7" fmla="*/ 234 h 234"/>
                  <a:gd name="T8" fmla="*/ 231 w 1547"/>
                  <a:gd name="T9" fmla="*/ 0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47" h="234">
                    <a:moveTo>
                      <a:pt x="231" y="0"/>
                    </a:moveTo>
                    <a:cubicBezTo>
                      <a:pt x="670" y="0"/>
                      <a:pt x="1108" y="0"/>
                      <a:pt x="1547" y="0"/>
                    </a:cubicBezTo>
                    <a:cubicBezTo>
                      <a:pt x="1486" y="76"/>
                      <a:pt x="1425" y="154"/>
                      <a:pt x="1361" y="234"/>
                    </a:cubicBezTo>
                    <a:cubicBezTo>
                      <a:pt x="907" y="234"/>
                      <a:pt x="453" y="234"/>
                      <a:pt x="0" y="234"/>
                    </a:cubicBezTo>
                    <a:cubicBezTo>
                      <a:pt x="79" y="154"/>
                      <a:pt x="156" y="76"/>
                      <a:pt x="231" y="0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7" name="Freeform 333"/>
              <p:cNvSpPr>
                <a:spLocks/>
              </p:cNvSpPr>
              <p:nvPr/>
            </p:nvSpPr>
            <p:spPr bwMode="auto">
              <a:xfrm>
                <a:off x="-24974550" y="2835276"/>
                <a:ext cx="5997575" cy="879475"/>
              </a:xfrm>
              <a:custGeom>
                <a:avLst/>
                <a:gdLst>
                  <a:gd name="T0" fmla="*/ 284 w 1599"/>
                  <a:gd name="T1" fmla="*/ 0 h 234"/>
                  <a:gd name="T2" fmla="*/ 1599 w 1599"/>
                  <a:gd name="T3" fmla="*/ 0 h 234"/>
                  <a:gd name="T4" fmla="*/ 1362 w 1599"/>
                  <a:gd name="T5" fmla="*/ 234 h 234"/>
                  <a:gd name="T6" fmla="*/ 0 w 1599"/>
                  <a:gd name="T7" fmla="*/ 234 h 234"/>
                  <a:gd name="T8" fmla="*/ 284 w 1599"/>
                  <a:gd name="T9" fmla="*/ 0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99" h="234">
                    <a:moveTo>
                      <a:pt x="284" y="0"/>
                    </a:moveTo>
                    <a:cubicBezTo>
                      <a:pt x="723" y="0"/>
                      <a:pt x="1161" y="0"/>
                      <a:pt x="1599" y="0"/>
                    </a:cubicBezTo>
                    <a:cubicBezTo>
                      <a:pt x="1522" y="76"/>
                      <a:pt x="1443" y="154"/>
                      <a:pt x="1362" y="234"/>
                    </a:cubicBezTo>
                    <a:cubicBezTo>
                      <a:pt x="908" y="234"/>
                      <a:pt x="454" y="234"/>
                      <a:pt x="0" y="234"/>
                    </a:cubicBezTo>
                    <a:cubicBezTo>
                      <a:pt x="97" y="154"/>
                      <a:pt x="192" y="76"/>
                      <a:pt x="284" y="0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8" name="Freeform 334"/>
              <p:cNvSpPr>
                <a:spLocks/>
              </p:cNvSpPr>
              <p:nvPr/>
            </p:nvSpPr>
            <p:spPr bwMode="auto">
              <a:xfrm>
                <a:off x="-34880550" y="2835276"/>
                <a:ext cx="10329863" cy="879475"/>
              </a:xfrm>
              <a:custGeom>
                <a:avLst/>
                <a:gdLst>
                  <a:gd name="T0" fmla="*/ 374 w 2754"/>
                  <a:gd name="T1" fmla="*/ 0 h 234"/>
                  <a:gd name="T2" fmla="*/ 2754 w 2754"/>
                  <a:gd name="T3" fmla="*/ 0 h 234"/>
                  <a:gd name="T4" fmla="*/ 2464 w 2754"/>
                  <a:gd name="T5" fmla="*/ 234 h 234"/>
                  <a:gd name="T6" fmla="*/ 0 w 2754"/>
                  <a:gd name="T7" fmla="*/ 234 h 234"/>
                  <a:gd name="T8" fmla="*/ 374 w 2754"/>
                  <a:gd name="T9" fmla="*/ 0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54" h="234">
                    <a:moveTo>
                      <a:pt x="374" y="0"/>
                    </a:moveTo>
                    <a:cubicBezTo>
                      <a:pt x="1167" y="0"/>
                      <a:pt x="1961" y="0"/>
                      <a:pt x="2754" y="0"/>
                    </a:cubicBezTo>
                    <a:cubicBezTo>
                      <a:pt x="2660" y="76"/>
                      <a:pt x="2563" y="154"/>
                      <a:pt x="2464" y="234"/>
                    </a:cubicBezTo>
                    <a:cubicBezTo>
                      <a:pt x="1643" y="234"/>
                      <a:pt x="821" y="234"/>
                      <a:pt x="0" y="234"/>
                    </a:cubicBezTo>
                    <a:cubicBezTo>
                      <a:pt x="128" y="154"/>
                      <a:pt x="252" y="76"/>
                      <a:pt x="374" y="0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9" name="Freeform 335"/>
              <p:cNvSpPr>
                <a:spLocks/>
              </p:cNvSpPr>
              <p:nvPr/>
            </p:nvSpPr>
            <p:spPr bwMode="auto">
              <a:xfrm>
                <a:off x="34861500" y="3800476"/>
                <a:ext cx="13876338" cy="950913"/>
              </a:xfrm>
              <a:custGeom>
                <a:avLst/>
                <a:gdLst>
                  <a:gd name="T0" fmla="*/ 0 w 3700"/>
                  <a:gd name="T1" fmla="*/ 0 h 253"/>
                  <a:gd name="T2" fmla="*/ 3295 w 3700"/>
                  <a:gd name="T3" fmla="*/ 0 h 253"/>
                  <a:gd name="T4" fmla="*/ 3700 w 3700"/>
                  <a:gd name="T5" fmla="*/ 253 h 253"/>
                  <a:gd name="T6" fmla="*/ 283 w 3700"/>
                  <a:gd name="T7" fmla="*/ 253 h 253"/>
                  <a:gd name="T8" fmla="*/ 0 w 3700"/>
                  <a:gd name="T9" fmla="*/ 0 h 2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00" h="253">
                    <a:moveTo>
                      <a:pt x="0" y="0"/>
                    </a:moveTo>
                    <a:cubicBezTo>
                      <a:pt x="1099" y="0"/>
                      <a:pt x="2197" y="0"/>
                      <a:pt x="3295" y="0"/>
                    </a:cubicBezTo>
                    <a:cubicBezTo>
                      <a:pt x="3427" y="82"/>
                      <a:pt x="3562" y="167"/>
                      <a:pt x="3700" y="253"/>
                    </a:cubicBezTo>
                    <a:cubicBezTo>
                      <a:pt x="2561" y="253"/>
                      <a:pt x="1422" y="253"/>
                      <a:pt x="283" y="253"/>
                    </a:cubicBezTo>
                    <a:cubicBezTo>
                      <a:pt x="187" y="167"/>
                      <a:pt x="92" y="83"/>
                      <a:pt x="0" y="0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0" name="Freeform 336"/>
              <p:cNvSpPr>
                <a:spLocks/>
              </p:cNvSpPr>
              <p:nvPr/>
            </p:nvSpPr>
            <p:spPr bwMode="auto">
              <a:xfrm>
                <a:off x="29156025" y="3800476"/>
                <a:ext cx="6165850" cy="950913"/>
              </a:xfrm>
              <a:custGeom>
                <a:avLst/>
                <a:gdLst>
                  <a:gd name="T0" fmla="*/ 0 w 1644"/>
                  <a:gd name="T1" fmla="*/ 0 h 253"/>
                  <a:gd name="T2" fmla="*/ 1366 w 1644"/>
                  <a:gd name="T3" fmla="*/ 0 h 253"/>
                  <a:gd name="T4" fmla="*/ 1644 w 1644"/>
                  <a:gd name="T5" fmla="*/ 253 h 253"/>
                  <a:gd name="T6" fmla="*/ 227 w 1644"/>
                  <a:gd name="T7" fmla="*/ 253 h 253"/>
                  <a:gd name="T8" fmla="*/ 0 w 1644"/>
                  <a:gd name="T9" fmla="*/ 0 h 2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44" h="253">
                    <a:moveTo>
                      <a:pt x="0" y="0"/>
                    </a:moveTo>
                    <a:cubicBezTo>
                      <a:pt x="456" y="0"/>
                      <a:pt x="911" y="0"/>
                      <a:pt x="1366" y="0"/>
                    </a:cubicBezTo>
                    <a:cubicBezTo>
                      <a:pt x="1457" y="83"/>
                      <a:pt x="1549" y="167"/>
                      <a:pt x="1644" y="253"/>
                    </a:cubicBezTo>
                    <a:cubicBezTo>
                      <a:pt x="1171" y="253"/>
                      <a:pt x="699" y="253"/>
                      <a:pt x="227" y="253"/>
                    </a:cubicBezTo>
                    <a:cubicBezTo>
                      <a:pt x="149" y="167"/>
                      <a:pt x="74" y="82"/>
                      <a:pt x="0" y="0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1" name="Freeform 337"/>
              <p:cNvSpPr>
                <a:spLocks/>
              </p:cNvSpPr>
              <p:nvPr/>
            </p:nvSpPr>
            <p:spPr bwMode="auto">
              <a:xfrm>
                <a:off x="23452138" y="3800476"/>
                <a:ext cx="5951538" cy="950913"/>
              </a:xfrm>
              <a:custGeom>
                <a:avLst/>
                <a:gdLst>
                  <a:gd name="T0" fmla="*/ 0 w 1587"/>
                  <a:gd name="T1" fmla="*/ 0 h 253"/>
                  <a:gd name="T2" fmla="*/ 1366 w 1587"/>
                  <a:gd name="T3" fmla="*/ 0 h 253"/>
                  <a:gd name="T4" fmla="*/ 1587 w 1587"/>
                  <a:gd name="T5" fmla="*/ 253 h 253"/>
                  <a:gd name="T6" fmla="*/ 171 w 1587"/>
                  <a:gd name="T7" fmla="*/ 253 h 253"/>
                  <a:gd name="T8" fmla="*/ 0 w 1587"/>
                  <a:gd name="T9" fmla="*/ 0 h 2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87" h="253">
                    <a:moveTo>
                      <a:pt x="0" y="0"/>
                    </a:moveTo>
                    <a:cubicBezTo>
                      <a:pt x="455" y="0"/>
                      <a:pt x="911" y="0"/>
                      <a:pt x="1366" y="0"/>
                    </a:cubicBezTo>
                    <a:cubicBezTo>
                      <a:pt x="1438" y="82"/>
                      <a:pt x="1512" y="167"/>
                      <a:pt x="1587" y="253"/>
                    </a:cubicBezTo>
                    <a:cubicBezTo>
                      <a:pt x="1115" y="253"/>
                      <a:pt x="643" y="253"/>
                      <a:pt x="171" y="253"/>
                    </a:cubicBezTo>
                    <a:cubicBezTo>
                      <a:pt x="112" y="167"/>
                      <a:pt x="55" y="82"/>
                      <a:pt x="0" y="0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2" name="Freeform 338"/>
              <p:cNvSpPr>
                <a:spLocks/>
              </p:cNvSpPr>
              <p:nvPr/>
            </p:nvSpPr>
            <p:spPr bwMode="auto">
              <a:xfrm>
                <a:off x="17746663" y="3800476"/>
                <a:ext cx="5741988" cy="950913"/>
              </a:xfrm>
              <a:custGeom>
                <a:avLst/>
                <a:gdLst>
                  <a:gd name="T0" fmla="*/ 0 w 1531"/>
                  <a:gd name="T1" fmla="*/ 0 h 253"/>
                  <a:gd name="T2" fmla="*/ 1366 w 1531"/>
                  <a:gd name="T3" fmla="*/ 0 h 253"/>
                  <a:gd name="T4" fmla="*/ 1531 w 1531"/>
                  <a:gd name="T5" fmla="*/ 253 h 253"/>
                  <a:gd name="T6" fmla="*/ 114 w 1531"/>
                  <a:gd name="T7" fmla="*/ 253 h 253"/>
                  <a:gd name="T8" fmla="*/ 0 w 1531"/>
                  <a:gd name="T9" fmla="*/ 0 h 2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31" h="253">
                    <a:moveTo>
                      <a:pt x="0" y="0"/>
                    </a:moveTo>
                    <a:cubicBezTo>
                      <a:pt x="455" y="0"/>
                      <a:pt x="911" y="0"/>
                      <a:pt x="1366" y="0"/>
                    </a:cubicBezTo>
                    <a:cubicBezTo>
                      <a:pt x="1420" y="82"/>
                      <a:pt x="1475" y="167"/>
                      <a:pt x="1531" y="253"/>
                    </a:cubicBezTo>
                    <a:cubicBezTo>
                      <a:pt x="1059" y="253"/>
                      <a:pt x="587" y="253"/>
                      <a:pt x="114" y="253"/>
                    </a:cubicBezTo>
                    <a:cubicBezTo>
                      <a:pt x="75" y="167"/>
                      <a:pt x="37" y="82"/>
                      <a:pt x="0" y="0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3" name="Freeform 339"/>
              <p:cNvSpPr>
                <a:spLocks/>
              </p:cNvSpPr>
              <p:nvPr/>
            </p:nvSpPr>
            <p:spPr bwMode="auto">
              <a:xfrm>
                <a:off x="12039600" y="3800476"/>
                <a:ext cx="5535613" cy="950913"/>
              </a:xfrm>
              <a:custGeom>
                <a:avLst/>
                <a:gdLst>
                  <a:gd name="T0" fmla="*/ 0 w 1476"/>
                  <a:gd name="T1" fmla="*/ 0 h 253"/>
                  <a:gd name="T2" fmla="*/ 1367 w 1476"/>
                  <a:gd name="T3" fmla="*/ 0 h 253"/>
                  <a:gd name="T4" fmla="*/ 1476 w 1476"/>
                  <a:gd name="T5" fmla="*/ 253 h 253"/>
                  <a:gd name="T6" fmla="*/ 59 w 1476"/>
                  <a:gd name="T7" fmla="*/ 253 h 253"/>
                  <a:gd name="T8" fmla="*/ 0 w 1476"/>
                  <a:gd name="T9" fmla="*/ 0 h 2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76" h="253">
                    <a:moveTo>
                      <a:pt x="0" y="0"/>
                    </a:moveTo>
                    <a:cubicBezTo>
                      <a:pt x="456" y="0"/>
                      <a:pt x="911" y="0"/>
                      <a:pt x="1367" y="0"/>
                    </a:cubicBezTo>
                    <a:cubicBezTo>
                      <a:pt x="1402" y="82"/>
                      <a:pt x="1438" y="167"/>
                      <a:pt x="1476" y="253"/>
                    </a:cubicBezTo>
                    <a:cubicBezTo>
                      <a:pt x="1004" y="253"/>
                      <a:pt x="531" y="253"/>
                      <a:pt x="59" y="253"/>
                    </a:cubicBezTo>
                    <a:cubicBezTo>
                      <a:pt x="39" y="167"/>
                      <a:pt x="20" y="82"/>
                      <a:pt x="0" y="0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4" name="Freeform 340"/>
              <p:cNvSpPr>
                <a:spLocks/>
              </p:cNvSpPr>
              <p:nvPr/>
            </p:nvSpPr>
            <p:spPr bwMode="auto">
              <a:xfrm>
                <a:off x="6334125" y="3800476"/>
                <a:ext cx="5322888" cy="950913"/>
              </a:xfrm>
              <a:custGeom>
                <a:avLst/>
                <a:gdLst>
                  <a:gd name="T0" fmla="*/ 0 w 1419"/>
                  <a:gd name="T1" fmla="*/ 0 h 253"/>
                  <a:gd name="T2" fmla="*/ 1367 w 1419"/>
                  <a:gd name="T3" fmla="*/ 0 h 253"/>
                  <a:gd name="T4" fmla="*/ 1419 w 1419"/>
                  <a:gd name="T5" fmla="*/ 253 h 253"/>
                  <a:gd name="T6" fmla="*/ 3 w 1419"/>
                  <a:gd name="T7" fmla="*/ 253 h 253"/>
                  <a:gd name="T8" fmla="*/ 0 w 1419"/>
                  <a:gd name="T9" fmla="*/ 0 h 2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19" h="253">
                    <a:moveTo>
                      <a:pt x="0" y="0"/>
                    </a:moveTo>
                    <a:cubicBezTo>
                      <a:pt x="456" y="0"/>
                      <a:pt x="911" y="0"/>
                      <a:pt x="1367" y="0"/>
                    </a:cubicBezTo>
                    <a:cubicBezTo>
                      <a:pt x="1384" y="82"/>
                      <a:pt x="1401" y="167"/>
                      <a:pt x="1419" y="253"/>
                    </a:cubicBezTo>
                    <a:cubicBezTo>
                      <a:pt x="947" y="253"/>
                      <a:pt x="475" y="253"/>
                      <a:pt x="3" y="253"/>
                    </a:cubicBezTo>
                    <a:cubicBezTo>
                      <a:pt x="2" y="167"/>
                      <a:pt x="1" y="82"/>
                      <a:pt x="0" y="0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5" name="Freeform 341"/>
              <p:cNvSpPr>
                <a:spLocks/>
              </p:cNvSpPr>
              <p:nvPr/>
            </p:nvSpPr>
            <p:spPr bwMode="auto">
              <a:xfrm>
                <a:off x="427038" y="3800476"/>
                <a:ext cx="5329238" cy="950913"/>
              </a:xfrm>
              <a:custGeom>
                <a:avLst/>
                <a:gdLst>
                  <a:gd name="T0" fmla="*/ 54 w 1421"/>
                  <a:gd name="T1" fmla="*/ 0 h 253"/>
                  <a:gd name="T2" fmla="*/ 1421 w 1421"/>
                  <a:gd name="T3" fmla="*/ 0 h 253"/>
                  <a:gd name="T4" fmla="*/ 1417 w 1421"/>
                  <a:gd name="T5" fmla="*/ 253 h 253"/>
                  <a:gd name="T6" fmla="*/ 0 w 1421"/>
                  <a:gd name="T7" fmla="*/ 253 h 253"/>
                  <a:gd name="T8" fmla="*/ 54 w 1421"/>
                  <a:gd name="T9" fmla="*/ 0 h 2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21" h="253">
                    <a:moveTo>
                      <a:pt x="54" y="0"/>
                    </a:moveTo>
                    <a:cubicBezTo>
                      <a:pt x="510" y="0"/>
                      <a:pt x="965" y="0"/>
                      <a:pt x="1421" y="0"/>
                    </a:cubicBezTo>
                    <a:cubicBezTo>
                      <a:pt x="1419" y="82"/>
                      <a:pt x="1418" y="167"/>
                      <a:pt x="1417" y="253"/>
                    </a:cubicBezTo>
                    <a:cubicBezTo>
                      <a:pt x="945" y="253"/>
                      <a:pt x="473" y="253"/>
                      <a:pt x="0" y="253"/>
                    </a:cubicBezTo>
                    <a:cubicBezTo>
                      <a:pt x="19" y="167"/>
                      <a:pt x="37" y="82"/>
                      <a:pt x="54" y="0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6" name="Freeform 342"/>
              <p:cNvSpPr>
                <a:spLocks/>
              </p:cNvSpPr>
              <p:nvPr/>
            </p:nvSpPr>
            <p:spPr bwMode="auto">
              <a:xfrm>
                <a:off x="-5486400" y="3800476"/>
                <a:ext cx="5535613" cy="950913"/>
              </a:xfrm>
              <a:custGeom>
                <a:avLst/>
                <a:gdLst>
                  <a:gd name="T0" fmla="*/ 110 w 1476"/>
                  <a:gd name="T1" fmla="*/ 0 h 253"/>
                  <a:gd name="T2" fmla="*/ 1476 w 1476"/>
                  <a:gd name="T3" fmla="*/ 0 h 253"/>
                  <a:gd name="T4" fmla="*/ 1417 w 1476"/>
                  <a:gd name="T5" fmla="*/ 253 h 253"/>
                  <a:gd name="T6" fmla="*/ 0 w 1476"/>
                  <a:gd name="T7" fmla="*/ 253 h 253"/>
                  <a:gd name="T8" fmla="*/ 110 w 1476"/>
                  <a:gd name="T9" fmla="*/ 0 h 2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76" h="253">
                    <a:moveTo>
                      <a:pt x="110" y="0"/>
                    </a:moveTo>
                    <a:cubicBezTo>
                      <a:pt x="565" y="0"/>
                      <a:pt x="1021" y="0"/>
                      <a:pt x="1476" y="0"/>
                    </a:cubicBezTo>
                    <a:cubicBezTo>
                      <a:pt x="1457" y="82"/>
                      <a:pt x="1437" y="167"/>
                      <a:pt x="1417" y="253"/>
                    </a:cubicBezTo>
                    <a:cubicBezTo>
                      <a:pt x="944" y="253"/>
                      <a:pt x="472" y="253"/>
                      <a:pt x="0" y="253"/>
                    </a:cubicBezTo>
                    <a:cubicBezTo>
                      <a:pt x="37" y="167"/>
                      <a:pt x="74" y="83"/>
                      <a:pt x="110" y="0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7" name="Freeform 343"/>
              <p:cNvSpPr>
                <a:spLocks/>
              </p:cNvSpPr>
              <p:nvPr/>
            </p:nvSpPr>
            <p:spPr bwMode="auto">
              <a:xfrm>
                <a:off x="-11401425" y="3800476"/>
                <a:ext cx="5745163" cy="950913"/>
              </a:xfrm>
              <a:custGeom>
                <a:avLst/>
                <a:gdLst>
                  <a:gd name="T0" fmla="*/ 166 w 1532"/>
                  <a:gd name="T1" fmla="*/ 0 h 253"/>
                  <a:gd name="T2" fmla="*/ 1532 w 1532"/>
                  <a:gd name="T3" fmla="*/ 0 h 253"/>
                  <a:gd name="T4" fmla="*/ 1416 w 1532"/>
                  <a:gd name="T5" fmla="*/ 253 h 253"/>
                  <a:gd name="T6" fmla="*/ 0 w 1532"/>
                  <a:gd name="T7" fmla="*/ 253 h 253"/>
                  <a:gd name="T8" fmla="*/ 166 w 1532"/>
                  <a:gd name="T9" fmla="*/ 0 h 2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32" h="253">
                    <a:moveTo>
                      <a:pt x="166" y="0"/>
                    </a:moveTo>
                    <a:cubicBezTo>
                      <a:pt x="621" y="0"/>
                      <a:pt x="1077" y="0"/>
                      <a:pt x="1532" y="0"/>
                    </a:cubicBezTo>
                    <a:cubicBezTo>
                      <a:pt x="1494" y="82"/>
                      <a:pt x="1456" y="167"/>
                      <a:pt x="1416" y="253"/>
                    </a:cubicBezTo>
                    <a:cubicBezTo>
                      <a:pt x="944" y="253"/>
                      <a:pt x="472" y="253"/>
                      <a:pt x="0" y="253"/>
                    </a:cubicBezTo>
                    <a:cubicBezTo>
                      <a:pt x="56" y="167"/>
                      <a:pt x="112" y="83"/>
                      <a:pt x="166" y="0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8" name="Freeform 344"/>
              <p:cNvSpPr>
                <a:spLocks/>
              </p:cNvSpPr>
              <p:nvPr/>
            </p:nvSpPr>
            <p:spPr bwMode="auto">
              <a:xfrm>
                <a:off x="-12152313" y="4860926"/>
                <a:ext cx="30214888" cy="1033463"/>
              </a:xfrm>
              <a:custGeom>
                <a:avLst/>
                <a:gdLst>
                  <a:gd name="T0" fmla="*/ 181 w 8056"/>
                  <a:gd name="T1" fmla="*/ 0 h 275"/>
                  <a:gd name="T2" fmla="*/ 7938 w 8056"/>
                  <a:gd name="T3" fmla="*/ 0 h 275"/>
                  <a:gd name="T4" fmla="*/ 8056 w 8056"/>
                  <a:gd name="T5" fmla="*/ 275 h 275"/>
                  <a:gd name="T6" fmla="*/ 0 w 8056"/>
                  <a:gd name="T7" fmla="*/ 275 h 275"/>
                  <a:gd name="T8" fmla="*/ 181 w 8056"/>
                  <a:gd name="T9" fmla="*/ 0 h 2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056" h="275">
                    <a:moveTo>
                      <a:pt x="181" y="0"/>
                    </a:moveTo>
                    <a:cubicBezTo>
                      <a:pt x="2766" y="0"/>
                      <a:pt x="5352" y="0"/>
                      <a:pt x="7938" y="0"/>
                    </a:cubicBezTo>
                    <a:cubicBezTo>
                      <a:pt x="7976" y="89"/>
                      <a:pt x="8015" y="181"/>
                      <a:pt x="8056" y="275"/>
                    </a:cubicBezTo>
                    <a:cubicBezTo>
                      <a:pt x="5371" y="275"/>
                      <a:pt x="2686" y="275"/>
                      <a:pt x="0" y="275"/>
                    </a:cubicBezTo>
                    <a:cubicBezTo>
                      <a:pt x="62" y="181"/>
                      <a:pt x="122" y="89"/>
                      <a:pt x="181" y="0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9" name="Freeform 345"/>
              <p:cNvSpPr>
                <a:spLocks/>
              </p:cNvSpPr>
              <p:nvPr/>
            </p:nvSpPr>
            <p:spPr bwMode="auto">
              <a:xfrm>
                <a:off x="-17319625" y="3800476"/>
                <a:ext cx="5959475" cy="950913"/>
              </a:xfrm>
              <a:custGeom>
                <a:avLst/>
                <a:gdLst>
                  <a:gd name="T0" fmla="*/ 223 w 1589"/>
                  <a:gd name="T1" fmla="*/ 0 h 253"/>
                  <a:gd name="T2" fmla="*/ 1589 w 1589"/>
                  <a:gd name="T3" fmla="*/ 0 h 253"/>
                  <a:gd name="T4" fmla="*/ 1417 w 1589"/>
                  <a:gd name="T5" fmla="*/ 253 h 253"/>
                  <a:gd name="T6" fmla="*/ 0 w 1589"/>
                  <a:gd name="T7" fmla="*/ 253 h 253"/>
                  <a:gd name="T8" fmla="*/ 223 w 1589"/>
                  <a:gd name="T9" fmla="*/ 0 h 2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89" h="253">
                    <a:moveTo>
                      <a:pt x="223" y="0"/>
                    </a:moveTo>
                    <a:cubicBezTo>
                      <a:pt x="678" y="0"/>
                      <a:pt x="1133" y="0"/>
                      <a:pt x="1589" y="0"/>
                    </a:cubicBezTo>
                    <a:cubicBezTo>
                      <a:pt x="1533" y="83"/>
                      <a:pt x="1476" y="167"/>
                      <a:pt x="1417" y="253"/>
                    </a:cubicBezTo>
                    <a:cubicBezTo>
                      <a:pt x="945" y="253"/>
                      <a:pt x="473" y="253"/>
                      <a:pt x="0" y="253"/>
                    </a:cubicBezTo>
                    <a:cubicBezTo>
                      <a:pt x="76" y="167"/>
                      <a:pt x="150" y="82"/>
                      <a:pt x="223" y="0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0" name="Freeform 346"/>
              <p:cNvSpPr>
                <a:spLocks/>
              </p:cNvSpPr>
              <p:nvPr/>
            </p:nvSpPr>
            <p:spPr bwMode="auto">
              <a:xfrm>
                <a:off x="-23234650" y="3800476"/>
                <a:ext cx="6169025" cy="950913"/>
              </a:xfrm>
              <a:custGeom>
                <a:avLst/>
                <a:gdLst>
                  <a:gd name="T0" fmla="*/ 278 w 1645"/>
                  <a:gd name="T1" fmla="*/ 0 h 253"/>
                  <a:gd name="T2" fmla="*/ 1645 w 1645"/>
                  <a:gd name="T3" fmla="*/ 0 h 253"/>
                  <a:gd name="T4" fmla="*/ 1417 w 1645"/>
                  <a:gd name="T5" fmla="*/ 253 h 253"/>
                  <a:gd name="T6" fmla="*/ 0 w 1645"/>
                  <a:gd name="T7" fmla="*/ 253 h 253"/>
                  <a:gd name="T8" fmla="*/ 278 w 1645"/>
                  <a:gd name="T9" fmla="*/ 0 h 2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45" h="253">
                    <a:moveTo>
                      <a:pt x="278" y="0"/>
                    </a:moveTo>
                    <a:cubicBezTo>
                      <a:pt x="734" y="0"/>
                      <a:pt x="1189" y="0"/>
                      <a:pt x="1645" y="0"/>
                    </a:cubicBezTo>
                    <a:cubicBezTo>
                      <a:pt x="1571" y="83"/>
                      <a:pt x="1495" y="167"/>
                      <a:pt x="1417" y="253"/>
                    </a:cubicBezTo>
                    <a:cubicBezTo>
                      <a:pt x="944" y="253"/>
                      <a:pt x="472" y="253"/>
                      <a:pt x="0" y="253"/>
                    </a:cubicBezTo>
                    <a:cubicBezTo>
                      <a:pt x="95" y="167"/>
                      <a:pt x="188" y="83"/>
                      <a:pt x="278" y="0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1" name="Freeform 347"/>
              <p:cNvSpPr>
                <a:spLocks/>
              </p:cNvSpPr>
              <p:nvPr/>
            </p:nvSpPr>
            <p:spPr bwMode="auto">
              <a:xfrm>
                <a:off x="-36533138" y="3800476"/>
                <a:ext cx="13812838" cy="950913"/>
              </a:xfrm>
              <a:custGeom>
                <a:avLst/>
                <a:gdLst>
                  <a:gd name="T0" fmla="*/ 405 w 3683"/>
                  <a:gd name="T1" fmla="*/ 0 h 253"/>
                  <a:gd name="T2" fmla="*/ 3683 w 3683"/>
                  <a:gd name="T3" fmla="*/ 0 h 253"/>
                  <a:gd name="T4" fmla="*/ 3399 w 3683"/>
                  <a:gd name="T5" fmla="*/ 253 h 253"/>
                  <a:gd name="T6" fmla="*/ 0 w 3683"/>
                  <a:gd name="T7" fmla="*/ 253 h 253"/>
                  <a:gd name="T8" fmla="*/ 405 w 3683"/>
                  <a:gd name="T9" fmla="*/ 0 h 2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683" h="253">
                    <a:moveTo>
                      <a:pt x="405" y="0"/>
                    </a:moveTo>
                    <a:cubicBezTo>
                      <a:pt x="1498" y="0"/>
                      <a:pt x="2590" y="0"/>
                      <a:pt x="3683" y="0"/>
                    </a:cubicBezTo>
                    <a:cubicBezTo>
                      <a:pt x="3591" y="82"/>
                      <a:pt x="3496" y="167"/>
                      <a:pt x="3399" y="253"/>
                    </a:cubicBezTo>
                    <a:cubicBezTo>
                      <a:pt x="2266" y="253"/>
                      <a:pt x="1133" y="253"/>
                      <a:pt x="0" y="253"/>
                    </a:cubicBezTo>
                    <a:cubicBezTo>
                      <a:pt x="138" y="167"/>
                      <a:pt x="273" y="83"/>
                      <a:pt x="405" y="0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2" name="Freeform 348"/>
              <p:cNvSpPr>
                <a:spLocks noEditPoints="1"/>
              </p:cNvSpPr>
              <p:nvPr/>
            </p:nvSpPr>
            <p:spPr bwMode="auto">
              <a:xfrm>
                <a:off x="-22725063" y="2203451"/>
                <a:ext cx="1241425" cy="263525"/>
              </a:xfrm>
              <a:custGeom>
                <a:avLst/>
                <a:gdLst>
                  <a:gd name="T0" fmla="*/ 321 w 331"/>
                  <a:gd name="T1" fmla="*/ 28 h 70"/>
                  <a:gd name="T2" fmla="*/ 278 w 331"/>
                  <a:gd name="T3" fmla="*/ 45 h 70"/>
                  <a:gd name="T4" fmla="*/ 200 w 331"/>
                  <a:gd name="T5" fmla="*/ 55 h 70"/>
                  <a:gd name="T6" fmla="*/ 263 w 331"/>
                  <a:gd name="T7" fmla="*/ 70 h 70"/>
                  <a:gd name="T8" fmla="*/ 190 w 331"/>
                  <a:gd name="T9" fmla="*/ 70 h 70"/>
                  <a:gd name="T10" fmla="*/ 141 w 331"/>
                  <a:gd name="T11" fmla="*/ 57 h 70"/>
                  <a:gd name="T12" fmla="*/ 132 w 331"/>
                  <a:gd name="T13" fmla="*/ 57 h 70"/>
                  <a:gd name="T14" fmla="*/ 26 w 331"/>
                  <a:gd name="T15" fmla="*/ 50 h 70"/>
                  <a:gd name="T16" fmla="*/ 11 w 331"/>
                  <a:gd name="T17" fmla="*/ 28 h 70"/>
                  <a:gd name="T18" fmla="*/ 76 w 331"/>
                  <a:gd name="T19" fmla="*/ 7 h 70"/>
                  <a:gd name="T20" fmla="*/ 200 w 331"/>
                  <a:gd name="T21" fmla="*/ 0 h 70"/>
                  <a:gd name="T22" fmla="*/ 305 w 331"/>
                  <a:gd name="T23" fmla="*/ 7 h 70"/>
                  <a:gd name="T24" fmla="*/ 321 w 331"/>
                  <a:gd name="T25" fmla="*/ 28 h 70"/>
                  <a:gd name="T26" fmla="*/ 68 w 331"/>
                  <a:gd name="T27" fmla="*/ 28 h 70"/>
                  <a:gd name="T28" fmla="*/ 75 w 331"/>
                  <a:gd name="T29" fmla="*/ 44 h 70"/>
                  <a:gd name="T30" fmla="*/ 142 w 331"/>
                  <a:gd name="T31" fmla="*/ 49 h 70"/>
                  <a:gd name="T32" fmla="*/ 221 w 331"/>
                  <a:gd name="T33" fmla="*/ 44 h 70"/>
                  <a:gd name="T34" fmla="*/ 263 w 331"/>
                  <a:gd name="T35" fmla="*/ 28 h 70"/>
                  <a:gd name="T36" fmla="*/ 257 w 331"/>
                  <a:gd name="T37" fmla="*/ 13 h 70"/>
                  <a:gd name="T38" fmla="*/ 191 w 331"/>
                  <a:gd name="T39" fmla="*/ 8 h 70"/>
                  <a:gd name="T40" fmla="*/ 111 w 331"/>
                  <a:gd name="T41" fmla="*/ 13 h 70"/>
                  <a:gd name="T42" fmla="*/ 68 w 331"/>
                  <a:gd name="T43" fmla="*/ 28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31" h="70">
                    <a:moveTo>
                      <a:pt x="321" y="28"/>
                    </a:moveTo>
                    <a:cubicBezTo>
                      <a:pt x="313" y="35"/>
                      <a:pt x="299" y="41"/>
                      <a:pt x="278" y="45"/>
                    </a:cubicBezTo>
                    <a:cubicBezTo>
                      <a:pt x="258" y="50"/>
                      <a:pt x="232" y="53"/>
                      <a:pt x="200" y="55"/>
                    </a:cubicBezTo>
                    <a:cubicBezTo>
                      <a:pt x="221" y="60"/>
                      <a:pt x="242" y="65"/>
                      <a:pt x="263" y="70"/>
                    </a:cubicBezTo>
                    <a:cubicBezTo>
                      <a:pt x="239" y="70"/>
                      <a:pt x="214" y="70"/>
                      <a:pt x="190" y="70"/>
                    </a:cubicBezTo>
                    <a:cubicBezTo>
                      <a:pt x="173" y="66"/>
                      <a:pt x="157" y="62"/>
                      <a:pt x="141" y="57"/>
                    </a:cubicBezTo>
                    <a:cubicBezTo>
                      <a:pt x="132" y="57"/>
                      <a:pt x="132" y="57"/>
                      <a:pt x="132" y="57"/>
                    </a:cubicBezTo>
                    <a:cubicBezTo>
                      <a:pt x="82" y="57"/>
                      <a:pt x="47" y="55"/>
                      <a:pt x="26" y="50"/>
                    </a:cubicBezTo>
                    <a:cubicBezTo>
                      <a:pt x="5" y="45"/>
                      <a:pt x="0" y="38"/>
                      <a:pt x="11" y="28"/>
                    </a:cubicBezTo>
                    <a:cubicBezTo>
                      <a:pt x="22" y="19"/>
                      <a:pt x="44" y="12"/>
                      <a:pt x="76" y="7"/>
                    </a:cubicBezTo>
                    <a:cubicBezTo>
                      <a:pt x="109" y="2"/>
                      <a:pt x="150" y="0"/>
                      <a:pt x="200" y="0"/>
                    </a:cubicBezTo>
                    <a:cubicBezTo>
                      <a:pt x="249" y="0"/>
                      <a:pt x="284" y="2"/>
                      <a:pt x="305" y="7"/>
                    </a:cubicBezTo>
                    <a:cubicBezTo>
                      <a:pt x="326" y="12"/>
                      <a:pt x="331" y="19"/>
                      <a:pt x="321" y="28"/>
                    </a:cubicBezTo>
                    <a:close/>
                    <a:moveTo>
                      <a:pt x="68" y="28"/>
                    </a:moveTo>
                    <a:cubicBezTo>
                      <a:pt x="60" y="35"/>
                      <a:pt x="62" y="40"/>
                      <a:pt x="75" y="44"/>
                    </a:cubicBezTo>
                    <a:cubicBezTo>
                      <a:pt x="87" y="48"/>
                      <a:pt x="109" y="49"/>
                      <a:pt x="142" y="49"/>
                    </a:cubicBezTo>
                    <a:cubicBezTo>
                      <a:pt x="174" y="49"/>
                      <a:pt x="200" y="48"/>
                      <a:pt x="221" y="44"/>
                    </a:cubicBezTo>
                    <a:cubicBezTo>
                      <a:pt x="241" y="41"/>
                      <a:pt x="256" y="35"/>
                      <a:pt x="263" y="28"/>
                    </a:cubicBezTo>
                    <a:cubicBezTo>
                      <a:pt x="271" y="22"/>
                      <a:pt x="269" y="17"/>
                      <a:pt x="257" y="13"/>
                    </a:cubicBezTo>
                    <a:cubicBezTo>
                      <a:pt x="245" y="9"/>
                      <a:pt x="223" y="8"/>
                      <a:pt x="191" y="8"/>
                    </a:cubicBezTo>
                    <a:cubicBezTo>
                      <a:pt x="158" y="8"/>
                      <a:pt x="132" y="9"/>
                      <a:pt x="111" y="13"/>
                    </a:cubicBezTo>
                    <a:cubicBezTo>
                      <a:pt x="91" y="17"/>
                      <a:pt x="76" y="22"/>
                      <a:pt x="68" y="28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3" name="Freeform 349"/>
              <p:cNvSpPr>
                <a:spLocks/>
              </p:cNvSpPr>
              <p:nvPr/>
            </p:nvSpPr>
            <p:spPr bwMode="auto">
              <a:xfrm>
                <a:off x="-17537113" y="2206626"/>
                <a:ext cx="1616075" cy="211138"/>
              </a:xfrm>
              <a:custGeom>
                <a:avLst/>
                <a:gdLst>
                  <a:gd name="T0" fmla="*/ 293 w 431"/>
                  <a:gd name="T1" fmla="*/ 56 h 56"/>
                  <a:gd name="T2" fmla="*/ 234 w 431"/>
                  <a:gd name="T3" fmla="*/ 56 h 56"/>
                  <a:gd name="T4" fmla="*/ 209 w 431"/>
                  <a:gd name="T5" fmla="*/ 22 h 56"/>
                  <a:gd name="T6" fmla="*/ 206 w 431"/>
                  <a:gd name="T7" fmla="*/ 16 h 56"/>
                  <a:gd name="T8" fmla="*/ 205 w 431"/>
                  <a:gd name="T9" fmla="*/ 10 h 56"/>
                  <a:gd name="T10" fmla="*/ 191 w 431"/>
                  <a:gd name="T11" fmla="*/ 17 h 56"/>
                  <a:gd name="T12" fmla="*/ 178 w 431"/>
                  <a:gd name="T13" fmla="*/ 22 h 56"/>
                  <a:gd name="T14" fmla="*/ 91 w 431"/>
                  <a:gd name="T15" fmla="*/ 56 h 56"/>
                  <a:gd name="T16" fmla="*/ 32 w 431"/>
                  <a:gd name="T17" fmla="*/ 56 h 56"/>
                  <a:gd name="T18" fmla="*/ 16 w 431"/>
                  <a:gd name="T19" fmla="*/ 27 h 56"/>
                  <a:gd name="T20" fmla="*/ 0 w 431"/>
                  <a:gd name="T21" fmla="*/ 0 h 56"/>
                  <a:gd name="T22" fmla="*/ 55 w 431"/>
                  <a:gd name="T23" fmla="*/ 0 h 56"/>
                  <a:gd name="T24" fmla="*/ 71 w 431"/>
                  <a:gd name="T25" fmla="*/ 32 h 56"/>
                  <a:gd name="T26" fmla="*/ 73 w 431"/>
                  <a:gd name="T27" fmla="*/ 46 h 56"/>
                  <a:gd name="T28" fmla="*/ 88 w 431"/>
                  <a:gd name="T29" fmla="*/ 39 h 56"/>
                  <a:gd name="T30" fmla="*/ 103 w 431"/>
                  <a:gd name="T31" fmla="*/ 32 h 56"/>
                  <a:gd name="T32" fmla="*/ 188 w 431"/>
                  <a:gd name="T33" fmla="*/ 0 h 56"/>
                  <a:gd name="T34" fmla="*/ 241 w 431"/>
                  <a:gd name="T35" fmla="*/ 0 h 56"/>
                  <a:gd name="T36" fmla="*/ 266 w 431"/>
                  <a:gd name="T37" fmla="*/ 32 h 56"/>
                  <a:gd name="T38" fmla="*/ 270 w 431"/>
                  <a:gd name="T39" fmla="*/ 46 h 56"/>
                  <a:gd name="T40" fmla="*/ 299 w 431"/>
                  <a:gd name="T41" fmla="*/ 32 h 56"/>
                  <a:gd name="T42" fmla="*/ 376 w 431"/>
                  <a:gd name="T43" fmla="*/ 0 h 56"/>
                  <a:gd name="T44" fmla="*/ 431 w 431"/>
                  <a:gd name="T45" fmla="*/ 0 h 56"/>
                  <a:gd name="T46" fmla="*/ 293 w 431"/>
                  <a:gd name="T47" fmla="*/ 5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31" h="56">
                    <a:moveTo>
                      <a:pt x="293" y="56"/>
                    </a:moveTo>
                    <a:cubicBezTo>
                      <a:pt x="273" y="56"/>
                      <a:pt x="254" y="56"/>
                      <a:pt x="234" y="56"/>
                    </a:cubicBezTo>
                    <a:cubicBezTo>
                      <a:pt x="226" y="44"/>
                      <a:pt x="217" y="33"/>
                      <a:pt x="209" y="22"/>
                    </a:cubicBezTo>
                    <a:cubicBezTo>
                      <a:pt x="206" y="16"/>
                      <a:pt x="206" y="16"/>
                      <a:pt x="206" y="16"/>
                    </a:cubicBezTo>
                    <a:cubicBezTo>
                      <a:pt x="205" y="10"/>
                      <a:pt x="205" y="10"/>
                      <a:pt x="205" y="10"/>
                    </a:cubicBezTo>
                    <a:cubicBezTo>
                      <a:pt x="191" y="17"/>
                      <a:pt x="191" y="17"/>
                      <a:pt x="191" y="17"/>
                    </a:cubicBezTo>
                    <a:cubicBezTo>
                      <a:pt x="178" y="22"/>
                      <a:pt x="178" y="22"/>
                      <a:pt x="178" y="22"/>
                    </a:cubicBezTo>
                    <a:cubicBezTo>
                      <a:pt x="149" y="33"/>
                      <a:pt x="120" y="44"/>
                      <a:pt x="91" y="56"/>
                    </a:cubicBezTo>
                    <a:cubicBezTo>
                      <a:pt x="71" y="56"/>
                      <a:pt x="52" y="56"/>
                      <a:pt x="32" y="56"/>
                    </a:cubicBezTo>
                    <a:cubicBezTo>
                      <a:pt x="27" y="46"/>
                      <a:pt x="21" y="37"/>
                      <a:pt x="16" y="27"/>
                    </a:cubicBezTo>
                    <a:cubicBezTo>
                      <a:pt x="11" y="18"/>
                      <a:pt x="5" y="9"/>
                      <a:pt x="0" y="0"/>
                    </a:cubicBezTo>
                    <a:cubicBezTo>
                      <a:pt x="18" y="0"/>
                      <a:pt x="37" y="0"/>
                      <a:pt x="55" y="0"/>
                    </a:cubicBezTo>
                    <a:cubicBezTo>
                      <a:pt x="60" y="11"/>
                      <a:pt x="65" y="21"/>
                      <a:pt x="71" y="32"/>
                    </a:cubicBezTo>
                    <a:cubicBezTo>
                      <a:pt x="73" y="46"/>
                      <a:pt x="73" y="46"/>
                      <a:pt x="73" y="46"/>
                    </a:cubicBezTo>
                    <a:cubicBezTo>
                      <a:pt x="88" y="39"/>
                      <a:pt x="88" y="39"/>
                      <a:pt x="88" y="39"/>
                    </a:cubicBezTo>
                    <a:cubicBezTo>
                      <a:pt x="94" y="36"/>
                      <a:pt x="103" y="32"/>
                      <a:pt x="103" y="32"/>
                    </a:cubicBezTo>
                    <a:cubicBezTo>
                      <a:pt x="132" y="21"/>
                      <a:pt x="160" y="11"/>
                      <a:pt x="188" y="0"/>
                    </a:cubicBezTo>
                    <a:cubicBezTo>
                      <a:pt x="206" y="0"/>
                      <a:pt x="224" y="0"/>
                      <a:pt x="241" y="0"/>
                    </a:cubicBezTo>
                    <a:cubicBezTo>
                      <a:pt x="249" y="11"/>
                      <a:pt x="258" y="21"/>
                      <a:pt x="266" y="32"/>
                    </a:cubicBezTo>
                    <a:cubicBezTo>
                      <a:pt x="266" y="32"/>
                      <a:pt x="270" y="40"/>
                      <a:pt x="270" y="46"/>
                    </a:cubicBezTo>
                    <a:cubicBezTo>
                      <a:pt x="270" y="46"/>
                      <a:pt x="285" y="38"/>
                      <a:pt x="299" y="32"/>
                    </a:cubicBezTo>
                    <a:cubicBezTo>
                      <a:pt x="325" y="21"/>
                      <a:pt x="350" y="11"/>
                      <a:pt x="376" y="0"/>
                    </a:cubicBezTo>
                    <a:cubicBezTo>
                      <a:pt x="394" y="0"/>
                      <a:pt x="412" y="0"/>
                      <a:pt x="431" y="0"/>
                    </a:cubicBezTo>
                    <a:cubicBezTo>
                      <a:pt x="385" y="18"/>
                      <a:pt x="339" y="37"/>
                      <a:pt x="293" y="5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4" name="Freeform 350"/>
              <p:cNvSpPr>
                <a:spLocks/>
              </p:cNvSpPr>
              <p:nvPr/>
            </p:nvSpPr>
            <p:spPr bwMode="auto">
              <a:xfrm>
                <a:off x="-11869738" y="2206626"/>
                <a:ext cx="850900" cy="211138"/>
              </a:xfrm>
              <a:custGeom>
                <a:avLst/>
                <a:gdLst>
                  <a:gd name="T0" fmla="*/ 188 w 227"/>
                  <a:gd name="T1" fmla="*/ 56 h 56"/>
                  <a:gd name="T2" fmla="*/ 0 w 227"/>
                  <a:gd name="T3" fmla="*/ 56 h 56"/>
                  <a:gd name="T4" fmla="*/ 41 w 227"/>
                  <a:gd name="T5" fmla="*/ 0 h 56"/>
                  <a:gd name="T6" fmla="*/ 227 w 227"/>
                  <a:gd name="T7" fmla="*/ 0 h 56"/>
                  <a:gd name="T8" fmla="*/ 222 w 227"/>
                  <a:gd name="T9" fmla="*/ 7 h 56"/>
                  <a:gd name="T10" fmla="*/ 89 w 227"/>
                  <a:gd name="T11" fmla="*/ 7 h 56"/>
                  <a:gd name="T12" fmla="*/ 78 w 227"/>
                  <a:gd name="T13" fmla="*/ 22 h 56"/>
                  <a:gd name="T14" fmla="*/ 203 w 227"/>
                  <a:gd name="T15" fmla="*/ 22 h 56"/>
                  <a:gd name="T16" fmla="*/ 198 w 227"/>
                  <a:gd name="T17" fmla="*/ 30 h 56"/>
                  <a:gd name="T18" fmla="*/ 73 w 227"/>
                  <a:gd name="T19" fmla="*/ 30 h 56"/>
                  <a:gd name="T20" fmla="*/ 60 w 227"/>
                  <a:gd name="T21" fmla="*/ 48 h 56"/>
                  <a:gd name="T22" fmla="*/ 194 w 227"/>
                  <a:gd name="T23" fmla="*/ 48 h 56"/>
                  <a:gd name="T24" fmla="*/ 188 w 227"/>
                  <a:gd name="T25" fmla="*/ 5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7" h="56">
                    <a:moveTo>
                      <a:pt x="188" y="56"/>
                    </a:moveTo>
                    <a:cubicBezTo>
                      <a:pt x="125" y="56"/>
                      <a:pt x="63" y="56"/>
                      <a:pt x="0" y="56"/>
                    </a:cubicBezTo>
                    <a:cubicBezTo>
                      <a:pt x="14" y="37"/>
                      <a:pt x="28" y="18"/>
                      <a:pt x="41" y="0"/>
                    </a:cubicBezTo>
                    <a:cubicBezTo>
                      <a:pt x="103" y="0"/>
                      <a:pt x="166" y="0"/>
                      <a:pt x="227" y="0"/>
                    </a:cubicBezTo>
                    <a:cubicBezTo>
                      <a:pt x="222" y="7"/>
                      <a:pt x="222" y="7"/>
                      <a:pt x="222" y="7"/>
                    </a:cubicBezTo>
                    <a:cubicBezTo>
                      <a:pt x="178" y="7"/>
                      <a:pt x="134" y="7"/>
                      <a:pt x="89" y="7"/>
                    </a:cubicBezTo>
                    <a:cubicBezTo>
                      <a:pt x="78" y="22"/>
                      <a:pt x="78" y="22"/>
                      <a:pt x="78" y="22"/>
                    </a:cubicBezTo>
                    <a:cubicBezTo>
                      <a:pt x="120" y="22"/>
                      <a:pt x="162" y="22"/>
                      <a:pt x="203" y="22"/>
                    </a:cubicBezTo>
                    <a:cubicBezTo>
                      <a:pt x="198" y="30"/>
                      <a:pt x="198" y="30"/>
                      <a:pt x="198" y="30"/>
                    </a:cubicBezTo>
                    <a:cubicBezTo>
                      <a:pt x="156" y="30"/>
                      <a:pt x="115" y="30"/>
                      <a:pt x="73" y="30"/>
                    </a:cubicBezTo>
                    <a:cubicBezTo>
                      <a:pt x="60" y="48"/>
                      <a:pt x="60" y="48"/>
                      <a:pt x="60" y="48"/>
                    </a:cubicBezTo>
                    <a:cubicBezTo>
                      <a:pt x="105" y="48"/>
                      <a:pt x="149" y="48"/>
                      <a:pt x="194" y="48"/>
                    </a:cubicBezTo>
                    <a:lnTo>
                      <a:pt x="188" y="56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5" name="Freeform 351"/>
              <p:cNvSpPr>
                <a:spLocks noEditPoints="1"/>
              </p:cNvSpPr>
              <p:nvPr/>
            </p:nvSpPr>
            <p:spPr bwMode="auto">
              <a:xfrm>
                <a:off x="-6499225" y="2206626"/>
                <a:ext cx="933450" cy="211138"/>
              </a:xfrm>
              <a:custGeom>
                <a:avLst/>
                <a:gdLst>
                  <a:gd name="T0" fmla="*/ 66 w 249"/>
                  <a:gd name="T1" fmla="*/ 33 h 56"/>
                  <a:gd name="T2" fmla="*/ 54 w 249"/>
                  <a:gd name="T3" fmla="*/ 56 h 56"/>
                  <a:gd name="T4" fmla="*/ 0 w 249"/>
                  <a:gd name="T5" fmla="*/ 56 h 56"/>
                  <a:gd name="T6" fmla="*/ 29 w 249"/>
                  <a:gd name="T7" fmla="*/ 0 h 56"/>
                  <a:gd name="T8" fmla="*/ 122 w 249"/>
                  <a:gd name="T9" fmla="*/ 0 h 56"/>
                  <a:gd name="T10" fmla="*/ 214 w 249"/>
                  <a:gd name="T11" fmla="*/ 4 h 56"/>
                  <a:gd name="T12" fmla="*/ 239 w 249"/>
                  <a:gd name="T13" fmla="*/ 16 h 56"/>
                  <a:gd name="T14" fmla="*/ 167 w 249"/>
                  <a:gd name="T15" fmla="*/ 31 h 56"/>
                  <a:gd name="T16" fmla="*/ 249 w 249"/>
                  <a:gd name="T17" fmla="*/ 56 h 56"/>
                  <a:gd name="T18" fmla="*/ 187 w 249"/>
                  <a:gd name="T19" fmla="*/ 56 h 56"/>
                  <a:gd name="T20" fmla="*/ 119 w 249"/>
                  <a:gd name="T21" fmla="*/ 33 h 56"/>
                  <a:gd name="T22" fmla="*/ 66 w 249"/>
                  <a:gd name="T23" fmla="*/ 33 h 56"/>
                  <a:gd name="T24" fmla="*/ 69 w 249"/>
                  <a:gd name="T25" fmla="*/ 26 h 56"/>
                  <a:gd name="T26" fmla="*/ 107 w 249"/>
                  <a:gd name="T27" fmla="*/ 26 h 56"/>
                  <a:gd name="T28" fmla="*/ 163 w 249"/>
                  <a:gd name="T29" fmla="*/ 23 h 56"/>
                  <a:gd name="T30" fmla="*/ 183 w 249"/>
                  <a:gd name="T31" fmla="*/ 16 h 56"/>
                  <a:gd name="T32" fmla="*/ 168 w 249"/>
                  <a:gd name="T33" fmla="*/ 9 h 56"/>
                  <a:gd name="T34" fmla="*/ 114 w 249"/>
                  <a:gd name="T35" fmla="*/ 7 h 56"/>
                  <a:gd name="T36" fmla="*/ 79 w 249"/>
                  <a:gd name="T37" fmla="*/ 7 h 56"/>
                  <a:gd name="T38" fmla="*/ 69 w 249"/>
                  <a:gd name="T39" fmla="*/ 2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49" h="56">
                    <a:moveTo>
                      <a:pt x="66" y="33"/>
                    </a:moveTo>
                    <a:cubicBezTo>
                      <a:pt x="62" y="41"/>
                      <a:pt x="58" y="48"/>
                      <a:pt x="54" y="56"/>
                    </a:cubicBezTo>
                    <a:cubicBezTo>
                      <a:pt x="36" y="56"/>
                      <a:pt x="18" y="56"/>
                      <a:pt x="0" y="56"/>
                    </a:cubicBezTo>
                    <a:cubicBezTo>
                      <a:pt x="10" y="37"/>
                      <a:pt x="19" y="18"/>
                      <a:pt x="29" y="0"/>
                    </a:cubicBezTo>
                    <a:cubicBezTo>
                      <a:pt x="60" y="0"/>
                      <a:pt x="91" y="0"/>
                      <a:pt x="122" y="0"/>
                    </a:cubicBezTo>
                    <a:cubicBezTo>
                      <a:pt x="164" y="0"/>
                      <a:pt x="195" y="1"/>
                      <a:pt x="214" y="4"/>
                    </a:cubicBezTo>
                    <a:cubicBezTo>
                      <a:pt x="233" y="7"/>
                      <a:pt x="239" y="16"/>
                      <a:pt x="239" y="16"/>
                    </a:cubicBezTo>
                    <a:cubicBezTo>
                      <a:pt x="236" y="23"/>
                      <a:pt x="212" y="28"/>
                      <a:pt x="167" y="31"/>
                    </a:cubicBezTo>
                    <a:cubicBezTo>
                      <a:pt x="195" y="39"/>
                      <a:pt x="222" y="47"/>
                      <a:pt x="249" y="56"/>
                    </a:cubicBezTo>
                    <a:cubicBezTo>
                      <a:pt x="228" y="56"/>
                      <a:pt x="208" y="56"/>
                      <a:pt x="187" y="56"/>
                    </a:cubicBezTo>
                    <a:cubicBezTo>
                      <a:pt x="164" y="48"/>
                      <a:pt x="142" y="41"/>
                      <a:pt x="119" y="33"/>
                    </a:cubicBezTo>
                    <a:cubicBezTo>
                      <a:pt x="101" y="33"/>
                      <a:pt x="83" y="33"/>
                      <a:pt x="66" y="33"/>
                    </a:cubicBezTo>
                    <a:close/>
                    <a:moveTo>
                      <a:pt x="69" y="26"/>
                    </a:moveTo>
                    <a:cubicBezTo>
                      <a:pt x="82" y="26"/>
                      <a:pt x="94" y="26"/>
                      <a:pt x="107" y="26"/>
                    </a:cubicBezTo>
                    <a:cubicBezTo>
                      <a:pt x="132" y="26"/>
                      <a:pt x="151" y="25"/>
                      <a:pt x="163" y="23"/>
                    </a:cubicBezTo>
                    <a:cubicBezTo>
                      <a:pt x="175" y="22"/>
                      <a:pt x="183" y="16"/>
                      <a:pt x="183" y="16"/>
                    </a:cubicBezTo>
                    <a:cubicBezTo>
                      <a:pt x="183" y="16"/>
                      <a:pt x="180" y="11"/>
                      <a:pt x="168" y="9"/>
                    </a:cubicBezTo>
                    <a:cubicBezTo>
                      <a:pt x="157" y="8"/>
                      <a:pt x="139" y="7"/>
                      <a:pt x="114" y="7"/>
                    </a:cubicBezTo>
                    <a:cubicBezTo>
                      <a:pt x="102" y="7"/>
                      <a:pt x="91" y="7"/>
                      <a:pt x="79" y="7"/>
                    </a:cubicBezTo>
                    <a:cubicBezTo>
                      <a:pt x="76" y="13"/>
                      <a:pt x="72" y="19"/>
                      <a:pt x="69" y="2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6" name="Freeform 352"/>
              <p:cNvSpPr>
                <a:spLocks/>
              </p:cNvSpPr>
              <p:nvPr/>
            </p:nvSpPr>
            <p:spPr bwMode="auto">
              <a:xfrm>
                <a:off x="-1144588" y="2206626"/>
                <a:ext cx="938213" cy="211138"/>
              </a:xfrm>
              <a:custGeom>
                <a:avLst/>
                <a:gdLst>
                  <a:gd name="T0" fmla="*/ 138 w 250"/>
                  <a:gd name="T1" fmla="*/ 56 h 56"/>
                  <a:gd name="T2" fmla="*/ 84 w 250"/>
                  <a:gd name="T3" fmla="*/ 56 h 56"/>
                  <a:gd name="T4" fmla="*/ 97 w 250"/>
                  <a:gd name="T5" fmla="*/ 7 h 56"/>
                  <a:gd name="T6" fmla="*/ 0 w 250"/>
                  <a:gd name="T7" fmla="*/ 7 h 56"/>
                  <a:gd name="T8" fmla="*/ 3 w 250"/>
                  <a:gd name="T9" fmla="*/ 0 h 56"/>
                  <a:gd name="T10" fmla="*/ 250 w 250"/>
                  <a:gd name="T11" fmla="*/ 0 h 56"/>
                  <a:gd name="T12" fmla="*/ 248 w 250"/>
                  <a:gd name="T13" fmla="*/ 7 h 56"/>
                  <a:gd name="T14" fmla="*/ 151 w 250"/>
                  <a:gd name="T15" fmla="*/ 7 h 56"/>
                  <a:gd name="T16" fmla="*/ 138 w 250"/>
                  <a:gd name="T17" fmla="*/ 5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50" h="56">
                    <a:moveTo>
                      <a:pt x="138" y="56"/>
                    </a:moveTo>
                    <a:cubicBezTo>
                      <a:pt x="120" y="56"/>
                      <a:pt x="102" y="56"/>
                      <a:pt x="84" y="56"/>
                    </a:cubicBezTo>
                    <a:cubicBezTo>
                      <a:pt x="88" y="39"/>
                      <a:pt x="93" y="23"/>
                      <a:pt x="97" y="7"/>
                    </a:cubicBezTo>
                    <a:cubicBezTo>
                      <a:pt x="65" y="7"/>
                      <a:pt x="33" y="7"/>
                      <a:pt x="0" y="7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85" y="0"/>
                      <a:pt x="168" y="0"/>
                      <a:pt x="250" y="0"/>
                    </a:cubicBezTo>
                    <a:cubicBezTo>
                      <a:pt x="248" y="7"/>
                      <a:pt x="248" y="7"/>
                      <a:pt x="248" y="7"/>
                    </a:cubicBezTo>
                    <a:cubicBezTo>
                      <a:pt x="216" y="7"/>
                      <a:pt x="184" y="7"/>
                      <a:pt x="151" y="7"/>
                    </a:cubicBezTo>
                    <a:cubicBezTo>
                      <a:pt x="147" y="23"/>
                      <a:pt x="142" y="39"/>
                      <a:pt x="138" y="5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7" name="Freeform 353"/>
              <p:cNvSpPr>
                <a:spLocks/>
              </p:cNvSpPr>
              <p:nvPr/>
            </p:nvSpPr>
            <p:spPr bwMode="auto">
              <a:xfrm>
                <a:off x="4090988" y="2206626"/>
                <a:ext cx="1023938" cy="211138"/>
              </a:xfrm>
              <a:custGeom>
                <a:avLst/>
                <a:gdLst>
                  <a:gd name="T0" fmla="*/ 135 w 273"/>
                  <a:gd name="T1" fmla="*/ 25 h 56"/>
                  <a:gd name="T2" fmla="*/ 215 w 273"/>
                  <a:gd name="T3" fmla="*/ 0 h 56"/>
                  <a:gd name="T4" fmla="*/ 273 w 273"/>
                  <a:gd name="T5" fmla="*/ 0 h 56"/>
                  <a:gd name="T6" fmla="*/ 161 w 273"/>
                  <a:gd name="T7" fmla="*/ 34 h 56"/>
                  <a:gd name="T8" fmla="*/ 160 w 273"/>
                  <a:gd name="T9" fmla="*/ 56 h 56"/>
                  <a:gd name="T10" fmla="*/ 105 w 273"/>
                  <a:gd name="T11" fmla="*/ 56 h 56"/>
                  <a:gd name="T12" fmla="*/ 107 w 273"/>
                  <a:gd name="T13" fmla="*/ 34 h 56"/>
                  <a:gd name="T14" fmla="*/ 0 w 273"/>
                  <a:gd name="T15" fmla="*/ 0 h 56"/>
                  <a:gd name="T16" fmla="*/ 59 w 273"/>
                  <a:gd name="T17" fmla="*/ 0 h 56"/>
                  <a:gd name="T18" fmla="*/ 135 w 273"/>
                  <a:gd name="T19" fmla="*/ 25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73" h="56">
                    <a:moveTo>
                      <a:pt x="135" y="25"/>
                    </a:moveTo>
                    <a:cubicBezTo>
                      <a:pt x="162" y="17"/>
                      <a:pt x="188" y="8"/>
                      <a:pt x="215" y="0"/>
                    </a:cubicBezTo>
                    <a:cubicBezTo>
                      <a:pt x="234" y="0"/>
                      <a:pt x="254" y="0"/>
                      <a:pt x="273" y="0"/>
                    </a:cubicBezTo>
                    <a:cubicBezTo>
                      <a:pt x="236" y="11"/>
                      <a:pt x="199" y="22"/>
                      <a:pt x="161" y="34"/>
                    </a:cubicBezTo>
                    <a:cubicBezTo>
                      <a:pt x="161" y="41"/>
                      <a:pt x="160" y="48"/>
                      <a:pt x="160" y="56"/>
                    </a:cubicBezTo>
                    <a:cubicBezTo>
                      <a:pt x="142" y="56"/>
                      <a:pt x="124" y="56"/>
                      <a:pt x="105" y="56"/>
                    </a:cubicBezTo>
                    <a:cubicBezTo>
                      <a:pt x="106" y="48"/>
                      <a:pt x="106" y="41"/>
                      <a:pt x="107" y="34"/>
                    </a:cubicBezTo>
                    <a:cubicBezTo>
                      <a:pt x="71" y="23"/>
                      <a:pt x="36" y="11"/>
                      <a:pt x="0" y="0"/>
                    </a:cubicBezTo>
                    <a:cubicBezTo>
                      <a:pt x="20" y="0"/>
                      <a:pt x="39" y="0"/>
                      <a:pt x="59" y="0"/>
                    </a:cubicBezTo>
                    <a:cubicBezTo>
                      <a:pt x="84" y="8"/>
                      <a:pt x="109" y="17"/>
                      <a:pt x="135" y="2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8" name="Freeform 354"/>
              <p:cNvSpPr>
                <a:spLocks/>
              </p:cNvSpPr>
              <p:nvPr/>
            </p:nvSpPr>
            <p:spPr bwMode="auto">
              <a:xfrm>
                <a:off x="9548813" y="2206626"/>
                <a:ext cx="1001713" cy="211138"/>
              </a:xfrm>
              <a:custGeom>
                <a:avLst/>
                <a:gdLst>
                  <a:gd name="T0" fmla="*/ 261 w 267"/>
                  <a:gd name="T1" fmla="*/ 0 h 56"/>
                  <a:gd name="T2" fmla="*/ 267 w 267"/>
                  <a:gd name="T3" fmla="*/ 36 h 56"/>
                  <a:gd name="T4" fmla="*/ 254 w 267"/>
                  <a:gd name="T5" fmla="*/ 47 h 56"/>
                  <a:gd name="T6" fmla="*/ 209 w 267"/>
                  <a:gd name="T7" fmla="*/ 54 h 56"/>
                  <a:gd name="T8" fmla="*/ 138 w 267"/>
                  <a:gd name="T9" fmla="*/ 56 h 56"/>
                  <a:gd name="T10" fmla="*/ 41 w 267"/>
                  <a:gd name="T11" fmla="*/ 51 h 56"/>
                  <a:gd name="T12" fmla="*/ 5 w 267"/>
                  <a:gd name="T13" fmla="*/ 36 h 56"/>
                  <a:gd name="T14" fmla="*/ 0 w 267"/>
                  <a:gd name="T15" fmla="*/ 0 h 56"/>
                  <a:gd name="T16" fmla="*/ 54 w 267"/>
                  <a:gd name="T17" fmla="*/ 0 h 56"/>
                  <a:gd name="T18" fmla="*/ 59 w 267"/>
                  <a:gd name="T19" fmla="*/ 35 h 56"/>
                  <a:gd name="T20" fmla="*/ 80 w 267"/>
                  <a:gd name="T21" fmla="*/ 45 h 56"/>
                  <a:gd name="T22" fmla="*/ 139 w 267"/>
                  <a:gd name="T23" fmla="*/ 48 h 56"/>
                  <a:gd name="T24" fmla="*/ 213 w 267"/>
                  <a:gd name="T25" fmla="*/ 35 h 56"/>
                  <a:gd name="T26" fmla="*/ 207 w 267"/>
                  <a:gd name="T27" fmla="*/ 0 h 56"/>
                  <a:gd name="T28" fmla="*/ 261 w 267"/>
                  <a:gd name="T29" fmla="*/ 0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67" h="56">
                    <a:moveTo>
                      <a:pt x="261" y="0"/>
                    </a:moveTo>
                    <a:cubicBezTo>
                      <a:pt x="263" y="12"/>
                      <a:pt x="265" y="24"/>
                      <a:pt x="267" y="36"/>
                    </a:cubicBezTo>
                    <a:cubicBezTo>
                      <a:pt x="267" y="36"/>
                      <a:pt x="264" y="43"/>
                      <a:pt x="254" y="47"/>
                    </a:cubicBezTo>
                    <a:cubicBezTo>
                      <a:pt x="244" y="50"/>
                      <a:pt x="229" y="52"/>
                      <a:pt x="209" y="54"/>
                    </a:cubicBezTo>
                    <a:cubicBezTo>
                      <a:pt x="190" y="55"/>
                      <a:pt x="166" y="56"/>
                      <a:pt x="138" y="56"/>
                    </a:cubicBezTo>
                    <a:cubicBezTo>
                      <a:pt x="97" y="56"/>
                      <a:pt x="65" y="54"/>
                      <a:pt x="41" y="51"/>
                    </a:cubicBezTo>
                    <a:cubicBezTo>
                      <a:pt x="18" y="47"/>
                      <a:pt x="6" y="42"/>
                      <a:pt x="5" y="36"/>
                    </a:cubicBezTo>
                    <a:cubicBezTo>
                      <a:pt x="3" y="24"/>
                      <a:pt x="1" y="12"/>
                      <a:pt x="0" y="0"/>
                    </a:cubicBezTo>
                    <a:cubicBezTo>
                      <a:pt x="18" y="0"/>
                      <a:pt x="36" y="0"/>
                      <a:pt x="54" y="0"/>
                    </a:cubicBezTo>
                    <a:cubicBezTo>
                      <a:pt x="55" y="11"/>
                      <a:pt x="57" y="23"/>
                      <a:pt x="59" y="35"/>
                    </a:cubicBezTo>
                    <a:cubicBezTo>
                      <a:pt x="59" y="35"/>
                      <a:pt x="67" y="43"/>
                      <a:pt x="80" y="45"/>
                    </a:cubicBezTo>
                    <a:cubicBezTo>
                      <a:pt x="93" y="47"/>
                      <a:pt x="112" y="48"/>
                      <a:pt x="139" y="48"/>
                    </a:cubicBezTo>
                    <a:cubicBezTo>
                      <a:pt x="190" y="48"/>
                      <a:pt x="215" y="44"/>
                      <a:pt x="213" y="35"/>
                    </a:cubicBezTo>
                    <a:cubicBezTo>
                      <a:pt x="211" y="23"/>
                      <a:pt x="209" y="11"/>
                      <a:pt x="207" y="0"/>
                    </a:cubicBezTo>
                    <a:cubicBezTo>
                      <a:pt x="225" y="0"/>
                      <a:pt x="243" y="0"/>
                      <a:pt x="26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9" name="Freeform 355"/>
              <p:cNvSpPr>
                <a:spLocks/>
              </p:cNvSpPr>
              <p:nvPr/>
            </p:nvSpPr>
            <p:spPr bwMode="auto">
              <a:xfrm>
                <a:off x="15249525" y="2206626"/>
                <a:ext cx="284163" cy="211138"/>
              </a:xfrm>
              <a:custGeom>
                <a:avLst/>
                <a:gdLst>
                  <a:gd name="T0" fmla="*/ 21 w 76"/>
                  <a:gd name="T1" fmla="*/ 56 h 56"/>
                  <a:gd name="T2" fmla="*/ 0 w 76"/>
                  <a:gd name="T3" fmla="*/ 0 h 56"/>
                  <a:gd name="T4" fmla="*/ 54 w 76"/>
                  <a:gd name="T5" fmla="*/ 0 h 56"/>
                  <a:gd name="T6" fmla="*/ 76 w 76"/>
                  <a:gd name="T7" fmla="*/ 56 h 56"/>
                  <a:gd name="T8" fmla="*/ 21 w 76"/>
                  <a:gd name="T9" fmla="*/ 5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6" h="56">
                    <a:moveTo>
                      <a:pt x="21" y="56"/>
                    </a:moveTo>
                    <a:cubicBezTo>
                      <a:pt x="14" y="37"/>
                      <a:pt x="7" y="18"/>
                      <a:pt x="0" y="0"/>
                    </a:cubicBezTo>
                    <a:cubicBezTo>
                      <a:pt x="18" y="0"/>
                      <a:pt x="36" y="0"/>
                      <a:pt x="54" y="0"/>
                    </a:cubicBezTo>
                    <a:cubicBezTo>
                      <a:pt x="61" y="18"/>
                      <a:pt x="68" y="37"/>
                      <a:pt x="76" y="56"/>
                    </a:cubicBezTo>
                    <a:cubicBezTo>
                      <a:pt x="57" y="56"/>
                      <a:pt x="39" y="56"/>
                      <a:pt x="21" y="5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0" name="Freeform 356"/>
              <p:cNvSpPr>
                <a:spLocks noEditPoints="1"/>
              </p:cNvSpPr>
              <p:nvPr/>
            </p:nvSpPr>
            <p:spPr bwMode="auto">
              <a:xfrm>
                <a:off x="20226338" y="2203451"/>
                <a:ext cx="1203325" cy="214313"/>
              </a:xfrm>
              <a:custGeom>
                <a:avLst/>
                <a:gdLst>
                  <a:gd name="T0" fmla="*/ 315 w 321"/>
                  <a:gd name="T1" fmla="*/ 28 h 57"/>
                  <a:gd name="T2" fmla="*/ 288 w 321"/>
                  <a:gd name="T3" fmla="*/ 50 h 57"/>
                  <a:gd name="T4" fmla="*/ 178 w 321"/>
                  <a:gd name="T5" fmla="*/ 57 h 57"/>
                  <a:gd name="T6" fmla="*/ 58 w 321"/>
                  <a:gd name="T7" fmla="*/ 50 h 57"/>
                  <a:gd name="T8" fmla="*/ 5 w 321"/>
                  <a:gd name="T9" fmla="*/ 28 h 57"/>
                  <a:gd name="T10" fmla="*/ 33 w 321"/>
                  <a:gd name="T11" fmla="*/ 7 h 57"/>
                  <a:gd name="T12" fmla="*/ 144 w 321"/>
                  <a:gd name="T13" fmla="*/ 0 h 57"/>
                  <a:gd name="T14" fmla="*/ 262 w 321"/>
                  <a:gd name="T15" fmla="*/ 7 h 57"/>
                  <a:gd name="T16" fmla="*/ 315 w 321"/>
                  <a:gd name="T17" fmla="*/ 28 h 57"/>
                  <a:gd name="T18" fmla="*/ 63 w 321"/>
                  <a:gd name="T19" fmla="*/ 28 h 57"/>
                  <a:gd name="T20" fmla="*/ 97 w 321"/>
                  <a:gd name="T21" fmla="*/ 44 h 57"/>
                  <a:gd name="T22" fmla="*/ 173 w 321"/>
                  <a:gd name="T23" fmla="*/ 49 h 57"/>
                  <a:gd name="T24" fmla="*/ 243 w 321"/>
                  <a:gd name="T25" fmla="*/ 44 h 57"/>
                  <a:gd name="T26" fmla="*/ 258 w 321"/>
                  <a:gd name="T27" fmla="*/ 28 h 57"/>
                  <a:gd name="T28" fmla="*/ 224 w 321"/>
                  <a:gd name="T29" fmla="*/ 13 h 57"/>
                  <a:gd name="T30" fmla="*/ 148 w 321"/>
                  <a:gd name="T31" fmla="*/ 8 h 57"/>
                  <a:gd name="T32" fmla="*/ 78 w 321"/>
                  <a:gd name="T33" fmla="*/ 13 h 57"/>
                  <a:gd name="T34" fmla="*/ 63 w 321"/>
                  <a:gd name="T35" fmla="*/ 28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21" h="57">
                    <a:moveTo>
                      <a:pt x="315" y="28"/>
                    </a:moveTo>
                    <a:cubicBezTo>
                      <a:pt x="321" y="38"/>
                      <a:pt x="312" y="45"/>
                      <a:pt x="288" y="50"/>
                    </a:cubicBezTo>
                    <a:cubicBezTo>
                      <a:pt x="264" y="55"/>
                      <a:pt x="228" y="57"/>
                      <a:pt x="178" y="57"/>
                    </a:cubicBezTo>
                    <a:cubicBezTo>
                      <a:pt x="128" y="57"/>
                      <a:pt x="88" y="55"/>
                      <a:pt x="58" y="50"/>
                    </a:cubicBezTo>
                    <a:cubicBezTo>
                      <a:pt x="28" y="45"/>
                      <a:pt x="11" y="38"/>
                      <a:pt x="5" y="28"/>
                    </a:cubicBezTo>
                    <a:cubicBezTo>
                      <a:pt x="0" y="19"/>
                      <a:pt x="9" y="12"/>
                      <a:pt x="33" y="7"/>
                    </a:cubicBezTo>
                    <a:cubicBezTo>
                      <a:pt x="57" y="2"/>
                      <a:pt x="94" y="0"/>
                      <a:pt x="144" y="0"/>
                    </a:cubicBezTo>
                    <a:cubicBezTo>
                      <a:pt x="193" y="0"/>
                      <a:pt x="232" y="2"/>
                      <a:pt x="262" y="7"/>
                    </a:cubicBezTo>
                    <a:cubicBezTo>
                      <a:pt x="292" y="12"/>
                      <a:pt x="310" y="19"/>
                      <a:pt x="315" y="28"/>
                    </a:cubicBezTo>
                    <a:close/>
                    <a:moveTo>
                      <a:pt x="63" y="28"/>
                    </a:moveTo>
                    <a:cubicBezTo>
                      <a:pt x="67" y="35"/>
                      <a:pt x="78" y="40"/>
                      <a:pt x="97" y="44"/>
                    </a:cubicBezTo>
                    <a:cubicBezTo>
                      <a:pt x="115" y="48"/>
                      <a:pt x="141" y="49"/>
                      <a:pt x="173" y="49"/>
                    </a:cubicBezTo>
                    <a:cubicBezTo>
                      <a:pt x="205" y="49"/>
                      <a:pt x="229" y="48"/>
                      <a:pt x="243" y="44"/>
                    </a:cubicBezTo>
                    <a:cubicBezTo>
                      <a:pt x="257" y="41"/>
                      <a:pt x="262" y="35"/>
                      <a:pt x="258" y="28"/>
                    </a:cubicBezTo>
                    <a:cubicBezTo>
                      <a:pt x="254" y="22"/>
                      <a:pt x="243" y="17"/>
                      <a:pt x="224" y="13"/>
                    </a:cubicBezTo>
                    <a:cubicBezTo>
                      <a:pt x="206" y="9"/>
                      <a:pt x="180" y="8"/>
                      <a:pt x="148" y="8"/>
                    </a:cubicBezTo>
                    <a:cubicBezTo>
                      <a:pt x="116" y="8"/>
                      <a:pt x="93" y="9"/>
                      <a:pt x="78" y="13"/>
                    </a:cubicBezTo>
                    <a:cubicBezTo>
                      <a:pt x="64" y="17"/>
                      <a:pt x="59" y="22"/>
                      <a:pt x="63" y="28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1" name="Freeform 357"/>
              <p:cNvSpPr>
                <a:spLocks noEditPoints="1"/>
              </p:cNvSpPr>
              <p:nvPr/>
            </p:nvSpPr>
            <p:spPr bwMode="auto">
              <a:xfrm>
                <a:off x="-22659975" y="3165476"/>
                <a:ext cx="1200150" cy="230188"/>
              </a:xfrm>
              <a:custGeom>
                <a:avLst/>
                <a:gdLst>
                  <a:gd name="T0" fmla="*/ 260 w 320"/>
                  <a:gd name="T1" fmla="*/ 61 h 61"/>
                  <a:gd name="T2" fmla="*/ 244 w 320"/>
                  <a:gd name="T3" fmla="*/ 44 h 61"/>
                  <a:gd name="T4" fmla="*/ 113 w 320"/>
                  <a:gd name="T5" fmla="*/ 44 h 61"/>
                  <a:gd name="T6" fmla="*/ 60 w 320"/>
                  <a:gd name="T7" fmla="*/ 61 h 61"/>
                  <a:gd name="T8" fmla="*/ 0 w 320"/>
                  <a:gd name="T9" fmla="*/ 61 h 61"/>
                  <a:gd name="T10" fmla="*/ 197 w 320"/>
                  <a:gd name="T11" fmla="*/ 0 h 61"/>
                  <a:gd name="T12" fmla="*/ 258 w 320"/>
                  <a:gd name="T13" fmla="*/ 0 h 61"/>
                  <a:gd name="T14" fmla="*/ 320 w 320"/>
                  <a:gd name="T15" fmla="*/ 61 h 61"/>
                  <a:gd name="T16" fmla="*/ 260 w 320"/>
                  <a:gd name="T17" fmla="*/ 61 h 61"/>
                  <a:gd name="T18" fmla="*/ 239 w 320"/>
                  <a:gd name="T19" fmla="*/ 35 h 61"/>
                  <a:gd name="T20" fmla="*/ 225 w 320"/>
                  <a:gd name="T21" fmla="*/ 19 h 61"/>
                  <a:gd name="T22" fmla="*/ 221 w 320"/>
                  <a:gd name="T23" fmla="*/ 14 h 61"/>
                  <a:gd name="T24" fmla="*/ 218 w 320"/>
                  <a:gd name="T25" fmla="*/ 9 h 61"/>
                  <a:gd name="T26" fmla="*/ 187 w 320"/>
                  <a:gd name="T27" fmla="*/ 20 h 61"/>
                  <a:gd name="T28" fmla="*/ 139 w 320"/>
                  <a:gd name="T29" fmla="*/ 35 h 61"/>
                  <a:gd name="T30" fmla="*/ 239 w 320"/>
                  <a:gd name="T31" fmla="*/ 35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20" h="61">
                    <a:moveTo>
                      <a:pt x="260" y="61"/>
                    </a:moveTo>
                    <a:cubicBezTo>
                      <a:pt x="244" y="44"/>
                      <a:pt x="244" y="44"/>
                      <a:pt x="244" y="44"/>
                    </a:cubicBezTo>
                    <a:cubicBezTo>
                      <a:pt x="200" y="44"/>
                      <a:pt x="156" y="44"/>
                      <a:pt x="113" y="44"/>
                    </a:cubicBezTo>
                    <a:cubicBezTo>
                      <a:pt x="95" y="50"/>
                      <a:pt x="78" y="55"/>
                      <a:pt x="60" y="61"/>
                    </a:cubicBezTo>
                    <a:cubicBezTo>
                      <a:pt x="40" y="61"/>
                      <a:pt x="20" y="61"/>
                      <a:pt x="0" y="61"/>
                    </a:cubicBezTo>
                    <a:cubicBezTo>
                      <a:pt x="66" y="40"/>
                      <a:pt x="132" y="20"/>
                      <a:pt x="197" y="0"/>
                    </a:cubicBezTo>
                    <a:cubicBezTo>
                      <a:pt x="217" y="0"/>
                      <a:pt x="238" y="0"/>
                      <a:pt x="258" y="0"/>
                    </a:cubicBezTo>
                    <a:cubicBezTo>
                      <a:pt x="279" y="20"/>
                      <a:pt x="299" y="41"/>
                      <a:pt x="320" y="61"/>
                    </a:cubicBezTo>
                    <a:cubicBezTo>
                      <a:pt x="300" y="61"/>
                      <a:pt x="280" y="61"/>
                      <a:pt x="260" y="61"/>
                    </a:cubicBezTo>
                    <a:close/>
                    <a:moveTo>
                      <a:pt x="239" y="35"/>
                    </a:moveTo>
                    <a:cubicBezTo>
                      <a:pt x="225" y="19"/>
                      <a:pt x="225" y="19"/>
                      <a:pt x="225" y="19"/>
                    </a:cubicBezTo>
                    <a:cubicBezTo>
                      <a:pt x="221" y="14"/>
                      <a:pt x="221" y="14"/>
                      <a:pt x="221" y="14"/>
                    </a:cubicBezTo>
                    <a:cubicBezTo>
                      <a:pt x="218" y="9"/>
                      <a:pt x="218" y="9"/>
                      <a:pt x="218" y="9"/>
                    </a:cubicBezTo>
                    <a:cubicBezTo>
                      <a:pt x="210" y="12"/>
                      <a:pt x="200" y="16"/>
                      <a:pt x="187" y="20"/>
                    </a:cubicBezTo>
                    <a:cubicBezTo>
                      <a:pt x="171" y="25"/>
                      <a:pt x="155" y="30"/>
                      <a:pt x="139" y="35"/>
                    </a:cubicBezTo>
                    <a:cubicBezTo>
                      <a:pt x="172" y="35"/>
                      <a:pt x="206" y="35"/>
                      <a:pt x="239" y="3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2" name="Freeform 358"/>
              <p:cNvSpPr>
                <a:spLocks/>
              </p:cNvSpPr>
              <p:nvPr/>
            </p:nvSpPr>
            <p:spPr bwMode="auto">
              <a:xfrm>
                <a:off x="-16952913" y="3165476"/>
                <a:ext cx="990600" cy="233363"/>
              </a:xfrm>
              <a:custGeom>
                <a:avLst/>
                <a:gdLst>
                  <a:gd name="T0" fmla="*/ 234 w 264"/>
                  <a:gd name="T1" fmla="*/ 44 h 62"/>
                  <a:gd name="T2" fmla="*/ 189 w 264"/>
                  <a:gd name="T3" fmla="*/ 57 h 62"/>
                  <a:gd name="T4" fmla="*/ 93 w 264"/>
                  <a:gd name="T5" fmla="*/ 62 h 62"/>
                  <a:gd name="T6" fmla="*/ 0 w 264"/>
                  <a:gd name="T7" fmla="*/ 58 h 62"/>
                  <a:gd name="T8" fmla="*/ 9 w 264"/>
                  <a:gd name="T9" fmla="*/ 49 h 62"/>
                  <a:gd name="T10" fmla="*/ 56 w 264"/>
                  <a:gd name="T11" fmla="*/ 52 h 62"/>
                  <a:gd name="T12" fmla="*/ 105 w 264"/>
                  <a:gd name="T13" fmla="*/ 53 h 62"/>
                  <a:gd name="T14" fmla="*/ 156 w 264"/>
                  <a:gd name="T15" fmla="*/ 51 h 62"/>
                  <a:gd name="T16" fmla="*/ 177 w 264"/>
                  <a:gd name="T17" fmla="*/ 45 h 62"/>
                  <a:gd name="T18" fmla="*/ 168 w 264"/>
                  <a:gd name="T19" fmla="*/ 39 h 62"/>
                  <a:gd name="T20" fmla="*/ 112 w 264"/>
                  <a:gd name="T21" fmla="*/ 34 h 62"/>
                  <a:gd name="T22" fmla="*/ 53 w 264"/>
                  <a:gd name="T23" fmla="*/ 26 h 62"/>
                  <a:gd name="T24" fmla="*/ 43 w 264"/>
                  <a:gd name="T25" fmla="*/ 16 h 62"/>
                  <a:gd name="T26" fmla="*/ 84 w 264"/>
                  <a:gd name="T27" fmla="*/ 4 h 62"/>
                  <a:gd name="T28" fmla="*/ 170 w 264"/>
                  <a:gd name="T29" fmla="*/ 0 h 62"/>
                  <a:gd name="T30" fmla="*/ 264 w 264"/>
                  <a:gd name="T31" fmla="*/ 4 h 62"/>
                  <a:gd name="T32" fmla="*/ 240 w 264"/>
                  <a:gd name="T33" fmla="*/ 11 h 62"/>
                  <a:gd name="T34" fmla="*/ 161 w 264"/>
                  <a:gd name="T35" fmla="*/ 8 h 62"/>
                  <a:gd name="T36" fmla="*/ 118 w 264"/>
                  <a:gd name="T37" fmla="*/ 10 h 62"/>
                  <a:gd name="T38" fmla="*/ 99 w 264"/>
                  <a:gd name="T39" fmla="*/ 16 h 62"/>
                  <a:gd name="T40" fmla="*/ 101 w 264"/>
                  <a:gd name="T41" fmla="*/ 20 h 62"/>
                  <a:gd name="T42" fmla="*/ 117 w 264"/>
                  <a:gd name="T43" fmla="*/ 23 h 62"/>
                  <a:gd name="T44" fmla="*/ 160 w 264"/>
                  <a:gd name="T45" fmla="*/ 27 h 62"/>
                  <a:gd name="T46" fmla="*/ 211 w 264"/>
                  <a:gd name="T47" fmla="*/ 32 h 62"/>
                  <a:gd name="T48" fmla="*/ 232 w 264"/>
                  <a:gd name="T49" fmla="*/ 37 h 62"/>
                  <a:gd name="T50" fmla="*/ 234 w 264"/>
                  <a:gd name="T51" fmla="*/ 44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64" h="62">
                    <a:moveTo>
                      <a:pt x="234" y="44"/>
                    </a:moveTo>
                    <a:cubicBezTo>
                      <a:pt x="234" y="44"/>
                      <a:pt x="214" y="54"/>
                      <a:pt x="189" y="57"/>
                    </a:cubicBezTo>
                    <a:cubicBezTo>
                      <a:pt x="164" y="60"/>
                      <a:pt x="132" y="62"/>
                      <a:pt x="93" y="62"/>
                    </a:cubicBezTo>
                    <a:cubicBezTo>
                      <a:pt x="54" y="62"/>
                      <a:pt x="23" y="61"/>
                      <a:pt x="0" y="58"/>
                    </a:cubicBezTo>
                    <a:cubicBezTo>
                      <a:pt x="9" y="49"/>
                      <a:pt x="9" y="49"/>
                      <a:pt x="9" y="49"/>
                    </a:cubicBezTo>
                    <a:cubicBezTo>
                      <a:pt x="23" y="50"/>
                      <a:pt x="39" y="51"/>
                      <a:pt x="56" y="52"/>
                    </a:cubicBezTo>
                    <a:cubicBezTo>
                      <a:pt x="73" y="53"/>
                      <a:pt x="89" y="53"/>
                      <a:pt x="105" y="53"/>
                    </a:cubicBezTo>
                    <a:cubicBezTo>
                      <a:pt x="127" y="53"/>
                      <a:pt x="144" y="53"/>
                      <a:pt x="156" y="51"/>
                    </a:cubicBezTo>
                    <a:cubicBezTo>
                      <a:pt x="168" y="50"/>
                      <a:pt x="177" y="45"/>
                      <a:pt x="177" y="45"/>
                    </a:cubicBezTo>
                    <a:cubicBezTo>
                      <a:pt x="177" y="45"/>
                      <a:pt x="176" y="41"/>
                      <a:pt x="168" y="39"/>
                    </a:cubicBezTo>
                    <a:cubicBezTo>
                      <a:pt x="159" y="38"/>
                      <a:pt x="141" y="36"/>
                      <a:pt x="112" y="34"/>
                    </a:cubicBezTo>
                    <a:cubicBezTo>
                      <a:pt x="83" y="31"/>
                      <a:pt x="63" y="29"/>
                      <a:pt x="53" y="26"/>
                    </a:cubicBezTo>
                    <a:cubicBezTo>
                      <a:pt x="43" y="23"/>
                      <a:pt x="43" y="16"/>
                      <a:pt x="43" y="16"/>
                    </a:cubicBezTo>
                    <a:cubicBezTo>
                      <a:pt x="43" y="16"/>
                      <a:pt x="61" y="7"/>
                      <a:pt x="84" y="4"/>
                    </a:cubicBezTo>
                    <a:cubicBezTo>
                      <a:pt x="107" y="1"/>
                      <a:pt x="136" y="0"/>
                      <a:pt x="170" y="0"/>
                    </a:cubicBezTo>
                    <a:cubicBezTo>
                      <a:pt x="203" y="0"/>
                      <a:pt x="234" y="1"/>
                      <a:pt x="264" y="4"/>
                    </a:cubicBezTo>
                    <a:cubicBezTo>
                      <a:pt x="256" y="6"/>
                      <a:pt x="248" y="9"/>
                      <a:pt x="240" y="11"/>
                    </a:cubicBezTo>
                    <a:cubicBezTo>
                      <a:pt x="211" y="9"/>
                      <a:pt x="185" y="8"/>
                      <a:pt x="161" y="8"/>
                    </a:cubicBezTo>
                    <a:cubicBezTo>
                      <a:pt x="143" y="8"/>
                      <a:pt x="128" y="9"/>
                      <a:pt x="118" y="10"/>
                    </a:cubicBezTo>
                    <a:cubicBezTo>
                      <a:pt x="107" y="11"/>
                      <a:pt x="99" y="16"/>
                      <a:pt x="99" y="16"/>
                    </a:cubicBezTo>
                    <a:cubicBezTo>
                      <a:pt x="101" y="20"/>
                      <a:pt x="101" y="20"/>
                      <a:pt x="101" y="20"/>
                    </a:cubicBezTo>
                    <a:cubicBezTo>
                      <a:pt x="101" y="20"/>
                      <a:pt x="109" y="22"/>
                      <a:pt x="117" y="23"/>
                    </a:cubicBezTo>
                    <a:cubicBezTo>
                      <a:pt x="124" y="24"/>
                      <a:pt x="139" y="25"/>
                      <a:pt x="160" y="27"/>
                    </a:cubicBezTo>
                    <a:cubicBezTo>
                      <a:pt x="183" y="29"/>
                      <a:pt x="200" y="30"/>
                      <a:pt x="211" y="32"/>
                    </a:cubicBezTo>
                    <a:cubicBezTo>
                      <a:pt x="221" y="33"/>
                      <a:pt x="232" y="37"/>
                      <a:pt x="232" y="37"/>
                    </a:cubicBezTo>
                    <a:lnTo>
                      <a:pt x="234" y="44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3" name="Freeform 359"/>
              <p:cNvSpPr>
                <a:spLocks noEditPoints="1"/>
              </p:cNvSpPr>
              <p:nvPr/>
            </p:nvSpPr>
            <p:spPr bwMode="auto">
              <a:xfrm>
                <a:off x="-11450638" y="3165476"/>
                <a:ext cx="1150938" cy="230188"/>
              </a:xfrm>
              <a:custGeom>
                <a:avLst/>
                <a:gdLst>
                  <a:gd name="T0" fmla="*/ 301 w 307"/>
                  <a:gd name="T1" fmla="*/ 30 h 61"/>
                  <a:gd name="T2" fmla="*/ 239 w 307"/>
                  <a:gd name="T3" fmla="*/ 53 h 61"/>
                  <a:gd name="T4" fmla="*/ 97 w 307"/>
                  <a:gd name="T5" fmla="*/ 61 h 61"/>
                  <a:gd name="T6" fmla="*/ 0 w 307"/>
                  <a:gd name="T7" fmla="*/ 61 h 61"/>
                  <a:gd name="T8" fmla="*/ 42 w 307"/>
                  <a:gd name="T9" fmla="*/ 0 h 61"/>
                  <a:gd name="T10" fmla="*/ 148 w 307"/>
                  <a:gd name="T11" fmla="*/ 0 h 61"/>
                  <a:gd name="T12" fmla="*/ 270 w 307"/>
                  <a:gd name="T13" fmla="*/ 8 h 61"/>
                  <a:gd name="T14" fmla="*/ 301 w 307"/>
                  <a:gd name="T15" fmla="*/ 30 h 61"/>
                  <a:gd name="T16" fmla="*/ 242 w 307"/>
                  <a:gd name="T17" fmla="*/ 30 h 61"/>
                  <a:gd name="T18" fmla="*/ 141 w 307"/>
                  <a:gd name="T19" fmla="*/ 9 h 61"/>
                  <a:gd name="T20" fmla="*/ 92 w 307"/>
                  <a:gd name="T21" fmla="*/ 9 h 61"/>
                  <a:gd name="T22" fmla="*/ 62 w 307"/>
                  <a:gd name="T23" fmla="*/ 53 h 61"/>
                  <a:gd name="T24" fmla="*/ 103 w 307"/>
                  <a:gd name="T25" fmla="*/ 53 h 61"/>
                  <a:gd name="T26" fmla="*/ 242 w 307"/>
                  <a:gd name="T27" fmla="*/ 30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07" h="61">
                    <a:moveTo>
                      <a:pt x="301" y="30"/>
                    </a:moveTo>
                    <a:cubicBezTo>
                      <a:pt x="295" y="40"/>
                      <a:pt x="274" y="47"/>
                      <a:pt x="239" y="53"/>
                    </a:cubicBezTo>
                    <a:cubicBezTo>
                      <a:pt x="204" y="58"/>
                      <a:pt x="156" y="61"/>
                      <a:pt x="97" y="61"/>
                    </a:cubicBezTo>
                    <a:cubicBezTo>
                      <a:pt x="65" y="61"/>
                      <a:pt x="32" y="61"/>
                      <a:pt x="0" y="61"/>
                    </a:cubicBezTo>
                    <a:cubicBezTo>
                      <a:pt x="14" y="41"/>
                      <a:pt x="28" y="20"/>
                      <a:pt x="42" y="0"/>
                    </a:cubicBezTo>
                    <a:cubicBezTo>
                      <a:pt x="77" y="0"/>
                      <a:pt x="113" y="0"/>
                      <a:pt x="148" y="0"/>
                    </a:cubicBezTo>
                    <a:cubicBezTo>
                      <a:pt x="202" y="0"/>
                      <a:pt x="243" y="3"/>
                      <a:pt x="270" y="8"/>
                    </a:cubicBezTo>
                    <a:cubicBezTo>
                      <a:pt x="297" y="13"/>
                      <a:pt x="307" y="21"/>
                      <a:pt x="301" y="30"/>
                    </a:cubicBezTo>
                    <a:close/>
                    <a:moveTo>
                      <a:pt x="242" y="30"/>
                    </a:moveTo>
                    <a:cubicBezTo>
                      <a:pt x="251" y="16"/>
                      <a:pt x="218" y="9"/>
                      <a:pt x="141" y="9"/>
                    </a:cubicBezTo>
                    <a:cubicBezTo>
                      <a:pt x="125" y="9"/>
                      <a:pt x="108" y="9"/>
                      <a:pt x="92" y="9"/>
                    </a:cubicBezTo>
                    <a:cubicBezTo>
                      <a:pt x="82" y="23"/>
                      <a:pt x="72" y="38"/>
                      <a:pt x="62" y="53"/>
                    </a:cubicBezTo>
                    <a:cubicBezTo>
                      <a:pt x="76" y="53"/>
                      <a:pt x="89" y="53"/>
                      <a:pt x="103" y="53"/>
                    </a:cubicBezTo>
                    <a:cubicBezTo>
                      <a:pt x="186" y="53"/>
                      <a:pt x="232" y="45"/>
                      <a:pt x="242" y="3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4" name="Freeform 360"/>
              <p:cNvSpPr>
                <a:spLocks/>
              </p:cNvSpPr>
              <p:nvPr/>
            </p:nvSpPr>
            <p:spPr bwMode="auto">
              <a:xfrm>
                <a:off x="-5607050" y="3165476"/>
                <a:ext cx="828675" cy="230188"/>
              </a:xfrm>
              <a:custGeom>
                <a:avLst/>
                <a:gdLst>
                  <a:gd name="T0" fmla="*/ 56 w 221"/>
                  <a:gd name="T1" fmla="*/ 61 h 61"/>
                  <a:gd name="T2" fmla="*/ 0 w 221"/>
                  <a:gd name="T3" fmla="*/ 61 h 61"/>
                  <a:gd name="T4" fmla="*/ 28 w 221"/>
                  <a:gd name="T5" fmla="*/ 0 h 61"/>
                  <a:gd name="T6" fmla="*/ 221 w 221"/>
                  <a:gd name="T7" fmla="*/ 0 h 61"/>
                  <a:gd name="T8" fmla="*/ 217 w 221"/>
                  <a:gd name="T9" fmla="*/ 9 h 61"/>
                  <a:gd name="T10" fmla="*/ 79 w 221"/>
                  <a:gd name="T11" fmla="*/ 9 h 61"/>
                  <a:gd name="T12" fmla="*/ 71 w 221"/>
                  <a:gd name="T13" fmla="*/ 27 h 61"/>
                  <a:gd name="T14" fmla="*/ 200 w 221"/>
                  <a:gd name="T15" fmla="*/ 27 h 61"/>
                  <a:gd name="T16" fmla="*/ 197 w 221"/>
                  <a:gd name="T17" fmla="*/ 36 h 61"/>
                  <a:gd name="T18" fmla="*/ 67 w 221"/>
                  <a:gd name="T19" fmla="*/ 36 h 61"/>
                  <a:gd name="T20" fmla="*/ 56 w 221"/>
                  <a:gd name="T21" fmla="*/ 61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21" h="61">
                    <a:moveTo>
                      <a:pt x="56" y="61"/>
                    </a:moveTo>
                    <a:cubicBezTo>
                      <a:pt x="37" y="61"/>
                      <a:pt x="18" y="61"/>
                      <a:pt x="0" y="61"/>
                    </a:cubicBezTo>
                    <a:cubicBezTo>
                      <a:pt x="9" y="41"/>
                      <a:pt x="18" y="21"/>
                      <a:pt x="28" y="0"/>
                    </a:cubicBezTo>
                    <a:cubicBezTo>
                      <a:pt x="92" y="0"/>
                      <a:pt x="156" y="0"/>
                      <a:pt x="221" y="0"/>
                    </a:cubicBezTo>
                    <a:cubicBezTo>
                      <a:pt x="217" y="9"/>
                      <a:pt x="217" y="9"/>
                      <a:pt x="217" y="9"/>
                    </a:cubicBezTo>
                    <a:cubicBezTo>
                      <a:pt x="171" y="9"/>
                      <a:pt x="125" y="9"/>
                      <a:pt x="79" y="9"/>
                    </a:cubicBezTo>
                    <a:cubicBezTo>
                      <a:pt x="77" y="15"/>
                      <a:pt x="74" y="21"/>
                      <a:pt x="71" y="27"/>
                    </a:cubicBezTo>
                    <a:cubicBezTo>
                      <a:pt x="114" y="27"/>
                      <a:pt x="157" y="27"/>
                      <a:pt x="200" y="27"/>
                    </a:cubicBezTo>
                    <a:cubicBezTo>
                      <a:pt x="197" y="36"/>
                      <a:pt x="197" y="36"/>
                      <a:pt x="197" y="36"/>
                    </a:cubicBezTo>
                    <a:cubicBezTo>
                      <a:pt x="153" y="36"/>
                      <a:pt x="110" y="36"/>
                      <a:pt x="67" y="36"/>
                    </a:cubicBezTo>
                    <a:cubicBezTo>
                      <a:pt x="63" y="44"/>
                      <a:pt x="59" y="53"/>
                      <a:pt x="56" y="6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5" name="Freeform 361"/>
              <p:cNvSpPr>
                <a:spLocks/>
              </p:cNvSpPr>
              <p:nvPr/>
            </p:nvSpPr>
            <p:spPr bwMode="auto">
              <a:xfrm>
                <a:off x="-233363" y="3165476"/>
                <a:ext cx="1084263" cy="233363"/>
              </a:xfrm>
              <a:custGeom>
                <a:avLst/>
                <a:gdLst>
                  <a:gd name="T0" fmla="*/ 160 w 289"/>
                  <a:gd name="T1" fmla="*/ 28 h 62"/>
                  <a:gd name="T2" fmla="*/ 287 w 289"/>
                  <a:gd name="T3" fmla="*/ 28 h 62"/>
                  <a:gd name="T4" fmla="*/ 281 w 289"/>
                  <a:gd name="T5" fmla="*/ 58 h 62"/>
                  <a:gd name="T6" fmla="*/ 220 w 289"/>
                  <a:gd name="T7" fmla="*/ 61 h 62"/>
                  <a:gd name="T8" fmla="*/ 158 w 289"/>
                  <a:gd name="T9" fmla="*/ 62 h 62"/>
                  <a:gd name="T10" fmla="*/ 39 w 289"/>
                  <a:gd name="T11" fmla="*/ 54 h 62"/>
                  <a:gd name="T12" fmla="*/ 2 w 289"/>
                  <a:gd name="T13" fmla="*/ 31 h 62"/>
                  <a:gd name="T14" fmla="*/ 55 w 289"/>
                  <a:gd name="T15" fmla="*/ 8 h 62"/>
                  <a:gd name="T16" fmla="*/ 188 w 289"/>
                  <a:gd name="T17" fmla="*/ 0 h 62"/>
                  <a:gd name="T18" fmla="*/ 289 w 289"/>
                  <a:gd name="T19" fmla="*/ 3 h 62"/>
                  <a:gd name="T20" fmla="*/ 268 w 289"/>
                  <a:gd name="T21" fmla="*/ 11 h 62"/>
                  <a:gd name="T22" fmla="*/ 185 w 289"/>
                  <a:gd name="T23" fmla="*/ 8 h 62"/>
                  <a:gd name="T24" fmla="*/ 97 w 289"/>
                  <a:gd name="T25" fmla="*/ 14 h 62"/>
                  <a:gd name="T26" fmla="*/ 61 w 289"/>
                  <a:gd name="T27" fmla="*/ 31 h 62"/>
                  <a:gd name="T28" fmla="*/ 86 w 289"/>
                  <a:gd name="T29" fmla="*/ 47 h 62"/>
                  <a:gd name="T30" fmla="*/ 168 w 289"/>
                  <a:gd name="T31" fmla="*/ 53 h 62"/>
                  <a:gd name="T32" fmla="*/ 226 w 289"/>
                  <a:gd name="T33" fmla="*/ 52 h 62"/>
                  <a:gd name="T34" fmla="*/ 230 w 289"/>
                  <a:gd name="T35" fmla="*/ 36 h 62"/>
                  <a:gd name="T36" fmla="*/ 159 w 289"/>
                  <a:gd name="T37" fmla="*/ 36 h 62"/>
                  <a:gd name="T38" fmla="*/ 160 w 289"/>
                  <a:gd name="T39" fmla="*/ 28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89" h="62">
                    <a:moveTo>
                      <a:pt x="160" y="28"/>
                    </a:moveTo>
                    <a:cubicBezTo>
                      <a:pt x="203" y="28"/>
                      <a:pt x="245" y="28"/>
                      <a:pt x="287" y="28"/>
                    </a:cubicBezTo>
                    <a:cubicBezTo>
                      <a:pt x="285" y="38"/>
                      <a:pt x="283" y="48"/>
                      <a:pt x="281" y="58"/>
                    </a:cubicBezTo>
                    <a:cubicBezTo>
                      <a:pt x="259" y="60"/>
                      <a:pt x="239" y="60"/>
                      <a:pt x="220" y="61"/>
                    </a:cubicBezTo>
                    <a:cubicBezTo>
                      <a:pt x="201" y="61"/>
                      <a:pt x="180" y="62"/>
                      <a:pt x="158" y="62"/>
                    </a:cubicBezTo>
                    <a:cubicBezTo>
                      <a:pt x="106" y="62"/>
                      <a:pt x="66" y="59"/>
                      <a:pt x="39" y="54"/>
                    </a:cubicBezTo>
                    <a:cubicBezTo>
                      <a:pt x="12" y="48"/>
                      <a:pt x="0" y="40"/>
                      <a:pt x="2" y="31"/>
                    </a:cubicBezTo>
                    <a:cubicBezTo>
                      <a:pt x="5" y="21"/>
                      <a:pt x="22" y="13"/>
                      <a:pt x="55" y="8"/>
                    </a:cubicBezTo>
                    <a:cubicBezTo>
                      <a:pt x="88" y="2"/>
                      <a:pt x="133" y="0"/>
                      <a:pt x="188" y="0"/>
                    </a:cubicBezTo>
                    <a:cubicBezTo>
                      <a:pt x="224" y="0"/>
                      <a:pt x="258" y="1"/>
                      <a:pt x="289" y="3"/>
                    </a:cubicBezTo>
                    <a:cubicBezTo>
                      <a:pt x="282" y="6"/>
                      <a:pt x="275" y="9"/>
                      <a:pt x="268" y="11"/>
                    </a:cubicBezTo>
                    <a:cubicBezTo>
                      <a:pt x="240" y="9"/>
                      <a:pt x="213" y="8"/>
                      <a:pt x="185" y="8"/>
                    </a:cubicBezTo>
                    <a:cubicBezTo>
                      <a:pt x="148" y="8"/>
                      <a:pt x="119" y="10"/>
                      <a:pt x="97" y="14"/>
                    </a:cubicBezTo>
                    <a:cubicBezTo>
                      <a:pt x="75" y="18"/>
                      <a:pt x="63" y="24"/>
                      <a:pt x="61" y="31"/>
                    </a:cubicBezTo>
                    <a:cubicBezTo>
                      <a:pt x="59" y="38"/>
                      <a:pt x="67" y="44"/>
                      <a:pt x="86" y="47"/>
                    </a:cubicBezTo>
                    <a:cubicBezTo>
                      <a:pt x="104" y="51"/>
                      <a:pt x="131" y="53"/>
                      <a:pt x="168" y="53"/>
                    </a:cubicBezTo>
                    <a:cubicBezTo>
                      <a:pt x="186" y="53"/>
                      <a:pt x="206" y="53"/>
                      <a:pt x="226" y="52"/>
                    </a:cubicBezTo>
                    <a:cubicBezTo>
                      <a:pt x="230" y="36"/>
                      <a:pt x="230" y="36"/>
                      <a:pt x="230" y="36"/>
                    </a:cubicBezTo>
                    <a:cubicBezTo>
                      <a:pt x="206" y="36"/>
                      <a:pt x="182" y="36"/>
                      <a:pt x="159" y="36"/>
                    </a:cubicBezTo>
                    <a:lnTo>
                      <a:pt x="160" y="2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6" name="Freeform 362"/>
              <p:cNvSpPr>
                <a:spLocks/>
              </p:cNvSpPr>
              <p:nvPr/>
            </p:nvSpPr>
            <p:spPr bwMode="auto">
              <a:xfrm>
                <a:off x="5318125" y="3165476"/>
                <a:ext cx="1023938" cy="230188"/>
              </a:xfrm>
              <a:custGeom>
                <a:avLst/>
                <a:gdLst>
                  <a:gd name="T0" fmla="*/ 273 w 273"/>
                  <a:gd name="T1" fmla="*/ 61 h 61"/>
                  <a:gd name="T2" fmla="*/ 216 w 273"/>
                  <a:gd name="T3" fmla="*/ 61 h 61"/>
                  <a:gd name="T4" fmla="*/ 216 w 273"/>
                  <a:gd name="T5" fmla="*/ 34 h 61"/>
                  <a:gd name="T6" fmla="*/ 57 w 273"/>
                  <a:gd name="T7" fmla="*/ 34 h 61"/>
                  <a:gd name="T8" fmla="*/ 57 w 273"/>
                  <a:gd name="T9" fmla="*/ 61 h 61"/>
                  <a:gd name="T10" fmla="*/ 0 w 273"/>
                  <a:gd name="T11" fmla="*/ 61 h 61"/>
                  <a:gd name="T12" fmla="*/ 2 w 273"/>
                  <a:gd name="T13" fmla="*/ 0 h 61"/>
                  <a:gd name="T14" fmla="*/ 58 w 273"/>
                  <a:gd name="T15" fmla="*/ 0 h 61"/>
                  <a:gd name="T16" fmla="*/ 57 w 273"/>
                  <a:gd name="T17" fmla="*/ 25 h 61"/>
                  <a:gd name="T18" fmla="*/ 216 w 273"/>
                  <a:gd name="T19" fmla="*/ 25 h 61"/>
                  <a:gd name="T20" fmla="*/ 216 w 273"/>
                  <a:gd name="T21" fmla="*/ 0 h 61"/>
                  <a:gd name="T22" fmla="*/ 272 w 273"/>
                  <a:gd name="T23" fmla="*/ 0 h 61"/>
                  <a:gd name="T24" fmla="*/ 273 w 273"/>
                  <a:gd name="T25" fmla="*/ 61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73" h="61">
                    <a:moveTo>
                      <a:pt x="273" y="61"/>
                    </a:moveTo>
                    <a:cubicBezTo>
                      <a:pt x="254" y="61"/>
                      <a:pt x="235" y="61"/>
                      <a:pt x="216" y="61"/>
                    </a:cubicBezTo>
                    <a:cubicBezTo>
                      <a:pt x="216" y="52"/>
                      <a:pt x="216" y="43"/>
                      <a:pt x="216" y="34"/>
                    </a:cubicBezTo>
                    <a:cubicBezTo>
                      <a:pt x="163" y="34"/>
                      <a:pt x="110" y="34"/>
                      <a:pt x="57" y="34"/>
                    </a:cubicBezTo>
                    <a:cubicBezTo>
                      <a:pt x="57" y="43"/>
                      <a:pt x="57" y="52"/>
                      <a:pt x="57" y="61"/>
                    </a:cubicBezTo>
                    <a:cubicBezTo>
                      <a:pt x="38" y="61"/>
                      <a:pt x="19" y="61"/>
                      <a:pt x="0" y="61"/>
                    </a:cubicBezTo>
                    <a:cubicBezTo>
                      <a:pt x="1" y="41"/>
                      <a:pt x="2" y="21"/>
                      <a:pt x="2" y="0"/>
                    </a:cubicBezTo>
                    <a:cubicBezTo>
                      <a:pt x="21" y="0"/>
                      <a:pt x="39" y="0"/>
                      <a:pt x="58" y="0"/>
                    </a:cubicBezTo>
                    <a:cubicBezTo>
                      <a:pt x="58" y="9"/>
                      <a:pt x="58" y="17"/>
                      <a:pt x="57" y="25"/>
                    </a:cubicBezTo>
                    <a:cubicBezTo>
                      <a:pt x="110" y="25"/>
                      <a:pt x="163" y="25"/>
                      <a:pt x="216" y="25"/>
                    </a:cubicBezTo>
                    <a:cubicBezTo>
                      <a:pt x="216" y="17"/>
                      <a:pt x="216" y="9"/>
                      <a:pt x="216" y="0"/>
                    </a:cubicBezTo>
                    <a:cubicBezTo>
                      <a:pt x="235" y="0"/>
                      <a:pt x="253" y="0"/>
                      <a:pt x="272" y="0"/>
                    </a:cubicBezTo>
                    <a:cubicBezTo>
                      <a:pt x="272" y="21"/>
                      <a:pt x="273" y="41"/>
                      <a:pt x="273" y="6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7" name="Freeform 363"/>
              <p:cNvSpPr>
                <a:spLocks/>
              </p:cNvSpPr>
              <p:nvPr/>
            </p:nvSpPr>
            <p:spPr bwMode="auto">
              <a:xfrm>
                <a:off x="11128375" y="3165476"/>
                <a:ext cx="512763" cy="293688"/>
              </a:xfrm>
              <a:custGeom>
                <a:avLst/>
                <a:gdLst>
                  <a:gd name="T0" fmla="*/ 40 w 137"/>
                  <a:gd name="T1" fmla="*/ 78 h 78"/>
                  <a:gd name="T2" fmla="*/ 1 w 137"/>
                  <a:gd name="T3" fmla="*/ 77 h 78"/>
                  <a:gd name="T4" fmla="*/ 0 w 137"/>
                  <a:gd name="T5" fmla="*/ 68 h 78"/>
                  <a:gd name="T6" fmla="*/ 34 w 137"/>
                  <a:gd name="T7" fmla="*/ 69 h 78"/>
                  <a:gd name="T8" fmla="*/ 79 w 137"/>
                  <a:gd name="T9" fmla="*/ 59 h 78"/>
                  <a:gd name="T10" fmla="*/ 66 w 137"/>
                  <a:gd name="T11" fmla="*/ 0 h 78"/>
                  <a:gd name="T12" fmla="*/ 123 w 137"/>
                  <a:gd name="T13" fmla="*/ 0 h 78"/>
                  <a:gd name="T14" fmla="*/ 135 w 137"/>
                  <a:gd name="T15" fmla="*/ 59 h 78"/>
                  <a:gd name="T16" fmla="*/ 113 w 137"/>
                  <a:gd name="T17" fmla="*/ 73 h 78"/>
                  <a:gd name="T18" fmla="*/ 40 w 137"/>
                  <a:gd name="T19" fmla="*/ 78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37" h="78">
                    <a:moveTo>
                      <a:pt x="40" y="78"/>
                    </a:moveTo>
                    <a:cubicBezTo>
                      <a:pt x="25" y="78"/>
                      <a:pt x="12" y="78"/>
                      <a:pt x="1" y="77"/>
                    </a:cubicBezTo>
                    <a:cubicBezTo>
                      <a:pt x="0" y="68"/>
                      <a:pt x="0" y="68"/>
                      <a:pt x="0" y="68"/>
                    </a:cubicBezTo>
                    <a:cubicBezTo>
                      <a:pt x="13" y="69"/>
                      <a:pt x="25" y="69"/>
                      <a:pt x="34" y="69"/>
                    </a:cubicBezTo>
                    <a:cubicBezTo>
                      <a:pt x="65" y="69"/>
                      <a:pt x="80" y="66"/>
                      <a:pt x="79" y="59"/>
                    </a:cubicBezTo>
                    <a:cubicBezTo>
                      <a:pt x="75" y="39"/>
                      <a:pt x="70" y="20"/>
                      <a:pt x="66" y="0"/>
                    </a:cubicBezTo>
                    <a:cubicBezTo>
                      <a:pt x="85" y="0"/>
                      <a:pt x="104" y="0"/>
                      <a:pt x="123" y="0"/>
                    </a:cubicBezTo>
                    <a:cubicBezTo>
                      <a:pt x="127" y="20"/>
                      <a:pt x="131" y="39"/>
                      <a:pt x="135" y="59"/>
                    </a:cubicBezTo>
                    <a:cubicBezTo>
                      <a:pt x="137" y="65"/>
                      <a:pt x="129" y="70"/>
                      <a:pt x="113" y="73"/>
                    </a:cubicBezTo>
                    <a:cubicBezTo>
                      <a:pt x="97" y="76"/>
                      <a:pt x="73" y="78"/>
                      <a:pt x="40" y="78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8" name="Freeform 364"/>
              <p:cNvSpPr>
                <a:spLocks/>
              </p:cNvSpPr>
              <p:nvPr/>
            </p:nvSpPr>
            <p:spPr bwMode="auto">
              <a:xfrm>
                <a:off x="16598900" y="3165476"/>
                <a:ext cx="1084263" cy="230188"/>
              </a:xfrm>
              <a:custGeom>
                <a:avLst/>
                <a:gdLst>
                  <a:gd name="T0" fmla="*/ 289 w 289"/>
                  <a:gd name="T1" fmla="*/ 61 h 61"/>
                  <a:gd name="T2" fmla="*/ 224 w 289"/>
                  <a:gd name="T3" fmla="*/ 61 h 61"/>
                  <a:gd name="T4" fmla="*/ 103 w 289"/>
                  <a:gd name="T5" fmla="*/ 33 h 61"/>
                  <a:gd name="T6" fmla="*/ 72 w 289"/>
                  <a:gd name="T7" fmla="*/ 38 h 61"/>
                  <a:gd name="T8" fmla="*/ 82 w 289"/>
                  <a:gd name="T9" fmla="*/ 61 h 61"/>
                  <a:gd name="T10" fmla="*/ 26 w 289"/>
                  <a:gd name="T11" fmla="*/ 61 h 61"/>
                  <a:gd name="T12" fmla="*/ 0 w 289"/>
                  <a:gd name="T13" fmla="*/ 0 h 61"/>
                  <a:gd name="T14" fmla="*/ 56 w 289"/>
                  <a:gd name="T15" fmla="*/ 0 h 61"/>
                  <a:gd name="T16" fmla="*/ 68 w 289"/>
                  <a:gd name="T17" fmla="*/ 29 h 61"/>
                  <a:gd name="T18" fmla="*/ 110 w 289"/>
                  <a:gd name="T19" fmla="*/ 20 h 61"/>
                  <a:gd name="T20" fmla="*/ 194 w 289"/>
                  <a:gd name="T21" fmla="*/ 0 h 61"/>
                  <a:gd name="T22" fmla="*/ 258 w 289"/>
                  <a:gd name="T23" fmla="*/ 0 h 61"/>
                  <a:gd name="T24" fmla="*/ 141 w 289"/>
                  <a:gd name="T25" fmla="*/ 27 h 61"/>
                  <a:gd name="T26" fmla="*/ 289 w 289"/>
                  <a:gd name="T27" fmla="*/ 61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89" h="61">
                    <a:moveTo>
                      <a:pt x="289" y="61"/>
                    </a:moveTo>
                    <a:cubicBezTo>
                      <a:pt x="267" y="61"/>
                      <a:pt x="246" y="61"/>
                      <a:pt x="224" y="61"/>
                    </a:cubicBezTo>
                    <a:cubicBezTo>
                      <a:pt x="184" y="52"/>
                      <a:pt x="144" y="43"/>
                      <a:pt x="103" y="33"/>
                    </a:cubicBezTo>
                    <a:cubicBezTo>
                      <a:pt x="93" y="35"/>
                      <a:pt x="83" y="36"/>
                      <a:pt x="72" y="38"/>
                    </a:cubicBezTo>
                    <a:cubicBezTo>
                      <a:pt x="75" y="46"/>
                      <a:pt x="79" y="53"/>
                      <a:pt x="82" y="61"/>
                    </a:cubicBezTo>
                    <a:cubicBezTo>
                      <a:pt x="63" y="61"/>
                      <a:pt x="44" y="61"/>
                      <a:pt x="26" y="61"/>
                    </a:cubicBezTo>
                    <a:cubicBezTo>
                      <a:pt x="17" y="41"/>
                      <a:pt x="9" y="21"/>
                      <a:pt x="0" y="0"/>
                    </a:cubicBezTo>
                    <a:cubicBezTo>
                      <a:pt x="19" y="0"/>
                      <a:pt x="38" y="0"/>
                      <a:pt x="56" y="0"/>
                    </a:cubicBezTo>
                    <a:cubicBezTo>
                      <a:pt x="60" y="10"/>
                      <a:pt x="64" y="20"/>
                      <a:pt x="68" y="29"/>
                    </a:cubicBezTo>
                    <a:cubicBezTo>
                      <a:pt x="82" y="26"/>
                      <a:pt x="96" y="23"/>
                      <a:pt x="110" y="20"/>
                    </a:cubicBezTo>
                    <a:cubicBezTo>
                      <a:pt x="138" y="13"/>
                      <a:pt x="166" y="7"/>
                      <a:pt x="194" y="0"/>
                    </a:cubicBezTo>
                    <a:cubicBezTo>
                      <a:pt x="216" y="0"/>
                      <a:pt x="237" y="0"/>
                      <a:pt x="258" y="0"/>
                    </a:cubicBezTo>
                    <a:cubicBezTo>
                      <a:pt x="204" y="13"/>
                      <a:pt x="165" y="22"/>
                      <a:pt x="141" y="27"/>
                    </a:cubicBezTo>
                    <a:cubicBezTo>
                      <a:pt x="190" y="38"/>
                      <a:pt x="240" y="49"/>
                      <a:pt x="289" y="6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9" name="Freeform 365"/>
              <p:cNvSpPr>
                <a:spLocks/>
              </p:cNvSpPr>
              <p:nvPr/>
            </p:nvSpPr>
            <p:spPr bwMode="auto">
              <a:xfrm>
                <a:off x="-20694650" y="4135438"/>
                <a:ext cx="1181100" cy="244475"/>
              </a:xfrm>
              <a:custGeom>
                <a:avLst/>
                <a:gdLst>
                  <a:gd name="T0" fmla="*/ 256 w 315"/>
                  <a:gd name="T1" fmla="*/ 65 h 65"/>
                  <a:gd name="T2" fmla="*/ 0 w 315"/>
                  <a:gd name="T3" fmla="*/ 65 h 65"/>
                  <a:gd name="T4" fmla="*/ 7 w 315"/>
                  <a:gd name="T5" fmla="*/ 57 h 65"/>
                  <a:gd name="T6" fmla="*/ 236 w 315"/>
                  <a:gd name="T7" fmla="*/ 9 h 65"/>
                  <a:gd name="T8" fmla="*/ 62 w 315"/>
                  <a:gd name="T9" fmla="*/ 9 h 65"/>
                  <a:gd name="T10" fmla="*/ 71 w 315"/>
                  <a:gd name="T11" fmla="*/ 0 h 65"/>
                  <a:gd name="T12" fmla="*/ 315 w 315"/>
                  <a:gd name="T13" fmla="*/ 0 h 65"/>
                  <a:gd name="T14" fmla="*/ 308 w 315"/>
                  <a:gd name="T15" fmla="*/ 7 h 65"/>
                  <a:gd name="T16" fmla="*/ 79 w 315"/>
                  <a:gd name="T17" fmla="*/ 55 h 65"/>
                  <a:gd name="T18" fmla="*/ 266 w 315"/>
                  <a:gd name="T19" fmla="*/ 55 h 65"/>
                  <a:gd name="T20" fmla="*/ 256 w 315"/>
                  <a:gd name="T21" fmla="*/ 6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15" h="65">
                    <a:moveTo>
                      <a:pt x="256" y="65"/>
                    </a:moveTo>
                    <a:cubicBezTo>
                      <a:pt x="171" y="65"/>
                      <a:pt x="85" y="65"/>
                      <a:pt x="0" y="65"/>
                    </a:cubicBezTo>
                    <a:cubicBezTo>
                      <a:pt x="7" y="57"/>
                      <a:pt x="7" y="57"/>
                      <a:pt x="7" y="57"/>
                    </a:cubicBezTo>
                    <a:cubicBezTo>
                      <a:pt x="84" y="41"/>
                      <a:pt x="160" y="25"/>
                      <a:pt x="236" y="9"/>
                    </a:cubicBezTo>
                    <a:cubicBezTo>
                      <a:pt x="178" y="9"/>
                      <a:pt x="120" y="9"/>
                      <a:pt x="62" y="9"/>
                    </a:cubicBezTo>
                    <a:cubicBezTo>
                      <a:pt x="71" y="0"/>
                      <a:pt x="71" y="0"/>
                      <a:pt x="71" y="0"/>
                    </a:cubicBezTo>
                    <a:cubicBezTo>
                      <a:pt x="152" y="0"/>
                      <a:pt x="234" y="0"/>
                      <a:pt x="315" y="0"/>
                    </a:cubicBezTo>
                    <a:cubicBezTo>
                      <a:pt x="308" y="7"/>
                      <a:pt x="308" y="7"/>
                      <a:pt x="308" y="7"/>
                    </a:cubicBezTo>
                    <a:cubicBezTo>
                      <a:pt x="232" y="23"/>
                      <a:pt x="156" y="40"/>
                      <a:pt x="79" y="55"/>
                    </a:cubicBezTo>
                    <a:cubicBezTo>
                      <a:pt x="141" y="55"/>
                      <a:pt x="203" y="55"/>
                      <a:pt x="266" y="55"/>
                    </a:cubicBezTo>
                    <a:lnTo>
                      <a:pt x="256" y="65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0" name="Freeform 366"/>
              <p:cNvSpPr>
                <a:spLocks/>
              </p:cNvSpPr>
              <p:nvPr/>
            </p:nvSpPr>
            <p:spPr bwMode="auto">
              <a:xfrm>
                <a:off x="-35247263" y="4481513"/>
                <a:ext cx="569913" cy="112713"/>
              </a:xfrm>
              <a:custGeom>
                <a:avLst/>
                <a:gdLst>
                  <a:gd name="T0" fmla="*/ 126 w 152"/>
                  <a:gd name="T1" fmla="*/ 21 h 30"/>
                  <a:gd name="T2" fmla="*/ 99 w 152"/>
                  <a:gd name="T3" fmla="*/ 28 h 30"/>
                  <a:gd name="T4" fmla="*/ 47 w 152"/>
                  <a:gd name="T5" fmla="*/ 30 h 30"/>
                  <a:gd name="T6" fmla="*/ 0 w 152"/>
                  <a:gd name="T7" fmla="*/ 28 h 30"/>
                  <a:gd name="T8" fmla="*/ 8 w 152"/>
                  <a:gd name="T9" fmla="*/ 23 h 30"/>
                  <a:gd name="T10" fmla="*/ 56 w 152"/>
                  <a:gd name="T11" fmla="*/ 25 h 30"/>
                  <a:gd name="T12" fmla="*/ 92 w 152"/>
                  <a:gd name="T13" fmla="*/ 22 h 30"/>
                  <a:gd name="T14" fmla="*/ 91 w 152"/>
                  <a:gd name="T15" fmla="*/ 20 h 30"/>
                  <a:gd name="T16" fmla="*/ 83 w 152"/>
                  <a:gd name="T17" fmla="*/ 18 h 30"/>
                  <a:gd name="T18" fmla="*/ 64 w 152"/>
                  <a:gd name="T19" fmla="*/ 17 h 30"/>
                  <a:gd name="T20" fmla="*/ 33 w 152"/>
                  <a:gd name="T21" fmla="*/ 13 h 30"/>
                  <a:gd name="T22" fmla="*/ 31 w 152"/>
                  <a:gd name="T23" fmla="*/ 8 h 30"/>
                  <a:gd name="T24" fmla="*/ 56 w 152"/>
                  <a:gd name="T25" fmla="*/ 2 h 30"/>
                  <a:gd name="T26" fmla="*/ 103 w 152"/>
                  <a:gd name="T27" fmla="*/ 0 h 30"/>
                  <a:gd name="T28" fmla="*/ 152 w 152"/>
                  <a:gd name="T29" fmla="*/ 2 h 30"/>
                  <a:gd name="T30" fmla="*/ 135 w 152"/>
                  <a:gd name="T31" fmla="*/ 7 h 30"/>
                  <a:gd name="T32" fmla="*/ 95 w 152"/>
                  <a:gd name="T33" fmla="*/ 5 h 30"/>
                  <a:gd name="T34" fmla="*/ 64 w 152"/>
                  <a:gd name="T35" fmla="*/ 7 h 30"/>
                  <a:gd name="T36" fmla="*/ 68 w 152"/>
                  <a:gd name="T37" fmla="*/ 10 h 30"/>
                  <a:gd name="T38" fmla="*/ 94 w 152"/>
                  <a:gd name="T39" fmla="*/ 12 h 30"/>
                  <a:gd name="T40" fmla="*/ 118 w 152"/>
                  <a:gd name="T41" fmla="*/ 15 h 30"/>
                  <a:gd name="T42" fmla="*/ 127 w 152"/>
                  <a:gd name="T43" fmla="*/ 17 h 30"/>
                  <a:gd name="T44" fmla="*/ 126 w 152"/>
                  <a:gd name="T45" fmla="*/ 21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52" h="30">
                    <a:moveTo>
                      <a:pt x="126" y="21"/>
                    </a:moveTo>
                    <a:cubicBezTo>
                      <a:pt x="126" y="21"/>
                      <a:pt x="112" y="26"/>
                      <a:pt x="99" y="28"/>
                    </a:cubicBezTo>
                    <a:cubicBezTo>
                      <a:pt x="85" y="29"/>
                      <a:pt x="68" y="30"/>
                      <a:pt x="47" y="30"/>
                    </a:cubicBezTo>
                    <a:cubicBezTo>
                      <a:pt x="26" y="30"/>
                      <a:pt x="10" y="29"/>
                      <a:pt x="0" y="28"/>
                    </a:cubicBezTo>
                    <a:cubicBezTo>
                      <a:pt x="8" y="23"/>
                      <a:pt x="8" y="23"/>
                      <a:pt x="8" y="23"/>
                    </a:cubicBezTo>
                    <a:cubicBezTo>
                      <a:pt x="24" y="24"/>
                      <a:pt x="40" y="25"/>
                      <a:pt x="56" y="25"/>
                    </a:cubicBezTo>
                    <a:cubicBezTo>
                      <a:pt x="76" y="25"/>
                      <a:pt x="92" y="22"/>
                      <a:pt x="92" y="22"/>
                    </a:cubicBezTo>
                    <a:cubicBezTo>
                      <a:pt x="91" y="20"/>
                      <a:pt x="91" y="20"/>
                      <a:pt x="91" y="20"/>
                    </a:cubicBezTo>
                    <a:cubicBezTo>
                      <a:pt x="83" y="18"/>
                      <a:pt x="83" y="18"/>
                      <a:pt x="83" y="18"/>
                    </a:cubicBezTo>
                    <a:cubicBezTo>
                      <a:pt x="83" y="18"/>
                      <a:pt x="72" y="17"/>
                      <a:pt x="64" y="17"/>
                    </a:cubicBezTo>
                    <a:cubicBezTo>
                      <a:pt x="47" y="15"/>
                      <a:pt x="33" y="13"/>
                      <a:pt x="33" y="13"/>
                    </a:cubicBezTo>
                    <a:cubicBezTo>
                      <a:pt x="31" y="8"/>
                      <a:pt x="31" y="8"/>
                      <a:pt x="31" y="8"/>
                    </a:cubicBezTo>
                    <a:cubicBezTo>
                      <a:pt x="31" y="8"/>
                      <a:pt x="43" y="3"/>
                      <a:pt x="56" y="2"/>
                    </a:cubicBezTo>
                    <a:cubicBezTo>
                      <a:pt x="69" y="1"/>
                      <a:pt x="85" y="0"/>
                      <a:pt x="103" y="0"/>
                    </a:cubicBezTo>
                    <a:cubicBezTo>
                      <a:pt x="122" y="0"/>
                      <a:pt x="138" y="1"/>
                      <a:pt x="152" y="2"/>
                    </a:cubicBezTo>
                    <a:cubicBezTo>
                      <a:pt x="146" y="3"/>
                      <a:pt x="135" y="7"/>
                      <a:pt x="135" y="7"/>
                    </a:cubicBezTo>
                    <a:cubicBezTo>
                      <a:pt x="120" y="5"/>
                      <a:pt x="106" y="5"/>
                      <a:pt x="95" y="5"/>
                    </a:cubicBezTo>
                    <a:cubicBezTo>
                      <a:pt x="77" y="5"/>
                      <a:pt x="64" y="7"/>
                      <a:pt x="64" y="7"/>
                    </a:cubicBezTo>
                    <a:cubicBezTo>
                      <a:pt x="68" y="10"/>
                      <a:pt x="68" y="10"/>
                      <a:pt x="68" y="10"/>
                    </a:cubicBezTo>
                    <a:cubicBezTo>
                      <a:pt x="68" y="10"/>
                      <a:pt x="80" y="11"/>
                      <a:pt x="94" y="12"/>
                    </a:cubicBezTo>
                    <a:cubicBezTo>
                      <a:pt x="105" y="13"/>
                      <a:pt x="118" y="15"/>
                      <a:pt x="118" y="15"/>
                    </a:cubicBezTo>
                    <a:cubicBezTo>
                      <a:pt x="127" y="17"/>
                      <a:pt x="127" y="17"/>
                      <a:pt x="127" y="17"/>
                    </a:cubicBezTo>
                    <a:lnTo>
                      <a:pt x="126" y="21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1" name="Freeform 367"/>
              <p:cNvSpPr>
                <a:spLocks/>
              </p:cNvSpPr>
              <p:nvPr/>
            </p:nvSpPr>
            <p:spPr bwMode="auto">
              <a:xfrm>
                <a:off x="-34688463" y="4440238"/>
                <a:ext cx="668338" cy="150813"/>
              </a:xfrm>
              <a:custGeom>
                <a:avLst/>
                <a:gdLst>
                  <a:gd name="T0" fmla="*/ 138 w 178"/>
                  <a:gd name="T1" fmla="*/ 40 h 40"/>
                  <a:gd name="T2" fmla="*/ 105 w 178"/>
                  <a:gd name="T3" fmla="*/ 40 h 40"/>
                  <a:gd name="T4" fmla="*/ 132 w 178"/>
                  <a:gd name="T5" fmla="*/ 23 h 40"/>
                  <a:gd name="T6" fmla="*/ 132 w 178"/>
                  <a:gd name="T7" fmla="*/ 18 h 40"/>
                  <a:gd name="T8" fmla="*/ 111 w 178"/>
                  <a:gd name="T9" fmla="*/ 16 h 40"/>
                  <a:gd name="T10" fmla="*/ 77 w 178"/>
                  <a:gd name="T11" fmla="*/ 18 h 40"/>
                  <a:gd name="T12" fmla="*/ 55 w 178"/>
                  <a:gd name="T13" fmla="*/ 26 h 40"/>
                  <a:gd name="T14" fmla="*/ 33 w 178"/>
                  <a:gd name="T15" fmla="*/ 40 h 40"/>
                  <a:gd name="T16" fmla="*/ 0 w 178"/>
                  <a:gd name="T17" fmla="*/ 40 h 40"/>
                  <a:gd name="T18" fmla="*/ 62 w 178"/>
                  <a:gd name="T19" fmla="*/ 0 h 40"/>
                  <a:gd name="T20" fmla="*/ 95 w 178"/>
                  <a:gd name="T21" fmla="*/ 0 h 40"/>
                  <a:gd name="T22" fmla="*/ 80 w 178"/>
                  <a:gd name="T23" fmla="*/ 10 h 40"/>
                  <a:gd name="T24" fmla="*/ 70 w 178"/>
                  <a:gd name="T25" fmla="*/ 15 h 40"/>
                  <a:gd name="T26" fmla="*/ 72 w 178"/>
                  <a:gd name="T27" fmla="*/ 15 h 40"/>
                  <a:gd name="T28" fmla="*/ 96 w 178"/>
                  <a:gd name="T29" fmla="*/ 12 h 40"/>
                  <a:gd name="T30" fmla="*/ 126 w 178"/>
                  <a:gd name="T31" fmla="*/ 11 h 40"/>
                  <a:gd name="T32" fmla="*/ 167 w 178"/>
                  <a:gd name="T33" fmla="*/ 22 h 40"/>
                  <a:gd name="T34" fmla="*/ 138 w 178"/>
                  <a:gd name="T3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78" h="40">
                    <a:moveTo>
                      <a:pt x="138" y="40"/>
                    </a:moveTo>
                    <a:cubicBezTo>
                      <a:pt x="127" y="40"/>
                      <a:pt x="116" y="40"/>
                      <a:pt x="105" y="40"/>
                    </a:cubicBezTo>
                    <a:cubicBezTo>
                      <a:pt x="114" y="34"/>
                      <a:pt x="123" y="29"/>
                      <a:pt x="132" y="23"/>
                    </a:cubicBezTo>
                    <a:cubicBezTo>
                      <a:pt x="132" y="18"/>
                      <a:pt x="132" y="18"/>
                      <a:pt x="132" y="18"/>
                    </a:cubicBezTo>
                    <a:cubicBezTo>
                      <a:pt x="132" y="18"/>
                      <a:pt x="122" y="16"/>
                      <a:pt x="111" y="16"/>
                    </a:cubicBezTo>
                    <a:cubicBezTo>
                      <a:pt x="97" y="16"/>
                      <a:pt x="86" y="17"/>
                      <a:pt x="77" y="18"/>
                    </a:cubicBezTo>
                    <a:cubicBezTo>
                      <a:pt x="68" y="20"/>
                      <a:pt x="55" y="26"/>
                      <a:pt x="55" y="26"/>
                    </a:cubicBezTo>
                    <a:cubicBezTo>
                      <a:pt x="48" y="30"/>
                      <a:pt x="41" y="36"/>
                      <a:pt x="33" y="40"/>
                    </a:cubicBezTo>
                    <a:cubicBezTo>
                      <a:pt x="22" y="40"/>
                      <a:pt x="11" y="40"/>
                      <a:pt x="0" y="40"/>
                    </a:cubicBezTo>
                    <a:cubicBezTo>
                      <a:pt x="21" y="27"/>
                      <a:pt x="41" y="13"/>
                      <a:pt x="62" y="0"/>
                    </a:cubicBezTo>
                    <a:cubicBezTo>
                      <a:pt x="73" y="0"/>
                      <a:pt x="84" y="0"/>
                      <a:pt x="95" y="0"/>
                    </a:cubicBezTo>
                    <a:cubicBezTo>
                      <a:pt x="80" y="10"/>
                      <a:pt x="80" y="10"/>
                      <a:pt x="80" y="10"/>
                    </a:cubicBezTo>
                    <a:cubicBezTo>
                      <a:pt x="70" y="15"/>
                      <a:pt x="70" y="15"/>
                      <a:pt x="70" y="15"/>
                    </a:cubicBezTo>
                    <a:cubicBezTo>
                      <a:pt x="72" y="15"/>
                      <a:pt x="72" y="15"/>
                      <a:pt x="72" y="15"/>
                    </a:cubicBezTo>
                    <a:cubicBezTo>
                      <a:pt x="79" y="14"/>
                      <a:pt x="87" y="13"/>
                      <a:pt x="96" y="12"/>
                    </a:cubicBezTo>
                    <a:cubicBezTo>
                      <a:pt x="105" y="11"/>
                      <a:pt x="115" y="11"/>
                      <a:pt x="126" y="11"/>
                    </a:cubicBezTo>
                    <a:cubicBezTo>
                      <a:pt x="164" y="11"/>
                      <a:pt x="178" y="14"/>
                      <a:pt x="167" y="22"/>
                    </a:cubicBezTo>
                    <a:cubicBezTo>
                      <a:pt x="157" y="28"/>
                      <a:pt x="148" y="34"/>
                      <a:pt x="138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2" name="Freeform 368"/>
              <p:cNvSpPr>
                <a:spLocks noEditPoints="1"/>
              </p:cNvSpPr>
              <p:nvPr/>
            </p:nvSpPr>
            <p:spPr bwMode="auto">
              <a:xfrm>
                <a:off x="-33994725" y="4440238"/>
                <a:ext cx="338138" cy="150813"/>
              </a:xfrm>
              <a:custGeom>
                <a:avLst/>
                <a:gdLst>
                  <a:gd name="T0" fmla="*/ 53 w 90"/>
                  <a:gd name="T1" fmla="*/ 4 h 40"/>
                  <a:gd name="T2" fmla="*/ 62 w 90"/>
                  <a:gd name="T3" fmla="*/ 1 h 40"/>
                  <a:gd name="T4" fmla="*/ 77 w 90"/>
                  <a:gd name="T5" fmla="*/ 0 h 40"/>
                  <a:gd name="T6" fmla="*/ 89 w 90"/>
                  <a:gd name="T7" fmla="*/ 1 h 40"/>
                  <a:gd name="T8" fmla="*/ 90 w 90"/>
                  <a:gd name="T9" fmla="*/ 4 h 40"/>
                  <a:gd name="T10" fmla="*/ 82 w 90"/>
                  <a:gd name="T11" fmla="*/ 6 h 40"/>
                  <a:gd name="T12" fmla="*/ 66 w 90"/>
                  <a:gd name="T13" fmla="*/ 7 h 40"/>
                  <a:gd name="T14" fmla="*/ 54 w 90"/>
                  <a:gd name="T15" fmla="*/ 6 h 40"/>
                  <a:gd name="T16" fmla="*/ 53 w 90"/>
                  <a:gd name="T17" fmla="*/ 4 h 40"/>
                  <a:gd name="T18" fmla="*/ 33 w 90"/>
                  <a:gd name="T19" fmla="*/ 40 h 40"/>
                  <a:gd name="T20" fmla="*/ 0 w 90"/>
                  <a:gd name="T21" fmla="*/ 40 h 40"/>
                  <a:gd name="T22" fmla="*/ 43 w 90"/>
                  <a:gd name="T23" fmla="*/ 12 h 40"/>
                  <a:gd name="T24" fmla="*/ 76 w 90"/>
                  <a:gd name="T25" fmla="*/ 12 h 40"/>
                  <a:gd name="T26" fmla="*/ 33 w 90"/>
                  <a:gd name="T27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0" h="40">
                    <a:moveTo>
                      <a:pt x="53" y="4"/>
                    </a:moveTo>
                    <a:cubicBezTo>
                      <a:pt x="62" y="1"/>
                      <a:pt x="62" y="1"/>
                      <a:pt x="62" y="1"/>
                    </a:cubicBezTo>
                    <a:cubicBezTo>
                      <a:pt x="62" y="1"/>
                      <a:pt x="71" y="0"/>
                      <a:pt x="77" y="0"/>
                    </a:cubicBezTo>
                    <a:cubicBezTo>
                      <a:pt x="89" y="1"/>
                      <a:pt x="89" y="1"/>
                      <a:pt x="89" y="1"/>
                    </a:cubicBezTo>
                    <a:cubicBezTo>
                      <a:pt x="90" y="4"/>
                      <a:pt x="90" y="4"/>
                      <a:pt x="90" y="4"/>
                    </a:cubicBezTo>
                    <a:cubicBezTo>
                      <a:pt x="82" y="6"/>
                      <a:pt x="82" y="6"/>
                      <a:pt x="82" y="6"/>
                    </a:cubicBezTo>
                    <a:cubicBezTo>
                      <a:pt x="66" y="7"/>
                      <a:pt x="66" y="7"/>
                      <a:pt x="66" y="7"/>
                    </a:cubicBezTo>
                    <a:cubicBezTo>
                      <a:pt x="54" y="6"/>
                      <a:pt x="54" y="6"/>
                      <a:pt x="54" y="6"/>
                    </a:cubicBezTo>
                    <a:lnTo>
                      <a:pt x="53" y="4"/>
                    </a:lnTo>
                    <a:close/>
                    <a:moveTo>
                      <a:pt x="33" y="40"/>
                    </a:moveTo>
                    <a:cubicBezTo>
                      <a:pt x="22" y="40"/>
                      <a:pt x="11" y="40"/>
                      <a:pt x="0" y="40"/>
                    </a:cubicBezTo>
                    <a:cubicBezTo>
                      <a:pt x="14" y="31"/>
                      <a:pt x="29" y="21"/>
                      <a:pt x="43" y="12"/>
                    </a:cubicBezTo>
                    <a:cubicBezTo>
                      <a:pt x="54" y="12"/>
                      <a:pt x="65" y="12"/>
                      <a:pt x="76" y="12"/>
                    </a:cubicBezTo>
                    <a:cubicBezTo>
                      <a:pt x="62" y="21"/>
                      <a:pt x="48" y="31"/>
                      <a:pt x="33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3" name="Freeform 369"/>
              <p:cNvSpPr>
                <a:spLocks/>
              </p:cNvSpPr>
              <p:nvPr/>
            </p:nvSpPr>
            <p:spPr bwMode="auto">
              <a:xfrm>
                <a:off x="-33664525" y="4435476"/>
                <a:ext cx="547688" cy="155575"/>
              </a:xfrm>
              <a:custGeom>
                <a:avLst/>
                <a:gdLst>
                  <a:gd name="T0" fmla="*/ 108 w 146"/>
                  <a:gd name="T1" fmla="*/ 17 h 41"/>
                  <a:gd name="T2" fmla="*/ 69 w 146"/>
                  <a:gd name="T3" fmla="*/ 17 h 41"/>
                  <a:gd name="T4" fmla="*/ 33 w 146"/>
                  <a:gd name="T5" fmla="*/ 41 h 41"/>
                  <a:gd name="T6" fmla="*/ 0 w 146"/>
                  <a:gd name="T7" fmla="*/ 41 h 41"/>
                  <a:gd name="T8" fmla="*/ 36 w 146"/>
                  <a:gd name="T9" fmla="*/ 17 h 41"/>
                  <a:gd name="T10" fmla="*/ 10 w 146"/>
                  <a:gd name="T11" fmla="*/ 17 h 41"/>
                  <a:gd name="T12" fmla="*/ 15 w 146"/>
                  <a:gd name="T13" fmla="*/ 14 h 41"/>
                  <a:gd name="T14" fmla="*/ 43 w 146"/>
                  <a:gd name="T15" fmla="*/ 12 h 41"/>
                  <a:gd name="T16" fmla="*/ 46 w 146"/>
                  <a:gd name="T17" fmla="*/ 10 h 41"/>
                  <a:gd name="T18" fmla="*/ 70 w 146"/>
                  <a:gd name="T19" fmla="*/ 3 h 41"/>
                  <a:gd name="T20" fmla="*/ 114 w 146"/>
                  <a:gd name="T21" fmla="*/ 0 h 41"/>
                  <a:gd name="T22" fmla="*/ 146 w 146"/>
                  <a:gd name="T23" fmla="*/ 1 h 41"/>
                  <a:gd name="T24" fmla="*/ 131 w 146"/>
                  <a:gd name="T25" fmla="*/ 6 h 41"/>
                  <a:gd name="T26" fmla="*/ 108 w 146"/>
                  <a:gd name="T27" fmla="*/ 5 h 41"/>
                  <a:gd name="T28" fmla="*/ 90 w 146"/>
                  <a:gd name="T29" fmla="*/ 7 h 41"/>
                  <a:gd name="T30" fmla="*/ 79 w 146"/>
                  <a:gd name="T31" fmla="*/ 11 h 41"/>
                  <a:gd name="T32" fmla="*/ 76 w 146"/>
                  <a:gd name="T33" fmla="*/ 13 h 41"/>
                  <a:gd name="T34" fmla="*/ 115 w 146"/>
                  <a:gd name="T35" fmla="*/ 13 h 41"/>
                  <a:gd name="T36" fmla="*/ 108 w 146"/>
                  <a:gd name="T37" fmla="*/ 17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46" h="41">
                    <a:moveTo>
                      <a:pt x="108" y="17"/>
                    </a:moveTo>
                    <a:cubicBezTo>
                      <a:pt x="95" y="17"/>
                      <a:pt x="82" y="17"/>
                      <a:pt x="69" y="17"/>
                    </a:cubicBezTo>
                    <a:cubicBezTo>
                      <a:pt x="57" y="25"/>
                      <a:pt x="45" y="33"/>
                      <a:pt x="33" y="41"/>
                    </a:cubicBezTo>
                    <a:cubicBezTo>
                      <a:pt x="22" y="41"/>
                      <a:pt x="11" y="41"/>
                      <a:pt x="0" y="41"/>
                    </a:cubicBezTo>
                    <a:cubicBezTo>
                      <a:pt x="12" y="33"/>
                      <a:pt x="24" y="25"/>
                      <a:pt x="36" y="17"/>
                    </a:cubicBezTo>
                    <a:cubicBezTo>
                      <a:pt x="27" y="17"/>
                      <a:pt x="19" y="17"/>
                      <a:pt x="10" y="17"/>
                    </a:cubicBezTo>
                    <a:cubicBezTo>
                      <a:pt x="15" y="14"/>
                      <a:pt x="15" y="14"/>
                      <a:pt x="15" y="14"/>
                    </a:cubicBezTo>
                    <a:cubicBezTo>
                      <a:pt x="24" y="14"/>
                      <a:pt x="34" y="13"/>
                      <a:pt x="43" y="12"/>
                    </a:cubicBezTo>
                    <a:cubicBezTo>
                      <a:pt x="46" y="10"/>
                      <a:pt x="46" y="10"/>
                      <a:pt x="46" y="10"/>
                    </a:cubicBezTo>
                    <a:cubicBezTo>
                      <a:pt x="46" y="10"/>
                      <a:pt x="59" y="5"/>
                      <a:pt x="70" y="3"/>
                    </a:cubicBezTo>
                    <a:cubicBezTo>
                      <a:pt x="81" y="1"/>
                      <a:pt x="96" y="0"/>
                      <a:pt x="114" y="0"/>
                    </a:cubicBezTo>
                    <a:cubicBezTo>
                      <a:pt x="125" y="0"/>
                      <a:pt x="136" y="1"/>
                      <a:pt x="146" y="1"/>
                    </a:cubicBezTo>
                    <a:cubicBezTo>
                      <a:pt x="131" y="6"/>
                      <a:pt x="131" y="6"/>
                      <a:pt x="131" y="6"/>
                    </a:cubicBezTo>
                    <a:cubicBezTo>
                      <a:pt x="123" y="6"/>
                      <a:pt x="116" y="5"/>
                      <a:pt x="108" y="5"/>
                    </a:cubicBezTo>
                    <a:cubicBezTo>
                      <a:pt x="101" y="5"/>
                      <a:pt x="90" y="7"/>
                      <a:pt x="90" y="7"/>
                    </a:cubicBezTo>
                    <a:cubicBezTo>
                      <a:pt x="79" y="11"/>
                      <a:pt x="79" y="11"/>
                      <a:pt x="79" y="11"/>
                    </a:cubicBezTo>
                    <a:cubicBezTo>
                      <a:pt x="76" y="13"/>
                      <a:pt x="76" y="13"/>
                      <a:pt x="76" y="13"/>
                    </a:cubicBezTo>
                    <a:cubicBezTo>
                      <a:pt x="89" y="13"/>
                      <a:pt x="102" y="13"/>
                      <a:pt x="115" y="13"/>
                    </a:cubicBezTo>
                    <a:lnTo>
                      <a:pt x="108" y="17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4" name="Freeform 370"/>
              <p:cNvSpPr>
                <a:spLocks/>
              </p:cNvSpPr>
              <p:nvPr/>
            </p:nvSpPr>
            <p:spPr bwMode="auto">
              <a:xfrm>
                <a:off x="-33270825" y="4459288"/>
                <a:ext cx="438150" cy="134938"/>
              </a:xfrm>
              <a:custGeom>
                <a:avLst/>
                <a:gdLst>
                  <a:gd name="T0" fmla="*/ 58 w 117"/>
                  <a:gd name="T1" fmla="*/ 31 h 36"/>
                  <a:gd name="T2" fmla="*/ 84 w 117"/>
                  <a:gd name="T3" fmla="*/ 30 h 36"/>
                  <a:gd name="T4" fmla="*/ 77 w 117"/>
                  <a:gd name="T5" fmla="*/ 35 h 36"/>
                  <a:gd name="T6" fmla="*/ 62 w 117"/>
                  <a:gd name="T7" fmla="*/ 36 h 36"/>
                  <a:gd name="T8" fmla="*/ 43 w 117"/>
                  <a:gd name="T9" fmla="*/ 36 h 36"/>
                  <a:gd name="T10" fmla="*/ 9 w 117"/>
                  <a:gd name="T11" fmla="*/ 27 h 36"/>
                  <a:gd name="T12" fmla="*/ 32 w 117"/>
                  <a:gd name="T13" fmla="*/ 11 h 36"/>
                  <a:gd name="T14" fmla="*/ 11 w 117"/>
                  <a:gd name="T15" fmla="*/ 11 h 36"/>
                  <a:gd name="T16" fmla="*/ 15 w 117"/>
                  <a:gd name="T17" fmla="*/ 8 h 36"/>
                  <a:gd name="T18" fmla="*/ 41 w 117"/>
                  <a:gd name="T19" fmla="*/ 6 h 36"/>
                  <a:gd name="T20" fmla="*/ 62 w 117"/>
                  <a:gd name="T21" fmla="*/ 0 h 36"/>
                  <a:gd name="T22" fmla="*/ 82 w 117"/>
                  <a:gd name="T23" fmla="*/ 0 h 36"/>
                  <a:gd name="T24" fmla="*/ 73 w 117"/>
                  <a:gd name="T25" fmla="*/ 7 h 36"/>
                  <a:gd name="T26" fmla="*/ 117 w 117"/>
                  <a:gd name="T27" fmla="*/ 7 h 36"/>
                  <a:gd name="T28" fmla="*/ 110 w 117"/>
                  <a:gd name="T29" fmla="*/ 11 h 36"/>
                  <a:gd name="T30" fmla="*/ 66 w 117"/>
                  <a:gd name="T31" fmla="*/ 11 h 36"/>
                  <a:gd name="T32" fmla="*/ 43 w 117"/>
                  <a:gd name="T33" fmla="*/ 27 h 36"/>
                  <a:gd name="T34" fmla="*/ 44 w 117"/>
                  <a:gd name="T35" fmla="*/ 30 h 36"/>
                  <a:gd name="T36" fmla="*/ 58 w 117"/>
                  <a:gd name="T37" fmla="*/ 31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17" h="36">
                    <a:moveTo>
                      <a:pt x="58" y="31"/>
                    </a:moveTo>
                    <a:cubicBezTo>
                      <a:pt x="66" y="31"/>
                      <a:pt x="75" y="31"/>
                      <a:pt x="84" y="30"/>
                    </a:cubicBezTo>
                    <a:cubicBezTo>
                      <a:pt x="77" y="35"/>
                      <a:pt x="77" y="35"/>
                      <a:pt x="77" y="35"/>
                    </a:cubicBezTo>
                    <a:cubicBezTo>
                      <a:pt x="77" y="35"/>
                      <a:pt x="68" y="35"/>
                      <a:pt x="62" y="36"/>
                    </a:cubicBezTo>
                    <a:cubicBezTo>
                      <a:pt x="56" y="36"/>
                      <a:pt x="49" y="36"/>
                      <a:pt x="43" y="36"/>
                    </a:cubicBezTo>
                    <a:cubicBezTo>
                      <a:pt x="11" y="36"/>
                      <a:pt x="0" y="33"/>
                      <a:pt x="9" y="27"/>
                    </a:cubicBezTo>
                    <a:cubicBezTo>
                      <a:pt x="17" y="21"/>
                      <a:pt x="25" y="16"/>
                      <a:pt x="32" y="11"/>
                    </a:cubicBezTo>
                    <a:cubicBezTo>
                      <a:pt x="25" y="11"/>
                      <a:pt x="18" y="11"/>
                      <a:pt x="11" y="11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24" y="8"/>
                      <a:pt x="33" y="7"/>
                      <a:pt x="41" y="6"/>
                    </a:cubicBezTo>
                    <a:cubicBezTo>
                      <a:pt x="48" y="4"/>
                      <a:pt x="55" y="2"/>
                      <a:pt x="62" y="0"/>
                    </a:cubicBezTo>
                    <a:cubicBezTo>
                      <a:pt x="68" y="0"/>
                      <a:pt x="75" y="0"/>
                      <a:pt x="82" y="0"/>
                    </a:cubicBezTo>
                    <a:cubicBezTo>
                      <a:pt x="73" y="7"/>
                      <a:pt x="73" y="7"/>
                      <a:pt x="73" y="7"/>
                    </a:cubicBezTo>
                    <a:cubicBezTo>
                      <a:pt x="88" y="7"/>
                      <a:pt x="102" y="7"/>
                      <a:pt x="117" y="7"/>
                    </a:cubicBezTo>
                    <a:cubicBezTo>
                      <a:pt x="110" y="11"/>
                      <a:pt x="110" y="11"/>
                      <a:pt x="110" y="11"/>
                    </a:cubicBezTo>
                    <a:cubicBezTo>
                      <a:pt x="96" y="11"/>
                      <a:pt x="81" y="11"/>
                      <a:pt x="66" y="11"/>
                    </a:cubicBezTo>
                    <a:cubicBezTo>
                      <a:pt x="58" y="16"/>
                      <a:pt x="51" y="21"/>
                      <a:pt x="43" y="27"/>
                    </a:cubicBezTo>
                    <a:cubicBezTo>
                      <a:pt x="44" y="30"/>
                      <a:pt x="44" y="30"/>
                      <a:pt x="44" y="30"/>
                    </a:cubicBezTo>
                    <a:cubicBezTo>
                      <a:pt x="44" y="30"/>
                      <a:pt x="52" y="31"/>
                      <a:pt x="58" y="3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5" name="Freeform 371"/>
              <p:cNvSpPr>
                <a:spLocks/>
              </p:cNvSpPr>
              <p:nvPr/>
            </p:nvSpPr>
            <p:spPr bwMode="auto">
              <a:xfrm>
                <a:off x="44938950" y="4481513"/>
                <a:ext cx="512763" cy="112713"/>
              </a:xfrm>
              <a:custGeom>
                <a:avLst/>
                <a:gdLst>
                  <a:gd name="T0" fmla="*/ 136 w 137"/>
                  <a:gd name="T1" fmla="*/ 21 h 30"/>
                  <a:gd name="T2" fmla="*/ 128 w 137"/>
                  <a:gd name="T3" fmla="*/ 28 h 30"/>
                  <a:gd name="T4" fmla="*/ 84 w 137"/>
                  <a:gd name="T5" fmla="*/ 30 h 30"/>
                  <a:gd name="T6" fmla="*/ 31 w 137"/>
                  <a:gd name="T7" fmla="*/ 28 h 30"/>
                  <a:gd name="T8" fmla="*/ 23 w 137"/>
                  <a:gd name="T9" fmla="*/ 23 h 30"/>
                  <a:gd name="T10" fmla="*/ 78 w 137"/>
                  <a:gd name="T11" fmla="*/ 25 h 30"/>
                  <a:gd name="T12" fmla="*/ 104 w 137"/>
                  <a:gd name="T13" fmla="*/ 22 h 30"/>
                  <a:gd name="T14" fmla="*/ 97 w 137"/>
                  <a:gd name="T15" fmla="*/ 20 h 30"/>
                  <a:gd name="T16" fmla="*/ 84 w 137"/>
                  <a:gd name="T17" fmla="*/ 18 h 30"/>
                  <a:gd name="T18" fmla="*/ 60 w 137"/>
                  <a:gd name="T19" fmla="*/ 17 h 30"/>
                  <a:gd name="T20" fmla="*/ 18 w 137"/>
                  <a:gd name="T21" fmla="*/ 13 h 30"/>
                  <a:gd name="T22" fmla="*/ 1 w 137"/>
                  <a:gd name="T23" fmla="*/ 8 h 30"/>
                  <a:gd name="T24" fmla="*/ 8 w 137"/>
                  <a:gd name="T25" fmla="*/ 2 h 30"/>
                  <a:gd name="T26" fmla="*/ 49 w 137"/>
                  <a:gd name="T27" fmla="*/ 0 h 30"/>
                  <a:gd name="T28" fmla="*/ 105 w 137"/>
                  <a:gd name="T29" fmla="*/ 2 h 30"/>
                  <a:gd name="T30" fmla="*/ 101 w 137"/>
                  <a:gd name="T31" fmla="*/ 7 h 30"/>
                  <a:gd name="T32" fmla="*/ 55 w 137"/>
                  <a:gd name="T33" fmla="*/ 5 h 30"/>
                  <a:gd name="T34" fmla="*/ 33 w 137"/>
                  <a:gd name="T35" fmla="*/ 7 h 30"/>
                  <a:gd name="T36" fmla="*/ 43 w 137"/>
                  <a:gd name="T37" fmla="*/ 10 h 30"/>
                  <a:gd name="T38" fmla="*/ 77 w 137"/>
                  <a:gd name="T39" fmla="*/ 12 h 30"/>
                  <a:gd name="T40" fmla="*/ 109 w 137"/>
                  <a:gd name="T41" fmla="*/ 15 h 30"/>
                  <a:gd name="T42" fmla="*/ 126 w 137"/>
                  <a:gd name="T43" fmla="*/ 17 h 30"/>
                  <a:gd name="T44" fmla="*/ 136 w 137"/>
                  <a:gd name="T45" fmla="*/ 21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7" h="30">
                    <a:moveTo>
                      <a:pt x="136" y="21"/>
                    </a:moveTo>
                    <a:cubicBezTo>
                      <a:pt x="136" y="21"/>
                      <a:pt x="137" y="26"/>
                      <a:pt x="128" y="28"/>
                    </a:cubicBezTo>
                    <a:cubicBezTo>
                      <a:pt x="119" y="29"/>
                      <a:pt x="105" y="30"/>
                      <a:pt x="84" y="30"/>
                    </a:cubicBezTo>
                    <a:cubicBezTo>
                      <a:pt x="63" y="30"/>
                      <a:pt x="45" y="29"/>
                      <a:pt x="31" y="28"/>
                    </a:cubicBezTo>
                    <a:cubicBezTo>
                      <a:pt x="23" y="23"/>
                      <a:pt x="23" y="23"/>
                      <a:pt x="23" y="23"/>
                    </a:cubicBezTo>
                    <a:cubicBezTo>
                      <a:pt x="44" y="24"/>
                      <a:pt x="62" y="25"/>
                      <a:pt x="78" y="25"/>
                    </a:cubicBezTo>
                    <a:cubicBezTo>
                      <a:pt x="98" y="25"/>
                      <a:pt x="104" y="22"/>
                      <a:pt x="104" y="22"/>
                    </a:cubicBezTo>
                    <a:cubicBezTo>
                      <a:pt x="97" y="20"/>
                      <a:pt x="97" y="20"/>
                      <a:pt x="97" y="20"/>
                    </a:cubicBezTo>
                    <a:cubicBezTo>
                      <a:pt x="84" y="18"/>
                      <a:pt x="84" y="18"/>
                      <a:pt x="84" y="18"/>
                    </a:cubicBezTo>
                    <a:cubicBezTo>
                      <a:pt x="78" y="18"/>
                      <a:pt x="70" y="17"/>
                      <a:pt x="60" y="17"/>
                    </a:cubicBezTo>
                    <a:cubicBezTo>
                      <a:pt x="40" y="15"/>
                      <a:pt x="26" y="14"/>
                      <a:pt x="18" y="13"/>
                    </a:cubicBezTo>
                    <a:cubicBezTo>
                      <a:pt x="9" y="11"/>
                      <a:pt x="1" y="8"/>
                      <a:pt x="1" y="8"/>
                    </a:cubicBezTo>
                    <a:cubicBezTo>
                      <a:pt x="1" y="8"/>
                      <a:pt x="0" y="3"/>
                      <a:pt x="8" y="2"/>
                    </a:cubicBezTo>
                    <a:cubicBezTo>
                      <a:pt x="17" y="1"/>
                      <a:pt x="31" y="0"/>
                      <a:pt x="49" y="0"/>
                    </a:cubicBezTo>
                    <a:cubicBezTo>
                      <a:pt x="68" y="0"/>
                      <a:pt x="86" y="1"/>
                      <a:pt x="105" y="2"/>
                    </a:cubicBezTo>
                    <a:cubicBezTo>
                      <a:pt x="101" y="7"/>
                      <a:pt x="101" y="7"/>
                      <a:pt x="101" y="7"/>
                    </a:cubicBezTo>
                    <a:cubicBezTo>
                      <a:pt x="82" y="5"/>
                      <a:pt x="67" y="5"/>
                      <a:pt x="55" y="5"/>
                    </a:cubicBezTo>
                    <a:cubicBezTo>
                      <a:pt x="38" y="5"/>
                      <a:pt x="33" y="7"/>
                      <a:pt x="33" y="7"/>
                    </a:cubicBezTo>
                    <a:cubicBezTo>
                      <a:pt x="43" y="10"/>
                      <a:pt x="43" y="10"/>
                      <a:pt x="43" y="10"/>
                    </a:cubicBezTo>
                    <a:cubicBezTo>
                      <a:pt x="43" y="10"/>
                      <a:pt x="60" y="11"/>
                      <a:pt x="77" y="12"/>
                    </a:cubicBezTo>
                    <a:cubicBezTo>
                      <a:pt x="91" y="13"/>
                      <a:pt x="102" y="14"/>
                      <a:pt x="109" y="15"/>
                    </a:cubicBezTo>
                    <a:cubicBezTo>
                      <a:pt x="116" y="16"/>
                      <a:pt x="126" y="17"/>
                      <a:pt x="126" y="17"/>
                    </a:cubicBezTo>
                    <a:lnTo>
                      <a:pt x="136" y="21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6" name="Freeform 372"/>
              <p:cNvSpPr>
                <a:spLocks/>
              </p:cNvSpPr>
              <p:nvPr/>
            </p:nvSpPr>
            <p:spPr bwMode="auto">
              <a:xfrm>
                <a:off x="45399325" y="4440238"/>
                <a:ext cx="746125" cy="150813"/>
              </a:xfrm>
              <a:custGeom>
                <a:avLst/>
                <a:gdLst>
                  <a:gd name="T0" fmla="*/ 199 w 199"/>
                  <a:gd name="T1" fmla="*/ 40 h 40"/>
                  <a:gd name="T2" fmla="*/ 166 w 199"/>
                  <a:gd name="T3" fmla="*/ 40 h 40"/>
                  <a:gd name="T4" fmla="*/ 139 w 199"/>
                  <a:gd name="T5" fmla="*/ 23 h 40"/>
                  <a:gd name="T6" fmla="*/ 124 w 199"/>
                  <a:gd name="T7" fmla="*/ 18 h 40"/>
                  <a:gd name="T8" fmla="*/ 98 w 199"/>
                  <a:gd name="T9" fmla="*/ 16 h 40"/>
                  <a:gd name="T10" fmla="*/ 71 w 199"/>
                  <a:gd name="T11" fmla="*/ 18 h 40"/>
                  <a:gd name="T12" fmla="*/ 73 w 199"/>
                  <a:gd name="T13" fmla="*/ 26 h 40"/>
                  <a:gd name="T14" fmla="*/ 94 w 199"/>
                  <a:gd name="T15" fmla="*/ 40 h 40"/>
                  <a:gd name="T16" fmla="*/ 61 w 199"/>
                  <a:gd name="T17" fmla="*/ 40 h 40"/>
                  <a:gd name="T18" fmla="*/ 0 w 199"/>
                  <a:gd name="T19" fmla="*/ 0 h 40"/>
                  <a:gd name="T20" fmla="*/ 34 w 199"/>
                  <a:gd name="T21" fmla="*/ 0 h 40"/>
                  <a:gd name="T22" fmla="*/ 49 w 199"/>
                  <a:gd name="T23" fmla="*/ 10 h 40"/>
                  <a:gd name="T24" fmla="*/ 55 w 199"/>
                  <a:gd name="T25" fmla="*/ 15 h 40"/>
                  <a:gd name="T26" fmla="*/ 57 w 199"/>
                  <a:gd name="T27" fmla="*/ 15 h 40"/>
                  <a:gd name="T28" fmla="*/ 71 w 199"/>
                  <a:gd name="T29" fmla="*/ 12 h 40"/>
                  <a:gd name="T30" fmla="*/ 98 w 199"/>
                  <a:gd name="T31" fmla="*/ 11 h 40"/>
                  <a:gd name="T32" fmla="*/ 171 w 199"/>
                  <a:gd name="T33" fmla="*/ 22 h 40"/>
                  <a:gd name="T34" fmla="*/ 199 w 199"/>
                  <a:gd name="T3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99" h="40">
                    <a:moveTo>
                      <a:pt x="199" y="40"/>
                    </a:moveTo>
                    <a:cubicBezTo>
                      <a:pt x="188" y="40"/>
                      <a:pt x="177" y="40"/>
                      <a:pt x="166" y="40"/>
                    </a:cubicBezTo>
                    <a:cubicBezTo>
                      <a:pt x="157" y="34"/>
                      <a:pt x="148" y="28"/>
                      <a:pt x="139" y="23"/>
                    </a:cubicBezTo>
                    <a:cubicBezTo>
                      <a:pt x="139" y="23"/>
                      <a:pt x="130" y="19"/>
                      <a:pt x="124" y="18"/>
                    </a:cubicBezTo>
                    <a:cubicBezTo>
                      <a:pt x="118" y="17"/>
                      <a:pt x="109" y="16"/>
                      <a:pt x="98" y="16"/>
                    </a:cubicBezTo>
                    <a:cubicBezTo>
                      <a:pt x="85" y="16"/>
                      <a:pt x="71" y="18"/>
                      <a:pt x="71" y="18"/>
                    </a:cubicBezTo>
                    <a:cubicBezTo>
                      <a:pt x="73" y="26"/>
                      <a:pt x="73" y="26"/>
                      <a:pt x="73" y="26"/>
                    </a:cubicBezTo>
                    <a:cubicBezTo>
                      <a:pt x="80" y="30"/>
                      <a:pt x="87" y="36"/>
                      <a:pt x="94" y="40"/>
                    </a:cubicBezTo>
                    <a:cubicBezTo>
                      <a:pt x="83" y="40"/>
                      <a:pt x="72" y="40"/>
                      <a:pt x="61" y="40"/>
                    </a:cubicBezTo>
                    <a:cubicBezTo>
                      <a:pt x="41" y="27"/>
                      <a:pt x="21" y="13"/>
                      <a:pt x="0" y="0"/>
                    </a:cubicBezTo>
                    <a:cubicBezTo>
                      <a:pt x="12" y="0"/>
                      <a:pt x="23" y="0"/>
                      <a:pt x="34" y="0"/>
                    </a:cubicBezTo>
                    <a:cubicBezTo>
                      <a:pt x="49" y="10"/>
                      <a:pt x="49" y="10"/>
                      <a:pt x="49" y="10"/>
                    </a:cubicBezTo>
                    <a:cubicBezTo>
                      <a:pt x="55" y="15"/>
                      <a:pt x="55" y="15"/>
                      <a:pt x="55" y="15"/>
                    </a:cubicBezTo>
                    <a:cubicBezTo>
                      <a:pt x="57" y="15"/>
                      <a:pt x="57" y="15"/>
                      <a:pt x="57" y="15"/>
                    </a:cubicBezTo>
                    <a:cubicBezTo>
                      <a:pt x="57" y="15"/>
                      <a:pt x="65" y="13"/>
                      <a:pt x="71" y="12"/>
                    </a:cubicBezTo>
                    <a:cubicBezTo>
                      <a:pt x="78" y="11"/>
                      <a:pt x="87" y="11"/>
                      <a:pt x="98" y="11"/>
                    </a:cubicBezTo>
                    <a:cubicBezTo>
                      <a:pt x="136" y="11"/>
                      <a:pt x="160" y="14"/>
                      <a:pt x="171" y="22"/>
                    </a:cubicBezTo>
                    <a:cubicBezTo>
                      <a:pt x="180" y="28"/>
                      <a:pt x="190" y="34"/>
                      <a:pt x="199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7" name="Freeform 373"/>
              <p:cNvSpPr>
                <a:spLocks noEditPoints="1"/>
              </p:cNvSpPr>
              <p:nvPr/>
            </p:nvSpPr>
            <p:spPr bwMode="auto">
              <a:xfrm>
                <a:off x="46104175" y="4440238"/>
                <a:ext cx="341313" cy="150813"/>
              </a:xfrm>
              <a:custGeom>
                <a:avLst/>
                <a:gdLst>
                  <a:gd name="T0" fmla="*/ 0 w 91"/>
                  <a:gd name="T1" fmla="*/ 4 h 40"/>
                  <a:gd name="T2" fmla="*/ 1 w 91"/>
                  <a:gd name="T3" fmla="*/ 1 h 40"/>
                  <a:gd name="T4" fmla="*/ 14 w 91"/>
                  <a:gd name="T5" fmla="*/ 0 h 40"/>
                  <a:gd name="T6" fmla="*/ 29 w 91"/>
                  <a:gd name="T7" fmla="*/ 1 h 40"/>
                  <a:gd name="T8" fmla="*/ 38 w 91"/>
                  <a:gd name="T9" fmla="*/ 4 h 40"/>
                  <a:gd name="T10" fmla="*/ 37 w 91"/>
                  <a:gd name="T11" fmla="*/ 6 h 40"/>
                  <a:gd name="T12" fmla="*/ 24 w 91"/>
                  <a:gd name="T13" fmla="*/ 7 h 40"/>
                  <a:gd name="T14" fmla="*/ 9 w 91"/>
                  <a:gd name="T15" fmla="*/ 6 h 40"/>
                  <a:gd name="T16" fmla="*/ 0 w 91"/>
                  <a:gd name="T17" fmla="*/ 4 h 40"/>
                  <a:gd name="T18" fmla="*/ 91 w 91"/>
                  <a:gd name="T19" fmla="*/ 40 h 40"/>
                  <a:gd name="T20" fmla="*/ 58 w 91"/>
                  <a:gd name="T21" fmla="*/ 40 h 40"/>
                  <a:gd name="T22" fmla="*/ 14 w 91"/>
                  <a:gd name="T23" fmla="*/ 12 h 40"/>
                  <a:gd name="T24" fmla="*/ 47 w 91"/>
                  <a:gd name="T25" fmla="*/ 12 h 40"/>
                  <a:gd name="T26" fmla="*/ 91 w 91"/>
                  <a:gd name="T27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1" h="40">
                    <a:moveTo>
                      <a:pt x="0" y="4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20" y="0"/>
                      <a:pt x="29" y="1"/>
                      <a:pt x="29" y="1"/>
                    </a:cubicBezTo>
                    <a:cubicBezTo>
                      <a:pt x="38" y="4"/>
                      <a:pt x="38" y="4"/>
                      <a:pt x="38" y="4"/>
                    </a:cubicBezTo>
                    <a:cubicBezTo>
                      <a:pt x="37" y="6"/>
                      <a:pt x="37" y="6"/>
                      <a:pt x="37" y="6"/>
                    </a:cubicBezTo>
                    <a:cubicBezTo>
                      <a:pt x="37" y="6"/>
                      <a:pt x="30" y="7"/>
                      <a:pt x="24" y="7"/>
                    </a:cubicBezTo>
                    <a:cubicBezTo>
                      <a:pt x="9" y="6"/>
                      <a:pt x="9" y="6"/>
                      <a:pt x="9" y="6"/>
                    </a:cubicBezTo>
                    <a:lnTo>
                      <a:pt x="0" y="4"/>
                    </a:lnTo>
                    <a:close/>
                    <a:moveTo>
                      <a:pt x="91" y="40"/>
                    </a:moveTo>
                    <a:cubicBezTo>
                      <a:pt x="80" y="40"/>
                      <a:pt x="69" y="40"/>
                      <a:pt x="58" y="40"/>
                    </a:cubicBezTo>
                    <a:cubicBezTo>
                      <a:pt x="43" y="31"/>
                      <a:pt x="28" y="21"/>
                      <a:pt x="14" y="12"/>
                    </a:cubicBezTo>
                    <a:cubicBezTo>
                      <a:pt x="25" y="12"/>
                      <a:pt x="36" y="12"/>
                      <a:pt x="47" y="12"/>
                    </a:cubicBezTo>
                    <a:cubicBezTo>
                      <a:pt x="62" y="21"/>
                      <a:pt x="76" y="31"/>
                      <a:pt x="91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8" name="Freeform 374"/>
              <p:cNvSpPr>
                <a:spLocks/>
              </p:cNvSpPr>
              <p:nvPr/>
            </p:nvSpPr>
            <p:spPr bwMode="auto">
              <a:xfrm>
                <a:off x="46397863" y="4435476"/>
                <a:ext cx="382588" cy="155575"/>
              </a:xfrm>
              <a:custGeom>
                <a:avLst/>
                <a:gdLst>
                  <a:gd name="T0" fmla="*/ 102 w 102"/>
                  <a:gd name="T1" fmla="*/ 17 h 41"/>
                  <a:gd name="T2" fmla="*/ 64 w 102"/>
                  <a:gd name="T3" fmla="*/ 17 h 41"/>
                  <a:gd name="T4" fmla="*/ 101 w 102"/>
                  <a:gd name="T5" fmla="*/ 41 h 41"/>
                  <a:gd name="T6" fmla="*/ 68 w 102"/>
                  <a:gd name="T7" fmla="*/ 41 h 41"/>
                  <a:gd name="T8" fmla="*/ 30 w 102"/>
                  <a:gd name="T9" fmla="*/ 17 h 41"/>
                  <a:gd name="T10" fmla="*/ 5 w 102"/>
                  <a:gd name="T11" fmla="*/ 17 h 41"/>
                  <a:gd name="T12" fmla="*/ 0 w 102"/>
                  <a:gd name="T13" fmla="*/ 14 h 41"/>
                  <a:gd name="T14" fmla="*/ 23 w 102"/>
                  <a:gd name="T15" fmla="*/ 12 h 41"/>
                  <a:gd name="T16" fmla="*/ 20 w 102"/>
                  <a:gd name="T17" fmla="*/ 10 h 41"/>
                  <a:gd name="T18" fmla="*/ 22 w 102"/>
                  <a:gd name="T19" fmla="*/ 3 h 41"/>
                  <a:gd name="T20" fmla="*/ 58 w 102"/>
                  <a:gd name="T21" fmla="*/ 0 h 41"/>
                  <a:gd name="T22" fmla="*/ 94 w 102"/>
                  <a:gd name="T23" fmla="*/ 1 h 41"/>
                  <a:gd name="T24" fmla="*/ 92 w 102"/>
                  <a:gd name="T25" fmla="*/ 6 h 41"/>
                  <a:gd name="T26" fmla="*/ 68 w 102"/>
                  <a:gd name="T27" fmla="*/ 5 h 41"/>
                  <a:gd name="T28" fmla="*/ 53 w 102"/>
                  <a:gd name="T29" fmla="*/ 7 h 41"/>
                  <a:gd name="T30" fmla="*/ 54 w 102"/>
                  <a:gd name="T31" fmla="*/ 11 h 41"/>
                  <a:gd name="T32" fmla="*/ 57 w 102"/>
                  <a:gd name="T33" fmla="*/ 13 h 41"/>
                  <a:gd name="T34" fmla="*/ 95 w 102"/>
                  <a:gd name="T35" fmla="*/ 13 h 41"/>
                  <a:gd name="T36" fmla="*/ 102 w 102"/>
                  <a:gd name="T37" fmla="*/ 17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02" h="41">
                    <a:moveTo>
                      <a:pt x="102" y="17"/>
                    </a:moveTo>
                    <a:cubicBezTo>
                      <a:pt x="89" y="17"/>
                      <a:pt x="77" y="17"/>
                      <a:pt x="64" y="17"/>
                    </a:cubicBezTo>
                    <a:cubicBezTo>
                      <a:pt x="76" y="25"/>
                      <a:pt x="89" y="33"/>
                      <a:pt x="101" y="41"/>
                    </a:cubicBezTo>
                    <a:cubicBezTo>
                      <a:pt x="90" y="41"/>
                      <a:pt x="79" y="41"/>
                      <a:pt x="68" y="41"/>
                    </a:cubicBezTo>
                    <a:cubicBezTo>
                      <a:pt x="55" y="33"/>
                      <a:pt x="43" y="25"/>
                      <a:pt x="30" y="17"/>
                    </a:cubicBezTo>
                    <a:cubicBezTo>
                      <a:pt x="22" y="17"/>
                      <a:pt x="13" y="17"/>
                      <a:pt x="5" y="17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8" y="14"/>
                      <a:pt x="16" y="13"/>
                      <a:pt x="23" y="12"/>
                    </a:cubicBezTo>
                    <a:cubicBezTo>
                      <a:pt x="20" y="10"/>
                      <a:pt x="20" y="10"/>
                      <a:pt x="20" y="10"/>
                    </a:cubicBezTo>
                    <a:cubicBezTo>
                      <a:pt x="20" y="10"/>
                      <a:pt x="16" y="5"/>
                      <a:pt x="22" y="3"/>
                    </a:cubicBezTo>
                    <a:cubicBezTo>
                      <a:pt x="28" y="1"/>
                      <a:pt x="40" y="0"/>
                      <a:pt x="58" y="0"/>
                    </a:cubicBezTo>
                    <a:cubicBezTo>
                      <a:pt x="70" y="0"/>
                      <a:pt x="82" y="1"/>
                      <a:pt x="94" y="1"/>
                    </a:cubicBezTo>
                    <a:cubicBezTo>
                      <a:pt x="92" y="6"/>
                      <a:pt x="92" y="6"/>
                      <a:pt x="92" y="6"/>
                    </a:cubicBezTo>
                    <a:cubicBezTo>
                      <a:pt x="83" y="6"/>
                      <a:pt x="75" y="5"/>
                      <a:pt x="68" y="5"/>
                    </a:cubicBezTo>
                    <a:cubicBezTo>
                      <a:pt x="60" y="5"/>
                      <a:pt x="53" y="7"/>
                      <a:pt x="53" y="7"/>
                    </a:cubicBezTo>
                    <a:cubicBezTo>
                      <a:pt x="54" y="11"/>
                      <a:pt x="54" y="11"/>
                      <a:pt x="54" y="11"/>
                    </a:cubicBezTo>
                    <a:cubicBezTo>
                      <a:pt x="57" y="13"/>
                      <a:pt x="57" y="13"/>
                      <a:pt x="57" y="13"/>
                    </a:cubicBezTo>
                    <a:cubicBezTo>
                      <a:pt x="70" y="13"/>
                      <a:pt x="82" y="13"/>
                      <a:pt x="95" y="13"/>
                    </a:cubicBezTo>
                    <a:lnTo>
                      <a:pt x="102" y="17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9" name="Freeform 375"/>
              <p:cNvSpPr>
                <a:spLocks/>
              </p:cNvSpPr>
              <p:nvPr/>
            </p:nvSpPr>
            <p:spPr bwMode="auto">
              <a:xfrm>
                <a:off x="46794738" y="4459288"/>
                <a:ext cx="533400" cy="134938"/>
              </a:xfrm>
              <a:custGeom>
                <a:avLst/>
                <a:gdLst>
                  <a:gd name="T0" fmla="*/ 112 w 142"/>
                  <a:gd name="T1" fmla="*/ 31 h 36"/>
                  <a:gd name="T2" fmla="*/ 135 w 142"/>
                  <a:gd name="T3" fmla="*/ 30 h 36"/>
                  <a:gd name="T4" fmla="*/ 142 w 142"/>
                  <a:gd name="T5" fmla="*/ 35 h 36"/>
                  <a:gd name="T6" fmla="*/ 129 w 142"/>
                  <a:gd name="T7" fmla="*/ 36 h 36"/>
                  <a:gd name="T8" fmla="*/ 112 w 142"/>
                  <a:gd name="T9" fmla="*/ 36 h 36"/>
                  <a:gd name="T10" fmla="*/ 50 w 142"/>
                  <a:gd name="T11" fmla="*/ 27 h 36"/>
                  <a:gd name="T12" fmla="*/ 26 w 142"/>
                  <a:gd name="T13" fmla="*/ 11 h 36"/>
                  <a:gd name="T14" fmla="*/ 5 w 142"/>
                  <a:gd name="T15" fmla="*/ 11 h 36"/>
                  <a:gd name="T16" fmla="*/ 0 w 142"/>
                  <a:gd name="T17" fmla="*/ 8 h 36"/>
                  <a:gd name="T18" fmla="*/ 20 w 142"/>
                  <a:gd name="T19" fmla="*/ 6 h 36"/>
                  <a:gd name="T20" fmla="*/ 22 w 142"/>
                  <a:gd name="T21" fmla="*/ 0 h 36"/>
                  <a:gd name="T22" fmla="*/ 42 w 142"/>
                  <a:gd name="T23" fmla="*/ 0 h 36"/>
                  <a:gd name="T24" fmla="*/ 52 w 142"/>
                  <a:gd name="T25" fmla="*/ 7 h 36"/>
                  <a:gd name="T26" fmla="*/ 97 w 142"/>
                  <a:gd name="T27" fmla="*/ 7 h 36"/>
                  <a:gd name="T28" fmla="*/ 104 w 142"/>
                  <a:gd name="T29" fmla="*/ 11 h 36"/>
                  <a:gd name="T30" fmla="*/ 60 w 142"/>
                  <a:gd name="T31" fmla="*/ 11 h 36"/>
                  <a:gd name="T32" fmla="*/ 83 w 142"/>
                  <a:gd name="T33" fmla="*/ 27 h 36"/>
                  <a:gd name="T34" fmla="*/ 94 w 142"/>
                  <a:gd name="T35" fmla="*/ 30 h 36"/>
                  <a:gd name="T36" fmla="*/ 112 w 142"/>
                  <a:gd name="T37" fmla="*/ 31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42" h="36">
                    <a:moveTo>
                      <a:pt x="112" y="31"/>
                    </a:moveTo>
                    <a:cubicBezTo>
                      <a:pt x="120" y="31"/>
                      <a:pt x="128" y="31"/>
                      <a:pt x="135" y="30"/>
                    </a:cubicBezTo>
                    <a:cubicBezTo>
                      <a:pt x="142" y="35"/>
                      <a:pt x="142" y="35"/>
                      <a:pt x="142" y="35"/>
                    </a:cubicBezTo>
                    <a:cubicBezTo>
                      <a:pt x="129" y="36"/>
                      <a:pt x="129" y="36"/>
                      <a:pt x="129" y="36"/>
                    </a:cubicBezTo>
                    <a:cubicBezTo>
                      <a:pt x="129" y="36"/>
                      <a:pt x="118" y="36"/>
                      <a:pt x="112" y="36"/>
                    </a:cubicBezTo>
                    <a:cubicBezTo>
                      <a:pt x="80" y="36"/>
                      <a:pt x="59" y="33"/>
                      <a:pt x="50" y="27"/>
                    </a:cubicBezTo>
                    <a:cubicBezTo>
                      <a:pt x="42" y="22"/>
                      <a:pt x="34" y="16"/>
                      <a:pt x="26" y="11"/>
                    </a:cubicBezTo>
                    <a:cubicBezTo>
                      <a:pt x="19" y="11"/>
                      <a:pt x="12" y="11"/>
                      <a:pt x="5" y="11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7" y="8"/>
                      <a:pt x="13" y="7"/>
                      <a:pt x="20" y="6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29" y="0"/>
                      <a:pt x="36" y="0"/>
                      <a:pt x="42" y="0"/>
                    </a:cubicBezTo>
                    <a:cubicBezTo>
                      <a:pt x="52" y="7"/>
                      <a:pt x="52" y="7"/>
                      <a:pt x="52" y="7"/>
                    </a:cubicBezTo>
                    <a:cubicBezTo>
                      <a:pt x="67" y="7"/>
                      <a:pt x="82" y="7"/>
                      <a:pt x="97" y="7"/>
                    </a:cubicBezTo>
                    <a:cubicBezTo>
                      <a:pt x="104" y="11"/>
                      <a:pt x="104" y="11"/>
                      <a:pt x="104" y="11"/>
                    </a:cubicBezTo>
                    <a:cubicBezTo>
                      <a:pt x="89" y="11"/>
                      <a:pt x="74" y="11"/>
                      <a:pt x="60" y="11"/>
                    </a:cubicBezTo>
                    <a:cubicBezTo>
                      <a:pt x="67" y="16"/>
                      <a:pt x="75" y="22"/>
                      <a:pt x="83" y="27"/>
                    </a:cubicBezTo>
                    <a:cubicBezTo>
                      <a:pt x="94" y="30"/>
                      <a:pt x="94" y="30"/>
                      <a:pt x="94" y="30"/>
                    </a:cubicBezTo>
                    <a:cubicBezTo>
                      <a:pt x="94" y="30"/>
                      <a:pt x="105" y="31"/>
                      <a:pt x="112" y="3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0" name="Freeform 376"/>
              <p:cNvSpPr>
                <a:spLocks/>
              </p:cNvSpPr>
              <p:nvPr/>
            </p:nvSpPr>
            <p:spPr bwMode="auto">
              <a:xfrm>
                <a:off x="-36898263" y="5526088"/>
                <a:ext cx="593725" cy="165100"/>
              </a:xfrm>
              <a:custGeom>
                <a:avLst/>
                <a:gdLst>
                  <a:gd name="T0" fmla="*/ 115 w 158"/>
                  <a:gd name="T1" fmla="*/ 17 h 44"/>
                  <a:gd name="T2" fmla="*/ 75 w 158"/>
                  <a:gd name="T3" fmla="*/ 17 h 44"/>
                  <a:gd name="T4" fmla="*/ 34 w 158"/>
                  <a:gd name="T5" fmla="*/ 44 h 44"/>
                  <a:gd name="T6" fmla="*/ 0 w 158"/>
                  <a:gd name="T7" fmla="*/ 44 h 44"/>
                  <a:gd name="T8" fmla="*/ 40 w 158"/>
                  <a:gd name="T9" fmla="*/ 17 h 44"/>
                  <a:gd name="T10" fmla="*/ 14 w 158"/>
                  <a:gd name="T11" fmla="*/ 17 h 44"/>
                  <a:gd name="T12" fmla="*/ 18 w 158"/>
                  <a:gd name="T13" fmla="*/ 14 h 44"/>
                  <a:gd name="T14" fmla="*/ 48 w 158"/>
                  <a:gd name="T15" fmla="*/ 12 h 44"/>
                  <a:gd name="T16" fmla="*/ 52 w 158"/>
                  <a:gd name="T17" fmla="*/ 10 h 44"/>
                  <a:gd name="T18" fmla="*/ 78 w 158"/>
                  <a:gd name="T19" fmla="*/ 2 h 44"/>
                  <a:gd name="T20" fmla="*/ 123 w 158"/>
                  <a:gd name="T21" fmla="*/ 0 h 44"/>
                  <a:gd name="T22" fmla="*/ 158 w 158"/>
                  <a:gd name="T23" fmla="*/ 1 h 44"/>
                  <a:gd name="T24" fmla="*/ 140 w 158"/>
                  <a:gd name="T25" fmla="*/ 6 h 44"/>
                  <a:gd name="T26" fmla="*/ 117 w 158"/>
                  <a:gd name="T27" fmla="*/ 5 h 44"/>
                  <a:gd name="T28" fmla="*/ 98 w 158"/>
                  <a:gd name="T29" fmla="*/ 6 h 44"/>
                  <a:gd name="T30" fmla="*/ 86 w 158"/>
                  <a:gd name="T31" fmla="*/ 10 h 44"/>
                  <a:gd name="T32" fmla="*/ 83 w 158"/>
                  <a:gd name="T33" fmla="*/ 12 h 44"/>
                  <a:gd name="T34" fmla="*/ 123 w 158"/>
                  <a:gd name="T35" fmla="*/ 12 h 44"/>
                  <a:gd name="T36" fmla="*/ 115 w 158"/>
                  <a:gd name="T37" fmla="*/ 17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58" h="44">
                    <a:moveTo>
                      <a:pt x="115" y="17"/>
                    </a:moveTo>
                    <a:cubicBezTo>
                      <a:pt x="102" y="17"/>
                      <a:pt x="89" y="17"/>
                      <a:pt x="75" y="17"/>
                    </a:cubicBezTo>
                    <a:cubicBezTo>
                      <a:pt x="62" y="26"/>
                      <a:pt x="48" y="35"/>
                      <a:pt x="34" y="44"/>
                    </a:cubicBezTo>
                    <a:cubicBezTo>
                      <a:pt x="23" y="44"/>
                      <a:pt x="11" y="44"/>
                      <a:pt x="0" y="44"/>
                    </a:cubicBezTo>
                    <a:cubicBezTo>
                      <a:pt x="13" y="35"/>
                      <a:pt x="27" y="26"/>
                      <a:pt x="40" y="17"/>
                    </a:cubicBezTo>
                    <a:cubicBezTo>
                      <a:pt x="31" y="17"/>
                      <a:pt x="22" y="17"/>
                      <a:pt x="14" y="17"/>
                    </a:cubicBezTo>
                    <a:cubicBezTo>
                      <a:pt x="18" y="14"/>
                      <a:pt x="18" y="14"/>
                      <a:pt x="18" y="14"/>
                    </a:cubicBezTo>
                    <a:cubicBezTo>
                      <a:pt x="28" y="14"/>
                      <a:pt x="38" y="13"/>
                      <a:pt x="48" y="12"/>
                    </a:cubicBezTo>
                    <a:cubicBezTo>
                      <a:pt x="52" y="10"/>
                      <a:pt x="52" y="10"/>
                      <a:pt x="52" y="10"/>
                    </a:cubicBezTo>
                    <a:cubicBezTo>
                      <a:pt x="52" y="10"/>
                      <a:pt x="66" y="4"/>
                      <a:pt x="78" y="2"/>
                    </a:cubicBezTo>
                    <a:cubicBezTo>
                      <a:pt x="90" y="0"/>
                      <a:pt x="105" y="0"/>
                      <a:pt x="123" y="0"/>
                    </a:cubicBezTo>
                    <a:cubicBezTo>
                      <a:pt x="135" y="0"/>
                      <a:pt x="147" y="0"/>
                      <a:pt x="158" y="1"/>
                    </a:cubicBezTo>
                    <a:cubicBezTo>
                      <a:pt x="140" y="6"/>
                      <a:pt x="140" y="6"/>
                      <a:pt x="140" y="6"/>
                    </a:cubicBezTo>
                    <a:cubicBezTo>
                      <a:pt x="133" y="5"/>
                      <a:pt x="125" y="5"/>
                      <a:pt x="117" y="5"/>
                    </a:cubicBezTo>
                    <a:cubicBezTo>
                      <a:pt x="109" y="5"/>
                      <a:pt x="98" y="6"/>
                      <a:pt x="98" y="6"/>
                    </a:cubicBezTo>
                    <a:cubicBezTo>
                      <a:pt x="86" y="10"/>
                      <a:pt x="86" y="10"/>
                      <a:pt x="86" y="10"/>
                    </a:cubicBezTo>
                    <a:cubicBezTo>
                      <a:pt x="83" y="12"/>
                      <a:pt x="83" y="12"/>
                      <a:pt x="83" y="12"/>
                    </a:cubicBezTo>
                    <a:cubicBezTo>
                      <a:pt x="96" y="12"/>
                      <a:pt x="110" y="12"/>
                      <a:pt x="123" y="12"/>
                    </a:cubicBezTo>
                    <a:lnTo>
                      <a:pt x="115" y="17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1" name="Freeform 377"/>
              <p:cNvSpPr>
                <a:spLocks/>
              </p:cNvSpPr>
              <p:nvPr/>
            </p:nvSpPr>
            <p:spPr bwMode="auto">
              <a:xfrm>
                <a:off x="-36515675" y="5572126"/>
                <a:ext cx="701675" cy="119063"/>
              </a:xfrm>
              <a:custGeom>
                <a:avLst/>
                <a:gdLst>
                  <a:gd name="T0" fmla="*/ 144 w 187"/>
                  <a:gd name="T1" fmla="*/ 32 h 32"/>
                  <a:gd name="T2" fmla="*/ 109 w 187"/>
                  <a:gd name="T3" fmla="*/ 32 h 32"/>
                  <a:gd name="T4" fmla="*/ 139 w 187"/>
                  <a:gd name="T5" fmla="*/ 13 h 32"/>
                  <a:gd name="T6" fmla="*/ 139 w 187"/>
                  <a:gd name="T7" fmla="*/ 7 h 32"/>
                  <a:gd name="T8" fmla="*/ 118 w 187"/>
                  <a:gd name="T9" fmla="*/ 5 h 32"/>
                  <a:gd name="T10" fmla="*/ 82 w 187"/>
                  <a:gd name="T11" fmla="*/ 8 h 32"/>
                  <a:gd name="T12" fmla="*/ 59 w 187"/>
                  <a:gd name="T13" fmla="*/ 16 h 32"/>
                  <a:gd name="T14" fmla="*/ 35 w 187"/>
                  <a:gd name="T15" fmla="*/ 32 h 32"/>
                  <a:gd name="T16" fmla="*/ 0 w 187"/>
                  <a:gd name="T17" fmla="*/ 32 h 32"/>
                  <a:gd name="T18" fmla="*/ 48 w 187"/>
                  <a:gd name="T19" fmla="*/ 0 h 32"/>
                  <a:gd name="T20" fmla="*/ 76 w 187"/>
                  <a:gd name="T21" fmla="*/ 0 h 32"/>
                  <a:gd name="T22" fmla="*/ 74 w 187"/>
                  <a:gd name="T23" fmla="*/ 5 h 32"/>
                  <a:gd name="T24" fmla="*/ 76 w 187"/>
                  <a:gd name="T25" fmla="*/ 5 h 32"/>
                  <a:gd name="T26" fmla="*/ 102 w 187"/>
                  <a:gd name="T27" fmla="*/ 1 h 32"/>
                  <a:gd name="T28" fmla="*/ 134 w 187"/>
                  <a:gd name="T29" fmla="*/ 0 h 32"/>
                  <a:gd name="T30" fmla="*/ 175 w 187"/>
                  <a:gd name="T31" fmla="*/ 11 h 32"/>
                  <a:gd name="T32" fmla="*/ 144 w 187"/>
                  <a:gd name="T33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87" h="32">
                    <a:moveTo>
                      <a:pt x="144" y="32"/>
                    </a:moveTo>
                    <a:cubicBezTo>
                      <a:pt x="133" y="32"/>
                      <a:pt x="121" y="32"/>
                      <a:pt x="109" y="32"/>
                    </a:cubicBezTo>
                    <a:cubicBezTo>
                      <a:pt x="119" y="25"/>
                      <a:pt x="129" y="19"/>
                      <a:pt x="139" y="13"/>
                    </a:cubicBezTo>
                    <a:cubicBezTo>
                      <a:pt x="139" y="7"/>
                      <a:pt x="139" y="7"/>
                      <a:pt x="139" y="7"/>
                    </a:cubicBezTo>
                    <a:cubicBezTo>
                      <a:pt x="139" y="7"/>
                      <a:pt x="129" y="5"/>
                      <a:pt x="118" y="5"/>
                    </a:cubicBezTo>
                    <a:cubicBezTo>
                      <a:pt x="103" y="5"/>
                      <a:pt x="91" y="6"/>
                      <a:pt x="82" y="8"/>
                    </a:cubicBezTo>
                    <a:cubicBezTo>
                      <a:pt x="73" y="9"/>
                      <a:pt x="65" y="12"/>
                      <a:pt x="59" y="16"/>
                    </a:cubicBezTo>
                    <a:cubicBezTo>
                      <a:pt x="51" y="21"/>
                      <a:pt x="43" y="26"/>
                      <a:pt x="35" y="32"/>
                    </a:cubicBezTo>
                    <a:cubicBezTo>
                      <a:pt x="23" y="32"/>
                      <a:pt x="12" y="32"/>
                      <a:pt x="0" y="32"/>
                    </a:cubicBezTo>
                    <a:cubicBezTo>
                      <a:pt x="16" y="21"/>
                      <a:pt x="32" y="11"/>
                      <a:pt x="48" y="0"/>
                    </a:cubicBezTo>
                    <a:cubicBezTo>
                      <a:pt x="58" y="0"/>
                      <a:pt x="67" y="0"/>
                      <a:pt x="76" y="0"/>
                    </a:cubicBezTo>
                    <a:cubicBezTo>
                      <a:pt x="74" y="5"/>
                      <a:pt x="74" y="5"/>
                      <a:pt x="74" y="5"/>
                    </a:cubicBezTo>
                    <a:cubicBezTo>
                      <a:pt x="76" y="5"/>
                      <a:pt x="76" y="5"/>
                      <a:pt x="76" y="5"/>
                    </a:cubicBezTo>
                    <a:cubicBezTo>
                      <a:pt x="83" y="3"/>
                      <a:pt x="92" y="2"/>
                      <a:pt x="102" y="1"/>
                    </a:cubicBezTo>
                    <a:cubicBezTo>
                      <a:pt x="112" y="0"/>
                      <a:pt x="123" y="0"/>
                      <a:pt x="134" y="0"/>
                    </a:cubicBezTo>
                    <a:cubicBezTo>
                      <a:pt x="173" y="0"/>
                      <a:pt x="187" y="4"/>
                      <a:pt x="175" y="11"/>
                    </a:cubicBezTo>
                    <a:cubicBezTo>
                      <a:pt x="165" y="18"/>
                      <a:pt x="154" y="25"/>
                      <a:pt x="144" y="3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2" name="Freeform 378"/>
              <p:cNvSpPr>
                <a:spLocks/>
              </p:cNvSpPr>
              <p:nvPr/>
            </p:nvSpPr>
            <p:spPr bwMode="auto">
              <a:xfrm>
                <a:off x="-31016575" y="5572126"/>
                <a:ext cx="566738" cy="119063"/>
              </a:xfrm>
              <a:custGeom>
                <a:avLst/>
                <a:gdLst>
                  <a:gd name="T0" fmla="*/ 61 w 151"/>
                  <a:gd name="T1" fmla="*/ 32 h 32"/>
                  <a:gd name="T2" fmla="*/ 10 w 151"/>
                  <a:gd name="T3" fmla="*/ 28 h 32"/>
                  <a:gd name="T4" fmla="*/ 7 w 151"/>
                  <a:gd name="T5" fmla="*/ 16 h 32"/>
                  <a:gd name="T6" fmla="*/ 43 w 151"/>
                  <a:gd name="T7" fmla="*/ 4 h 32"/>
                  <a:gd name="T8" fmla="*/ 107 w 151"/>
                  <a:gd name="T9" fmla="*/ 0 h 32"/>
                  <a:gd name="T10" fmla="*/ 151 w 151"/>
                  <a:gd name="T11" fmla="*/ 2 h 32"/>
                  <a:gd name="T12" fmla="*/ 134 w 151"/>
                  <a:gd name="T13" fmla="*/ 7 h 32"/>
                  <a:gd name="T14" fmla="*/ 99 w 151"/>
                  <a:gd name="T15" fmla="*/ 5 h 32"/>
                  <a:gd name="T16" fmla="*/ 43 w 151"/>
                  <a:gd name="T17" fmla="*/ 16 h 32"/>
                  <a:gd name="T18" fmla="*/ 43 w 151"/>
                  <a:gd name="T19" fmla="*/ 24 h 32"/>
                  <a:gd name="T20" fmla="*/ 70 w 151"/>
                  <a:gd name="T21" fmla="*/ 27 h 32"/>
                  <a:gd name="T22" fmla="*/ 117 w 151"/>
                  <a:gd name="T23" fmla="*/ 25 h 32"/>
                  <a:gd name="T24" fmla="*/ 109 w 151"/>
                  <a:gd name="T25" fmla="*/ 30 h 32"/>
                  <a:gd name="T26" fmla="*/ 87 w 151"/>
                  <a:gd name="T27" fmla="*/ 32 h 32"/>
                  <a:gd name="T28" fmla="*/ 61 w 151"/>
                  <a:gd name="T29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51" h="32">
                    <a:moveTo>
                      <a:pt x="61" y="32"/>
                    </a:moveTo>
                    <a:cubicBezTo>
                      <a:pt x="36" y="32"/>
                      <a:pt x="19" y="31"/>
                      <a:pt x="10" y="28"/>
                    </a:cubicBezTo>
                    <a:cubicBezTo>
                      <a:pt x="1" y="25"/>
                      <a:pt x="0" y="21"/>
                      <a:pt x="7" y="16"/>
                    </a:cubicBezTo>
                    <a:cubicBezTo>
                      <a:pt x="14" y="11"/>
                      <a:pt x="26" y="7"/>
                      <a:pt x="43" y="4"/>
                    </a:cubicBezTo>
                    <a:cubicBezTo>
                      <a:pt x="60" y="1"/>
                      <a:pt x="82" y="0"/>
                      <a:pt x="107" y="0"/>
                    </a:cubicBezTo>
                    <a:cubicBezTo>
                      <a:pt x="124" y="0"/>
                      <a:pt x="139" y="0"/>
                      <a:pt x="151" y="2"/>
                    </a:cubicBezTo>
                    <a:cubicBezTo>
                      <a:pt x="134" y="7"/>
                      <a:pt x="134" y="7"/>
                      <a:pt x="134" y="7"/>
                    </a:cubicBezTo>
                    <a:cubicBezTo>
                      <a:pt x="120" y="6"/>
                      <a:pt x="109" y="5"/>
                      <a:pt x="99" y="5"/>
                    </a:cubicBezTo>
                    <a:cubicBezTo>
                      <a:pt x="71" y="5"/>
                      <a:pt x="52" y="9"/>
                      <a:pt x="43" y="16"/>
                    </a:cubicBezTo>
                    <a:cubicBezTo>
                      <a:pt x="43" y="24"/>
                      <a:pt x="43" y="24"/>
                      <a:pt x="43" y="24"/>
                    </a:cubicBezTo>
                    <a:cubicBezTo>
                      <a:pt x="43" y="24"/>
                      <a:pt x="56" y="27"/>
                      <a:pt x="70" y="27"/>
                    </a:cubicBezTo>
                    <a:cubicBezTo>
                      <a:pt x="86" y="27"/>
                      <a:pt x="101" y="26"/>
                      <a:pt x="117" y="25"/>
                    </a:cubicBezTo>
                    <a:cubicBezTo>
                      <a:pt x="109" y="30"/>
                      <a:pt x="109" y="30"/>
                      <a:pt x="109" y="30"/>
                    </a:cubicBezTo>
                    <a:cubicBezTo>
                      <a:pt x="102" y="31"/>
                      <a:pt x="95" y="32"/>
                      <a:pt x="87" y="32"/>
                    </a:cubicBezTo>
                    <a:cubicBezTo>
                      <a:pt x="80" y="32"/>
                      <a:pt x="71" y="32"/>
                      <a:pt x="61" y="3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3" name="Freeform 379"/>
              <p:cNvSpPr>
                <a:spLocks noEditPoints="1"/>
              </p:cNvSpPr>
              <p:nvPr/>
            </p:nvSpPr>
            <p:spPr bwMode="auto">
              <a:xfrm>
                <a:off x="-30435550" y="5572126"/>
                <a:ext cx="611188" cy="119063"/>
              </a:xfrm>
              <a:custGeom>
                <a:avLst/>
                <a:gdLst>
                  <a:gd name="T0" fmla="*/ 156 w 163"/>
                  <a:gd name="T1" fmla="*/ 16 h 32"/>
                  <a:gd name="T2" fmla="*/ 120 w 163"/>
                  <a:gd name="T3" fmla="*/ 28 h 32"/>
                  <a:gd name="T4" fmla="*/ 57 w 163"/>
                  <a:gd name="T5" fmla="*/ 32 h 32"/>
                  <a:gd name="T6" fmla="*/ 19 w 163"/>
                  <a:gd name="T7" fmla="*/ 30 h 32"/>
                  <a:gd name="T8" fmla="*/ 0 w 163"/>
                  <a:gd name="T9" fmla="*/ 25 h 32"/>
                  <a:gd name="T10" fmla="*/ 2 w 163"/>
                  <a:gd name="T11" fmla="*/ 16 h 32"/>
                  <a:gd name="T12" fmla="*/ 38 w 163"/>
                  <a:gd name="T13" fmla="*/ 4 h 32"/>
                  <a:gd name="T14" fmla="*/ 101 w 163"/>
                  <a:gd name="T15" fmla="*/ 0 h 32"/>
                  <a:gd name="T16" fmla="*/ 151 w 163"/>
                  <a:gd name="T17" fmla="*/ 4 h 32"/>
                  <a:gd name="T18" fmla="*/ 156 w 163"/>
                  <a:gd name="T19" fmla="*/ 16 h 32"/>
                  <a:gd name="T20" fmla="*/ 38 w 163"/>
                  <a:gd name="T21" fmla="*/ 16 h 32"/>
                  <a:gd name="T22" fmla="*/ 65 w 163"/>
                  <a:gd name="T23" fmla="*/ 27 h 32"/>
                  <a:gd name="T24" fmla="*/ 121 w 163"/>
                  <a:gd name="T25" fmla="*/ 16 h 32"/>
                  <a:gd name="T26" fmla="*/ 93 w 163"/>
                  <a:gd name="T27" fmla="*/ 5 h 32"/>
                  <a:gd name="T28" fmla="*/ 58 w 163"/>
                  <a:gd name="T29" fmla="*/ 8 h 32"/>
                  <a:gd name="T30" fmla="*/ 38 w 163"/>
                  <a:gd name="T31" fmla="*/ 1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63" h="32">
                    <a:moveTo>
                      <a:pt x="156" y="16"/>
                    </a:moveTo>
                    <a:cubicBezTo>
                      <a:pt x="150" y="21"/>
                      <a:pt x="138" y="25"/>
                      <a:pt x="120" y="28"/>
                    </a:cubicBezTo>
                    <a:cubicBezTo>
                      <a:pt x="103" y="31"/>
                      <a:pt x="82" y="32"/>
                      <a:pt x="57" y="32"/>
                    </a:cubicBezTo>
                    <a:cubicBezTo>
                      <a:pt x="42" y="32"/>
                      <a:pt x="29" y="32"/>
                      <a:pt x="19" y="30"/>
                    </a:cubicBezTo>
                    <a:cubicBezTo>
                      <a:pt x="9" y="29"/>
                      <a:pt x="0" y="25"/>
                      <a:pt x="0" y="25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9" y="11"/>
                      <a:pt x="20" y="7"/>
                      <a:pt x="38" y="4"/>
                    </a:cubicBezTo>
                    <a:cubicBezTo>
                      <a:pt x="55" y="1"/>
                      <a:pt x="76" y="0"/>
                      <a:pt x="101" y="0"/>
                    </a:cubicBezTo>
                    <a:cubicBezTo>
                      <a:pt x="124" y="0"/>
                      <a:pt x="141" y="1"/>
                      <a:pt x="151" y="4"/>
                    </a:cubicBezTo>
                    <a:cubicBezTo>
                      <a:pt x="161" y="7"/>
                      <a:pt x="163" y="11"/>
                      <a:pt x="156" y="16"/>
                    </a:cubicBezTo>
                    <a:close/>
                    <a:moveTo>
                      <a:pt x="38" y="16"/>
                    </a:moveTo>
                    <a:cubicBezTo>
                      <a:pt x="28" y="23"/>
                      <a:pt x="37" y="27"/>
                      <a:pt x="65" y="27"/>
                    </a:cubicBezTo>
                    <a:cubicBezTo>
                      <a:pt x="93" y="27"/>
                      <a:pt x="111" y="23"/>
                      <a:pt x="121" y="16"/>
                    </a:cubicBezTo>
                    <a:cubicBezTo>
                      <a:pt x="130" y="9"/>
                      <a:pt x="121" y="5"/>
                      <a:pt x="93" y="5"/>
                    </a:cubicBezTo>
                    <a:cubicBezTo>
                      <a:pt x="79" y="5"/>
                      <a:pt x="67" y="6"/>
                      <a:pt x="58" y="8"/>
                    </a:cubicBezTo>
                    <a:cubicBezTo>
                      <a:pt x="49" y="10"/>
                      <a:pt x="38" y="16"/>
                      <a:pt x="38" y="1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4" name="Freeform 380"/>
              <p:cNvSpPr>
                <a:spLocks/>
              </p:cNvSpPr>
              <p:nvPr/>
            </p:nvSpPr>
            <p:spPr bwMode="auto">
              <a:xfrm>
                <a:off x="-29775150" y="5572126"/>
                <a:ext cx="674688" cy="119063"/>
              </a:xfrm>
              <a:custGeom>
                <a:avLst/>
                <a:gdLst>
                  <a:gd name="T0" fmla="*/ 144 w 180"/>
                  <a:gd name="T1" fmla="*/ 32 h 32"/>
                  <a:gd name="T2" fmla="*/ 109 w 180"/>
                  <a:gd name="T3" fmla="*/ 32 h 32"/>
                  <a:gd name="T4" fmla="*/ 134 w 180"/>
                  <a:gd name="T5" fmla="*/ 13 h 32"/>
                  <a:gd name="T6" fmla="*/ 133 w 180"/>
                  <a:gd name="T7" fmla="*/ 7 h 32"/>
                  <a:gd name="T8" fmla="*/ 111 w 180"/>
                  <a:gd name="T9" fmla="*/ 5 h 32"/>
                  <a:gd name="T10" fmla="*/ 76 w 180"/>
                  <a:gd name="T11" fmla="*/ 8 h 32"/>
                  <a:gd name="T12" fmla="*/ 55 w 180"/>
                  <a:gd name="T13" fmla="*/ 16 h 32"/>
                  <a:gd name="T14" fmla="*/ 35 w 180"/>
                  <a:gd name="T15" fmla="*/ 32 h 32"/>
                  <a:gd name="T16" fmla="*/ 0 w 180"/>
                  <a:gd name="T17" fmla="*/ 32 h 32"/>
                  <a:gd name="T18" fmla="*/ 40 w 180"/>
                  <a:gd name="T19" fmla="*/ 0 h 32"/>
                  <a:gd name="T20" fmla="*/ 68 w 180"/>
                  <a:gd name="T21" fmla="*/ 0 h 32"/>
                  <a:gd name="T22" fmla="*/ 67 w 180"/>
                  <a:gd name="T23" fmla="*/ 5 h 32"/>
                  <a:gd name="T24" fmla="*/ 69 w 180"/>
                  <a:gd name="T25" fmla="*/ 5 h 32"/>
                  <a:gd name="T26" fmla="*/ 94 w 180"/>
                  <a:gd name="T27" fmla="*/ 1 h 32"/>
                  <a:gd name="T28" fmla="*/ 126 w 180"/>
                  <a:gd name="T29" fmla="*/ 0 h 32"/>
                  <a:gd name="T30" fmla="*/ 170 w 180"/>
                  <a:gd name="T31" fmla="*/ 11 h 32"/>
                  <a:gd name="T32" fmla="*/ 144 w 180"/>
                  <a:gd name="T33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80" h="32">
                    <a:moveTo>
                      <a:pt x="144" y="32"/>
                    </a:moveTo>
                    <a:cubicBezTo>
                      <a:pt x="132" y="32"/>
                      <a:pt x="120" y="32"/>
                      <a:pt x="109" y="32"/>
                    </a:cubicBezTo>
                    <a:cubicBezTo>
                      <a:pt x="117" y="25"/>
                      <a:pt x="126" y="19"/>
                      <a:pt x="134" y="13"/>
                    </a:cubicBezTo>
                    <a:cubicBezTo>
                      <a:pt x="133" y="7"/>
                      <a:pt x="133" y="7"/>
                      <a:pt x="133" y="7"/>
                    </a:cubicBezTo>
                    <a:cubicBezTo>
                      <a:pt x="133" y="7"/>
                      <a:pt x="122" y="5"/>
                      <a:pt x="111" y="5"/>
                    </a:cubicBezTo>
                    <a:cubicBezTo>
                      <a:pt x="96" y="5"/>
                      <a:pt x="85" y="6"/>
                      <a:pt x="76" y="8"/>
                    </a:cubicBezTo>
                    <a:cubicBezTo>
                      <a:pt x="67" y="9"/>
                      <a:pt x="55" y="16"/>
                      <a:pt x="55" y="16"/>
                    </a:cubicBezTo>
                    <a:cubicBezTo>
                      <a:pt x="48" y="21"/>
                      <a:pt x="41" y="27"/>
                      <a:pt x="35" y="32"/>
                    </a:cubicBezTo>
                    <a:cubicBezTo>
                      <a:pt x="23" y="32"/>
                      <a:pt x="11" y="32"/>
                      <a:pt x="0" y="32"/>
                    </a:cubicBezTo>
                    <a:cubicBezTo>
                      <a:pt x="13" y="21"/>
                      <a:pt x="27" y="11"/>
                      <a:pt x="40" y="0"/>
                    </a:cubicBezTo>
                    <a:cubicBezTo>
                      <a:pt x="50" y="0"/>
                      <a:pt x="58" y="0"/>
                      <a:pt x="68" y="0"/>
                    </a:cubicBezTo>
                    <a:cubicBezTo>
                      <a:pt x="67" y="5"/>
                      <a:pt x="67" y="5"/>
                      <a:pt x="67" y="5"/>
                    </a:cubicBezTo>
                    <a:cubicBezTo>
                      <a:pt x="69" y="5"/>
                      <a:pt x="69" y="5"/>
                      <a:pt x="69" y="5"/>
                    </a:cubicBezTo>
                    <a:cubicBezTo>
                      <a:pt x="76" y="3"/>
                      <a:pt x="84" y="2"/>
                      <a:pt x="94" y="1"/>
                    </a:cubicBezTo>
                    <a:cubicBezTo>
                      <a:pt x="104" y="0"/>
                      <a:pt x="115" y="0"/>
                      <a:pt x="126" y="0"/>
                    </a:cubicBezTo>
                    <a:cubicBezTo>
                      <a:pt x="165" y="0"/>
                      <a:pt x="180" y="4"/>
                      <a:pt x="170" y="11"/>
                    </a:cubicBezTo>
                    <a:cubicBezTo>
                      <a:pt x="161" y="18"/>
                      <a:pt x="153" y="25"/>
                      <a:pt x="144" y="3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5" name="Freeform 381"/>
              <p:cNvSpPr>
                <a:spLocks/>
              </p:cNvSpPr>
              <p:nvPr/>
            </p:nvSpPr>
            <p:spPr bwMode="auto">
              <a:xfrm>
                <a:off x="-29029025" y="5548313"/>
                <a:ext cx="438150" cy="142875"/>
              </a:xfrm>
              <a:custGeom>
                <a:avLst/>
                <a:gdLst>
                  <a:gd name="T0" fmla="*/ 60 w 117"/>
                  <a:gd name="T1" fmla="*/ 33 h 38"/>
                  <a:gd name="T2" fmla="*/ 87 w 117"/>
                  <a:gd name="T3" fmla="*/ 32 h 38"/>
                  <a:gd name="T4" fmla="*/ 80 w 117"/>
                  <a:gd name="T5" fmla="*/ 37 h 38"/>
                  <a:gd name="T6" fmla="*/ 64 w 117"/>
                  <a:gd name="T7" fmla="*/ 38 h 38"/>
                  <a:gd name="T8" fmla="*/ 45 w 117"/>
                  <a:gd name="T9" fmla="*/ 38 h 38"/>
                  <a:gd name="T10" fmla="*/ 8 w 117"/>
                  <a:gd name="T11" fmla="*/ 29 h 38"/>
                  <a:gd name="T12" fmla="*/ 30 w 117"/>
                  <a:gd name="T13" fmla="*/ 11 h 38"/>
                  <a:gd name="T14" fmla="*/ 7 w 117"/>
                  <a:gd name="T15" fmla="*/ 11 h 38"/>
                  <a:gd name="T16" fmla="*/ 11 w 117"/>
                  <a:gd name="T17" fmla="*/ 9 h 38"/>
                  <a:gd name="T18" fmla="*/ 38 w 117"/>
                  <a:gd name="T19" fmla="*/ 6 h 38"/>
                  <a:gd name="T20" fmla="*/ 58 w 117"/>
                  <a:gd name="T21" fmla="*/ 0 h 38"/>
                  <a:gd name="T22" fmla="*/ 80 w 117"/>
                  <a:gd name="T23" fmla="*/ 0 h 38"/>
                  <a:gd name="T24" fmla="*/ 71 w 117"/>
                  <a:gd name="T25" fmla="*/ 6 h 38"/>
                  <a:gd name="T26" fmla="*/ 117 w 117"/>
                  <a:gd name="T27" fmla="*/ 6 h 38"/>
                  <a:gd name="T28" fmla="*/ 111 w 117"/>
                  <a:gd name="T29" fmla="*/ 11 h 38"/>
                  <a:gd name="T30" fmla="*/ 65 w 117"/>
                  <a:gd name="T31" fmla="*/ 11 h 38"/>
                  <a:gd name="T32" fmla="*/ 43 w 117"/>
                  <a:gd name="T33" fmla="*/ 28 h 38"/>
                  <a:gd name="T34" fmla="*/ 45 w 117"/>
                  <a:gd name="T35" fmla="*/ 32 h 38"/>
                  <a:gd name="T36" fmla="*/ 60 w 117"/>
                  <a:gd name="T37" fmla="*/ 33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17" h="38">
                    <a:moveTo>
                      <a:pt x="60" y="33"/>
                    </a:moveTo>
                    <a:cubicBezTo>
                      <a:pt x="69" y="33"/>
                      <a:pt x="77" y="32"/>
                      <a:pt x="87" y="32"/>
                    </a:cubicBezTo>
                    <a:cubicBezTo>
                      <a:pt x="80" y="37"/>
                      <a:pt x="80" y="37"/>
                      <a:pt x="80" y="37"/>
                    </a:cubicBezTo>
                    <a:cubicBezTo>
                      <a:pt x="64" y="38"/>
                      <a:pt x="64" y="38"/>
                      <a:pt x="64" y="38"/>
                    </a:cubicBezTo>
                    <a:cubicBezTo>
                      <a:pt x="58" y="38"/>
                      <a:pt x="52" y="38"/>
                      <a:pt x="45" y="38"/>
                    </a:cubicBezTo>
                    <a:cubicBezTo>
                      <a:pt x="12" y="38"/>
                      <a:pt x="0" y="35"/>
                      <a:pt x="8" y="29"/>
                    </a:cubicBezTo>
                    <a:cubicBezTo>
                      <a:pt x="16" y="23"/>
                      <a:pt x="23" y="17"/>
                      <a:pt x="30" y="11"/>
                    </a:cubicBezTo>
                    <a:cubicBezTo>
                      <a:pt x="22" y="11"/>
                      <a:pt x="15" y="11"/>
                      <a:pt x="7" y="11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20" y="8"/>
                      <a:pt x="29" y="7"/>
                      <a:pt x="38" y="6"/>
                    </a:cubicBezTo>
                    <a:cubicBezTo>
                      <a:pt x="45" y="4"/>
                      <a:pt x="52" y="2"/>
                      <a:pt x="58" y="0"/>
                    </a:cubicBezTo>
                    <a:cubicBezTo>
                      <a:pt x="65" y="0"/>
                      <a:pt x="73" y="0"/>
                      <a:pt x="80" y="0"/>
                    </a:cubicBezTo>
                    <a:cubicBezTo>
                      <a:pt x="71" y="6"/>
                      <a:pt x="71" y="6"/>
                      <a:pt x="71" y="6"/>
                    </a:cubicBezTo>
                    <a:cubicBezTo>
                      <a:pt x="86" y="6"/>
                      <a:pt x="102" y="6"/>
                      <a:pt x="117" y="6"/>
                    </a:cubicBezTo>
                    <a:cubicBezTo>
                      <a:pt x="111" y="11"/>
                      <a:pt x="111" y="11"/>
                      <a:pt x="111" y="11"/>
                    </a:cubicBezTo>
                    <a:cubicBezTo>
                      <a:pt x="95" y="11"/>
                      <a:pt x="80" y="11"/>
                      <a:pt x="65" y="11"/>
                    </a:cubicBezTo>
                    <a:cubicBezTo>
                      <a:pt x="57" y="17"/>
                      <a:pt x="50" y="23"/>
                      <a:pt x="43" y="28"/>
                    </a:cubicBezTo>
                    <a:cubicBezTo>
                      <a:pt x="45" y="32"/>
                      <a:pt x="45" y="32"/>
                      <a:pt x="45" y="32"/>
                    </a:cubicBezTo>
                    <a:cubicBezTo>
                      <a:pt x="45" y="32"/>
                      <a:pt x="53" y="33"/>
                      <a:pt x="60" y="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6" name="Freeform 382"/>
              <p:cNvSpPr>
                <a:spLocks/>
              </p:cNvSpPr>
              <p:nvPr/>
            </p:nvSpPr>
            <p:spPr bwMode="auto">
              <a:xfrm>
                <a:off x="-28608338" y="5572126"/>
                <a:ext cx="523875" cy="119063"/>
              </a:xfrm>
              <a:custGeom>
                <a:avLst/>
                <a:gdLst>
                  <a:gd name="T0" fmla="*/ 123 w 140"/>
                  <a:gd name="T1" fmla="*/ 0 h 32"/>
                  <a:gd name="T2" fmla="*/ 140 w 140"/>
                  <a:gd name="T3" fmla="*/ 0 h 32"/>
                  <a:gd name="T4" fmla="*/ 129 w 140"/>
                  <a:gd name="T5" fmla="*/ 6 h 32"/>
                  <a:gd name="T6" fmla="*/ 114 w 140"/>
                  <a:gd name="T7" fmla="*/ 6 h 32"/>
                  <a:gd name="T8" fmla="*/ 77 w 140"/>
                  <a:gd name="T9" fmla="*/ 9 h 32"/>
                  <a:gd name="T10" fmla="*/ 55 w 140"/>
                  <a:gd name="T11" fmla="*/ 15 h 32"/>
                  <a:gd name="T12" fmla="*/ 35 w 140"/>
                  <a:gd name="T13" fmla="*/ 32 h 32"/>
                  <a:gd name="T14" fmla="*/ 0 w 140"/>
                  <a:gd name="T15" fmla="*/ 32 h 32"/>
                  <a:gd name="T16" fmla="*/ 39 w 140"/>
                  <a:gd name="T17" fmla="*/ 0 h 32"/>
                  <a:gd name="T18" fmla="*/ 67 w 140"/>
                  <a:gd name="T19" fmla="*/ 0 h 32"/>
                  <a:gd name="T20" fmla="*/ 64 w 140"/>
                  <a:gd name="T21" fmla="*/ 6 h 32"/>
                  <a:gd name="T22" fmla="*/ 66 w 140"/>
                  <a:gd name="T23" fmla="*/ 6 h 32"/>
                  <a:gd name="T24" fmla="*/ 93 w 140"/>
                  <a:gd name="T25" fmla="*/ 1 h 32"/>
                  <a:gd name="T26" fmla="*/ 123 w 140"/>
                  <a:gd name="T27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40" h="32">
                    <a:moveTo>
                      <a:pt x="123" y="0"/>
                    </a:moveTo>
                    <a:cubicBezTo>
                      <a:pt x="130" y="0"/>
                      <a:pt x="140" y="0"/>
                      <a:pt x="140" y="0"/>
                    </a:cubicBezTo>
                    <a:cubicBezTo>
                      <a:pt x="129" y="6"/>
                      <a:pt x="129" y="6"/>
                      <a:pt x="129" y="6"/>
                    </a:cubicBezTo>
                    <a:cubicBezTo>
                      <a:pt x="114" y="6"/>
                      <a:pt x="114" y="6"/>
                      <a:pt x="114" y="6"/>
                    </a:cubicBezTo>
                    <a:cubicBezTo>
                      <a:pt x="100" y="6"/>
                      <a:pt x="88" y="7"/>
                      <a:pt x="77" y="9"/>
                    </a:cubicBezTo>
                    <a:cubicBezTo>
                      <a:pt x="66" y="10"/>
                      <a:pt x="55" y="15"/>
                      <a:pt x="55" y="15"/>
                    </a:cubicBezTo>
                    <a:cubicBezTo>
                      <a:pt x="49" y="21"/>
                      <a:pt x="42" y="26"/>
                      <a:pt x="35" y="32"/>
                    </a:cubicBezTo>
                    <a:cubicBezTo>
                      <a:pt x="23" y="32"/>
                      <a:pt x="12" y="32"/>
                      <a:pt x="0" y="32"/>
                    </a:cubicBezTo>
                    <a:cubicBezTo>
                      <a:pt x="13" y="21"/>
                      <a:pt x="26" y="11"/>
                      <a:pt x="39" y="0"/>
                    </a:cubicBezTo>
                    <a:cubicBezTo>
                      <a:pt x="49" y="0"/>
                      <a:pt x="58" y="0"/>
                      <a:pt x="67" y="0"/>
                    </a:cubicBezTo>
                    <a:cubicBezTo>
                      <a:pt x="64" y="6"/>
                      <a:pt x="64" y="6"/>
                      <a:pt x="64" y="6"/>
                    </a:cubicBezTo>
                    <a:cubicBezTo>
                      <a:pt x="66" y="6"/>
                      <a:pt x="66" y="6"/>
                      <a:pt x="66" y="6"/>
                    </a:cubicBezTo>
                    <a:cubicBezTo>
                      <a:pt x="74" y="4"/>
                      <a:pt x="83" y="3"/>
                      <a:pt x="93" y="1"/>
                    </a:cubicBezTo>
                    <a:cubicBezTo>
                      <a:pt x="103" y="0"/>
                      <a:pt x="113" y="0"/>
                      <a:pt x="12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7" name="Freeform 383"/>
              <p:cNvSpPr>
                <a:spLocks noEditPoints="1"/>
              </p:cNvSpPr>
              <p:nvPr/>
            </p:nvSpPr>
            <p:spPr bwMode="auto">
              <a:xfrm>
                <a:off x="-28087638" y="5572126"/>
                <a:ext cx="608013" cy="119063"/>
              </a:xfrm>
              <a:custGeom>
                <a:avLst/>
                <a:gdLst>
                  <a:gd name="T0" fmla="*/ 156 w 162"/>
                  <a:gd name="T1" fmla="*/ 16 h 32"/>
                  <a:gd name="T2" fmla="*/ 121 w 162"/>
                  <a:gd name="T3" fmla="*/ 28 h 32"/>
                  <a:gd name="T4" fmla="*/ 58 w 162"/>
                  <a:gd name="T5" fmla="*/ 32 h 32"/>
                  <a:gd name="T6" fmla="*/ 20 w 162"/>
                  <a:gd name="T7" fmla="*/ 30 h 32"/>
                  <a:gd name="T8" fmla="*/ 0 w 162"/>
                  <a:gd name="T9" fmla="*/ 25 h 32"/>
                  <a:gd name="T10" fmla="*/ 2 w 162"/>
                  <a:gd name="T11" fmla="*/ 16 h 32"/>
                  <a:gd name="T12" fmla="*/ 37 w 162"/>
                  <a:gd name="T13" fmla="*/ 4 h 32"/>
                  <a:gd name="T14" fmla="*/ 99 w 162"/>
                  <a:gd name="T15" fmla="*/ 0 h 32"/>
                  <a:gd name="T16" fmla="*/ 150 w 162"/>
                  <a:gd name="T17" fmla="*/ 4 h 32"/>
                  <a:gd name="T18" fmla="*/ 156 w 162"/>
                  <a:gd name="T19" fmla="*/ 16 h 32"/>
                  <a:gd name="T20" fmla="*/ 37 w 162"/>
                  <a:gd name="T21" fmla="*/ 16 h 32"/>
                  <a:gd name="T22" fmla="*/ 66 w 162"/>
                  <a:gd name="T23" fmla="*/ 27 h 32"/>
                  <a:gd name="T24" fmla="*/ 120 w 162"/>
                  <a:gd name="T25" fmla="*/ 16 h 32"/>
                  <a:gd name="T26" fmla="*/ 92 w 162"/>
                  <a:gd name="T27" fmla="*/ 5 h 32"/>
                  <a:gd name="T28" fmla="*/ 57 w 162"/>
                  <a:gd name="T29" fmla="*/ 8 h 32"/>
                  <a:gd name="T30" fmla="*/ 37 w 162"/>
                  <a:gd name="T31" fmla="*/ 1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62" h="32">
                    <a:moveTo>
                      <a:pt x="156" y="16"/>
                    </a:moveTo>
                    <a:cubicBezTo>
                      <a:pt x="150" y="21"/>
                      <a:pt x="138" y="25"/>
                      <a:pt x="121" y="28"/>
                    </a:cubicBezTo>
                    <a:cubicBezTo>
                      <a:pt x="104" y="31"/>
                      <a:pt x="83" y="32"/>
                      <a:pt x="58" y="32"/>
                    </a:cubicBezTo>
                    <a:cubicBezTo>
                      <a:pt x="43" y="32"/>
                      <a:pt x="30" y="32"/>
                      <a:pt x="20" y="30"/>
                    </a:cubicBezTo>
                    <a:cubicBezTo>
                      <a:pt x="10" y="29"/>
                      <a:pt x="0" y="25"/>
                      <a:pt x="0" y="25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8" y="11"/>
                      <a:pt x="20" y="7"/>
                      <a:pt x="37" y="4"/>
                    </a:cubicBezTo>
                    <a:cubicBezTo>
                      <a:pt x="54" y="1"/>
                      <a:pt x="75" y="0"/>
                      <a:pt x="99" y="0"/>
                    </a:cubicBezTo>
                    <a:cubicBezTo>
                      <a:pt x="123" y="0"/>
                      <a:pt x="140" y="1"/>
                      <a:pt x="150" y="4"/>
                    </a:cubicBezTo>
                    <a:cubicBezTo>
                      <a:pt x="160" y="7"/>
                      <a:pt x="162" y="11"/>
                      <a:pt x="156" y="16"/>
                    </a:cubicBezTo>
                    <a:close/>
                    <a:moveTo>
                      <a:pt x="37" y="16"/>
                    </a:moveTo>
                    <a:cubicBezTo>
                      <a:pt x="28" y="23"/>
                      <a:pt x="38" y="27"/>
                      <a:pt x="66" y="27"/>
                    </a:cubicBezTo>
                    <a:cubicBezTo>
                      <a:pt x="93" y="27"/>
                      <a:pt x="111" y="23"/>
                      <a:pt x="120" y="16"/>
                    </a:cubicBezTo>
                    <a:cubicBezTo>
                      <a:pt x="129" y="9"/>
                      <a:pt x="120" y="5"/>
                      <a:pt x="92" y="5"/>
                    </a:cubicBezTo>
                    <a:cubicBezTo>
                      <a:pt x="77" y="5"/>
                      <a:pt x="66" y="6"/>
                      <a:pt x="57" y="8"/>
                    </a:cubicBezTo>
                    <a:cubicBezTo>
                      <a:pt x="48" y="10"/>
                      <a:pt x="37" y="16"/>
                      <a:pt x="37" y="1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8" name="Freeform 384"/>
              <p:cNvSpPr>
                <a:spLocks/>
              </p:cNvSpPr>
              <p:nvPr/>
            </p:nvSpPr>
            <p:spPr bwMode="auto">
              <a:xfrm>
                <a:off x="-27424063" y="5526088"/>
                <a:ext cx="330200" cy="165100"/>
              </a:xfrm>
              <a:custGeom>
                <a:avLst/>
                <a:gdLst>
                  <a:gd name="T0" fmla="*/ 35 w 88"/>
                  <a:gd name="T1" fmla="*/ 44 h 44"/>
                  <a:gd name="T2" fmla="*/ 0 w 88"/>
                  <a:gd name="T3" fmla="*/ 44 h 44"/>
                  <a:gd name="T4" fmla="*/ 53 w 88"/>
                  <a:gd name="T5" fmla="*/ 0 h 44"/>
                  <a:gd name="T6" fmla="*/ 88 w 88"/>
                  <a:gd name="T7" fmla="*/ 0 h 44"/>
                  <a:gd name="T8" fmla="*/ 35 w 88"/>
                  <a:gd name="T9" fmla="*/ 4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8" h="44">
                    <a:moveTo>
                      <a:pt x="35" y="44"/>
                    </a:moveTo>
                    <a:cubicBezTo>
                      <a:pt x="23" y="44"/>
                      <a:pt x="11" y="44"/>
                      <a:pt x="0" y="44"/>
                    </a:cubicBezTo>
                    <a:cubicBezTo>
                      <a:pt x="18" y="29"/>
                      <a:pt x="36" y="15"/>
                      <a:pt x="53" y="0"/>
                    </a:cubicBezTo>
                    <a:cubicBezTo>
                      <a:pt x="65" y="0"/>
                      <a:pt x="76" y="0"/>
                      <a:pt x="88" y="0"/>
                    </a:cubicBezTo>
                    <a:cubicBezTo>
                      <a:pt x="70" y="14"/>
                      <a:pt x="52" y="29"/>
                      <a:pt x="35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9" name="Freeform 385"/>
              <p:cNvSpPr>
                <a:spLocks noEditPoints="1"/>
              </p:cNvSpPr>
              <p:nvPr/>
            </p:nvSpPr>
            <p:spPr bwMode="auto">
              <a:xfrm>
                <a:off x="-24663400" y="5572126"/>
                <a:ext cx="592138" cy="119063"/>
              </a:xfrm>
              <a:custGeom>
                <a:avLst/>
                <a:gdLst>
                  <a:gd name="T0" fmla="*/ 155 w 158"/>
                  <a:gd name="T1" fmla="*/ 16 h 32"/>
                  <a:gd name="T2" fmla="*/ 121 w 158"/>
                  <a:gd name="T3" fmla="*/ 28 h 32"/>
                  <a:gd name="T4" fmla="*/ 59 w 158"/>
                  <a:gd name="T5" fmla="*/ 32 h 32"/>
                  <a:gd name="T6" fmla="*/ 21 w 158"/>
                  <a:gd name="T7" fmla="*/ 30 h 32"/>
                  <a:gd name="T8" fmla="*/ 0 w 158"/>
                  <a:gd name="T9" fmla="*/ 25 h 32"/>
                  <a:gd name="T10" fmla="*/ 0 w 158"/>
                  <a:gd name="T11" fmla="*/ 16 h 32"/>
                  <a:gd name="T12" fmla="*/ 34 w 158"/>
                  <a:gd name="T13" fmla="*/ 4 h 32"/>
                  <a:gd name="T14" fmla="*/ 96 w 158"/>
                  <a:gd name="T15" fmla="*/ 0 h 32"/>
                  <a:gd name="T16" fmla="*/ 147 w 158"/>
                  <a:gd name="T17" fmla="*/ 4 h 32"/>
                  <a:gd name="T18" fmla="*/ 155 w 158"/>
                  <a:gd name="T19" fmla="*/ 16 h 32"/>
                  <a:gd name="T20" fmla="*/ 36 w 158"/>
                  <a:gd name="T21" fmla="*/ 16 h 32"/>
                  <a:gd name="T22" fmla="*/ 66 w 158"/>
                  <a:gd name="T23" fmla="*/ 27 h 32"/>
                  <a:gd name="T24" fmla="*/ 119 w 158"/>
                  <a:gd name="T25" fmla="*/ 16 h 32"/>
                  <a:gd name="T26" fmla="*/ 89 w 158"/>
                  <a:gd name="T27" fmla="*/ 5 h 32"/>
                  <a:gd name="T28" fmla="*/ 55 w 158"/>
                  <a:gd name="T29" fmla="*/ 8 h 32"/>
                  <a:gd name="T30" fmla="*/ 36 w 158"/>
                  <a:gd name="T31" fmla="*/ 1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8" h="32">
                    <a:moveTo>
                      <a:pt x="155" y="16"/>
                    </a:moveTo>
                    <a:cubicBezTo>
                      <a:pt x="155" y="16"/>
                      <a:pt x="138" y="25"/>
                      <a:pt x="121" y="28"/>
                    </a:cubicBezTo>
                    <a:cubicBezTo>
                      <a:pt x="105" y="31"/>
                      <a:pt x="84" y="32"/>
                      <a:pt x="59" y="32"/>
                    </a:cubicBezTo>
                    <a:cubicBezTo>
                      <a:pt x="44" y="32"/>
                      <a:pt x="31" y="32"/>
                      <a:pt x="21" y="30"/>
                    </a:cubicBezTo>
                    <a:cubicBezTo>
                      <a:pt x="11" y="29"/>
                      <a:pt x="0" y="25"/>
                      <a:pt x="0" y="25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17" y="7"/>
                      <a:pt x="34" y="4"/>
                    </a:cubicBezTo>
                    <a:cubicBezTo>
                      <a:pt x="51" y="1"/>
                      <a:pt x="71" y="0"/>
                      <a:pt x="96" y="0"/>
                    </a:cubicBezTo>
                    <a:cubicBezTo>
                      <a:pt x="119" y="0"/>
                      <a:pt x="137" y="1"/>
                      <a:pt x="147" y="4"/>
                    </a:cubicBezTo>
                    <a:cubicBezTo>
                      <a:pt x="158" y="7"/>
                      <a:pt x="155" y="16"/>
                      <a:pt x="155" y="16"/>
                    </a:cubicBezTo>
                    <a:close/>
                    <a:moveTo>
                      <a:pt x="36" y="16"/>
                    </a:moveTo>
                    <a:cubicBezTo>
                      <a:pt x="28" y="23"/>
                      <a:pt x="38" y="27"/>
                      <a:pt x="66" y="27"/>
                    </a:cubicBezTo>
                    <a:cubicBezTo>
                      <a:pt x="93" y="27"/>
                      <a:pt x="111" y="23"/>
                      <a:pt x="119" y="16"/>
                    </a:cubicBezTo>
                    <a:cubicBezTo>
                      <a:pt x="127" y="9"/>
                      <a:pt x="117" y="5"/>
                      <a:pt x="89" y="5"/>
                    </a:cubicBezTo>
                    <a:cubicBezTo>
                      <a:pt x="75" y="5"/>
                      <a:pt x="63" y="6"/>
                      <a:pt x="55" y="8"/>
                    </a:cubicBezTo>
                    <a:cubicBezTo>
                      <a:pt x="46" y="10"/>
                      <a:pt x="36" y="16"/>
                      <a:pt x="36" y="1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0" name="Freeform 386"/>
              <p:cNvSpPr>
                <a:spLocks noEditPoints="1"/>
              </p:cNvSpPr>
              <p:nvPr/>
            </p:nvSpPr>
            <p:spPr bwMode="auto">
              <a:xfrm>
                <a:off x="-24055388" y="5572126"/>
                <a:ext cx="693738" cy="171450"/>
              </a:xfrm>
              <a:custGeom>
                <a:avLst/>
                <a:gdLst>
                  <a:gd name="T0" fmla="*/ 98 w 185"/>
                  <a:gd name="T1" fmla="*/ 32 h 46"/>
                  <a:gd name="T2" fmla="*/ 55 w 185"/>
                  <a:gd name="T3" fmla="*/ 28 h 46"/>
                  <a:gd name="T4" fmla="*/ 52 w 185"/>
                  <a:gd name="T5" fmla="*/ 28 h 46"/>
                  <a:gd name="T6" fmla="*/ 49 w 185"/>
                  <a:gd name="T7" fmla="*/ 33 h 46"/>
                  <a:gd name="T8" fmla="*/ 35 w 185"/>
                  <a:gd name="T9" fmla="*/ 46 h 46"/>
                  <a:gd name="T10" fmla="*/ 0 w 185"/>
                  <a:gd name="T11" fmla="*/ 46 h 46"/>
                  <a:gd name="T12" fmla="*/ 50 w 185"/>
                  <a:gd name="T13" fmla="*/ 0 h 46"/>
                  <a:gd name="T14" fmla="*/ 78 w 185"/>
                  <a:gd name="T15" fmla="*/ 0 h 46"/>
                  <a:gd name="T16" fmla="*/ 78 w 185"/>
                  <a:gd name="T17" fmla="*/ 5 h 46"/>
                  <a:gd name="T18" fmla="*/ 80 w 185"/>
                  <a:gd name="T19" fmla="*/ 5 h 46"/>
                  <a:gd name="T20" fmla="*/ 134 w 185"/>
                  <a:gd name="T21" fmla="*/ 0 h 46"/>
                  <a:gd name="T22" fmla="*/ 177 w 185"/>
                  <a:gd name="T23" fmla="*/ 4 h 46"/>
                  <a:gd name="T24" fmla="*/ 181 w 185"/>
                  <a:gd name="T25" fmla="*/ 16 h 46"/>
                  <a:gd name="T26" fmla="*/ 151 w 185"/>
                  <a:gd name="T27" fmla="*/ 28 h 46"/>
                  <a:gd name="T28" fmla="*/ 98 w 185"/>
                  <a:gd name="T29" fmla="*/ 32 h 46"/>
                  <a:gd name="T30" fmla="*/ 119 w 185"/>
                  <a:gd name="T31" fmla="*/ 5 h 46"/>
                  <a:gd name="T32" fmla="*/ 86 w 185"/>
                  <a:gd name="T33" fmla="*/ 8 h 46"/>
                  <a:gd name="T34" fmla="*/ 69 w 185"/>
                  <a:gd name="T35" fmla="*/ 15 h 46"/>
                  <a:gd name="T36" fmla="*/ 67 w 185"/>
                  <a:gd name="T37" fmla="*/ 16 h 46"/>
                  <a:gd name="T38" fmla="*/ 68 w 185"/>
                  <a:gd name="T39" fmla="*/ 24 h 46"/>
                  <a:gd name="T40" fmla="*/ 96 w 185"/>
                  <a:gd name="T41" fmla="*/ 27 h 46"/>
                  <a:gd name="T42" fmla="*/ 127 w 185"/>
                  <a:gd name="T43" fmla="*/ 24 h 46"/>
                  <a:gd name="T44" fmla="*/ 145 w 185"/>
                  <a:gd name="T45" fmla="*/ 16 h 46"/>
                  <a:gd name="T46" fmla="*/ 144 w 185"/>
                  <a:gd name="T47" fmla="*/ 8 h 46"/>
                  <a:gd name="T48" fmla="*/ 119 w 185"/>
                  <a:gd name="T49" fmla="*/ 5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85" h="46">
                    <a:moveTo>
                      <a:pt x="98" y="32"/>
                    </a:moveTo>
                    <a:cubicBezTo>
                      <a:pt x="77" y="32"/>
                      <a:pt x="63" y="31"/>
                      <a:pt x="55" y="28"/>
                    </a:cubicBezTo>
                    <a:cubicBezTo>
                      <a:pt x="52" y="28"/>
                      <a:pt x="52" y="28"/>
                      <a:pt x="52" y="28"/>
                    </a:cubicBezTo>
                    <a:cubicBezTo>
                      <a:pt x="49" y="33"/>
                      <a:pt x="49" y="33"/>
                      <a:pt x="49" y="33"/>
                    </a:cubicBezTo>
                    <a:cubicBezTo>
                      <a:pt x="35" y="46"/>
                      <a:pt x="35" y="46"/>
                      <a:pt x="35" y="46"/>
                    </a:cubicBezTo>
                    <a:cubicBezTo>
                      <a:pt x="24" y="46"/>
                      <a:pt x="12" y="46"/>
                      <a:pt x="0" y="46"/>
                    </a:cubicBezTo>
                    <a:cubicBezTo>
                      <a:pt x="17" y="31"/>
                      <a:pt x="33" y="15"/>
                      <a:pt x="50" y="0"/>
                    </a:cubicBezTo>
                    <a:cubicBezTo>
                      <a:pt x="59" y="0"/>
                      <a:pt x="68" y="0"/>
                      <a:pt x="78" y="0"/>
                    </a:cubicBezTo>
                    <a:cubicBezTo>
                      <a:pt x="78" y="5"/>
                      <a:pt x="78" y="5"/>
                      <a:pt x="78" y="5"/>
                    </a:cubicBezTo>
                    <a:cubicBezTo>
                      <a:pt x="80" y="5"/>
                      <a:pt x="80" y="5"/>
                      <a:pt x="80" y="5"/>
                    </a:cubicBezTo>
                    <a:cubicBezTo>
                      <a:pt x="94" y="1"/>
                      <a:pt x="112" y="0"/>
                      <a:pt x="134" y="0"/>
                    </a:cubicBezTo>
                    <a:cubicBezTo>
                      <a:pt x="154" y="0"/>
                      <a:pt x="168" y="1"/>
                      <a:pt x="177" y="4"/>
                    </a:cubicBezTo>
                    <a:cubicBezTo>
                      <a:pt x="185" y="7"/>
                      <a:pt x="181" y="16"/>
                      <a:pt x="181" y="16"/>
                    </a:cubicBezTo>
                    <a:cubicBezTo>
                      <a:pt x="181" y="16"/>
                      <a:pt x="165" y="25"/>
                      <a:pt x="151" y="28"/>
                    </a:cubicBezTo>
                    <a:cubicBezTo>
                      <a:pt x="136" y="31"/>
                      <a:pt x="118" y="32"/>
                      <a:pt x="98" y="32"/>
                    </a:cubicBezTo>
                    <a:close/>
                    <a:moveTo>
                      <a:pt x="119" y="5"/>
                    </a:moveTo>
                    <a:cubicBezTo>
                      <a:pt x="105" y="5"/>
                      <a:pt x="94" y="6"/>
                      <a:pt x="86" y="8"/>
                    </a:cubicBezTo>
                    <a:cubicBezTo>
                      <a:pt x="78" y="9"/>
                      <a:pt x="69" y="15"/>
                      <a:pt x="69" y="15"/>
                    </a:cubicBezTo>
                    <a:cubicBezTo>
                      <a:pt x="67" y="16"/>
                      <a:pt x="67" y="16"/>
                      <a:pt x="67" y="16"/>
                    </a:cubicBezTo>
                    <a:cubicBezTo>
                      <a:pt x="68" y="24"/>
                      <a:pt x="68" y="24"/>
                      <a:pt x="68" y="24"/>
                    </a:cubicBezTo>
                    <a:cubicBezTo>
                      <a:pt x="68" y="24"/>
                      <a:pt x="82" y="27"/>
                      <a:pt x="96" y="27"/>
                    </a:cubicBezTo>
                    <a:cubicBezTo>
                      <a:pt x="108" y="27"/>
                      <a:pt x="118" y="26"/>
                      <a:pt x="127" y="24"/>
                    </a:cubicBezTo>
                    <a:cubicBezTo>
                      <a:pt x="135" y="22"/>
                      <a:pt x="145" y="16"/>
                      <a:pt x="145" y="16"/>
                    </a:cubicBezTo>
                    <a:cubicBezTo>
                      <a:pt x="144" y="8"/>
                      <a:pt x="144" y="8"/>
                      <a:pt x="144" y="8"/>
                    </a:cubicBezTo>
                    <a:cubicBezTo>
                      <a:pt x="144" y="8"/>
                      <a:pt x="131" y="5"/>
                      <a:pt x="119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1" name="Freeform 387"/>
              <p:cNvSpPr>
                <a:spLocks/>
              </p:cNvSpPr>
              <p:nvPr/>
            </p:nvSpPr>
            <p:spPr bwMode="auto">
              <a:xfrm>
                <a:off x="-23264813" y="5548313"/>
                <a:ext cx="415925" cy="142875"/>
              </a:xfrm>
              <a:custGeom>
                <a:avLst/>
                <a:gdLst>
                  <a:gd name="T0" fmla="*/ 59 w 111"/>
                  <a:gd name="T1" fmla="*/ 33 h 38"/>
                  <a:gd name="T2" fmla="*/ 86 w 111"/>
                  <a:gd name="T3" fmla="*/ 32 h 38"/>
                  <a:gd name="T4" fmla="*/ 80 w 111"/>
                  <a:gd name="T5" fmla="*/ 37 h 38"/>
                  <a:gd name="T6" fmla="*/ 65 w 111"/>
                  <a:gd name="T7" fmla="*/ 38 h 38"/>
                  <a:gd name="T8" fmla="*/ 45 w 111"/>
                  <a:gd name="T9" fmla="*/ 38 h 38"/>
                  <a:gd name="T10" fmla="*/ 7 w 111"/>
                  <a:gd name="T11" fmla="*/ 29 h 38"/>
                  <a:gd name="T12" fmla="*/ 25 w 111"/>
                  <a:gd name="T13" fmla="*/ 11 h 38"/>
                  <a:gd name="T14" fmla="*/ 2 w 111"/>
                  <a:gd name="T15" fmla="*/ 11 h 38"/>
                  <a:gd name="T16" fmla="*/ 5 w 111"/>
                  <a:gd name="T17" fmla="*/ 9 h 38"/>
                  <a:gd name="T18" fmla="*/ 32 w 111"/>
                  <a:gd name="T19" fmla="*/ 6 h 38"/>
                  <a:gd name="T20" fmla="*/ 51 w 111"/>
                  <a:gd name="T21" fmla="*/ 0 h 38"/>
                  <a:gd name="T22" fmla="*/ 72 w 111"/>
                  <a:gd name="T23" fmla="*/ 0 h 38"/>
                  <a:gd name="T24" fmla="*/ 65 w 111"/>
                  <a:gd name="T25" fmla="*/ 6 h 38"/>
                  <a:gd name="T26" fmla="*/ 111 w 111"/>
                  <a:gd name="T27" fmla="*/ 6 h 38"/>
                  <a:gd name="T28" fmla="*/ 106 w 111"/>
                  <a:gd name="T29" fmla="*/ 11 h 38"/>
                  <a:gd name="T30" fmla="*/ 59 w 111"/>
                  <a:gd name="T31" fmla="*/ 11 h 38"/>
                  <a:gd name="T32" fmla="*/ 42 w 111"/>
                  <a:gd name="T33" fmla="*/ 28 h 38"/>
                  <a:gd name="T34" fmla="*/ 44 w 111"/>
                  <a:gd name="T35" fmla="*/ 32 h 38"/>
                  <a:gd name="T36" fmla="*/ 59 w 111"/>
                  <a:gd name="T37" fmla="*/ 33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11" h="38">
                    <a:moveTo>
                      <a:pt x="59" y="33"/>
                    </a:moveTo>
                    <a:cubicBezTo>
                      <a:pt x="68" y="33"/>
                      <a:pt x="77" y="33"/>
                      <a:pt x="86" y="32"/>
                    </a:cubicBezTo>
                    <a:cubicBezTo>
                      <a:pt x="80" y="37"/>
                      <a:pt x="80" y="37"/>
                      <a:pt x="80" y="37"/>
                    </a:cubicBezTo>
                    <a:cubicBezTo>
                      <a:pt x="80" y="37"/>
                      <a:pt x="71" y="38"/>
                      <a:pt x="65" y="38"/>
                    </a:cubicBezTo>
                    <a:cubicBezTo>
                      <a:pt x="58" y="38"/>
                      <a:pt x="52" y="38"/>
                      <a:pt x="45" y="38"/>
                    </a:cubicBezTo>
                    <a:cubicBezTo>
                      <a:pt x="13" y="38"/>
                      <a:pt x="0" y="35"/>
                      <a:pt x="7" y="29"/>
                    </a:cubicBezTo>
                    <a:cubicBezTo>
                      <a:pt x="13" y="23"/>
                      <a:pt x="25" y="11"/>
                      <a:pt x="25" y="11"/>
                    </a:cubicBezTo>
                    <a:cubicBezTo>
                      <a:pt x="17" y="11"/>
                      <a:pt x="10" y="11"/>
                      <a:pt x="2" y="11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14" y="8"/>
                      <a:pt x="23" y="7"/>
                      <a:pt x="32" y="6"/>
                    </a:cubicBezTo>
                    <a:cubicBezTo>
                      <a:pt x="38" y="4"/>
                      <a:pt x="45" y="2"/>
                      <a:pt x="51" y="0"/>
                    </a:cubicBezTo>
                    <a:cubicBezTo>
                      <a:pt x="58" y="0"/>
                      <a:pt x="65" y="0"/>
                      <a:pt x="72" y="0"/>
                    </a:cubicBezTo>
                    <a:cubicBezTo>
                      <a:pt x="65" y="6"/>
                      <a:pt x="65" y="6"/>
                      <a:pt x="65" y="6"/>
                    </a:cubicBezTo>
                    <a:cubicBezTo>
                      <a:pt x="80" y="6"/>
                      <a:pt x="96" y="6"/>
                      <a:pt x="111" y="6"/>
                    </a:cubicBezTo>
                    <a:cubicBezTo>
                      <a:pt x="106" y="11"/>
                      <a:pt x="106" y="11"/>
                      <a:pt x="106" y="11"/>
                    </a:cubicBezTo>
                    <a:cubicBezTo>
                      <a:pt x="90" y="11"/>
                      <a:pt x="75" y="11"/>
                      <a:pt x="59" y="11"/>
                    </a:cubicBezTo>
                    <a:cubicBezTo>
                      <a:pt x="59" y="11"/>
                      <a:pt x="48" y="23"/>
                      <a:pt x="42" y="28"/>
                    </a:cubicBezTo>
                    <a:cubicBezTo>
                      <a:pt x="44" y="32"/>
                      <a:pt x="44" y="32"/>
                      <a:pt x="44" y="32"/>
                    </a:cubicBezTo>
                    <a:cubicBezTo>
                      <a:pt x="44" y="32"/>
                      <a:pt x="53" y="33"/>
                      <a:pt x="59" y="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2" name="Freeform 388"/>
              <p:cNvSpPr>
                <a:spLocks noEditPoints="1"/>
              </p:cNvSpPr>
              <p:nvPr/>
            </p:nvSpPr>
            <p:spPr bwMode="auto">
              <a:xfrm>
                <a:off x="-22840950" y="5530851"/>
                <a:ext cx="292100" cy="160338"/>
              </a:xfrm>
              <a:custGeom>
                <a:avLst/>
                <a:gdLst>
                  <a:gd name="T0" fmla="*/ 39 w 78"/>
                  <a:gd name="T1" fmla="*/ 3 h 43"/>
                  <a:gd name="T2" fmla="*/ 47 w 78"/>
                  <a:gd name="T3" fmla="*/ 0 h 43"/>
                  <a:gd name="T4" fmla="*/ 62 w 78"/>
                  <a:gd name="T5" fmla="*/ 0 h 43"/>
                  <a:gd name="T6" fmla="*/ 75 w 78"/>
                  <a:gd name="T7" fmla="*/ 0 h 43"/>
                  <a:gd name="T8" fmla="*/ 78 w 78"/>
                  <a:gd name="T9" fmla="*/ 3 h 43"/>
                  <a:gd name="T10" fmla="*/ 70 w 78"/>
                  <a:gd name="T11" fmla="*/ 6 h 43"/>
                  <a:gd name="T12" fmla="*/ 55 w 78"/>
                  <a:gd name="T13" fmla="*/ 7 h 43"/>
                  <a:gd name="T14" fmla="*/ 41 w 78"/>
                  <a:gd name="T15" fmla="*/ 6 h 43"/>
                  <a:gd name="T16" fmla="*/ 39 w 78"/>
                  <a:gd name="T17" fmla="*/ 3 h 43"/>
                  <a:gd name="T18" fmla="*/ 34 w 78"/>
                  <a:gd name="T19" fmla="*/ 43 h 43"/>
                  <a:gd name="T20" fmla="*/ 0 w 78"/>
                  <a:gd name="T21" fmla="*/ 43 h 43"/>
                  <a:gd name="T22" fmla="*/ 32 w 78"/>
                  <a:gd name="T23" fmla="*/ 11 h 43"/>
                  <a:gd name="T24" fmla="*/ 67 w 78"/>
                  <a:gd name="T25" fmla="*/ 11 h 43"/>
                  <a:gd name="T26" fmla="*/ 34 w 78"/>
                  <a:gd name="T2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8" h="43">
                    <a:moveTo>
                      <a:pt x="39" y="3"/>
                    </a:moveTo>
                    <a:cubicBezTo>
                      <a:pt x="47" y="0"/>
                      <a:pt x="47" y="0"/>
                      <a:pt x="47" y="0"/>
                    </a:cubicBezTo>
                    <a:cubicBezTo>
                      <a:pt x="47" y="0"/>
                      <a:pt x="56" y="0"/>
                      <a:pt x="62" y="0"/>
                    </a:cubicBezTo>
                    <a:cubicBezTo>
                      <a:pt x="68" y="0"/>
                      <a:pt x="75" y="0"/>
                      <a:pt x="75" y="0"/>
                    </a:cubicBezTo>
                    <a:cubicBezTo>
                      <a:pt x="78" y="3"/>
                      <a:pt x="78" y="3"/>
                      <a:pt x="78" y="3"/>
                    </a:cubicBezTo>
                    <a:cubicBezTo>
                      <a:pt x="70" y="6"/>
                      <a:pt x="70" y="6"/>
                      <a:pt x="70" y="6"/>
                    </a:cubicBezTo>
                    <a:cubicBezTo>
                      <a:pt x="70" y="6"/>
                      <a:pt x="61" y="7"/>
                      <a:pt x="55" y="7"/>
                    </a:cubicBezTo>
                    <a:cubicBezTo>
                      <a:pt x="48" y="7"/>
                      <a:pt x="41" y="6"/>
                      <a:pt x="41" y="6"/>
                    </a:cubicBezTo>
                    <a:lnTo>
                      <a:pt x="39" y="3"/>
                    </a:lnTo>
                    <a:close/>
                    <a:moveTo>
                      <a:pt x="34" y="43"/>
                    </a:moveTo>
                    <a:cubicBezTo>
                      <a:pt x="23" y="43"/>
                      <a:pt x="11" y="43"/>
                      <a:pt x="0" y="43"/>
                    </a:cubicBezTo>
                    <a:cubicBezTo>
                      <a:pt x="10" y="32"/>
                      <a:pt x="21" y="22"/>
                      <a:pt x="32" y="11"/>
                    </a:cubicBezTo>
                    <a:cubicBezTo>
                      <a:pt x="44" y="11"/>
                      <a:pt x="55" y="11"/>
                      <a:pt x="67" y="11"/>
                    </a:cubicBezTo>
                    <a:cubicBezTo>
                      <a:pt x="56" y="22"/>
                      <a:pt x="45" y="32"/>
                      <a:pt x="34" y="4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3" name="Freeform 389"/>
              <p:cNvSpPr>
                <a:spLocks noEditPoints="1"/>
              </p:cNvSpPr>
              <p:nvPr/>
            </p:nvSpPr>
            <p:spPr bwMode="auto">
              <a:xfrm>
                <a:off x="-22499638" y="5572126"/>
                <a:ext cx="585788" cy="119063"/>
              </a:xfrm>
              <a:custGeom>
                <a:avLst/>
                <a:gdLst>
                  <a:gd name="T0" fmla="*/ 154 w 156"/>
                  <a:gd name="T1" fmla="*/ 16 h 32"/>
                  <a:gd name="T2" fmla="*/ 121 w 156"/>
                  <a:gd name="T3" fmla="*/ 28 h 32"/>
                  <a:gd name="T4" fmla="*/ 60 w 156"/>
                  <a:gd name="T5" fmla="*/ 32 h 32"/>
                  <a:gd name="T6" fmla="*/ 21 w 156"/>
                  <a:gd name="T7" fmla="*/ 30 h 32"/>
                  <a:gd name="T8" fmla="*/ 0 w 156"/>
                  <a:gd name="T9" fmla="*/ 25 h 32"/>
                  <a:gd name="T10" fmla="*/ 0 w 156"/>
                  <a:gd name="T11" fmla="*/ 16 h 32"/>
                  <a:gd name="T12" fmla="*/ 32 w 156"/>
                  <a:gd name="T13" fmla="*/ 4 h 32"/>
                  <a:gd name="T14" fmla="*/ 94 w 156"/>
                  <a:gd name="T15" fmla="*/ 0 h 32"/>
                  <a:gd name="T16" fmla="*/ 145 w 156"/>
                  <a:gd name="T17" fmla="*/ 4 h 32"/>
                  <a:gd name="T18" fmla="*/ 154 w 156"/>
                  <a:gd name="T19" fmla="*/ 16 h 32"/>
                  <a:gd name="T20" fmla="*/ 35 w 156"/>
                  <a:gd name="T21" fmla="*/ 16 h 32"/>
                  <a:gd name="T22" fmla="*/ 66 w 156"/>
                  <a:gd name="T23" fmla="*/ 27 h 32"/>
                  <a:gd name="T24" fmla="*/ 118 w 156"/>
                  <a:gd name="T25" fmla="*/ 16 h 32"/>
                  <a:gd name="T26" fmla="*/ 88 w 156"/>
                  <a:gd name="T27" fmla="*/ 5 h 32"/>
                  <a:gd name="T28" fmla="*/ 53 w 156"/>
                  <a:gd name="T29" fmla="*/ 8 h 32"/>
                  <a:gd name="T30" fmla="*/ 35 w 156"/>
                  <a:gd name="T31" fmla="*/ 1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6" h="32">
                    <a:moveTo>
                      <a:pt x="154" y="16"/>
                    </a:moveTo>
                    <a:cubicBezTo>
                      <a:pt x="154" y="16"/>
                      <a:pt x="138" y="25"/>
                      <a:pt x="121" y="28"/>
                    </a:cubicBezTo>
                    <a:cubicBezTo>
                      <a:pt x="105" y="31"/>
                      <a:pt x="84" y="32"/>
                      <a:pt x="60" y="32"/>
                    </a:cubicBezTo>
                    <a:cubicBezTo>
                      <a:pt x="45" y="32"/>
                      <a:pt x="32" y="32"/>
                      <a:pt x="21" y="30"/>
                    </a:cubicBezTo>
                    <a:cubicBezTo>
                      <a:pt x="11" y="29"/>
                      <a:pt x="0" y="25"/>
                      <a:pt x="0" y="25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16" y="7"/>
                      <a:pt x="32" y="4"/>
                    </a:cubicBezTo>
                    <a:cubicBezTo>
                      <a:pt x="49" y="1"/>
                      <a:pt x="69" y="0"/>
                      <a:pt x="94" y="0"/>
                    </a:cubicBezTo>
                    <a:cubicBezTo>
                      <a:pt x="117" y="0"/>
                      <a:pt x="135" y="1"/>
                      <a:pt x="145" y="4"/>
                    </a:cubicBezTo>
                    <a:cubicBezTo>
                      <a:pt x="156" y="7"/>
                      <a:pt x="154" y="16"/>
                      <a:pt x="154" y="16"/>
                    </a:cubicBezTo>
                    <a:close/>
                    <a:moveTo>
                      <a:pt x="35" y="16"/>
                    </a:moveTo>
                    <a:cubicBezTo>
                      <a:pt x="28" y="23"/>
                      <a:pt x="38" y="27"/>
                      <a:pt x="66" y="27"/>
                    </a:cubicBezTo>
                    <a:cubicBezTo>
                      <a:pt x="94" y="27"/>
                      <a:pt x="111" y="23"/>
                      <a:pt x="118" y="16"/>
                    </a:cubicBezTo>
                    <a:cubicBezTo>
                      <a:pt x="126" y="9"/>
                      <a:pt x="115" y="5"/>
                      <a:pt x="88" y="5"/>
                    </a:cubicBezTo>
                    <a:cubicBezTo>
                      <a:pt x="73" y="5"/>
                      <a:pt x="62" y="6"/>
                      <a:pt x="53" y="8"/>
                    </a:cubicBezTo>
                    <a:cubicBezTo>
                      <a:pt x="45" y="10"/>
                      <a:pt x="35" y="16"/>
                      <a:pt x="35" y="1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4" name="Freeform 390"/>
              <p:cNvSpPr>
                <a:spLocks/>
              </p:cNvSpPr>
              <p:nvPr/>
            </p:nvSpPr>
            <p:spPr bwMode="auto">
              <a:xfrm>
                <a:off x="-21831300" y="5572126"/>
                <a:ext cx="644525" cy="119063"/>
              </a:xfrm>
              <a:custGeom>
                <a:avLst/>
                <a:gdLst>
                  <a:gd name="T0" fmla="*/ 144 w 172"/>
                  <a:gd name="T1" fmla="*/ 32 h 32"/>
                  <a:gd name="T2" fmla="*/ 109 w 172"/>
                  <a:gd name="T3" fmla="*/ 32 h 32"/>
                  <a:gd name="T4" fmla="*/ 128 w 172"/>
                  <a:gd name="T5" fmla="*/ 13 h 32"/>
                  <a:gd name="T6" fmla="*/ 126 w 172"/>
                  <a:gd name="T7" fmla="*/ 7 h 32"/>
                  <a:gd name="T8" fmla="*/ 104 w 172"/>
                  <a:gd name="T9" fmla="*/ 5 h 32"/>
                  <a:gd name="T10" fmla="*/ 69 w 172"/>
                  <a:gd name="T11" fmla="*/ 8 h 32"/>
                  <a:gd name="T12" fmla="*/ 51 w 172"/>
                  <a:gd name="T13" fmla="*/ 16 h 32"/>
                  <a:gd name="T14" fmla="*/ 35 w 172"/>
                  <a:gd name="T15" fmla="*/ 32 h 32"/>
                  <a:gd name="T16" fmla="*/ 0 w 172"/>
                  <a:gd name="T17" fmla="*/ 32 h 32"/>
                  <a:gd name="T18" fmla="*/ 32 w 172"/>
                  <a:gd name="T19" fmla="*/ 0 h 32"/>
                  <a:gd name="T20" fmla="*/ 59 w 172"/>
                  <a:gd name="T21" fmla="*/ 0 h 32"/>
                  <a:gd name="T22" fmla="*/ 60 w 172"/>
                  <a:gd name="T23" fmla="*/ 5 h 32"/>
                  <a:gd name="T24" fmla="*/ 61 w 172"/>
                  <a:gd name="T25" fmla="*/ 5 h 32"/>
                  <a:gd name="T26" fmla="*/ 86 w 172"/>
                  <a:gd name="T27" fmla="*/ 1 h 32"/>
                  <a:gd name="T28" fmla="*/ 117 w 172"/>
                  <a:gd name="T29" fmla="*/ 0 h 32"/>
                  <a:gd name="T30" fmla="*/ 164 w 172"/>
                  <a:gd name="T31" fmla="*/ 11 h 32"/>
                  <a:gd name="T32" fmla="*/ 144 w 172"/>
                  <a:gd name="T33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72" h="32">
                    <a:moveTo>
                      <a:pt x="144" y="32"/>
                    </a:moveTo>
                    <a:cubicBezTo>
                      <a:pt x="132" y="32"/>
                      <a:pt x="121" y="32"/>
                      <a:pt x="109" y="32"/>
                    </a:cubicBezTo>
                    <a:cubicBezTo>
                      <a:pt x="116" y="25"/>
                      <a:pt x="122" y="19"/>
                      <a:pt x="128" y="13"/>
                    </a:cubicBezTo>
                    <a:cubicBezTo>
                      <a:pt x="126" y="7"/>
                      <a:pt x="126" y="7"/>
                      <a:pt x="126" y="7"/>
                    </a:cubicBezTo>
                    <a:cubicBezTo>
                      <a:pt x="126" y="7"/>
                      <a:pt x="115" y="5"/>
                      <a:pt x="104" y="5"/>
                    </a:cubicBezTo>
                    <a:cubicBezTo>
                      <a:pt x="89" y="5"/>
                      <a:pt x="78" y="6"/>
                      <a:pt x="69" y="8"/>
                    </a:cubicBezTo>
                    <a:cubicBezTo>
                      <a:pt x="61" y="9"/>
                      <a:pt x="51" y="16"/>
                      <a:pt x="51" y="16"/>
                    </a:cubicBezTo>
                    <a:cubicBezTo>
                      <a:pt x="35" y="32"/>
                      <a:pt x="35" y="32"/>
                      <a:pt x="35" y="32"/>
                    </a:cubicBezTo>
                    <a:cubicBezTo>
                      <a:pt x="23" y="32"/>
                      <a:pt x="12" y="32"/>
                      <a:pt x="0" y="32"/>
                    </a:cubicBezTo>
                    <a:cubicBezTo>
                      <a:pt x="11" y="21"/>
                      <a:pt x="21" y="11"/>
                      <a:pt x="32" y="0"/>
                    </a:cubicBezTo>
                    <a:cubicBezTo>
                      <a:pt x="41" y="0"/>
                      <a:pt x="50" y="0"/>
                      <a:pt x="59" y="0"/>
                    </a:cubicBezTo>
                    <a:cubicBezTo>
                      <a:pt x="60" y="5"/>
                      <a:pt x="60" y="5"/>
                      <a:pt x="60" y="5"/>
                    </a:cubicBezTo>
                    <a:cubicBezTo>
                      <a:pt x="61" y="5"/>
                      <a:pt x="61" y="5"/>
                      <a:pt x="61" y="5"/>
                    </a:cubicBezTo>
                    <a:cubicBezTo>
                      <a:pt x="68" y="3"/>
                      <a:pt x="76" y="2"/>
                      <a:pt x="86" y="1"/>
                    </a:cubicBezTo>
                    <a:cubicBezTo>
                      <a:pt x="96" y="0"/>
                      <a:pt x="106" y="0"/>
                      <a:pt x="117" y="0"/>
                    </a:cubicBezTo>
                    <a:cubicBezTo>
                      <a:pt x="156" y="0"/>
                      <a:pt x="172" y="4"/>
                      <a:pt x="164" y="11"/>
                    </a:cubicBezTo>
                    <a:cubicBezTo>
                      <a:pt x="157" y="18"/>
                      <a:pt x="151" y="25"/>
                      <a:pt x="144" y="3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5" name="Freeform 391"/>
              <p:cNvSpPr>
                <a:spLocks noEditPoints="1"/>
              </p:cNvSpPr>
              <p:nvPr/>
            </p:nvSpPr>
            <p:spPr bwMode="auto">
              <a:xfrm>
                <a:off x="-21850350" y="5045076"/>
                <a:ext cx="460375" cy="93663"/>
              </a:xfrm>
              <a:custGeom>
                <a:avLst/>
                <a:gdLst>
                  <a:gd name="T0" fmla="*/ 85 w 123"/>
                  <a:gd name="T1" fmla="*/ 25 h 25"/>
                  <a:gd name="T2" fmla="*/ 83 w 123"/>
                  <a:gd name="T3" fmla="*/ 22 h 25"/>
                  <a:gd name="T4" fmla="*/ 82 w 123"/>
                  <a:gd name="T5" fmla="*/ 22 h 25"/>
                  <a:gd name="T6" fmla="*/ 60 w 123"/>
                  <a:gd name="T7" fmla="*/ 25 h 25"/>
                  <a:gd name="T8" fmla="*/ 34 w 123"/>
                  <a:gd name="T9" fmla="*/ 25 h 25"/>
                  <a:gd name="T10" fmla="*/ 6 w 123"/>
                  <a:gd name="T11" fmla="*/ 24 h 25"/>
                  <a:gd name="T12" fmla="*/ 0 w 123"/>
                  <a:gd name="T13" fmla="*/ 18 h 25"/>
                  <a:gd name="T14" fmla="*/ 22 w 123"/>
                  <a:gd name="T15" fmla="*/ 12 h 25"/>
                  <a:gd name="T16" fmla="*/ 70 w 123"/>
                  <a:gd name="T17" fmla="*/ 10 h 25"/>
                  <a:gd name="T18" fmla="*/ 93 w 123"/>
                  <a:gd name="T19" fmla="*/ 10 h 25"/>
                  <a:gd name="T20" fmla="*/ 94 w 123"/>
                  <a:gd name="T21" fmla="*/ 9 h 25"/>
                  <a:gd name="T22" fmla="*/ 92 w 123"/>
                  <a:gd name="T23" fmla="*/ 5 h 25"/>
                  <a:gd name="T24" fmla="*/ 75 w 123"/>
                  <a:gd name="T25" fmla="*/ 4 h 25"/>
                  <a:gd name="T26" fmla="*/ 55 w 123"/>
                  <a:gd name="T27" fmla="*/ 4 h 25"/>
                  <a:gd name="T28" fmla="*/ 36 w 123"/>
                  <a:gd name="T29" fmla="*/ 6 h 25"/>
                  <a:gd name="T30" fmla="*/ 31 w 123"/>
                  <a:gd name="T31" fmla="*/ 2 h 25"/>
                  <a:gd name="T32" fmla="*/ 56 w 123"/>
                  <a:gd name="T33" fmla="*/ 0 h 25"/>
                  <a:gd name="T34" fmla="*/ 80 w 123"/>
                  <a:gd name="T35" fmla="*/ 0 h 25"/>
                  <a:gd name="T36" fmla="*/ 116 w 123"/>
                  <a:gd name="T37" fmla="*/ 2 h 25"/>
                  <a:gd name="T38" fmla="*/ 122 w 123"/>
                  <a:gd name="T39" fmla="*/ 8 h 25"/>
                  <a:gd name="T40" fmla="*/ 105 w 123"/>
                  <a:gd name="T41" fmla="*/ 25 h 25"/>
                  <a:gd name="T42" fmla="*/ 85 w 123"/>
                  <a:gd name="T43" fmla="*/ 25 h 25"/>
                  <a:gd name="T44" fmla="*/ 47 w 123"/>
                  <a:gd name="T45" fmla="*/ 21 h 25"/>
                  <a:gd name="T46" fmla="*/ 73 w 123"/>
                  <a:gd name="T47" fmla="*/ 20 h 25"/>
                  <a:gd name="T48" fmla="*/ 87 w 123"/>
                  <a:gd name="T49" fmla="*/ 15 h 25"/>
                  <a:gd name="T50" fmla="*/ 89 w 123"/>
                  <a:gd name="T51" fmla="*/ 13 h 25"/>
                  <a:gd name="T52" fmla="*/ 72 w 123"/>
                  <a:gd name="T53" fmla="*/ 13 h 25"/>
                  <a:gd name="T54" fmla="*/ 42 w 123"/>
                  <a:gd name="T55" fmla="*/ 14 h 25"/>
                  <a:gd name="T56" fmla="*/ 30 w 123"/>
                  <a:gd name="T57" fmla="*/ 18 h 25"/>
                  <a:gd name="T58" fmla="*/ 32 w 123"/>
                  <a:gd name="T59" fmla="*/ 20 h 25"/>
                  <a:gd name="T60" fmla="*/ 47 w 123"/>
                  <a:gd name="T61" fmla="*/ 2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23" h="25">
                    <a:moveTo>
                      <a:pt x="85" y="25"/>
                    </a:moveTo>
                    <a:cubicBezTo>
                      <a:pt x="83" y="22"/>
                      <a:pt x="83" y="22"/>
                      <a:pt x="83" y="22"/>
                    </a:cubicBezTo>
                    <a:cubicBezTo>
                      <a:pt x="82" y="22"/>
                      <a:pt x="82" y="22"/>
                      <a:pt x="82" y="22"/>
                    </a:cubicBezTo>
                    <a:cubicBezTo>
                      <a:pt x="74" y="23"/>
                      <a:pt x="67" y="24"/>
                      <a:pt x="60" y="25"/>
                    </a:cubicBezTo>
                    <a:cubicBezTo>
                      <a:pt x="53" y="25"/>
                      <a:pt x="44" y="25"/>
                      <a:pt x="34" y="25"/>
                    </a:cubicBezTo>
                    <a:cubicBezTo>
                      <a:pt x="21" y="25"/>
                      <a:pt x="12" y="25"/>
                      <a:pt x="6" y="24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10" y="13"/>
                      <a:pt x="22" y="12"/>
                    </a:cubicBezTo>
                    <a:cubicBezTo>
                      <a:pt x="33" y="11"/>
                      <a:pt x="49" y="10"/>
                      <a:pt x="70" y="10"/>
                    </a:cubicBezTo>
                    <a:cubicBezTo>
                      <a:pt x="78" y="10"/>
                      <a:pt x="85" y="10"/>
                      <a:pt x="93" y="10"/>
                    </a:cubicBezTo>
                    <a:cubicBezTo>
                      <a:pt x="94" y="9"/>
                      <a:pt x="94" y="9"/>
                      <a:pt x="94" y="9"/>
                    </a:cubicBezTo>
                    <a:cubicBezTo>
                      <a:pt x="92" y="5"/>
                      <a:pt x="92" y="5"/>
                      <a:pt x="92" y="5"/>
                    </a:cubicBezTo>
                    <a:cubicBezTo>
                      <a:pt x="92" y="5"/>
                      <a:pt x="83" y="4"/>
                      <a:pt x="75" y="4"/>
                    </a:cubicBezTo>
                    <a:cubicBezTo>
                      <a:pt x="68" y="4"/>
                      <a:pt x="62" y="4"/>
                      <a:pt x="55" y="4"/>
                    </a:cubicBezTo>
                    <a:cubicBezTo>
                      <a:pt x="48" y="5"/>
                      <a:pt x="42" y="5"/>
                      <a:pt x="36" y="6"/>
                    </a:cubicBezTo>
                    <a:cubicBezTo>
                      <a:pt x="31" y="2"/>
                      <a:pt x="31" y="2"/>
                      <a:pt x="31" y="2"/>
                    </a:cubicBezTo>
                    <a:cubicBezTo>
                      <a:pt x="38" y="1"/>
                      <a:pt x="47" y="0"/>
                      <a:pt x="56" y="0"/>
                    </a:cubicBezTo>
                    <a:cubicBezTo>
                      <a:pt x="64" y="0"/>
                      <a:pt x="73" y="0"/>
                      <a:pt x="80" y="0"/>
                    </a:cubicBezTo>
                    <a:cubicBezTo>
                      <a:pt x="97" y="0"/>
                      <a:pt x="109" y="0"/>
                      <a:pt x="116" y="2"/>
                    </a:cubicBezTo>
                    <a:cubicBezTo>
                      <a:pt x="123" y="3"/>
                      <a:pt x="122" y="8"/>
                      <a:pt x="122" y="8"/>
                    </a:cubicBezTo>
                    <a:cubicBezTo>
                      <a:pt x="105" y="25"/>
                      <a:pt x="105" y="25"/>
                      <a:pt x="105" y="25"/>
                    </a:cubicBezTo>
                    <a:cubicBezTo>
                      <a:pt x="99" y="25"/>
                      <a:pt x="92" y="25"/>
                      <a:pt x="85" y="25"/>
                    </a:cubicBezTo>
                    <a:close/>
                    <a:moveTo>
                      <a:pt x="47" y="21"/>
                    </a:moveTo>
                    <a:cubicBezTo>
                      <a:pt x="57" y="21"/>
                      <a:pt x="66" y="21"/>
                      <a:pt x="73" y="20"/>
                    </a:cubicBezTo>
                    <a:cubicBezTo>
                      <a:pt x="81" y="19"/>
                      <a:pt x="87" y="15"/>
                      <a:pt x="87" y="15"/>
                    </a:cubicBezTo>
                    <a:cubicBezTo>
                      <a:pt x="89" y="13"/>
                      <a:pt x="89" y="13"/>
                      <a:pt x="89" y="13"/>
                    </a:cubicBezTo>
                    <a:cubicBezTo>
                      <a:pt x="72" y="13"/>
                      <a:pt x="72" y="13"/>
                      <a:pt x="72" y="13"/>
                    </a:cubicBezTo>
                    <a:cubicBezTo>
                      <a:pt x="59" y="13"/>
                      <a:pt x="49" y="14"/>
                      <a:pt x="42" y="14"/>
                    </a:cubicBezTo>
                    <a:cubicBezTo>
                      <a:pt x="35" y="15"/>
                      <a:pt x="30" y="18"/>
                      <a:pt x="30" y="18"/>
                    </a:cubicBezTo>
                    <a:cubicBezTo>
                      <a:pt x="32" y="20"/>
                      <a:pt x="32" y="20"/>
                      <a:pt x="32" y="20"/>
                    </a:cubicBezTo>
                    <a:cubicBezTo>
                      <a:pt x="32" y="20"/>
                      <a:pt x="40" y="21"/>
                      <a:pt x="47" y="2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6" name="Freeform 392"/>
              <p:cNvSpPr>
                <a:spLocks/>
              </p:cNvSpPr>
              <p:nvPr/>
            </p:nvSpPr>
            <p:spPr bwMode="auto">
              <a:xfrm>
                <a:off x="-21307425" y="5006976"/>
                <a:ext cx="236538" cy="131763"/>
              </a:xfrm>
              <a:custGeom>
                <a:avLst/>
                <a:gdLst>
                  <a:gd name="T0" fmla="*/ 28 w 63"/>
                  <a:gd name="T1" fmla="*/ 35 h 35"/>
                  <a:gd name="T2" fmla="*/ 0 w 63"/>
                  <a:gd name="T3" fmla="*/ 35 h 35"/>
                  <a:gd name="T4" fmla="*/ 35 w 63"/>
                  <a:gd name="T5" fmla="*/ 0 h 35"/>
                  <a:gd name="T6" fmla="*/ 63 w 63"/>
                  <a:gd name="T7" fmla="*/ 0 h 35"/>
                  <a:gd name="T8" fmla="*/ 28 w 63"/>
                  <a:gd name="T9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3" h="35">
                    <a:moveTo>
                      <a:pt x="28" y="35"/>
                    </a:moveTo>
                    <a:cubicBezTo>
                      <a:pt x="18" y="35"/>
                      <a:pt x="9" y="35"/>
                      <a:pt x="0" y="35"/>
                    </a:cubicBezTo>
                    <a:cubicBezTo>
                      <a:pt x="11" y="23"/>
                      <a:pt x="23" y="12"/>
                      <a:pt x="35" y="0"/>
                    </a:cubicBezTo>
                    <a:cubicBezTo>
                      <a:pt x="44" y="0"/>
                      <a:pt x="54" y="0"/>
                      <a:pt x="63" y="0"/>
                    </a:cubicBezTo>
                    <a:cubicBezTo>
                      <a:pt x="51" y="12"/>
                      <a:pt x="39" y="23"/>
                      <a:pt x="28" y="3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7" name="Freeform 393"/>
              <p:cNvSpPr>
                <a:spLocks/>
              </p:cNvSpPr>
              <p:nvPr/>
            </p:nvSpPr>
            <p:spPr bwMode="auto">
              <a:xfrm>
                <a:off x="-21032788" y="5026026"/>
                <a:ext cx="330200" cy="112713"/>
              </a:xfrm>
              <a:custGeom>
                <a:avLst/>
                <a:gdLst>
                  <a:gd name="T0" fmla="*/ 48 w 88"/>
                  <a:gd name="T1" fmla="*/ 26 h 30"/>
                  <a:gd name="T2" fmla="*/ 69 w 88"/>
                  <a:gd name="T3" fmla="*/ 26 h 30"/>
                  <a:gd name="T4" fmla="*/ 65 w 88"/>
                  <a:gd name="T5" fmla="*/ 30 h 30"/>
                  <a:gd name="T6" fmla="*/ 53 w 88"/>
                  <a:gd name="T7" fmla="*/ 30 h 30"/>
                  <a:gd name="T8" fmla="*/ 37 w 88"/>
                  <a:gd name="T9" fmla="*/ 30 h 30"/>
                  <a:gd name="T10" fmla="*/ 5 w 88"/>
                  <a:gd name="T11" fmla="*/ 22 h 30"/>
                  <a:gd name="T12" fmla="*/ 18 w 88"/>
                  <a:gd name="T13" fmla="*/ 9 h 30"/>
                  <a:gd name="T14" fmla="*/ 0 w 88"/>
                  <a:gd name="T15" fmla="*/ 9 h 30"/>
                  <a:gd name="T16" fmla="*/ 3 w 88"/>
                  <a:gd name="T17" fmla="*/ 7 h 30"/>
                  <a:gd name="T18" fmla="*/ 24 w 88"/>
                  <a:gd name="T19" fmla="*/ 5 h 30"/>
                  <a:gd name="T20" fmla="*/ 39 w 88"/>
                  <a:gd name="T21" fmla="*/ 0 h 30"/>
                  <a:gd name="T22" fmla="*/ 56 w 88"/>
                  <a:gd name="T23" fmla="*/ 0 h 30"/>
                  <a:gd name="T24" fmla="*/ 51 w 88"/>
                  <a:gd name="T25" fmla="*/ 5 h 30"/>
                  <a:gd name="T26" fmla="*/ 88 w 88"/>
                  <a:gd name="T27" fmla="*/ 5 h 30"/>
                  <a:gd name="T28" fmla="*/ 84 w 88"/>
                  <a:gd name="T29" fmla="*/ 9 h 30"/>
                  <a:gd name="T30" fmla="*/ 47 w 88"/>
                  <a:gd name="T31" fmla="*/ 9 h 30"/>
                  <a:gd name="T32" fmla="*/ 33 w 88"/>
                  <a:gd name="T33" fmla="*/ 22 h 30"/>
                  <a:gd name="T34" fmla="*/ 36 w 88"/>
                  <a:gd name="T35" fmla="*/ 25 h 30"/>
                  <a:gd name="T36" fmla="*/ 48 w 88"/>
                  <a:gd name="T37" fmla="*/ 26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88" h="30">
                    <a:moveTo>
                      <a:pt x="48" y="26"/>
                    </a:moveTo>
                    <a:cubicBezTo>
                      <a:pt x="55" y="26"/>
                      <a:pt x="62" y="26"/>
                      <a:pt x="69" y="26"/>
                    </a:cubicBezTo>
                    <a:cubicBezTo>
                      <a:pt x="65" y="30"/>
                      <a:pt x="65" y="30"/>
                      <a:pt x="65" y="30"/>
                    </a:cubicBezTo>
                    <a:cubicBezTo>
                      <a:pt x="53" y="30"/>
                      <a:pt x="53" y="30"/>
                      <a:pt x="53" y="30"/>
                    </a:cubicBezTo>
                    <a:cubicBezTo>
                      <a:pt x="37" y="30"/>
                      <a:pt x="37" y="30"/>
                      <a:pt x="37" y="30"/>
                    </a:cubicBezTo>
                    <a:cubicBezTo>
                      <a:pt x="11" y="30"/>
                      <a:pt x="5" y="22"/>
                      <a:pt x="5" y="22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3" y="9"/>
                      <a:pt x="6" y="9"/>
                      <a:pt x="0" y="9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10" y="6"/>
                      <a:pt x="17" y="5"/>
                      <a:pt x="24" y="5"/>
                    </a:cubicBezTo>
                    <a:cubicBezTo>
                      <a:pt x="39" y="0"/>
                      <a:pt x="39" y="0"/>
                      <a:pt x="39" y="0"/>
                    </a:cubicBezTo>
                    <a:cubicBezTo>
                      <a:pt x="56" y="0"/>
                      <a:pt x="56" y="0"/>
                      <a:pt x="56" y="0"/>
                    </a:cubicBezTo>
                    <a:cubicBezTo>
                      <a:pt x="51" y="5"/>
                      <a:pt x="51" y="5"/>
                      <a:pt x="51" y="5"/>
                    </a:cubicBezTo>
                    <a:cubicBezTo>
                      <a:pt x="63" y="5"/>
                      <a:pt x="76" y="5"/>
                      <a:pt x="88" y="5"/>
                    </a:cubicBezTo>
                    <a:cubicBezTo>
                      <a:pt x="84" y="9"/>
                      <a:pt x="84" y="9"/>
                      <a:pt x="84" y="9"/>
                    </a:cubicBezTo>
                    <a:cubicBezTo>
                      <a:pt x="72" y="9"/>
                      <a:pt x="59" y="9"/>
                      <a:pt x="47" y="9"/>
                    </a:cubicBezTo>
                    <a:cubicBezTo>
                      <a:pt x="33" y="22"/>
                      <a:pt x="33" y="22"/>
                      <a:pt x="33" y="22"/>
                    </a:cubicBezTo>
                    <a:cubicBezTo>
                      <a:pt x="36" y="25"/>
                      <a:pt x="36" y="25"/>
                      <a:pt x="36" y="25"/>
                    </a:cubicBezTo>
                    <a:lnTo>
                      <a:pt x="48" y="26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8" name="Freeform 394"/>
              <p:cNvSpPr>
                <a:spLocks noEditPoints="1"/>
              </p:cNvSpPr>
              <p:nvPr/>
            </p:nvSpPr>
            <p:spPr bwMode="auto">
              <a:xfrm>
                <a:off x="26538238" y="5045076"/>
                <a:ext cx="439738" cy="93663"/>
              </a:xfrm>
              <a:custGeom>
                <a:avLst/>
                <a:gdLst>
                  <a:gd name="T0" fmla="*/ 97 w 117"/>
                  <a:gd name="T1" fmla="*/ 25 h 25"/>
                  <a:gd name="T2" fmla="*/ 89 w 117"/>
                  <a:gd name="T3" fmla="*/ 22 h 25"/>
                  <a:gd name="T4" fmla="*/ 88 w 117"/>
                  <a:gd name="T5" fmla="*/ 22 h 25"/>
                  <a:gd name="T6" fmla="*/ 71 w 117"/>
                  <a:gd name="T7" fmla="*/ 25 h 25"/>
                  <a:gd name="T8" fmla="*/ 47 w 117"/>
                  <a:gd name="T9" fmla="*/ 25 h 25"/>
                  <a:gd name="T10" fmla="*/ 15 w 117"/>
                  <a:gd name="T11" fmla="*/ 24 h 25"/>
                  <a:gd name="T12" fmla="*/ 0 w 117"/>
                  <a:gd name="T13" fmla="*/ 18 h 25"/>
                  <a:gd name="T14" fmla="*/ 10 w 117"/>
                  <a:gd name="T15" fmla="*/ 12 h 25"/>
                  <a:gd name="T16" fmla="*/ 55 w 117"/>
                  <a:gd name="T17" fmla="*/ 10 h 25"/>
                  <a:gd name="T18" fmla="*/ 78 w 117"/>
                  <a:gd name="T19" fmla="*/ 10 h 25"/>
                  <a:gd name="T20" fmla="*/ 77 w 117"/>
                  <a:gd name="T21" fmla="*/ 9 h 25"/>
                  <a:gd name="T22" fmla="*/ 68 w 117"/>
                  <a:gd name="T23" fmla="*/ 5 h 25"/>
                  <a:gd name="T24" fmla="*/ 49 w 117"/>
                  <a:gd name="T25" fmla="*/ 4 h 25"/>
                  <a:gd name="T26" fmla="*/ 30 w 117"/>
                  <a:gd name="T27" fmla="*/ 4 h 25"/>
                  <a:gd name="T28" fmla="*/ 13 w 117"/>
                  <a:gd name="T29" fmla="*/ 6 h 25"/>
                  <a:gd name="T30" fmla="*/ 1 w 117"/>
                  <a:gd name="T31" fmla="*/ 2 h 25"/>
                  <a:gd name="T32" fmla="*/ 23 w 117"/>
                  <a:gd name="T33" fmla="*/ 0 h 25"/>
                  <a:gd name="T34" fmla="*/ 47 w 117"/>
                  <a:gd name="T35" fmla="*/ 0 h 25"/>
                  <a:gd name="T36" fmla="*/ 87 w 117"/>
                  <a:gd name="T37" fmla="*/ 2 h 25"/>
                  <a:gd name="T38" fmla="*/ 105 w 117"/>
                  <a:gd name="T39" fmla="*/ 8 h 25"/>
                  <a:gd name="T40" fmla="*/ 117 w 117"/>
                  <a:gd name="T41" fmla="*/ 25 h 25"/>
                  <a:gd name="T42" fmla="*/ 97 w 117"/>
                  <a:gd name="T43" fmla="*/ 25 h 25"/>
                  <a:gd name="T44" fmla="*/ 52 w 117"/>
                  <a:gd name="T45" fmla="*/ 21 h 25"/>
                  <a:gd name="T46" fmla="*/ 76 w 117"/>
                  <a:gd name="T47" fmla="*/ 20 h 25"/>
                  <a:gd name="T48" fmla="*/ 82 w 117"/>
                  <a:gd name="T49" fmla="*/ 15 h 25"/>
                  <a:gd name="T50" fmla="*/ 80 w 117"/>
                  <a:gd name="T51" fmla="*/ 13 h 25"/>
                  <a:gd name="T52" fmla="*/ 63 w 117"/>
                  <a:gd name="T53" fmla="*/ 13 h 25"/>
                  <a:gd name="T54" fmla="*/ 35 w 117"/>
                  <a:gd name="T55" fmla="*/ 14 h 25"/>
                  <a:gd name="T56" fmla="*/ 29 w 117"/>
                  <a:gd name="T57" fmla="*/ 18 h 25"/>
                  <a:gd name="T58" fmla="*/ 36 w 117"/>
                  <a:gd name="T59" fmla="*/ 20 h 25"/>
                  <a:gd name="T60" fmla="*/ 52 w 117"/>
                  <a:gd name="T61" fmla="*/ 2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17" h="25">
                    <a:moveTo>
                      <a:pt x="97" y="25"/>
                    </a:moveTo>
                    <a:cubicBezTo>
                      <a:pt x="89" y="22"/>
                      <a:pt x="89" y="22"/>
                      <a:pt x="89" y="22"/>
                    </a:cubicBezTo>
                    <a:cubicBezTo>
                      <a:pt x="88" y="22"/>
                      <a:pt x="88" y="22"/>
                      <a:pt x="88" y="22"/>
                    </a:cubicBezTo>
                    <a:cubicBezTo>
                      <a:pt x="88" y="22"/>
                      <a:pt x="77" y="24"/>
                      <a:pt x="71" y="25"/>
                    </a:cubicBezTo>
                    <a:cubicBezTo>
                      <a:pt x="65" y="25"/>
                      <a:pt x="57" y="25"/>
                      <a:pt x="47" y="25"/>
                    </a:cubicBezTo>
                    <a:cubicBezTo>
                      <a:pt x="34" y="25"/>
                      <a:pt x="23" y="25"/>
                      <a:pt x="15" y="24"/>
                    </a:cubicBezTo>
                    <a:cubicBezTo>
                      <a:pt x="7" y="22"/>
                      <a:pt x="0" y="18"/>
                      <a:pt x="0" y="18"/>
                    </a:cubicBezTo>
                    <a:cubicBezTo>
                      <a:pt x="0" y="18"/>
                      <a:pt x="1" y="13"/>
                      <a:pt x="10" y="12"/>
                    </a:cubicBezTo>
                    <a:cubicBezTo>
                      <a:pt x="20" y="11"/>
                      <a:pt x="34" y="10"/>
                      <a:pt x="55" y="10"/>
                    </a:cubicBezTo>
                    <a:cubicBezTo>
                      <a:pt x="63" y="10"/>
                      <a:pt x="70" y="10"/>
                      <a:pt x="78" y="10"/>
                    </a:cubicBezTo>
                    <a:cubicBezTo>
                      <a:pt x="77" y="9"/>
                      <a:pt x="77" y="9"/>
                      <a:pt x="77" y="9"/>
                    </a:cubicBezTo>
                    <a:cubicBezTo>
                      <a:pt x="68" y="5"/>
                      <a:pt x="68" y="5"/>
                      <a:pt x="68" y="5"/>
                    </a:cubicBezTo>
                    <a:cubicBezTo>
                      <a:pt x="68" y="5"/>
                      <a:pt x="57" y="4"/>
                      <a:pt x="49" y="4"/>
                    </a:cubicBezTo>
                    <a:cubicBezTo>
                      <a:pt x="42" y="4"/>
                      <a:pt x="30" y="4"/>
                      <a:pt x="30" y="4"/>
                    </a:cubicBezTo>
                    <a:cubicBezTo>
                      <a:pt x="24" y="5"/>
                      <a:pt x="13" y="6"/>
                      <a:pt x="13" y="6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8" y="1"/>
                      <a:pt x="15" y="0"/>
                      <a:pt x="23" y="0"/>
                    </a:cubicBezTo>
                    <a:cubicBezTo>
                      <a:pt x="31" y="0"/>
                      <a:pt x="39" y="0"/>
                      <a:pt x="47" y="0"/>
                    </a:cubicBezTo>
                    <a:cubicBezTo>
                      <a:pt x="64" y="0"/>
                      <a:pt x="77" y="0"/>
                      <a:pt x="87" y="2"/>
                    </a:cubicBezTo>
                    <a:cubicBezTo>
                      <a:pt x="96" y="3"/>
                      <a:pt x="105" y="8"/>
                      <a:pt x="105" y="8"/>
                    </a:cubicBezTo>
                    <a:cubicBezTo>
                      <a:pt x="117" y="25"/>
                      <a:pt x="117" y="25"/>
                      <a:pt x="117" y="25"/>
                    </a:cubicBezTo>
                    <a:cubicBezTo>
                      <a:pt x="111" y="25"/>
                      <a:pt x="104" y="25"/>
                      <a:pt x="97" y="25"/>
                    </a:cubicBezTo>
                    <a:close/>
                    <a:moveTo>
                      <a:pt x="52" y="21"/>
                    </a:moveTo>
                    <a:cubicBezTo>
                      <a:pt x="63" y="21"/>
                      <a:pt x="76" y="20"/>
                      <a:pt x="76" y="20"/>
                    </a:cubicBezTo>
                    <a:cubicBezTo>
                      <a:pt x="82" y="15"/>
                      <a:pt x="82" y="15"/>
                      <a:pt x="82" y="15"/>
                    </a:cubicBezTo>
                    <a:cubicBezTo>
                      <a:pt x="80" y="13"/>
                      <a:pt x="80" y="13"/>
                      <a:pt x="80" y="13"/>
                    </a:cubicBezTo>
                    <a:cubicBezTo>
                      <a:pt x="63" y="13"/>
                      <a:pt x="63" y="13"/>
                      <a:pt x="63" y="13"/>
                    </a:cubicBezTo>
                    <a:cubicBezTo>
                      <a:pt x="50" y="13"/>
                      <a:pt x="35" y="14"/>
                      <a:pt x="35" y="14"/>
                    </a:cubicBezTo>
                    <a:cubicBezTo>
                      <a:pt x="29" y="18"/>
                      <a:pt x="29" y="18"/>
                      <a:pt x="29" y="18"/>
                    </a:cubicBezTo>
                    <a:cubicBezTo>
                      <a:pt x="36" y="20"/>
                      <a:pt x="36" y="20"/>
                      <a:pt x="36" y="20"/>
                    </a:cubicBezTo>
                    <a:cubicBezTo>
                      <a:pt x="36" y="20"/>
                      <a:pt x="46" y="21"/>
                      <a:pt x="52" y="2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9" name="Freeform 395"/>
              <p:cNvSpPr>
                <a:spLocks/>
              </p:cNvSpPr>
              <p:nvPr/>
            </p:nvSpPr>
            <p:spPr bwMode="auto">
              <a:xfrm>
                <a:off x="27025600" y="5006976"/>
                <a:ext cx="206375" cy="131763"/>
              </a:xfrm>
              <a:custGeom>
                <a:avLst/>
                <a:gdLst>
                  <a:gd name="T0" fmla="*/ 55 w 55"/>
                  <a:gd name="T1" fmla="*/ 35 h 35"/>
                  <a:gd name="T2" fmla="*/ 27 w 55"/>
                  <a:gd name="T3" fmla="*/ 35 h 35"/>
                  <a:gd name="T4" fmla="*/ 0 w 55"/>
                  <a:gd name="T5" fmla="*/ 0 h 35"/>
                  <a:gd name="T6" fmla="*/ 28 w 55"/>
                  <a:gd name="T7" fmla="*/ 0 h 35"/>
                  <a:gd name="T8" fmla="*/ 55 w 55"/>
                  <a:gd name="T9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5" h="35">
                    <a:moveTo>
                      <a:pt x="55" y="35"/>
                    </a:moveTo>
                    <a:cubicBezTo>
                      <a:pt x="45" y="35"/>
                      <a:pt x="36" y="35"/>
                      <a:pt x="27" y="35"/>
                    </a:cubicBezTo>
                    <a:cubicBezTo>
                      <a:pt x="17" y="24"/>
                      <a:pt x="8" y="12"/>
                      <a:pt x="0" y="0"/>
                    </a:cubicBezTo>
                    <a:cubicBezTo>
                      <a:pt x="9" y="0"/>
                      <a:pt x="18" y="0"/>
                      <a:pt x="28" y="0"/>
                    </a:cubicBezTo>
                    <a:cubicBezTo>
                      <a:pt x="37" y="12"/>
                      <a:pt x="46" y="24"/>
                      <a:pt x="55" y="3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0" name="Freeform 396"/>
              <p:cNvSpPr>
                <a:spLocks/>
              </p:cNvSpPr>
              <p:nvPr/>
            </p:nvSpPr>
            <p:spPr bwMode="auto">
              <a:xfrm>
                <a:off x="27254200" y="5026026"/>
                <a:ext cx="387350" cy="112713"/>
              </a:xfrm>
              <a:custGeom>
                <a:avLst/>
                <a:gdLst>
                  <a:gd name="T0" fmla="*/ 80 w 103"/>
                  <a:gd name="T1" fmla="*/ 26 h 30"/>
                  <a:gd name="T2" fmla="*/ 100 w 103"/>
                  <a:gd name="T3" fmla="*/ 26 h 30"/>
                  <a:gd name="T4" fmla="*/ 103 w 103"/>
                  <a:gd name="T5" fmla="*/ 30 h 30"/>
                  <a:gd name="T6" fmla="*/ 92 w 103"/>
                  <a:gd name="T7" fmla="*/ 30 h 30"/>
                  <a:gd name="T8" fmla="*/ 77 w 103"/>
                  <a:gd name="T9" fmla="*/ 30 h 30"/>
                  <a:gd name="T10" fmla="*/ 31 w 103"/>
                  <a:gd name="T11" fmla="*/ 22 h 30"/>
                  <a:gd name="T12" fmla="*/ 20 w 103"/>
                  <a:gd name="T13" fmla="*/ 9 h 30"/>
                  <a:gd name="T14" fmla="*/ 2 w 103"/>
                  <a:gd name="T15" fmla="*/ 9 h 30"/>
                  <a:gd name="T16" fmla="*/ 0 w 103"/>
                  <a:gd name="T17" fmla="*/ 7 h 30"/>
                  <a:gd name="T18" fmla="*/ 18 w 103"/>
                  <a:gd name="T19" fmla="*/ 5 h 30"/>
                  <a:gd name="T20" fmla="*/ 24 w 103"/>
                  <a:gd name="T21" fmla="*/ 0 h 30"/>
                  <a:gd name="T22" fmla="*/ 41 w 103"/>
                  <a:gd name="T23" fmla="*/ 0 h 30"/>
                  <a:gd name="T24" fmla="*/ 45 w 103"/>
                  <a:gd name="T25" fmla="*/ 5 h 30"/>
                  <a:gd name="T26" fmla="*/ 83 w 103"/>
                  <a:gd name="T27" fmla="*/ 5 h 30"/>
                  <a:gd name="T28" fmla="*/ 86 w 103"/>
                  <a:gd name="T29" fmla="*/ 9 h 30"/>
                  <a:gd name="T30" fmla="*/ 48 w 103"/>
                  <a:gd name="T31" fmla="*/ 9 h 30"/>
                  <a:gd name="T32" fmla="*/ 59 w 103"/>
                  <a:gd name="T33" fmla="*/ 22 h 30"/>
                  <a:gd name="T34" fmla="*/ 66 w 103"/>
                  <a:gd name="T35" fmla="*/ 25 h 30"/>
                  <a:gd name="T36" fmla="*/ 80 w 103"/>
                  <a:gd name="T37" fmla="*/ 26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03" h="30">
                    <a:moveTo>
                      <a:pt x="80" y="26"/>
                    </a:moveTo>
                    <a:cubicBezTo>
                      <a:pt x="87" y="26"/>
                      <a:pt x="94" y="26"/>
                      <a:pt x="100" y="26"/>
                    </a:cubicBezTo>
                    <a:cubicBezTo>
                      <a:pt x="103" y="30"/>
                      <a:pt x="103" y="30"/>
                      <a:pt x="103" y="30"/>
                    </a:cubicBezTo>
                    <a:cubicBezTo>
                      <a:pt x="92" y="30"/>
                      <a:pt x="92" y="30"/>
                      <a:pt x="92" y="30"/>
                    </a:cubicBezTo>
                    <a:cubicBezTo>
                      <a:pt x="77" y="30"/>
                      <a:pt x="77" y="30"/>
                      <a:pt x="77" y="30"/>
                    </a:cubicBezTo>
                    <a:cubicBezTo>
                      <a:pt x="50" y="30"/>
                      <a:pt x="31" y="22"/>
                      <a:pt x="31" y="22"/>
                    </a:cubicBezTo>
                    <a:cubicBezTo>
                      <a:pt x="20" y="9"/>
                      <a:pt x="20" y="9"/>
                      <a:pt x="20" y="9"/>
                    </a:cubicBezTo>
                    <a:cubicBezTo>
                      <a:pt x="14" y="9"/>
                      <a:pt x="8" y="9"/>
                      <a:pt x="2" y="9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6" y="6"/>
                      <a:pt x="12" y="5"/>
                      <a:pt x="18" y="5"/>
                    </a:cubicBezTo>
                    <a:cubicBezTo>
                      <a:pt x="24" y="0"/>
                      <a:pt x="24" y="0"/>
                      <a:pt x="24" y="0"/>
                    </a:cubicBezTo>
                    <a:cubicBezTo>
                      <a:pt x="41" y="0"/>
                      <a:pt x="41" y="0"/>
                      <a:pt x="41" y="0"/>
                    </a:cubicBezTo>
                    <a:cubicBezTo>
                      <a:pt x="45" y="5"/>
                      <a:pt x="45" y="5"/>
                      <a:pt x="45" y="5"/>
                    </a:cubicBezTo>
                    <a:cubicBezTo>
                      <a:pt x="58" y="5"/>
                      <a:pt x="70" y="5"/>
                      <a:pt x="83" y="5"/>
                    </a:cubicBezTo>
                    <a:cubicBezTo>
                      <a:pt x="86" y="9"/>
                      <a:pt x="86" y="9"/>
                      <a:pt x="86" y="9"/>
                    </a:cubicBezTo>
                    <a:cubicBezTo>
                      <a:pt x="73" y="9"/>
                      <a:pt x="61" y="9"/>
                      <a:pt x="48" y="9"/>
                    </a:cubicBezTo>
                    <a:cubicBezTo>
                      <a:pt x="59" y="22"/>
                      <a:pt x="59" y="22"/>
                      <a:pt x="59" y="22"/>
                    </a:cubicBezTo>
                    <a:cubicBezTo>
                      <a:pt x="66" y="25"/>
                      <a:pt x="66" y="25"/>
                      <a:pt x="66" y="25"/>
                    </a:cubicBezTo>
                    <a:lnTo>
                      <a:pt x="80" y="26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1" name="Freeform 397"/>
              <p:cNvSpPr>
                <a:spLocks noEditPoints="1"/>
              </p:cNvSpPr>
              <p:nvPr/>
            </p:nvSpPr>
            <p:spPr bwMode="auto">
              <a:xfrm>
                <a:off x="27093863" y="5572126"/>
                <a:ext cx="581025" cy="119063"/>
              </a:xfrm>
              <a:custGeom>
                <a:avLst/>
                <a:gdLst>
                  <a:gd name="T0" fmla="*/ 155 w 155"/>
                  <a:gd name="T1" fmla="*/ 16 h 32"/>
                  <a:gd name="T2" fmla="*/ 144 w 155"/>
                  <a:gd name="T3" fmla="*/ 28 h 32"/>
                  <a:gd name="T4" fmla="*/ 90 w 155"/>
                  <a:gd name="T5" fmla="*/ 32 h 32"/>
                  <a:gd name="T6" fmla="*/ 48 w 155"/>
                  <a:gd name="T7" fmla="*/ 30 h 32"/>
                  <a:gd name="T8" fmla="*/ 16 w 155"/>
                  <a:gd name="T9" fmla="*/ 25 h 32"/>
                  <a:gd name="T10" fmla="*/ 0 w 155"/>
                  <a:gd name="T11" fmla="*/ 16 h 32"/>
                  <a:gd name="T12" fmla="*/ 12 w 155"/>
                  <a:gd name="T13" fmla="*/ 4 h 32"/>
                  <a:gd name="T14" fmla="*/ 66 w 155"/>
                  <a:gd name="T15" fmla="*/ 0 h 32"/>
                  <a:gd name="T16" fmla="*/ 125 w 155"/>
                  <a:gd name="T17" fmla="*/ 4 h 32"/>
                  <a:gd name="T18" fmla="*/ 155 w 155"/>
                  <a:gd name="T19" fmla="*/ 16 h 32"/>
                  <a:gd name="T20" fmla="*/ 36 w 155"/>
                  <a:gd name="T21" fmla="*/ 16 h 32"/>
                  <a:gd name="T22" fmla="*/ 86 w 155"/>
                  <a:gd name="T23" fmla="*/ 27 h 32"/>
                  <a:gd name="T24" fmla="*/ 119 w 155"/>
                  <a:gd name="T25" fmla="*/ 16 h 32"/>
                  <a:gd name="T26" fmla="*/ 69 w 155"/>
                  <a:gd name="T27" fmla="*/ 5 h 32"/>
                  <a:gd name="T28" fmla="*/ 40 w 155"/>
                  <a:gd name="T29" fmla="*/ 8 h 32"/>
                  <a:gd name="T30" fmla="*/ 36 w 155"/>
                  <a:gd name="T31" fmla="*/ 1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5" h="32">
                    <a:moveTo>
                      <a:pt x="155" y="16"/>
                    </a:moveTo>
                    <a:cubicBezTo>
                      <a:pt x="155" y="16"/>
                      <a:pt x="155" y="25"/>
                      <a:pt x="144" y="28"/>
                    </a:cubicBezTo>
                    <a:cubicBezTo>
                      <a:pt x="132" y="31"/>
                      <a:pt x="114" y="32"/>
                      <a:pt x="90" y="32"/>
                    </a:cubicBezTo>
                    <a:cubicBezTo>
                      <a:pt x="74" y="32"/>
                      <a:pt x="60" y="32"/>
                      <a:pt x="48" y="30"/>
                    </a:cubicBezTo>
                    <a:cubicBezTo>
                      <a:pt x="35" y="29"/>
                      <a:pt x="25" y="27"/>
                      <a:pt x="16" y="25"/>
                    </a:cubicBezTo>
                    <a:cubicBezTo>
                      <a:pt x="8" y="22"/>
                      <a:pt x="0" y="16"/>
                      <a:pt x="0" y="16"/>
                    </a:cubicBezTo>
                    <a:cubicBezTo>
                      <a:pt x="0" y="16"/>
                      <a:pt x="0" y="7"/>
                      <a:pt x="12" y="4"/>
                    </a:cubicBezTo>
                    <a:cubicBezTo>
                      <a:pt x="23" y="1"/>
                      <a:pt x="41" y="0"/>
                      <a:pt x="66" y="0"/>
                    </a:cubicBezTo>
                    <a:cubicBezTo>
                      <a:pt x="89" y="0"/>
                      <a:pt x="109" y="1"/>
                      <a:pt x="125" y="4"/>
                    </a:cubicBezTo>
                    <a:cubicBezTo>
                      <a:pt x="141" y="7"/>
                      <a:pt x="155" y="16"/>
                      <a:pt x="155" y="16"/>
                    </a:cubicBezTo>
                    <a:close/>
                    <a:moveTo>
                      <a:pt x="36" y="16"/>
                    </a:moveTo>
                    <a:cubicBezTo>
                      <a:pt x="42" y="23"/>
                      <a:pt x="58" y="27"/>
                      <a:pt x="86" y="27"/>
                    </a:cubicBezTo>
                    <a:cubicBezTo>
                      <a:pt x="114" y="27"/>
                      <a:pt x="125" y="23"/>
                      <a:pt x="119" y="16"/>
                    </a:cubicBezTo>
                    <a:cubicBezTo>
                      <a:pt x="114" y="9"/>
                      <a:pt x="97" y="5"/>
                      <a:pt x="69" y="5"/>
                    </a:cubicBezTo>
                    <a:cubicBezTo>
                      <a:pt x="55" y="5"/>
                      <a:pt x="40" y="8"/>
                      <a:pt x="40" y="8"/>
                    </a:cubicBezTo>
                    <a:lnTo>
                      <a:pt x="36" y="16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2" name="Freeform 398"/>
              <p:cNvSpPr>
                <a:spLocks noEditPoints="1"/>
              </p:cNvSpPr>
              <p:nvPr/>
            </p:nvSpPr>
            <p:spPr bwMode="auto">
              <a:xfrm>
                <a:off x="27776488" y="5572126"/>
                <a:ext cx="606425" cy="171450"/>
              </a:xfrm>
              <a:custGeom>
                <a:avLst/>
                <a:gdLst>
                  <a:gd name="T0" fmla="*/ 108 w 162"/>
                  <a:gd name="T1" fmla="*/ 32 h 46"/>
                  <a:gd name="T2" fmla="*/ 57 w 162"/>
                  <a:gd name="T3" fmla="*/ 28 h 46"/>
                  <a:gd name="T4" fmla="*/ 55 w 162"/>
                  <a:gd name="T5" fmla="*/ 28 h 46"/>
                  <a:gd name="T6" fmla="*/ 61 w 162"/>
                  <a:gd name="T7" fmla="*/ 33 h 46"/>
                  <a:gd name="T8" fmla="*/ 71 w 162"/>
                  <a:gd name="T9" fmla="*/ 46 h 46"/>
                  <a:gd name="T10" fmla="*/ 36 w 162"/>
                  <a:gd name="T11" fmla="*/ 46 h 46"/>
                  <a:gd name="T12" fmla="*/ 0 w 162"/>
                  <a:gd name="T13" fmla="*/ 0 h 46"/>
                  <a:gd name="T14" fmla="*/ 28 w 162"/>
                  <a:gd name="T15" fmla="*/ 0 h 46"/>
                  <a:gd name="T16" fmla="*/ 36 w 162"/>
                  <a:gd name="T17" fmla="*/ 5 h 46"/>
                  <a:gd name="T18" fmla="*/ 38 w 162"/>
                  <a:gd name="T19" fmla="*/ 5 h 46"/>
                  <a:gd name="T20" fmla="*/ 83 w 162"/>
                  <a:gd name="T21" fmla="*/ 0 h 46"/>
                  <a:gd name="T22" fmla="*/ 134 w 162"/>
                  <a:gd name="T23" fmla="*/ 4 h 46"/>
                  <a:gd name="T24" fmla="*/ 160 w 162"/>
                  <a:gd name="T25" fmla="*/ 16 h 46"/>
                  <a:gd name="T26" fmla="*/ 153 w 162"/>
                  <a:gd name="T27" fmla="*/ 28 h 46"/>
                  <a:gd name="T28" fmla="*/ 108 w 162"/>
                  <a:gd name="T29" fmla="*/ 32 h 46"/>
                  <a:gd name="T30" fmla="*/ 79 w 162"/>
                  <a:gd name="T31" fmla="*/ 5 h 46"/>
                  <a:gd name="T32" fmla="*/ 50 w 162"/>
                  <a:gd name="T33" fmla="*/ 8 h 46"/>
                  <a:gd name="T34" fmla="*/ 47 w 162"/>
                  <a:gd name="T35" fmla="*/ 15 h 46"/>
                  <a:gd name="T36" fmla="*/ 47 w 162"/>
                  <a:gd name="T37" fmla="*/ 16 h 46"/>
                  <a:gd name="T38" fmla="*/ 63 w 162"/>
                  <a:gd name="T39" fmla="*/ 24 h 46"/>
                  <a:gd name="T40" fmla="*/ 96 w 162"/>
                  <a:gd name="T41" fmla="*/ 27 h 46"/>
                  <a:gd name="T42" fmla="*/ 122 w 162"/>
                  <a:gd name="T43" fmla="*/ 24 h 46"/>
                  <a:gd name="T44" fmla="*/ 125 w 162"/>
                  <a:gd name="T45" fmla="*/ 16 h 46"/>
                  <a:gd name="T46" fmla="*/ 109 w 162"/>
                  <a:gd name="T47" fmla="*/ 8 h 46"/>
                  <a:gd name="T48" fmla="*/ 79 w 162"/>
                  <a:gd name="T49" fmla="*/ 5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62" h="46">
                    <a:moveTo>
                      <a:pt x="108" y="32"/>
                    </a:moveTo>
                    <a:cubicBezTo>
                      <a:pt x="88" y="32"/>
                      <a:pt x="71" y="31"/>
                      <a:pt x="57" y="28"/>
                    </a:cubicBezTo>
                    <a:cubicBezTo>
                      <a:pt x="55" y="28"/>
                      <a:pt x="55" y="28"/>
                      <a:pt x="55" y="28"/>
                    </a:cubicBezTo>
                    <a:cubicBezTo>
                      <a:pt x="61" y="33"/>
                      <a:pt x="61" y="33"/>
                      <a:pt x="61" y="33"/>
                    </a:cubicBezTo>
                    <a:cubicBezTo>
                      <a:pt x="71" y="46"/>
                      <a:pt x="71" y="46"/>
                      <a:pt x="71" y="46"/>
                    </a:cubicBezTo>
                    <a:cubicBezTo>
                      <a:pt x="59" y="46"/>
                      <a:pt x="48" y="46"/>
                      <a:pt x="36" y="46"/>
                    </a:cubicBezTo>
                    <a:cubicBezTo>
                      <a:pt x="24" y="31"/>
                      <a:pt x="12" y="15"/>
                      <a:pt x="0" y="0"/>
                    </a:cubicBezTo>
                    <a:cubicBezTo>
                      <a:pt x="10" y="0"/>
                      <a:pt x="19" y="0"/>
                      <a:pt x="28" y="0"/>
                    </a:cubicBezTo>
                    <a:cubicBezTo>
                      <a:pt x="36" y="5"/>
                      <a:pt x="36" y="5"/>
                      <a:pt x="36" y="5"/>
                    </a:cubicBezTo>
                    <a:cubicBezTo>
                      <a:pt x="38" y="5"/>
                      <a:pt x="38" y="5"/>
                      <a:pt x="38" y="5"/>
                    </a:cubicBezTo>
                    <a:cubicBezTo>
                      <a:pt x="47" y="1"/>
                      <a:pt x="62" y="0"/>
                      <a:pt x="83" y="0"/>
                    </a:cubicBezTo>
                    <a:cubicBezTo>
                      <a:pt x="103" y="0"/>
                      <a:pt x="120" y="1"/>
                      <a:pt x="134" y="4"/>
                    </a:cubicBezTo>
                    <a:cubicBezTo>
                      <a:pt x="148" y="7"/>
                      <a:pt x="160" y="16"/>
                      <a:pt x="160" y="16"/>
                    </a:cubicBezTo>
                    <a:cubicBezTo>
                      <a:pt x="160" y="16"/>
                      <a:pt x="162" y="25"/>
                      <a:pt x="153" y="28"/>
                    </a:cubicBezTo>
                    <a:cubicBezTo>
                      <a:pt x="144" y="31"/>
                      <a:pt x="129" y="32"/>
                      <a:pt x="108" y="32"/>
                    </a:cubicBezTo>
                    <a:close/>
                    <a:moveTo>
                      <a:pt x="79" y="5"/>
                    </a:moveTo>
                    <a:cubicBezTo>
                      <a:pt x="65" y="5"/>
                      <a:pt x="50" y="8"/>
                      <a:pt x="50" y="8"/>
                    </a:cubicBezTo>
                    <a:cubicBezTo>
                      <a:pt x="47" y="15"/>
                      <a:pt x="47" y="15"/>
                      <a:pt x="47" y="15"/>
                    </a:cubicBezTo>
                    <a:cubicBezTo>
                      <a:pt x="47" y="16"/>
                      <a:pt x="47" y="16"/>
                      <a:pt x="47" y="16"/>
                    </a:cubicBezTo>
                    <a:cubicBezTo>
                      <a:pt x="47" y="16"/>
                      <a:pt x="56" y="23"/>
                      <a:pt x="63" y="24"/>
                    </a:cubicBezTo>
                    <a:cubicBezTo>
                      <a:pt x="71" y="26"/>
                      <a:pt x="82" y="27"/>
                      <a:pt x="96" y="27"/>
                    </a:cubicBezTo>
                    <a:cubicBezTo>
                      <a:pt x="108" y="27"/>
                      <a:pt x="122" y="24"/>
                      <a:pt x="122" y="24"/>
                    </a:cubicBezTo>
                    <a:cubicBezTo>
                      <a:pt x="125" y="16"/>
                      <a:pt x="125" y="16"/>
                      <a:pt x="125" y="16"/>
                    </a:cubicBezTo>
                    <a:cubicBezTo>
                      <a:pt x="125" y="16"/>
                      <a:pt x="117" y="10"/>
                      <a:pt x="109" y="8"/>
                    </a:cubicBezTo>
                    <a:cubicBezTo>
                      <a:pt x="101" y="6"/>
                      <a:pt x="91" y="5"/>
                      <a:pt x="79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3" name="Freeform 399"/>
              <p:cNvSpPr>
                <a:spLocks/>
              </p:cNvSpPr>
              <p:nvPr/>
            </p:nvSpPr>
            <p:spPr bwMode="auto">
              <a:xfrm>
                <a:off x="28417838" y="5548313"/>
                <a:ext cx="482600" cy="142875"/>
              </a:xfrm>
              <a:custGeom>
                <a:avLst/>
                <a:gdLst>
                  <a:gd name="T0" fmla="*/ 100 w 129"/>
                  <a:gd name="T1" fmla="*/ 33 h 38"/>
                  <a:gd name="T2" fmla="*/ 125 w 129"/>
                  <a:gd name="T3" fmla="*/ 32 h 38"/>
                  <a:gd name="T4" fmla="*/ 129 w 129"/>
                  <a:gd name="T5" fmla="*/ 37 h 38"/>
                  <a:gd name="T6" fmla="*/ 114 w 129"/>
                  <a:gd name="T7" fmla="*/ 38 h 38"/>
                  <a:gd name="T8" fmla="*/ 96 w 129"/>
                  <a:gd name="T9" fmla="*/ 38 h 38"/>
                  <a:gd name="T10" fmla="*/ 38 w 129"/>
                  <a:gd name="T11" fmla="*/ 29 h 38"/>
                  <a:gd name="T12" fmla="*/ 25 w 129"/>
                  <a:gd name="T13" fmla="*/ 11 h 38"/>
                  <a:gd name="T14" fmla="*/ 2 w 129"/>
                  <a:gd name="T15" fmla="*/ 11 h 38"/>
                  <a:gd name="T16" fmla="*/ 0 w 129"/>
                  <a:gd name="T17" fmla="*/ 9 h 38"/>
                  <a:gd name="T18" fmla="*/ 22 w 129"/>
                  <a:gd name="T19" fmla="*/ 6 h 38"/>
                  <a:gd name="T20" fmla="*/ 28 w 129"/>
                  <a:gd name="T21" fmla="*/ 0 h 38"/>
                  <a:gd name="T22" fmla="*/ 50 w 129"/>
                  <a:gd name="T23" fmla="*/ 0 h 38"/>
                  <a:gd name="T24" fmla="*/ 55 w 129"/>
                  <a:gd name="T25" fmla="*/ 6 h 38"/>
                  <a:gd name="T26" fmla="*/ 102 w 129"/>
                  <a:gd name="T27" fmla="*/ 6 h 38"/>
                  <a:gd name="T28" fmla="*/ 106 w 129"/>
                  <a:gd name="T29" fmla="*/ 11 h 38"/>
                  <a:gd name="T30" fmla="*/ 59 w 129"/>
                  <a:gd name="T31" fmla="*/ 11 h 38"/>
                  <a:gd name="T32" fmla="*/ 73 w 129"/>
                  <a:gd name="T33" fmla="*/ 28 h 38"/>
                  <a:gd name="T34" fmla="*/ 82 w 129"/>
                  <a:gd name="T35" fmla="*/ 32 h 38"/>
                  <a:gd name="T36" fmla="*/ 100 w 129"/>
                  <a:gd name="T37" fmla="*/ 33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29" h="38">
                    <a:moveTo>
                      <a:pt x="100" y="33"/>
                    </a:moveTo>
                    <a:cubicBezTo>
                      <a:pt x="108" y="33"/>
                      <a:pt x="116" y="33"/>
                      <a:pt x="125" y="32"/>
                    </a:cubicBezTo>
                    <a:cubicBezTo>
                      <a:pt x="129" y="37"/>
                      <a:pt x="129" y="37"/>
                      <a:pt x="129" y="37"/>
                    </a:cubicBezTo>
                    <a:cubicBezTo>
                      <a:pt x="114" y="38"/>
                      <a:pt x="114" y="38"/>
                      <a:pt x="114" y="38"/>
                    </a:cubicBezTo>
                    <a:cubicBezTo>
                      <a:pt x="114" y="38"/>
                      <a:pt x="102" y="38"/>
                      <a:pt x="96" y="38"/>
                    </a:cubicBezTo>
                    <a:cubicBezTo>
                      <a:pt x="63" y="38"/>
                      <a:pt x="44" y="35"/>
                      <a:pt x="38" y="29"/>
                    </a:cubicBezTo>
                    <a:cubicBezTo>
                      <a:pt x="25" y="11"/>
                      <a:pt x="25" y="11"/>
                      <a:pt x="25" y="11"/>
                    </a:cubicBezTo>
                    <a:cubicBezTo>
                      <a:pt x="17" y="11"/>
                      <a:pt x="10" y="11"/>
                      <a:pt x="2" y="11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7" y="8"/>
                      <a:pt x="15" y="7"/>
                      <a:pt x="22" y="6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35" y="0"/>
                      <a:pt x="43" y="0"/>
                      <a:pt x="50" y="0"/>
                    </a:cubicBezTo>
                    <a:cubicBezTo>
                      <a:pt x="55" y="6"/>
                      <a:pt x="55" y="6"/>
                      <a:pt x="55" y="6"/>
                    </a:cubicBezTo>
                    <a:cubicBezTo>
                      <a:pt x="71" y="6"/>
                      <a:pt x="86" y="6"/>
                      <a:pt x="102" y="6"/>
                    </a:cubicBezTo>
                    <a:cubicBezTo>
                      <a:pt x="106" y="11"/>
                      <a:pt x="106" y="11"/>
                      <a:pt x="106" y="11"/>
                    </a:cubicBezTo>
                    <a:cubicBezTo>
                      <a:pt x="90" y="11"/>
                      <a:pt x="75" y="11"/>
                      <a:pt x="59" y="11"/>
                    </a:cubicBezTo>
                    <a:cubicBezTo>
                      <a:pt x="73" y="28"/>
                      <a:pt x="73" y="28"/>
                      <a:pt x="73" y="28"/>
                    </a:cubicBezTo>
                    <a:cubicBezTo>
                      <a:pt x="82" y="32"/>
                      <a:pt x="82" y="32"/>
                      <a:pt x="82" y="32"/>
                    </a:cubicBezTo>
                    <a:cubicBezTo>
                      <a:pt x="82" y="32"/>
                      <a:pt x="93" y="33"/>
                      <a:pt x="100" y="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4" name="Freeform 400"/>
              <p:cNvSpPr>
                <a:spLocks noEditPoints="1"/>
              </p:cNvSpPr>
              <p:nvPr/>
            </p:nvSpPr>
            <p:spPr bwMode="auto">
              <a:xfrm>
                <a:off x="28894088" y="5530851"/>
                <a:ext cx="261938" cy="160338"/>
              </a:xfrm>
              <a:custGeom>
                <a:avLst/>
                <a:gdLst>
                  <a:gd name="T0" fmla="*/ 0 w 70"/>
                  <a:gd name="T1" fmla="*/ 3 h 43"/>
                  <a:gd name="T2" fmla="*/ 3 w 70"/>
                  <a:gd name="T3" fmla="*/ 0 h 43"/>
                  <a:gd name="T4" fmla="*/ 17 w 70"/>
                  <a:gd name="T5" fmla="*/ 0 h 43"/>
                  <a:gd name="T6" fmla="*/ 31 w 70"/>
                  <a:gd name="T7" fmla="*/ 0 h 43"/>
                  <a:gd name="T8" fmla="*/ 39 w 70"/>
                  <a:gd name="T9" fmla="*/ 3 h 43"/>
                  <a:gd name="T10" fmla="*/ 36 w 70"/>
                  <a:gd name="T11" fmla="*/ 6 h 43"/>
                  <a:gd name="T12" fmla="*/ 23 w 70"/>
                  <a:gd name="T13" fmla="*/ 7 h 43"/>
                  <a:gd name="T14" fmla="*/ 7 w 70"/>
                  <a:gd name="T15" fmla="*/ 6 h 43"/>
                  <a:gd name="T16" fmla="*/ 0 w 70"/>
                  <a:gd name="T17" fmla="*/ 3 h 43"/>
                  <a:gd name="T18" fmla="*/ 70 w 70"/>
                  <a:gd name="T19" fmla="*/ 43 h 43"/>
                  <a:gd name="T20" fmla="*/ 35 w 70"/>
                  <a:gd name="T21" fmla="*/ 43 h 43"/>
                  <a:gd name="T22" fmla="*/ 9 w 70"/>
                  <a:gd name="T23" fmla="*/ 11 h 43"/>
                  <a:gd name="T24" fmla="*/ 43 w 70"/>
                  <a:gd name="T25" fmla="*/ 11 h 43"/>
                  <a:gd name="T26" fmla="*/ 70 w 70"/>
                  <a:gd name="T2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0" h="43">
                    <a:moveTo>
                      <a:pt x="0" y="3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10" y="0"/>
                      <a:pt x="17" y="0"/>
                    </a:cubicBezTo>
                    <a:cubicBezTo>
                      <a:pt x="23" y="0"/>
                      <a:pt x="31" y="0"/>
                      <a:pt x="31" y="0"/>
                    </a:cubicBezTo>
                    <a:cubicBezTo>
                      <a:pt x="39" y="3"/>
                      <a:pt x="39" y="3"/>
                      <a:pt x="39" y="3"/>
                    </a:cubicBezTo>
                    <a:cubicBezTo>
                      <a:pt x="36" y="6"/>
                      <a:pt x="36" y="6"/>
                      <a:pt x="36" y="6"/>
                    </a:cubicBezTo>
                    <a:cubicBezTo>
                      <a:pt x="36" y="6"/>
                      <a:pt x="29" y="7"/>
                      <a:pt x="23" y="7"/>
                    </a:cubicBezTo>
                    <a:cubicBezTo>
                      <a:pt x="16" y="7"/>
                      <a:pt x="7" y="6"/>
                      <a:pt x="7" y="6"/>
                    </a:cubicBezTo>
                    <a:lnTo>
                      <a:pt x="0" y="3"/>
                    </a:lnTo>
                    <a:close/>
                    <a:moveTo>
                      <a:pt x="70" y="43"/>
                    </a:moveTo>
                    <a:cubicBezTo>
                      <a:pt x="58" y="43"/>
                      <a:pt x="46" y="43"/>
                      <a:pt x="35" y="43"/>
                    </a:cubicBezTo>
                    <a:cubicBezTo>
                      <a:pt x="26" y="32"/>
                      <a:pt x="17" y="22"/>
                      <a:pt x="9" y="11"/>
                    </a:cubicBezTo>
                    <a:cubicBezTo>
                      <a:pt x="20" y="11"/>
                      <a:pt x="32" y="11"/>
                      <a:pt x="43" y="11"/>
                    </a:cubicBezTo>
                    <a:cubicBezTo>
                      <a:pt x="52" y="22"/>
                      <a:pt x="61" y="32"/>
                      <a:pt x="70" y="4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5" name="Freeform 401"/>
              <p:cNvSpPr>
                <a:spLocks noEditPoints="1"/>
              </p:cNvSpPr>
              <p:nvPr/>
            </p:nvSpPr>
            <p:spPr bwMode="auto">
              <a:xfrm>
                <a:off x="29254450" y="5572126"/>
                <a:ext cx="584200" cy="119063"/>
              </a:xfrm>
              <a:custGeom>
                <a:avLst/>
                <a:gdLst>
                  <a:gd name="T0" fmla="*/ 155 w 156"/>
                  <a:gd name="T1" fmla="*/ 16 h 32"/>
                  <a:gd name="T2" fmla="*/ 145 w 156"/>
                  <a:gd name="T3" fmla="*/ 28 h 32"/>
                  <a:gd name="T4" fmla="*/ 91 w 156"/>
                  <a:gd name="T5" fmla="*/ 32 h 32"/>
                  <a:gd name="T6" fmla="*/ 49 w 156"/>
                  <a:gd name="T7" fmla="*/ 30 h 32"/>
                  <a:gd name="T8" fmla="*/ 17 w 156"/>
                  <a:gd name="T9" fmla="*/ 25 h 32"/>
                  <a:gd name="T10" fmla="*/ 0 w 156"/>
                  <a:gd name="T11" fmla="*/ 16 h 32"/>
                  <a:gd name="T12" fmla="*/ 11 w 156"/>
                  <a:gd name="T13" fmla="*/ 4 h 32"/>
                  <a:gd name="T14" fmla="*/ 65 w 156"/>
                  <a:gd name="T15" fmla="*/ 0 h 32"/>
                  <a:gd name="T16" fmla="*/ 124 w 156"/>
                  <a:gd name="T17" fmla="*/ 4 h 32"/>
                  <a:gd name="T18" fmla="*/ 155 w 156"/>
                  <a:gd name="T19" fmla="*/ 16 h 32"/>
                  <a:gd name="T20" fmla="*/ 36 w 156"/>
                  <a:gd name="T21" fmla="*/ 16 h 32"/>
                  <a:gd name="T22" fmla="*/ 87 w 156"/>
                  <a:gd name="T23" fmla="*/ 27 h 32"/>
                  <a:gd name="T24" fmla="*/ 119 w 156"/>
                  <a:gd name="T25" fmla="*/ 16 h 32"/>
                  <a:gd name="T26" fmla="*/ 68 w 156"/>
                  <a:gd name="T27" fmla="*/ 5 h 32"/>
                  <a:gd name="T28" fmla="*/ 39 w 156"/>
                  <a:gd name="T29" fmla="*/ 8 h 32"/>
                  <a:gd name="T30" fmla="*/ 36 w 156"/>
                  <a:gd name="T31" fmla="*/ 1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6" h="32">
                    <a:moveTo>
                      <a:pt x="155" y="16"/>
                    </a:moveTo>
                    <a:cubicBezTo>
                      <a:pt x="155" y="16"/>
                      <a:pt x="156" y="25"/>
                      <a:pt x="145" y="28"/>
                    </a:cubicBezTo>
                    <a:cubicBezTo>
                      <a:pt x="133" y="31"/>
                      <a:pt x="115" y="32"/>
                      <a:pt x="91" y="32"/>
                    </a:cubicBezTo>
                    <a:cubicBezTo>
                      <a:pt x="76" y="32"/>
                      <a:pt x="62" y="32"/>
                      <a:pt x="49" y="30"/>
                    </a:cubicBezTo>
                    <a:cubicBezTo>
                      <a:pt x="36" y="29"/>
                      <a:pt x="25" y="27"/>
                      <a:pt x="17" y="25"/>
                    </a:cubicBezTo>
                    <a:cubicBezTo>
                      <a:pt x="9" y="22"/>
                      <a:pt x="0" y="16"/>
                      <a:pt x="0" y="16"/>
                    </a:cubicBezTo>
                    <a:cubicBezTo>
                      <a:pt x="0" y="16"/>
                      <a:pt x="0" y="7"/>
                      <a:pt x="11" y="4"/>
                    </a:cubicBezTo>
                    <a:cubicBezTo>
                      <a:pt x="22" y="1"/>
                      <a:pt x="40" y="0"/>
                      <a:pt x="65" y="0"/>
                    </a:cubicBezTo>
                    <a:cubicBezTo>
                      <a:pt x="88" y="0"/>
                      <a:pt x="108" y="1"/>
                      <a:pt x="124" y="4"/>
                    </a:cubicBezTo>
                    <a:cubicBezTo>
                      <a:pt x="140" y="7"/>
                      <a:pt x="155" y="16"/>
                      <a:pt x="155" y="16"/>
                    </a:cubicBezTo>
                    <a:close/>
                    <a:moveTo>
                      <a:pt x="36" y="16"/>
                    </a:moveTo>
                    <a:cubicBezTo>
                      <a:pt x="42" y="23"/>
                      <a:pt x="59" y="27"/>
                      <a:pt x="87" y="27"/>
                    </a:cubicBezTo>
                    <a:cubicBezTo>
                      <a:pt x="115" y="27"/>
                      <a:pt x="126" y="23"/>
                      <a:pt x="119" y="16"/>
                    </a:cubicBezTo>
                    <a:cubicBezTo>
                      <a:pt x="113" y="9"/>
                      <a:pt x="96" y="5"/>
                      <a:pt x="68" y="5"/>
                    </a:cubicBezTo>
                    <a:cubicBezTo>
                      <a:pt x="54" y="5"/>
                      <a:pt x="39" y="8"/>
                      <a:pt x="39" y="8"/>
                    </a:cubicBezTo>
                    <a:lnTo>
                      <a:pt x="36" y="16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6" name="Freeform 402"/>
              <p:cNvSpPr>
                <a:spLocks/>
              </p:cNvSpPr>
              <p:nvPr/>
            </p:nvSpPr>
            <p:spPr bwMode="auto">
              <a:xfrm>
                <a:off x="29932313" y="5572126"/>
                <a:ext cx="641350" cy="119063"/>
              </a:xfrm>
              <a:custGeom>
                <a:avLst/>
                <a:gdLst>
                  <a:gd name="T0" fmla="*/ 171 w 171"/>
                  <a:gd name="T1" fmla="*/ 32 h 32"/>
                  <a:gd name="T2" fmla="*/ 136 w 171"/>
                  <a:gd name="T3" fmla="*/ 32 h 32"/>
                  <a:gd name="T4" fmla="*/ 119 w 171"/>
                  <a:gd name="T5" fmla="*/ 13 h 32"/>
                  <a:gd name="T6" fmla="*/ 107 w 171"/>
                  <a:gd name="T7" fmla="*/ 7 h 32"/>
                  <a:gd name="T8" fmla="*/ 81 w 171"/>
                  <a:gd name="T9" fmla="*/ 5 h 32"/>
                  <a:gd name="T10" fmla="*/ 51 w 171"/>
                  <a:gd name="T11" fmla="*/ 8 h 32"/>
                  <a:gd name="T12" fmla="*/ 49 w 171"/>
                  <a:gd name="T13" fmla="*/ 16 h 32"/>
                  <a:gd name="T14" fmla="*/ 62 w 171"/>
                  <a:gd name="T15" fmla="*/ 32 h 32"/>
                  <a:gd name="T16" fmla="*/ 27 w 171"/>
                  <a:gd name="T17" fmla="*/ 32 h 32"/>
                  <a:gd name="T18" fmla="*/ 0 w 171"/>
                  <a:gd name="T19" fmla="*/ 0 h 32"/>
                  <a:gd name="T20" fmla="*/ 27 w 171"/>
                  <a:gd name="T21" fmla="*/ 0 h 32"/>
                  <a:gd name="T22" fmla="*/ 36 w 171"/>
                  <a:gd name="T23" fmla="*/ 5 h 32"/>
                  <a:gd name="T24" fmla="*/ 38 w 171"/>
                  <a:gd name="T25" fmla="*/ 5 h 32"/>
                  <a:gd name="T26" fmla="*/ 55 w 171"/>
                  <a:gd name="T27" fmla="*/ 1 h 32"/>
                  <a:gd name="T28" fmla="*/ 85 w 171"/>
                  <a:gd name="T29" fmla="*/ 0 h 32"/>
                  <a:gd name="T30" fmla="*/ 153 w 171"/>
                  <a:gd name="T31" fmla="*/ 11 h 32"/>
                  <a:gd name="T32" fmla="*/ 171 w 171"/>
                  <a:gd name="T33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71" h="32">
                    <a:moveTo>
                      <a:pt x="171" y="32"/>
                    </a:moveTo>
                    <a:cubicBezTo>
                      <a:pt x="160" y="32"/>
                      <a:pt x="148" y="32"/>
                      <a:pt x="136" y="32"/>
                    </a:cubicBezTo>
                    <a:cubicBezTo>
                      <a:pt x="131" y="25"/>
                      <a:pt x="125" y="19"/>
                      <a:pt x="119" y="13"/>
                    </a:cubicBezTo>
                    <a:cubicBezTo>
                      <a:pt x="119" y="13"/>
                      <a:pt x="113" y="8"/>
                      <a:pt x="107" y="7"/>
                    </a:cubicBezTo>
                    <a:cubicBezTo>
                      <a:pt x="107" y="7"/>
                      <a:pt x="93" y="5"/>
                      <a:pt x="81" y="5"/>
                    </a:cubicBezTo>
                    <a:cubicBezTo>
                      <a:pt x="67" y="5"/>
                      <a:pt x="51" y="8"/>
                      <a:pt x="51" y="8"/>
                    </a:cubicBezTo>
                    <a:cubicBezTo>
                      <a:pt x="49" y="16"/>
                      <a:pt x="49" y="16"/>
                      <a:pt x="49" y="16"/>
                    </a:cubicBezTo>
                    <a:cubicBezTo>
                      <a:pt x="62" y="32"/>
                      <a:pt x="62" y="32"/>
                      <a:pt x="62" y="32"/>
                    </a:cubicBezTo>
                    <a:cubicBezTo>
                      <a:pt x="51" y="32"/>
                      <a:pt x="39" y="32"/>
                      <a:pt x="27" y="32"/>
                    </a:cubicBezTo>
                    <a:cubicBezTo>
                      <a:pt x="18" y="21"/>
                      <a:pt x="9" y="11"/>
                      <a:pt x="0" y="0"/>
                    </a:cubicBezTo>
                    <a:cubicBezTo>
                      <a:pt x="9" y="0"/>
                      <a:pt x="18" y="0"/>
                      <a:pt x="27" y="0"/>
                    </a:cubicBezTo>
                    <a:cubicBezTo>
                      <a:pt x="36" y="5"/>
                      <a:pt x="36" y="5"/>
                      <a:pt x="36" y="5"/>
                    </a:cubicBezTo>
                    <a:cubicBezTo>
                      <a:pt x="38" y="5"/>
                      <a:pt x="38" y="5"/>
                      <a:pt x="38" y="5"/>
                    </a:cubicBezTo>
                    <a:cubicBezTo>
                      <a:pt x="38" y="5"/>
                      <a:pt x="47" y="2"/>
                      <a:pt x="55" y="1"/>
                    </a:cubicBezTo>
                    <a:cubicBezTo>
                      <a:pt x="64" y="0"/>
                      <a:pt x="74" y="0"/>
                      <a:pt x="85" y="0"/>
                    </a:cubicBezTo>
                    <a:cubicBezTo>
                      <a:pt x="123" y="0"/>
                      <a:pt x="146" y="4"/>
                      <a:pt x="153" y="11"/>
                    </a:cubicBezTo>
                    <a:cubicBezTo>
                      <a:pt x="159" y="18"/>
                      <a:pt x="165" y="25"/>
                      <a:pt x="171" y="3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7" name="Freeform 403"/>
              <p:cNvSpPr>
                <a:spLocks/>
              </p:cNvSpPr>
              <p:nvPr/>
            </p:nvSpPr>
            <p:spPr bwMode="auto">
              <a:xfrm>
                <a:off x="-18764250" y="5572126"/>
                <a:ext cx="522288" cy="119063"/>
              </a:xfrm>
              <a:custGeom>
                <a:avLst/>
                <a:gdLst>
                  <a:gd name="T0" fmla="*/ 63 w 139"/>
                  <a:gd name="T1" fmla="*/ 32 h 32"/>
                  <a:gd name="T2" fmla="*/ 10 w 139"/>
                  <a:gd name="T3" fmla="*/ 28 h 32"/>
                  <a:gd name="T4" fmla="*/ 2 w 139"/>
                  <a:gd name="T5" fmla="*/ 16 h 32"/>
                  <a:gd name="T6" fmla="*/ 33 w 139"/>
                  <a:gd name="T7" fmla="*/ 4 h 32"/>
                  <a:gd name="T8" fmla="*/ 95 w 139"/>
                  <a:gd name="T9" fmla="*/ 0 h 32"/>
                  <a:gd name="T10" fmla="*/ 139 w 139"/>
                  <a:gd name="T11" fmla="*/ 2 h 32"/>
                  <a:gd name="T12" fmla="*/ 124 w 139"/>
                  <a:gd name="T13" fmla="*/ 7 h 32"/>
                  <a:gd name="T14" fmla="*/ 89 w 139"/>
                  <a:gd name="T15" fmla="*/ 5 h 32"/>
                  <a:gd name="T16" fmla="*/ 37 w 139"/>
                  <a:gd name="T17" fmla="*/ 16 h 32"/>
                  <a:gd name="T18" fmla="*/ 41 w 139"/>
                  <a:gd name="T19" fmla="*/ 24 h 32"/>
                  <a:gd name="T20" fmla="*/ 69 w 139"/>
                  <a:gd name="T21" fmla="*/ 27 h 32"/>
                  <a:gd name="T22" fmla="*/ 115 w 139"/>
                  <a:gd name="T23" fmla="*/ 25 h 32"/>
                  <a:gd name="T24" fmla="*/ 110 w 139"/>
                  <a:gd name="T25" fmla="*/ 30 h 32"/>
                  <a:gd name="T26" fmla="*/ 89 w 139"/>
                  <a:gd name="T27" fmla="*/ 32 h 32"/>
                  <a:gd name="T28" fmla="*/ 63 w 139"/>
                  <a:gd name="T29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39" h="32">
                    <a:moveTo>
                      <a:pt x="63" y="32"/>
                    </a:moveTo>
                    <a:cubicBezTo>
                      <a:pt x="38" y="32"/>
                      <a:pt x="21" y="31"/>
                      <a:pt x="10" y="28"/>
                    </a:cubicBezTo>
                    <a:cubicBezTo>
                      <a:pt x="0" y="25"/>
                      <a:pt x="2" y="16"/>
                      <a:pt x="2" y="16"/>
                    </a:cubicBezTo>
                    <a:cubicBezTo>
                      <a:pt x="2" y="16"/>
                      <a:pt x="17" y="7"/>
                      <a:pt x="33" y="4"/>
                    </a:cubicBezTo>
                    <a:cubicBezTo>
                      <a:pt x="49" y="1"/>
                      <a:pt x="69" y="0"/>
                      <a:pt x="95" y="0"/>
                    </a:cubicBezTo>
                    <a:cubicBezTo>
                      <a:pt x="112" y="0"/>
                      <a:pt x="127" y="1"/>
                      <a:pt x="139" y="2"/>
                    </a:cubicBezTo>
                    <a:cubicBezTo>
                      <a:pt x="124" y="7"/>
                      <a:pt x="124" y="7"/>
                      <a:pt x="124" y="7"/>
                    </a:cubicBezTo>
                    <a:cubicBezTo>
                      <a:pt x="110" y="6"/>
                      <a:pt x="99" y="5"/>
                      <a:pt x="89" y="5"/>
                    </a:cubicBezTo>
                    <a:cubicBezTo>
                      <a:pt x="61" y="5"/>
                      <a:pt x="44" y="9"/>
                      <a:pt x="37" y="16"/>
                    </a:cubicBezTo>
                    <a:cubicBezTo>
                      <a:pt x="41" y="24"/>
                      <a:pt x="41" y="24"/>
                      <a:pt x="41" y="24"/>
                    </a:cubicBezTo>
                    <a:cubicBezTo>
                      <a:pt x="41" y="24"/>
                      <a:pt x="56" y="27"/>
                      <a:pt x="69" y="27"/>
                    </a:cubicBezTo>
                    <a:cubicBezTo>
                      <a:pt x="85" y="27"/>
                      <a:pt x="100" y="26"/>
                      <a:pt x="115" y="25"/>
                    </a:cubicBezTo>
                    <a:cubicBezTo>
                      <a:pt x="110" y="30"/>
                      <a:pt x="110" y="30"/>
                      <a:pt x="110" y="30"/>
                    </a:cubicBezTo>
                    <a:cubicBezTo>
                      <a:pt x="103" y="31"/>
                      <a:pt x="96" y="32"/>
                      <a:pt x="89" y="32"/>
                    </a:cubicBezTo>
                    <a:cubicBezTo>
                      <a:pt x="82" y="32"/>
                      <a:pt x="73" y="32"/>
                      <a:pt x="63" y="3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8" name="Freeform 404"/>
              <p:cNvSpPr>
                <a:spLocks noEditPoints="1"/>
              </p:cNvSpPr>
              <p:nvPr/>
            </p:nvSpPr>
            <p:spPr bwMode="auto">
              <a:xfrm>
                <a:off x="-18197513" y="5572126"/>
                <a:ext cx="585788" cy="119063"/>
              </a:xfrm>
              <a:custGeom>
                <a:avLst/>
                <a:gdLst>
                  <a:gd name="T0" fmla="*/ 155 w 156"/>
                  <a:gd name="T1" fmla="*/ 16 h 32"/>
                  <a:gd name="T2" fmla="*/ 124 w 156"/>
                  <a:gd name="T3" fmla="*/ 28 h 32"/>
                  <a:gd name="T4" fmla="*/ 63 w 156"/>
                  <a:gd name="T5" fmla="*/ 32 h 32"/>
                  <a:gd name="T6" fmla="*/ 24 w 156"/>
                  <a:gd name="T7" fmla="*/ 30 h 32"/>
                  <a:gd name="T8" fmla="*/ 2 w 156"/>
                  <a:gd name="T9" fmla="*/ 25 h 32"/>
                  <a:gd name="T10" fmla="*/ 0 w 156"/>
                  <a:gd name="T11" fmla="*/ 16 h 32"/>
                  <a:gd name="T12" fmla="*/ 31 w 156"/>
                  <a:gd name="T13" fmla="*/ 4 h 32"/>
                  <a:gd name="T14" fmla="*/ 92 w 156"/>
                  <a:gd name="T15" fmla="*/ 0 h 32"/>
                  <a:gd name="T16" fmla="*/ 145 w 156"/>
                  <a:gd name="T17" fmla="*/ 4 h 32"/>
                  <a:gd name="T18" fmla="*/ 155 w 156"/>
                  <a:gd name="T19" fmla="*/ 16 h 32"/>
                  <a:gd name="T20" fmla="*/ 36 w 156"/>
                  <a:gd name="T21" fmla="*/ 16 h 32"/>
                  <a:gd name="T22" fmla="*/ 69 w 156"/>
                  <a:gd name="T23" fmla="*/ 27 h 32"/>
                  <a:gd name="T24" fmla="*/ 119 w 156"/>
                  <a:gd name="T25" fmla="*/ 16 h 32"/>
                  <a:gd name="T26" fmla="*/ 87 w 156"/>
                  <a:gd name="T27" fmla="*/ 5 h 32"/>
                  <a:gd name="T28" fmla="*/ 53 w 156"/>
                  <a:gd name="T29" fmla="*/ 8 h 32"/>
                  <a:gd name="T30" fmla="*/ 36 w 156"/>
                  <a:gd name="T31" fmla="*/ 1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6" h="32">
                    <a:moveTo>
                      <a:pt x="155" y="16"/>
                    </a:moveTo>
                    <a:cubicBezTo>
                      <a:pt x="155" y="16"/>
                      <a:pt x="140" y="25"/>
                      <a:pt x="124" y="28"/>
                    </a:cubicBezTo>
                    <a:cubicBezTo>
                      <a:pt x="108" y="31"/>
                      <a:pt x="88" y="32"/>
                      <a:pt x="63" y="32"/>
                    </a:cubicBezTo>
                    <a:cubicBezTo>
                      <a:pt x="48" y="32"/>
                      <a:pt x="35" y="32"/>
                      <a:pt x="24" y="30"/>
                    </a:cubicBezTo>
                    <a:cubicBezTo>
                      <a:pt x="14" y="29"/>
                      <a:pt x="2" y="25"/>
                      <a:pt x="2" y="25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15" y="7"/>
                      <a:pt x="31" y="4"/>
                    </a:cubicBezTo>
                    <a:cubicBezTo>
                      <a:pt x="47" y="1"/>
                      <a:pt x="68" y="0"/>
                      <a:pt x="92" y="0"/>
                    </a:cubicBezTo>
                    <a:cubicBezTo>
                      <a:pt x="116" y="0"/>
                      <a:pt x="133" y="1"/>
                      <a:pt x="145" y="4"/>
                    </a:cubicBezTo>
                    <a:cubicBezTo>
                      <a:pt x="156" y="7"/>
                      <a:pt x="155" y="16"/>
                      <a:pt x="155" y="16"/>
                    </a:cubicBezTo>
                    <a:close/>
                    <a:moveTo>
                      <a:pt x="36" y="16"/>
                    </a:moveTo>
                    <a:cubicBezTo>
                      <a:pt x="30" y="23"/>
                      <a:pt x="41" y="27"/>
                      <a:pt x="69" y="27"/>
                    </a:cubicBezTo>
                    <a:cubicBezTo>
                      <a:pt x="96" y="27"/>
                      <a:pt x="113" y="23"/>
                      <a:pt x="119" y="16"/>
                    </a:cubicBezTo>
                    <a:cubicBezTo>
                      <a:pt x="126" y="9"/>
                      <a:pt x="115" y="5"/>
                      <a:pt x="87" y="5"/>
                    </a:cubicBezTo>
                    <a:cubicBezTo>
                      <a:pt x="73" y="5"/>
                      <a:pt x="61" y="6"/>
                      <a:pt x="53" y="8"/>
                    </a:cubicBezTo>
                    <a:cubicBezTo>
                      <a:pt x="45" y="10"/>
                      <a:pt x="36" y="16"/>
                      <a:pt x="36" y="1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9" name="Freeform 405"/>
              <p:cNvSpPr>
                <a:spLocks/>
              </p:cNvSpPr>
              <p:nvPr/>
            </p:nvSpPr>
            <p:spPr bwMode="auto">
              <a:xfrm>
                <a:off x="-17514888" y="5572126"/>
                <a:ext cx="971550" cy="119063"/>
              </a:xfrm>
              <a:custGeom>
                <a:avLst/>
                <a:gdLst>
                  <a:gd name="T0" fmla="*/ 137 w 259"/>
                  <a:gd name="T1" fmla="*/ 32 h 32"/>
                  <a:gd name="T2" fmla="*/ 102 w 259"/>
                  <a:gd name="T3" fmla="*/ 32 h 32"/>
                  <a:gd name="T4" fmla="*/ 119 w 259"/>
                  <a:gd name="T5" fmla="*/ 13 h 32"/>
                  <a:gd name="T6" fmla="*/ 116 w 259"/>
                  <a:gd name="T7" fmla="*/ 7 h 32"/>
                  <a:gd name="T8" fmla="*/ 95 w 259"/>
                  <a:gd name="T9" fmla="*/ 5 h 32"/>
                  <a:gd name="T10" fmla="*/ 64 w 259"/>
                  <a:gd name="T11" fmla="*/ 8 h 32"/>
                  <a:gd name="T12" fmla="*/ 48 w 259"/>
                  <a:gd name="T13" fmla="*/ 16 h 32"/>
                  <a:gd name="T14" fmla="*/ 34 w 259"/>
                  <a:gd name="T15" fmla="*/ 32 h 32"/>
                  <a:gd name="T16" fmla="*/ 0 w 259"/>
                  <a:gd name="T17" fmla="*/ 32 h 32"/>
                  <a:gd name="T18" fmla="*/ 26 w 259"/>
                  <a:gd name="T19" fmla="*/ 0 h 32"/>
                  <a:gd name="T20" fmla="*/ 54 w 259"/>
                  <a:gd name="T21" fmla="*/ 0 h 32"/>
                  <a:gd name="T22" fmla="*/ 55 w 259"/>
                  <a:gd name="T23" fmla="*/ 5 h 32"/>
                  <a:gd name="T24" fmla="*/ 57 w 259"/>
                  <a:gd name="T25" fmla="*/ 5 h 32"/>
                  <a:gd name="T26" fmla="*/ 79 w 259"/>
                  <a:gd name="T27" fmla="*/ 1 h 32"/>
                  <a:gd name="T28" fmla="*/ 109 w 259"/>
                  <a:gd name="T29" fmla="*/ 0 h 32"/>
                  <a:gd name="T30" fmla="*/ 154 w 259"/>
                  <a:gd name="T31" fmla="*/ 5 h 32"/>
                  <a:gd name="T32" fmla="*/ 157 w 259"/>
                  <a:gd name="T33" fmla="*/ 5 h 32"/>
                  <a:gd name="T34" fmla="*/ 180 w 259"/>
                  <a:gd name="T35" fmla="*/ 1 h 32"/>
                  <a:gd name="T36" fmla="*/ 211 w 259"/>
                  <a:gd name="T37" fmla="*/ 0 h 32"/>
                  <a:gd name="T38" fmla="*/ 251 w 259"/>
                  <a:gd name="T39" fmla="*/ 3 h 32"/>
                  <a:gd name="T40" fmla="*/ 258 w 259"/>
                  <a:gd name="T41" fmla="*/ 11 h 32"/>
                  <a:gd name="T42" fmla="*/ 241 w 259"/>
                  <a:gd name="T43" fmla="*/ 32 h 32"/>
                  <a:gd name="T44" fmla="*/ 206 w 259"/>
                  <a:gd name="T45" fmla="*/ 32 h 32"/>
                  <a:gd name="T46" fmla="*/ 222 w 259"/>
                  <a:gd name="T47" fmla="*/ 13 h 32"/>
                  <a:gd name="T48" fmla="*/ 219 w 259"/>
                  <a:gd name="T49" fmla="*/ 7 h 32"/>
                  <a:gd name="T50" fmla="*/ 198 w 259"/>
                  <a:gd name="T51" fmla="*/ 5 h 32"/>
                  <a:gd name="T52" fmla="*/ 167 w 259"/>
                  <a:gd name="T53" fmla="*/ 8 h 32"/>
                  <a:gd name="T54" fmla="*/ 151 w 259"/>
                  <a:gd name="T55" fmla="*/ 15 h 32"/>
                  <a:gd name="T56" fmla="*/ 137 w 259"/>
                  <a:gd name="T57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259" h="32">
                    <a:moveTo>
                      <a:pt x="137" y="32"/>
                    </a:moveTo>
                    <a:cubicBezTo>
                      <a:pt x="126" y="32"/>
                      <a:pt x="114" y="32"/>
                      <a:pt x="102" y="32"/>
                    </a:cubicBezTo>
                    <a:cubicBezTo>
                      <a:pt x="108" y="25"/>
                      <a:pt x="113" y="19"/>
                      <a:pt x="119" y="13"/>
                    </a:cubicBezTo>
                    <a:cubicBezTo>
                      <a:pt x="116" y="7"/>
                      <a:pt x="116" y="7"/>
                      <a:pt x="116" y="7"/>
                    </a:cubicBezTo>
                    <a:cubicBezTo>
                      <a:pt x="116" y="7"/>
                      <a:pt x="106" y="5"/>
                      <a:pt x="95" y="5"/>
                    </a:cubicBezTo>
                    <a:cubicBezTo>
                      <a:pt x="82" y="5"/>
                      <a:pt x="72" y="6"/>
                      <a:pt x="64" y="8"/>
                    </a:cubicBezTo>
                    <a:cubicBezTo>
                      <a:pt x="56" y="9"/>
                      <a:pt x="48" y="16"/>
                      <a:pt x="48" y="16"/>
                    </a:cubicBezTo>
                    <a:cubicBezTo>
                      <a:pt x="34" y="32"/>
                      <a:pt x="34" y="32"/>
                      <a:pt x="34" y="32"/>
                    </a:cubicBezTo>
                    <a:cubicBezTo>
                      <a:pt x="23" y="32"/>
                      <a:pt x="11" y="32"/>
                      <a:pt x="0" y="32"/>
                    </a:cubicBezTo>
                    <a:cubicBezTo>
                      <a:pt x="9" y="21"/>
                      <a:pt x="18" y="11"/>
                      <a:pt x="26" y="0"/>
                    </a:cubicBezTo>
                    <a:cubicBezTo>
                      <a:pt x="35" y="0"/>
                      <a:pt x="44" y="0"/>
                      <a:pt x="54" y="0"/>
                    </a:cubicBezTo>
                    <a:cubicBezTo>
                      <a:pt x="55" y="5"/>
                      <a:pt x="55" y="5"/>
                      <a:pt x="55" y="5"/>
                    </a:cubicBezTo>
                    <a:cubicBezTo>
                      <a:pt x="57" y="5"/>
                      <a:pt x="57" y="5"/>
                      <a:pt x="57" y="5"/>
                    </a:cubicBezTo>
                    <a:cubicBezTo>
                      <a:pt x="57" y="5"/>
                      <a:pt x="70" y="2"/>
                      <a:pt x="79" y="1"/>
                    </a:cubicBezTo>
                    <a:cubicBezTo>
                      <a:pt x="88" y="0"/>
                      <a:pt x="98" y="0"/>
                      <a:pt x="109" y="0"/>
                    </a:cubicBezTo>
                    <a:cubicBezTo>
                      <a:pt x="133" y="0"/>
                      <a:pt x="154" y="5"/>
                      <a:pt x="154" y="5"/>
                    </a:cubicBezTo>
                    <a:cubicBezTo>
                      <a:pt x="157" y="5"/>
                      <a:pt x="157" y="5"/>
                      <a:pt x="157" y="5"/>
                    </a:cubicBezTo>
                    <a:cubicBezTo>
                      <a:pt x="163" y="3"/>
                      <a:pt x="170" y="2"/>
                      <a:pt x="180" y="1"/>
                    </a:cubicBezTo>
                    <a:cubicBezTo>
                      <a:pt x="189" y="0"/>
                      <a:pt x="200" y="0"/>
                      <a:pt x="211" y="0"/>
                    </a:cubicBezTo>
                    <a:cubicBezTo>
                      <a:pt x="230" y="0"/>
                      <a:pt x="244" y="1"/>
                      <a:pt x="251" y="3"/>
                    </a:cubicBezTo>
                    <a:cubicBezTo>
                      <a:pt x="259" y="5"/>
                      <a:pt x="258" y="11"/>
                      <a:pt x="258" y="11"/>
                    </a:cubicBezTo>
                    <a:cubicBezTo>
                      <a:pt x="252" y="18"/>
                      <a:pt x="246" y="25"/>
                      <a:pt x="241" y="32"/>
                    </a:cubicBezTo>
                    <a:cubicBezTo>
                      <a:pt x="229" y="32"/>
                      <a:pt x="218" y="32"/>
                      <a:pt x="206" y="32"/>
                    </a:cubicBezTo>
                    <a:cubicBezTo>
                      <a:pt x="211" y="25"/>
                      <a:pt x="217" y="19"/>
                      <a:pt x="222" y="13"/>
                    </a:cubicBezTo>
                    <a:cubicBezTo>
                      <a:pt x="219" y="7"/>
                      <a:pt x="219" y="7"/>
                      <a:pt x="219" y="7"/>
                    </a:cubicBezTo>
                    <a:cubicBezTo>
                      <a:pt x="219" y="7"/>
                      <a:pt x="208" y="5"/>
                      <a:pt x="198" y="5"/>
                    </a:cubicBezTo>
                    <a:cubicBezTo>
                      <a:pt x="185" y="5"/>
                      <a:pt x="174" y="6"/>
                      <a:pt x="167" y="8"/>
                    </a:cubicBezTo>
                    <a:cubicBezTo>
                      <a:pt x="159" y="9"/>
                      <a:pt x="151" y="15"/>
                      <a:pt x="151" y="15"/>
                    </a:cubicBezTo>
                    <a:lnTo>
                      <a:pt x="137" y="32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0" name="Freeform 406"/>
              <p:cNvSpPr>
                <a:spLocks/>
              </p:cNvSpPr>
              <p:nvPr/>
            </p:nvSpPr>
            <p:spPr bwMode="auto">
              <a:xfrm>
                <a:off x="-16430625" y="5572126"/>
                <a:ext cx="966788" cy="119063"/>
              </a:xfrm>
              <a:custGeom>
                <a:avLst/>
                <a:gdLst>
                  <a:gd name="T0" fmla="*/ 138 w 258"/>
                  <a:gd name="T1" fmla="*/ 32 h 32"/>
                  <a:gd name="T2" fmla="*/ 103 w 258"/>
                  <a:gd name="T3" fmla="*/ 32 h 32"/>
                  <a:gd name="T4" fmla="*/ 119 w 258"/>
                  <a:gd name="T5" fmla="*/ 13 h 32"/>
                  <a:gd name="T6" fmla="*/ 116 w 258"/>
                  <a:gd name="T7" fmla="*/ 7 h 32"/>
                  <a:gd name="T8" fmla="*/ 95 w 258"/>
                  <a:gd name="T9" fmla="*/ 5 h 32"/>
                  <a:gd name="T10" fmla="*/ 64 w 258"/>
                  <a:gd name="T11" fmla="*/ 8 h 32"/>
                  <a:gd name="T12" fmla="*/ 47 w 258"/>
                  <a:gd name="T13" fmla="*/ 16 h 32"/>
                  <a:gd name="T14" fmla="*/ 35 w 258"/>
                  <a:gd name="T15" fmla="*/ 32 h 32"/>
                  <a:gd name="T16" fmla="*/ 0 w 258"/>
                  <a:gd name="T17" fmla="*/ 32 h 32"/>
                  <a:gd name="T18" fmla="*/ 26 w 258"/>
                  <a:gd name="T19" fmla="*/ 0 h 32"/>
                  <a:gd name="T20" fmla="*/ 53 w 258"/>
                  <a:gd name="T21" fmla="*/ 0 h 32"/>
                  <a:gd name="T22" fmla="*/ 54 w 258"/>
                  <a:gd name="T23" fmla="*/ 5 h 32"/>
                  <a:gd name="T24" fmla="*/ 56 w 258"/>
                  <a:gd name="T25" fmla="*/ 5 h 32"/>
                  <a:gd name="T26" fmla="*/ 78 w 258"/>
                  <a:gd name="T27" fmla="*/ 1 h 32"/>
                  <a:gd name="T28" fmla="*/ 108 w 258"/>
                  <a:gd name="T29" fmla="*/ 0 h 32"/>
                  <a:gd name="T30" fmla="*/ 154 w 258"/>
                  <a:gd name="T31" fmla="*/ 5 h 32"/>
                  <a:gd name="T32" fmla="*/ 156 w 258"/>
                  <a:gd name="T33" fmla="*/ 5 h 32"/>
                  <a:gd name="T34" fmla="*/ 179 w 258"/>
                  <a:gd name="T35" fmla="*/ 1 h 32"/>
                  <a:gd name="T36" fmla="*/ 210 w 258"/>
                  <a:gd name="T37" fmla="*/ 0 h 32"/>
                  <a:gd name="T38" fmla="*/ 251 w 258"/>
                  <a:gd name="T39" fmla="*/ 3 h 32"/>
                  <a:gd name="T40" fmla="*/ 257 w 258"/>
                  <a:gd name="T41" fmla="*/ 11 h 32"/>
                  <a:gd name="T42" fmla="*/ 241 w 258"/>
                  <a:gd name="T43" fmla="*/ 32 h 32"/>
                  <a:gd name="T44" fmla="*/ 206 w 258"/>
                  <a:gd name="T45" fmla="*/ 32 h 32"/>
                  <a:gd name="T46" fmla="*/ 222 w 258"/>
                  <a:gd name="T47" fmla="*/ 13 h 32"/>
                  <a:gd name="T48" fmla="*/ 219 w 258"/>
                  <a:gd name="T49" fmla="*/ 7 h 32"/>
                  <a:gd name="T50" fmla="*/ 198 w 258"/>
                  <a:gd name="T51" fmla="*/ 5 h 32"/>
                  <a:gd name="T52" fmla="*/ 166 w 258"/>
                  <a:gd name="T53" fmla="*/ 8 h 32"/>
                  <a:gd name="T54" fmla="*/ 151 w 258"/>
                  <a:gd name="T55" fmla="*/ 15 h 32"/>
                  <a:gd name="T56" fmla="*/ 138 w 258"/>
                  <a:gd name="T57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258" h="32">
                    <a:moveTo>
                      <a:pt x="138" y="32"/>
                    </a:moveTo>
                    <a:cubicBezTo>
                      <a:pt x="126" y="32"/>
                      <a:pt x="115" y="32"/>
                      <a:pt x="103" y="32"/>
                    </a:cubicBezTo>
                    <a:cubicBezTo>
                      <a:pt x="108" y="25"/>
                      <a:pt x="113" y="19"/>
                      <a:pt x="119" y="13"/>
                    </a:cubicBezTo>
                    <a:cubicBezTo>
                      <a:pt x="116" y="7"/>
                      <a:pt x="116" y="7"/>
                      <a:pt x="116" y="7"/>
                    </a:cubicBezTo>
                    <a:cubicBezTo>
                      <a:pt x="116" y="7"/>
                      <a:pt x="105" y="5"/>
                      <a:pt x="95" y="5"/>
                    </a:cubicBezTo>
                    <a:cubicBezTo>
                      <a:pt x="82" y="5"/>
                      <a:pt x="71" y="6"/>
                      <a:pt x="64" y="8"/>
                    </a:cubicBezTo>
                    <a:cubicBezTo>
                      <a:pt x="56" y="9"/>
                      <a:pt x="47" y="16"/>
                      <a:pt x="47" y="16"/>
                    </a:cubicBezTo>
                    <a:cubicBezTo>
                      <a:pt x="35" y="32"/>
                      <a:pt x="35" y="32"/>
                      <a:pt x="35" y="32"/>
                    </a:cubicBezTo>
                    <a:cubicBezTo>
                      <a:pt x="23" y="32"/>
                      <a:pt x="12" y="32"/>
                      <a:pt x="0" y="32"/>
                    </a:cubicBezTo>
                    <a:cubicBezTo>
                      <a:pt x="9" y="21"/>
                      <a:pt x="17" y="11"/>
                      <a:pt x="26" y="0"/>
                    </a:cubicBezTo>
                    <a:cubicBezTo>
                      <a:pt x="35" y="0"/>
                      <a:pt x="44" y="0"/>
                      <a:pt x="53" y="0"/>
                    </a:cubicBezTo>
                    <a:cubicBezTo>
                      <a:pt x="54" y="5"/>
                      <a:pt x="54" y="5"/>
                      <a:pt x="54" y="5"/>
                    </a:cubicBezTo>
                    <a:cubicBezTo>
                      <a:pt x="56" y="5"/>
                      <a:pt x="56" y="5"/>
                      <a:pt x="56" y="5"/>
                    </a:cubicBezTo>
                    <a:cubicBezTo>
                      <a:pt x="56" y="5"/>
                      <a:pt x="69" y="2"/>
                      <a:pt x="78" y="1"/>
                    </a:cubicBezTo>
                    <a:cubicBezTo>
                      <a:pt x="88" y="0"/>
                      <a:pt x="97" y="0"/>
                      <a:pt x="108" y="0"/>
                    </a:cubicBezTo>
                    <a:cubicBezTo>
                      <a:pt x="133" y="0"/>
                      <a:pt x="154" y="5"/>
                      <a:pt x="154" y="5"/>
                    </a:cubicBezTo>
                    <a:cubicBezTo>
                      <a:pt x="156" y="5"/>
                      <a:pt x="156" y="5"/>
                      <a:pt x="156" y="5"/>
                    </a:cubicBezTo>
                    <a:cubicBezTo>
                      <a:pt x="156" y="5"/>
                      <a:pt x="170" y="2"/>
                      <a:pt x="179" y="1"/>
                    </a:cubicBezTo>
                    <a:cubicBezTo>
                      <a:pt x="189" y="0"/>
                      <a:pt x="199" y="0"/>
                      <a:pt x="210" y="0"/>
                    </a:cubicBezTo>
                    <a:cubicBezTo>
                      <a:pt x="230" y="0"/>
                      <a:pt x="243" y="1"/>
                      <a:pt x="251" y="3"/>
                    </a:cubicBezTo>
                    <a:cubicBezTo>
                      <a:pt x="258" y="5"/>
                      <a:pt x="257" y="11"/>
                      <a:pt x="257" y="11"/>
                    </a:cubicBezTo>
                    <a:cubicBezTo>
                      <a:pt x="252" y="18"/>
                      <a:pt x="247" y="25"/>
                      <a:pt x="241" y="32"/>
                    </a:cubicBezTo>
                    <a:cubicBezTo>
                      <a:pt x="230" y="32"/>
                      <a:pt x="218" y="32"/>
                      <a:pt x="206" y="32"/>
                    </a:cubicBezTo>
                    <a:cubicBezTo>
                      <a:pt x="212" y="25"/>
                      <a:pt x="217" y="19"/>
                      <a:pt x="222" y="13"/>
                    </a:cubicBezTo>
                    <a:cubicBezTo>
                      <a:pt x="219" y="7"/>
                      <a:pt x="219" y="7"/>
                      <a:pt x="219" y="7"/>
                    </a:cubicBezTo>
                    <a:cubicBezTo>
                      <a:pt x="219" y="7"/>
                      <a:pt x="208" y="5"/>
                      <a:pt x="198" y="5"/>
                    </a:cubicBezTo>
                    <a:cubicBezTo>
                      <a:pt x="184" y="5"/>
                      <a:pt x="174" y="6"/>
                      <a:pt x="166" y="8"/>
                    </a:cubicBezTo>
                    <a:cubicBezTo>
                      <a:pt x="159" y="9"/>
                      <a:pt x="151" y="15"/>
                      <a:pt x="151" y="15"/>
                    </a:cubicBezTo>
                    <a:lnTo>
                      <a:pt x="138" y="32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1" name="Freeform 407"/>
              <p:cNvSpPr>
                <a:spLocks noEditPoints="1"/>
              </p:cNvSpPr>
              <p:nvPr/>
            </p:nvSpPr>
            <p:spPr bwMode="auto">
              <a:xfrm>
                <a:off x="-15362238" y="5572126"/>
                <a:ext cx="555625" cy="119063"/>
              </a:xfrm>
              <a:custGeom>
                <a:avLst/>
                <a:gdLst>
                  <a:gd name="T0" fmla="*/ 107 w 148"/>
                  <a:gd name="T1" fmla="*/ 32 h 32"/>
                  <a:gd name="T2" fmla="*/ 103 w 148"/>
                  <a:gd name="T3" fmla="*/ 27 h 32"/>
                  <a:gd name="T4" fmla="*/ 102 w 148"/>
                  <a:gd name="T5" fmla="*/ 27 h 32"/>
                  <a:gd name="T6" fmla="*/ 76 w 148"/>
                  <a:gd name="T7" fmla="*/ 32 h 32"/>
                  <a:gd name="T8" fmla="*/ 44 w 148"/>
                  <a:gd name="T9" fmla="*/ 32 h 32"/>
                  <a:gd name="T10" fmla="*/ 8 w 148"/>
                  <a:gd name="T11" fmla="*/ 30 h 32"/>
                  <a:gd name="T12" fmla="*/ 0 w 148"/>
                  <a:gd name="T13" fmla="*/ 23 h 32"/>
                  <a:gd name="T14" fmla="*/ 25 w 148"/>
                  <a:gd name="T15" fmla="*/ 15 h 32"/>
                  <a:gd name="T16" fmla="*/ 84 w 148"/>
                  <a:gd name="T17" fmla="*/ 13 h 32"/>
                  <a:gd name="T18" fmla="*/ 112 w 148"/>
                  <a:gd name="T19" fmla="*/ 13 h 32"/>
                  <a:gd name="T20" fmla="*/ 113 w 148"/>
                  <a:gd name="T21" fmla="*/ 11 h 32"/>
                  <a:gd name="T22" fmla="*/ 110 w 148"/>
                  <a:gd name="T23" fmla="*/ 6 h 32"/>
                  <a:gd name="T24" fmla="*/ 88 w 148"/>
                  <a:gd name="T25" fmla="*/ 5 h 32"/>
                  <a:gd name="T26" fmla="*/ 63 w 148"/>
                  <a:gd name="T27" fmla="*/ 6 h 32"/>
                  <a:gd name="T28" fmla="*/ 40 w 148"/>
                  <a:gd name="T29" fmla="*/ 7 h 32"/>
                  <a:gd name="T30" fmla="*/ 32 w 148"/>
                  <a:gd name="T31" fmla="*/ 3 h 32"/>
                  <a:gd name="T32" fmla="*/ 63 w 148"/>
                  <a:gd name="T33" fmla="*/ 1 h 32"/>
                  <a:gd name="T34" fmla="*/ 93 w 148"/>
                  <a:gd name="T35" fmla="*/ 0 h 32"/>
                  <a:gd name="T36" fmla="*/ 138 w 148"/>
                  <a:gd name="T37" fmla="*/ 3 h 32"/>
                  <a:gd name="T38" fmla="*/ 148 w 148"/>
                  <a:gd name="T39" fmla="*/ 11 h 32"/>
                  <a:gd name="T40" fmla="*/ 132 w 148"/>
                  <a:gd name="T41" fmla="*/ 32 h 32"/>
                  <a:gd name="T42" fmla="*/ 107 w 148"/>
                  <a:gd name="T43" fmla="*/ 32 h 32"/>
                  <a:gd name="T44" fmla="*/ 59 w 148"/>
                  <a:gd name="T45" fmla="*/ 27 h 32"/>
                  <a:gd name="T46" fmla="*/ 91 w 148"/>
                  <a:gd name="T47" fmla="*/ 25 h 32"/>
                  <a:gd name="T48" fmla="*/ 107 w 148"/>
                  <a:gd name="T49" fmla="*/ 19 h 32"/>
                  <a:gd name="T50" fmla="*/ 109 w 148"/>
                  <a:gd name="T51" fmla="*/ 17 h 32"/>
                  <a:gd name="T52" fmla="*/ 88 w 148"/>
                  <a:gd name="T53" fmla="*/ 17 h 32"/>
                  <a:gd name="T54" fmla="*/ 51 w 148"/>
                  <a:gd name="T55" fmla="*/ 18 h 32"/>
                  <a:gd name="T56" fmla="*/ 36 w 148"/>
                  <a:gd name="T57" fmla="*/ 23 h 32"/>
                  <a:gd name="T58" fmla="*/ 40 w 148"/>
                  <a:gd name="T59" fmla="*/ 26 h 32"/>
                  <a:gd name="T60" fmla="*/ 59 w 148"/>
                  <a:gd name="T61" fmla="*/ 2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48" h="32">
                    <a:moveTo>
                      <a:pt x="107" y="32"/>
                    </a:moveTo>
                    <a:cubicBezTo>
                      <a:pt x="103" y="27"/>
                      <a:pt x="103" y="27"/>
                      <a:pt x="103" y="27"/>
                    </a:cubicBezTo>
                    <a:cubicBezTo>
                      <a:pt x="102" y="27"/>
                      <a:pt x="102" y="27"/>
                      <a:pt x="102" y="27"/>
                    </a:cubicBezTo>
                    <a:cubicBezTo>
                      <a:pt x="93" y="29"/>
                      <a:pt x="84" y="31"/>
                      <a:pt x="76" y="32"/>
                    </a:cubicBezTo>
                    <a:cubicBezTo>
                      <a:pt x="67" y="32"/>
                      <a:pt x="56" y="32"/>
                      <a:pt x="44" y="32"/>
                    </a:cubicBezTo>
                    <a:cubicBezTo>
                      <a:pt x="28" y="32"/>
                      <a:pt x="16" y="32"/>
                      <a:pt x="8" y="30"/>
                    </a:cubicBezTo>
                    <a:cubicBezTo>
                      <a:pt x="0" y="28"/>
                      <a:pt x="0" y="23"/>
                      <a:pt x="0" y="23"/>
                    </a:cubicBezTo>
                    <a:cubicBezTo>
                      <a:pt x="0" y="23"/>
                      <a:pt x="11" y="17"/>
                      <a:pt x="25" y="15"/>
                    </a:cubicBezTo>
                    <a:cubicBezTo>
                      <a:pt x="39" y="14"/>
                      <a:pt x="58" y="13"/>
                      <a:pt x="84" y="13"/>
                    </a:cubicBezTo>
                    <a:cubicBezTo>
                      <a:pt x="93" y="13"/>
                      <a:pt x="103" y="13"/>
                      <a:pt x="112" y="13"/>
                    </a:cubicBezTo>
                    <a:cubicBezTo>
                      <a:pt x="113" y="11"/>
                      <a:pt x="113" y="11"/>
                      <a:pt x="113" y="11"/>
                    </a:cubicBezTo>
                    <a:cubicBezTo>
                      <a:pt x="110" y="6"/>
                      <a:pt x="110" y="6"/>
                      <a:pt x="110" y="6"/>
                    </a:cubicBezTo>
                    <a:cubicBezTo>
                      <a:pt x="110" y="6"/>
                      <a:pt x="98" y="5"/>
                      <a:pt x="88" y="5"/>
                    </a:cubicBezTo>
                    <a:cubicBezTo>
                      <a:pt x="80" y="5"/>
                      <a:pt x="72" y="5"/>
                      <a:pt x="63" y="6"/>
                    </a:cubicBezTo>
                    <a:cubicBezTo>
                      <a:pt x="55" y="6"/>
                      <a:pt x="48" y="7"/>
                      <a:pt x="40" y="7"/>
                    </a:cubicBezTo>
                    <a:cubicBezTo>
                      <a:pt x="32" y="3"/>
                      <a:pt x="32" y="3"/>
                      <a:pt x="32" y="3"/>
                    </a:cubicBezTo>
                    <a:cubicBezTo>
                      <a:pt x="42" y="2"/>
                      <a:pt x="52" y="1"/>
                      <a:pt x="63" y="1"/>
                    </a:cubicBezTo>
                    <a:cubicBezTo>
                      <a:pt x="74" y="0"/>
                      <a:pt x="84" y="0"/>
                      <a:pt x="93" y="0"/>
                    </a:cubicBezTo>
                    <a:cubicBezTo>
                      <a:pt x="114" y="0"/>
                      <a:pt x="129" y="1"/>
                      <a:pt x="138" y="3"/>
                    </a:cubicBezTo>
                    <a:cubicBezTo>
                      <a:pt x="148" y="4"/>
                      <a:pt x="148" y="11"/>
                      <a:pt x="148" y="11"/>
                    </a:cubicBezTo>
                    <a:cubicBezTo>
                      <a:pt x="143" y="18"/>
                      <a:pt x="137" y="25"/>
                      <a:pt x="132" y="32"/>
                    </a:cubicBezTo>
                    <a:cubicBezTo>
                      <a:pt x="124" y="32"/>
                      <a:pt x="115" y="32"/>
                      <a:pt x="107" y="32"/>
                    </a:cubicBezTo>
                    <a:close/>
                    <a:moveTo>
                      <a:pt x="59" y="27"/>
                    </a:moveTo>
                    <a:cubicBezTo>
                      <a:pt x="72" y="27"/>
                      <a:pt x="82" y="26"/>
                      <a:pt x="91" y="25"/>
                    </a:cubicBezTo>
                    <a:cubicBezTo>
                      <a:pt x="99" y="24"/>
                      <a:pt x="107" y="19"/>
                      <a:pt x="107" y="19"/>
                    </a:cubicBezTo>
                    <a:cubicBezTo>
                      <a:pt x="109" y="17"/>
                      <a:pt x="109" y="17"/>
                      <a:pt x="109" y="17"/>
                    </a:cubicBezTo>
                    <a:cubicBezTo>
                      <a:pt x="102" y="17"/>
                      <a:pt x="95" y="17"/>
                      <a:pt x="88" y="17"/>
                    </a:cubicBezTo>
                    <a:cubicBezTo>
                      <a:pt x="71" y="17"/>
                      <a:pt x="59" y="18"/>
                      <a:pt x="51" y="18"/>
                    </a:cubicBezTo>
                    <a:cubicBezTo>
                      <a:pt x="42" y="19"/>
                      <a:pt x="36" y="23"/>
                      <a:pt x="36" y="23"/>
                    </a:cubicBezTo>
                    <a:cubicBezTo>
                      <a:pt x="40" y="26"/>
                      <a:pt x="40" y="26"/>
                      <a:pt x="40" y="26"/>
                    </a:cubicBezTo>
                    <a:cubicBezTo>
                      <a:pt x="40" y="26"/>
                      <a:pt x="50" y="27"/>
                      <a:pt x="59" y="27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2" name="Freeform 408"/>
              <p:cNvSpPr>
                <a:spLocks/>
              </p:cNvSpPr>
              <p:nvPr/>
            </p:nvSpPr>
            <p:spPr bwMode="auto">
              <a:xfrm>
                <a:off x="-14682788" y="5572126"/>
                <a:ext cx="614363" cy="119063"/>
              </a:xfrm>
              <a:custGeom>
                <a:avLst/>
                <a:gdLst>
                  <a:gd name="T0" fmla="*/ 144 w 164"/>
                  <a:gd name="T1" fmla="*/ 32 h 32"/>
                  <a:gd name="T2" fmla="*/ 109 w 164"/>
                  <a:gd name="T3" fmla="*/ 32 h 32"/>
                  <a:gd name="T4" fmla="*/ 123 w 164"/>
                  <a:gd name="T5" fmla="*/ 13 h 32"/>
                  <a:gd name="T6" fmla="*/ 119 w 164"/>
                  <a:gd name="T7" fmla="*/ 7 h 32"/>
                  <a:gd name="T8" fmla="*/ 96 w 164"/>
                  <a:gd name="T9" fmla="*/ 5 h 32"/>
                  <a:gd name="T10" fmla="*/ 62 w 164"/>
                  <a:gd name="T11" fmla="*/ 8 h 32"/>
                  <a:gd name="T12" fmla="*/ 46 w 164"/>
                  <a:gd name="T13" fmla="*/ 16 h 32"/>
                  <a:gd name="T14" fmla="*/ 34 w 164"/>
                  <a:gd name="T15" fmla="*/ 32 h 32"/>
                  <a:gd name="T16" fmla="*/ 0 w 164"/>
                  <a:gd name="T17" fmla="*/ 32 h 32"/>
                  <a:gd name="T18" fmla="*/ 23 w 164"/>
                  <a:gd name="T19" fmla="*/ 0 h 32"/>
                  <a:gd name="T20" fmla="*/ 50 w 164"/>
                  <a:gd name="T21" fmla="*/ 0 h 32"/>
                  <a:gd name="T22" fmla="*/ 52 w 164"/>
                  <a:gd name="T23" fmla="*/ 5 h 32"/>
                  <a:gd name="T24" fmla="*/ 54 w 164"/>
                  <a:gd name="T25" fmla="*/ 5 h 32"/>
                  <a:gd name="T26" fmla="*/ 77 w 164"/>
                  <a:gd name="T27" fmla="*/ 1 h 32"/>
                  <a:gd name="T28" fmla="*/ 108 w 164"/>
                  <a:gd name="T29" fmla="*/ 0 h 32"/>
                  <a:gd name="T30" fmla="*/ 158 w 164"/>
                  <a:gd name="T31" fmla="*/ 11 h 32"/>
                  <a:gd name="T32" fmla="*/ 144 w 164"/>
                  <a:gd name="T33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64" h="32">
                    <a:moveTo>
                      <a:pt x="144" y="32"/>
                    </a:moveTo>
                    <a:cubicBezTo>
                      <a:pt x="132" y="32"/>
                      <a:pt x="120" y="32"/>
                      <a:pt x="109" y="32"/>
                    </a:cubicBezTo>
                    <a:cubicBezTo>
                      <a:pt x="113" y="25"/>
                      <a:pt x="118" y="19"/>
                      <a:pt x="123" y="13"/>
                    </a:cubicBezTo>
                    <a:cubicBezTo>
                      <a:pt x="119" y="7"/>
                      <a:pt x="119" y="7"/>
                      <a:pt x="119" y="7"/>
                    </a:cubicBezTo>
                    <a:cubicBezTo>
                      <a:pt x="119" y="7"/>
                      <a:pt x="107" y="5"/>
                      <a:pt x="96" y="5"/>
                    </a:cubicBezTo>
                    <a:cubicBezTo>
                      <a:pt x="82" y="5"/>
                      <a:pt x="70" y="6"/>
                      <a:pt x="62" y="8"/>
                    </a:cubicBezTo>
                    <a:cubicBezTo>
                      <a:pt x="54" y="9"/>
                      <a:pt x="46" y="16"/>
                      <a:pt x="46" y="16"/>
                    </a:cubicBezTo>
                    <a:cubicBezTo>
                      <a:pt x="34" y="32"/>
                      <a:pt x="34" y="32"/>
                      <a:pt x="34" y="32"/>
                    </a:cubicBezTo>
                    <a:cubicBezTo>
                      <a:pt x="23" y="32"/>
                      <a:pt x="11" y="32"/>
                      <a:pt x="0" y="32"/>
                    </a:cubicBezTo>
                    <a:cubicBezTo>
                      <a:pt x="7" y="21"/>
                      <a:pt x="15" y="11"/>
                      <a:pt x="23" y="0"/>
                    </a:cubicBezTo>
                    <a:cubicBezTo>
                      <a:pt x="32" y="0"/>
                      <a:pt x="41" y="0"/>
                      <a:pt x="50" y="0"/>
                    </a:cubicBezTo>
                    <a:cubicBezTo>
                      <a:pt x="52" y="5"/>
                      <a:pt x="52" y="5"/>
                      <a:pt x="52" y="5"/>
                    </a:cubicBezTo>
                    <a:cubicBezTo>
                      <a:pt x="54" y="5"/>
                      <a:pt x="54" y="5"/>
                      <a:pt x="54" y="5"/>
                    </a:cubicBezTo>
                    <a:cubicBezTo>
                      <a:pt x="60" y="3"/>
                      <a:pt x="68" y="2"/>
                      <a:pt x="77" y="1"/>
                    </a:cubicBezTo>
                    <a:cubicBezTo>
                      <a:pt x="87" y="0"/>
                      <a:pt x="97" y="0"/>
                      <a:pt x="108" y="0"/>
                    </a:cubicBezTo>
                    <a:cubicBezTo>
                      <a:pt x="147" y="0"/>
                      <a:pt x="164" y="4"/>
                      <a:pt x="158" y="11"/>
                    </a:cubicBezTo>
                    <a:cubicBezTo>
                      <a:pt x="153" y="18"/>
                      <a:pt x="149" y="25"/>
                      <a:pt x="144" y="3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3" name="Freeform 409"/>
              <p:cNvSpPr>
                <a:spLocks noEditPoints="1"/>
              </p:cNvSpPr>
              <p:nvPr/>
            </p:nvSpPr>
            <p:spPr bwMode="auto">
              <a:xfrm>
                <a:off x="-13963650" y="5526088"/>
                <a:ext cx="638175" cy="165100"/>
              </a:xfrm>
              <a:custGeom>
                <a:avLst/>
                <a:gdLst>
                  <a:gd name="T0" fmla="*/ 54 w 170"/>
                  <a:gd name="T1" fmla="*/ 44 h 44"/>
                  <a:gd name="T2" fmla="*/ 10 w 170"/>
                  <a:gd name="T3" fmla="*/ 40 h 44"/>
                  <a:gd name="T4" fmla="*/ 1 w 170"/>
                  <a:gd name="T5" fmla="*/ 28 h 44"/>
                  <a:gd name="T6" fmla="*/ 27 w 170"/>
                  <a:gd name="T7" fmla="*/ 16 h 44"/>
                  <a:gd name="T8" fmla="*/ 78 w 170"/>
                  <a:gd name="T9" fmla="*/ 12 h 44"/>
                  <a:gd name="T10" fmla="*/ 124 w 170"/>
                  <a:gd name="T11" fmla="*/ 16 h 44"/>
                  <a:gd name="T12" fmla="*/ 126 w 170"/>
                  <a:gd name="T13" fmla="*/ 16 h 44"/>
                  <a:gd name="T14" fmla="*/ 127 w 170"/>
                  <a:gd name="T15" fmla="*/ 11 h 44"/>
                  <a:gd name="T16" fmla="*/ 135 w 170"/>
                  <a:gd name="T17" fmla="*/ 0 h 44"/>
                  <a:gd name="T18" fmla="*/ 170 w 170"/>
                  <a:gd name="T19" fmla="*/ 0 h 44"/>
                  <a:gd name="T20" fmla="*/ 139 w 170"/>
                  <a:gd name="T21" fmla="*/ 44 h 44"/>
                  <a:gd name="T22" fmla="*/ 112 w 170"/>
                  <a:gd name="T23" fmla="*/ 44 h 44"/>
                  <a:gd name="T24" fmla="*/ 108 w 170"/>
                  <a:gd name="T25" fmla="*/ 40 h 44"/>
                  <a:gd name="T26" fmla="*/ 107 w 170"/>
                  <a:gd name="T27" fmla="*/ 40 h 44"/>
                  <a:gd name="T28" fmla="*/ 54 w 170"/>
                  <a:gd name="T29" fmla="*/ 44 h 44"/>
                  <a:gd name="T30" fmla="*/ 68 w 170"/>
                  <a:gd name="T31" fmla="*/ 39 h 44"/>
                  <a:gd name="T32" fmla="*/ 101 w 170"/>
                  <a:gd name="T33" fmla="*/ 37 h 44"/>
                  <a:gd name="T34" fmla="*/ 116 w 170"/>
                  <a:gd name="T35" fmla="*/ 29 h 44"/>
                  <a:gd name="T36" fmla="*/ 117 w 170"/>
                  <a:gd name="T37" fmla="*/ 28 h 44"/>
                  <a:gd name="T38" fmla="*/ 113 w 170"/>
                  <a:gd name="T39" fmla="*/ 20 h 44"/>
                  <a:gd name="T40" fmla="*/ 83 w 170"/>
                  <a:gd name="T41" fmla="*/ 17 h 44"/>
                  <a:gd name="T42" fmla="*/ 53 w 170"/>
                  <a:gd name="T43" fmla="*/ 20 h 44"/>
                  <a:gd name="T44" fmla="*/ 37 w 170"/>
                  <a:gd name="T45" fmla="*/ 28 h 44"/>
                  <a:gd name="T46" fmla="*/ 41 w 170"/>
                  <a:gd name="T47" fmla="*/ 36 h 44"/>
                  <a:gd name="T48" fmla="*/ 68 w 170"/>
                  <a:gd name="T49" fmla="*/ 39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70" h="44">
                    <a:moveTo>
                      <a:pt x="54" y="44"/>
                    </a:moveTo>
                    <a:cubicBezTo>
                      <a:pt x="34" y="44"/>
                      <a:pt x="19" y="43"/>
                      <a:pt x="10" y="40"/>
                    </a:cubicBezTo>
                    <a:cubicBezTo>
                      <a:pt x="0" y="37"/>
                      <a:pt x="1" y="28"/>
                      <a:pt x="1" y="28"/>
                    </a:cubicBezTo>
                    <a:cubicBezTo>
                      <a:pt x="1" y="28"/>
                      <a:pt x="14" y="19"/>
                      <a:pt x="27" y="16"/>
                    </a:cubicBezTo>
                    <a:cubicBezTo>
                      <a:pt x="41" y="13"/>
                      <a:pt x="58" y="12"/>
                      <a:pt x="78" y="12"/>
                    </a:cubicBezTo>
                    <a:cubicBezTo>
                      <a:pt x="100" y="12"/>
                      <a:pt x="115" y="13"/>
                      <a:pt x="124" y="16"/>
                    </a:cubicBezTo>
                    <a:cubicBezTo>
                      <a:pt x="126" y="16"/>
                      <a:pt x="126" y="16"/>
                      <a:pt x="126" y="16"/>
                    </a:cubicBezTo>
                    <a:cubicBezTo>
                      <a:pt x="127" y="11"/>
                      <a:pt x="127" y="11"/>
                      <a:pt x="127" y="11"/>
                    </a:cubicBezTo>
                    <a:cubicBezTo>
                      <a:pt x="135" y="0"/>
                      <a:pt x="135" y="0"/>
                      <a:pt x="135" y="0"/>
                    </a:cubicBezTo>
                    <a:cubicBezTo>
                      <a:pt x="147" y="0"/>
                      <a:pt x="158" y="0"/>
                      <a:pt x="170" y="0"/>
                    </a:cubicBezTo>
                    <a:cubicBezTo>
                      <a:pt x="160" y="15"/>
                      <a:pt x="149" y="29"/>
                      <a:pt x="139" y="44"/>
                    </a:cubicBezTo>
                    <a:cubicBezTo>
                      <a:pt x="130" y="44"/>
                      <a:pt x="121" y="44"/>
                      <a:pt x="112" y="44"/>
                    </a:cubicBezTo>
                    <a:cubicBezTo>
                      <a:pt x="108" y="40"/>
                      <a:pt x="108" y="40"/>
                      <a:pt x="108" y="40"/>
                    </a:cubicBezTo>
                    <a:cubicBezTo>
                      <a:pt x="107" y="40"/>
                      <a:pt x="107" y="40"/>
                      <a:pt x="107" y="40"/>
                    </a:cubicBezTo>
                    <a:cubicBezTo>
                      <a:pt x="94" y="43"/>
                      <a:pt x="76" y="44"/>
                      <a:pt x="54" y="44"/>
                    </a:cubicBezTo>
                    <a:close/>
                    <a:moveTo>
                      <a:pt x="68" y="39"/>
                    </a:moveTo>
                    <a:cubicBezTo>
                      <a:pt x="82" y="39"/>
                      <a:pt x="93" y="38"/>
                      <a:pt x="101" y="37"/>
                    </a:cubicBezTo>
                    <a:cubicBezTo>
                      <a:pt x="108" y="35"/>
                      <a:pt x="116" y="29"/>
                      <a:pt x="116" y="29"/>
                    </a:cubicBezTo>
                    <a:cubicBezTo>
                      <a:pt x="117" y="28"/>
                      <a:pt x="117" y="28"/>
                      <a:pt x="117" y="28"/>
                    </a:cubicBezTo>
                    <a:cubicBezTo>
                      <a:pt x="113" y="20"/>
                      <a:pt x="113" y="20"/>
                      <a:pt x="113" y="20"/>
                    </a:cubicBezTo>
                    <a:cubicBezTo>
                      <a:pt x="113" y="20"/>
                      <a:pt x="97" y="17"/>
                      <a:pt x="83" y="17"/>
                    </a:cubicBezTo>
                    <a:cubicBezTo>
                      <a:pt x="71" y="17"/>
                      <a:pt x="61" y="18"/>
                      <a:pt x="53" y="20"/>
                    </a:cubicBezTo>
                    <a:cubicBezTo>
                      <a:pt x="45" y="22"/>
                      <a:pt x="37" y="28"/>
                      <a:pt x="37" y="28"/>
                    </a:cubicBezTo>
                    <a:cubicBezTo>
                      <a:pt x="41" y="36"/>
                      <a:pt x="41" y="36"/>
                      <a:pt x="41" y="36"/>
                    </a:cubicBezTo>
                    <a:cubicBezTo>
                      <a:pt x="41" y="36"/>
                      <a:pt x="55" y="39"/>
                      <a:pt x="68" y="39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4" name="Freeform 410"/>
              <p:cNvSpPr>
                <a:spLocks/>
              </p:cNvSpPr>
              <p:nvPr/>
            </p:nvSpPr>
            <p:spPr bwMode="auto">
              <a:xfrm>
                <a:off x="19243675" y="5572126"/>
                <a:ext cx="479425" cy="119063"/>
              </a:xfrm>
              <a:custGeom>
                <a:avLst/>
                <a:gdLst>
                  <a:gd name="T0" fmla="*/ 83 w 128"/>
                  <a:gd name="T1" fmla="*/ 32 h 32"/>
                  <a:gd name="T2" fmla="*/ 25 w 128"/>
                  <a:gd name="T3" fmla="*/ 28 h 32"/>
                  <a:gd name="T4" fmla="*/ 0 w 128"/>
                  <a:gd name="T5" fmla="*/ 16 h 32"/>
                  <a:gd name="T6" fmla="*/ 14 w 128"/>
                  <a:gd name="T7" fmla="*/ 4 h 32"/>
                  <a:gd name="T8" fmla="*/ 70 w 128"/>
                  <a:gd name="T9" fmla="*/ 0 h 32"/>
                  <a:gd name="T10" fmla="*/ 117 w 128"/>
                  <a:gd name="T11" fmla="*/ 2 h 32"/>
                  <a:gd name="T12" fmla="*/ 110 w 128"/>
                  <a:gd name="T13" fmla="*/ 7 h 32"/>
                  <a:gd name="T14" fmla="*/ 72 w 128"/>
                  <a:gd name="T15" fmla="*/ 5 h 32"/>
                  <a:gd name="T16" fmla="*/ 35 w 128"/>
                  <a:gd name="T17" fmla="*/ 16 h 32"/>
                  <a:gd name="T18" fmla="*/ 50 w 128"/>
                  <a:gd name="T19" fmla="*/ 24 h 32"/>
                  <a:gd name="T20" fmla="*/ 82 w 128"/>
                  <a:gd name="T21" fmla="*/ 27 h 32"/>
                  <a:gd name="T22" fmla="*/ 125 w 128"/>
                  <a:gd name="T23" fmla="*/ 25 h 32"/>
                  <a:gd name="T24" fmla="*/ 128 w 128"/>
                  <a:gd name="T25" fmla="*/ 30 h 32"/>
                  <a:gd name="T26" fmla="*/ 108 w 128"/>
                  <a:gd name="T27" fmla="*/ 32 h 32"/>
                  <a:gd name="T28" fmla="*/ 83 w 128"/>
                  <a:gd name="T29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28" h="32">
                    <a:moveTo>
                      <a:pt x="83" y="32"/>
                    </a:moveTo>
                    <a:cubicBezTo>
                      <a:pt x="58" y="32"/>
                      <a:pt x="39" y="31"/>
                      <a:pt x="25" y="28"/>
                    </a:cubicBezTo>
                    <a:cubicBezTo>
                      <a:pt x="10" y="25"/>
                      <a:pt x="0" y="16"/>
                      <a:pt x="0" y="16"/>
                    </a:cubicBezTo>
                    <a:cubicBezTo>
                      <a:pt x="0" y="16"/>
                      <a:pt x="2" y="7"/>
                      <a:pt x="14" y="4"/>
                    </a:cubicBezTo>
                    <a:cubicBezTo>
                      <a:pt x="26" y="1"/>
                      <a:pt x="45" y="0"/>
                      <a:pt x="70" y="0"/>
                    </a:cubicBezTo>
                    <a:cubicBezTo>
                      <a:pt x="87" y="0"/>
                      <a:pt x="103" y="0"/>
                      <a:pt x="117" y="2"/>
                    </a:cubicBezTo>
                    <a:cubicBezTo>
                      <a:pt x="110" y="7"/>
                      <a:pt x="110" y="7"/>
                      <a:pt x="110" y="7"/>
                    </a:cubicBezTo>
                    <a:cubicBezTo>
                      <a:pt x="94" y="6"/>
                      <a:pt x="82" y="5"/>
                      <a:pt x="72" y="5"/>
                    </a:cubicBezTo>
                    <a:cubicBezTo>
                      <a:pt x="44" y="5"/>
                      <a:pt x="32" y="9"/>
                      <a:pt x="35" y="16"/>
                    </a:cubicBezTo>
                    <a:cubicBezTo>
                      <a:pt x="35" y="16"/>
                      <a:pt x="42" y="23"/>
                      <a:pt x="50" y="24"/>
                    </a:cubicBezTo>
                    <a:cubicBezTo>
                      <a:pt x="58" y="26"/>
                      <a:pt x="68" y="27"/>
                      <a:pt x="82" y="27"/>
                    </a:cubicBezTo>
                    <a:cubicBezTo>
                      <a:pt x="97" y="27"/>
                      <a:pt x="112" y="26"/>
                      <a:pt x="125" y="25"/>
                    </a:cubicBezTo>
                    <a:cubicBezTo>
                      <a:pt x="128" y="30"/>
                      <a:pt x="128" y="30"/>
                      <a:pt x="128" y="30"/>
                    </a:cubicBezTo>
                    <a:cubicBezTo>
                      <a:pt x="122" y="31"/>
                      <a:pt x="115" y="32"/>
                      <a:pt x="108" y="32"/>
                    </a:cubicBezTo>
                    <a:cubicBezTo>
                      <a:pt x="102" y="32"/>
                      <a:pt x="93" y="32"/>
                      <a:pt x="83" y="3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5" name="Freeform 411"/>
              <p:cNvSpPr>
                <a:spLocks noEditPoints="1"/>
              </p:cNvSpPr>
              <p:nvPr/>
            </p:nvSpPr>
            <p:spPr bwMode="auto">
              <a:xfrm>
                <a:off x="19802475" y="5572126"/>
                <a:ext cx="581025" cy="119063"/>
              </a:xfrm>
              <a:custGeom>
                <a:avLst/>
                <a:gdLst>
                  <a:gd name="T0" fmla="*/ 155 w 155"/>
                  <a:gd name="T1" fmla="*/ 16 h 32"/>
                  <a:gd name="T2" fmla="*/ 140 w 155"/>
                  <a:gd name="T3" fmla="*/ 28 h 32"/>
                  <a:gd name="T4" fmla="*/ 85 w 155"/>
                  <a:gd name="T5" fmla="*/ 32 h 32"/>
                  <a:gd name="T6" fmla="*/ 44 w 155"/>
                  <a:gd name="T7" fmla="*/ 30 h 32"/>
                  <a:gd name="T8" fmla="*/ 14 w 155"/>
                  <a:gd name="T9" fmla="*/ 25 h 32"/>
                  <a:gd name="T10" fmla="*/ 0 w 155"/>
                  <a:gd name="T11" fmla="*/ 16 h 32"/>
                  <a:gd name="T12" fmla="*/ 15 w 155"/>
                  <a:gd name="T13" fmla="*/ 4 h 32"/>
                  <a:gd name="T14" fmla="*/ 70 w 155"/>
                  <a:gd name="T15" fmla="*/ 0 h 32"/>
                  <a:gd name="T16" fmla="*/ 128 w 155"/>
                  <a:gd name="T17" fmla="*/ 4 h 32"/>
                  <a:gd name="T18" fmla="*/ 155 w 155"/>
                  <a:gd name="T19" fmla="*/ 16 h 32"/>
                  <a:gd name="T20" fmla="*/ 36 w 155"/>
                  <a:gd name="T21" fmla="*/ 16 h 32"/>
                  <a:gd name="T22" fmla="*/ 83 w 155"/>
                  <a:gd name="T23" fmla="*/ 27 h 32"/>
                  <a:gd name="T24" fmla="*/ 119 w 155"/>
                  <a:gd name="T25" fmla="*/ 16 h 32"/>
                  <a:gd name="T26" fmla="*/ 72 w 155"/>
                  <a:gd name="T27" fmla="*/ 5 h 32"/>
                  <a:gd name="T28" fmla="*/ 42 w 155"/>
                  <a:gd name="T29" fmla="*/ 8 h 32"/>
                  <a:gd name="T30" fmla="*/ 36 w 155"/>
                  <a:gd name="T31" fmla="*/ 1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5" h="32">
                    <a:moveTo>
                      <a:pt x="155" y="16"/>
                    </a:moveTo>
                    <a:cubicBezTo>
                      <a:pt x="155" y="16"/>
                      <a:pt x="152" y="25"/>
                      <a:pt x="140" y="28"/>
                    </a:cubicBezTo>
                    <a:cubicBezTo>
                      <a:pt x="128" y="31"/>
                      <a:pt x="110" y="32"/>
                      <a:pt x="85" y="32"/>
                    </a:cubicBezTo>
                    <a:cubicBezTo>
                      <a:pt x="70" y="32"/>
                      <a:pt x="56" y="32"/>
                      <a:pt x="44" y="30"/>
                    </a:cubicBezTo>
                    <a:cubicBezTo>
                      <a:pt x="31" y="29"/>
                      <a:pt x="22" y="27"/>
                      <a:pt x="14" y="25"/>
                    </a:cubicBezTo>
                    <a:cubicBezTo>
                      <a:pt x="6" y="22"/>
                      <a:pt x="0" y="16"/>
                      <a:pt x="0" y="16"/>
                    </a:cubicBezTo>
                    <a:cubicBezTo>
                      <a:pt x="0" y="16"/>
                      <a:pt x="2" y="7"/>
                      <a:pt x="15" y="4"/>
                    </a:cubicBezTo>
                    <a:cubicBezTo>
                      <a:pt x="27" y="1"/>
                      <a:pt x="45" y="0"/>
                      <a:pt x="70" y="0"/>
                    </a:cubicBezTo>
                    <a:cubicBezTo>
                      <a:pt x="93" y="0"/>
                      <a:pt x="113" y="1"/>
                      <a:pt x="128" y="4"/>
                    </a:cubicBezTo>
                    <a:cubicBezTo>
                      <a:pt x="143" y="7"/>
                      <a:pt x="155" y="16"/>
                      <a:pt x="155" y="16"/>
                    </a:cubicBezTo>
                    <a:close/>
                    <a:moveTo>
                      <a:pt x="36" y="16"/>
                    </a:moveTo>
                    <a:cubicBezTo>
                      <a:pt x="40" y="23"/>
                      <a:pt x="55" y="27"/>
                      <a:pt x="83" y="27"/>
                    </a:cubicBezTo>
                    <a:cubicBezTo>
                      <a:pt x="111" y="27"/>
                      <a:pt x="123" y="23"/>
                      <a:pt x="119" y="16"/>
                    </a:cubicBezTo>
                    <a:cubicBezTo>
                      <a:pt x="115" y="9"/>
                      <a:pt x="100" y="5"/>
                      <a:pt x="72" y="5"/>
                    </a:cubicBezTo>
                    <a:cubicBezTo>
                      <a:pt x="57" y="5"/>
                      <a:pt x="42" y="8"/>
                      <a:pt x="42" y="8"/>
                    </a:cubicBezTo>
                    <a:lnTo>
                      <a:pt x="36" y="16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6" name="Freeform 412"/>
              <p:cNvSpPr>
                <a:spLocks/>
              </p:cNvSpPr>
              <p:nvPr/>
            </p:nvSpPr>
            <p:spPr bwMode="auto">
              <a:xfrm>
                <a:off x="20499388" y="5572126"/>
                <a:ext cx="968375" cy="119063"/>
              </a:xfrm>
              <a:custGeom>
                <a:avLst/>
                <a:gdLst>
                  <a:gd name="T0" fmla="*/ 155 w 258"/>
                  <a:gd name="T1" fmla="*/ 32 h 32"/>
                  <a:gd name="T2" fmla="*/ 120 w 258"/>
                  <a:gd name="T3" fmla="*/ 32 h 32"/>
                  <a:gd name="T4" fmla="*/ 110 w 258"/>
                  <a:gd name="T5" fmla="*/ 13 h 32"/>
                  <a:gd name="T6" fmla="*/ 100 w 258"/>
                  <a:gd name="T7" fmla="*/ 7 h 32"/>
                  <a:gd name="T8" fmla="*/ 76 w 258"/>
                  <a:gd name="T9" fmla="*/ 5 h 32"/>
                  <a:gd name="T10" fmla="*/ 48 w 258"/>
                  <a:gd name="T11" fmla="*/ 8 h 32"/>
                  <a:gd name="T12" fmla="*/ 43 w 258"/>
                  <a:gd name="T13" fmla="*/ 16 h 32"/>
                  <a:gd name="T14" fmla="*/ 52 w 258"/>
                  <a:gd name="T15" fmla="*/ 32 h 32"/>
                  <a:gd name="T16" fmla="*/ 17 w 258"/>
                  <a:gd name="T17" fmla="*/ 32 h 32"/>
                  <a:gd name="T18" fmla="*/ 0 w 258"/>
                  <a:gd name="T19" fmla="*/ 0 h 32"/>
                  <a:gd name="T20" fmla="*/ 28 w 258"/>
                  <a:gd name="T21" fmla="*/ 0 h 32"/>
                  <a:gd name="T22" fmla="*/ 35 w 258"/>
                  <a:gd name="T23" fmla="*/ 5 h 32"/>
                  <a:gd name="T24" fmla="*/ 36 w 258"/>
                  <a:gd name="T25" fmla="*/ 5 h 32"/>
                  <a:gd name="T26" fmla="*/ 54 w 258"/>
                  <a:gd name="T27" fmla="*/ 1 h 32"/>
                  <a:gd name="T28" fmla="*/ 82 w 258"/>
                  <a:gd name="T29" fmla="*/ 0 h 32"/>
                  <a:gd name="T30" fmla="*/ 134 w 258"/>
                  <a:gd name="T31" fmla="*/ 5 h 32"/>
                  <a:gd name="T32" fmla="*/ 137 w 258"/>
                  <a:gd name="T33" fmla="*/ 5 h 32"/>
                  <a:gd name="T34" fmla="*/ 155 w 258"/>
                  <a:gd name="T35" fmla="*/ 1 h 32"/>
                  <a:gd name="T36" fmla="*/ 185 w 258"/>
                  <a:gd name="T37" fmla="*/ 0 h 32"/>
                  <a:gd name="T38" fmla="*/ 229 w 258"/>
                  <a:gd name="T39" fmla="*/ 3 h 32"/>
                  <a:gd name="T40" fmla="*/ 247 w 258"/>
                  <a:gd name="T41" fmla="*/ 11 h 32"/>
                  <a:gd name="T42" fmla="*/ 258 w 258"/>
                  <a:gd name="T43" fmla="*/ 32 h 32"/>
                  <a:gd name="T44" fmla="*/ 223 w 258"/>
                  <a:gd name="T45" fmla="*/ 32 h 32"/>
                  <a:gd name="T46" fmla="*/ 213 w 258"/>
                  <a:gd name="T47" fmla="*/ 13 h 32"/>
                  <a:gd name="T48" fmla="*/ 202 w 258"/>
                  <a:gd name="T49" fmla="*/ 7 h 32"/>
                  <a:gd name="T50" fmla="*/ 179 w 258"/>
                  <a:gd name="T51" fmla="*/ 5 h 32"/>
                  <a:gd name="T52" fmla="*/ 151 w 258"/>
                  <a:gd name="T53" fmla="*/ 8 h 32"/>
                  <a:gd name="T54" fmla="*/ 146 w 258"/>
                  <a:gd name="T55" fmla="*/ 15 h 32"/>
                  <a:gd name="T56" fmla="*/ 155 w 258"/>
                  <a:gd name="T57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258" h="32">
                    <a:moveTo>
                      <a:pt x="155" y="32"/>
                    </a:moveTo>
                    <a:cubicBezTo>
                      <a:pt x="143" y="32"/>
                      <a:pt x="132" y="32"/>
                      <a:pt x="120" y="32"/>
                    </a:cubicBezTo>
                    <a:cubicBezTo>
                      <a:pt x="116" y="25"/>
                      <a:pt x="113" y="19"/>
                      <a:pt x="110" y="13"/>
                    </a:cubicBezTo>
                    <a:cubicBezTo>
                      <a:pt x="100" y="7"/>
                      <a:pt x="100" y="7"/>
                      <a:pt x="100" y="7"/>
                    </a:cubicBezTo>
                    <a:cubicBezTo>
                      <a:pt x="100" y="7"/>
                      <a:pt x="86" y="5"/>
                      <a:pt x="76" y="5"/>
                    </a:cubicBezTo>
                    <a:cubicBezTo>
                      <a:pt x="63" y="5"/>
                      <a:pt x="48" y="8"/>
                      <a:pt x="48" y="8"/>
                    </a:cubicBezTo>
                    <a:cubicBezTo>
                      <a:pt x="43" y="16"/>
                      <a:pt x="43" y="16"/>
                      <a:pt x="43" y="16"/>
                    </a:cubicBezTo>
                    <a:cubicBezTo>
                      <a:pt x="52" y="32"/>
                      <a:pt x="52" y="32"/>
                      <a:pt x="52" y="32"/>
                    </a:cubicBezTo>
                    <a:cubicBezTo>
                      <a:pt x="40" y="32"/>
                      <a:pt x="28" y="32"/>
                      <a:pt x="17" y="32"/>
                    </a:cubicBezTo>
                    <a:cubicBezTo>
                      <a:pt x="11" y="21"/>
                      <a:pt x="6" y="11"/>
                      <a:pt x="0" y="0"/>
                    </a:cubicBezTo>
                    <a:cubicBezTo>
                      <a:pt x="9" y="0"/>
                      <a:pt x="19" y="0"/>
                      <a:pt x="28" y="0"/>
                    </a:cubicBezTo>
                    <a:cubicBezTo>
                      <a:pt x="35" y="5"/>
                      <a:pt x="35" y="5"/>
                      <a:pt x="35" y="5"/>
                    </a:cubicBezTo>
                    <a:cubicBezTo>
                      <a:pt x="36" y="5"/>
                      <a:pt x="36" y="5"/>
                      <a:pt x="36" y="5"/>
                    </a:cubicBezTo>
                    <a:cubicBezTo>
                      <a:pt x="36" y="5"/>
                      <a:pt x="46" y="2"/>
                      <a:pt x="54" y="1"/>
                    </a:cubicBezTo>
                    <a:cubicBezTo>
                      <a:pt x="62" y="0"/>
                      <a:pt x="72" y="0"/>
                      <a:pt x="82" y="0"/>
                    </a:cubicBezTo>
                    <a:cubicBezTo>
                      <a:pt x="107" y="0"/>
                      <a:pt x="124" y="1"/>
                      <a:pt x="134" y="5"/>
                    </a:cubicBezTo>
                    <a:cubicBezTo>
                      <a:pt x="137" y="5"/>
                      <a:pt x="137" y="5"/>
                      <a:pt x="137" y="5"/>
                    </a:cubicBezTo>
                    <a:cubicBezTo>
                      <a:pt x="137" y="5"/>
                      <a:pt x="147" y="2"/>
                      <a:pt x="155" y="1"/>
                    </a:cubicBezTo>
                    <a:cubicBezTo>
                      <a:pt x="163" y="0"/>
                      <a:pt x="173" y="0"/>
                      <a:pt x="185" y="0"/>
                    </a:cubicBezTo>
                    <a:cubicBezTo>
                      <a:pt x="204" y="0"/>
                      <a:pt x="219" y="1"/>
                      <a:pt x="229" y="3"/>
                    </a:cubicBezTo>
                    <a:cubicBezTo>
                      <a:pt x="238" y="5"/>
                      <a:pt x="247" y="11"/>
                      <a:pt x="247" y="11"/>
                    </a:cubicBezTo>
                    <a:cubicBezTo>
                      <a:pt x="250" y="18"/>
                      <a:pt x="254" y="25"/>
                      <a:pt x="258" y="32"/>
                    </a:cubicBezTo>
                    <a:cubicBezTo>
                      <a:pt x="246" y="32"/>
                      <a:pt x="235" y="32"/>
                      <a:pt x="223" y="32"/>
                    </a:cubicBezTo>
                    <a:cubicBezTo>
                      <a:pt x="220" y="25"/>
                      <a:pt x="216" y="19"/>
                      <a:pt x="213" y="13"/>
                    </a:cubicBezTo>
                    <a:cubicBezTo>
                      <a:pt x="202" y="7"/>
                      <a:pt x="202" y="7"/>
                      <a:pt x="202" y="7"/>
                    </a:cubicBezTo>
                    <a:cubicBezTo>
                      <a:pt x="202" y="7"/>
                      <a:pt x="189" y="5"/>
                      <a:pt x="179" y="5"/>
                    </a:cubicBezTo>
                    <a:cubicBezTo>
                      <a:pt x="166" y="5"/>
                      <a:pt x="151" y="8"/>
                      <a:pt x="151" y="8"/>
                    </a:cubicBezTo>
                    <a:cubicBezTo>
                      <a:pt x="146" y="15"/>
                      <a:pt x="146" y="15"/>
                      <a:pt x="146" y="15"/>
                    </a:cubicBezTo>
                    <a:lnTo>
                      <a:pt x="155" y="32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7" name="Freeform 413"/>
              <p:cNvSpPr>
                <a:spLocks/>
              </p:cNvSpPr>
              <p:nvPr/>
            </p:nvSpPr>
            <p:spPr bwMode="auto">
              <a:xfrm>
                <a:off x="21583650" y="5572126"/>
                <a:ext cx="971550" cy="119063"/>
              </a:xfrm>
              <a:custGeom>
                <a:avLst/>
                <a:gdLst>
                  <a:gd name="T0" fmla="*/ 155 w 259"/>
                  <a:gd name="T1" fmla="*/ 32 h 32"/>
                  <a:gd name="T2" fmla="*/ 120 w 259"/>
                  <a:gd name="T3" fmla="*/ 32 h 32"/>
                  <a:gd name="T4" fmla="*/ 109 w 259"/>
                  <a:gd name="T5" fmla="*/ 13 h 32"/>
                  <a:gd name="T6" fmla="*/ 99 w 259"/>
                  <a:gd name="T7" fmla="*/ 7 h 32"/>
                  <a:gd name="T8" fmla="*/ 76 w 259"/>
                  <a:gd name="T9" fmla="*/ 5 h 32"/>
                  <a:gd name="T10" fmla="*/ 48 w 259"/>
                  <a:gd name="T11" fmla="*/ 8 h 32"/>
                  <a:gd name="T12" fmla="*/ 43 w 259"/>
                  <a:gd name="T13" fmla="*/ 16 h 32"/>
                  <a:gd name="T14" fmla="*/ 52 w 259"/>
                  <a:gd name="T15" fmla="*/ 32 h 32"/>
                  <a:gd name="T16" fmla="*/ 17 w 259"/>
                  <a:gd name="T17" fmla="*/ 32 h 32"/>
                  <a:gd name="T18" fmla="*/ 0 w 259"/>
                  <a:gd name="T19" fmla="*/ 0 h 32"/>
                  <a:gd name="T20" fmla="*/ 27 w 259"/>
                  <a:gd name="T21" fmla="*/ 0 h 32"/>
                  <a:gd name="T22" fmla="*/ 34 w 259"/>
                  <a:gd name="T23" fmla="*/ 5 h 32"/>
                  <a:gd name="T24" fmla="*/ 36 w 259"/>
                  <a:gd name="T25" fmla="*/ 5 h 32"/>
                  <a:gd name="T26" fmla="*/ 53 w 259"/>
                  <a:gd name="T27" fmla="*/ 1 h 32"/>
                  <a:gd name="T28" fmla="*/ 81 w 259"/>
                  <a:gd name="T29" fmla="*/ 0 h 32"/>
                  <a:gd name="T30" fmla="*/ 134 w 259"/>
                  <a:gd name="T31" fmla="*/ 5 h 32"/>
                  <a:gd name="T32" fmla="*/ 136 w 259"/>
                  <a:gd name="T33" fmla="*/ 5 h 32"/>
                  <a:gd name="T34" fmla="*/ 155 w 259"/>
                  <a:gd name="T35" fmla="*/ 1 h 32"/>
                  <a:gd name="T36" fmla="*/ 184 w 259"/>
                  <a:gd name="T37" fmla="*/ 0 h 32"/>
                  <a:gd name="T38" fmla="*/ 228 w 259"/>
                  <a:gd name="T39" fmla="*/ 3 h 32"/>
                  <a:gd name="T40" fmla="*/ 246 w 259"/>
                  <a:gd name="T41" fmla="*/ 11 h 32"/>
                  <a:gd name="T42" fmla="*/ 259 w 259"/>
                  <a:gd name="T43" fmla="*/ 32 h 32"/>
                  <a:gd name="T44" fmla="*/ 224 w 259"/>
                  <a:gd name="T45" fmla="*/ 32 h 32"/>
                  <a:gd name="T46" fmla="*/ 212 w 259"/>
                  <a:gd name="T47" fmla="*/ 13 h 32"/>
                  <a:gd name="T48" fmla="*/ 202 w 259"/>
                  <a:gd name="T49" fmla="*/ 7 h 32"/>
                  <a:gd name="T50" fmla="*/ 179 w 259"/>
                  <a:gd name="T51" fmla="*/ 5 h 32"/>
                  <a:gd name="T52" fmla="*/ 151 w 259"/>
                  <a:gd name="T53" fmla="*/ 8 h 32"/>
                  <a:gd name="T54" fmla="*/ 146 w 259"/>
                  <a:gd name="T55" fmla="*/ 15 h 32"/>
                  <a:gd name="T56" fmla="*/ 155 w 259"/>
                  <a:gd name="T57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259" h="32">
                    <a:moveTo>
                      <a:pt x="155" y="32"/>
                    </a:moveTo>
                    <a:cubicBezTo>
                      <a:pt x="144" y="32"/>
                      <a:pt x="132" y="32"/>
                      <a:pt x="120" y="32"/>
                    </a:cubicBezTo>
                    <a:cubicBezTo>
                      <a:pt x="117" y="25"/>
                      <a:pt x="113" y="19"/>
                      <a:pt x="109" y="13"/>
                    </a:cubicBezTo>
                    <a:cubicBezTo>
                      <a:pt x="99" y="7"/>
                      <a:pt x="99" y="7"/>
                      <a:pt x="99" y="7"/>
                    </a:cubicBezTo>
                    <a:cubicBezTo>
                      <a:pt x="99" y="7"/>
                      <a:pt x="86" y="5"/>
                      <a:pt x="76" y="5"/>
                    </a:cubicBezTo>
                    <a:cubicBezTo>
                      <a:pt x="63" y="5"/>
                      <a:pt x="48" y="8"/>
                      <a:pt x="48" y="8"/>
                    </a:cubicBezTo>
                    <a:cubicBezTo>
                      <a:pt x="43" y="16"/>
                      <a:pt x="43" y="16"/>
                      <a:pt x="43" y="16"/>
                    </a:cubicBezTo>
                    <a:cubicBezTo>
                      <a:pt x="52" y="32"/>
                      <a:pt x="52" y="32"/>
                      <a:pt x="52" y="32"/>
                    </a:cubicBezTo>
                    <a:cubicBezTo>
                      <a:pt x="41" y="32"/>
                      <a:pt x="29" y="32"/>
                      <a:pt x="17" y="32"/>
                    </a:cubicBezTo>
                    <a:cubicBezTo>
                      <a:pt x="12" y="21"/>
                      <a:pt x="6" y="11"/>
                      <a:pt x="0" y="0"/>
                    </a:cubicBezTo>
                    <a:cubicBezTo>
                      <a:pt x="9" y="0"/>
                      <a:pt x="18" y="0"/>
                      <a:pt x="27" y="0"/>
                    </a:cubicBezTo>
                    <a:cubicBezTo>
                      <a:pt x="34" y="5"/>
                      <a:pt x="34" y="5"/>
                      <a:pt x="34" y="5"/>
                    </a:cubicBezTo>
                    <a:cubicBezTo>
                      <a:pt x="36" y="5"/>
                      <a:pt x="36" y="5"/>
                      <a:pt x="36" y="5"/>
                    </a:cubicBezTo>
                    <a:cubicBezTo>
                      <a:pt x="36" y="5"/>
                      <a:pt x="46" y="2"/>
                      <a:pt x="53" y="1"/>
                    </a:cubicBezTo>
                    <a:cubicBezTo>
                      <a:pt x="62" y="0"/>
                      <a:pt x="71" y="0"/>
                      <a:pt x="81" y="0"/>
                    </a:cubicBezTo>
                    <a:cubicBezTo>
                      <a:pt x="106" y="0"/>
                      <a:pt x="124" y="1"/>
                      <a:pt x="134" y="5"/>
                    </a:cubicBezTo>
                    <a:cubicBezTo>
                      <a:pt x="136" y="5"/>
                      <a:pt x="136" y="5"/>
                      <a:pt x="136" y="5"/>
                    </a:cubicBezTo>
                    <a:cubicBezTo>
                      <a:pt x="136" y="5"/>
                      <a:pt x="146" y="2"/>
                      <a:pt x="155" y="1"/>
                    </a:cubicBezTo>
                    <a:cubicBezTo>
                      <a:pt x="163" y="0"/>
                      <a:pt x="173" y="0"/>
                      <a:pt x="184" y="0"/>
                    </a:cubicBezTo>
                    <a:cubicBezTo>
                      <a:pt x="203" y="0"/>
                      <a:pt x="218" y="1"/>
                      <a:pt x="228" y="3"/>
                    </a:cubicBezTo>
                    <a:cubicBezTo>
                      <a:pt x="238" y="5"/>
                      <a:pt x="246" y="11"/>
                      <a:pt x="246" y="11"/>
                    </a:cubicBezTo>
                    <a:cubicBezTo>
                      <a:pt x="250" y="18"/>
                      <a:pt x="254" y="25"/>
                      <a:pt x="259" y="32"/>
                    </a:cubicBezTo>
                    <a:cubicBezTo>
                      <a:pt x="247" y="32"/>
                      <a:pt x="235" y="32"/>
                      <a:pt x="224" y="32"/>
                    </a:cubicBezTo>
                    <a:cubicBezTo>
                      <a:pt x="220" y="25"/>
                      <a:pt x="216" y="19"/>
                      <a:pt x="212" y="13"/>
                    </a:cubicBezTo>
                    <a:cubicBezTo>
                      <a:pt x="202" y="7"/>
                      <a:pt x="202" y="7"/>
                      <a:pt x="202" y="7"/>
                    </a:cubicBezTo>
                    <a:cubicBezTo>
                      <a:pt x="202" y="7"/>
                      <a:pt x="189" y="5"/>
                      <a:pt x="179" y="5"/>
                    </a:cubicBezTo>
                    <a:cubicBezTo>
                      <a:pt x="165" y="5"/>
                      <a:pt x="151" y="8"/>
                      <a:pt x="151" y="8"/>
                    </a:cubicBezTo>
                    <a:cubicBezTo>
                      <a:pt x="146" y="15"/>
                      <a:pt x="146" y="15"/>
                      <a:pt x="146" y="15"/>
                    </a:cubicBezTo>
                    <a:lnTo>
                      <a:pt x="155" y="32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8" name="Freeform 414"/>
              <p:cNvSpPr>
                <a:spLocks noEditPoints="1"/>
              </p:cNvSpPr>
              <p:nvPr/>
            </p:nvSpPr>
            <p:spPr bwMode="auto">
              <a:xfrm>
                <a:off x="22671088" y="5572126"/>
                <a:ext cx="541338" cy="119063"/>
              </a:xfrm>
              <a:custGeom>
                <a:avLst/>
                <a:gdLst>
                  <a:gd name="T0" fmla="*/ 119 w 144"/>
                  <a:gd name="T1" fmla="*/ 32 h 32"/>
                  <a:gd name="T2" fmla="*/ 110 w 144"/>
                  <a:gd name="T3" fmla="*/ 27 h 32"/>
                  <a:gd name="T4" fmla="*/ 109 w 144"/>
                  <a:gd name="T5" fmla="*/ 27 h 32"/>
                  <a:gd name="T6" fmla="*/ 87 w 144"/>
                  <a:gd name="T7" fmla="*/ 32 h 32"/>
                  <a:gd name="T8" fmla="*/ 57 w 144"/>
                  <a:gd name="T9" fmla="*/ 32 h 32"/>
                  <a:gd name="T10" fmla="*/ 18 w 144"/>
                  <a:gd name="T11" fmla="*/ 30 h 32"/>
                  <a:gd name="T12" fmla="*/ 0 w 144"/>
                  <a:gd name="T13" fmla="*/ 23 h 32"/>
                  <a:gd name="T14" fmla="*/ 14 w 144"/>
                  <a:gd name="T15" fmla="*/ 15 h 32"/>
                  <a:gd name="T16" fmla="*/ 70 w 144"/>
                  <a:gd name="T17" fmla="*/ 13 h 32"/>
                  <a:gd name="T18" fmla="*/ 98 w 144"/>
                  <a:gd name="T19" fmla="*/ 13 h 32"/>
                  <a:gd name="T20" fmla="*/ 97 w 144"/>
                  <a:gd name="T21" fmla="*/ 11 h 32"/>
                  <a:gd name="T22" fmla="*/ 87 w 144"/>
                  <a:gd name="T23" fmla="*/ 6 h 32"/>
                  <a:gd name="T24" fmla="*/ 64 w 144"/>
                  <a:gd name="T25" fmla="*/ 5 h 32"/>
                  <a:gd name="T26" fmla="*/ 40 w 144"/>
                  <a:gd name="T27" fmla="*/ 6 h 32"/>
                  <a:gd name="T28" fmla="*/ 19 w 144"/>
                  <a:gd name="T29" fmla="*/ 7 h 32"/>
                  <a:gd name="T30" fmla="*/ 5 w 144"/>
                  <a:gd name="T31" fmla="*/ 3 h 32"/>
                  <a:gd name="T32" fmla="*/ 33 w 144"/>
                  <a:gd name="T33" fmla="*/ 1 h 32"/>
                  <a:gd name="T34" fmla="*/ 62 w 144"/>
                  <a:gd name="T35" fmla="*/ 0 h 32"/>
                  <a:gd name="T36" fmla="*/ 110 w 144"/>
                  <a:gd name="T37" fmla="*/ 3 h 32"/>
                  <a:gd name="T38" fmla="*/ 131 w 144"/>
                  <a:gd name="T39" fmla="*/ 11 h 32"/>
                  <a:gd name="T40" fmla="*/ 144 w 144"/>
                  <a:gd name="T41" fmla="*/ 32 h 32"/>
                  <a:gd name="T42" fmla="*/ 119 w 144"/>
                  <a:gd name="T43" fmla="*/ 32 h 32"/>
                  <a:gd name="T44" fmla="*/ 65 w 144"/>
                  <a:gd name="T45" fmla="*/ 27 h 32"/>
                  <a:gd name="T46" fmla="*/ 94 w 144"/>
                  <a:gd name="T47" fmla="*/ 25 h 32"/>
                  <a:gd name="T48" fmla="*/ 102 w 144"/>
                  <a:gd name="T49" fmla="*/ 19 h 32"/>
                  <a:gd name="T50" fmla="*/ 100 w 144"/>
                  <a:gd name="T51" fmla="*/ 17 h 32"/>
                  <a:gd name="T52" fmla="*/ 79 w 144"/>
                  <a:gd name="T53" fmla="*/ 17 h 32"/>
                  <a:gd name="T54" fmla="*/ 45 w 144"/>
                  <a:gd name="T55" fmla="*/ 18 h 32"/>
                  <a:gd name="T56" fmla="*/ 36 w 144"/>
                  <a:gd name="T57" fmla="*/ 23 h 32"/>
                  <a:gd name="T58" fmla="*/ 45 w 144"/>
                  <a:gd name="T59" fmla="*/ 26 h 32"/>
                  <a:gd name="T60" fmla="*/ 65 w 144"/>
                  <a:gd name="T61" fmla="*/ 2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44" h="32">
                    <a:moveTo>
                      <a:pt x="119" y="32"/>
                    </a:moveTo>
                    <a:cubicBezTo>
                      <a:pt x="110" y="27"/>
                      <a:pt x="110" y="27"/>
                      <a:pt x="110" y="27"/>
                    </a:cubicBezTo>
                    <a:cubicBezTo>
                      <a:pt x="109" y="27"/>
                      <a:pt x="109" y="27"/>
                      <a:pt x="109" y="27"/>
                    </a:cubicBezTo>
                    <a:cubicBezTo>
                      <a:pt x="102" y="29"/>
                      <a:pt x="95" y="31"/>
                      <a:pt x="87" y="32"/>
                    </a:cubicBezTo>
                    <a:cubicBezTo>
                      <a:pt x="80" y="32"/>
                      <a:pt x="70" y="32"/>
                      <a:pt x="57" y="32"/>
                    </a:cubicBezTo>
                    <a:cubicBezTo>
                      <a:pt x="41" y="32"/>
                      <a:pt x="28" y="32"/>
                      <a:pt x="18" y="30"/>
                    </a:cubicBezTo>
                    <a:cubicBezTo>
                      <a:pt x="8" y="28"/>
                      <a:pt x="0" y="23"/>
                      <a:pt x="0" y="23"/>
                    </a:cubicBezTo>
                    <a:cubicBezTo>
                      <a:pt x="0" y="23"/>
                      <a:pt x="3" y="17"/>
                      <a:pt x="14" y="15"/>
                    </a:cubicBezTo>
                    <a:cubicBezTo>
                      <a:pt x="26" y="14"/>
                      <a:pt x="44" y="13"/>
                      <a:pt x="70" y="13"/>
                    </a:cubicBezTo>
                    <a:cubicBezTo>
                      <a:pt x="79" y="13"/>
                      <a:pt x="89" y="13"/>
                      <a:pt x="98" y="13"/>
                    </a:cubicBezTo>
                    <a:cubicBezTo>
                      <a:pt x="97" y="11"/>
                      <a:pt x="97" y="11"/>
                      <a:pt x="97" y="11"/>
                    </a:cubicBezTo>
                    <a:cubicBezTo>
                      <a:pt x="87" y="6"/>
                      <a:pt x="87" y="6"/>
                      <a:pt x="87" y="6"/>
                    </a:cubicBezTo>
                    <a:cubicBezTo>
                      <a:pt x="87" y="6"/>
                      <a:pt x="74" y="5"/>
                      <a:pt x="64" y="5"/>
                    </a:cubicBezTo>
                    <a:cubicBezTo>
                      <a:pt x="55" y="5"/>
                      <a:pt x="47" y="5"/>
                      <a:pt x="40" y="6"/>
                    </a:cubicBezTo>
                    <a:cubicBezTo>
                      <a:pt x="32" y="6"/>
                      <a:pt x="25" y="7"/>
                      <a:pt x="19" y="7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13" y="2"/>
                      <a:pt x="22" y="1"/>
                      <a:pt x="33" y="1"/>
                    </a:cubicBezTo>
                    <a:cubicBezTo>
                      <a:pt x="43" y="0"/>
                      <a:pt x="53" y="0"/>
                      <a:pt x="62" y="0"/>
                    </a:cubicBezTo>
                    <a:cubicBezTo>
                      <a:pt x="83" y="0"/>
                      <a:pt x="99" y="1"/>
                      <a:pt x="110" y="3"/>
                    </a:cubicBezTo>
                    <a:cubicBezTo>
                      <a:pt x="122" y="4"/>
                      <a:pt x="131" y="11"/>
                      <a:pt x="131" y="11"/>
                    </a:cubicBezTo>
                    <a:cubicBezTo>
                      <a:pt x="136" y="18"/>
                      <a:pt x="140" y="25"/>
                      <a:pt x="144" y="32"/>
                    </a:cubicBezTo>
                    <a:cubicBezTo>
                      <a:pt x="136" y="32"/>
                      <a:pt x="128" y="32"/>
                      <a:pt x="119" y="32"/>
                    </a:cubicBezTo>
                    <a:close/>
                    <a:moveTo>
                      <a:pt x="65" y="27"/>
                    </a:moveTo>
                    <a:cubicBezTo>
                      <a:pt x="78" y="27"/>
                      <a:pt x="87" y="26"/>
                      <a:pt x="94" y="25"/>
                    </a:cubicBezTo>
                    <a:cubicBezTo>
                      <a:pt x="101" y="24"/>
                      <a:pt x="102" y="19"/>
                      <a:pt x="102" y="19"/>
                    </a:cubicBezTo>
                    <a:cubicBezTo>
                      <a:pt x="100" y="17"/>
                      <a:pt x="100" y="17"/>
                      <a:pt x="100" y="17"/>
                    </a:cubicBezTo>
                    <a:cubicBezTo>
                      <a:pt x="93" y="17"/>
                      <a:pt x="86" y="17"/>
                      <a:pt x="79" y="17"/>
                    </a:cubicBezTo>
                    <a:cubicBezTo>
                      <a:pt x="63" y="17"/>
                      <a:pt x="52" y="18"/>
                      <a:pt x="45" y="18"/>
                    </a:cubicBezTo>
                    <a:cubicBezTo>
                      <a:pt x="38" y="19"/>
                      <a:pt x="36" y="23"/>
                      <a:pt x="36" y="23"/>
                    </a:cubicBezTo>
                    <a:cubicBezTo>
                      <a:pt x="45" y="26"/>
                      <a:pt x="45" y="26"/>
                      <a:pt x="45" y="26"/>
                    </a:cubicBezTo>
                    <a:cubicBezTo>
                      <a:pt x="45" y="26"/>
                      <a:pt x="56" y="27"/>
                      <a:pt x="65" y="27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9" name="Freeform 415"/>
              <p:cNvSpPr>
                <a:spLocks/>
              </p:cNvSpPr>
              <p:nvPr/>
            </p:nvSpPr>
            <p:spPr bwMode="auto">
              <a:xfrm>
                <a:off x="23320375" y="5572126"/>
                <a:ext cx="615950" cy="119063"/>
              </a:xfrm>
              <a:custGeom>
                <a:avLst/>
                <a:gdLst>
                  <a:gd name="T0" fmla="*/ 164 w 164"/>
                  <a:gd name="T1" fmla="*/ 32 h 32"/>
                  <a:gd name="T2" fmla="*/ 129 w 164"/>
                  <a:gd name="T3" fmla="*/ 32 h 32"/>
                  <a:gd name="T4" fmla="*/ 117 w 164"/>
                  <a:gd name="T5" fmla="*/ 13 h 32"/>
                  <a:gd name="T6" fmla="*/ 105 w 164"/>
                  <a:gd name="T7" fmla="*/ 7 h 32"/>
                  <a:gd name="T8" fmla="*/ 80 w 164"/>
                  <a:gd name="T9" fmla="*/ 5 h 32"/>
                  <a:gd name="T10" fmla="*/ 50 w 164"/>
                  <a:gd name="T11" fmla="*/ 8 h 32"/>
                  <a:gd name="T12" fmla="*/ 45 w 164"/>
                  <a:gd name="T13" fmla="*/ 16 h 32"/>
                  <a:gd name="T14" fmla="*/ 55 w 164"/>
                  <a:gd name="T15" fmla="*/ 32 h 32"/>
                  <a:gd name="T16" fmla="*/ 20 w 164"/>
                  <a:gd name="T17" fmla="*/ 32 h 32"/>
                  <a:gd name="T18" fmla="*/ 0 w 164"/>
                  <a:gd name="T19" fmla="*/ 0 h 32"/>
                  <a:gd name="T20" fmla="*/ 27 w 164"/>
                  <a:gd name="T21" fmla="*/ 0 h 32"/>
                  <a:gd name="T22" fmla="*/ 35 w 164"/>
                  <a:gd name="T23" fmla="*/ 5 h 32"/>
                  <a:gd name="T24" fmla="*/ 37 w 164"/>
                  <a:gd name="T25" fmla="*/ 5 h 32"/>
                  <a:gd name="T26" fmla="*/ 55 w 164"/>
                  <a:gd name="T27" fmla="*/ 1 h 32"/>
                  <a:gd name="T28" fmla="*/ 85 w 164"/>
                  <a:gd name="T29" fmla="*/ 0 h 32"/>
                  <a:gd name="T30" fmla="*/ 151 w 164"/>
                  <a:gd name="T31" fmla="*/ 11 h 32"/>
                  <a:gd name="T32" fmla="*/ 164 w 164"/>
                  <a:gd name="T33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64" h="32">
                    <a:moveTo>
                      <a:pt x="164" y="32"/>
                    </a:moveTo>
                    <a:cubicBezTo>
                      <a:pt x="152" y="32"/>
                      <a:pt x="141" y="32"/>
                      <a:pt x="129" y="32"/>
                    </a:cubicBezTo>
                    <a:cubicBezTo>
                      <a:pt x="125" y="25"/>
                      <a:pt x="121" y="19"/>
                      <a:pt x="117" y="13"/>
                    </a:cubicBezTo>
                    <a:cubicBezTo>
                      <a:pt x="105" y="7"/>
                      <a:pt x="105" y="7"/>
                      <a:pt x="105" y="7"/>
                    </a:cubicBezTo>
                    <a:cubicBezTo>
                      <a:pt x="100" y="6"/>
                      <a:pt x="91" y="5"/>
                      <a:pt x="80" y="5"/>
                    </a:cubicBezTo>
                    <a:cubicBezTo>
                      <a:pt x="66" y="5"/>
                      <a:pt x="56" y="6"/>
                      <a:pt x="50" y="8"/>
                    </a:cubicBezTo>
                    <a:cubicBezTo>
                      <a:pt x="45" y="16"/>
                      <a:pt x="45" y="16"/>
                      <a:pt x="45" y="16"/>
                    </a:cubicBezTo>
                    <a:cubicBezTo>
                      <a:pt x="55" y="32"/>
                      <a:pt x="55" y="32"/>
                      <a:pt x="55" y="32"/>
                    </a:cubicBezTo>
                    <a:cubicBezTo>
                      <a:pt x="43" y="32"/>
                      <a:pt x="31" y="32"/>
                      <a:pt x="20" y="32"/>
                    </a:cubicBezTo>
                    <a:cubicBezTo>
                      <a:pt x="13" y="21"/>
                      <a:pt x="7" y="11"/>
                      <a:pt x="0" y="0"/>
                    </a:cubicBezTo>
                    <a:cubicBezTo>
                      <a:pt x="9" y="0"/>
                      <a:pt x="18" y="0"/>
                      <a:pt x="27" y="0"/>
                    </a:cubicBezTo>
                    <a:cubicBezTo>
                      <a:pt x="35" y="5"/>
                      <a:pt x="35" y="5"/>
                      <a:pt x="35" y="5"/>
                    </a:cubicBezTo>
                    <a:cubicBezTo>
                      <a:pt x="37" y="5"/>
                      <a:pt x="37" y="5"/>
                      <a:pt x="37" y="5"/>
                    </a:cubicBezTo>
                    <a:cubicBezTo>
                      <a:pt x="37" y="5"/>
                      <a:pt x="47" y="2"/>
                      <a:pt x="55" y="1"/>
                    </a:cubicBezTo>
                    <a:cubicBezTo>
                      <a:pt x="64" y="0"/>
                      <a:pt x="74" y="0"/>
                      <a:pt x="85" y="0"/>
                    </a:cubicBezTo>
                    <a:cubicBezTo>
                      <a:pt x="124" y="0"/>
                      <a:pt x="146" y="4"/>
                      <a:pt x="151" y="11"/>
                    </a:cubicBezTo>
                    <a:cubicBezTo>
                      <a:pt x="155" y="18"/>
                      <a:pt x="159" y="25"/>
                      <a:pt x="164" y="3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0" name="Freeform 416"/>
              <p:cNvSpPr>
                <a:spLocks noEditPoints="1"/>
              </p:cNvSpPr>
              <p:nvPr/>
            </p:nvSpPr>
            <p:spPr bwMode="auto">
              <a:xfrm>
                <a:off x="24041100" y="5526088"/>
                <a:ext cx="595313" cy="165100"/>
              </a:xfrm>
              <a:custGeom>
                <a:avLst/>
                <a:gdLst>
                  <a:gd name="T0" fmla="*/ 76 w 159"/>
                  <a:gd name="T1" fmla="*/ 44 h 44"/>
                  <a:gd name="T2" fmla="*/ 25 w 159"/>
                  <a:gd name="T3" fmla="*/ 40 h 44"/>
                  <a:gd name="T4" fmla="*/ 0 w 159"/>
                  <a:gd name="T5" fmla="*/ 28 h 44"/>
                  <a:gd name="T6" fmla="*/ 10 w 159"/>
                  <a:gd name="T7" fmla="*/ 16 h 44"/>
                  <a:gd name="T8" fmla="*/ 55 w 159"/>
                  <a:gd name="T9" fmla="*/ 12 h 44"/>
                  <a:gd name="T10" fmla="*/ 107 w 159"/>
                  <a:gd name="T11" fmla="*/ 16 h 44"/>
                  <a:gd name="T12" fmla="*/ 109 w 159"/>
                  <a:gd name="T13" fmla="*/ 16 h 44"/>
                  <a:gd name="T14" fmla="*/ 103 w 159"/>
                  <a:gd name="T15" fmla="*/ 11 h 44"/>
                  <a:gd name="T16" fmla="*/ 95 w 159"/>
                  <a:gd name="T17" fmla="*/ 0 h 44"/>
                  <a:gd name="T18" fmla="*/ 130 w 159"/>
                  <a:gd name="T19" fmla="*/ 0 h 44"/>
                  <a:gd name="T20" fmla="*/ 159 w 159"/>
                  <a:gd name="T21" fmla="*/ 44 h 44"/>
                  <a:gd name="T22" fmla="*/ 132 w 159"/>
                  <a:gd name="T23" fmla="*/ 44 h 44"/>
                  <a:gd name="T24" fmla="*/ 123 w 159"/>
                  <a:gd name="T25" fmla="*/ 40 h 44"/>
                  <a:gd name="T26" fmla="*/ 122 w 159"/>
                  <a:gd name="T27" fmla="*/ 40 h 44"/>
                  <a:gd name="T28" fmla="*/ 76 w 159"/>
                  <a:gd name="T29" fmla="*/ 44 h 44"/>
                  <a:gd name="T30" fmla="*/ 81 w 159"/>
                  <a:gd name="T31" fmla="*/ 39 h 44"/>
                  <a:gd name="T32" fmla="*/ 111 w 159"/>
                  <a:gd name="T33" fmla="*/ 37 h 44"/>
                  <a:gd name="T34" fmla="*/ 116 w 159"/>
                  <a:gd name="T35" fmla="*/ 29 h 44"/>
                  <a:gd name="T36" fmla="*/ 115 w 159"/>
                  <a:gd name="T37" fmla="*/ 28 h 44"/>
                  <a:gd name="T38" fmla="*/ 100 w 159"/>
                  <a:gd name="T39" fmla="*/ 20 h 44"/>
                  <a:gd name="T40" fmla="*/ 67 w 159"/>
                  <a:gd name="T41" fmla="*/ 17 h 44"/>
                  <a:gd name="T42" fmla="*/ 41 w 159"/>
                  <a:gd name="T43" fmla="*/ 20 h 44"/>
                  <a:gd name="T44" fmla="*/ 36 w 159"/>
                  <a:gd name="T45" fmla="*/ 28 h 44"/>
                  <a:gd name="T46" fmla="*/ 51 w 159"/>
                  <a:gd name="T47" fmla="*/ 36 h 44"/>
                  <a:gd name="T48" fmla="*/ 81 w 159"/>
                  <a:gd name="T49" fmla="*/ 39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59" h="44">
                    <a:moveTo>
                      <a:pt x="76" y="44"/>
                    </a:moveTo>
                    <a:cubicBezTo>
                      <a:pt x="55" y="44"/>
                      <a:pt x="38" y="43"/>
                      <a:pt x="25" y="40"/>
                    </a:cubicBezTo>
                    <a:cubicBezTo>
                      <a:pt x="12" y="37"/>
                      <a:pt x="0" y="28"/>
                      <a:pt x="0" y="28"/>
                    </a:cubicBezTo>
                    <a:cubicBezTo>
                      <a:pt x="0" y="28"/>
                      <a:pt x="0" y="19"/>
                      <a:pt x="10" y="16"/>
                    </a:cubicBezTo>
                    <a:cubicBezTo>
                      <a:pt x="19" y="13"/>
                      <a:pt x="34" y="12"/>
                      <a:pt x="55" y="12"/>
                    </a:cubicBezTo>
                    <a:cubicBezTo>
                      <a:pt x="76" y="12"/>
                      <a:pt x="94" y="13"/>
                      <a:pt x="107" y="16"/>
                    </a:cubicBezTo>
                    <a:cubicBezTo>
                      <a:pt x="109" y="16"/>
                      <a:pt x="109" y="16"/>
                      <a:pt x="109" y="16"/>
                    </a:cubicBezTo>
                    <a:cubicBezTo>
                      <a:pt x="103" y="11"/>
                      <a:pt x="103" y="11"/>
                      <a:pt x="103" y="11"/>
                    </a:cubicBezTo>
                    <a:cubicBezTo>
                      <a:pt x="95" y="0"/>
                      <a:pt x="95" y="0"/>
                      <a:pt x="95" y="0"/>
                    </a:cubicBezTo>
                    <a:cubicBezTo>
                      <a:pt x="107" y="0"/>
                      <a:pt x="118" y="0"/>
                      <a:pt x="130" y="0"/>
                    </a:cubicBezTo>
                    <a:cubicBezTo>
                      <a:pt x="140" y="15"/>
                      <a:pt x="149" y="29"/>
                      <a:pt x="159" y="44"/>
                    </a:cubicBezTo>
                    <a:cubicBezTo>
                      <a:pt x="150" y="44"/>
                      <a:pt x="141" y="44"/>
                      <a:pt x="132" y="44"/>
                    </a:cubicBezTo>
                    <a:cubicBezTo>
                      <a:pt x="123" y="40"/>
                      <a:pt x="123" y="40"/>
                      <a:pt x="123" y="40"/>
                    </a:cubicBezTo>
                    <a:cubicBezTo>
                      <a:pt x="122" y="40"/>
                      <a:pt x="122" y="40"/>
                      <a:pt x="122" y="40"/>
                    </a:cubicBezTo>
                    <a:cubicBezTo>
                      <a:pt x="112" y="43"/>
                      <a:pt x="97" y="44"/>
                      <a:pt x="76" y="44"/>
                    </a:cubicBezTo>
                    <a:close/>
                    <a:moveTo>
                      <a:pt x="81" y="39"/>
                    </a:moveTo>
                    <a:cubicBezTo>
                      <a:pt x="96" y="39"/>
                      <a:pt x="111" y="37"/>
                      <a:pt x="111" y="37"/>
                    </a:cubicBezTo>
                    <a:cubicBezTo>
                      <a:pt x="116" y="29"/>
                      <a:pt x="116" y="29"/>
                      <a:pt x="116" y="29"/>
                    </a:cubicBezTo>
                    <a:cubicBezTo>
                      <a:pt x="115" y="28"/>
                      <a:pt x="115" y="28"/>
                      <a:pt x="115" y="28"/>
                    </a:cubicBezTo>
                    <a:cubicBezTo>
                      <a:pt x="115" y="28"/>
                      <a:pt x="108" y="21"/>
                      <a:pt x="100" y="20"/>
                    </a:cubicBezTo>
                    <a:cubicBezTo>
                      <a:pt x="92" y="18"/>
                      <a:pt x="81" y="17"/>
                      <a:pt x="67" y="17"/>
                    </a:cubicBezTo>
                    <a:cubicBezTo>
                      <a:pt x="55" y="17"/>
                      <a:pt x="41" y="20"/>
                      <a:pt x="41" y="20"/>
                    </a:cubicBezTo>
                    <a:cubicBezTo>
                      <a:pt x="36" y="28"/>
                      <a:pt x="36" y="28"/>
                      <a:pt x="36" y="28"/>
                    </a:cubicBezTo>
                    <a:cubicBezTo>
                      <a:pt x="36" y="28"/>
                      <a:pt x="43" y="35"/>
                      <a:pt x="51" y="36"/>
                    </a:cubicBezTo>
                    <a:cubicBezTo>
                      <a:pt x="58" y="38"/>
                      <a:pt x="69" y="39"/>
                      <a:pt x="81" y="39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1" name="Freeform 417"/>
              <p:cNvSpPr>
                <a:spLocks/>
              </p:cNvSpPr>
              <p:nvPr/>
            </p:nvSpPr>
            <p:spPr bwMode="auto">
              <a:xfrm>
                <a:off x="-33608963" y="3462338"/>
                <a:ext cx="528638" cy="106363"/>
              </a:xfrm>
              <a:custGeom>
                <a:avLst/>
                <a:gdLst>
                  <a:gd name="T0" fmla="*/ 55 w 141"/>
                  <a:gd name="T1" fmla="*/ 28 h 28"/>
                  <a:gd name="T2" fmla="*/ 8 w 141"/>
                  <a:gd name="T3" fmla="*/ 24 h 28"/>
                  <a:gd name="T4" fmla="*/ 6 w 141"/>
                  <a:gd name="T5" fmla="*/ 14 h 28"/>
                  <a:gd name="T6" fmla="*/ 41 w 141"/>
                  <a:gd name="T7" fmla="*/ 4 h 28"/>
                  <a:gd name="T8" fmla="*/ 100 w 141"/>
                  <a:gd name="T9" fmla="*/ 0 h 28"/>
                  <a:gd name="T10" fmla="*/ 141 w 141"/>
                  <a:gd name="T11" fmla="*/ 2 h 28"/>
                  <a:gd name="T12" fmla="*/ 124 w 141"/>
                  <a:gd name="T13" fmla="*/ 6 h 28"/>
                  <a:gd name="T14" fmla="*/ 93 w 141"/>
                  <a:gd name="T15" fmla="*/ 5 h 28"/>
                  <a:gd name="T16" fmla="*/ 40 w 141"/>
                  <a:gd name="T17" fmla="*/ 14 h 28"/>
                  <a:gd name="T18" fmla="*/ 39 w 141"/>
                  <a:gd name="T19" fmla="*/ 21 h 28"/>
                  <a:gd name="T20" fmla="*/ 64 w 141"/>
                  <a:gd name="T21" fmla="*/ 23 h 28"/>
                  <a:gd name="T22" fmla="*/ 107 w 141"/>
                  <a:gd name="T23" fmla="*/ 21 h 28"/>
                  <a:gd name="T24" fmla="*/ 100 w 141"/>
                  <a:gd name="T25" fmla="*/ 26 h 28"/>
                  <a:gd name="T26" fmla="*/ 79 w 141"/>
                  <a:gd name="T27" fmla="*/ 28 h 28"/>
                  <a:gd name="T28" fmla="*/ 55 w 141"/>
                  <a:gd name="T29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41" h="28">
                    <a:moveTo>
                      <a:pt x="55" y="28"/>
                    </a:moveTo>
                    <a:cubicBezTo>
                      <a:pt x="32" y="28"/>
                      <a:pt x="17" y="27"/>
                      <a:pt x="8" y="24"/>
                    </a:cubicBezTo>
                    <a:cubicBezTo>
                      <a:pt x="0" y="22"/>
                      <a:pt x="0" y="19"/>
                      <a:pt x="6" y="14"/>
                    </a:cubicBezTo>
                    <a:cubicBezTo>
                      <a:pt x="13" y="10"/>
                      <a:pt x="25" y="6"/>
                      <a:pt x="41" y="4"/>
                    </a:cubicBezTo>
                    <a:cubicBezTo>
                      <a:pt x="57" y="1"/>
                      <a:pt x="77" y="0"/>
                      <a:pt x="100" y="0"/>
                    </a:cubicBezTo>
                    <a:cubicBezTo>
                      <a:pt x="116" y="0"/>
                      <a:pt x="130" y="1"/>
                      <a:pt x="141" y="2"/>
                    </a:cubicBezTo>
                    <a:cubicBezTo>
                      <a:pt x="124" y="6"/>
                      <a:pt x="124" y="6"/>
                      <a:pt x="124" y="6"/>
                    </a:cubicBezTo>
                    <a:cubicBezTo>
                      <a:pt x="112" y="5"/>
                      <a:pt x="102" y="5"/>
                      <a:pt x="93" y="5"/>
                    </a:cubicBezTo>
                    <a:cubicBezTo>
                      <a:pt x="67" y="5"/>
                      <a:pt x="49" y="8"/>
                      <a:pt x="40" y="14"/>
                    </a:cubicBezTo>
                    <a:cubicBezTo>
                      <a:pt x="39" y="21"/>
                      <a:pt x="39" y="21"/>
                      <a:pt x="39" y="21"/>
                    </a:cubicBezTo>
                    <a:cubicBezTo>
                      <a:pt x="39" y="21"/>
                      <a:pt x="51" y="23"/>
                      <a:pt x="64" y="23"/>
                    </a:cubicBezTo>
                    <a:cubicBezTo>
                      <a:pt x="78" y="23"/>
                      <a:pt x="93" y="22"/>
                      <a:pt x="107" y="21"/>
                    </a:cubicBezTo>
                    <a:cubicBezTo>
                      <a:pt x="100" y="26"/>
                      <a:pt x="100" y="26"/>
                      <a:pt x="100" y="26"/>
                    </a:cubicBezTo>
                    <a:cubicBezTo>
                      <a:pt x="93" y="27"/>
                      <a:pt x="86" y="27"/>
                      <a:pt x="79" y="28"/>
                    </a:cubicBezTo>
                    <a:cubicBezTo>
                      <a:pt x="72" y="28"/>
                      <a:pt x="64" y="28"/>
                      <a:pt x="55" y="28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2" name="Freeform 418"/>
              <p:cNvSpPr>
                <a:spLocks noEditPoints="1"/>
              </p:cNvSpPr>
              <p:nvPr/>
            </p:nvSpPr>
            <p:spPr bwMode="auto">
              <a:xfrm>
                <a:off x="-33113663" y="3462338"/>
                <a:ext cx="563563" cy="106363"/>
              </a:xfrm>
              <a:custGeom>
                <a:avLst/>
                <a:gdLst>
                  <a:gd name="T0" fmla="*/ 96 w 150"/>
                  <a:gd name="T1" fmla="*/ 27 h 28"/>
                  <a:gd name="T2" fmla="*/ 95 w 150"/>
                  <a:gd name="T3" fmla="*/ 24 h 28"/>
                  <a:gd name="T4" fmla="*/ 94 w 150"/>
                  <a:gd name="T5" fmla="*/ 24 h 28"/>
                  <a:gd name="T6" fmla="*/ 67 w 150"/>
                  <a:gd name="T7" fmla="*/ 27 h 28"/>
                  <a:gd name="T8" fmla="*/ 37 w 150"/>
                  <a:gd name="T9" fmla="*/ 28 h 28"/>
                  <a:gd name="T10" fmla="*/ 6 w 150"/>
                  <a:gd name="T11" fmla="*/ 26 h 28"/>
                  <a:gd name="T12" fmla="*/ 2 w 150"/>
                  <a:gd name="T13" fmla="*/ 20 h 28"/>
                  <a:gd name="T14" fmla="*/ 29 w 150"/>
                  <a:gd name="T15" fmla="*/ 14 h 28"/>
                  <a:gd name="T16" fmla="*/ 86 w 150"/>
                  <a:gd name="T17" fmla="*/ 11 h 28"/>
                  <a:gd name="T18" fmla="*/ 112 w 150"/>
                  <a:gd name="T19" fmla="*/ 11 h 28"/>
                  <a:gd name="T20" fmla="*/ 114 w 150"/>
                  <a:gd name="T21" fmla="*/ 10 h 28"/>
                  <a:gd name="T22" fmla="*/ 113 w 150"/>
                  <a:gd name="T23" fmla="*/ 6 h 28"/>
                  <a:gd name="T24" fmla="*/ 94 w 150"/>
                  <a:gd name="T25" fmla="*/ 5 h 28"/>
                  <a:gd name="T26" fmla="*/ 71 w 150"/>
                  <a:gd name="T27" fmla="*/ 5 h 28"/>
                  <a:gd name="T28" fmla="*/ 49 w 150"/>
                  <a:gd name="T29" fmla="*/ 7 h 28"/>
                  <a:gd name="T30" fmla="*/ 44 w 150"/>
                  <a:gd name="T31" fmla="*/ 3 h 28"/>
                  <a:gd name="T32" fmla="*/ 74 w 150"/>
                  <a:gd name="T33" fmla="*/ 1 h 28"/>
                  <a:gd name="T34" fmla="*/ 102 w 150"/>
                  <a:gd name="T35" fmla="*/ 0 h 28"/>
                  <a:gd name="T36" fmla="*/ 142 w 150"/>
                  <a:gd name="T37" fmla="*/ 2 h 28"/>
                  <a:gd name="T38" fmla="*/ 146 w 150"/>
                  <a:gd name="T39" fmla="*/ 10 h 28"/>
                  <a:gd name="T40" fmla="*/ 119 w 150"/>
                  <a:gd name="T41" fmla="*/ 27 h 28"/>
                  <a:gd name="T42" fmla="*/ 96 w 150"/>
                  <a:gd name="T43" fmla="*/ 27 h 28"/>
                  <a:gd name="T44" fmla="*/ 54 w 150"/>
                  <a:gd name="T45" fmla="*/ 24 h 28"/>
                  <a:gd name="T46" fmla="*/ 85 w 150"/>
                  <a:gd name="T47" fmla="*/ 22 h 28"/>
                  <a:gd name="T48" fmla="*/ 103 w 150"/>
                  <a:gd name="T49" fmla="*/ 17 h 28"/>
                  <a:gd name="T50" fmla="*/ 106 w 150"/>
                  <a:gd name="T51" fmla="*/ 15 h 28"/>
                  <a:gd name="T52" fmla="*/ 87 w 150"/>
                  <a:gd name="T53" fmla="*/ 15 h 28"/>
                  <a:gd name="T54" fmla="*/ 52 w 150"/>
                  <a:gd name="T55" fmla="*/ 16 h 28"/>
                  <a:gd name="T56" fmla="*/ 36 w 150"/>
                  <a:gd name="T57" fmla="*/ 20 h 28"/>
                  <a:gd name="T58" fmla="*/ 37 w 150"/>
                  <a:gd name="T59" fmla="*/ 22 h 28"/>
                  <a:gd name="T60" fmla="*/ 54 w 150"/>
                  <a:gd name="T61" fmla="*/ 2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50" h="28">
                    <a:moveTo>
                      <a:pt x="96" y="27"/>
                    </a:moveTo>
                    <a:cubicBezTo>
                      <a:pt x="95" y="24"/>
                      <a:pt x="95" y="24"/>
                      <a:pt x="95" y="24"/>
                    </a:cubicBezTo>
                    <a:cubicBezTo>
                      <a:pt x="94" y="24"/>
                      <a:pt x="94" y="24"/>
                      <a:pt x="94" y="24"/>
                    </a:cubicBezTo>
                    <a:cubicBezTo>
                      <a:pt x="84" y="25"/>
                      <a:pt x="75" y="26"/>
                      <a:pt x="67" y="27"/>
                    </a:cubicBezTo>
                    <a:cubicBezTo>
                      <a:pt x="59" y="28"/>
                      <a:pt x="49" y="28"/>
                      <a:pt x="37" y="28"/>
                    </a:cubicBezTo>
                    <a:cubicBezTo>
                      <a:pt x="22" y="28"/>
                      <a:pt x="6" y="26"/>
                      <a:pt x="6" y="26"/>
                    </a:cubicBezTo>
                    <a:cubicBezTo>
                      <a:pt x="0" y="24"/>
                      <a:pt x="2" y="20"/>
                      <a:pt x="2" y="20"/>
                    </a:cubicBezTo>
                    <a:cubicBezTo>
                      <a:pt x="2" y="20"/>
                      <a:pt x="16" y="15"/>
                      <a:pt x="29" y="14"/>
                    </a:cubicBezTo>
                    <a:cubicBezTo>
                      <a:pt x="43" y="12"/>
                      <a:pt x="62" y="11"/>
                      <a:pt x="86" y="11"/>
                    </a:cubicBezTo>
                    <a:cubicBezTo>
                      <a:pt x="94" y="11"/>
                      <a:pt x="103" y="11"/>
                      <a:pt x="112" y="11"/>
                    </a:cubicBezTo>
                    <a:cubicBezTo>
                      <a:pt x="114" y="10"/>
                      <a:pt x="114" y="10"/>
                      <a:pt x="114" y="10"/>
                    </a:cubicBezTo>
                    <a:cubicBezTo>
                      <a:pt x="113" y="6"/>
                      <a:pt x="113" y="6"/>
                      <a:pt x="113" y="6"/>
                    </a:cubicBezTo>
                    <a:cubicBezTo>
                      <a:pt x="113" y="6"/>
                      <a:pt x="104" y="5"/>
                      <a:pt x="94" y="5"/>
                    </a:cubicBezTo>
                    <a:cubicBezTo>
                      <a:pt x="86" y="5"/>
                      <a:pt x="79" y="5"/>
                      <a:pt x="71" y="5"/>
                    </a:cubicBezTo>
                    <a:cubicBezTo>
                      <a:pt x="63" y="6"/>
                      <a:pt x="56" y="6"/>
                      <a:pt x="49" y="7"/>
                    </a:cubicBezTo>
                    <a:cubicBezTo>
                      <a:pt x="44" y="3"/>
                      <a:pt x="44" y="3"/>
                      <a:pt x="44" y="3"/>
                    </a:cubicBezTo>
                    <a:cubicBezTo>
                      <a:pt x="54" y="2"/>
                      <a:pt x="63" y="1"/>
                      <a:pt x="74" y="1"/>
                    </a:cubicBezTo>
                    <a:cubicBezTo>
                      <a:pt x="84" y="0"/>
                      <a:pt x="94" y="0"/>
                      <a:pt x="102" y="0"/>
                    </a:cubicBezTo>
                    <a:cubicBezTo>
                      <a:pt x="121" y="0"/>
                      <a:pt x="135" y="1"/>
                      <a:pt x="142" y="2"/>
                    </a:cubicBezTo>
                    <a:cubicBezTo>
                      <a:pt x="150" y="4"/>
                      <a:pt x="146" y="10"/>
                      <a:pt x="146" y="10"/>
                    </a:cubicBezTo>
                    <a:cubicBezTo>
                      <a:pt x="137" y="16"/>
                      <a:pt x="128" y="21"/>
                      <a:pt x="119" y="27"/>
                    </a:cubicBezTo>
                    <a:cubicBezTo>
                      <a:pt x="111" y="27"/>
                      <a:pt x="104" y="27"/>
                      <a:pt x="96" y="27"/>
                    </a:cubicBezTo>
                    <a:close/>
                    <a:moveTo>
                      <a:pt x="54" y="24"/>
                    </a:moveTo>
                    <a:cubicBezTo>
                      <a:pt x="66" y="24"/>
                      <a:pt x="76" y="23"/>
                      <a:pt x="85" y="22"/>
                    </a:cubicBezTo>
                    <a:cubicBezTo>
                      <a:pt x="94" y="21"/>
                      <a:pt x="103" y="17"/>
                      <a:pt x="103" y="17"/>
                    </a:cubicBezTo>
                    <a:cubicBezTo>
                      <a:pt x="106" y="15"/>
                      <a:pt x="106" y="15"/>
                      <a:pt x="106" y="15"/>
                    </a:cubicBezTo>
                    <a:cubicBezTo>
                      <a:pt x="100" y="15"/>
                      <a:pt x="93" y="15"/>
                      <a:pt x="87" y="15"/>
                    </a:cubicBezTo>
                    <a:cubicBezTo>
                      <a:pt x="71" y="15"/>
                      <a:pt x="60" y="15"/>
                      <a:pt x="52" y="16"/>
                    </a:cubicBezTo>
                    <a:cubicBezTo>
                      <a:pt x="44" y="17"/>
                      <a:pt x="36" y="20"/>
                      <a:pt x="36" y="20"/>
                    </a:cubicBezTo>
                    <a:cubicBezTo>
                      <a:pt x="37" y="22"/>
                      <a:pt x="37" y="22"/>
                      <a:pt x="37" y="22"/>
                    </a:cubicBezTo>
                    <a:cubicBezTo>
                      <a:pt x="37" y="22"/>
                      <a:pt x="46" y="24"/>
                      <a:pt x="54" y="2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3" name="Freeform 419"/>
              <p:cNvSpPr>
                <a:spLocks noEditPoints="1"/>
              </p:cNvSpPr>
              <p:nvPr/>
            </p:nvSpPr>
            <p:spPr bwMode="auto">
              <a:xfrm>
                <a:off x="-32565975" y="3462338"/>
                <a:ext cx="679450" cy="147638"/>
              </a:xfrm>
              <a:custGeom>
                <a:avLst/>
                <a:gdLst>
                  <a:gd name="T0" fmla="*/ 94 w 181"/>
                  <a:gd name="T1" fmla="*/ 28 h 39"/>
                  <a:gd name="T2" fmla="*/ 54 w 181"/>
                  <a:gd name="T3" fmla="*/ 24 h 39"/>
                  <a:gd name="T4" fmla="*/ 52 w 181"/>
                  <a:gd name="T5" fmla="*/ 24 h 39"/>
                  <a:gd name="T6" fmla="*/ 48 w 181"/>
                  <a:gd name="T7" fmla="*/ 29 h 39"/>
                  <a:gd name="T8" fmla="*/ 32 w 181"/>
                  <a:gd name="T9" fmla="*/ 39 h 39"/>
                  <a:gd name="T10" fmla="*/ 0 w 181"/>
                  <a:gd name="T11" fmla="*/ 39 h 39"/>
                  <a:gd name="T12" fmla="*/ 58 w 181"/>
                  <a:gd name="T13" fmla="*/ 1 h 39"/>
                  <a:gd name="T14" fmla="*/ 84 w 181"/>
                  <a:gd name="T15" fmla="*/ 1 h 39"/>
                  <a:gd name="T16" fmla="*/ 83 w 181"/>
                  <a:gd name="T17" fmla="*/ 4 h 39"/>
                  <a:gd name="T18" fmla="*/ 85 w 181"/>
                  <a:gd name="T19" fmla="*/ 4 h 39"/>
                  <a:gd name="T20" fmla="*/ 136 w 181"/>
                  <a:gd name="T21" fmla="*/ 0 h 39"/>
                  <a:gd name="T22" fmla="*/ 174 w 181"/>
                  <a:gd name="T23" fmla="*/ 4 h 39"/>
                  <a:gd name="T24" fmla="*/ 175 w 181"/>
                  <a:gd name="T25" fmla="*/ 14 h 39"/>
                  <a:gd name="T26" fmla="*/ 143 w 181"/>
                  <a:gd name="T27" fmla="*/ 24 h 39"/>
                  <a:gd name="T28" fmla="*/ 94 w 181"/>
                  <a:gd name="T29" fmla="*/ 28 h 39"/>
                  <a:gd name="T30" fmla="*/ 120 w 181"/>
                  <a:gd name="T31" fmla="*/ 5 h 39"/>
                  <a:gd name="T32" fmla="*/ 90 w 181"/>
                  <a:gd name="T33" fmla="*/ 7 h 39"/>
                  <a:gd name="T34" fmla="*/ 71 w 181"/>
                  <a:gd name="T35" fmla="*/ 13 h 39"/>
                  <a:gd name="T36" fmla="*/ 70 w 181"/>
                  <a:gd name="T37" fmla="*/ 14 h 39"/>
                  <a:gd name="T38" fmla="*/ 68 w 181"/>
                  <a:gd name="T39" fmla="*/ 21 h 39"/>
                  <a:gd name="T40" fmla="*/ 93 w 181"/>
                  <a:gd name="T41" fmla="*/ 23 h 39"/>
                  <a:gd name="T42" fmla="*/ 123 w 181"/>
                  <a:gd name="T43" fmla="*/ 21 h 39"/>
                  <a:gd name="T44" fmla="*/ 142 w 181"/>
                  <a:gd name="T45" fmla="*/ 14 h 39"/>
                  <a:gd name="T46" fmla="*/ 143 w 181"/>
                  <a:gd name="T47" fmla="*/ 7 h 39"/>
                  <a:gd name="T48" fmla="*/ 120 w 181"/>
                  <a:gd name="T49" fmla="*/ 5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81" h="39">
                    <a:moveTo>
                      <a:pt x="94" y="28"/>
                    </a:moveTo>
                    <a:cubicBezTo>
                      <a:pt x="74" y="28"/>
                      <a:pt x="61" y="27"/>
                      <a:pt x="54" y="24"/>
                    </a:cubicBezTo>
                    <a:cubicBezTo>
                      <a:pt x="52" y="24"/>
                      <a:pt x="52" y="24"/>
                      <a:pt x="52" y="24"/>
                    </a:cubicBezTo>
                    <a:cubicBezTo>
                      <a:pt x="48" y="29"/>
                      <a:pt x="48" y="29"/>
                      <a:pt x="48" y="29"/>
                    </a:cubicBezTo>
                    <a:cubicBezTo>
                      <a:pt x="32" y="39"/>
                      <a:pt x="32" y="39"/>
                      <a:pt x="32" y="39"/>
                    </a:cubicBezTo>
                    <a:cubicBezTo>
                      <a:pt x="21" y="39"/>
                      <a:pt x="10" y="39"/>
                      <a:pt x="0" y="39"/>
                    </a:cubicBezTo>
                    <a:cubicBezTo>
                      <a:pt x="19" y="26"/>
                      <a:pt x="39" y="14"/>
                      <a:pt x="58" y="1"/>
                    </a:cubicBezTo>
                    <a:cubicBezTo>
                      <a:pt x="67" y="1"/>
                      <a:pt x="75" y="1"/>
                      <a:pt x="84" y="1"/>
                    </a:cubicBezTo>
                    <a:cubicBezTo>
                      <a:pt x="83" y="4"/>
                      <a:pt x="83" y="4"/>
                      <a:pt x="83" y="4"/>
                    </a:cubicBezTo>
                    <a:cubicBezTo>
                      <a:pt x="85" y="4"/>
                      <a:pt x="85" y="4"/>
                      <a:pt x="85" y="4"/>
                    </a:cubicBezTo>
                    <a:cubicBezTo>
                      <a:pt x="99" y="2"/>
                      <a:pt x="116" y="0"/>
                      <a:pt x="136" y="0"/>
                    </a:cubicBezTo>
                    <a:cubicBezTo>
                      <a:pt x="154" y="0"/>
                      <a:pt x="167" y="1"/>
                      <a:pt x="174" y="4"/>
                    </a:cubicBezTo>
                    <a:cubicBezTo>
                      <a:pt x="181" y="6"/>
                      <a:pt x="181" y="10"/>
                      <a:pt x="175" y="14"/>
                    </a:cubicBezTo>
                    <a:cubicBezTo>
                      <a:pt x="168" y="18"/>
                      <a:pt x="158" y="22"/>
                      <a:pt x="143" y="24"/>
                    </a:cubicBezTo>
                    <a:cubicBezTo>
                      <a:pt x="129" y="27"/>
                      <a:pt x="112" y="28"/>
                      <a:pt x="94" y="28"/>
                    </a:cubicBezTo>
                    <a:close/>
                    <a:moveTo>
                      <a:pt x="120" y="5"/>
                    </a:moveTo>
                    <a:cubicBezTo>
                      <a:pt x="108" y="5"/>
                      <a:pt x="97" y="5"/>
                      <a:pt x="90" y="7"/>
                    </a:cubicBezTo>
                    <a:cubicBezTo>
                      <a:pt x="82" y="8"/>
                      <a:pt x="71" y="13"/>
                      <a:pt x="71" y="13"/>
                    </a:cubicBezTo>
                    <a:cubicBezTo>
                      <a:pt x="70" y="14"/>
                      <a:pt x="70" y="14"/>
                      <a:pt x="70" y="14"/>
                    </a:cubicBezTo>
                    <a:cubicBezTo>
                      <a:pt x="68" y="21"/>
                      <a:pt x="68" y="21"/>
                      <a:pt x="68" y="21"/>
                    </a:cubicBezTo>
                    <a:cubicBezTo>
                      <a:pt x="68" y="21"/>
                      <a:pt x="80" y="23"/>
                      <a:pt x="93" y="23"/>
                    </a:cubicBezTo>
                    <a:cubicBezTo>
                      <a:pt x="104" y="23"/>
                      <a:pt x="114" y="22"/>
                      <a:pt x="123" y="21"/>
                    </a:cubicBezTo>
                    <a:cubicBezTo>
                      <a:pt x="131" y="19"/>
                      <a:pt x="142" y="14"/>
                      <a:pt x="142" y="14"/>
                    </a:cubicBezTo>
                    <a:cubicBezTo>
                      <a:pt x="143" y="7"/>
                      <a:pt x="143" y="7"/>
                      <a:pt x="143" y="7"/>
                    </a:cubicBezTo>
                    <a:cubicBezTo>
                      <a:pt x="143" y="7"/>
                      <a:pt x="132" y="5"/>
                      <a:pt x="120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4" name="Freeform 420"/>
              <p:cNvSpPr>
                <a:spLocks/>
              </p:cNvSpPr>
              <p:nvPr/>
            </p:nvSpPr>
            <p:spPr bwMode="auto">
              <a:xfrm>
                <a:off x="-31875413" y="3462338"/>
                <a:ext cx="539750" cy="106363"/>
              </a:xfrm>
              <a:custGeom>
                <a:avLst/>
                <a:gdLst>
                  <a:gd name="T0" fmla="*/ 121 w 144"/>
                  <a:gd name="T1" fmla="*/ 20 h 28"/>
                  <a:gd name="T2" fmla="*/ 96 w 144"/>
                  <a:gd name="T3" fmla="*/ 26 h 28"/>
                  <a:gd name="T4" fmla="*/ 46 w 144"/>
                  <a:gd name="T5" fmla="*/ 28 h 28"/>
                  <a:gd name="T6" fmla="*/ 0 w 144"/>
                  <a:gd name="T7" fmla="*/ 26 h 28"/>
                  <a:gd name="T8" fmla="*/ 8 w 144"/>
                  <a:gd name="T9" fmla="*/ 21 h 28"/>
                  <a:gd name="T10" fmla="*/ 54 w 144"/>
                  <a:gd name="T11" fmla="*/ 24 h 28"/>
                  <a:gd name="T12" fmla="*/ 88 w 144"/>
                  <a:gd name="T13" fmla="*/ 20 h 28"/>
                  <a:gd name="T14" fmla="*/ 87 w 144"/>
                  <a:gd name="T15" fmla="*/ 19 h 28"/>
                  <a:gd name="T16" fmla="*/ 79 w 144"/>
                  <a:gd name="T17" fmla="*/ 17 h 28"/>
                  <a:gd name="T18" fmla="*/ 60 w 144"/>
                  <a:gd name="T19" fmla="*/ 16 h 28"/>
                  <a:gd name="T20" fmla="*/ 30 w 144"/>
                  <a:gd name="T21" fmla="*/ 12 h 28"/>
                  <a:gd name="T22" fmla="*/ 28 w 144"/>
                  <a:gd name="T23" fmla="*/ 7 h 28"/>
                  <a:gd name="T24" fmla="*/ 52 w 144"/>
                  <a:gd name="T25" fmla="*/ 2 h 28"/>
                  <a:gd name="T26" fmla="*/ 97 w 144"/>
                  <a:gd name="T27" fmla="*/ 0 h 28"/>
                  <a:gd name="T28" fmla="*/ 144 w 144"/>
                  <a:gd name="T29" fmla="*/ 2 h 28"/>
                  <a:gd name="T30" fmla="*/ 128 w 144"/>
                  <a:gd name="T31" fmla="*/ 6 h 28"/>
                  <a:gd name="T32" fmla="*/ 89 w 144"/>
                  <a:gd name="T33" fmla="*/ 5 h 28"/>
                  <a:gd name="T34" fmla="*/ 60 w 144"/>
                  <a:gd name="T35" fmla="*/ 7 h 28"/>
                  <a:gd name="T36" fmla="*/ 64 w 144"/>
                  <a:gd name="T37" fmla="*/ 9 h 28"/>
                  <a:gd name="T38" fmla="*/ 89 w 144"/>
                  <a:gd name="T39" fmla="*/ 12 h 28"/>
                  <a:gd name="T40" fmla="*/ 112 w 144"/>
                  <a:gd name="T41" fmla="*/ 14 h 28"/>
                  <a:gd name="T42" fmla="*/ 121 w 144"/>
                  <a:gd name="T43" fmla="*/ 17 h 28"/>
                  <a:gd name="T44" fmla="*/ 121 w 144"/>
                  <a:gd name="T45" fmla="*/ 2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4" h="28">
                    <a:moveTo>
                      <a:pt x="121" y="20"/>
                    </a:moveTo>
                    <a:cubicBezTo>
                      <a:pt x="121" y="20"/>
                      <a:pt x="108" y="24"/>
                      <a:pt x="96" y="26"/>
                    </a:cubicBezTo>
                    <a:cubicBezTo>
                      <a:pt x="83" y="27"/>
                      <a:pt x="66" y="28"/>
                      <a:pt x="46" y="28"/>
                    </a:cubicBezTo>
                    <a:cubicBezTo>
                      <a:pt x="26" y="28"/>
                      <a:pt x="11" y="27"/>
                      <a:pt x="0" y="26"/>
                    </a:cubicBezTo>
                    <a:cubicBezTo>
                      <a:pt x="8" y="21"/>
                      <a:pt x="8" y="21"/>
                      <a:pt x="8" y="21"/>
                    </a:cubicBezTo>
                    <a:cubicBezTo>
                      <a:pt x="23" y="23"/>
                      <a:pt x="39" y="24"/>
                      <a:pt x="54" y="24"/>
                    </a:cubicBezTo>
                    <a:cubicBezTo>
                      <a:pt x="74" y="24"/>
                      <a:pt x="88" y="20"/>
                      <a:pt x="88" y="20"/>
                    </a:cubicBezTo>
                    <a:cubicBezTo>
                      <a:pt x="87" y="19"/>
                      <a:pt x="87" y="19"/>
                      <a:pt x="87" y="19"/>
                    </a:cubicBezTo>
                    <a:cubicBezTo>
                      <a:pt x="79" y="17"/>
                      <a:pt x="79" y="17"/>
                      <a:pt x="79" y="17"/>
                    </a:cubicBezTo>
                    <a:cubicBezTo>
                      <a:pt x="79" y="17"/>
                      <a:pt x="68" y="16"/>
                      <a:pt x="60" y="16"/>
                    </a:cubicBezTo>
                    <a:cubicBezTo>
                      <a:pt x="45" y="15"/>
                      <a:pt x="30" y="12"/>
                      <a:pt x="30" y="12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8" y="7"/>
                      <a:pt x="39" y="4"/>
                      <a:pt x="52" y="2"/>
                    </a:cubicBezTo>
                    <a:cubicBezTo>
                      <a:pt x="64" y="1"/>
                      <a:pt x="79" y="0"/>
                      <a:pt x="97" y="0"/>
                    </a:cubicBezTo>
                    <a:cubicBezTo>
                      <a:pt x="114" y="0"/>
                      <a:pt x="130" y="1"/>
                      <a:pt x="144" y="2"/>
                    </a:cubicBezTo>
                    <a:cubicBezTo>
                      <a:pt x="128" y="6"/>
                      <a:pt x="128" y="6"/>
                      <a:pt x="128" y="6"/>
                    </a:cubicBezTo>
                    <a:cubicBezTo>
                      <a:pt x="113" y="5"/>
                      <a:pt x="100" y="5"/>
                      <a:pt x="89" y="5"/>
                    </a:cubicBezTo>
                    <a:cubicBezTo>
                      <a:pt x="72" y="5"/>
                      <a:pt x="60" y="7"/>
                      <a:pt x="60" y="7"/>
                    </a:cubicBezTo>
                    <a:cubicBezTo>
                      <a:pt x="64" y="9"/>
                      <a:pt x="64" y="9"/>
                      <a:pt x="64" y="9"/>
                    </a:cubicBezTo>
                    <a:cubicBezTo>
                      <a:pt x="64" y="9"/>
                      <a:pt x="76" y="11"/>
                      <a:pt x="89" y="12"/>
                    </a:cubicBezTo>
                    <a:cubicBezTo>
                      <a:pt x="100" y="12"/>
                      <a:pt x="112" y="14"/>
                      <a:pt x="112" y="14"/>
                    </a:cubicBezTo>
                    <a:cubicBezTo>
                      <a:pt x="121" y="17"/>
                      <a:pt x="121" y="17"/>
                      <a:pt x="121" y="17"/>
                    </a:cubicBezTo>
                    <a:lnTo>
                      <a:pt x="121" y="2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5" name="Freeform 421"/>
              <p:cNvSpPr>
                <a:spLocks/>
              </p:cNvSpPr>
              <p:nvPr/>
            </p:nvSpPr>
            <p:spPr bwMode="auto">
              <a:xfrm>
                <a:off x="-31335663" y="3425826"/>
                <a:ext cx="327025" cy="138113"/>
              </a:xfrm>
              <a:custGeom>
                <a:avLst/>
                <a:gdLst>
                  <a:gd name="T0" fmla="*/ 32 w 87"/>
                  <a:gd name="T1" fmla="*/ 37 h 37"/>
                  <a:gd name="T2" fmla="*/ 0 w 87"/>
                  <a:gd name="T3" fmla="*/ 37 h 37"/>
                  <a:gd name="T4" fmla="*/ 55 w 87"/>
                  <a:gd name="T5" fmla="*/ 0 h 37"/>
                  <a:gd name="T6" fmla="*/ 87 w 87"/>
                  <a:gd name="T7" fmla="*/ 0 h 37"/>
                  <a:gd name="T8" fmla="*/ 32 w 87"/>
                  <a:gd name="T9" fmla="*/ 3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7" h="37">
                    <a:moveTo>
                      <a:pt x="32" y="37"/>
                    </a:moveTo>
                    <a:cubicBezTo>
                      <a:pt x="21" y="37"/>
                      <a:pt x="11" y="37"/>
                      <a:pt x="0" y="37"/>
                    </a:cubicBezTo>
                    <a:cubicBezTo>
                      <a:pt x="19" y="25"/>
                      <a:pt x="37" y="13"/>
                      <a:pt x="55" y="0"/>
                    </a:cubicBezTo>
                    <a:cubicBezTo>
                      <a:pt x="66" y="0"/>
                      <a:pt x="76" y="0"/>
                      <a:pt x="87" y="0"/>
                    </a:cubicBezTo>
                    <a:cubicBezTo>
                      <a:pt x="69" y="13"/>
                      <a:pt x="51" y="25"/>
                      <a:pt x="32" y="37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6" name="Freeform 422"/>
              <p:cNvSpPr>
                <a:spLocks noEditPoints="1"/>
              </p:cNvSpPr>
              <p:nvPr/>
            </p:nvSpPr>
            <p:spPr bwMode="auto">
              <a:xfrm>
                <a:off x="-31008638" y="3462338"/>
                <a:ext cx="558800" cy="106363"/>
              </a:xfrm>
              <a:custGeom>
                <a:avLst/>
                <a:gdLst>
                  <a:gd name="T0" fmla="*/ 144 w 149"/>
                  <a:gd name="T1" fmla="*/ 14 h 28"/>
                  <a:gd name="T2" fmla="*/ 111 w 149"/>
                  <a:gd name="T3" fmla="*/ 24 h 28"/>
                  <a:gd name="T4" fmla="*/ 52 w 149"/>
                  <a:gd name="T5" fmla="*/ 28 h 28"/>
                  <a:gd name="T6" fmla="*/ 17 w 149"/>
                  <a:gd name="T7" fmla="*/ 26 h 28"/>
                  <a:gd name="T8" fmla="*/ 0 w 149"/>
                  <a:gd name="T9" fmla="*/ 21 h 28"/>
                  <a:gd name="T10" fmla="*/ 2 w 149"/>
                  <a:gd name="T11" fmla="*/ 14 h 28"/>
                  <a:gd name="T12" fmla="*/ 35 w 149"/>
                  <a:gd name="T13" fmla="*/ 4 h 28"/>
                  <a:gd name="T14" fmla="*/ 93 w 149"/>
                  <a:gd name="T15" fmla="*/ 0 h 28"/>
                  <a:gd name="T16" fmla="*/ 140 w 149"/>
                  <a:gd name="T17" fmla="*/ 4 h 28"/>
                  <a:gd name="T18" fmla="*/ 144 w 149"/>
                  <a:gd name="T19" fmla="*/ 14 h 28"/>
                  <a:gd name="T20" fmla="*/ 35 w 149"/>
                  <a:gd name="T21" fmla="*/ 14 h 28"/>
                  <a:gd name="T22" fmla="*/ 60 w 149"/>
                  <a:gd name="T23" fmla="*/ 23 h 28"/>
                  <a:gd name="T24" fmla="*/ 111 w 149"/>
                  <a:gd name="T25" fmla="*/ 14 h 28"/>
                  <a:gd name="T26" fmla="*/ 86 w 149"/>
                  <a:gd name="T27" fmla="*/ 5 h 28"/>
                  <a:gd name="T28" fmla="*/ 53 w 149"/>
                  <a:gd name="T29" fmla="*/ 7 h 28"/>
                  <a:gd name="T30" fmla="*/ 35 w 149"/>
                  <a:gd name="T31" fmla="*/ 1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49" h="28">
                    <a:moveTo>
                      <a:pt x="144" y="14"/>
                    </a:moveTo>
                    <a:cubicBezTo>
                      <a:pt x="138" y="18"/>
                      <a:pt x="127" y="22"/>
                      <a:pt x="111" y="24"/>
                    </a:cubicBezTo>
                    <a:cubicBezTo>
                      <a:pt x="95" y="27"/>
                      <a:pt x="75" y="28"/>
                      <a:pt x="52" y="28"/>
                    </a:cubicBezTo>
                    <a:cubicBezTo>
                      <a:pt x="38" y="28"/>
                      <a:pt x="27" y="27"/>
                      <a:pt x="17" y="26"/>
                    </a:cubicBezTo>
                    <a:cubicBezTo>
                      <a:pt x="8" y="25"/>
                      <a:pt x="0" y="21"/>
                      <a:pt x="0" y="21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8" y="10"/>
                      <a:pt x="19" y="6"/>
                      <a:pt x="35" y="4"/>
                    </a:cubicBezTo>
                    <a:cubicBezTo>
                      <a:pt x="51" y="1"/>
                      <a:pt x="70" y="0"/>
                      <a:pt x="93" y="0"/>
                    </a:cubicBezTo>
                    <a:cubicBezTo>
                      <a:pt x="115" y="0"/>
                      <a:pt x="130" y="1"/>
                      <a:pt x="140" y="4"/>
                    </a:cubicBezTo>
                    <a:cubicBezTo>
                      <a:pt x="149" y="6"/>
                      <a:pt x="144" y="14"/>
                      <a:pt x="144" y="14"/>
                    </a:cubicBezTo>
                    <a:close/>
                    <a:moveTo>
                      <a:pt x="35" y="14"/>
                    </a:moveTo>
                    <a:cubicBezTo>
                      <a:pt x="26" y="20"/>
                      <a:pt x="34" y="23"/>
                      <a:pt x="60" y="23"/>
                    </a:cubicBezTo>
                    <a:cubicBezTo>
                      <a:pt x="85" y="23"/>
                      <a:pt x="102" y="20"/>
                      <a:pt x="111" y="14"/>
                    </a:cubicBezTo>
                    <a:cubicBezTo>
                      <a:pt x="120" y="8"/>
                      <a:pt x="112" y="5"/>
                      <a:pt x="86" y="5"/>
                    </a:cubicBezTo>
                    <a:cubicBezTo>
                      <a:pt x="73" y="5"/>
                      <a:pt x="62" y="6"/>
                      <a:pt x="53" y="7"/>
                    </a:cubicBezTo>
                    <a:cubicBezTo>
                      <a:pt x="45" y="9"/>
                      <a:pt x="35" y="14"/>
                      <a:pt x="35" y="1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7" name="Freeform 423"/>
              <p:cNvSpPr>
                <a:spLocks/>
              </p:cNvSpPr>
              <p:nvPr/>
            </p:nvSpPr>
            <p:spPr bwMode="auto">
              <a:xfrm>
                <a:off x="-30386338" y="3462338"/>
                <a:ext cx="520700" cy="106363"/>
              </a:xfrm>
              <a:custGeom>
                <a:avLst/>
                <a:gdLst>
                  <a:gd name="T0" fmla="*/ 56 w 139"/>
                  <a:gd name="T1" fmla="*/ 28 h 28"/>
                  <a:gd name="T2" fmla="*/ 9 w 139"/>
                  <a:gd name="T3" fmla="*/ 24 h 28"/>
                  <a:gd name="T4" fmla="*/ 6 w 139"/>
                  <a:gd name="T5" fmla="*/ 14 h 28"/>
                  <a:gd name="T6" fmla="*/ 39 w 139"/>
                  <a:gd name="T7" fmla="*/ 4 h 28"/>
                  <a:gd name="T8" fmla="*/ 98 w 139"/>
                  <a:gd name="T9" fmla="*/ 0 h 28"/>
                  <a:gd name="T10" fmla="*/ 139 w 139"/>
                  <a:gd name="T11" fmla="*/ 2 h 28"/>
                  <a:gd name="T12" fmla="*/ 123 w 139"/>
                  <a:gd name="T13" fmla="*/ 6 h 28"/>
                  <a:gd name="T14" fmla="*/ 91 w 139"/>
                  <a:gd name="T15" fmla="*/ 5 h 28"/>
                  <a:gd name="T16" fmla="*/ 39 w 139"/>
                  <a:gd name="T17" fmla="*/ 14 h 28"/>
                  <a:gd name="T18" fmla="*/ 39 w 139"/>
                  <a:gd name="T19" fmla="*/ 21 h 28"/>
                  <a:gd name="T20" fmla="*/ 64 w 139"/>
                  <a:gd name="T21" fmla="*/ 23 h 28"/>
                  <a:gd name="T22" fmla="*/ 108 w 139"/>
                  <a:gd name="T23" fmla="*/ 21 h 28"/>
                  <a:gd name="T24" fmla="*/ 101 w 139"/>
                  <a:gd name="T25" fmla="*/ 26 h 28"/>
                  <a:gd name="T26" fmla="*/ 80 w 139"/>
                  <a:gd name="T27" fmla="*/ 28 h 28"/>
                  <a:gd name="T28" fmla="*/ 56 w 139"/>
                  <a:gd name="T29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39" h="28">
                    <a:moveTo>
                      <a:pt x="56" y="28"/>
                    </a:moveTo>
                    <a:cubicBezTo>
                      <a:pt x="33" y="28"/>
                      <a:pt x="18" y="27"/>
                      <a:pt x="9" y="24"/>
                    </a:cubicBezTo>
                    <a:cubicBezTo>
                      <a:pt x="1" y="22"/>
                      <a:pt x="0" y="19"/>
                      <a:pt x="6" y="14"/>
                    </a:cubicBezTo>
                    <a:cubicBezTo>
                      <a:pt x="12" y="10"/>
                      <a:pt x="23" y="6"/>
                      <a:pt x="39" y="4"/>
                    </a:cubicBezTo>
                    <a:cubicBezTo>
                      <a:pt x="55" y="1"/>
                      <a:pt x="75" y="0"/>
                      <a:pt x="98" y="0"/>
                    </a:cubicBezTo>
                    <a:cubicBezTo>
                      <a:pt x="114" y="0"/>
                      <a:pt x="127" y="1"/>
                      <a:pt x="139" y="2"/>
                    </a:cubicBezTo>
                    <a:cubicBezTo>
                      <a:pt x="123" y="6"/>
                      <a:pt x="123" y="6"/>
                      <a:pt x="123" y="6"/>
                    </a:cubicBezTo>
                    <a:cubicBezTo>
                      <a:pt x="110" y="5"/>
                      <a:pt x="100" y="5"/>
                      <a:pt x="91" y="5"/>
                    </a:cubicBezTo>
                    <a:cubicBezTo>
                      <a:pt x="65" y="5"/>
                      <a:pt x="48" y="8"/>
                      <a:pt x="39" y="14"/>
                    </a:cubicBezTo>
                    <a:cubicBezTo>
                      <a:pt x="39" y="21"/>
                      <a:pt x="39" y="21"/>
                      <a:pt x="39" y="21"/>
                    </a:cubicBezTo>
                    <a:cubicBezTo>
                      <a:pt x="39" y="21"/>
                      <a:pt x="52" y="23"/>
                      <a:pt x="64" y="23"/>
                    </a:cubicBezTo>
                    <a:cubicBezTo>
                      <a:pt x="79" y="23"/>
                      <a:pt x="93" y="22"/>
                      <a:pt x="108" y="21"/>
                    </a:cubicBezTo>
                    <a:cubicBezTo>
                      <a:pt x="101" y="26"/>
                      <a:pt x="101" y="26"/>
                      <a:pt x="101" y="26"/>
                    </a:cubicBezTo>
                    <a:cubicBezTo>
                      <a:pt x="94" y="27"/>
                      <a:pt x="87" y="27"/>
                      <a:pt x="80" y="28"/>
                    </a:cubicBezTo>
                    <a:cubicBezTo>
                      <a:pt x="74" y="28"/>
                      <a:pt x="65" y="28"/>
                      <a:pt x="56" y="28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8" name="Freeform 424"/>
              <p:cNvSpPr>
                <a:spLocks/>
              </p:cNvSpPr>
              <p:nvPr/>
            </p:nvSpPr>
            <p:spPr bwMode="auto">
              <a:xfrm>
                <a:off x="-29879925" y="3425826"/>
                <a:ext cx="630238" cy="138113"/>
              </a:xfrm>
              <a:custGeom>
                <a:avLst/>
                <a:gdLst>
                  <a:gd name="T0" fmla="*/ 50 w 168"/>
                  <a:gd name="T1" fmla="*/ 23 h 37"/>
                  <a:gd name="T2" fmla="*/ 74 w 168"/>
                  <a:gd name="T3" fmla="*/ 19 h 37"/>
                  <a:gd name="T4" fmla="*/ 132 w 168"/>
                  <a:gd name="T5" fmla="*/ 11 h 37"/>
                  <a:gd name="T6" fmla="*/ 168 w 168"/>
                  <a:gd name="T7" fmla="*/ 11 h 37"/>
                  <a:gd name="T8" fmla="*/ 92 w 168"/>
                  <a:gd name="T9" fmla="*/ 22 h 37"/>
                  <a:gd name="T10" fmla="*/ 135 w 168"/>
                  <a:gd name="T11" fmla="*/ 37 h 37"/>
                  <a:gd name="T12" fmla="*/ 97 w 168"/>
                  <a:gd name="T13" fmla="*/ 37 h 37"/>
                  <a:gd name="T14" fmla="*/ 65 w 168"/>
                  <a:gd name="T15" fmla="*/ 26 h 37"/>
                  <a:gd name="T16" fmla="*/ 44 w 168"/>
                  <a:gd name="T17" fmla="*/ 28 h 37"/>
                  <a:gd name="T18" fmla="*/ 31 w 168"/>
                  <a:gd name="T19" fmla="*/ 37 h 37"/>
                  <a:gd name="T20" fmla="*/ 0 w 168"/>
                  <a:gd name="T21" fmla="*/ 37 h 37"/>
                  <a:gd name="T22" fmla="*/ 52 w 168"/>
                  <a:gd name="T23" fmla="*/ 0 h 37"/>
                  <a:gd name="T24" fmla="*/ 84 w 168"/>
                  <a:gd name="T25" fmla="*/ 0 h 37"/>
                  <a:gd name="T26" fmla="*/ 58 w 168"/>
                  <a:gd name="T27" fmla="*/ 18 h 37"/>
                  <a:gd name="T28" fmla="*/ 49 w 168"/>
                  <a:gd name="T29" fmla="*/ 23 h 37"/>
                  <a:gd name="T30" fmla="*/ 50 w 168"/>
                  <a:gd name="T31" fmla="*/ 23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68" h="37">
                    <a:moveTo>
                      <a:pt x="50" y="23"/>
                    </a:moveTo>
                    <a:cubicBezTo>
                      <a:pt x="58" y="22"/>
                      <a:pt x="66" y="21"/>
                      <a:pt x="74" y="19"/>
                    </a:cubicBezTo>
                    <a:cubicBezTo>
                      <a:pt x="93" y="16"/>
                      <a:pt x="112" y="14"/>
                      <a:pt x="132" y="11"/>
                    </a:cubicBezTo>
                    <a:cubicBezTo>
                      <a:pt x="144" y="11"/>
                      <a:pt x="156" y="11"/>
                      <a:pt x="168" y="11"/>
                    </a:cubicBezTo>
                    <a:cubicBezTo>
                      <a:pt x="143" y="15"/>
                      <a:pt x="117" y="18"/>
                      <a:pt x="92" y="22"/>
                    </a:cubicBezTo>
                    <a:cubicBezTo>
                      <a:pt x="106" y="27"/>
                      <a:pt x="121" y="32"/>
                      <a:pt x="135" y="37"/>
                    </a:cubicBezTo>
                    <a:cubicBezTo>
                      <a:pt x="123" y="37"/>
                      <a:pt x="110" y="37"/>
                      <a:pt x="97" y="37"/>
                    </a:cubicBezTo>
                    <a:cubicBezTo>
                      <a:pt x="87" y="34"/>
                      <a:pt x="76" y="30"/>
                      <a:pt x="65" y="26"/>
                    </a:cubicBezTo>
                    <a:cubicBezTo>
                      <a:pt x="58" y="27"/>
                      <a:pt x="51" y="27"/>
                      <a:pt x="44" y="28"/>
                    </a:cubicBezTo>
                    <a:cubicBezTo>
                      <a:pt x="31" y="37"/>
                      <a:pt x="31" y="37"/>
                      <a:pt x="31" y="37"/>
                    </a:cubicBezTo>
                    <a:cubicBezTo>
                      <a:pt x="21" y="37"/>
                      <a:pt x="10" y="37"/>
                      <a:pt x="0" y="37"/>
                    </a:cubicBezTo>
                    <a:cubicBezTo>
                      <a:pt x="17" y="25"/>
                      <a:pt x="35" y="13"/>
                      <a:pt x="52" y="0"/>
                    </a:cubicBezTo>
                    <a:cubicBezTo>
                      <a:pt x="63" y="0"/>
                      <a:pt x="73" y="0"/>
                      <a:pt x="84" y="0"/>
                    </a:cubicBezTo>
                    <a:cubicBezTo>
                      <a:pt x="75" y="6"/>
                      <a:pt x="67" y="12"/>
                      <a:pt x="58" y="18"/>
                    </a:cubicBezTo>
                    <a:cubicBezTo>
                      <a:pt x="49" y="23"/>
                      <a:pt x="49" y="23"/>
                      <a:pt x="49" y="23"/>
                    </a:cubicBezTo>
                    <a:lnTo>
                      <a:pt x="50" y="23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9" name="Freeform 425"/>
              <p:cNvSpPr>
                <a:spLocks noEditPoints="1"/>
              </p:cNvSpPr>
              <p:nvPr/>
            </p:nvSpPr>
            <p:spPr bwMode="auto">
              <a:xfrm>
                <a:off x="39901813" y="1576388"/>
                <a:ext cx="558800" cy="123825"/>
              </a:xfrm>
              <a:custGeom>
                <a:avLst/>
                <a:gdLst>
                  <a:gd name="T0" fmla="*/ 77 w 149"/>
                  <a:gd name="T1" fmla="*/ 33 h 33"/>
                  <a:gd name="T2" fmla="*/ 32 w 149"/>
                  <a:gd name="T3" fmla="*/ 29 h 33"/>
                  <a:gd name="T4" fmla="*/ 5 w 149"/>
                  <a:gd name="T5" fmla="*/ 21 h 33"/>
                  <a:gd name="T6" fmla="*/ 7 w 149"/>
                  <a:gd name="T7" fmla="*/ 12 h 33"/>
                  <a:gd name="T8" fmla="*/ 44 w 149"/>
                  <a:gd name="T9" fmla="*/ 9 h 33"/>
                  <a:gd name="T10" fmla="*/ 91 w 149"/>
                  <a:gd name="T11" fmla="*/ 12 h 33"/>
                  <a:gd name="T12" fmla="*/ 92 w 149"/>
                  <a:gd name="T13" fmla="*/ 12 h 33"/>
                  <a:gd name="T14" fmla="*/ 84 w 149"/>
                  <a:gd name="T15" fmla="*/ 8 h 33"/>
                  <a:gd name="T16" fmla="*/ 72 w 149"/>
                  <a:gd name="T17" fmla="*/ 0 h 33"/>
                  <a:gd name="T18" fmla="*/ 102 w 149"/>
                  <a:gd name="T19" fmla="*/ 0 h 33"/>
                  <a:gd name="T20" fmla="*/ 149 w 149"/>
                  <a:gd name="T21" fmla="*/ 32 h 33"/>
                  <a:gd name="T22" fmla="*/ 126 w 149"/>
                  <a:gd name="T23" fmla="*/ 32 h 33"/>
                  <a:gd name="T24" fmla="*/ 116 w 149"/>
                  <a:gd name="T25" fmla="*/ 29 h 33"/>
                  <a:gd name="T26" fmla="*/ 115 w 149"/>
                  <a:gd name="T27" fmla="*/ 29 h 33"/>
                  <a:gd name="T28" fmla="*/ 77 w 149"/>
                  <a:gd name="T29" fmla="*/ 33 h 33"/>
                  <a:gd name="T30" fmla="*/ 80 w 149"/>
                  <a:gd name="T31" fmla="*/ 29 h 33"/>
                  <a:gd name="T32" fmla="*/ 104 w 149"/>
                  <a:gd name="T33" fmla="*/ 27 h 33"/>
                  <a:gd name="T34" fmla="*/ 105 w 149"/>
                  <a:gd name="T35" fmla="*/ 22 h 33"/>
                  <a:gd name="T36" fmla="*/ 104 w 149"/>
                  <a:gd name="T37" fmla="*/ 21 h 33"/>
                  <a:gd name="T38" fmla="*/ 86 w 149"/>
                  <a:gd name="T39" fmla="*/ 15 h 33"/>
                  <a:gd name="T40" fmla="*/ 57 w 149"/>
                  <a:gd name="T41" fmla="*/ 13 h 33"/>
                  <a:gd name="T42" fmla="*/ 36 w 149"/>
                  <a:gd name="T43" fmla="*/ 15 h 33"/>
                  <a:gd name="T44" fmla="*/ 36 w 149"/>
                  <a:gd name="T45" fmla="*/ 21 h 33"/>
                  <a:gd name="T46" fmla="*/ 52 w 149"/>
                  <a:gd name="T47" fmla="*/ 27 h 33"/>
                  <a:gd name="T48" fmla="*/ 80 w 149"/>
                  <a:gd name="T49" fmla="*/ 29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49" h="33">
                    <a:moveTo>
                      <a:pt x="77" y="33"/>
                    </a:moveTo>
                    <a:cubicBezTo>
                      <a:pt x="60" y="33"/>
                      <a:pt x="45" y="32"/>
                      <a:pt x="32" y="29"/>
                    </a:cubicBezTo>
                    <a:cubicBezTo>
                      <a:pt x="19" y="27"/>
                      <a:pt x="5" y="21"/>
                      <a:pt x="5" y="21"/>
                    </a:cubicBezTo>
                    <a:cubicBezTo>
                      <a:pt x="5" y="21"/>
                      <a:pt x="0" y="14"/>
                      <a:pt x="7" y="12"/>
                    </a:cubicBezTo>
                    <a:cubicBezTo>
                      <a:pt x="14" y="10"/>
                      <a:pt x="26" y="9"/>
                      <a:pt x="44" y="9"/>
                    </a:cubicBezTo>
                    <a:cubicBezTo>
                      <a:pt x="62" y="9"/>
                      <a:pt x="78" y="10"/>
                      <a:pt x="91" y="12"/>
                    </a:cubicBezTo>
                    <a:cubicBezTo>
                      <a:pt x="92" y="12"/>
                      <a:pt x="92" y="12"/>
                      <a:pt x="92" y="12"/>
                    </a:cubicBezTo>
                    <a:cubicBezTo>
                      <a:pt x="84" y="8"/>
                      <a:pt x="84" y="8"/>
                      <a:pt x="84" y="8"/>
                    </a:cubicBezTo>
                    <a:cubicBezTo>
                      <a:pt x="72" y="0"/>
                      <a:pt x="72" y="0"/>
                      <a:pt x="72" y="0"/>
                    </a:cubicBezTo>
                    <a:cubicBezTo>
                      <a:pt x="82" y="0"/>
                      <a:pt x="92" y="0"/>
                      <a:pt x="102" y="0"/>
                    </a:cubicBezTo>
                    <a:cubicBezTo>
                      <a:pt x="118" y="11"/>
                      <a:pt x="133" y="22"/>
                      <a:pt x="149" y="32"/>
                    </a:cubicBezTo>
                    <a:cubicBezTo>
                      <a:pt x="141" y="32"/>
                      <a:pt x="133" y="32"/>
                      <a:pt x="126" y="32"/>
                    </a:cubicBezTo>
                    <a:cubicBezTo>
                      <a:pt x="116" y="29"/>
                      <a:pt x="116" y="29"/>
                      <a:pt x="116" y="29"/>
                    </a:cubicBezTo>
                    <a:cubicBezTo>
                      <a:pt x="115" y="29"/>
                      <a:pt x="115" y="29"/>
                      <a:pt x="115" y="29"/>
                    </a:cubicBezTo>
                    <a:cubicBezTo>
                      <a:pt x="108" y="31"/>
                      <a:pt x="96" y="33"/>
                      <a:pt x="77" y="33"/>
                    </a:cubicBezTo>
                    <a:close/>
                    <a:moveTo>
                      <a:pt x="80" y="29"/>
                    </a:moveTo>
                    <a:cubicBezTo>
                      <a:pt x="92" y="29"/>
                      <a:pt x="104" y="27"/>
                      <a:pt x="104" y="27"/>
                    </a:cubicBezTo>
                    <a:cubicBezTo>
                      <a:pt x="105" y="22"/>
                      <a:pt x="105" y="22"/>
                      <a:pt x="105" y="22"/>
                    </a:cubicBezTo>
                    <a:cubicBezTo>
                      <a:pt x="104" y="21"/>
                      <a:pt x="104" y="21"/>
                      <a:pt x="104" y="21"/>
                    </a:cubicBezTo>
                    <a:cubicBezTo>
                      <a:pt x="104" y="21"/>
                      <a:pt x="94" y="16"/>
                      <a:pt x="86" y="15"/>
                    </a:cubicBezTo>
                    <a:cubicBezTo>
                      <a:pt x="79" y="13"/>
                      <a:pt x="69" y="13"/>
                      <a:pt x="57" y="13"/>
                    </a:cubicBezTo>
                    <a:cubicBezTo>
                      <a:pt x="46" y="13"/>
                      <a:pt x="36" y="15"/>
                      <a:pt x="36" y="15"/>
                    </a:cubicBezTo>
                    <a:cubicBezTo>
                      <a:pt x="36" y="21"/>
                      <a:pt x="36" y="21"/>
                      <a:pt x="36" y="21"/>
                    </a:cubicBezTo>
                    <a:cubicBezTo>
                      <a:pt x="36" y="21"/>
                      <a:pt x="45" y="26"/>
                      <a:pt x="52" y="27"/>
                    </a:cubicBezTo>
                    <a:cubicBezTo>
                      <a:pt x="60" y="28"/>
                      <a:pt x="69" y="29"/>
                      <a:pt x="80" y="29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0" name="Freeform 426"/>
              <p:cNvSpPr>
                <a:spLocks noEditPoints="1"/>
              </p:cNvSpPr>
              <p:nvPr/>
            </p:nvSpPr>
            <p:spPr bwMode="auto">
              <a:xfrm>
                <a:off x="40508238" y="1609726"/>
                <a:ext cx="511175" cy="90488"/>
              </a:xfrm>
              <a:custGeom>
                <a:avLst/>
                <a:gdLst>
                  <a:gd name="T0" fmla="*/ 91 w 136"/>
                  <a:gd name="T1" fmla="*/ 24 h 24"/>
                  <a:gd name="T2" fmla="*/ 35 w 136"/>
                  <a:gd name="T3" fmla="*/ 20 h 24"/>
                  <a:gd name="T4" fmla="*/ 4 w 136"/>
                  <a:gd name="T5" fmla="*/ 12 h 24"/>
                  <a:gd name="T6" fmla="*/ 9 w 136"/>
                  <a:gd name="T7" fmla="*/ 3 h 24"/>
                  <a:gd name="T8" fmla="*/ 51 w 136"/>
                  <a:gd name="T9" fmla="*/ 0 h 24"/>
                  <a:gd name="T10" fmla="*/ 98 w 136"/>
                  <a:gd name="T11" fmla="*/ 3 h 24"/>
                  <a:gd name="T12" fmla="*/ 126 w 136"/>
                  <a:gd name="T13" fmla="*/ 10 h 24"/>
                  <a:gd name="T14" fmla="*/ 129 w 136"/>
                  <a:gd name="T15" fmla="*/ 13 h 24"/>
                  <a:gd name="T16" fmla="*/ 36 w 136"/>
                  <a:gd name="T17" fmla="*/ 13 h 24"/>
                  <a:gd name="T18" fmla="*/ 55 w 136"/>
                  <a:gd name="T19" fmla="*/ 18 h 24"/>
                  <a:gd name="T20" fmla="*/ 87 w 136"/>
                  <a:gd name="T21" fmla="*/ 20 h 24"/>
                  <a:gd name="T22" fmla="*/ 109 w 136"/>
                  <a:gd name="T23" fmla="*/ 19 h 24"/>
                  <a:gd name="T24" fmla="*/ 130 w 136"/>
                  <a:gd name="T25" fmla="*/ 18 h 24"/>
                  <a:gd name="T26" fmla="*/ 136 w 136"/>
                  <a:gd name="T27" fmla="*/ 22 h 24"/>
                  <a:gd name="T28" fmla="*/ 116 w 136"/>
                  <a:gd name="T29" fmla="*/ 23 h 24"/>
                  <a:gd name="T30" fmla="*/ 91 w 136"/>
                  <a:gd name="T31" fmla="*/ 24 h 24"/>
                  <a:gd name="T32" fmla="*/ 56 w 136"/>
                  <a:gd name="T33" fmla="*/ 4 h 24"/>
                  <a:gd name="T34" fmla="*/ 36 w 136"/>
                  <a:gd name="T35" fmla="*/ 5 h 24"/>
                  <a:gd name="T36" fmla="*/ 32 w 136"/>
                  <a:gd name="T37" fmla="*/ 9 h 24"/>
                  <a:gd name="T38" fmla="*/ 95 w 136"/>
                  <a:gd name="T39" fmla="*/ 9 h 24"/>
                  <a:gd name="T40" fmla="*/ 80 w 136"/>
                  <a:gd name="T41" fmla="*/ 5 h 24"/>
                  <a:gd name="T42" fmla="*/ 56 w 136"/>
                  <a:gd name="T43" fmla="*/ 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6" h="24">
                    <a:moveTo>
                      <a:pt x="91" y="24"/>
                    </a:moveTo>
                    <a:cubicBezTo>
                      <a:pt x="69" y="24"/>
                      <a:pt x="51" y="23"/>
                      <a:pt x="35" y="20"/>
                    </a:cubicBezTo>
                    <a:cubicBezTo>
                      <a:pt x="20" y="18"/>
                      <a:pt x="4" y="12"/>
                      <a:pt x="4" y="12"/>
                    </a:cubicBezTo>
                    <a:cubicBezTo>
                      <a:pt x="4" y="12"/>
                      <a:pt x="0" y="5"/>
                      <a:pt x="9" y="3"/>
                    </a:cubicBezTo>
                    <a:cubicBezTo>
                      <a:pt x="17" y="1"/>
                      <a:pt x="31" y="0"/>
                      <a:pt x="51" y="0"/>
                    </a:cubicBezTo>
                    <a:cubicBezTo>
                      <a:pt x="69" y="0"/>
                      <a:pt x="85" y="1"/>
                      <a:pt x="98" y="3"/>
                    </a:cubicBezTo>
                    <a:cubicBezTo>
                      <a:pt x="112" y="4"/>
                      <a:pt x="126" y="10"/>
                      <a:pt x="126" y="10"/>
                    </a:cubicBezTo>
                    <a:cubicBezTo>
                      <a:pt x="129" y="13"/>
                      <a:pt x="129" y="13"/>
                      <a:pt x="129" y="13"/>
                    </a:cubicBezTo>
                    <a:cubicBezTo>
                      <a:pt x="98" y="13"/>
                      <a:pt x="67" y="13"/>
                      <a:pt x="36" y="13"/>
                    </a:cubicBezTo>
                    <a:cubicBezTo>
                      <a:pt x="36" y="13"/>
                      <a:pt x="46" y="17"/>
                      <a:pt x="55" y="18"/>
                    </a:cubicBezTo>
                    <a:cubicBezTo>
                      <a:pt x="63" y="19"/>
                      <a:pt x="74" y="20"/>
                      <a:pt x="87" y="20"/>
                    </a:cubicBezTo>
                    <a:cubicBezTo>
                      <a:pt x="95" y="20"/>
                      <a:pt x="103" y="20"/>
                      <a:pt x="109" y="19"/>
                    </a:cubicBezTo>
                    <a:cubicBezTo>
                      <a:pt x="116" y="19"/>
                      <a:pt x="123" y="19"/>
                      <a:pt x="130" y="18"/>
                    </a:cubicBezTo>
                    <a:cubicBezTo>
                      <a:pt x="136" y="22"/>
                      <a:pt x="136" y="22"/>
                      <a:pt x="136" y="22"/>
                    </a:cubicBezTo>
                    <a:cubicBezTo>
                      <a:pt x="130" y="23"/>
                      <a:pt x="123" y="23"/>
                      <a:pt x="116" y="23"/>
                    </a:cubicBezTo>
                    <a:cubicBezTo>
                      <a:pt x="109" y="23"/>
                      <a:pt x="101" y="24"/>
                      <a:pt x="91" y="24"/>
                    </a:cubicBezTo>
                    <a:close/>
                    <a:moveTo>
                      <a:pt x="56" y="4"/>
                    </a:moveTo>
                    <a:cubicBezTo>
                      <a:pt x="47" y="4"/>
                      <a:pt x="36" y="5"/>
                      <a:pt x="36" y="5"/>
                    </a:cubicBezTo>
                    <a:cubicBezTo>
                      <a:pt x="32" y="9"/>
                      <a:pt x="32" y="9"/>
                      <a:pt x="32" y="9"/>
                    </a:cubicBezTo>
                    <a:cubicBezTo>
                      <a:pt x="53" y="9"/>
                      <a:pt x="74" y="9"/>
                      <a:pt x="95" y="9"/>
                    </a:cubicBezTo>
                    <a:cubicBezTo>
                      <a:pt x="95" y="9"/>
                      <a:pt x="87" y="6"/>
                      <a:pt x="80" y="5"/>
                    </a:cubicBezTo>
                    <a:cubicBezTo>
                      <a:pt x="74" y="4"/>
                      <a:pt x="66" y="4"/>
                      <a:pt x="56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1" name="Freeform 427"/>
              <p:cNvSpPr>
                <a:spLocks/>
              </p:cNvSpPr>
              <p:nvPr/>
            </p:nvSpPr>
            <p:spPr bwMode="auto">
              <a:xfrm>
                <a:off x="41000363" y="1576388"/>
                <a:ext cx="288925" cy="119063"/>
              </a:xfrm>
              <a:custGeom>
                <a:avLst/>
                <a:gdLst>
                  <a:gd name="T0" fmla="*/ 77 w 77"/>
                  <a:gd name="T1" fmla="*/ 32 h 32"/>
                  <a:gd name="T2" fmla="*/ 48 w 77"/>
                  <a:gd name="T3" fmla="*/ 32 h 32"/>
                  <a:gd name="T4" fmla="*/ 0 w 77"/>
                  <a:gd name="T5" fmla="*/ 0 h 32"/>
                  <a:gd name="T6" fmla="*/ 30 w 77"/>
                  <a:gd name="T7" fmla="*/ 0 h 32"/>
                  <a:gd name="T8" fmla="*/ 77 w 77"/>
                  <a:gd name="T9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7" h="32">
                    <a:moveTo>
                      <a:pt x="77" y="32"/>
                    </a:moveTo>
                    <a:cubicBezTo>
                      <a:pt x="68" y="32"/>
                      <a:pt x="58" y="32"/>
                      <a:pt x="48" y="32"/>
                    </a:cubicBezTo>
                    <a:cubicBezTo>
                      <a:pt x="32" y="21"/>
                      <a:pt x="16" y="11"/>
                      <a:pt x="0" y="0"/>
                    </a:cubicBezTo>
                    <a:cubicBezTo>
                      <a:pt x="10" y="0"/>
                      <a:pt x="20" y="0"/>
                      <a:pt x="30" y="0"/>
                    </a:cubicBezTo>
                    <a:cubicBezTo>
                      <a:pt x="45" y="11"/>
                      <a:pt x="61" y="22"/>
                      <a:pt x="77" y="3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2" name="Freeform 428"/>
              <p:cNvSpPr>
                <a:spLocks noEditPoints="1"/>
              </p:cNvSpPr>
              <p:nvPr/>
            </p:nvSpPr>
            <p:spPr bwMode="auto">
              <a:xfrm>
                <a:off x="41341675" y="1609726"/>
                <a:ext cx="509588" cy="90488"/>
              </a:xfrm>
              <a:custGeom>
                <a:avLst/>
                <a:gdLst>
                  <a:gd name="T0" fmla="*/ 91 w 136"/>
                  <a:gd name="T1" fmla="*/ 24 h 24"/>
                  <a:gd name="T2" fmla="*/ 35 w 136"/>
                  <a:gd name="T3" fmla="*/ 20 h 24"/>
                  <a:gd name="T4" fmla="*/ 4 w 136"/>
                  <a:gd name="T5" fmla="*/ 12 h 24"/>
                  <a:gd name="T6" fmla="*/ 8 w 136"/>
                  <a:gd name="T7" fmla="*/ 3 h 24"/>
                  <a:gd name="T8" fmla="*/ 50 w 136"/>
                  <a:gd name="T9" fmla="*/ 0 h 24"/>
                  <a:gd name="T10" fmla="*/ 97 w 136"/>
                  <a:gd name="T11" fmla="*/ 3 h 24"/>
                  <a:gd name="T12" fmla="*/ 125 w 136"/>
                  <a:gd name="T13" fmla="*/ 10 h 24"/>
                  <a:gd name="T14" fmla="*/ 129 w 136"/>
                  <a:gd name="T15" fmla="*/ 13 h 24"/>
                  <a:gd name="T16" fmla="*/ 36 w 136"/>
                  <a:gd name="T17" fmla="*/ 13 h 24"/>
                  <a:gd name="T18" fmla="*/ 54 w 136"/>
                  <a:gd name="T19" fmla="*/ 18 h 24"/>
                  <a:gd name="T20" fmla="*/ 86 w 136"/>
                  <a:gd name="T21" fmla="*/ 20 h 24"/>
                  <a:gd name="T22" fmla="*/ 109 w 136"/>
                  <a:gd name="T23" fmla="*/ 19 h 24"/>
                  <a:gd name="T24" fmla="*/ 130 w 136"/>
                  <a:gd name="T25" fmla="*/ 18 h 24"/>
                  <a:gd name="T26" fmla="*/ 136 w 136"/>
                  <a:gd name="T27" fmla="*/ 22 h 24"/>
                  <a:gd name="T28" fmla="*/ 116 w 136"/>
                  <a:gd name="T29" fmla="*/ 23 h 24"/>
                  <a:gd name="T30" fmla="*/ 91 w 136"/>
                  <a:gd name="T31" fmla="*/ 24 h 24"/>
                  <a:gd name="T32" fmla="*/ 55 w 136"/>
                  <a:gd name="T33" fmla="*/ 4 h 24"/>
                  <a:gd name="T34" fmla="*/ 35 w 136"/>
                  <a:gd name="T35" fmla="*/ 5 h 24"/>
                  <a:gd name="T36" fmla="*/ 31 w 136"/>
                  <a:gd name="T37" fmla="*/ 9 h 24"/>
                  <a:gd name="T38" fmla="*/ 94 w 136"/>
                  <a:gd name="T39" fmla="*/ 9 h 24"/>
                  <a:gd name="T40" fmla="*/ 80 w 136"/>
                  <a:gd name="T41" fmla="*/ 5 h 24"/>
                  <a:gd name="T42" fmla="*/ 55 w 136"/>
                  <a:gd name="T43" fmla="*/ 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6" h="24">
                    <a:moveTo>
                      <a:pt x="91" y="24"/>
                    </a:moveTo>
                    <a:cubicBezTo>
                      <a:pt x="69" y="24"/>
                      <a:pt x="50" y="23"/>
                      <a:pt x="35" y="20"/>
                    </a:cubicBezTo>
                    <a:cubicBezTo>
                      <a:pt x="20" y="18"/>
                      <a:pt x="4" y="12"/>
                      <a:pt x="4" y="12"/>
                    </a:cubicBezTo>
                    <a:cubicBezTo>
                      <a:pt x="4" y="12"/>
                      <a:pt x="0" y="5"/>
                      <a:pt x="8" y="3"/>
                    </a:cubicBezTo>
                    <a:cubicBezTo>
                      <a:pt x="16" y="1"/>
                      <a:pt x="30" y="0"/>
                      <a:pt x="50" y="0"/>
                    </a:cubicBezTo>
                    <a:cubicBezTo>
                      <a:pt x="68" y="0"/>
                      <a:pt x="84" y="1"/>
                      <a:pt x="97" y="3"/>
                    </a:cubicBezTo>
                    <a:cubicBezTo>
                      <a:pt x="111" y="4"/>
                      <a:pt x="125" y="10"/>
                      <a:pt x="125" y="10"/>
                    </a:cubicBezTo>
                    <a:cubicBezTo>
                      <a:pt x="129" y="13"/>
                      <a:pt x="129" y="13"/>
                      <a:pt x="129" y="13"/>
                    </a:cubicBezTo>
                    <a:cubicBezTo>
                      <a:pt x="98" y="13"/>
                      <a:pt x="67" y="13"/>
                      <a:pt x="36" y="13"/>
                    </a:cubicBezTo>
                    <a:cubicBezTo>
                      <a:pt x="36" y="13"/>
                      <a:pt x="46" y="17"/>
                      <a:pt x="54" y="18"/>
                    </a:cubicBezTo>
                    <a:cubicBezTo>
                      <a:pt x="63" y="19"/>
                      <a:pt x="74" y="20"/>
                      <a:pt x="86" y="20"/>
                    </a:cubicBezTo>
                    <a:cubicBezTo>
                      <a:pt x="95" y="20"/>
                      <a:pt x="102" y="20"/>
                      <a:pt x="109" y="19"/>
                    </a:cubicBezTo>
                    <a:cubicBezTo>
                      <a:pt x="115" y="19"/>
                      <a:pt x="123" y="19"/>
                      <a:pt x="130" y="18"/>
                    </a:cubicBezTo>
                    <a:cubicBezTo>
                      <a:pt x="136" y="22"/>
                      <a:pt x="136" y="22"/>
                      <a:pt x="136" y="22"/>
                    </a:cubicBezTo>
                    <a:cubicBezTo>
                      <a:pt x="130" y="23"/>
                      <a:pt x="123" y="23"/>
                      <a:pt x="116" y="23"/>
                    </a:cubicBezTo>
                    <a:cubicBezTo>
                      <a:pt x="109" y="23"/>
                      <a:pt x="100" y="24"/>
                      <a:pt x="91" y="24"/>
                    </a:cubicBezTo>
                    <a:close/>
                    <a:moveTo>
                      <a:pt x="55" y="4"/>
                    </a:moveTo>
                    <a:cubicBezTo>
                      <a:pt x="46" y="4"/>
                      <a:pt x="35" y="5"/>
                      <a:pt x="35" y="5"/>
                    </a:cubicBezTo>
                    <a:cubicBezTo>
                      <a:pt x="31" y="9"/>
                      <a:pt x="31" y="9"/>
                      <a:pt x="31" y="9"/>
                    </a:cubicBezTo>
                    <a:cubicBezTo>
                      <a:pt x="52" y="9"/>
                      <a:pt x="73" y="9"/>
                      <a:pt x="94" y="9"/>
                    </a:cubicBezTo>
                    <a:cubicBezTo>
                      <a:pt x="94" y="9"/>
                      <a:pt x="86" y="6"/>
                      <a:pt x="80" y="5"/>
                    </a:cubicBezTo>
                    <a:cubicBezTo>
                      <a:pt x="73" y="4"/>
                      <a:pt x="65" y="4"/>
                      <a:pt x="55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3" name="Freeform 429"/>
              <p:cNvSpPr>
                <a:spLocks/>
              </p:cNvSpPr>
              <p:nvPr/>
            </p:nvSpPr>
            <p:spPr bwMode="auto">
              <a:xfrm>
                <a:off x="41829038" y="1590676"/>
                <a:ext cx="457200" cy="109538"/>
              </a:xfrm>
              <a:custGeom>
                <a:avLst/>
                <a:gdLst>
                  <a:gd name="T0" fmla="*/ 95 w 122"/>
                  <a:gd name="T1" fmla="*/ 25 h 29"/>
                  <a:gd name="T2" fmla="*/ 116 w 122"/>
                  <a:gd name="T3" fmla="*/ 24 h 29"/>
                  <a:gd name="T4" fmla="*/ 122 w 122"/>
                  <a:gd name="T5" fmla="*/ 28 h 29"/>
                  <a:gd name="T6" fmla="*/ 110 w 122"/>
                  <a:gd name="T7" fmla="*/ 28 h 29"/>
                  <a:gd name="T8" fmla="*/ 94 w 122"/>
                  <a:gd name="T9" fmla="*/ 29 h 29"/>
                  <a:gd name="T10" fmla="*/ 41 w 122"/>
                  <a:gd name="T11" fmla="*/ 21 h 29"/>
                  <a:gd name="T12" fmla="*/ 22 w 122"/>
                  <a:gd name="T13" fmla="*/ 9 h 29"/>
                  <a:gd name="T14" fmla="*/ 3 w 122"/>
                  <a:gd name="T15" fmla="*/ 9 h 29"/>
                  <a:gd name="T16" fmla="*/ 0 w 122"/>
                  <a:gd name="T17" fmla="*/ 7 h 29"/>
                  <a:gd name="T18" fmla="*/ 17 w 122"/>
                  <a:gd name="T19" fmla="*/ 5 h 29"/>
                  <a:gd name="T20" fmla="*/ 20 w 122"/>
                  <a:gd name="T21" fmla="*/ 0 h 29"/>
                  <a:gd name="T22" fmla="*/ 38 w 122"/>
                  <a:gd name="T23" fmla="*/ 0 h 29"/>
                  <a:gd name="T24" fmla="*/ 46 w 122"/>
                  <a:gd name="T25" fmla="*/ 5 h 29"/>
                  <a:gd name="T26" fmla="*/ 86 w 122"/>
                  <a:gd name="T27" fmla="*/ 5 h 29"/>
                  <a:gd name="T28" fmla="*/ 92 w 122"/>
                  <a:gd name="T29" fmla="*/ 9 h 29"/>
                  <a:gd name="T30" fmla="*/ 52 w 122"/>
                  <a:gd name="T31" fmla="*/ 9 h 29"/>
                  <a:gd name="T32" fmla="*/ 70 w 122"/>
                  <a:gd name="T33" fmla="*/ 21 h 29"/>
                  <a:gd name="T34" fmla="*/ 80 w 122"/>
                  <a:gd name="T35" fmla="*/ 24 h 29"/>
                  <a:gd name="T36" fmla="*/ 95 w 122"/>
                  <a:gd name="T37" fmla="*/ 25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22" h="29">
                    <a:moveTo>
                      <a:pt x="95" y="25"/>
                    </a:moveTo>
                    <a:cubicBezTo>
                      <a:pt x="102" y="25"/>
                      <a:pt x="109" y="24"/>
                      <a:pt x="116" y="24"/>
                    </a:cubicBezTo>
                    <a:cubicBezTo>
                      <a:pt x="122" y="28"/>
                      <a:pt x="122" y="28"/>
                      <a:pt x="122" y="28"/>
                    </a:cubicBezTo>
                    <a:cubicBezTo>
                      <a:pt x="110" y="28"/>
                      <a:pt x="110" y="28"/>
                      <a:pt x="110" y="28"/>
                    </a:cubicBezTo>
                    <a:cubicBezTo>
                      <a:pt x="94" y="29"/>
                      <a:pt x="94" y="29"/>
                      <a:pt x="94" y="29"/>
                    </a:cubicBezTo>
                    <a:cubicBezTo>
                      <a:pt x="66" y="29"/>
                      <a:pt x="48" y="26"/>
                      <a:pt x="41" y="21"/>
                    </a:cubicBezTo>
                    <a:cubicBezTo>
                      <a:pt x="34" y="17"/>
                      <a:pt x="28" y="13"/>
                      <a:pt x="22" y="9"/>
                    </a:cubicBezTo>
                    <a:cubicBezTo>
                      <a:pt x="16" y="9"/>
                      <a:pt x="9" y="9"/>
                      <a:pt x="3" y="9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6" y="0"/>
                      <a:pt x="32" y="0"/>
                      <a:pt x="38" y="0"/>
                    </a:cubicBezTo>
                    <a:cubicBezTo>
                      <a:pt x="46" y="5"/>
                      <a:pt x="46" y="5"/>
                      <a:pt x="46" y="5"/>
                    </a:cubicBezTo>
                    <a:cubicBezTo>
                      <a:pt x="59" y="5"/>
                      <a:pt x="73" y="5"/>
                      <a:pt x="86" y="5"/>
                    </a:cubicBezTo>
                    <a:cubicBezTo>
                      <a:pt x="92" y="9"/>
                      <a:pt x="92" y="9"/>
                      <a:pt x="92" y="9"/>
                    </a:cubicBezTo>
                    <a:cubicBezTo>
                      <a:pt x="78" y="9"/>
                      <a:pt x="65" y="9"/>
                      <a:pt x="52" y="9"/>
                    </a:cubicBezTo>
                    <a:cubicBezTo>
                      <a:pt x="58" y="13"/>
                      <a:pt x="64" y="17"/>
                      <a:pt x="70" y="21"/>
                    </a:cubicBezTo>
                    <a:cubicBezTo>
                      <a:pt x="80" y="24"/>
                      <a:pt x="80" y="24"/>
                      <a:pt x="80" y="24"/>
                    </a:cubicBezTo>
                    <a:lnTo>
                      <a:pt x="95" y="25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4" name="Freeform 430"/>
              <p:cNvSpPr>
                <a:spLocks noEditPoints="1"/>
              </p:cNvSpPr>
              <p:nvPr/>
            </p:nvSpPr>
            <p:spPr bwMode="auto">
              <a:xfrm>
                <a:off x="42279888" y="1609726"/>
                <a:ext cx="512763" cy="90488"/>
              </a:xfrm>
              <a:custGeom>
                <a:avLst/>
                <a:gdLst>
                  <a:gd name="T0" fmla="*/ 92 w 137"/>
                  <a:gd name="T1" fmla="*/ 24 h 24"/>
                  <a:gd name="T2" fmla="*/ 36 w 137"/>
                  <a:gd name="T3" fmla="*/ 20 h 24"/>
                  <a:gd name="T4" fmla="*/ 5 w 137"/>
                  <a:gd name="T5" fmla="*/ 12 h 24"/>
                  <a:gd name="T6" fmla="*/ 8 w 137"/>
                  <a:gd name="T7" fmla="*/ 3 h 24"/>
                  <a:gd name="T8" fmla="*/ 50 w 137"/>
                  <a:gd name="T9" fmla="*/ 0 h 24"/>
                  <a:gd name="T10" fmla="*/ 98 w 137"/>
                  <a:gd name="T11" fmla="*/ 3 h 24"/>
                  <a:gd name="T12" fmla="*/ 126 w 137"/>
                  <a:gd name="T13" fmla="*/ 10 h 24"/>
                  <a:gd name="T14" fmla="*/ 130 w 137"/>
                  <a:gd name="T15" fmla="*/ 13 h 24"/>
                  <a:gd name="T16" fmla="*/ 37 w 137"/>
                  <a:gd name="T17" fmla="*/ 13 h 24"/>
                  <a:gd name="T18" fmla="*/ 55 w 137"/>
                  <a:gd name="T19" fmla="*/ 18 h 24"/>
                  <a:gd name="T20" fmla="*/ 87 w 137"/>
                  <a:gd name="T21" fmla="*/ 20 h 24"/>
                  <a:gd name="T22" fmla="*/ 110 w 137"/>
                  <a:gd name="T23" fmla="*/ 19 h 24"/>
                  <a:gd name="T24" fmla="*/ 131 w 137"/>
                  <a:gd name="T25" fmla="*/ 18 h 24"/>
                  <a:gd name="T26" fmla="*/ 137 w 137"/>
                  <a:gd name="T27" fmla="*/ 22 h 24"/>
                  <a:gd name="T28" fmla="*/ 117 w 137"/>
                  <a:gd name="T29" fmla="*/ 23 h 24"/>
                  <a:gd name="T30" fmla="*/ 92 w 137"/>
                  <a:gd name="T31" fmla="*/ 24 h 24"/>
                  <a:gd name="T32" fmla="*/ 56 w 137"/>
                  <a:gd name="T33" fmla="*/ 4 h 24"/>
                  <a:gd name="T34" fmla="*/ 35 w 137"/>
                  <a:gd name="T35" fmla="*/ 5 h 24"/>
                  <a:gd name="T36" fmla="*/ 32 w 137"/>
                  <a:gd name="T37" fmla="*/ 9 h 24"/>
                  <a:gd name="T38" fmla="*/ 95 w 137"/>
                  <a:gd name="T39" fmla="*/ 9 h 24"/>
                  <a:gd name="T40" fmla="*/ 80 w 137"/>
                  <a:gd name="T41" fmla="*/ 5 h 24"/>
                  <a:gd name="T42" fmla="*/ 56 w 137"/>
                  <a:gd name="T43" fmla="*/ 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7" h="24">
                    <a:moveTo>
                      <a:pt x="92" y="24"/>
                    </a:moveTo>
                    <a:cubicBezTo>
                      <a:pt x="70" y="24"/>
                      <a:pt x="52" y="23"/>
                      <a:pt x="36" y="20"/>
                    </a:cubicBezTo>
                    <a:cubicBezTo>
                      <a:pt x="21" y="18"/>
                      <a:pt x="5" y="12"/>
                      <a:pt x="5" y="12"/>
                    </a:cubicBezTo>
                    <a:cubicBezTo>
                      <a:pt x="5" y="12"/>
                      <a:pt x="0" y="5"/>
                      <a:pt x="8" y="3"/>
                    </a:cubicBezTo>
                    <a:cubicBezTo>
                      <a:pt x="16" y="1"/>
                      <a:pt x="30" y="0"/>
                      <a:pt x="50" y="0"/>
                    </a:cubicBezTo>
                    <a:cubicBezTo>
                      <a:pt x="69" y="0"/>
                      <a:pt x="84" y="1"/>
                      <a:pt x="98" y="3"/>
                    </a:cubicBezTo>
                    <a:cubicBezTo>
                      <a:pt x="111" y="4"/>
                      <a:pt x="126" y="10"/>
                      <a:pt x="126" y="10"/>
                    </a:cubicBezTo>
                    <a:cubicBezTo>
                      <a:pt x="130" y="13"/>
                      <a:pt x="130" y="13"/>
                      <a:pt x="130" y="13"/>
                    </a:cubicBezTo>
                    <a:cubicBezTo>
                      <a:pt x="99" y="13"/>
                      <a:pt x="68" y="13"/>
                      <a:pt x="37" y="13"/>
                    </a:cubicBezTo>
                    <a:cubicBezTo>
                      <a:pt x="37" y="13"/>
                      <a:pt x="47" y="17"/>
                      <a:pt x="55" y="18"/>
                    </a:cubicBezTo>
                    <a:cubicBezTo>
                      <a:pt x="64" y="19"/>
                      <a:pt x="75" y="20"/>
                      <a:pt x="87" y="20"/>
                    </a:cubicBezTo>
                    <a:cubicBezTo>
                      <a:pt x="96" y="20"/>
                      <a:pt x="103" y="20"/>
                      <a:pt x="110" y="19"/>
                    </a:cubicBezTo>
                    <a:cubicBezTo>
                      <a:pt x="117" y="19"/>
                      <a:pt x="124" y="19"/>
                      <a:pt x="131" y="18"/>
                    </a:cubicBezTo>
                    <a:cubicBezTo>
                      <a:pt x="137" y="22"/>
                      <a:pt x="137" y="22"/>
                      <a:pt x="137" y="22"/>
                    </a:cubicBezTo>
                    <a:cubicBezTo>
                      <a:pt x="131" y="23"/>
                      <a:pt x="124" y="23"/>
                      <a:pt x="117" y="23"/>
                    </a:cubicBezTo>
                    <a:cubicBezTo>
                      <a:pt x="110" y="23"/>
                      <a:pt x="102" y="24"/>
                      <a:pt x="92" y="24"/>
                    </a:cubicBezTo>
                    <a:close/>
                    <a:moveTo>
                      <a:pt x="56" y="4"/>
                    </a:moveTo>
                    <a:cubicBezTo>
                      <a:pt x="46" y="4"/>
                      <a:pt x="35" y="5"/>
                      <a:pt x="35" y="5"/>
                    </a:cubicBezTo>
                    <a:cubicBezTo>
                      <a:pt x="32" y="9"/>
                      <a:pt x="32" y="9"/>
                      <a:pt x="32" y="9"/>
                    </a:cubicBezTo>
                    <a:cubicBezTo>
                      <a:pt x="53" y="9"/>
                      <a:pt x="74" y="9"/>
                      <a:pt x="95" y="9"/>
                    </a:cubicBezTo>
                    <a:cubicBezTo>
                      <a:pt x="95" y="9"/>
                      <a:pt x="87" y="6"/>
                      <a:pt x="80" y="5"/>
                    </a:cubicBezTo>
                    <a:cubicBezTo>
                      <a:pt x="73" y="4"/>
                      <a:pt x="65" y="4"/>
                      <a:pt x="56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5" name="Freeform 431"/>
              <p:cNvSpPr>
                <a:spLocks/>
              </p:cNvSpPr>
              <p:nvPr/>
            </p:nvSpPr>
            <p:spPr bwMode="auto">
              <a:xfrm>
                <a:off x="42437050" y="3448051"/>
                <a:ext cx="363538" cy="104775"/>
              </a:xfrm>
              <a:custGeom>
                <a:avLst/>
                <a:gdLst>
                  <a:gd name="T0" fmla="*/ 76 w 97"/>
                  <a:gd name="T1" fmla="*/ 0 h 28"/>
                  <a:gd name="T2" fmla="*/ 92 w 97"/>
                  <a:gd name="T3" fmla="*/ 0 h 28"/>
                  <a:gd name="T4" fmla="*/ 97 w 97"/>
                  <a:gd name="T5" fmla="*/ 6 h 28"/>
                  <a:gd name="T6" fmla="*/ 82 w 97"/>
                  <a:gd name="T7" fmla="*/ 5 h 28"/>
                  <a:gd name="T8" fmla="*/ 54 w 97"/>
                  <a:gd name="T9" fmla="*/ 8 h 28"/>
                  <a:gd name="T10" fmla="*/ 51 w 97"/>
                  <a:gd name="T11" fmla="*/ 14 h 28"/>
                  <a:gd name="T12" fmla="*/ 71 w 97"/>
                  <a:gd name="T13" fmla="*/ 28 h 28"/>
                  <a:gd name="T14" fmla="*/ 39 w 97"/>
                  <a:gd name="T15" fmla="*/ 28 h 28"/>
                  <a:gd name="T16" fmla="*/ 0 w 97"/>
                  <a:gd name="T17" fmla="*/ 1 h 28"/>
                  <a:gd name="T18" fmla="*/ 26 w 97"/>
                  <a:gd name="T19" fmla="*/ 1 h 28"/>
                  <a:gd name="T20" fmla="*/ 36 w 97"/>
                  <a:gd name="T21" fmla="*/ 5 h 28"/>
                  <a:gd name="T22" fmla="*/ 38 w 97"/>
                  <a:gd name="T23" fmla="*/ 5 h 28"/>
                  <a:gd name="T24" fmla="*/ 52 w 97"/>
                  <a:gd name="T25" fmla="*/ 2 h 28"/>
                  <a:gd name="T26" fmla="*/ 76 w 97"/>
                  <a:gd name="T27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7" h="28">
                    <a:moveTo>
                      <a:pt x="76" y="0"/>
                    </a:moveTo>
                    <a:cubicBezTo>
                      <a:pt x="83" y="0"/>
                      <a:pt x="92" y="0"/>
                      <a:pt x="92" y="0"/>
                    </a:cubicBezTo>
                    <a:cubicBezTo>
                      <a:pt x="97" y="6"/>
                      <a:pt x="97" y="6"/>
                      <a:pt x="97" y="6"/>
                    </a:cubicBezTo>
                    <a:cubicBezTo>
                      <a:pt x="82" y="5"/>
                      <a:pt x="82" y="5"/>
                      <a:pt x="82" y="5"/>
                    </a:cubicBezTo>
                    <a:cubicBezTo>
                      <a:pt x="69" y="5"/>
                      <a:pt x="54" y="8"/>
                      <a:pt x="54" y="8"/>
                    </a:cubicBezTo>
                    <a:cubicBezTo>
                      <a:pt x="51" y="14"/>
                      <a:pt x="51" y="14"/>
                      <a:pt x="51" y="14"/>
                    </a:cubicBezTo>
                    <a:cubicBezTo>
                      <a:pt x="57" y="18"/>
                      <a:pt x="64" y="23"/>
                      <a:pt x="71" y="28"/>
                    </a:cubicBezTo>
                    <a:cubicBezTo>
                      <a:pt x="60" y="28"/>
                      <a:pt x="49" y="28"/>
                      <a:pt x="39" y="28"/>
                    </a:cubicBezTo>
                    <a:cubicBezTo>
                      <a:pt x="26" y="19"/>
                      <a:pt x="13" y="9"/>
                      <a:pt x="0" y="1"/>
                    </a:cubicBezTo>
                    <a:cubicBezTo>
                      <a:pt x="9" y="1"/>
                      <a:pt x="17" y="1"/>
                      <a:pt x="26" y="1"/>
                    </a:cubicBezTo>
                    <a:cubicBezTo>
                      <a:pt x="36" y="5"/>
                      <a:pt x="36" y="5"/>
                      <a:pt x="36" y="5"/>
                    </a:cubicBezTo>
                    <a:cubicBezTo>
                      <a:pt x="38" y="5"/>
                      <a:pt x="38" y="5"/>
                      <a:pt x="38" y="5"/>
                    </a:cubicBezTo>
                    <a:cubicBezTo>
                      <a:pt x="38" y="5"/>
                      <a:pt x="45" y="3"/>
                      <a:pt x="52" y="2"/>
                    </a:cubicBezTo>
                    <a:cubicBezTo>
                      <a:pt x="59" y="1"/>
                      <a:pt x="67" y="0"/>
                      <a:pt x="7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6" name="Freeform 432"/>
              <p:cNvSpPr>
                <a:spLocks noEditPoints="1"/>
              </p:cNvSpPr>
              <p:nvPr/>
            </p:nvSpPr>
            <p:spPr bwMode="auto">
              <a:xfrm>
                <a:off x="42905363" y="3448051"/>
                <a:ext cx="558800" cy="104775"/>
              </a:xfrm>
              <a:custGeom>
                <a:avLst/>
                <a:gdLst>
                  <a:gd name="T0" fmla="*/ 101 w 149"/>
                  <a:gd name="T1" fmla="*/ 28 h 28"/>
                  <a:gd name="T2" fmla="*/ 40 w 149"/>
                  <a:gd name="T3" fmla="*/ 24 h 28"/>
                  <a:gd name="T4" fmla="*/ 6 w 149"/>
                  <a:gd name="T5" fmla="*/ 14 h 28"/>
                  <a:gd name="T6" fmla="*/ 10 w 149"/>
                  <a:gd name="T7" fmla="*/ 4 h 28"/>
                  <a:gd name="T8" fmla="*/ 55 w 149"/>
                  <a:gd name="T9" fmla="*/ 0 h 28"/>
                  <a:gd name="T10" fmla="*/ 107 w 149"/>
                  <a:gd name="T11" fmla="*/ 3 h 28"/>
                  <a:gd name="T12" fmla="*/ 137 w 149"/>
                  <a:gd name="T13" fmla="*/ 12 h 28"/>
                  <a:gd name="T14" fmla="*/ 141 w 149"/>
                  <a:gd name="T15" fmla="*/ 15 h 28"/>
                  <a:gd name="T16" fmla="*/ 41 w 149"/>
                  <a:gd name="T17" fmla="*/ 15 h 28"/>
                  <a:gd name="T18" fmla="*/ 61 w 149"/>
                  <a:gd name="T19" fmla="*/ 21 h 28"/>
                  <a:gd name="T20" fmla="*/ 96 w 149"/>
                  <a:gd name="T21" fmla="*/ 23 h 28"/>
                  <a:gd name="T22" fmla="*/ 120 w 149"/>
                  <a:gd name="T23" fmla="*/ 23 h 28"/>
                  <a:gd name="T24" fmla="*/ 143 w 149"/>
                  <a:gd name="T25" fmla="*/ 21 h 28"/>
                  <a:gd name="T26" fmla="*/ 149 w 149"/>
                  <a:gd name="T27" fmla="*/ 26 h 28"/>
                  <a:gd name="T28" fmla="*/ 128 w 149"/>
                  <a:gd name="T29" fmla="*/ 28 h 28"/>
                  <a:gd name="T30" fmla="*/ 101 w 149"/>
                  <a:gd name="T31" fmla="*/ 28 h 28"/>
                  <a:gd name="T32" fmla="*/ 61 w 149"/>
                  <a:gd name="T33" fmla="*/ 4 h 28"/>
                  <a:gd name="T34" fmla="*/ 39 w 149"/>
                  <a:gd name="T35" fmla="*/ 6 h 28"/>
                  <a:gd name="T36" fmla="*/ 35 w 149"/>
                  <a:gd name="T37" fmla="*/ 11 h 28"/>
                  <a:gd name="T38" fmla="*/ 103 w 149"/>
                  <a:gd name="T39" fmla="*/ 11 h 28"/>
                  <a:gd name="T40" fmla="*/ 87 w 149"/>
                  <a:gd name="T41" fmla="*/ 6 h 28"/>
                  <a:gd name="T42" fmla="*/ 61 w 149"/>
                  <a:gd name="T43" fmla="*/ 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49" h="28">
                    <a:moveTo>
                      <a:pt x="101" y="28"/>
                    </a:moveTo>
                    <a:cubicBezTo>
                      <a:pt x="77" y="28"/>
                      <a:pt x="57" y="27"/>
                      <a:pt x="40" y="24"/>
                    </a:cubicBezTo>
                    <a:cubicBezTo>
                      <a:pt x="24" y="22"/>
                      <a:pt x="12" y="19"/>
                      <a:pt x="6" y="14"/>
                    </a:cubicBezTo>
                    <a:cubicBezTo>
                      <a:pt x="0" y="10"/>
                      <a:pt x="1" y="7"/>
                      <a:pt x="10" y="4"/>
                    </a:cubicBezTo>
                    <a:cubicBezTo>
                      <a:pt x="18" y="2"/>
                      <a:pt x="33" y="0"/>
                      <a:pt x="55" y="0"/>
                    </a:cubicBezTo>
                    <a:cubicBezTo>
                      <a:pt x="75" y="0"/>
                      <a:pt x="92" y="1"/>
                      <a:pt x="107" y="3"/>
                    </a:cubicBezTo>
                    <a:cubicBezTo>
                      <a:pt x="121" y="6"/>
                      <a:pt x="137" y="12"/>
                      <a:pt x="137" y="12"/>
                    </a:cubicBezTo>
                    <a:cubicBezTo>
                      <a:pt x="141" y="15"/>
                      <a:pt x="141" y="15"/>
                      <a:pt x="141" y="15"/>
                    </a:cubicBezTo>
                    <a:cubicBezTo>
                      <a:pt x="108" y="15"/>
                      <a:pt x="74" y="15"/>
                      <a:pt x="41" y="15"/>
                    </a:cubicBezTo>
                    <a:cubicBezTo>
                      <a:pt x="41" y="15"/>
                      <a:pt x="52" y="20"/>
                      <a:pt x="61" y="21"/>
                    </a:cubicBezTo>
                    <a:cubicBezTo>
                      <a:pt x="71" y="23"/>
                      <a:pt x="82" y="23"/>
                      <a:pt x="96" y="23"/>
                    </a:cubicBezTo>
                    <a:cubicBezTo>
                      <a:pt x="105" y="23"/>
                      <a:pt x="113" y="23"/>
                      <a:pt x="120" y="23"/>
                    </a:cubicBezTo>
                    <a:cubicBezTo>
                      <a:pt x="127" y="23"/>
                      <a:pt x="135" y="22"/>
                      <a:pt x="143" y="21"/>
                    </a:cubicBezTo>
                    <a:cubicBezTo>
                      <a:pt x="149" y="26"/>
                      <a:pt x="149" y="26"/>
                      <a:pt x="149" y="26"/>
                    </a:cubicBezTo>
                    <a:cubicBezTo>
                      <a:pt x="143" y="27"/>
                      <a:pt x="135" y="27"/>
                      <a:pt x="128" y="28"/>
                    </a:cubicBezTo>
                    <a:cubicBezTo>
                      <a:pt x="120" y="28"/>
                      <a:pt x="111" y="28"/>
                      <a:pt x="101" y="28"/>
                    </a:cubicBezTo>
                    <a:close/>
                    <a:moveTo>
                      <a:pt x="61" y="4"/>
                    </a:moveTo>
                    <a:cubicBezTo>
                      <a:pt x="51" y="4"/>
                      <a:pt x="39" y="6"/>
                      <a:pt x="39" y="6"/>
                    </a:cubicBezTo>
                    <a:cubicBezTo>
                      <a:pt x="35" y="11"/>
                      <a:pt x="35" y="11"/>
                      <a:pt x="35" y="11"/>
                    </a:cubicBezTo>
                    <a:cubicBezTo>
                      <a:pt x="58" y="11"/>
                      <a:pt x="81" y="11"/>
                      <a:pt x="103" y="11"/>
                    </a:cubicBezTo>
                    <a:cubicBezTo>
                      <a:pt x="103" y="11"/>
                      <a:pt x="95" y="8"/>
                      <a:pt x="87" y="6"/>
                    </a:cubicBezTo>
                    <a:cubicBezTo>
                      <a:pt x="80" y="5"/>
                      <a:pt x="71" y="4"/>
                      <a:pt x="61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7" name="Freeform 433"/>
              <p:cNvSpPr>
                <a:spLocks/>
              </p:cNvSpPr>
              <p:nvPr/>
            </p:nvSpPr>
            <p:spPr bwMode="auto">
              <a:xfrm>
                <a:off x="43434000" y="3429001"/>
                <a:ext cx="498475" cy="123825"/>
              </a:xfrm>
              <a:custGeom>
                <a:avLst/>
                <a:gdLst>
                  <a:gd name="T0" fmla="*/ 104 w 133"/>
                  <a:gd name="T1" fmla="*/ 28 h 33"/>
                  <a:gd name="T2" fmla="*/ 127 w 133"/>
                  <a:gd name="T3" fmla="*/ 28 h 33"/>
                  <a:gd name="T4" fmla="*/ 133 w 133"/>
                  <a:gd name="T5" fmla="*/ 32 h 33"/>
                  <a:gd name="T6" fmla="*/ 121 w 133"/>
                  <a:gd name="T7" fmla="*/ 33 h 33"/>
                  <a:gd name="T8" fmla="*/ 103 w 133"/>
                  <a:gd name="T9" fmla="*/ 33 h 33"/>
                  <a:gd name="T10" fmla="*/ 45 w 133"/>
                  <a:gd name="T11" fmla="*/ 24 h 33"/>
                  <a:gd name="T12" fmla="*/ 24 w 133"/>
                  <a:gd name="T13" fmla="*/ 10 h 33"/>
                  <a:gd name="T14" fmla="*/ 4 w 133"/>
                  <a:gd name="T15" fmla="*/ 10 h 33"/>
                  <a:gd name="T16" fmla="*/ 0 w 133"/>
                  <a:gd name="T17" fmla="*/ 8 h 33"/>
                  <a:gd name="T18" fmla="*/ 19 w 133"/>
                  <a:gd name="T19" fmla="*/ 5 h 33"/>
                  <a:gd name="T20" fmla="*/ 22 w 133"/>
                  <a:gd name="T21" fmla="*/ 0 h 33"/>
                  <a:gd name="T22" fmla="*/ 41 w 133"/>
                  <a:gd name="T23" fmla="*/ 0 h 33"/>
                  <a:gd name="T24" fmla="*/ 50 w 133"/>
                  <a:gd name="T25" fmla="*/ 6 h 33"/>
                  <a:gd name="T26" fmla="*/ 93 w 133"/>
                  <a:gd name="T27" fmla="*/ 6 h 33"/>
                  <a:gd name="T28" fmla="*/ 99 w 133"/>
                  <a:gd name="T29" fmla="*/ 10 h 33"/>
                  <a:gd name="T30" fmla="*/ 56 w 133"/>
                  <a:gd name="T31" fmla="*/ 10 h 33"/>
                  <a:gd name="T32" fmla="*/ 77 w 133"/>
                  <a:gd name="T33" fmla="*/ 24 h 33"/>
                  <a:gd name="T34" fmla="*/ 88 w 133"/>
                  <a:gd name="T35" fmla="*/ 27 h 33"/>
                  <a:gd name="T36" fmla="*/ 104 w 133"/>
                  <a:gd name="T37" fmla="*/ 28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3" h="33">
                    <a:moveTo>
                      <a:pt x="104" y="28"/>
                    </a:moveTo>
                    <a:cubicBezTo>
                      <a:pt x="112" y="28"/>
                      <a:pt x="120" y="28"/>
                      <a:pt x="127" y="28"/>
                    </a:cubicBezTo>
                    <a:cubicBezTo>
                      <a:pt x="133" y="32"/>
                      <a:pt x="133" y="32"/>
                      <a:pt x="133" y="32"/>
                    </a:cubicBezTo>
                    <a:cubicBezTo>
                      <a:pt x="121" y="33"/>
                      <a:pt x="121" y="33"/>
                      <a:pt x="121" y="33"/>
                    </a:cubicBezTo>
                    <a:cubicBezTo>
                      <a:pt x="103" y="33"/>
                      <a:pt x="103" y="33"/>
                      <a:pt x="103" y="33"/>
                    </a:cubicBezTo>
                    <a:cubicBezTo>
                      <a:pt x="73" y="33"/>
                      <a:pt x="54" y="30"/>
                      <a:pt x="45" y="24"/>
                    </a:cubicBezTo>
                    <a:cubicBezTo>
                      <a:pt x="38" y="20"/>
                      <a:pt x="31" y="15"/>
                      <a:pt x="24" y="10"/>
                    </a:cubicBezTo>
                    <a:cubicBezTo>
                      <a:pt x="17" y="10"/>
                      <a:pt x="11" y="10"/>
                      <a:pt x="4" y="10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6" y="7"/>
                      <a:pt x="13" y="6"/>
                      <a:pt x="19" y="5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28" y="0"/>
                      <a:pt x="35" y="0"/>
                      <a:pt x="41" y="0"/>
                    </a:cubicBezTo>
                    <a:cubicBezTo>
                      <a:pt x="50" y="6"/>
                      <a:pt x="50" y="6"/>
                      <a:pt x="50" y="6"/>
                    </a:cubicBezTo>
                    <a:cubicBezTo>
                      <a:pt x="64" y="6"/>
                      <a:pt x="79" y="6"/>
                      <a:pt x="93" y="6"/>
                    </a:cubicBezTo>
                    <a:cubicBezTo>
                      <a:pt x="99" y="10"/>
                      <a:pt x="99" y="10"/>
                      <a:pt x="99" y="10"/>
                    </a:cubicBezTo>
                    <a:cubicBezTo>
                      <a:pt x="85" y="10"/>
                      <a:pt x="71" y="10"/>
                      <a:pt x="56" y="10"/>
                    </a:cubicBezTo>
                    <a:cubicBezTo>
                      <a:pt x="63" y="15"/>
                      <a:pt x="71" y="20"/>
                      <a:pt x="77" y="24"/>
                    </a:cubicBezTo>
                    <a:cubicBezTo>
                      <a:pt x="88" y="27"/>
                      <a:pt x="88" y="27"/>
                      <a:pt x="88" y="27"/>
                    </a:cubicBezTo>
                    <a:cubicBezTo>
                      <a:pt x="88" y="27"/>
                      <a:pt x="98" y="28"/>
                      <a:pt x="104" y="28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8" name="Freeform 434"/>
              <p:cNvSpPr>
                <a:spLocks/>
              </p:cNvSpPr>
              <p:nvPr/>
            </p:nvSpPr>
            <p:spPr bwMode="auto">
              <a:xfrm>
                <a:off x="43895963" y="3451226"/>
                <a:ext cx="649288" cy="101600"/>
              </a:xfrm>
              <a:custGeom>
                <a:avLst/>
                <a:gdLst>
                  <a:gd name="T0" fmla="*/ 148 w 173"/>
                  <a:gd name="T1" fmla="*/ 27 h 27"/>
                  <a:gd name="T2" fmla="*/ 138 w 173"/>
                  <a:gd name="T3" fmla="*/ 23 h 27"/>
                  <a:gd name="T4" fmla="*/ 136 w 173"/>
                  <a:gd name="T5" fmla="*/ 23 h 27"/>
                  <a:gd name="T6" fmla="*/ 121 w 173"/>
                  <a:gd name="T7" fmla="*/ 26 h 27"/>
                  <a:gd name="T8" fmla="*/ 95 w 173"/>
                  <a:gd name="T9" fmla="*/ 27 h 27"/>
                  <a:gd name="T10" fmla="*/ 50 w 173"/>
                  <a:gd name="T11" fmla="*/ 24 h 27"/>
                  <a:gd name="T12" fmla="*/ 26 w 173"/>
                  <a:gd name="T13" fmla="*/ 17 h 27"/>
                  <a:gd name="T14" fmla="*/ 0 w 173"/>
                  <a:gd name="T15" fmla="*/ 0 h 27"/>
                  <a:gd name="T16" fmla="*/ 32 w 173"/>
                  <a:gd name="T17" fmla="*/ 0 h 27"/>
                  <a:gd name="T18" fmla="*/ 57 w 173"/>
                  <a:gd name="T19" fmla="*/ 16 h 27"/>
                  <a:gd name="T20" fmla="*/ 71 w 173"/>
                  <a:gd name="T21" fmla="*/ 21 h 27"/>
                  <a:gd name="T22" fmla="*/ 95 w 173"/>
                  <a:gd name="T23" fmla="*/ 22 h 27"/>
                  <a:gd name="T24" fmla="*/ 122 w 173"/>
                  <a:gd name="T25" fmla="*/ 20 h 27"/>
                  <a:gd name="T26" fmla="*/ 120 w 173"/>
                  <a:gd name="T27" fmla="*/ 13 h 27"/>
                  <a:gd name="T28" fmla="*/ 101 w 173"/>
                  <a:gd name="T29" fmla="*/ 0 h 27"/>
                  <a:gd name="T30" fmla="*/ 133 w 173"/>
                  <a:gd name="T31" fmla="*/ 0 h 27"/>
                  <a:gd name="T32" fmla="*/ 173 w 173"/>
                  <a:gd name="T33" fmla="*/ 27 h 27"/>
                  <a:gd name="T34" fmla="*/ 148 w 173"/>
                  <a:gd name="T35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73" h="27">
                    <a:moveTo>
                      <a:pt x="148" y="27"/>
                    </a:moveTo>
                    <a:cubicBezTo>
                      <a:pt x="138" y="23"/>
                      <a:pt x="138" y="23"/>
                      <a:pt x="138" y="23"/>
                    </a:cubicBezTo>
                    <a:cubicBezTo>
                      <a:pt x="136" y="23"/>
                      <a:pt x="136" y="23"/>
                      <a:pt x="136" y="23"/>
                    </a:cubicBezTo>
                    <a:cubicBezTo>
                      <a:pt x="136" y="23"/>
                      <a:pt x="129" y="25"/>
                      <a:pt x="121" y="26"/>
                    </a:cubicBezTo>
                    <a:cubicBezTo>
                      <a:pt x="114" y="27"/>
                      <a:pt x="106" y="27"/>
                      <a:pt x="95" y="27"/>
                    </a:cubicBezTo>
                    <a:cubicBezTo>
                      <a:pt x="77" y="27"/>
                      <a:pt x="62" y="26"/>
                      <a:pt x="50" y="24"/>
                    </a:cubicBezTo>
                    <a:cubicBezTo>
                      <a:pt x="39" y="23"/>
                      <a:pt x="26" y="17"/>
                      <a:pt x="26" y="17"/>
                    </a:cubicBezTo>
                    <a:cubicBezTo>
                      <a:pt x="17" y="11"/>
                      <a:pt x="9" y="6"/>
                      <a:pt x="0" y="0"/>
                    </a:cubicBezTo>
                    <a:cubicBezTo>
                      <a:pt x="11" y="0"/>
                      <a:pt x="21" y="0"/>
                      <a:pt x="32" y="0"/>
                    </a:cubicBezTo>
                    <a:cubicBezTo>
                      <a:pt x="41" y="5"/>
                      <a:pt x="49" y="10"/>
                      <a:pt x="57" y="16"/>
                    </a:cubicBezTo>
                    <a:cubicBezTo>
                      <a:pt x="71" y="21"/>
                      <a:pt x="71" y="21"/>
                      <a:pt x="71" y="21"/>
                    </a:cubicBezTo>
                    <a:cubicBezTo>
                      <a:pt x="77" y="22"/>
                      <a:pt x="85" y="22"/>
                      <a:pt x="95" y="22"/>
                    </a:cubicBezTo>
                    <a:cubicBezTo>
                      <a:pt x="109" y="22"/>
                      <a:pt x="122" y="20"/>
                      <a:pt x="122" y="20"/>
                    </a:cubicBezTo>
                    <a:cubicBezTo>
                      <a:pt x="120" y="13"/>
                      <a:pt x="120" y="13"/>
                      <a:pt x="120" y="13"/>
                    </a:cubicBezTo>
                    <a:cubicBezTo>
                      <a:pt x="114" y="9"/>
                      <a:pt x="107" y="4"/>
                      <a:pt x="101" y="0"/>
                    </a:cubicBezTo>
                    <a:cubicBezTo>
                      <a:pt x="111" y="0"/>
                      <a:pt x="122" y="0"/>
                      <a:pt x="133" y="0"/>
                    </a:cubicBezTo>
                    <a:cubicBezTo>
                      <a:pt x="146" y="9"/>
                      <a:pt x="159" y="18"/>
                      <a:pt x="173" y="27"/>
                    </a:cubicBezTo>
                    <a:cubicBezTo>
                      <a:pt x="164" y="27"/>
                      <a:pt x="156" y="27"/>
                      <a:pt x="148" y="27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9" name="Freeform 435"/>
              <p:cNvSpPr>
                <a:spLocks/>
              </p:cNvSpPr>
              <p:nvPr/>
            </p:nvSpPr>
            <p:spPr bwMode="auto">
              <a:xfrm>
                <a:off x="44562713" y="3448051"/>
                <a:ext cx="365125" cy="104775"/>
              </a:xfrm>
              <a:custGeom>
                <a:avLst/>
                <a:gdLst>
                  <a:gd name="T0" fmla="*/ 76 w 97"/>
                  <a:gd name="T1" fmla="*/ 0 h 28"/>
                  <a:gd name="T2" fmla="*/ 92 w 97"/>
                  <a:gd name="T3" fmla="*/ 0 h 28"/>
                  <a:gd name="T4" fmla="*/ 97 w 97"/>
                  <a:gd name="T5" fmla="*/ 6 h 28"/>
                  <a:gd name="T6" fmla="*/ 82 w 97"/>
                  <a:gd name="T7" fmla="*/ 5 h 28"/>
                  <a:gd name="T8" fmla="*/ 55 w 97"/>
                  <a:gd name="T9" fmla="*/ 8 h 28"/>
                  <a:gd name="T10" fmla="*/ 51 w 97"/>
                  <a:gd name="T11" fmla="*/ 14 h 28"/>
                  <a:gd name="T12" fmla="*/ 73 w 97"/>
                  <a:gd name="T13" fmla="*/ 28 h 28"/>
                  <a:gd name="T14" fmla="*/ 41 w 97"/>
                  <a:gd name="T15" fmla="*/ 28 h 28"/>
                  <a:gd name="T16" fmla="*/ 0 w 97"/>
                  <a:gd name="T17" fmla="*/ 1 h 28"/>
                  <a:gd name="T18" fmla="*/ 25 w 97"/>
                  <a:gd name="T19" fmla="*/ 1 h 28"/>
                  <a:gd name="T20" fmla="*/ 37 w 97"/>
                  <a:gd name="T21" fmla="*/ 5 h 28"/>
                  <a:gd name="T22" fmla="*/ 38 w 97"/>
                  <a:gd name="T23" fmla="*/ 5 h 28"/>
                  <a:gd name="T24" fmla="*/ 52 w 97"/>
                  <a:gd name="T25" fmla="*/ 2 h 28"/>
                  <a:gd name="T26" fmla="*/ 76 w 97"/>
                  <a:gd name="T27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7" h="28">
                    <a:moveTo>
                      <a:pt x="76" y="0"/>
                    </a:moveTo>
                    <a:cubicBezTo>
                      <a:pt x="82" y="0"/>
                      <a:pt x="92" y="0"/>
                      <a:pt x="92" y="0"/>
                    </a:cubicBezTo>
                    <a:cubicBezTo>
                      <a:pt x="97" y="6"/>
                      <a:pt x="97" y="6"/>
                      <a:pt x="97" y="6"/>
                    </a:cubicBezTo>
                    <a:cubicBezTo>
                      <a:pt x="82" y="5"/>
                      <a:pt x="82" y="5"/>
                      <a:pt x="82" y="5"/>
                    </a:cubicBezTo>
                    <a:cubicBezTo>
                      <a:pt x="70" y="5"/>
                      <a:pt x="55" y="8"/>
                      <a:pt x="55" y="8"/>
                    </a:cubicBezTo>
                    <a:cubicBezTo>
                      <a:pt x="51" y="14"/>
                      <a:pt x="51" y="14"/>
                      <a:pt x="51" y="14"/>
                    </a:cubicBezTo>
                    <a:cubicBezTo>
                      <a:pt x="58" y="18"/>
                      <a:pt x="66" y="23"/>
                      <a:pt x="73" y="28"/>
                    </a:cubicBezTo>
                    <a:cubicBezTo>
                      <a:pt x="62" y="28"/>
                      <a:pt x="51" y="28"/>
                      <a:pt x="41" y="28"/>
                    </a:cubicBezTo>
                    <a:cubicBezTo>
                      <a:pt x="27" y="19"/>
                      <a:pt x="14" y="9"/>
                      <a:pt x="0" y="1"/>
                    </a:cubicBezTo>
                    <a:cubicBezTo>
                      <a:pt x="9" y="1"/>
                      <a:pt x="17" y="1"/>
                      <a:pt x="25" y="1"/>
                    </a:cubicBezTo>
                    <a:cubicBezTo>
                      <a:pt x="37" y="5"/>
                      <a:pt x="37" y="5"/>
                      <a:pt x="37" y="5"/>
                    </a:cubicBezTo>
                    <a:cubicBezTo>
                      <a:pt x="38" y="5"/>
                      <a:pt x="38" y="5"/>
                      <a:pt x="38" y="5"/>
                    </a:cubicBezTo>
                    <a:cubicBezTo>
                      <a:pt x="38" y="5"/>
                      <a:pt x="45" y="3"/>
                      <a:pt x="52" y="2"/>
                    </a:cubicBezTo>
                    <a:cubicBezTo>
                      <a:pt x="59" y="1"/>
                      <a:pt x="67" y="0"/>
                      <a:pt x="7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0" name="Freeform 436"/>
              <p:cNvSpPr>
                <a:spLocks/>
              </p:cNvSpPr>
              <p:nvPr/>
            </p:nvSpPr>
            <p:spPr bwMode="auto">
              <a:xfrm>
                <a:off x="45013563" y="3448051"/>
                <a:ext cx="652463" cy="104775"/>
              </a:xfrm>
              <a:custGeom>
                <a:avLst/>
                <a:gdLst>
                  <a:gd name="T0" fmla="*/ 174 w 174"/>
                  <a:gd name="T1" fmla="*/ 28 h 28"/>
                  <a:gd name="T2" fmla="*/ 142 w 174"/>
                  <a:gd name="T3" fmla="*/ 28 h 28"/>
                  <a:gd name="T4" fmla="*/ 116 w 174"/>
                  <a:gd name="T5" fmla="*/ 11 h 28"/>
                  <a:gd name="T6" fmla="*/ 102 w 174"/>
                  <a:gd name="T7" fmla="*/ 6 h 28"/>
                  <a:gd name="T8" fmla="*/ 78 w 174"/>
                  <a:gd name="T9" fmla="*/ 5 h 28"/>
                  <a:gd name="T10" fmla="*/ 51 w 174"/>
                  <a:gd name="T11" fmla="*/ 7 h 28"/>
                  <a:gd name="T12" fmla="*/ 53 w 174"/>
                  <a:gd name="T13" fmla="*/ 14 h 28"/>
                  <a:gd name="T14" fmla="*/ 73 w 174"/>
                  <a:gd name="T15" fmla="*/ 28 h 28"/>
                  <a:gd name="T16" fmla="*/ 41 w 174"/>
                  <a:gd name="T17" fmla="*/ 28 h 28"/>
                  <a:gd name="T18" fmla="*/ 0 w 174"/>
                  <a:gd name="T19" fmla="*/ 1 h 28"/>
                  <a:gd name="T20" fmla="*/ 25 w 174"/>
                  <a:gd name="T21" fmla="*/ 1 h 28"/>
                  <a:gd name="T22" fmla="*/ 35 w 174"/>
                  <a:gd name="T23" fmla="*/ 4 h 28"/>
                  <a:gd name="T24" fmla="*/ 37 w 174"/>
                  <a:gd name="T25" fmla="*/ 4 h 28"/>
                  <a:gd name="T26" fmla="*/ 52 w 174"/>
                  <a:gd name="T27" fmla="*/ 1 h 28"/>
                  <a:gd name="T28" fmla="*/ 78 w 174"/>
                  <a:gd name="T29" fmla="*/ 0 h 28"/>
                  <a:gd name="T30" fmla="*/ 147 w 174"/>
                  <a:gd name="T31" fmla="*/ 10 h 28"/>
                  <a:gd name="T32" fmla="*/ 174 w 174"/>
                  <a:gd name="T33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74" h="28">
                    <a:moveTo>
                      <a:pt x="174" y="28"/>
                    </a:moveTo>
                    <a:cubicBezTo>
                      <a:pt x="163" y="28"/>
                      <a:pt x="153" y="28"/>
                      <a:pt x="142" y="28"/>
                    </a:cubicBezTo>
                    <a:cubicBezTo>
                      <a:pt x="133" y="22"/>
                      <a:pt x="125" y="16"/>
                      <a:pt x="116" y="11"/>
                    </a:cubicBezTo>
                    <a:cubicBezTo>
                      <a:pt x="116" y="11"/>
                      <a:pt x="108" y="8"/>
                      <a:pt x="102" y="6"/>
                    </a:cubicBezTo>
                    <a:cubicBezTo>
                      <a:pt x="96" y="5"/>
                      <a:pt x="88" y="5"/>
                      <a:pt x="78" y="5"/>
                    </a:cubicBezTo>
                    <a:cubicBezTo>
                      <a:pt x="64" y="5"/>
                      <a:pt x="51" y="7"/>
                      <a:pt x="51" y="7"/>
                    </a:cubicBezTo>
                    <a:cubicBezTo>
                      <a:pt x="53" y="14"/>
                      <a:pt x="53" y="14"/>
                      <a:pt x="53" y="14"/>
                    </a:cubicBezTo>
                    <a:cubicBezTo>
                      <a:pt x="60" y="19"/>
                      <a:pt x="66" y="23"/>
                      <a:pt x="73" y="28"/>
                    </a:cubicBezTo>
                    <a:cubicBezTo>
                      <a:pt x="62" y="28"/>
                      <a:pt x="52" y="28"/>
                      <a:pt x="41" y="28"/>
                    </a:cubicBezTo>
                    <a:cubicBezTo>
                      <a:pt x="27" y="19"/>
                      <a:pt x="14" y="9"/>
                      <a:pt x="0" y="1"/>
                    </a:cubicBezTo>
                    <a:cubicBezTo>
                      <a:pt x="9" y="1"/>
                      <a:pt x="17" y="1"/>
                      <a:pt x="25" y="1"/>
                    </a:cubicBezTo>
                    <a:cubicBezTo>
                      <a:pt x="35" y="4"/>
                      <a:pt x="35" y="4"/>
                      <a:pt x="35" y="4"/>
                    </a:cubicBezTo>
                    <a:cubicBezTo>
                      <a:pt x="37" y="4"/>
                      <a:pt x="37" y="4"/>
                      <a:pt x="37" y="4"/>
                    </a:cubicBezTo>
                    <a:cubicBezTo>
                      <a:pt x="37" y="4"/>
                      <a:pt x="44" y="2"/>
                      <a:pt x="52" y="1"/>
                    </a:cubicBezTo>
                    <a:cubicBezTo>
                      <a:pt x="59" y="1"/>
                      <a:pt x="68" y="0"/>
                      <a:pt x="78" y="0"/>
                    </a:cubicBezTo>
                    <a:cubicBezTo>
                      <a:pt x="114" y="0"/>
                      <a:pt x="137" y="4"/>
                      <a:pt x="147" y="10"/>
                    </a:cubicBezTo>
                    <a:cubicBezTo>
                      <a:pt x="156" y="16"/>
                      <a:pt x="165" y="22"/>
                      <a:pt x="174" y="28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1" name="Freeform 437"/>
              <p:cNvSpPr>
                <a:spLocks noEditPoints="1"/>
              </p:cNvSpPr>
              <p:nvPr/>
            </p:nvSpPr>
            <p:spPr bwMode="auto">
              <a:xfrm>
                <a:off x="42883138" y="2986088"/>
                <a:ext cx="423863" cy="77788"/>
              </a:xfrm>
              <a:custGeom>
                <a:avLst/>
                <a:gdLst>
                  <a:gd name="T0" fmla="*/ 76 w 113"/>
                  <a:gd name="T1" fmla="*/ 21 h 21"/>
                  <a:gd name="T2" fmla="*/ 30 w 113"/>
                  <a:gd name="T3" fmla="*/ 18 h 21"/>
                  <a:gd name="T4" fmla="*/ 4 w 113"/>
                  <a:gd name="T5" fmla="*/ 11 h 21"/>
                  <a:gd name="T6" fmla="*/ 7 w 113"/>
                  <a:gd name="T7" fmla="*/ 3 h 21"/>
                  <a:gd name="T8" fmla="*/ 41 w 113"/>
                  <a:gd name="T9" fmla="*/ 0 h 21"/>
                  <a:gd name="T10" fmla="*/ 80 w 113"/>
                  <a:gd name="T11" fmla="*/ 3 h 21"/>
                  <a:gd name="T12" fmla="*/ 103 w 113"/>
                  <a:gd name="T13" fmla="*/ 9 h 21"/>
                  <a:gd name="T14" fmla="*/ 107 w 113"/>
                  <a:gd name="T15" fmla="*/ 12 h 21"/>
                  <a:gd name="T16" fmla="*/ 30 w 113"/>
                  <a:gd name="T17" fmla="*/ 12 h 21"/>
                  <a:gd name="T18" fmla="*/ 46 w 113"/>
                  <a:gd name="T19" fmla="*/ 16 h 21"/>
                  <a:gd name="T20" fmla="*/ 72 w 113"/>
                  <a:gd name="T21" fmla="*/ 18 h 21"/>
                  <a:gd name="T22" fmla="*/ 90 w 113"/>
                  <a:gd name="T23" fmla="*/ 17 h 21"/>
                  <a:gd name="T24" fmla="*/ 107 w 113"/>
                  <a:gd name="T25" fmla="*/ 16 h 21"/>
                  <a:gd name="T26" fmla="*/ 113 w 113"/>
                  <a:gd name="T27" fmla="*/ 20 h 21"/>
                  <a:gd name="T28" fmla="*/ 96 w 113"/>
                  <a:gd name="T29" fmla="*/ 21 h 21"/>
                  <a:gd name="T30" fmla="*/ 76 w 113"/>
                  <a:gd name="T31" fmla="*/ 21 h 21"/>
                  <a:gd name="T32" fmla="*/ 45 w 113"/>
                  <a:gd name="T33" fmla="*/ 4 h 21"/>
                  <a:gd name="T34" fmla="*/ 29 w 113"/>
                  <a:gd name="T35" fmla="*/ 5 h 21"/>
                  <a:gd name="T36" fmla="*/ 26 w 113"/>
                  <a:gd name="T37" fmla="*/ 9 h 21"/>
                  <a:gd name="T38" fmla="*/ 78 w 113"/>
                  <a:gd name="T39" fmla="*/ 9 h 21"/>
                  <a:gd name="T40" fmla="*/ 66 w 113"/>
                  <a:gd name="T41" fmla="*/ 5 h 21"/>
                  <a:gd name="T42" fmla="*/ 45 w 113"/>
                  <a:gd name="T43" fmla="*/ 4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13" h="21">
                    <a:moveTo>
                      <a:pt x="76" y="21"/>
                    </a:moveTo>
                    <a:cubicBezTo>
                      <a:pt x="58" y="21"/>
                      <a:pt x="43" y="20"/>
                      <a:pt x="30" y="18"/>
                    </a:cubicBezTo>
                    <a:cubicBezTo>
                      <a:pt x="17" y="17"/>
                      <a:pt x="4" y="11"/>
                      <a:pt x="4" y="11"/>
                    </a:cubicBezTo>
                    <a:cubicBezTo>
                      <a:pt x="4" y="11"/>
                      <a:pt x="0" y="5"/>
                      <a:pt x="7" y="3"/>
                    </a:cubicBezTo>
                    <a:cubicBezTo>
                      <a:pt x="13" y="1"/>
                      <a:pt x="24" y="0"/>
                      <a:pt x="41" y="0"/>
                    </a:cubicBezTo>
                    <a:cubicBezTo>
                      <a:pt x="56" y="0"/>
                      <a:pt x="69" y="1"/>
                      <a:pt x="80" y="3"/>
                    </a:cubicBezTo>
                    <a:cubicBezTo>
                      <a:pt x="91" y="4"/>
                      <a:pt x="103" y="9"/>
                      <a:pt x="103" y="9"/>
                    </a:cubicBezTo>
                    <a:cubicBezTo>
                      <a:pt x="107" y="12"/>
                      <a:pt x="107" y="12"/>
                      <a:pt x="107" y="12"/>
                    </a:cubicBezTo>
                    <a:cubicBezTo>
                      <a:pt x="81" y="12"/>
                      <a:pt x="56" y="12"/>
                      <a:pt x="30" y="12"/>
                    </a:cubicBezTo>
                    <a:cubicBezTo>
                      <a:pt x="30" y="12"/>
                      <a:pt x="39" y="15"/>
                      <a:pt x="46" y="16"/>
                    </a:cubicBezTo>
                    <a:cubicBezTo>
                      <a:pt x="53" y="17"/>
                      <a:pt x="62" y="18"/>
                      <a:pt x="72" y="18"/>
                    </a:cubicBezTo>
                    <a:cubicBezTo>
                      <a:pt x="79" y="18"/>
                      <a:pt x="90" y="17"/>
                      <a:pt x="90" y="17"/>
                    </a:cubicBezTo>
                    <a:cubicBezTo>
                      <a:pt x="90" y="17"/>
                      <a:pt x="102" y="17"/>
                      <a:pt x="107" y="16"/>
                    </a:cubicBezTo>
                    <a:cubicBezTo>
                      <a:pt x="113" y="20"/>
                      <a:pt x="113" y="20"/>
                      <a:pt x="113" y="20"/>
                    </a:cubicBezTo>
                    <a:cubicBezTo>
                      <a:pt x="96" y="21"/>
                      <a:pt x="96" y="21"/>
                      <a:pt x="96" y="21"/>
                    </a:cubicBezTo>
                    <a:cubicBezTo>
                      <a:pt x="96" y="21"/>
                      <a:pt x="84" y="21"/>
                      <a:pt x="76" y="21"/>
                    </a:cubicBezTo>
                    <a:close/>
                    <a:moveTo>
                      <a:pt x="45" y="4"/>
                    </a:moveTo>
                    <a:cubicBezTo>
                      <a:pt x="38" y="4"/>
                      <a:pt x="29" y="5"/>
                      <a:pt x="29" y="5"/>
                    </a:cubicBezTo>
                    <a:cubicBezTo>
                      <a:pt x="26" y="9"/>
                      <a:pt x="26" y="9"/>
                      <a:pt x="26" y="9"/>
                    </a:cubicBezTo>
                    <a:cubicBezTo>
                      <a:pt x="43" y="9"/>
                      <a:pt x="61" y="9"/>
                      <a:pt x="78" y="9"/>
                    </a:cubicBezTo>
                    <a:cubicBezTo>
                      <a:pt x="66" y="5"/>
                      <a:pt x="66" y="5"/>
                      <a:pt x="66" y="5"/>
                    </a:cubicBezTo>
                    <a:cubicBezTo>
                      <a:pt x="66" y="5"/>
                      <a:pt x="53" y="4"/>
                      <a:pt x="45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2" name="Freeform 438"/>
              <p:cNvSpPr>
                <a:spLocks/>
              </p:cNvSpPr>
              <p:nvPr/>
            </p:nvSpPr>
            <p:spPr bwMode="auto">
              <a:xfrm>
                <a:off x="43326050" y="2986088"/>
                <a:ext cx="487363" cy="77788"/>
              </a:xfrm>
              <a:custGeom>
                <a:avLst/>
                <a:gdLst>
                  <a:gd name="T0" fmla="*/ 130 w 130"/>
                  <a:gd name="T1" fmla="*/ 21 h 21"/>
                  <a:gd name="T2" fmla="*/ 106 w 130"/>
                  <a:gd name="T3" fmla="*/ 21 h 21"/>
                  <a:gd name="T4" fmla="*/ 88 w 130"/>
                  <a:gd name="T5" fmla="*/ 8 h 21"/>
                  <a:gd name="T6" fmla="*/ 77 w 130"/>
                  <a:gd name="T7" fmla="*/ 5 h 21"/>
                  <a:gd name="T8" fmla="*/ 58 w 130"/>
                  <a:gd name="T9" fmla="*/ 4 h 21"/>
                  <a:gd name="T10" fmla="*/ 38 w 130"/>
                  <a:gd name="T11" fmla="*/ 5 h 21"/>
                  <a:gd name="T12" fmla="*/ 39 w 130"/>
                  <a:gd name="T13" fmla="*/ 11 h 21"/>
                  <a:gd name="T14" fmla="*/ 54 w 130"/>
                  <a:gd name="T15" fmla="*/ 21 h 21"/>
                  <a:gd name="T16" fmla="*/ 30 w 130"/>
                  <a:gd name="T17" fmla="*/ 21 h 21"/>
                  <a:gd name="T18" fmla="*/ 0 w 130"/>
                  <a:gd name="T19" fmla="*/ 1 h 21"/>
                  <a:gd name="T20" fmla="*/ 19 w 130"/>
                  <a:gd name="T21" fmla="*/ 1 h 21"/>
                  <a:gd name="T22" fmla="*/ 26 w 130"/>
                  <a:gd name="T23" fmla="*/ 4 h 21"/>
                  <a:gd name="T24" fmla="*/ 27 w 130"/>
                  <a:gd name="T25" fmla="*/ 4 h 21"/>
                  <a:gd name="T26" fmla="*/ 39 w 130"/>
                  <a:gd name="T27" fmla="*/ 1 h 21"/>
                  <a:gd name="T28" fmla="*/ 59 w 130"/>
                  <a:gd name="T29" fmla="*/ 0 h 21"/>
                  <a:gd name="T30" fmla="*/ 111 w 130"/>
                  <a:gd name="T31" fmla="*/ 8 h 21"/>
                  <a:gd name="T32" fmla="*/ 130 w 130"/>
                  <a:gd name="T33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0" h="21">
                    <a:moveTo>
                      <a:pt x="130" y="21"/>
                    </a:moveTo>
                    <a:cubicBezTo>
                      <a:pt x="122" y="21"/>
                      <a:pt x="114" y="21"/>
                      <a:pt x="106" y="21"/>
                    </a:cubicBezTo>
                    <a:cubicBezTo>
                      <a:pt x="100" y="17"/>
                      <a:pt x="94" y="13"/>
                      <a:pt x="88" y="8"/>
                    </a:cubicBezTo>
                    <a:cubicBezTo>
                      <a:pt x="77" y="5"/>
                      <a:pt x="77" y="5"/>
                      <a:pt x="77" y="5"/>
                    </a:cubicBezTo>
                    <a:cubicBezTo>
                      <a:pt x="77" y="5"/>
                      <a:pt x="66" y="4"/>
                      <a:pt x="58" y="4"/>
                    </a:cubicBezTo>
                    <a:cubicBezTo>
                      <a:pt x="48" y="4"/>
                      <a:pt x="38" y="5"/>
                      <a:pt x="38" y="5"/>
                    </a:cubicBezTo>
                    <a:cubicBezTo>
                      <a:pt x="39" y="11"/>
                      <a:pt x="39" y="11"/>
                      <a:pt x="39" y="11"/>
                    </a:cubicBezTo>
                    <a:cubicBezTo>
                      <a:pt x="54" y="21"/>
                      <a:pt x="54" y="21"/>
                      <a:pt x="54" y="21"/>
                    </a:cubicBezTo>
                    <a:cubicBezTo>
                      <a:pt x="46" y="21"/>
                      <a:pt x="38" y="21"/>
                      <a:pt x="30" y="21"/>
                    </a:cubicBezTo>
                    <a:cubicBezTo>
                      <a:pt x="20" y="14"/>
                      <a:pt x="10" y="7"/>
                      <a:pt x="0" y="1"/>
                    </a:cubicBezTo>
                    <a:cubicBezTo>
                      <a:pt x="6" y="1"/>
                      <a:pt x="13" y="1"/>
                      <a:pt x="19" y="1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27" y="4"/>
                      <a:pt x="27" y="4"/>
                      <a:pt x="27" y="4"/>
                    </a:cubicBezTo>
                    <a:cubicBezTo>
                      <a:pt x="39" y="1"/>
                      <a:pt x="39" y="1"/>
                      <a:pt x="39" y="1"/>
                    </a:cubicBezTo>
                    <a:cubicBezTo>
                      <a:pt x="39" y="1"/>
                      <a:pt x="51" y="0"/>
                      <a:pt x="59" y="0"/>
                    </a:cubicBezTo>
                    <a:cubicBezTo>
                      <a:pt x="86" y="0"/>
                      <a:pt x="104" y="3"/>
                      <a:pt x="111" y="8"/>
                    </a:cubicBezTo>
                    <a:cubicBezTo>
                      <a:pt x="117" y="12"/>
                      <a:pt x="124" y="16"/>
                      <a:pt x="130" y="2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3" name="Freeform 439"/>
              <p:cNvSpPr>
                <a:spLocks/>
              </p:cNvSpPr>
              <p:nvPr/>
            </p:nvSpPr>
            <p:spPr bwMode="auto">
              <a:xfrm>
                <a:off x="43786425" y="2973388"/>
                <a:ext cx="379413" cy="90488"/>
              </a:xfrm>
              <a:custGeom>
                <a:avLst/>
                <a:gdLst>
                  <a:gd name="T0" fmla="*/ 79 w 101"/>
                  <a:gd name="T1" fmla="*/ 21 h 24"/>
                  <a:gd name="T2" fmla="*/ 96 w 101"/>
                  <a:gd name="T3" fmla="*/ 20 h 24"/>
                  <a:gd name="T4" fmla="*/ 101 w 101"/>
                  <a:gd name="T5" fmla="*/ 23 h 24"/>
                  <a:gd name="T6" fmla="*/ 92 w 101"/>
                  <a:gd name="T7" fmla="*/ 24 h 24"/>
                  <a:gd name="T8" fmla="*/ 79 w 101"/>
                  <a:gd name="T9" fmla="*/ 24 h 24"/>
                  <a:gd name="T10" fmla="*/ 34 w 101"/>
                  <a:gd name="T11" fmla="*/ 18 h 24"/>
                  <a:gd name="T12" fmla="*/ 18 w 101"/>
                  <a:gd name="T13" fmla="*/ 7 h 24"/>
                  <a:gd name="T14" fmla="*/ 3 w 101"/>
                  <a:gd name="T15" fmla="*/ 7 h 24"/>
                  <a:gd name="T16" fmla="*/ 0 w 101"/>
                  <a:gd name="T17" fmla="*/ 5 h 24"/>
                  <a:gd name="T18" fmla="*/ 14 w 101"/>
                  <a:gd name="T19" fmla="*/ 4 h 24"/>
                  <a:gd name="T20" fmla="*/ 16 w 101"/>
                  <a:gd name="T21" fmla="*/ 0 h 24"/>
                  <a:gd name="T22" fmla="*/ 31 w 101"/>
                  <a:gd name="T23" fmla="*/ 0 h 24"/>
                  <a:gd name="T24" fmla="*/ 38 w 101"/>
                  <a:gd name="T25" fmla="*/ 4 h 24"/>
                  <a:gd name="T26" fmla="*/ 70 w 101"/>
                  <a:gd name="T27" fmla="*/ 4 h 24"/>
                  <a:gd name="T28" fmla="*/ 75 w 101"/>
                  <a:gd name="T29" fmla="*/ 7 h 24"/>
                  <a:gd name="T30" fmla="*/ 43 w 101"/>
                  <a:gd name="T31" fmla="*/ 7 h 24"/>
                  <a:gd name="T32" fmla="*/ 59 w 101"/>
                  <a:gd name="T33" fmla="*/ 18 h 24"/>
                  <a:gd name="T34" fmla="*/ 67 w 101"/>
                  <a:gd name="T35" fmla="*/ 20 h 24"/>
                  <a:gd name="T36" fmla="*/ 79 w 101"/>
                  <a:gd name="T37" fmla="*/ 2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01" h="24">
                    <a:moveTo>
                      <a:pt x="79" y="21"/>
                    </a:moveTo>
                    <a:cubicBezTo>
                      <a:pt x="96" y="20"/>
                      <a:pt x="96" y="20"/>
                      <a:pt x="96" y="20"/>
                    </a:cubicBezTo>
                    <a:cubicBezTo>
                      <a:pt x="101" y="23"/>
                      <a:pt x="101" y="23"/>
                      <a:pt x="101" y="23"/>
                    </a:cubicBezTo>
                    <a:cubicBezTo>
                      <a:pt x="92" y="24"/>
                      <a:pt x="92" y="24"/>
                      <a:pt x="92" y="24"/>
                    </a:cubicBezTo>
                    <a:cubicBezTo>
                      <a:pt x="79" y="24"/>
                      <a:pt x="79" y="24"/>
                      <a:pt x="79" y="24"/>
                    </a:cubicBezTo>
                    <a:cubicBezTo>
                      <a:pt x="55" y="24"/>
                      <a:pt x="41" y="22"/>
                      <a:pt x="34" y="18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31" y="0"/>
                      <a:pt x="31" y="0"/>
                      <a:pt x="31" y="0"/>
                    </a:cubicBezTo>
                    <a:cubicBezTo>
                      <a:pt x="38" y="4"/>
                      <a:pt x="38" y="4"/>
                      <a:pt x="38" y="4"/>
                    </a:cubicBezTo>
                    <a:cubicBezTo>
                      <a:pt x="49" y="4"/>
                      <a:pt x="59" y="4"/>
                      <a:pt x="70" y="4"/>
                    </a:cubicBezTo>
                    <a:cubicBezTo>
                      <a:pt x="75" y="7"/>
                      <a:pt x="75" y="7"/>
                      <a:pt x="75" y="7"/>
                    </a:cubicBezTo>
                    <a:cubicBezTo>
                      <a:pt x="65" y="7"/>
                      <a:pt x="53" y="7"/>
                      <a:pt x="43" y="7"/>
                    </a:cubicBezTo>
                    <a:cubicBezTo>
                      <a:pt x="59" y="18"/>
                      <a:pt x="59" y="18"/>
                      <a:pt x="59" y="18"/>
                    </a:cubicBezTo>
                    <a:cubicBezTo>
                      <a:pt x="67" y="20"/>
                      <a:pt x="67" y="20"/>
                      <a:pt x="67" y="20"/>
                    </a:cubicBezTo>
                    <a:lnTo>
                      <a:pt x="79" y="21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4" name="Freeform 440"/>
              <p:cNvSpPr>
                <a:spLocks noEditPoints="1"/>
              </p:cNvSpPr>
              <p:nvPr/>
            </p:nvSpPr>
            <p:spPr bwMode="auto">
              <a:xfrm>
                <a:off x="44157900" y="2986088"/>
                <a:ext cx="423863" cy="77788"/>
              </a:xfrm>
              <a:custGeom>
                <a:avLst/>
                <a:gdLst>
                  <a:gd name="T0" fmla="*/ 76 w 113"/>
                  <a:gd name="T1" fmla="*/ 21 h 21"/>
                  <a:gd name="T2" fmla="*/ 30 w 113"/>
                  <a:gd name="T3" fmla="*/ 18 h 21"/>
                  <a:gd name="T4" fmla="*/ 4 w 113"/>
                  <a:gd name="T5" fmla="*/ 11 h 21"/>
                  <a:gd name="T6" fmla="*/ 6 w 113"/>
                  <a:gd name="T7" fmla="*/ 3 h 21"/>
                  <a:gd name="T8" fmla="*/ 40 w 113"/>
                  <a:gd name="T9" fmla="*/ 0 h 21"/>
                  <a:gd name="T10" fmla="*/ 80 w 113"/>
                  <a:gd name="T11" fmla="*/ 3 h 21"/>
                  <a:gd name="T12" fmla="*/ 103 w 113"/>
                  <a:gd name="T13" fmla="*/ 9 h 21"/>
                  <a:gd name="T14" fmla="*/ 107 w 113"/>
                  <a:gd name="T15" fmla="*/ 12 h 21"/>
                  <a:gd name="T16" fmla="*/ 30 w 113"/>
                  <a:gd name="T17" fmla="*/ 12 h 21"/>
                  <a:gd name="T18" fmla="*/ 46 w 113"/>
                  <a:gd name="T19" fmla="*/ 16 h 21"/>
                  <a:gd name="T20" fmla="*/ 72 w 113"/>
                  <a:gd name="T21" fmla="*/ 18 h 21"/>
                  <a:gd name="T22" fmla="*/ 91 w 113"/>
                  <a:gd name="T23" fmla="*/ 17 h 21"/>
                  <a:gd name="T24" fmla="*/ 108 w 113"/>
                  <a:gd name="T25" fmla="*/ 16 h 21"/>
                  <a:gd name="T26" fmla="*/ 113 w 113"/>
                  <a:gd name="T27" fmla="*/ 20 h 21"/>
                  <a:gd name="T28" fmla="*/ 97 w 113"/>
                  <a:gd name="T29" fmla="*/ 21 h 21"/>
                  <a:gd name="T30" fmla="*/ 76 w 113"/>
                  <a:gd name="T31" fmla="*/ 21 h 21"/>
                  <a:gd name="T32" fmla="*/ 45 w 113"/>
                  <a:gd name="T33" fmla="*/ 4 h 21"/>
                  <a:gd name="T34" fmla="*/ 29 w 113"/>
                  <a:gd name="T35" fmla="*/ 5 h 21"/>
                  <a:gd name="T36" fmla="*/ 26 w 113"/>
                  <a:gd name="T37" fmla="*/ 9 h 21"/>
                  <a:gd name="T38" fmla="*/ 78 w 113"/>
                  <a:gd name="T39" fmla="*/ 9 h 21"/>
                  <a:gd name="T40" fmla="*/ 65 w 113"/>
                  <a:gd name="T41" fmla="*/ 5 h 21"/>
                  <a:gd name="T42" fmla="*/ 45 w 113"/>
                  <a:gd name="T43" fmla="*/ 4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13" h="21">
                    <a:moveTo>
                      <a:pt x="76" y="21"/>
                    </a:moveTo>
                    <a:cubicBezTo>
                      <a:pt x="59" y="21"/>
                      <a:pt x="43" y="20"/>
                      <a:pt x="30" y="18"/>
                    </a:cubicBezTo>
                    <a:cubicBezTo>
                      <a:pt x="18" y="17"/>
                      <a:pt x="4" y="11"/>
                      <a:pt x="4" y="11"/>
                    </a:cubicBezTo>
                    <a:cubicBezTo>
                      <a:pt x="4" y="11"/>
                      <a:pt x="0" y="5"/>
                      <a:pt x="6" y="3"/>
                    </a:cubicBezTo>
                    <a:cubicBezTo>
                      <a:pt x="13" y="1"/>
                      <a:pt x="24" y="0"/>
                      <a:pt x="40" y="0"/>
                    </a:cubicBezTo>
                    <a:cubicBezTo>
                      <a:pt x="55" y="0"/>
                      <a:pt x="69" y="1"/>
                      <a:pt x="80" y="3"/>
                    </a:cubicBezTo>
                    <a:cubicBezTo>
                      <a:pt x="91" y="4"/>
                      <a:pt x="103" y="9"/>
                      <a:pt x="103" y="9"/>
                    </a:cubicBezTo>
                    <a:cubicBezTo>
                      <a:pt x="107" y="12"/>
                      <a:pt x="107" y="12"/>
                      <a:pt x="107" y="12"/>
                    </a:cubicBezTo>
                    <a:cubicBezTo>
                      <a:pt x="81" y="12"/>
                      <a:pt x="56" y="12"/>
                      <a:pt x="30" y="12"/>
                    </a:cubicBezTo>
                    <a:cubicBezTo>
                      <a:pt x="30" y="12"/>
                      <a:pt x="39" y="15"/>
                      <a:pt x="46" y="16"/>
                    </a:cubicBezTo>
                    <a:cubicBezTo>
                      <a:pt x="53" y="17"/>
                      <a:pt x="62" y="18"/>
                      <a:pt x="72" y="18"/>
                    </a:cubicBezTo>
                    <a:cubicBezTo>
                      <a:pt x="79" y="18"/>
                      <a:pt x="91" y="17"/>
                      <a:pt x="91" y="17"/>
                    </a:cubicBezTo>
                    <a:cubicBezTo>
                      <a:pt x="108" y="16"/>
                      <a:pt x="108" y="16"/>
                      <a:pt x="108" y="16"/>
                    </a:cubicBezTo>
                    <a:cubicBezTo>
                      <a:pt x="113" y="20"/>
                      <a:pt x="113" y="20"/>
                      <a:pt x="113" y="20"/>
                    </a:cubicBezTo>
                    <a:cubicBezTo>
                      <a:pt x="97" y="21"/>
                      <a:pt x="97" y="21"/>
                      <a:pt x="97" y="21"/>
                    </a:cubicBezTo>
                    <a:cubicBezTo>
                      <a:pt x="97" y="21"/>
                      <a:pt x="84" y="21"/>
                      <a:pt x="76" y="21"/>
                    </a:cubicBezTo>
                    <a:close/>
                    <a:moveTo>
                      <a:pt x="45" y="4"/>
                    </a:moveTo>
                    <a:cubicBezTo>
                      <a:pt x="37" y="4"/>
                      <a:pt x="29" y="5"/>
                      <a:pt x="29" y="5"/>
                    </a:cubicBezTo>
                    <a:cubicBezTo>
                      <a:pt x="26" y="9"/>
                      <a:pt x="26" y="9"/>
                      <a:pt x="26" y="9"/>
                    </a:cubicBezTo>
                    <a:cubicBezTo>
                      <a:pt x="43" y="9"/>
                      <a:pt x="61" y="9"/>
                      <a:pt x="78" y="9"/>
                    </a:cubicBezTo>
                    <a:cubicBezTo>
                      <a:pt x="65" y="5"/>
                      <a:pt x="65" y="5"/>
                      <a:pt x="65" y="5"/>
                    </a:cubicBezTo>
                    <a:cubicBezTo>
                      <a:pt x="65" y="5"/>
                      <a:pt x="53" y="4"/>
                      <a:pt x="45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5" name="Freeform 441"/>
              <p:cNvSpPr>
                <a:spLocks/>
              </p:cNvSpPr>
              <p:nvPr/>
            </p:nvSpPr>
            <p:spPr bwMode="auto">
              <a:xfrm>
                <a:off x="44597638" y="2986088"/>
                <a:ext cx="276225" cy="77788"/>
              </a:xfrm>
              <a:custGeom>
                <a:avLst/>
                <a:gdLst>
                  <a:gd name="T0" fmla="*/ 58 w 74"/>
                  <a:gd name="T1" fmla="*/ 0 h 21"/>
                  <a:gd name="T2" fmla="*/ 70 w 74"/>
                  <a:gd name="T3" fmla="*/ 1 h 21"/>
                  <a:gd name="T4" fmla="*/ 74 w 74"/>
                  <a:gd name="T5" fmla="*/ 5 h 21"/>
                  <a:gd name="T6" fmla="*/ 63 w 74"/>
                  <a:gd name="T7" fmla="*/ 4 h 21"/>
                  <a:gd name="T8" fmla="*/ 42 w 74"/>
                  <a:gd name="T9" fmla="*/ 6 h 21"/>
                  <a:gd name="T10" fmla="*/ 39 w 74"/>
                  <a:gd name="T11" fmla="*/ 10 h 21"/>
                  <a:gd name="T12" fmla="*/ 55 w 74"/>
                  <a:gd name="T13" fmla="*/ 21 h 21"/>
                  <a:gd name="T14" fmla="*/ 31 w 74"/>
                  <a:gd name="T15" fmla="*/ 21 h 21"/>
                  <a:gd name="T16" fmla="*/ 0 w 74"/>
                  <a:gd name="T17" fmla="*/ 1 h 21"/>
                  <a:gd name="T18" fmla="*/ 19 w 74"/>
                  <a:gd name="T19" fmla="*/ 1 h 21"/>
                  <a:gd name="T20" fmla="*/ 28 w 74"/>
                  <a:gd name="T21" fmla="*/ 4 h 21"/>
                  <a:gd name="T22" fmla="*/ 29 w 74"/>
                  <a:gd name="T23" fmla="*/ 4 h 21"/>
                  <a:gd name="T24" fmla="*/ 40 w 74"/>
                  <a:gd name="T25" fmla="*/ 1 h 21"/>
                  <a:gd name="T26" fmla="*/ 58 w 74"/>
                  <a:gd name="T27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4" h="21">
                    <a:moveTo>
                      <a:pt x="58" y="0"/>
                    </a:moveTo>
                    <a:cubicBezTo>
                      <a:pt x="70" y="1"/>
                      <a:pt x="70" y="1"/>
                      <a:pt x="70" y="1"/>
                    </a:cubicBezTo>
                    <a:cubicBezTo>
                      <a:pt x="74" y="5"/>
                      <a:pt x="74" y="5"/>
                      <a:pt x="74" y="5"/>
                    </a:cubicBezTo>
                    <a:cubicBezTo>
                      <a:pt x="63" y="4"/>
                      <a:pt x="63" y="4"/>
                      <a:pt x="63" y="4"/>
                    </a:cubicBezTo>
                    <a:cubicBezTo>
                      <a:pt x="53" y="4"/>
                      <a:pt x="42" y="6"/>
                      <a:pt x="42" y="6"/>
                    </a:cubicBezTo>
                    <a:cubicBezTo>
                      <a:pt x="39" y="10"/>
                      <a:pt x="39" y="10"/>
                      <a:pt x="39" y="10"/>
                    </a:cubicBezTo>
                    <a:cubicBezTo>
                      <a:pt x="55" y="21"/>
                      <a:pt x="55" y="21"/>
                      <a:pt x="55" y="21"/>
                    </a:cubicBezTo>
                    <a:cubicBezTo>
                      <a:pt x="47" y="21"/>
                      <a:pt x="39" y="21"/>
                      <a:pt x="31" y="21"/>
                    </a:cubicBezTo>
                    <a:cubicBezTo>
                      <a:pt x="21" y="14"/>
                      <a:pt x="11" y="7"/>
                      <a:pt x="0" y="1"/>
                    </a:cubicBezTo>
                    <a:cubicBezTo>
                      <a:pt x="7" y="1"/>
                      <a:pt x="13" y="1"/>
                      <a:pt x="19" y="1"/>
                    </a:cubicBezTo>
                    <a:cubicBezTo>
                      <a:pt x="28" y="4"/>
                      <a:pt x="28" y="4"/>
                      <a:pt x="28" y="4"/>
                    </a:cubicBezTo>
                    <a:cubicBezTo>
                      <a:pt x="29" y="4"/>
                      <a:pt x="29" y="4"/>
                      <a:pt x="29" y="4"/>
                    </a:cubicBezTo>
                    <a:cubicBezTo>
                      <a:pt x="40" y="1"/>
                      <a:pt x="40" y="1"/>
                      <a:pt x="40" y="1"/>
                    </a:cubicBezTo>
                    <a:cubicBezTo>
                      <a:pt x="40" y="1"/>
                      <a:pt x="51" y="0"/>
                      <a:pt x="5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6" name="Freeform 442"/>
              <p:cNvSpPr>
                <a:spLocks/>
              </p:cNvSpPr>
              <p:nvPr/>
            </p:nvSpPr>
            <p:spPr bwMode="auto">
              <a:xfrm>
                <a:off x="-32070675" y="2466976"/>
                <a:ext cx="401638" cy="112713"/>
              </a:xfrm>
              <a:custGeom>
                <a:avLst/>
                <a:gdLst>
                  <a:gd name="T0" fmla="*/ 53 w 107"/>
                  <a:gd name="T1" fmla="*/ 26 h 30"/>
                  <a:gd name="T2" fmla="*/ 77 w 107"/>
                  <a:gd name="T3" fmla="*/ 25 h 30"/>
                  <a:gd name="T4" fmla="*/ 71 w 107"/>
                  <a:gd name="T5" fmla="*/ 29 h 30"/>
                  <a:gd name="T6" fmla="*/ 56 w 107"/>
                  <a:gd name="T7" fmla="*/ 30 h 30"/>
                  <a:gd name="T8" fmla="*/ 39 w 107"/>
                  <a:gd name="T9" fmla="*/ 30 h 30"/>
                  <a:gd name="T10" fmla="*/ 8 w 107"/>
                  <a:gd name="T11" fmla="*/ 22 h 30"/>
                  <a:gd name="T12" fmla="*/ 29 w 107"/>
                  <a:gd name="T13" fmla="*/ 9 h 30"/>
                  <a:gd name="T14" fmla="*/ 9 w 107"/>
                  <a:gd name="T15" fmla="*/ 9 h 30"/>
                  <a:gd name="T16" fmla="*/ 12 w 107"/>
                  <a:gd name="T17" fmla="*/ 7 h 30"/>
                  <a:gd name="T18" fmla="*/ 36 w 107"/>
                  <a:gd name="T19" fmla="*/ 5 h 30"/>
                  <a:gd name="T20" fmla="*/ 55 w 107"/>
                  <a:gd name="T21" fmla="*/ 0 h 30"/>
                  <a:gd name="T22" fmla="*/ 74 w 107"/>
                  <a:gd name="T23" fmla="*/ 0 h 30"/>
                  <a:gd name="T24" fmla="*/ 66 w 107"/>
                  <a:gd name="T25" fmla="*/ 5 h 30"/>
                  <a:gd name="T26" fmla="*/ 107 w 107"/>
                  <a:gd name="T27" fmla="*/ 5 h 30"/>
                  <a:gd name="T28" fmla="*/ 101 w 107"/>
                  <a:gd name="T29" fmla="*/ 9 h 30"/>
                  <a:gd name="T30" fmla="*/ 59 w 107"/>
                  <a:gd name="T31" fmla="*/ 9 h 30"/>
                  <a:gd name="T32" fmla="*/ 39 w 107"/>
                  <a:gd name="T33" fmla="*/ 22 h 30"/>
                  <a:gd name="T34" fmla="*/ 40 w 107"/>
                  <a:gd name="T35" fmla="*/ 25 h 30"/>
                  <a:gd name="T36" fmla="*/ 53 w 107"/>
                  <a:gd name="T37" fmla="*/ 26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07" h="30">
                    <a:moveTo>
                      <a:pt x="53" y="26"/>
                    </a:moveTo>
                    <a:cubicBezTo>
                      <a:pt x="61" y="26"/>
                      <a:pt x="69" y="26"/>
                      <a:pt x="77" y="25"/>
                    </a:cubicBezTo>
                    <a:cubicBezTo>
                      <a:pt x="71" y="29"/>
                      <a:pt x="71" y="29"/>
                      <a:pt x="71" y="29"/>
                    </a:cubicBezTo>
                    <a:cubicBezTo>
                      <a:pt x="56" y="30"/>
                      <a:pt x="56" y="30"/>
                      <a:pt x="56" y="30"/>
                    </a:cubicBezTo>
                    <a:cubicBezTo>
                      <a:pt x="39" y="30"/>
                      <a:pt x="39" y="30"/>
                      <a:pt x="39" y="30"/>
                    </a:cubicBezTo>
                    <a:cubicBezTo>
                      <a:pt x="10" y="30"/>
                      <a:pt x="0" y="28"/>
                      <a:pt x="8" y="22"/>
                    </a:cubicBezTo>
                    <a:cubicBezTo>
                      <a:pt x="15" y="18"/>
                      <a:pt x="22" y="14"/>
                      <a:pt x="29" y="9"/>
                    </a:cubicBezTo>
                    <a:cubicBezTo>
                      <a:pt x="22" y="9"/>
                      <a:pt x="15" y="9"/>
                      <a:pt x="9" y="9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21" y="6"/>
                      <a:pt x="28" y="5"/>
                      <a:pt x="36" y="5"/>
                    </a:cubicBezTo>
                    <a:cubicBezTo>
                      <a:pt x="43" y="3"/>
                      <a:pt x="49" y="2"/>
                      <a:pt x="55" y="0"/>
                    </a:cubicBezTo>
                    <a:cubicBezTo>
                      <a:pt x="61" y="0"/>
                      <a:pt x="68" y="0"/>
                      <a:pt x="74" y="0"/>
                    </a:cubicBezTo>
                    <a:cubicBezTo>
                      <a:pt x="66" y="5"/>
                      <a:pt x="66" y="5"/>
                      <a:pt x="66" y="5"/>
                    </a:cubicBezTo>
                    <a:cubicBezTo>
                      <a:pt x="79" y="5"/>
                      <a:pt x="93" y="5"/>
                      <a:pt x="107" y="5"/>
                    </a:cubicBezTo>
                    <a:cubicBezTo>
                      <a:pt x="101" y="9"/>
                      <a:pt x="101" y="9"/>
                      <a:pt x="101" y="9"/>
                    </a:cubicBezTo>
                    <a:cubicBezTo>
                      <a:pt x="87" y="9"/>
                      <a:pt x="73" y="9"/>
                      <a:pt x="59" y="9"/>
                    </a:cubicBezTo>
                    <a:cubicBezTo>
                      <a:pt x="53" y="14"/>
                      <a:pt x="46" y="18"/>
                      <a:pt x="39" y="22"/>
                    </a:cubicBezTo>
                    <a:cubicBezTo>
                      <a:pt x="40" y="25"/>
                      <a:pt x="40" y="25"/>
                      <a:pt x="40" y="25"/>
                    </a:cubicBezTo>
                    <a:cubicBezTo>
                      <a:pt x="40" y="25"/>
                      <a:pt x="47" y="26"/>
                      <a:pt x="53" y="2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7" name="Freeform 443"/>
              <p:cNvSpPr>
                <a:spLocks noEditPoints="1"/>
              </p:cNvSpPr>
              <p:nvPr/>
            </p:nvSpPr>
            <p:spPr bwMode="auto">
              <a:xfrm>
                <a:off x="-31696025" y="2486026"/>
                <a:ext cx="525463" cy="93663"/>
              </a:xfrm>
              <a:custGeom>
                <a:avLst/>
                <a:gdLst>
                  <a:gd name="T0" fmla="*/ 90 w 140"/>
                  <a:gd name="T1" fmla="*/ 25 h 25"/>
                  <a:gd name="T2" fmla="*/ 89 w 140"/>
                  <a:gd name="T3" fmla="*/ 21 h 25"/>
                  <a:gd name="T4" fmla="*/ 88 w 140"/>
                  <a:gd name="T5" fmla="*/ 21 h 25"/>
                  <a:gd name="T6" fmla="*/ 62 w 140"/>
                  <a:gd name="T7" fmla="*/ 24 h 25"/>
                  <a:gd name="T8" fmla="*/ 34 w 140"/>
                  <a:gd name="T9" fmla="*/ 25 h 25"/>
                  <a:gd name="T10" fmla="*/ 3 w 140"/>
                  <a:gd name="T11" fmla="*/ 23 h 25"/>
                  <a:gd name="T12" fmla="*/ 0 w 140"/>
                  <a:gd name="T13" fmla="*/ 18 h 25"/>
                  <a:gd name="T14" fmla="*/ 25 w 140"/>
                  <a:gd name="T15" fmla="*/ 12 h 25"/>
                  <a:gd name="T16" fmla="*/ 79 w 140"/>
                  <a:gd name="T17" fmla="*/ 10 h 25"/>
                  <a:gd name="T18" fmla="*/ 104 w 140"/>
                  <a:gd name="T19" fmla="*/ 10 h 25"/>
                  <a:gd name="T20" fmla="*/ 106 w 140"/>
                  <a:gd name="T21" fmla="*/ 9 h 25"/>
                  <a:gd name="T22" fmla="*/ 105 w 140"/>
                  <a:gd name="T23" fmla="*/ 5 h 25"/>
                  <a:gd name="T24" fmla="*/ 87 w 140"/>
                  <a:gd name="T25" fmla="*/ 4 h 25"/>
                  <a:gd name="T26" fmla="*/ 65 w 140"/>
                  <a:gd name="T27" fmla="*/ 4 h 25"/>
                  <a:gd name="T28" fmla="*/ 43 w 140"/>
                  <a:gd name="T29" fmla="*/ 6 h 25"/>
                  <a:gd name="T30" fmla="*/ 39 w 140"/>
                  <a:gd name="T31" fmla="*/ 2 h 25"/>
                  <a:gd name="T32" fmla="*/ 67 w 140"/>
                  <a:gd name="T33" fmla="*/ 0 h 25"/>
                  <a:gd name="T34" fmla="*/ 94 w 140"/>
                  <a:gd name="T35" fmla="*/ 0 h 25"/>
                  <a:gd name="T36" fmla="*/ 133 w 140"/>
                  <a:gd name="T37" fmla="*/ 2 h 25"/>
                  <a:gd name="T38" fmla="*/ 137 w 140"/>
                  <a:gd name="T39" fmla="*/ 8 h 25"/>
                  <a:gd name="T40" fmla="*/ 112 w 140"/>
                  <a:gd name="T41" fmla="*/ 25 h 25"/>
                  <a:gd name="T42" fmla="*/ 90 w 140"/>
                  <a:gd name="T43" fmla="*/ 25 h 25"/>
                  <a:gd name="T44" fmla="*/ 50 w 140"/>
                  <a:gd name="T45" fmla="*/ 21 h 25"/>
                  <a:gd name="T46" fmla="*/ 79 w 140"/>
                  <a:gd name="T47" fmla="*/ 20 h 25"/>
                  <a:gd name="T48" fmla="*/ 96 w 140"/>
                  <a:gd name="T49" fmla="*/ 15 h 25"/>
                  <a:gd name="T50" fmla="*/ 99 w 140"/>
                  <a:gd name="T51" fmla="*/ 13 h 25"/>
                  <a:gd name="T52" fmla="*/ 80 w 140"/>
                  <a:gd name="T53" fmla="*/ 13 h 25"/>
                  <a:gd name="T54" fmla="*/ 47 w 140"/>
                  <a:gd name="T55" fmla="*/ 14 h 25"/>
                  <a:gd name="T56" fmla="*/ 32 w 140"/>
                  <a:gd name="T57" fmla="*/ 18 h 25"/>
                  <a:gd name="T58" fmla="*/ 34 w 140"/>
                  <a:gd name="T59" fmla="*/ 20 h 25"/>
                  <a:gd name="T60" fmla="*/ 50 w 140"/>
                  <a:gd name="T61" fmla="*/ 2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40" h="25">
                    <a:moveTo>
                      <a:pt x="90" y="25"/>
                    </a:moveTo>
                    <a:cubicBezTo>
                      <a:pt x="89" y="21"/>
                      <a:pt x="89" y="21"/>
                      <a:pt x="89" y="21"/>
                    </a:cubicBezTo>
                    <a:cubicBezTo>
                      <a:pt x="88" y="21"/>
                      <a:pt x="88" y="21"/>
                      <a:pt x="88" y="21"/>
                    </a:cubicBezTo>
                    <a:cubicBezTo>
                      <a:pt x="79" y="23"/>
                      <a:pt x="70" y="24"/>
                      <a:pt x="62" y="24"/>
                    </a:cubicBezTo>
                    <a:cubicBezTo>
                      <a:pt x="54" y="25"/>
                      <a:pt x="45" y="25"/>
                      <a:pt x="34" y="25"/>
                    </a:cubicBezTo>
                    <a:cubicBezTo>
                      <a:pt x="19" y="25"/>
                      <a:pt x="3" y="23"/>
                      <a:pt x="3" y="23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12" y="13"/>
                      <a:pt x="25" y="12"/>
                    </a:cubicBezTo>
                    <a:cubicBezTo>
                      <a:pt x="39" y="11"/>
                      <a:pt x="56" y="10"/>
                      <a:pt x="79" y="10"/>
                    </a:cubicBezTo>
                    <a:cubicBezTo>
                      <a:pt x="88" y="10"/>
                      <a:pt x="96" y="10"/>
                      <a:pt x="104" y="10"/>
                    </a:cubicBezTo>
                    <a:cubicBezTo>
                      <a:pt x="106" y="9"/>
                      <a:pt x="106" y="9"/>
                      <a:pt x="106" y="9"/>
                    </a:cubicBezTo>
                    <a:cubicBezTo>
                      <a:pt x="105" y="5"/>
                      <a:pt x="105" y="5"/>
                      <a:pt x="105" y="5"/>
                    </a:cubicBezTo>
                    <a:cubicBezTo>
                      <a:pt x="105" y="5"/>
                      <a:pt x="96" y="4"/>
                      <a:pt x="87" y="4"/>
                    </a:cubicBezTo>
                    <a:cubicBezTo>
                      <a:pt x="80" y="4"/>
                      <a:pt x="72" y="4"/>
                      <a:pt x="65" y="4"/>
                    </a:cubicBezTo>
                    <a:cubicBezTo>
                      <a:pt x="58" y="5"/>
                      <a:pt x="50" y="5"/>
                      <a:pt x="43" y="6"/>
                    </a:cubicBezTo>
                    <a:cubicBezTo>
                      <a:pt x="39" y="2"/>
                      <a:pt x="39" y="2"/>
                      <a:pt x="39" y="2"/>
                    </a:cubicBezTo>
                    <a:cubicBezTo>
                      <a:pt x="48" y="1"/>
                      <a:pt x="57" y="1"/>
                      <a:pt x="67" y="0"/>
                    </a:cubicBezTo>
                    <a:cubicBezTo>
                      <a:pt x="77" y="0"/>
                      <a:pt x="86" y="0"/>
                      <a:pt x="94" y="0"/>
                    </a:cubicBezTo>
                    <a:cubicBezTo>
                      <a:pt x="113" y="0"/>
                      <a:pt x="126" y="0"/>
                      <a:pt x="133" y="2"/>
                    </a:cubicBezTo>
                    <a:cubicBezTo>
                      <a:pt x="140" y="3"/>
                      <a:pt x="137" y="8"/>
                      <a:pt x="137" y="8"/>
                    </a:cubicBezTo>
                    <a:cubicBezTo>
                      <a:pt x="129" y="14"/>
                      <a:pt x="120" y="19"/>
                      <a:pt x="112" y="25"/>
                    </a:cubicBezTo>
                    <a:cubicBezTo>
                      <a:pt x="105" y="25"/>
                      <a:pt x="97" y="25"/>
                      <a:pt x="90" y="25"/>
                    </a:cubicBezTo>
                    <a:close/>
                    <a:moveTo>
                      <a:pt x="50" y="21"/>
                    </a:moveTo>
                    <a:cubicBezTo>
                      <a:pt x="61" y="21"/>
                      <a:pt x="71" y="21"/>
                      <a:pt x="79" y="20"/>
                    </a:cubicBezTo>
                    <a:cubicBezTo>
                      <a:pt x="87" y="19"/>
                      <a:pt x="96" y="15"/>
                      <a:pt x="96" y="15"/>
                    </a:cubicBezTo>
                    <a:cubicBezTo>
                      <a:pt x="99" y="13"/>
                      <a:pt x="99" y="13"/>
                      <a:pt x="99" y="13"/>
                    </a:cubicBezTo>
                    <a:cubicBezTo>
                      <a:pt x="93" y="13"/>
                      <a:pt x="87" y="13"/>
                      <a:pt x="80" y="13"/>
                    </a:cubicBezTo>
                    <a:cubicBezTo>
                      <a:pt x="66" y="13"/>
                      <a:pt x="54" y="14"/>
                      <a:pt x="47" y="14"/>
                    </a:cubicBezTo>
                    <a:cubicBezTo>
                      <a:pt x="39" y="15"/>
                      <a:pt x="32" y="18"/>
                      <a:pt x="32" y="18"/>
                    </a:cubicBezTo>
                    <a:cubicBezTo>
                      <a:pt x="34" y="20"/>
                      <a:pt x="34" y="20"/>
                      <a:pt x="34" y="20"/>
                    </a:cubicBezTo>
                    <a:cubicBezTo>
                      <a:pt x="34" y="20"/>
                      <a:pt x="42" y="21"/>
                      <a:pt x="50" y="2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8" name="Freeform 444"/>
              <p:cNvSpPr>
                <a:spLocks noEditPoints="1"/>
              </p:cNvSpPr>
              <p:nvPr/>
            </p:nvSpPr>
            <p:spPr bwMode="auto">
              <a:xfrm>
                <a:off x="-31115000" y="2447926"/>
                <a:ext cx="585788" cy="131763"/>
              </a:xfrm>
              <a:custGeom>
                <a:avLst/>
                <a:gdLst>
                  <a:gd name="T0" fmla="*/ 112 w 156"/>
                  <a:gd name="T1" fmla="*/ 10 h 35"/>
                  <a:gd name="T2" fmla="*/ 149 w 156"/>
                  <a:gd name="T3" fmla="*/ 13 h 35"/>
                  <a:gd name="T4" fmla="*/ 150 w 156"/>
                  <a:gd name="T5" fmla="*/ 22 h 35"/>
                  <a:gd name="T6" fmla="*/ 121 w 156"/>
                  <a:gd name="T7" fmla="*/ 32 h 35"/>
                  <a:gd name="T8" fmla="*/ 73 w 156"/>
                  <a:gd name="T9" fmla="*/ 35 h 35"/>
                  <a:gd name="T10" fmla="*/ 35 w 156"/>
                  <a:gd name="T11" fmla="*/ 32 h 35"/>
                  <a:gd name="T12" fmla="*/ 33 w 156"/>
                  <a:gd name="T13" fmla="*/ 32 h 35"/>
                  <a:gd name="T14" fmla="*/ 23 w 156"/>
                  <a:gd name="T15" fmla="*/ 35 h 35"/>
                  <a:gd name="T16" fmla="*/ 0 w 156"/>
                  <a:gd name="T17" fmla="*/ 35 h 35"/>
                  <a:gd name="T18" fmla="*/ 53 w 156"/>
                  <a:gd name="T19" fmla="*/ 0 h 35"/>
                  <a:gd name="T20" fmla="*/ 83 w 156"/>
                  <a:gd name="T21" fmla="*/ 0 h 35"/>
                  <a:gd name="T22" fmla="*/ 71 w 156"/>
                  <a:gd name="T23" fmla="*/ 8 h 35"/>
                  <a:gd name="T24" fmla="*/ 66 w 156"/>
                  <a:gd name="T25" fmla="*/ 11 h 35"/>
                  <a:gd name="T26" fmla="*/ 62 w 156"/>
                  <a:gd name="T27" fmla="*/ 13 h 35"/>
                  <a:gd name="T28" fmla="*/ 63 w 156"/>
                  <a:gd name="T29" fmla="*/ 13 h 35"/>
                  <a:gd name="T30" fmla="*/ 112 w 156"/>
                  <a:gd name="T31" fmla="*/ 10 h 35"/>
                  <a:gd name="T32" fmla="*/ 98 w 156"/>
                  <a:gd name="T33" fmla="*/ 14 h 35"/>
                  <a:gd name="T34" fmla="*/ 68 w 156"/>
                  <a:gd name="T35" fmla="*/ 16 h 35"/>
                  <a:gd name="T36" fmla="*/ 50 w 156"/>
                  <a:gd name="T37" fmla="*/ 22 h 35"/>
                  <a:gd name="T38" fmla="*/ 50 w 156"/>
                  <a:gd name="T39" fmla="*/ 22 h 35"/>
                  <a:gd name="T40" fmla="*/ 48 w 156"/>
                  <a:gd name="T41" fmla="*/ 29 h 35"/>
                  <a:gd name="T42" fmla="*/ 73 w 156"/>
                  <a:gd name="T43" fmla="*/ 31 h 35"/>
                  <a:gd name="T44" fmla="*/ 101 w 156"/>
                  <a:gd name="T45" fmla="*/ 29 h 35"/>
                  <a:gd name="T46" fmla="*/ 119 w 156"/>
                  <a:gd name="T47" fmla="*/ 22 h 35"/>
                  <a:gd name="T48" fmla="*/ 98 w 156"/>
                  <a:gd name="T49" fmla="*/ 14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56" h="35">
                    <a:moveTo>
                      <a:pt x="112" y="10"/>
                    </a:moveTo>
                    <a:cubicBezTo>
                      <a:pt x="130" y="10"/>
                      <a:pt x="143" y="11"/>
                      <a:pt x="149" y="13"/>
                    </a:cubicBezTo>
                    <a:cubicBezTo>
                      <a:pt x="156" y="15"/>
                      <a:pt x="150" y="22"/>
                      <a:pt x="150" y="22"/>
                    </a:cubicBezTo>
                    <a:cubicBezTo>
                      <a:pt x="144" y="27"/>
                      <a:pt x="135" y="30"/>
                      <a:pt x="121" y="32"/>
                    </a:cubicBezTo>
                    <a:cubicBezTo>
                      <a:pt x="107" y="34"/>
                      <a:pt x="91" y="35"/>
                      <a:pt x="73" y="35"/>
                    </a:cubicBezTo>
                    <a:cubicBezTo>
                      <a:pt x="55" y="35"/>
                      <a:pt x="42" y="34"/>
                      <a:pt x="35" y="32"/>
                    </a:cubicBezTo>
                    <a:cubicBezTo>
                      <a:pt x="33" y="32"/>
                      <a:pt x="33" y="32"/>
                      <a:pt x="33" y="32"/>
                    </a:cubicBezTo>
                    <a:cubicBezTo>
                      <a:pt x="23" y="35"/>
                      <a:pt x="23" y="35"/>
                      <a:pt x="23" y="35"/>
                    </a:cubicBezTo>
                    <a:cubicBezTo>
                      <a:pt x="15" y="35"/>
                      <a:pt x="8" y="35"/>
                      <a:pt x="0" y="35"/>
                    </a:cubicBezTo>
                    <a:cubicBezTo>
                      <a:pt x="18" y="23"/>
                      <a:pt x="35" y="12"/>
                      <a:pt x="53" y="0"/>
                    </a:cubicBezTo>
                    <a:cubicBezTo>
                      <a:pt x="63" y="0"/>
                      <a:pt x="73" y="0"/>
                      <a:pt x="83" y="0"/>
                    </a:cubicBezTo>
                    <a:cubicBezTo>
                      <a:pt x="71" y="8"/>
                      <a:pt x="71" y="8"/>
                      <a:pt x="71" y="8"/>
                    </a:cubicBezTo>
                    <a:cubicBezTo>
                      <a:pt x="66" y="11"/>
                      <a:pt x="66" y="11"/>
                      <a:pt x="66" y="11"/>
                    </a:cubicBezTo>
                    <a:cubicBezTo>
                      <a:pt x="62" y="13"/>
                      <a:pt x="62" y="13"/>
                      <a:pt x="62" y="13"/>
                    </a:cubicBezTo>
                    <a:cubicBezTo>
                      <a:pt x="63" y="13"/>
                      <a:pt x="63" y="13"/>
                      <a:pt x="63" y="13"/>
                    </a:cubicBezTo>
                    <a:cubicBezTo>
                      <a:pt x="77" y="11"/>
                      <a:pt x="93" y="10"/>
                      <a:pt x="112" y="10"/>
                    </a:cubicBezTo>
                    <a:close/>
                    <a:moveTo>
                      <a:pt x="98" y="14"/>
                    </a:moveTo>
                    <a:cubicBezTo>
                      <a:pt x="85" y="14"/>
                      <a:pt x="75" y="15"/>
                      <a:pt x="68" y="16"/>
                    </a:cubicBezTo>
                    <a:cubicBezTo>
                      <a:pt x="61" y="17"/>
                      <a:pt x="50" y="22"/>
                      <a:pt x="50" y="22"/>
                    </a:cubicBezTo>
                    <a:cubicBezTo>
                      <a:pt x="50" y="22"/>
                      <a:pt x="50" y="22"/>
                      <a:pt x="50" y="22"/>
                    </a:cubicBezTo>
                    <a:cubicBezTo>
                      <a:pt x="48" y="29"/>
                      <a:pt x="48" y="29"/>
                      <a:pt x="48" y="29"/>
                    </a:cubicBezTo>
                    <a:cubicBezTo>
                      <a:pt x="48" y="29"/>
                      <a:pt x="60" y="31"/>
                      <a:pt x="73" y="31"/>
                    </a:cubicBezTo>
                    <a:cubicBezTo>
                      <a:pt x="84" y="31"/>
                      <a:pt x="93" y="30"/>
                      <a:pt x="101" y="29"/>
                    </a:cubicBezTo>
                    <a:cubicBezTo>
                      <a:pt x="109" y="27"/>
                      <a:pt x="119" y="22"/>
                      <a:pt x="119" y="22"/>
                    </a:cubicBezTo>
                    <a:cubicBezTo>
                      <a:pt x="127" y="17"/>
                      <a:pt x="120" y="14"/>
                      <a:pt x="98" y="1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9" name="Freeform 445"/>
              <p:cNvSpPr>
                <a:spLocks/>
              </p:cNvSpPr>
              <p:nvPr/>
            </p:nvSpPr>
            <p:spPr bwMode="auto">
              <a:xfrm>
                <a:off x="-15073313" y="4135438"/>
                <a:ext cx="1316038" cy="244475"/>
              </a:xfrm>
              <a:custGeom>
                <a:avLst/>
                <a:gdLst>
                  <a:gd name="T0" fmla="*/ 311 w 351"/>
                  <a:gd name="T1" fmla="*/ 65 h 65"/>
                  <a:gd name="T2" fmla="*/ 243 w 351"/>
                  <a:gd name="T3" fmla="*/ 65 h 65"/>
                  <a:gd name="T4" fmla="*/ 174 w 351"/>
                  <a:gd name="T5" fmla="*/ 38 h 65"/>
                  <a:gd name="T6" fmla="*/ 63 w 351"/>
                  <a:gd name="T7" fmla="*/ 65 h 65"/>
                  <a:gd name="T8" fmla="*/ 0 w 351"/>
                  <a:gd name="T9" fmla="*/ 65 h 65"/>
                  <a:gd name="T10" fmla="*/ 145 w 351"/>
                  <a:gd name="T11" fmla="*/ 31 h 65"/>
                  <a:gd name="T12" fmla="*/ 60 w 351"/>
                  <a:gd name="T13" fmla="*/ 0 h 65"/>
                  <a:gd name="T14" fmla="*/ 124 w 351"/>
                  <a:gd name="T15" fmla="*/ 0 h 65"/>
                  <a:gd name="T16" fmla="*/ 187 w 351"/>
                  <a:gd name="T17" fmla="*/ 24 h 65"/>
                  <a:gd name="T18" fmla="*/ 289 w 351"/>
                  <a:gd name="T19" fmla="*/ 0 h 65"/>
                  <a:gd name="T20" fmla="*/ 351 w 351"/>
                  <a:gd name="T21" fmla="*/ 0 h 65"/>
                  <a:gd name="T22" fmla="*/ 216 w 351"/>
                  <a:gd name="T23" fmla="*/ 31 h 65"/>
                  <a:gd name="T24" fmla="*/ 311 w 351"/>
                  <a:gd name="T25" fmla="*/ 6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51" h="65">
                    <a:moveTo>
                      <a:pt x="311" y="65"/>
                    </a:moveTo>
                    <a:cubicBezTo>
                      <a:pt x="288" y="65"/>
                      <a:pt x="266" y="65"/>
                      <a:pt x="243" y="65"/>
                    </a:cubicBezTo>
                    <a:cubicBezTo>
                      <a:pt x="220" y="56"/>
                      <a:pt x="197" y="47"/>
                      <a:pt x="174" y="38"/>
                    </a:cubicBezTo>
                    <a:cubicBezTo>
                      <a:pt x="137" y="47"/>
                      <a:pt x="100" y="56"/>
                      <a:pt x="63" y="65"/>
                    </a:cubicBezTo>
                    <a:cubicBezTo>
                      <a:pt x="42" y="65"/>
                      <a:pt x="21" y="65"/>
                      <a:pt x="0" y="65"/>
                    </a:cubicBezTo>
                    <a:cubicBezTo>
                      <a:pt x="48" y="53"/>
                      <a:pt x="97" y="42"/>
                      <a:pt x="145" y="31"/>
                    </a:cubicBezTo>
                    <a:cubicBezTo>
                      <a:pt x="117" y="20"/>
                      <a:pt x="88" y="10"/>
                      <a:pt x="60" y="0"/>
                    </a:cubicBezTo>
                    <a:cubicBezTo>
                      <a:pt x="81" y="0"/>
                      <a:pt x="103" y="0"/>
                      <a:pt x="124" y="0"/>
                    </a:cubicBezTo>
                    <a:cubicBezTo>
                      <a:pt x="145" y="8"/>
                      <a:pt x="166" y="16"/>
                      <a:pt x="187" y="24"/>
                    </a:cubicBezTo>
                    <a:cubicBezTo>
                      <a:pt x="221" y="16"/>
                      <a:pt x="255" y="8"/>
                      <a:pt x="289" y="0"/>
                    </a:cubicBezTo>
                    <a:cubicBezTo>
                      <a:pt x="309" y="0"/>
                      <a:pt x="330" y="0"/>
                      <a:pt x="351" y="0"/>
                    </a:cubicBezTo>
                    <a:cubicBezTo>
                      <a:pt x="306" y="10"/>
                      <a:pt x="261" y="21"/>
                      <a:pt x="216" y="31"/>
                    </a:cubicBezTo>
                    <a:cubicBezTo>
                      <a:pt x="247" y="42"/>
                      <a:pt x="279" y="54"/>
                      <a:pt x="311" y="6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0" name="Freeform 446"/>
              <p:cNvSpPr>
                <a:spLocks/>
              </p:cNvSpPr>
              <p:nvPr/>
            </p:nvSpPr>
            <p:spPr bwMode="auto">
              <a:xfrm>
                <a:off x="-9117013" y="4132263"/>
                <a:ext cx="1098550" cy="250825"/>
              </a:xfrm>
              <a:custGeom>
                <a:avLst/>
                <a:gdLst>
                  <a:gd name="T0" fmla="*/ 189 w 293"/>
                  <a:gd name="T1" fmla="*/ 9 h 67"/>
                  <a:gd name="T2" fmla="*/ 106 w 293"/>
                  <a:gd name="T3" fmla="*/ 15 h 67"/>
                  <a:gd name="T4" fmla="*/ 67 w 293"/>
                  <a:gd name="T5" fmla="*/ 33 h 67"/>
                  <a:gd name="T6" fmla="*/ 85 w 293"/>
                  <a:gd name="T7" fmla="*/ 51 h 67"/>
                  <a:gd name="T8" fmla="*/ 162 w 293"/>
                  <a:gd name="T9" fmla="*/ 57 h 67"/>
                  <a:gd name="T10" fmla="*/ 207 w 293"/>
                  <a:gd name="T11" fmla="*/ 57 h 67"/>
                  <a:gd name="T12" fmla="*/ 252 w 293"/>
                  <a:gd name="T13" fmla="*/ 55 h 67"/>
                  <a:gd name="T14" fmla="*/ 247 w 293"/>
                  <a:gd name="T15" fmla="*/ 64 h 67"/>
                  <a:gd name="T16" fmla="*/ 150 w 293"/>
                  <a:gd name="T17" fmla="*/ 67 h 67"/>
                  <a:gd name="T18" fmla="*/ 34 w 293"/>
                  <a:gd name="T19" fmla="*/ 58 h 67"/>
                  <a:gd name="T20" fmla="*/ 6 w 293"/>
                  <a:gd name="T21" fmla="*/ 33 h 67"/>
                  <a:gd name="T22" fmla="*/ 37 w 293"/>
                  <a:gd name="T23" fmla="*/ 15 h 67"/>
                  <a:gd name="T24" fmla="*/ 102 w 293"/>
                  <a:gd name="T25" fmla="*/ 4 h 67"/>
                  <a:gd name="T26" fmla="*/ 195 w 293"/>
                  <a:gd name="T27" fmla="*/ 0 h 67"/>
                  <a:gd name="T28" fmla="*/ 293 w 293"/>
                  <a:gd name="T29" fmla="*/ 4 h 67"/>
                  <a:gd name="T30" fmla="*/ 267 w 293"/>
                  <a:gd name="T31" fmla="*/ 13 h 67"/>
                  <a:gd name="T32" fmla="*/ 231 w 293"/>
                  <a:gd name="T33" fmla="*/ 10 h 67"/>
                  <a:gd name="T34" fmla="*/ 189 w 293"/>
                  <a:gd name="T35" fmla="*/ 9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93" h="67">
                    <a:moveTo>
                      <a:pt x="189" y="9"/>
                    </a:moveTo>
                    <a:cubicBezTo>
                      <a:pt x="155" y="9"/>
                      <a:pt x="128" y="11"/>
                      <a:pt x="106" y="15"/>
                    </a:cubicBezTo>
                    <a:cubicBezTo>
                      <a:pt x="85" y="20"/>
                      <a:pt x="72" y="26"/>
                      <a:pt x="67" y="33"/>
                    </a:cubicBezTo>
                    <a:cubicBezTo>
                      <a:pt x="63" y="41"/>
                      <a:pt x="69" y="47"/>
                      <a:pt x="85" y="51"/>
                    </a:cubicBezTo>
                    <a:cubicBezTo>
                      <a:pt x="101" y="56"/>
                      <a:pt x="127" y="57"/>
                      <a:pt x="162" y="57"/>
                    </a:cubicBezTo>
                    <a:cubicBezTo>
                      <a:pt x="177" y="57"/>
                      <a:pt x="192" y="57"/>
                      <a:pt x="207" y="57"/>
                    </a:cubicBezTo>
                    <a:cubicBezTo>
                      <a:pt x="221" y="56"/>
                      <a:pt x="236" y="56"/>
                      <a:pt x="252" y="55"/>
                    </a:cubicBezTo>
                    <a:cubicBezTo>
                      <a:pt x="247" y="64"/>
                      <a:pt x="247" y="64"/>
                      <a:pt x="247" y="64"/>
                    </a:cubicBezTo>
                    <a:cubicBezTo>
                      <a:pt x="218" y="66"/>
                      <a:pt x="185" y="67"/>
                      <a:pt x="150" y="67"/>
                    </a:cubicBezTo>
                    <a:cubicBezTo>
                      <a:pt x="97" y="67"/>
                      <a:pt x="59" y="64"/>
                      <a:pt x="34" y="58"/>
                    </a:cubicBezTo>
                    <a:cubicBezTo>
                      <a:pt x="9" y="52"/>
                      <a:pt x="0" y="44"/>
                      <a:pt x="6" y="33"/>
                    </a:cubicBezTo>
                    <a:cubicBezTo>
                      <a:pt x="10" y="26"/>
                      <a:pt x="20" y="20"/>
                      <a:pt x="37" y="15"/>
                    </a:cubicBezTo>
                    <a:cubicBezTo>
                      <a:pt x="53" y="10"/>
                      <a:pt x="75" y="6"/>
                      <a:pt x="102" y="4"/>
                    </a:cubicBezTo>
                    <a:cubicBezTo>
                      <a:pt x="129" y="1"/>
                      <a:pt x="160" y="0"/>
                      <a:pt x="195" y="0"/>
                    </a:cubicBezTo>
                    <a:cubicBezTo>
                      <a:pt x="231" y="0"/>
                      <a:pt x="264" y="1"/>
                      <a:pt x="293" y="4"/>
                    </a:cubicBezTo>
                    <a:cubicBezTo>
                      <a:pt x="284" y="7"/>
                      <a:pt x="276" y="10"/>
                      <a:pt x="267" y="13"/>
                    </a:cubicBezTo>
                    <a:cubicBezTo>
                      <a:pt x="256" y="12"/>
                      <a:pt x="243" y="11"/>
                      <a:pt x="231" y="10"/>
                    </a:cubicBezTo>
                    <a:cubicBezTo>
                      <a:pt x="218" y="9"/>
                      <a:pt x="204" y="9"/>
                      <a:pt x="189" y="9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1" name="Freeform 447"/>
              <p:cNvSpPr>
                <a:spLocks/>
              </p:cNvSpPr>
              <p:nvPr/>
            </p:nvSpPr>
            <p:spPr bwMode="auto">
              <a:xfrm>
                <a:off x="-3300413" y="4135438"/>
                <a:ext cx="1162050" cy="244475"/>
              </a:xfrm>
              <a:custGeom>
                <a:avLst/>
                <a:gdLst>
                  <a:gd name="T0" fmla="*/ 249 w 310"/>
                  <a:gd name="T1" fmla="*/ 0 h 65"/>
                  <a:gd name="T2" fmla="*/ 310 w 310"/>
                  <a:gd name="T3" fmla="*/ 0 h 65"/>
                  <a:gd name="T4" fmla="*/ 164 w 310"/>
                  <a:gd name="T5" fmla="*/ 65 h 65"/>
                  <a:gd name="T6" fmla="*/ 102 w 310"/>
                  <a:gd name="T7" fmla="*/ 65 h 65"/>
                  <a:gd name="T8" fmla="*/ 0 w 310"/>
                  <a:gd name="T9" fmla="*/ 0 h 65"/>
                  <a:gd name="T10" fmla="*/ 60 w 310"/>
                  <a:gd name="T11" fmla="*/ 0 h 65"/>
                  <a:gd name="T12" fmla="*/ 120 w 310"/>
                  <a:gd name="T13" fmla="*/ 40 h 65"/>
                  <a:gd name="T14" fmla="*/ 130 w 310"/>
                  <a:gd name="T15" fmla="*/ 48 h 65"/>
                  <a:gd name="T16" fmla="*/ 136 w 310"/>
                  <a:gd name="T17" fmla="*/ 54 h 65"/>
                  <a:gd name="T18" fmla="*/ 149 w 310"/>
                  <a:gd name="T19" fmla="*/ 46 h 65"/>
                  <a:gd name="T20" fmla="*/ 162 w 310"/>
                  <a:gd name="T21" fmla="*/ 40 h 65"/>
                  <a:gd name="T22" fmla="*/ 249 w 310"/>
                  <a:gd name="T23" fmla="*/ 0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10" h="65">
                    <a:moveTo>
                      <a:pt x="249" y="0"/>
                    </a:moveTo>
                    <a:cubicBezTo>
                      <a:pt x="269" y="0"/>
                      <a:pt x="290" y="0"/>
                      <a:pt x="310" y="0"/>
                    </a:cubicBezTo>
                    <a:cubicBezTo>
                      <a:pt x="261" y="21"/>
                      <a:pt x="212" y="43"/>
                      <a:pt x="164" y="65"/>
                    </a:cubicBezTo>
                    <a:cubicBezTo>
                      <a:pt x="143" y="65"/>
                      <a:pt x="122" y="65"/>
                      <a:pt x="102" y="65"/>
                    </a:cubicBezTo>
                    <a:cubicBezTo>
                      <a:pt x="67" y="43"/>
                      <a:pt x="34" y="21"/>
                      <a:pt x="0" y="0"/>
                    </a:cubicBezTo>
                    <a:cubicBezTo>
                      <a:pt x="20" y="0"/>
                      <a:pt x="40" y="0"/>
                      <a:pt x="60" y="0"/>
                    </a:cubicBezTo>
                    <a:cubicBezTo>
                      <a:pt x="80" y="13"/>
                      <a:pt x="100" y="26"/>
                      <a:pt x="120" y="40"/>
                    </a:cubicBezTo>
                    <a:cubicBezTo>
                      <a:pt x="130" y="48"/>
                      <a:pt x="130" y="48"/>
                      <a:pt x="130" y="48"/>
                    </a:cubicBezTo>
                    <a:cubicBezTo>
                      <a:pt x="136" y="54"/>
                      <a:pt x="136" y="54"/>
                      <a:pt x="136" y="54"/>
                    </a:cubicBezTo>
                    <a:cubicBezTo>
                      <a:pt x="149" y="46"/>
                      <a:pt x="149" y="46"/>
                      <a:pt x="149" y="46"/>
                    </a:cubicBezTo>
                    <a:cubicBezTo>
                      <a:pt x="162" y="40"/>
                      <a:pt x="162" y="40"/>
                      <a:pt x="162" y="40"/>
                    </a:cubicBezTo>
                    <a:cubicBezTo>
                      <a:pt x="191" y="26"/>
                      <a:pt x="220" y="13"/>
                      <a:pt x="24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2" name="Freeform 448"/>
              <p:cNvSpPr>
                <a:spLocks noEditPoints="1"/>
              </p:cNvSpPr>
              <p:nvPr/>
            </p:nvSpPr>
            <p:spPr bwMode="auto">
              <a:xfrm>
                <a:off x="2565400" y="4135438"/>
                <a:ext cx="971550" cy="244475"/>
              </a:xfrm>
              <a:custGeom>
                <a:avLst/>
                <a:gdLst>
                  <a:gd name="T0" fmla="*/ 8 w 259"/>
                  <a:gd name="T1" fmla="*/ 0 h 65"/>
                  <a:gd name="T2" fmla="*/ 114 w 259"/>
                  <a:gd name="T3" fmla="*/ 0 h 65"/>
                  <a:gd name="T4" fmla="*/ 220 w 259"/>
                  <a:gd name="T5" fmla="*/ 4 h 65"/>
                  <a:gd name="T6" fmla="*/ 251 w 259"/>
                  <a:gd name="T7" fmla="*/ 16 h 65"/>
                  <a:gd name="T8" fmla="*/ 234 w 259"/>
                  <a:gd name="T9" fmla="*/ 25 h 65"/>
                  <a:gd name="T10" fmla="*/ 187 w 259"/>
                  <a:gd name="T11" fmla="*/ 30 h 65"/>
                  <a:gd name="T12" fmla="*/ 187 w 259"/>
                  <a:gd name="T13" fmla="*/ 30 h 65"/>
                  <a:gd name="T14" fmla="*/ 242 w 259"/>
                  <a:gd name="T15" fmla="*/ 36 h 65"/>
                  <a:gd name="T16" fmla="*/ 259 w 259"/>
                  <a:gd name="T17" fmla="*/ 46 h 65"/>
                  <a:gd name="T18" fmla="*/ 224 w 259"/>
                  <a:gd name="T19" fmla="*/ 60 h 65"/>
                  <a:gd name="T20" fmla="*/ 129 w 259"/>
                  <a:gd name="T21" fmla="*/ 65 h 65"/>
                  <a:gd name="T22" fmla="*/ 0 w 259"/>
                  <a:gd name="T23" fmla="*/ 65 h 65"/>
                  <a:gd name="T24" fmla="*/ 8 w 259"/>
                  <a:gd name="T25" fmla="*/ 0 h 65"/>
                  <a:gd name="T26" fmla="*/ 63 w 259"/>
                  <a:gd name="T27" fmla="*/ 26 h 65"/>
                  <a:gd name="T28" fmla="*/ 119 w 259"/>
                  <a:gd name="T29" fmla="*/ 26 h 65"/>
                  <a:gd name="T30" fmla="*/ 173 w 259"/>
                  <a:gd name="T31" fmla="*/ 24 h 65"/>
                  <a:gd name="T32" fmla="*/ 191 w 259"/>
                  <a:gd name="T33" fmla="*/ 17 h 65"/>
                  <a:gd name="T34" fmla="*/ 173 w 259"/>
                  <a:gd name="T35" fmla="*/ 11 h 65"/>
                  <a:gd name="T36" fmla="*/ 116 w 259"/>
                  <a:gd name="T37" fmla="*/ 9 h 65"/>
                  <a:gd name="T38" fmla="*/ 65 w 259"/>
                  <a:gd name="T39" fmla="*/ 9 h 65"/>
                  <a:gd name="T40" fmla="*/ 63 w 259"/>
                  <a:gd name="T41" fmla="*/ 26 h 65"/>
                  <a:gd name="T42" fmla="*/ 62 w 259"/>
                  <a:gd name="T43" fmla="*/ 35 h 65"/>
                  <a:gd name="T44" fmla="*/ 59 w 259"/>
                  <a:gd name="T45" fmla="*/ 56 h 65"/>
                  <a:gd name="T46" fmla="*/ 122 w 259"/>
                  <a:gd name="T47" fmla="*/ 56 h 65"/>
                  <a:gd name="T48" fmla="*/ 178 w 259"/>
                  <a:gd name="T49" fmla="*/ 53 h 65"/>
                  <a:gd name="T50" fmla="*/ 197 w 259"/>
                  <a:gd name="T51" fmla="*/ 45 h 65"/>
                  <a:gd name="T52" fmla="*/ 179 w 259"/>
                  <a:gd name="T53" fmla="*/ 38 h 65"/>
                  <a:gd name="T54" fmla="*/ 121 w 259"/>
                  <a:gd name="T55" fmla="*/ 35 h 65"/>
                  <a:gd name="T56" fmla="*/ 62 w 259"/>
                  <a:gd name="T57" fmla="*/ 3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259" h="65">
                    <a:moveTo>
                      <a:pt x="8" y="0"/>
                    </a:moveTo>
                    <a:cubicBezTo>
                      <a:pt x="44" y="0"/>
                      <a:pt x="79" y="0"/>
                      <a:pt x="114" y="0"/>
                    </a:cubicBezTo>
                    <a:cubicBezTo>
                      <a:pt x="163" y="0"/>
                      <a:pt x="198" y="1"/>
                      <a:pt x="220" y="4"/>
                    </a:cubicBezTo>
                    <a:cubicBezTo>
                      <a:pt x="241" y="6"/>
                      <a:pt x="251" y="16"/>
                      <a:pt x="251" y="16"/>
                    </a:cubicBezTo>
                    <a:cubicBezTo>
                      <a:pt x="251" y="16"/>
                      <a:pt x="245" y="23"/>
                      <a:pt x="234" y="25"/>
                    </a:cubicBezTo>
                    <a:cubicBezTo>
                      <a:pt x="223" y="28"/>
                      <a:pt x="208" y="29"/>
                      <a:pt x="187" y="30"/>
                    </a:cubicBezTo>
                    <a:cubicBezTo>
                      <a:pt x="187" y="30"/>
                      <a:pt x="187" y="30"/>
                      <a:pt x="187" y="30"/>
                    </a:cubicBezTo>
                    <a:cubicBezTo>
                      <a:pt x="212" y="31"/>
                      <a:pt x="231" y="33"/>
                      <a:pt x="242" y="36"/>
                    </a:cubicBezTo>
                    <a:cubicBezTo>
                      <a:pt x="254" y="38"/>
                      <a:pt x="259" y="46"/>
                      <a:pt x="259" y="46"/>
                    </a:cubicBezTo>
                    <a:cubicBezTo>
                      <a:pt x="259" y="46"/>
                      <a:pt x="246" y="56"/>
                      <a:pt x="224" y="60"/>
                    </a:cubicBezTo>
                    <a:cubicBezTo>
                      <a:pt x="201" y="63"/>
                      <a:pt x="169" y="65"/>
                      <a:pt x="129" y="65"/>
                    </a:cubicBezTo>
                    <a:cubicBezTo>
                      <a:pt x="86" y="65"/>
                      <a:pt x="43" y="65"/>
                      <a:pt x="0" y="65"/>
                    </a:cubicBezTo>
                    <a:cubicBezTo>
                      <a:pt x="3" y="43"/>
                      <a:pt x="6" y="21"/>
                      <a:pt x="8" y="0"/>
                    </a:cubicBezTo>
                    <a:close/>
                    <a:moveTo>
                      <a:pt x="63" y="26"/>
                    </a:moveTo>
                    <a:cubicBezTo>
                      <a:pt x="82" y="26"/>
                      <a:pt x="101" y="26"/>
                      <a:pt x="119" y="26"/>
                    </a:cubicBezTo>
                    <a:cubicBezTo>
                      <a:pt x="144" y="26"/>
                      <a:pt x="162" y="26"/>
                      <a:pt x="173" y="24"/>
                    </a:cubicBezTo>
                    <a:cubicBezTo>
                      <a:pt x="184" y="23"/>
                      <a:pt x="191" y="17"/>
                      <a:pt x="191" y="17"/>
                    </a:cubicBezTo>
                    <a:cubicBezTo>
                      <a:pt x="191" y="17"/>
                      <a:pt x="185" y="12"/>
                      <a:pt x="173" y="11"/>
                    </a:cubicBezTo>
                    <a:cubicBezTo>
                      <a:pt x="161" y="9"/>
                      <a:pt x="142" y="9"/>
                      <a:pt x="116" y="9"/>
                    </a:cubicBezTo>
                    <a:cubicBezTo>
                      <a:pt x="99" y="9"/>
                      <a:pt x="82" y="9"/>
                      <a:pt x="65" y="9"/>
                    </a:cubicBezTo>
                    <a:cubicBezTo>
                      <a:pt x="65" y="14"/>
                      <a:pt x="64" y="20"/>
                      <a:pt x="63" y="26"/>
                    </a:cubicBezTo>
                    <a:close/>
                    <a:moveTo>
                      <a:pt x="62" y="35"/>
                    </a:moveTo>
                    <a:cubicBezTo>
                      <a:pt x="61" y="42"/>
                      <a:pt x="60" y="49"/>
                      <a:pt x="59" y="56"/>
                    </a:cubicBezTo>
                    <a:cubicBezTo>
                      <a:pt x="80" y="56"/>
                      <a:pt x="101" y="56"/>
                      <a:pt x="122" y="56"/>
                    </a:cubicBezTo>
                    <a:cubicBezTo>
                      <a:pt x="146" y="56"/>
                      <a:pt x="165" y="55"/>
                      <a:pt x="178" y="53"/>
                    </a:cubicBezTo>
                    <a:cubicBezTo>
                      <a:pt x="190" y="51"/>
                      <a:pt x="197" y="45"/>
                      <a:pt x="197" y="45"/>
                    </a:cubicBezTo>
                    <a:cubicBezTo>
                      <a:pt x="197" y="45"/>
                      <a:pt x="191" y="39"/>
                      <a:pt x="179" y="38"/>
                    </a:cubicBezTo>
                    <a:cubicBezTo>
                      <a:pt x="166" y="36"/>
                      <a:pt x="147" y="35"/>
                      <a:pt x="121" y="35"/>
                    </a:cubicBezTo>
                    <a:cubicBezTo>
                      <a:pt x="102" y="35"/>
                      <a:pt x="82" y="35"/>
                      <a:pt x="62" y="3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3" name="Freeform 449"/>
              <p:cNvSpPr>
                <a:spLocks/>
              </p:cNvSpPr>
              <p:nvPr/>
            </p:nvSpPr>
            <p:spPr bwMode="auto">
              <a:xfrm>
                <a:off x="8175625" y="4135438"/>
                <a:ext cx="1139825" cy="244475"/>
              </a:xfrm>
              <a:custGeom>
                <a:avLst/>
                <a:gdLst>
                  <a:gd name="T0" fmla="*/ 304 w 304"/>
                  <a:gd name="T1" fmla="*/ 65 h 65"/>
                  <a:gd name="T2" fmla="*/ 232 w 304"/>
                  <a:gd name="T3" fmla="*/ 65 h 65"/>
                  <a:gd name="T4" fmla="*/ 51 w 304"/>
                  <a:gd name="T5" fmla="*/ 13 h 65"/>
                  <a:gd name="T6" fmla="*/ 49 w 304"/>
                  <a:gd name="T7" fmla="*/ 13 h 65"/>
                  <a:gd name="T8" fmla="*/ 50 w 304"/>
                  <a:gd name="T9" fmla="*/ 16 h 65"/>
                  <a:gd name="T10" fmla="*/ 55 w 304"/>
                  <a:gd name="T11" fmla="*/ 31 h 65"/>
                  <a:gd name="T12" fmla="*/ 58 w 304"/>
                  <a:gd name="T13" fmla="*/ 65 h 65"/>
                  <a:gd name="T14" fmla="*/ 5 w 304"/>
                  <a:gd name="T15" fmla="*/ 65 h 65"/>
                  <a:gd name="T16" fmla="*/ 0 w 304"/>
                  <a:gd name="T17" fmla="*/ 0 h 65"/>
                  <a:gd name="T18" fmla="*/ 70 w 304"/>
                  <a:gd name="T19" fmla="*/ 0 h 65"/>
                  <a:gd name="T20" fmla="*/ 250 w 304"/>
                  <a:gd name="T21" fmla="*/ 51 h 65"/>
                  <a:gd name="T22" fmla="*/ 252 w 304"/>
                  <a:gd name="T23" fmla="*/ 51 h 65"/>
                  <a:gd name="T24" fmla="*/ 249 w 304"/>
                  <a:gd name="T25" fmla="*/ 44 h 65"/>
                  <a:gd name="T26" fmla="*/ 246 w 304"/>
                  <a:gd name="T27" fmla="*/ 34 h 65"/>
                  <a:gd name="T28" fmla="*/ 242 w 304"/>
                  <a:gd name="T29" fmla="*/ 0 h 65"/>
                  <a:gd name="T30" fmla="*/ 296 w 304"/>
                  <a:gd name="T31" fmla="*/ 0 h 65"/>
                  <a:gd name="T32" fmla="*/ 304 w 304"/>
                  <a:gd name="T33" fmla="*/ 6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04" h="65">
                    <a:moveTo>
                      <a:pt x="304" y="65"/>
                    </a:moveTo>
                    <a:cubicBezTo>
                      <a:pt x="280" y="65"/>
                      <a:pt x="256" y="65"/>
                      <a:pt x="232" y="65"/>
                    </a:cubicBezTo>
                    <a:cubicBezTo>
                      <a:pt x="171" y="48"/>
                      <a:pt x="111" y="30"/>
                      <a:pt x="51" y="13"/>
                    </a:cubicBezTo>
                    <a:cubicBezTo>
                      <a:pt x="49" y="13"/>
                      <a:pt x="49" y="13"/>
                      <a:pt x="49" y="13"/>
                    </a:cubicBezTo>
                    <a:cubicBezTo>
                      <a:pt x="50" y="16"/>
                      <a:pt x="50" y="16"/>
                      <a:pt x="50" y="16"/>
                    </a:cubicBezTo>
                    <a:cubicBezTo>
                      <a:pt x="55" y="31"/>
                      <a:pt x="55" y="31"/>
                      <a:pt x="55" y="31"/>
                    </a:cubicBezTo>
                    <a:cubicBezTo>
                      <a:pt x="56" y="42"/>
                      <a:pt x="57" y="53"/>
                      <a:pt x="58" y="65"/>
                    </a:cubicBezTo>
                    <a:cubicBezTo>
                      <a:pt x="40" y="65"/>
                      <a:pt x="22" y="65"/>
                      <a:pt x="5" y="65"/>
                    </a:cubicBezTo>
                    <a:cubicBezTo>
                      <a:pt x="3" y="43"/>
                      <a:pt x="1" y="21"/>
                      <a:pt x="0" y="0"/>
                    </a:cubicBezTo>
                    <a:cubicBezTo>
                      <a:pt x="23" y="0"/>
                      <a:pt x="46" y="0"/>
                      <a:pt x="70" y="0"/>
                    </a:cubicBezTo>
                    <a:cubicBezTo>
                      <a:pt x="130" y="17"/>
                      <a:pt x="190" y="34"/>
                      <a:pt x="250" y="51"/>
                    </a:cubicBezTo>
                    <a:cubicBezTo>
                      <a:pt x="252" y="51"/>
                      <a:pt x="252" y="51"/>
                      <a:pt x="252" y="51"/>
                    </a:cubicBezTo>
                    <a:cubicBezTo>
                      <a:pt x="249" y="44"/>
                      <a:pt x="249" y="44"/>
                      <a:pt x="249" y="44"/>
                    </a:cubicBezTo>
                    <a:cubicBezTo>
                      <a:pt x="246" y="34"/>
                      <a:pt x="246" y="34"/>
                      <a:pt x="246" y="34"/>
                    </a:cubicBezTo>
                    <a:cubicBezTo>
                      <a:pt x="245" y="22"/>
                      <a:pt x="244" y="11"/>
                      <a:pt x="242" y="0"/>
                    </a:cubicBezTo>
                    <a:cubicBezTo>
                      <a:pt x="260" y="0"/>
                      <a:pt x="278" y="0"/>
                      <a:pt x="296" y="0"/>
                    </a:cubicBezTo>
                    <a:cubicBezTo>
                      <a:pt x="298" y="21"/>
                      <a:pt x="301" y="43"/>
                      <a:pt x="304" y="6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4" name="Freeform 450"/>
              <p:cNvSpPr>
                <a:spLocks/>
              </p:cNvSpPr>
              <p:nvPr/>
            </p:nvSpPr>
            <p:spPr bwMode="auto">
              <a:xfrm>
                <a:off x="13911263" y="4135438"/>
                <a:ext cx="1458913" cy="244475"/>
              </a:xfrm>
              <a:custGeom>
                <a:avLst/>
                <a:gdLst>
                  <a:gd name="T0" fmla="*/ 175 w 389"/>
                  <a:gd name="T1" fmla="*/ 65 h 65"/>
                  <a:gd name="T2" fmla="*/ 54 w 389"/>
                  <a:gd name="T3" fmla="*/ 10 h 65"/>
                  <a:gd name="T4" fmla="*/ 52 w 389"/>
                  <a:gd name="T5" fmla="*/ 10 h 65"/>
                  <a:gd name="T6" fmla="*/ 63 w 389"/>
                  <a:gd name="T7" fmla="*/ 33 h 65"/>
                  <a:gd name="T8" fmla="*/ 73 w 389"/>
                  <a:gd name="T9" fmla="*/ 65 h 65"/>
                  <a:gd name="T10" fmla="*/ 19 w 389"/>
                  <a:gd name="T11" fmla="*/ 65 h 65"/>
                  <a:gd name="T12" fmla="*/ 0 w 389"/>
                  <a:gd name="T13" fmla="*/ 0 h 65"/>
                  <a:gd name="T14" fmla="*/ 82 w 389"/>
                  <a:gd name="T15" fmla="*/ 0 h 65"/>
                  <a:gd name="T16" fmla="*/ 198 w 389"/>
                  <a:gd name="T17" fmla="*/ 51 h 65"/>
                  <a:gd name="T18" fmla="*/ 199 w 389"/>
                  <a:gd name="T19" fmla="*/ 51 h 65"/>
                  <a:gd name="T20" fmla="*/ 284 w 389"/>
                  <a:gd name="T21" fmla="*/ 0 h 65"/>
                  <a:gd name="T22" fmla="*/ 366 w 389"/>
                  <a:gd name="T23" fmla="*/ 0 h 65"/>
                  <a:gd name="T24" fmla="*/ 389 w 389"/>
                  <a:gd name="T25" fmla="*/ 65 h 65"/>
                  <a:gd name="T26" fmla="*/ 332 w 389"/>
                  <a:gd name="T27" fmla="*/ 65 h 65"/>
                  <a:gd name="T28" fmla="*/ 321 w 389"/>
                  <a:gd name="T29" fmla="*/ 33 h 65"/>
                  <a:gd name="T30" fmla="*/ 318 w 389"/>
                  <a:gd name="T31" fmla="*/ 20 h 65"/>
                  <a:gd name="T32" fmla="*/ 317 w 389"/>
                  <a:gd name="T33" fmla="*/ 10 h 65"/>
                  <a:gd name="T34" fmla="*/ 315 w 389"/>
                  <a:gd name="T35" fmla="*/ 10 h 65"/>
                  <a:gd name="T36" fmla="*/ 226 w 389"/>
                  <a:gd name="T37" fmla="*/ 65 h 65"/>
                  <a:gd name="T38" fmla="*/ 175 w 389"/>
                  <a:gd name="T39" fmla="*/ 6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89" h="65">
                    <a:moveTo>
                      <a:pt x="175" y="65"/>
                    </a:moveTo>
                    <a:cubicBezTo>
                      <a:pt x="134" y="46"/>
                      <a:pt x="94" y="29"/>
                      <a:pt x="54" y="10"/>
                    </a:cubicBezTo>
                    <a:cubicBezTo>
                      <a:pt x="52" y="10"/>
                      <a:pt x="52" y="10"/>
                      <a:pt x="52" y="10"/>
                    </a:cubicBezTo>
                    <a:cubicBezTo>
                      <a:pt x="57" y="18"/>
                      <a:pt x="61" y="26"/>
                      <a:pt x="63" y="33"/>
                    </a:cubicBezTo>
                    <a:cubicBezTo>
                      <a:pt x="66" y="44"/>
                      <a:pt x="70" y="54"/>
                      <a:pt x="73" y="65"/>
                    </a:cubicBezTo>
                    <a:cubicBezTo>
                      <a:pt x="55" y="65"/>
                      <a:pt x="37" y="65"/>
                      <a:pt x="19" y="65"/>
                    </a:cubicBezTo>
                    <a:cubicBezTo>
                      <a:pt x="13" y="43"/>
                      <a:pt x="6" y="21"/>
                      <a:pt x="0" y="0"/>
                    </a:cubicBezTo>
                    <a:cubicBezTo>
                      <a:pt x="27" y="0"/>
                      <a:pt x="55" y="0"/>
                      <a:pt x="82" y="0"/>
                    </a:cubicBezTo>
                    <a:cubicBezTo>
                      <a:pt x="120" y="17"/>
                      <a:pt x="159" y="34"/>
                      <a:pt x="198" y="51"/>
                    </a:cubicBezTo>
                    <a:cubicBezTo>
                      <a:pt x="199" y="51"/>
                      <a:pt x="199" y="51"/>
                      <a:pt x="199" y="51"/>
                    </a:cubicBezTo>
                    <a:cubicBezTo>
                      <a:pt x="227" y="34"/>
                      <a:pt x="256" y="17"/>
                      <a:pt x="284" y="0"/>
                    </a:cubicBezTo>
                    <a:cubicBezTo>
                      <a:pt x="311" y="0"/>
                      <a:pt x="339" y="0"/>
                      <a:pt x="366" y="0"/>
                    </a:cubicBezTo>
                    <a:cubicBezTo>
                      <a:pt x="374" y="21"/>
                      <a:pt x="381" y="43"/>
                      <a:pt x="389" y="65"/>
                    </a:cubicBezTo>
                    <a:cubicBezTo>
                      <a:pt x="370" y="65"/>
                      <a:pt x="351" y="65"/>
                      <a:pt x="332" y="65"/>
                    </a:cubicBezTo>
                    <a:cubicBezTo>
                      <a:pt x="329" y="54"/>
                      <a:pt x="325" y="43"/>
                      <a:pt x="321" y="33"/>
                    </a:cubicBezTo>
                    <a:cubicBezTo>
                      <a:pt x="318" y="20"/>
                      <a:pt x="318" y="20"/>
                      <a:pt x="318" y="20"/>
                    </a:cubicBezTo>
                    <a:cubicBezTo>
                      <a:pt x="317" y="10"/>
                      <a:pt x="317" y="10"/>
                      <a:pt x="317" y="10"/>
                    </a:cubicBezTo>
                    <a:cubicBezTo>
                      <a:pt x="315" y="10"/>
                      <a:pt x="315" y="10"/>
                      <a:pt x="315" y="10"/>
                    </a:cubicBezTo>
                    <a:cubicBezTo>
                      <a:pt x="286" y="29"/>
                      <a:pt x="256" y="46"/>
                      <a:pt x="226" y="65"/>
                    </a:cubicBezTo>
                    <a:cubicBezTo>
                      <a:pt x="209" y="65"/>
                      <a:pt x="192" y="65"/>
                      <a:pt x="175" y="6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5" name="Freeform 451"/>
              <p:cNvSpPr>
                <a:spLocks/>
              </p:cNvSpPr>
              <p:nvPr/>
            </p:nvSpPr>
            <p:spPr bwMode="auto">
              <a:xfrm>
                <a:off x="22315488" y="3165476"/>
                <a:ext cx="908050" cy="230188"/>
              </a:xfrm>
              <a:custGeom>
                <a:avLst/>
                <a:gdLst>
                  <a:gd name="T0" fmla="*/ 39 w 242"/>
                  <a:gd name="T1" fmla="*/ 61 h 61"/>
                  <a:gd name="T2" fmla="*/ 0 w 242"/>
                  <a:gd name="T3" fmla="*/ 0 h 61"/>
                  <a:gd name="T4" fmla="*/ 56 w 242"/>
                  <a:gd name="T5" fmla="*/ 0 h 61"/>
                  <a:gd name="T6" fmla="*/ 90 w 242"/>
                  <a:gd name="T7" fmla="*/ 52 h 61"/>
                  <a:gd name="T8" fmla="*/ 236 w 242"/>
                  <a:gd name="T9" fmla="*/ 52 h 61"/>
                  <a:gd name="T10" fmla="*/ 242 w 242"/>
                  <a:gd name="T11" fmla="*/ 61 h 61"/>
                  <a:gd name="T12" fmla="*/ 39 w 242"/>
                  <a:gd name="T13" fmla="*/ 61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42" h="61">
                    <a:moveTo>
                      <a:pt x="39" y="61"/>
                    </a:moveTo>
                    <a:cubicBezTo>
                      <a:pt x="26" y="41"/>
                      <a:pt x="13" y="21"/>
                      <a:pt x="0" y="0"/>
                    </a:cubicBezTo>
                    <a:cubicBezTo>
                      <a:pt x="19" y="0"/>
                      <a:pt x="38" y="0"/>
                      <a:pt x="56" y="0"/>
                    </a:cubicBezTo>
                    <a:cubicBezTo>
                      <a:pt x="68" y="18"/>
                      <a:pt x="79" y="35"/>
                      <a:pt x="90" y="52"/>
                    </a:cubicBezTo>
                    <a:cubicBezTo>
                      <a:pt x="139" y="52"/>
                      <a:pt x="188" y="52"/>
                      <a:pt x="236" y="52"/>
                    </a:cubicBezTo>
                    <a:cubicBezTo>
                      <a:pt x="242" y="61"/>
                      <a:pt x="242" y="61"/>
                      <a:pt x="242" y="61"/>
                    </a:cubicBezTo>
                    <a:cubicBezTo>
                      <a:pt x="174" y="61"/>
                      <a:pt x="107" y="61"/>
                      <a:pt x="39" y="6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6" name="Freeform 452"/>
              <p:cNvSpPr>
                <a:spLocks noEditPoints="1"/>
              </p:cNvSpPr>
              <p:nvPr/>
            </p:nvSpPr>
            <p:spPr bwMode="auto">
              <a:xfrm>
                <a:off x="25750838" y="2206626"/>
                <a:ext cx="869950" cy="211138"/>
              </a:xfrm>
              <a:custGeom>
                <a:avLst/>
                <a:gdLst>
                  <a:gd name="T0" fmla="*/ 232 w 232"/>
                  <a:gd name="T1" fmla="*/ 17 h 56"/>
                  <a:gd name="T2" fmla="*/ 209 w 232"/>
                  <a:gd name="T3" fmla="*/ 30 h 56"/>
                  <a:gd name="T4" fmla="*/ 116 w 232"/>
                  <a:gd name="T5" fmla="*/ 34 h 56"/>
                  <a:gd name="T6" fmla="*/ 82 w 232"/>
                  <a:gd name="T7" fmla="*/ 34 h 56"/>
                  <a:gd name="T8" fmla="*/ 99 w 232"/>
                  <a:gd name="T9" fmla="*/ 56 h 56"/>
                  <a:gd name="T10" fmla="*/ 45 w 232"/>
                  <a:gd name="T11" fmla="*/ 56 h 56"/>
                  <a:gd name="T12" fmla="*/ 0 w 232"/>
                  <a:gd name="T13" fmla="*/ 0 h 56"/>
                  <a:gd name="T14" fmla="*/ 94 w 232"/>
                  <a:gd name="T15" fmla="*/ 0 h 56"/>
                  <a:gd name="T16" fmla="*/ 190 w 232"/>
                  <a:gd name="T17" fmla="*/ 4 h 56"/>
                  <a:gd name="T18" fmla="*/ 232 w 232"/>
                  <a:gd name="T19" fmla="*/ 17 h 56"/>
                  <a:gd name="T20" fmla="*/ 76 w 232"/>
                  <a:gd name="T21" fmla="*/ 27 h 56"/>
                  <a:gd name="T22" fmla="*/ 104 w 232"/>
                  <a:gd name="T23" fmla="*/ 27 h 56"/>
                  <a:gd name="T24" fmla="*/ 163 w 232"/>
                  <a:gd name="T25" fmla="*/ 24 h 56"/>
                  <a:gd name="T26" fmla="*/ 176 w 232"/>
                  <a:gd name="T27" fmla="*/ 17 h 56"/>
                  <a:gd name="T28" fmla="*/ 153 w 232"/>
                  <a:gd name="T29" fmla="*/ 10 h 56"/>
                  <a:gd name="T30" fmla="*/ 97 w 232"/>
                  <a:gd name="T31" fmla="*/ 7 h 56"/>
                  <a:gd name="T32" fmla="*/ 60 w 232"/>
                  <a:gd name="T33" fmla="*/ 7 h 56"/>
                  <a:gd name="T34" fmla="*/ 76 w 232"/>
                  <a:gd name="T35" fmla="*/ 27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32" h="56">
                    <a:moveTo>
                      <a:pt x="232" y="17"/>
                    </a:moveTo>
                    <a:cubicBezTo>
                      <a:pt x="232" y="17"/>
                      <a:pt x="229" y="27"/>
                      <a:pt x="209" y="30"/>
                    </a:cubicBezTo>
                    <a:cubicBezTo>
                      <a:pt x="189" y="33"/>
                      <a:pt x="158" y="34"/>
                      <a:pt x="116" y="34"/>
                    </a:cubicBezTo>
                    <a:cubicBezTo>
                      <a:pt x="105" y="34"/>
                      <a:pt x="93" y="34"/>
                      <a:pt x="82" y="34"/>
                    </a:cubicBezTo>
                    <a:cubicBezTo>
                      <a:pt x="88" y="42"/>
                      <a:pt x="93" y="48"/>
                      <a:pt x="99" y="56"/>
                    </a:cubicBezTo>
                    <a:cubicBezTo>
                      <a:pt x="81" y="56"/>
                      <a:pt x="63" y="56"/>
                      <a:pt x="45" y="56"/>
                    </a:cubicBezTo>
                    <a:cubicBezTo>
                      <a:pt x="30" y="37"/>
                      <a:pt x="15" y="18"/>
                      <a:pt x="0" y="0"/>
                    </a:cubicBezTo>
                    <a:cubicBezTo>
                      <a:pt x="31" y="0"/>
                      <a:pt x="63" y="0"/>
                      <a:pt x="94" y="0"/>
                    </a:cubicBezTo>
                    <a:cubicBezTo>
                      <a:pt x="136" y="0"/>
                      <a:pt x="168" y="1"/>
                      <a:pt x="190" y="4"/>
                    </a:cubicBezTo>
                    <a:cubicBezTo>
                      <a:pt x="213" y="7"/>
                      <a:pt x="232" y="17"/>
                      <a:pt x="232" y="17"/>
                    </a:cubicBezTo>
                    <a:close/>
                    <a:moveTo>
                      <a:pt x="76" y="27"/>
                    </a:moveTo>
                    <a:cubicBezTo>
                      <a:pt x="85" y="27"/>
                      <a:pt x="95" y="27"/>
                      <a:pt x="104" y="27"/>
                    </a:cubicBezTo>
                    <a:cubicBezTo>
                      <a:pt x="132" y="27"/>
                      <a:pt x="152" y="26"/>
                      <a:pt x="163" y="24"/>
                    </a:cubicBezTo>
                    <a:cubicBezTo>
                      <a:pt x="175" y="23"/>
                      <a:pt x="176" y="17"/>
                      <a:pt x="176" y="17"/>
                    </a:cubicBezTo>
                    <a:cubicBezTo>
                      <a:pt x="176" y="17"/>
                      <a:pt x="166" y="11"/>
                      <a:pt x="153" y="10"/>
                    </a:cubicBezTo>
                    <a:cubicBezTo>
                      <a:pt x="140" y="8"/>
                      <a:pt x="122" y="7"/>
                      <a:pt x="97" y="7"/>
                    </a:cubicBezTo>
                    <a:cubicBezTo>
                      <a:pt x="85" y="7"/>
                      <a:pt x="72" y="7"/>
                      <a:pt x="60" y="7"/>
                    </a:cubicBezTo>
                    <a:cubicBezTo>
                      <a:pt x="65" y="14"/>
                      <a:pt x="70" y="20"/>
                      <a:pt x="76" y="27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7" name="Freeform 453"/>
              <p:cNvSpPr>
                <a:spLocks/>
              </p:cNvSpPr>
              <p:nvPr/>
            </p:nvSpPr>
            <p:spPr bwMode="auto">
              <a:xfrm>
                <a:off x="31107063" y="2105026"/>
                <a:ext cx="606425" cy="211138"/>
              </a:xfrm>
              <a:custGeom>
                <a:avLst/>
                <a:gdLst>
                  <a:gd name="T0" fmla="*/ 62 w 162"/>
                  <a:gd name="T1" fmla="*/ 37 h 56"/>
                  <a:gd name="T2" fmla="*/ 6 w 162"/>
                  <a:gd name="T3" fmla="*/ 31 h 56"/>
                  <a:gd name="T4" fmla="*/ 0 w 162"/>
                  <a:gd name="T5" fmla="*/ 25 h 56"/>
                  <a:gd name="T6" fmla="*/ 36 w 162"/>
                  <a:gd name="T7" fmla="*/ 24 h 56"/>
                  <a:gd name="T8" fmla="*/ 43 w 162"/>
                  <a:gd name="T9" fmla="*/ 19 h 56"/>
                  <a:gd name="T10" fmla="*/ 33 w 162"/>
                  <a:gd name="T11" fmla="*/ 10 h 56"/>
                  <a:gd name="T12" fmla="*/ 46 w 162"/>
                  <a:gd name="T13" fmla="*/ 3 h 56"/>
                  <a:gd name="T14" fmla="*/ 104 w 162"/>
                  <a:gd name="T15" fmla="*/ 0 h 56"/>
                  <a:gd name="T16" fmla="*/ 109 w 162"/>
                  <a:gd name="T17" fmla="*/ 6 h 56"/>
                  <a:gd name="T18" fmla="*/ 80 w 162"/>
                  <a:gd name="T19" fmla="*/ 7 h 56"/>
                  <a:gd name="T20" fmla="*/ 75 w 162"/>
                  <a:gd name="T21" fmla="*/ 11 h 56"/>
                  <a:gd name="T22" fmla="*/ 85 w 162"/>
                  <a:gd name="T23" fmla="*/ 20 h 56"/>
                  <a:gd name="T24" fmla="*/ 50 w 162"/>
                  <a:gd name="T25" fmla="*/ 27 h 56"/>
                  <a:gd name="T26" fmla="*/ 50 w 162"/>
                  <a:gd name="T27" fmla="*/ 28 h 56"/>
                  <a:gd name="T28" fmla="*/ 101 w 162"/>
                  <a:gd name="T29" fmla="*/ 35 h 56"/>
                  <a:gd name="T30" fmla="*/ 110 w 162"/>
                  <a:gd name="T31" fmla="*/ 45 h 56"/>
                  <a:gd name="T32" fmla="*/ 124 w 162"/>
                  <a:gd name="T33" fmla="*/ 49 h 56"/>
                  <a:gd name="T34" fmla="*/ 156 w 162"/>
                  <a:gd name="T35" fmla="*/ 50 h 56"/>
                  <a:gd name="T36" fmla="*/ 162 w 162"/>
                  <a:gd name="T37" fmla="*/ 56 h 56"/>
                  <a:gd name="T38" fmla="*/ 98 w 162"/>
                  <a:gd name="T39" fmla="*/ 53 h 56"/>
                  <a:gd name="T40" fmla="*/ 71 w 162"/>
                  <a:gd name="T41" fmla="*/ 45 h 56"/>
                  <a:gd name="T42" fmla="*/ 62 w 162"/>
                  <a:gd name="T43" fmla="*/ 37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62" h="56">
                    <a:moveTo>
                      <a:pt x="62" y="37"/>
                    </a:moveTo>
                    <a:cubicBezTo>
                      <a:pt x="62" y="37"/>
                      <a:pt x="39" y="31"/>
                      <a:pt x="6" y="31"/>
                    </a:cubicBezTo>
                    <a:cubicBezTo>
                      <a:pt x="0" y="25"/>
                      <a:pt x="0" y="25"/>
                      <a:pt x="0" y="25"/>
                    </a:cubicBezTo>
                    <a:cubicBezTo>
                      <a:pt x="17" y="25"/>
                      <a:pt x="29" y="24"/>
                      <a:pt x="36" y="24"/>
                    </a:cubicBezTo>
                    <a:cubicBezTo>
                      <a:pt x="43" y="22"/>
                      <a:pt x="43" y="19"/>
                      <a:pt x="43" y="19"/>
                    </a:cubicBezTo>
                    <a:cubicBezTo>
                      <a:pt x="33" y="10"/>
                      <a:pt x="33" y="10"/>
                      <a:pt x="33" y="10"/>
                    </a:cubicBezTo>
                    <a:cubicBezTo>
                      <a:pt x="33" y="10"/>
                      <a:pt x="34" y="4"/>
                      <a:pt x="46" y="3"/>
                    </a:cubicBezTo>
                    <a:cubicBezTo>
                      <a:pt x="58" y="1"/>
                      <a:pt x="77" y="0"/>
                      <a:pt x="104" y="0"/>
                    </a:cubicBezTo>
                    <a:cubicBezTo>
                      <a:pt x="109" y="6"/>
                      <a:pt x="109" y="6"/>
                      <a:pt x="109" y="6"/>
                    </a:cubicBezTo>
                    <a:cubicBezTo>
                      <a:pt x="96" y="6"/>
                      <a:pt x="80" y="7"/>
                      <a:pt x="80" y="7"/>
                    </a:cubicBezTo>
                    <a:cubicBezTo>
                      <a:pt x="75" y="11"/>
                      <a:pt x="75" y="11"/>
                      <a:pt x="75" y="11"/>
                    </a:cubicBezTo>
                    <a:cubicBezTo>
                      <a:pt x="85" y="20"/>
                      <a:pt x="85" y="20"/>
                      <a:pt x="85" y="20"/>
                    </a:cubicBezTo>
                    <a:cubicBezTo>
                      <a:pt x="85" y="20"/>
                      <a:pt x="77" y="27"/>
                      <a:pt x="50" y="27"/>
                    </a:cubicBezTo>
                    <a:cubicBezTo>
                      <a:pt x="50" y="28"/>
                      <a:pt x="50" y="28"/>
                      <a:pt x="50" y="28"/>
                    </a:cubicBezTo>
                    <a:cubicBezTo>
                      <a:pt x="79" y="29"/>
                      <a:pt x="101" y="35"/>
                      <a:pt x="101" y="35"/>
                    </a:cubicBezTo>
                    <a:cubicBezTo>
                      <a:pt x="110" y="45"/>
                      <a:pt x="110" y="45"/>
                      <a:pt x="110" y="45"/>
                    </a:cubicBezTo>
                    <a:cubicBezTo>
                      <a:pt x="110" y="45"/>
                      <a:pt x="117" y="48"/>
                      <a:pt x="124" y="49"/>
                    </a:cubicBezTo>
                    <a:cubicBezTo>
                      <a:pt x="131" y="49"/>
                      <a:pt x="142" y="50"/>
                      <a:pt x="156" y="50"/>
                    </a:cubicBezTo>
                    <a:cubicBezTo>
                      <a:pt x="162" y="56"/>
                      <a:pt x="162" y="56"/>
                      <a:pt x="162" y="56"/>
                    </a:cubicBezTo>
                    <a:cubicBezTo>
                      <a:pt x="134" y="56"/>
                      <a:pt x="112" y="55"/>
                      <a:pt x="98" y="53"/>
                    </a:cubicBezTo>
                    <a:cubicBezTo>
                      <a:pt x="84" y="52"/>
                      <a:pt x="71" y="45"/>
                      <a:pt x="71" y="45"/>
                    </a:cubicBezTo>
                    <a:lnTo>
                      <a:pt x="62" y="37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8" name="Freeform 454"/>
              <p:cNvSpPr>
                <a:spLocks/>
              </p:cNvSpPr>
              <p:nvPr/>
            </p:nvSpPr>
            <p:spPr bwMode="auto">
              <a:xfrm>
                <a:off x="31459488" y="2414588"/>
                <a:ext cx="554038" cy="214313"/>
              </a:xfrm>
              <a:custGeom>
                <a:avLst/>
                <a:gdLst>
                  <a:gd name="T0" fmla="*/ 148 w 148"/>
                  <a:gd name="T1" fmla="*/ 57 h 57"/>
                  <a:gd name="T2" fmla="*/ 59 w 148"/>
                  <a:gd name="T3" fmla="*/ 57 h 57"/>
                  <a:gd name="T4" fmla="*/ 0 w 148"/>
                  <a:gd name="T5" fmla="*/ 0 h 57"/>
                  <a:gd name="T6" fmla="*/ 88 w 148"/>
                  <a:gd name="T7" fmla="*/ 0 h 57"/>
                  <a:gd name="T8" fmla="*/ 94 w 148"/>
                  <a:gd name="T9" fmla="*/ 6 h 57"/>
                  <a:gd name="T10" fmla="*/ 46 w 148"/>
                  <a:gd name="T11" fmla="*/ 6 h 57"/>
                  <a:gd name="T12" fmla="*/ 94 w 148"/>
                  <a:gd name="T13" fmla="*/ 51 h 57"/>
                  <a:gd name="T14" fmla="*/ 142 w 148"/>
                  <a:gd name="T15" fmla="*/ 51 h 57"/>
                  <a:gd name="T16" fmla="*/ 148 w 148"/>
                  <a:gd name="T17" fmla="*/ 57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8" h="57">
                    <a:moveTo>
                      <a:pt x="148" y="57"/>
                    </a:moveTo>
                    <a:cubicBezTo>
                      <a:pt x="118" y="57"/>
                      <a:pt x="89" y="57"/>
                      <a:pt x="59" y="57"/>
                    </a:cubicBezTo>
                    <a:cubicBezTo>
                      <a:pt x="39" y="38"/>
                      <a:pt x="19" y="19"/>
                      <a:pt x="0" y="0"/>
                    </a:cubicBezTo>
                    <a:cubicBezTo>
                      <a:pt x="29" y="0"/>
                      <a:pt x="58" y="0"/>
                      <a:pt x="88" y="0"/>
                    </a:cubicBezTo>
                    <a:cubicBezTo>
                      <a:pt x="94" y="6"/>
                      <a:pt x="94" y="6"/>
                      <a:pt x="94" y="6"/>
                    </a:cubicBezTo>
                    <a:cubicBezTo>
                      <a:pt x="78" y="6"/>
                      <a:pt x="62" y="6"/>
                      <a:pt x="46" y="6"/>
                    </a:cubicBezTo>
                    <a:cubicBezTo>
                      <a:pt x="62" y="21"/>
                      <a:pt x="78" y="36"/>
                      <a:pt x="94" y="51"/>
                    </a:cubicBezTo>
                    <a:cubicBezTo>
                      <a:pt x="110" y="51"/>
                      <a:pt x="126" y="51"/>
                      <a:pt x="142" y="51"/>
                    </a:cubicBezTo>
                    <a:lnTo>
                      <a:pt x="148" y="57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9" name="Freeform 455"/>
              <p:cNvSpPr>
                <a:spLocks noEditPoints="1"/>
              </p:cNvSpPr>
              <p:nvPr/>
            </p:nvSpPr>
            <p:spPr bwMode="auto">
              <a:xfrm>
                <a:off x="27960638" y="3041651"/>
                <a:ext cx="306388" cy="146050"/>
              </a:xfrm>
              <a:custGeom>
                <a:avLst/>
                <a:gdLst>
                  <a:gd name="T0" fmla="*/ 0 w 82"/>
                  <a:gd name="T1" fmla="*/ 5 h 39"/>
                  <a:gd name="T2" fmla="*/ 24 w 82"/>
                  <a:gd name="T3" fmla="*/ 0 h 39"/>
                  <a:gd name="T4" fmla="*/ 46 w 82"/>
                  <a:gd name="T5" fmla="*/ 2 h 39"/>
                  <a:gd name="T6" fmla="*/ 57 w 82"/>
                  <a:gd name="T7" fmla="*/ 5 h 39"/>
                  <a:gd name="T8" fmla="*/ 53 w 82"/>
                  <a:gd name="T9" fmla="*/ 9 h 39"/>
                  <a:gd name="T10" fmla="*/ 33 w 82"/>
                  <a:gd name="T11" fmla="*/ 10 h 39"/>
                  <a:gd name="T12" fmla="*/ 10 w 82"/>
                  <a:gd name="T13" fmla="*/ 9 h 39"/>
                  <a:gd name="T14" fmla="*/ 0 w 82"/>
                  <a:gd name="T15" fmla="*/ 5 h 39"/>
                  <a:gd name="T16" fmla="*/ 25 w 82"/>
                  <a:gd name="T17" fmla="*/ 34 h 39"/>
                  <a:gd name="T18" fmla="*/ 29 w 82"/>
                  <a:gd name="T19" fmla="*/ 30 h 39"/>
                  <a:gd name="T20" fmla="*/ 49 w 82"/>
                  <a:gd name="T21" fmla="*/ 29 h 39"/>
                  <a:gd name="T22" fmla="*/ 71 w 82"/>
                  <a:gd name="T23" fmla="*/ 30 h 39"/>
                  <a:gd name="T24" fmla="*/ 82 w 82"/>
                  <a:gd name="T25" fmla="*/ 34 h 39"/>
                  <a:gd name="T26" fmla="*/ 78 w 82"/>
                  <a:gd name="T27" fmla="*/ 38 h 39"/>
                  <a:gd name="T28" fmla="*/ 58 w 82"/>
                  <a:gd name="T29" fmla="*/ 39 h 39"/>
                  <a:gd name="T30" fmla="*/ 35 w 82"/>
                  <a:gd name="T31" fmla="*/ 38 h 39"/>
                  <a:gd name="T32" fmla="*/ 25 w 82"/>
                  <a:gd name="T33" fmla="*/ 34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2" h="39">
                    <a:moveTo>
                      <a:pt x="0" y="5"/>
                    </a:moveTo>
                    <a:cubicBezTo>
                      <a:pt x="0" y="5"/>
                      <a:pt x="5" y="0"/>
                      <a:pt x="24" y="0"/>
                    </a:cubicBezTo>
                    <a:cubicBezTo>
                      <a:pt x="33" y="0"/>
                      <a:pt x="46" y="2"/>
                      <a:pt x="46" y="2"/>
                    </a:cubicBezTo>
                    <a:cubicBezTo>
                      <a:pt x="57" y="5"/>
                      <a:pt x="57" y="5"/>
                      <a:pt x="57" y="5"/>
                    </a:cubicBezTo>
                    <a:cubicBezTo>
                      <a:pt x="53" y="9"/>
                      <a:pt x="53" y="9"/>
                      <a:pt x="53" y="9"/>
                    </a:cubicBezTo>
                    <a:cubicBezTo>
                      <a:pt x="53" y="9"/>
                      <a:pt x="42" y="10"/>
                      <a:pt x="33" y="10"/>
                    </a:cubicBezTo>
                    <a:cubicBezTo>
                      <a:pt x="23" y="10"/>
                      <a:pt x="10" y="9"/>
                      <a:pt x="10" y="9"/>
                    </a:cubicBezTo>
                    <a:lnTo>
                      <a:pt x="0" y="5"/>
                    </a:lnTo>
                    <a:close/>
                    <a:moveTo>
                      <a:pt x="25" y="34"/>
                    </a:moveTo>
                    <a:cubicBezTo>
                      <a:pt x="29" y="30"/>
                      <a:pt x="29" y="30"/>
                      <a:pt x="29" y="30"/>
                    </a:cubicBezTo>
                    <a:cubicBezTo>
                      <a:pt x="29" y="30"/>
                      <a:pt x="40" y="29"/>
                      <a:pt x="49" y="29"/>
                    </a:cubicBezTo>
                    <a:cubicBezTo>
                      <a:pt x="58" y="29"/>
                      <a:pt x="71" y="30"/>
                      <a:pt x="71" y="30"/>
                    </a:cubicBezTo>
                    <a:cubicBezTo>
                      <a:pt x="82" y="34"/>
                      <a:pt x="82" y="34"/>
                      <a:pt x="82" y="34"/>
                    </a:cubicBezTo>
                    <a:cubicBezTo>
                      <a:pt x="78" y="38"/>
                      <a:pt x="78" y="38"/>
                      <a:pt x="78" y="38"/>
                    </a:cubicBezTo>
                    <a:cubicBezTo>
                      <a:pt x="78" y="38"/>
                      <a:pt x="67" y="39"/>
                      <a:pt x="58" y="39"/>
                    </a:cubicBezTo>
                    <a:cubicBezTo>
                      <a:pt x="49" y="39"/>
                      <a:pt x="35" y="38"/>
                      <a:pt x="35" y="38"/>
                    </a:cubicBezTo>
                    <a:lnTo>
                      <a:pt x="25" y="34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0" name="Freeform 456"/>
              <p:cNvSpPr>
                <a:spLocks noEditPoints="1"/>
              </p:cNvSpPr>
              <p:nvPr/>
            </p:nvSpPr>
            <p:spPr bwMode="auto">
              <a:xfrm>
                <a:off x="28260675" y="3376613"/>
                <a:ext cx="292100" cy="179388"/>
              </a:xfrm>
              <a:custGeom>
                <a:avLst/>
                <a:gdLst>
                  <a:gd name="T0" fmla="*/ 74 w 78"/>
                  <a:gd name="T1" fmla="*/ 30 h 48"/>
                  <a:gd name="T2" fmla="*/ 78 w 78"/>
                  <a:gd name="T3" fmla="*/ 31 h 48"/>
                  <a:gd name="T4" fmla="*/ 58 w 78"/>
                  <a:gd name="T5" fmla="*/ 48 h 48"/>
                  <a:gd name="T6" fmla="*/ 24 w 78"/>
                  <a:gd name="T7" fmla="*/ 48 h 48"/>
                  <a:gd name="T8" fmla="*/ 29 w 78"/>
                  <a:gd name="T9" fmla="*/ 30 h 48"/>
                  <a:gd name="T10" fmla="*/ 74 w 78"/>
                  <a:gd name="T11" fmla="*/ 30 h 48"/>
                  <a:gd name="T12" fmla="*/ 0 w 78"/>
                  <a:gd name="T13" fmla="*/ 5 h 48"/>
                  <a:gd name="T14" fmla="*/ 24 w 78"/>
                  <a:gd name="T15" fmla="*/ 0 h 48"/>
                  <a:gd name="T16" fmla="*/ 47 w 78"/>
                  <a:gd name="T17" fmla="*/ 1 h 48"/>
                  <a:gd name="T18" fmla="*/ 58 w 78"/>
                  <a:gd name="T19" fmla="*/ 5 h 48"/>
                  <a:gd name="T20" fmla="*/ 53 w 78"/>
                  <a:gd name="T21" fmla="*/ 9 h 48"/>
                  <a:gd name="T22" fmla="*/ 33 w 78"/>
                  <a:gd name="T23" fmla="*/ 10 h 48"/>
                  <a:gd name="T24" fmla="*/ 11 w 78"/>
                  <a:gd name="T25" fmla="*/ 9 h 48"/>
                  <a:gd name="T26" fmla="*/ 0 w 78"/>
                  <a:gd name="T27" fmla="*/ 5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8" h="48">
                    <a:moveTo>
                      <a:pt x="74" y="30"/>
                    </a:moveTo>
                    <a:cubicBezTo>
                      <a:pt x="78" y="31"/>
                      <a:pt x="78" y="31"/>
                      <a:pt x="78" y="31"/>
                    </a:cubicBezTo>
                    <a:cubicBezTo>
                      <a:pt x="78" y="31"/>
                      <a:pt x="69" y="41"/>
                      <a:pt x="58" y="48"/>
                    </a:cubicBezTo>
                    <a:cubicBezTo>
                      <a:pt x="47" y="48"/>
                      <a:pt x="35" y="48"/>
                      <a:pt x="24" y="48"/>
                    </a:cubicBezTo>
                    <a:cubicBezTo>
                      <a:pt x="27" y="41"/>
                      <a:pt x="29" y="30"/>
                      <a:pt x="29" y="30"/>
                    </a:cubicBezTo>
                    <a:cubicBezTo>
                      <a:pt x="44" y="30"/>
                      <a:pt x="59" y="30"/>
                      <a:pt x="74" y="30"/>
                    </a:cubicBezTo>
                    <a:close/>
                    <a:moveTo>
                      <a:pt x="0" y="5"/>
                    </a:moveTo>
                    <a:cubicBezTo>
                      <a:pt x="0" y="5"/>
                      <a:pt x="5" y="0"/>
                      <a:pt x="24" y="0"/>
                    </a:cubicBezTo>
                    <a:cubicBezTo>
                      <a:pt x="34" y="0"/>
                      <a:pt x="47" y="1"/>
                      <a:pt x="47" y="1"/>
                    </a:cubicBezTo>
                    <a:cubicBezTo>
                      <a:pt x="58" y="5"/>
                      <a:pt x="58" y="5"/>
                      <a:pt x="58" y="5"/>
                    </a:cubicBezTo>
                    <a:cubicBezTo>
                      <a:pt x="53" y="9"/>
                      <a:pt x="53" y="9"/>
                      <a:pt x="53" y="9"/>
                    </a:cubicBezTo>
                    <a:cubicBezTo>
                      <a:pt x="53" y="9"/>
                      <a:pt x="43" y="10"/>
                      <a:pt x="33" y="10"/>
                    </a:cubicBezTo>
                    <a:cubicBezTo>
                      <a:pt x="24" y="10"/>
                      <a:pt x="11" y="9"/>
                      <a:pt x="11" y="9"/>
                    </a:cubicBez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1" name="Freeform 457"/>
              <p:cNvSpPr>
                <a:spLocks/>
              </p:cNvSpPr>
              <p:nvPr/>
            </p:nvSpPr>
            <p:spPr bwMode="auto">
              <a:xfrm>
                <a:off x="20046950" y="4041776"/>
                <a:ext cx="771525" cy="138113"/>
              </a:xfrm>
              <a:custGeom>
                <a:avLst/>
                <a:gdLst>
                  <a:gd name="T0" fmla="*/ 206 w 206"/>
                  <a:gd name="T1" fmla="*/ 37 h 37"/>
                  <a:gd name="T2" fmla="*/ 2 w 206"/>
                  <a:gd name="T3" fmla="*/ 22 h 37"/>
                  <a:gd name="T4" fmla="*/ 0 w 206"/>
                  <a:gd name="T5" fmla="*/ 17 h 37"/>
                  <a:gd name="T6" fmla="*/ 185 w 206"/>
                  <a:gd name="T7" fmla="*/ 0 h 37"/>
                  <a:gd name="T8" fmla="*/ 189 w 206"/>
                  <a:gd name="T9" fmla="*/ 7 h 37"/>
                  <a:gd name="T10" fmla="*/ 49 w 206"/>
                  <a:gd name="T11" fmla="*/ 19 h 37"/>
                  <a:gd name="T12" fmla="*/ 202 w 206"/>
                  <a:gd name="T13" fmla="*/ 30 h 37"/>
                  <a:gd name="T14" fmla="*/ 206 w 206"/>
                  <a:gd name="T15" fmla="*/ 3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6" h="37">
                    <a:moveTo>
                      <a:pt x="206" y="37"/>
                    </a:moveTo>
                    <a:cubicBezTo>
                      <a:pt x="138" y="32"/>
                      <a:pt x="70" y="27"/>
                      <a:pt x="2" y="22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62" y="11"/>
                      <a:pt x="123" y="5"/>
                      <a:pt x="185" y="0"/>
                    </a:cubicBezTo>
                    <a:cubicBezTo>
                      <a:pt x="189" y="7"/>
                      <a:pt x="189" y="7"/>
                      <a:pt x="189" y="7"/>
                    </a:cubicBezTo>
                    <a:cubicBezTo>
                      <a:pt x="142" y="11"/>
                      <a:pt x="96" y="15"/>
                      <a:pt x="49" y="19"/>
                    </a:cubicBezTo>
                    <a:cubicBezTo>
                      <a:pt x="100" y="23"/>
                      <a:pt x="151" y="26"/>
                      <a:pt x="202" y="30"/>
                    </a:cubicBezTo>
                    <a:lnTo>
                      <a:pt x="206" y="37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2" name="Freeform 458"/>
              <p:cNvSpPr>
                <a:spLocks/>
              </p:cNvSpPr>
              <p:nvPr/>
            </p:nvSpPr>
            <p:spPr bwMode="auto">
              <a:xfrm>
                <a:off x="20523200" y="4503738"/>
                <a:ext cx="228600" cy="71438"/>
              </a:xfrm>
              <a:custGeom>
                <a:avLst/>
                <a:gdLst>
                  <a:gd name="T0" fmla="*/ 61 w 61"/>
                  <a:gd name="T1" fmla="*/ 1 h 19"/>
                  <a:gd name="T2" fmla="*/ 35 w 61"/>
                  <a:gd name="T3" fmla="*/ 19 h 19"/>
                  <a:gd name="T4" fmla="*/ 0 w 61"/>
                  <a:gd name="T5" fmla="*/ 19 h 19"/>
                  <a:gd name="T6" fmla="*/ 11 w 61"/>
                  <a:gd name="T7" fmla="*/ 0 h 19"/>
                  <a:gd name="T8" fmla="*/ 57 w 61"/>
                  <a:gd name="T9" fmla="*/ 0 h 19"/>
                  <a:gd name="T10" fmla="*/ 61 w 61"/>
                  <a:gd name="T11" fmla="*/ 1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1" h="19">
                    <a:moveTo>
                      <a:pt x="61" y="1"/>
                    </a:moveTo>
                    <a:cubicBezTo>
                      <a:pt x="61" y="1"/>
                      <a:pt x="48" y="11"/>
                      <a:pt x="35" y="19"/>
                    </a:cubicBezTo>
                    <a:cubicBezTo>
                      <a:pt x="23" y="19"/>
                      <a:pt x="12" y="19"/>
                      <a:pt x="0" y="19"/>
                    </a:cubicBezTo>
                    <a:cubicBezTo>
                      <a:pt x="6" y="12"/>
                      <a:pt x="11" y="0"/>
                      <a:pt x="11" y="0"/>
                    </a:cubicBezTo>
                    <a:cubicBezTo>
                      <a:pt x="26" y="0"/>
                      <a:pt x="42" y="0"/>
                      <a:pt x="57" y="0"/>
                    </a:cubicBezTo>
                    <a:lnTo>
                      <a:pt x="61" y="1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3" name="Freeform 459"/>
              <p:cNvSpPr>
                <a:spLocks/>
              </p:cNvSpPr>
              <p:nvPr/>
            </p:nvSpPr>
            <p:spPr bwMode="auto">
              <a:xfrm>
                <a:off x="25803225" y="4041776"/>
                <a:ext cx="795338" cy="138113"/>
              </a:xfrm>
              <a:custGeom>
                <a:avLst/>
                <a:gdLst>
                  <a:gd name="T0" fmla="*/ 23 w 212"/>
                  <a:gd name="T1" fmla="*/ 30 h 37"/>
                  <a:gd name="T2" fmla="*/ 162 w 212"/>
                  <a:gd name="T3" fmla="*/ 19 h 37"/>
                  <a:gd name="T4" fmla="*/ 6 w 212"/>
                  <a:gd name="T5" fmla="*/ 7 h 37"/>
                  <a:gd name="T6" fmla="*/ 0 w 212"/>
                  <a:gd name="T7" fmla="*/ 0 h 37"/>
                  <a:gd name="T8" fmla="*/ 209 w 212"/>
                  <a:gd name="T9" fmla="*/ 17 h 37"/>
                  <a:gd name="T10" fmla="*/ 212 w 212"/>
                  <a:gd name="T11" fmla="*/ 22 h 37"/>
                  <a:gd name="T12" fmla="*/ 29 w 212"/>
                  <a:gd name="T13" fmla="*/ 37 h 37"/>
                  <a:gd name="T14" fmla="*/ 23 w 212"/>
                  <a:gd name="T15" fmla="*/ 3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2" h="37">
                    <a:moveTo>
                      <a:pt x="23" y="30"/>
                    </a:moveTo>
                    <a:cubicBezTo>
                      <a:pt x="69" y="26"/>
                      <a:pt x="115" y="23"/>
                      <a:pt x="162" y="19"/>
                    </a:cubicBezTo>
                    <a:cubicBezTo>
                      <a:pt x="109" y="15"/>
                      <a:pt x="57" y="11"/>
                      <a:pt x="6" y="7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0" y="5"/>
                      <a:pt x="139" y="11"/>
                      <a:pt x="209" y="17"/>
                    </a:cubicBezTo>
                    <a:cubicBezTo>
                      <a:pt x="212" y="22"/>
                      <a:pt x="212" y="22"/>
                      <a:pt x="212" y="22"/>
                    </a:cubicBezTo>
                    <a:cubicBezTo>
                      <a:pt x="151" y="27"/>
                      <a:pt x="90" y="32"/>
                      <a:pt x="29" y="37"/>
                    </a:cubicBezTo>
                    <a:lnTo>
                      <a:pt x="23" y="3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4" name="Freeform 460"/>
              <p:cNvSpPr>
                <a:spLocks/>
              </p:cNvSpPr>
              <p:nvPr/>
            </p:nvSpPr>
            <p:spPr bwMode="auto">
              <a:xfrm>
                <a:off x="26441400" y="4495801"/>
                <a:ext cx="223838" cy="46038"/>
              </a:xfrm>
              <a:custGeom>
                <a:avLst/>
                <a:gdLst>
                  <a:gd name="T0" fmla="*/ 0 w 60"/>
                  <a:gd name="T1" fmla="*/ 6 h 12"/>
                  <a:gd name="T2" fmla="*/ 4 w 60"/>
                  <a:gd name="T3" fmla="*/ 2 h 12"/>
                  <a:gd name="T4" fmla="*/ 26 w 60"/>
                  <a:gd name="T5" fmla="*/ 0 h 12"/>
                  <a:gd name="T6" fmla="*/ 49 w 60"/>
                  <a:gd name="T7" fmla="*/ 2 h 12"/>
                  <a:gd name="T8" fmla="*/ 60 w 60"/>
                  <a:gd name="T9" fmla="*/ 6 h 12"/>
                  <a:gd name="T10" fmla="*/ 56 w 60"/>
                  <a:gd name="T11" fmla="*/ 11 h 12"/>
                  <a:gd name="T12" fmla="*/ 34 w 60"/>
                  <a:gd name="T13" fmla="*/ 12 h 12"/>
                  <a:gd name="T14" fmla="*/ 11 w 60"/>
                  <a:gd name="T15" fmla="*/ 11 h 12"/>
                  <a:gd name="T16" fmla="*/ 0 w 60"/>
                  <a:gd name="T17" fmla="*/ 6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0" h="12">
                    <a:moveTo>
                      <a:pt x="0" y="6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16" y="0"/>
                      <a:pt x="26" y="0"/>
                    </a:cubicBezTo>
                    <a:cubicBezTo>
                      <a:pt x="35" y="0"/>
                      <a:pt x="49" y="2"/>
                      <a:pt x="49" y="2"/>
                    </a:cubicBezTo>
                    <a:cubicBezTo>
                      <a:pt x="55" y="3"/>
                      <a:pt x="60" y="6"/>
                      <a:pt x="60" y="6"/>
                    </a:cubicBezTo>
                    <a:cubicBezTo>
                      <a:pt x="56" y="11"/>
                      <a:pt x="56" y="11"/>
                      <a:pt x="56" y="11"/>
                    </a:cubicBezTo>
                    <a:cubicBezTo>
                      <a:pt x="56" y="11"/>
                      <a:pt x="44" y="12"/>
                      <a:pt x="34" y="12"/>
                    </a:cubicBezTo>
                    <a:cubicBezTo>
                      <a:pt x="25" y="12"/>
                      <a:pt x="17" y="12"/>
                      <a:pt x="11" y="11"/>
                    </a:cubicBez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5" name="Freeform 461"/>
              <p:cNvSpPr>
                <a:spLocks noEditPoints="1"/>
              </p:cNvSpPr>
              <p:nvPr/>
            </p:nvSpPr>
            <p:spPr bwMode="auto">
              <a:xfrm>
                <a:off x="31413450" y="4011613"/>
                <a:ext cx="676275" cy="203200"/>
              </a:xfrm>
              <a:custGeom>
                <a:avLst/>
                <a:gdLst>
                  <a:gd name="T0" fmla="*/ 86 w 180"/>
                  <a:gd name="T1" fmla="*/ 37 h 54"/>
                  <a:gd name="T2" fmla="*/ 83 w 180"/>
                  <a:gd name="T3" fmla="*/ 35 h 54"/>
                  <a:gd name="T4" fmla="*/ 85 w 180"/>
                  <a:gd name="T5" fmla="*/ 28 h 54"/>
                  <a:gd name="T6" fmla="*/ 107 w 180"/>
                  <a:gd name="T7" fmla="*/ 23 h 54"/>
                  <a:gd name="T8" fmla="*/ 133 w 180"/>
                  <a:gd name="T9" fmla="*/ 17 h 54"/>
                  <a:gd name="T10" fmla="*/ 135 w 180"/>
                  <a:gd name="T11" fmla="*/ 13 h 54"/>
                  <a:gd name="T12" fmla="*/ 120 w 180"/>
                  <a:gd name="T13" fmla="*/ 8 h 54"/>
                  <a:gd name="T14" fmla="*/ 86 w 180"/>
                  <a:gd name="T15" fmla="*/ 7 h 54"/>
                  <a:gd name="T16" fmla="*/ 52 w 180"/>
                  <a:gd name="T17" fmla="*/ 8 h 54"/>
                  <a:gd name="T18" fmla="*/ 23 w 180"/>
                  <a:gd name="T19" fmla="*/ 10 h 54"/>
                  <a:gd name="T20" fmla="*/ 0 w 180"/>
                  <a:gd name="T21" fmla="*/ 4 h 54"/>
                  <a:gd name="T22" fmla="*/ 82 w 180"/>
                  <a:gd name="T23" fmla="*/ 0 h 54"/>
                  <a:gd name="T24" fmla="*/ 148 w 180"/>
                  <a:gd name="T25" fmla="*/ 3 h 54"/>
                  <a:gd name="T26" fmla="*/ 180 w 180"/>
                  <a:gd name="T27" fmla="*/ 13 h 54"/>
                  <a:gd name="T28" fmla="*/ 180 w 180"/>
                  <a:gd name="T29" fmla="*/ 17 h 54"/>
                  <a:gd name="T30" fmla="*/ 171 w 180"/>
                  <a:gd name="T31" fmla="*/ 21 h 54"/>
                  <a:gd name="T32" fmla="*/ 145 w 180"/>
                  <a:gd name="T33" fmla="*/ 26 h 54"/>
                  <a:gd name="T34" fmla="*/ 125 w 180"/>
                  <a:gd name="T35" fmla="*/ 31 h 54"/>
                  <a:gd name="T36" fmla="*/ 123 w 180"/>
                  <a:gd name="T37" fmla="*/ 35 h 54"/>
                  <a:gd name="T38" fmla="*/ 125 w 180"/>
                  <a:gd name="T39" fmla="*/ 37 h 54"/>
                  <a:gd name="T40" fmla="*/ 86 w 180"/>
                  <a:gd name="T41" fmla="*/ 37 h 54"/>
                  <a:gd name="T42" fmla="*/ 89 w 180"/>
                  <a:gd name="T43" fmla="*/ 49 h 54"/>
                  <a:gd name="T44" fmla="*/ 113 w 180"/>
                  <a:gd name="T45" fmla="*/ 43 h 54"/>
                  <a:gd name="T46" fmla="*/ 136 w 180"/>
                  <a:gd name="T47" fmla="*/ 45 h 54"/>
                  <a:gd name="T48" fmla="*/ 148 w 180"/>
                  <a:gd name="T49" fmla="*/ 49 h 54"/>
                  <a:gd name="T50" fmla="*/ 144 w 180"/>
                  <a:gd name="T51" fmla="*/ 53 h 54"/>
                  <a:gd name="T52" fmla="*/ 124 w 180"/>
                  <a:gd name="T53" fmla="*/ 54 h 54"/>
                  <a:gd name="T54" fmla="*/ 100 w 180"/>
                  <a:gd name="T55" fmla="*/ 53 h 54"/>
                  <a:gd name="T56" fmla="*/ 89 w 180"/>
                  <a:gd name="T57" fmla="*/ 49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80" h="54">
                    <a:moveTo>
                      <a:pt x="86" y="37"/>
                    </a:moveTo>
                    <a:cubicBezTo>
                      <a:pt x="83" y="35"/>
                      <a:pt x="83" y="35"/>
                      <a:pt x="83" y="35"/>
                    </a:cubicBezTo>
                    <a:cubicBezTo>
                      <a:pt x="85" y="28"/>
                      <a:pt x="85" y="28"/>
                      <a:pt x="85" y="28"/>
                    </a:cubicBezTo>
                    <a:cubicBezTo>
                      <a:pt x="85" y="28"/>
                      <a:pt x="96" y="25"/>
                      <a:pt x="107" y="23"/>
                    </a:cubicBezTo>
                    <a:cubicBezTo>
                      <a:pt x="121" y="20"/>
                      <a:pt x="133" y="17"/>
                      <a:pt x="133" y="17"/>
                    </a:cubicBezTo>
                    <a:cubicBezTo>
                      <a:pt x="135" y="13"/>
                      <a:pt x="135" y="13"/>
                      <a:pt x="135" y="13"/>
                    </a:cubicBezTo>
                    <a:cubicBezTo>
                      <a:pt x="135" y="13"/>
                      <a:pt x="128" y="9"/>
                      <a:pt x="120" y="8"/>
                    </a:cubicBezTo>
                    <a:cubicBezTo>
                      <a:pt x="111" y="7"/>
                      <a:pt x="100" y="7"/>
                      <a:pt x="86" y="7"/>
                    </a:cubicBezTo>
                    <a:cubicBezTo>
                      <a:pt x="73" y="7"/>
                      <a:pt x="62" y="7"/>
                      <a:pt x="52" y="8"/>
                    </a:cubicBezTo>
                    <a:cubicBezTo>
                      <a:pt x="42" y="8"/>
                      <a:pt x="32" y="9"/>
                      <a:pt x="23" y="10"/>
                    </a:cubicBezTo>
                    <a:cubicBezTo>
                      <a:pt x="15" y="8"/>
                      <a:pt x="7" y="6"/>
                      <a:pt x="0" y="4"/>
                    </a:cubicBezTo>
                    <a:cubicBezTo>
                      <a:pt x="24" y="1"/>
                      <a:pt x="52" y="0"/>
                      <a:pt x="82" y="0"/>
                    </a:cubicBezTo>
                    <a:cubicBezTo>
                      <a:pt x="108" y="0"/>
                      <a:pt x="130" y="1"/>
                      <a:pt x="148" y="3"/>
                    </a:cubicBezTo>
                    <a:cubicBezTo>
                      <a:pt x="165" y="5"/>
                      <a:pt x="180" y="13"/>
                      <a:pt x="180" y="13"/>
                    </a:cubicBezTo>
                    <a:cubicBezTo>
                      <a:pt x="180" y="17"/>
                      <a:pt x="180" y="17"/>
                      <a:pt x="180" y="17"/>
                    </a:cubicBezTo>
                    <a:cubicBezTo>
                      <a:pt x="171" y="21"/>
                      <a:pt x="171" y="21"/>
                      <a:pt x="171" y="21"/>
                    </a:cubicBezTo>
                    <a:cubicBezTo>
                      <a:pt x="171" y="21"/>
                      <a:pt x="158" y="24"/>
                      <a:pt x="145" y="26"/>
                    </a:cubicBezTo>
                    <a:cubicBezTo>
                      <a:pt x="135" y="28"/>
                      <a:pt x="125" y="31"/>
                      <a:pt x="125" y="31"/>
                    </a:cubicBezTo>
                    <a:cubicBezTo>
                      <a:pt x="123" y="35"/>
                      <a:pt x="123" y="35"/>
                      <a:pt x="123" y="35"/>
                    </a:cubicBezTo>
                    <a:cubicBezTo>
                      <a:pt x="125" y="37"/>
                      <a:pt x="125" y="37"/>
                      <a:pt x="125" y="37"/>
                    </a:cubicBezTo>
                    <a:cubicBezTo>
                      <a:pt x="112" y="37"/>
                      <a:pt x="99" y="37"/>
                      <a:pt x="86" y="37"/>
                    </a:cubicBezTo>
                    <a:close/>
                    <a:moveTo>
                      <a:pt x="89" y="49"/>
                    </a:moveTo>
                    <a:cubicBezTo>
                      <a:pt x="89" y="49"/>
                      <a:pt x="93" y="43"/>
                      <a:pt x="113" y="43"/>
                    </a:cubicBezTo>
                    <a:cubicBezTo>
                      <a:pt x="122" y="43"/>
                      <a:pt x="130" y="44"/>
                      <a:pt x="136" y="45"/>
                    </a:cubicBezTo>
                    <a:cubicBezTo>
                      <a:pt x="148" y="49"/>
                      <a:pt x="148" y="49"/>
                      <a:pt x="148" y="49"/>
                    </a:cubicBezTo>
                    <a:cubicBezTo>
                      <a:pt x="144" y="53"/>
                      <a:pt x="144" y="53"/>
                      <a:pt x="144" y="53"/>
                    </a:cubicBezTo>
                    <a:cubicBezTo>
                      <a:pt x="144" y="53"/>
                      <a:pt x="133" y="54"/>
                      <a:pt x="124" y="54"/>
                    </a:cubicBezTo>
                    <a:cubicBezTo>
                      <a:pt x="114" y="54"/>
                      <a:pt x="100" y="53"/>
                      <a:pt x="100" y="53"/>
                    </a:cubicBezTo>
                    <a:cubicBezTo>
                      <a:pt x="95" y="52"/>
                      <a:pt x="89" y="49"/>
                      <a:pt x="89" y="49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6" name="Freeform 462"/>
              <p:cNvSpPr>
                <a:spLocks/>
              </p:cNvSpPr>
              <p:nvPr/>
            </p:nvSpPr>
            <p:spPr bwMode="auto">
              <a:xfrm>
                <a:off x="31996063" y="4352926"/>
                <a:ext cx="377825" cy="207963"/>
              </a:xfrm>
              <a:custGeom>
                <a:avLst/>
                <a:gdLst>
                  <a:gd name="T0" fmla="*/ 101 w 101"/>
                  <a:gd name="T1" fmla="*/ 0 h 55"/>
                  <a:gd name="T2" fmla="*/ 45 w 101"/>
                  <a:gd name="T3" fmla="*/ 55 h 55"/>
                  <a:gd name="T4" fmla="*/ 0 w 101"/>
                  <a:gd name="T5" fmla="*/ 55 h 55"/>
                  <a:gd name="T6" fmla="*/ 57 w 101"/>
                  <a:gd name="T7" fmla="*/ 0 h 55"/>
                  <a:gd name="T8" fmla="*/ 101 w 101"/>
                  <a:gd name="T9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1" h="55">
                    <a:moveTo>
                      <a:pt x="101" y="0"/>
                    </a:moveTo>
                    <a:cubicBezTo>
                      <a:pt x="83" y="19"/>
                      <a:pt x="64" y="36"/>
                      <a:pt x="45" y="55"/>
                    </a:cubicBezTo>
                    <a:cubicBezTo>
                      <a:pt x="30" y="55"/>
                      <a:pt x="15" y="55"/>
                      <a:pt x="0" y="55"/>
                    </a:cubicBezTo>
                    <a:cubicBezTo>
                      <a:pt x="19" y="36"/>
                      <a:pt x="38" y="19"/>
                      <a:pt x="57" y="0"/>
                    </a:cubicBezTo>
                    <a:cubicBezTo>
                      <a:pt x="72" y="0"/>
                      <a:pt x="87" y="0"/>
                      <a:pt x="10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7" name="Freeform 463"/>
              <p:cNvSpPr>
                <a:spLocks/>
              </p:cNvSpPr>
              <p:nvPr/>
            </p:nvSpPr>
            <p:spPr bwMode="auto">
              <a:xfrm>
                <a:off x="-29290963" y="1304926"/>
                <a:ext cx="700088" cy="30163"/>
              </a:xfrm>
              <a:custGeom>
                <a:avLst/>
                <a:gdLst>
                  <a:gd name="T0" fmla="*/ 47 w 187"/>
                  <a:gd name="T1" fmla="*/ 5 h 8"/>
                  <a:gd name="T2" fmla="*/ 26 w 187"/>
                  <a:gd name="T3" fmla="*/ 5 h 8"/>
                  <a:gd name="T4" fmla="*/ 0 w 187"/>
                  <a:gd name="T5" fmla="*/ 8 h 8"/>
                  <a:gd name="T6" fmla="*/ 8 w 187"/>
                  <a:gd name="T7" fmla="*/ 2 h 8"/>
                  <a:gd name="T8" fmla="*/ 58 w 187"/>
                  <a:gd name="T9" fmla="*/ 0 h 8"/>
                  <a:gd name="T10" fmla="*/ 79 w 187"/>
                  <a:gd name="T11" fmla="*/ 0 h 8"/>
                  <a:gd name="T12" fmla="*/ 103 w 187"/>
                  <a:gd name="T13" fmla="*/ 1 h 8"/>
                  <a:gd name="T14" fmla="*/ 140 w 187"/>
                  <a:gd name="T15" fmla="*/ 3 h 8"/>
                  <a:gd name="T16" fmla="*/ 162 w 187"/>
                  <a:gd name="T17" fmla="*/ 2 h 8"/>
                  <a:gd name="T18" fmla="*/ 187 w 187"/>
                  <a:gd name="T19" fmla="*/ 0 h 8"/>
                  <a:gd name="T20" fmla="*/ 179 w 187"/>
                  <a:gd name="T21" fmla="*/ 5 h 8"/>
                  <a:gd name="T22" fmla="*/ 130 w 187"/>
                  <a:gd name="T23" fmla="*/ 8 h 8"/>
                  <a:gd name="T24" fmla="*/ 108 w 187"/>
                  <a:gd name="T25" fmla="*/ 7 h 8"/>
                  <a:gd name="T26" fmla="*/ 84 w 187"/>
                  <a:gd name="T27" fmla="*/ 6 h 8"/>
                  <a:gd name="T28" fmla="*/ 47 w 187"/>
                  <a:gd name="T2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87" h="8">
                    <a:moveTo>
                      <a:pt x="47" y="5"/>
                    </a:moveTo>
                    <a:cubicBezTo>
                      <a:pt x="47" y="5"/>
                      <a:pt x="34" y="5"/>
                      <a:pt x="26" y="5"/>
                    </a:cubicBezTo>
                    <a:cubicBezTo>
                      <a:pt x="18" y="6"/>
                      <a:pt x="9" y="7"/>
                      <a:pt x="0" y="8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23" y="1"/>
                      <a:pt x="40" y="0"/>
                      <a:pt x="58" y="0"/>
                    </a:cubicBezTo>
                    <a:cubicBezTo>
                      <a:pt x="65" y="0"/>
                      <a:pt x="73" y="0"/>
                      <a:pt x="79" y="0"/>
                    </a:cubicBezTo>
                    <a:cubicBezTo>
                      <a:pt x="86" y="0"/>
                      <a:pt x="94" y="1"/>
                      <a:pt x="103" y="1"/>
                    </a:cubicBezTo>
                    <a:cubicBezTo>
                      <a:pt x="117" y="2"/>
                      <a:pt x="130" y="3"/>
                      <a:pt x="140" y="3"/>
                    </a:cubicBezTo>
                    <a:cubicBezTo>
                      <a:pt x="146" y="3"/>
                      <a:pt x="154" y="2"/>
                      <a:pt x="162" y="2"/>
                    </a:cubicBezTo>
                    <a:cubicBezTo>
                      <a:pt x="170" y="1"/>
                      <a:pt x="179" y="1"/>
                      <a:pt x="187" y="0"/>
                    </a:cubicBezTo>
                    <a:cubicBezTo>
                      <a:pt x="179" y="5"/>
                      <a:pt x="179" y="5"/>
                      <a:pt x="179" y="5"/>
                    </a:cubicBezTo>
                    <a:cubicBezTo>
                      <a:pt x="163" y="7"/>
                      <a:pt x="147" y="8"/>
                      <a:pt x="130" y="8"/>
                    </a:cubicBezTo>
                    <a:cubicBezTo>
                      <a:pt x="122" y="8"/>
                      <a:pt x="115" y="8"/>
                      <a:pt x="108" y="7"/>
                    </a:cubicBezTo>
                    <a:cubicBezTo>
                      <a:pt x="101" y="7"/>
                      <a:pt x="93" y="7"/>
                      <a:pt x="84" y="6"/>
                    </a:cubicBezTo>
                    <a:cubicBezTo>
                      <a:pt x="70" y="5"/>
                      <a:pt x="58" y="5"/>
                      <a:pt x="47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8" name="Freeform 464"/>
              <p:cNvSpPr>
                <a:spLocks/>
              </p:cNvSpPr>
              <p:nvPr/>
            </p:nvSpPr>
            <p:spPr bwMode="auto">
              <a:xfrm>
                <a:off x="-29430663" y="1541463"/>
                <a:ext cx="280988" cy="38100"/>
              </a:xfrm>
              <a:custGeom>
                <a:avLst/>
                <a:gdLst>
                  <a:gd name="T0" fmla="*/ 46 w 75"/>
                  <a:gd name="T1" fmla="*/ 10 h 10"/>
                  <a:gd name="T2" fmla="*/ 21 w 75"/>
                  <a:gd name="T3" fmla="*/ 5 h 10"/>
                  <a:gd name="T4" fmla="*/ 0 w 75"/>
                  <a:gd name="T5" fmla="*/ 1 h 10"/>
                  <a:gd name="T6" fmla="*/ 1 w 75"/>
                  <a:gd name="T7" fmla="*/ 0 h 10"/>
                  <a:gd name="T8" fmla="*/ 50 w 75"/>
                  <a:gd name="T9" fmla="*/ 0 h 10"/>
                  <a:gd name="T10" fmla="*/ 62 w 75"/>
                  <a:gd name="T11" fmla="*/ 5 h 10"/>
                  <a:gd name="T12" fmla="*/ 75 w 75"/>
                  <a:gd name="T13" fmla="*/ 9 h 10"/>
                  <a:gd name="T14" fmla="*/ 74 w 75"/>
                  <a:gd name="T15" fmla="*/ 10 h 10"/>
                  <a:gd name="T16" fmla="*/ 46 w 75"/>
                  <a:gd name="T17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5" h="10">
                    <a:moveTo>
                      <a:pt x="46" y="10"/>
                    </a:moveTo>
                    <a:cubicBezTo>
                      <a:pt x="39" y="8"/>
                      <a:pt x="31" y="7"/>
                      <a:pt x="21" y="5"/>
                    </a:cubicBezTo>
                    <a:cubicBezTo>
                      <a:pt x="11" y="3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8" y="0"/>
                      <a:pt x="34" y="0"/>
                      <a:pt x="50" y="0"/>
                    </a:cubicBezTo>
                    <a:cubicBezTo>
                      <a:pt x="62" y="5"/>
                      <a:pt x="62" y="5"/>
                      <a:pt x="62" y="5"/>
                    </a:cubicBezTo>
                    <a:cubicBezTo>
                      <a:pt x="75" y="9"/>
                      <a:pt x="75" y="9"/>
                      <a:pt x="75" y="9"/>
                    </a:cubicBezTo>
                    <a:cubicBezTo>
                      <a:pt x="74" y="10"/>
                      <a:pt x="74" y="10"/>
                      <a:pt x="74" y="10"/>
                    </a:cubicBezTo>
                    <a:cubicBezTo>
                      <a:pt x="65" y="10"/>
                      <a:pt x="55" y="10"/>
                      <a:pt x="4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9" name="Freeform 465"/>
              <p:cNvSpPr>
                <a:spLocks/>
              </p:cNvSpPr>
              <p:nvPr/>
            </p:nvSpPr>
            <p:spPr bwMode="auto">
              <a:xfrm>
                <a:off x="-24366538" y="1538288"/>
                <a:ext cx="468313" cy="161925"/>
              </a:xfrm>
              <a:custGeom>
                <a:avLst/>
                <a:gdLst>
                  <a:gd name="T0" fmla="*/ 70 w 125"/>
                  <a:gd name="T1" fmla="*/ 43 h 43"/>
                  <a:gd name="T2" fmla="*/ 27 w 125"/>
                  <a:gd name="T3" fmla="*/ 43 h 43"/>
                  <a:gd name="T4" fmla="*/ 63 w 125"/>
                  <a:gd name="T5" fmla="*/ 15 h 43"/>
                  <a:gd name="T6" fmla="*/ 75 w 125"/>
                  <a:gd name="T7" fmla="*/ 7 h 43"/>
                  <a:gd name="T8" fmla="*/ 63 w 125"/>
                  <a:gd name="T9" fmla="*/ 9 h 43"/>
                  <a:gd name="T10" fmla="*/ 15 w 125"/>
                  <a:gd name="T11" fmla="*/ 14 h 43"/>
                  <a:gd name="T12" fmla="*/ 0 w 125"/>
                  <a:gd name="T13" fmla="*/ 10 h 43"/>
                  <a:gd name="T14" fmla="*/ 90 w 125"/>
                  <a:gd name="T15" fmla="*/ 0 h 43"/>
                  <a:gd name="T16" fmla="*/ 125 w 125"/>
                  <a:gd name="T17" fmla="*/ 0 h 43"/>
                  <a:gd name="T18" fmla="*/ 70 w 125"/>
                  <a:gd name="T19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5" h="43">
                    <a:moveTo>
                      <a:pt x="70" y="43"/>
                    </a:moveTo>
                    <a:cubicBezTo>
                      <a:pt x="56" y="43"/>
                      <a:pt x="42" y="43"/>
                      <a:pt x="27" y="43"/>
                    </a:cubicBezTo>
                    <a:cubicBezTo>
                      <a:pt x="39" y="34"/>
                      <a:pt x="51" y="24"/>
                      <a:pt x="63" y="15"/>
                    </a:cubicBezTo>
                    <a:cubicBezTo>
                      <a:pt x="75" y="7"/>
                      <a:pt x="75" y="7"/>
                      <a:pt x="75" y="7"/>
                    </a:cubicBezTo>
                    <a:cubicBezTo>
                      <a:pt x="63" y="9"/>
                      <a:pt x="63" y="9"/>
                      <a:pt x="63" y="9"/>
                    </a:cubicBezTo>
                    <a:cubicBezTo>
                      <a:pt x="63" y="9"/>
                      <a:pt x="42" y="11"/>
                      <a:pt x="15" y="14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30" y="7"/>
                      <a:pt x="60" y="3"/>
                      <a:pt x="90" y="0"/>
                    </a:cubicBezTo>
                    <a:cubicBezTo>
                      <a:pt x="102" y="0"/>
                      <a:pt x="114" y="0"/>
                      <a:pt x="125" y="0"/>
                    </a:cubicBezTo>
                    <a:cubicBezTo>
                      <a:pt x="107" y="14"/>
                      <a:pt x="88" y="29"/>
                      <a:pt x="70" y="4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0" name="Freeform 466"/>
              <p:cNvSpPr>
                <a:spLocks noEditPoints="1"/>
              </p:cNvSpPr>
              <p:nvPr/>
            </p:nvSpPr>
            <p:spPr bwMode="auto">
              <a:xfrm>
                <a:off x="-29400500" y="827088"/>
                <a:ext cx="427038" cy="71438"/>
              </a:xfrm>
              <a:custGeom>
                <a:avLst/>
                <a:gdLst>
                  <a:gd name="T0" fmla="*/ 48 w 114"/>
                  <a:gd name="T1" fmla="*/ 19 h 19"/>
                  <a:gd name="T2" fmla="*/ 8 w 114"/>
                  <a:gd name="T3" fmla="*/ 17 h 19"/>
                  <a:gd name="T4" fmla="*/ 4 w 114"/>
                  <a:gd name="T5" fmla="*/ 10 h 19"/>
                  <a:gd name="T6" fmla="*/ 29 w 114"/>
                  <a:gd name="T7" fmla="*/ 2 h 19"/>
                  <a:gd name="T8" fmla="*/ 73 w 114"/>
                  <a:gd name="T9" fmla="*/ 0 h 19"/>
                  <a:gd name="T10" fmla="*/ 107 w 114"/>
                  <a:gd name="T11" fmla="*/ 2 h 19"/>
                  <a:gd name="T12" fmla="*/ 111 w 114"/>
                  <a:gd name="T13" fmla="*/ 8 h 19"/>
                  <a:gd name="T14" fmla="*/ 108 w 114"/>
                  <a:gd name="T15" fmla="*/ 10 h 19"/>
                  <a:gd name="T16" fmla="*/ 29 w 114"/>
                  <a:gd name="T17" fmla="*/ 10 h 19"/>
                  <a:gd name="T18" fmla="*/ 31 w 114"/>
                  <a:gd name="T19" fmla="*/ 15 h 19"/>
                  <a:gd name="T20" fmla="*/ 54 w 114"/>
                  <a:gd name="T21" fmla="*/ 16 h 19"/>
                  <a:gd name="T22" fmla="*/ 74 w 114"/>
                  <a:gd name="T23" fmla="*/ 16 h 19"/>
                  <a:gd name="T24" fmla="*/ 95 w 114"/>
                  <a:gd name="T25" fmla="*/ 15 h 19"/>
                  <a:gd name="T26" fmla="*/ 90 w 114"/>
                  <a:gd name="T27" fmla="*/ 18 h 19"/>
                  <a:gd name="T28" fmla="*/ 70 w 114"/>
                  <a:gd name="T29" fmla="*/ 19 h 19"/>
                  <a:gd name="T30" fmla="*/ 48 w 114"/>
                  <a:gd name="T31" fmla="*/ 19 h 19"/>
                  <a:gd name="T32" fmla="*/ 69 w 114"/>
                  <a:gd name="T33" fmla="*/ 3 h 19"/>
                  <a:gd name="T34" fmla="*/ 48 w 114"/>
                  <a:gd name="T35" fmla="*/ 4 h 19"/>
                  <a:gd name="T36" fmla="*/ 33 w 114"/>
                  <a:gd name="T37" fmla="*/ 8 h 19"/>
                  <a:gd name="T38" fmla="*/ 87 w 114"/>
                  <a:gd name="T39" fmla="*/ 8 h 19"/>
                  <a:gd name="T40" fmla="*/ 86 w 114"/>
                  <a:gd name="T41" fmla="*/ 4 h 19"/>
                  <a:gd name="T42" fmla="*/ 69 w 114"/>
                  <a:gd name="T43" fmla="*/ 3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14" h="19">
                    <a:moveTo>
                      <a:pt x="48" y="19"/>
                    </a:moveTo>
                    <a:cubicBezTo>
                      <a:pt x="29" y="19"/>
                      <a:pt x="16" y="19"/>
                      <a:pt x="8" y="17"/>
                    </a:cubicBezTo>
                    <a:cubicBezTo>
                      <a:pt x="0" y="15"/>
                      <a:pt x="4" y="10"/>
                      <a:pt x="4" y="10"/>
                    </a:cubicBezTo>
                    <a:cubicBezTo>
                      <a:pt x="4" y="10"/>
                      <a:pt x="17" y="4"/>
                      <a:pt x="29" y="2"/>
                    </a:cubicBezTo>
                    <a:cubicBezTo>
                      <a:pt x="42" y="1"/>
                      <a:pt x="56" y="0"/>
                      <a:pt x="73" y="0"/>
                    </a:cubicBezTo>
                    <a:cubicBezTo>
                      <a:pt x="89" y="0"/>
                      <a:pt x="100" y="0"/>
                      <a:pt x="107" y="2"/>
                    </a:cubicBezTo>
                    <a:cubicBezTo>
                      <a:pt x="114" y="4"/>
                      <a:pt x="111" y="8"/>
                      <a:pt x="111" y="8"/>
                    </a:cubicBezTo>
                    <a:cubicBezTo>
                      <a:pt x="108" y="10"/>
                      <a:pt x="108" y="10"/>
                      <a:pt x="108" y="10"/>
                    </a:cubicBezTo>
                    <a:cubicBezTo>
                      <a:pt x="81" y="10"/>
                      <a:pt x="55" y="10"/>
                      <a:pt x="29" y="10"/>
                    </a:cubicBezTo>
                    <a:cubicBezTo>
                      <a:pt x="31" y="15"/>
                      <a:pt x="31" y="15"/>
                      <a:pt x="31" y="15"/>
                    </a:cubicBezTo>
                    <a:cubicBezTo>
                      <a:pt x="31" y="15"/>
                      <a:pt x="43" y="16"/>
                      <a:pt x="54" y="16"/>
                    </a:cubicBezTo>
                    <a:cubicBezTo>
                      <a:pt x="61" y="16"/>
                      <a:pt x="68" y="16"/>
                      <a:pt x="74" y="16"/>
                    </a:cubicBezTo>
                    <a:cubicBezTo>
                      <a:pt x="80" y="15"/>
                      <a:pt x="87" y="15"/>
                      <a:pt x="95" y="15"/>
                    </a:cubicBezTo>
                    <a:cubicBezTo>
                      <a:pt x="90" y="18"/>
                      <a:pt x="90" y="18"/>
                      <a:pt x="90" y="18"/>
                    </a:cubicBezTo>
                    <a:cubicBezTo>
                      <a:pt x="83" y="19"/>
                      <a:pt x="76" y="19"/>
                      <a:pt x="70" y="19"/>
                    </a:cubicBezTo>
                    <a:cubicBezTo>
                      <a:pt x="63" y="19"/>
                      <a:pt x="56" y="19"/>
                      <a:pt x="48" y="19"/>
                    </a:cubicBezTo>
                    <a:close/>
                    <a:moveTo>
                      <a:pt x="69" y="3"/>
                    </a:moveTo>
                    <a:cubicBezTo>
                      <a:pt x="61" y="3"/>
                      <a:pt x="54" y="3"/>
                      <a:pt x="48" y="4"/>
                    </a:cubicBezTo>
                    <a:cubicBezTo>
                      <a:pt x="33" y="8"/>
                      <a:pt x="33" y="8"/>
                      <a:pt x="33" y="8"/>
                    </a:cubicBezTo>
                    <a:cubicBezTo>
                      <a:pt x="51" y="8"/>
                      <a:pt x="69" y="8"/>
                      <a:pt x="87" y="8"/>
                    </a:cubicBezTo>
                    <a:cubicBezTo>
                      <a:pt x="86" y="4"/>
                      <a:pt x="86" y="4"/>
                      <a:pt x="86" y="4"/>
                    </a:cubicBezTo>
                    <a:cubicBezTo>
                      <a:pt x="86" y="4"/>
                      <a:pt x="77" y="3"/>
                      <a:pt x="69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1" name="Freeform 467"/>
              <p:cNvSpPr>
                <a:spLocks/>
              </p:cNvSpPr>
              <p:nvPr/>
            </p:nvSpPr>
            <p:spPr bwMode="auto">
              <a:xfrm>
                <a:off x="-28960763" y="827088"/>
                <a:ext cx="419100" cy="71438"/>
              </a:xfrm>
              <a:custGeom>
                <a:avLst/>
                <a:gdLst>
                  <a:gd name="T0" fmla="*/ 95 w 112"/>
                  <a:gd name="T1" fmla="*/ 14 h 19"/>
                  <a:gd name="T2" fmla="*/ 75 w 112"/>
                  <a:gd name="T3" fmla="*/ 18 h 19"/>
                  <a:gd name="T4" fmla="*/ 37 w 112"/>
                  <a:gd name="T5" fmla="*/ 19 h 19"/>
                  <a:gd name="T6" fmla="*/ 0 w 112"/>
                  <a:gd name="T7" fmla="*/ 18 h 19"/>
                  <a:gd name="T8" fmla="*/ 6 w 112"/>
                  <a:gd name="T9" fmla="*/ 15 h 19"/>
                  <a:gd name="T10" fmla="*/ 42 w 112"/>
                  <a:gd name="T11" fmla="*/ 16 h 19"/>
                  <a:gd name="T12" fmla="*/ 69 w 112"/>
                  <a:gd name="T13" fmla="*/ 14 h 19"/>
                  <a:gd name="T14" fmla="*/ 68 w 112"/>
                  <a:gd name="T15" fmla="*/ 13 h 19"/>
                  <a:gd name="T16" fmla="*/ 61 w 112"/>
                  <a:gd name="T17" fmla="*/ 12 h 19"/>
                  <a:gd name="T18" fmla="*/ 47 w 112"/>
                  <a:gd name="T19" fmla="*/ 11 h 19"/>
                  <a:gd name="T20" fmla="*/ 23 w 112"/>
                  <a:gd name="T21" fmla="*/ 8 h 19"/>
                  <a:gd name="T22" fmla="*/ 20 w 112"/>
                  <a:gd name="T23" fmla="*/ 5 h 19"/>
                  <a:gd name="T24" fmla="*/ 38 w 112"/>
                  <a:gd name="T25" fmla="*/ 1 h 19"/>
                  <a:gd name="T26" fmla="*/ 74 w 112"/>
                  <a:gd name="T27" fmla="*/ 0 h 19"/>
                  <a:gd name="T28" fmla="*/ 112 w 112"/>
                  <a:gd name="T29" fmla="*/ 1 h 19"/>
                  <a:gd name="T30" fmla="*/ 99 w 112"/>
                  <a:gd name="T31" fmla="*/ 4 h 19"/>
                  <a:gd name="T32" fmla="*/ 68 w 112"/>
                  <a:gd name="T33" fmla="*/ 3 h 19"/>
                  <a:gd name="T34" fmla="*/ 46 w 112"/>
                  <a:gd name="T35" fmla="*/ 5 h 19"/>
                  <a:gd name="T36" fmla="*/ 49 w 112"/>
                  <a:gd name="T37" fmla="*/ 6 h 19"/>
                  <a:gd name="T38" fmla="*/ 69 w 112"/>
                  <a:gd name="T39" fmla="*/ 8 h 19"/>
                  <a:gd name="T40" fmla="*/ 87 w 112"/>
                  <a:gd name="T41" fmla="*/ 9 h 19"/>
                  <a:gd name="T42" fmla="*/ 95 w 112"/>
                  <a:gd name="T43" fmla="*/ 11 h 19"/>
                  <a:gd name="T44" fmla="*/ 95 w 112"/>
                  <a:gd name="T45" fmla="*/ 1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12" h="19">
                    <a:moveTo>
                      <a:pt x="95" y="14"/>
                    </a:moveTo>
                    <a:cubicBezTo>
                      <a:pt x="95" y="14"/>
                      <a:pt x="85" y="17"/>
                      <a:pt x="75" y="18"/>
                    </a:cubicBezTo>
                    <a:cubicBezTo>
                      <a:pt x="65" y="19"/>
                      <a:pt x="52" y="19"/>
                      <a:pt x="37" y="19"/>
                    </a:cubicBezTo>
                    <a:cubicBezTo>
                      <a:pt x="21" y="19"/>
                      <a:pt x="9" y="19"/>
                      <a:pt x="0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18" y="16"/>
                      <a:pt x="30" y="16"/>
                      <a:pt x="42" y="16"/>
                    </a:cubicBezTo>
                    <a:cubicBezTo>
                      <a:pt x="58" y="16"/>
                      <a:pt x="69" y="14"/>
                      <a:pt x="69" y="14"/>
                    </a:cubicBezTo>
                    <a:cubicBezTo>
                      <a:pt x="68" y="13"/>
                      <a:pt x="68" y="13"/>
                      <a:pt x="68" y="13"/>
                    </a:cubicBezTo>
                    <a:cubicBezTo>
                      <a:pt x="61" y="12"/>
                      <a:pt x="61" y="12"/>
                      <a:pt x="61" y="12"/>
                    </a:cubicBezTo>
                    <a:cubicBezTo>
                      <a:pt x="61" y="12"/>
                      <a:pt x="53" y="11"/>
                      <a:pt x="47" y="11"/>
                    </a:cubicBezTo>
                    <a:cubicBezTo>
                      <a:pt x="34" y="10"/>
                      <a:pt x="23" y="8"/>
                      <a:pt x="23" y="8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0" y="5"/>
                      <a:pt x="29" y="2"/>
                      <a:pt x="38" y="1"/>
                    </a:cubicBezTo>
                    <a:cubicBezTo>
                      <a:pt x="48" y="0"/>
                      <a:pt x="60" y="0"/>
                      <a:pt x="74" y="0"/>
                    </a:cubicBezTo>
                    <a:cubicBezTo>
                      <a:pt x="88" y="0"/>
                      <a:pt x="100" y="0"/>
                      <a:pt x="112" y="1"/>
                    </a:cubicBezTo>
                    <a:cubicBezTo>
                      <a:pt x="99" y="4"/>
                      <a:pt x="99" y="4"/>
                      <a:pt x="99" y="4"/>
                    </a:cubicBezTo>
                    <a:cubicBezTo>
                      <a:pt x="87" y="3"/>
                      <a:pt x="77" y="3"/>
                      <a:pt x="68" y="3"/>
                    </a:cubicBezTo>
                    <a:cubicBezTo>
                      <a:pt x="55" y="3"/>
                      <a:pt x="46" y="5"/>
                      <a:pt x="46" y="5"/>
                    </a:cubicBezTo>
                    <a:cubicBezTo>
                      <a:pt x="49" y="6"/>
                      <a:pt x="49" y="6"/>
                      <a:pt x="49" y="6"/>
                    </a:cubicBezTo>
                    <a:cubicBezTo>
                      <a:pt x="49" y="6"/>
                      <a:pt x="58" y="7"/>
                      <a:pt x="69" y="8"/>
                    </a:cubicBezTo>
                    <a:cubicBezTo>
                      <a:pt x="77" y="8"/>
                      <a:pt x="87" y="9"/>
                      <a:pt x="87" y="9"/>
                    </a:cubicBezTo>
                    <a:cubicBezTo>
                      <a:pt x="95" y="11"/>
                      <a:pt x="95" y="11"/>
                      <a:pt x="95" y="11"/>
                    </a:cubicBezTo>
                    <a:lnTo>
                      <a:pt x="95" y="14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2" name="Freeform 468"/>
              <p:cNvSpPr>
                <a:spLocks/>
              </p:cNvSpPr>
              <p:nvPr/>
            </p:nvSpPr>
            <p:spPr bwMode="auto">
              <a:xfrm>
                <a:off x="-28522613" y="827088"/>
                <a:ext cx="404813" cy="71438"/>
              </a:xfrm>
              <a:custGeom>
                <a:avLst/>
                <a:gdLst>
                  <a:gd name="T0" fmla="*/ 44 w 108"/>
                  <a:gd name="T1" fmla="*/ 19 h 19"/>
                  <a:gd name="T2" fmla="*/ 7 w 108"/>
                  <a:gd name="T3" fmla="*/ 17 h 19"/>
                  <a:gd name="T4" fmla="*/ 4 w 108"/>
                  <a:gd name="T5" fmla="*/ 10 h 19"/>
                  <a:gd name="T6" fmla="*/ 29 w 108"/>
                  <a:gd name="T7" fmla="*/ 2 h 19"/>
                  <a:gd name="T8" fmla="*/ 76 w 108"/>
                  <a:gd name="T9" fmla="*/ 0 h 19"/>
                  <a:gd name="T10" fmla="*/ 108 w 108"/>
                  <a:gd name="T11" fmla="*/ 1 h 19"/>
                  <a:gd name="T12" fmla="*/ 95 w 108"/>
                  <a:gd name="T13" fmla="*/ 4 h 19"/>
                  <a:gd name="T14" fmla="*/ 70 w 108"/>
                  <a:gd name="T15" fmla="*/ 3 h 19"/>
                  <a:gd name="T16" fmla="*/ 30 w 108"/>
                  <a:gd name="T17" fmla="*/ 10 h 19"/>
                  <a:gd name="T18" fmla="*/ 30 w 108"/>
                  <a:gd name="T19" fmla="*/ 14 h 19"/>
                  <a:gd name="T20" fmla="*/ 50 w 108"/>
                  <a:gd name="T21" fmla="*/ 16 h 19"/>
                  <a:gd name="T22" fmla="*/ 84 w 108"/>
                  <a:gd name="T23" fmla="*/ 15 h 19"/>
                  <a:gd name="T24" fmla="*/ 79 w 108"/>
                  <a:gd name="T25" fmla="*/ 18 h 19"/>
                  <a:gd name="T26" fmla="*/ 63 w 108"/>
                  <a:gd name="T27" fmla="*/ 19 h 19"/>
                  <a:gd name="T28" fmla="*/ 44 w 108"/>
                  <a:gd name="T29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08" h="19">
                    <a:moveTo>
                      <a:pt x="44" y="19"/>
                    </a:moveTo>
                    <a:cubicBezTo>
                      <a:pt x="26" y="19"/>
                      <a:pt x="14" y="19"/>
                      <a:pt x="7" y="17"/>
                    </a:cubicBezTo>
                    <a:cubicBezTo>
                      <a:pt x="0" y="15"/>
                      <a:pt x="4" y="10"/>
                      <a:pt x="4" y="10"/>
                    </a:cubicBezTo>
                    <a:cubicBezTo>
                      <a:pt x="4" y="10"/>
                      <a:pt x="17" y="4"/>
                      <a:pt x="29" y="2"/>
                    </a:cubicBezTo>
                    <a:cubicBezTo>
                      <a:pt x="42" y="1"/>
                      <a:pt x="57" y="0"/>
                      <a:pt x="76" y="0"/>
                    </a:cubicBezTo>
                    <a:cubicBezTo>
                      <a:pt x="88" y="0"/>
                      <a:pt x="99" y="0"/>
                      <a:pt x="108" y="1"/>
                    </a:cubicBezTo>
                    <a:cubicBezTo>
                      <a:pt x="95" y="4"/>
                      <a:pt x="95" y="4"/>
                      <a:pt x="95" y="4"/>
                    </a:cubicBezTo>
                    <a:cubicBezTo>
                      <a:pt x="86" y="3"/>
                      <a:pt x="77" y="3"/>
                      <a:pt x="70" y="3"/>
                    </a:cubicBezTo>
                    <a:cubicBezTo>
                      <a:pt x="50" y="3"/>
                      <a:pt x="36" y="5"/>
                      <a:pt x="30" y="10"/>
                    </a:cubicBezTo>
                    <a:cubicBezTo>
                      <a:pt x="30" y="14"/>
                      <a:pt x="30" y="14"/>
                      <a:pt x="30" y="14"/>
                    </a:cubicBezTo>
                    <a:cubicBezTo>
                      <a:pt x="30" y="14"/>
                      <a:pt x="41" y="16"/>
                      <a:pt x="50" y="16"/>
                    </a:cubicBezTo>
                    <a:cubicBezTo>
                      <a:pt x="62" y="16"/>
                      <a:pt x="73" y="15"/>
                      <a:pt x="84" y="15"/>
                    </a:cubicBezTo>
                    <a:cubicBezTo>
                      <a:pt x="79" y="18"/>
                      <a:pt x="79" y="18"/>
                      <a:pt x="79" y="18"/>
                    </a:cubicBezTo>
                    <a:cubicBezTo>
                      <a:pt x="63" y="19"/>
                      <a:pt x="63" y="19"/>
                      <a:pt x="63" y="19"/>
                    </a:cubicBezTo>
                    <a:cubicBezTo>
                      <a:pt x="63" y="19"/>
                      <a:pt x="52" y="19"/>
                      <a:pt x="44" y="19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3" name="Freeform 470"/>
              <p:cNvSpPr>
                <a:spLocks/>
              </p:cNvSpPr>
              <p:nvPr/>
            </p:nvSpPr>
            <p:spPr bwMode="auto">
              <a:xfrm>
                <a:off x="-20867688" y="881063"/>
                <a:ext cx="311150" cy="66675"/>
              </a:xfrm>
              <a:custGeom>
                <a:avLst/>
                <a:gdLst>
                  <a:gd name="T0" fmla="*/ 18 w 83"/>
                  <a:gd name="T1" fmla="*/ 18 h 18"/>
                  <a:gd name="T2" fmla="*/ 0 w 83"/>
                  <a:gd name="T3" fmla="*/ 18 h 18"/>
                  <a:gd name="T4" fmla="*/ 21 w 83"/>
                  <a:gd name="T5" fmla="*/ 0 h 18"/>
                  <a:gd name="T6" fmla="*/ 83 w 83"/>
                  <a:gd name="T7" fmla="*/ 0 h 18"/>
                  <a:gd name="T8" fmla="*/ 80 w 83"/>
                  <a:gd name="T9" fmla="*/ 3 h 18"/>
                  <a:gd name="T10" fmla="*/ 36 w 83"/>
                  <a:gd name="T11" fmla="*/ 3 h 18"/>
                  <a:gd name="T12" fmla="*/ 29 w 83"/>
                  <a:gd name="T13" fmla="*/ 8 h 18"/>
                  <a:gd name="T14" fmla="*/ 71 w 83"/>
                  <a:gd name="T15" fmla="*/ 8 h 18"/>
                  <a:gd name="T16" fmla="*/ 68 w 83"/>
                  <a:gd name="T17" fmla="*/ 11 h 18"/>
                  <a:gd name="T18" fmla="*/ 27 w 83"/>
                  <a:gd name="T19" fmla="*/ 11 h 18"/>
                  <a:gd name="T20" fmla="*/ 18 w 83"/>
                  <a:gd name="T21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3" h="18">
                    <a:moveTo>
                      <a:pt x="18" y="18"/>
                    </a:moveTo>
                    <a:cubicBezTo>
                      <a:pt x="0" y="18"/>
                      <a:pt x="0" y="18"/>
                      <a:pt x="0" y="18"/>
                    </a:cubicBezTo>
                    <a:cubicBezTo>
                      <a:pt x="7" y="12"/>
                      <a:pt x="14" y="7"/>
                      <a:pt x="21" y="0"/>
                    </a:cubicBezTo>
                    <a:cubicBezTo>
                      <a:pt x="42" y="0"/>
                      <a:pt x="62" y="0"/>
                      <a:pt x="83" y="0"/>
                    </a:cubicBezTo>
                    <a:cubicBezTo>
                      <a:pt x="80" y="3"/>
                      <a:pt x="80" y="3"/>
                      <a:pt x="80" y="3"/>
                    </a:cubicBezTo>
                    <a:cubicBezTo>
                      <a:pt x="66" y="3"/>
                      <a:pt x="51" y="3"/>
                      <a:pt x="36" y="3"/>
                    </a:cubicBezTo>
                    <a:cubicBezTo>
                      <a:pt x="29" y="8"/>
                      <a:pt x="29" y="8"/>
                      <a:pt x="29" y="8"/>
                    </a:cubicBezTo>
                    <a:cubicBezTo>
                      <a:pt x="43" y="8"/>
                      <a:pt x="57" y="8"/>
                      <a:pt x="71" y="8"/>
                    </a:cubicBezTo>
                    <a:cubicBezTo>
                      <a:pt x="68" y="11"/>
                      <a:pt x="68" y="11"/>
                      <a:pt x="68" y="11"/>
                    </a:cubicBezTo>
                    <a:cubicBezTo>
                      <a:pt x="54" y="11"/>
                      <a:pt x="40" y="11"/>
                      <a:pt x="27" y="11"/>
                    </a:cubicBezTo>
                    <a:lnTo>
                      <a:pt x="18" y="1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4" name="Freeform 471"/>
              <p:cNvSpPr>
                <a:spLocks/>
              </p:cNvSpPr>
              <p:nvPr/>
            </p:nvSpPr>
            <p:spPr bwMode="auto">
              <a:xfrm>
                <a:off x="-20512088" y="881063"/>
                <a:ext cx="200025" cy="66675"/>
              </a:xfrm>
              <a:custGeom>
                <a:avLst/>
                <a:gdLst>
                  <a:gd name="T0" fmla="*/ 32 w 53"/>
                  <a:gd name="T1" fmla="*/ 18 h 18"/>
                  <a:gd name="T2" fmla="*/ 14 w 53"/>
                  <a:gd name="T3" fmla="*/ 18 h 18"/>
                  <a:gd name="T4" fmla="*/ 28 w 53"/>
                  <a:gd name="T5" fmla="*/ 7 h 18"/>
                  <a:gd name="T6" fmla="*/ 32 w 53"/>
                  <a:gd name="T7" fmla="*/ 4 h 18"/>
                  <a:gd name="T8" fmla="*/ 27 w 53"/>
                  <a:gd name="T9" fmla="*/ 4 h 18"/>
                  <a:gd name="T10" fmla="*/ 7 w 53"/>
                  <a:gd name="T11" fmla="*/ 7 h 18"/>
                  <a:gd name="T12" fmla="*/ 0 w 53"/>
                  <a:gd name="T13" fmla="*/ 5 h 18"/>
                  <a:gd name="T14" fmla="*/ 38 w 53"/>
                  <a:gd name="T15" fmla="*/ 0 h 18"/>
                  <a:gd name="T16" fmla="*/ 53 w 53"/>
                  <a:gd name="T17" fmla="*/ 0 h 18"/>
                  <a:gd name="T18" fmla="*/ 32 w 53"/>
                  <a:gd name="T19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3" h="18">
                    <a:moveTo>
                      <a:pt x="32" y="18"/>
                    </a:moveTo>
                    <a:cubicBezTo>
                      <a:pt x="14" y="18"/>
                      <a:pt x="14" y="18"/>
                      <a:pt x="14" y="18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32" y="4"/>
                      <a:pt x="32" y="4"/>
                      <a:pt x="32" y="4"/>
                    </a:cubicBezTo>
                    <a:cubicBezTo>
                      <a:pt x="27" y="4"/>
                      <a:pt x="27" y="4"/>
                      <a:pt x="27" y="4"/>
                    </a:cubicBezTo>
                    <a:cubicBezTo>
                      <a:pt x="27" y="4"/>
                      <a:pt x="18" y="5"/>
                      <a:pt x="7" y="7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3" y="3"/>
                      <a:pt x="25" y="2"/>
                      <a:pt x="38" y="0"/>
                    </a:cubicBezTo>
                    <a:cubicBezTo>
                      <a:pt x="53" y="0"/>
                      <a:pt x="53" y="0"/>
                      <a:pt x="53" y="0"/>
                    </a:cubicBezTo>
                    <a:cubicBezTo>
                      <a:pt x="46" y="7"/>
                      <a:pt x="39" y="12"/>
                      <a:pt x="32" y="1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5" name="Freeform 472"/>
              <p:cNvSpPr>
                <a:spLocks/>
              </p:cNvSpPr>
              <p:nvPr/>
            </p:nvSpPr>
            <p:spPr bwMode="auto">
              <a:xfrm>
                <a:off x="-15794038" y="881063"/>
                <a:ext cx="300038" cy="66675"/>
              </a:xfrm>
              <a:custGeom>
                <a:avLst/>
                <a:gdLst>
                  <a:gd name="T0" fmla="*/ 18 w 80"/>
                  <a:gd name="T1" fmla="*/ 18 h 18"/>
                  <a:gd name="T2" fmla="*/ 0 w 80"/>
                  <a:gd name="T3" fmla="*/ 18 h 18"/>
                  <a:gd name="T4" fmla="*/ 17 w 80"/>
                  <a:gd name="T5" fmla="*/ 0 h 18"/>
                  <a:gd name="T6" fmla="*/ 80 w 80"/>
                  <a:gd name="T7" fmla="*/ 0 h 18"/>
                  <a:gd name="T8" fmla="*/ 77 w 80"/>
                  <a:gd name="T9" fmla="*/ 3 h 18"/>
                  <a:gd name="T10" fmla="*/ 33 w 80"/>
                  <a:gd name="T11" fmla="*/ 3 h 18"/>
                  <a:gd name="T12" fmla="*/ 28 w 80"/>
                  <a:gd name="T13" fmla="*/ 8 h 18"/>
                  <a:gd name="T14" fmla="*/ 69 w 80"/>
                  <a:gd name="T15" fmla="*/ 8 h 18"/>
                  <a:gd name="T16" fmla="*/ 67 w 80"/>
                  <a:gd name="T17" fmla="*/ 11 h 18"/>
                  <a:gd name="T18" fmla="*/ 25 w 80"/>
                  <a:gd name="T19" fmla="*/ 11 h 18"/>
                  <a:gd name="T20" fmla="*/ 18 w 80"/>
                  <a:gd name="T21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0" h="18">
                    <a:moveTo>
                      <a:pt x="18" y="18"/>
                    </a:moveTo>
                    <a:cubicBezTo>
                      <a:pt x="12" y="18"/>
                      <a:pt x="6" y="18"/>
                      <a:pt x="0" y="18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38" y="0"/>
                      <a:pt x="59" y="0"/>
                      <a:pt x="80" y="0"/>
                    </a:cubicBezTo>
                    <a:cubicBezTo>
                      <a:pt x="77" y="3"/>
                      <a:pt x="77" y="3"/>
                      <a:pt x="77" y="3"/>
                    </a:cubicBezTo>
                    <a:cubicBezTo>
                      <a:pt x="63" y="3"/>
                      <a:pt x="48" y="3"/>
                      <a:pt x="33" y="3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42" y="8"/>
                      <a:pt x="56" y="8"/>
                      <a:pt x="69" y="8"/>
                    </a:cubicBezTo>
                    <a:cubicBezTo>
                      <a:pt x="67" y="11"/>
                      <a:pt x="67" y="11"/>
                      <a:pt x="67" y="11"/>
                    </a:cubicBezTo>
                    <a:cubicBezTo>
                      <a:pt x="53" y="11"/>
                      <a:pt x="39" y="11"/>
                      <a:pt x="25" y="11"/>
                    </a:cubicBezTo>
                    <a:lnTo>
                      <a:pt x="18" y="1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6" name="Freeform 473"/>
              <p:cNvSpPr>
                <a:spLocks/>
              </p:cNvSpPr>
              <p:nvPr/>
            </p:nvSpPr>
            <p:spPr bwMode="auto">
              <a:xfrm>
                <a:off x="-15511463" y="881063"/>
                <a:ext cx="314325" cy="66675"/>
              </a:xfrm>
              <a:custGeom>
                <a:avLst/>
                <a:gdLst>
                  <a:gd name="T0" fmla="*/ 76 w 84"/>
                  <a:gd name="T1" fmla="*/ 18 h 18"/>
                  <a:gd name="T2" fmla="*/ 0 w 84"/>
                  <a:gd name="T3" fmla="*/ 18 h 18"/>
                  <a:gd name="T4" fmla="*/ 2 w 84"/>
                  <a:gd name="T5" fmla="*/ 16 h 18"/>
                  <a:gd name="T6" fmla="*/ 35 w 84"/>
                  <a:gd name="T7" fmla="*/ 11 h 18"/>
                  <a:gd name="T8" fmla="*/ 55 w 84"/>
                  <a:gd name="T9" fmla="*/ 9 h 18"/>
                  <a:gd name="T10" fmla="*/ 62 w 84"/>
                  <a:gd name="T11" fmla="*/ 7 h 18"/>
                  <a:gd name="T12" fmla="*/ 66 w 84"/>
                  <a:gd name="T13" fmla="*/ 5 h 18"/>
                  <a:gd name="T14" fmla="*/ 63 w 84"/>
                  <a:gd name="T15" fmla="*/ 3 h 18"/>
                  <a:gd name="T16" fmla="*/ 51 w 84"/>
                  <a:gd name="T17" fmla="*/ 3 h 18"/>
                  <a:gd name="T18" fmla="*/ 38 w 84"/>
                  <a:gd name="T19" fmla="*/ 3 h 18"/>
                  <a:gd name="T20" fmla="*/ 23 w 84"/>
                  <a:gd name="T21" fmla="*/ 5 h 18"/>
                  <a:gd name="T22" fmla="*/ 16 w 84"/>
                  <a:gd name="T23" fmla="*/ 3 h 18"/>
                  <a:gd name="T24" fmla="*/ 35 w 84"/>
                  <a:gd name="T25" fmla="*/ 1 h 18"/>
                  <a:gd name="T26" fmla="*/ 54 w 84"/>
                  <a:gd name="T27" fmla="*/ 0 h 18"/>
                  <a:gd name="T28" fmla="*/ 78 w 84"/>
                  <a:gd name="T29" fmla="*/ 1 h 18"/>
                  <a:gd name="T30" fmla="*/ 84 w 84"/>
                  <a:gd name="T31" fmla="*/ 5 h 18"/>
                  <a:gd name="T32" fmla="*/ 79 w 84"/>
                  <a:gd name="T33" fmla="*/ 7 h 18"/>
                  <a:gd name="T34" fmla="*/ 69 w 84"/>
                  <a:gd name="T35" fmla="*/ 9 h 18"/>
                  <a:gd name="T36" fmla="*/ 47 w 84"/>
                  <a:gd name="T37" fmla="*/ 13 h 18"/>
                  <a:gd name="T38" fmla="*/ 25 w 84"/>
                  <a:gd name="T39" fmla="*/ 15 h 18"/>
                  <a:gd name="T40" fmla="*/ 25 w 84"/>
                  <a:gd name="T41" fmla="*/ 16 h 18"/>
                  <a:gd name="T42" fmla="*/ 78 w 84"/>
                  <a:gd name="T43" fmla="*/ 16 h 18"/>
                  <a:gd name="T44" fmla="*/ 76 w 84"/>
                  <a:gd name="T45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84" h="18">
                    <a:moveTo>
                      <a:pt x="76" y="18"/>
                    </a:moveTo>
                    <a:cubicBezTo>
                      <a:pt x="50" y="18"/>
                      <a:pt x="25" y="18"/>
                      <a:pt x="0" y="18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13" y="15"/>
                      <a:pt x="24" y="13"/>
                      <a:pt x="35" y="11"/>
                    </a:cubicBezTo>
                    <a:cubicBezTo>
                      <a:pt x="45" y="10"/>
                      <a:pt x="55" y="9"/>
                      <a:pt x="55" y="9"/>
                    </a:cubicBezTo>
                    <a:cubicBezTo>
                      <a:pt x="62" y="7"/>
                      <a:pt x="62" y="7"/>
                      <a:pt x="62" y="7"/>
                    </a:cubicBezTo>
                    <a:cubicBezTo>
                      <a:pt x="66" y="5"/>
                      <a:pt x="66" y="5"/>
                      <a:pt x="66" y="5"/>
                    </a:cubicBezTo>
                    <a:cubicBezTo>
                      <a:pt x="63" y="3"/>
                      <a:pt x="63" y="3"/>
                      <a:pt x="63" y="3"/>
                    </a:cubicBezTo>
                    <a:cubicBezTo>
                      <a:pt x="51" y="3"/>
                      <a:pt x="51" y="3"/>
                      <a:pt x="51" y="3"/>
                    </a:cubicBezTo>
                    <a:cubicBezTo>
                      <a:pt x="38" y="3"/>
                      <a:pt x="38" y="3"/>
                      <a:pt x="38" y="3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22" y="2"/>
                      <a:pt x="29" y="1"/>
                      <a:pt x="35" y="1"/>
                    </a:cubicBezTo>
                    <a:cubicBezTo>
                      <a:pt x="41" y="0"/>
                      <a:pt x="48" y="0"/>
                      <a:pt x="54" y="0"/>
                    </a:cubicBezTo>
                    <a:cubicBezTo>
                      <a:pt x="64" y="0"/>
                      <a:pt x="78" y="1"/>
                      <a:pt x="78" y="1"/>
                    </a:cubicBezTo>
                    <a:cubicBezTo>
                      <a:pt x="84" y="5"/>
                      <a:pt x="84" y="5"/>
                      <a:pt x="84" y="5"/>
                    </a:cubicBezTo>
                    <a:cubicBezTo>
                      <a:pt x="79" y="7"/>
                      <a:pt x="79" y="7"/>
                      <a:pt x="79" y="7"/>
                    </a:cubicBezTo>
                    <a:cubicBezTo>
                      <a:pt x="69" y="9"/>
                      <a:pt x="69" y="9"/>
                      <a:pt x="69" y="9"/>
                    </a:cubicBezTo>
                    <a:cubicBezTo>
                      <a:pt x="69" y="9"/>
                      <a:pt x="57" y="11"/>
                      <a:pt x="47" y="13"/>
                    </a:cubicBezTo>
                    <a:cubicBezTo>
                      <a:pt x="40" y="14"/>
                      <a:pt x="33" y="15"/>
                      <a:pt x="25" y="15"/>
                    </a:cubicBezTo>
                    <a:cubicBezTo>
                      <a:pt x="25" y="16"/>
                      <a:pt x="25" y="16"/>
                      <a:pt x="25" y="16"/>
                    </a:cubicBezTo>
                    <a:cubicBezTo>
                      <a:pt x="43" y="16"/>
                      <a:pt x="60" y="16"/>
                      <a:pt x="78" y="16"/>
                    </a:cubicBezTo>
                    <a:lnTo>
                      <a:pt x="76" y="1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7" name="Freeform 474"/>
              <p:cNvSpPr>
                <a:spLocks/>
              </p:cNvSpPr>
              <p:nvPr/>
            </p:nvSpPr>
            <p:spPr bwMode="auto">
              <a:xfrm>
                <a:off x="-10715625" y="881063"/>
                <a:ext cx="280988" cy="66675"/>
              </a:xfrm>
              <a:custGeom>
                <a:avLst/>
                <a:gdLst>
                  <a:gd name="T0" fmla="*/ 18 w 75"/>
                  <a:gd name="T1" fmla="*/ 18 h 18"/>
                  <a:gd name="T2" fmla="*/ 0 w 75"/>
                  <a:gd name="T3" fmla="*/ 18 h 18"/>
                  <a:gd name="T4" fmla="*/ 13 w 75"/>
                  <a:gd name="T5" fmla="*/ 0 h 18"/>
                  <a:gd name="T6" fmla="*/ 75 w 75"/>
                  <a:gd name="T7" fmla="*/ 0 h 18"/>
                  <a:gd name="T8" fmla="*/ 73 w 75"/>
                  <a:gd name="T9" fmla="*/ 3 h 18"/>
                  <a:gd name="T10" fmla="*/ 29 w 75"/>
                  <a:gd name="T11" fmla="*/ 3 h 18"/>
                  <a:gd name="T12" fmla="*/ 25 w 75"/>
                  <a:gd name="T13" fmla="*/ 8 h 18"/>
                  <a:gd name="T14" fmla="*/ 66 w 75"/>
                  <a:gd name="T15" fmla="*/ 8 h 18"/>
                  <a:gd name="T16" fmla="*/ 65 w 75"/>
                  <a:gd name="T17" fmla="*/ 11 h 18"/>
                  <a:gd name="T18" fmla="*/ 23 w 75"/>
                  <a:gd name="T19" fmla="*/ 11 h 18"/>
                  <a:gd name="T20" fmla="*/ 18 w 75"/>
                  <a:gd name="T21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5" h="18">
                    <a:moveTo>
                      <a:pt x="18" y="18"/>
                    </a:moveTo>
                    <a:cubicBezTo>
                      <a:pt x="12" y="18"/>
                      <a:pt x="6" y="18"/>
                      <a:pt x="0" y="18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33" y="0"/>
                      <a:pt x="54" y="0"/>
                      <a:pt x="75" y="0"/>
                    </a:cubicBezTo>
                    <a:cubicBezTo>
                      <a:pt x="73" y="3"/>
                      <a:pt x="73" y="3"/>
                      <a:pt x="73" y="3"/>
                    </a:cubicBezTo>
                    <a:cubicBezTo>
                      <a:pt x="58" y="3"/>
                      <a:pt x="44" y="3"/>
                      <a:pt x="29" y="3"/>
                    </a:cubicBezTo>
                    <a:cubicBezTo>
                      <a:pt x="25" y="8"/>
                      <a:pt x="25" y="8"/>
                      <a:pt x="25" y="8"/>
                    </a:cubicBezTo>
                    <a:cubicBezTo>
                      <a:pt x="39" y="8"/>
                      <a:pt x="53" y="8"/>
                      <a:pt x="66" y="8"/>
                    </a:cubicBezTo>
                    <a:cubicBezTo>
                      <a:pt x="65" y="11"/>
                      <a:pt x="65" y="11"/>
                      <a:pt x="65" y="11"/>
                    </a:cubicBezTo>
                    <a:cubicBezTo>
                      <a:pt x="51" y="11"/>
                      <a:pt x="37" y="11"/>
                      <a:pt x="23" y="11"/>
                    </a:cubicBezTo>
                    <a:lnTo>
                      <a:pt x="18" y="1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8" name="Freeform 475"/>
              <p:cNvSpPr>
                <a:spLocks/>
              </p:cNvSpPr>
              <p:nvPr/>
            </p:nvSpPr>
            <p:spPr bwMode="auto">
              <a:xfrm>
                <a:off x="-10434638" y="881063"/>
                <a:ext cx="300038" cy="66675"/>
              </a:xfrm>
              <a:custGeom>
                <a:avLst/>
                <a:gdLst>
                  <a:gd name="T0" fmla="*/ 80 w 80"/>
                  <a:gd name="T1" fmla="*/ 5 h 18"/>
                  <a:gd name="T2" fmla="*/ 72 w 80"/>
                  <a:gd name="T3" fmla="*/ 7 h 18"/>
                  <a:gd name="T4" fmla="*/ 54 w 80"/>
                  <a:gd name="T5" fmla="*/ 9 h 18"/>
                  <a:gd name="T6" fmla="*/ 54 w 80"/>
                  <a:gd name="T7" fmla="*/ 9 h 18"/>
                  <a:gd name="T8" fmla="*/ 73 w 80"/>
                  <a:gd name="T9" fmla="*/ 10 h 18"/>
                  <a:gd name="T10" fmla="*/ 77 w 80"/>
                  <a:gd name="T11" fmla="*/ 13 h 18"/>
                  <a:gd name="T12" fmla="*/ 63 w 80"/>
                  <a:gd name="T13" fmla="*/ 17 h 18"/>
                  <a:gd name="T14" fmla="*/ 30 w 80"/>
                  <a:gd name="T15" fmla="*/ 18 h 18"/>
                  <a:gd name="T16" fmla="*/ 0 w 80"/>
                  <a:gd name="T17" fmla="*/ 18 h 18"/>
                  <a:gd name="T18" fmla="*/ 2 w 80"/>
                  <a:gd name="T19" fmla="*/ 15 h 18"/>
                  <a:gd name="T20" fmla="*/ 16 w 80"/>
                  <a:gd name="T21" fmla="*/ 16 h 18"/>
                  <a:gd name="T22" fmla="*/ 31 w 80"/>
                  <a:gd name="T23" fmla="*/ 16 h 18"/>
                  <a:gd name="T24" fmla="*/ 51 w 80"/>
                  <a:gd name="T25" fmla="*/ 15 h 18"/>
                  <a:gd name="T26" fmla="*/ 59 w 80"/>
                  <a:gd name="T27" fmla="*/ 13 h 18"/>
                  <a:gd name="T28" fmla="*/ 53 w 80"/>
                  <a:gd name="T29" fmla="*/ 11 h 18"/>
                  <a:gd name="T30" fmla="*/ 31 w 80"/>
                  <a:gd name="T31" fmla="*/ 10 h 18"/>
                  <a:gd name="T32" fmla="*/ 22 w 80"/>
                  <a:gd name="T33" fmla="*/ 10 h 18"/>
                  <a:gd name="T34" fmla="*/ 23 w 80"/>
                  <a:gd name="T35" fmla="*/ 8 h 18"/>
                  <a:gd name="T36" fmla="*/ 33 w 80"/>
                  <a:gd name="T37" fmla="*/ 8 h 18"/>
                  <a:gd name="T38" fmla="*/ 62 w 80"/>
                  <a:gd name="T39" fmla="*/ 5 h 18"/>
                  <a:gd name="T40" fmla="*/ 58 w 80"/>
                  <a:gd name="T41" fmla="*/ 3 h 18"/>
                  <a:gd name="T42" fmla="*/ 45 w 80"/>
                  <a:gd name="T43" fmla="*/ 3 h 18"/>
                  <a:gd name="T44" fmla="*/ 33 w 80"/>
                  <a:gd name="T45" fmla="*/ 3 h 18"/>
                  <a:gd name="T46" fmla="*/ 19 w 80"/>
                  <a:gd name="T47" fmla="*/ 4 h 18"/>
                  <a:gd name="T48" fmla="*/ 11 w 80"/>
                  <a:gd name="T49" fmla="*/ 2 h 18"/>
                  <a:gd name="T50" fmla="*/ 48 w 80"/>
                  <a:gd name="T51" fmla="*/ 0 h 18"/>
                  <a:gd name="T52" fmla="*/ 73 w 80"/>
                  <a:gd name="T53" fmla="*/ 1 h 18"/>
                  <a:gd name="T54" fmla="*/ 80 w 80"/>
                  <a:gd name="T55" fmla="*/ 5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80" h="18">
                    <a:moveTo>
                      <a:pt x="80" y="5"/>
                    </a:moveTo>
                    <a:cubicBezTo>
                      <a:pt x="72" y="7"/>
                      <a:pt x="72" y="7"/>
                      <a:pt x="72" y="7"/>
                    </a:cubicBezTo>
                    <a:cubicBezTo>
                      <a:pt x="72" y="7"/>
                      <a:pt x="61" y="9"/>
                      <a:pt x="54" y="9"/>
                    </a:cubicBezTo>
                    <a:cubicBezTo>
                      <a:pt x="54" y="9"/>
                      <a:pt x="54" y="9"/>
                      <a:pt x="54" y="9"/>
                    </a:cubicBezTo>
                    <a:cubicBezTo>
                      <a:pt x="62" y="9"/>
                      <a:pt x="73" y="10"/>
                      <a:pt x="73" y="10"/>
                    </a:cubicBezTo>
                    <a:cubicBezTo>
                      <a:pt x="77" y="13"/>
                      <a:pt x="77" y="13"/>
                      <a:pt x="77" y="13"/>
                    </a:cubicBezTo>
                    <a:cubicBezTo>
                      <a:pt x="77" y="13"/>
                      <a:pt x="72" y="16"/>
                      <a:pt x="63" y="17"/>
                    </a:cubicBezTo>
                    <a:cubicBezTo>
                      <a:pt x="55" y="18"/>
                      <a:pt x="44" y="18"/>
                      <a:pt x="30" y="18"/>
                    </a:cubicBezTo>
                    <a:cubicBezTo>
                      <a:pt x="18" y="18"/>
                      <a:pt x="8" y="18"/>
                      <a:pt x="0" y="18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16" y="16"/>
                      <a:pt x="16" y="16"/>
                      <a:pt x="16" y="16"/>
                    </a:cubicBezTo>
                    <a:cubicBezTo>
                      <a:pt x="31" y="16"/>
                      <a:pt x="31" y="16"/>
                      <a:pt x="31" y="16"/>
                    </a:cubicBezTo>
                    <a:cubicBezTo>
                      <a:pt x="39" y="16"/>
                      <a:pt x="51" y="15"/>
                      <a:pt x="51" y="15"/>
                    </a:cubicBezTo>
                    <a:cubicBezTo>
                      <a:pt x="59" y="13"/>
                      <a:pt x="59" y="13"/>
                      <a:pt x="59" y="13"/>
                    </a:cubicBezTo>
                    <a:cubicBezTo>
                      <a:pt x="53" y="11"/>
                      <a:pt x="53" y="11"/>
                      <a:pt x="53" y="11"/>
                    </a:cubicBezTo>
                    <a:cubicBezTo>
                      <a:pt x="53" y="11"/>
                      <a:pt x="42" y="10"/>
                      <a:pt x="31" y="10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3" y="8"/>
                      <a:pt x="23" y="8"/>
                      <a:pt x="23" y="8"/>
                    </a:cubicBezTo>
                    <a:cubicBezTo>
                      <a:pt x="33" y="8"/>
                      <a:pt x="33" y="8"/>
                      <a:pt x="33" y="8"/>
                    </a:cubicBezTo>
                    <a:cubicBezTo>
                      <a:pt x="51" y="8"/>
                      <a:pt x="62" y="5"/>
                      <a:pt x="62" y="5"/>
                    </a:cubicBezTo>
                    <a:cubicBezTo>
                      <a:pt x="58" y="3"/>
                      <a:pt x="58" y="3"/>
                      <a:pt x="58" y="3"/>
                    </a:cubicBezTo>
                    <a:cubicBezTo>
                      <a:pt x="58" y="3"/>
                      <a:pt x="51" y="3"/>
                      <a:pt x="45" y="3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22" y="1"/>
                      <a:pt x="34" y="0"/>
                      <a:pt x="48" y="0"/>
                    </a:cubicBezTo>
                    <a:cubicBezTo>
                      <a:pt x="59" y="0"/>
                      <a:pt x="73" y="1"/>
                      <a:pt x="73" y="1"/>
                    </a:cubicBezTo>
                    <a:lnTo>
                      <a:pt x="80" y="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9" name="Freeform 476"/>
              <p:cNvSpPr>
                <a:spLocks/>
              </p:cNvSpPr>
              <p:nvPr/>
            </p:nvSpPr>
            <p:spPr bwMode="auto">
              <a:xfrm>
                <a:off x="-5640388" y="881063"/>
                <a:ext cx="269875" cy="66675"/>
              </a:xfrm>
              <a:custGeom>
                <a:avLst/>
                <a:gdLst>
                  <a:gd name="T0" fmla="*/ 18 w 72"/>
                  <a:gd name="T1" fmla="*/ 18 h 18"/>
                  <a:gd name="T2" fmla="*/ 0 w 72"/>
                  <a:gd name="T3" fmla="*/ 18 h 18"/>
                  <a:gd name="T4" fmla="*/ 9 w 72"/>
                  <a:gd name="T5" fmla="*/ 0 h 18"/>
                  <a:gd name="T6" fmla="*/ 72 w 72"/>
                  <a:gd name="T7" fmla="*/ 0 h 18"/>
                  <a:gd name="T8" fmla="*/ 70 w 72"/>
                  <a:gd name="T9" fmla="*/ 3 h 18"/>
                  <a:gd name="T10" fmla="*/ 26 w 72"/>
                  <a:gd name="T11" fmla="*/ 3 h 18"/>
                  <a:gd name="T12" fmla="*/ 23 w 72"/>
                  <a:gd name="T13" fmla="*/ 8 h 18"/>
                  <a:gd name="T14" fmla="*/ 65 w 72"/>
                  <a:gd name="T15" fmla="*/ 8 h 18"/>
                  <a:gd name="T16" fmla="*/ 63 w 72"/>
                  <a:gd name="T17" fmla="*/ 11 h 18"/>
                  <a:gd name="T18" fmla="*/ 22 w 72"/>
                  <a:gd name="T19" fmla="*/ 11 h 18"/>
                  <a:gd name="T20" fmla="*/ 18 w 72"/>
                  <a:gd name="T21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2" h="18">
                    <a:moveTo>
                      <a:pt x="18" y="18"/>
                    </a:moveTo>
                    <a:cubicBezTo>
                      <a:pt x="12" y="18"/>
                      <a:pt x="6" y="18"/>
                      <a:pt x="0" y="18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30" y="0"/>
                      <a:pt x="51" y="0"/>
                      <a:pt x="72" y="0"/>
                    </a:cubicBezTo>
                    <a:cubicBezTo>
                      <a:pt x="70" y="3"/>
                      <a:pt x="70" y="3"/>
                      <a:pt x="70" y="3"/>
                    </a:cubicBezTo>
                    <a:cubicBezTo>
                      <a:pt x="56" y="3"/>
                      <a:pt x="41" y="3"/>
                      <a:pt x="26" y="3"/>
                    </a:cubicBezTo>
                    <a:cubicBezTo>
                      <a:pt x="23" y="8"/>
                      <a:pt x="23" y="8"/>
                      <a:pt x="23" y="8"/>
                    </a:cubicBezTo>
                    <a:cubicBezTo>
                      <a:pt x="37" y="8"/>
                      <a:pt x="51" y="8"/>
                      <a:pt x="65" y="8"/>
                    </a:cubicBezTo>
                    <a:cubicBezTo>
                      <a:pt x="63" y="11"/>
                      <a:pt x="63" y="11"/>
                      <a:pt x="63" y="11"/>
                    </a:cubicBezTo>
                    <a:cubicBezTo>
                      <a:pt x="50" y="11"/>
                      <a:pt x="36" y="11"/>
                      <a:pt x="22" y="11"/>
                    </a:cubicBezTo>
                    <a:lnTo>
                      <a:pt x="18" y="1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0" name="Freeform 477"/>
              <p:cNvSpPr>
                <a:spLocks noEditPoints="1"/>
              </p:cNvSpPr>
              <p:nvPr/>
            </p:nvSpPr>
            <p:spPr bwMode="auto">
              <a:xfrm>
                <a:off x="-5367338" y="881063"/>
                <a:ext cx="315913" cy="66675"/>
              </a:xfrm>
              <a:custGeom>
                <a:avLst/>
                <a:gdLst>
                  <a:gd name="T0" fmla="*/ 83 w 84"/>
                  <a:gd name="T1" fmla="*/ 14 h 18"/>
                  <a:gd name="T2" fmla="*/ 68 w 84"/>
                  <a:gd name="T3" fmla="*/ 14 h 18"/>
                  <a:gd name="T4" fmla="*/ 66 w 84"/>
                  <a:gd name="T5" fmla="*/ 18 h 18"/>
                  <a:gd name="T6" fmla="*/ 49 w 84"/>
                  <a:gd name="T7" fmla="*/ 18 h 18"/>
                  <a:gd name="T8" fmla="*/ 51 w 84"/>
                  <a:gd name="T9" fmla="*/ 14 h 18"/>
                  <a:gd name="T10" fmla="*/ 0 w 84"/>
                  <a:gd name="T11" fmla="*/ 14 h 18"/>
                  <a:gd name="T12" fmla="*/ 1 w 84"/>
                  <a:gd name="T13" fmla="*/ 12 h 18"/>
                  <a:gd name="T14" fmla="*/ 57 w 84"/>
                  <a:gd name="T15" fmla="*/ 0 h 18"/>
                  <a:gd name="T16" fmla="*/ 75 w 84"/>
                  <a:gd name="T17" fmla="*/ 0 h 18"/>
                  <a:gd name="T18" fmla="*/ 69 w 84"/>
                  <a:gd name="T19" fmla="*/ 12 h 18"/>
                  <a:gd name="T20" fmla="*/ 84 w 84"/>
                  <a:gd name="T21" fmla="*/ 12 h 18"/>
                  <a:gd name="T22" fmla="*/ 83 w 84"/>
                  <a:gd name="T23" fmla="*/ 14 h 18"/>
                  <a:gd name="T24" fmla="*/ 52 w 84"/>
                  <a:gd name="T25" fmla="*/ 12 h 18"/>
                  <a:gd name="T26" fmla="*/ 54 w 84"/>
                  <a:gd name="T27" fmla="*/ 8 h 18"/>
                  <a:gd name="T28" fmla="*/ 57 w 84"/>
                  <a:gd name="T29" fmla="*/ 4 h 18"/>
                  <a:gd name="T30" fmla="*/ 56 w 84"/>
                  <a:gd name="T31" fmla="*/ 4 h 18"/>
                  <a:gd name="T32" fmla="*/ 48 w 84"/>
                  <a:gd name="T33" fmla="*/ 6 h 18"/>
                  <a:gd name="T34" fmla="*/ 18 w 84"/>
                  <a:gd name="T35" fmla="*/ 12 h 18"/>
                  <a:gd name="T36" fmla="*/ 52 w 84"/>
                  <a:gd name="T37" fmla="*/ 1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84" h="18">
                    <a:moveTo>
                      <a:pt x="83" y="14"/>
                    </a:moveTo>
                    <a:cubicBezTo>
                      <a:pt x="68" y="14"/>
                      <a:pt x="68" y="14"/>
                      <a:pt x="68" y="14"/>
                    </a:cubicBezTo>
                    <a:cubicBezTo>
                      <a:pt x="66" y="18"/>
                      <a:pt x="66" y="18"/>
                      <a:pt x="66" y="18"/>
                    </a:cubicBezTo>
                    <a:cubicBezTo>
                      <a:pt x="49" y="18"/>
                      <a:pt x="49" y="18"/>
                      <a:pt x="49" y="18"/>
                    </a:cubicBezTo>
                    <a:cubicBezTo>
                      <a:pt x="51" y="14"/>
                      <a:pt x="51" y="14"/>
                      <a:pt x="51" y="14"/>
                    </a:cubicBezTo>
                    <a:cubicBezTo>
                      <a:pt x="34" y="14"/>
                      <a:pt x="17" y="14"/>
                      <a:pt x="0" y="14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20" y="8"/>
                      <a:pt x="39" y="4"/>
                      <a:pt x="57" y="0"/>
                    </a:cubicBezTo>
                    <a:cubicBezTo>
                      <a:pt x="75" y="0"/>
                      <a:pt x="75" y="0"/>
                      <a:pt x="75" y="0"/>
                    </a:cubicBezTo>
                    <a:cubicBezTo>
                      <a:pt x="69" y="12"/>
                      <a:pt x="69" y="12"/>
                      <a:pt x="69" y="12"/>
                    </a:cubicBezTo>
                    <a:cubicBezTo>
                      <a:pt x="84" y="12"/>
                      <a:pt x="84" y="12"/>
                      <a:pt x="84" y="12"/>
                    </a:cubicBezTo>
                    <a:lnTo>
                      <a:pt x="83" y="14"/>
                    </a:lnTo>
                    <a:close/>
                    <a:moveTo>
                      <a:pt x="52" y="12"/>
                    </a:moveTo>
                    <a:cubicBezTo>
                      <a:pt x="54" y="8"/>
                      <a:pt x="54" y="8"/>
                      <a:pt x="54" y="8"/>
                    </a:cubicBezTo>
                    <a:cubicBezTo>
                      <a:pt x="57" y="4"/>
                      <a:pt x="57" y="4"/>
                      <a:pt x="57" y="4"/>
                    </a:cubicBezTo>
                    <a:cubicBezTo>
                      <a:pt x="56" y="4"/>
                      <a:pt x="56" y="4"/>
                      <a:pt x="56" y="4"/>
                    </a:cubicBezTo>
                    <a:cubicBezTo>
                      <a:pt x="48" y="6"/>
                      <a:pt x="48" y="6"/>
                      <a:pt x="48" y="6"/>
                    </a:cubicBezTo>
                    <a:cubicBezTo>
                      <a:pt x="38" y="8"/>
                      <a:pt x="28" y="10"/>
                      <a:pt x="18" y="12"/>
                    </a:cubicBezTo>
                    <a:cubicBezTo>
                      <a:pt x="29" y="12"/>
                      <a:pt x="40" y="12"/>
                      <a:pt x="52" y="1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1" name="Freeform 478"/>
              <p:cNvSpPr>
                <a:spLocks/>
              </p:cNvSpPr>
              <p:nvPr/>
            </p:nvSpPr>
            <p:spPr bwMode="auto">
              <a:xfrm>
                <a:off x="-566738" y="881063"/>
                <a:ext cx="255588" cy="66675"/>
              </a:xfrm>
              <a:custGeom>
                <a:avLst/>
                <a:gdLst>
                  <a:gd name="T0" fmla="*/ 18 w 68"/>
                  <a:gd name="T1" fmla="*/ 18 h 18"/>
                  <a:gd name="T2" fmla="*/ 0 w 68"/>
                  <a:gd name="T3" fmla="*/ 18 h 18"/>
                  <a:gd name="T4" fmla="*/ 5 w 68"/>
                  <a:gd name="T5" fmla="*/ 0 h 18"/>
                  <a:gd name="T6" fmla="*/ 68 w 68"/>
                  <a:gd name="T7" fmla="*/ 0 h 18"/>
                  <a:gd name="T8" fmla="*/ 67 w 68"/>
                  <a:gd name="T9" fmla="*/ 3 h 18"/>
                  <a:gd name="T10" fmla="*/ 23 w 68"/>
                  <a:gd name="T11" fmla="*/ 3 h 18"/>
                  <a:gd name="T12" fmla="*/ 21 w 68"/>
                  <a:gd name="T13" fmla="*/ 8 h 18"/>
                  <a:gd name="T14" fmla="*/ 63 w 68"/>
                  <a:gd name="T15" fmla="*/ 8 h 18"/>
                  <a:gd name="T16" fmla="*/ 62 w 68"/>
                  <a:gd name="T17" fmla="*/ 11 h 18"/>
                  <a:gd name="T18" fmla="*/ 20 w 68"/>
                  <a:gd name="T19" fmla="*/ 11 h 18"/>
                  <a:gd name="T20" fmla="*/ 18 w 68"/>
                  <a:gd name="T21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8" h="18">
                    <a:moveTo>
                      <a:pt x="18" y="18"/>
                    </a:moveTo>
                    <a:cubicBezTo>
                      <a:pt x="12" y="18"/>
                      <a:pt x="6" y="18"/>
                      <a:pt x="0" y="18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26" y="0"/>
                      <a:pt x="47" y="0"/>
                      <a:pt x="68" y="0"/>
                    </a:cubicBezTo>
                    <a:cubicBezTo>
                      <a:pt x="67" y="3"/>
                      <a:pt x="67" y="3"/>
                      <a:pt x="67" y="3"/>
                    </a:cubicBezTo>
                    <a:cubicBezTo>
                      <a:pt x="52" y="3"/>
                      <a:pt x="38" y="3"/>
                      <a:pt x="23" y="3"/>
                    </a:cubicBezTo>
                    <a:cubicBezTo>
                      <a:pt x="21" y="8"/>
                      <a:pt x="21" y="8"/>
                      <a:pt x="21" y="8"/>
                    </a:cubicBezTo>
                    <a:cubicBezTo>
                      <a:pt x="35" y="8"/>
                      <a:pt x="49" y="8"/>
                      <a:pt x="63" y="8"/>
                    </a:cubicBezTo>
                    <a:cubicBezTo>
                      <a:pt x="62" y="11"/>
                      <a:pt x="62" y="11"/>
                      <a:pt x="62" y="11"/>
                    </a:cubicBezTo>
                    <a:cubicBezTo>
                      <a:pt x="48" y="11"/>
                      <a:pt x="34" y="11"/>
                      <a:pt x="20" y="11"/>
                    </a:cubicBezTo>
                    <a:lnTo>
                      <a:pt x="18" y="1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2" name="Freeform 479"/>
              <p:cNvSpPr>
                <a:spLocks/>
              </p:cNvSpPr>
              <p:nvPr/>
            </p:nvSpPr>
            <p:spPr bwMode="auto">
              <a:xfrm>
                <a:off x="-274638" y="881063"/>
                <a:ext cx="274638" cy="66675"/>
              </a:xfrm>
              <a:custGeom>
                <a:avLst/>
                <a:gdLst>
                  <a:gd name="T0" fmla="*/ 38 w 73"/>
                  <a:gd name="T1" fmla="*/ 7 h 18"/>
                  <a:gd name="T2" fmla="*/ 64 w 73"/>
                  <a:gd name="T3" fmla="*/ 9 h 18"/>
                  <a:gd name="T4" fmla="*/ 73 w 73"/>
                  <a:gd name="T5" fmla="*/ 12 h 18"/>
                  <a:gd name="T6" fmla="*/ 60 w 73"/>
                  <a:gd name="T7" fmla="*/ 17 h 18"/>
                  <a:gd name="T8" fmla="*/ 28 w 73"/>
                  <a:gd name="T9" fmla="*/ 18 h 18"/>
                  <a:gd name="T10" fmla="*/ 0 w 73"/>
                  <a:gd name="T11" fmla="*/ 18 h 18"/>
                  <a:gd name="T12" fmla="*/ 0 w 73"/>
                  <a:gd name="T13" fmla="*/ 15 h 18"/>
                  <a:gd name="T14" fmla="*/ 14 w 73"/>
                  <a:gd name="T15" fmla="*/ 16 h 18"/>
                  <a:gd name="T16" fmla="*/ 29 w 73"/>
                  <a:gd name="T17" fmla="*/ 16 h 18"/>
                  <a:gd name="T18" fmla="*/ 47 w 73"/>
                  <a:gd name="T19" fmla="*/ 15 h 18"/>
                  <a:gd name="T20" fmla="*/ 54 w 73"/>
                  <a:gd name="T21" fmla="*/ 13 h 18"/>
                  <a:gd name="T22" fmla="*/ 30 w 73"/>
                  <a:gd name="T23" fmla="*/ 9 h 18"/>
                  <a:gd name="T24" fmla="*/ 21 w 73"/>
                  <a:gd name="T25" fmla="*/ 10 h 18"/>
                  <a:gd name="T26" fmla="*/ 12 w 73"/>
                  <a:gd name="T27" fmla="*/ 10 h 18"/>
                  <a:gd name="T28" fmla="*/ 4 w 73"/>
                  <a:gd name="T29" fmla="*/ 9 h 18"/>
                  <a:gd name="T30" fmla="*/ 11 w 73"/>
                  <a:gd name="T31" fmla="*/ 0 h 18"/>
                  <a:gd name="T32" fmla="*/ 68 w 73"/>
                  <a:gd name="T33" fmla="*/ 0 h 18"/>
                  <a:gd name="T34" fmla="*/ 67 w 73"/>
                  <a:gd name="T35" fmla="*/ 3 h 18"/>
                  <a:gd name="T36" fmla="*/ 26 w 73"/>
                  <a:gd name="T37" fmla="*/ 3 h 18"/>
                  <a:gd name="T38" fmla="*/ 22 w 73"/>
                  <a:gd name="T39" fmla="*/ 8 h 18"/>
                  <a:gd name="T40" fmla="*/ 29 w 73"/>
                  <a:gd name="T41" fmla="*/ 7 h 18"/>
                  <a:gd name="T42" fmla="*/ 38 w 73"/>
                  <a:gd name="T43" fmla="*/ 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73" h="18">
                    <a:moveTo>
                      <a:pt x="38" y="7"/>
                    </a:moveTo>
                    <a:cubicBezTo>
                      <a:pt x="49" y="7"/>
                      <a:pt x="58" y="8"/>
                      <a:pt x="64" y="9"/>
                    </a:cubicBezTo>
                    <a:cubicBezTo>
                      <a:pt x="70" y="9"/>
                      <a:pt x="73" y="12"/>
                      <a:pt x="73" y="12"/>
                    </a:cubicBezTo>
                    <a:cubicBezTo>
                      <a:pt x="73" y="12"/>
                      <a:pt x="68" y="16"/>
                      <a:pt x="60" y="17"/>
                    </a:cubicBezTo>
                    <a:cubicBezTo>
                      <a:pt x="53" y="18"/>
                      <a:pt x="42" y="18"/>
                      <a:pt x="28" y="18"/>
                    </a:cubicBezTo>
                    <a:cubicBezTo>
                      <a:pt x="16" y="18"/>
                      <a:pt x="6" y="18"/>
                      <a:pt x="0" y="18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14" y="16"/>
                      <a:pt x="14" y="16"/>
                      <a:pt x="14" y="16"/>
                    </a:cubicBezTo>
                    <a:cubicBezTo>
                      <a:pt x="29" y="16"/>
                      <a:pt x="29" y="16"/>
                      <a:pt x="29" y="16"/>
                    </a:cubicBezTo>
                    <a:cubicBezTo>
                      <a:pt x="37" y="16"/>
                      <a:pt x="47" y="15"/>
                      <a:pt x="47" y="15"/>
                    </a:cubicBezTo>
                    <a:cubicBezTo>
                      <a:pt x="54" y="13"/>
                      <a:pt x="54" y="13"/>
                      <a:pt x="54" y="13"/>
                    </a:cubicBezTo>
                    <a:cubicBezTo>
                      <a:pt x="54" y="13"/>
                      <a:pt x="47" y="9"/>
                      <a:pt x="30" y="9"/>
                    </a:cubicBezTo>
                    <a:cubicBezTo>
                      <a:pt x="21" y="10"/>
                      <a:pt x="21" y="10"/>
                      <a:pt x="21" y="10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30" y="0"/>
                      <a:pt x="49" y="0"/>
                      <a:pt x="68" y="0"/>
                    </a:cubicBezTo>
                    <a:cubicBezTo>
                      <a:pt x="67" y="3"/>
                      <a:pt x="67" y="3"/>
                      <a:pt x="67" y="3"/>
                    </a:cubicBezTo>
                    <a:cubicBezTo>
                      <a:pt x="54" y="3"/>
                      <a:pt x="40" y="3"/>
                      <a:pt x="26" y="3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9" y="7"/>
                      <a:pt x="29" y="7"/>
                      <a:pt x="29" y="7"/>
                    </a:cubicBezTo>
                    <a:lnTo>
                      <a:pt x="38" y="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3" name="Freeform 480"/>
              <p:cNvSpPr>
                <a:spLocks/>
              </p:cNvSpPr>
              <p:nvPr/>
            </p:nvSpPr>
            <p:spPr bwMode="auto">
              <a:xfrm>
                <a:off x="4511675" y="881063"/>
                <a:ext cx="236538" cy="66675"/>
              </a:xfrm>
              <a:custGeom>
                <a:avLst/>
                <a:gdLst>
                  <a:gd name="T0" fmla="*/ 18 w 63"/>
                  <a:gd name="T1" fmla="*/ 18 h 18"/>
                  <a:gd name="T2" fmla="*/ 0 w 63"/>
                  <a:gd name="T3" fmla="*/ 18 h 18"/>
                  <a:gd name="T4" fmla="*/ 1 w 63"/>
                  <a:gd name="T5" fmla="*/ 0 h 18"/>
                  <a:gd name="T6" fmla="*/ 63 w 63"/>
                  <a:gd name="T7" fmla="*/ 0 h 18"/>
                  <a:gd name="T8" fmla="*/ 63 w 63"/>
                  <a:gd name="T9" fmla="*/ 3 h 18"/>
                  <a:gd name="T10" fmla="*/ 19 w 63"/>
                  <a:gd name="T11" fmla="*/ 3 h 18"/>
                  <a:gd name="T12" fmla="*/ 18 w 63"/>
                  <a:gd name="T13" fmla="*/ 8 h 18"/>
                  <a:gd name="T14" fmla="*/ 60 w 63"/>
                  <a:gd name="T15" fmla="*/ 8 h 18"/>
                  <a:gd name="T16" fmla="*/ 60 w 63"/>
                  <a:gd name="T17" fmla="*/ 11 h 18"/>
                  <a:gd name="T18" fmla="*/ 18 w 63"/>
                  <a:gd name="T19" fmla="*/ 11 h 18"/>
                  <a:gd name="T20" fmla="*/ 18 w 63"/>
                  <a:gd name="T21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3" h="18">
                    <a:moveTo>
                      <a:pt x="18" y="18"/>
                    </a:moveTo>
                    <a:cubicBezTo>
                      <a:pt x="12" y="18"/>
                      <a:pt x="6" y="18"/>
                      <a:pt x="0" y="18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2" y="0"/>
                      <a:pt x="43" y="0"/>
                      <a:pt x="63" y="0"/>
                    </a:cubicBezTo>
                    <a:cubicBezTo>
                      <a:pt x="63" y="3"/>
                      <a:pt x="63" y="3"/>
                      <a:pt x="63" y="3"/>
                    </a:cubicBezTo>
                    <a:cubicBezTo>
                      <a:pt x="48" y="3"/>
                      <a:pt x="34" y="3"/>
                      <a:pt x="19" y="3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32" y="8"/>
                      <a:pt x="46" y="8"/>
                      <a:pt x="60" y="8"/>
                    </a:cubicBezTo>
                    <a:cubicBezTo>
                      <a:pt x="60" y="11"/>
                      <a:pt x="60" y="11"/>
                      <a:pt x="60" y="11"/>
                    </a:cubicBezTo>
                    <a:cubicBezTo>
                      <a:pt x="46" y="11"/>
                      <a:pt x="32" y="11"/>
                      <a:pt x="18" y="11"/>
                    </a:cubicBezTo>
                    <a:lnTo>
                      <a:pt x="18" y="1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4" name="Freeform 481"/>
              <p:cNvSpPr>
                <a:spLocks noEditPoints="1"/>
              </p:cNvSpPr>
              <p:nvPr/>
            </p:nvSpPr>
            <p:spPr bwMode="auto">
              <a:xfrm>
                <a:off x="4792663" y="881063"/>
                <a:ext cx="280988" cy="66675"/>
              </a:xfrm>
              <a:custGeom>
                <a:avLst/>
                <a:gdLst>
                  <a:gd name="T0" fmla="*/ 0 w 75"/>
                  <a:gd name="T1" fmla="*/ 11 h 18"/>
                  <a:gd name="T2" fmla="*/ 54 w 75"/>
                  <a:gd name="T3" fmla="*/ 0 h 18"/>
                  <a:gd name="T4" fmla="*/ 68 w 75"/>
                  <a:gd name="T5" fmla="*/ 0 h 18"/>
                  <a:gd name="T6" fmla="*/ 68 w 75"/>
                  <a:gd name="T7" fmla="*/ 3 h 18"/>
                  <a:gd name="T8" fmla="*/ 54 w 75"/>
                  <a:gd name="T9" fmla="*/ 3 h 18"/>
                  <a:gd name="T10" fmla="*/ 28 w 75"/>
                  <a:gd name="T11" fmla="*/ 4 h 18"/>
                  <a:gd name="T12" fmla="*/ 18 w 75"/>
                  <a:gd name="T13" fmla="*/ 9 h 18"/>
                  <a:gd name="T14" fmla="*/ 19 w 75"/>
                  <a:gd name="T15" fmla="*/ 9 h 18"/>
                  <a:gd name="T16" fmla="*/ 29 w 75"/>
                  <a:gd name="T17" fmla="*/ 8 h 18"/>
                  <a:gd name="T18" fmla="*/ 44 w 75"/>
                  <a:gd name="T19" fmla="*/ 7 h 18"/>
                  <a:gd name="T20" fmla="*/ 67 w 75"/>
                  <a:gd name="T21" fmla="*/ 8 h 18"/>
                  <a:gd name="T22" fmla="*/ 75 w 75"/>
                  <a:gd name="T23" fmla="*/ 12 h 18"/>
                  <a:gd name="T24" fmla="*/ 66 w 75"/>
                  <a:gd name="T25" fmla="*/ 17 h 18"/>
                  <a:gd name="T26" fmla="*/ 39 w 75"/>
                  <a:gd name="T27" fmla="*/ 18 h 18"/>
                  <a:gd name="T28" fmla="*/ 18 w 75"/>
                  <a:gd name="T29" fmla="*/ 18 h 18"/>
                  <a:gd name="T30" fmla="*/ 5 w 75"/>
                  <a:gd name="T31" fmla="*/ 15 h 18"/>
                  <a:gd name="T32" fmla="*/ 0 w 75"/>
                  <a:gd name="T33" fmla="*/ 11 h 18"/>
                  <a:gd name="T34" fmla="*/ 39 w 75"/>
                  <a:gd name="T35" fmla="*/ 16 h 18"/>
                  <a:gd name="T36" fmla="*/ 53 w 75"/>
                  <a:gd name="T37" fmla="*/ 15 h 18"/>
                  <a:gd name="T38" fmla="*/ 58 w 75"/>
                  <a:gd name="T39" fmla="*/ 12 h 18"/>
                  <a:gd name="T40" fmla="*/ 53 w 75"/>
                  <a:gd name="T41" fmla="*/ 10 h 18"/>
                  <a:gd name="T42" fmla="*/ 39 w 75"/>
                  <a:gd name="T43" fmla="*/ 9 h 18"/>
                  <a:gd name="T44" fmla="*/ 29 w 75"/>
                  <a:gd name="T45" fmla="*/ 10 h 18"/>
                  <a:gd name="T46" fmla="*/ 21 w 75"/>
                  <a:gd name="T47" fmla="*/ 11 h 18"/>
                  <a:gd name="T48" fmla="*/ 18 w 75"/>
                  <a:gd name="T49" fmla="*/ 12 h 18"/>
                  <a:gd name="T50" fmla="*/ 24 w 75"/>
                  <a:gd name="T51" fmla="*/ 15 h 18"/>
                  <a:gd name="T52" fmla="*/ 39 w 75"/>
                  <a:gd name="T53" fmla="*/ 1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75" h="18">
                    <a:moveTo>
                      <a:pt x="0" y="11"/>
                    </a:moveTo>
                    <a:cubicBezTo>
                      <a:pt x="1" y="4"/>
                      <a:pt x="19" y="0"/>
                      <a:pt x="54" y="0"/>
                    </a:cubicBezTo>
                    <a:cubicBezTo>
                      <a:pt x="68" y="0"/>
                      <a:pt x="68" y="0"/>
                      <a:pt x="68" y="0"/>
                    </a:cubicBezTo>
                    <a:cubicBezTo>
                      <a:pt x="68" y="3"/>
                      <a:pt x="68" y="3"/>
                      <a:pt x="68" y="3"/>
                    </a:cubicBezTo>
                    <a:cubicBezTo>
                      <a:pt x="54" y="3"/>
                      <a:pt x="54" y="3"/>
                      <a:pt x="54" y="3"/>
                    </a:cubicBezTo>
                    <a:cubicBezTo>
                      <a:pt x="43" y="3"/>
                      <a:pt x="34" y="3"/>
                      <a:pt x="28" y="4"/>
                    </a:cubicBezTo>
                    <a:cubicBezTo>
                      <a:pt x="22" y="5"/>
                      <a:pt x="18" y="9"/>
                      <a:pt x="18" y="9"/>
                    </a:cubicBezTo>
                    <a:cubicBezTo>
                      <a:pt x="19" y="9"/>
                      <a:pt x="19" y="9"/>
                      <a:pt x="19" y="9"/>
                    </a:cubicBezTo>
                    <a:cubicBezTo>
                      <a:pt x="29" y="8"/>
                      <a:pt x="29" y="8"/>
                      <a:pt x="29" y="8"/>
                    </a:cubicBezTo>
                    <a:cubicBezTo>
                      <a:pt x="44" y="7"/>
                      <a:pt x="44" y="7"/>
                      <a:pt x="44" y="7"/>
                    </a:cubicBezTo>
                    <a:cubicBezTo>
                      <a:pt x="54" y="7"/>
                      <a:pt x="67" y="8"/>
                      <a:pt x="67" y="8"/>
                    </a:cubicBezTo>
                    <a:cubicBezTo>
                      <a:pt x="75" y="12"/>
                      <a:pt x="75" y="12"/>
                      <a:pt x="75" y="12"/>
                    </a:cubicBezTo>
                    <a:cubicBezTo>
                      <a:pt x="75" y="12"/>
                      <a:pt x="72" y="16"/>
                      <a:pt x="66" y="17"/>
                    </a:cubicBezTo>
                    <a:cubicBezTo>
                      <a:pt x="59" y="18"/>
                      <a:pt x="50" y="18"/>
                      <a:pt x="39" y="18"/>
                    </a:cubicBezTo>
                    <a:cubicBezTo>
                      <a:pt x="31" y="18"/>
                      <a:pt x="18" y="18"/>
                      <a:pt x="18" y="18"/>
                    </a:cubicBezTo>
                    <a:cubicBezTo>
                      <a:pt x="5" y="15"/>
                      <a:pt x="5" y="15"/>
                      <a:pt x="5" y="15"/>
                    </a:cubicBezTo>
                    <a:lnTo>
                      <a:pt x="0" y="11"/>
                    </a:lnTo>
                    <a:close/>
                    <a:moveTo>
                      <a:pt x="39" y="16"/>
                    </a:moveTo>
                    <a:cubicBezTo>
                      <a:pt x="45" y="16"/>
                      <a:pt x="53" y="15"/>
                      <a:pt x="53" y="15"/>
                    </a:cubicBezTo>
                    <a:cubicBezTo>
                      <a:pt x="58" y="12"/>
                      <a:pt x="58" y="12"/>
                      <a:pt x="58" y="12"/>
                    </a:cubicBezTo>
                    <a:cubicBezTo>
                      <a:pt x="53" y="10"/>
                      <a:pt x="53" y="10"/>
                      <a:pt x="53" y="10"/>
                    </a:cubicBezTo>
                    <a:cubicBezTo>
                      <a:pt x="53" y="10"/>
                      <a:pt x="46" y="9"/>
                      <a:pt x="39" y="9"/>
                    </a:cubicBezTo>
                    <a:cubicBezTo>
                      <a:pt x="29" y="10"/>
                      <a:pt x="29" y="10"/>
                      <a:pt x="29" y="10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18" y="12"/>
                      <a:pt x="18" y="12"/>
                      <a:pt x="18" y="12"/>
                    </a:cubicBezTo>
                    <a:cubicBezTo>
                      <a:pt x="24" y="15"/>
                      <a:pt x="24" y="15"/>
                      <a:pt x="24" y="15"/>
                    </a:cubicBezTo>
                    <a:cubicBezTo>
                      <a:pt x="24" y="15"/>
                      <a:pt x="33" y="16"/>
                      <a:pt x="39" y="1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5" name="Freeform 482"/>
              <p:cNvSpPr>
                <a:spLocks/>
              </p:cNvSpPr>
              <p:nvPr/>
            </p:nvSpPr>
            <p:spPr bwMode="auto">
              <a:xfrm>
                <a:off x="9574213" y="881063"/>
                <a:ext cx="236538" cy="66675"/>
              </a:xfrm>
              <a:custGeom>
                <a:avLst/>
                <a:gdLst>
                  <a:gd name="T0" fmla="*/ 21 w 63"/>
                  <a:gd name="T1" fmla="*/ 18 h 18"/>
                  <a:gd name="T2" fmla="*/ 3 w 63"/>
                  <a:gd name="T3" fmla="*/ 18 h 18"/>
                  <a:gd name="T4" fmla="*/ 0 w 63"/>
                  <a:gd name="T5" fmla="*/ 0 h 18"/>
                  <a:gd name="T6" fmla="*/ 63 w 63"/>
                  <a:gd name="T7" fmla="*/ 0 h 18"/>
                  <a:gd name="T8" fmla="*/ 63 w 63"/>
                  <a:gd name="T9" fmla="*/ 3 h 18"/>
                  <a:gd name="T10" fmla="*/ 19 w 63"/>
                  <a:gd name="T11" fmla="*/ 3 h 18"/>
                  <a:gd name="T12" fmla="*/ 19 w 63"/>
                  <a:gd name="T13" fmla="*/ 8 h 18"/>
                  <a:gd name="T14" fmla="*/ 61 w 63"/>
                  <a:gd name="T15" fmla="*/ 8 h 18"/>
                  <a:gd name="T16" fmla="*/ 62 w 63"/>
                  <a:gd name="T17" fmla="*/ 11 h 18"/>
                  <a:gd name="T18" fmla="*/ 20 w 63"/>
                  <a:gd name="T19" fmla="*/ 11 h 18"/>
                  <a:gd name="T20" fmla="*/ 21 w 63"/>
                  <a:gd name="T21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3" h="18">
                    <a:moveTo>
                      <a:pt x="21" y="18"/>
                    </a:moveTo>
                    <a:cubicBezTo>
                      <a:pt x="15" y="18"/>
                      <a:pt x="9" y="18"/>
                      <a:pt x="3" y="18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1" y="0"/>
                      <a:pt x="42" y="0"/>
                      <a:pt x="63" y="0"/>
                    </a:cubicBezTo>
                    <a:cubicBezTo>
                      <a:pt x="63" y="3"/>
                      <a:pt x="63" y="3"/>
                      <a:pt x="63" y="3"/>
                    </a:cubicBezTo>
                    <a:cubicBezTo>
                      <a:pt x="48" y="3"/>
                      <a:pt x="34" y="3"/>
                      <a:pt x="19" y="3"/>
                    </a:cubicBezTo>
                    <a:cubicBezTo>
                      <a:pt x="19" y="8"/>
                      <a:pt x="19" y="8"/>
                      <a:pt x="19" y="8"/>
                    </a:cubicBezTo>
                    <a:cubicBezTo>
                      <a:pt x="33" y="8"/>
                      <a:pt x="47" y="8"/>
                      <a:pt x="61" y="8"/>
                    </a:cubicBezTo>
                    <a:cubicBezTo>
                      <a:pt x="62" y="11"/>
                      <a:pt x="62" y="11"/>
                      <a:pt x="62" y="11"/>
                    </a:cubicBezTo>
                    <a:cubicBezTo>
                      <a:pt x="48" y="11"/>
                      <a:pt x="34" y="11"/>
                      <a:pt x="20" y="11"/>
                    </a:cubicBezTo>
                    <a:lnTo>
                      <a:pt x="21" y="1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6" name="Freeform 483"/>
              <p:cNvSpPr>
                <a:spLocks/>
              </p:cNvSpPr>
              <p:nvPr/>
            </p:nvSpPr>
            <p:spPr bwMode="auto">
              <a:xfrm>
                <a:off x="9852025" y="881063"/>
                <a:ext cx="288925" cy="66675"/>
              </a:xfrm>
              <a:custGeom>
                <a:avLst/>
                <a:gdLst>
                  <a:gd name="T0" fmla="*/ 16 w 77"/>
                  <a:gd name="T1" fmla="*/ 18 h 18"/>
                  <a:gd name="T2" fmla="*/ 58 w 77"/>
                  <a:gd name="T3" fmla="*/ 3 h 18"/>
                  <a:gd name="T4" fmla="*/ 0 w 77"/>
                  <a:gd name="T5" fmla="*/ 3 h 18"/>
                  <a:gd name="T6" fmla="*/ 0 w 77"/>
                  <a:gd name="T7" fmla="*/ 0 h 18"/>
                  <a:gd name="T8" fmla="*/ 76 w 77"/>
                  <a:gd name="T9" fmla="*/ 0 h 18"/>
                  <a:gd name="T10" fmla="*/ 77 w 77"/>
                  <a:gd name="T11" fmla="*/ 3 h 18"/>
                  <a:gd name="T12" fmla="*/ 36 w 77"/>
                  <a:gd name="T13" fmla="*/ 18 h 18"/>
                  <a:gd name="T14" fmla="*/ 16 w 77"/>
                  <a:gd name="T15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7" h="18">
                    <a:moveTo>
                      <a:pt x="16" y="18"/>
                    </a:moveTo>
                    <a:cubicBezTo>
                      <a:pt x="30" y="13"/>
                      <a:pt x="44" y="8"/>
                      <a:pt x="58" y="3"/>
                    </a:cubicBezTo>
                    <a:cubicBezTo>
                      <a:pt x="39" y="3"/>
                      <a:pt x="19" y="3"/>
                      <a:pt x="0" y="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5" y="0"/>
                      <a:pt x="51" y="0"/>
                      <a:pt x="76" y="0"/>
                    </a:cubicBezTo>
                    <a:cubicBezTo>
                      <a:pt x="77" y="3"/>
                      <a:pt x="77" y="3"/>
                      <a:pt x="77" y="3"/>
                    </a:cubicBezTo>
                    <a:cubicBezTo>
                      <a:pt x="63" y="8"/>
                      <a:pt x="49" y="13"/>
                      <a:pt x="36" y="18"/>
                    </a:cubicBezTo>
                    <a:cubicBezTo>
                      <a:pt x="29" y="18"/>
                      <a:pt x="23" y="18"/>
                      <a:pt x="16" y="1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7" name="Freeform 484"/>
              <p:cNvSpPr>
                <a:spLocks/>
              </p:cNvSpPr>
              <p:nvPr/>
            </p:nvSpPr>
            <p:spPr bwMode="auto">
              <a:xfrm>
                <a:off x="14638338" y="881063"/>
                <a:ext cx="236538" cy="66675"/>
              </a:xfrm>
              <a:custGeom>
                <a:avLst/>
                <a:gdLst>
                  <a:gd name="T0" fmla="*/ 24 w 63"/>
                  <a:gd name="T1" fmla="*/ 18 h 18"/>
                  <a:gd name="T2" fmla="*/ 6 w 63"/>
                  <a:gd name="T3" fmla="*/ 18 h 18"/>
                  <a:gd name="T4" fmla="*/ 0 w 63"/>
                  <a:gd name="T5" fmla="*/ 0 h 18"/>
                  <a:gd name="T6" fmla="*/ 62 w 63"/>
                  <a:gd name="T7" fmla="*/ 0 h 18"/>
                  <a:gd name="T8" fmla="*/ 63 w 63"/>
                  <a:gd name="T9" fmla="*/ 3 h 18"/>
                  <a:gd name="T10" fmla="*/ 19 w 63"/>
                  <a:gd name="T11" fmla="*/ 3 h 18"/>
                  <a:gd name="T12" fmla="*/ 21 w 63"/>
                  <a:gd name="T13" fmla="*/ 8 h 18"/>
                  <a:gd name="T14" fmla="*/ 63 w 63"/>
                  <a:gd name="T15" fmla="*/ 8 h 18"/>
                  <a:gd name="T16" fmla="*/ 63 w 63"/>
                  <a:gd name="T17" fmla="*/ 11 h 18"/>
                  <a:gd name="T18" fmla="*/ 22 w 63"/>
                  <a:gd name="T19" fmla="*/ 11 h 18"/>
                  <a:gd name="T20" fmla="*/ 24 w 63"/>
                  <a:gd name="T21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3" h="18">
                    <a:moveTo>
                      <a:pt x="24" y="18"/>
                    </a:moveTo>
                    <a:cubicBezTo>
                      <a:pt x="18" y="18"/>
                      <a:pt x="12" y="18"/>
                      <a:pt x="6" y="18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0" y="0"/>
                      <a:pt x="41" y="0"/>
                      <a:pt x="62" y="0"/>
                    </a:cubicBezTo>
                    <a:cubicBezTo>
                      <a:pt x="63" y="3"/>
                      <a:pt x="63" y="3"/>
                      <a:pt x="63" y="3"/>
                    </a:cubicBezTo>
                    <a:cubicBezTo>
                      <a:pt x="48" y="3"/>
                      <a:pt x="34" y="3"/>
                      <a:pt x="19" y="3"/>
                    </a:cubicBezTo>
                    <a:cubicBezTo>
                      <a:pt x="21" y="8"/>
                      <a:pt x="21" y="8"/>
                      <a:pt x="21" y="8"/>
                    </a:cubicBezTo>
                    <a:cubicBezTo>
                      <a:pt x="35" y="8"/>
                      <a:pt x="49" y="8"/>
                      <a:pt x="63" y="8"/>
                    </a:cubicBezTo>
                    <a:cubicBezTo>
                      <a:pt x="63" y="11"/>
                      <a:pt x="63" y="11"/>
                      <a:pt x="63" y="11"/>
                    </a:cubicBezTo>
                    <a:cubicBezTo>
                      <a:pt x="50" y="11"/>
                      <a:pt x="36" y="11"/>
                      <a:pt x="22" y="11"/>
                    </a:cubicBezTo>
                    <a:lnTo>
                      <a:pt x="24" y="1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8" name="Freeform 485"/>
              <p:cNvSpPr>
                <a:spLocks noEditPoints="1"/>
              </p:cNvSpPr>
              <p:nvPr/>
            </p:nvSpPr>
            <p:spPr bwMode="auto">
              <a:xfrm>
                <a:off x="14933613" y="881063"/>
                <a:ext cx="285750" cy="66675"/>
              </a:xfrm>
              <a:custGeom>
                <a:avLst/>
                <a:gdLst>
                  <a:gd name="T0" fmla="*/ 33 w 76"/>
                  <a:gd name="T1" fmla="*/ 0 h 18"/>
                  <a:gd name="T2" fmla="*/ 58 w 76"/>
                  <a:gd name="T3" fmla="*/ 1 h 18"/>
                  <a:gd name="T4" fmla="*/ 68 w 76"/>
                  <a:gd name="T5" fmla="*/ 5 h 18"/>
                  <a:gd name="T6" fmla="*/ 50 w 76"/>
                  <a:gd name="T7" fmla="*/ 9 h 18"/>
                  <a:gd name="T8" fmla="*/ 69 w 76"/>
                  <a:gd name="T9" fmla="*/ 11 h 18"/>
                  <a:gd name="T10" fmla="*/ 76 w 76"/>
                  <a:gd name="T11" fmla="*/ 14 h 18"/>
                  <a:gd name="T12" fmla="*/ 67 w 76"/>
                  <a:gd name="T13" fmla="*/ 17 h 18"/>
                  <a:gd name="T14" fmla="*/ 40 w 76"/>
                  <a:gd name="T15" fmla="*/ 18 h 18"/>
                  <a:gd name="T16" fmla="*/ 12 w 76"/>
                  <a:gd name="T17" fmla="*/ 17 h 18"/>
                  <a:gd name="T18" fmla="*/ 0 w 76"/>
                  <a:gd name="T19" fmla="*/ 14 h 18"/>
                  <a:gd name="T20" fmla="*/ 5 w 76"/>
                  <a:gd name="T21" fmla="*/ 11 h 18"/>
                  <a:gd name="T22" fmla="*/ 21 w 76"/>
                  <a:gd name="T23" fmla="*/ 9 h 18"/>
                  <a:gd name="T24" fmla="*/ 5 w 76"/>
                  <a:gd name="T25" fmla="*/ 7 h 18"/>
                  <a:gd name="T26" fmla="*/ 0 w 76"/>
                  <a:gd name="T27" fmla="*/ 5 h 18"/>
                  <a:gd name="T28" fmla="*/ 9 w 76"/>
                  <a:gd name="T29" fmla="*/ 1 h 18"/>
                  <a:gd name="T30" fmla="*/ 33 w 76"/>
                  <a:gd name="T31" fmla="*/ 0 h 18"/>
                  <a:gd name="T32" fmla="*/ 17 w 76"/>
                  <a:gd name="T33" fmla="*/ 14 h 18"/>
                  <a:gd name="T34" fmla="*/ 24 w 76"/>
                  <a:gd name="T35" fmla="*/ 15 h 18"/>
                  <a:gd name="T36" fmla="*/ 39 w 76"/>
                  <a:gd name="T37" fmla="*/ 16 h 18"/>
                  <a:gd name="T38" fmla="*/ 54 w 76"/>
                  <a:gd name="T39" fmla="*/ 15 h 18"/>
                  <a:gd name="T40" fmla="*/ 59 w 76"/>
                  <a:gd name="T41" fmla="*/ 14 h 18"/>
                  <a:gd name="T42" fmla="*/ 53 w 76"/>
                  <a:gd name="T43" fmla="*/ 12 h 18"/>
                  <a:gd name="T44" fmla="*/ 37 w 76"/>
                  <a:gd name="T45" fmla="*/ 10 h 18"/>
                  <a:gd name="T46" fmla="*/ 35 w 76"/>
                  <a:gd name="T47" fmla="*/ 10 h 18"/>
                  <a:gd name="T48" fmla="*/ 21 w 76"/>
                  <a:gd name="T49" fmla="*/ 12 h 18"/>
                  <a:gd name="T50" fmla="*/ 17 w 76"/>
                  <a:gd name="T51" fmla="*/ 14 h 18"/>
                  <a:gd name="T52" fmla="*/ 33 w 76"/>
                  <a:gd name="T53" fmla="*/ 3 h 18"/>
                  <a:gd name="T54" fmla="*/ 21 w 76"/>
                  <a:gd name="T55" fmla="*/ 3 h 18"/>
                  <a:gd name="T56" fmla="*/ 17 w 76"/>
                  <a:gd name="T57" fmla="*/ 5 h 18"/>
                  <a:gd name="T58" fmla="*/ 20 w 76"/>
                  <a:gd name="T59" fmla="*/ 6 h 18"/>
                  <a:gd name="T60" fmla="*/ 25 w 76"/>
                  <a:gd name="T61" fmla="*/ 7 h 18"/>
                  <a:gd name="T62" fmla="*/ 36 w 76"/>
                  <a:gd name="T63" fmla="*/ 8 h 18"/>
                  <a:gd name="T64" fmla="*/ 48 w 76"/>
                  <a:gd name="T65" fmla="*/ 7 h 18"/>
                  <a:gd name="T66" fmla="*/ 51 w 76"/>
                  <a:gd name="T67" fmla="*/ 5 h 18"/>
                  <a:gd name="T68" fmla="*/ 46 w 76"/>
                  <a:gd name="T69" fmla="*/ 3 h 18"/>
                  <a:gd name="T70" fmla="*/ 33 w 76"/>
                  <a:gd name="T71" fmla="*/ 3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76" h="18">
                    <a:moveTo>
                      <a:pt x="33" y="0"/>
                    </a:moveTo>
                    <a:cubicBezTo>
                      <a:pt x="43" y="0"/>
                      <a:pt x="52" y="1"/>
                      <a:pt x="58" y="1"/>
                    </a:cubicBezTo>
                    <a:cubicBezTo>
                      <a:pt x="65" y="2"/>
                      <a:pt x="68" y="5"/>
                      <a:pt x="68" y="5"/>
                    </a:cubicBezTo>
                    <a:cubicBezTo>
                      <a:pt x="68" y="5"/>
                      <a:pt x="63" y="8"/>
                      <a:pt x="50" y="9"/>
                    </a:cubicBezTo>
                    <a:cubicBezTo>
                      <a:pt x="59" y="9"/>
                      <a:pt x="69" y="11"/>
                      <a:pt x="69" y="11"/>
                    </a:cubicBezTo>
                    <a:cubicBezTo>
                      <a:pt x="76" y="14"/>
                      <a:pt x="76" y="14"/>
                      <a:pt x="76" y="14"/>
                    </a:cubicBezTo>
                    <a:cubicBezTo>
                      <a:pt x="76" y="14"/>
                      <a:pt x="73" y="16"/>
                      <a:pt x="67" y="17"/>
                    </a:cubicBezTo>
                    <a:cubicBezTo>
                      <a:pt x="61" y="18"/>
                      <a:pt x="52" y="18"/>
                      <a:pt x="40" y="18"/>
                    </a:cubicBezTo>
                    <a:cubicBezTo>
                      <a:pt x="28" y="18"/>
                      <a:pt x="19" y="18"/>
                      <a:pt x="12" y="17"/>
                    </a:cubicBezTo>
                    <a:cubicBezTo>
                      <a:pt x="5" y="16"/>
                      <a:pt x="0" y="14"/>
                      <a:pt x="0" y="14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13" y="10"/>
                      <a:pt x="21" y="9"/>
                    </a:cubicBezTo>
                    <a:cubicBezTo>
                      <a:pt x="14" y="8"/>
                      <a:pt x="5" y="7"/>
                      <a:pt x="5" y="7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2" y="2"/>
                      <a:pt x="9" y="1"/>
                    </a:cubicBezTo>
                    <a:cubicBezTo>
                      <a:pt x="14" y="1"/>
                      <a:pt x="23" y="0"/>
                      <a:pt x="33" y="0"/>
                    </a:cubicBezTo>
                    <a:close/>
                    <a:moveTo>
                      <a:pt x="17" y="14"/>
                    </a:moveTo>
                    <a:cubicBezTo>
                      <a:pt x="24" y="15"/>
                      <a:pt x="24" y="15"/>
                      <a:pt x="24" y="15"/>
                    </a:cubicBezTo>
                    <a:cubicBezTo>
                      <a:pt x="24" y="15"/>
                      <a:pt x="33" y="16"/>
                      <a:pt x="39" y="16"/>
                    </a:cubicBezTo>
                    <a:cubicBezTo>
                      <a:pt x="45" y="16"/>
                      <a:pt x="54" y="15"/>
                      <a:pt x="54" y="15"/>
                    </a:cubicBezTo>
                    <a:cubicBezTo>
                      <a:pt x="59" y="14"/>
                      <a:pt x="59" y="14"/>
                      <a:pt x="59" y="14"/>
                    </a:cubicBezTo>
                    <a:cubicBezTo>
                      <a:pt x="53" y="12"/>
                      <a:pt x="53" y="12"/>
                      <a:pt x="53" y="12"/>
                    </a:cubicBezTo>
                    <a:cubicBezTo>
                      <a:pt x="53" y="12"/>
                      <a:pt x="44" y="11"/>
                      <a:pt x="37" y="10"/>
                    </a:cubicBezTo>
                    <a:cubicBezTo>
                      <a:pt x="35" y="10"/>
                      <a:pt x="35" y="10"/>
                      <a:pt x="35" y="10"/>
                    </a:cubicBezTo>
                    <a:cubicBezTo>
                      <a:pt x="29" y="11"/>
                      <a:pt x="21" y="12"/>
                      <a:pt x="21" y="12"/>
                    </a:cubicBezTo>
                    <a:lnTo>
                      <a:pt x="17" y="14"/>
                    </a:lnTo>
                    <a:close/>
                    <a:moveTo>
                      <a:pt x="33" y="3"/>
                    </a:moveTo>
                    <a:cubicBezTo>
                      <a:pt x="21" y="3"/>
                      <a:pt x="21" y="3"/>
                      <a:pt x="21" y="3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25" y="7"/>
                      <a:pt x="25" y="7"/>
                      <a:pt x="25" y="7"/>
                    </a:cubicBezTo>
                    <a:cubicBezTo>
                      <a:pt x="36" y="8"/>
                      <a:pt x="36" y="8"/>
                      <a:pt x="36" y="8"/>
                    </a:cubicBezTo>
                    <a:cubicBezTo>
                      <a:pt x="48" y="7"/>
                      <a:pt x="48" y="7"/>
                      <a:pt x="48" y="7"/>
                    </a:cubicBezTo>
                    <a:cubicBezTo>
                      <a:pt x="51" y="5"/>
                      <a:pt x="51" y="5"/>
                      <a:pt x="51" y="5"/>
                    </a:cubicBezTo>
                    <a:cubicBezTo>
                      <a:pt x="46" y="3"/>
                      <a:pt x="46" y="3"/>
                      <a:pt x="46" y="3"/>
                    </a:cubicBezTo>
                    <a:lnTo>
                      <a:pt x="33" y="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9" name="Freeform 486"/>
              <p:cNvSpPr>
                <a:spLocks/>
              </p:cNvSpPr>
              <p:nvPr/>
            </p:nvSpPr>
            <p:spPr bwMode="auto">
              <a:xfrm>
                <a:off x="19697700" y="881063"/>
                <a:ext cx="247650" cy="66675"/>
              </a:xfrm>
              <a:custGeom>
                <a:avLst/>
                <a:gdLst>
                  <a:gd name="T0" fmla="*/ 29 w 66"/>
                  <a:gd name="T1" fmla="*/ 18 h 18"/>
                  <a:gd name="T2" fmla="*/ 11 w 66"/>
                  <a:gd name="T3" fmla="*/ 18 h 18"/>
                  <a:gd name="T4" fmla="*/ 0 w 66"/>
                  <a:gd name="T5" fmla="*/ 0 h 18"/>
                  <a:gd name="T6" fmla="*/ 63 w 66"/>
                  <a:gd name="T7" fmla="*/ 0 h 18"/>
                  <a:gd name="T8" fmla="*/ 64 w 66"/>
                  <a:gd name="T9" fmla="*/ 3 h 18"/>
                  <a:gd name="T10" fmla="*/ 20 w 66"/>
                  <a:gd name="T11" fmla="*/ 3 h 18"/>
                  <a:gd name="T12" fmla="*/ 23 w 66"/>
                  <a:gd name="T13" fmla="*/ 8 h 18"/>
                  <a:gd name="T14" fmla="*/ 65 w 66"/>
                  <a:gd name="T15" fmla="*/ 8 h 18"/>
                  <a:gd name="T16" fmla="*/ 66 w 66"/>
                  <a:gd name="T17" fmla="*/ 11 h 18"/>
                  <a:gd name="T18" fmla="*/ 24 w 66"/>
                  <a:gd name="T19" fmla="*/ 11 h 18"/>
                  <a:gd name="T20" fmla="*/ 29 w 66"/>
                  <a:gd name="T21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6" h="18">
                    <a:moveTo>
                      <a:pt x="29" y="18"/>
                    </a:moveTo>
                    <a:cubicBezTo>
                      <a:pt x="23" y="18"/>
                      <a:pt x="17" y="18"/>
                      <a:pt x="11" y="18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1" y="0"/>
                      <a:pt x="42" y="0"/>
                      <a:pt x="63" y="0"/>
                    </a:cubicBezTo>
                    <a:cubicBezTo>
                      <a:pt x="64" y="3"/>
                      <a:pt x="64" y="3"/>
                      <a:pt x="64" y="3"/>
                    </a:cubicBezTo>
                    <a:cubicBezTo>
                      <a:pt x="49" y="3"/>
                      <a:pt x="35" y="3"/>
                      <a:pt x="20" y="3"/>
                    </a:cubicBezTo>
                    <a:cubicBezTo>
                      <a:pt x="23" y="8"/>
                      <a:pt x="23" y="8"/>
                      <a:pt x="23" y="8"/>
                    </a:cubicBezTo>
                    <a:cubicBezTo>
                      <a:pt x="37" y="8"/>
                      <a:pt x="51" y="8"/>
                      <a:pt x="65" y="8"/>
                    </a:cubicBezTo>
                    <a:cubicBezTo>
                      <a:pt x="66" y="11"/>
                      <a:pt x="66" y="11"/>
                      <a:pt x="66" y="11"/>
                    </a:cubicBezTo>
                    <a:cubicBezTo>
                      <a:pt x="52" y="11"/>
                      <a:pt x="38" y="11"/>
                      <a:pt x="24" y="11"/>
                    </a:cubicBezTo>
                    <a:lnTo>
                      <a:pt x="29" y="1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0" name="Freeform 487"/>
              <p:cNvSpPr>
                <a:spLocks noEditPoints="1"/>
              </p:cNvSpPr>
              <p:nvPr/>
            </p:nvSpPr>
            <p:spPr bwMode="auto">
              <a:xfrm>
                <a:off x="19989800" y="881063"/>
                <a:ext cx="285750" cy="66675"/>
              </a:xfrm>
              <a:custGeom>
                <a:avLst/>
                <a:gdLst>
                  <a:gd name="T0" fmla="*/ 76 w 76"/>
                  <a:gd name="T1" fmla="*/ 8 h 18"/>
                  <a:gd name="T2" fmla="*/ 68 w 76"/>
                  <a:gd name="T3" fmla="*/ 16 h 18"/>
                  <a:gd name="T4" fmla="*/ 30 w 76"/>
                  <a:gd name="T5" fmla="*/ 18 h 18"/>
                  <a:gd name="T6" fmla="*/ 15 w 76"/>
                  <a:gd name="T7" fmla="*/ 18 h 18"/>
                  <a:gd name="T8" fmla="*/ 14 w 76"/>
                  <a:gd name="T9" fmla="*/ 16 h 18"/>
                  <a:gd name="T10" fmla="*/ 27 w 76"/>
                  <a:gd name="T11" fmla="*/ 16 h 18"/>
                  <a:gd name="T12" fmla="*/ 53 w 76"/>
                  <a:gd name="T13" fmla="*/ 15 h 18"/>
                  <a:gd name="T14" fmla="*/ 60 w 76"/>
                  <a:gd name="T15" fmla="*/ 10 h 18"/>
                  <a:gd name="T16" fmla="*/ 59 w 76"/>
                  <a:gd name="T17" fmla="*/ 10 h 18"/>
                  <a:gd name="T18" fmla="*/ 49 w 76"/>
                  <a:gd name="T19" fmla="*/ 11 h 18"/>
                  <a:gd name="T20" fmla="*/ 35 w 76"/>
                  <a:gd name="T21" fmla="*/ 12 h 18"/>
                  <a:gd name="T22" fmla="*/ 11 w 76"/>
                  <a:gd name="T23" fmla="*/ 10 h 18"/>
                  <a:gd name="T24" fmla="*/ 0 w 76"/>
                  <a:gd name="T25" fmla="*/ 6 h 18"/>
                  <a:gd name="T26" fmla="*/ 7 w 76"/>
                  <a:gd name="T27" fmla="*/ 2 h 18"/>
                  <a:gd name="T28" fmla="*/ 33 w 76"/>
                  <a:gd name="T29" fmla="*/ 0 h 18"/>
                  <a:gd name="T30" fmla="*/ 54 w 76"/>
                  <a:gd name="T31" fmla="*/ 1 h 18"/>
                  <a:gd name="T32" fmla="*/ 69 w 76"/>
                  <a:gd name="T33" fmla="*/ 4 h 18"/>
                  <a:gd name="T34" fmla="*/ 76 w 76"/>
                  <a:gd name="T35" fmla="*/ 8 h 18"/>
                  <a:gd name="T36" fmla="*/ 34 w 76"/>
                  <a:gd name="T37" fmla="*/ 3 h 18"/>
                  <a:gd name="T38" fmla="*/ 21 w 76"/>
                  <a:gd name="T39" fmla="*/ 4 h 18"/>
                  <a:gd name="T40" fmla="*/ 17 w 76"/>
                  <a:gd name="T41" fmla="*/ 6 h 18"/>
                  <a:gd name="T42" fmla="*/ 24 w 76"/>
                  <a:gd name="T43" fmla="*/ 9 h 18"/>
                  <a:gd name="T44" fmla="*/ 38 w 76"/>
                  <a:gd name="T45" fmla="*/ 9 h 18"/>
                  <a:gd name="T46" fmla="*/ 53 w 76"/>
                  <a:gd name="T47" fmla="*/ 9 h 18"/>
                  <a:gd name="T48" fmla="*/ 57 w 76"/>
                  <a:gd name="T49" fmla="*/ 7 h 18"/>
                  <a:gd name="T50" fmla="*/ 54 w 76"/>
                  <a:gd name="T51" fmla="*/ 5 h 18"/>
                  <a:gd name="T52" fmla="*/ 46 w 76"/>
                  <a:gd name="T53" fmla="*/ 3 h 18"/>
                  <a:gd name="T54" fmla="*/ 34 w 76"/>
                  <a:gd name="T55" fmla="*/ 3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76" h="18">
                    <a:moveTo>
                      <a:pt x="76" y="8"/>
                    </a:moveTo>
                    <a:cubicBezTo>
                      <a:pt x="76" y="8"/>
                      <a:pt x="76" y="14"/>
                      <a:pt x="68" y="16"/>
                    </a:cubicBezTo>
                    <a:cubicBezTo>
                      <a:pt x="60" y="18"/>
                      <a:pt x="47" y="18"/>
                      <a:pt x="30" y="18"/>
                    </a:cubicBezTo>
                    <a:cubicBezTo>
                      <a:pt x="23" y="18"/>
                      <a:pt x="15" y="18"/>
                      <a:pt x="15" y="18"/>
                    </a:cubicBezTo>
                    <a:cubicBezTo>
                      <a:pt x="14" y="16"/>
                      <a:pt x="14" y="16"/>
                      <a:pt x="14" y="16"/>
                    </a:cubicBezTo>
                    <a:cubicBezTo>
                      <a:pt x="27" y="16"/>
                      <a:pt x="27" y="16"/>
                      <a:pt x="27" y="16"/>
                    </a:cubicBezTo>
                    <a:cubicBezTo>
                      <a:pt x="39" y="16"/>
                      <a:pt x="53" y="15"/>
                      <a:pt x="53" y="15"/>
                    </a:cubicBezTo>
                    <a:cubicBezTo>
                      <a:pt x="60" y="10"/>
                      <a:pt x="60" y="10"/>
                      <a:pt x="60" y="10"/>
                    </a:cubicBezTo>
                    <a:cubicBezTo>
                      <a:pt x="59" y="10"/>
                      <a:pt x="59" y="10"/>
                      <a:pt x="59" y="10"/>
                    </a:cubicBezTo>
                    <a:cubicBezTo>
                      <a:pt x="49" y="11"/>
                      <a:pt x="49" y="11"/>
                      <a:pt x="49" y="11"/>
                    </a:cubicBezTo>
                    <a:cubicBezTo>
                      <a:pt x="35" y="12"/>
                      <a:pt x="35" y="12"/>
                      <a:pt x="35" y="12"/>
                    </a:cubicBezTo>
                    <a:cubicBezTo>
                      <a:pt x="25" y="12"/>
                      <a:pt x="17" y="11"/>
                      <a:pt x="11" y="10"/>
                    </a:cubicBezTo>
                    <a:cubicBezTo>
                      <a:pt x="5" y="9"/>
                      <a:pt x="0" y="6"/>
                      <a:pt x="0" y="6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21" y="0"/>
                      <a:pt x="33" y="0"/>
                    </a:cubicBezTo>
                    <a:cubicBezTo>
                      <a:pt x="40" y="0"/>
                      <a:pt x="47" y="1"/>
                      <a:pt x="54" y="1"/>
                    </a:cubicBezTo>
                    <a:cubicBezTo>
                      <a:pt x="60" y="2"/>
                      <a:pt x="69" y="4"/>
                      <a:pt x="69" y="4"/>
                    </a:cubicBezTo>
                    <a:lnTo>
                      <a:pt x="76" y="8"/>
                    </a:lnTo>
                    <a:close/>
                    <a:moveTo>
                      <a:pt x="34" y="3"/>
                    </a:moveTo>
                    <a:cubicBezTo>
                      <a:pt x="28" y="3"/>
                      <a:pt x="21" y="4"/>
                      <a:pt x="21" y="4"/>
                    </a:cubicBezTo>
                    <a:cubicBezTo>
                      <a:pt x="17" y="6"/>
                      <a:pt x="17" y="6"/>
                      <a:pt x="17" y="6"/>
                    </a:cubicBezTo>
                    <a:cubicBezTo>
                      <a:pt x="24" y="9"/>
                      <a:pt x="24" y="9"/>
                      <a:pt x="24" y="9"/>
                    </a:cubicBezTo>
                    <a:cubicBezTo>
                      <a:pt x="24" y="9"/>
                      <a:pt x="32" y="9"/>
                      <a:pt x="38" y="9"/>
                    </a:cubicBezTo>
                    <a:cubicBezTo>
                      <a:pt x="44" y="9"/>
                      <a:pt x="53" y="9"/>
                      <a:pt x="53" y="9"/>
                    </a:cubicBezTo>
                    <a:cubicBezTo>
                      <a:pt x="57" y="7"/>
                      <a:pt x="57" y="7"/>
                      <a:pt x="57" y="7"/>
                    </a:cubicBezTo>
                    <a:cubicBezTo>
                      <a:pt x="54" y="5"/>
                      <a:pt x="54" y="5"/>
                      <a:pt x="54" y="5"/>
                    </a:cubicBezTo>
                    <a:cubicBezTo>
                      <a:pt x="46" y="3"/>
                      <a:pt x="46" y="3"/>
                      <a:pt x="46" y="3"/>
                    </a:cubicBezTo>
                    <a:lnTo>
                      <a:pt x="34" y="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1" name="Freeform 488"/>
              <p:cNvSpPr>
                <a:spLocks/>
              </p:cNvSpPr>
              <p:nvPr/>
            </p:nvSpPr>
            <p:spPr bwMode="auto">
              <a:xfrm>
                <a:off x="24591963" y="881063"/>
                <a:ext cx="258763" cy="66675"/>
              </a:xfrm>
              <a:custGeom>
                <a:avLst/>
                <a:gdLst>
                  <a:gd name="T0" fmla="*/ 33 w 69"/>
                  <a:gd name="T1" fmla="*/ 18 h 18"/>
                  <a:gd name="T2" fmla="*/ 15 w 69"/>
                  <a:gd name="T3" fmla="*/ 18 h 18"/>
                  <a:gd name="T4" fmla="*/ 0 w 69"/>
                  <a:gd name="T5" fmla="*/ 0 h 18"/>
                  <a:gd name="T6" fmla="*/ 63 w 69"/>
                  <a:gd name="T7" fmla="*/ 0 h 18"/>
                  <a:gd name="T8" fmla="*/ 65 w 69"/>
                  <a:gd name="T9" fmla="*/ 3 h 18"/>
                  <a:gd name="T10" fmla="*/ 20 w 69"/>
                  <a:gd name="T11" fmla="*/ 3 h 18"/>
                  <a:gd name="T12" fmla="*/ 25 w 69"/>
                  <a:gd name="T13" fmla="*/ 8 h 18"/>
                  <a:gd name="T14" fmla="*/ 67 w 69"/>
                  <a:gd name="T15" fmla="*/ 8 h 18"/>
                  <a:gd name="T16" fmla="*/ 69 w 69"/>
                  <a:gd name="T17" fmla="*/ 11 h 18"/>
                  <a:gd name="T18" fmla="*/ 27 w 69"/>
                  <a:gd name="T19" fmla="*/ 11 h 18"/>
                  <a:gd name="T20" fmla="*/ 33 w 69"/>
                  <a:gd name="T21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9" h="18">
                    <a:moveTo>
                      <a:pt x="33" y="18"/>
                    </a:moveTo>
                    <a:cubicBezTo>
                      <a:pt x="27" y="18"/>
                      <a:pt x="21" y="18"/>
                      <a:pt x="15" y="18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1" y="0"/>
                      <a:pt x="42" y="0"/>
                      <a:pt x="63" y="0"/>
                    </a:cubicBezTo>
                    <a:cubicBezTo>
                      <a:pt x="65" y="3"/>
                      <a:pt x="65" y="3"/>
                      <a:pt x="65" y="3"/>
                    </a:cubicBezTo>
                    <a:cubicBezTo>
                      <a:pt x="50" y="3"/>
                      <a:pt x="35" y="3"/>
                      <a:pt x="20" y="3"/>
                    </a:cubicBezTo>
                    <a:cubicBezTo>
                      <a:pt x="25" y="8"/>
                      <a:pt x="25" y="8"/>
                      <a:pt x="25" y="8"/>
                    </a:cubicBezTo>
                    <a:cubicBezTo>
                      <a:pt x="39" y="8"/>
                      <a:pt x="53" y="8"/>
                      <a:pt x="67" y="8"/>
                    </a:cubicBezTo>
                    <a:cubicBezTo>
                      <a:pt x="69" y="11"/>
                      <a:pt x="69" y="11"/>
                      <a:pt x="69" y="11"/>
                    </a:cubicBezTo>
                    <a:cubicBezTo>
                      <a:pt x="55" y="11"/>
                      <a:pt x="41" y="11"/>
                      <a:pt x="27" y="11"/>
                    </a:cubicBezTo>
                    <a:lnTo>
                      <a:pt x="33" y="1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2" name="Freeform 489"/>
              <p:cNvSpPr>
                <a:spLocks/>
              </p:cNvSpPr>
              <p:nvPr/>
            </p:nvSpPr>
            <p:spPr bwMode="auto">
              <a:xfrm>
                <a:off x="24903113" y="881063"/>
                <a:ext cx="220663" cy="66675"/>
              </a:xfrm>
              <a:custGeom>
                <a:avLst/>
                <a:gdLst>
                  <a:gd name="T0" fmla="*/ 59 w 59"/>
                  <a:gd name="T1" fmla="*/ 18 h 18"/>
                  <a:gd name="T2" fmla="*/ 41 w 59"/>
                  <a:gd name="T3" fmla="*/ 18 h 18"/>
                  <a:gd name="T4" fmla="*/ 32 w 59"/>
                  <a:gd name="T5" fmla="*/ 7 h 18"/>
                  <a:gd name="T6" fmla="*/ 30 w 59"/>
                  <a:gd name="T7" fmla="*/ 4 h 18"/>
                  <a:gd name="T8" fmla="*/ 26 w 59"/>
                  <a:gd name="T9" fmla="*/ 4 h 18"/>
                  <a:gd name="T10" fmla="*/ 11 w 59"/>
                  <a:gd name="T11" fmla="*/ 7 h 18"/>
                  <a:gd name="T12" fmla="*/ 0 w 59"/>
                  <a:gd name="T13" fmla="*/ 5 h 18"/>
                  <a:gd name="T14" fmla="*/ 30 w 59"/>
                  <a:gd name="T15" fmla="*/ 0 h 18"/>
                  <a:gd name="T16" fmla="*/ 44 w 59"/>
                  <a:gd name="T17" fmla="*/ 0 h 18"/>
                  <a:gd name="T18" fmla="*/ 59 w 59"/>
                  <a:gd name="T19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9" h="18">
                    <a:moveTo>
                      <a:pt x="59" y="18"/>
                    </a:moveTo>
                    <a:cubicBezTo>
                      <a:pt x="41" y="18"/>
                      <a:pt x="41" y="18"/>
                      <a:pt x="41" y="18"/>
                    </a:cubicBezTo>
                    <a:cubicBezTo>
                      <a:pt x="32" y="7"/>
                      <a:pt x="32" y="7"/>
                      <a:pt x="32" y="7"/>
                    </a:cubicBezTo>
                    <a:cubicBezTo>
                      <a:pt x="30" y="4"/>
                      <a:pt x="30" y="4"/>
                      <a:pt x="30" y="4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26" y="4"/>
                      <a:pt x="19" y="5"/>
                      <a:pt x="11" y="7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0" y="3"/>
                      <a:pt x="20" y="2"/>
                      <a:pt x="30" y="0"/>
                    </a:cubicBezTo>
                    <a:cubicBezTo>
                      <a:pt x="44" y="0"/>
                      <a:pt x="44" y="0"/>
                      <a:pt x="44" y="0"/>
                    </a:cubicBezTo>
                    <a:lnTo>
                      <a:pt x="59" y="1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3" name="Freeform 490"/>
              <p:cNvSpPr>
                <a:spLocks noEditPoints="1"/>
              </p:cNvSpPr>
              <p:nvPr/>
            </p:nvSpPr>
            <p:spPr bwMode="auto">
              <a:xfrm>
                <a:off x="25233313" y="881063"/>
                <a:ext cx="280988" cy="66675"/>
              </a:xfrm>
              <a:custGeom>
                <a:avLst/>
                <a:gdLst>
                  <a:gd name="T0" fmla="*/ 75 w 75"/>
                  <a:gd name="T1" fmla="*/ 9 h 18"/>
                  <a:gd name="T2" fmla="*/ 71 w 75"/>
                  <a:gd name="T3" fmla="*/ 16 h 18"/>
                  <a:gd name="T4" fmla="*/ 45 w 75"/>
                  <a:gd name="T5" fmla="*/ 18 h 18"/>
                  <a:gd name="T6" fmla="*/ 15 w 75"/>
                  <a:gd name="T7" fmla="*/ 16 h 18"/>
                  <a:gd name="T8" fmla="*/ 0 w 75"/>
                  <a:gd name="T9" fmla="*/ 9 h 18"/>
                  <a:gd name="T10" fmla="*/ 3 w 75"/>
                  <a:gd name="T11" fmla="*/ 3 h 18"/>
                  <a:gd name="T12" fmla="*/ 30 w 75"/>
                  <a:gd name="T13" fmla="*/ 0 h 18"/>
                  <a:gd name="T14" fmla="*/ 60 w 75"/>
                  <a:gd name="T15" fmla="*/ 3 h 18"/>
                  <a:gd name="T16" fmla="*/ 75 w 75"/>
                  <a:gd name="T17" fmla="*/ 9 h 18"/>
                  <a:gd name="T18" fmla="*/ 18 w 75"/>
                  <a:gd name="T19" fmla="*/ 9 h 18"/>
                  <a:gd name="T20" fmla="*/ 27 w 75"/>
                  <a:gd name="T21" fmla="*/ 15 h 18"/>
                  <a:gd name="T22" fmla="*/ 43 w 75"/>
                  <a:gd name="T23" fmla="*/ 16 h 18"/>
                  <a:gd name="T24" fmla="*/ 57 w 75"/>
                  <a:gd name="T25" fmla="*/ 15 h 18"/>
                  <a:gd name="T26" fmla="*/ 57 w 75"/>
                  <a:gd name="T27" fmla="*/ 9 h 18"/>
                  <a:gd name="T28" fmla="*/ 48 w 75"/>
                  <a:gd name="T29" fmla="*/ 4 h 18"/>
                  <a:gd name="T30" fmla="*/ 32 w 75"/>
                  <a:gd name="T31" fmla="*/ 3 h 18"/>
                  <a:gd name="T32" fmla="*/ 18 w 75"/>
                  <a:gd name="T33" fmla="*/ 4 h 18"/>
                  <a:gd name="T34" fmla="*/ 18 w 75"/>
                  <a:gd name="T35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75" h="18">
                    <a:moveTo>
                      <a:pt x="75" y="9"/>
                    </a:moveTo>
                    <a:cubicBezTo>
                      <a:pt x="71" y="16"/>
                      <a:pt x="71" y="16"/>
                      <a:pt x="71" y="16"/>
                    </a:cubicBezTo>
                    <a:cubicBezTo>
                      <a:pt x="71" y="16"/>
                      <a:pt x="58" y="18"/>
                      <a:pt x="45" y="18"/>
                    </a:cubicBezTo>
                    <a:cubicBezTo>
                      <a:pt x="33" y="18"/>
                      <a:pt x="23" y="18"/>
                      <a:pt x="15" y="16"/>
                    </a:cubicBezTo>
                    <a:cubicBezTo>
                      <a:pt x="7" y="15"/>
                      <a:pt x="0" y="9"/>
                      <a:pt x="0" y="9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17" y="0"/>
                      <a:pt x="30" y="0"/>
                    </a:cubicBezTo>
                    <a:cubicBezTo>
                      <a:pt x="42" y="0"/>
                      <a:pt x="52" y="1"/>
                      <a:pt x="60" y="3"/>
                    </a:cubicBezTo>
                    <a:cubicBezTo>
                      <a:pt x="67" y="4"/>
                      <a:pt x="75" y="9"/>
                      <a:pt x="75" y="9"/>
                    </a:cubicBezTo>
                    <a:close/>
                    <a:moveTo>
                      <a:pt x="18" y="9"/>
                    </a:moveTo>
                    <a:cubicBezTo>
                      <a:pt x="27" y="15"/>
                      <a:pt x="27" y="15"/>
                      <a:pt x="27" y="15"/>
                    </a:cubicBezTo>
                    <a:cubicBezTo>
                      <a:pt x="27" y="15"/>
                      <a:pt x="36" y="16"/>
                      <a:pt x="43" y="16"/>
                    </a:cubicBezTo>
                    <a:cubicBezTo>
                      <a:pt x="50" y="16"/>
                      <a:pt x="57" y="15"/>
                      <a:pt x="57" y="15"/>
                    </a:cubicBezTo>
                    <a:cubicBezTo>
                      <a:pt x="57" y="9"/>
                      <a:pt x="57" y="9"/>
                      <a:pt x="57" y="9"/>
                    </a:cubicBezTo>
                    <a:cubicBezTo>
                      <a:pt x="48" y="4"/>
                      <a:pt x="48" y="4"/>
                      <a:pt x="48" y="4"/>
                    </a:cubicBezTo>
                    <a:cubicBezTo>
                      <a:pt x="48" y="4"/>
                      <a:pt x="38" y="3"/>
                      <a:pt x="32" y="3"/>
                    </a:cubicBezTo>
                    <a:cubicBezTo>
                      <a:pt x="25" y="3"/>
                      <a:pt x="18" y="4"/>
                      <a:pt x="18" y="4"/>
                    </a:cubicBezTo>
                    <a:lnTo>
                      <a:pt x="18" y="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4" name="Freeform 491"/>
              <p:cNvSpPr>
                <a:spLocks/>
              </p:cNvSpPr>
              <p:nvPr/>
            </p:nvSpPr>
            <p:spPr bwMode="auto">
              <a:xfrm>
                <a:off x="29654500" y="881063"/>
                <a:ext cx="263525" cy="66675"/>
              </a:xfrm>
              <a:custGeom>
                <a:avLst/>
                <a:gdLst>
                  <a:gd name="T0" fmla="*/ 36 w 70"/>
                  <a:gd name="T1" fmla="*/ 18 h 18"/>
                  <a:gd name="T2" fmla="*/ 18 w 70"/>
                  <a:gd name="T3" fmla="*/ 18 h 18"/>
                  <a:gd name="T4" fmla="*/ 0 w 70"/>
                  <a:gd name="T5" fmla="*/ 0 h 18"/>
                  <a:gd name="T6" fmla="*/ 62 w 70"/>
                  <a:gd name="T7" fmla="*/ 0 h 18"/>
                  <a:gd name="T8" fmla="*/ 65 w 70"/>
                  <a:gd name="T9" fmla="*/ 3 h 18"/>
                  <a:gd name="T10" fmla="*/ 20 w 70"/>
                  <a:gd name="T11" fmla="*/ 3 h 18"/>
                  <a:gd name="T12" fmla="*/ 26 w 70"/>
                  <a:gd name="T13" fmla="*/ 8 h 18"/>
                  <a:gd name="T14" fmla="*/ 68 w 70"/>
                  <a:gd name="T15" fmla="*/ 8 h 18"/>
                  <a:gd name="T16" fmla="*/ 70 w 70"/>
                  <a:gd name="T17" fmla="*/ 11 h 18"/>
                  <a:gd name="T18" fmla="*/ 29 w 70"/>
                  <a:gd name="T19" fmla="*/ 11 h 18"/>
                  <a:gd name="T20" fmla="*/ 36 w 70"/>
                  <a:gd name="T21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0" h="18">
                    <a:moveTo>
                      <a:pt x="36" y="18"/>
                    </a:moveTo>
                    <a:cubicBezTo>
                      <a:pt x="30" y="18"/>
                      <a:pt x="24" y="18"/>
                      <a:pt x="18" y="18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1" y="0"/>
                      <a:pt x="41" y="0"/>
                      <a:pt x="62" y="0"/>
                    </a:cubicBezTo>
                    <a:cubicBezTo>
                      <a:pt x="65" y="3"/>
                      <a:pt x="65" y="3"/>
                      <a:pt x="65" y="3"/>
                    </a:cubicBezTo>
                    <a:cubicBezTo>
                      <a:pt x="50" y="3"/>
                      <a:pt x="35" y="3"/>
                      <a:pt x="20" y="3"/>
                    </a:cubicBezTo>
                    <a:cubicBezTo>
                      <a:pt x="26" y="8"/>
                      <a:pt x="26" y="8"/>
                      <a:pt x="26" y="8"/>
                    </a:cubicBezTo>
                    <a:cubicBezTo>
                      <a:pt x="40" y="8"/>
                      <a:pt x="54" y="8"/>
                      <a:pt x="68" y="8"/>
                    </a:cubicBezTo>
                    <a:cubicBezTo>
                      <a:pt x="70" y="11"/>
                      <a:pt x="70" y="11"/>
                      <a:pt x="70" y="11"/>
                    </a:cubicBezTo>
                    <a:cubicBezTo>
                      <a:pt x="56" y="11"/>
                      <a:pt x="43" y="11"/>
                      <a:pt x="29" y="11"/>
                    </a:cubicBezTo>
                    <a:lnTo>
                      <a:pt x="36" y="1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5" name="Freeform 492"/>
              <p:cNvSpPr>
                <a:spLocks/>
              </p:cNvSpPr>
              <p:nvPr/>
            </p:nvSpPr>
            <p:spPr bwMode="auto">
              <a:xfrm>
                <a:off x="29970413" y="881063"/>
                <a:ext cx="228600" cy="66675"/>
              </a:xfrm>
              <a:custGeom>
                <a:avLst/>
                <a:gdLst>
                  <a:gd name="T0" fmla="*/ 61 w 61"/>
                  <a:gd name="T1" fmla="*/ 18 h 18"/>
                  <a:gd name="T2" fmla="*/ 43 w 61"/>
                  <a:gd name="T3" fmla="*/ 18 h 18"/>
                  <a:gd name="T4" fmla="*/ 32 w 61"/>
                  <a:gd name="T5" fmla="*/ 7 h 18"/>
                  <a:gd name="T6" fmla="*/ 29 w 61"/>
                  <a:gd name="T7" fmla="*/ 4 h 18"/>
                  <a:gd name="T8" fmla="*/ 25 w 61"/>
                  <a:gd name="T9" fmla="*/ 4 h 18"/>
                  <a:gd name="T10" fmla="*/ 11 w 61"/>
                  <a:gd name="T11" fmla="*/ 7 h 18"/>
                  <a:gd name="T12" fmla="*/ 0 w 61"/>
                  <a:gd name="T13" fmla="*/ 5 h 18"/>
                  <a:gd name="T14" fmla="*/ 28 w 61"/>
                  <a:gd name="T15" fmla="*/ 0 h 18"/>
                  <a:gd name="T16" fmla="*/ 43 w 61"/>
                  <a:gd name="T17" fmla="*/ 0 h 18"/>
                  <a:gd name="T18" fmla="*/ 61 w 61"/>
                  <a:gd name="T19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1" h="18">
                    <a:moveTo>
                      <a:pt x="61" y="18"/>
                    </a:moveTo>
                    <a:cubicBezTo>
                      <a:pt x="55" y="18"/>
                      <a:pt x="43" y="18"/>
                      <a:pt x="43" y="18"/>
                    </a:cubicBezTo>
                    <a:cubicBezTo>
                      <a:pt x="32" y="7"/>
                      <a:pt x="32" y="7"/>
                      <a:pt x="32" y="7"/>
                    </a:cubicBezTo>
                    <a:cubicBezTo>
                      <a:pt x="29" y="4"/>
                      <a:pt x="29" y="4"/>
                      <a:pt x="29" y="4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4"/>
                      <a:pt x="19" y="5"/>
                      <a:pt x="11" y="7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9" y="3"/>
                      <a:pt x="19" y="2"/>
                      <a:pt x="28" y="0"/>
                    </a:cubicBezTo>
                    <a:cubicBezTo>
                      <a:pt x="43" y="0"/>
                      <a:pt x="43" y="0"/>
                      <a:pt x="43" y="0"/>
                    </a:cubicBezTo>
                    <a:cubicBezTo>
                      <a:pt x="49" y="7"/>
                      <a:pt x="55" y="12"/>
                      <a:pt x="61" y="1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6" name="Freeform 493"/>
              <p:cNvSpPr>
                <a:spLocks/>
              </p:cNvSpPr>
              <p:nvPr/>
            </p:nvSpPr>
            <p:spPr bwMode="auto">
              <a:xfrm>
                <a:off x="30300613" y="881063"/>
                <a:ext cx="231775" cy="66675"/>
              </a:xfrm>
              <a:custGeom>
                <a:avLst/>
                <a:gdLst>
                  <a:gd name="T0" fmla="*/ 62 w 62"/>
                  <a:gd name="T1" fmla="*/ 18 h 18"/>
                  <a:gd name="T2" fmla="*/ 44 w 62"/>
                  <a:gd name="T3" fmla="*/ 18 h 18"/>
                  <a:gd name="T4" fmla="*/ 32 w 62"/>
                  <a:gd name="T5" fmla="*/ 7 h 18"/>
                  <a:gd name="T6" fmla="*/ 29 w 62"/>
                  <a:gd name="T7" fmla="*/ 4 h 18"/>
                  <a:gd name="T8" fmla="*/ 26 w 62"/>
                  <a:gd name="T9" fmla="*/ 4 h 18"/>
                  <a:gd name="T10" fmla="*/ 11 w 62"/>
                  <a:gd name="T11" fmla="*/ 7 h 18"/>
                  <a:gd name="T12" fmla="*/ 0 w 62"/>
                  <a:gd name="T13" fmla="*/ 5 h 18"/>
                  <a:gd name="T14" fmla="*/ 28 w 62"/>
                  <a:gd name="T15" fmla="*/ 0 h 18"/>
                  <a:gd name="T16" fmla="*/ 43 w 62"/>
                  <a:gd name="T17" fmla="*/ 0 h 18"/>
                  <a:gd name="T18" fmla="*/ 62 w 62"/>
                  <a:gd name="T19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2" h="18">
                    <a:moveTo>
                      <a:pt x="62" y="18"/>
                    </a:moveTo>
                    <a:cubicBezTo>
                      <a:pt x="56" y="18"/>
                      <a:pt x="44" y="18"/>
                      <a:pt x="44" y="18"/>
                    </a:cubicBezTo>
                    <a:cubicBezTo>
                      <a:pt x="32" y="7"/>
                      <a:pt x="32" y="7"/>
                      <a:pt x="32" y="7"/>
                    </a:cubicBezTo>
                    <a:cubicBezTo>
                      <a:pt x="29" y="4"/>
                      <a:pt x="29" y="4"/>
                      <a:pt x="29" y="4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26" y="4"/>
                      <a:pt x="19" y="5"/>
                      <a:pt x="11" y="7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0" y="3"/>
                      <a:pt x="19" y="2"/>
                      <a:pt x="28" y="0"/>
                    </a:cubicBezTo>
                    <a:cubicBezTo>
                      <a:pt x="43" y="0"/>
                      <a:pt x="43" y="0"/>
                      <a:pt x="43" y="0"/>
                    </a:cubicBezTo>
                    <a:cubicBezTo>
                      <a:pt x="49" y="7"/>
                      <a:pt x="56" y="12"/>
                      <a:pt x="62" y="1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7" name="Freeform 494"/>
              <p:cNvSpPr>
                <a:spLocks/>
              </p:cNvSpPr>
              <p:nvPr/>
            </p:nvSpPr>
            <p:spPr bwMode="auto">
              <a:xfrm>
                <a:off x="34713863" y="881063"/>
                <a:ext cx="274638" cy="66675"/>
              </a:xfrm>
              <a:custGeom>
                <a:avLst/>
                <a:gdLst>
                  <a:gd name="T0" fmla="*/ 40 w 73"/>
                  <a:gd name="T1" fmla="*/ 18 h 18"/>
                  <a:gd name="T2" fmla="*/ 22 w 73"/>
                  <a:gd name="T3" fmla="*/ 18 h 18"/>
                  <a:gd name="T4" fmla="*/ 0 w 73"/>
                  <a:gd name="T5" fmla="*/ 0 h 18"/>
                  <a:gd name="T6" fmla="*/ 63 w 73"/>
                  <a:gd name="T7" fmla="*/ 0 h 18"/>
                  <a:gd name="T8" fmla="*/ 66 w 73"/>
                  <a:gd name="T9" fmla="*/ 3 h 18"/>
                  <a:gd name="T10" fmla="*/ 21 w 73"/>
                  <a:gd name="T11" fmla="*/ 3 h 18"/>
                  <a:gd name="T12" fmla="*/ 28 w 73"/>
                  <a:gd name="T13" fmla="*/ 8 h 18"/>
                  <a:gd name="T14" fmla="*/ 70 w 73"/>
                  <a:gd name="T15" fmla="*/ 8 h 18"/>
                  <a:gd name="T16" fmla="*/ 73 w 73"/>
                  <a:gd name="T17" fmla="*/ 11 h 18"/>
                  <a:gd name="T18" fmla="*/ 31 w 73"/>
                  <a:gd name="T19" fmla="*/ 11 h 18"/>
                  <a:gd name="T20" fmla="*/ 40 w 73"/>
                  <a:gd name="T21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3" h="18">
                    <a:moveTo>
                      <a:pt x="40" y="18"/>
                    </a:moveTo>
                    <a:cubicBezTo>
                      <a:pt x="22" y="18"/>
                      <a:pt x="22" y="18"/>
                      <a:pt x="22" y="18"/>
                    </a:cubicBezTo>
                    <a:cubicBezTo>
                      <a:pt x="15" y="12"/>
                      <a:pt x="8" y="7"/>
                      <a:pt x="0" y="0"/>
                    </a:cubicBezTo>
                    <a:cubicBezTo>
                      <a:pt x="21" y="0"/>
                      <a:pt x="42" y="0"/>
                      <a:pt x="63" y="0"/>
                    </a:cubicBezTo>
                    <a:cubicBezTo>
                      <a:pt x="66" y="3"/>
                      <a:pt x="66" y="3"/>
                      <a:pt x="66" y="3"/>
                    </a:cubicBezTo>
                    <a:cubicBezTo>
                      <a:pt x="51" y="3"/>
                      <a:pt x="36" y="3"/>
                      <a:pt x="21" y="3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42" y="8"/>
                      <a:pt x="56" y="8"/>
                      <a:pt x="70" y="8"/>
                    </a:cubicBezTo>
                    <a:cubicBezTo>
                      <a:pt x="73" y="11"/>
                      <a:pt x="73" y="11"/>
                      <a:pt x="73" y="11"/>
                    </a:cubicBezTo>
                    <a:cubicBezTo>
                      <a:pt x="59" y="11"/>
                      <a:pt x="45" y="11"/>
                      <a:pt x="31" y="11"/>
                    </a:cubicBezTo>
                    <a:lnTo>
                      <a:pt x="40" y="1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8" name="Freeform 495"/>
              <p:cNvSpPr>
                <a:spLocks/>
              </p:cNvSpPr>
              <p:nvPr/>
            </p:nvSpPr>
            <p:spPr bwMode="auto">
              <a:xfrm>
                <a:off x="35032950" y="881063"/>
                <a:ext cx="244475" cy="66675"/>
              </a:xfrm>
              <a:custGeom>
                <a:avLst/>
                <a:gdLst>
                  <a:gd name="T0" fmla="*/ 65 w 65"/>
                  <a:gd name="T1" fmla="*/ 18 h 18"/>
                  <a:gd name="T2" fmla="*/ 47 w 65"/>
                  <a:gd name="T3" fmla="*/ 18 h 18"/>
                  <a:gd name="T4" fmla="*/ 32 w 65"/>
                  <a:gd name="T5" fmla="*/ 7 h 18"/>
                  <a:gd name="T6" fmla="*/ 29 w 65"/>
                  <a:gd name="T7" fmla="*/ 4 h 18"/>
                  <a:gd name="T8" fmla="*/ 25 w 65"/>
                  <a:gd name="T9" fmla="*/ 4 h 18"/>
                  <a:gd name="T10" fmla="*/ 11 w 65"/>
                  <a:gd name="T11" fmla="*/ 7 h 18"/>
                  <a:gd name="T12" fmla="*/ 0 w 65"/>
                  <a:gd name="T13" fmla="*/ 5 h 18"/>
                  <a:gd name="T14" fmla="*/ 27 w 65"/>
                  <a:gd name="T15" fmla="*/ 0 h 18"/>
                  <a:gd name="T16" fmla="*/ 42 w 65"/>
                  <a:gd name="T17" fmla="*/ 0 h 18"/>
                  <a:gd name="T18" fmla="*/ 65 w 65"/>
                  <a:gd name="T19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5" h="18">
                    <a:moveTo>
                      <a:pt x="65" y="18"/>
                    </a:moveTo>
                    <a:cubicBezTo>
                      <a:pt x="47" y="18"/>
                      <a:pt x="47" y="18"/>
                      <a:pt x="47" y="18"/>
                    </a:cubicBezTo>
                    <a:cubicBezTo>
                      <a:pt x="32" y="7"/>
                      <a:pt x="32" y="7"/>
                      <a:pt x="32" y="7"/>
                    </a:cubicBezTo>
                    <a:cubicBezTo>
                      <a:pt x="29" y="4"/>
                      <a:pt x="29" y="4"/>
                      <a:pt x="29" y="4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4"/>
                      <a:pt x="19" y="5"/>
                      <a:pt x="11" y="7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9" y="3"/>
                      <a:pt x="18" y="2"/>
                      <a:pt x="27" y="0"/>
                    </a:cubicBezTo>
                    <a:cubicBezTo>
                      <a:pt x="42" y="0"/>
                      <a:pt x="42" y="0"/>
                      <a:pt x="42" y="0"/>
                    </a:cubicBezTo>
                    <a:cubicBezTo>
                      <a:pt x="50" y="7"/>
                      <a:pt x="57" y="12"/>
                      <a:pt x="65" y="1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9" name="Freeform 496"/>
              <p:cNvSpPr>
                <a:spLocks/>
              </p:cNvSpPr>
              <p:nvPr/>
            </p:nvSpPr>
            <p:spPr bwMode="auto">
              <a:xfrm>
                <a:off x="35340925" y="881063"/>
                <a:ext cx="352425" cy="66675"/>
              </a:xfrm>
              <a:custGeom>
                <a:avLst/>
                <a:gdLst>
                  <a:gd name="T0" fmla="*/ 94 w 94"/>
                  <a:gd name="T1" fmla="*/ 18 h 18"/>
                  <a:gd name="T2" fmla="*/ 19 w 94"/>
                  <a:gd name="T3" fmla="*/ 18 h 18"/>
                  <a:gd name="T4" fmla="*/ 16 w 94"/>
                  <a:gd name="T5" fmla="*/ 16 h 18"/>
                  <a:gd name="T6" fmla="*/ 39 w 94"/>
                  <a:gd name="T7" fmla="*/ 11 h 18"/>
                  <a:gd name="T8" fmla="*/ 52 w 94"/>
                  <a:gd name="T9" fmla="*/ 9 h 18"/>
                  <a:gd name="T10" fmla="*/ 56 w 94"/>
                  <a:gd name="T11" fmla="*/ 7 h 18"/>
                  <a:gd name="T12" fmla="*/ 56 w 94"/>
                  <a:gd name="T13" fmla="*/ 5 h 18"/>
                  <a:gd name="T14" fmla="*/ 49 w 94"/>
                  <a:gd name="T15" fmla="*/ 3 h 18"/>
                  <a:gd name="T16" fmla="*/ 35 w 94"/>
                  <a:gd name="T17" fmla="*/ 3 h 18"/>
                  <a:gd name="T18" fmla="*/ 24 w 94"/>
                  <a:gd name="T19" fmla="*/ 3 h 18"/>
                  <a:gd name="T20" fmla="*/ 12 w 94"/>
                  <a:gd name="T21" fmla="*/ 5 h 18"/>
                  <a:gd name="T22" fmla="*/ 0 w 94"/>
                  <a:gd name="T23" fmla="*/ 3 h 18"/>
                  <a:gd name="T24" fmla="*/ 15 w 94"/>
                  <a:gd name="T25" fmla="*/ 1 h 18"/>
                  <a:gd name="T26" fmla="*/ 33 w 94"/>
                  <a:gd name="T27" fmla="*/ 0 h 18"/>
                  <a:gd name="T28" fmla="*/ 60 w 94"/>
                  <a:gd name="T29" fmla="*/ 1 h 18"/>
                  <a:gd name="T30" fmla="*/ 73 w 94"/>
                  <a:gd name="T31" fmla="*/ 5 h 18"/>
                  <a:gd name="T32" fmla="*/ 73 w 94"/>
                  <a:gd name="T33" fmla="*/ 7 h 18"/>
                  <a:gd name="T34" fmla="*/ 68 w 94"/>
                  <a:gd name="T35" fmla="*/ 9 h 18"/>
                  <a:gd name="T36" fmla="*/ 54 w 94"/>
                  <a:gd name="T37" fmla="*/ 13 h 18"/>
                  <a:gd name="T38" fmla="*/ 38 w 94"/>
                  <a:gd name="T39" fmla="*/ 15 h 18"/>
                  <a:gd name="T40" fmla="*/ 38 w 94"/>
                  <a:gd name="T41" fmla="*/ 16 h 18"/>
                  <a:gd name="T42" fmla="*/ 91 w 94"/>
                  <a:gd name="T43" fmla="*/ 16 h 18"/>
                  <a:gd name="T44" fmla="*/ 94 w 94"/>
                  <a:gd name="T45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94" h="18">
                    <a:moveTo>
                      <a:pt x="94" y="18"/>
                    </a:moveTo>
                    <a:cubicBezTo>
                      <a:pt x="69" y="18"/>
                      <a:pt x="44" y="18"/>
                      <a:pt x="19" y="18"/>
                    </a:cubicBezTo>
                    <a:cubicBezTo>
                      <a:pt x="16" y="16"/>
                      <a:pt x="16" y="16"/>
                      <a:pt x="16" y="16"/>
                    </a:cubicBezTo>
                    <a:cubicBezTo>
                      <a:pt x="24" y="15"/>
                      <a:pt x="31" y="13"/>
                      <a:pt x="39" y="11"/>
                    </a:cubicBezTo>
                    <a:cubicBezTo>
                      <a:pt x="46" y="10"/>
                      <a:pt x="52" y="9"/>
                      <a:pt x="52" y="9"/>
                    </a:cubicBezTo>
                    <a:cubicBezTo>
                      <a:pt x="56" y="7"/>
                      <a:pt x="56" y="7"/>
                      <a:pt x="56" y="7"/>
                    </a:cubicBezTo>
                    <a:cubicBezTo>
                      <a:pt x="56" y="5"/>
                      <a:pt x="56" y="5"/>
                      <a:pt x="56" y="5"/>
                    </a:cubicBezTo>
                    <a:cubicBezTo>
                      <a:pt x="49" y="3"/>
                      <a:pt x="49" y="3"/>
                      <a:pt x="49" y="3"/>
                    </a:cubicBezTo>
                    <a:cubicBezTo>
                      <a:pt x="35" y="3"/>
                      <a:pt x="35" y="3"/>
                      <a:pt x="35" y="3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27" y="0"/>
                      <a:pt x="33" y="0"/>
                    </a:cubicBezTo>
                    <a:cubicBezTo>
                      <a:pt x="43" y="0"/>
                      <a:pt x="52" y="1"/>
                      <a:pt x="60" y="1"/>
                    </a:cubicBezTo>
                    <a:cubicBezTo>
                      <a:pt x="67" y="3"/>
                      <a:pt x="73" y="5"/>
                      <a:pt x="73" y="5"/>
                    </a:cubicBezTo>
                    <a:cubicBezTo>
                      <a:pt x="73" y="7"/>
                      <a:pt x="73" y="7"/>
                      <a:pt x="73" y="7"/>
                    </a:cubicBezTo>
                    <a:cubicBezTo>
                      <a:pt x="68" y="9"/>
                      <a:pt x="68" y="9"/>
                      <a:pt x="68" y="9"/>
                    </a:cubicBezTo>
                    <a:cubicBezTo>
                      <a:pt x="68" y="9"/>
                      <a:pt x="60" y="11"/>
                      <a:pt x="54" y="13"/>
                    </a:cubicBezTo>
                    <a:cubicBezTo>
                      <a:pt x="38" y="15"/>
                      <a:pt x="38" y="15"/>
                      <a:pt x="38" y="15"/>
                    </a:cubicBezTo>
                    <a:cubicBezTo>
                      <a:pt x="38" y="16"/>
                      <a:pt x="38" y="16"/>
                      <a:pt x="38" y="16"/>
                    </a:cubicBezTo>
                    <a:cubicBezTo>
                      <a:pt x="56" y="16"/>
                      <a:pt x="73" y="16"/>
                      <a:pt x="91" y="16"/>
                    </a:cubicBezTo>
                    <a:lnTo>
                      <a:pt x="94" y="1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0" name="Freeform 497"/>
              <p:cNvSpPr>
                <a:spLocks noEditPoints="1"/>
              </p:cNvSpPr>
              <p:nvPr/>
            </p:nvSpPr>
            <p:spPr bwMode="auto">
              <a:xfrm>
                <a:off x="-23931563" y="1238251"/>
                <a:ext cx="377825" cy="165100"/>
              </a:xfrm>
              <a:custGeom>
                <a:avLst/>
                <a:gdLst>
                  <a:gd name="T0" fmla="*/ 0 w 101"/>
                  <a:gd name="T1" fmla="*/ 39 h 44"/>
                  <a:gd name="T2" fmla="*/ 11 w 101"/>
                  <a:gd name="T3" fmla="*/ 36 h 44"/>
                  <a:gd name="T4" fmla="*/ 32 w 101"/>
                  <a:gd name="T5" fmla="*/ 35 h 44"/>
                  <a:gd name="T6" fmla="*/ 50 w 101"/>
                  <a:gd name="T7" fmla="*/ 36 h 44"/>
                  <a:gd name="T8" fmla="*/ 53 w 101"/>
                  <a:gd name="T9" fmla="*/ 39 h 44"/>
                  <a:gd name="T10" fmla="*/ 42 w 101"/>
                  <a:gd name="T11" fmla="*/ 42 h 44"/>
                  <a:gd name="T12" fmla="*/ 21 w 101"/>
                  <a:gd name="T13" fmla="*/ 44 h 44"/>
                  <a:gd name="T14" fmla="*/ 2 w 101"/>
                  <a:gd name="T15" fmla="*/ 42 h 44"/>
                  <a:gd name="T16" fmla="*/ 0 w 101"/>
                  <a:gd name="T17" fmla="*/ 39 h 44"/>
                  <a:gd name="T18" fmla="*/ 54 w 101"/>
                  <a:gd name="T19" fmla="*/ 30 h 44"/>
                  <a:gd name="T20" fmla="*/ 23 w 101"/>
                  <a:gd name="T21" fmla="*/ 30 h 44"/>
                  <a:gd name="T22" fmla="*/ 51 w 101"/>
                  <a:gd name="T23" fmla="*/ 0 h 44"/>
                  <a:gd name="T24" fmla="*/ 101 w 101"/>
                  <a:gd name="T25" fmla="*/ 0 h 44"/>
                  <a:gd name="T26" fmla="*/ 54 w 101"/>
                  <a:gd name="T27" fmla="*/ 3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01" h="44">
                    <a:moveTo>
                      <a:pt x="0" y="39"/>
                    </a:moveTo>
                    <a:cubicBezTo>
                      <a:pt x="11" y="36"/>
                      <a:pt x="11" y="36"/>
                      <a:pt x="11" y="36"/>
                    </a:cubicBezTo>
                    <a:cubicBezTo>
                      <a:pt x="11" y="36"/>
                      <a:pt x="24" y="35"/>
                      <a:pt x="32" y="35"/>
                    </a:cubicBezTo>
                    <a:cubicBezTo>
                      <a:pt x="41" y="35"/>
                      <a:pt x="50" y="36"/>
                      <a:pt x="50" y="36"/>
                    </a:cubicBezTo>
                    <a:cubicBezTo>
                      <a:pt x="53" y="39"/>
                      <a:pt x="53" y="39"/>
                      <a:pt x="53" y="39"/>
                    </a:cubicBezTo>
                    <a:cubicBezTo>
                      <a:pt x="42" y="42"/>
                      <a:pt x="42" y="42"/>
                      <a:pt x="42" y="42"/>
                    </a:cubicBezTo>
                    <a:cubicBezTo>
                      <a:pt x="42" y="42"/>
                      <a:pt x="29" y="44"/>
                      <a:pt x="21" y="44"/>
                    </a:cubicBezTo>
                    <a:cubicBezTo>
                      <a:pt x="12" y="44"/>
                      <a:pt x="2" y="42"/>
                      <a:pt x="2" y="42"/>
                    </a:cubicBezTo>
                    <a:lnTo>
                      <a:pt x="0" y="39"/>
                    </a:lnTo>
                    <a:close/>
                    <a:moveTo>
                      <a:pt x="54" y="30"/>
                    </a:moveTo>
                    <a:cubicBezTo>
                      <a:pt x="44" y="30"/>
                      <a:pt x="33" y="30"/>
                      <a:pt x="23" y="30"/>
                    </a:cubicBezTo>
                    <a:cubicBezTo>
                      <a:pt x="32" y="20"/>
                      <a:pt x="42" y="10"/>
                      <a:pt x="51" y="0"/>
                    </a:cubicBezTo>
                    <a:cubicBezTo>
                      <a:pt x="68" y="0"/>
                      <a:pt x="84" y="0"/>
                      <a:pt x="101" y="0"/>
                    </a:cubicBezTo>
                    <a:cubicBezTo>
                      <a:pt x="85" y="10"/>
                      <a:pt x="70" y="20"/>
                      <a:pt x="54" y="3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1" name="Freeform 498"/>
              <p:cNvSpPr>
                <a:spLocks/>
              </p:cNvSpPr>
              <p:nvPr/>
            </p:nvSpPr>
            <p:spPr bwMode="auto">
              <a:xfrm>
                <a:off x="-19251613" y="1535113"/>
                <a:ext cx="765175" cy="165100"/>
              </a:xfrm>
              <a:custGeom>
                <a:avLst/>
                <a:gdLst>
                  <a:gd name="T0" fmla="*/ 179 w 204"/>
                  <a:gd name="T1" fmla="*/ 44 h 44"/>
                  <a:gd name="T2" fmla="*/ 0 w 204"/>
                  <a:gd name="T3" fmla="*/ 44 h 44"/>
                  <a:gd name="T4" fmla="*/ 5 w 204"/>
                  <a:gd name="T5" fmla="*/ 39 h 44"/>
                  <a:gd name="T6" fmla="*/ 86 w 204"/>
                  <a:gd name="T7" fmla="*/ 28 h 44"/>
                  <a:gd name="T8" fmla="*/ 133 w 204"/>
                  <a:gd name="T9" fmla="*/ 20 h 44"/>
                  <a:gd name="T10" fmla="*/ 152 w 204"/>
                  <a:gd name="T11" fmla="*/ 17 h 44"/>
                  <a:gd name="T12" fmla="*/ 161 w 204"/>
                  <a:gd name="T13" fmla="*/ 13 h 44"/>
                  <a:gd name="T14" fmla="*/ 155 w 204"/>
                  <a:gd name="T15" fmla="*/ 8 h 44"/>
                  <a:gd name="T16" fmla="*/ 127 w 204"/>
                  <a:gd name="T17" fmla="*/ 6 h 44"/>
                  <a:gd name="T18" fmla="*/ 96 w 204"/>
                  <a:gd name="T19" fmla="*/ 7 h 44"/>
                  <a:gd name="T20" fmla="*/ 60 w 204"/>
                  <a:gd name="T21" fmla="*/ 10 h 44"/>
                  <a:gd name="T22" fmla="*/ 42 w 204"/>
                  <a:gd name="T23" fmla="*/ 6 h 44"/>
                  <a:gd name="T24" fmla="*/ 90 w 204"/>
                  <a:gd name="T25" fmla="*/ 2 h 44"/>
                  <a:gd name="T26" fmla="*/ 135 w 204"/>
                  <a:gd name="T27" fmla="*/ 0 h 44"/>
                  <a:gd name="T28" fmla="*/ 190 w 204"/>
                  <a:gd name="T29" fmla="*/ 3 h 44"/>
                  <a:gd name="T30" fmla="*/ 204 w 204"/>
                  <a:gd name="T31" fmla="*/ 12 h 44"/>
                  <a:gd name="T32" fmla="*/ 192 w 204"/>
                  <a:gd name="T33" fmla="*/ 17 h 44"/>
                  <a:gd name="T34" fmla="*/ 166 w 204"/>
                  <a:gd name="T35" fmla="*/ 23 h 44"/>
                  <a:gd name="T36" fmla="*/ 114 w 204"/>
                  <a:gd name="T37" fmla="*/ 30 h 44"/>
                  <a:gd name="T38" fmla="*/ 60 w 204"/>
                  <a:gd name="T39" fmla="*/ 38 h 44"/>
                  <a:gd name="T40" fmla="*/ 60 w 204"/>
                  <a:gd name="T41" fmla="*/ 38 h 44"/>
                  <a:gd name="T42" fmla="*/ 186 w 204"/>
                  <a:gd name="T43" fmla="*/ 38 h 44"/>
                  <a:gd name="T44" fmla="*/ 179 w 204"/>
                  <a:gd name="T45" fmla="*/ 4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04" h="44">
                    <a:moveTo>
                      <a:pt x="179" y="44"/>
                    </a:moveTo>
                    <a:cubicBezTo>
                      <a:pt x="120" y="44"/>
                      <a:pt x="59" y="44"/>
                      <a:pt x="0" y="44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32" y="35"/>
                      <a:pt x="59" y="31"/>
                      <a:pt x="86" y="28"/>
                    </a:cubicBezTo>
                    <a:cubicBezTo>
                      <a:pt x="109" y="24"/>
                      <a:pt x="125" y="22"/>
                      <a:pt x="133" y="20"/>
                    </a:cubicBezTo>
                    <a:cubicBezTo>
                      <a:pt x="141" y="19"/>
                      <a:pt x="152" y="17"/>
                      <a:pt x="152" y="17"/>
                    </a:cubicBezTo>
                    <a:cubicBezTo>
                      <a:pt x="161" y="13"/>
                      <a:pt x="161" y="13"/>
                      <a:pt x="161" y="13"/>
                    </a:cubicBezTo>
                    <a:cubicBezTo>
                      <a:pt x="155" y="8"/>
                      <a:pt x="155" y="8"/>
                      <a:pt x="155" y="8"/>
                    </a:cubicBezTo>
                    <a:cubicBezTo>
                      <a:pt x="149" y="7"/>
                      <a:pt x="139" y="6"/>
                      <a:pt x="127" y="6"/>
                    </a:cubicBezTo>
                    <a:cubicBezTo>
                      <a:pt x="117" y="6"/>
                      <a:pt x="107" y="7"/>
                      <a:pt x="96" y="7"/>
                    </a:cubicBezTo>
                    <a:cubicBezTo>
                      <a:pt x="86" y="8"/>
                      <a:pt x="74" y="9"/>
                      <a:pt x="60" y="10"/>
                    </a:cubicBezTo>
                    <a:cubicBezTo>
                      <a:pt x="54" y="9"/>
                      <a:pt x="48" y="7"/>
                      <a:pt x="42" y="6"/>
                    </a:cubicBezTo>
                    <a:cubicBezTo>
                      <a:pt x="59" y="4"/>
                      <a:pt x="75" y="2"/>
                      <a:pt x="90" y="2"/>
                    </a:cubicBezTo>
                    <a:cubicBezTo>
                      <a:pt x="104" y="1"/>
                      <a:pt x="119" y="0"/>
                      <a:pt x="135" y="0"/>
                    </a:cubicBezTo>
                    <a:cubicBezTo>
                      <a:pt x="159" y="0"/>
                      <a:pt x="178" y="1"/>
                      <a:pt x="190" y="3"/>
                    </a:cubicBezTo>
                    <a:cubicBezTo>
                      <a:pt x="203" y="5"/>
                      <a:pt x="204" y="12"/>
                      <a:pt x="204" y="12"/>
                    </a:cubicBezTo>
                    <a:cubicBezTo>
                      <a:pt x="204" y="12"/>
                      <a:pt x="198" y="16"/>
                      <a:pt x="192" y="17"/>
                    </a:cubicBezTo>
                    <a:cubicBezTo>
                      <a:pt x="186" y="19"/>
                      <a:pt x="177" y="21"/>
                      <a:pt x="166" y="23"/>
                    </a:cubicBezTo>
                    <a:cubicBezTo>
                      <a:pt x="155" y="25"/>
                      <a:pt x="138" y="27"/>
                      <a:pt x="114" y="30"/>
                    </a:cubicBezTo>
                    <a:cubicBezTo>
                      <a:pt x="96" y="33"/>
                      <a:pt x="78" y="35"/>
                      <a:pt x="60" y="38"/>
                    </a:cubicBezTo>
                    <a:cubicBezTo>
                      <a:pt x="60" y="38"/>
                      <a:pt x="60" y="38"/>
                      <a:pt x="60" y="38"/>
                    </a:cubicBezTo>
                    <a:cubicBezTo>
                      <a:pt x="102" y="38"/>
                      <a:pt x="144" y="38"/>
                      <a:pt x="186" y="38"/>
                    </a:cubicBezTo>
                    <a:lnTo>
                      <a:pt x="179" y="4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2" name="Freeform 499"/>
              <p:cNvSpPr>
                <a:spLocks noEditPoints="1"/>
              </p:cNvSpPr>
              <p:nvPr/>
            </p:nvSpPr>
            <p:spPr bwMode="auto">
              <a:xfrm>
                <a:off x="-19097625" y="1238251"/>
                <a:ext cx="1136650" cy="179388"/>
              </a:xfrm>
              <a:custGeom>
                <a:avLst/>
                <a:gdLst>
                  <a:gd name="T0" fmla="*/ 300 w 303"/>
                  <a:gd name="T1" fmla="*/ 21 h 48"/>
                  <a:gd name="T2" fmla="*/ 284 w 303"/>
                  <a:gd name="T3" fmla="*/ 29 h 48"/>
                  <a:gd name="T4" fmla="*/ 256 w 303"/>
                  <a:gd name="T5" fmla="*/ 34 h 48"/>
                  <a:gd name="T6" fmla="*/ 220 w 303"/>
                  <a:gd name="T7" fmla="*/ 36 h 48"/>
                  <a:gd name="T8" fmla="*/ 197 w 303"/>
                  <a:gd name="T9" fmla="*/ 35 h 48"/>
                  <a:gd name="T10" fmla="*/ 187 w 303"/>
                  <a:gd name="T11" fmla="*/ 32 h 48"/>
                  <a:gd name="T12" fmla="*/ 184 w 303"/>
                  <a:gd name="T13" fmla="*/ 32 h 48"/>
                  <a:gd name="T14" fmla="*/ 159 w 303"/>
                  <a:gd name="T15" fmla="*/ 35 h 48"/>
                  <a:gd name="T16" fmla="*/ 129 w 303"/>
                  <a:gd name="T17" fmla="*/ 36 h 48"/>
                  <a:gd name="T18" fmla="*/ 86 w 303"/>
                  <a:gd name="T19" fmla="*/ 33 h 48"/>
                  <a:gd name="T20" fmla="*/ 79 w 303"/>
                  <a:gd name="T21" fmla="*/ 25 h 48"/>
                  <a:gd name="T22" fmla="*/ 111 w 303"/>
                  <a:gd name="T23" fmla="*/ 15 h 48"/>
                  <a:gd name="T24" fmla="*/ 174 w 303"/>
                  <a:gd name="T25" fmla="*/ 11 h 48"/>
                  <a:gd name="T26" fmla="*/ 204 w 303"/>
                  <a:gd name="T27" fmla="*/ 12 h 48"/>
                  <a:gd name="T28" fmla="*/ 232 w 303"/>
                  <a:gd name="T29" fmla="*/ 13 h 48"/>
                  <a:gd name="T30" fmla="*/ 214 w 303"/>
                  <a:gd name="T31" fmla="*/ 26 h 48"/>
                  <a:gd name="T32" fmla="*/ 213 w 303"/>
                  <a:gd name="T33" fmla="*/ 27 h 48"/>
                  <a:gd name="T34" fmla="*/ 227 w 303"/>
                  <a:gd name="T35" fmla="*/ 32 h 48"/>
                  <a:gd name="T36" fmla="*/ 252 w 303"/>
                  <a:gd name="T37" fmla="*/ 29 h 48"/>
                  <a:gd name="T38" fmla="*/ 269 w 303"/>
                  <a:gd name="T39" fmla="*/ 21 h 48"/>
                  <a:gd name="T40" fmla="*/ 265 w 303"/>
                  <a:gd name="T41" fmla="*/ 13 h 48"/>
                  <a:gd name="T42" fmla="*/ 236 w 303"/>
                  <a:gd name="T43" fmla="*/ 7 h 48"/>
                  <a:gd name="T44" fmla="*/ 185 w 303"/>
                  <a:gd name="T45" fmla="*/ 5 h 48"/>
                  <a:gd name="T46" fmla="*/ 116 w 303"/>
                  <a:gd name="T47" fmla="*/ 7 h 48"/>
                  <a:gd name="T48" fmla="*/ 66 w 303"/>
                  <a:gd name="T49" fmla="*/ 14 h 48"/>
                  <a:gd name="T50" fmla="*/ 39 w 303"/>
                  <a:gd name="T51" fmla="*/ 25 h 48"/>
                  <a:gd name="T52" fmla="*/ 53 w 303"/>
                  <a:gd name="T53" fmla="*/ 39 h 48"/>
                  <a:gd name="T54" fmla="*/ 128 w 303"/>
                  <a:gd name="T55" fmla="*/ 43 h 48"/>
                  <a:gd name="T56" fmla="*/ 213 w 303"/>
                  <a:gd name="T57" fmla="*/ 41 h 48"/>
                  <a:gd name="T58" fmla="*/ 208 w 303"/>
                  <a:gd name="T59" fmla="*/ 45 h 48"/>
                  <a:gd name="T60" fmla="*/ 124 w 303"/>
                  <a:gd name="T61" fmla="*/ 48 h 48"/>
                  <a:gd name="T62" fmla="*/ 27 w 303"/>
                  <a:gd name="T63" fmla="*/ 42 h 48"/>
                  <a:gd name="T64" fmla="*/ 7 w 303"/>
                  <a:gd name="T65" fmla="*/ 25 h 48"/>
                  <a:gd name="T66" fmla="*/ 41 w 303"/>
                  <a:gd name="T67" fmla="*/ 12 h 48"/>
                  <a:gd name="T68" fmla="*/ 106 w 303"/>
                  <a:gd name="T69" fmla="*/ 3 h 48"/>
                  <a:gd name="T70" fmla="*/ 190 w 303"/>
                  <a:gd name="T71" fmla="*/ 0 h 48"/>
                  <a:gd name="T72" fmla="*/ 255 w 303"/>
                  <a:gd name="T73" fmla="*/ 3 h 48"/>
                  <a:gd name="T74" fmla="*/ 295 w 303"/>
                  <a:gd name="T75" fmla="*/ 10 h 48"/>
                  <a:gd name="T76" fmla="*/ 300 w 303"/>
                  <a:gd name="T77" fmla="*/ 21 h 48"/>
                  <a:gd name="T78" fmla="*/ 113 w 303"/>
                  <a:gd name="T79" fmla="*/ 25 h 48"/>
                  <a:gd name="T80" fmla="*/ 138 w 303"/>
                  <a:gd name="T81" fmla="*/ 32 h 48"/>
                  <a:gd name="T82" fmla="*/ 185 w 303"/>
                  <a:gd name="T83" fmla="*/ 23 h 48"/>
                  <a:gd name="T84" fmla="*/ 194 w 303"/>
                  <a:gd name="T85" fmla="*/ 16 h 48"/>
                  <a:gd name="T86" fmla="*/ 171 w 303"/>
                  <a:gd name="T87" fmla="*/ 16 h 48"/>
                  <a:gd name="T88" fmla="*/ 132 w 303"/>
                  <a:gd name="T89" fmla="*/ 18 h 48"/>
                  <a:gd name="T90" fmla="*/ 113 w 303"/>
                  <a:gd name="T91" fmla="*/ 25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303" h="48">
                    <a:moveTo>
                      <a:pt x="300" y="21"/>
                    </a:moveTo>
                    <a:cubicBezTo>
                      <a:pt x="300" y="21"/>
                      <a:pt x="292" y="27"/>
                      <a:pt x="284" y="29"/>
                    </a:cubicBezTo>
                    <a:cubicBezTo>
                      <a:pt x="276" y="31"/>
                      <a:pt x="267" y="33"/>
                      <a:pt x="256" y="34"/>
                    </a:cubicBezTo>
                    <a:cubicBezTo>
                      <a:pt x="245" y="35"/>
                      <a:pt x="233" y="36"/>
                      <a:pt x="220" y="36"/>
                    </a:cubicBezTo>
                    <a:cubicBezTo>
                      <a:pt x="211" y="36"/>
                      <a:pt x="203" y="35"/>
                      <a:pt x="197" y="35"/>
                    </a:cubicBezTo>
                    <a:cubicBezTo>
                      <a:pt x="191" y="34"/>
                      <a:pt x="187" y="32"/>
                      <a:pt x="187" y="32"/>
                    </a:cubicBezTo>
                    <a:cubicBezTo>
                      <a:pt x="184" y="32"/>
                      <a:pt x="184" y="32"/>
                      <a:pt x="184" y="32"/>
                    </a:cubicBezTo>
                    <a:cubicBezTo>
                      <a:pt x="177" y="33"/>
                      <a:pt x="168" y="34"/>
                      <a:pt x="159" y="35"/>
                    </a:cubicBezTo>
                    <a:cubicBezTo>
                      <a:pt x="150" y="36"/>
                      <a:pt x="140" y="36"/>
                      <a:pt x="129" y="36"/>
                    </a:cubicBezTo>
                    <a:cubicBezTo>
                      <a:pt x="109" y="36"/>
                      <a:pt x="95" y="35"/>
                      <a:pt x="86" y="33"/>
                    </a:cubicBezTo>
                    <a:cubicBezTo>
                      <a:pt x="77" y="31"/>
                      <a:pt x="79" y="25"/>
                      <a:pt x="79" y="25"/>
                    </a:cubicBezTo>
                    <a:cubicBezTo>
                      <a:pt x="79" y="25"/>
                      <a:pt x="94" y="18"/>
                      <a:pt x="111" y="15"/>
                    </a:cubicBezTo>
                    <a:cubicBezTo>
                      <a:pt x="128" y="13"/>
                      <a:pt x="149" y="11"/>
                      <a:pt x="174" y="11"/>
                    </a:cubicBezTo>
                    <a:cubicBezTo>
                      <a:pt x="183" y="11"/>
                      <a:pt x="193" y="12"/>
                      <a:pt x="204" y="12"/>
                    </a:cubicBezTo>
                    <a:cubicBezTo>
                      <a:pt x="214" y="12"/>
                      <a:pt x="224" y="13"/>
                      <a:pt x="232" y="13"/>
                    </a:cubicBezTo>
                    <a:cubicBezTo>
                      <a:pt x="214" y="26"/>
                      <a:pt x="214" y="26"/>
                      <a:pt x="214" y="26"/>
                    </a:cubicBezTo>
                    <a:cubicBezTo>
                      <a:pt x="213" y="27"/>
                      <a:pt x="213" y="27"/>
                      <a:pt x="213" y="27"/>
                    </a:cubicBezTo>
                    <a:cubicBezTo>
                      <a:pt x="213" y="27"/>
                      <a:pt x="215" y="32"/>
                      <a:pt x="227" y="32"/>
                    </a:cubicBezTo>
                    <a:cubicBezTo>
                      <a:pt x="236" y="32"/>
                      <a:pt x="245" y="31"/>
                      <a:pt x="252" y="29"/>
                    </a:cubicBezTo>
                    <a:cubicBezTo>
                      <a:pt x="260" y="27"/>
                      <a:pt x="269" y="21"/>
                      <a:pt x="269" y="21"/>
                    </a:cubicBezTo>
                    <a:cubicBezTo>
                      <a:pt x="265" y="13"/>
                      <a:pt x="265" y="13"/>
                      <a:pt x="265" y="13"/>
                    </a:cubicBezTo>
                    <a:cubicBezTo>
                      <a:pt x="265" y="13"/>
                      <a:pt x="250" y="8"/>
                      <a:pt x="236" y="7"/>
                    </a:cubicBezTo>
                    <a:cubicBezTo>
                      <a:pt x="222" y="5"/>
                      <a:pt x="205" y="5"/>
                      <a:pt x="185" y="5"/>
                    </a:cubicBezTo>
                    <a:cubicBezTo>
                      <a:pt x="160" y="5"/>
                      <a:pt x="137" y="6"/>
                      <a:pt x="116" y="7"/>
                    </a:cubicBezTo>
                    <a:cubicBezTo>
                      <a:pt x="96" y="9"/>
                      <a:pt x="79" y="11"/>
                      <a:pt x="66" y="14"/>
                    </a:cubicBezTo>
                    <a:cubicBezTo>
                      <a:pt x="53" y="18"/>
                      <a:pt x="39" y="25"/>
                      <a:pt x="39" y="25"/>
                    </a:cubicBezTo>
                    <a:cubicBezTo>
                      <a:pt x="39" y="25"/>
                      <a:pt x="38" y="35"/>
                      <a:pt x="53" y="39"/>
                    </a:cubicBezTo>
                    <a:cubicBezTo>
                      <a:pt x="68" y="42"/>
                      <a:pt x="93" y="43"/>
                      <a:pt x="128" y="43"/>
                    </a:cubicBezTo>
                    <a:cubicBezTo>
                      <a:pt x="154" y="43"/>
                      <a:pt x="183" y="42"/>
                      <a:pt x="213" y="41"/>
                    </a:cubicBezTo>
                    <a:cubicBezTo>
                      <a:pt x="208" y="45"/>
                      <a:pt x="208" y="45"/>
                      <a:pt x="208" y="45"/>
                    </a:cubicBezTo>
                    <a:cubicBezTo>
                      <a:pt x="181" y="47"/>
                      <a:pt x="153" y="48"/>
                      <a:pt x="124" y="48"/>
                    </a:cubicBezTo>
                    <a:cubicBezTo>
                      <a:pt x="80" y="48"/>
                      <a:pt x="47" y="46"/>
                      <a:pt x="27" y="42"/>
                    </a:cubicBezTo>
                    <a:cubicBezTo>
                      <a:pt x="6" y="38"/>
                      <a:pt x="0" y="33"/>
                      <a:pt x="7" y="25"/>
                    </a:cubicBezTo>
                    <a:cubicBezTo>
                      <a:pt x="7" y="25"/>
                      <a:pt x="24" y="16"/>
                      <a:pt x="41" y="12"/>
                    </a:cubicBezTo>
                    <a:cubicBezTo>
                      <a:pt x="59" y="8"/>
                      <a:pt x="81" y="5"/>
                      <a:pt x="106" y="3"/>
                    </a:cubicBezTo>
                    <a:cubicBezTo>
                      <a:pt x="132" y="1"/>
                      <a:pt x="160" y="0"/>
                      <a:pt x="190" y="0"/>
                    </a:cubicBezTo>
                    <a:cubicBezTo>
                      <a:pt x="215" y="0"/>
                      <a:pt x="237" y="1"/>
                      <a:pt x="255" y="3"/>
                    </a:cubicBezTo>
                    <a:cubicBezTo>
                      <a:pt x="274" y="4"/>
                      <a:pt x="287" y="7"/>
                      <a:pt x="295" y="10"/>
                    </a:cubicBezTo>
                    <a:cubicBezTo>
                      <a:pt x="303" y="13"/>
                      <a:pt x="300" y="21"/>
                      <a:pt x="300" y="21"/>
                    </a:cubicBezTo>
                    <a:close/>
                    <a:moveTo>
                      <a:pt x="113" y="25"/>
                    </a:moveTo>
                    <a:cubicBezTo>
                      <a:pt x="113" y="25"/>
                      <a:pt x="116" y="32"/>
                      <a:pt x="138" y="32"/>
                    </a:cubicBezTo>
                    <a:cubicBezTo>
                      <a:pt x="161" y="32"/>
                      <a:pt x="177" y="29"/>
                      <a:pt x="185" y="23"/>
                    </a:cubicBezTo>
                    <a:cubicBezTo>
                      <a:pt x="194" y="16"/>
                      <a:pt x="194" y="16"/>
                      <a:pt x="194" y="16"/>
                    </a:cubicBezTo>
                    <a:cubicBezTo>
                      <a:pt x="187" y="16"/>
                      <a:pt x="179" y="16"/>
                      <a:pt x="171" y="16"/>
                    </a:cubicBezTo>
                    <a:cubicBezTo>
                      <a:pt x="155" y="16"/>
                      <a:pt x="143" y="17"/>
                      <a:pt x="132" y="18"/>
                    </a:cubicBezTo>
                    <a:cubicBezTo>
                      <a:pt x="122" y="20"/>
                      <a:pt x="113" y="25"/>
                      <a:pt x="113" y="2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3" name="Freeform 500"/>
              <p:cNvSpPr>
                <a:spLocks/>
              </p:cNvSpPr>
              <p:nvPr/>
            </p:nvSpPr>
            <p:spPr bwMode="auto">
              <a:xfrm>
                <a:off x="-13928725" y="1535113"/>
                <a:ext cx="735013" cy="168275"/>
              </a:xfrm>
              <a:custGeom>
                <a:avLst/>
                <a:gdLst>
                  <a:gd name="T0" fmla="*/ 196 w 196"/>
                  <a:gd name="T1" fmla="*/ 11 h 45"/>
                  <a:gd name="T2" fmla="*/ 176 w 196"/>
                  <a:gd name="T3" fmla="*/ 18 h 45"/>
                  <a:gd name="T4" fmla="*/ 132 w 196"/>
                  <a:gd name="T5" fmla="*/ 21 h 45"/>
                  <a:gd name="T6" fmla="*/ 132 w 196"/>
                  <a:gd name="T7" fmla="*/ 22 h 45"/>
                  <a:gd name="T8" fmla="*/ 177 w 196"/>
                  <a:gd name="T9" fmla="*/ 25 h 45"/>
                  <a:gd name="T10" fmla="*/ 187 w 196"/>
                  <a:gd name="T11" fmla="*/ 32 h 45"/>
                  <a:gd name="T12" fmla="*/ 152 w 196"/>
                  <a:gd name="T13" fmla="*/ 41 h 45"/>
                  <a:gd name="T14" fmla="*/ 72 w 196"/>
                  <a:gd name="T15" fmla="*/ 45 h 45"/>
                  <a:gd name="T16" fmla="*/ 0 w 196"/>
                  <a:gd name="T17" fmla="*/ 42 h 45"/>
                  <a:gd name="T18" fmla="*/ 5 w 196"/>
                  <a:gd name="T19" fmla="*/ 36 h 45"/>
                  <a:gd name="T20" fmla="*/ 39 w 196"/>
                  <a:gd name="T21" fmla="*/ 38 h 45"/>
                  <a:gd name="T22" fmla="*/ 75 w 196"/>
                  <a:gd name="T23" fmla="*/ 39 h 45"/>
                  <a:gd name="T24" fmla="*/ 122 w 196"/>
                  <a:gd name="T25" fmla="*/ 37 h 45"/>
                  <a:gd name="T26" fmla="*/ 142 w 196"/>
                  <a:gd name="T27" fmla="*/ 31 h 45"/>
                  <a:gd name="T28" fmla="*/ 130 w 196"/>
                  <a:gd name="T29" fmla="*/ 26 h 45"/>
                  <a:gd name="T30" fmla="*/ 78 w 196"/>
                  <a:gd name="T31" fmla="*/ 25 h 45"/>
                  <a:gd name="T32" fmla="*/ 56 w 196"/>
                  <a:gd name="T33" fmla="*/ 25 h 45"/>
                  <a:gd name="T34" fmla="*/ 60 w 196"/>
                  <a:gd name="T35" fmla="*/ 19 h 45"/>
                  <a:gd name="T36" fmla="*/ 84 w 196"/>
                  <a:gd name="T37" fmla="*/ 19 h 45"/>
                  <a:gd name="T38" fmla="*/ 153 w 196"/>
                  <a:gd name="T39" fmla="*/ 12 h 45"/>
                  <a:gd name="T40" fmla="*/ 145 w 196"/>
                  <a:gd name="T41" fmla="*/ 8 h 45"/>
                  <a:gd name="T42" fmla="*/ 114 w 196"/>
                  <a:gd name="T43" fmla="*/ 6 h 45"/>
                  <a:gd name="T44" fmla="*/ 85 w 196"/>
                  <a:gd name="T45" fmla="*/ 7 h 45"/>
                  <a:gd name="T46" fmla="*/ 50 w 196"/>
                  <a:gd name="T47" fmla="*/ 9 h 45"/>
                  <a:gd name="T48" fmla="*/ 33 w 196"/>
                  <a:gd name="T49" fmla="*/ 5 h 45"/>
                  <a:gd name="T50" fmla="*/ 121 w 196"/>
                  <a:gd name="T51" fmla="*/ 0 h 45"/>
                  <a:gd name="T52" fmla="*/ 180 w 196"/>
                  <a:gd name="T53" fmla="*/ 3 h 45"/>
                  <a:gd name="T54" fmla="*/ 196 w 196"/>
                  <a:gd name="T55" fmla="*/ 11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6" h="45">
                    <a:moveTo>
                      <a:pt x="196" y="11"/>
                    </a:moveTo>
                    <a:cubicBezTo>
                      <a:pt x="196" y="11"/>
                      <a:pt x="187" y="16"/>
                      <a:pt x="176" y="18"/>
                    </a:cubicBezTo>
                    <a:cubicBezTo>
                      <a:pt x="165" y="19"/>
                      <a:pt x="150" y="20"/>
                      <a:pt x="132" y="21"/>
                    </a:cubicBezTo>
                    <a:cubicBezTo>
                      <a:pt x="132" y="22"/>
                      <a:pt x="132" y="22"/>
                      <a:pt x="132" y="22"/>
                    </a:cubicBezTo>
                    <a:cubicBezTo>
                      <a:pt x="153" y="22"/>
                      <a:pt x="168" y="23"/>
                      <a:pt x="177" y="25"/>
                    </a:cubicBezTo>
                    <a:cubicBezTo>
                      <a:pt x="186" y="27"/>
                      <a:pt x="187" y="32"/>
                      <a:pt x="187" y="32"/>
                    </a:cubicBezTo>
                    <a:cubicBezTo>
                      <a:pt x="187" y="32"/>
                      <a:pt x="172" y="39"/>
                      <a:pt x="152" y="41"/>
                    </a:cubicBezTo>
                    <a:cubicBezTo>
                      <a:pt x="132" y="44"/>
                      <a:pt x="106" y="45"/>
                      <a:pt x="72" y="45"/>
                    </a:cubicBezTo>
                    <a:cubicBezTo>
                      <a:pt x="43" y="45"/>
                      <a:pt x="19" y="44"/>
                      <a:pt x="0" y="42"/>
                    </a:cubicBezTo>
                    <a:cubicBezTo>
                      <a:pt x="5" y="36"/>
                      <a:pt x="5" y="36"/>
                      <a:pt x="5" y="36"/>
                    </a:cubicBezTo>
                    <a:cubicBezTo>
                      <a:pt x="16" y="37"/>
                      <a:pt x="27" y="38"/>
                      <a:pt x="39" y="38"/>
                    </a:cubicBezTo>
                    <a:cubicBezTo>
                      <a:pt x="52" y="39"/>
                      <a:pt x="63" y="39"/>
                      <a:pt x="75" y="39"/>
                    </a:cubicBezTo>
                    <a:cubicBezTo>
                      <a:pt x="95" y="39"/>
                      <a:pt x="111" y="38"/>
                      <a:pt x="122" y="37"/>
                    </a:cubicBezTo>
                    <a:cubicBezTo>
                      <a:pt x="134" y="36"/>
                      <a:pt x="142" y="31"/>
                      <a:pt x="142" y="31"/>
                    </a:cubicBezTo>
                    <a:cubicBezTo>
                      <a:pt x="142" y="31"/>
                      <a:pt x="140" y="27"/>
                      <a:pt x="130" y="26"/>
                    </a:cubicBezTo>
                    <a:cubicBezTo>
                      <a:pt x="120" y="25"/>
                      <a:pt x="103" y="25"/>
                      <a:pt x="78" y="25"/>
                    </a:cubicBezTo>
                    <a:cubicBezTo>
                      <a:pt x="71" y="25"/>
                      <a:pt x="63" y="25"/>
                      <a:pt x="56" y="25"/>
                    </a:cubicBezTo>
                    <a:cubicBezTo>
                      <a:pt x="60" y="19"/>
                      <a:pt x="60" y="19"/>
                      <a:pt x="60" y="19"/>
                    </a:cubicBezTo>
                    <a:cubicBezTo>
                      <a:pt x="68" y="19"/>
                      <a:pt x="76" y="19"/>
                      <a:pt x="84" y="19"/>
                    </a:cubicBezTo>
                    <a:cubicBezTo>
                      <a:pt x="126" y="19"/>
                      <a:pt x="153" y="12"/>
                      <a:pt x="153" y="12"/>
                    </a:cubicBezTo>
                    <a:cubicBezTo>
                      <a:pt x="153" y="12"/>
                      <a:pt x="152" y="9"/>
                      <a:pt x="145" y="8"/>
                    </a:cubicBezTo>
                    <a:cubicBezTo>
                      <a:pt x="139" y="7"/>
                      <a:pt x="128" y="6"/>
                      <a:pt x="114" y="6"/>
                    </a:cubicBezTo>
                    <a:cubicBezTo>
                      <a:pt x="104" y="6"/>
                      <a:pt x="94" y="6"/>
                      <a:pt x="85" y="7"/>
                    </a:cubicBezTo>
                    <a:cubicBezTo>
                      <a:pt x="75" y="7"/>
                      <a:pt x="63" y="8"/>
                      <a:pt x="50" y="9"/>
                    </a:cubicBezTo>
                    <a:cubicBezTo>
                      <a:pt x="33" y="5"/>
                      <a:pt x="33" y="5"/>
                      <a:pt x="33" y="5"/>
                    </a:cubicBezTo>
                    <a:cubicBezTo>
                      <a:pt x="59" y="2"/>
                      <a:pt x="89" y="0"/>
                      <a:pt x="121" y="0"/>
                    </a:cubicBezTo>
                    <a:cubicBezTo>
                      <a:pt x="147" y="0"/>
                      <a:pt x="167" y="1"/>
                      <a:pt x="180" y="3"/>
                    </a:cubicBezTo>
                    <a:cubicBezTo>
                      <a:pt x="194" y="5"/>
                      <a:pt x="196" y="11"/>
                      <a:pt x="196" y="1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4" name="Freeform 501"/>
              <p:cNvSpPr>
                <a:spLocks noEditPoints="1"/>
              </p:cNvSpPr>
              <p:nvPr/>
            </p:nvSpPr>
            <p:spPr bwMode="auto">
              <a:xfrm>
                <a:off x="-13719175" y="1238251"/>
                <a:ext cx="877888" cy="160338"/>
              </a:xfrm>
              <a:custGeom>
                <a:avLst/>
                <a:gdLst>
                  <a:gd name="T0" fmla="*/ 179 w 234"/>
                  <a:gd name="T1" fmla="*/ 18 h 43"/>
                  <a:gd name="T2" fmla="*/ 163 w 234"/>
                  <a:gd name="T3" fmla="*/ 25 h 43"/>
                  <a:gd name="T4" fmla="*/ 211 w 234"/>
                  <a:gd name="T5" fmla="*/ 25 h 43"/>
                  <a:gd name="T6" fmla="*/ 207 w 234"/>
                  <a:gd name="T7" fmla="*/ 30 h 43"/>
                  <a:gd name="T8" fmla="*/ 153 w 234"/>
                  <a:gd name="T9" fmla="*/ 30 h 43"/>
                  <a:gd name="T10" fmla="*/ 129 w 234"/>
                  <a:gd name="T11" fmla="*/ 43 h 43"/>
                  <a:gd name="T12" fmla="*/ 97 w 234"/>
                  <a:gd name="T13" fmla="*/ 43 h 43"/>
                  <a:gd name="T14" fmla="*/ 121 w 234"/>
                  <a:gd name="T15" fmla="*/ 30 h 43"/>
                  <a:gd name="T16" fmla="*/ 77 w 234"/>
                  <a:gd name="T17" fmla="*/ 30 h 43"/>
                  <a:gd name="T18" fmla="*/ 52 w 234"/>
                  <a:gd name="T19" fmla="*/ 43 h 43"/>
                  <a:gd name="T20" fmla="*/ 21 w 234"/>
                  <a:gd name="T21" fmla="*/ 43 h 43"/>
                  <a:gd name="T22" fmla="*/ 45 w 234"/>
                  <a:gd name="T23" fmla="*/ 30 h 43"/>
                  <a:gd name="T24" fmla="*/ 0 w 234"/>
                  <a:gd name="T25" fmla="*/ 30 h 43"/>
                  <a:gd name="T26" fmla="*/ 4 w 234"/>
                  <a:gd name="T27" fmla="*/ 25 h 43"/>
                  <a:gd name="T28" fmla="*/ 55 w 234"/>
                  <a:gd name="T29" fmla="*/ 25 h 43"/>
                  <a:gd name="T30" fmla="*/ 72 w 234"/>
                  <a:gd name="T31" fmla="*/ 18 h 43"/>
                  <a:gd name="T32" fmla="*/ 25 w 234"/>
                  <a:gd name="T33" fmla="*/ 18 h 43"/>
                  <a:gd name="T34" fmla="*/ 29 w 234"/>
                  <a:gd name="T35" fmla="*/ 13 h 43"/>
                  <a:gd name="T36" fmla="*/ 81 w 234"/>
                  <a:gd name="T37" fmla="*/ 13 h 43"/>
                  <a:gd name="T38" fmla="*/ 106 w 234"/>
                  <a:gd name="T39" fmla="*/ 0 h 43"/>
                  <a:gd name="T40" fmla="*/ 138 w 234"/>
                  <a:gd name="T41" fmla="*/ 0 h 43"/>
                  <a:gd name="T42" fmla="*/ 113 w 234"/>
                  <a:gd name="T43" fmla="*/ 13 h 43"/>
                  <a:gd name="T44" fmla="*/ 158 w 234"/>
                  <a:gd name="T45" fmla="*/ 13 h 43"/>
                  <a:gd name="T46" fmla="*/ 182 w 234"/>
                  <a:gd name="T47" fmla="*/ 0 h 43"/>
                  <a:gd name="T48" fmla="*/ 213 w 234"/>
                  <a:gd name="T49" fmla="*/ 0 h 43"/>
                  <a:gd name="T50" fmla="*/ 189 w 234"/>
                  <a:gd name="T51" fmla="*/ 13 h 43"/>
                  <a:gd name="T52" fmla="*/ 234 w 234"/>
                  <a:gd name="T53" fmla="*/ 13 h 43"/>
                  <a:gd name="T54" fmla="*/ 230 w 234"/>
                  <a:gd name="T55" fmla="*/ 18 h 43"/>
                  <a:gd name="T56" fmla="*/ 179 w 234"/>
                  <a:gd name="T57" fmla="*/ 18 h 43"/>
                  <a:gd name="T58" fmla="*/ 86 w 234"/>
                  <a:gd name="T59" fmla="*/ 25 h 43"/>
                  <a:gd name="T60" fmla="*/ 131 w 234"/>
                  <a:gd name="T61" fmla="*/ 25 h 43"/>
                  <a:gd name="T62" fmla="*/ 148 w 234"/>
                  <a:gd name="T63" fmla="*/ 18 h 43"/>
                  <a:gd name="T64" fmla="*/ 103 w 234"/>
                  <a:gd name="T65" fmla="*/ 18 h 43"/>
                  <a:gd name="T66" fmla="*/ 86 w 234"/>
                  <a:gd name="T67" fmla="*/ 25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34" h="43">
                    <a:moveTo>
                      <a:pt x="179" y="18"/>
                    </a:moveTo>
                    <a:cubicBezTo>
                      <a:pt x="163" y="25"/>
                      <a:pt x="163" y="25"/>
                      <a:pt x="163" y="25"/>
                    </a:cubicBezTo>
                    <a:cubicBezTo>
                      <a:pt x="179" y="25"/>
                      <a:pt x="195" y="25"/>
                      <a:pt x="211" y="25"/>
                    </a:cubicBezTo>
                    <a:cubicBezTo>
                      <a:pt x="207" y="30"/>
                      <a:pt x="207" y="30"/>
                      <a:pt x="207" y="30"/>
                    </a:cubicBezTo>
                    <a:cubicBezTo>
                      <a:pt x="189" y="30"/>
                      <a:pt x="171" y="30"/>
                      <a:pt x="153" y="30"/>
                    </a:cubicBezTo>
                    <a:cubicBezTo>
                      <a:pt x="145" y="35"/>
                      <a:pt x="137" y="39"/>
                      <a:pt x="129" y="43"/>
                    </a:cubicBezTo>
                    <a:cubicBezTo>
                      <a:pt x="118" y="43"/>
                      <a:pt x="107" y="43"/>
                      <a:pt x="97" y="43"/>
                    </a:cubicBezTo>
                    <a:cubicBezTo>
                      <a:pt x="105" y="39"/>
                      <a:pt x="113" y="35"/>
                      <a:pt x="121" y="30"/>
                    </a:cubicBezTo>
                    <a:cubicBezTo>
                      <a:pt x="106" y="30"/>
                      <a:pt x="92" y="30"/>
                      <a:pt x="77" y="30"/>
                    </a:cubicBezTo>
                    <a:cubicBezTo>
                      <a:pt x="69" y="35"/>
                      <a:pt x="60" y="39"/>
                      <a:pt x="52" y="43"/>
                    </a:cubicBezTo>
                    <a:cubicBezTo>
                      <a:pt x="42" y="43"/>
                      <a:pt x="31" y="43"/>
                      <a:pt x="21" y="43"/>
                    </a:cubicBezTo>
                    <a:cubicBezTo>
                      <a:pt x="29" y="39"/>
                      <a:pt x="37" y="35"/>
                      <a:pt x="45" y="30"/>
                    </a:cubicBezTo>
                    <a:cubicBezTo>
                      <a:pt x="30" y="30"/>
                      <a:pt x="15" y="30"/>
                      <a:pt x="0" y="30"/>
                    </a:cubicBezTo>
                    <a:cubicBezTo>
                      <a:pt x="4" y="25"/>
                      <a:pt x="4" y="25"/>
                      <a:pt x="4" y="25"/>
                    </a:cubicBezTo>
                    <a:cubicBezTo>
                      <a:pt x="21" y="25"/>
                      <a:pt x="38" y="25"/>
                      <a:pt x="55" y="25"/>
                    </a:cubicBezTo>
                    <a:cubicBezTo>
                      <a:pt x="72" y="18"/>
                      <a:pt x="72" y="18"/>
                      <a:pt x="72" y="18"/>
                    </a:cubicBezTo>
                    <a:cubicBezTo>
                      <a:pt x="56" y="18"/>
                      <a:pt x="41" y="18"/>
                      <a:pt x="25" y="18"/>
                    </a:cubicBezTo>
                    <a:cubicBezTo>
                      <a:pt x="29" y="13"/>
                      <a:pt x="29" y="13"/>
                      <a:pt x="29" y="13"/>
                    </a:cubicBezTo>
                    <a:cubicBezTo>
                      <a:pt x="47" y="13"/>
                      <a:pt x="64" y="13"/>
                      <a:pt x="81" y="13"/>
                    </a:cubicBezTo>
                    <a:cubicBezTo>
                      <a:pt x="89" y="9"/>
                      <a:pt x="98" y="4"/>
                      <a:pt x="106" y="0"/>
                    </a:cubicBezTo>
                    <a:cubicBezTo>
                      <a:pt x="116" y="0"/>
                      <a:pt x="127" y="0"/>
                      <a:pt x="138" y="0"/>
                    </a:cubicBezTo>
                    <a:cubicBezTo>
                      <a:pt x="129" y="4"/>
                      <a:pt x="121" y="9"/>
                      <a:pt x="113" y="13"/>
                    </a:cubicBezTo>
                    <a:cubicBezTo>
                      <a:pt x="128" y="13"/>
                      <a:pt x="143" y="13"/>
                      <a:pt x="158" y="13"/>
                    </a:cubicBezTo>
                    <a:cubicBezTo>
                      <a:pt x="166" y="9"/>
                      <a:pt x="174" y="4"/>
                      <a:pt x="182" y="0"/>
                    </a:cubicBezTo>
                    <a:cubicBezTo>
                      <a:pt x="193" y="0"/>
                      <a:pt x="203" y="0"/>
                      <a:pt x="213" y="0"/>
                    </a:cubicBezTo>
                    <a:cubicBezTo>
                      <a:pt x="205" y="4"/>
                      <a:pt x="197" y="9"/>
                      <a:pt x="189" y="13"/>
                    </a:cubicBezTo>
                    <a:cubicBezTo>
                      <a:pt x="204" y="13"/>
                      <a:pt x="219" y="13"/>
                      <a:pt x="234" y="13"/>
                    </a:cubicBezTo>
                    <a:cubicBezTo>
                      <a:pt x="230" y="18"/>
                      <a:pt x="230" y="18"/>
                      <a:pt x="230" y="18"/>
                    </a:cubicBezTo>
                    <a:cubicBezTo>
                      <a:pt x="213" y="18"/>
                      <a:pt x="196" y="18"/>
                      <a:pt x="179" y="18"/>
                    </a:cubicBezTo>
                    <a:close/>
                    <a:moveTo>
                      <a:pt x="86" y="25"/>
                    </a:moveTo>
                    <a:cubicBezTo>
                      <a:pt x="101" y="25"/>
                      <a:pt x="116" y="25"/>
                      <a:pt x="131" y="25"/>
                    </a:cubicBezTo>
                    <a:cubicBezTo>
                      <a:pt x="148" y="18"/>
                      <a:pt x="148" y="18"/>
                      <a:pt x="148" y="18"/>
                    </a:cubicBezTo>
                    <a:cubicBezTo>
                      <a:pt x="133" y="18"/>
                      <a:pt x="118" y="18"/>
                      <a:pt x="103" y="18"/>
                    </a:cubicBezTo>
                    <a:lnTo>
                      <a:pt x="86" y="2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5" name="Freeform 502"/>
              <p:cNvSpPr>
                <a:spLocks noEditPoints="1"/>
              </p:cNvSpPr>
              <p:nvPr/>
            </p:nvSpPr>
            <p:spPr bwMode="auto">
              <a:xfrm>
                <a:off x="-8840788" y="1538288"/>
                <a:ext cx="754063" cy="161925"/>
              </a:xfrm>
              <a:custGeom>
                <a:avLst/>
                <a:gdLst>
                  <a:gd name="T0" fmla="*/ 198 w 201"/>
                  <a:gd name="T1" fmla="*/ 34 h 43"/>
                  <a:gd name="T2" fmla="*/ 162 w 201"/>
                  <a:gd name="T3" fmla="*/ 34 h 43"/>
                  <a:gd name="T4" fmla="*/ 156 w 201"/>
                  <a:gd name="T5" fmla="*/ 43 h 43"/>
                  <a:gd name="T6" fmla="*/ 115 w 201"/>
                  <a:gd name="T7" fmla="*/ 43 h 43"/>
                  <a:gd name="T8" fmla="*/ 121 w 201"/>
                  <a:gd name="T9" fmla="*/ 34 h 43"/>
                  <a:gd name="T10" fmla="*/ 0 w 201"/>
                  <a:gd name="T11" fmla="*/ 34 h 43"/>
                  <a:gd name="T12" fmla="*/ 3 w 201"/>
                  <a:gd name="T13" fmla="*/ 28 h 43"/>
                  <a:gd name="T14" fmla="*/ 141 w 201"/>
                  <a:gd name="T15" fmla="*/ 0 h 43"/>
                  <a:gd name="T16" fmla="*/ 183 w 201"/>
                  <a:gd name="T17" fmla="*/ 0 h 43"/>
                  <a:gd name="T18" fmla="*/ 166 w 201"/>
                  <a:gd name="T19" fmla="*/ 28 h 43"/>
                  <a:gd name="T20" fmla="*/ 201 w 201"/>
                  <a:gd name="T21" fmla="*/ 28 h 43"/>
                  <a:gd name="T22" fmla="*/ 198 w 201"/>
                  <a:gd name="T23" fmla="*/ 34 h 43"/>
                  <a:gd name="T24" fmla="*/ 124 w 201"/>
                  <a:gd name="T25" fmla="*/ 28 h 43"/>
                  <a:gd name="T26" fmla="*/ 131 w 201"/>
                  <a:gd name="T27" fmla="*/ 17 h 43"/>
                  <a:gd name="T28" fmla="*/ 139 w 201"/>
                  <a:gd name="T29" fmla="*/ 8 h 43"/>
                  <a:gd name="T30" fmla="*/ 137 w 201"/>
                  <a:gd name="T31" fmla="*/ 8 h 43"/>
                  <a:gd name="T32" fmla="*/ 118 w 201"/>
                  <a:gd name="T33" fmla="*/ 12 h 43"/>
                  <a:gd name="T34" fmla="*/ 43 w 201"/>
                  <a:gd name="T35" fmla="*/ 28 h 43"/>
                  <a:gd name="T36" fmla="*/ 124 w 201"/>
                  <a:gd name="T37" fmla="*/ 28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01" h="43">
                    <a:moveTo>
                      <a:pt x="198" y="34"/>
                    </a:moveTo>
                    <a:cubicBezTo>
                      <a:pt x="186" y="34"/>
                      <a:pt x="174" y="34"/>
                      <a:pt x="162" y="34"/>
                    </a:cubicBezTo>
                    <a:cubicBezTo>
                      <a:pt x="156" y="43"/>
                      <a:pt x="156" y="43"/>
                      <a:pt x="156" y="43"/>
                    </a:cubicBezTo>
                    <a:cubicBezTo>
                      <a:pt x="143" y="43"/>
                      <a:pt x="129" y="43"/>
                      <a:pt x="115" y="43"/>
                    </a:cubicBezTo>
                    <a:cubicBezTo>
                      <a:pt x="121" y="34"/>
                      <a:pt x="121" y="34"/>
                      <a:pt x="121" y="34"/>
                    </a:cubicBezTo>
                    <a:cubicBezTo>
                      <a:pt x="80" y="34"/>
                      <a:pt x="40" y="34"/>
                      <a:pt x="0" y="34"/>
                    </a:cubicBezTo>
                    <a:cubicBezTo>
                      <a:pt x="3" y="28"/>
                      <a:pt x="3" y="28"/>
                      <a:pt x="3" y="28"/>
                    </a:cubicBezTo>
                    <a:cubicBezTo>
                      <a:pt x="49" y="19"/>
                      <a:pt x="96" y="9"/>
                      <a:pt x="141" y="0"/>
                    </a:cubicBezTo>
                    <a:cubicBezTo>
                      <a:pt x="155" y="0"/>
                      <a:pt x="169" y="0"/>
                      <a:pt x="183" y="0"/>
                    </a:cubicBezTo>
                    <a:cubicBezTo>
                      <a:pt x="177" y="9"/>
                      <a:pt x="171" y="18"/>
                      <a:pt x="166" y="28"/>
                    </a:cubicBezTo>
                    <a:cubicBezTo>
                      <a:pt x="178" y="28"/>
                      <a:pt x="189" y="28"/>
                      <a:pt x="201" y="28"/>
                    </a:cubicBezTo>
                    <a:lnTo>
                      <a:pt x="198" y="34"/>
                    </a:lnTo>
                    <a:close/>
                    <a:moveTo>
                      <a:pt x="124" y="28"/>
                    </a:moveTo>
                    <a:cubicBezTo>
                      <a:pt x="131" y="17"/>
                      <a:pt x="131" y="17"/>
                      <a:pt x="131" y="17"/>
                    </a:cubicBezTo>
                    <a:cubicBezTo>
                      <a:pt x="139" y="8"/>
                      <a:pt x="139" y="8"/>
                      <a:pt x="139" y="8"/>
                    </a:cubicBezTo>
                    <a:cubicBezTo>
                      <a:pt x="137" y="8"/>
                      <a:pt x="137" y="8"/>
                      <a:pt x="137" y="8"/>
                    </a:cubicBezTo>
                    <a:cubicBezTo>
                      <a:pt x="137" y="8"/>
                      <a:pt x="127" y="11"/>
                      <a:pt x="118" y="12"/>
                    </a:cubicBezTo>
                    <a:cubicBezTo>
                      <a:pt x="93" y="17"/>
                      <a:pt x="68" y="23"/>
                      <a:pt x="43" y="28"/>
                    </a:cubicBezTo>
                    <a:cubicBezTo>
                      <a:pt x="70" y="28"/>
                      <a:pt x="97" y="28"/>
                      <a:pt x="124" y="2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6" name="Freeform 503"/>
              <p:cNvSpPr>
                <a:spLocks noEditPoints="1"/>
              </p:cNvSpPr>
              <p:nvPr/>
            </p:nvSpPr>
            <p:spPr bwMode="auto">
              <a:xfrm>
                <a:off x="-8615363" y="1230313"/>
                <a:ext cx="698500" cy="179388"/>
              </a:xfrm>
              <a:custGeom>
                <a:avLst/>
                <a:gdLst>
                  <a:gd name="T0" fmla="*/ 176 w 186"/>
                  <a:gd name="T1" fmla="*/ 31 h 48"/>
                  <a:gd name="T2" fmla="*/ 153 w 186"/>
                  <a:gd name="T3" fmla="*/ 39 h 48"/>
                  <a:gd name="T4" fmla="*/ 96 w 186"/>
                  <a:gd name="T5" fmla="*/ 42 h 48"/>
                  <a:gd name="T6" fmla="*/ 92 w 186"/>
                  <a:gd name="T7" fmla="*/ 48 h 48"/>
                  <a:gd name="T8" fmla="*/ 68 w 186"/>
                  <a:gd name="T9" fmla="*/ 48 h 48"/>
                  <a:gd name="T10" fmla="*/ 72 w 186"/>
                  <a:gd name="T11" fmla="*/ 42 h 48"/>
                  <a:gd name="T12" fmla="*/ 0 w 186"/>
                  <a:gd name="T13" fmla="*/ 40 h 48"/>
                  <a:gd name="T14" fmla="*/ 4 w 186"/>
                  <a:gd name="T15" fmla="*/ 34 h 48"/>
                  <a:gd name="T16" fmla="*/ 39 w 186"/>
                  <a:gd name="T17" fmla="*/ 36 h 48"/>
                  <a:gd name="T18" fmla="*/ 75 w 186"/>
                  <a:gd name="T19" fmla="*/ 37 h 48"/>
                  <a:gd name="T20" fmla="*/ 82 w 186"/>
                  <a:gd name="T21" fmla="*/ 26 h 48"/>
                  <a:gd name="T22" fmla="*/ 68 w 186"/>
                  <a:gd name="T23" fmla="*/ 25 h 48"/>
                  <a:gd name="T24" fmla="*/ 28 w 186"/>
                  <a:gd name="T25" fmla="*/ 21 h 48"/>
                  <a:gd name="T26" fmla="*/ 18 w 186"/>
                  <a:gd name="T27" fmla="*/ 14 h 48"/>
                  <a:gd name="T28" fmla="*/ 41 w 186"/>
                  <a:gd name="T29" fmla="*/ 8 h 48"/>
                  <a:gd name="T30" fmla="*/ 95 w 186"/>
                  <a:gd name="T31" fmla="*/ 5 h 48"/>
                  <a:gd name="T32" fmla="*/ 98 w 186"/>
                  <a:gd name="T33" fmla="*/ 0 h 48"/>
                  <a:gd name="T34" fmla="*/ 122 w 186"/>
                  <a:gd name="T35" fmla="*/ 0 h 48"/>
                  <a:gd name="T36" fmla="*/ 119 w 186"/>
                  <a:gd name="T37" fmla="*/ 5 h 48"/>
                  <a:gd name="T38" fmla="*/ 186 w 186"/>
                  <a:gd name="T39" fmla="*/ 7 h 48"/>
                  <a:gd name="T40" fmla="*/ 170 w 186"/>
                  <a:gd name="T41" fmla="*/ 12 h 48"/>
                  <a:gd name="T42" fmla="*/ 115 w 186"/>
                  <a:gd name="T43" fmla="*/ 10 h 48"/>
                  <a:gd name="T44" fmla="*/ 109 w 186"/>
                  <a:gd name="T45" fmla="*/ 21 h 48"/>
                  <a:gd name="T46" fmla="*/ 122 w 186"/>
                  <a:gd name="T47" fmla="*/ 21 h 48"/>
                  <a:gd name="T48" fmla="*/ 166 w 186"/>
                  <a:gd name="T49" fmla="*/ 26 h 48"/>
                  <a:gd name="T50" fmla="*/ 176 w 186"/>
                  <a:gd name="T51" fmla="*/ 31 h 48"/>
                  <a:gd name="T52" fmla="*/ 60 w 186"/>
                  <a:gd name="T53" fmla="*/ 14 h 48"/>
                  <a:gd name="T54" fmla="*/ 65 w 186"/>
                  <a:gd name="T55" fmla="*/ 17 h 48"/>
                  <a:gd name="T56" fmla="*/ 86 w 186"/>
                  <a:gd name="T57" fmla="*/ 19 h 48"/>
                  <a:gd name="T58" fmla="*/ 92 w 186"/>
                  <a:gd name="T59" fmla="*/ 10 h 48"/>
                  <a:gd name="T60" fmla="*/ 69 w 186"/>
                  <a:gd name="T61" fmla="*/ 11 h 48"/>
                  <a:gd name="T62" fmla="*/ 60 w 186"/>
                  <a:gd name="T63" fmla="*/ 14 h 48"/>
                  <a:gd name="T64" fmla="*/ 133 w 186"/>
                  <a:gd name="T65" fmla="*/ 32 h 48"/>
                  <a:gd name="T66" fmla="*/ 128 w 186"/>
                  <a:gd name="T67" fmla="*/ 29 h 48"/>
                  <a:gd name="T68" fmla="*/ 105 w 186"/>
                  <a:gd name="T69" fmla="*/ 27 h 48"/>
                  <a:gd name="T70" fmla="*/ 99 w 186"/>
                  <a:gd name="T71" fmla="*/ 36 h 48"/>
                  <a:gd name="T72" fmla="*/ 133 w 186"/>
                  <a:gd name="T73" fmla="*/ 32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86" h="48">
                    <a:moveTo>
                      <a:pt x="176" y="31"/>
                    </a:moveTo>
                    <a:cubicBezTo>
                      <a:pt x="176" y="31"/>
                      <a:pt x="167" y="37"/>
                      <a:pt x="153" y="39"/>
                    </a:cubicBezTo>
                    <a:cubicBezTo>
                      <a:pt x="139" y="40"/>
                      <a:pt x="120" y="41"/>
                      <a:pt x="96" y="42"/>
                    </a:cubicBezTo>
                    <a:cubicBezTo>
                      <a:pt x="92" y="48"/>
                      <a:pt x="92" y="48"/>
                      <a:pt x="92" y="48"/>
                    </a:cubicBezTo>
                    <a:cubicBezTo>
                      <a:pt x="84" y="48"/>
                      <a:pt x="76" y="48"/>
                      <a:pt x="68" y="48"/>
                    </a:cubicBezTo>
                    <a:cubicBezTo>
                      <a:pt x="72" y="42"/>
                      <a:pt x="72" y="42"/>
                      <a:pt x="72" y="42"/>
                    </a:cubicBezTo>
                    <a:cubicBezTo>
                      <a:pt x="43" y="42"/>
                      <a:pt x="19" y="41"/>
                      <a:pt x="0" y="40"/>
                    </a:cubicBezTo>
                    <a:cubicBezTo>
                      <a:pt x="4" y="34"/>
                      <a:pt x="4" y="34"/>
                      <a:pt x="4" y="34"/>
                    </a:cubicBezTo>
                    <a:cubicBezTo>
                      <a:pt x="14" y="35"/>
                      <a:pt x="26" y="35"/>
                      <a:pt x="39" y="36"/>
                    </a:cubicBezTo>
                    <a:cubicBezTo>
                      <a:pt x="53" y="36"/>
                      <a:pt x="65" y="36"/>
                      <a:pt x="75" y="37"/>
                    </a:cubicBezTo>
                    <a:cubicBezTo>
                      <a:pt x="82" y="26"/>
                      <a:pt x="82" y="26"/>
                      <a:pt x="82" y="26"/>
                    </a:cubicBezTo>
                    <a:cubicBezTo>
                      <a:pt x="68" y="25"/>
                      <a:pt x="68" y="25"/>
                      <a:pt x="68" y="25"/>
                    </a:cubicBezTo>
                    <a:cubicBezTo>
                      <a:pt x="49" y="24"/>
                      <a:pt x="36" y="22"/>
                      <a:pt x="28" y="21"/>
                    </a:cubicBezTo>
                    <a:cubicBezTo>
                      <a:pt x="20" y="19"/>
                      <a:pt x="18" y="14"/>
                      <a:pt x="18" y="14"/>
                    </a:cubicBezTo>
                    <a:cubicBezTo>
                      <a:pt x="18" y="14"/>
                      <a:pt x="28" y="9"/>
                      <a:pt x="41" y="8"/>
                    </a:cubicBezTo>
                    <a:cubicBezTo>
                      <a:pt x="55" y="6"/>
                      <a:pt x="73" y="5"/>
                      <a:pt x="95" y="5"/>
                    </a:cubicBezTo>
                    <a:cubicBezTo>
                      <a:pt x="98" y="0"/>
                      <a:pt x="98" y="0"/>
                      <a:pt x="98" y="0"/>
                    </a:cubicBezTo>
                    <a:cubicBezTo>
                      <a:pt x="106" y="0"/>
                      <a:pt x="114" y="0"/>
                      <a:pt x="122" y="0"/>
                    </a:cubicBezTo>
                    <a:cubicBezTo>
                      <a:pt x="119" y="5"/>
                      <a:pt x="119" y="5"/>
                      <a:pt x="119" y="5"/>
                    </a:cubicBezTo>
                    <a:cubicBezTo>
                      <a:pt x="143" y="5"/>
                      <a:pt x="165" y="5"/>
                      <a:pt x="186" y="7"/>
                    </a:cubicBezTo>
                    <a:cubicBezTo>
                      <a:pt x="170" y="12"/>
                      <a:pt x="170" y="12"/>
                      <a:pt x="170" y="12"/>
                    </a:cubicBezTo>
                    <a:cubicBezTo>
                      <a:pt x="152" y="11"/>
                      <a:pt x="134" y="10"/>
                      <a:pt x="115" y="10"/>
                    </a:cubicBezTo>
                    <a:cubicBezTo>
                      <a:pt x="109" y="21"/>
                      <a:pt x="109" y="21"/>
                      <a:pt x="109" y="21"/>
                    </a:cubicBezTo>
                    <a:cubicBezTo>
                      <a:pt x="122" y="21"/>
                      <a:pt x="122" y="21"/>
                      <a:pt x="122" y="21"/>
                    </a:cubicBezTo>
                    <a:cubicBezTo>
                      <a:pt x="144" y="23"/>
                      <a:pt x="159" y="24"/>
                      <a:pt x="166" y="26"/>
                    </a:cubicBezTo>
                    <a:cubicBezTo>
                      <a:pt x="174" y="27"/>
                      <a:pt x="176" y="31"/>
                      <a:pt x="176" y="31"/>
                    </a:cubicBezTo>
                    <a:close/>
                    <a:moveTo>
                      <a:pt x="60" y="14"/>
                    </a:moveTo>
                    <a:cubicBezTo>
                      <a:pt x="65" y="17"/>
                      <a:pt x="65" y="17"/>
                      <a:pt x="65" y="17"/>
                    </a:cubicBezTo>
                    <a:cubicBezTo>
                      <a:pt x="65" y="17"/>
                      <a:pt x="76" y="18"/>
                      <a:pt x="86" y="19"/>
                    </a:cubicBezTo>
                    <a:cubicBezTo>
                      <a:pt x="92" y="10"/>
                      <a:pt x="92" y="10"/>
                      <a:pt x="92" y="10"/>
                    </a:cubicBezTo>
                    <a:cubicBezTo>
                      <a:pt x="82" y="10"/>
                      <a:pt x="69" y="11"/>
                      <a:pt x="69" y="11"/>
                    </a:cubicBezTo>
                    <a:lnTo>
                      <a:pt x="60" y="14"/>
                    </a:lnTo>
                    <a:close/>
                    <a:moveTo>
                      <a:pt x="133" y="32"/>
                    </a:moveTo>
                    <a:cubicBezTo>
                      <a:pt x="128" y="29"/>
                      <a:pt x="128" y="29"/>
                      <a:pt x="128" y="29"/>
                    </a:cubicBezTo>
                    <a:cubicBezTo>
                      <a:pt x="128" y="29"/>
                      <a:pt x="116" y="28"/>
                      <a:pt x="105" y="27"/>
                    </a:cubicBezTo>
                    <a:cubicBezTo>
                      <a:pt x="99" y="36"/>
                      <a:pt x="99" y="36"/>
                      <a:pt x="99" y="36"/>
                    </a:cubicBezTo>
                    <a:cubicBezTo>
                      <a:pt x="121" y="36"/>
                      <a:pt x="133" y="32"/>
                      <a:pt x="133" y="3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7" name="Freeform 504"/>
              <p:cNvSpPr>
                <a:spLocks/>
              </p:cNvSpPr>
              <p:nvPr/>
            </p:nvSpPr>
            <p:spPr bwMode="auto">
              <a:xfrm>
                <a:off x="-3506788" y="1538288"/>
                <a:ext cx="663575" cy="165100"/>
              </a:xfrm>
              <a:custGeom>
                <a:avLst/>
                <a:gdLst>
                  <a:gd name="T0" fmla="*/ 95 w 177"/>
                  <a:gd name="T1" fmla="*/ 16 h 44"/>
                  <a:gd name="T2" fmla="*/ 157 w 177"/>
                  <a:gd name="T3" fmla="*/ 19 h 44"/>
                  <a:gd name="T4" fmla="*/ 177 w 177"/>
                  <a:gd name="T5" fmla="*/ 29 h 44"/>
                  <a:gd name="T6" fmla="*/ 146 w 177"/>
                  <a:gd name="T7" fmla="*/ 40 h 44"/>
                  <a:gd name="T8" fmla="*/ 69 w 177"/>
                  <a:gd name="T9" fmla="*/ 44 h 44"/>
                  <a:gd name="T10" fmla="*/ 0 w 177"/>
                  <a:gd name="T11" fmla="*/ 41 h 44"/>
                  <a:gd name="T12" fmla="*/ 3 w 177"/>
                  <a:gd name="T13" fmla="*/ 35 h 44"/>
                  <a:gd name="T14" fmla="*/ 35 w 177"/>
                  <a:gd name="T15" fmla="*/ 37 h 44"/>
                  <a:gd name="T16" fmla="*/ 70 w 177"/>
                  <a:gd name="T17" fmla="*/ 38 h 44"/>
                  <a:gd name="T18" fmla="*/ 115 w 177"/>
                  <a:gd name="T19" fmla="*/ 36 h 44"/>
                  <a:gd name="T20" fmla="*/ 133 w 177"/>
                  <a:gd name="T21" fmla="*/ 30 h 44"/>
                  <a:gd name="T22" fmla="*/ 75 w 177"/>
                  <a:gd name="T23" fmla="*/ 22 h 44"/>
                  <a:gd name="T24" fmla="*/ 54 w 177"/>
                  <a:gd name="T25" fmla="*/ 22 h 44"/>
                  <a:gd name="T26" fmla="*/ 32 w 177"/>
                  <a:gd name="T27" fmla="*/ 23 h 44"/>
                  <a:gd name="T28" fmla="*/ 14 w 177"/>
                  <a:gd name="T29" fmla="*/ 21 h 44"/>
                  <a:gd name="T30" fmla="*/ 32 w 177"/>
                  <a:gd name="T31" fmla="*/ 0 h 44"/>
                  <a:gd name="T32" fmla="*/ 169 w 177"/>
                  <a:gd name="T33" fmla="*/ 0 h 44"/>
                  <a:gd name="T34" fmla="*/ 167 w 177"/>
                  <a:gd name="T35" fmla="*/ 6 h 44"/>
                  <a:gd name="T36" fmla="*/ 67 w 177"/>
                  <a:gd name="T37" fmla="*/ 6 h 44"/>
                  <a:gd name="T38" fmla="*/ 57 w 177"/>
                  <a:gd name="T39" fmla="*/ 17 h 44"/>
                  <a:gd name="T40" fmla="*/ 73 w 177"/>
                  <a:gd name="T41" fmla="*/ 16 h 44"/>
                  <a:gd name="T42" fmla="*/ 95 w 177"/>
                  <a:gd name="T43" fmla="*/ 16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77" h="44">
                    <a:moveTo>
                      <a:pt x="95" y="16"/>
                    </a:moveTo>
                    <a:cubicBezTo>
                      <a:pt x="122" y="16"/>
                      <a:pt x="142" y="17"/>
                      <a:pt x="157" y="19"/>
                    </a:cubicBezTo>
                    <a:cubicBezTo>
                      <a:pt x="172" y="22"/>
                      <a:pt x="177" y="29"/>
                      <a:pt x="177" y="29"/>
                    </a:cubicBezTo>
                    <a:cubicBezTo>
                      <a:pt x="177" y="29"/>
                      <a:pt x="165" y="37"/>
                      <a:pt x="146" y="40"/>
                    </a:cubicBezTo>
                    <a:cubicBezTo>
                      <a:pt x="127" y="42"/>
                      <a:pt x="102" y="44"/>
                      <a:pt x="69" y="44"/>
                    </a:cubicBezTo>
                    <a:cubicBezTo>
                      <a:pt x="39" y="44"/>
                      <a:pt x="16" y="43"/>
                      <a:pt x="0" y="41"/>
                    </a:cubicBezTo>
                    <a:cubicBezTo>
                      <a:pt x="3" y="35"/>
                      <a:pt x="3" y="35"/>
                      <a:pt x="3" y="35"/>
                    </a:cubicBezTo>
                    <a:cubicBezTo>
                      <a:pt x="12" y="36"/>
                      <a:pt x="23" y="37"/>
                      <a:pt x="35" y="37"/>
                    </a:cubicBezTo>
                    <a:cubicBezTo>
                      <a:pt x="48" y="38"/>
                      <a:pt x="60" y="38"/>
                      <a:pt x="70" y="38"/>
                    </a:cubicBezTo>
                    <a:cubicBezTo>
                      <a:pt x="90" y="38"/>
                      <a:pt x="105" y="37"/>
                      <a:pt x="115" y="36"/>
                    </a:cubicBezTo>
                    <a:cubicBezTo>
                      <a:pt x="126" y="34"/>
                      <a:pt x="133" y="30"/>
                      <a:pt x="133" y="30"/>
                    </a:cubicBezTo>
                    <a:cubicBezTo>
                      <a:pt x="133" y="30"/>
                      <a:pt x="116" y="22"/>
                      <a:pt x="75" y="22"/>
                    </a:cubicBezTo>
                    <a:cubicBezTo>
                      <a:pt x="75" y="22"/>
                      <a:pt x="63" y="22"/>
                      <a:pt x="54" y="22"/>
                    </a:cubicBezTo>
                    <a:cubicBezTo>
                      <a:pt x="46" y="22"/>
                      <a:pt x="38" y="23"/>
                      <a:pt x="32" y="23"/>
                    </a:cubicBezTo>
                    <a:cubicBezTo>
                      <a:pt x="26" y="22"/>
                      <a:pt x="20" y="22"/>
                      <a:pt x="14" y="21"/>
                    </a:cubicBezTo>
                    <a:cubicBezTo>
                      <a:pt x="20" y="14"/>
                      <a:pt x="26" y="7"/>
                      <a:pt x="32" y="0"/>
                    </a:cubicBezTo>
                    <a:cubicBezTo>
                      <a:pt x="78" y="0"/>
                      <a:pt x="124" y="0"/>
                      <a:pt x="169" y="0"/>
                    </a:cubicBezTo>
                    <a:cubicBezTo>
                      <a:pt x="167" y="6"/>
                      <a:pt x="167" y="6"/>
                      <a:pt x="167" y="6"/>
                    </a:cubicBezTo>
                    <a:cubicBezTo>
                      <a:pt x="134" y="6"/>
                      <a:pt x="100" y="6"/>
                      <a:pt x="67" y="6"/>
                    </a:cubicBezTo>
                    <a:cubicBezTo>
                      <a:pt x="57" y="17"/>
                      <a:pt x="57" y="17"/>
                      <a:pt x="57" y="17"/>
                    </a:cubicBezTo>
                    <a:cubicBezTo>
                      <a:pt x="57" y="17"/>
                      <a:pt x="67" y="17"/>
                      <a:pt x="73" y="16"/>
                    </a:cubicBezTo>
                    <a:cubicBezTo>
                      <a:pt x="79" y="16"/>
                      <a:pt x="86" y="16"/>
                      <a:pt x="95" y="1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8" name="Freeform 505"/>
              <p:cNvSpPr>
                <a:spLocks noEditPoints="1"/>
              </p:cNvSpPr>
              <p:nvPr/>
            </p:nvSpPr>
            <p:spPr bwMode="auto">
              <a:xfrm>
                <a:off x="-3562350" y="1238251"/>
                <a:ext cx="1041400" cy="160338"/>
              </a:xfrm>
              <a:custGeom>
                <a:avLst/>
                <a:gdLst>
                  <a:gd name="T0" fmla="*/ 115 w 278"/>
                  <a:gd name="T1" fmla="*/ 13 h 43"/>
                  <a:gd name="T2" fmla="*/ 96 w 278"/>
                  <a:gd name="T3" fmla="*/ 23 h 43"/>
                  <a:gd name="T4" fmla="*/ 52 w 278"/>
                  <a:gd name="T5" fmla="*/ 26 h 43"/>
                  <a:gd name="T6" fmla="*/ 11 w 278"/>
                  <a:gd name="T7" fmla="*/ 23 h 43"/>
                  <a:gd name="T8" fmla="*/ 0 w 278"/>
                  <a:gd name="T9" fmla="*/ 13 h 43"/>
                  <a:gd name="T10" fmla="*/ 62 w 278"/>
                  <a:gd name="T11" fmla="*/ 0 h 43"/>
                  <a:gd name="T12" fmla="*/ 104 w 278"/>
                  <a:gd name="T13" fmla="*/ 3 h 43"/>
                  <a:gd name="T14" fmla="*/ 115 w 278"/>
                  <a:gd name="T15" fmla="*/ 13 h 43"/>
                  <a:gd name="T16" fmla="*/ 35 w 278"/>
                  <a:gd name="T17" fmla="*/ 13 h 43"/>
                  <a:gd name="T18" fmla="*/ 37 w 278"/>
                  <a:gd name="T19" fmla="*/ 19 h 43"/>
                  <a:gd name="T20" fmla="*/ 53 w 278"/>
                  <a:gd name="T21" fmla="*/ 22 h 43"/>
                  <a:gd name="T22" fmla="*/ 80 w 278"/>
                  <a:gd name="T23" fmla="*/ 13 h 43"/>
                  <a:gd name="T24" fmla="*/ 60 w 278"/>
                  <a:gd name="T25" fmla="*/ 4 h 43"/>
                  <a:gd name="T26" fmla="*/ 43 w 278"/>
                  <a:gd name="T27" fmla="*/ 7 h 43"/>
                  <a:gd name="T28" fmla="*/ 35 w 278"/>
                  <a:gd name="T29" fmla="*/ 13 h 43"/>
                  <a:gd name="T30" fmla="*/ 236 w 278"/>
                  <a:gd name="T31" fmla="*/ 0 h 43"/>
                  <a:gd name="T32" fmla="*/ 75 w 278"/>
                  <a:gd name="T33" fmla="*/ 43 h 43"/>
                  <a:gd name="T34" fmla="*/ 40 w 278"/>
                  <a:gd name="T35" fmla="*/ 43 h 43"/>
                  <a:gd name="T36" fmla="*/ 202 w 278"/>
                  <a:gd name="T37" fmla="*/ 0 h 43"/>
                  <a:gd name="T38" fmla="*/ 236 w 278"/>
                  <a:gd name="T39" fmla="*/ 0 h 43"/>
                  <a:gd name="T40" fmla="*/ 278 w 278"/>
                  <a:gd name="T41" fmla="*/ 30 h 43"/>
                  <a:gd name="T42" fmla="*/ 260 w 278"/>
                  <a:gd name="T43" fmla="*/ 40 h 43"/>
                  <a:gd name="T44" fmla="*/ 215 w 278"/>
                  <a:gd name="T45" fmla="*/ 43 h 43"/>
                  <a:gd name="T46" fmla="*/ 174 w 278"/>
                  <a:gd name="T47" fmla="*/ 40 h 43"/>
                  <a:gd name="T48" fmla="*/ 163 w 278"/>
                  <a:gd name="T49" fmla="*/ 30 h 43"/>
                  <a:gd name="T50" fmla="*/ 225 w 278"/>
                  <a:gd name="T51" fmla="*/ 17 h 43"/>
                  <a:gd name="T52" fmla="*/ 267 w 278"/>
                  <a:gd name="T53" fmla="*/ 20 h 43"/>
                  <a:gd name="T54" fmla="*/ 278 w 278"/>
                  <a:gd name="T55" fmla="*/ 30 h 43"/>
                  <a:gd name="T56" fmla="*/ 198 w 278"/>
                  <a:gd name="T57" fmla="*/ 30 h 43"/>
                  <a:gd name="T58" fmla="*/ 201 w 278"/>
                  <a:gd name="T59" fmla="*/ 36 h 43"/>
                  <a:gd name="T60" fmla="*/ 217 w 278"/>
                  <a:gd name="T61" fmla="*/ 39 h 43"/>
                  <a:gd name="T62" fmla="*/ 244 w 278"/>
                  <a:gd name="T63" fmla="*/ 30 h 43"/>
                  <a:gd name="T64" fmla="*/ 224 w 278"/>
                  <a:gd name="T65" fmla="*/ 22 h 43"/>
                  <a:gd name="T66" fmla="*/ 206 w 278"/>
                  <a:gd name="T67" fmla="*/ 24 h 43"/>
                  <a:gd name="T68" fmla="*/ 198 w 278"/>
                  <a:gd name="T69" fmla="*/ 3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78" h="43">
                    <a:moveTo>
                      <a:pt x="115" y="13"/>
                    </a:moveTo>
                    <a:cubicBezTo>
                      <a:pt x="115" y="13"/>
                      <a:pt x="107" y="21"/>
                      <a:pt x="96" y="23"/>
                    </a:cubicBezTo>
                    <a:cubicBezTo>
                      <a:pt x="86" y="25"/>
                      <a:pt x="70" y="26"/>
                      <a:pt x="52" y="26"/>
                    </a:cubicBezTo>
                    <a:cubicBezTo>
                      <a:pt x="33" y="26"/>
                      <a:pt x="20" y="25"/>
                      <a:pt x="11" y="23"/>
                    </a:cubicBezTo>
                    <a:cubicBezTo>
                      <a:pt x="2" y="20"/>
                      <a:pt x="0" y="13"/>
                      <a:pt x="0" y="13"/>
                    </a:cubicBezTo>
                    <a:cubicBezTo>
                      <a:pt x="4" y="4"/>
                      <a:pt x="24" y="0"/>
                      <a:pt x="62" y="0"/>
                    </a:cubicBezTo>
                    <a:cubicBezTo>
                      <a:pt x="81" y="0"/>
                      <a:pt x="95" y="1"/>
                      <a:pt x="104" y="3"/>
                    </a:cubicBezTo>
                    <a:cubicBezTo>
                      <a:pt x="113" y="5"/>
                      <a:pt x="115" y="13"/>
                      <a:pt x="115" y="13"/>
                    </a:cubicBezTo>
                    <a:close/>
                    <a:moveTo>
                      <a:pt x="35" y="13"/>
                    </a:moveTo>
                    <a:cubicBezTo>
                      <a:pt x="37" y="19"/>
                      <a:pt x="37" y="19"/>
                      <a:pt x="37" y="19"/>
                    </a:cubicBezTo>
                    <a:cubicBezTo>
                      <a:pt x="37" y="19"/>
                      <a:pt x="45" y="22"/>
                      <a:pt x="53" y="22"/>
                    </a:cubicBezTo>
                    <a:cubicBezTo>
                      <a:pt x="69" y="22"/>
                      <a:pt x="80" y="13"/>
                      <a:pt x="80" y="13"/>
                    </a:cubicBezTo>
                    <a:cubicBezTo>
                      <a:pt x="80" y="13"/>
                      <a:pt x="76" y="4"/>
                      <a:pt x="60" y="4"/>
                    </a:cubicBezTo>
                    <a:cubicBezTo>
                      <a:pt x="53" y="4"/>
                      <a:pt x="43" y="7"/>
                      <a:pt x="43" y="7"/>
                    </a:cubicBezTo>
                    <a:lnTo>
                      <a:pt x="35" y="13"/>
                    </a:lnTo>
                    <a:close/>
                    <a:moveTo>
                      <a:pt x="236" y="0"/>
                    </a:moveTo>
                    <a:cubicBezTo>
                      <a:pt x="183" y="14"/>
                      <a:pt x="129" y="29"/>
                      <a:pt x="75" y="43"/>
                    </a:cubicBezTo>
                    <a:cubicBezTo>
                      <a:pt x="64" y="43"/>
                      <a:pt x="52" y="43"/>
                      <a:pt x="40" y="43"/>
                    </a:cubicBezTo>
                    <a:cubicBezTo>
                      <a:pt x="95" y="29"/>
                      <a:pt x="148" y="14"/>
                      <a:pt x="202" y="0"/>
                    </a:cubicBezTo>
                    <a:cubicBezTo>
                      <a:pt x="213" y="0"/>
                      <a:pt x="225" y="0"/>
                      <a:pt x="236" y="0"/>
                    </a:cubicBezTo>
                    <a:close/>
                    <a:moveTo>
                      <a:pt x="278" y="30"/>
                    </a:moveTo>
                    <a:cubicBezTo>
                      <a:pt x="278" y="30"/>
                      <a:pt x="271" y="38"/>
                      <a:pt x="260" y="40"/>
                    </a:cubicBezTo>
                    <a:cubicBezTo>
                      <a:pt x="249" y="42"/>
                      <a:pt x="234" y="43"/>
                      <a:pt x="215" y="43"/>
                    </a:cubicBezTo>
                    <a:cubicBezTo>
                      <a:pt x="197" y="43"/>
                      <a:pt x="184" y="42"/>
                      <a:pt x="174" y="40"/>
                    </a:cubicBezTo>
                    <a:cubicBezTo>
                      <a:pt x="165" y="38"/>
                      <a:pt x="163" y="30"/>
                      <a:pt x="163" y="30"/>
                    </a:cubicBezTo>
                    <a:cubicBezTo>
                      <a:pt x="166" y="21"/>
                      <a:pt x="187" y="17"/>
                      <a:pt x="225" y="17"/>
                    </a:cubicBezTo>
                    <a:cubicBezTo>
                      <a:pt x="244" y="17"/>
                      <a:pt x="257" y="18"/>
                      <a:pt x="267" y="20"/>
                    </a:cubicBezTo>
                    <a:cubicBezTo>
                      <a:pt x="276" y="22"/>
                      <a:pt x="278" y="30"/>
                      <a:pt x="278" y="30"/>
                    </a:cubicBezTo>
                    <a:close/>
                    <a:moveTo>
                      <a:pt x="198" y="30"/>
                    </a:moveTo>
                    <a:cubicBezTo>
                      <a:pt x="201" y="36"/>
                      <a:pt x="201" y="36"/>
                      <a:pt x="201" y="36"/>
                    </a:cubicBezTo>
                    <a:cubicBezTo>
                      <a:pt x="201" y="36"/>
                      <a:pt x="209" y="39"/>
                      <a:pt x="217" y="39"/>
                    </a:cubicBezTo>
                    <a:cubicBezTo>
                      <a:pt x="233" y="39"/>
                      <a:pt x="244" y="30"/>
                      <a:pt x="244" y="30"/>
                    </a:cubicBezTo>
                    <a:cubicBezTo>
                      <a:pt x="244" y="30"/>
                      <a:pt x="239" y="22"/>
                      <a:pt x="224" y="22"/>
                    </a:cubicBezTo>
                    <a:cubicBezTo>
                      <a:pt x="216" y="22"/>
                      <a:pt x="206" y="24"/>
                      <a:pt x="206" y="24"/>
                    </a:cubicBezTo>
                    <a:lnTo>
                      <a:pt x="198" y="3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9" name="Freeform 506"/>
              <p:cNvSpPr>
                <a:spLocks noEditPoints="1"/>
              </p:cNvSpPr>
              <p:nvPr/>
            </p:nvSpPr>
            <p:spPr bwMode="auto">
              <a:xfrm>
                <a:off x="1709738" y="1535113"/>
                <a:ext cx="671513" cy="168275"/>
              </a:xfrm>
              <a:custGeom>
                <a:avLst/>
                <a:gdLst>
                  <a:gd name="T0" fmla="*/ 0 w 179"/>
                  <a:gd name="T1" fmla="*/ 26 h 45"/>
                  <a:gd name="T2" fmla="*/ 131 w 179"/>
                  <a:gd name="T3" fmla="*/ 0 h 45"/>
                  <a:gd name="T4" fmla="*/ 164 w 179"/>
                  <a:gd name="T5" fmla="*/ 1 h 45"/>
                  <a:gd name="T6" fmla="*/ 163 w 179"/>
                  <a:gd name="T7" fmla="*/ 7 h 45"/>
                  <a:gd name="T8" fmla="*/ 131 w 179"/>
                  <a:gd name="T9" fmla="*/ 6 h 45"/>
                  <a:gd name="T10" fmla="*/ 67 w 179"/>
                  <a:gd name="T11" fmla="*/ 10 h 45"/>
                  <a:gd name="T12" fmla="*/ 42 w 179"/>
                  <a:gd name="T13" fmla="*/ 22 h 45"/>
                  <a:gd name="T14" fmla="*/ 44 w 179"/>
                  <a:gd name="T15" fmla="*/ 22 h 45"/>
                  <a:gd name="T16" fmla="*/ 69 w 179"/>
                  <a:gd name="T17" fmla="*/ 18 h 45"/>
                  <a:gd name="T18" fmla="*/ 105 w 179"/>
                  <a:gd name="T19" fmla="*/ 17 h 45"/>
                  <a:gd name="T20" fmla="*/ 160 w 179"/>
                  <a:gd name="T21" fmla="*/ 20 h 45"/>
                  <a:gd name="T22" fmla="*/ 179 w 179"/>
                  <a:gd name="T23" fmla="*/ 30 h 45"/>
                  <a:gd name="T24" fmla="*/ 154 w 179"/>
                  <a:gd name="T25" fmla="*/ 41 h 45"/>
                  <a:gd name="T26" fmla="*/ 90 w 179"/>
                  <a:gd name="T27" fmla="*/ 45 h 45"/>
                  <a:gd name="T28" fmla="*/ 40 w 179"/>
                  <a:gd name="T29" fmla="*/ 43 h 45"/>
                  <a:gd name="T30" fmla="*/ 9 w 179"/>
                  <a:gd name="T31" fmla="*/ 36 h 45"/>
                  <a:gd name="T32" fmla="*/ 0 w 179"/>
                  <a:gd name="T33" fmla="*/ 26 h 45"/>
                  <a:gd name="T34" fmla="*/ 90 w 179"/>
                  <a:gd name="T35" fmla="*/ 39 h 45"/>
                  <a:gd name="T36" fmla="*/ 124 w 179"/>
                  <a:gd name="T37" fmla="*/ 37 h 45"/>
                  <a:gd name="T38" fmla="*/ 137 w 179"/>
                  <a:gd name="T39" fmla="*/ 30 h 45"/>
                  <a:gd name="T40" fmla="*/ 127 w 179"/>
                  <a:gd name="T41" fmla="*/ 24 h 45"/>
                  <a:gd name="T42" fmla="*/ 94 w 179"/>
                  <a:gd name="T43" fmla="*/ 22 h 45"/>
                  <a:gd name="T44" fmla="*/ 68 w 179"/>
                  <a:gd name="T45" fmla="*/ 23 h 45"/>
                  <a:gd name="T46" fmla="*/ 50 w 179"/>
                  <a:gd name="T47" fmla="*/ 26 h 45"/>
                  <a:gd name="T48" fmla="*/ 42 w 179"/>
                  <a:gd name="T49" fmla="*/ 29 h 45"/>
                  <a:gd name="T50" fmla="*/ 55 w 179"/>
                  <a:gd name="T51" fmla="*/ 36 h 45"/>
                  <a:gd name="T52" fmla="*/ 90 w 179"/>
                  <a:gd name="T53" fmla="*/ 39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79" h="45">
                    <a:moveTo>
                      <a:pt x="0" y="26"/>
                    </a:moveTo>
                    <a:cubicBezTo>
                      <a:pt x="3" y="9"/>
                      <a:pt x="47" y="0"/>
                      <a:pt x="131" y="0"/>
                    </a:cubicBezTo>
                    <a:cubicBezTo>
                      <a:pt x="144" y="0"/>
                      <a:pt x="155" y="0"/>
                      <a:pt x="164" y="1"/>
                    </a:cubicBezTo>
                    <a:cubicBezTo>
                      <a:pt x="163" y="7"/>
                      <a:pt x="163" y="7"/>
                      <a:pt x="163" y="7"/>
                    </a:cubicBezTo>
                    <a:cubicBezTo>
                      <a:pt x="154" y="6"/>
                      <a:pt x="143" y="6"/>
                      <a:pt x="131" y="6"/>
                    </a:cubicBezTo>
                    <a:cubicBezTo>
                      <a:pt x="103" y="6"/>
                      <a:pt x="82" y="7"/>
                      <a:pt x="67" y="10"/>
                    </a:cubicBezTo>
                    <a:cubicBezTo>
                      <a:pt x="53" y="12"/>
                      <a:pt x="42" y="22"/>
                      <a:pt x="42" y="22"/>
                    </a:cubicBezTo>
                    <a:cubicBezTo>
                      <a:pt x="44" y="22"/>
                      <a:pt x="44" y="22"/>
                      <a:pt x="44" y="22"/>
                    </a:cubicBezTo>
                    <a:cubicBezTo>
                      <a:pt x="50" y="20"/>
                      <a:pt x="58" y="19"/>
                      <a:pt x="69" y="18"/>
                    </a:cubicBezTo>
                    <a:cubicBezTo>
                      <a:pt x="79" y="17"/>
                      <a:pt x="91" y="17"/>
                      <a:pt x="105" y="17"/>
                    </a:cubicBezTo>
                    <a:cubicBezTo>
                      <a:pt x="129" y="17"/>
                      <a:pt x="147" y="18"/>
                      <a:pt x="160" y="20"/>
                    </a:cubicBezTo>
                    <a:cubicBezTo>
                      <a:pt x="173" y="23"/>
                      <a:pt x="179" y="30"/>
                      <a:pt x="179" y="30"/>
                    </a:cubicBezTo>
                    <a:cubicBezTo>
                      <a:pt x="179" y="30"/>
                      <a:pt x="170" y="38"/>
                      <a:pt x="154" y="41"/>
                    </a:cubicBezTo>
                    <a:cubicBezTo>
                      <a:pt x="138" y="43"/>
                      <a:pt x="116" y="45"/>
                      <a:pt x="90" y="45"/>
                    </a:cubicBezTo>
                    <a:cubicBezTo>
                      <a:pt x="71" y="45"/>
                      <a:pt x="54" y="44"/>
                      <a:pt x="40" y="43"/>
                    </a:cubicBezTo>
                    <a:cubicBezTo>
                      <a:pt x="27" y="41"/>
                      <a:pt x="16" y="39"/>
                      <a:pt x="9" y="36"/>
                    </a:cubicBezTo>
                    <a:cubicBezTo>
                      <a:pt x="2" y="33"/>
                      <a:pt x="0" y="26"/>
                      <a:pt x="0" y="26"/>
                    </a:cubicBezTo>
                    <a:close/>
                    <a:moveTo>
                      <a:pt x="90" y="39"/>
                    </a:moveTo>
                    <a:cubicBezTo>
                      <a:pt x="104" y="39"/>
                      <a:pt x="116" y="38"/>
                      <a:pt x="124" y="37"/>
                    </a:cubicBezTo>
                    <a:cubicBezTo>
                      <a:pt x="132" y="35"/>
                      <a:pt x="137" y="30"/>
                      <a:pt x="137" y="30"/>
                    </a:cubicBezTo>
                    <a:cubicBezTo>
                      <a:pt x="137" y="30"/>
                      <a:pt x="134" y="25"/>
                      <a:pt x="127" y="24"/>
                    </a:cubicBezTo>
                    <a:cubicBezTo>
                      <a:pt x="120" y="23"/>
                      <a:pt x="109" y="22"/>
                      <a:pt x="94" y="22"/>
                    </a:cubicBezTo>
                    <a:cubicBezTo>
                      <a:pt x="85" y="22"/>
                      <a:pt x="76" y="22"/>
                      <a:pt x="68" y="23"/>
                    </a:cubicBezTo>
                    <a:cubicBezTo>
                      <a:pt x="61" y="24"/>
                      <a:pt x="50" y="26"/>
                      <a:pt x="50" y="26"/>
                    </a:cubicBezTo>
                    <a:cubicBezTo>
                      <a:pt x="42" y="29"/>
                      <a:pt x="42" y="29"/>
                      <a:pt x="42" y="29"/>
                    </a:cubicBezTo>
                    <a:cubicBezTo>
                      <a:pt x="42" y="29"/>
                      <a:pt x="46" y="34"/>
                      <a:pt x="55" y="36"/>
                    </a:cubicBezTo>
                    <a:cubicBezTo>
                      <a:pt x="64" y="38"/>
                      <a:pt x="76" y="39"/>
                      <a:pt x="90" y="3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0" name="Freeform 507"/>
              <p:cNvSpPr>
                <a:spLocks/>
              </p:cNvSpPr>
              <p:nvPr/>
            </p:nvSpPr>
            <p:spPr bwMode="auto">
              <a:xfrm>
                <a:off x="1743075" y="1238251"/>
                <a:ext cx="698500" cy="100013"/>
              </a:xfrm>
              <a:custGeom>
                <a:avLst/>
                <a:gdLst>
                  <a:gd name="T0" fmla="*/ 0 w 186"/>
                  <a:gd name="T1" fmla="*/ 27 h 27"/>
                  <a:gd name="T2" fmla="*/ 83 w 186"/>
                  <a:gd name="T3" fmla="*/ 0 h 27"/>
                  <a:gd name="T4" fmla="*/ 104 w 186"/>
                  <a:gd name="T5" fmla="*/ 0 h 27"/>
                  <a:gd name="T6" fmla="*/ 186 w 186"/>
                  <a:gd name="T7" fmla="*/ 27 h 27"/>
                  <a:gd name="T8" fmla="*/ 151 w 186"/>
                  <a:gd name="T9" fmla="*/ 27 h 27"/>
                  <a:gd name="T10" fmla="*/ 93 w 186"/>
                  <a:gd name="T11" fmla="*/ 7 h 27"/>
                  <a:gd name="T12" fmla="*/ 34 w 186"/>
                  <a:gd name="T13" fmla="*/ 27 h 27"/>
                  <a:gd name="T14" fmla="*/ 0 w 186"/>
                  <a:gd name="T15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6" h="27">
                    <a:moveTo>
                      <a:pt x="0" y="27"/>
                    </a:moveTo>
                    <a:cubicBezTo>
                      <a:pt x="28" y="18"/>
                      <a:pt x="55" y="9"/>
                      <a:pt x="83" y="0"/>
                    </a:cubicBezTo>
                    <a:cubicBezTo>
                      <a:pt x="90" y="0"/>
                      <a:pt x="97" y="0"/>
                      <a:pt x="104" y="0"/>
                    </a:cubicBezTo>
                    <a:cubicBezTo>
                      <a:pt x="131" y="9"/>
                      <a:pt x="159" y="18"/>
                      <a:pt x="186" y="27"/>
                    </a:cubicBezTo>
                    <a:cubicBezTo>
                      <a:pt x="175" y="27"/>
                      <a:pt x="163" y="27"/>
                      <a:pt x="151" y="27"/>
                    </a:cubicBezTo>
                    <a:cubicBezTo>
                      <a:pt x="132" y="20"/>
                      <a:pt x="112" y="14"/>
                      <a:pt x="93" y="7"/>
                    </a:cubicBezTo>
                    <a:cubicBezTo>
                      <a:pt x="73" y="14"/>
                      <a:pt x="54" y="20"/>
                      <a:pt x="34" y="27"/>
                    </a:cubicBezTo>
                    <a:cubicBezTo>
                      <a:pt x="23" y="27"/>
                      <a:pt x="11" y="27"/>
                      <a:pt x="0" y="2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1" name="Freeform 508"/>
              <p:cNvSpPr>
                <a:spLocks/>
              </p:cNvSpPr>
              <p:nvPr/>
            </p:nvSpPr>
            <p:spPr bwMode="auto">
              <a:xfrm>
                <a:off x="6919913" y="1538288"/>
                <a:ext cx="682625" cy="161925"/>
              </a:xfrm>
              <a:custGeom>
                <a:avLst/>
                <a:gdLst>
                  <a:gd name="T0" fmla="*/ 35 w 182"/>
                  <a:gd name="T1" fmla="*/ 43 h 43"/>
                  <a:gd name="T2" fmla="*/ 137 w 182"/>
                  <a:gd name="T3" fmla="*/ 6 h 43"/>
                  <a:gd name="T4" fmla="*/ 0 w 182"/>
                  <a:gd name="T5" fmla="*/ 6 h 43"/>
                  <a:gd name="T6" fmla="*/ 0 w 182"/>
                  <a:gd name="T7" fmla="*/ 0 h 43"/>
                  <a:gd name="T8" fmla="*/ 182 w 182"/>
                  <a:gd name="T9" fmla="*/ 0 h 43"/>
                  <a:gd name="T10" fmla="*/ 182 w 182"/>
                  <a:gd name="T11" fmla="*/ 5 h 43"/>
                  <a:gd name="T12" fmla="*/ 81 w 182"/>
                  <a:gd name="T13" fmla="*/ 43 h 43"/>
                  <a:gd name="T14" fmla="*/ 35 w 182"/>
                  <a:gd name="T15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2" h="43">
                    <a:moveTo>
                      <a:pt x="35" y="43"/>
                    </a:moveTo>
                    <a:cubicBezTo>
                      <a:pt x="69" y="31"/>
                      <a:pt x="103" y="18"/>
                      <a:pt x="137" y="6"/>
                    </a:cubicBezTo>
                    <a:cubicBezTo>
                      <a:pt x="92" y="6"/>
                      <a:pt x="46" y="6"/>
                      <a:pt x="0" y="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61" y="0"/>
                      <a:pt x="121" y="0"/>
                      <a:pt x="182" y="0"/>
                    </a:cubicBezTo>
                    <a:cubicBezTo>
                      <a:pt x="182" y="5"/>
                      <a:pt x="182" y="5"/>
                      <a:pt x="182" y="5"/>
                    </a:cubicBezTo>
                    <a:cubicBezTo>
                      <a:pt x="148" y="17"/>
                      <a:pt x="115" y="30"/>
                      <a:pt x="81" y="43"/>
                    </a:cubicBezTo>
                    <a:cubicBezTo>
                      <a:pt x="65" y="43"/>
                      <a:pt x="50" y="43"/>
                      <a:pt x="35" y="4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2" name="Freeform 509"/>
              <p:cNvSpPr>
                <a:spLocks noEditPoints="1"/>
              </p:cNvSpPr>
              <p:nvPr/>
            </p:nvSpPr>
            <p:spPr bwMode="auto">
              <a:xfrm>
                <a:off x="6810375" y="1238251"/>
                <a:ext cx="952500" cy="160338"/>
              </a:xfrm>
              <a:custGeom>
                <a:avLst/>
                <a:gdLst>
                  <a:gd name="T0" fmla="*/ 0 w 254"/>
                  <a:gd name="T1" fmla="*/ 32 h 43"/>
                  <a:gd name="T2" fmla="*/ 11 w 254"/>
                  <a:gd name="T3" fmla="*/ 25 h 43"/>
                  <a:gd name="T4" fmla="*/ 53 w 254"/>
                  <a:gd name="T5" fmla="*/ 19 h 43"/>
                  <a:gd name="T6" fmla="*/ 29 w 254"/>
                  <a:gd name="T7" fmla="*/ 14 h 43"/>
                  <a:gd name="T8" fmla="*/ 23 w 254"/>
                  <a:gd name="T9" fmla="*/ 9 h 43"/>
                  <a:gd name="T10" fmla="*/ 42 w 254"/>
                  <a:gd name="T11" fmla="*/ 2 h 43"/>
                  <a:gd name="T12" fmla="*/ 94 w 254"/>
                  <a:gd name="T13" fmla="*/ 0 h 43"/>
                  <a:gd name="T14" fmla="*/ 143 w 254"/>
                  <a:gd name="T15" fmla="*/ 2 h 43"/>
                  <a:gd name="T16" fmla="*/ 162 w 254"/>
                  <a:gd name="T17" fmla="*/ 9 h 43"/>
                  <a:gd name="T18" fmla="*/ 150 w 254"/>
                  <a:gd name="T19" fmla="*/ 15 h 43"/>
                  <a:gd name="T20" fmla="*/ 110 w 254"/>
                  <a:gd name="T21" fmla="*/ 20 h 43"/>
                  <a:gd name="T22" fmla="*/ 172 w 254"/>
                  <a:gd name="T23" fmla="*/ 30 h 43"/>
                  <a:gd name="T24" fmla="*/ 196 w 254"/>
                  <a:gd name="T25" fmla="*/ 21 h 43"/>
                  <a:gd name="T26" fmla="*/ 239 w 254"/>
                  <a:gd name="T27" fmla="*/ 21 h 43"/>
                  <a:gd name="T28" fmla="*/ 200 w 254"/>
                  <a:gd name="T29" fmla="*/ 34 h 43"/>
                  <a:gd name="T30" fmla="*/ 254 w 254"/>
                  <a:gd name="T31" fmla="*/ 43 h 43"/>
                  <a:gd name="T32" fmla="*/ 200 w 254"/>
                  <a:gd name="T33" fmla="*/ 43 h 43"/>
                  <a:gd name="T34" fmla="*/ 173 w 254"/>
                  <a:gd name="T35" fmla="*/ 39 h 43"/>
                  <a:gd name="T36" fmla="*/ 134 w 254"/>
                  <a:gd name="T37" fmla="*/ 42 h 43"/>
                  <a:gd name="T38" fmla="*/ 89 w 254"/>
                  <a:gd name="T39" fmla="*/ 43 h 43"/>
                  <a:gd name="T40" fmla="*/ 24 w 254"/>
                  <a:gd name="T41" fmla="*/ 40 h 43"/>
                  <a:gd name="T42" fmla="*/ 0 w 254"/>
                  <a:gd name="T43" fmla="*/ 32 h 43"/>
                  <a:gd name="T44" fmla="*/ 91 w 254"/>
                  <a:gd name="T45" fmla="*/ 37 h 43"/>
                  <a:gd name="T46" fmla="*/ 147 w 254"/>
                  <a:gd name="T47" fmla="*/ 34 h 43"/>
                  <a:gd name="T48" fmla="*/ 78 w 254"/>
                  <a:gd name="T49" fmla="*/ 23 h 43"/>
                  <a:gd name="T50" fmla="*/ 52 w 254"/>
                  <a:gd name="T51" fmla="*/ 27 h 43"/>
                  <a:gd name="T52" fmla="*/ 45 w 254"/>
                  <a:gd name="T53" fmla="*/ 31 h 43"/>
                  <a:gd name="T54" fmla="*/ 57 w 254"/>
                  <a:gd name="T55" fmla="*/ 35 h 43"/>
                  <a:gd name="T56" fmla="*/ 91 w 254"/>
                  <a:gd name="T57" fmla="*/ 37 h 43"/>
                  <a:gd name="T58" fmla="*/ 63 w 254"/>
                  <a:gd name="T59" fmla="*/ 9 h 43"/>
                  <a:gd name="T60" fmla="*/ 69 w 254"/>
                  <a:gd name="T61" fmla="*/ 13 h 43"/>
                  <a:gd name="T62" fmla="*/ 86 w 254"/>
                  <a:gd name="T63" fmla="*/ 16 h 43"/>
                  <a:gd name="T64" fmla="*/ 114 w 254"/>
                  <a:gd name="T65" fmla="*/ 13 h 43"/>
                  <a:gd name="T66" fmla="*/ 122 w 254"/>
                  <a:gd name="T67" fmla="*/ 9 h 43"/>
                  <a:gd name="T68" fmla="*/ 114 w 254"/>
                  <a:gd name="T69" fmla="*/ 6 h 43"/>
                  <a:gd name="T70" fmla="*/ 93 w 254"/>
                  <a:gd name="T71" fmla="*/ 5 h 43"/>
                  <a:gd name="T72" fmla="*/ 71 w 254"/>
                  <a:gd name="T73" fmla="*/ 7 h 43"/>
                  <a:gd name="T74" fmla="*/ 63 w 254"/>
                  <a:gd name="T75" fmla="*/ 9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54" h="43">
                    <a:moveTo>
                      <a:pt x="0" y="32"/>
                    </a:moveTo>
                    <a:cubicBezTo>
                      <a:pt x="0" y="32"/>
                      <a:pt x="4" y="27"/>
                      <a:pt x="11" y="25"/>
                    </a:cubicBezTo>
                    <a:cubicBezTo>
                      <a:pt x="19" y="23"/>
                      <a:pt x="33" y="21"/>
                      <a:pt x="53" y="19"/>
                    </a:cubicBezTo>
                    <a:cubicBezTo>
                      <a:pt x="41" y="17"/>
                      <a:pt x="29" y="14"/>
                      <a:pt x="29" y="14"/>
                    </a:cubicBezTo>
                    <a:cubicBezTo>
                      <a:pt x="23" y="9"/>
                      <a:pt x="23" y="9"/>
                      <a:pt x="23" y="9"/>
                    </a:cubicBezTo>
                    <a:cubicBezTo>
                      <a:pt x="23" y="9"/>
                      <a:pt x="29" y="4"/>
                      <a:pt x="42" y="2"/>
                    </a:cubicBezTo>
                    <a:cubicBezTo>
                      <a:pt x="55" y="1"/>
                      <a:pt x="72" y="0"/>
                      <a:pt x="94" y="0"/>
                    </a:cubicBezTo>
                    <a:cubicBezTo>
                      <a:pt x="115" y="0"/>
                      <a:pt x="131" y="1"/>
                      <a:pt x="143" y="2"/>
                    </a:cubicBezTo>
                    <a:cubicBezTo>
                      <a:pt x="155" y="4"/>
                      <a:pt x="162" y="9"/>
                      <a:pt x="162" y="9"/>
                    </a:cubicBezTo>
                    <a:cubicBezTo>
                      <a:pt x="162" y="9"/>
                      <a:pt x="158" y="13"/>
                      <a:pt x="150" y="15"/>
                    </a:cubicBezTo>
                    <a:cubicBezTo>
                      <a:pt x="142" y="17"/>
                      <a:pt x="129" y="19"/>
                      <a:pt x="110" y="20"/>
                    </a:cubicBezTo>
                    <a:cubicBezTo>
                      <a:pt x="131" y="23"/>
                      <a:pt x="152" y="27"/>
                      <a:pt x="172" y="30"/>
                    </a:cubicBezTo>
                    <a:cubicBezTo>
                      <a:pt x="182" y="28"/>
                      <a:pt x="190" y="25"/>
                      <a:pt x="196" y="21"/>
                    </a:cubicBezTo>
                    <a:cubicBezTo>
                      <a:pt x="210" y="21"/>
                      <a:pt x="225" y="21"/>
                      <a:pt x="239" y="21"/>
                    </a:cubicBezTo>
                    <a:cubicBezTo>
                      <a:pt x="231" y="26"/>
                      <a:pt x="218" y="31"/>
                      <a:pt x="200" y="34"/>
                    </a:cubicBezTo>
                    <a:cubicBezTo>
                      <a:pt x="218" y="37"/>
                      <a:pt x="236" y="40"/>
                      <a:pt x="254" y="43"/>
                    </a:cubicBezTo>
                    <a:cubicBezTo>
                      <a:pt x="236" y="43"/>
                      <a:pt x="218" y="43"/>
                      <a:pt x="200" y="43"/>
                    </a:cubicBezTo>
                    <a:cubicBezTo>
                      <a:pt x="191" y="41"/>
                      <a:pt x="182" y="40"/>
                      <a:pt x="173" y="39"/>
                    </a:cubicBezTo>
                    <a:cubicBezTo>
                      <a:pt x="161" y="40"/>
                      <a:pt x="148" y="41"/>
                      <a:pt x="134" y="42"/>
                    </a:cubicBezTo>
                    <a:cubicBezTo>
                      <a:pt x="121" y="43"/>
                      <a:pt x="106" y="43"/>
                      <a:pt x="89" y="43"/>
                    </a:cubicBezTo>
                    <a:cubicBezTo>
                      <a:pt x="61" y="43"/>
                      <a:pt x="40" y="42"/>
                      <a:pt x="24" y="40"/>
                    </a:cubicBezTo>
                    <a:cubicBezTo>
                      <a:pt x="8" y="38"/>
                      <a:pt x="0" y="32"/>
                      <a:pt x="0" y="32"/>
                    </a:cubicBezTo>
                    <a:close/>
                    <a:moveTo>
                      <a:pt x="91" y="37"/>
                    </a:moveTo>
                    <a:cubicBezTo>
                      <a:pt x="112" y="37"/>
                      <a:pt x="131" y="36"/>
                      <a:pt x="147" y="34"/>
                    </a:cubicBezTo>
                    <a:cubicBezTo>
                      <a:pt x="123" y="31"/>
                      <a:pt x="100" y="27"/>
                      <a:pt x="78" y="23"/>
                    </a:cubicBezTo>
                    <a:cubicBezTo>
                      <a:pt x="65" y="25"/>
                      <a:pt x="52" y="27"/>
                      <a:pt x="52" y="27"/>
                    </a:cubicBezTo>
                    <a:cubicBezTo>
                      <a:pt x="45" y="31"/>
                      <a:pt x="45" y="31"/>
                      <a:pt x="45" y="31"/>
                    </a:cubicBezTo>
                    <a:cubicBezTo>
                      <a:pt x="45" y="31"/>
                      <a:pt x="49" y="34"/>
                      <a:pt x="57" y="35"/>
                    </a:cubicBezTo>
                    <a:cubicBezTo>
                      <a:pt x="65" y="37"/>
                      <a:pt x="77" y="37"/>
                      <a:pt x="91" y="37"/>
                    </a:cubicBezTo>
                    <a:close/>
                    <a:moveTo>
                      <a:pt x="63" y="9"/>
                    </a:moveTo>
                    <a:cubicBezTo>
                      <a:pt x="69" y="13"/>
                      <a:pt x="69" y="13"/>
                      <a:pt x="69" y="13"/>
                    </a:cubicBezTo>
                    <a:cubicBezTo>
                      <a:pt x="69" y="13"/>
                      <a:pt x="79" y="15"/>
                      <a:pt x="86" y="16"/>
                    </a:cubicBezTo>
                    <a:cubicBezTo>
                      <a:pt x="99" y="15"/>
                      <a:pt x="114" y="13"/>
                      <a:pt x="114" y="13"/>
                    </a:cubicBezTo>
                    <a:cubicBezTo>
                      <a:pt x="122" y="9"/>
                      <a:pt x="122" y="9"/>
                      <a:pt x="122" y="9"/>
                    </a:cubicBezTo>
                    <a:cubicBezTo>
                      <a:pt x="114" y="6"/>
                      <a:pt x="114" y="6"/>
                      <a:pt x="114" y="6"/>
                    </a:cubicBezTo>
                    <a:cubicBezTo>
                      <a:pt x="114" y="6"/>
                      <a:pt x="102" y="5"/>
                      <a:pt x="93" y="5"/>
                    </a:cubicBezTo>
                    <a:cubicBezTo>
                      <a:pt x="84" y="5"/>
                      <a:pt x="71" y="7"/>
                      <a:pt x="71" y="7"/>
                    </a:cubicBezTo>
                    <a:lnTo>
                      <a:pt x="63" y="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3" name="Freeform 510"/>
              <p:cNvSpPr>
                <a:spLocks noEditPoints="1"/>
              </p:cNvSpPr>
              <p:nvPr/>
            </p:nvSpPr>
            <p:spPr bwMode="auto">
              <a:xfrm>
                <a:off x="12144375" y="1535113"/>
                <a:ext cx="674688" cy="168275"/>
              </a:xfrm>
              <a:custGeom>
                <a:avLst/>
                <a:gdLst>
                  <a:gd name="T0" fmla="*/ 81 w 180"/>
                  <a:gd name="T1" fmla="*/ 0 h 45"/>
                  <a:gd name="T2" fmla="*/ 142 w 180"/>
                  <a:gd name="T3" fmla="*/ 3 h 45"/>
                  <a:gd name="T4" fmla="*/ 165 w 180"/>
                  <a:gd name="T5" fmla="*/ 10 h 45"/>
                  <a:gd name="T6" fmla="*/ 120 w 180"/>
                  <a:gd name="T7" fmla="*/ 21 h 45"/>
                  <a:gd name="T8" fmla="*/ 165 w 180"/>
                  <a:gd name="T9" fmla="*/ 27 h 45"/>
                  <a:gd name="T10" fmla="*/ 180 w 180"/>
                  <a:gd name="T11" fmla="*/ 33 h 45"/>
                  <a:gd name="T12" fmla="*/ 159 w 180"/>
                  <a:gd name="T13" fmla="*/ 42 h 45"/>
                  <a:gd name="T14" fmla="*/ 94 w 180"/>
                  <a:gd name="T15" fmla="*/ 45 h 45"/>
                  <a:gd name="T16" fmla="*/ 26 w 180"/>
                  <a:gd name="T17" fmla="*/ 42 h 45"/>
                  <a:gd name="T18" fmla="*/ 0 w 180"/>
                  <a:gd name="T19" fmla="*/ 33 h 45"/>
                  <a:gd name="T20" fmla="*/ 11 w 180"/>
                  <a:gd name="T21" fmla="*/ 27 h 45"/>
                  <a:gd name="T22" fmla="*/ 51 w 180"/>
                  <a:gd name="T23" fmla="*/ 22 h 45"/>
                  <a:gd name="T24" fmla="*/ 15 w 180"/>
                  <a:gd name="T25" fmla="*/ 17 h 45"/>
                  <a:gd name="T26" fmla="*/ 3 w 180"/>
                  <a:gd name="T27" fmla="*/ 10 h 45"/>
                  <a:gd name="T28" fmla="*/ 23 w 180"/>
                  <a:gd name="T29" fmla="*/ 3 h 45"/>
                  <a:gd name="T30" fmla="*/ 81 w 180"/>
                  <a:gd name="T31" fmla="*/ 0 h 45"/>
                  <a:gd name="T32" fmla="*/ 41 w 180"/>
                  <a:gd name="T33" fmla="*/ 33 h 45"/>
                  <a:gd name="T34" fmla="*/ 56 w 180"/>
                  <a:gd name="T35" fmla="*/ 38 h 45"/>
                  <a:gd name="T36" fmla="*/ 92 w 180"/>
                  <a:gd name="T37" fmla="*/ 39 h 45"/>
                  <a:gd name="T38" fmla="*/ 128 w 180"/>
                  <a:gd name="T39" fmla="*/ 38 h 45"/>
                  <a:gd name="T40" fmla="*/ 139 w 180"/>
                  <a:gd name="T41" fmla="*/ 33 h 45"/>
                  <a:gd name="T42" fmla="*/ 126 w 180"/>
                  <a:gd name="T43" fmla="*/ 28 h 45"/>
                  <a:gd name="T44" fmla="*/ 89 w 180"/>
                  <a:gd name="T45" fmla="*/ 25 h 45"/>
                  <a:gd name="T46" fmla="*/ 84 w 180"/>
                  <a:gd name="T47" fmla="*/ 24 h 45"/>
                  <a:gd name="T48" fmla="*/ 51 w 180"/>
                  <a:gd name="T49" fmla="*/ 28 h 45"/>
                  <a:gd name="T50" fmla="*/ 41 w 180"/>
                  <a:gd name="T51" fmla="*/ 33 h 45"/>
                  <a:gd name="T52" fmla="*/ 83 w 180"/>
                  <a:gd name="T53" fmla="*/ 6 h 45"/>
                  <a:gd name="T54" fmla="*/ 54 w 180"/>
                  <a:gd name="T55" fmla="*/ 7 h 45"/>
                  <a:gd name="T56" fmla="*/ 44 w 180"/>
                  <a:gd name="T57" fmla="*/ 11 h 45"/>
                  <a:gd name="T58" fmla="*/ 49 w 180"/>
                  <a:gd name="T59" fmla="*/ 14 h 45"/>
                  <a:gd name="T60" fmla="*/ 61 w 180"/>
                  <a:gd name="T61" fmla="*/ 16 h 45"/>
                  <a:gd name="T62" fmla="*/ 87 w 180"/>
                  <a:gd name="T63" fmla="*/ 18 h 45"/>
                  <a:gd name="T64" fmla="*/ 117 w 180"/>
                  <a:gd name="T65" fmla="*/ 15 h 45"/>
                  <a:gd name="T66" fmla="*/ 125 w 180"/>
                  <a:gd name="T67" fmla="*/ 11 h 45"/>
                  <a:gd name="T68" fmla="*/ 112 w 180"/>
                  <a:gd name="T69" fmla="*/ 7 h 45"/>
                  <a:gd name="T70" fmla="*/ 83 w 180"/>
                  <a:gd name="T71" fmla="*/ 6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80" h="45">
                    <a:moveTo>
                      <a:pt x="81" y="0"/>
                    </a:moveTo>
                    <a:cubicBezTo>
                      <a:pt x="106" y="0"/>
                      <a:pt x="126" y="1"/>
                      <a:pt x="142" y="3"/>
                    </a:cubicBezTo>
                    <a:cubicBezTo>
                      <a:pt x="157" y="5"/>
                      <a:pt x="165" y="10"/>
                      <a:pt x="165" y="10"/>
                    </a:cubicBezTo>
                    <a:cubicBezTo>
                      <a:pt x="165" y="10"/>
                      <a:pt x="151" y="19"/>
                      <a:pt x="120" y="21"/>
                    </a:cubicBezTo>
                    <a:cubicBezTo>
                      <a:pt x="141" y="23"/>
                      <a:pt x="156" y="25"/>
                      <a:pt x="165" y="27"/>
                    </a:cubicBezTo>
                    <a:cubicBezTo>
                      <a:pt x="175" y="28"/>
                      <a:pt x="180" y="33"/>
                      <a:pt x="180" y="33"/>
                    </a:cubicBezTo>
                    <a:cubicBezTo>
                      <a:pt x="180" y="33"/>
                      <a:pt x="174" y="39"/>
                      <a:pt x="159" y="42"/>
                    </a:cubicBezTo>
                    <a:cubicBezTo>
                      <a:pt x="143" y="44"/>
                      <a:pt x="122" y="45"/>
                      <a:pt x="94" y="45"/>
                    </a:cubicBezTo>
                    <a:cubicBezTo>
                      <a:pt x="66" y="45"/>
                      <a:pt x="43" y="44"/>
                      <a:pt x="26" y="42"/>
                    </a:cubicBezTo>
                    <a:cubicBezTo>
                      <a:pt x="10" y="40"/>
                      <a:pt x="0" y="33"/>
                      <a:pt x="0" y="33"/>
                    </a:cubicBezTo>
                    <a:cubicBezTo>
                      <a:pt x="0" y="33"/>
                      <a:pt x="3" y="28"/>
                      <a:pt x="11" y="27"/>
                    </a:cubicBezTo>
                    <a:cubicBezTo>
                      <a:pt x="19" y="25"/>
                      <a:pt x="32" y="23"/>
                      <a:pt x="51" y="22"/>
                    </a:cubicBezTo>
                    <a:cubicBezTo>
                      <a:pt x="34" y="20"/>
                      <a:pt x="22" y="18"/>
                      <a:pt x="15" y="17"/>
                    </a:cubicBezTo>
                    <a:cubicBezTo>
                      <a:pt x="7" y="15"/>
                      <a:pt x="3" y="10"/>
                      <a:pt x="3" y="10"/>
                    </a:cubicBezTo>
                    <a:cubicBezTo>
                      <a:pt x="3" y="10"/>
                      <a:pt x="9" y="5"/>
                      <a:pt x="23" y="3"/>
                    </a:cubicBezTo>
                    <a:cubicBezTo>
                      <a:pt x="38" y="1"/>
                      <a:pt x="57" y="0"/>
                      <a:pt x="81" y="0"/>
                    </a:cubicBezTo>
                    <a:close/>
                    <a:moveTo>
                      <a:pt x="41" y="33"/>
                    </a:moveTo>
                    <a:cubicBezTo>
                      <a:pt x="41" y="33"/>
                      <a:pt x="47" y="37"/>
                      <a:pt x="56" y="38"/>
                    </a:cubicBezTo>
                    <a:cubicBezTo>
                      <a:pt x="65" y="39"/>
                      <a:pt x="77" y="39"/>
                      <a:pt x="92" y="39"/>
                    </a:cubicBezTo>
                    <a:cubicBezTo>
                      <a:pt x="108" y="39"/>
                      <a:pt x="120" y="39"/>
                      <a:pt x="128" y="38"/>
                    </a:cubicBezTo>
                    <a:cubicBezTo>
                      <a:pt x="136" y="37"/>
                      <a:pt x="139" y="33"/>
                      <a:pt x="139" y="33"/>
                    </a:cubicBezTo>
                    <a:cubicBezTo>
                      <a:pt x="139" y="33"/>
                      <a:pt x="135" y="30"/>
                      <a:pt x="126" y="28"/>
                    </a:cubicBezTo>
                    <a:cubicBezTo>
                      <a:pt x="118" y="27"/>
                      <a:pt x="106" y="26"/>
                      <a:pt x="89" y="25"/>
                    </a:cubicBezTo>
                    <a:cubicBezTo>
                      <a:pt x="84" y="24"/>
                      <a:pt x="84" y="24"/>
                      <a:pt x="84" y="24"/>
                    </a:cubicBezTo>
                    <a:cubicBezTo>
                      <a:pt x="68" y="25"/>
                      <a:pt x="57" y="27"/>
                      <a:pt x="51" y="28"/>
                    </a:cubicBezTo>
                    <a:cubicBezTo>
                      <a:pt x="44" y="29"/>
                      <a:pt x="41" y="33"/>
                      <a:pt x="41" y="33"/>
                    </a:cubicBezTo>
                    <a:close/>
                    <a:moveTo>
                      <a:pt x="83" y="6"/>
                    </a:moveTo>
                    <a:cubicBezTo>
                      <a:pt x="71" y="6"/>
                      <a:pt x="61" y="6"/>
                      <a:pt x="54" y="7"/>
                    </a:cubicBezTo>
                    <a:cubicBezTo>
                      <a:pt x="47" y="8"/>
                      <a:pt x="44" y="11"/>
                      <a:pt x="44" y="11"/>
                    </a:cubicBezTo>
                    <a:cubicBezTo>
                      <a:pt x="49" y="14"/>
                      <a:pt x="49" y="14"/>
                      <a:pt x="49" y="14"/>
                    </a:cubicBezTo>
                    <a:cubicBezTo>
                      <a:pt x="61" y="16"/>
                      <a:pt x="61" y="16"/>
                      <a:pt x="61" y="16"/>
                    </a:cubicBezTo>
                    <a:cubicBezTo>
                      <a:pt x="61" y="16"/>
                      <a:pt x="75" y="18"/>
                      <a:pt x="87" y="18"/>
                    </a:cubicBezTo>
                    <a:cubicBezTo>
                      <a:pt x="101" y="17"/>
                      <a:pt x="117" y="15"/>
                      <a:pt x="117" y="15"/>
                    </a:cubicBezTo>
                    <a:cubicBezTo>
                      <a:pt x="125" y="11"/>
                      <a:pt x="125" y="11"/>
                      <a:pt x="125" y="11"/>
                    </a:cubicBezTo>
                    <a:cubicBezTo>
                      <a:pt x="125" y="11"/>
                      <a:pt x="120" y="8"/>
                      <a:pt x="112" y="7"/>
                    </a:cubicBezTo>
                    <a:cubicBezTo>
                      <a:pt x="105" y="6"/>
                      <a:pt x="95" y="6"/>
                      <a:pt x="83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4" name="Freeform 511"/>
              <p:cNvSpPr>
                <a:spLocks/>
              </p:cNvSpPr>
              <p:nvPr/>
            </p:nvSpPr>
            <p:spPr bwMode="auto">
              <a:xfrm>
                <a:off x="12053888" y="1230313"/>
                <a:ext cx="649288" cy="101600"/>
              </a:xfrm>
              <a:custGeom>
                <a:avLst/>
                <a:gdLst>
                  <a:gd name="T0" fmla="*/ 103 w 173"/>
                  <a:gd name="T1" fmla="*/ 0 h 27"/>
                  <a:gd name="T2" fmla="*/ 99 w 173"/>
                  <a:gd name="T3" fmla="*/ 11 h 27"/>
                  <a:gd name="T4" fmla="*/ 167 w 173"/>
                  <a:gd name="T5" fmla="*/ 8 h 27"/>
                  <a:gd name="T6" fmla="*/ 173 w 173"/>
                  <a:gd name="T7" fmla="*/ 14 h 27"/>
                  <a:gd name="T8" fmla="*/ 110 w 173"/>
                  <a:gd name="T9" fmla="*/ 15 h 27"/>
                  <a:gd name="T10" fmla="*/ 154 w 173"/>
                  <a:gd name="T11" fmla="*/ 24 h 27"/>
                  <a:gd name="T12" fmla="*/ 119 w 173"/>
                  <a:gd name="T13" fmla="*/ 27 h 27"/>
                  <a:gd name="T14" fmla="*/ 87 w 173"/>
                  <a:gd name="T15" fmla="*/ 17 h 27"/>
                  <a:gd name="T16" fmla="*/ 63 w 173"/>
                  <a:gd name="T17" fmla="*/ 27 h 27"/>
                  <a:gd name="T18" fmla="*/ 26 w 173"/>
                  <a:gd name="T19" fmla="*/ 24 h 27"/>
                  <a:gd name="T20" fmla="*/ 65 w 173"/>
                  <a:gd name="T21" fmla="*/ 15 h 27"/>
                  <a:gd name="T22" fmla="*/ 0 w 173"/>
                  <a:gd name="T23" fmla="*/ 14 h 27"/>
                  <a:gd name="T24" fmla="*/ 5 w 173"/>
                  <a:gd name="T25" fmla="*/ 8 h 27"/>
                  <a:gd name="T26" fmla="*/ 73 w 173"/>
                  <a:gd name="T27" fmla="*/ 11 h 27"/>
                  <a:gd name="T28" fmla="*/ 63 w 173"/>
                  <a:gd name="T29" fmla="*/ 0 h 27"/>
                  <a:gd name="T30" fmla="*/ 103 w 173"/>
                  <a:gd name="T31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73" h="27">
                    <a:moveTo>
                      <a:pt x="103" y="0"/>
                    </a:moveTo>
                    <a:cubicBezTo>
                      <a:pt x="99" y="11"/>
                      <a:pt x="99" y="11"/>
                      <a:pt x="99" y="11"/>
                    </a:cubicBezTo>
                    <a:cubicBezTo>
                      <a:pt x="122" y="10"/>
                      <a:pt x="144" y="9"/>
                      <a:pt x="167" y="8"/>
                    </a:cubicBezTo>
                    <a:cubicBezTo>
                      <a:pt x="173" y="14"/>
                      <a:pt x="173" y="14"/>
                      <a:pt x="173" y="14"/>
                    </a:cubicBezTo>
                    <a:cubicBezTo>
                      <a:pt x="152" y="14"/>
                      <a:pt x="131" y="14"/>
                      <a:pt x="110" y="15"/>
                    </a:cubicBezTo>
                    <a:cubicBezTo>
                      <a:pt x="124" y="18"/>
                      <a:pt x="139" y="21"/>
                      <a:pt x="154" y="24"/>
                    </a:cubicBezTo>
                    <a:cubicBezTo>
                      <a:pt x="143" y="25"/>
                      <a:pt x="131" y="26"/>
                      <a:pt x="119" y="27"/>
                    </a:cubicBezTo>
                    <a:cubicBezTo>
                      <a:pt x="109" y="24"/>
                      <a:pt x="98" y="20"/>
                      <a:pt x="87" y="17"/>
                    </a:cubicBezTo>
                    <a:cubicBezTo>
                      <a:pt x="79" y="20"/>
                      <a:pt x="71" y="24"/>
                      <a:pt x="63" y="27"/>
                    </a:cubicBezTo>
                    <a:cubicBezTo>
                      <a:pt x="51" y="26"/>
                      <a:pt x="38" y="25"/>
                      <a:pt x="26" y="24"/>
                    </a:cubicBezTo>
                    <a:cubicBezTo>
                      <a:pt x="39" y="21"/>
                      <a:pt x="52" y="18"/>
                      <a:pt x="65" y="15"/>
                    </a:cubicBezTo>
                    <a:cubicBezTo>
                      <a:pt x="43" y="14"/>
                      <a:pt x="22" y="14"/>
                      <a:pt x="0" y="14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28" y="9"/>
                      <a:pt x="50" y="10"/>
                      <a:pt x="73" y="11"/>
                    </a:cubicBezTo>
                    <a:cubicBezTo>
                      <a:pt x="63" y="0"/>
                      <a:pt x="63" y="0"/>
                      <a:pt x="63" y="0"/>
                    </a:cubicBezTo>
                    <a:cubicBezTo>
                      <a:pt x="76" y="0"/>
                      <a:pt x="90" y="0"/>
                      <a:pt x="10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5" name="Freeform 512"/>
              <p:cNvSpPr>
                <a:spLocks noEditPoints="1"/>
              </p:cNvSpPr>
              <p:nvPr/>
            </p:nvSpPr>
            <p:spPr bwMode="auto">
              <a:xfrm>
                <a:off x="17305338" y="1535113"/>
                <a:ext cx="696913" cy="168275"/>
              </a:xfrm>
              <a:custGeom>
                <a:avLst/>
                <a:gdLst>
                  <a:gd name="T0" fmla="*/ 182 w 186"/>
                  <a:gd name="T1" fmla="*/ 19 h 45"/>
                  <a:gd name="T2" fmla="*/ 160 w 186"/>
                  <a:gd name="T3" fmla="*/ 38 h 45"/>
                  <a:gd name="T4" fmla="*/ 68 w 186"/>
                  <a:gd name="T5" fmla="*/ 45 h 45"/>
                  <a:gd name="T6" fmla="*/ 33 w 186"/>
                  <a:gd name="T7" fmla="*/ 44 h 45"/>
                  <a:gd name="T8" fmla="*/ 30 w 186"/>
                  <a:gd name="T9" fmla="*/ 38 h 45"/>
                  <a:gd name="T10" fmla="*/ 63 w 186"/>
                  <a:gd name="T11" fmla="*/ 39 h 45"/>
                  <a:gd name="T12" fmla="*/ 125 w 186"/>
                  <a:gd name="T13" fmla="*/ 35 h 45"/>
                  <a:gd name="T14" fmla="*/ 143 w 186"/>
                  <a:gd name="T15" fmla="*/ 23 h 45"/>
                  <a:gd name="T16" fmla="*/ 141 w 186"/>
                  <a:gd name="T17" fmla="*/ 23 h 45"/>
                  <a:gd name="T18" fmla="*/ 117 w 186"/>
                  <a:gd name="T19" fmla="*/ 27 h 45"/>
                  <a:gd name="T20" fmla="*/ 82 w 186"/>
                  <a:gd name="T21" fmla="*/ 28 h 45"/>
                  <a:gd name="T22" fmla="*/ 25 w 186"/>
                  <a:gd name="T23" fmla="*/ 25 h 45"/>
                  <a:gd name="T24" fmla="*/ 0 w 186"/>
                  <a:gd name="T25" fmla="*/ 15 h 45"/>
                  <a:gd name="T26" fmla="*/ 18 w 186"/>
                  <a:gd name="T27" fmla="*/ 4 h 45"/>
                  <a:gd name="T28" fmla="*/ 79 w 186"/>
                  <a:gd name="T29" fmla="*/ 0 h 45"/>
                  <a:gd name="T30" fmla="*/ 130 w 186"/>
                  <a:gd name="T31" fmla="*/ 3 h 45"/>
                  <a:gd name="T32" fmla="*/ 165 w 186"/>
                  <a:gd name="T33" fmla="*/ 9 h 45"/>
                  <a:gd name="T34" fmla="*/ 182 w 186"/>
                  <a:gd name="T35" fmla="*/ 19 h 45"/>
                  <a:gd name="T36" fmla="*/ 83 w 186"/>
                  <a:gd name="T37" fmla="*/ 6 h 45"/>
                  <a:gd name="T38" fmla="*/ 51 w 186"/>
                  <a:gd name="T39" fmla="*/ 8 h 45"/>
                  <a:gd name="T40" fmla="*/ 42 w 186"/>
                  <a:gd name="T41" fmla="*/ 15 h 45"/>
                  <a:gd name="T42" fmla="*/ 56 w 186"/>
                  <a:gd name="T43" fmla="*/ 21 h 45"/>
                  <a:gd name="T44" fmla="*/ 90 w 186"/>
                  <a:gd name="T45" fmla="*/ 23 h 45"/>
                  <a:gd name="T46" fmla="*/ 125 w 186"/>
                  <a:gd name="T47" fmla="*/ 21 h 45"/>
                  <a:gd name="T48" fmla="*/ 137 w 186"/>
                  <a:gd name="T49" fmla="*/ 16 h 45"/>
                  <a:gd name="T50" fmla="*/ 128 w 186"/>
                  <a:gd name="T51" fmla="*/ 11 h 45"/>
                  <a:gd name="T52" fmla="*/ 109 w 186"/>
                  <a:gd name="T53" fmla="*/ 7 h 45"/>
                  <a:gd name="T54" fmla="*/ 83 w 186"/>
                  <a:gd name="T55" fmla="*/ 6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86" h="45">
                    <a:moveTo>
                      <a:pt x="182" y="19"/>
                    </a:moveTo>
                    <a:cubicBezTo>
                      <a:pt x="186" y="28"/>
                      <a:pt x="179" y="34"/>
                      <a:pt x="160" y="38"/>
                    </a:cubicBezTo>
                    <a:cubicBezTo>
                      <a:pt x="141" y="43"/>
                      <a:pt x="110" y="45"/>
                      <a:pt x="68" y="45"/>
                    </a:cubicBezTo>
                    <a:cubicBezTo>
                      <a:pt x="52" y="45"/>
                      <a:pt x="40" y="45"/>
                      <a:pt x="33" y="44"/>
                    </a:cubicBezTo>
                    <a:cubicBezTo>
                      <a:pt x="30" y="38"/>
                      <a:pt x="30" y="38"/>
                      <a:pt x="30" y="38"/>
                    </a:cubicBezTo>
                    <a:cubicBezTo>
                      <a:pt x="41" y="39"/>
                      <a:pt x="52" y="39"/>
                      <a:pt x="63" y="39"/>
                    </a:cubicBezTo>
                    <a:cubicBezTo>
                      <a:pt x="92" y="39"/>
                      <a:pt x="112" y="38"/>
                      <a:pt x="125" y="35"/>
                    </a:cubicBezTo>
                    <a:cubicBezTo>
                      <a:pt x="138" y="33"/>
                      <a:pt x="143" y="23"/>
                      <a:pt x="143" y="23"/>
                    </a:cubicBezTo>
                    <a:cubicBezTo>
                      <a:pt x="141" y="23"/>
                      <a:pt x="141" y="23"/>
                      <a:pt x="141" y="23"/>
                    </a:cubicBezTo>
                    <a:cubicBezTo>
                      <a:pt x="134" y="25"/>
                      <a:pt x="126" y="27"/>
                      <a:pt x="117" y="27"/>
                    </a:cubicBezTo>
                    <a:cubicBezTo>
                      <a:pt x="107" y="28"/>
                      <a:pt x="95" y="28"/>
                      <a:pt x="82" y="28"/>
                    </a:cubicBezTo>
                    <a:cubicBezTo>
                      <a:pt x="59" y="28"/>
                      <a:pt x="40" y="27"/>
                      <a:pt x="25" y="25"/>
                    </a:cubicBezTo>
                    <a:cubicBezTo>
                      <a:pt x="11" y="22"/>
                      <a:pt x="0" y="15"/>
                      <a:pt x="0" y="15"/>
                    </a:cubicBezTo>
                    <a:cubicBezTo>
                      <a:pt x="0" y="15"/>
                      <a:pt x="4" y="7"/>
                      <a:pt x="18" y="4"/>
                    </a:cubicBezTo>
                    <a:cubicBezTo>
                      <a:pt x="32" y="2"/>
                      <a:pt x="53" y="0"/>
                      <a:pt x="79" y="0"/>
                    </a:cubicBezTo>
                    <a:cubicBezTo>
                      <a:pt x="98" y="0"/>
                      <a:pt x="115" y="1"/>
                      <a:pt x="130" y="3"/>
                    </a:cubicBezTo>
                    <a:cubicBezTo>
                      <a:pt x="144" y="4"/>
                      <a:pt x="156" y="6"/>
                      <a:pt x="165" y="9"/>
                    </a:cubicBezTo>
                    <a:cubicBezTo>
                      <a:pt x="174" y="12"/>
                      <a:pt x="182" y="19"/>
                      <a:pt x="182" y="19"/>
                    </a:cubicBezTo>
                    <a:close/>
                    <a:moveTo>
                      <a:pt x="83" y="6"/>
                    </a:moveTo>
                    <a:cubicBezTo>
                      <a:pt x="68" y="6"/>
                      <a:pt x="57" y="7"/>
                      <a:pt x="51" y="8"/>
                    </a:cubicBezTo>
                    <a:cubicBezTo>
                      <a:pt x="43" y="10"/>
                      <a:pt x="42" y="15"/>
                      <a:pt x="42" y="15"/>
                    </a:cubicBezTo>
                    <a:cubicBezTo>
                      <a:pt x="42" y="15"/>
                      <a:pt x="48" y="19"/>
                      <a:pt x="56" y="21"/>
                    </a:cubicBezTo>
                    <a:cubicBezTo>
                      <a:pt x="64" y="22"/>
                      <a:pt x="75" y="23"/>
                      <a:pt x="90" y="23"/>
                    </a:cubicBezTo>
                    <a:cubicBezTo>
                      <a:pt x="104" y="23"/>
                      <a:pt x="116" y="22"/>
                      <a:pt x="125" y="21"/>
                    </a:cubicBezTo>
                    <a:cubicBezTo>
                      <a:pt x="134" y="19"/>
                      <a:pt x="137" y="16"/>
                      <a:pt x="137" y="16"/>
                    </a:cubicBezTo>
                    <a:cubicBezTo>
                      <a:pt x="128" y="11"/>
                      <a:pt x="128" y="11"/>
                      <a:pt x="128" y="11"/>
                    </a:cubicBezTo>
                    <a:cubicBezTo>
                      <a:pt x="128" y="11"/>
                      <a:pt x="117" y="8"/>
                      <a:pt x="109" y="7"/>
                    </a:cubicBezTo>
                    <a:cubicBezTo>
                      <a:pt x="101" y="7"/>
                      <a:pt x="93" y="6"/>
                      <a:pt x="83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6" name="Freeform 513"/>
              <p:cNvSpPr>
                <a:spLocks/>
              </p:cNvSpPr>
              <p:nvPr/>
            </p:nvSpPr>
            <p:spPr bwMode="auto">
              <a:xfrm>
                <a:off x="17357725" y="1238251"/>
                <a:ext cx="385763" cy="195263"/>
              </a:xfrm>
              <a:custGeom>
                <a:avLst/>
                <a:gdLst>
                  <a:gd name="T0" fmla="*/ 0 w 103"/>
                  <a:gd name="T1" fmla="*/ 27 h 52"/>
                  <a:gd name="T2" fmla="*/ 7 w 103"/>
                  <a:gd name="T3" fmla="*/ 12 h 52"/>
                  <a:gd name="T4" fmla="*/ 41 w 103"/>
                  <a:gd name="T5" fmla="*/ 0 h 52"/>
                  <a:gd name="T6" fmla="*/ 77 w 103"/>
                  <a:gd name="T7" fmla="*/ 0 h 52"/>
                  <a:gd name="T8" fmla="*/ 45 w 103"/>
                  <a:gd name="T9" fmla="*/ 13 h 52"/>
                  <a:gd name="T10" fmla="*/ 39 w 103"/>
                  <a:gd name="T11" fmla="*/ 26 h 52"/>
                  <a:gd name="T12" fmla="*/ 59 w 103"/>
                  <a:gd name="T13" fmla="*/ 40 h 52"/>
                  <a:gd name="T14" fmla="*/ 103 w 103"/>
                  <a:gd name="T15" fmla="*/ 52 h 52"/>
                  <a:gd name="T16" fmla="*/ 66 w 103"/>
                  <a:gd name="T17" fmla="*/ 52 h 52"/>
                  <a:gd name="T18" fmla="*/ 20 w 103"/>
                  <a:gd name="T19" fmla="*/ 41 h 52"/>
                  <a:gd name="T20" fmla="*/ 0 w 103"/>
                  <a:gd name="T21" fmla="*/ 27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03" h="52">
                    <a:moveTo>
                      <a:pt x="0" y="27"/>
                    </a:moveTo>
                    <a:cubicBezTo>
                      <a:pt x="0" y="27"/>
                      <a:pt x="0" y="17"/>
                      <a:pt x="7" y="12"/>
                    </a:cubicBezTo>
                    <a:cubicBezTo>
                      <a:pt x="14" y="8"/>
                      <a:pt x="25" y="4"/>
                      <a:pt x="41" y="0"/>
                    </a:cubicBezTo>
                    <a:cubicBezTo>
                      <a:pt x="53" y="0"/>
                      <a:pt x="65" y="0"/>
                      <a:pt x="77" y="0"/>
                    </a:cubicBezTo>
                    <a:cubicBezTo>
                      <a:pt x="63" y="4"/>
                      <a:pt x="52" y="8"/>
                      <a:pt x="45" y="13"/>
                    </a:cubicBezTo>
                    <a:cubicBezTo>
                      <a:pt x="39" y="17"/>
                      <a:pt x="39" y="26"/>
                      <a:pt x="39" y="26"/>
                    </a:cubicBezTo>
                    <a:cubicBezTo>
                      <a:pt x="39" y="26"/>
                      <a:pt x="48" y="35"/>
                      <a:pt x="59" y="40"/>
                    </a:cubicBezTo>
                    <a:cubicBezTo>
                      <a:pt x="70" y="44"/>
                      <a:pt x="85" y="49"/>
                      <a:pt x="103" y="52"/>
                    </a:cubicBezTo>
                    <a:cubicBezTo>
                      <a:pt x="91" y="52"/>
                      <a:pt x="78" y="52"/>
                      <a:pt x="66" y="52"/>
                    </a:cubicBezTo>
                    <a:cubicBezTo>
                      <a:pt x="47" y="49"/>
                      <a:pt x="32" y="45"/>
                      <a:pt x="20" y="41"/>
                    </a:cubicBezTo>
                    <a:cubicBezTo>
                      <a:pt x="9" y="36"/>
                      <a:pt x="0" y="27"/>
                      <a:pt x="0" y="2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7" name="Freeform 514"/>
              <p:cNvSpPr>
                <a:spLocks noEditPoints="1"/>
              </p:cNvSpPr>
              <p:nvPr/>
            </p:nvSpPr>
            <p:spPr bwMode="auto">
              <a:xfrm>
                <a:off x="22582188" y="1535113"/>
                <a:ext cx="715963" cy="168275"/>
              </a:xfrm>
              <a:custGeom>
                <a:avLst/>
                <a:gdLst>
                  <a:gd name="T0" fmla="*/ 185 w 191"/>
                  <a:gd name="T1" fmla="*/ 22 h 45"/>
                  <a:gd name="T2" fmla="*/ 175 w 191"/>
                  <a:gd name="T3" fmla="*/ 39 h 45"/>
                  <a:gd name="T4" fmla="*/ 111 w 191"/>
                  <a:gd name="T5" fmla="*/ 45 h 45"/>
                  <a:gd name="T6" fmla="*/ 40 w 191"/>
                  <a:gd name="T7" fmla="*/ 39 h 45"/>
                  <a:gd name="T8" fmla="*/ 6 w 191"/>
                  <a:gd name="T9" fmla="*/ 22 h 45"/>
                  <a:gd name="T10" fmla="*/ 16 w 191"/>
                  <a:gd name="T11" fmla="*/ 5 h 45"/>
                  <a:gd name="T12" fmla="*/ 79 w 191"/>
                  <a:gd name="T13" fmla="*/ 0 h 45"/>
                  <a:gd name="T14" fmla="*/ 150 w 191"/>
                  <a:gd name="T15" fmla="*/ 6 h 45"/>
                  <a:gd name="T16" fmla="*/ 185 w 191"/>
                  <a:gd name="T17" fmla="*/ 22 h 45"/>
                  <a:gd name="T18" fmla="*/ 49 w 191"/>
                  <a:gd name="T19" fmla="*/ 22 h 45"/>
                  <a:gd name="T20" fmla="*/ 69 w 191"/>
                  <a:gd name="T21" fmla="*/ 35 h 45"/>
                  <a:gd name="T22" fmla="*/ 107 w 191"/>
                  <a:gd name="T23" fmla="*/ 39 h 45"/>
                  <a:gd name="T24" fmla="*/ 140 w 191"/>
                  <a:gd name="T25" fmla="*/ 35 h 45"/>
                  <a:gd name="T26" fmla="*/ 142 w 191"/>
                  <a:gd name="T27" fmla="*/ 22 h 45"/>
                  <a:gd name="T28" fmla="*/ 122 w 191"/>
                  <a:gd name="T29" fmla="*/ 10 h 45"/>
                  <a:gd name="T30" fmla="*/ 83 w 191"/>
                  <a:gd name="T31" fmla="*/ 6 h 45"/>
                  <a:gd name="T32" fmla="*/ 51 w 191"/>
                  <a:gd name="T33" fmla="*/ 10 h 45"/>
                  <a:gd name="T34" fmla="*/ 49 w 191"/>
                  <a:gd name="T35" fmla="*/ 22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91" h="45">
                    <a:moveTo>
                      <a:pt x="185" y="22"/>
                    </a:moveTo>
                    <a:cubicBezTo>
                      <a:pt x="191" y="30"/>
                      <a:pt x="187" y="35"/>
                      <a:pt x="175" y="39"/>
                    </a:cubicBezTo>
                    <a:cubicBezTo>
                      <a:pt x="163" y="43"/>
                      <a:pt x="142" y="45"/>
                      <a:pt x="111" y="45"/>
                    </a:cubicBezTo>
                    <a:cubicBezTo>
                      <a:pt x="82" y="45"/>
                      <a:pt x="58" y="43"/>
                      <a:pt x="40" y="39"/>
                    </a:cubicBezTo>
                    <a:cubicBezTo>
                      <a:pt x="22" y="35"/>
                      <a:pt x="11" y="30"/>
                      <a:pt x="6" y="22"/>
                    </a:cubicBezTo>
                    <a:cubicBezTo>
                      <a:pt x="0" y="15"/>
                      <a:pt x="4" y="9"/>
                      <a:pt x="16" y="5"/>
                    </a:cubicBezTo>
                    <a:cubicBezTo>
                      <a:pt x="28" y="2"/>
                      <a:pt x="49" y="0"/>
                      <a:pt x="79" y="0"/>
                    </a:cubicBezTo>
                    <a:cubicBezTo>
                      <a:pt x="109" y="0"/>
                      <a:pt x="132" y="2"/>
                      <a:pt x="150" y="6"/>
                    </a:cubicBezTo>
                    <a:cubicBezTo>
                      <a:pt x="168" y="10"/>
                      <a:pt x="180" y="15"/>
                      <a:pt x="185" y="22"/>
                    </a:cubicBezTo>
                    <a:close/>
                    <a:moveTo>
                      <a:pt x="49" y="22"/>
                    </a:moveTo>
                    <a:cubicBezTo>
                      <a:pt x="49" y="22"/>
                      <a:pt x="60" y="33"/>
                      <a:pt x="69" y="35"/>
                    </a:cubicBezTo>
                    <a:cubicBezTo>
                      <a:pt x="78" y="38"/>
                      <a:pt x="91" y="39"/>
                      <a:pt x="107" y="39"/>
                    </a:cubicBezTo>
                    <a:cubicBezTo>
                      <a:pt x="123" y="39"/>
                      <a:pt x="140" y="35"/>
                      <a:pt x="140" y="35"/>
                    </a:cubicBezTo>
                    <a:cubicBezTo>
                      <a:pt x="142" y="22"/>
                      <a:pt x="142" y="22"/>
                      <a:pt x="142" y="22"/>
                    </a:cubicBezTo>
                    <a:cubicBezTo>
                      <a:pt x="142" y="22"/>
                      <a:pt x="131" y="13"/>
                      <a:pt x="122" y="10"/>
                    </a:cubicBezTo>
                    <a:cubicBezTo>
                      <a:pt x="113" y="7"/>
                      <a:pt x="100" y="6"/>
                      <a:pt x="83" y="6"/>
                    </a:cubicBezTo>
                    <a:cubicBezTo>
                      <a:pt x="67" y="6"/>
                      <a:pt x="51" y="10"/>
                      <a:pt x="51" y="10"/>
                    </a:cubicBezTo>
                    <a:lnTo>
                      <a:pt x="49" y="2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8" name="Freeform 515"/>
              <p:cNvSpPr>
                <a:spLocks/>
              </p:cNvSpPr>
              <p:nvPr/>
            </p:nvSpPr>
            <p:spPr bwMode="auto">
              <a:xfrm>
                <a:off x="22491700" y="1238251"/>
                <a:ext cx="420688" cy="195263"/>
              </a:xfrm>
              <a:custGeom>
                <a:avLst/>
                <a:gdLst>
                  <a:gd name="T0" fmla="*/ 109 w 112"/>
                  <a:gd name="T1" fmla="*/ 27 h 52"/>
                  <a:gd name="T2" fmla="*/ 106 w 112"/>
                  <a:gd name="T3" fmla="*/ 41 h 52"/>
                  <a:gd name="T4" fmla="*/ 74 w 112"/>
                  <a:gd name="T5" fmla="*/ 52 h 52"/>
                  <a:gd name="T6" fmla="*/ 37 w 112"/>
                  <a:gd name="T7" fmla="*/ 52 h 52"/>
                  <a:gd name="T8" fmla="*/ 67 w 112"/>
                  <a:gd name="T9" fmla="*/ 40 h 52"/>
                  <a:gd name="T10" fmla="*/ 70 w 112"/>
                  <a:gd name="T11" fmla="*/ 26 h 52"/>
                  <a:gd name="T12" fmla="*/ 47 w 112"/>
                  <a:gd name="T13" fmla="*/ 13 h 52"/>
                  <a:gd name="T14" fmla="*/ 0 w 112"/>
                  <a:gd name="T15" fmla="*/ 0 h 52"/>
                  <a:gd name="T16" fmla="*/ 37 w 112"/>
                  <a:gd name="T17" fmla="*/ 0 h 52"/>
                  <a:gd name="T18" fmla="*/ 85 w 112"/>
                  <a:gd name="T19" fmla="*/ 12 h 52"/>
                  <a:gd name="T20" fmla="*/ 109 w 112"/>
                  <a:gd name="T21" fmla="*/ 27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2" h="52">
                    <a:moveTo>
                      <a:pt x="109" y="27"/>
                    </a:moveTo>
                    <a:cubicBezTo>
                      <a:pt x="109" y="27"/>
                      <a:pt x="112" y="36"/>
                      <a:pt x="106" y="41"/>
                    </a:cubicBezTo>
                    <a:cubicBezTo>
                      <a:pt x="100" y="45"/>
                      <a:pt x="89" y="49"/>
                      <a:pt x="74" y="52"/>
                    </a:cubicBezTo>
                    <a:cubicBezTo>
                      <a:pt x="62" y="52"/>
                      <a:pt x="50" y="52"/>
                      <a:pt x="37" y="52"/>
                    </a:cubicBezTo>
                    <a:cubicBezTo>
                      <a:pt x="51" y="49"/>
                      <a:pt x="67" y="40"/>
                      <a:pt x="67" y="40"/>
                    </a:cubicBezTo>
                    <a:cubicBezTo>
                      <a:pt x="70" y="26"/>
                      <a:pt x="70" y="26"/>
                      <a:pt x="70" y="26"/>
                    </a:cubicBezTo>
                    <a:cubicBezTo>
                      <a:pt x="70" y="26"/>
                      <a:pt x="59" y="17"/>
                      <a:pt x="47" y="13"/>
                    </a:cubicBezTo>
                    <a:cubicBezTo>
                      <a:pt x="35" y="8"/>
                      <a:pt x="19" y="4"/>
                      <a:pt x="0" y="0"/>
                    </a:cubicBezTo>
                    <a:cubicBezTo>
                      <a:pt x="13" y="0"/>
                      <a:pt x="25" y="0"/>
                      <a:pt x="37" y="0"/>
                    </a:cubicBezTo>
                    <a:cubicBezTo>
                      <a:pt x="57" y="4"/>
                      <a:pt x="73" y="8"/>
                      <a:pt x="85" y="12"/>
                    </a:cubicBezTo>
                    <a:cubicBezTo>
                      <a:pt x="98" y="17"/>
                      <a:pt x="109" y="27"/>
                      <a:pt x="109" y="2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9" name="Freeform 516"/>
              <p:cNvSpPr>
                <a:spLocks/>
              </p:cNvSpPr>
              <p:nvPr/>
            </p:nvSpPr>
            <p:spPr bwMode="auto">
              <a:xfrm>
                <a:off x="27955875" y="1628776"/>
                <a:ext cx="371475" cy="22225"/>
              </a:xfrm>
              <a:custGeom>
                <a:avLst/>
                <a:gdLst>
                  <a:gd name="T0" fmla="*/ 6 w 99"/>
                  <a:gd name="T1" fmla="*/ 6 h 6"/>
                  <a:gd name="T2" fmla="*/ 0 w 99"/>
                  <a:gd name="T3" fmla="*/ 0 h 6"/>
                  <a:gd name="T4" fmla="*/ 93 w 99"/>
                  <a:gd name="T5" fmla="*/ 0 h 6"/>
                  <a:gd name="T6" fmla="*/ 99 w 99"/>
                  <a:gd name="T7" fmla="*/ 6 h 6"/>
                  <a:gd name="T8" fmla="*/ 6 w 99"/>
                  <a:gd name="T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9" h="6">
                    <a:moveTo>
                      <a:pt x="6" y="6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31" y="0"/>
                      <a:pt x="62" y="0"/>
                      <a:pt x="93" y="0"/>
                    </a:cubicBezTo>
                    <a:cubicBezTo>
                      <a:pt x="99" y="6"/>
                      <a:pt x="99" y="6"/>
                      <a:pt x="99" y="6"/>
                    </a:cubicBezTo>
                    <a:cubicBezTo>
                      <a:pt x="68" y="6"/>
                      <a:pt x="37" y="6"/>
                      <a:pt x="6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0" name="Freeform 517"/>
              <p:cNvSpPr>
                <a:spLocks/>
              </p:cNvSpPr>
              <p:nvPr/>
            </p:nvSpPr>
            <p:spPr bwMode="auto">
              <a:xfrm>
                <a:off x="27614563" y="1392238"/>
                <a:ext cx="611188" cy="14288"/>
              </a:xfrm>
              <a:custGeom>
                <a:avLst/>
                <a:gdLst>
                  <a:gd name="T0" fmla="*/ 163 w 163"/>
                  <a:gd name="T1" fmla="*/ 4 h 4"/>
                  <a:gd name="T2" fmla="*/ 4 w 163"/>
                  <a:gd name="T3" fmla="*/ 4 h 4"/>
                  <a:gd name="T4" fmla="*/ 0 w 163"/>
                  <a:gd name="T5" fmla="*/ 0 h 4"/>
                  <a:gd name="T6" fmla="*/ 159 w 163"/>
                  <a:gd name="T7" fmla="*/ 0 h 4"/>
                  <a:gd name="T8" fmla="*/ 163 w 163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3" h="4">
                    <a:moveTo>
                      <a:pt x="163" y="4"/>
                    </a:moveTo>
                    <a:cubicBezTo>
                      <a:pt x="110" y="4"/>
                      <a:pt x="57" y="4"/>
                      <a:pt x="4" y="4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53" y="0"/>
                      <a:pt x="106" y="0"/>
                      <a:pt x="159" y="0"/>
                    </a:cubicBezTo>
                    <a:lnTo>
                      <a:pt x="163" y="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1" name="Freeform 518"/>
              <p:cNvSpPr>
                <a:spLocks noEditPoints="1"/>
              </p:cNvSpPr>
              <p:nvPr/>
            </p:nvSpPr>
            <p:spPr bwMode="auto">
              <a:xfrm>
                <a:off x="33023175" y="1587501"/>
                <a:ext cx="727075" cy="63500"/>
              </a:xfrm>
              <a:custGeom>
                <a:avLst/>
                <a:gdLst>
                  <a:gd name="T0" fmla="*/ 6 w 194"/>
                  <a:gd name="T1" fmla="*/ 5 h 17"/>
                  <a:gd name="T2" fmla="*/ 0 w 194"/>
                  <a:gd name="T3" fmla="*/ 0 h 17"/>
                  <a:gd name="T4" fmla="*/ 174 w 194"/>
                  <a:gd name="T5" fmla="*/ 0 h 17"/>
                  <a:gd name="T6" fmla="*/ 180 w 194"/>
                  <a:gd name="T7" fmla="*/ 5 h 17"/>
                  <a:gd name="T8" fmla="*/ 6 w 194"/>
                  <a:gd name="T9" fmla="*/ 5 h 17"/>
                  <a:gd name="T10" fmla="*/ 20 w 194"/>
                  <a:gd name="T11" fmla="*/ 17 h 17"/>
                  <a:gd name="T12" fmla="*/ 14 w 194"/>
                  <a:gd name="T13" fmla="*/ 12 h 17"/>
                  <a:gd name="T14" fmla="*/ 188 w 194"/>
                  <a:gd name="T15" fmla="*/ 12 h 17"/>
                  <a:gd name="T16" fmla="*/ 194 w 194"/>
                  <a:gd name="T17" fmla="*/ 17 h 17"/>
                  <a:gd name="T18" fmla="*/ 20 w 194"/>
                  <a:gd name="T19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94" h="17">
                    <a:moveTo>
                      <a:pt x="6" y="5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58" y="0"/>
                      <a:pt x="116" y="0"/>
                      <a:pt x="174" y="0"/>
                    </a:cubicBezTo>
                    <a:cubicBezTo>
                      <a:pt x="180" y="5"/>
                      <a:pt x="180" y="5"/>
                      <a:pt x="180" y="5"/>
                    </a:cubicBezTo>
                    <a:cubicBezTo>
                      <a:pt x="122" y="5"/>
                      <a:pt x="64" y="5"/>
                      <a:pt x="6" y="5"/>
                    </a:cubicBezTo>
                    <a:close/>
                    <a:moveTo>
                      <a:pt x="20" y="17"/>
                    </a:moveTo>
                    <a:cubicBezTo>
                      <a:pt x="14" y="12"/>
                      <a:pt x="14" y="12"/>
                      <a:pt x="14" y="12"/>
                    </a:cubicBezTo>
                    <a:cubicBezTo>
                      <a:pt x="72" y="12"/>
                      <a:pt x="130" y="12"/>
                      <a:pt x="188" y="12"/>
                    </a:cubicBezTo>
                    <a:cubicBezTo>
                      <a:pt x="194" y="17"/>
                      <a:pt x="194" y="17"/>
                      <a:pt x="194" y="17"/>
                    </a:cubicBezTo>
                    <a:cubicBezTo>
                      <a:pt x="136" y="17"/>
                      <a:pt x="78" y="17"/>
                      <a:pt x="20" y="1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2" name="Freeform 519"/>
              <p:cNvSpPr>
                <a:spLocks/>
              </p:cNvSpPr>
              <p:nvPr/>
            </p:nvSpPr>
            <p:spPr bwMode="auto">
              <a:xfrm>
                <a:off x="32704088" y="1263651"/>
                <a:ext cx="674688" cy="109538"/>
              </a:xfrm>
              <a:custGeom>
                <a:avLst/>
                <a:gdLst>
                  <a:gd name="T0" fmla="*/ 77 w 180"/>
                  <a:gd name="T1" fmla="*/ 17 h 29"/>
                  <a:gd name="T2" fmla="*/ 6 w 180"/>
                  <a:gd name="T3" fmla="*/ 17 h 29"/>
                  <a:gd name="T4" fmla="*/ 0 w 180"/>
                  <a:gd name="T5" fmla="*/ 12 h 29"/>
                  <a:gd name="T6" fmla="*/ 71 w 180"/>
                  <a:gd name="T7" fmla="*/ 12 h 29"/>
                  <a:gd name="T8" fmla="*/ 57 w 180"/>
                  <a:gd name="T9" fmla="*/ 0 h 29"/>
                  <a:gd name="T10" fmla="*/ 89 w 180"/>
                  <a:gd name="T11" fmla="*/ 0 h 29"/>
                  <a:gd name="T12" fmla="*/ 103 w 180"/>
                  <a:gd name="T13" fmla="*/ 12 h 29"/>
                  <a:gd name="T14" fmla="*/ 174 w 180"/>
                  <a:gd name="T15" fmla="*/ 12 h 29"/>
                  <a:gd name="T16" fmla="*/ 180 w 180"/>
                  <a:gd name="T17" fmla="*/ 17 h 29"/>
                  <a:gd name="T18" fmla="*/ 109 w 180"/>
                  <a:gd name="T19" fmla="*/ 17 h 29"/>
                  <a:gd name="T20" fmla="*/ 122 w 180"/>
                  <a:gd name="T21" fmla="*/ 29 h 29"/>
                  <a:gd name="T22" fmla="*/ 90 w 180"/>
                  <a:gd name="T23" fmla="*/ 29 h 29"/>
                  <a:gd name="T24" fmla="*/ 77 w 180"/>
                  <a:gd name="T25" fmla="*/ 1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80" h="29">
                    <a:moveTo>
                      <a:pt x="77" y="17"/>
                    </a:moveTo>
                    <a:cubicBezTo>
                      <a:pt x="53" y="17"/>
                      <a:pt x="29" y="17"/>
                      <a:pt x="6" y="17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23" y="12"/>
                      <a:pt x="47" y="12"/>
                      <a:pt x="71" y="12"/>
                    </a:cubicBezTo>
                    <a:cubicBezTo>
                      <a:pt x="57" y="0"/>
                      <a:pt x="57" y="0"/>
                      <a:pt x="57" y="0"/>
                    </a:cubicBezTo>
                    <a:cubicBezTo>
                      <a:pt x="68" y="0"/>
                      <a:pt x="79" y="0"/>
                      <a:pt x="89" y="0"/>
                    </a:cubicBezTo>
                    <a:cubicBezTo>
                      <a:pt x="103" y="12"/>
                      <a:pt x="103" y="12"/>
                      <a:pt x="103" y="12"/>
                    </a:cubicBezTo>
                    <a:cubicBezTo>
                      <a:pt x="127" y="12"/>
                      <a:pt x="150" y="12"/>
                      <a:pt x="174" y="12"/>
                    </a:cubicBezTo>
                    <a:cubicBezTo>
                      <a:pt x="180" y="17"/>
                      <a:pt x="180" y="17"/>
                      <a:pt x="180" y="17"/>
                    </a:cubicBezTo>
                    <a:cubicBezTo>
                      <a:pt x="156" y="17"/>
                      <a:pt x="133" y="17"/>
                      <a:pt x="109" y="17"/>
                    </a:cubicBezTo>
                    <a:cubicBezTo>
                      <a:pt x="122" y="29"/>
                      <a:pt x="122" y="29"/>
                      <a:pt x="122" y="29"/>
                    </a:cubicBezTo>
                    <a:cubicBezTo>
                      <a:pt x="112" y="29"/>
                      <a:pt x="101" y="29"/>
                      <a:pt x="90" y="29"/>
                    </a:cubicBezTo>
                    <a:lnTo>
                      <a:pt x="77" y="1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3" name="Freeform 520"/>
              <p:cNvSpPr>
                <a:spLocks noEditPoints="1"/>
              </p:cNvSpPr>
              <p:nvPr/>
            </p:nvSpPr>
            <p:spPr bwMode="auto">
              <a:xfrm>
                <a:off x="33323213" y="3011488"/>
                <a:ext cx="484188" cy="63500"/>
              </a:xfrm>
              <a:custGeom>
                <a:avLst/>
                <a:gdLst>
                  <a:gd name="T0" fmla="*/ 0 w 129"/>
                  <a:gd name="T1" fmla="*/ 16 h 17"/>
                  <a:gd name="T2" fmla="*/ 6 w 129"/>
                  <a:gd name="T3" fmla="*/ 8 h 17"/>
                  <a:gd name="T4" fmla="*/ 16 w 129"/>
                  <a:gd name="T5" fmla="*/ 0 h 17"/>
                  <a:gd name="T6" fmla="*/ 49 w 129"/>
                  <a:gd name="T7" fmla="*/ 0 h 17"/>
                  <a:gd name="T8" fmla="*/ 48 w 129"/>
                  <a:gd name="T9" fmla="*/ 17 h 17"/>
                  <a:gd name="T10" fmla="*/ 3 w 129"/>
                  <a:gd name="T11" fmla="*/ 17 h 17"/>
                  <a:gd name="T12" fmla="*/ 0 w 129"/>
                  <a:gd name="T13" fmla="*/ 16 h 17"/>
                  <a:gd name="T14" fmla="*/ 80 w 129"/>
                  <a:gd name="T15" fmla="*/ 16 h 17"/>
                  <a:gd name="T16" fmla="*/ 96 w 129"/>
                  <a:gd name="T17" fmla="*/ 0 h 17"/>
                  <a:gd name="T18" fmla="*/ 129 w 129"/>
                  <a:gd name="T19" fmla="*/ 0 h 17"/>
                  <a:gd name="T20" fmla="*/ 128 w 129"/>
                  <a:gd name="T21" fmla="*/ 17 h 17"/>
                  <a:gd name="T22" fmla="*/ 83 w 129"/>
                  <a:gd name="T23" fmla="*/ 17 h 17"/>
                  <a:gd name="T24" fmla="*/ 80 w 129"/>
                  <a:gd name="T25" fmla="*/ 1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29" h="17">
                    <a:moveTo>
                      <a:pt x="0" y="16"/>
                    </a:moveTo>
                    <a:cubicBezTo>
                      <a:pt x="6" y="8"/>
                      <a:pt x="6" y="8"/>
                      <a:pt x="6" y="8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27" y="0"/>
                      <a:pt x="38" y="0"/>
                      <a:pt x="49" y="0"/>
                    </a:cubicBezTo>
                    <a:cubicBezTo>
                      <a:pt x="48" y="17"/>
                      <a:pt x="48" y="17"/>
                      <a:pt x="48" y="17"/>
                    </a:cubicBezTo>
                    <a:cubicBezTo>
                      <a:pt x="33" y="17"/>
                      <a:pt x="18" y="17"/>
                      <a:pt x="3" y="17"/>
                    </a:cubicBezTo>
                    <a:lnTo>
                      <a:pt x="0" y="16"/>
                    </a:lnTo>
                    <a:close/>
                    <a:moveTo>
                      <a:pt x="80" y="16"/>
                    </a:moveTo>
                    <a:cubicBezTo>
                      <a:pt x="80" y="16"/>
                      <a:pt x="87" y="6"/>
                      <a:pt x="96" y="0"/>
                    </a:cubicBezTo>
                    <a:cubicBezTo>
                      <a:pt x="107" y="0"/>
                      <a:pt x="118" y="0"/>
                      <a:pt x="129" y="0"/>
                    </a:cubicBezTo>
                    <a:cubicBezTo>
                      <a:pt x="127" y="7"/>
                      <a:pt x="128" y="17"/>
                      <a:pt x="128" y="17"/>
                    </a:cubicBezTo>
                    <a:cubicBezTo>
                      <a:pt x="113" y="17"/>
                      <a:pt x="98" y="17"/>
                      <a:pt x="83" y="17"/>
                    </a:cubicBezTo>
                    <a:lnTo>
                      <a:pt x="80" y="1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4" name="Freeform 521"/>
              <p:cNvSpPr>
                <a:spLocks/>
              </p:cNvSpPr>
              <p:nvPr/>
            </p:nvSpPr>
            <p:spPr bwMode="auto">
              <a:xfrm>
                <a:off x="33851850" y="3341688"/>
                <a:ext cx="184150" cy="65088"/>
              </a:xfrm>
              <a:custGeom>
                <a:avLst/>
                <a:gdLst>
                  <a:gd name="T0" fmla="*/ 3 w 49"/>
                  <a:gd name="T1" fmla="*/ 17 h 17"/>
                  <a:gd name="T2" fmla="*/ 0 w 49"/>
                  <a:gd name="T3" fmla="*/ 16 h 17"/>
                  <a:gd name="T4" fmla="*/ 5 w 49"/>
                  <a:gd name="T5" fmla="*/ 9 h 17"/>
                  <a:gd name="T6" fmla="*/ 16 w 49"/>
                  <a:gd name="T7" fmla="*/ 0 h 17"/>
                  <a:gd name="T8" fmla="*/ 49 w 49"/>
                  <a:gd name="T9" fmla="*/ 0 h 17"/>
                  <a:gd name="T10" fmla="*/ 48 w 49"/>
                  <a:gd name="T11" fmla="*/ 17 h 17"/>
                  <a:gd name="T12" fmla="*/ 3 w 49"/>
                  <a:gd name="T13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9" h="17">
                    <a:moveTo>
                      <a:pt x="3" y="17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27" y="0"/>
                      <a:pt x="38" y="0"/>
                      <a:pt x="49" y="0"/>
                    </a:cubicBezTo>
                    <a:cubicBezTo>
                      <a:pt x="48" y="17"/>
                      <a:pt x="48" y="17"/>
                      <a:pt x="48" y="17"/>
                    </a:cubicBezTo>
                    <a:cubicBezTo>
                      <a:pt x="33" y="17"/>
                      <a:pt x="18" y="17"/>
                      <a:pt x="3" y="1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5" name="Freeform 522"/>
              <p:cNvSpPr>
                <a:spLocks/>
              </p:cNvSpPr>
              <p:nvPr/>
            </p:nvSpPr>
            <p:spPr bwMode="auto">
              <a:xfrm>
                <a:off x="36480750" y="2105026"/>
                <a:ext cx="611188" cy="211138"/>
              </a:xfrm>
              <a:custGeom>
                <a:avLst/>
                <a:gdLst>
                  <a:gd name="T0" fmla="*/ 136 w 163"/>
                  <a:gd name="T1" fmla="*/ 46 h 56"/>
                  <a:gd name="T2" fmla="*/ 126 w 163"/>
                  <a:gd name="T3" fmla="*/ 53 h 56"/>
                  <a:gd name="T4" fmla="*/ 70 w 163"/>
                  <a:gd name="T5" fmla="*/ 56 h 56"/>
                  <a:gd name="T6" fmla="*/ 63 w 163"/>
                  <a:gd name="T7" fmla="*/ 50 h 56"/>
                  <a:gd name="T8" fmla="*/ 89 w 163"/>
                  <a:gd name="T9" fmla="*/ 49 h 56"/>
                  <a:gd name="T10" fmla="*/ 93 w 163"/>
                  <a:gd name="T11" fmla="*/ 45 h 56"/>
                  <a:gd name="T12" fmla="*/ 83 w 163"/>
                  <a:gd name="T13" fmla="*/ 37 h 56"/>
                  <a:gd name="T14" fmla="*/ 85 w 163"/>
                  <a:gd name="T15" fmla="*/ 31 h 56"/>
                  <a:gd name="T16" fmla="*/ 115 w 163"/>
                  <a:gd name="T17" fmla="*/ 28 h 56"/>
                  <a:gd name="T18" fmla="*/ 114 w 163"/>
                  <a:gd name="T19" fmla="*/ 27 h 56"/>
                  <a:gd name="T20" fmla="*/ 62 w 163"/>
                  <a:gd name="T21" fmla="*/ 20 h 56"/>
                  <a:gd name="T22" fmla="*/ 51 w 163"/>
                  <a:gd name="T23" fmla="*/ 11 h 56"/>
                  <a:gd name="T24" fmla="*/ 37 w 163"/>
                  <a:gd name="T25" fmla="*/ 7 h 56"/>
                  <a:gd name="T26" fmla="*/ 7 w 163"/>
                  <a:gd name="T27" fmla="*/ 6 h 56"/>
                  <a:gd name="T28" fmla="*/ 0 w 163"/>
                  <a:gd name="T29" fmla="*/ 0 h 56"/>
                  <a:gd name="T30" fmla="*/ 62 w 163"/>
                  <a:gd name="T31" fmla="*/ 3 h 56"/>
                  <a:gd name="T32" fmla="*/ 90 w 163"/>
                  <a:gd name="T33" fmla="*/ 10 h 56"/>
                  <a:gd name="T34" fmla="*/ 101 w 163"/>
                  <a:gd name="T35" fmla="*/ 19 h 56"/>
                  <a:gd name="T36" fmla="*/ 119 w 163"/>
                  <a:gd name="T37" fmla="*/ 24 h 56"/>
                  <a:gd name="T38" fmla="*/ 155 w 163"/>
                  <a:gd name="T39" fmla="*/ 25 h 56"/>
                  <a:gd name="T40" fmla="*/ 163 w 163"/>
                  <a:gd name="T41" fmla="*/ 31 h 56"/>
                  <a:gd name="T42" fmla="*/ 130 w 163"/>
                  <a:gd name="T43" fmla="*/ 32 h 56"/>
                  <a:gd name="T44" fmla="*/ 123 w 163"/>
                  <a:gd name="T45" fmla="*/ 37 h 56"/>
                  <a:gd name="T46" fmla="*/ 136 w 163"/>
                  <a:gd name="T47" fmla="*/ 4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63" h="56">
                    <a:moveTo>
                      <a:pt x="136" y="46"/>
                    </a:moveTo>
                    <a:cubicBezTo>
                      <a:pt x="136" y="46"/>
                      <a:pt x="137" y="52"/>
                      <a:pt x="126" y="53"/>
                    </a:cubicBezTo>
                    <a:cubicBezTo>
                      <a:pt x="116" y="55"/>
                      <a:pt x="97" y="56"/>
                      <a:pt x="70" y="56"/>
                    </a:cubicBezTo>
                    <a:cubicBezTo>
                      <a:pt x="63" y="50"/>
                      <a:pt x="63" y="50"/>
                      <a:pt x="63" y="50"/>
                    </a:cubicBezTo>
                    <a:cubicBezTo>
                      <a:pt x="74" y="50"/>
                      <a:pt x="89" y="49"/>
                      <a:pt x="89" y="49"/>
                    </a:cubicBezTo>
                    <a:cubicBezTo>
                      <a:pt x="93" y="45"/>
                      <a:pt x="93" y="45"/>
                      <a:pt x="93" y="45"/>
                    </a:cubicBezTo>
                    <a:cubicBezTo>
                      <a:pt x="83" y="37"/>
                      <a:pt x="83" y="37"/>
                      <a:pt x="83" y="37"/>
                    </a:cubicBezTo>
                    <a:cubicBezTo>
                      <a:pt x="85" y="31"/>
                      <a:pt x="85" y="31"/>
                      <a:pt x="85" y="31"/>
                    </a:cubicBezTo>
                    <a:cubicBezTo>
                      <a:pt x="85" y="31"/>
                      <a:pt x="100" y="28"/>
                      <a:pt x="115" y="28"/>
                    </a:cubicBezTo>
                    <a:cubicBezTo>
                      <a:pt x="114" y="27"/>
                      <a:pt x="114" y="27"/>
                      <a:pt x="114" y="27"/>
                    </a:cubicBezTo>
                    <a:cubicBezTo>
                      <a:pt x="85" y="27"/>
                      <a:pt x="62" y="20"/>
                      <a:pt x="62" y="20"/>
                    </a:cubicBezTo>
                    <a:cubicBezTo>
                      <a:pt x="51" y="11"/>
                      <a:pt x="51" y="11"/>
                      <a:pt x="51" y="11"/>
                    </a:cubicBezTo>
                    <a:cubicBezTo>
                      <a:pt x="51" y="11"/>
                      <a:pt x="44" y="8"/>
                      <a:pt x="37" y="7"/>
                    </a:cubicBezTo>
                    <a:cubicBezTo>
                      <a:pt x="31" y="6"/>
                      <a:pt x="20" y="6"/>
                      <a:pt x="7" y="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7" y="0"/>
                      <a:pt x="48" y="1"/>
                      <a:pt x="62" y="3"/>
                    </a:cubicBezTo>
                    <a:cubicBezTo>
                      <a:pt x="76" y="4"/>
                      <a:pt x="90" y="10"/>
                      <a:pt x="90" y="10"/>
                    </a:cubicBezTo>
                    <a:cubicBezTo>
                      <a:pt x="101" y="19"/>
                      <a:pt x="101" y="19"/>
                      <a:pt x="101" y="19"/>
                    </a:cubicBezTo>
                    <a:cubicBezTo>
                      <a:pt x="101" y="19"/>
                      <a:pt x="110" y="22"/>
                      <a:pt x="119" y="24"/>
                    </a:cubicBezTo>
                    <a:cubicBezTo>
                      <a:pt x="128" y="24"/>
                      <a:pt x="140" y="25"/>
                      <a:pt x="155" y="25"/>
                    </a:cubicBezTo>
                    <a:cubicBezTo>
                      <a:pt x="163" y="31"/>
                      <a:pt x="163" y="31"/>
                      <a:pt x="163" y="31"/>
                    </a:cubicBezTo>
                    <a:cubicBezTo>
                      <a:pt x="147" y="31"/>
                      <a:pt x="136" y="31"/>
                      <a:pt x="130" y="32"/>
                    </a:cubicBezTo>
                    <a:cubicBezTo>
                      <a:pt x="123" y="33"/>
                      <a:pt x="123" y="37"/>
                      <a:pt x="123" y="37"/>
                    </a:cubicBezTo>
                    <a:lnTo>
                      <a:pt x="136" y="4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6" name="Freeform 523"/>
              <p:cNvSpPr>
                <a:spLocks/>
              </p:cNvSpPr>
              <p:nvPr/>
            </p:nvSpPr>
            <p:spPr bwMode="auto">
              <a:xfrm>
                <a:off x="36915725" y="2414588"/>
                <a:ext cx="600075" cy="214313"/>
              </a:xfrm>
              <a:custGeom>
                <a:avLst/>
                <a:gdLst>
                  <a:gd name="T0" fmla="*/ 64 w 160"/>
                  <a:gd name="T1" fmla="*/ 51 h 57"/>
                  <a:gd name="T2" fmla="*/ 113 w 160"/>
                  <a:gd name="T3" fmla="*/ 51 h 57"/>
                  <a:gd name="T4" fmla="*/ 55 w 160"/>
                  <a:gd name="T5" fmla="*/ 6 h 57"/>
                  <a:gd name="T6" fmla="*/ 7 w 160"/>
                  <a:gd name="T7" fmla="*/ 6 h 57"/>
                  <a:gd name="T8" fmla="*/ 0 w 160"/>
                  <a:gd name="T9" fmla="*/ 0 h 57"/>
                  <a:gd name="T10" fmla="*/ 87 w 160"/>
                  <a:gd name="T11" fmla="*/ 0 h 57"/>
                  <a:gd name="T12" fmla="*/ 160 w 160"/>
                  <a:gd name="T13" fmla="*/ 57 h 57"/>
                  <a:gd name="T14" fmla="*/ 71 w 160"/>
                  <a:gd name="T15" fmla="*/ 57 h 57"/>
                  <a:gd name="T16" fmla="*/ 64 w 160"/>
                  <a:gd name="T17" fmla="*/ 51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0" h="57">
                    <a:moveTo>
                      <a:pt x="64" y="51"/>
                    </a:moveTo>
                    <a:cubicBezTo>
                      <a:pt x="80" y="51"/>
                      <a:pt x="97" y="51"/>
                      <a:pt x="113" y="51"/>
                    </a:cubicBezTo>
                    <a:cubicBezTo>
                      <a:pt x="93" y="36"/>
                      <a:pt x="74" y="21"/>
                      <a:pt x="55" y="6"/>
                    </a:cubicBezTo>
                    <a:cubicBezTo>
                      <a:pt x="38" y="6"/>
                      <a:pt x="23" y="6"/>
                      <a:pt x="7" y="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9" y="0"/>
                      <a:pt x="58" y="0"/>
                      <a:pt x="87" y="0"/>
                    </a:cubicBezTo>
                    <a:cubicBezTo>
                      <a:pt x="111" y="19"/>
                      <a:pt x="136" y="38"/>
                      <a:pt x="160" y="57"/>
                    </a:cubicBezTo>
                    <a:cubicBezTo>
                      <a:pt x="131" y="57"/>
                      <a:pt x="101" y="57"/>
                      <a:pt x="71" y="57"/>
                    </a:cubicBezTo>
                    <a:lnTo>
                      <a:pt x="64" y="5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7" name="Freeform 524"/>
              <p:cNvSpPr>
                <a:spLocks/>
              </p:cNvSpPr>
              <p:nvPr/>
            </p:nvSpPr>
            <p:spPr bwMode="auto">
              <a:xfrm>
                <a:off x="41903650" y="2093913"/>
                <a:ext cx="481013" cy="241300"/>
              </a:xfrm>
              <a:custGeom>
                <a:avLst/>
                <a:gdLst>
                  <a:gd name="T0" fmla="*/ 0 w 128"/>
                  <a:gd name="T1" fmla="*/ 0 h 64"/>
                  <a:gd name="T2" fmla="*/ 33 w 128"/>
                  <a:gd name="T3" fmla="*/ 0 h 64"/>
                  <a:gd name="T4" fmla="*/ 128 w 128"/>
                  <a:gd name="T5" fmla="*/ 64 h 64"/>
                  <a:gd name="T6" fmla="*/ 94 w 128"/>
                  <a:gd name="T7" fmla="*/ 64 h 64"/>
                  <a:gd name="T8" fmla="*/ 0 w 128"/>
                  <a:gd name="T9" fmla="*/ 0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8" h="64">
                    <a:moveTo>
                      <a:pt x="0" y="0"/>
                    </a:moveTo>
                    <a:cubicBezTo>
                      <a:pt x="11" y="0"/>
                      <a:pt x="22" y="0"/>
                      <a:pt x="33" y="0"/>
                    </a:cubicBezTo>
                    <a:cubicBezTo>
                      <a:pt x="65" y="21"/>
                      <a:pt x="96" y="42"/>
                      <a:pt x="128" y="64"/>
                    </a:cubicBezTo>
                    <a:cubicBezTo>
                      <a:pt x="117" y="64"/>
                      <a:pt x="105" y="64"/>
                      <a:pt x="94" y="64"/>
                    </a:cubicBezTo>
                    <a:cubicBezTo>
                      <a:pt x="63" y="42"/>
                      <a:pt x="31" y="21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8" name="Freeform 525"/>
              <p:cNvSpPr>
                <a:spLocks/>
              </p:cNvSpPr>
              <p:nvPr/>
            </p:nvSpPr>
            <p:spPr bwMode="auto">
              <a:xfrm>
                <a:off x="42186225" y="2414588"/>
                <a:ext cx="798513" cy="173038"/>
              </a:xfrm>
              <a:custGeom>
                <a:avLst/>
                <a:gdLst>
                  <a:gd name="T0" fmla="*/ 41 w 213"/>
                  <a:gd name="T1" fmla="*/ 0 h 46"/>
                  <a:gd name="T2" fmla="*/ 213 w 213"/>
                  <a:gd name="T3" fmla="*/ 46 h 46"/>
                  <a:gd name="T4" fmla="*/ 171 w 213"/>
                  <a:gd name="T5" fmla="*/ 46 h 46"/>
                  <a:gd name="T6" fmla="*/ 0 w 213"/>
                  <a:gd name="T7" fmla="*/ 0 h 46"/>
                  <a:gd name="T8" fmla="*/ 41 w 213"/>
                  <a:gd name="T9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3" h="46">
                    <a:moveTo>
                      <a:pt x="41" y="0"/>
                    </a:moveTo>
                    <a:cubicBezTo>
                      <a:pt x="98" y="15"/>
                      <a:pt x="155" y="31"/>
                      <a:pt x="213" y="46"/>
                    </a:cubicBezTo>
                    <a:cubicBezTo>
                      <a:pt x="199" y="46"/>
                      <a:pt x="185" y="46"/>
                      <a:pt x="171" y="46"/>
                    </a:cubicBezTo>
                    <a:cubicBezTo>
                      <a:pt x="114" y="31"/>
                      <a:pt x="57" y="15"/>
                      <a:pt x="0" y="0"/>
                    </a:cubicBezTo>
                    <a:cubicBezTo>
                      <a:pt x="14" y="0"/>
                      <a:pt x="28" y="0"/>
                      <a:pt x="4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9" name="Freeform 526"/>
              <p:cNvSpPr>
                <a:spLocks/>
              </p:cNvSpPr>
              <p:nvPr/>
            </p:nvSpPr>
            <p:spPr bwMode="auto">
              <a:xfrm>
                <a:off x="40100250" y="5018088"/>
                <a:ext cx="746125" cy="120650"/>
              </a:xfrm>
              <a:custGeom>
                <a:avLst/>
                <a:gdLst>
                  <a:gd name="T0" fmla="*/ 0 w 199"/>
                  <a:gd name="T1" fmla="*/ 32 h 32"/>
                  <a:gd name="T2" fmla="*/ 59 w 199"/>
                  <a:gd name="T3" fmla="*/ 0 h 32"/>
                  <a:gd name="T4" fmla="*/ 199 w 199"/>
                  <a:gd name="T5" fmla="*/ 32 h 32"/>
                  <a:gd name="T6" fmla="*/ 0 w 199"/>
                  <a:gd name="T7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9" h="32">
                    <a:moveTo>
                      <a:pt x="0" y="32"/>
                    </a:moveTo>
                    <a:cubicBezTo>
                      <a:pt x="19" y="21"/>
                      <a:pt x="39" y="11"/>
                      <a:pt x="59" y="0"/>
                    </a:cubicBezTo>
                    <a:cubicBezTo>
                      <a:pt x="105" y="11"/>
                      <a:pt x="152" y="21"/>
                      <a:pt x="199" y="32"/>
                    </a:cubicBezTo>
                    <a:cubicBezTo>
                      <a:pt x="133" y="32"/>
                      <a:pt x="66" y="32"/>
                      <a:pt x="0" y="3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0" name="Freeform 527"/>
              <p:cNvSpPr>
                <a:spLocks/>
              </p:cNvSpPr>
              <p:nvPr/>
            </p:nvSpPr>
            <p:spPr bwMode="auto">
              <a:xfrm>
                <a:off x="40659050" y="5586413"/>
                <a:ext cx="757238" cy="128588"/>
              </a:xfrm>
              <a:custGeom>
                <a:avLst/>
                <a:gdLst>
                  <a:gd name="T0" fmla="*/ 202 w 202"/>
                  <a:gd name="T1" fmla="*/ 0 h 34"/>
                  <a:gd name="T2" fmla="*/ 144 w 202"/>
                  <a:gd name="T3" fmla="*/ 34 h 34"/>
                  <a:gd name="T4" fmla="*/ 0 w 202"/>
                  <a:gd name="T5" fmla="*/ 0 h 34"/>
                  <a:gd name="T6" fmla="*/ 202 w 202"/>
                  <a:gd name="T7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2" h="34">
                    <a:moveTo>
                      <a:pt x="202" y="0"/>
                    </a:moveTo>
                    <a:cubicBezTo>
                      <a:pt x="183" y="11"/>
                      <a:pt x="164" y="22"/>
                      <a:pt x="144" y="34"/>
                    </a:cubicBezTo>
                    <a:cubicBezTo>
                      <a:pt x="96" y="22"/>
                      <a:pt x="48" y="11"/>
                      <a:pt x="0" y="0"/>
                    </a:cubicBezTo>
                    <a:cubicBezTo>
                      <a:pt x="67" y="0"/>
                      <a:pt x="135" y="0"/>
                      <a:pt x="20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1" name="Freeform 528"/>
              <p:cNvSpPr>
                <a:spLocks/>
              </p:cNvSpPr>
              <p:nvPr/>
            </p:nvSpPr>
            <p:spPr bwMode="auto">
              <a:xfrm>
                <a:off x="46505813" y="5311776"/>
                <a:ext cx="762000" cy="147638"/>
              </a:xfrm>
              <a:custGeom>
                <a:avLst/>
                <a:gdLst>
                  <a:gd name="T0" fmla="*/ 0 w 203"/>
                  <a:gd name="T1" fmla="*/ 0 h 39"/>
                  <a:gd name="T2" fmla="*/ 203 w 203"/>
                  <a:gd name="T3" fmla="*/ 20 h 39"/>
                  <a:gd name="T4" fmla="*/ 57 w 203"/>
                  <a:gd name="T5" fmla="*/ 39 h 39"/>
                  <a:gd name="T6" fmla="*/ 0 w 203"/>
                  <a:gd name="T7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3" h="39">
                    <a:moveTo>
                      <a:pt x="0" y="0"/>
                    </a:moveTo>
                    <a:cubicBezTo>
                      <a:pt x="68" y="7"/>
                      <a:pt x="135" y="13"/>
                      <a:pt x="203" y="20"/>
                    </a:cubicBezTo>
                    <a:cubicBezTo>
                      <a:pt x="154" y="26"/>
                      <a:pt x="105" y="32"/>
                      <a:pt x="57" y="39"/>
                    </a:cubicBezTo>
                    <a:cubicBezTo>
                      <a:pt x="38" y="26"/>
                      <a:pt x="19" y="1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2" name="Freeform 529"/>
              <p:cNvSpPr>
                <a:spLocks/>
              </p:cNvSpPr>
              <p:nvPr/>
            </p:nvSpPr>
            <p:spPr bwMode="auto">
              <a:xfrm>
                <a:off x="34286825" y="5311776"/>
                <a:ext cx="731838" cy="147638"/>
              </a:xfrm>
              <a:custGeom>
                <a:avLst/>
                <a:gdLst>
                  <a:gd name="T0" fmla="*/ 195 w 195"/>
                  <a:gd name="T1" fmla="*/ 39 h 39"/>
                  <a:gd name="T2" fmla="*/ 0 w 195"/>
                  <a:gd name="T3" fmla="*/ 19 h 39"/>
                  <a:gd name="T4" fmla="*/ 155 w 195"/>
                  <a:gd name="T5" fmla="*/ 0 h 39"/>
                  <a:gd name="T6" fmla="*/ 195 w 195"/>
                  <a:gd name="T7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5" h="39">
                    <a:moveTo>
                      <a:pt x="195" y="39"/>
                    </a:moveTo>
                    <a:cubicBezTo>
                      <a:pt x="130" y="32"/>
                      <a:pt x="65" y="26"/>
                      <a:pt x="0" y="19"/>
                    </a:cubicBezTo>
                    <a:cubicBezTo>
                      <a:pt x="52" y="13"/>
                      <a:pt x="103" y="7"/>
                      <a:pt x="155" y="0"/>
                    </a:cubicBezTo>
                    <a:cubicBezTo>
                      <a:pt x="168" y="13"/>
                      <a:pt x="182" y="26"/>
                      <a:pt x="195" y="3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</p:grpSp>
      <p:pic>
        <p:nvPicPr>
          <p:cNvPr id="303" name="Picture 302"/>
          <p:cNvPicPr>
            <a:picLocks noChangeAspect="1"/>
          </p:cNvPicPr>
          <p:nvPr/>
        </p:nvPicPr>
        <p:blipFill rotWithShape="1">
          <a:blip r:embed="rId2"/>
          <a:srcRect l="3190" t="17791" r="699" b="13902"/>
          <a:stretch/>
        </p:blipFill>
        <p:spPr>
          <a:xfrm>
            <a:off x="5181547" y="2871869"/>
            <a:ext cx="2822213" cy="1337192"/>
          </a:xfrm>
          <a:prstGeom prst="rect">
            <a:avLst/>
          </a:prstGeom>
        </p:spPr>
      </p:pic>
      <p:sp>
        <p:nvSpPr>
          <p:cNvPr id="304" name="TextBox 303"/>
          <p:cNvSpPr txBox="1"/>
          <p:nvPr/>
        </p:nvSpPr>
        <p:spPr>
          <a:xfrm>
            <a:off x="5180779" y="2515340"/>
            <a:ext cx="2823748" cy="369332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b="1" dirty="0" smtClean="0">
                <a:solidFill>
                  <a:schemeClr val="accent1">
                    <a:lumMod val="50000"/>
                  </a:schemeClr>
                </a:solidFill>
              </a:rPr>
              <a:t>StandsSIM.sd</a:t>
            </a:r>
            <a:endParaRPr lang="pt-PT" b="1" dirty="0">
              <a:solidFill>
                <a:schemeClr val="accent1">
                  <a:lumMod val="50000"/>
                </a:schemeClr>
              </a:solidFill>
            </a:endParaRPr>
          </a:p>
        </p:txBody>
      </p:sp>
      <p:sp>
        <p:nvSpPr>
          <p:cNvPr id="306" name="Freeform 6"/>
          <p:cNvSpPr>
            <a:spLocks/>
          </p:cNvSpPr>
          <p:nvPr/>
        </p:nvSpPr>
        <p:spPr bwMode="auto">
          <a:xfrm flipH="1">
            <a:off x="7739375" y="995087"/>
            <a:ext cx="1722194" cy="2347552"/>
          </a:xfrm>
          <a:custGeom>
            <a:avLst/>
            <a:gdLst>
              <a:gd name="T0" fmla="*/ 0 w 672"/>
              <a:gd name="T1" fmla="*/ 576 h 1357"/>
              <a:gd name="T2" fmla="*/ 672 w 672"/>
              <a:gd name="T3" fmla="*/ 1357 h 1357"/>
              <a:gd name="T4" fmla="*/ 0 w 672"/>
              <a:gd name="T5" fmla="*/ 0 h 1357"/>
              <a:gd name="T6" fmla="*/ 0 w 672"/>
              <a:gd name="T7" fmla="*/ 576 h 13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672" h="1357">
                <a:moveTo>
                  <a:pt x="0" y="576"/>
                </a:moveTo>
                <a:lnTo>
                  <a:pt x="672" y="1357"/>
                </a:lnTo>
                <a:lnTo>
                  <a:pt x="0" y="0"/>
                </a:lnTo>
                <a:lnTo>
                  <a:pt x="0" y="576"/>
                </a:lnTo>
                <a:close/>
              </a:path>
            </a:pathLst>
          </a:custGeom>
          <a:solidFill>
            <a:schemeClr val="bg1">
              <a:lumMod val="65000"/>
            </a:schemeClr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07" name="Rectangle 7"/>
          <p:cNvSpPr>
            <a:spLocks noChangeArrowheads="1"/>
          </p:cNvSpPr>
          <p:nvPr/>
        </p:nvSpPr>
        <p:spPr bwMode="auto">
          <a:xfrm flipH="1">
            <a:off x="9461568" y="2279388"/>
            <a:ext cx="2546549" cy="1210567"/>
          </a:xfrm>
          <a:prstGeom prst="rect">
            <a:avLst/>
          </a:prstGeom>
          <a:solidFill>
            <a:schemeClr val="accent3"/>
          </a:solidFill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r>
              <a:rPr lang="en-US" sz="2400" dirty="0" smtClean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Historic Scenario</a:t>
            </a:r>
          </a:p>
          <a:p>
            <a:pPr algn="ctr"/>
            <a:r>
              <a:rPr lang="en-US" dirty="0" smtClean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Annual volume </a:t>
            </a:r>
            <a:r>
              <a:rPr lang="en-US" dirty="0" err="1" smtClean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harv</a:t>
            </a:r>
            <a:r>
              <a:rPr lang="en-US" dirty="0" smtClean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. Annual burnt area, </a:t>
            </a:r>
          </a:p>
          <a:p>
            <a:pPr algn="ctr"/>
            <a:r>
              <a:rPr lang="el-GR" dirty="0" smtClean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Δ</a:t>
            </a:r>
            <a:r>
              <a:rPr lang="en-US" dirty="0" smtClean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Annual LUC</a:t>
            </a:r>
            <a:endParaRPr lang="en-US" dirty="0">
              <a:solidFill>
                <a:schemeClr val="bg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08" name="Freeform 8"/>
          <p:cNvSpPr>
            <a:spLocks/>
          </p:cNvSpPr>
          <p:nvPr/>
        </p:nvSpPr>
        <p:spPr bwMode="auto">
          <a:xfrm flipH="1">
            <a:off x="7767339" y="2263933"/>
            <a:ext cx="1690805" cy="1368558"/>
          </a:xfrm>
          <a:custGeom>
            <a:avLst/>
            <a:gdLst>
              <a:gd name="T0" fmla="*/ 0 w 669"/>
              <a:gd name="T1" fmla="*/ 575 h 647"/>
              <a:gd name="T2" fmla="*/ 669 w 669"/>
              <a:gd name="T3" fmla="*/ 647 h 647"/>
              <a:gd name="T4" fmla="*/ 0 w 669"/>
              <a:gd name="T5" fmla="*/ 0 h 647"/>
              <a:gd name="T6" fmla="*/ 0 w 669"/>
              <a:gd name="T7" fmla="*/ 575 h 6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669" h="647">
                <a:moveTo>
                  <a:pt x="0" y="575"/>
                </a:moveTo>
                <a:lnTo>
                  <a:pt x="669" y="647"/>
                </a:lnTo>
                <a:lnTo>
                  <a:pt x="0" y="0"/>
                </a:lnTo>
                <a:lnTo>
                  <a:pt x="0" y="575"/>
                </a:lnTo>
                <a:close/>
              </a:path>
            </a:pathLst>
          </a:custGeom>
          <a:solidFill>
            <a:schemeClr val="accent3">
              <a:lumMod val="60000"/>
              <a:lumOff val="40000"/>
            </a:schemeClr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09" name="Rectangle 9"/>
          <p:cNvSpPr>
            <a:spLocks noChangeArrowheads="1"/>
          </p:cNvSpPr>
          <p:nvPr/>
        </p:nvSpPr>
        <p:spPr bwMode="auto">
          <a:xfrm flipH="1">
            <a:off x="9467045" y="3957316"/>
            <a:ext cx="2546549" cy="1008812"/>
          </a:xfrm>
          <a:prstGeom prst="rect">
            <a:avLst/>
          </a:prstGeom>
          <a:solidFill>
            <a:schemeClr val="bg1">
              <a:lumMod val="50000"/>
            </a:schemeClr>
          </a:solidFill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ctr"/>
            <a:r>
              <a:rPr lang="en-US" sz="2200" dirty="0" smtClean="0">
                <a:latin typeface="Arial" panose="020B0604020202020204" pitchFamily="34" charset="0"/>
                <a:cs typeface="Arial" panose="020B0604020202020204" pitchFamily="34" charset="0"/>
              </a:rPr>
              <a:t>Forest Management Approach</a:t>
            </a:r>
            <a:endParaRPr lang="en-US" sz="22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10" name="Freeform 10"/>
          <p:cNvSpPr>
            <a:spLocks/>
          </p:cNvSpPr>
          <p:nvPr/>
        </p:nvSpPr>
        <p:spPr bwMode="auto">
          <a:xfrm flipH="1">
            <a:off x="7726903" y="3838508"/>
            <a:ext cx="1739391" cy="1124405"/>
          </a:xfrm>
          <a:custGeom>
            <a:avLst/>
            <a:gdLst>
              <a:gd name="T0" fmla="*/ 0 w 669"/>
              <a:gd name="T1" fmla="*/ 642 h 642"/>
              <a:gd name="T2" fmla="*/ 669 w 669"/>
              <a:gd name="T3" fmla="*/ 0 h 642"/>
              <a:gd name="T4" fmla="*/ 0 w 669"/>
              <a:gd name="T5" fmla="*/ 66 h 642"/>
              <a:gd name="T6" fmla="*/ 0 w 669"/>
              <a:gd name="T7" fmla="*/ 642 h 6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669" h="642">
                <a:moveTo>
                  <a:pt x="0" y="642"/>
                </a:moveTo>
                <a:lnTo>
                  <a:pt x="669" y="0"/>
                </a:lnTo>
                <a:lnTo>
                  <a:pt x="0" y="66"/>
                </a:lnTo>
                <a:lnTo>
                  <a:pt x="0" y="642"/>
                </a:lnTo>
                <a:close/>
              </a:path>
            </a:pathLst>
          </a:custGeom>
          <a:solidFill>
            <a:schemeClr val="bg1">
              <a:lumMod val="65000"/>
            </a:schemeClr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11" name="Rectangle 11"/>
          <p:cNvSpPr>
            <a:spLocks noChangeArrowheads="1"/>
          </p:cNvSpPr>
          <p:nvPr/>
        </p:nvSpPr>
        <p:spPr bwMode="auto">
          <a:xfrm flipH="1">
            <a:off x="9461568" y="5430055"/>
            <a:ext cx="2546549" cy="1008812"/>
          </a:xfrm>
          <a:prstGeom prst="rect">
            <a:avLst/>
          </a:prstGeom>
          <a:solidFill>
            <a:schemeClr val="bg1">
              <a:lumMod val="50000"/>
            </a:schemeClr>
          </a:solidFill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 smtClean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ctr"/>
            <a:r>
              <a:rPr lang="en-US" sz="2400" dirty="0" smtClean="0">
                <a:latin typeface="Arial" panose="020B0604020202020204" pitchFamily="34" charset="0"/>
                <a:cs typeface="Arial" panose="020B0604020202020204" pitchFamily="34" charset="0"/>
              </a:rPr>
              <a:t>NFI </a:t>
            </a:r>
            <a:r>
              <a:rPr lang="en-US" sz="2200" dirty="0" smtClean="0">
                <a:latin typeface="Arial" panose="020B0604020202020204" pitchFamily="34" charset="0"/>
                <a:cs typeface="Arial" panose="020B0604020202020204" pitchFamily="34" charset="0"/>
              </a:rPr>
              <a:t>1995-1997</a:t>
            </a:r>
          </a:p>
          <a:p>
            <a:endParaRPr lang="en-US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12" name="Freeform 12"/>
          <p:cNvSpPr>
            <a:spLocks/>
          </p:cNvSpPr>
          <p:nvPr/>
        </p:nvSpPr>
        <p:spPr bwMode="auto">
          <a:xfrm flipH="1">
            <a:off x="7750636" y="4090749"/>
            <a:ext cx="1712105" cy="2355646"/>
          </a:xfrm>
          <a:custGeom>
            <a:avLst/>
            <a:gdLst>
              <a:gd name="T0" fmla="*/ 0 w 672"/>
              <a:gd name="T1" fmla="*/ 1345 h 1345"/>
              <a:gd name="T2" fmla="*/ 672 w 672"/>
              <a:gd name="T3" fmla="*/ 0 h 1345"/>
              <a:gd name="T4" fmla="*/ 0 w 672"/>
              <a:gd name="T5" fmla="*/ 769 h 1345"/>
              <a:gd name="T6" fmla="*/ 0 w 672"/>
              <a:gd name="T7" fmla="*/ 1345 h 13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672" h="1345">
                <a:moveTo>
                  <a:pt x="0" y="1345"/>
                </a:moveTo>
                <a:lnTo>
                  <a:pt x="672" y="0"/>
                </a:lnTo>
                <a:lnTo>
                  <a:pt x="0" y="769"/>
                </a:lnTo>
                <a:lnTo>
                  <a:pt x="0" y="1345"/>
                </a:lnTo>
                <a:close/>
              </a:path>
            </a:pathLst>
          </a:custGeom>
          <a:solidFill>
            <a:schemeClr val="bg1">
              <a:lumMod val="65000"/>
            </a:schemeClr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13" name="Rectangle 9"/>
          <p:cNvSpPr>
            <a:spLocks noChangeArrowheads="1"/>
          </p:cNvSpPr>
          <p:nvPr/>
        </p:nvSpPr>
        <p:spPr bwMode="auto">
          <a:xfrm flipH="1">
            <a:off x="9456363" y="978719"/>
            <a:ext cx="2546549" cy="1008812"/>
          </a:xfrm>
          <a:prstGeom prst="rect">
            <a:avLst/>
          </a:prstGeom>
          <a:solidFill>
            <a:schemeClr val="bg1">
              <a:lumMod val="50000"/>
            </a:schemeClr>
          </a:solidFill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ctr"/>
            <a:endParaRPr lang="en-US" sz="800" dirty="0" smtClean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ctr"/>
            <a:r>
              <a:rPr lang="en-US" sz="2200" dirty="0" smtClean="0">
                <a:latin typeface="Arial" panose="020B0604020202020204" pitchFamily="34" charset="0"/>
                <a:cs typeface="Arial" panose="020B0604020202020204" pitchFamily="34" charset="0"/>
              </a:rPr>
              <a:t>Simulation Parameters</a:t>
            </a:r>
            <a:endParaRPr lang="en-US" sz="22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cxnSp>
        <p:nvCxnSpPr>
          <p:cNvPr id="3" name="Straight Connector 2"/>
          <p:cNvCxnSpPr/>
          <p:nvPr/>
        </p:nvCxnSpPr>
        <p:spPr>
          <a:xfrm>
            <a:off x="4033901" y="590550"/>
            <a:ext cx="31768" cy="6192000"/>
          </a:xfrm>
          <a:prstGeom prst="line">
            <a:avLst/>
          </a:prstGeom>
          <a:ln w="76200"/>
        </p:spPr>
        <p:style>
          <a:lnRef idx="3">
            <a:schemeClr val="accent3"/>
          </a:lnRef>
          <a:fillRef idx="0">
            <a:schemeClr val="accent3"/>
          </a:fillRef>
          <a:effectRef idx="2">
            <a:schemeClr val="accent3"/>
          </a:effectRef>
          <a:fontRef idx="minor">
            <a:schemeClr val="tx1"/>
          </a:fontRef>
        </p:style>
      </p:cxnSp>
      <p:cxnSp>
        <p:nvCxnSpPr>
          <p:cNvPr id="314" name="Straight Connector 313"/>
          <p:cNvCxnSpPr/>
          <p:nvPr/>
        </p:nvCxnSpPr>
        <p:spPr>
          <a:xfrm>
            <a:off x="20944" y="590550"/>
            <a:ext cx="31768" cy="6192000"/>
          </a:xfrm>
          <a:prstGeom prst="line">
            <a:avLst/>
          </a:prstGeom>
          <a:ln w="76200"/>
        </p:spPr>
        <p:style>
          <a:lnRef idx="3">
            <a:schemeClr val="accent3"/>
          </a:lnRef>
          <a:fillRef idx="0">
            <a:schemeClr val="accent3"/>
          </a:fillRef>
          <a:effectRef idx="2">
            <a:schemeClr val="accent3"/>
          </a:effectRef>
          <a:fontRef idx="minor">
            <a:schemeClr val="tx1"/>
          </a:fontRef>
        </p:style>
      </p:cxnSp>
      <p:graphicFrame>
        <p:nvGraphicFramePr>
          <p:cNvPr id="321" name="Chart 320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531794840"/>
              </p:ext>
            </p:extLst>
          </p:nvPr>
        </p:nvGraphicFramePr>
        <p:xfrm>
          <a:off x="100363" y="610076"/>
          <a:ext cx="3949422" cy="31491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323" name="Rounded Rectangle 322"/>
          <p:cNvSpPr/>
          <p:nvPr/>
        </p:nvSpPr>
        <p:spPr>
          <a:xfrm>
            <a:off x="52711" y="3759200"/>
            <a:ext cx="3998065" cy="3023350"/>
          </a:xfrm>
          <a:prstGeom prst="roundRect">
            <a:avLst>
              <a:gd name="adj" fmla="val 4107"/>
            </a:avLst>
          </a:prstGeom>
          <a:ln/>
        </p:spPr>
        <p:style>
          <a:lnRef idx="1">
            <a:schemeClr val="accent3"/>
          </a:lnRef>
          <a:fillRef idx="3">
            <a:schemeClr val="accent3"/>
          </a:fillRef>
          <a:effectRef idx="2">
            <a:schemeClr val="accent3"/>
          </a:effectRef>
          <a:fontRef idx="minor">
            <a:schemeClr val="lt1"/>
          </a:fontRef>
        </p:style>
        <p:txBody>
          <a:bodyPr rtlCol="0" anchor="t"/>
          <a:lstStyle/>
          <a:p>
            <a:pPr marL="0" lvl="1" algn="ctr" defTabSz="762000">
              <a:spcBef>
                <a:spcPts val="600"/>
              </a:spcBef>
              <a:buClr>
                <a:srgbClr val="CCCC00"/>
              </a:buClr>
              <a:buSzPct val="75000"/>
            </a:pPr>
            <a:endParaRPr lang="en-US" sz="800" b="1" dirty="0" smtClean="0">
              <a:latin typeface="Arial" charset="0"/>
              <a:cs typeface="Arial" charset="0"/>
            </a:endParaRPr>
          </a:p>
          <a:p>
            <a:pPr marL="0" lvl="1" algn="ctr" defTabSz="762000">
              <a:spcBef>
                <a:spcPts val="600"/>
              </a:spcBef>
              <a:buClr>
                <a:srgbClr val="CCCC00"/>
              </a:buClr>
              <a:buSzPct val="75000"/>
            </a:pPr>
            <a:r>
              <a:rPr lang="en-US" sz="2000" b="1" dirty="0" smtClean="0">
                <a:latin typeface="Arial" charset="0"/>
                <a:cs typeface="Arial" charset="0"/>
              </a:rPr>
              <a:t>DEMAND AND FIRE MODULES</a:t>
            </a:r>
          </a:p>
          <a:p>
            <a:pPr marL="0" lvl="1" algn="ctr" defTabSz="762000">
              <a:spcBef>
                <a:spcPts val="600"/>
              </a:spcBef>
              <a:buClr>
                <a:srgbClr val="CCCC00"/>
              </a:buClr>
              <a:buSzPct val="75000"/>
            </a:pPr>
            <a:endParaRPr lang="en-US" sz="800" b="1" dirty="0" smtClean="0">
              <a:latin typeface="Arial" charset="0"/>
              <a:cs typeface="Arial" charset="0"/>
            </a:endParaRPr>
          </a:p>
          <a:p>
            <a:pPr marL="0" lvl="1" defTabSz="762000">
              <a:spcBef>
                <a:spcPts val="600"/>
              </a:spcBef>
              <a:buClr>
                <a:srgbClr val="CCCC00"/>
              </a:buClr>
              <a:buSzPct val="75000"/>
            </a:pPr>
            <a:r>
              <a:rPr lang="en-US" sz="2000" dirty="0" smtClean="0">
                <a:latin typeface="Arial" charset="0"/>
                <a:cs typeface="Arial" charset="0"/>
              </a:rPr>
              <a:t>Volume harvested from 2 different sources: </a:t>
            </a:r>
            <a:r>
              <a:rPr lang="en-US" sz="2000" dirty="0">
                <a:latin typeface="Arial" charset="0"/>
                <a:cs typeface="Arial" charset="0"/>
              </a:rPr>
              <a:t>I</a:t>
            </a:r>
            <a:r>
              <a:rPr lang="en-US" sz="2000" dirty="0" smtClean="0">
                <a:latin typeface="Arial" charset="0"/>
                <a:cs typeface="Arial" charset="0"/>
              </a:rPr>
              <a:t>NE and CELPA</a:t>
            </a:r>
          </a:p>
          <a:p>
            <a:pPr marL="0" lvl="1" defTabSz="762000">
              <a:spcBef>
                <a:spcPts val="600"/>
              </a:spcBef>
              <a:buClr>
                <a:srgbClr val="CCCC00"/>
              </a:buClr>
              <a:buSzPct val="75000"/>
            </a:pPr>
            <a:r>
              <a:rPr lang="en-US" sz="2000" dirty="0" smtClean="0">
                <a:latin typeface="Arial" charset="0"/>
                <a:cs typeface="Arial" charset="0"/>
              </a:rPr>
              <a:t>Eucalypt burnt area (ha): ICNF</a:t>
            </a:r>
            <a:endParaRPr lang="pt-PT" sz="2000" dirty="0">
              <a:latin typeface="Arial" charset="0"/>
              <a:cs typeface="Arial" charset="0"/>
            </a:endParaRPr>
          </a:p>
          <a:p>
            <a:pPr marL="0" lvl="1" defTabSz="762000">
              <a:spcBef>
                <a:spcPts val="600"/>
              </a:spcBef>
              <a:buClr>
                <a:srgbClr val="CCCC00"/>
              </a:buClr>
              <a:buSzPct val="75000"/>
            </a:pPr>
            <a:endParaRPr lang="pt-PT" sz="2000" dirty="0">
              <a:latin typeface="Arial" charset="0"/>
              <a:cs typeface="Arial" charset="0"/>
            </a:endParaRPr>
          </a:p>
        </p:txBody>
      </p:sp>
      <p:pic>
        <p:nvPicPr>
          <p:cNvPr id="5" name="Picture 4"/>
          <p:cNvPicPr>
            <a:picLocks noChangeAspect="1"/>
          </p:cNvPicPr>
          <p:nvPr/>
        </p:nvPicPr>
        <p:blipFill rotWithShape="1">
          <a:blip r:embed="rId4"/>
          <a:srcRect l="18547" t="78311" r="26238" b="2385"/>
          <a:stretch/>
        </p:blipFill>
        <p:spPr>
          <a:xfrm>
            <a:off x="100363" y="6093507"/>
            <a:ext cx="2188029" cy="609600"/>
          </a:xfrm>
          <a:prstGeom prst="rect">
            <a:avLst/>
          </a:prstGeom>
        </p:spPr>
      </p:pic>
      <p:sp>
        <p:nvSpPr>
          <p:cNvPr id="305" name="Rectangle 304"/>
          <p:cNvSpPr/>
          <p:nvPr/>
        </p:nvSpPr>
        <p:spPr>
          <a:xfrm>
            <a:off x="26134" y="14352"/>
            <a:ext cx="12165865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pt-PT" sz="3600" b="1" dirty="0" err="1" smtClean="0">
                <a:solidFill>
                  <a:schemeClr val="bg2"/>
                </a:solidFill>
                <a:latin typeface="Corbel" pitchFamily="34" charset="0"/>
              </a:rPr>
              <a:t>Simulation</a:t>
            </a:r>
            <a:r>
              <a:rPr lang="pt-PT" sz="3600" b="1" dirty="0" smtClean="0">
                <a:solidFill>
                  <a:schemeClr val="bg2"/>
                </a:solidFill>
                <a:latin typeface="Corbel" pitchFamily="34" charset="0"/>
              </a:rPr>
              <a:t> – Inputs &amp; </a:t>
            </a:r>
            <a:r>
              <a:rPr lang="pt-PT" sz="3600" b="1" dirty="0" err="1" smtClean="0">
                <a:solidFill>
                  <a:schemeClr val="bg2"/>
                </a:solidFill>
                <a:latin typeface="Corbel" pitchFamily="34" charset="0"/>
              </a:rPr>
              <a:t>Scenarios</a:t>
            </a:r>
            <a:endParaRPr lang="pt-PT" sz="3600" b="1" dirty="0">
              <a:solidFill>
                <a:schemeClr val="bg2"/>
              </a:solidFill>
              <a:latin typeface="Corbe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19401411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8" name="Oval 317"/>
          <p:cNvSpPr/>
          <p:nvPr/>
        </p:nvSpPr>
        <p:spPr>
          <a:xfrm>
            <a:off x="2036668" y="4881404"/>
            <a:ext cx="9099798" cy="592815"/>
          </a:xfrm>
          <a:prstGeom prst="ellipse">
            <a:avLst/>
          </a:prstGeom>
          <a:gradFill flip="none" rotWithShape="1">
            <a:gsLst>
              <a:gs pos="0">
                <a:schemeClr val="bg1">
                  <a:lumMod val="65000"/>
                </a:schemeClr>
              </a:gs>
              <a:gs pos="100000">
                <a:sysClr val="window" lastClr="FFFFFF">
                  <a:alpha val="0"/>
                  <a:lumMod val="100000"/>
                </a:sysClr>
              </a:gs>
            </a:gsLst>
            <a:path path="shape">
              <a:fillToRect l="50000" t="50000" r="50000" b="50000"/>
            </a:path>
            <a:tileRect/>
          </a:gradFill>
          <a:ln w="25400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algn="ctr" defTabSz="914400">
              <a:defRPr/>
            </a:pPr>
            <a:endParaRPr lang="en-US" sz="1800" kern="0">
              <a:solidFill>
                <a:sysClr val="window" lastClr="FFFFFF"/>
              </a:solidFill>
              <a:latin typeface="Calibri"/>
            </a:endParaRPr>
          </a:p>
        </p:txBody>
      </p:sp>
      <p:grpSp>
        <p:nvGrpSpPr>
          <p:cNvPr id="6" name="Group 5"/>
          <p:cNvGrpSpPr>
            <a:grpSpLocks noChangeAspect="1"/>
          </p:cNvGrpSpPr>
          <p:nvPr/>
        </p:nvGrpSpPr>
        <p:grpSpPr>
          <a:xfrm>
            <a:off x="4097436" y="2393210"/>
            <a:ext cx="5021992" cy="2519712"/>
            <a:chOff x="2400300" y="1981200"/>
            <a:chExt cx="7391400" cy="3708528"/>
          </a:xfrm>
        </p:grpSpPr>
        <p:sp>
          <p:nvSpPr>
            <p:cNvPr id="7" name="Freeform 547"/>
            <p:cNvSpPr>
              <a:spLocks/>
            </p:cNvSpPr>
            <p:nvPr/>
          </p:nvSpPr>
          <p:spPr bwMode="auto">
            <a:xfrm>
              <a:off x="3669130" y="1981200"/>
              <a:ext cx="4853741" cy="3147584"/>
            </a:xfrm>
            <a:custGeom>
              <a:avLst/>
              <a:gdLst>
                <a:gd name="T0" fmla="*/ 1760 w 1760"/>
                <a:gd name="T1" fmla="*/ 1140 h 1140"/>
                <a:gd name="T2" fmla="*/ 1760 w 1760"/>
                <a:gd name="T3" fmla="*/ 57 h 1140"/>
                <a:gd name="T4" fmla="*/ 1703 w 1760"/>
                <a:gd name="T5" fmla="*/ 0 h 1140"/>
                <a:gd name="T6" fmla="*/ 58 w 1760"/>
                <a:gd name="T7" fmla="*/ 0 h 1140"/>
                <a:gd name="T8" fmla="*/ 0 w 1760"/>
                <a:gd name="T9" fmla="*/ 57 h 1140"/>
                <a:gd name="T10" fmla="*/ 0 w 1760"/>
                <a:gd name="T11" fmla="*/ 1140 h 1140"/>
                <a:gd name="T12" fmla="*/ 1760 w 1760"/>
                <a:gd name="T13" fmla="*/ 1140 h 1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60" h="1140">
                  <a:moveTo>
                    <a:pt x="1760" y="1140"/>
                  </a:moveTo>
                  <a:cubicBezTo>
                    <a:pt x="1760" y="57"/>
                    <a:pt x="1760" y="57"/>
                    <a:pt x="1760" y="57"/>
                  </a:cubicBezTo>
                  <a:cubicBezTo>
                    <a:pt x="1760" y="25"/>
                    <a:pt x="1734" y="0"/>
                    <a:pt x="1703" y="0"/>
                  </a:cubicBezTo>
                  <a:cubicBezTo>
                    <a:pt x="58" y="0"/>
                    <a:pt x="58" y="0"/>
                    <a:pt x="58" y="0"/>
                  </a:cubicBezTo>
                  <a:cubicBezTo>
                    <a:pt x="26" y="0"/>
                    <a:pt x="0" y="25"/>
                    <a:pt x="0" y="57"/>
                  </a:cubicBezTo>
                  <a:cubicBezTo>
                    <a:pt x="0" y="1140"/>
                    <a:pt x="0" y="1140"/>
                    <a:pt x="0" y="1140"/>
                  </a:cubicBezTo>
                  <a:lnTo>
                    <a:pt x="1760" y="114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" name="Rectangle 548"/>
            <p:cNvSpPr>
              <a:spLocks noChangeArrowheads="1"/>
            </p:cNvSpPr>
            <p:nvPr/>
          </p:nvSpPr>
          <p:spPr bwMode="auto">
            <a:xfrm>
              <a:off x="3846976" y="2160797"/>
              <a:ext cx="4498048" cy="2584307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9" name="Freeform 549"/>
            <p:cNvSpPr>
              <a:spLocks/>
            </p:cNvSpPr>
            <p:nvPr/>
          </p:nvSpPr>
          <p:spPr bwMode="auto">
            <a:xfrm>
              <a:off x="2400300" y="4924700"/>
              <a:ext cx="7391400" cy="745205"/>
            </a:xfrm>
            <a:custGeom>
              <a:avLst/>
              <a:gdLst>
                <a:gd name="T0" fmla="*/ 2672 w 2680"/>
                <a:gd name="T1" fmla="*/ 234 h 270"/>
                <a:gd name="T2" fmla="*/ 2219 w 2680"/>
                <a:gd name="T3" fmla="*/ 0 h 270"/>
                <a:gd name="T4" fmla="*/ 1497 w 2680"/>
                <a:gd name="T5" fmla="*/ 0 h 270"/>
                <a:gd name="T6" fmla="*/ 1183 w 2680"/>
                <a:gd name="T7" fmla="*/ 0 h 270"/>
                <a:gd name="T8" fmla="*/ 460 w 2680"/>
                <a:gd name="T9" fmla="*/ 0 h 270"/>
                <a:gd name="T10" fmla="*/ 7 w 2680"/>
                <a:gd name="T11" fmla="*/ 234 h 270"/>
                <a:gd name="T12" fmla="*/ 54 w 2680"/>
                <a:gd name="T13" fmla="*/ 270 h 270"/>
                <a:gd name="T14" fmla="*/ 1183 w 2680"/>
                <a:gd name="T15" fmla="*/ 270 h 270"/>
                <a:gd name="T16" fmla="*/ 1497 w 2680"/>
                <a:gd name="T17" fmla="*/ 270 h 270"/>
                <a:gd name="T18" fmla="*/ 2626 w 2680"/>
                <a:gd name="T19" fmla="*/ 270 h 270"/>
                <a:gd name="T20" fmla="*/ 2672 w 2680"/>
                <a:gd name="T21" fmla="*/ 234 h 2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680" h="270">
                  <a:moveTo>
                    <a:pt x="2672" y="234"/>
                  </a:moveTo>
                  <a:cubicBezTo>
                    <a:pt x="2219" y="0"/>
                    <a:pt x="2219" y="0"/>
                    <a:pt x="2219" y="0"/>
                  </a:cubicBezTo>
                  <a:cubicBezTo>
                    <a:pt x="1497" y="0"/>
                    <a:pt x="1497" y="0"/>
                    <a:pt x="1497" y="0"/>
                  </a:cubicBezTo>
                  <a:cubicBezTo>
                    <a:pt x="1183" y="0"/>
                    <a:pt x="1183" y="0"/>
                    <a:pt x="1183" y="0"/>
                  </a:cubicBezTo>
                  <a:cubicBezTo>
                    <a:pt x="460" y="0"/>
                    <a:pt x="460" y="0"/>
                    <a:pt x="460" y="0"/>
                  </a:cubicBezTo>
                  <a:cubicBezTo>
                    <a:pt x="7" y="234"/>
                    <a:pt x="7" y="234"/>
                    <a:pt x="7" y="234"/>
                  </a:cubicBezTo>
                  <a:cubicBezTo>
                    <a:pt x="7" y="234"/>
                    <a:pt x="0" y="270"/>
                    <a:pt x="54" y="270"/>
                  </a:cubicBezTo>
                  <a:cubicBezTo>
                    <a:pt x="1183" y="270"/>
                    <a:pt x="1183" y="270"/>
                    <a:pt x="1183" y="270"/>
                  </a:cubicBezTo>
                  <a:cubicBezTo>
                    <a:pt x="1497" y="270"/>
                    <a:pt x="1497" y="270"/>
                    <a:pt x="1497" y="270"/>
                  </a:cubicBezTo>
                  <a:cubicBezTo>
                    <a:pt x="2626" y="270"/>
                    <a:pt x="2626" y="270"/>
                    <a:pt x="2626" y="270"/>
                  </a:cubicBezTo>
                  <a:cubicBezTo>
                    <a:pt x="2680" y="270"/>
                    <a:pt x="2672" y="234"/>
                    <a:pt x="2672" y="234"/>
                  </a:cubicBezTo>
                </a:path>
              </a:pathLst>
            </a:custGeom>
            <a:gradFill>
              <a:gsLst>
                <a:gs pos="0">
                  <a:schemeClr val="bg1">
                    <a:lumMod val="85000"/>
                  </a:schemeClr>
                </a:gs>
                <a:gs pos="33000">
                  <a:schemeClr val="bg1">
                    <a:lumMod val="85000"/>
                  </a:schemeClr>
                </a:gs>
                <a:gs pos="75000">
                  <a:schemeClr val="bg1">
                    <a:lumMod val="75000"/>
                  </a:schemeClr>
                </a:gs>
                <a:gs pos="100000">
                  <a:schemeClr val="bg1">
                    <a:lumMod val="65000"/>
                  </a:schemeClr>
                </a:gs>
              </a:gsLst>
              <a:lin ang="5400000" scaled="1"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0" name="Freeform 550"/>
            <p:cNvSpPr>
              <a:spLocks/>
            </p:cNvSpPr>
            <p:nvPr/>
          </p:nvSpPr>
          <p:spPr bwMode="auto">
            <a:xfrm>
              <a:off x="2419543" y="5584770"/>
              <a:ext cx="7352915" cy="104958"/>
            </a:xfrm>
            <a:custGeom>
              <a:avLst/>
              <a:gdLst>
                <a:gd name="T0" fmla="*/ 2586 w 2666"/>
                <a:gd name="T1" fmla="*/ 10 h 38"/>
                <a:gd name="T2" fmla="*/ 1505 w 2666"/>
                <a:gd name="T3" fmla="*/ 10 h 38"/>
                <a:gd name="T4" fmla="*/ 1161 w 2666"/>
                <a:gd name="T5" fmla="*/ 10 h 38"/>
                <a:gd name="T6" fmla="*/ 87 w 2666"/>
                <a:gd name="T7" fmla="*/ 10 h 38"/>
                <a:gd name="T8" fmla="*/ 22 w 2666"/>
                <a:gd name="T9" fmla="*/ 10 h 38"/>
                <a:gd name="T10" fmla="*/ 0 w 2666"/>
                <a:gd name="T11" fmla="*/ 0 h 38"/>
                <a:gd name="T12" fmla="*/ 0 w 2666"/>
                <a:gd name="T13" fmla="*/ 3 h 38"/>
                <a:gd name="T14" fmla="*/ 47 w 2666"/>
                <a:gd name="T15" fmla="*/ 38 h 38"/>
                <a:gd name="T16" fmla="*/ 1176 w 2666"/>
                <a:gd name="T17" fmla="*/ 38 h 38"/>
                <a:gd name="T18" fmla="*/ 1490 w 2666"/>
                <a:gd name="T19" fmla="*/ 38 h 38"/>
                <a:gd name="T20" fmla="*/ 2597 w 2666"/>
                <a:gd name="T21" fmla="*/ 38 h 38"/>
                <a:gd name="T22" fmla="*/ 2666 w 2666"/>
                <a:gd name="T23" fmla="*/ 4 h 38"/>
                <a:gd name="T24" fmla="*/ 2665 w 2666"/>
                <a:gd name="T25" fmla="*/ 0 h 38"/>
                <a:gd name="T26" fmla="*/ 2586 w 2666"/>
                <a:gd name="T27" fmla="*/ 1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666" h="38">
                  <a:moveTo>
                    <a:pt x="2586" y="10"/>
                  </a:moveTo>
                  <a:cubicBezTo>
                    <a:pt x="2512" y="10"/>
                    <a:pt x="1505" y="10"/>
                    <a:pt x="1505" y="10"/>
                  </a:cubicBezTo>
                  <a:cubicBezTo>
                    <a:pt x="1161" y="10"/>
                    <a:pt x="1161" y="10"/>
                    <a:pt x="1161" y="10"/>
                  </a:cubicBezTo>
                  <a:cubicBezTo>
                    <a:pt x="87" y="10"/>
                    <a:pt x="87" y="10"/>
                    <a:pt x="87" y="10"/>
                  </a:cubicBezTo>
                  <a:cubicBezTo>
                    <a:pt x="87" y="10"/>
                    <a:pt x="40" y="10"/>
                    <a:pt x="22" y="10"/>
                  </a:cubicBezTo>
                  <a:cubicBezTo>
                    <a:pt x="5" y="9"/>
                    <a:pt x="0" y="0"/>
                    <a:pt x="0" y="0"/>
                  </a:cubicBezTo>
                  <a:cubicBezTo>
                    <a:pt x="0" y="0"/>
                    <a:pt x="0" y="1"/>
                    <a:pt x="0" y="3"/>
                  </a:cubicBezTo>
                  <a:cubicBezTo>
                    <a:pt x="0" y="14"/>
                    <a:pt x="5" y="38"/>
                    <a:pt x="47" y="38"/>
                  </a:cubicBezTo>
                  <a:cubicBezTo>
                    <a:pt x="1176" y="38"/>
                    <a:pt x="1176" y="38"/>
                    <a:pt x="1176" y="38"/>
                  </a:cubicBezTo>
                  <a:cubicBezTo>
                    <a:pt x="1490" y="38"/>
                    <a:pt x="1490" y="38"/>
                    <a:pt x="1490" y="38"/>
                  </a:cubicBezTo>
                  <a:cubicBezTo>
                    <a:pt x="2597" y="38"/>
                    <a:pt x="2597" y="38"/>
                    <a:pt x="2597" y="38"/>
                  </a:cubicBezTo>
                  <a:cubicBezTo>
                    <a:pt x="2657" y="38"/>
                    <a:pt x="2666" y="16"/>
                    <a:pt x="2666" y="4"/>
                  </a:cubicBezTo>
                  <a:cubicBezTo>
                    <a:pt x="2666" y="2"/>
                    <a:pt x="2665" y="0"/>
                    <a:pt x="2665" y="0"/>
                  </a:cubicBezTo>
                  <a:cubicBezTo>
                    <a:pt x="2665" y="0"/>
                    <a:pt x="2661" y="10"/>
                    <a:pt x="2586" y="10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1" name="Freeform 812"/>
            <p:cNvSpPr>
              <a:spLocks/>
            </p:cNvSpPr>
            <p:nvPr/>
          </p:nvSpPr>
          <p:spPr bwMode="auto">
            <a:xfrm>
              <a:off x="5154290" y="5403585"/>
              <a:ext cx="1883420" cy="151606"/>
            </a:xfrm>
            <a:custGeom>
              <a:avLst/>
              <a:gdLst>
                <a:gd name="T0" fmla="*/ 1518 w 1615"/>
                <a:gd name="T1" fmla="*/ 0 h 130"/>
                <a:gd name="T2" fmla="*/ 97 w 1615"/>
                <a:gd name="T3" fmla="*/ 0 h 130"/>
                <a:gd name="T4" fmla="*/ 0 w 1615"/>
                <a:gd name="T5" fmla="*/ 130 h 130"/>
                <a:gd name="T6" fmla="*/ 1615 w 1615"/>
                <a:gd name="T7" fmla="*/ 130 h 130"/>
                <a:gd name="T8" fmla="*/ 1518 w 1615"/>
                <a:gd name="T9" fmla="*/ 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15" h="130">
                  <a:moveTo>
                    <a:pt x="1518" y="0"/>
                  </a:moveTo>
                  <a:lnTo>
                    <a:pt x="97" y="0"/>
                  </a:lnTo>
                  <a:lnTo>
                    <a:pt x="0" y="130"/>
                  </a:lnTo>
                  <a:lnTo>
                    <a:pt x="1615" y="130"/>
                  </a:lnTo>
                  <a:lnTo>
                    <a:pt x="1518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2" name="Freeform 813"/>
            <p:cNvSpPr>
              <a:spLocks/>
            </p:cNvSpPr>
            <p:nvPr/>
          </p:nvSpPr>
          <p:spPr bwMode="auto">
            <a:xfrm>
              <a:off x="5154290" y="5358526"/>
              <a:ext cx="1883420" cy="151606"/>
            </a:xfrm>
            <a:custGeom>
              <a:avLst/>
              <a:gdLst>
                <a:gd name="T0" fmla="*/ 1518 w 1615"/>
                <a:gd name="T1" fmla="*/ 0 h 130"/>
                <a:gd name="T2" fmla="*/ 97 w 1615"/>
                <a:gd name="T3" fmla="*/ 0 h 130"/>
                <a:gd name="T4" fmla="*/ 0 w 1615"/>
                <a:gd name="T5" fmla="*/ 130 h 130"/>
                <a:gd name="T6" fmla="*/ 1615 w 1615"/>
                <a:gd name="T7" fmla="*/ 130 h 130"/>
                <a:gd name="T8" fmla="*/ 1518 w 1615"/>
                <a:gd name="T9" fmla="*/ 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15" h="130">
                  <a:moveTo>
                    <a:pt x="1518" y="0"/>
                  </a:moveTo>
                  <a:lnTo>
                    <a:pt x="97" y="0"/>
                  </a:lnTo>
                  <a:lnTo>
                    <a:pt x="0" y="130"/>
                  </a:lnTo>
                  <a:lnTo>
                    <a:pt x="1615" y="130"/>
                  </a:lnTo>
                  <a:lnTo>
                    <a:pt x="1518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3" name="Freeform 814"/>
            <p:cNvSpPr>
              <a:spLocks/>
            </p:cNvSpPr>
            <p:nvPr/>
          </p:nvSpPr>
          <p:spPr bwMode="auto">
            <a:xfrm>
              <a:off x="5577622" y="5601097"/>
              <a:ext cx="1036756" cy="46648"/>
            </a:xfrm>
            <a:custGeom>
              <a:avLst/>
              <a:gdLst>
                <a:gd name="T0" fmla="*/ 19 w 376"/>
                <a:gd name="T1" fmla="*/ 17 h 17"/>
                <a:gd name="T2" fmla="*/ 0 w 376"/>
                <a:gd name="T3" fmla="*/ 0 h 17"/>
                <a:gd name="T4" fmla="*/ 376 w 376"/>
                <a:gd name="T5" fmla="*/ 0 h 17"/>
                <a:gd name="T6" fmla="*/ 357 w 376"/>
                <a:gd name="T7" fmla="*/ 17 h 17"/>
                <a:gd name="T8" fmla="*/ 19 w 376"/>
                <a:gd name="T9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6" h="17">
                  <a:moveTo>
                    <a:pt x="19" y="17"/>
                  </a:moveTo>
                  <a:cubicBezTo>
                    <a:pt x="9" y="17"/>
                    <a:pt x="1" y="10"/>
                    <a:pt x="0" y="0"/>
                  </a:cubicBezTo>
                  <a:cubicBezTo>
                    <a:pt x="376" y="0"/>
                    <a:pt x="376" y="0"/>
                    <a:pt x="376" y="0"/>
                  </a:cubicBezTo>
                  <a:cubicBezTo>
                    <a:pt x="375" y="10"/>
                    <a:pt x="366" y="17"/>
                    <a:pt x="357" y="17"/>
                  </a:cubicBezTo>
                  <a:lnTo>
                    <a:pt x="19" y="17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14" name="Group 13"/>
            <p:cNvGrpSpPr/>
            <p:nvPr/>
          </p:nvGrpSpPr>
          <p:grpSpPr>
            <a:xfrm>
              <a:off x="3279986" y="4972152"/>
              <a:ext cx="5632028" cy="345917"/>
              <a:chOff x="-38360350" y="696913"/>
              <a:chExt cx="88912701" cy="5461000"/>
            </a:xfrm>
          </p:grpSpPr>
          <p:sp>
            <p:nvSpPr>
              <p:cNvPr id="43" name="Freeform 269"/>
              <p:cNvSpPr>
                <a:spLocks noEditPoints="1"/>
              </p:cNvSpPr>
              <p:nvPr/>
            </p:nvSpPr>
            <p:spPr bwMode="auto">
              <a:xfrm>
                <a:off x="-38360350" y="744538"/>
                <a:ext cx="88898413" cy="5413375"/>
              </a:xfrm>
              <a:custGeom>
                <a:avLst/>
                <a:gdLst>
                  <a:gd name="T0" fmla="*/ 22368 w 23703"/>
                  <a:gd name="T1" fmla="*/ 562 h 1440"/>
                  <a:gd name="T2" fmla="*/ 20270 w 23703"/>
                  <a:gd name="T3" fmla="*/ 8 h 1440"/>
                  <a:gd name="T4" fmla="*/ 18930 w 23703"/>
                  <a:gd name="T5" fmla="*/ 8 h 1440"/>
                  <a:gd name="T6" fmla="*/ 17590 w 23703"/>
                  <a:gd name="T7" fmla="*/ 8 h 1440"/>
                  <a:gd name="T8" fmla="*/ 16251 w 23703"/>
                  <a:gd name="T9" fmla="*/ 8 h 1440"/>
                  <a:gd name="T10" fmla="*/ 14911 w 23703"/>
                  <a:gd name="T11" fmla="*/ 8 h 1440"/>
                  <a:gd name="T12" fmla="*/ 13571 w 23703"/>
                  <a:gd name="T13" fmla="*/ 8 h 1440"/>
                  <a:gd name="T14" fmla="*/ 12231 w 23703"/>
                  <a:gd name="T15" fmla="*/ 8 h 1440"/>
                  <a:gd name="T16" fmla="*/ 10879 w 23703"/>
                  <a:gd name="T17" fmla="*/ 82 h 1440"/>
                  <a:gd name="T18" fmla="*/ 9523 w 23703"/>
                  <a:gd name="T19" fmla="*/ 82 h 1440"/>
                  <a:gd name="T20" fmla="*/ 8167 w 23703"/>
                  <a:gd name="T21" fmla="*/ 82 h 1440"/>
                  <a:gd name="T22" fmla="*/ 6811 w 23703"/>
                  <a:gd name="T23" fmla="*/ 82 h 1440"/>
                  <a:gd name="T24" fmla="*/ 5455 w 23703"/>
                  <a:gd name="T25" fmla="*/ 82 h 1440"/>
                  <a:gd name="T26" fmla="*/ 4099 w 23703"/>
                  <a:gd name="T27" fmla="*/ 82 h 1440"/>
                  <a:gd name="T28" fmla="*/ 2087 w 23703"/>
                  <a:gd name="T29" fmla="*/ 82 h 1440"/>
                  <a:gd name="T30" fmla="*/ 938 w 23703"/>
                  <a:gd name="T31" fmla="*/ 803 h 1440"/>
                  <a:gd name="T32" fmla="*/ 13 w 23703"/>
                  <a:gd name="T33" fmla="*/ 1407 h 1440"/>
                  <a:gd name="T34" fmla="*/ 1656 w 23703"/>
                  <a:gd name="T35" fmla="*/ 1399 h 1440"/>
                  <a:gd name="T36" fmla="*/ 3298 w 23703"/>
                  <a:gd name="T37" fmla="*/ 1390 h 1440"/>
                  <a:gd name="T38" fmla="*/ 4941 w 23703"/>
                  <a:gd name="T39" fmla="*/ 1382 h 1440"/>
                  <a:gd name="T40" fmla="*/ 7023 w 23703"/>
                  <a:gd name="T41" fmla="*/ 1137 h 1440"/>
                  <a:gd name="T42" fmla="*/ 6990 w 23703"/>
                  <a:gd name="T43" fmla="*/ 1399 h 1440"/>
                  <a:gd name="T44" fmla="*/ 15040 w 23703"/>
                  <a:gd name="T45" fmla="*/ 1382 h 1440"/>
                  <a:gd name="T46" fmla="*/ 15083 w 23703"/>
                  <a:gd name="T47" fmla="*/ 1149 h 1440"/>
                  <a:gd name="T48" fmla="*/ 17050 w 23703"/>
                  <a:gd name="T49" fmla="*/ 1140 h 1440"/>
                  <a:gd name="T50" fmla="*/ 18638 w 23703"/>
                  <a:gd name="T51" fmla="*/ 1137 h 1440"/>
                  <a:gd name="T52" fmla="*/ 20371 w 23703"/>
                  <a:gd name="T53" fmla="*/ 1382 h 1440"/>
                  <a:gd name="T54" fmla="*/ 22016 w 23703"/>
                  <a:gd name="T55" fmla="*/ 1432 h 1440"/>
                  <a:gd name="T56" fmla="*/ 21849 w 23703"/>
                  <a:gd name="T57" fmla="*/ 1137 h 1440"/>
                  <a:gd name="T58" fmla="*/ 19769 w 23703"/>
                  <a:gd name="T59" fmla="*/ 1107 h 1440"/>
                  <a:gd name="T60" fmla="*/ 18065 w 23703"/>
                  <a:gd name="T61" fmla="*/ 1095 h 1440"/>
                  <a:gd name="T62" fmla="*/ 16346 w 23703"/>
                  <a:gd name="T63" fmla="*/ 861 h 1440"/>
                  <a:gd name="T64" fmla="*/ 5611 w 23703"/>
                  <a:gd name="T65" fmla="*/ 1107 h 1440"/>
                  <a:gd name="T66" fmla="*/ 3678 w 23703"/>
                  <a:gd name="T67" fmla="*/ 618 h 1440"/>
                  <a:gd name="T68" fmla="*/ 3557 w 23703"/>
                  <a:gd name="T69" fmla="*/ 545 h 1440"/>
                  <a:gd name="T70" fmla="*/ 11560 w 23703"/>
                  <a:gd name="T71" fmla="*/ 304 h 1440"/>
                  <a:gd name="T72" fmla="*/ 20090 w 23703"/>
                  <a:gd name="T73" fmla="*/ 819 h 1440"/>
                  <a:gd name="T74" fmla="*/ 8033 w 23703"/>
                  <a:gd name="T75" fmla="*/ 363 h 1440"/>
                  <a:gd name="T76" fmla="*/ 5015 w 23703"/>
                  <a:gd name="T77" fmla="*/ 562 h 1440"/>
                  <a:gd name="T78" fmla="*/ 9384 w 23703"/>
                  <a:gd name="T79" fmla="*/ 562 h 1440"/>
                  <a:gd name="T80" fmla="*/ 12287 w 23703"/>
                  <a:gd name="T81" fmla="*/ 363 h 1440"/>
                  <a:gd name="T82" fmla="*/ 11148 w 23703"/>
                  <a:gd name="T83" fmla="*/ 803 h 1440"/>
                  <a:gd name="T84" fmla="*/ 9557 w 23703"/>
                  <a:gd name="T85" fmla="*/ 626 h 1440"/>
                  <a:gd name="T86" fmla="*/ 13610 w 23703"/>
                  <a:gd name="T87" fmla="*/ 554 h 1440"/>
                  <a:gd name="T88" fmla="*/ 19449 w 23703"/>
                  <a:gd name="T89" fmla="*/ 562 h 1440"/>
                  <a:gd name="T90" fmla="*/ 16522 w 23703"/>
                  <a:gd name="T91" fmla="*/ 363 h 1440"/>
                  <a:gd name="T92" fmla="*/ 15202 w 23703"/>
                  <a:gd name="T93" fmla="*/ 568 h 1440"/>
                  <a:gd name="T94" fmla="*/ 5156 w 23703"/>
                  <a:gd name="T95" fmla="*/ 626 h 1440"/>
                  <a:gd name="T96" fmla="*/ 18573 w 23703"/>
                  <a:gd name="T97" fmla="*/ 811 h 1440"/>
                  <a:gd name="T98" fmla="*/ 6598 w 23703"/>
                  <a:gd name="T99" fmla="*/ 811 h 1440"/>
                  <a:gd name="T100" fmla="*/ 10237 w 23703"/>
                  <a:gd name="T101" fmla="*/ 875 h 1440"/>
                  <a:gd name="T102" fmla="*/ 11914 w 23703"/>
                  <a:gd name="T103" fmla="*/ 861 h 1440"/>
                  <a:gd name="T104" fmla="*/ 19853 w 23703"/>
                  <a:gd name="T105" fmla="*/ 304 h 1440"/>
                  <a:gd name="T106" fmla="*/ 17014 w 23703"/>
                  <a:gd name="T107" fmla="*/ 153 h 1440"/>
                  <a:gd name="T108" fmla="*/ 15630 w 23703"/>
                  <a:gd name="T109" fmla="*/ 313 h 1440"/>
                  <a:gd name="T110" fmla="*/ 12932 w 23703"/>
                  <a:gd name="T111" fmla="*/ 144 h 1440"/>
                  <a:gd name="T112" fmla="*/ 10068 w 23703"/>
                  <a:gd name="T113" fmla="*/ 153 h 1440"/>
                  <a:gd name="T114" fmla="*/ 8749 w 23703"/>
                  <a:gd name="T115" fmla="*/ 313 h 1440"/>
                  <a:gd name="T116" fmla="*/ 5986 w 23703"/>
                  <a:gd name="T117" fmla="*/ 161 h 1440"/>
                  <a:gd name="T118" fmla="*/ 4720 w 23703"/>
                  <a:gd name="T119" fmla="*/ 140 h 1440"/>
                  <a:gd name="T120" fmla="*/ 8088 w 23703"/>
                  <a:gd name="T121" fmla="*/ 610 h 1440"/>
                  <a:gd name="T122" fmla="*/ 8761 w 23703"/>
                  <a:gd name="T123" fmla="*/ 1104 h 1440"/>
                  <a:gd name="T124" fmla="*/ 13435 w 23703"/>
                  <a:gd name="T125" fmla="*/ 875 h 14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3703" h="1440">
                    <a:moveTo>
                      <a:pt x="23690" y="1382"/>
                    </a:moveTo>
                    <a:cubicBezTo>
                      <a:pt x="23694" y="1382"/>
                      <a:pt x="23699" y="1382"/>
                      <a:pt x="23703" y="1382"/>
                    </a:cubicBezTo>
                    <a:cubicBezTo>
                      <a:pt x="23553" y="1288"/>
                      <a:pt x="23407" y="1196"/>
                      <a:pt x="23264" y="1107"/>
                    </a:cubicBezTo>
                    <a:cubicBezTo>
                      <a:pt x="23246" y="1107"/>
                      <a:pt x="23228" y="1107"/>
                      <a:pt x="23211" y="1107"/>
                    </a:cubicBezTo>
                    <a:cubicBezTo>
                      <a:pt x="23209" y="1106"/>
                      <a:pt x="23208" y="1105"/>
                      <a:pt x="23206" y="1104"/>
                    </a:cubicBezTo>
                    <a:cubicBezTo>
                      <a:pt x="23210" y="1104"/>
                      <a:pt x="23215" y="1104"/>
                      <a:pt x="23219" y="1104"/>
                    </a:cubicBezTo>
                    <a:cubicBezTo>
                      <a:pt x="23215" y="1101"/>
                      <a:pt x="23210" y="1098"/>
                      <a:pt x="23206" y="1095"/>
                    </a:cubicBezTo>
                    <a:cubicBezTo>
                      <a:pt x="23210" y="1095"/>
                      <a:pt x="23215" y="1095"/>
                      <a:pt x="23219" y="1095"/>
                    </a:cubicBezTo>
                    <a:cubicBezTo>
                      <a:pt x="23215" y="1092"/>
                      <a:pt x="23210" y="1090"/>
                      <a:pt x="23206" y="1087"/>
                    </a:cubicBezTo>
                    <a:cubicBezTo>
                      <a:pt x="23210" y="1087"/>
                      <a:pt x="23215" y="1087"/>
                      <a:pt x="23219" y="1087"/>
                    </a:cubicBezTo>
                    <a:cubicBezTo>
                      <a:pt x="23215" y="1084"/>
                      <a:pt x="23210" y="1081"/>
                      <a:pt x="23206" y="1079"/>
                    </a:cubicBezTo>
                    <a:cubicBezTo>
                      <a:pt x="23210" y="1079"/>
                      <a:pt x="23215" y="1079"/>
                      <a:pt x="23219" y="1079"/>
                    </a:cubicBezTo>
                    <a:cubicBezTo>
                      <a:pt x="23081" y="992"/>
                      <a:pt x="22946" y="907"/>
                      <a:pt x="22815" y="825"/>
                    </a:cubicBezTo>
                    <a:cubicBezTo>
                      <a:pt x="22801" y="825"/>
                      <a:pt x="22788" y="825"/>
                      <a:pt x="22775" y="825"/>
                    </a:cubicBezTo>
                    <a:cubicBezTo>
                      <a:pt x="22771" y="823"/>
                      <a:pt x="22768" y="821"/>
                      <a:pt x="22765" y="819"/>
                    </a:cubicBezTo>
                    <a:cubicBezTo>
                      <a:pt x="22770" y="819"/>
                      <a:pt x="22774" y="819"/>
                      <a:pt x="22779" y="819"/>
                    </a:cubicBezTo>
                    <a:cubicBezTo>
                      <a:pt x="22774" y="816"/>
                      <a:pt x="22770" y="814"/>
                      <a:pt x="22765" y="811"/>
                    </a:cubicBezTo>
                    <a:cubicBezTo>
                      <a:pt x="22770" y="811"/>
                      <a:pt x="22774" y="811"/>
                      <a:pt x="22779" y="811"/>
                    </a:cubicBezTo>
                    <a:cubicBezTo>
                      <a:pt x="22774" y="808"/>
                      <a:pt x="22770" y="805"/>
                      <a:pt x="22765" y="803"/>
                    </a:cubicBezTo>
                    <a:cubicBezTo>
                      <a:pt x="22770" y="803"/>
                      <a:pt x="22774" y="803"/>
                      <a:pt x="22779" y="803"/>
                    </a:cubicBezTo>
                    <a:cubicBezTo>
                      <a:pt x="22651" y="722"/>
                      <a:pt x="22526" y="644"/>
                      <a:pt x="22404" y="568"/>
                    </a:cubicBezTo>
                    <a:cubicBezTo>
                      <a:pt x="22391" y="568"/>
                      <a:pt x="22378" y="568"/>
                      <a:pt x="22364" y="568"/>
                    </a:cubicBezTo>
                    <a:cubicBezTo>
                      <a:pt x="22361" y="566"/>
                      <a:pt x="22358" y="564"/>
                      <a:pt x="22355" y="562"/>
                    </a:cubicBezTo>
                    <a:cubicBezTo>
                      <a:pt x="22359" y="562"/>
                      <a:pt x="22363" y="562"/>
                      <a:pt x="22368" y="562"/>
                    </a:cubicBezTo>
                    <a:cubicBezTo>
                      <a:pt x="22363" y="559"/>
                      <a:pt x="22359" y="556"/>
                      <a:pt x="22355" y="554"/>
                    </a:cubicBezTo>
                    <a:cubicBezTo>
                      <a:pt x="22359" y="554"/>
                      <a:pt x="22363" y="554"/>
                      <a:pt x="22368" y="554"/>
                    </a:cubicBezTo>
                    <a:cubicBezTo>
                      <a:pt x="22363" y="551"/>
                      <a:pt x="22359" y="548"/>
                      <a:pt x="22355" y="545"/>
                    </a:cubicBezTo>
                    <a:cubicBezTo>
                      <a:pt x="22359" y="545"/>
                      <a:pt x="22363" y="545"/>
                      <a:pt x="22368" y="545"/>
                    </a:cubicBezTo>
                    <a:cubicBezTo>
                      <a:pt x="22250" y="471"/>
                      <a:pt x="22134" y="398"/>
                      <a:pt x="22021" y="327"/>
                    </a:cubicBezTo>
                    <a:cubicBezTo>
                      <a:pt x="22007" y="327"/>
                      <a:pt x="21994" y="327"/>
                      <a:pt x="21981" y="327"/>
                    </a:cubicBezTo>
                    <a:cubicBezTo>
                      <a:pt x="21977" y="325"/>
                      <a:pt x="21974" y="323"/>
                      <a:pt x="21971" y="321"/>
                    </a:cubicBezTo>
                    <a:cubicBezTo>
                      <a:pt x="21975" y="321"/>
                      <a:pt x="21980" y="321"/>
                      <a:pt x="21984" y="321"/>
                    </a:cubicBezTo>
                    <a:cubicBezTo>
                      <a:pt x="21980" y="318"/>
                      <a:pt x="21975" y="316"/>
                      <a:pt x="21971" y="313"/>
                    </a:cubicBezTo>
                    <a:cubicBezTo>
                      <a:pt x="21975" y="313"/>
                      <a:pt x="21980" y="313"/>
                      <a:pt x="21984" y="313"/>
                    </a:cubicBezTo>
                    <a:cubicBezTo>
                      <a:pt x="21980" y="310"/>
                      <a:pt x="21975" y="307"/>
                      <a:pt x="21971" y="304"/>
                    </a:cubicBezTo>
                    <a:cubicBezTo>
                      <a:pt x="21975" y="304"/>
                      <a:pt x="21980" y="304"/>
                      <a:pt x="21984" y="304"/>
                    </a:cubicBezTo>
                    <a:cubicBezTo>
                      <a:pt x="21874" y="236"/>
                      <a:pt x="21767" y="168"/>
                      <a:pt x="21661" y="102"/>
                    </a:cubicBezTo>
                    <a:cubicBezTo>
                      <a:pt x="21648" y="102"/>
                      <a:pt x="21635" y="102"/>
                      <a:pt x="21622" y="102"/>
                    </a:cubicBezTo>
                    <a:cubicBezTo>
                      <a:pt x="21620" y="101"/>
                      <a:pt x="21618" y="100"/>
                      <a:pt x="21615" y="99"/>
                    </a:cubicBezTo>
                    <a:cubicBezTo>
                      <a:pt x="21620" y="99"/>
                      <a:pt x="21624" y="99"/>
                      <a:pt x="21629" y="99"/>
                    </a:cubicBezTo>
                    <a:cubicBezTo>
                      <a:pt x="21624" y="96"/>
                      <a:pt x="21620" y="93"/>
                      <a:pt x="21615" y="90"/>
                    </a:cubicBezTo>
                    <a:cubicBezTo>
                      <a:pt x="21620" y="90"/>
                      <a:pt x="21624" y="90"/>
                      <a:pt x="21629" y="90"/>
                    </a:cubicBezTo>
                    <a:cubicBezTo>
                      <a:pt x="21624" y="87"/>
                      <a:pt x="21620" y="85"/>
                      <a:pt x="21615" y="82"/>
                    </a:cubicBezTo>
                    <a:cubicBezTo>
                      <a:pt x="21620" y="82"/>
                      <a:pt x="21624" y="82"/>
                      <a:pt x="21629" y="82"/>
                    </a:cubicBezTo>
                    <a:cubicBezTo>
                      <a:pt x="21585" y="54"/>
                      <a:pt x="21541" y="27"/>
                      <a:pt x="21498" y="0"/>
                    </a:cubicBezTo>
                    <a:cubicBezTo>
                      <a:pt x="21088" y="0"/>
                      <a:pt x="20679" y="0"/>
                      <a:pt x="20270" y="0"/>
                    </a:cubicBezTo>
                    <a:cubicBezTo>
                      <a:pt x="20274" y="2"/>
                      <a:pt x="20278" y="5"/>
                      <a:pt x="20282" y="8"/>
                    </a:cubicBezTo>
                    <a:cubicBezTo>
                      <a:pt x="20278" y="8"/>
                      <a:pt x="20274" y="8"/>
                      <a:pt x="20270" y="8"/>
                    </a:cubicBezTo>
                    <a:cubicBezTo>
                      <a:pt x="20274" y="11"/>
                      <a:pt x="20278" y="14"/>
                      <a:pt x="20282" y="16"/>
                    </a:cubicBezTo>
                    <a:cubicBezTo>
                      <a:pt x="20278" y="16"/>
                      <a:pt x="20274" y="16"/>
                      <a:pt x="20270" y="16"/>
                    </a:cubicBezTo>
                    <a:cubicBezTo>
                      <a:pt x="20274" y="19"/>
                      <a:pt x="20278" y="22"/>
                      <a:pt x="20282" y="25"/>
                    </a:cubicBezTo>
                    <a:cubicBezTo>
                      <a:pt x="20278" y="25"/>
                      <a:pt x="20274" y="25"/>
                      <a:pt x="20270" y="25"/>
                    </a:cubicBezTo>
                    <a:cubicBezTo>
                      <a:pt x="20274" y="27"/>
                      <a:pt x="20278" y="30"/>
                      <a:pt x="20282" y="33"/>
                    </a:cubicBezTo>
                    <a:cubicBezTo>
                      <a:pt x="20278" y="33"/>
                      <a:pt x="20274" y="33"/>
                      <a:pt x="20270" y="33"/>
                    </a:cubicBezTo>
                    <a:cubicBezTo>
                      <a:pt x="20274" y="36"/>
                      <a:pt x="20278" y="39"/>
                      <a:pt x="20282" y="41"/>
                    </a:cubicBezTo>
                    <a:cubicBezTo>
                      <a:pt x="20278" y="41"/>
                      <a:pt x="20274" y="41"/>
                      <a:pt x="20270" y="41"/>
                    </a:cubicBezTo>
                    <a:cubicBezTo>
                      <a:pt x="20274" y="44"/>
                      <a:pt x="20278" y="47"/>
                      <a:pt x="20282" y="50"/>
                    </a:cubicBezTo>
                    <a:cubicBezTo>
                      <a:pt x="20278" y="50"/>
                      <a:pt x="20274" y="50"/>
                      <a:pt x="20270" y="50"/>
                    </a:cubicBezTo>
                    <a:cubicBezTo>
                      <a:pt x="20274" y="52"/>
                      <a:pt x="20278" y="55"/>
                      <a:pt x="20282" y="58"/>
                    </a:cubicBezTo>
                    <a:cubicBezTo>
                      <a:pt x="20278" y="58"/>
                      <a:pt x="20274" y="58"/>
                      <a:pt x="20270" y="58"/>
                    </a:cubicBezTo>
                    <a:cubicBezTo>
                      <a:pt x="20290" y="73"/>
                      <a:pt x="20311" y="88"/>
                      <a:pt x="20332" y="102"/>
                    </a:cubicBezTo>
                    <a:cubicBezTo>
                      <a:pt x="20309" y="102"/>
                      <a:pt x="20287" y="102"/>
                      <a:pt x="20265" y="102"/>
                    </a:cubicBezTo>
                    <a:cubicBezTo>
                      <a:pt x="20263" y="101"/>
                      <a:pt x="20261" y="100"/>
                      <a:pt x="20259" y="99"/>
                    </a:cubicBezTo>
                    <a:cubicBezTo>
                      <a:pt x="20263" y="99"/>
                      <a:pt x="20267" y="99"/>
                      <a:pt x="20271" y="99"/>
                    </a:cubicBezTo>
                    <a:cubicBezTo>
                      <a:pt x="20267" y="96"/>
                      <a:pt x="20263" y="93"/>
                      <a:pt x="20259" y="90"/>
                    </a:cubicBezTo>
                    <a:cubicBezTo>
                      <a:pt x="20263" y="90"/>
                      <a:pt x="20267" y="90"/>
                      <a:pt x="20271" y="90"/>
                    </a:cubicBezTo>
                    <a:cubicBezTo>
                      <a:pt x="20267" y="87"/>
                      <a:pt x="20263" y="85"/>
                      <a:pt x="20259" y="82"/>
                    </a:cubicBezTo>
                    <a:cubicBezTo>
                      <a:pt x="20263" y="82"/>
                      <a:pt x="20267" y="82"/>
                      <a:pt x="20271" y="82"/>
                    </a:cubicBezTo>
                    <a:cubicBezTo>
                      <a:pt x="20233" y="54"/>
                      <a:pt x="20195" y="27"/>
                      <a:pt x="20158" y="0"/>
                    </a:cubicBezTo>
                    <a:cubicBezTo>
                      <a:pt x="19749" y="0"/>
                      <a:pt x="19339" y="0"/>
                      <a:pt x="18930" y="0"/>
                    </a:cubicBezTo>
                    <a:cubicBezTo>
                      <a:pt x="18933" y="2"/>
                      <a:pt x="18937" y="5"/>
                      <a:pt x="18940" y="8"/>
                    </a:cubicBezTo>
                    <a:cubicBezTo>
                      <a:pt x="18937" y="8"/>
                      <a:pt x="18933" y="8"/>
                      <a:pt x="18930" y="8"/>
                    </a:cubicBezTo>
                    <a:cubicBezTo>
                      <a:pt x="18933" y="11"/>
                      <a:pt x="18937" y="14"/>
                      <a:pt x="18940" y="16"/>
                    </a:cubicBezTo>
                    <a:cubicBezTo>
                      <a:pt x="18937" y="16"/>
                      <a:pt x="18933" y="16"/>
                      <a:pt x="18930" y="16"/>
                    </a:cubicBezTo>
                    <a:cubicBezTo>
                      <a:pt x="18933" y="19"/>
                      <a:pt x="18937" y="22"/>
                      <a:pt x="18940" y="25"/>
                    </a:cubicBezTo>
                    <a:cubicBezTo>
                      <a:pt x="18937" y="25"/>
                      <a:pt x="18933" y="25"/>
                      <a:pt x="18930" y="25"/>
                    </a:cubicBezTo>
                    <a:cubicBezTo>
                      <a:pt x="18933" y="27"/>
                      <a:pt x="18937" y="30"/>
                      <a:pt x="18940" y="33"/>
                    </a:cubicBezTo>
                    <a:cubicBezTo>
                      <a:pt x="18937" y="33"/>
                      <a:pt x="18933" y="33"/>
                      <a:pt x="18930" y="33"/>
                    </a:cubicBezTo>
                    <a:cubicBezTo>
                      <a:pt x="18933" y="36"/>
                      <a:pt x="18937" y="39"/>
                      <a:pt x="18940" y="41"/>
                    </a:cubicBezTo>
                    <a:cubicBezTo>
                      <a:pt x="18937" y="41"/>
                      <a:pt x="18933" y="41"/>
                      <a:pt x="18930" y="41"/>
                    </a:cubicBezTo>
                    <a:cubicBezTo>
                      <a:pt x="18933" y="44"/>
                      <a:pt x="18937" y="47"/>
                      <a:pt x="18940" y="50"/>
                    </a:cubicBezTo>
                    <a:cubicBezTo>
                      <a:pt x="18937" y="50"/>
                      <a:pt x="18933" y="50"/>
                      <a:pt x="18930" y="50"/>
                    </a:cubicBezTo>
                    <a:cubicBezTo>
                      <a:pt x="18933" y="52"/>
                      <a:pt x="18937" y="55"/>
                      <a:pt x="18940" y="58"/>
                    </a:cubicBezTo>
                    <a:cubicBezTo>
                      <a:pt x="18937" y="58"/>
                      <a:pt x="18933" y="58"/>
                      <a:pt x="18930" y="58"/>
                    </a:cubicBezTo>
                    <a:cubicBezTo>
                      <a:pt x="18947" y="73"/>
                      <a:pt x="18965" y="88"/>
                      <a:pt x="18982" y="102"/>
                    </a:cubicBezTo>
                    <a:cubicBezTo>
                      <a:pt x="18957" y="102"/>
                      <a:pt x="18932" y="102"/>
                      <a:pt x="18907" y="102"/>
                    </a:cubicBezTo>
                    <a:cubicBezTo>
                      <a:pt x="18906" y="101"/>
                      <a:pt x="18904" y="100"/>
                      <a:pt x="18903" y="99"/>
                    </a:cubicBezTo>
                    <a:cubicBezTo>
                      <a:pt x="18906" y="99"/>
                      <a:pt x="18909" y="99"/>
                      <a:pt x="18913" y="99"/>
                    </a:cubicBezTo>
                    <a:cubicBezTo>
                      <a:pt x="18909" y="96"/>
                      <a:pt x="18906" y="93"/>
                      <a:pt x="18903" y="90"/>
                    </a:cubicBezTo>
                    <a:cubicBezTo>
                      <a:pt x="18906" y="90"/>
                      <a:pt x="18909" y="90"/>
                      <a:pt x="18913" y="90"/>
                    </a:cubicBezTo>
                    <a:cubicBezTo>
                      <a:pt x="18909" y="87"/>
                      <a:pt x="18906" y="85"/>
                      <a:pt x="18903" y="82"/>
                    </a:cubicBezTo>
                    <a:cubicBezTo>
                      <a:pt x="18906" y="82"/>
                      <a:pt x="18909" y="82"/>
                      <a:pt x="18913" y="82"/>
                    </a:cubicBezTo>
                    <a:cubicBezTo>
                      <a:pt x="18881" y="54"/>
                      <a:pt x="18849" y="27"/>
                      <a:pt x="18818" y="0"/>
                    </a:cubicBezTo>
                    <a:cubicBezTo>
                      <a:pt x="18409" y="0"/>
                      <a:pt x="18000" y="0"/>
                      <a:pt x="17590" y="0"/>
                    </a:cubicBezTo>
                    <a:cubicBezTo>
                      <a:pt x="17593" y="2"/>
                      <a:pt x="17596" y="5"/>
                      <a:pt x="17598" y="8"/>
                    </a:cubicBezTo>
                    <a:cubicBezTo>
                      <a:pt x="17596" y="8"/>
                      <a:pt x="17593" y="8"/>
                      <a:pt x="17590" y="8"/>
                    </a:cubicBezTo>
                    <a:cubicBezTo>
                      <a:pt x="17593" y="11"/>
                      <a:pt x="17596" y="14"/>
                      <a:pt x="17598" y="16"/>
                    </a:cubicBezTo>
                    <a:cubicBezTo>
                      <a:pt x="17596" y="16"/>
                      <a:pt x="17593" y="16"/>
                      <a:pt x="17590" y="16"/>
                    </a:cubicBezTo>
                    <a:cubicBezTo>
                      <a:pt x="17593" y="19"/>
                      <a:pt x="17596" y="22"/>
                      <a:pt x="17598" y="25"/>
                    </a:cubicBezTo>
                    <a:cubicBezTo>
                      <a:pt x="17596" y="25"/>
                      <a:pt x="17593" y="25"/>
                      <a:pt x="17590" y="25"/>
                    </a:cubicBezTo>
                    <a:cubicBezTo>
                      <a:pt x="17593" y="27"/>
                      <a:pt x="17596" y="30"/>
                      <a:pt x="17598" y="33"/>
                    </a:cubicBezTo>
                    <a:cubicBezTo>
                      <a:pt x="17596" y="33"/>
                      <a:pt x="17593" y="33"/>
                      <a:pt x="17590" y="33"/>
                    </a:cubicBezTo>
                    <a:cubicBezTo>
                      <a:pt x="17593" y="36"/>
                      <a:pt x="17596" y="39"/>
                      <a:pt x="17598" y="41"/>
                    </a:cubicBezTo>
                    <a:cubicBezTo>
                      <a:pt x="17596" y="41"/>
                      <a:pt x="17593" y="41"/>
                      <a:pt x="17590" y="41"/>
                    </a:cubicBezTo>
                    <a:cubicBezTo>
                      <a:pt x="17593" y="44"/>
                      <a:pt x="17596" y="47"/>
                      <a:pt x="17598" y="50"/>
                    </a:cubicBezTo>
                    <a:cubicBezTo>
                      <a:pt x="17596" y="50"/>
                      <a:pt x="17593" y="50"/>
                      <a:pt x="17590" y="50"/>
                    </a:cubicBezTo>
                    <a:cubicBezTo>
                      <a:pt x="17593" y="52"/>
                      <a:pt x="17596" y="55"/>
                      <a:pt x="17598" y="58"/>
                    </a:cubicBezTo>
                    <a:cubicBezTo>
                      <a:pt x="17596" y="58"/>
                      <a:pt x="17593" y="58"/>
                      <a:pt x="17590" y="58"/>
                    </a:cubicBezTo>
                    <a:cubicBezTo>
                      <a:pt x="17604" y="73"/>
                      <a:pt x="17618" y="88"/>
                      <a:pt x="17633" y="102"/>
                    </a:cubicBezTo>
                    <a:cubicBezTo>
                      <a:pt x="17605" y="102"/>
                      <a:pt x="17578" y="102"/>
                      <a:pt x="17550" y="102"/>
                    </a:cubicBezTo>
                    <a:cubicBezTo>
                      <a:pt x="17549" y="101"/>
                      <a:pt x="17548" y="100"/>
                      <a:pt x="17547" y="99"/>
                    </a:cubicBezTo>
                    <a:cubicBezTo>
                      <a:pt x="17549" y="99"/>
                      <a:pt x="17552" y="99"/>
                      <a:pt x="17555" y="99"/>
                    </a:cubicBezTo>
                    <a:cubicBezTo>
                      <a:pt x="17552" y="96"/>
                      <a:pt x="17549" y="93"/>
                      <a:pt x="17547" y="90"/>
                    </a:cubicBezTo>
                    <a:cubicBezTo>
                      <a:pt x="17549" y="90"/>
                      <a:pt x="17552" y="90"/>
                      <a:pt x="17555" y="90"/>
                    </a:cubicBezTo>
                    <a:cubicBezTo>
                      <a:pt x="17552" y="87"/>
                      <a:pt x="17549" y="85"/>
                      <a:pt x="17547" y="82"/>
                    </a:cubicBezTo>
                    <a:cubicBezTo>
                      <a:pt x="17549" y="82"/>
                      <a:pt x="17552" y="82"/>
                      <a:pt x="17555" y="82"/>
                    </a:cubicBezTo>
                    <a:cubicBezTo>
                      <a:pt x="17529" y="54"/>
                      <a:pt x="17503" y="27"/>
                      <a:pt x="17478" y="0"/>
                    </a:cubicBezTo>
                    <a:cubicBezTo>
                      <a:pt x="17069" y="0"/>
                      <a:pt x="16660" y="0"/>
                      <a:pt x="16251" y="0"/>
                    </a:cubicBezTo>
                    <a:cubicBezTo>
                      <a:pt x="16253" y="2"/>
                      <a:pt x="16255" y="5"/>
                      <a:pt x="16257" y="8"/>
                    </a:cubicBezTo>
                    <a:cubicBezTo>
                      <a:pt x="16255" y="8"/>
                      <a:pt x="16253" y="8"/>
                      <a:pt x="16251" y="8"/>
                    </a:cubicBezTo>
                    <a:cubicBezTo>
                      <a:pt x="16253" y="11"/>
                      <a:pt x="16255" y="14"/>
                      <a:pt x="16257" y="16"/>
                    </a:cubicBezTo>
                    <a:cubicBezTo>
                      <a:pt x="16255" y="16"/>
                      <a:pt x="16253" y="16"/>
                      <a:pt x="16251" y="16"/>
                    </a:cubicBezTo>
                    <a:cubicBezTo>
                      <a:pt x="16253" y="19"/>
                      <a:pt x="16255" y="22"/>
                      <a:pt x="16257" y="25"/>
                    </a:cubicBezTo>
                    <a:cubicBezTo>
                      <a:pt x="16255" y="25"/>
                      <a:pt x="16253" y="25"/>
                      <a:pt x="16251" y="25"/>
                    </a:cubicBezTo>
                    <a:cubicBezTo>
                      <a:pt x="16253" y="27"/>
                      <a:pt x="16255" y="30"/>
                      <a:pt x="16257" y="33"/>
                    </a:cubicBezTo>
                    <a:cubicBezTo>
                      <a:pt x="16255" y="33"/>
                      <a:pt x="16253" y="33"/>
                      <a:pt x="16251" y="33"/>
                    </a:cubicBezTo>
                    <a:cubicBezTo>
                      <a:pt x="16253" y="36"/>
                      <a:pt x="16255" y="39"/>
                      <a:pt x="16257" y="41"/>
                    </a:cubicBezTo>
                    <a:cubicBezTo>
                      <a:pt x="16255" y="41"/>
                      <a:pt x="16253" y="41"/>
                      <a:pt x="16251" y="41"/>
                    </a:cubicBezTo>
                    <a:cubicBezTo>
                      <a:pt x="16253" y="44"/>
                      <a:pt x="16255" y="47"/>
                      <a:pt x="16257" y="50"/>
                    </a:cubicBezTo>
                    <a:cubicBezTo>
                      <a:pt x="16255" y="50"/>
                      <a:pt x="16253" y="50"/>
                      <a:pt x="16251" y="50"/>
                    </a:cubicBezTo>
                    <a:cubicBezTo>
                      <a:pt x="16253" y="52"/>
                      <a:pt x="16255" y="55"/>
                      <a:pt x="16257" y="58"/>
                    </a:cubicBezTo>
                    <a:cubicBezTo>
                      <a:pt x="16255" y="58"/>
                      <a:pt x="16253" y="58"/>
                      <a:pt x="16251" y="58"/>
                    </a:cubicBezTo>
                    <a:cubicBezTo>
                      <a:pt x="16261" y="73"/>
                      <a:pt x="16272" y="88"/>
                      <a:pt x="16283" y="102"/>
                    </a:cubicBezTo>
                    <a:cubicBezTo>
                      <a:pt x="16253" y="102"/>
                      <a:pt x="16223" y="102"/>
                      <a:pt x="16193" y="102"/>
                    </a:cubicBezTo>
                    <a:cubicBezTo>
                      <a:pt x="16192" y="101"/>
                      <a:pt x="16191" y="100"/>
                      <a:pt x="16191" y="99"/>
                    </a:cubicBezTo>
                    <a:cubicBezTo>
                      <a:pt x="16193" y="99"/>
                      <a:pt x="16194" y="99"/>
                      <a:pt x="16196" y="99"/>
                    </a:cubicBezTo>
                    <a:cubicBezTo>
                      <a:pt x="16194" y="96"/>
                      <a:pt x="16193" y="93"/>
                      <a:pt x="16191" y="90"/>
                    </a:cubicBezTo>
                    <a:cubicBezTo>
                      <a:pt x="16193" y="90"/>
                      <a:pt x="16194" y="90"/>
                      <a:pt x="16196" y="90"/>
                    </a:cubicBezTo>
                    <a:cubicBezTo>
                      <a:pt x="16194" y="87"/>
                      <a:pt x="16193" y="85"/>
                      <a:pt x="16191" y="82"/>
                    </a:cubicBezTo>
                    <a:cubicBezTo>
                      <a:pt x="16193" y="82"/>
                      <a:pt x="16194" y="82"/>
                      <a:pt x="16196" y="82"/>
                    </a:cubicBezTo>
                    <a:cubicBezTo>
                      <a:pt x="16177" y="54"/>
                      <a:pt x="16157" y="27"/>
                      <a:pt x="16138" y="0"/>
                    </a:cubicBezTo>
                    <a:cubicBezTo>
                      <a:pt x="15729" y="0"/>
                      <a:pt x="15320" y="0"/>
                      <a:pt x="14911" y="0"/>
                    </a:cubicBezTo>
                    <a:cubicBezTo>
                      <a:pt x="14912" y="2"/>
                      <a:pt x="14913" y="5"/>
                      <a:pt x="14915" y="8"/>
                    </a:cubicBezTo>
                    <a:cubicBezTo>
                      <a:pt x="14913" y="8"/>
                      <a:pt x="14912" y="8"/>
                      <a:pt x="14911" y="8"/>
                    </a:cubicBezTo>
                    <a:cubicBezTo>
                      <a:pt x="14912" y="11"/>
                      <a:pt x="14913" y="14"/>
                      <a:pt x="14915" y="16"/>
                    </a:cubicBezTo>
                    <a:cubicBezTo>
                      <a:pt x="14913" y="16"/>
                      <a:pt x="14912" y="16"/>
                      <a:pt x="14911" y="16"/>
                    </a:cubicBezTo>
                    <a:cubicBezTo>
                      <a:pt x="14912" y="19"/>
                      <a:pt x="14913" y="22"/>
                      <a:pt x="14915" y="25"/>
                    </a:cubicBezTo>
                    <a:cubicBezTo>
                      <a:pt x="14913" y="25"/>
                      <a:pt x="14912" y="25"/>
                      <a:pt x="14911" y="25"/>
                    </a:cubicBezTo>
                    <a:cubicBezTo>
                      <a:pt x="14912" y="27"/>
                      <a:pt x="14913" y="30"/>
                      <a:pt x="14915" y="33"/>
                    </a:cubicBezTo>
                    <a:cubicBezTo>
                      <a:pt x="14913" y="33"/>
                      <a:pt x="14912" y="33"/>
                      <a:pt x="14911" y="33"/>
                    </a:cubicBezTo>
                    <a:cubicBezTo>
                      <a:pt x="14912" y="36"/>
                      <a:pt x="14913" y="39"/>
                      <a:pt x="14915" y="41"/>
                    </a:cubicBezTo>
                    <a:cubicBezTo>
                      <a:pt x="14913" y="41"/>
                      <a:pt x="14912" y="41"/>
                      <a:pt x="14911" y="41"/>
                    </a:cubicBezTo>
                    <a:cubicBezTo>
                      <a:pt x="14912" y="44"/>
                      <a:pt x="14913" y="47"/>
                      <a:pt x="14915" y="50"/>
                    </a:cubicBezTo>
                    <a:cubicBezTo>
                      <a:pt x="14913" y="50"/>
                      <a:pt x="14912" y="50"/>
                      <a:pt x="14911" y="50"/>
                    </a:cubicBezTo>
                    <a:cubicBezTo>
                      <a:pt x="14912" y="52"/>
                      <a:pt x="14913" y="55"/>
                      <a:pt x="14915" y="58"/>
                    </a:cubicBezTo>
                    <a:cubicBezTo>
                      <a:pt x="14913" y="58"/>
                      <a:pt x="14912" y="58"/>
                      <a:pt x="14911" y="58"/>
                    </a:cubicBezTo>
                    <a:cubicBezTo>
                      <a:pt x="14918" y="73"/>
                      <a:pt x="14926" y="88"/>
                      <a:pt x="14933" y="102"/>
                    </a:cubicBezTo>
                    <a:cubicBezTo>
                      <a:pt x="14901" y="102"/>
                      <a:pt x="14869" y="102"/>
                      <a:pt x="14836" y="102"/>
                    </a:cubicBezTo>
                    <a:cubicBezTo>
                      <a:pt x="14835" y="101"/>
                      <a:pt x="14835" y="100"/>
                      <a:pt x="14834" y="99"/>
                    </a:cubicBezTo>
                    <a:cubicBezTo>
                      <a:pt x="14836" y="99"/>
                      <a:pt x="14837" y="99"/>
                      <a:pt x="14838" y="99"/>
                    </a:cubicBezTo>
                    <a:cubicBezTo>
                      <a:pt x="14837" y="96"/>
                      <a:pt x="14836" y="93"/>
                      <a:pt x="14834" y="90"/>
                    </a:cubicBezTo>
                    <a:cubicBezTo>
                      <a:pt x="14836" y="90"/>
                      <a:pt x="14837" y="90"/>
                      <a:pt x="14838" y="90"/>
                    </a:cubicBezTo>
                    <a:cubicBezTo>
                      <a:pt x="14837" y="87"/>
                      <a:pt x="14836" y="85"/>
                      <a:pt x="14834" y="82"/>
                    </a:cubicBezTo>
                    <a:cubicBezTo>
                      <a:pt x="14836" y="82"/>
                      <a:pt x="14837" y="82"/>
                      <a:pt x="14838" y="82"/>
                    </a:cubicBezTo>
                    <a:cubicBezTo>
                      <a:pt x="14825" y="54"/>
                      <a:pt x="14812" y="27"/>
                      <a:pt x="14798" y="0"/>
                    </a:cubicBezTo>
                    <a:cubicBezTo>
                      <a:pt x="14389" y="0"/>
                      <a:pt x="13980" y="0"/>
                      <a:pt x="13571" y="0"/>
                    </a:cubicBezTo>
                    <a:cubicBezTo>
                      <a:pt x="13572" y="2"/>
                      <a:pt x="13572" y="5"/>
                      <a:pt x="13573" y="8"/>
                    </a:cubicBezTo>
                    <a:cubicBezTo>
                      <a:pt x="13572" y="8"/>
                      <a:pt x="13572" y="8"/>
                      <a:pt x="13571" y="8"/>
                    </a:cubicBezTo>
                    <a:cubicBezTo>
                      <a:pt x="13572" y="11"/>
                      <a:pt x="13572" y="14"/>
                      <a:pt x="13573" y="16"/>
                    </a:cubicBezTo>
                    <a:cubicBezTo>
                      <a:pt x="13572" y="16"/>
                      <a:pt x="13572" y="16"/>
                      <a:pt x="13571" y="16"/>
                    </a:cubicBezTo>
                    <a:cubicBezTo>
                      <a:pt x="13572" y="19"/>
                      <a:pt x="13572" y="22"/>
                      <a:pt x="13573" y="25"/>
                    </a:cubicBezTo>
                    <a:cubicBezTo>
                      <a:pt x="13572" y="25"/>
                      <a:pt x="13572" y="25"/>
                      <a:pt x="13571" y="25"/>
                    </a:cubicBezTo>
                    <a:cubicBezTo>
                      <a:pt x="13572" y="27"/>
                      <a:pt x="13572" y="30"/>
                      <a:pt x="13573" y="33"/>
                    </a:cubicBezTo>
                    <a:cubicBezTo>
                      <a:pt x="13572" y="33"/>
                      <a:pt x="13572" y="33"/>
                      <a:pt x="13571" y="33"/>
                    </a:cubicBezTo>
                    <a:cubicBezTo>
                      <a:pt x="13572" y="36"/>
                      <a:pt x="13572" y="39"/>
                      <a:pt x="13573" y="41"/>
                    </a:cubicBezTo>
                    <a:cubicBezTo>
                      <a:pt x="13572" y="41"/>
                      <a:pt x="13572" y="41"/>
                      <a:pt x="13571" y="41"/>
                    </a:cubicBezTo>
                    <a:cubicBezTo>
                      <a:pt x="13572" y="44"/>
                      <a:pt x="13572" y="47"/>
                      <a:pt x="13573" y="50"/>
                    </a:cubicBezTo>
                    <a:cubicBezTo>
                      <a:pt x="13572" y="50"/>
                      <a:pt x="13572" y="50"/>
                      <a:pt x="13571" y="50"/>
                    </a:cubicBezTo>
                    <a:cubicBezTo>
                      <a:pt x="13572" y="52"/>
                      <a:pt x="13572" y="55"/>
                      <a:pt x="13573" y="58"/>
                    </a:cubicBezTo>
                    <a:cubicBezTo>
                      <a:pt x="13572" y="58"/>
                      <a:pt x="13572" y="58"/>
                      <a:pt x="13571" y="58"/>
                    </a:cubicBezTo>
                    <a:cubicBezTo>
                      <a:pt x="13575" y="73"/>
                      <a:pt x="13579" y="88"/>
                      <a:pt x="13584" y="102"/>
                    </a:cubicBezTo>
                    <a:cubicBezTo>
                      <a:pt x="13549" y="102"/>
                      <a:pt x="13514" y="102"/>
                      <a:pt x="13479" y="102"/>
                    </a:cubicBezTo>
                    <a:cubicBezTo>
                      <a:pt x="13479" y="101"/>
                      <a:pt x="13479" y="100"/>
                      <a:pt x="13478" y="99"/>
                    </a:cubicBezTo>
                    <a:cubicBezTo>
                      <a:pt x="13479" y="99"/>
                      <a:pt x="13480" y="99"/>
                      <a:pt x="13481" y="99"/>
                    </a:cubicBezTo>
                    <a:cubicBezTo>
                      <a:pt x="13480" y="96"/>
                      <a:pt x="13479" y="93"/>
                      <a:pt x="13478" y="90"/>
                    </a:cubicBezTo>
                    <a:cubicBezTo>
                      <a:pt x="13479" y="90"/>
                      <a:pt x="13480" y="90"/>
                      <a:pt x="13481" y="90"/>
                    </a:cubicBezTo>
                    <a:cubicBezTo>
                      <a:pt x="13480" y="87"/>
                      <a:pt x="13479" y="85"/>
                      <a:pt x="13478" y="82"/>
                    </a:cubicBezTo>
                    <a:cubicBezTo>
                      <a:pt x="13479" y="82"/>
                      <a:pt x="13480" y="82"/>
                      <a:pt x="13481" y="82"/>
                    </a:cubicBezTo>
                    <a:cubicBezTo>
                      <a:pt x="13473" y="54"/>
                      <a:pt x="13466" y="27"/>
                      <a:pt x="13459" y="0"/>
                    </a:cubicBezTo>
                    <a:cubicBezTo>
                      <a:pt x="13049" y="0"/>
                      <a:pt x="12640" y="0"/>
                      <a:pt x="12231" y="0"/>
                    </a:cubicBezTo>
                    <a:cubicBezTo>
                      <a:pt x="12231" y="2"/>
                      <a:pt x="12231" y="5"/>
                      <a:pt x="12231" y="8"/>
                    </a:cubicBezTo>
                    <a:cubicBezTo>
                      <a:pt x="12231" y="8"/>
                      <a:pt x="12231" y="8"/>
                      <a:pt x="12231" y="8"/>
                    </a:cubicBezTo>
                    <a:cubicBezTo>
                      <a:pt x="12231" y="11"/>
                      <a:pt x="12231" y="14"/>
                      <a:pt x="12231" y="16"/>
                    </a:cubicBezTo>
                    <a:cubicBezTo>
                      <a:pt x="12231" y="16"/>
                      <a:pt x="12231" y="16"/>
                      <a:pt x="12231" y="16"/>
                    </a:cubicBezTo>
                    <a:cubicBezTo>
                      <a:pt x="12231" y="19"/>
                      <a:pt x="12231" y="22"/>
                      <a:pt x="12231" y="25"/>
                    </a:cubicBezTo>
                    <a:cubicBezTo>
                      <a:pt x="12231" y="25"/>
                      <a:pt x="12231" y="25"/>
                      <a:pt x="12231" y="25"/>
                    </a:cubicBezTo>
                    <a:cubicBezTo>
                      <a:pt x="12231" y="27"/>
                      <a:pt x="12231" y="30"/>
                      <a:pt x="12231" y="33"/>
                    </a:cubicBezTo>
                    <a:cubicBezTo>
                      <a:pt x="12231" y="33"/>
                      <a:pt x="12231" y="33"/>
                      <a:pt x="12231" y="33"/>
                    </a:cubicBezTo>
                    <a:cubicBezTo>
                      <a:pt x="12231" y="36"/>
                      <a:pt x="12231" y="39"/>
                      <a:pt x="12231" y="41"/>
                    </a:cubicBezTo>
                    <a:cubicBezTo>
                      <a:pt x="12231" y="41"/>
                      <a:pt x="12231" y="41"/>
                      <a:pt x="12231" y="41"/>
                    </a:cubicBezTo>
                    <a:cubicBezTo>
                      <a:pt x="12231" y="44"/>
                      <a:pt x="12231" y="47"/>
                      <a:pt x="12231" y="50"/>
                    </a:cubicBezTo>
                    <a:cubicBezTo>
                      <a:pt x="12231" y="50"/>
                      <a:pt x="12231" y="50"/>
                      <a:pt x="12231" y="50"/>
                    </a:cubicBezTo>
                    <a:cubicBezTo>
                      <a:pt x="12231" y="52"/>
                      <a:pt x="12231" y="55"/>
                      <a:pt x="12231" y="58"/>
                    </a:cubicBezTo>
                    <a:cubicBezTo>
                      <a:pt x="12231" y="58"/>
                      <a:pt x="12231" y="58"/>
                      <a:pt x="12231" y="58"/>
                    </a:cubicBezTo>
                    <a:cubicBezTo>
                      <a:pt x="12232" y="73"/>
                      <a:pt x="12233" y="88"/>
                      <a:pt x="12234" y="102"/>
                    </a:cubicBezTo>
                    <a:cubicBezTo>
                      <a:pt x="12197" y="102"/>
                      <a:pt x="12159" y="102"/>
                      <a:pt x="12122" y="102"/>
                    </a:cubicBezTo>
                    <a:cubicBezTo>
                      <a:pt x="12122" y="101"/>
                      <a:pt x="12122" y="100"/>
                      <a:pt x="12122" y="99"/>
                    </a:cubicBezTo>
                    <a:cubicBezTo>
                      <a:pt x="12122" y="99"/>
                      <a:pt x="12122" y="99"/>
                      <a:pt x="12122" y="99"/>
                    </a:cubicBezTo>
                    <a:cubicBezTo>
                      <a:pt x="12122" y="96"/>
                      <a:pt x="12122" y="93"/>
                      <a:pt x="12122" y="90"/>
                    </a:cubicBezTo>
                    <a:cubicBezTo>
                      <a:pt x="12122" y="90"/>
                      <a:pt x="12122" y="90"/>
                      <a:pt x="12122" y="90"/>
                    </a:cubicBezTo>
                    <a:cubicBezTo>
                      <a:pt x="12122" y="87"/>
                      <a:pt x="12122" y="85"/>
                      <a:pt x="12122" y="82"/>
                    </a:cubicBezTo>
                    <a:cubicBezTo>
                      <a:pt x="12122" y="82"/>
                      <a:pt x="12122" y="82"/>
                      <a:pt x="12122" y="82"/>
                    </a:cubicBezTo>
                    <a:cubicBezTo>
                      <a:pt x="12121" y="54"/>
                      <a:pt x="12120" y="27"/>
                      <a:pt x="12119" y="0"/>
                    </a:cubicBezTo>
                    <a:cubicBezTo>
                      <a:pt x="11710" y="0"/>
                      <a:pt x="11300" y="0"/>
                      <a:pt x="10891" y="0"/>
                    </a:cubicBezTo>
                    <a:cubicBezTo>
                      <a:pt x="10887" y="27"/>
                      <a:pt x="10883" y="54"/>
                      <a:pt x="10878" y="82"/>
                    </a:cubicBezTo>
                    <a:cubicBezTo>
                      <a:pt x="10879" y="82"/>
                      <a:pt x="10879" y="82"/>
                      <a:pt x="10879" y="82"/>
                    </a:cubicBezTo>
                    <a:cubicBezTo>
                      <a:pt x="10879" y="85"/>
                      <a:pt x="10879" y="87"/>
                      <a:pt x="10878" y="90"/>
                    </a:cubicBezTo>
                    <a:cubicBezTo>
                      <a:pt x="10879" y="90"/>
                      <a:pt x="10879" y="90"/>
                      <a:pt x="10879" y="90"/>
                    </a:cubicBezTo>
                    <a:cubicBezTo>
                      <a:pt x="10879" y="93"/>
                      <a:pt x="10879" y="96"/>
                      <a:pt x="10878" y="99"/>
                    </a:cubicBezTo>
                    <a:cubicBezTo>
                      <a:pt x="10879" y="99"/>
                      <a:pt x="10879" y="99"/>
                      <a:pt x="10879" y="99"/>
                    </a:cubicBezTo>
                    <a:cubicBezTo>
                      <a:pt x="10879" y="100"/>
                      <a:pt x="10879" y="101"/>
                      <a:pt x="10879" y="102"/>
                    </a:cubicBezTo>
                    <a:cubicBezTo>
                      <a:pt x="10843" y="102"/>
                      <a:pt x="10807" y="102"/>
                      <a:pt x="10771" y="102"/>
                    </a:cubicBezTo>
                    <a:cubicBezTo>
                      <a:pt x="10774" y="88"/>
                      <a:pt x="10776" y="73"/>
                      <a:pt x="10779" y="58"/>
                    </a:cubicBezTo>
                    <a:cubicBezTo>
                      <a:pt x="10778" y="58"/>
                      <a:pt x="10778" y="58"/>
                      <a:pt x="10777" y="58"/>
                    </a:cubicBezTo>
                    <a:cubicBezTo>
                      <a:pt x="10778" y="55"/>
                      <a:pt x="10778" y="52"/>
                      <a:pt x="10779" y="50"/>
                    </a:cubicBezTo>
                    <a:cubicBezTo>
                      <a:pt x="10778" y="50"/>
                      <a:pt x="10778" y="50"/>
                      <a:pt x="10777" y="50"/>
                    </a:cubicBezTo>
                    <a:cubicBezTo>
                      <a:pt x="10778" y="47"/>
                      <a:pt x="10778" y="44"/>
                      <a:pt x="10779" y="41"/>
                    </a:cubicBezTo>
                    <a:cubicBezTo>
                      <a:pt x="10778" y="41"/>
                      <a:pt x="10778" y="41"/>
                      <a:pt x="10777" y="41"/>
                    </a:cubicBezTo>
                    <a:cubicBezTo>
                      <a:pt x="10778" y="39"/>
                      <a:pt x="10778" y="36"/>
                      <a:pt x="10779" y="33"/>
                    </a:cubicBezTo>
                    <a:cubicBezTo>
                      <a:pt x="10778" y="33"/>
                      <a:pt x="10778" y="33"/>
                      <a:pt x="10777" y="33"/>
                    </a:cubicBezTo>
                    <a:cubicBezTo>
                      <a:pt x="10778" y="30"/>
                      <a:pt x="10778" y="27"/>
                      <a:pt x="10779" y="25"/>
                    </a:cubicBezTo>
                    <a:cubicBezTo>
                      <a:pt x="10778" y="25"/>
                      <a:pt x="10778" y="25"/>
                      <a:pt x="10777" y="25"/>
                    </a:cubicBezTo>
                    <a:cubicBezTo>
                      <a:pt x="10778" y="22"/>
                      <a:pt x="10778" y="19"/>
                      <a:pt x="10779" y="16"/>
                    </a:cubicBezTo>
                    <a:cubicBezTo>
                      <a:pt x="10778" y="16"/>
                      <a:pt x="10778" y="16"/>
                      <a:pt x="10777" y="16"/>
                    </a:cubicBezTo>
                    <a:cubicBezTo>
                      <a:pt x="10778" y="14"/>
                      <a:pt x="10778" y="11"/>
                      <a:pt x="10779" y="8"/>
                    </a:cubicBezTo>
                    <a:cubicBezTo>
                      <a:pt x="10778" y="8"/>
                      <a:pt x="10778" y="8"/>
                      <a:pt x="10777" y="8"/>
                    </a:cubicBezTo>
                    <a:cubicBezTo>
                      <a:pt x="10778" y="5"/>
                      <a:pt x="10778" y="2"/>
                      <a:pt x="10779" y="0"/>
                    </a:cubicBezTo>
                    <a:cubicBezTo>
                      <a:pt x="10370" y="0"/>
                      <a:pt x="9961" y="0"/>
                      <a:pt x="9552" y="0"/>
                    </a:cubicBezTo>
                    <a:cubicBezTo>
                      <a:pt x="9541" y="27"/>
                      <a:pt x="9531" y="54"/>
                      <a:pt x="9520" y="82"/>
                    </a:cubicBezTo>
                    <a:cubicBezTo>
                      <a:pt x="9521" y="82"/>
                      <a:pt x="9522" y="82"/>
                      <a:pt x="9523" y="82"/>
                    </a:cubicBezTo>
                    <a:cubicBezTo>
                      <a:pt x="9522" y="85"/>
                      <a:pt x="9521" y="87"/>
                      <a:pt x="9520" y="90"/>
                    </a:cubicBezTo>
                    <a:cubicBezTo>
                      <a:pt x="9521" y="90"/>
                      <a:pt x="9522" y="90"/>
                      <a:pt x="9523" y="90"/>
                    </a:cubicBezTo>
                    <a:cubicBezTo>
                      <a:pt x="9522" y="93"/>
                      <a:pt x="9521" y="96"/>
                      <a:pt x="9520" y="99"/>
                    </a:cubicBezTo>
                    <a:cubicBezTo>
                      <a:pt x="9521" y="99"/>
                      <a:pt x="9522" y="99"/>
                      <a:pt x="9523" y="99"/>
                    </a:cubicBezTo>
                    <a:cubicBezTo>
                      <a:pt x="9523" y="100"/>
                      <a:pt x="9522" y="101"/>
                      <a:pt x="9522" y="102"/>
                    </a:cubicBezTo>
                    <a:cubicBezTo>
                      <a:pt x="9488" y="102"/>
                      <a:pt x="9455" y="102"/>
                      <a:pt x="9421" y="102"/>
                    </a:cubicBezTo>
                    <a:cubicBezTo>
                      <a:pt x="9427" y="88"/>
                      <a:pt x="9433" y="73"/>
                      <a:pt x="9439" y="58"/>
                    </a:cubicBezTo>
                    <a:cubicBezTo>
                      <a:pt x="9438" y="58"/>
                      <a:pt x="9437" y="58"/>
                      <a:pt x="9436" y="58"/>
                    </a:cubicBezTo>
                    <a:cubicBezTo>
                      <a:pt x="9437" y="55"/>
                      <a:pt x="9438" y="52"/>
                      <a:pt x="9439" y="50"/>
                    </a:cubicBezTo>
                    <a:cubicBezTo>
                      <a:pt x="9438" y="50"/>
                      <a:pt x="9437" y="50"/>
                      <a:pt x="9436" y="50"/>
                    </a:cubicBezTo>
                    <a:cubicBezTo>
                      <a:pt x="9437" y="47"/>
                      <a:pt x="9438" y="44"/>
                      <a:pt x="9439" y="41"/>
                    </a:cubicBezTo>
                    <a:cubicBezTo>
                      <a:pt x="9438" y="41"/>
                      <a:pt x="9437" y="41"/>
                      <a:pt x="9436" y="41"/>
                    </a:cubicBezTo>
                    <a:cubicBezTo>
                      <a:pt x="9437" y="39"/>
                      <a:pt x="9438" y="36"/>
                      <a:pt x="9439" y="33"/>
                    </a:cubicBezTo>
                    <a:cubicBezTo>
                      <a:pt x="9438" y="33"/>
                      <a:pt x="9437" y="33"/>
                      <a:pt x="9436" y="33"/>
                    </a:cubicBezTo>
                    <a:cubicBezTo>
                      <a:pt x="9437" y="30"/>
                      <a:pt x="9438" y="27"/>
                      <a:pt x="9439" y="25"/>
                    </a:cubicBezTo>
                    <a:cubicBezTo>
                      <a:pt x="9438" y="25"/>
                      <a:pt x="9437" y="25"/>
                      <a:pt x="9436" y="25"/>
                    </a:cubicBezTo>
                    <a:cubicBezTo>
                      <a:pt x="9437" y="22"/>
                      <a:pt x="9438" y="19"/>
                      <a:pt x="9439" y="16"/>
                    </a:cubicBezTo>
                    <a:cubicBezTo>
                      <a:pt x="9438" y="16"/>
                      <a:pt x="9437" y="16"/>
                      <a:pt x="9436" y="16"/>
                    </a:cubicBezTo>
                    <a:cubicBezTo>
                      <a:pt x="9437" y="14"/>
                      <a:pt x="9438" y="11"/>
                      <a:pt x="9439" y="8"/>
                    </a:cubicBezTo>
                    <a:cubicBezTo>
                      <a:pt x="9438" y="8"/>
                      <a:pt x="9437" y="8"/>
                      <a:pt x="9436" y="8"/>
                    </a:cubicBezTo>
                    <a:cubicBezTo>
                      <a:pt x="9437" y="5"/>
                      <a:pt x="9438" y="2"/>
                      <a:pt x="9439" y="0"/>
                    </a:cubicBezTo>
                    <a:cubicBezTo>
                      <a:pt x="9030" y="0"/>
                      <a:pt x="8621" y="0"/>
                      <a:pt x="8212" y="0"/>
                    </a:cubicBezTo>
                    <a:cubicBezTo>
                      <a:pt x="8195" y="27"/>
                      <a:pt x="8179" y="54"/>
                      <a:pt x="8162" y="82"/>
                    </a:cubicBezTo>
                    <a:cubicBezTo>
                      <a:pt x="8164" y="82"/>
                      <a:pt x="8166" y="82"/>
                      <a:pt x="8167" y="82"/>
                    </a:cubicBezTo>
                    <a:cubicBezTo>
                      <a:pt x="8165" y="85"/>
                      <a:pt x="8164" y="87"/>
                      <a:pt x="8162" y="90"/>
                    </a:cubicBezTo>
                    <a:cubicBezTo>
                      <a:pt x="8164" y="90"/>
                      <a:pt x="8166" y="90"/>
                      <a:pt x="8167" y="90"/>
                    </a:cubicBezTo>
                    <a:cubicBezTo>
                      <a:pt x="8165" y="93"/>
                      <a:pt x="8164" y="96"/>
                      <a:pt x="8162" y="99"/>
                    </a:cubicBezTo>
                    <a:cubicBezTo>
                      <a:pt x="8164" y="99"/>
                      <a:pt x="8166" y="99"/>
                      <a:pt x="8167" y="99"/>
                    </a:cubicBezTo>
                    <a:cubicBezTo>
                      <a:pt x="8166" y="100"/>
                      <a:pt x="8166" y="101"/>
                      <a:pt x="8165" y="102"/>
                    </a:cubicBezTo>
                    <a:cubicBezTo>
                      <a:pt x="8134" y="102"/>
                      <a:pt x="8103" y="102"/>
                      <a:pt x="8072" y="102"/>
                    </a:cubicBezTo>
                    <a:cubicBezTo>
                      <a:pt x="8081" y="88"/>
                      <a:pt x="8090" y="73"/>
                      <a:pt x="8099" y="58"/>
                    </a:cubicBezTo>
                    <a:cubicBezTo>
                      <a:pt x="8098" y="58"/>
                      <a:pt x="8096" y="58"/>
                      <a:pt x="8094" y="58"/>
                    </a:cubicBezTo>
                    <a:cubicBezTo>
                      <a:pt x="8096" y="55"/>
                      <a:pt x="8098" y="52"/>
                      <a:pt x="8099" y="50"/>
                    </a:cubicBezTo>
                    <a:cubicBezTo>
                      <a:pt x="8098" y="50"/>
                      <a:pt x="8096" y="50"/>
                      <a:pt x="8094" y="50"/>
                    </a:cubicBezTo>
                    <a:cubicBezTo>
                      <a:pt x="8096" y="47"/>
                      <a:pt x="8098" y="44"/>
                      <a:pt x="8099" y="41"/>
                    </a:cubicBezTo>
                    <a:cubicBezTo>
                      <a:pt x="8098" y="41"/>
                      <a:pt x="8096" y="41"/>
                      <a:pt x="8094" y="41"/>
                    </a:cubicBezTo>
                    <a:cubicBezTo>
                      <a:pt x="8096" y="39"/>
                      <a:pt x="8098" y="36"/>
                      <a:pt x="8099" y="33"/>
                    </a:cubicBezTo>
                    <a:cubicBezTo>
                      <a:pt x="8098" y="33"/>
                      <a:pt x="8096" y="33"/>
                      <a:pt x="8094" y="33"/>
                    </a:cubicBezTo>
                    <a:cubicBezTo>
                      <a:pt x="8096" y="30"/>
                      <a:pt x="8098" y="27"/>
                      <a:pt x="8099" y="25"/>
                    </a:cubicBezTo>
                    <a:cubicBezTo>
                      <a:pt x="8098" y="25"/>
                      <a:pt x="8096" y="25"/>
                      <a:pt x="8094" y="25"/>
                    </a:cubicBezTo>
                    <a:cubicBezTo>
                      <a:pt x="8096" y="22"/>
                      <a:pt x="8098" y="19"/>
                      <a:pt x="8099" y="16"/>
                    </a:cubicBezTo>
                    <a:cubicBezTo>
                      <a:pt x="8098" y="16"/>
                      <a:pt x="8096" y="16"/>
                      <a:pt x="8094" y="16"/>
                    </a:cubicBezTo>
                    <a:cubicBezTo>
                      <a:pt x="8096" y="14"/>
                      <a:pt x="8098" y="11"/>
                      <a:pt x="8099" y="8"/>
                    </a:cubicBezTo>
                    <a:cubicBezTo>
                      <a:pt x="8098" y="8"/>
                      <a:pt x="8096" y="8"/>
                      <a:pt x="8094" y="8"/>
                    </a:cubicBezTo>
                    <a:cubicBezTo>
                      <a:pt x="8096" y="5"/>
                      <a:pt x="8098" y="2"/>
                      <a:pt x="8099" y="0"/>
                    </a:cubicBezTo>
                    <a:cubicBezTo>
                      <a:pt x="7690" y="0"/>
                      <a:pt x="7281" y="0"/>
                      <a:pt x="6872" y="0"/>
                    </a:cubicBezTo>
                    <a:cubicBezTo>
                      <a:pt x="6849" y="27"/>
                      <a:pt x="6827" y="54"/>
                      <a:pt x="6804" y="82"/>
                    </a:cubicBezTo>
                    <a:cubicBezTo>
                      <a:pt x="6806" y="82"/>
                      <a:pt x="6809" y="82"/>
                      <a:pt x="6811" y="82"/>
                    </a:cubicBezTo>
                    <a:cubicBezTo>
                      <a:pt x="6809" y="85"/>
                      <a:pt x="6806" y="87"/>
                      <a:pt x="6804" y="90"/>
                    </a:cubicBezTo>
                    <a:cubicBezTo>
                      <a:pt x="6806" y="90"/>
                      <a:pt x="6809" y="90"/>
                      <a:pt x="6811" y="90"/>
                    </a:cubicBezTo>
                    <a:cubicBezTo>
                      <a:pt x="6809" y="93"/>
                      <a:pt x="6806" y="96"/>
                      <a:pt x="6804" y="99"/>
                    </a:cubicBezTo>
                    <a:cubicBezTo>
                      <a:pt x="6806" y="99"/>
                      <a:pt x="6809" y="99"/>
                      <a:pt x="6811" y="99"/>
                    </a:cubicBezTo>
                    <a:cubicBezTo>
                      <a:pt x="6810" y="100"/>
                      <a:pt x="6809" y="101"/>
                      <a:pt x="6808" y="102"/>
                    </a:cubicBezTo>
                    <a:cubicBezTo>
                      <a:pt x="6779" y="102"/>
                      <a:pt x="6750" y="102"/>
                      <a:pt x="6722" y="102"/>
                    </a:cubicBezTo>
                    <a:cubicBezTo>
                      <a:pt x="6734" y="88"/>
                      <a:pt x="6747" y="73"/>
                      <a:pt x="6759" y="58"/>
                    </a:cubicBezTo>
                    <a:cubicBezTo>
                      <a:pt x="6757" y="58"/>
                      <a:pt x="6754" y="58"/>
                      <a:pt x="6752" y="58"/>
                    </a:cubicBezTo>
                    <a:cubicBezTo>
                      <a:pt x="6754" y="55"/>
                      <a:pt x="6757" y="52"/>
                      <a:pt x="6759" y="50"/>
                    </a:cubicBezTo>
                    <a:cubicBezTo>
                      <a:pt x="6757" y="50"/>
                      <a:pt x="6754" y="50"/>
                      <a:pt x="6752" y="50"/>
                    </a:cubicBezTo>
                    <a:cubicBezTo>
                      <a:pt x="6754" y="47"/>
                      <a:pt x="6757" y="44"/>
                      <a:pt x="6759" y="41"/>
                    </a:cubicBezTo>
                    <a:cubicBezTo>
                      <a:pt x="6757" y="41"/>
                      <a:pt x="6754" y="41"/>
                      <a:pt x="6752" y="41"/>
                    </a:cubicBezTo>
                    <a:cubicBezTo>
                      <a:pt x="6754" y="39"/>
                      <a:pt x="6757" y="36"/>
                      <a:pt x="6759" y="33"/>
                    </a:cubicBezTo>
                    <a:cubicBezTo>
                      <a:pt x="6757" y="33"/>
                      <a:pt x="6754" y="33"/>
                      <a:pt x="6752" y="33"/>
                    </a:cubicBezTo>
                    <a:cubicBezTo>
                      <a:pt x="6754" y="30"/>
                      <a:pt x="6757" y="27"/>
                      <a:pt x="6759" y="25"/>
                    </a:cubicBezTo>
                    <a:cubicBezTo>
                      <a:pt x="6757" y="25"/>
                      <a:pt x="6754" y="25"/>
                      <a:pt x="6752" y="25"/>
                    </a:cubicBezTo>
                    <a:cubicBezTo>
                      <a:pt x="6754" y="22"/>
                      <a:pt x="6757" y="19"/>
                      <a:pt x="6759" y="16"/>
                    </a:cubicBezTo>
                    <a:cubicBezTo>
                      <a:pt x="6757" y="16"/>
                      <a:pt x="6754" y="16"/>
                      <a:pt x="6752" y="16"/>
                    </a:cubicBezTo>
                    <a:cubicBezTo>
                      <a:pt x="6754" y="14"/>
                      <a:pt x="6757" y="11"/>
                      <a:pt x="6759" y="8"/>
                    </a:cubicBezTo>
                    <a:cubicBezTo>
                      <a:pt x="6757" y="8"/>
                      <a:pt x="6754" y="8"/>
                      <a:pt x="6752" y="8"/>
                    </a:cubicBezTo>
                    <a:cubicBezTo>
                      <a:pt x="6754" y="5"/>
                      <a:pt x="6757" y="2"/>
                      <a:pt x="6759" y="0"/>
                    </a:cubicBezTo>
                    <a:cubicBezTo>
                      <a:pt x="6350" y="0"/>
                      <a:pt x="5941" y="0"/>
                      <a:pt x="5532" y="0"/>
                    </a:cubicBezTo>
                    <a:cubicBezTo>
                      <a:pt x="5504" y="27"/>
                      <a:pt x="5475" y="54"/>
                      <a:pt x="5446" y="82"/>
                    </a:cubicBezTo>
                    <a:cubicBezTo>
                      <a:pt x="5449" y="82"/>
                      <a:pt x="5452" y="82"/>
                      <a:pt x="5455" y="82"/>
                    </a:cubicBezTo>
                    <a:cubicBezTo>
                      <a:pt x="5452" y="85"/>
                      <a:pt x="5449" y="87"/>
                      <a:pt x="5446" y="90"/>
                    </a:cubicBezTo>
                    <a:cubicBezTo>
                      <a:pt x="5449" y="90"/>
                      <a:pt x="5452" y="90"/>
                      <a:pt x="5455" y="90"/>
                    </a:cubicBezTo>
                    <a:cubicBezTo>
                      <a:pt x="5452" y="93"/>
                      <a:pt x="5449" y="96"/>
                      <a:pt x="5446" y="99"/>
                    </a:cubicBezTo>
                    <a:cubicBezTo>
                      <a:pt x="5449" y="99"/>
                      <a:pt x="5452" y="99"/>
                      <a:pt x="5455" y="99"/>
                    </a:cubicBezTo>
                    <a:cubicBezTo>
                      <a:pt x="5453" y="100"/>
                      <a:pt x="5452" y="101"/>
                      <a:pt x="5451" y="102"/>
                    </a:cubicBezTo>
                    <a:cubicBezTo>
                      <a:pt x="5425" y="102"/>
                      <a:pt x="5398" y="102"/>
                      <a:pt x="5372" y="102"/>
                    </a:cubicBezTo>
                    <a:cubicBezTo>
                      <a:pt x="5388" y="88"/>
                      <a:pt x="5404" y="73"/>
                      <a:pt x="5420" y="58"/>
                    </a:cubicBezTo>
                    <a:cubicBezTo>
                      <a:pt x="5417" y="58"/>
                      <a:pt x="5414" y="58"/>
                      <a:pt x="5411" y="58"/>
                    </a:cubicBezTo>
                    <a:cubicBezTo>
                      <a:pt x="5414" y="55"/>
                      <a:pt x="5417" y="52"/>
                      <a:pt x="5420" y="50"/>
                    </a:cubicBezTo>
                    <a:cubicBezTo>
                      <a:pt x="5417" y="50"/>
                      <a:pt x="5414" y="50"/>
                      <a:pt x="5411" y="50"/>
                    </a:cubicBezTo>
                    <a:cubicBezTo>
                      <a:pt x="5414" y="47"/>
                      <a:pt x="5417" y="44"/>
                      <a:pt x="5420" y="41"/>
                    </a:cubicBezTo>
                    <a:cubicBezTo>
                      <a:pt x="5417" y="41"/>
                      <a:pt x="5414" y="41"/>
                      <a:pt x="5411" y="41"/>
                    </a:cubicBezTo>
                    <a:cubicBezTo>
                      <a:pt x="5414" y="39"/>
                      <a:pt x="5417" y="36"/>
                      <a:pt x="5420" y="33"/>
                    </a:cubicBezTo>
                    <a:cubicBezTo>
                      <a:pt x="5417" y="33"/>
                      <a:pt x="5414" y="33"/>
                      <a:pt x="5411" y="33"/>
                    </a:cubicBezTo>
                    <a:cubicBezTo>
                      <a:pt x="5414" y="30"/>
                      <a:pt x="5417" y="27"/>
                      <a:pt x="5420" y="25"/>
                    </a:cubicBezTo>
                    <a:cubicBezTo>
                      <a:pt x="5417" y="25"/>
                      <a:pt x="5414" y="25"/>
                      <a:pt x="5411" y="25"/>
                    </a:cubicBezTo>
                    <a:cubicBezTo>
                      <a:pt x="5414" y="22"/>
                      <a:pt x="5417" y="19"/>
                      <a:pt x="5420" y="16"/>
                    </a:cubicBezTo>
                    <a:cubicBezTo>
                      <a:pt x="5417" y="16"/>
                      <a:pt x="5414" y="16"/>
                      <a:pt x="5411" y="16"/>
                    </a:cubicBezTo>
                    <a:cubicBezTo>
                      <a:pt x="5414" y="14"/>
                      <a:pt x="5417" y="11"/>
                      <a:pt x="5420" y="8"/>
                    </a:cubicBezTo>
                    <a:cubicBezTo>
                      <a:pt x="5417" y="8"/>
                      <a:pt x="5414" y="8"/>
                      <a:pt x="5411" y="8"/>
                    </a:cubicBezTo>
                    <a:cubicBezTo>
                      <a:pt x="5414" y="5"/>
                      <a:pt x="5417" y="2"/>
                      <a:pt x="5420" y="0"/>
                    </a:cubicBezTo>
                    <a:cubicBezTo>
                      <a:pt x="5010" y="0"/>
                      <a:pt x="4601" y="0"/>
                      <a:pt x="4192" y="0"/>
                    </a:cubicBezTo>
                    <a:cubicBezTo>
                      <a:pt x="4158" y="27"/>
                      <a:pt x="4123" y="54"/>
                      <a:pt x="4088" y="82"/>
                    </a:cubicBezTo>
                    <a:cubicBezTo>
                      <a:pt x="4091" y="82"/>
                      <a:pt x="4095" y="82"/>
                      <a:pt x="4099" y="82"/>
                    </a:cubicBezTo>
                    <a:cubicBezTo>
                      <a:pt x="4095" y="85"/>
                      <a:pt x="4092" y="87"/>
                      <a:pt x="4088" y="90"/>
                    </a:cubicBezTo>
                    <a:cubicBezTo>
                      <a:pt x="4091" y="90"/>
                      <a:pt x="4095" y="90"/>
                      <a:pt x="4099" y="90"/>
                    </a:cubicBezTo>
                    <a:cubicBezTo>
                      <a:pt x="4095" y="93"/>
                      <a:pt x="4092" y="96"/>
                      <a:pt x="4088" y="99"/>
                    </a:cubicBezTo>
                    <a:cubicBezTo>
                      <a:pt x="4091" y="99"/>
                      <a:pt x="4095" y="99"/>
                      <a:pt x="4099" y="99"/>
                    </a:cubicBezTo>
                    <a:cubicBezTo>
                      <a:pt x="4097" y="100"/>
                      <a:pt x="4095" y="101"/>
                      <a:pt x="4094" y="102"/>
                    </a:cubicBezTo>
                    <a:cubicBezTo>
                      <a:pt x="4065" y="102"/>
                      <a:pt x="4036" y="102"/>
                      <a:pt x="4007" y="102"/>
                    </a:cubicBezTo>
                    <a:cubicBezTo>
                      <a:pt x="4026" y="88"/>
                      <a:pt x="4045" y="73"/>
                      <a:pt x="4064" y="58"/>
                    </a:cubicBezTo>
                    <a:cubicBezTo>
                      <a:pt x="4061" y="58"/>
                      <a:pt x="4057" y="58"/>
                      <a:pt x="4053" y="58"/>
                    </a:cubicBezTo>
                    <a:cubicBezTo>
                      <a:pt x="4057" y="55"/>
                      <a:pt x="4061" y="52"/>
                      <a:pt x="4064" y="50"/>
                    </a:cubicBezTo>
                    <a:cubicBezTo>
                      <a:pt x="4061" y="50"/>
                      <a:pt x="4057" y="50"/>
                      <a:pt x="4053" y="50"/>
                    </a:cubicBezTo>
                    <a:cubicBezTo>
                      <a:pt x="4057" y="47"/>
                      <a:pt x="4061" y="44"/>
                      <a:pt x="4064" y="41"/>
                    </a:cubicBezTo>
                    <a:cubicBezTo>
                      <a:pt x="4061" y="41"/>
                      <a:pt x="4057" y="41"/>
                      <a:pt x="4053" y="41"/>
                    </a:cubicBezTo>
                    <a:cubicBezTo>
                      <a:pt x="4057" y="39"/>
                      <a:pt x="4061" y="36"/>
                      <a:pt x="4064" y="33"/>
                    </a:cubicBezTo>
                    <a:cubicBezTo>
                      <a:pt x="4061" y="33"/>
                      <a:pt x="4057" y="33"/>
                      <a:pt x="4053" y="33"/>
                    </a:cubicBezTo>
                    <a:cubicBezTo>
                      <a:pt x="4057" y="30"/>
                      <a:pt x="4061" y="27"/>
                      <a:pt x="4064" y="25"/>
                    </a:cubicBezTo>
                    <a:cubicBezTo>
                      <a:pt x="4061" y="25"/>
                      <a:pt x="4057" y="25"/>
                      <a:pt x="4053" y="25"/>
                    </a:cubicBezTo>
                    <a:cubicBezTo>
                      <a:pt x="4057" y="22"/>
                      <a:pt x="4061" y="19"/>
                      <a:pt x="4064" y="16"/>
                    </a:cubicBezTo>
                    <a:cubicBezTo>
                      <a:pt x="4061" y="16"/>
                      <a:pt x="4057" y="16"/>
                      <a:pt x="4053" y="16"/>
                    </a:cubicBezTo>
                    <a:cubicBezTo>
                      <a:pt x="4057" y="14"/>
                      <a:pt x="4061" y="11"/>
                      <a:pt x="4064" y="8"/>
                    </a:cubicBezTo>
                    <a:cubicBezTo>
                      <a:pt x="4061" y="8"/>
                      <a:pt x="4057" y="8"/>
                      <a:pt x="4053" y="8"/>
                    </a:cubicBezTo>
                    <a:cubicBezTo>
                      <a:pt x="4057" y="5"/>
                      <a:pt x="4061" y="2"/>
                      <a:pt x="4064" y="0"/>
                    </a:cubicBezTo>
                    <a:cubicBezTo>
                      <a:pt x="3445" y="0"/>
                      <a:pt x="2825" y="0"/>
                      <a:pt x="2205" y="0"/>
                    </a:cubicBezTo>
                    <a:cubicBezTo>
                      <a:pt x="2162" y="27"/>
                      <a:pt x="2118" y="54"/>
                      <a:pt x="2074" y="82"/>
                    </a:cubicBezTo>
                    <a:cubicBezTo>
                      <a:pt x="2078" y="82"/>
                      <a:pt x="2083" y="82"/>
                      <a:pt x="2087" y="82"/>
                    </a:cubicBezTo>
                    <a:cubicBezTo>
                      <a:pt x="2083" y="85"/>
                      <a:pt x="2079" y="87"/>
                      <a:pt x="2074" y="90"/>
                    </a:cubicBezTo>
                    <a:cubicBezTo>
                      <a:pt x="2078" y="90"/>
                      <a:pt x="2083" y="90"/>
                      <a:pt x="2087" y="90"/>
                    </a:cubicBezTo>
                    <a:cubicBezTo>
                      <a:pt x="2083" y="93"/>
                      <a:pt x="2079" y="96"/>
                      <a:pt x="2074" y="99"/>
                    </a:cubicBezTo>
                    <a:cubicBezTo>
                      <a:pt x="2078" y="99"/>
                      <a:pt x="2083" y="99"/>
                      <a:pt x="2087" y="99"/>
                    </a:cubicBezTo>
                    <a:cubicBezTo>
                      <a:pt x="2085" y="100"/>
                      <a:pt x="2083" y="101"/>
                      <a:pt x="2081" y="102"/>
                    </a:cubicBezTo>
                    <a:cubicBezTo>
                      <a:pt x="2068" y="102"/>
                      <a:pt x="2055" y="102"/>
                      <a:pt x="2041" y="102"/>
                    </a:cubicBezTo>
                    <a:cubicBezTo>
                      <a:pt x="1936" y="168"/>
                      <a:pt x="1829" y="236"/>
                      <a:pt x="1719" y="304"/>
                    </a:cubicBezTo>
                    <a:cubicBezTo>
                      <a:pt x="1723" y="304"/>
                      <a:pt x="1728" y="304"/>
                      <a:pt x="1732" y="304"/>
                    </a:cubicBezTo>
                    <a:cubicBezTo>
                      <a:pt x="1728" y="307"/>
                      <a:pt x="1723" y="310"/>
                      <a:pt x="1719" y="313"/>
                    </a:cubicBezTo>
                    <a:cubicBezTo>
                      <a:pt x="1723" y="313"/>
                      <a:pt x="1728" y="313"/>
                      <a:pt x="1732" y="313"/>
                    </a:cubicBezTo>
                    <a:cubicBezTo>
                      <a:pt x="1728" y="316"/>
                      <a:pt x="1723" y="318"/>
                      <a:pt x="1719" y="321"/>
                    </a:cubicBezTo>
                    <a:cubicBezTo>
                      <a:pt x="1723" y="321"/>
                      <a:pt x="1728" y="321"/>
                      <a:pt x="1732" y="321"/>
                    </a:cubicBezTo>
                    <a:cubicBezTo>
                      <a:pt x="1729" y="323"/>
                      <a:pt x="1725" y="325"/>
                      <a:pt x="1722" y="327"/>
                    </a:cubicBezTo>
                    <a:cubicBezTo>
                      <a:pt x="1709" y="327"/>
                      <a:pt x="1695" y="327"/>
                      <a:pt x="1682" y="327"/>
                    </a:cubicBezTo>
                    <a:cubicBezTo>
                      <a:pt x="1569" y="398"/>
                      <a:pt x="1453" y="471"/>
                      <a:pt x="1335" y="545"/>
                    </a:cubicBezTo>
                    <a:cubicBezTo>
                      <a:pt x="1339" y="545"/>
                      <a:pt x="1344" y="545"/>
                      <a:pt x="1348" y="545"/>
                    </a:cubicBezTo>
                    <a:cubicBezTo>
                      <a:pt x="1344" y="548"/>
                      <a:pt x="1339" y="551"/>
                      <a:pt x="1335" y="554"/>
                    </a:cubicBezTo>
                    <a:cubicBezTo>
                      <a:pt x="1339" y="554"/>
                      <a:pt x="1344" y="554"/>
                      <a:pt x="1348" y="554"/>
                    </a:cubicBezTo>
                    <a:cubicBezTo>
                      <a:pt x="1344" y="556"/>
                      <a:pt x="1339" y="559"/>
                      <a:pt x="1335" y="562"/>
                    </a:cubicBezTo>
                    <a:cubicBezTo>
                      <a:pt x="1339" y="562"/>
                      <a:pt x="1344" y="562"/>
                      <a:pt x="1348" y="562"/>
                    </a:cubicBezTo>
                    <a:cubicBezTo>
                      <a:pt x="1345" y="564"/>
                      <a:pt x="1342" y="566"/>
                      <a:pt x="1338" y="568"/>
                    </a:cubicBezTo>
                    <a:cubicBezTo>
                      <a:pt x="1325" y="568"/>
                      <a:pt x="1312" y="568"/>
                      <a:pt x="1299" y="568"/>
                    </a:cubicBezTo>
                    <a:cubicBezTo>
                      <a:pt x="1177" y="644"/>
                      <a:pt x="1052" y="723"/>
                      <a:pt x="924" y="803"/>
                    </a:cubicBezTo>
                    <a:cubicBezTo>
                      <a:pt x="929" y="803"/>
                      <a:pt x="933" y="803"/>
                      <a:pt x="938" y="803"/>
                    </a:cubicBezTo>
                    <a:cubicBezTo>
                      <a:pt x="933" y="805"/>
                      <a:pt x="929" y="808"/>
                      <a:pt x="924" y="811"/>
                    </a:cubicBezTo>
                    <a:cubicBezTo>
                      <a:pt x="929" y="811"/>
                      <a:pt x="933" y="811"/>
                      <a:pt x="938" y="811"/>
                    </a:cubicBezTo>
                    <a:cubicBezTo>
                      <a:pt x="933" y="814"/>
                      <a:pt x="929" y="816"/>
                      <a:pt x="924" y="819"/>
                    </a:cubicBezTo>
                    <a:cubicBezTo>
                      <a:pt x="929" y="819"/>
                      <a:pt x="933" y="819"/>
                      <a:pt x="938" y="819"/>
                    </a:cubicBezTo>
                    <a:cubicBezTo>
                      <a:pt x="934" y="821"/>
                      <a:pt x="931" y="823"/>
                      <a:pt x="928" y="825"/>
                    </a:cubicBezTo>
                    <a:cubicBezTo>
                      <a:pt x="915" y="825"/>
                      <a:pt x="902" y="825"/>
                      <a:pt x="888" y="825"/>
                    </a:cubicBezTo>
                    <a:cubicBezTo>
                      <a:pt x="757" y="908"/>
                      <a:pt x="622" y="992"/>
                      <a:pt x="484" y="1079"/>
                    </a:cubicBezTo>
                    <a:cubicBezTo>
                      <a:pt x="488" y="1079"/>
                      <a:pt x="492" y="1079"/>
                      <a:pt x="497" y="1079"/>
                    </a:cubicBezTo>
                    <a:cubicBezTo>
                      <a:pt x="492" y="1081"/>
                      <a:pt x="488" y="1084"/>
                      <a:pt x="484" y="1087"/>
                    </a:cubicBezTo>
                    <a:cubicBezTo>
                      <a:pt x="488" y="1087"/>
                      <a:pt x="492" y="1087"/>
                      <a:pt x="497" y="1087"/>
                    </a:cubicBezTo>
                    <a:cubicBezTo>
                      <a:pt x="492" y="1090"/>
                      <a:pt x="488" y="1092"/>
                      <a:pt x="484" y="1095"/>
                    </a:cubicBezTo>
                    <a:cubicBezTo>
                      <a:pt x="488" y="1095"/>
                      <a:pt x="492" y="1095"/>
                      <a:pt x="497" y="1095"/>
                    </a:cubicBezTo>
                    <a:cubicBezTo>
                      <a:pt x="492" y="1098"/>
                      <a:pt x="488" y="1101"/>
                      <a:pt x="484" y="1104"/>
                    </a:cubicBezTo>
                    <a:cubicBezTo>
                      <a:pt x="488" y="1104"/>
                      <a:pt x="492" y="1104"/>
                      <a:pt x="497" y="1104"/>
                    </a:cubicBezTo>
                    <a:cubicBezTo>
                      <a:pt x="495" y="1105"/>
                      <a:pt x="494" y="1106"/>
                      <a:pt x="492" y="1107"/>
                    </a:cubicBezTo>
                    <a:cubicBezTo>
                      <a:pt x="474" y="1107"/>
                      <a:pt x="457" y="1107"/>
                      <a:pt x="439" y="1107"/>
                    </a:cubicBezTo>
                    <a:cubicBezTo>
                      <a:pt x="296" y="1196"/>
                      <a:pt x="150" y="1288"/>
                      <a:pt x="0" y="1382"/>
                    </a:cubicBezTo>
                    <a:cubicBezTo>
                      <a:pt x="4" y="1382"/>
                      <a:pt x="9" y="1382"/>
                      <a:pt x="13" y="1382"/>
                    </a:cubicBezTo>
                    <a:cubicBezTo>
                      <a:pt x="8" y="1385"/>
                      <a:pt x="4" y="1387"/>
                      <a:pt x="0" y="1390"/>
                    </a:cubicBezTo>
                    <a:cubicBezTo>
                      <a:pt x="4" y="1390"/>
                      <a:pt x="9" y="1390"/>
                      <a:pt x="13" y="1390"/>
                    </a:cubicBezTo>
                    <a:cubicBezTo>
                      <a:pt x="8" y="1393"/>
                      <a:pt x="4" y="1396"/>
                      <a:pt x="0" y="1399"/>
                    </a:cubicBezTo>
                    <a:cubicBezTo>
                      <a:pt x="4" y="1399"/>
                      <a:pt x="9" y="1399"/>
                      <a:pt x="13" y="1399"/>
                    </a:cubicBezTo>
                    <a:cubicBezTo>
                      <a:pt x="8" y="1402"/>
                      <a:pt x="4" y="1404"/>
                      <a:pt x="0" y="1407"/>
                    </a:cubicBezTo>
                    <a:cubicBezTo>
                      <a:pt x="4" y="1407"/>
                      <a:pt x="9" y="1407"/>
                      <a:pt x="13" y="1407"/>
                    </a:cubicBezTo>
                    <a:cubicBezTo>
                      <a:pt x="8" y="1410"/>
                      <a:pt x="4" y="1413"/>
                      <a:pt x="0" y="1415"/>
                    </a:cubicBezTo>
                    <a:cubicBezTo>
                      <a:pt x="4" y="1415"/>
                      <a:pt x="9" y="1415"/>
                      <a:pt x="13" y="1415"/>
                    </a:cubicBezTo>
                    <a:cubicBezTo>
                      <a:pt x="8" y="1418"/>
                      <a:pt x="4" y="1421"/>
                      <a:pt x="0" y="1424"/>
                    </a:cubicBezTo>
                    <a:cubicBezTo>
                      <a:pt x="4" y="1424"/>
                      <a:pt x="9" y="1424"/>
                      <a:pt x="13" y="1424"/>
                    </a:cubicBezTo>
                    <a:cubicBezTo>
                      <a:pt x="8" y="1427"/>
                      <a:pt x="4" y="1429"/>
                      <a:pt x="0" y="1432"/>
                    </a:cubicBezTo>
                    <a:cubicBezTo>
                      <a:pt x="4" y="1432"/>
                      <a:pt x="9" y="1432"/>
                      <a:pt x="13" y="1432"/>
                    </a:cubicBezTo>
                    <a:cubicBezTo>
                      <a:pt x="8" y="1435"/>
                      <a:pt x="4" y="1438"/>
                      <a:pt x="0" y="1440"/>
                    </a:cubicBezTo>
                    <a:cubicBezTo>
                      <a:pt x="492" y="1440"/>
                      <a:pt x="984" y="1440"/>
                      <a:pt x="1477" y="1440"/>
                    </a:cubicBezTo>
                    <a:cubicBezTo>
                      <a:pt x="1608" y="1346"/>
                      <a:pt x="1736" y="1255"/>
                      <a:pt x="1861" y="1165"/>
                    </a:cubicBezTo>
                    <a:cubicBezTo>
                      <a:pt x="1857" y="1165"/>
                      <a:pt x="1853" y="1165"/>
                      <a:pt x="1850" y="1165"/>
                    </a:cubicBezTo>
                    <a:cubicBezTo>
                      <a:pt x="1853" y="1163"/>
                      <a:pt x="1857" y="1159"/>
                      <a:pt x="1861" y="1157"/>
                    </a:cubicBezTo>
                    <a:cubicBezTo>
                      <a:pt x="1857" y="1157"/>
                      <a:pt x="1853" y="1157"/>
                      <a:pt x="1850" y="1157"/>
                    </a:cubicBezTo>
                    <a:cubicBezTo>
                      <a:pt x="1853" y="1154"/>
                      <a:pt x="1857" y="1151"/>
                      <a:pt x="1861" y="1149"/>
                    </a:cubicBezTo>
                    <a:cubicBezTo>
                      <a:pt x="1857" y="1149"/>
                      <a:pt x="1853" y="1149"/>
                      <a:pt x="1850" y="1149"/>
                    </a:cubicBezTo>
                    <a:cubicBezTo>
                      <a:pt x="1853" y="1146"/>
                      <a:pt x="1857" y="1143"/>
                      <a:pt x="1861" y="1140"/>
                    </a:cubicBezTo>
                    <a:cubicBezTo>
                      <a:pt x="1857" y="1140"/>
                      <a:pt x="1853" y="1140"/>
                      <a:pt x="1850" y="1140"/>
                    </a:cubicBezTo>
                    <a:cubicBezTo>
                      <a:pt x="1851" y="1139"/>
                      <a:pt x="1852" y="1138"/>
                      <a:pt x="1854" y="1137"/>
                    </a:cubicBezTo>
                    <a:cubicBezTo>
                      <a:pt x="1896" y="1137"/>
                      <a:pt x="1938" y="1137"/>
                      <a:pt x="1981" y="1137"/>
                    </a:cubicBezTo>
                    <a:cubicBezTo>
                      <a:pt x="1871" y="1217"/>
                      <a:pt x="1759" y="1298"/>
                      <a:pt x="1644" y="1382"/>
                    </a:cubicBezTo>
                    <a:cubicBezTo>
                      <a:pt x="1648" y="1382"/>
                      <a:pt x="1652" y="1382"/>
                      <a:pt x="1656" y="1382"/>
                    </a:cubicBezTo>
                    <a:cubicBezTo>
                      <a:pt x="1652" y="1385"/>
                      <a:pt x="1648" y="1387"/>
                      <a:pt x="1644" y="1390"/>
                    </a:cubicBezTo>
                    <a:cubicBezTo>
                      <a:pt x="1648" y="1390"/>
                      <a:pt x="1652" y="1390"/>
                      <a:pt x="1656" y="1390"/>
                    </a:cubicBezTo>
                    <a:cubicBezTo>
                      <a:pt x="1652" y="1393"/>
                      <a:pt x="1648" y="1396"/>
                      <a:pt x="1644" y="1399"/>
                    </a:cubicBezTo>
                    <a:cubicBezTo>
                      <a:pt x="1648" y="1399"/>
                      <a:pt x="1652" y="1399"/>
                      <a:pt x="1656" y="1399"/>
                    </a:cubicBezTo>
                    <a:cubicBezTo>
                      <a:pt x="1652" y="1402"/>
                      <a:pt x="1648" y="1404"/>
                      <a:pt x="1644" y="1407"/>
                    </a:cubicBezTo>
                    <a:cubicBezTo>
                      <a:pt x="1648" y="1407"/>
                      <a:pt x="1652" y="1407"/>
                      <a:pt x="1656" y="1407"/>
                    </a:cubicBezTo>
                    <a:cubicBezTo>
                      <a:pt x="1652" y="1410"/>
                      <a:pt x="1648" y="1413"/>
                      <a:pt x="1644" y="1415"/>
                    </a:cubicBezTo>
                    <a:cubicBezTo>
                      <a:pt x="1648" y="1415"/>
                      <a:pt x="1652" y="1415"/>
                      <a:pt x="1656" y="1415"/>
                    </a:cubicBezTo>
                    <a:cubicBezTo>
                      <a:pt x="1652" y="1418"/>
                      <a:pt x="1648" y="1421"/>
                      <a:pt x="1644" y="1424"/>
                    </a:cubicBezTo>
                    <a:cubicBezTo>
                      <a:pt x="1648" y="1424"/>
                      <a:pt x="1652" y="1424"/>
                      <a:pt x="1656" y="1424"/>
                    </a:cubicBezTo>
                    <a:cubicBezTo>
                      <a:pt x="1652" y="1427"/>
                      <a:pt x="1648" y="1429"/>
                      <a:pt x="1644" y="1432"/>
                    </a:cubicBezTo>
                    <a:cubicBezTo>
                      <a:pt x="1648" y="1432"/>
                      <a:pt x="1652" y="1432"/>
                      <a:pt x="1656" y="1432"/>
                    </a:cubicBezTo>
                    <a:cubicBezTo>
                      <a:pt x="1652" y="1435"/>
                      <a:pt x="1648" y="1438"/>
                      <a:pt x="1644" y="1440"/>
                    </a:cubicBezTo>
                    <a:cubicBezTo>
                      <a:pt x="2137" y="1440"/>
                      <a:pt x="2629" y="1440"/>
                      <a:pt x="3121" y="1440"/>
                    </a:cubicBezTo>
                    <a:cubicBezTo>
                      <a:pt x="3232" y="1346"/>
                      <a:pt x="3340" y="1255"/>
                      <a:pt x="3445" y="1165"/>
                    </a:cubicBezTo>
                    <a:cubicBezTo>
                      <a:pt x="3441" y="1165"/>
                      <a:pt x="3438" y="1165"/>
                      <a:pt x="3435" y="1165"/>
                    </a:cubicBezTo>
                    <a:cubicBezTo>
                      <a:pt x="3438" y="1163"/>
                      <a:pt x="3442" y="1159"/>
                      <a:pt x="3445" y="1157"/>
                    </a:cubicBezTo>
                    <a:cubicBezTo>
                      <a:pt x="3441" y="1157"/>
                      <a:pt x="3438" y="1157"/>
                      <a:pt x="3435" y="1157"/>
                    </a:cubicBezTo>
                    <a:cubicBezTo>
                      <a:pt x="3438" y="1154"/>
                      <a:pt x="3442" y="1151"/>
                      <a:pt x="3445" y="1149"/>
                    </a:cubicBezTo>
                    <a:cubicBezTo>
                      <a:pt x="3441" y="1149"/>
                      <a:pt x="3438" y="1149"/>
                      <a:pt x="3435" y="1149"/>
                    </a:cubicBezTo>
                    <a:cubicBezTo>
                      <a:pt x="3438" y="1146"/>
                      <a:pt x="3442" y="1143"/>
                      <a:pt x="3445" y="1140"/>
                    </a:cubicBezTo>
                    <a:cubicBezTo>
                      <a:pt x="3441" y="1140"/>
                      <a:pt x="3438" y="1140"/>
                      <a:pt x="3435" y="1140"/>
                    </a:cubicBezTo>
                    <a:cubicBezTo>
                      <a:pt x="3436" y="1139"/>
                      <a:pt x="3437" y="1138"/>
                      <a:pt x="3439" y="1137"/>
                    </a:cubicBezTo>
                    <a:cubicBezTo>
                      <a:pt x="3483" y="1137"/>
                      <a:pt x="3527" y="1137"/>
                      <a:pt x="3571" y="1137"/>
                    </a:cubicBezTo>
                    <a:cubicBezTo>
                      <a:pt x="3479" y="1217"/>
                      <a:pt x="3385" y="1298"/>
                      <a:pt x="3289" y="1382"/>
                    </a:cubicBezTo>
                    <a:cubicBezTo>
                      <a:pt x="3292" y="1382"/>
                      <a:pt x="3295" y="1382"/>
                      <a:pt x="3298" y="1382"/>
                    </a:cubicBezTo>
                    <a:cubicBezTo>
                      <a:pt x="3295" y="1385"/>
                      <a:pt x="3292" y="1387"/>
                      <a:pt x="3289" y="1390"/>
                    </a:cubicBezTo>
                    <a:cubicBezTo>
                      <a:pt x="3292" y="1390"/>
                      <a:pt x="3295" y="1390"/>
                      <a:pt x="3298" y="1390"/>
                    </a:cubicBezTo>
                    <a:cubicBezTo>
                      <a:pt x="3295" y="1393"/>
                      <a:pt x="3292" y="1396"/>
                      <a:pt x="3289" y="1399"/>
                    </a:cubicBezTo>
                    <a:cubicBezTo>
                      <a:pt x="3292" y="1399"/>
                      <a:pt x="3295" y="1399"/>
                      <a:pt x="3298" y="1399"/>
                    </a:cubicBezTo>
                    <a:cubicBezTo>
                      <a:pt x="3295" y="1402"/>
                      <a:pt x="3292" y="1404"/>
                      <a:pt x="3289" y="1407"/>
                    </a:cubicBezTo>
                    <a:cubicBezTo>
                      <a:pt x="3292" y="1407"/>
                      <a:pt x="3295" y="1407"/>
                      <a:pt x="3298" y="1407"/>
                    </a:cubicBezTo>
                    <a:cubicBezTo>
                      <a:pt x="3295" y="1410"/>
                      <a:pt x="3292" y="1413"/>
                      <a:pt x="3289" y="1415"/>
                    </a:cubicBezTo>
                    <a:cubicBezTo>
                      <a:pt x="3292" y="1415"/>
                      <a:pt x="3295" y="1415"/>
                      <a:pt x="3298" y="1415"/>
                    </a:cubicBezTo>
                    <a:cubicBezTo>
                      <a:pt x="3295" y="1418"/>
                      <a:pt x="3292" y="1421"/>
                      <a:pt x="3289" y="1424"/>
                    </a:cubicBezTo>
                    <a:cubicBezTo>
                      <a:pt x="3292" y="1424"/>
                      <a:pt x="3295" y="1424"/>
                      <a:pt x="3298" y="1424"/>
                    </a:cubicBezTo>
                    <a:cubicBezTo>
                      <a:pt x="3295" y="1427"/>
                      <a:pt x="3292" y="1429"/>
                      <a:pt x="3289" y="1432"/>
                    </a:cubicBezTo>
                    <a:cubicBezTo>
                      <a:pt x="3292" y="1432"/>
                      <a:pt x="3295" y="1432"/>
                      <a:pt x="3298" y="1432"/>
                    </a:cubicBezTo>
                    <a:cubicBezTo>
                      <a:pt x="3295" y="1435"/>
                      <a:pt x="3292" y="1438"/>
                      <a:pt x="3289" y="1440"/>
                    </a:cubicBezTo>
                    <a:cubicBezTo>
                      <a:pt x="3781" y="1440"/>
                      <a:pt x="4274" y="1440"/>
                      <a:pt x="4766" y="1440"/>
                    </a:cubicBezTo>
                    <a:cubicBezTo>
                      <a:pt x="4856" y="1347"/>
                      <a:pt x="4943" y="1255"/>
                      <a:pt x="5028" y="1165"/>
                    </a:cubicBezTo>
                    <a:cubicBezTo>
                      <a:pt x="5026" y="1165"/>
                      <a:pt x="5023" y="1165"/>
                      <a:pt x="5020" y="1165"/>
                    </a:cubicBezTo>
                    <a:cubicBezTo>
                      <a:pt x="5023" y="1163"/>
                      <a:pt x="5026" y="1159"/>
                      <a:pt x="5028" y="1157"/>
                    </a:cubicBezTo>
                    <a:cubicBezTo>
                      <a:pt x="5026" y="1157"/>
                      <a:pt x="5023" y="1157"/>
                      <a:pt x="5020" y="1157"/>
                    </a:cubicBezTo>
                    <a:cubicBezTo>
                      <a:pt x="5023" y="1154"/>
                      <a:pt x="5026" y="1151"/>
                      <a:pt x="5028" y="1149"/>
                    </a:cubicBezTo>
                    <a:cubicBezTo>
                      <a:pt x="5026" y="1149"/>
                      <a:pt x="5023" y="1149"/>
                      <a:pt x="5020" y="1149"/>
                    </a:cubicBezTo>
                    <a:cubicBezTo>
                      <a:pt x="5023" y="1146"/>
                      <a:pt x="5026" y="1143"/>
                      <a:pt x="5028" y="1140"/>
                    </a:cubicBezTo>
                    <a:cubicBezTo>
                      <a:pt x="5026" y="1140"/>
                      <a:pt x="5023" y="1140"/>
                      <a:pt x="5020" y="1140"/>
                    </a:cubicBezTo>
                    <a:cubicBezTo>
                      <a:pt x="5021" y="1139"/>
                      <a:pt x="5022" y="1138"/>
                      <a:pt x="5023" y="1137"/>
                    </a:cubicBezTo>
                    <a:cubicBezTo>
                      <a:pt x="5069" y="1137"/>
                      <a:pt x="5115" y="1137"/>
                      <a:pt x="5161" y="1137"/>
                    </a:cubicBezTo>
                    <a:cubicBezTo>
                      <a:pt x="5087" y="1217"/>
                      <a:pt x="5011" y="1298"/>
                      <a:pt x="4933" y="1382"/>
                    </a:cubicBezTo>
                    <a:cubicBezTo>
                      <a:pt x="4936" y="1382"/>
                      <a:pt x="4938" y="1382"/>
                      <a:pt x="4941" y="1382"/>
                    </a:cubicBezTo>
                    <a:cubicBezTo>
                      <a:pt x="4938" y="1385"/>
                      <a:pt x="4936" y="1387"/>
                      <a:pt x="4933" y="1390"/>
                    </a:cubicBezTo>
                    <a:cubicBezTo>
                      <a:pt x="4936" y="1390"/>
                      <a:pt x="4938" y="1390"/>
                      <a:pt x="4941" y="1390"/>
                    </a:cubicBezTo>
                    <a:cubicBezTo>
                      <a:pt x="4938" y="1393"/>
                      <a:pt x="4936" y="1396"/>
                      <a:pt x="4933" y="1399"/>
                    </a:cubicBezTo>
                    <a:cubicBezTo>
                      <a:pt x="4936" y="1399"/>
                      <a:pt x="4938" y="1399"/>
                      <a:pt x="4941" y="1399"/>
                    </a:cubicBezTo>
                    <a:cubicBezTo>
                      <a:pt x="4938" y="1402"/>
                      <a:pt x="4936" y="1404"/>
                      <a:pt x="4933" y="1407"/>
                    </a:cubicBezTo>
                    <a:cubicBezTo>
                      <a:pt x="4936" y="1407"/>
                      <a:pt x="4938" y="1407"/>
                      <a:pt x="4941" y="1407"/>
                    </a:cubicBezTo>
                    <a:cubicBezTo>
                      <a:pt x="4938" y="1410"/>
                      <a:pt x="4936" y="1413"/>
                      <a:pt x="4933" y="1415"/>
                    </a:cubicBezTo>
                    <a:cubicBezTo>
                      <a:pt x="4936" y="1415"/>
                      <a:pt x="4938" y="1415"/>
                      <a:pt x="4941" y="1415"/>
                    </a:cubicBezTo>
                    <a:cubicBezTo>
                      <a:pt x="4938" y="1418"/>
                      <a:pt x="4936" y="1421"/>
                      <a:pt x="4933" y="1424"/>
                    </a:cubicBezTo>
                    <a:cubicBezTo>
                      <a:pt x="4936" y="1424"/>
                      <a:pt x="4938" y="1424"/>
                      <a:pt x="4941" y="1424"/>
                    </a:cubicBezTo>
                    <a:cubicBezTo>
                      <a:pt x="4938" y="1427"/>
                      <a:pt x="4936" y="1429"/>
                      <a:pt x="4933" y="1432"/>
                    </a:cubicBezTo>
                    <a:cubicBezTo>
                      <a:pt x="4936" y="1432"/>
                      <a:pt x="4938" y="1432"/>
                      <a:pt x="4941" y="1432"/>
                    </a:cubicBezTo>
                    <a:cubicBezTo>
                      <a:pt x="4938" y="1435"/>
                      <a:pt x="4936" y="1438"/>
                      <a:pt x="4933" y="1440"/>
                    </a:cubicBezTo>
                    <a:cubicBezTo>
                      <a:pt x="5561" y="1440"/>
                      <a:pt x="6190" y="1440"/>
                      <a:pt x="6818" y="1440"/>
                    </a:cubicBezTo>
                    <a:cubicBezTo>
                      <a:pt x="6882" y="1347"/>
                      <a:pt x="6944" y="1255"/>
                      <a:pt x="7004" y="1165"/>
                    </a:cubicBezTo>
                    <a:cubicBezTo>
                      <a:pt x="7003" y="1165"/>
                      <a:pt x="7001" y="1165"/>
                      <a:pt x="6999" y="1165"/>
                    </a:cubicBezTo>
                    <a:cubicBezTo>
                      <a:pt x="7001" y="1163"/>
                      <a:pt x="7003" y="1159"/>
                      <a:pt x="7004" y="1157"/>
                    </a:cubicBezTo>
                    <a:cubicBezTo>
                      <a:pt x="7003" y="1157"/>
                      <a:pt x="7001" y="1157"/>
                      <a:pt x="6999" y="1157"/>
                    </a:cubicBezTo>
                    <a:cubicBezTo>
                      <a:pt x="7001" y="1154"/>
                      <a:pt x="7003" y="1151"/>
                      <a:pt x="7004" y="1149"/>
                    </a:cubicBezTo>
                    <a:cubicBezTo>
                      <a:pt x="7003" y="1149"/>
                      <a:pt x="7001" y="1149"/>
                      <a:pt x="6999" y="1149"/>
                    </a:cubicBezTo>
                    <a:cubicBezTo>
                      <a:pt x="7001" y="1146"/>
                      <a:pt x="7003" y="1143"/>
                      <a:pt x="7004" y="1140"/>
                    </a:cubicBezTo>
                    <a:cubicBezTo>
                      <a:pt x="7003" y="1140"/>
                      <a:pt x="7001" y="1140"/>
                      <a:pt x="6999" y="1140"/>
                    </a:cubicBezTo>
                    <a:cubicBezTo>
                      <a:pt x="6999" y="1139"/>
                      <a:pt x="7000" y="1138"/>
                      <a:pt x="7001" y="1137"/>
                    </a:cubicBezTo>
                    <a:cubicBezTo>
                      <a:pt x="7008" y="1137"/>
                      <a:pt x="7016" y="1137"/>
                      <a:pt x="7023" y="1137"/>
                    </a:cubicBezTo>
                    <a:cubicBezTo>
                      <a:pt x="7082" y="1051"/>
                      <a:pt x="7139" y="966"/>
                      <a:pt x="7195" y="883"/>
                    </a:cubicBezTo>
                    <a:cubicBezTo>
                      <a:pt x="7193" y="883"/>
                      <a:pt x="7192" y="883"/>
                      <a:pt x="7190" y="883"/>
                    </a:cubicBezTo>
                    <a:cubicBezTo>
                      <a:pt x="7191" y="881"/>
                      <a:pt x="7193" y="878"/>
                      <a:pt x="7195" y="875"/>
                    </a:cubicBezTo>
                    <a:cubicBezTo>
                      <a:pt x="7193" y="875"/>
                      <a:pt x="7192" y="875"/>
                      <a:pt x="7190" y="875"/>
                    </a:cubicBezTo>
                    <a:cubicBezTo>
                      <a:pt x="7191" y="872"/>
                      <a:pt x="7193" y="869"/>
                      <a:pt x="7195" y="867"/>
                    </a:cubicBezTo>
                    <a:cubicBezTo>
                      <a:pt x="7193" y="867"/>
                      <a:pt x="7192" y="867"/>
                      <a:pt x="7190" y="867"/>
                    </a:cubicBezTo>
                    <a:cubicBezTo>
                      <a:pt x="7191" y="865"/>
                      <a:pt x="7192" y="863"/>
                      <a:pt x="7193" y="861"/>
                    </a:cubicBezTo>
                    <a:cubicBezTo>
                      <a:pt x="7238" y="861"/>
                      <a:pt x="7282" y="861"/>
                      <a:pt x="7327" y="861"/>
                    </a:cubicBezTo>
                    <a:cubicBezTo>
                      <a:pt x="7280" y="932"/>
                      <a:pt x="7233" y="1004"/>
                      <a:pt x="7184" y="1079"/>
                    </a:cubicBezTo>
                    <a:cubicBezTo>
                      <a:pt x="7186" y="1079"/>
                      <a:pt x="7188" y="1079"/>
                      <a:pt x="7189" y="1079"/>
                    </a:cubicBezTo>
                    <a:cubicBezTo>
                      <a:pt x="7188" y="1081"/>
                      <a:pt x="7186" y="1084"/>
                      <a:pt x="7184" y="1087"/>
                    </a:cubicBezTo>
                    <a:cubicBezTo>
                      <a:pt x="7186" y="1087"/>
                      <a:pt x="7188" y="1087"/>
                      <a:pt x="7189" y="1087"/>
                    </a:cubicBezTo>
                    <a:cubicBezTo>
                      <a:pt x="7188" y="1090"/>
                      <a:pt x="7186" y="1092"/>
                      <a:pt x="7184" y="1095"/>
                    </a:cubicBezTo>
                    <a:cubicBezTo>
                      <a:pt x="7186" y="1095"/>
                      <a:pt x="7188" y="1095"/>
                      <a:pt x="7189" y="1095"/>
                    </a:cubicBezTo>
                    <a:cubicBezTo>
                      <a:pt x="7188" y="1098"/>
                      <a:pt x="7186" y="1101"/>
                      <a:pt x="7184" y="1104"/>
                    </a:cubicBezTo>
                    <a:cubicBezTo>
                      <a:pt x="7186" y="1104"/>
                      <a:pt x="7188" y="1104"/>
                      <a:pt x="7189" y="1104"/>
                    </a:cubicBezTo>
                    <a:cubicBezTo>
                      <a:pt x="7189" y="1105"/>
                      <a:pt x="7188" y="1106"/>
                      <a:pt x="7187" y="1107"/>
                    </a:cubicBezTo>
                    <a:cubicBezTo>
                      <a:pt x="7180" y="1107"/>
                      <a:pt x="7173" y="1107"/>
                      <a:pt x="7165" y="1107"/>
                    </a:cubicBezTo>
                    <a:cubicBezTo>
                      <a:pt x="7106" y="1196"/>
                      <a:pt x="7046" y="1288"/>
                      <a:pt x="6985" y="1382"/>
                    </a:cubicBezTo>
                    <a:cubicBezTo>
                      <a:pt x="6987" y="1382"/>
                      <a:pt x="6988" y="1382"/>
                      <a:pt x="6990" y="1382"/>
                    </a:cubicBezTo>
                    <a:cubicBezTo>
                      <a:pt x="6988" y="1385"/>
                      <a:pt x="6987" y="1387"/>
                      <a:pt x="6985" y="1390"/>
                    </a:cubicBezTo>
                    <a:cubicBezTo>
                      <a:pt x="6987" y="1390"/>
                      <a:pt x="6988" y="1390"/>
                      <a:pt x="6990" y="1390"/>
                    </a:cubicBezTo>
                    <a:cubicBezTo>
                      <a:pt x="6988" y="1393"/>
                      <a:pt x="6987" y="1396"/>
                      <a:pt x="6985" y="1399"/>
                    </a:cubicBezTo>
                    <a:cubicBezTo>
                      <a:pt x="6987" y="1399"/>
                      <a:pt x="6988" y="1399"/>
                      <a:pt x="6990" y="1399"/>
                    </a:cubicBezTo>
                    <a:cubicBezTo>
                      <a:pt x="6988" y="1402"/>
                      <a:pt x="6987" y="1404"/>
                      <a:pt x="6985" y="1407"/>
                    </a:cubicBezTo>
                    <a:cubicBezTo>
                      <a:pt x="6987" y="1407"/>
                      <a:pt x="6988" y="1407"/>
                      <a:pt x="6990" y="1407"/>
                    </a:cubicBezTo>
                    <a:cubicBezTo>
                      <a:pt x="6988" y="1410"/>
                      <a:pt x="6987" y="1413"/>
                      <a:pt x="6985" y="1415"/>
                    </a:cubicBezTo>
                    <a:cubicBezTo>
                      <a:pt x="6987" y="1415"/>
                      <a:pt x="6988" y="1415"/>
                      <a:pt x="6990" y="1415"/>
                    </a:cubicBezTo>
                    <a:cubicBezTo>
                      <a:pt x="6988" y="1418"/>
                      <a:pt x="6987" y="1421"/>
                      <a:pt x="6985" y="1424"/>
                    </a:cubicBezTo>
                    <a:cubicBezTo>
                      <a:pt x="6987" y="1424"/>
                      <a:pt x="6988" y="1424"/>
                      <a:pt x="6990" y="1424"/>
                    </a:cubicBezTo>
                    <a:cubicBezTo>
                      <a:pt x="6988" y="1427"/>
                      <a:pt x="6987" y="1429"/>
                      <a:pt x="6985" y="1432"/>
                    </a:cubicBezTo>
                    <a:cubicBezTo>
                      <a:pt x="6987" y="1432"/>
                      <a:pt x="6988" y="1432"/>
                      <a:pt x="6990" y="1432"/>
                    </a:cubicBezTo>
                    <a:cubicBezTo>
                      <a:pt x="6988" y="1435"/>
                      <a:pt x="6987" y="1438"/>
                      <a:pt x="6985" y="1440"/>
                    </a:cubicBezTo>
                    <a:cubicBezTo>
                      <a:pt x="9670" y="1440"/>
                      <a:pt x="12355" y="1440"/>
                      <a:pt x="15040" y="1440"/>
                    </a:cubicBezTo>
                    <a:cubicBezTo>
                      <a:pt x="15039" y="1438"/>
                      <a:pt x="15038" y="1435"/>
                      <a:pt x="15037" y="1432"/>
                    </a:cubicBezTo>
                    <a:cubicBezTo>
                      <a:pt x="15038" y="1432"/>
                      <a:pt x="15039" y="1432"/>
                      <a:pt x="15040" y="1432"/>
                    </a:cubicBezTo>
                    <a:cubicBezTo>
                      <a:pt x="15039" y="1429"/>
                      <a:pt x="15038" y="1427"/>
                      <a:pt x="15037" y="1424"/>
                    </a:cubicBezTo>
                    <a:cubicBezTo>
                      <a:pt x="15038" y="1424"/>
                      <a:pt x="15039" y="1424"/>
                      <a:pt x="15040" y="1424"/>
                    </a:cubicBezTo>
                    <a:cubicBezTo>
                      <a:pt x="15039" y="1421"/>
                      <a:pt x="15038" y="1418"/>
                      <a:pt x="15037" y="1415"/>
                    </a:cubicBezTo>
                    <a:cubicBezTo>
                      <a:pt x="15038" y="1415"/>
                      <a:pt x="15039" y="1415"/>
                      <a:pt x="15040" y="1415"/>
                    </a:cubicBezTo>
                    <a:cubicBezTo>
                      <a:pt x="15039" y="1413"/>
                      <a:pt x="15038" y="1410"/>
                      <a:pt x="15037" y="1407"/>
                    </a:cubicBezTo>
                    <a:cubicBezTo>
                      <a:pt x="15038" y="1407"/>
                      <a:pt x="15039" y="1407"/>
                      <a:pt x="15040" y="1407"/>
                    </a:cubicBezTo>
                    <a:cubicBezTo>
                      <a:pt x="15039" y="1404"/>
                      <a:pt x="15038" y="1402"/>
                      <a:pt x="15037" y="1399"/>
                    </a:cubicBezTo>
                    <a:cubicBezTo>
                      <a:pt x="15038" y="1399"/>
                      <a:pt x="15039" y="1399"/>
                      <a:pt x="15040" y="1399"/>
                    </a:cubicBezTo>
                    <a:cubicBezTo>
                      <a:pt x="15039" y="1396"/>
                      <a:pt x="15038" y="1393"/>
                      <a:pt x="15037" y="1390"/>
                    </a:cubicBezTo>
                    <a:cubicBezTo>
                      <a:pt x="15038" y="1390"/>
                      <a:pt x="15039" y="1390"/>
                      <a:pt x="15040" y="1390"/>
                    </a:cubicBezTo>
                    <a:cubicBezTo>
                      <a:pt x="15039" y="1387"/>
                      <a:pt x="15038" y="1385"/>
                      <a:pt x="15037" y="1382"/>
                    </a:cubicBezTo>
                    <a:cubicBezTo>
                      <a:pt x="15038" y="1382"/>
                      <a:pt x="15039" y="1382"/>
                      <a:pt x="15040" y="1382"/>
                    </a:cubicBezTo>
                    <a:cubicBezTo>
                      <a:pt x="15000" y="1288"/>
                      <a:pt x="14961" y="1196"/>
                      <a:pt x="14922" y="1107"/>
                    </a:cubicBezTo>
                    <a:cubicBezTo>
                      <a:pt x="14917" y="1107"/>
                      <a:pt x="14913" y="1107"/>
                      <a:pt x="14908" y="1107"/>
                    </a:cubicBezTo>
                    <a:cubicBezTo>
                      <a:pt x="14907" y="1106"/>
                      <a:pt x="14907" y="1105"/>
                      <a:pt x="14907" y="1104"/>
                    </a:cubicBezTo>
                    <a:cubicBezTo>
                      <a:pt x="14908" y="1104"/>
                      <a:pt x="14909" y="1104"/>
                      <a:pt x="14910" y="1104"/>
                    </a:cubicBezTo>
                    <a:cubicBezTo>
                      <a:pt x="14909" y="1101"/>
                      <a:pt x="14908" y="1098"/>
                      <a:pt x="14907" y="1095"/>
                    </a:cubicBezTo>
                    <a:cubicBezTo>
                      <a:pt x="14908" y="1095"/>
                      <a:pt x="14909" y="1095"/>
                      <a:pt x="14910" y="1095"/>
                    </a:cubicBezTo>
                    <a:cubicBezTo>
                      <a:pt x="14909" y="1092"/>
                      <a:pt x="14908" y="1090"/>
                      <a:pt x="14907" y="1087"/>
                    </a:cubicBezTo>
                    <a:cubicBezTo>
                      <a:pt x="14908" y="1087"/>
                      <a:pt x="14909" y="1087"/>
                      <a:pt x="14910" y="1087"/>
                    </a:cubicBezTo>
                    <a:cubicBezTo>
                      <a:pt x="14909" y="1084"/>
                      <a:pt x="14908" y="1081"/>
                      <a:pt x="14907" y="1079"/>
                    </a:cubicBezTo>
                    <a:cubicBezTo>
                      <a:pt x="14908" y="1079"/>
                      <a:pt x="14909" y="1079"/>
                      <a:pt x="14910" y="1079"/>
                    </a:cubicBezTo>
                    <a:cubicBezTo>
                      <a:pt x="14878" y="1005"/>
                      <a:pt x="14847" y="932"/>
                      <a:pt x="14817" y="861"/>
                    </a:cubicBezTo>
                    <a:cubicBezTo>
                      <a:pt x="14863" y="861"/>
                      <a:pt x="14910" y="861"/>
                      <a:pt x="14957" y="861"/>
                    </a:cubicBezTo>
                    <a:cubicBezTo>
                      <a:pt x="14958" y="863"/>
                      <a:pt x="14959" y="865"/>
                      <a:pt x="14960" y="867"/>
                    </a:cubicBezTo>
                    <a:cubicBezTo>
                      <a:pt x="14958" y="867"/>
                      <a:pt x="14957" y="867"/>
                      <a:pt x="14956" y="867"/>
                    </a:cubicBezTo>
                    <a:cubicBezTo>
                      <a:pt x="14957" y="869"/>
                      <a:pt x="14958" y="872"/>
                      <a:pt x="14960" y="875"/>
                    </a:cubicBezTo>
                    <a:cubicBezTo>
                      <a:pt x="14958" y="875"/>
                      <a:pt x="14957" y="875"/>
                      <a:pt x="14956" y="875"/>
                    </a:cubicBezTo>
                    <a:cubicBezTo>
                      <a:pt x="14957" y="878"/>
                      <a:pt x="14958" y="881"/>
                      <a:pt x="14960" y="883"/>
                    </a:cubicBezTo>
                    <a:cubicBezTo>
                      <a:pt x="14958" y="883"/>
                      <a:pt x="14957" y="883"/>
                      <a:pt x="14956" y="883"/>
                    </a:cubicBezTo>
                    <a:cubicBezTo>
                      <a:pt x="14993" y="966"/>
                      <a:pt x="15031" y="1050"/>
                      <a:pt x="15071" y="1137"/>
                    </a:cubicBezTo>
                    <a:cubicBezTo>
                      <a:pt x="15076" y="1137"/>
                      <a:pt x="15081" y="1137"/>
                      <a:pt x="15086" y="1137"/>
                    </a:cubicBezTo>
                    <a:cubicBezTo>
                      <a:pt x="15086" y="1138"/>
                      <a:pt x="15087" y="1139"/>
                      <a:pt x="15087" y="1140"/>
                    </a:cubicBezTo>
                    <a:cubicBezTo>
                      <a:pt x="15086" y="1140"/>
                      <a:pt x="15085" y="1140"/>
                      <a:pt x="15083" y="1140"/>
                    </a:cubicBezTo>
                    <a:cubicBezTo>
                      <a:pt x="15084" y="1143"/>
                      <a:pt x="15086" y="1146"/>
                      <a:pt x="15087" y="1149"/>
                    </a:cubicBezTo>
                    <a:cubicBezTo>
                      <a:pt x="15086" y="1149"/>
                      <a:pt x="15085" y="1149"/>
                      <a:pt x="15083" y="1149"/>
                    </a:cubicBezTo>
                    <a:cubicBezTo>
                      <a:pt x="15084" y="1151"/>
                      <a:pt x="15086" y="1154"/>
                      <a:pt x="15087" y="1157"/>
                    </a:cubicBezTo>
                    <a:cubicBezTo>
                      <a:pt x="15086" y="1157"/>
                      <a:pt x="15085" y="1157"/>
                      <a:pt x="15083" y="1157"/>
                    </a:cubicBezTo>
                    <a:cubicBezTo>
                      <a:pt x="15084" y="1159"/>
                      <a:pt x="15086" y="1163"/>
                      <a:pt x="15087" y="1165"/>
                    </a:cubicBezTo>
                    <a:cubicBezTo>
                      <a:pt x="15086" y="1165"/>
                      <a:pt x="15085" y="1165"/>
                      <a:pt x="15083" y="1165"/>
                    </a:cubicBezTo>
                    <a:cubicBezTo>
                      <a:pt x="15124" y="1255"/>
                      <a:pt x="15165" y="1347"/>
                      <a:pt x="15208" y="1440"/>
                    </a:cubicBezTo>
                    <a:cubicBezTo>
                      <a:pt x="15836" y="1440"/>
                      <a:pt x="16464" y="1440"/>
                      <a:pt x="17092" y="1440"/>
                    </a:cubicBezTo>
                    <a:cubicBezTo>
                      <a:pt x="17090" y="1438"/>
                      <a:pt x="17088" y="1435"/>
                      <a:pt x="17086" y="1432"/>
                    </a:cubicBezTo>
                    <a:cubicBezTo>
                      <a:pt x="17088" y="1432"/>
                      <a:pt x="17090" y="1432"/>
                      <a:pt x="17092" y="1432"/>
                    </a:cubicBezTo>
                    <a:cubicBezTo>
                      <a:pt x="17090" y="1429"/>
                      <a:pt x="17088" y="1427"/>
                      <a:pt x="17086" y="1424"/>
                    </a:cubicBezTo>
                    <a:cubicBezTo>
                      <a:pt x="17088" y="1424"/>
                      <a:pt x="17090" y="1424"/>
                      <a:pt x="17092" y="1424"/>
                    </a:cubicBezTo>
                    <a:cubicBezTo>
                      <a:pt x="17090" y="1421"/>
                      <a:pt x="17088" y="1418"/>
                      <a:pt x="17086" y="1415"/>
                    </a:cubicBezTo>
                    <a:cubicBezTo>
                      <a:pt x="17088" y="1415"/>
                      <a:pt x="17090" y="1415"/>
                      <a:pt x="17092" y="1415"/>
                    </a:cubicBezTo>
                    <a:cubicBezTo>
                      <a:pt x="17090" y="1413"/>
                      <a:pt x="17088" y="1410"/>
                      <a:pt x="17086" y="1407"/>
                    </a:cubicBezTo>
                    <a:cubicBezTo>
                      <a:pt x="17088" y="1407"/>
                      <a:pt x="17090" y="1407"/>
                      <a:pt x="17092" y="1407"/>
                    </a:cubicBezTo>
                    <a:cubicBezTo>
                      <a:pt x="17090" y="1404"/>
                      <a:pt x="17088" y="1402"/>
                      <a:pt x="17086" y="1399"/>
                    </a:cubicBezTo>
                    <a:cubicBezTo>
                      <a:pt x="17088" y="1399"/>
                      <a:pt x="17090" y="1399"/>
                      <a:pt x="17092" y="1399"/>
                    </a:cubicBezTo>
                    <a:cubicBezTo>
                      <a:pt x="17090" y="1396"/>
                      <a:pt x="17088" y="1393"/>
                      <a:pt x="17086" y="1390"/>
                    </a:cubicBezTo>
                    <a:cubicBezTo>
                      <a:pt x="17088" y="1390"/>
                      <a:pt x="17090" y="1390"/>
                      <a:pt x="17092" y="1390"/>
                    </a:cubicBezTo>
                    <a:cubicBezTo>
                      <a:pt x="17090" y="1387"/>
                      <a:pt x="17088" y="1385"/>
                      <a:pt x="17086" y="1382"/>
                    </a:cubicBezTo>
                    <a:cubicBezTo>
                      <a:pt x="17088" y="1382"/>
                      <a:pt x="17090" y="1382"/>
                      <a:pt x="17092" y="1382"/>
                    </a:cubicBezTo>
                    <a:cubicBezTo>
                      <a:pt x="17033" y="1298"/>
                      <a:pt x="16976" y="1217"/>
                      <a:pt x="16920" y="1137"/>
                    </a:cubicBezTo>
                    <a:cubicBezTo>
                      <a:pt x="16964" y="1137"/>
                      <a:pt x="17009" y="1137"/>
                      <a:pt x="17054" y="1137"/>
                    </a:cubicBezTo>
                    <a:cubicBezTo>
                      <a:pt x="17054" y="1138"/>
                      <a:pt x="17055" y="1139"/>
                      <a:pt x="17056" y="1140"/>
                    </a:cubicBezTo>
                    <a:cubicBezTo>
                      <a:pt x="17054" y="1140"/>
                      <a:pt x="17052" y="1140"/>
                      <a:pt x="17050" y="1140"/>
                    </a:cubicBezTo>
                    <a:cubicBezTo>
                      <a:pt x="17052" y="1143"/>
                      <a:pt x="17054" y="1146"/>
                      <a:pt x="17056" y="1149"/>
                    </a:cubicBezTo>
                    <a:cubicBezTo>
                      <a:pt x="17054" y="1149"/>
                      <a:pt x="17052" y="1149"/>
                      <a:pt x="17050" y="1149"/>
                    </a:cubicBezTo>
                    <a:cubicBezTo>
                      <a:pt x="17052" y="1151"/>
                      <a:pt x="17054" y="1154"/>
                      <a:pt x="17056" y="1157"/>
                    </a:cubicBezTo>
                    <a:cubicBezTo>
                      <a:pt x="17054" y="1157"/>
                      <a:pt x="17052" y="1157"/>
                      <a:pt x="17050" y="1157"/>
                    </a:cubicBezTo>
                    <a:cubicBezTo>
                      <a:pt x="17052" y="1159"/>
                      <a:pt x="17054" y="1163"/>
                      <a:pt x="17056" y="1165"/>
                    </a:cubicBezTo>
                    <a:cubicBezTo>
                      <a:pt x="17054" y="1165"/>
                      <a:pt x="17052" y="1165"/>
                      <a:pt x="17050" y="1165"/>
                    </a:cubicBezTo>
                    <a:cubicBezTo>
                      <a:pt x="17115" y="1255"/>
                      <a:pt x="17181" y="1347"/>
                      <a:pt x="17250" y="1440"/>
                    </a:cubicBezTo>
                    <a:cubicBezTo>
                      <a:pt x="17742" y="1440"/>
                      <a:pt x="18234" y="1440"/>
                      <a:pt x="18727" y="1440"/>
                    </a:cubicBezTo>
                    <a:cubicBezTo>
                      <a:pt x="18724" y="1438"/>
                      <a:pt x="18722" y="1435"/>
                      <a:pt x="18719" y="1432"/>
                    </a:cubicBezTo>
                    <a:cubicBezTo>
                      <a:pt x="18722" y="1432"/>
                      <a:pt x="18724" y="1432"/>
                      <a:pt x="18727" y="1432"/>
                    </a:cubicBezTo>
                    <a:cubicBezTo>
                      <a:pt x="18724" y="1429"/>
                      <a:pt x="18722" y="1427"/>
                      <a:pt x="18719" y="1424"/>
                    </a:cubicBezTo>
                    <a:cubicBezTo>
                      <a:pt x="18722" y="1424"/>
                      <a:pt x="18724" y="1424"/>
                      <a:pt x="18727" y="1424"/>
                    </a:cubicBezTo>
                    <a:cubicBezTo>
                      <a:pt x="18724" y="1421"/>
                      <a:pt x="18722" y="1418"/>
                      <a:pt x="18719" y="1415"/>
                    </a:cubicBezTo>
                    <a:cubicBezTo>
                      <a:pt x="18722" y="1415"/>
                      <a:pt x="18724" y="1415"/>
                      <a:pt x="18727" y="1415"/>
                    </a:cubicBezTo>
                    <a:cubicBezTo>
                      <a:pt x="18724" y="1413"/>
                      <a:pt x="18722" y="1410"/>
                      <a:pt x="18719" y="1407"/>
                    </a:cubicBezTo>
                    <a:cubicBezTo>
                      <a:pt x="18722" y="1407"/>
                      <a:pt x="18724" y="1407"/>
                      <a:pt x="18727" y="1407"/>
                    </a:cubicBezTo>
                    <a:cubicBezTo>
                      <a:pt x="18724" y="1404"/>
                      <a:pt x="18722" y="1402"/>
                      <a:pt x="18719" y="1399"/>
                    </a:cubicBezTo>
                    <a:cubicBezTo>
                      <a:pt x="18722" y="1399"/>
                      <a:pt x="18724" y="1399"/>
                      <a:pt x="18727" y="1399"/>
                    </a:cubicBezTo>
                    <a:cubicBezTo>
                      <a:pt x="18724" y="1396"/>
                      <a:pt x="18722" y="1393"/>
                      <a:pt x="18719" y="1390"/>
                    </a:cubicBezTo>
                    <a:cubicBezTo>
                      <a:pt x="18722" y="1390"/>
                      <a:pt x="18724" y="1390"/>
                      <a:pt x="18727" y="1390"/>
                    </a:cubicBezTo>
                    <a:cubicBezTo>
                      <a:pt x="18724" y="1387"/>
                      <a:pt x="18722" y="1385"/>
                      <a:pt x="18719" y="1382"/>
                    </a:cubicBezTo>
                    <a:cubicBezTo>
                      <a:pt x="18722" y="1382"/>
                      <a:pt x="18724" y="1382"/>
                      <a:pt x="18727" y="1382"/>
                    </a:cubicBezTo>
                    <a:cubicBezTo>
                      <a:pt x="18649" y="1298"/>
                      <a:pt x="18574" y="1217"/>
                      <a:pt x="18500" y="1137"/>
                    </a:cubicBezTo>
                    <a:cubicBezTo>
                      <a:pt x="18546" y="1137"/>
                      <a:pt x="18592" y="1137"/>
                      <a:pt x="18638" y="1137"/>
                    </a:cubicBezTo>
                    <a:cubicBezTo>
                      <a:pt x="18639" y="1138"/>
                      <a:pt x="18640" y="1139"/>
                      <a:pt x="18641" y="1140"/>
                    </a:cubicBezTo>
                    <a:cubicBezTo>
                      <a:pt x="18639" y="1140"/>
                      <a:pt x="18636" y="1140"/>
                      <a:pt x="18633" y="1140"/>
                    </a:cubicBezTo>
                    <a:cubicBezTo>
                      <a:pt x="18636" y="1143"/>
                      <a:pt x="18639" y="1146"/>
                      <a:pt x="18641" y="1149"/>
                    </a:cubicBezTo>
                    <a:cubicBezTo>
                      <a:pt x="18639" y="1149"/>
                      <a:pt x="18636" y="1149"/>
                      <a:pt x="18633" y="1149"/>
                    </a:cubicBezTo>
                    <a:cubicBezTo>
                      <a:pt x="18636" y="1151"/>
                      <a:pt x="18639" y="1154"/>
                      <a:pt x="18641" y="1157"/>
                    </a:cubicBezTo>
                    <a:cubicBezTo>
                      <a:pt x="18639" y="1157"/>
                      <a:pt x="18636" y="1157"/>
                      <a:pt x="18633" y="1157"/>
                    </a:cubicBezTo>
                    <a:cubicBezTo>
                      <a:pt x="18636" y="1159"/>
                      <a:pt x="18639" y="1163"/>
                      <a:pt x="18641" y="1165"/>
                    </a:cubicBezTo>
                    <a:cubicBezTo>
                      <a:pt x="18639" y="1165"/>
                      <a:pt x="18636" y="1165"/>
                      <a:pt x="18633" y="1165"/>
                    </a:cubicBezTo>
                    <a:cubicBezTo>
                      <a:pt x="18718" y="1255"/>
                      <a:pt x="18805" y="1347"/>
                      <a:pt x="18894" y="1440"/>
                    </a:cubicBezTo>
                    <a:cubicBezTo>
                      <a:pt x="19387" y="1440"/>
                      <a:pt x="19879" y="1440"/>
                      <a:pt x="20371" y="1440"/>
                    </a:cubicBezTo>
                    <a:cubicBezTo>
                      <a:pt x="20368" y="1438"/>
                      <a:pt x="20365" y="1435"/>
                      <a:pt x="20362" y="1432"/>
                    </a:cubicBezTo>
                    <a:cubicBezTo>
                      <a:pt x="20365" y="1432"/>
                      <a:pt x="20368" y="1432"/>
                      <a:pt x="20371" y="1432"/>
                    </a:cubicBezTo>
                    <a:cubicBezTo>
                      <a:pt x="20368" y="1429"/>
                      <a:pt x="20365" y="1427"/>
                      <a:pt x="20362" y="1424"/>
                    </a:cubicBezTo>
                    <a:cubicBezTo>
                      <a:pt x="20365" y="1424"/>
                      <a:pt x="20368" y="1424"/>
                      <a:pt x="20371" y="1424"/>
                    </a:cubicBezTo>
                    <a:cubicBezTo>
                      <a:pt x="20368" y="1421"/>
                      <a:pt x="20365" y="1418"/>
                      <a:pt x="20362" y="1415"/>
                    </a:cubicBezTo>
                    <a:cubicBezTo>
                      <a:pt x="20365" y="1415"/>
                      <a:pt x="20368" y="1415"/>
                      <a:pt x="20371" y="1415"/>
                    </a:cubicBezTo>
                    <a:cubicBezTo>
                      <a:pt x="20368" y="1413"/>
                      <a:pt x="20365" y="1410"/>
                      <a:pt x="20362" y="1407"/>
                    </a:cubicBezTo>
                    <a:cubicBezTo>
                      <a:pt x="20365" y="1407"/>
                      <a:pt x="20368" y="1407"/>
                      <a:pt x="20371" y="1407"/>
                    </a:cubicBezTo>
                    <a:cubicBezTo>
                      <a:pt x="20368" y="1404"/>
                      <a:pt x="20365" y="1402"/>
                      <a:pt x="20362" y="1399"/>
                    </a:cubicBezTo>
                    <a:cubicBezTo>
                      <a:pt x="20365" y="1399"/>
                      <a:pt x="20368" y="1399"/>
                      <a:pt x="20371" y="1399"/>
                    </a:cubicBezTo>
                    <a:cubicBezTo>
                      <a:pt x="20368" y="1396"/>
                      <a:pt x="20365" y="1393"/>
                      <a:pt x="20362" y="1390"/>
                    </a:cubicBezTo>
                    <a:cubicBezTo>
                      <a:pt x="20365" y="1390"/>
                      <a:pt x="20368" y="1390"/>
                      <a:pt x="20371" y="1390"/>
                    </a:cubicBezTo>
                    <a:cubicBezTo>
                      <a:pt x="20368" y="1387"/>
                      <a:pt x="20365" y="1385"/>
                      <a:pt x="20362" y="1382"/>
                    </a:cubicBezTo>
                    <a:cubicBezTo>
                      <a:pt x="20365" y="1382"/>
                      <a:pt x="20368" y="1382"/>
                      <a:pt x="20371" y="1382"/>
                    </a:cubicBezTo>
                    <a:cubicBezTo>
                      <a:pt x="20275" y="1298"/>
                      <a:pt x="20182" y="1217"/>
                      <a:pt x="20090" y="1137"/>
                    </a:cubicBezTo>
                    <a:cubicBezTo>
                      <a:pt x="20135" y="1137"/>
                      <a:pt x="20179" y="1137"/>
                      <a:pt x="20223" y="1137"/>
                    </a:cubicBezTo>
                    <a:cubicBezTo>
                      <a:pt x="20224" y="1138"/>
                      <a:pt x="20225" y="1139"/>
                      <a:pt x="20227" y="1140"/>
                    </a:cubicBezTo>
                    <a:cubicBezTo>
                      <a:pt x="20223" y="1140"/>
                      <a:pt x="20220" y="1140"/>
                      <a:pt x="20217" y="1140"/>
                    </a:cubicBezTo>
                    <a:cubicBezTo>
                      <a:pt x="20220" y="1143"/>
                      <a:pt x="20223" y="1146"/>
                      <a:pt x="20227" y="1149"/>
                    </a:cubicBezTo>
                    <a:cubicBezTo>
                      <a:pt x="20223" y="1149"/>
                      <a:pt x="20220" y="1149"/>
                      <a:pt x="20217" y="1149"/>
                    </a:cubicBezTo>
                    <a:cubicBezTo>
                      <a:pt x="20220" y="1151"/>
                      <a:pt x="20223" y="1154"/>
                      <a:pt x="20227" y="1157"/>
                    </a:cubicBezTo>
                    <a:cubicBezTo>
                      <a:pt x="20223" y="1157"/>
                      <a:pt x="20220" y="1157"/>
                      <a:pt x="20217" y="1157"/>
                    </a:cubicBezTo>
                    <a:cubicBezTo>
                      <a:pt x="20220" y="1160"/>
                      <a:pt x="20223" y="1163"/>
                      <a:pt x="20227" y="1165"/>
                    </a:cubicBezTo>
                    <a:cubicBezTo>
                      <a:pt x="20223" y="1165"/>
                      <a:pt x="20220" y="1165"/>
                      <a:pt x="20217" y="1165"/>
                    </a:cubicBezTo>
                    <a:cubicBezTo>
                      <a:pt x="20262" y="1204"/>
                      <a:pt x="20308" y="1243"/>
                      <a:pt x="20354" y="1282"/>
                    </a:cubicBezTo>
                    <a:cubicBezTo>
                      <a:pt x="20367" y="1282"/>
                      <a:pt x="20380" y="1282"/>
                      <a:pt x="20393" y="1282"/>
                    </a:cubicBezTo>
                    <a:cubicBezTo>
                      <a:pt x="20395" y="1284"/>
                      <a:pt x="20397" y="1286"/>
                      <a:pt x="20399" y="1288"/>
                    </a:cubicBezTo>
                    <a:cubicBezTo>
                      <a:pt x="20396" y="1288"/>
                      <a:pt x="20393" y="1288"/>
                      <a:pt x="20390" y="1288"/>
                    </a:cubicBezTo>
                    <a:cubicBezTo>
                      <a:pt x="20393" y="1291"/>
                      <a:pt x="20396" y="1293"/>
                      <a:pt x="20399" y="1296"/>
                    </a:cubicBezTo>
                    <a:cubicBezTo>
                      <a:pt x="20396" y="1296"/>
                      <a:pt x="20393" y="1296"/>
                      <a:pt x="20390" y="1296"/>
                    </a:cubicBezTo>
                    <a:cubicBezTo>
                      <a:pt x="20393" y="1299"/>
                      <a:pt x="20396" y="1302"/>
                      <a:pt x="20399" y="1305"/>
                    </a:cubicBezTo>
                    <a:cubicBezTo>
                      <a:pt x="20396" y="1305"/>
                      <a:pt x="20393" y="1305"/>
                      <a:pt x="20390" y="1305"/>
                    </a:cubicBezTo>
                    <a:cubicBezTo>
                      <a:pt x="20393" y="1307"/>
                      <a:pt x="20396" y="1310"/>
                      <a:pt x="20399" y="1313"/>
                    </a:cubicBezTo>
                    <a:cubicBezTo>
                      <a:pt x="20396" y="1313"/>
                      <a:pt x="20393" y="1313"/>
                      <a:pt x="20390" y="1313"/>
                    </a:cubicBezTo>
                    <a:cubicBezTo>
                      <a:pt x="20439" y="1355"/>
                      <a:pt x="20488" y="1397"/>
                      <a:pt x="20539" y="1440"/>
                    </a:cubicBezTo>
                    <a:cubicBezTo>
                      <a:pt x="21031" y="1440"/>
                      <a:pt x="21523" y="1440"/>
                      <a:pt x="22016" y="1440"/>
                    </a:cubicBezTo>
                    <a:cubicBezTo>
                      <a:pt x="22012" y="1438"/>
                      <a:pt x="22008" y="1435"/>
                      <a:pt x="22004" y="1432"/>
                    </a:cubicBezTo>
                    <a:cubicBezTo>
                      <a:pt x="22008" y="1432"/>
                      <a:pt x="22012" y="1432"/>
                      <a:pt x="22016" y="1432"/>
                    </a:cubicBezTo>
                    <a:cubicBezTo>
                      <a:pt x="22012" y="1429"/>
                      <a:pt x="22008" y="1426"/>
                      <a:pt x="22004" y="1424"/>
                    </a:cubicBezTo>
                    <a:cubicBezTo>
                      <a:pt x="22008" y="1424"/>
                      <a:pt x="22012" y="1424"/>
                      <a:pt x="22016" y="1424"/>
                    </a:cubicBezTo>
                    <a:cubicBezTo>
                      <a:pt x="22012" y="1421"/>
                      <a:pt x="22008" y="1418"/>
                      <a:pt x="22004" y="1415"/>
                    </a:cubicBezTo>
                    <a:cubicBezTo>
                      <a:pt x="22008" y="1415"/>
                      <a:pt x="22012" y="1415"/>
                      <a:pt x="22016" y="1415"/>
                    </a:cubicBezTo>
                    <a:cubicBezTo>
                      <a:pt x="22012" y="1413"/>
                      <a:pt x="22008" y="1410"/>
                      <a:pt x="22004" y="1407"/>
                    </a:cubicBezTo>
                    <a:cubicBezTo>
                      <a:pt x="22008" y="1407"/>
                      <a:pt x="22012" y="1407"/>
                      <a:pt x="22016" y="1407"/>
                    </a:cubicBezTo>
                    <a:cubicBezTo>
                      <a:pt x="22012" y="1404"/>
                      <a:pt x="22008" y="1401"/>
                      <a:pt x="22004" y="1399"/>
                    </a:cubicBezTo>
                    <a:cubicBezTo>
                      <a:pt x="22008" y="1399"/>
                      <a:pt x="22012" y="1399"/>
                      <a:pt x="22016" y="1399"/>
                    </a:cubicBezTo>
                    <a:cubicBezTo>
                      <a:pt x="22012" y="1396"/>
                      <a:pt x="22008" y="1393"/>
                      <a:pt x="22004" y="1390"/>
                    </a:cubicBezTo>
                    <a:cubicBezTo>
                      <a:pt x="22008" y="1390"/>
                      <a:pt x="22012" y="1390"/>
                      <a:pt x="22016" y="1390"/>
                    </a:cubicBezTo>
                    <a:cubicBezTo>
                      <a:pt x="22012" y="1387"/>
                      <a:pt x="22008" y="1385"/>
                      <a:pt x="22004" y="1382"/>
                    </a:cubicBezTo>
                    <a:cubicBezTo>
                      <a:pt x="22008" y="1382"/>
                      <a:pt x="22012" y="1382"/>
                      <a:pt x="22016" y="1382"/>
                    </a:cubicBezTo>
                    <a:cubicBezTo>
                      <a:pt x="21957" y="1339"/>
                      <a:pt x="21899" y="1297"/>
                      <a:pt x="21841" y="1254"/>
                    </a:cubicBezTo>
                    <a:cubicBezTo>
                      <a:pt x="21826" y="1254"/>
                      <a:pt x="21811" y="1254"/>
                      <a:pt x="21796" y="1254"/>
                    </a:cubicBezTo>
                    <a:cubicBezTo>
                      <a:pt x="21793" y="1253"/>
                      <a:pt x="21791" y="1251"/>
                      <a:pt x="21788" y="1249"/>
                    </a:cubicBezTo>
                    <a:cubicBezTo>
                      <a:pt x="21792" y="1249"/>
                      <a:pt x="21795" y="1249"/>
                      <a:pt x="21799" y="1249"/>
                    </a:cubicBezTo>
                    <a:cubicBezTo>
                      <a:pt x="21795" y="1246"/>
                      <a:pt x="21792" y="1243"/>
                      <a:pt x="21788" y="1240"/>
                    </a:cubicBezTo>
                    <a:cubicBezTo>
                      <a:pt x="21792" y="1240"/>
                      <a:pt x="21795" y="1240"/>
                      <a:pt x="21799" y="1240"/>
                    </a:cubicBezTo>
                    <a:cubicBezTo>
                      <a:pt x="21795" y="1238"/>
                      <a:pt x="21792" y="1235"/>
                      <a:pt x="21788" y="1232"/>
                    </a:cubicBezTo>
                    <a:cubicBezTo>
                      <a:pt x="21792" y="1232"/>
                      <a:pt x="21795" y="1232"/>
                      <a:pt x="21799" y="1232"/>
                    </a:cubicBezTo>
                    <a:cubicBezTo>
                      <a:pt x="21795" y="1229"/>
                      <a:pt x="21792" y="1227"/>
                      <a:pt x="21788" y="1224"/>
                    </a:cubicBezTo>
                    <a:cubicBezTo>
                      <a:pt x="21792" y="1224"/>
                      <a:pt x="21795" y="1224"/>
                      <a:pt x="21799" y="1224"/>
                    </a:cubicBezTo>
                    <a:cubicBezTo>
                      <a:pt x="21759" y="1195"/>
                      <a:pt x="21720" y="1166"/>
                      <a:pt x="21681" y="1137"/>
                    </a:cubicBezTo>
                    <a:cubicBezTo>
                      <a:pt x="21737" y="1137"/>
                      <a:pt x="21793" y="1137"/>
                      <a:pt x="21849" y="1137"/>
                    </a:cubicBezTo>
                    <a:cubicBezTo>
                      <a:pt x="21850" y="1138"/>
                      <a:pt x="21852" y="1139"/>
                      <a:pt x="21853" y="1140"/>
                    </a:cubicBezTo>
                    <a:cubicBezTo>
                      <a:pt x="21849" y="1140"/>
                      <a:pt x="21846" y="1140"/>
                      <a:pt x="21842" y="1140"/>
                    </a:cubicBezTo>
                    <a:cubicBezTo>
                      <a:pt x="21845" y="1143"/>
                      <a:pt x="21850" y="1146"/>
                      <a:pt x="21853" y="1149"/>
                    </a:cubicBezTo>
                    <a:cubicBezTo>
                      <a:pt x="21849" y="1149"/>
                      <a:pt x="21846" y="1149"/>
                      <a:pt x="21842" y="1149"/>
                    </a:cubicBezTo>
                    <a:cubicBezTo>
                      <a:pt x="21845" y="1151"/>
                      <a:pt x="21850" y="1154"/>
                      <a:pt x="21853" y="1157"/>
                    </a:cubicBezTo>
                    <a:cubicBezTo>
                      <a:pt x="21849" y="1157"/>
                      <a:pt x="21846" y="1157"/>
                      <a:pt x="21842" y="1157"/>
                    </a:cubicBezTo>
                    <a:cubicBezTo>
                      <a:pt x="21845" y="1159"/>
                      <a:pt x="21850" y="1163"/>
                      <a:pt x="21853" y="1165"/>
                    </a:cubicBezTo>
                    <a:cubicBezTo>
                      <a:pt x="21849" y="1165"/>
                      <a:pt x="21846" y="1165"/>
                      <a:pt x="21842" y="1165"/>
                    </a:cubicBezTo>
                    <a:cubicBezTo>
                      <a:pt x="21967" y="1255"/>
                      <a:pt x="22095" y="1346"/>
                      <a:pt x="22226" y="1440"/>
                    </a:cubicBezTo>
                    <a:cubicBezTo>
                      <a:pt x="22718" y="1440"/>
                      <a:pt x="23211" y="1440"/>
                      <a:pt x="23703" y="1440"/>
                    </a:cubicBezTo>
                    <a:cubicBezTo>
                      <a:pt x="23699" y="1438"/>
                      <a:pt x="23694" y="1435"/>
                      <a:pt x="23690" y="1432"/>
                    </a:cubicBezTo>
                    <a:cubicBezTo>
                      <a:pt x="23694" y="1432"/>
                      <a:pt x="23699" y="1432"/>
                      <a:pt x="23703" y="1432"/>
                    </a:cubicBezTo>
                    <a:cubicBezTo>
                      <a:pt x="23699" y="1429"/>
                      <a:pt x="23694" y="1427"/>
                      <a:pt x="23690" y="1424"/>
                    </a:cubicBezTo>
                    <a:cubicBezTo>
                      <a:pt x="23694" y="1424"/>
                      <a:pt x="23699" y="1424"/>
                      <a:pt x="23703" y="1424"/>
                    </a:cubicBezTo>
                    <a:cubicBezTo>
                      <a:pt x="23699" y="1421"/>
                      <a:pt x="23694" y="1418"/>
                      <a:pt x="23690" y="1415"/>
                    </a:cubicBezTo>
                    <a:cubicBezTo>
                      <a:pt x="23694" y="1415"/>
                      <a:pt x="23699" y="1415"/>
                      <a:pt x="23703" y="1415"/>
                    </a:cubicBezTo>
                    <a:cubicBezTo>
                      <a:pt x="23699" y="1413"/>
                      <a:pt x="23694" y="1410"/>
                      <a:pt x="23690" y="1407"/>
                    </a:cubicBezTo>
                    <a:cubicBezTo>
                      <a:pt x="23694" y="1407"/>
                      <a:pt x="23699" y="1407"/>
                      <a:pt x="23703" y="1407"/>
                    </a:cubicBezTo>
                    <a:cubicBezTo>
                      <a:pt x="23699" y="1404"/>
                      <a:pt x="23694" y="1402"/>
                      <a:pt x="23690" y="1399"/>
                    </a:cubicBezTo>
                    <a:cubicBezTo>
                      <a:pt x="23694" y="1399"/>
                      <a:pt x="23699" y="1399"/>
                      <a:pt x="23703" y="1399"/>
                    </a:cubicBezTo>
                    <a:cubicBezTo>
                      <a:pt x="23699" y="1396"/>
                      <a:pt x="23694" y="1393"/>
                      <a:pt x="23690" y="1390"/>
                    </a:cubicBezTo>
                    <a:cubicBezTo>
                      <a:pt x="23694" y="1390"/>
                      <a:pt x="23699" y="1390"/>
                      <a:pt x="23703" y="1390"/>
                    </a:cubicBezTo>
                    <a:cubicBezTo>
                      <a:pt x="23699" y="1387"/>
                      <a:pt x="23694" y="1385"/>
                      <a:pt x="23690" y="1382"/>
                    </a:cubicBezTo>
                    <a:close/>
                    <a:moveTo>
                      <a:pt x="19769" y="1107"/>
                    </a:moveTo>
                    <a:cubicBezTo>
                      <a:pt x="19725" y="1107"/>
                      <a:pt x="19680" y="1107"/>
                      <a:pt x="19636" y="1107"/>
                    </a:cubicBezTo>
                    <a:cubicBezTo>
                      <a:pt x="19635" y="1106"/>
                      <a:pt x="19634" y="1105"/>
                      <a:pt x="19633" y="1104"/>
                    </a:cubicBezTo>
                    <a:cubicBezTo>
                      <a:pt x="19636" y="1104"/>
                      <a:pt x="19639" y="1104"/>
                      <a:pt x="19642" y="1104"/>
                    </a:cubicBezTo>
                    <a:cubicBezTo>
                      <a:pt x="19639" y="1101"/>
                      <a:pt x="19636" y="1098"/>
                      <a:pt x="19633" y="1095"/>
                    </a:cubicBezTo>
                    <a:cubicBezTo>
                      <a:pt x="19636" y="1095"/>
                      <a:pt x="19639" y="1095"/>
                      <a:pt x="19642" y="1095"/>
                    </a:cubicBezTo>
                    <a:cubicBezTo>
                      <a:pt x="19639" y="1092"/>
                      <a:pt x="19636" y="1090"/>
                      <a:pt x="19633" y="1087"/>
                    </a:cubicBezTo>
                    <a:cubicBezTo>
                      <a:pt x="19636" y="1087"/>
                      <a:pt x="19639" y="1087"/>
                      <a:pt x="19642" y="1087"/>
                    </a:cubicBezTo>
                    <a:cubicBezTo>
                      <a:pt x="19639" y="1084"/>
                      <a:pt x="19636" y="1081"/>
                      <a:pt x="19633" y="1079"/>
                    </a:cubicBezTo>
                    <a:cubicBezTo>
                      <a:pt x="19636" y="1079"/>
                      <a:pt x="19639" y="1079"/>
                      <a:pt x="19642" y="1079"/>
                    </a:cubicBezTo>
                    <a:cubicBezTo>
                      <a:pt x="19561" y="1004"/>
                      <a:pt x="19482" y="932"/>
                      <a:pt x="19404" y="861"/>
                    </a:cubicBezTo>
                    <a:cubicBezTo>
                      <a:pt x="19443" y="861"/>
                      <a:pt x="19483" y="861"/>
                      <a:pt x="19522" y="861"/>
                    </a:cubicBezTo>
                    <a:cubicBezTo>
                      <a:pt x="19525" y="863"/>
                      <a:pt x="19527" y="865"/>
                      <a:pt x="19529" y="867"/>
                    </a:cubicBezTo>
                    <a:cubicBezTo>
                      <a:pt x="19526" y="867"/>
                      <a:pt x="19523" y="867"/>
                      <a:pt x="19520" y="867"/>
                    </a:cubicBezTo>
                    <a:cubicBezTo>
                      <a:pt x="19523" y="869"/>
                      <a:pt x="19526" y="872"/>
                      <a:pt x="19529" y="875"/>
                    </a:cubicBezTo>
                    <a:cubicBezTo>
                      <a:pt x="19526" y="875"/>
                      <a:pt x="19523" y="875"/>
                      <a:pt x="19520" y="875"/>
                    </a:cubicBezTo>
                    <a:cubicBezTo>
                      <a:pt x="19523" y="878"/>
                      <a:pt x="19526" y="881"/>
                      <a:pt x="19529" y="883"/>
                    </a:cubicBezTo>
                    <a:cubicBezTo>
                      <a:pt x="19526" y="883"/>
                      <a:pt x="19523" y="883"/>
                      <a:pt x="19520" y="883"/>
                    </a:cubicBezTo>
                    <a:cubicBezTo>
                      <a:pt x="19600" y="956"/>
                      <a:pt x="19684" y="1031"/>
                      <a:pt x="19769" y="1107"/>
                    </a:cubicBezTo>
                    <a:close/>
                    <a:moveTo>
                      <a:pt x="18198" y="1107"/>
                    </a:moveTo>
                    <a:cubicBezTo>
                      <a:pt x="18152" y="1107"/>
                      <a:pt x="18106" y="1107"/>
                      <a:pt x="18060" y="1107"/>
                    </a:cubicBezTo>
                    <a:cubicBezTo>
                      <a:pt x="18059" y="1106"/>
                      <a:pt x="18058" y="1105"/>
                      <a:pt x="18057" y="1104"/>
                    </a:cubicBezTo>
                    <a:cubicBezTo>
                      <a:pt x="18060" y="1104"/>
                      <a:pt x="18062" y="1104"/>
                      <a:pt x="18065" y="1104"/>
                    </a:cubicBezTo>
                    <a:cubicBezTo>
                      <a:pt x="18062" y="1101"/>
                      <a:pt x="18060" y="1098"/>
                      <a:pt x="18057" y="1095"/>
                    </a:cubicBezTo>
                    <a:cubicBezTo>
                      <a:pt x="18060" y="1095"/>
                      <a:pt x="18062" y="1095"/>
                      <a:pt x="18065" y="1095"/>
                    </a:cubicBezTo>
                    <a:cubicBezTo>
                      <a:pt x="18062" y="1092"/>
                      <a:pt x="18060" y="1090"/>
                      <a:pt x="18057" y="1087"/>
                    </a:cubicBezTo>
                    <a:cubicBezTo>
                      <a:pt x="18060" y="1087"/>
                      <a:pt x="18062" y="1087"/>
                      <a:pt x="18065" y="1087"/>
                    </a:cubicBezTo>
                    <a:cubicBezTo>
                      <a:pt x="18062" y="1084"/>
                      <a:pt x="18060" y="1081"/>
                      <a:pt x="18057" y="1079"/>
                    </a:cubicBezTo>
                    <a:cubicBezTo>
                      <a:pt x="18060" y="1079"/>
                      <a:pt x="18062" y="1079"/>
                      <a:pt x="18065" y="1079"/>
                    </a:cubicBezTo>
                    <a:cubicBezTo>
                      <a:pt x="18000" y="1005"/>
                      <a:pt x="17937" y="932"/>
                      <a:pt x="17875" y="861"/>
                    </a:cubicBezTo>
                    <a:cubicBezTo>
                      <a:pt x="17917" y="861"/>
                      <a:pt x="17959" y="861"/>
                      <a:pt x="18001" y="861"/>
                    </a:cubicBezTo>
                    <a:cubicBezTo>
                      <a:pt x="18002" y="863"/>
                      <a:pt x="18004" y="865"/>
                      <a:pt x="18006" y="867"/>
                    </a:cubicBezTo>
                    <a:cubicBezTo>
                      <a:pt x="18003" y="867"/>
                      <a:pt x="18001" y="867"/>
                      <a:pt x="17998" y="867"/>
                    </a:cubicBezTo>
                    <a:cubicBezTo>
                      <a:pt x="18001" y="869"/>
                      <a:pt x="18003" y="872"/>
                      <a:pt x="18006" y="875"/>
                    </a:cubicBezTo>
                    <a:cubicBezTo>
                      <a:pt x="18003" y="875"/>
                      <a:pt x="18001" y="875"/>
                      <a:pt x="17998" y="875"/>
                    </a:cubicBezTo>
                    <a:cubicBezTo>
                      <a:pt x="18001" y="878"/>
                      <a:pt x="18003" y="881"/>
                      <a:pt x="18006" y="883"/>
                    </a:cubicBezTo>
                    <a:cubicBezTo>
                      <a:pt x="18003" y="883"/>
                      <a:pt x="18001" y="883"/>
                      <a:pt x="17998" y="883"/>
                    </a:cubicBezTo>
                    <a:cubicBezTo>
                      <a:pt x="18063" y="956"/>
                      <a:pt x="18130" y="1031"/>
                      <a:pt x="18198" y="1107"/>
                    </a:cubicBezTo>
                    <a:close/>
                    <a:moveTo>
                      <a:pt x="16627" y="1107"/>
                    </a:moveTo>
                    <a:cubicBezTo>
                      <a:pt x="16580" y="1107"/>
                      <a:pt x="16532" y="1107"/>
                      <a:pt x="16484" y="1107"/>
                    </a:cubicBezTo>
                    <a:cubicBezTo>
                      <a:pt x="16483" y="1106"/>
                      <a:pt x="16483" y="1105"/>
                      <a:pt x="16482" y="1104"/>
                    </a:cubicBezTo>
                    <a:cubicBezTo>
                      <a:pt x="16484" y="1104"/>
                      <a:pt x="16486" y="1104"/>
                      <a:pt x="16487" y="1104"/>
                    </a:cubicBezTo>
                    <a:cubicBezTo>
                      <a:pt x="16486" y="1101"/>
                      <a:pt x="16484" y="1098"/>
                      <a:pt x="16482" y="1095"/>
                    </a:cubicBezTo>
                    <a:cubicBezTo>
                      <a:pt x="16484" y="1095"/>
                      <a:pt x="16486" y="1095"/>
                      <a:pt x="16487" y="1095"/>
                    </a:cubicBezTo>
                    <a:cubicBezTo>
                      <a:pt x="16486" y="1092"/>
                      <a:pt x="16484" y="1090"/>
                      <a:pt x="16482" y="1087"/>
                    </a:cubicBezTo>
                    <a:cubicBezTo>
                      <a:pt x="16484" y="1087"/>
                      <a:pt x="16486" y="1087"/>
                      <a:pt x="16487" y="1087"/>
                    </a:cubicBezTo>
                    <a:cubicBezTo>
                      <a:pt x="16486" y="1084"/>
                      <a:pt x="16484" y="1081"/>
                      <a:pt x="16482" y="1079"/>
                    </a:cubicBezTo>
                    <a:cubicBezTo>
                      <a:pt x="16484" y="1079"/>
                      <a:pt x="16486" y="1079"/>
                      <a:pt x="16487" y="1079"/>
                    </a:cubicBezTo>
                    <a:cubicBezTo>
                      <a:pt x="16439" y="1005"/>
                      <a:pt x="16392" y="932"/>
                      <a:pt x="16346" y="861"/>
                    </a:cubicBezTo>
                    <a:cubicBezTo>
                      <a:pt x="16390" y="861"/>
                      <a:pt x="16434" y="861"/>
                      <a:pt x="16479" y="861"/>
                    </a:cubicBezTo>
                    <a:cubicBezTo>
                      <a:pt x="16480" y="863"/>
                      <a:pt x="16482" y="865"/>
                      <a:pt x="16483" y="867"/>
                    </a:cubicBezTo>
                    <a:cubicBezTo>
                      <a:pt x="16481" y="867"/>
                      <a:pt x="16479" y="867"/>
                      <a:pt x="16477" y="867"/>
                    </a:cubicBezTo>
                    <a:cubicBezTo>
                      <a:pt x="16479" y="869"/>
                      <a:pt x="16481" y="872"/>
                      <a:pt x="16483" y="875"/>
                    </a:cubicBezTo>
                    <a:cubicBezTo>
                      <a:pt x="16481" y="875"/>
                      <a:pt x="16479" y="875"/>
                      <a:pt x="16477" y="875"/>
                    </a:cubicBezTo>
                    <a:cubicBezTo>
                      <a:pt x="16479" y="878"/>
                      <a:pt x="16481" y="881"/>
                      <a:pt x="16483" y="883"/>
                    </a:cubicBezTo>
                    <a:cubicBezTo>
                      <a:pt x="16481" y="883"/>
                      <a:pt x="16479" y="883"/>
                      <a:pt x="16477" y="883"/>
                    </a:cubicBezTo>
                    <a:cubicBezTo>
                      <a:pt x="16526" y="956"/>
                      <a:pt x="16576" y="1031"/>
                      <a:pt x="16627" y="1107"/>
                    </a:cubicBezTo>
                    <a:close/>
                    <a:moveTo>
                      <a:pt x="5667" y="883"/>
                    </a:moveTo>
                    <a:cubicBezTo>
                      <a:pt x="5669" y="881"/>
                      <a:pt x="5672" y="878"/>
                      <a:pt x="5674" y="875"/>
                    </a:cubicBezTo>
                    <a:cubicBezTo>
                      <a:pt x="5671" y="875"/>
                      <a:pt x="5669" y="875"/>
                      <a:pt x="5667" y="875"/>
                    </a:cubicBezTo>
                    <a:cubicBezTo>
                      <a:pt x="5669" y="872"/>
                      <a:pt x="5672" y="869"/>
                      <a:pt x="5674" y="867"/>
                    </a:cubicBezTo>
                    <a:cubicBezTo>
                      <a:pt x="5671" y="867"/>
                      <a:pt x="5669" y="867"/>
                      <a:pt x="5667" y="867"/>
                    </a:cubicBezTo>
                    <a:cubicBezTo>
                      <a:pt x="5668" y="865"/>
                      <a:pt x="5670" y="863"/>
                      <a:pt x="5672" y="861"/>
                    </a:cubicBezTo>
                    <a:cubicBezTo>
                      <a:pt x="5714" y="861"/>
                      <a:pt x="5756" y="861"/>
                      <a:pt x="5797" y="861"/>
                    </a:cubicBezTo>
                    <a:cubicBezTo>
                      <a:pt x="5735" y="932"/>
                      <a:pt x="5672" y="1004"/>
                      <a:pt x="5607" y="1079"/>
                    </a:cubicBezTo>
                    <a:cubicBezTo>
                      <a:pt x="5609" y="1079"/>
                      <a:pt x="5612" y="1079"/>
                      <a:pt x="5614" y="1079"/>
                    </a:cubicBezTo>
                    <a:cubicBezTo>
                      <a:pt x="5612" y="1081"/>
                      <a:pt x="5609" y="1084"/>
                      <a:pt x="5607" y="1087"/>
                    </a:cubicBezTo>
                    <a:cubicBezTo>
                      <a:pt x="5609" y="1087"/>
                      <a:pt x="5612" y="1087"/>
                      <a:pt x="5614" y="1087"/>
                    </a:cubicBezTo>
                    <a:cubicBezTo>
                      <a:pt x="5612" y="1090"/>
                      <a:pt x="5609" y="1092"/>
                      <a:pt x="5607" y="1095"/>
                    </a:cubicBezTo>
                    <a:cubicBezTo>
                      <a:pt x="5609" y="1095"/>
                      <a:pt x="5612" y="1095"/>
                      <a:pt x="5614" y="1095"/>
                    </a:cubicBezTo>
                    <a:cubicBezTo>
                      <a:pt x="5612" y="1098"/>
                      <a:pt x="5609" y="1101"/>
                      <a:pt x="5607" y="1104"/>
                    </a:cubicBezTo>
                    <a:cubicBezTo>
                      <a:pt x="5609" y="1104"/>
                      <a:pt x="5612" y="1104"/>
                      <a:pt x="5614" y="1104"/>
                    </a:cubicBezTo>
                    <a:cubicBezTo>
                      <a:pt x="5613" y="1105"/>
                      <a:pt x="5612" y="1106"/>
                      <a:pt x="5611" y="1107"/>
                    </a:cubicBezTo>
                    <a:cubicBezTo>
                      <a:pt x="5565" y="1107"/>
                      <a:pt x="5519" y="1107"/>
                      <a:pt x="5473" y="1107"/>
                    </a:cubicBezTo>
                    <a:cubicBezTo>
                      <a:pt x="5541" y="1031"/>
                      <a:pt x="5609" y="956"/>
                      <a:pt x="5674" y="883"/>
                    </a:cubicBezTo>
                    <a:cubicBezTo>
                      <a:pt x="5671" y="883"/>
                      <a:pt x="5669" y="883"/>
                      <a:pt x="5667" y="883"/>
                    </a:cubicBezTo>
                    <a:close/>
                    <a:moveTo>
                      <a:pt x="4157" y="883"/>
                    </a:moveTo>
                    <a:cubicBezTo>
                      <a:pt x="4160" y="881"/>
                      <a:pt x="4163" y="878"/>
                      <a:pt x="4166" y="875"/>
                    </a:cubicBezTo>
                    <a:cubicBezTo>
                      <a:pt x="4163" y="875"/>
                      <a:pt x="4160" y="875"/>
                      <a:pt x="4157" y="875"/>
                    </a:cubicBezTo>
                    <a:cubicBezTo>
                      <a:pt x="4160" y="872"/>
                      <a:pt x="4163" y="869"/>
                      <a:pt x="4166" y="867"/>
                    </a:cubicBezTo>
                    <a:cubicBezTo>
                      <a:pt x="4163" y="867"/>
                      <a:pt x="4160" y="867"/>
                      <a:pt x="4157" y="867"/>
                    </a:cubicBezTo>
                    <a:cubicBezTo>
                      <a:pt x="4159" y="865"/>
                      <a:pt x="4161" y="863"/>
                      <a:pt x="4163" y="861"/>
                    </a:cubicBezTo>
                    <a:cubicBezTo>
                      <a:pt x="4198" y="861"/>
                      <a:pt x="4233" y="861"/>
                      <a:pt x="4268" y="861"/>
                    </a:cubicBezTo>
                    <a:cubicBezTo>
                      <a:pt x="4190" y="932"/>
                      <a:pt x="4111" y="1005"/>
                      <a:pt x="4029" y="1079"/>
                    </a:cubicBezTo>
                    <a:cubicBezTo>
                      <a:pt x="4032" y="1079"/>
                      <a:pt x="4035" y="1079"/>
                      <a:pt x="4038" y="1079"/>
                    </a:cubicBezTo>
                    <a:cubicBezTo>
                      <a:pt x="4035" y="1081"/>
                      <a:pt x="4032" y="1084"/>
                      <a:pt x="4029" y="1087"/>
                    </a:cubicBezTo>
                    <a:cubicBezTo>
                      <a:pt x="4032" y="1087"/>
                      <a:pt x="4035" y="1087"/>
                      <a:pt x="4038" y="1087"/>
                    </a:cubicBezTo>
                    <a:cubicBezTo>
                      <a:pt x="4035" y="1090"/>
                      <a:pt x="4032" y="1092"/>
                      <a:pt x="4029" y="1095"/>
                    </a:cubicBezTo>
                    <a:cubicBezTo>
                      <a:pt x="4032" y="1095"/>
                      <a:pt x="4035" y="1095"/>
                      <a:pt x="4038" y="1095"/>
                    </a:cubicBezTo>
                    <a:cubicBezTo>
                      <a:pt x="4035" y="1098"/>
                      <a:pt x="4032" y="1101"/>
                      <a:pt x="4029" y="1104"/>
                    </a:cubicBezTo>
                    <a:cubicBezTo>
                      <a:pt x="4032" y="1104"/>
                      <a:pt x="4035" y="1104"/>
                      <a:pt x="4038" y="1104"/>
                    </a:cubicBezTo>
                    <a:cubicBezTo>
                      <a:pt x="4037" y="1105"/>
                      <a:pt x="4036" y="1106"/>
                      <a:pt x="4035" y="1107"/>
                    </a:cubicBezTo>
                    <a:cubicBezTo>
                      <a:pt x="3996" y="1107"/>
                      <a:pt x="3956" y="1107"/>
                      <a:pt x="3917" y="1107"/>
                    </a:cubicBezTo>
                    <a:cubicBezTo>
                      <a:pt x="4002" y="1031"/>
                      <a:pt x="4085" y="956"/>
                      <a:pt x="4166" y="883"/>
                    </a:cubicBezTo>
                    <a:cubicBezTo>
                      <a:pt x="4163" y="883"/>
                      <a:pt x="4160" y="883"/>
                      <a:pt x="4157" y="883"/>
                    </a:cubicBezTo>
                    <a:close/>
                    <a:moveTo>
                      <a:pt x="3668" y="626"/>
                    </a:moveTo>
                    <a:cubicBezTo>
                      <a:pt x="3671" y="624"/>
                      <a:pt x="3675" y="621"/>
                      <a:pt x="3678" y="618"/>
                    </a:cubicBezTo>
                    <a:cubicBezTo>
                      <a:pt x="3675" y="618"/>
                      <a:pt x="3672" y="618"/>
                      <a:pt x="3668" y="618"/>
                    </a:cubicBezTo>
                    <a:cubicBezTo>
                      <a:pt x="3671" y="615"/>
                      <a:pt x="3675" y="613"/>
                      <a:pt x="3678" y="610"/>
                    </a:cubicBezTo>
                    <a:cubicBezTo>
                      <a:pt x="3675" y="610"/>
                      <a:pt x="3672" y="610"/>
                      <a:pt x="3668" y="610"/>
                    </a:cubicBezTo>
                    <a:cubicBezTo>
                      <a:pt x="3671" y="608"/>
                      <a:pt x="3673" y="606"/>
                      <a:pt x="3676" y="604"/>
                    </a:cubicBezTo>
                    <a:cubicBezTo>
                      <a:pt x="3719" y="604"/>
                      <a:pt x="3763" y="604"/>
                      <a:pt x="3806" y="604"/>
                    </a:cubicBezTo>
                    <a:cubicBezTo>
                      <a:pt x="3727" y="669"/>
                      <a:pt x="3648" y="735"/>
                      <a:pt x="3566" y="803"/>
                    </a:cubicBezTo>
                    <a:cubicBezTo>
                      <a:pt x="3569" y="803"/>
                      <a:pt x="3572" y="803"/>
                      <a:pt x="3576" y="803"/>
                    </a:cubicBezTo>
                    <a:cubicBezTo>
                      <a:pt x="3572" y="805"/>
                      <a:pt x="3569" y="808"/>
                      <a:pt x="3566" y="811"/>
                    </a:cubicBezTo>
                    <a:cubicBezTo>
                      <a:pt x="3569" y="811"/>
                      <a:pt x="3572" y="811"/>
                      <a:pt x="3576" y="811"/>
                    </a:cubicBezTo>
                    <a:cubicBezTo>
                      <a:pt x="3572" y="814"/>
                      <a:pt x="3569" y="816"/>
                      <a:pt x="3566" y="819"/>
                    </a:cubicBezTo>
                    <a:cubicBezTo>
                      <a:pt x="3569" y="819"/>
                      <a:pt x="3572" y="819"/>
                      <a:pt x="3576" y="819"/>
                    </a:cubicBezTo>
                    <a:cubicBezTo>
                      <a:pt x="3573" y="821"/>
                      <a:pt x="3571" y="823"/>
                      <a:pt x="3569" y="825"/>
                    </a:cubicBezTo>
                    <a:cubicBezTo>
                      <a:pt x="3523" y="825"/>
                      <a:pt x="3478" y="825"/>
                      <a:pt x="3433" y="825"/>
                    </a:cubicBezTo>
                    <a:cubicBezTo>
                      <a:pt x="3516" y="758"/>
                      <a:pt x="3599" y="691"/>
                      <a:pt x="3678" y="626"/>
                    </a:cubicBezTo>
                    <a:cubicBezTo>
                      <a:pt x="3675" y="626"/>
                      <a:pt x="3672" y="626"/>
                      <a:pt x="3668" y="626"/>
                    </a:cubicBezTo>
                    <a:close/>
                    <a:moveTo>
                      <a:pt x="3666" y="386"/>
                    </a:moveTo>
                    <a:cubicBezTo>
                      <a:pt x="3670" y="383"/>
                      <a:pt x="3674" y="380"/>
                      <a:pt x="3677" y="378"/>
                    </a:cubicBezTo>
                    <a:cubicBezTo>
                      <a:pt x="3674" y="378"/>
                      <a:pt x="3670" y="378"/>
                      <a:pt x="3666" y="378"/>
                    </a:cubicBezTo>
                    <a:cubicBezTo>
                      <a:pt x="3670" y="375"/>
                      <a:pt x="3674" y="372"/>
                      <a:pt x="3677" y="369"/>
                    </a:cubicBezTo>
                    <a:cubicBezTo>
                      <a:pt x="3674" y="369"/>
                      <a:pt x="3670" y="369"/>
                      <a:pt x="3666" y="369"/>
                    </a:cubicBezTo>
                    <a:cubicBezTo>
                      <a:pt x="3669" y="367"/>
                      <a:pt x="3672" y="365"/>
                      <a:pt x="3674" y="363"/>
                    </a:cubicBezTo>
                    <a:cubicBezTo>
                      <a:pt x="3708" y="363"/>
                      <a:pt x="3742" y="363"/>
                      <a:pt x="3776" y="363"/>
                    </a:cubicBezTo>
                    <a:cubicBezTo>
                      <a:pt x="3701" y="423"/>
                      <a:pt x="3625" y="483"/>
                      <a:pt x="3547" y="545"/>
                    </a:cubicBezTo>
                    <a:cubicBezTo>
                      <a:pt x="3550" y="545"/>
                      <a:pt x="3554" y="545"/>
                      <a:pt x="3557" y="545"/>
                    </a:cubicBezTo>
                    <a:cubicBezTo>
                      <a:pt x="3554" y="548"/>
                      <a:pt x="3550" y="551"/>
                      <a:pt x="3547" y="554"/>
                    </a:cubicBezTo>
                    <a:cubicBezTo>
                      <a:pt x="3550" y="554"/>
                      <a:pt x="3554" y="554"/>
                      <a:pt x="3557" y="554"/>
                    </a:cubicBezTo>
                    <a:cubicBezTo>
                      <a:pt x="3554" y="556"/>
                      <a:pt x="3550" y="559"/>
                      <a:pt x="3547" y="562"/>
                    </a:cubicBezTo>
                    <a:cubicBezTo>
                      <a:pt x="3550" y="562"/>
                      <a:pt x="3554" y="562"/>
                      <a:pt x="3557" y="562"/>
                    </a:cubicBezTo>
                    <a:cubicBezTo>
                      <a:pt x="3555" y="564"/>
                      <a:pt x="3552" y="566"/>
                      <a:pt x="3549" y="568"/>
                    </a:cubicBezTo>
                    <a:cubicBezTo>
                      <a:pt x="3514" y="568"/>
                      <a:pt x="3479" y="568"/>
                      <a:pt x="3444" y="568"/>
                    </a:cubicBezTo>
                    <a:cubicBezTo>
                      <a:pt x="3523" y="506"/>
                      <a:pt x="3601" y="445"/>
                      <a:pt x="3677" y="386"/>
                    </a:cubicBezTo>
                    <a:cubicBezTo>
                      <a:pt x="3674" y="386"/>
                      <a:pt x="3670" y="386"/>
                      <a:pt x="3666" y="386"/>
                    </a:cubicBezTo>
                    <a:close/>
                    <a:moveTo>
                      <a:pt x="11561" y="304"/>
                    </a:moveTo>
                    <a:cubicBezTo>
                      <a:pt x="11561" y="307"/>
                      <a:pt x="11561" y="310"/>
                      <a:pt x="11560" y="313"/>
                    </a:cubicBezTo>
                    <a:cubicBezTo>
                      <a:pt x="11561" y="313"/>
                      <a:pt x="11561" y="313"/>
                      <a:pt x="11561" y="313"/>
                    </a:cubicBezTo>
                    <a:cubicBezTo>
                      <a:pt x="11561" y="316"/>
                      <a:pt x="11561" y="318"/>
                      <a:pt x="11560" y="321"/>
                    </a:cubicBezTo>
                    <a:cubicBezTo>
                      <a:pt x="11561" y="321"/>
                      <a:pt x="11561" y="321"/>
                      <a:pt x="11561" y="321"/>
                    </a:cubicBezTo>
                    <a:cubicBezTo>
                      <a:pt x="11561" y="323"/>
                      <a:pt x="11561" y="325"/>
                      <a:pt x="11561" y="327"/>
                    </a:cubicBezTo>
                    <a:cubicBezTo>
                      <a:pt x="11514" y="327"/>
                      <a:pt x="11467" y="327"/>
                      <a:pt x="11420" y="327"/>
                    </a:cubicBezTo>
                    <a:cubicBezTo>
                      <a:pt x="11424" y="271"/>
                      <a:pt x="11427" y="215"/>
                      <a:pt x="11431" y="161"/>
                    </a:cubicBezTo>
                    <a:cubicBezTo>
                      <a:pt x="11431" y="161"/>
                      <a:pt x="11431" y="161"/>
                      <a:pt x="11431" y="161"/>
                    </a:cubicBezTo>
                    <a:cubicBezTo>
                      <a:pt x="11431" y="158"/>
                      <a:pt x="11431" y="155"/>
                      <a:pt x="11431" y="153"/>
                    </a:cubicBezTo>
                    <a:cubicBezTo>
                      <a:pt x="11431" y="153"/>
                      <a:pt x="11431" y="153"/>
                      <a:pt x="11431" y="153"/>
                    </a:cubicBezTo>
                    <a:cubicBezTo>
                      <a:pt x="11431" y="150"/>
                      <a:pt x="11431" y="147"/>
                      <a:pt x="11431" y="144"/>
                    </a:cubicBezTo>
                    <a:cubicBezTo>
                      <a:pt x="11431" y="144"/>
                      <a:pt x="11431" y="144"/>
                      <a:pt x="11431" y="144"/>
                    </a:cubicBezTo>
                    <a:cubicBezTo>
                      <a:pt x="11431" y="143"/>
                      <a:pt x="11431" y="141"/>
                      <a:pt x="11431" y="140"/>
                    </a:cubicBezTo>
                    <a:cubicBezTo>
                      <a:pt x="11477" y="140"/>
                      <a:pt x="11522" y="140"/>
                      <a:pt x="11568" y="140"/>
                    </a:cubicBezTo>
                    <a:cubicBezTo>
                      <a:pt x="11565" y="194"/>
                      <a:pt x="11563" y="249"/>
                      <a:pt x="11560" y="304"/>
                    </a:cubicBezTo>
                    <a:lnTo>
                      <a:pt x="11561" y="304"/>
                    </a:lnTo>
                    <a:close/>
                    <a:moveTo>
                      <a:pt x="20765" y="386"/>
                    </a:moveTo>
                    <a:cubicBezTo>
                      <a:pt x="20761" y="386"/>
                      <a:pt x="20757" y="386"/>
                      <a:pt x="20753" y="386"/>
                    </a:cubicBezTo>
                    <a:cubicBezTo>
                      <a:pt x="20836" y="445"/>
                      <a:pt x="20921" y="506"/>
                      <a:pt x="21007" y="568"/>
                    </a:cubicBezTo>
                    <a:cubicBezTo>
                      <a:pt x="20974" y="568"/>
                      <a:pt x="20940" y="568"/>
                      <a:pt x="20906" y="568"/>
                    </a:cubicBezTo>
                    <a:cubicBezTo>
                      <a:pt x="20903" y="566"/>
                      <a:pt x="20900" y="564"/>
                      <a:pt x="20897" y="562"/>
                    </a:cubicBezTo>
                    <a:cubicBezTo>
                      <a:pt x="20901" y="562"/>
                      <a:pt x="20905" y="562"/>
                      <a:pt x="20909" y="562"/>
                    </a:cubicBezTo>
                    <a:cubicBezTo>
                      <a:pt x="20905" y="559"/>
                      <a:pt x="20901" y="556"/>
                      <a:pt x="20897" y="554"/>
                    </a:cubicBezTo>
                    <a:cubicBezTo>
                      <a:pt x="20901" y="554"/>
                      <a:pt x="20905" y="554"/>
                      <a:pt x="20909" y="554"/>
                    </a:cubicBezTo>
                    <a:cubicBezTo>
                      <a:pt x="20905" y="551"/>
                      <a:pt x="20901" y="548"/>
                      <a:pt x="20897" y="545"/>
                    </a:cubicBezTo>
                    <a:cubicBezTo>
                      <a:pt x="20901" y="545"/>
                      <a:pt x="20905" y="545"/>
                      <a:pt x="20909" y="545"/>
                    </a:cubicBezTo>
                    <a:cubicBezTo>
                      <a:pt x="20824" y="483"/>
                      <a:pt x="20741" y="423"/>
                      <a:pt x="20659" y="363"/>
                    </a:cubicBezTo>
                    <a:cubicBezTo>
                      <a:pt x="20691" y="363"/>
                      <a:pt x="20724" y="363"/>
                      <a:pt x="20756" y="363"/>
                    </a:cubicBezTo>
                    <a:cubicBezTo>
                      <a:pt x="20759" y="365"/>
                      <a:pt x="20762" y="367"/>
                      <a:pt x="20765" y="369"/>
                    </a:cubicBezTo>
                    <a:cubicBezTo>
                      <a:pt x="20761" y="369"/>
                      <a:pt x="20757" y="369"/>
                      <a:pt x="20753" y="369"/>
                    </a:cubicBezTo>
                    <a:cubicBezTo>
                      <a:pt x="20757" y="372"/>
                      <a:pt x="20761" y="375"/>
                      <a:pt x="20765" y="378"/>
                    </a:cubicBezTo>
                    <a:cubicBezTo>
                      <a:pt x="20761" y="378"/>
                      <a:pt x="20757" y="378"/>
                      <a:pt x="20753" y="378"/>
                    </a:cubicBezTo>
                    <a:cubicBezTo>
                      <a:pt x="20757" y="380"/>
                      <a:pt x="20761" y="383"/>
                      <a:pt x="20765" y="386"/>
                    </a:cubicBezTo>
                    <a:close/>
                    <a:moveTo>
                      <a:pt x="19967" y="626"/>
                    </a:moveTo>
                    <a:cubicBezTo>
                      <a:pt x="19963" y="626"/>
                      <a:pt x="19960" y="626"/>
                      <a:pt x="19956" y="626"/>
                    </a:cubicBezTo>
                    <a:cubicBezTo>
                      <a:pt x="20036" y="691"/>
                      <a:pt x="20117" y="758"/>
                      <a:pt x="20200" y="825"/>
                    </a:cubicBezTo>
                    <a:cubicBezTo>
                      <a:pt x="20162" y="825"/>
                      <a:pt x="20124" y="825"/>
                      <a:pt x="20086" y="825"/>
                    </a:cubicBezTo>
                    <a:cubicBezTo>
                      <a:pt x="20084" y="823"/>
                      <a:pt x="20082" y="821"/>
                      <a:pt x="20079" y="819"/>
                    </a:cubicBezTo>
                    <a:cubicBezTo>
                      <a:pt x="20083" y="819"/>
                      <a:pt x="20086" y="819"/>
                      <a:pt x="20090" y="819"/>
                    </a:cubicBezTo>
                    <a:cubicBezTo>
                      <a:pt x="20086" y="816"/>
                      <a:pt x="20083" y="814"/>
                      <a:pt x="20079" y="811"/>
                    </a:cubicBezTo>
                    <a:cubicBezTo>
                      <a:pt x="20083" y="811"/>
                      <a:pt x="20086" y="811"/>
                      <a:pt x="20090" y="811"/>
                    </a:cubicBezTo>
                    <a:cubicBezTo>
                      <a:pt x="20086" y="808"/>
                      <a:pt x="20083" y="805"/>
                      <a:pt x="20079" y="803"/>
                    </a:cubicBezTo>
                    <a:cubicBezTo>
                      <a:pt x="20083" y="803"/>
                      <a:pt x="20086" y="803"/>
                      <a:pt x="20090" y="803"/>
                    </a:cubicBezTo>
                    <a:cubicBezTo>
                      <a:pt x="20008" y="735"/>
                      <a:pt x="19929" y="669"/>
                      <a:pt x="19850" y="604"/>
                    </a:cubicBezTo>
                    <a:cubicBezTo>
                      <a:pt x="19886" y="604"/>
                      <a:pt x="19923" y="604"/>
                      <a:pt x="19959" y="604"/>
                    </a:cubicBezTo>
                    <a:cubicBezTo>
                      <a:pt x="19961" y="606"/>
                      <a:pt x="19964" y="608"/>
                      <a:pt x="19967" y="610"/>
                    </a:cubicBezTo>
                    <a:cubicBezTo>
                      <a:pt x="19963" y="610"/>
                      <a:pt x="19960" y="610"/>
                      <a:pt x="19956" y="610"/>
                    </a:cubicBezTo>
                    <a:cubicBezTo>
                      <a:pt x="19960" y="613"/>
                      <a:pt x="19963" y="615"/>
                      <a:pt x="19967" y="618"/>
                    </a:cubicBezTo>
                    <a:cubicBezTo>
                      <a:pt x="19963" y="618"/>
                      <a:pt x="19960" y="618"/>
                      <a:pt x="19956" y="618"/>
                    </a:cubicBezTo>
                    <a:cubicBezTo>
                      <a:pt x="19960" y="621"/>
                      <a:pt x="19963" y="624"/>
                      <a:pt x="19967" y="626"/>
                    </a:cubicBezTo>
                    <a:close/>
                    <a:moveTo>
                      <a:pt x="7929" y="554"/>
                    </a:moveTo>
                    <a:cubicBezTo>
                      <a:pt x="7928" y="556"/>
                      <a:pt x="7926" y="559"/>
                      <a:pt x="7924" y="562"/>
                    </a:cubicBezTo>
                    <a:cubicBezTo>
                      <a:pt x="7926" y="562"/>
                      <a:pt x="7928" y="562"/>
                      <a:pt x="7929" y="562"/>
                    </a:cubicBezTo>
                    <a:cubicBezTo>
                      <a:pt x="7928" y="564"/>
                      <a:pt x="7927" y="566"/>
                      <a:pt x="7926" y="568"/>
                    </a:cubicBezTo>
                    <a:cubicBezTo>
                      <a:pt x="7883" y="568"/>
                      <a:pt x="7840" y="568"/>
                      <a:pt x="7798" y="568"/>
                    </a:cubicBezTo>
                    <a:cubicBezTo>
                      <a:pt x="7836" y="506"/>
                      <a:pt x="7874" y="445"/>
                      <a:pt x="7910" y="386"/>
                    </a:cubicBezTo>
                    <a:cubicBezTo>
                      <a:pt x="7909" y="386"/>
                      <a:pt x="7907" y="386"/>
                      <a:pt x="7905" y="386"/>
                    </a:cubicBezTo>
                    <a:cubicBezTo>
                      <a:pt x="7907" y="383"/>
                      <a:pt x="7909" y="380"/>
                      <a:pt x="7910" y="378"/>
                    </a:cubicBezTo>
                    <a:cubicBezTo>
                      <a:pt x="7909" y="378"/>
                      <a:pt x="7907" y="378"/>
                      <a:pt x="7905" y="378"/>
                    </a:cubicBezTo>
                    <a:cubicBezTo>
                      <a:pt x="7907" y="375"/>
                      <a:pt x="7909" y="372"/>
                      <a:pt x="7910" y="369"/>
                    </a:cubicBezTo>
                    <a:cubicBezTo>
                      <a:pt x="7909" y="369"/>
                      <a:pt x="7907" y="369"/>
                      <a:pt x="7905" y="369"/>
                    </a:cubicBezTo>
                    <a:cubicBezTo>
                      <a:pt x="7906" y="367"/>
                      <a:pt x="7908" y="365"/>
                      <a:pt x="7909" y="363"/>
                    </a:cubicBezTo>
                    <a:cubicBezTo>
                      <a:pt x="7950" y="363"/>
                      <a:pt x="7992" y="363"/>
                      <a:pt x="8033" y="363"/>
                    </a:cubicBezTo>
                    <a:cubicBezTo>
                      <a:pt x="7997" y="423"/>
                      <a:pt x="7961" y="483"/>
                      <a:pt x="7924" y="545"/>
                    </a:cubicBezTo>
                    <a:cubicBezTo>
                      <a:pt x="7926" y="545"/>
                      <a:pt x="7928" y="545"/>
                      <a:pt x="7929" y="545"/>
                    </a:cubicBezTo>
                    <a:cubicBezTo>
                      <a:pt x="7928" y="548"/>
                      <a:pt x="7926" y="551"/>
                      <a:pt x="7924" y="554"/>
                    </a:cubicBezTo>
                    <a:cubicBezTo>
                      <a:pt x="7926" y="554"/>
                      <a:pt x="7928" y="554"/>
                      <a:pt x="7929" y="554"/>
                    </a:cubicBezTo>
                    <a:close/>
                    <a:moveTo>
                      <a:pt x="6472" y="554"/>
                    </a:moveTo>
                    <a:cubicBezTo>
                      <a:pt x="6470" y="556"/>
                      <a:pt x="6468" y="559"/>
                      <a:pt x="6465" y="562"/>
                    </a:cubicBezTo>
                    <a:cubicBezTo>
                      <a:pt x="6467" y="562"/>
                      <a:pt x="6470" y="562"/>
                      <a:pt x="6472" y="562"/>
                    </a:cubicBezTo>
                    <a:cubicBezTo>
                      <a:pt x="6470" y="564"/>
                      <a:pt x="6469" y="566"/>
                      <a:pt x="6467" y="568"/>
                    </a:cubicBezTo>
                    <a:cubicBezTo>
                      <a:pt x="6427" y="568"/>
                      <a:pt x="6387" y="568"/>
                      <a:pt x="6346" y="568"/>
                    </a:cubicBezTo>
                    <a:cubicBezTo>
                      <a:pt x="6398" y="506"/>
                      <a:pt x="6450" y="445"/>
                      <a:pt x="6499" y="386"/>
                    </a:cubicBezTo>
                    <a:cubicBezTo>
                      <a:pt x="6497" y="386"/>
                      <a:pt x="6495" y="386"/>
                      <a:pt x="6492" y="386"/>
                    </a:cubicBezTo>
                    <a:cubicBezTo>
                      <a:pt x="6495" y="383"/>
                      <a:pt x="6497" y="380"/>
                      <a:pt x="6499" y="378"/>
                    </a:cubicBezTo>
                    <a:cubicBezTo>
                      <a:pt x="6497" y="378"/>
                      <a:pt x="6495" y="378"/>
                      <a:pt x="6492" y="378"/>
                    </a:cubicBezTo>
                    <a:cubicBezTo>
                      <a:pt x="6495" y="375"/>
                      <a:pt x="6497" y="372"/>
                      <a:pt x="6499" y="369"/>
                    </a:cubicBezTo>
                    <a:cubicBezTo>
                      <a:pt x="6497" y="369"/>
                      <a:pt x="6495" y="369"/>
                      <a:pt x="6492" y="369"/>
                    </a:cubicBezTo>
                    <a:cubicBezTo>
                      <a:pt x="6494" y="367"/>
                      <a:pt x="6496" y="365"/>
                      <a:pt x="6498" y="363"/>
                    </a:cubicBezTo>
                    <a:cubicBezTo>
                      <a:pt x="6536" y="363"/>
                      <a:pt x="6575" y="363"/>
                      <a:pt x="6614" y="363"/>
                    </a:cubicBezTo>
                    <a:cubicBezTo>
                      <a:pt x="6565" y="423"/>
                      <a:pt x="6516" y="483"/>
                      <a:pt x="6465" y="545"/>
                    </a:cubicBezTo>
                    <a:cubicBezTo>
                      <a:pt x="6467" y="545"/>
                      <a:pt x="6470" y="545"/>
                      <a:pt x="6472" y="545"/>
                    </a:cubicBezTo>
                    <a:cubicBezTo>
                      <a:pt x="6470" y="548"/>
                      <a:pt x="6468" y="551"/>
                      <a:pt x="6465" y="554"/>
                    </a:cubicBezTo>
                    <a:cubicBezTo>
                      <a:pt x="6467" y="554"/>
                      <a:pt x="6470" y="554"/>
                      <a:pt x="6472" y="554"/>
                    </a:cubicBezTo>
                    <a:close/>
                    <a:moveTo>
                      <a:pt x="5015" y="554"/>
                    </a:moveTo>
                    <a:cubicBezTo>
                      <a:pt x="5012" y="556"/>
                      <a:pt x="5009" y="559"/>
                      <a:pt x="5006" y="562"/>
                    </a:cubicBezTo>
                    <a:cubicBezTo>
                      <a:pt x="5009" y="562"/>
                      <a:pt x="5012" y="562"/>
                      <a:pt x="5015" y="562"/>
                    </a:cubicBezTo>
                    <a:cubicBezTo>
                      <a:pt x="5013" y="564"/>
                      <a:pt x="5011" y="566"/>
                      <a:pt x="5008" y="568"/>
                    </a:cubicBezTo>
                    <a:cubicBezTo>
                      <a:pt x="4971" y="568"/>
                      <a:pt x="4933" y="568"/>
                      <a:pt x="4895" y="568"/>
                    </a:cubicBezTo>
                    <a:cubicBezTo>
                      <a:pt x="4960" y="506"/>
                      <a:pt x="5025" y="445"/>
                      <a:pt x="5088" y="386"/>
                    </a:cubicBezTo>
                    <a:cubicBezTo>
                      <a:pt x="5085" y="386"/>
                      <a:pt x="5082" y="386"/>
                      <a:pt x="5079" y="386"/>
                    </a:cubicBezTo>
                    <a:cubicBezTo>
                      <a:pt x="5082" y="383"/>
                      <a:pt x="5085" y="380"/>
                      <a:pt x="5088" y="378"/>
                    </a:cubicBezTo>
                    <a:cubicBezTo>
                      <a:pt x="5085" y="378"/>
                      <a:pt x="5082" y="378"/>
                      <a:pt x="5079" y="378"/>
                    </a:cubicBezTo>
                    <a:cubicBezTo>
                      <a:pt x="5082" y="375"/>
                      <a:pt x="5085" y="372"/>
                      <a:pt x="5088" y="369"/>
                    </a:cubicBezTo>
                    <a:cubicBezTo>
                      <a:pt x="5085" y="369"/>
                      <a:pt x="5082" y="369"/>
                      <a:pt x="5079" y="369"/>
                    </a:cubicBezTo>
                    <a:cubicBezTo>
                      <a:pt x="5082" y="367"/>
                      <a:pt x="5084" y="365"/>
                      <a:pt x="5086" y="363"/>
                    </a:cubicBezTo>
                    <a:cubicBezTo>
                      <a:pt x="5122" y="363"/>
                      <a:pt x="5159" y="363"/>
                      <a:pt x="5195" y="363"/>
                    </a:cubicBezTo>
                    <a:cubicBezTo>
                      <a:pt x="5133" y="423"/>
                      <a:pt x="5070" y="483"/>
                      <a:pt x="5006" y="545"/>
                    </a:cubicBezTo>
                    <a:cubicBezTo>
                      <a:pt x="5009" y="545"/>
                      <a:pt x="5012" y="545"/>
                      <a:pt x="5015" y="545"/>
                    </a:cubicBezTo>
                    <a:cubicBezTo>
                      <a:pt x="5012" y="548"/>
                      <a:pt x="5009" y="551"/>
                      <a:pt x="5006" y="554"/>
                    </a:cubicBezTo>
                    <a:cubicBezTo>
                      <a:pt x="5009" y="554"/>
                      <a:pt x="5012" y="554"/>
                      <a:pt x="5015" y="554"/>
                    </a:cubicBezTo>
                    <a:close/>
                    <a:moveTo>
                      <a:pt x="9318" y="378"/>
                    </a:moveTo>
                    <a:cubicBezTo>
                      <a:pt x="9319" y="375"/>
                      <a:pt x="9320" y="372"/>
                      <a:pt x="9321" y="369"/>
                    </a:cubicBezTo>
                    <a:cubicBezTo>
                      <a:pt x="9320" y="369"/>
                      <a:pt x="9319" y="369"/>
                      <a:pt x="9318" y="369"/>
                    </a:cubicBezTo>
                    <a:cubicBezTo>
                      <a:pt x="9319" y="367"/>
                      <a:pt x="9320" y="365"/>
                      <a:pt x="9320" y="363"/>
                    </a:cubicBezTo>
                    <a:cubicBezTo>
                      <a:pt x="9364" y="363"/>
                      <a:pt x="9408" y="363"/>
                      <a:pt x="9452" y="363"/>
                    </a:cubicBezTo>
                    <a:cubicBezTo>
                      <a:pt x="9429" y="423"/>
                      <a:pt x="9407" y="483"/>
                      <a:pt x="9384" y="545"/>
                    </a:cubicBezTo>
                    <a:cubicBezTo>
                      <a:pt x="9385" y="545"/>
                      <a:pt x="9386" y="545"/>
                      <a:pt x="9387" y="545"/>
                    </a:cubicBezTo>
                    <a:cubicBezTo>
                      <a:pt x="9386" y="548"/>
                      <a:pt x="9385" y="551"/>
                      <a:pt x="9384" y="554"/>
                    </a:cubicBezTo>
                    <a:cubicBezTo>
                      <a:pt x="9385" y="554"/>
                      <a:pt x="9386" y="554"/>
                      <a:pt x="9387" y="554"/>
                    </a:cubicBezTo>
                    <a:cubicBezTo>
                      <a:pt x="9386" y="556"/>
                      <a:pt x="9385" y="559"/>
                      <a:pt x="9384" y="562"/>
                    </a:cubicBezTo>
                    <a:cubicBezTo>
                      <a:pt x="9385" y="562"/>
                      <a:pt x="9386" y="562"/>
                      <a:pt x="9387" y="562"/>
                    </a:cubicBezTo>
                    <a:cubicBezTo>
                      <a:pt x="9386" y="564"/>
                      <a:pt x="9385" y="566"/>
                      <a:pt x="9384" y="568"/>
                    </a:cubicBezTo>
                    <a:cubicBezTo>
                      <a:pt x="9339" y="568"/>
                      <a:pt x="9294" y="568"/>
                      <a:pt x="9249" y="568"/>
                    </a:cubicBezTo>
                    <a:cubicBezTo>
                      <a:pt x="9274" y="506"/>
                      <a:pt x="9298" y="445"/>
                      <a:pt x="9321" y="386"/>
                    </a:cubicBezTo>
                    <a:cubicBezTo>
                      <a:pt x="9320" y="386"/>
                      <a:pt x="9319" y="386"/>
                      <a:pt x="9318" y="386"/>
                    </a:cubicBezTo>
                    <a:cubicBezTo>
                      <a:pt x="9319" y="383"/>
                      <a:pt x="9320" y="380"/>
                      <a:pt x="9321" y="378"/>
                    </a:cubicBezTo>
                    <a:cubicBezTo>
                      <a:pt x="9320" y="378"/>
                      <a:pt x="9319" y="378"/>
                      <a:pt x="9318" y="378"/>
                    </a:cubicBezTo>
                    <a:close/>
                    <a:moveTo>
                      <a:pt x="12287" y="363"/>
                    </a:moveTo>
                    <a:cubicBezTo>
                      <a:pt x="12287" y="365"/>
                      <a:pt x="12288" y="367"/>
                      <a:pt x="12288" y="369"/>
                    </a:cubicBezTo>
                    <a:cubicBezTo>
                      <a:pt x="12288" y="369"/>
                      <a:pt x="12287" y="369"/>
                      <a:pt x="12287" y="369"/>
                    </a:cubicBezTo>
                    <a:cubicBezTo>
                      <a:pt x="12287" y="372"/>
                      <a:pt x="12288" y="375"/>
                      <a:pt x="12288" y="378"/>
                    </a:cubicBezTo>
                    <a:cubicBezTo>
                      <a:pt x="12288" y="378"/>
                      <a:pt x="12287" y="378"/>
                      <a:pt x="12287" y="378"/>
                    </a:cubicBezTo>
                    <a:cubicBezTo>
                      <a:pt x="12287" y="380"/>
                      <a:pt x="12288" y="383"/>
                      <a:pt x="12288" y="386"/>
                    </a:cubicBezTo>
                    <a:cubicBezTo>
                      <a:pt x="12288" y="386"/>
                      <a:pt x="12287" y="386"/>
                      <a:pt x="12287" y="386"/>
                    </a:cubicBezTo>
                    <a:cubicBezTo>
                      <a:pt x="12291" y="445"/>
                      <a:pt x="12295" y="506"/>
                      <a:pt x="12300" y="568"/>
                    </a:cubicBezTo>
                    <a:cubicBezTo>
                      <a:pt x="12251" y="568"/>
                      <a:pt x="12202" y="568"/>
                      <a:pt x="12153" y="568"/>
                    </a:cubicBezTo>
                    <a:cubicBezTo>
                      <a:pt x="12153" y="566"/>
                      <a:pt x="12153" y="564"/>
                      <a:pt x="12153" y="562"/>
                    </a:cubicBezTo>
                    <a:cubicBezTo>
                      <a:pt x="12153" y="562"/>
                      <a:pt x="12153" y="562"/>
                      <a:pt x="12153" y="562"/>
                    </a:cubicBezTo>
                    <a:cubicBezTo>
                      <a:pt x="12153" y="559"/>
                      <a:pt x="12153" y="556"/>
                      <a:pt x="12153" y="554"/>
                    </a:cubicBezTo>
                    <a:cubicBezTo>
                      <a:pt x="12153" y="554"/>
                      <a:pt x="12153" y="554"/>
                      <a:pt x="12153" y="554"/>
                    </a:cubicBezTo>
                    <a:cubicBezTo>
                      <a:pt x="12153" y="551"/>
                      <a:pt x="12153" y="548"/>
                      <a:pt x="12153" y="545"/>
                    </a:cubicBezTo>
                    <a:cubicBezTo>
                      <a:pt x="12153" y="545"/>
                      <a:pt x="12153" y="545"/>
                      <a:pt x="12153" y="545"/>
                    </a:cubicBezTo>
                    <a:cubicBezTo>
                      <a:pt x="12151" y="483"/>
                      <a:pt x="12148" y="423"/>
                      <a:pt x="12145" y="363"/>
                    </a:cubicBezTo>
                    <a:cubicBezTo>
                      <a:pt x="12192" y="363"/>
                      <a:pt x="12240" y="363"/>
                      <a:pt x="12287" y="363"/>
                    </a:cubicBezTo>
                    <a:close/>
                    <a:moveTo>
                      <a:pt x="10844" y="554"/>
                    </a:moveTo>
                    <a:cubicBezTo>
                      <a:pt x="10844" y="556"/>
                      <a:pt x="10843" y="559"/>
                      <a:pt x="10843" y="562"/>
                    </a:cubicBezTo>
                    <a:cubicBezTo>
                      <a:pt x="10843" y="562"/>
                      <a:pt x="10844" y="562"/>
                      <a:pt x="10844" y="562"/>
                    </a:cubicBezTo>
                    <a:cubicBezTo>
                      <a:pt x="10844" y="564"/>
                      <a:pt x="10843" y="566"/>
                      <a:pt x="10843" y="568"/>
                    </a:cubicBezTo>
                    <a:cubicBezTo>
                      <a:pt x="10795" y="568"/>
                      <a:pt x="10748" y="568"/>
                      <a:pt x="10700" y="568"/>
                    </a:cubicBezTo>
                    <a:cubicBezTo>
                      <a:pt x="10711" y="506"/>
                      <a:pt x="10722" y="445"/>
                      <a:pt x="10733" y="386"/>
                    </a:cubicBezTo>
                    <a:cubicBezTo>
                      <a:pt x="10732" y="386"/>
                      <a:pt x="10732" y="386"/>
                      <a:pt x="10731" y="386"/>
                    </a:cubicBezTo>
                    <a:cubicBezTo>
                      <a:pt x="10732" y="383"/>
                      <a:pt x="10732" y="380"/>
                      <a:pt x="10733" y="378"/>
                    </a:cubicBezTo>
                    <a:cubicBezTo>
                      <a:pt x="10732" y="378"/>
                      <a:pt x="10732" y="378"/>
                      <a:pt x="10731" y="378"/>
                    </a:cubicBezTo>
                    <a:cubicBezTo>
                      <a:pt x="10732" y="375"/>
                      <a:pt x="10732" y="372"/>
                      <a:pt x="10733" y="369"/>
                    </a:cubicBezTo>
                    <a:cubicBezTo>
                      <a:pt x="10732" y="369"/>
                      <a:pt x="10732" y="369"/>
                      <a:pt x="10731" y="369"/>
                    </a:cubicBezTo>
                    <a:cubicBezTo>
                      <a:pt x="10731" y="367"/>
                      <a:pt x="10732" y="365"/>
                      <a:pt x="10732" y="363"/>
                    </a:cubicBezTo>
                    <a:cubicBezTo>
                      <a:pt x="10778" y="363"/>
                      <a:pt x="10824" y="363"/>
                      <a:pt x="10870" y="363"/>
                    </a:cubicBezTo>
                    <a:cubicBezTo>
                      <a:pt x="10861" y="423"/>
                      <a:pt x="10852" y="483"/>
                      <a:pt x="10843" y="545"/>
                    </a:cubicBezTo>
                    <a:cubicBezTo>
                      <a:pt x="10843" y="545"/>
                      <a:pt x="10844" y="545"/>
                      <a:pt x="10844" y="545"/>
                    </a:cubicBezTo>
                    <a:cubicBezTo>
                      <a:pt x="10844" y="548"/>
                      <a:pt x="10843" y="551"/>
                      <a:pt x="10843" y="554"/>
                    </a:cubicBezTo>
                    <a:cubicBezTo>
                      <a:pt x="10843" y="554"/>
                      <a:pt x="10844" y="554"/>
                      <a:pt x="10844" y="554"/>
                    </a:cubicBezTo>
                    <a:close/>
                    <a:moveTo>
                      <a:pt x="11021" y="618"/>
                    </a:moveTo>
                    <a:cubicBezTo>
                      <a:pt x="11021" y="615"/>
                      <a:pt x="11021" y="613"/>
                      <a:pt x="11022" y="610"/>
                    </a:cubicBezTo>
                    <a:cubicBezTo>
                      <a:pt x="11021" y="610"/>
                      <a:pt x="11021" y="610"/>
                      <a:pt x="11021" y="610"/>
                    </a:cubicBezTo>
                    <a:cubicBezTo>
                      <a:pt x="11021" y="608"/>
                      <a:pt x="11021" y="606"/>
                      <a:pt x="11021" y="604"/>
                    </a:cubicBezTo>
                    <a:cubicBezTo>
                      <a:pt x="11070" y="604"/>
                      <a:pt x="11119" y="604"/>
                      <a:pt x="11167" y="604"/>
                    </a:cubicBezTo>
                    <a:cubicBezTo>
                      <a:pt x="11160" y="669"/>
                      <a:pt x="11154" y="735"/>
                      <a:pt x="11147" y="803"/>
                    </a:cubicBezTo>
                    <a:cubicBezTo>
                      <a:pt x="11147" y="803"/>
                      <a:pt x="11147" y="803"/>
                      <a:pt x="11148" y="803"/>
                    </a:cubicBezTo>
                    <a:cubicBezTo>
                      <a:pt x="11147" y="805"/>
                      <a:pt x="11147" y="808"/>
                      <a:pt x="11147" y="811"/>
                    </a:cubicBezTo>
                    <a:cubicBezTo>
                      <a:pt x="11147" y="811"/>
                      <a:pt x="11147" y="811"/>
                      <a:pt x="11148" y="811"/>
                    </a:cubicBezTo>
                    <a:cubicBezTo>
                      <a:pt x="11147" y="814"/>
                      <a:pt x="11147" y="816"/>
                      <a:pt x="11147" y="819"/>
                    </a:cubicBezTo>
                    <a:cubicBezTo>
                      <a:pt x="11147" y="819"/>
                      <a:pt x="11147" y="819"/>
                      <a:pt x="11148" y="819"/>
                    </a:cubicBezTo>
                    <a:cubicBezTo>
                      <a:pt x="11147" y="821"/>
                      <a:pt x="11147" y="823"/>
                      <a:pt x="11147" y="825"/>
                    </a:cubicBezTo>
                    <a:cubicBezTo>
                      <a:pt x="11097" y="825"/>
                      <a:pt x="11047" y="825"/>
                      <a:pt x="10997" y="825"/>
                    </a:cubicBezTo>
                    <a:cubicBezTo>
                      <a:pt x="11005" y="758"/>
                      <a:pt x="11014" y="691"/>
                      <a:pt x="11022" y="626"/>
                    </a:cubicBezTo>
                    <a:cubicBezTo>
                      <a:pt x="11021" y="626"/>
                      <a:pt x="11021" y="626"/>
                      <a:pt x="11021" y="626"/>
                    </a:cubicBezTo>
                    <a:cubicBezTo>
                      <a:pt x="11021" y="624"/>
                      <a:pt x="11021" y="621"/>
                      <a:pt x="11022" y="618"/>
                    </a:cubicBezTo>
                    <a:cubicBezTo>
                      <a:pt x="11021" y="618"/>
                      <a:pt x="11021" y="618"/>
                      <a:pt x="11021" y="618"/>
                    </a:cubicBezTo>
                    <a:close/>
                    <a:moveTo>
                      <a:pt x="9555" y="618"/>
                    </a:moveTo>
                    <a:cubicBezTo>
                      <a:pt x="9556" y="615"/>
                      <a:pt x="9557" y="613"/>
                      <a:pt x="9557" y="610"/>
                    </a:cubicBezTo>
                    <a:cubicBezTo>
                      <a:pt x="9557" y="610"/>
                      <a:pt x="9556" y="610"/>
                      <a:pt x="9555" y="610"/>
                    </a:cubicBezTo>
                    <a:cubicBezTo>
                      <a:pt x="9555" y="608"/>
                      <a:pt x="9556" y="606"/>
                      <a:pt x="9557" y="604"/>
                    </a:cubicBezTo>
                    <a:cubicBezTo>
                      <a:pt x="9603" y="604"/>
                      <a:pt x="9649" y="604"/>
                      <a:pt x="9695" y="604"/>
                    </a:cubicBezTo>
                    <a:cubicBezTo>
                      <a:pt x="9674" y="669"/>
                      <a:pt x="9653" y="735"/>
                      <a:pt x="9630" y="803"/>
                    </a:cubicBezTo>
                    <a:cubicBezTo>
                      <a:pt x="9631" y="803"/>
                      <a:pt x="9632" y="803"/>
                      <a:pt x="9633" y="803"/>
                    </a:cubicBezTo>
                    <a:cubicBezTo>
                      <a:pt x="9632" y="805"/>
                      <a:pt x="9631" y="808"/>
                      <a:pt x="9630" y="811"/>
                    </a:cubicBezTo>
                    <a:cubicBezTo>
                      <a:pt x="9631" y="811"/>
                      <a:pt x="9632" y="811"/>
                      <a:pt x="9633" y="811"/>
                    </a:cubicBezTo>
                    <a:cubicBezTo>
                      <a:pt x="9632" y="814"/>
                      <a:pt x="9631" y="816"/>
                      <a:pt x="9630" y="819"/>
                    </a:cubicBezTo>
                    <a:cubicBezTo>
                      <a:pt x="9631" y="819"/>
                      <a:pt x="9632" y="819"/>
                      <a:pt x="9633" y="819"/>
                    </a:cubicBezTo>
                    <a:cubicBezTo>
                      <a:pt x="9633" y="821"/>
                      <a:pt x="9632" y="823"/>
                      <a:pt x="9631" y="825"/>
                    </a:cubicBezTo>
                    <a:cubicBezTo>
                      <a:pt x="9584" y="825"/>
                      <a:pt x="9536" y="825"/>
                      <a:pt x="9489" y="825"/>
                    </a:cubicBezTo>
                    <a:cubicBezTo>
                      <a:pt x="9512" y="758"/>
                      <a:pt x="9535" y="691"/>
                      <a:pt x="9557" y="626"/>
                    </a:cubicBezTo>
                    <a:cubicBezTo>
                      <a:pt x="9557" y="626"/>
                      <a:pt x="9556" y="626"/>
                      <a:pt x="9555" y="626"/>
                    </a:cubicBezTo>
                    <a:cubicBezTo>
                      <a:pt x="9556" y="624"/>
                      <a:pt x="9557" y="621"/>
                      <a:pt x="9557" y="618"/>
                    </a:cubicBezTo>
                    <a:cubicBezTo>
                      <a:pt x="9557" y="618"/>
                      <a:pt x="9556" y="618"/>
                      <a:pt x="9555" y="618"/>
                    </a:cubicBezTo>
                    <a:close/>
                    <a:moveTo>
                      <a:pt x="12508" y="825"/>
                    </a:moveTo>
                    <a:cubicBezTo>
                      <a:pt x="12508" y="823"/>
                      <a:pt x="12508" y="821"/>
                      <a:pt x="12508" y="819"/>
                    </a:cubicBezTo>
                    <a:cubicBezTo>
                      <a:pt x="12508" y="819"/>
                      <a:pt x="12508" y="819"/>
                      <a:pt x="12508" y="819"/>
                    </a:cubicBezTo>
                    <a:cubicBezTo>
                      <a:pt x="12508" y="816"/>
                      <a:pt x="12508" y="814"/>
                      <a:pt x="12508" y="811"/>
                    </a:cubicBezTo>
                    <a:cubicBezTo>
                      <a:pt x="12508" y="811"/>
                      <a:pt x="12508" y="811"/>
                      <a:pt x="12508" y="811"/>
                    </a:cubicBezTo>
                    <a:cubicBezTo>
                      <a:pt x="12508" y="808"/>
                      <a:pt x="12508" y="805"/>
                      <a:pt x="12508" y="803"/>
                    </a:cubicBezTo>
                    <a:cubicBezTo>
                      <a:pt x="12508" y="803"/>
                      <a:pt x="12508" y="803"/>
                      <a:pt x="12508" y="803"/>
                    </a:cubicBezTo>
                    <a:cubicBezTo>
                      <a:pt x="12502" y="735"/>
                      <a:pt x="12496" y="669"/>
                      <a:pt x="12489" y="604"/>
                    </a:cubicBezTo>
                    <a:cubicBezTo>
                      <a:pt x="12538" y="604"/>
                      <a:pt x="12587" y="604"/>
                      <a:pt x="12635" y="604"/>
                    </a:cubicBezTo>
                    <a:cubicBezTo>
                      <a:pt x="12636" y="606"/>
                      <a:pt x="12636" y="608"/>
                      <a:pt x="12636" y="610"/>
                    </a:cubicBezTo>
                    <a:cubicBezTo>
                      <a:pt x="12636" y="610"/>
                      <a:pt x="12635" y="610"/>
                      <a:pt x="12635" y="610"/>
                    </a:cubicBezTo>
                    <a:cubicBezTo>
                      <a:pt x="12635" y="613"/>
                      <a:pt x="12636" y="615"/>
                      <a:pt x="12636" y="618"/>
                    </a:cubicBezTo>
                    <a:cubicBezTo>
                      <a:pt x="12636" y="618"/>
                      <a:pt x="12635" y="618"/>
                      <a:pt x="12635" y="618"/>
                    </a:cubicBezTo>
                    <a:cubicBezTo>
                      <a:pt x="12635" y="621"/>
                      <a:pt x="12636" y="624"/>
                      <a:pt x="12636" y="626"/>
                    </a:cubicBezTo>
                    <a:cubicBezTo>
                      <a:pt x="12636" y="626"/>
                      <a:pt x="12635" y="626"/>
                      <a:pt x="12635" y="626"/>
                    </a:cubicBezTo>
                    <a:cubicBezTo>
                      <a:pt x="12643" y="691"/>
                      <a:pt x="12651" y="758"/>
                      <a:pt x="12659" y="825"/>
                    </a:cubicBezTo>
                    <a:cubicBezTo>
                      <a:pt x="12609" y="825"/>
                      <a:pt x="12558" y="825"/>
                      <a:pt x="12508" y="825"/>
                    </a:cubicBezTo>
                    <a:close/>
                    <a:moveTo>
                      <a:pt x="13612" y="568"/>
                    </a:moveTo>
                    <a:cubicBezTo>
                      <a:pt x="13612" y="566"/>
                      <a:pt x="13611" y="564"/>
                      <a:pt x="13610" y="562"/>
                    </a:cubicBezTo>
                    <a:cubicBezTo>
                      <a:pt x="13611" y="562"/>
                      <a:pt x="13612" y="562"/>
                      <a:pt x="13613" y="562"/>
                    </a:cubicBezTo>
                    <a:cubicBezTo>
                      <a:pt x="13612" y="559"/>
                      <a:pt x="13611" y="556"/>
                      <a:pt x="13610" y="554"/>
                    </a:cubicBezTo>
                    <a:cubicBezTo>
                      <a:pt x="13611" y="554"/>
                      <a:pt x="13612" y="554"/>
                      <a:pt x="13613" y="554"/>
                    </a:cubicBezTo>
                    <a:cubicBezTo>
                      <a:pt x="13612" y="551"/>
                      <a:pt x="13611" y="548"/>
                      <a:pt x="13610" y="545"/>
                    </a:cubicBezTo>
                    <a:cubicBezTo>
                      <a:pt x="13611" y="545"/>
                      <a:pt x="13612" y="545"/>
                      <a:pt x="13613" y="545"/>
                    </a:cubicBezTo>
                    <a:cubicBezTo>
                      <a:pt x="13596" y="483"/>
                      <a:pt x="13580" y="423"/>
                      <a:pt x="13564" y="363"/>
                    </a:cubicBezTo>
                    <a:cubicBezTo>
                      <a:pt x="13609" y="363"/>
                      <a:pt x="13654" y="363"/>
                      <a:pt x="13699" y="363"/>
                    </a:cubicBezTo>
                    <a:cubicBezTo>
                      <a:pt x="13699" y="365"/>
                      <a:pt x="13700" y="367"/>
                      <a:pt x="13701" y="369"/>
                    </a:cubicBezTo>
                    <a:cubicBezTo>
                      <a:pt x="13700" y="369"/>
                      <a:pt x="13699" y="369"/>
                      <a:pt x="13698" y="369"/>
                    </a:cubicBezTo>
                    <a:cubicBezTo>
                      <a:pt x="13699" y="372"/>
                      <a:pt x="13700" y="375"/>
                      <a:pt x="13701" y="378"/>
                    </a:cubicBezTo>
                    <a:cubicBezTo>
                      <a:pt x="13700" y="378"/>
                      <a:pt x="13699" y="378"/>
                      <a:pt x="13698" y="378"/>
                    </a:cubicBezTo>
                    <a:cubicBezTo>
                      <a:pt x="13699" y="380"/>
                      <a:pt x="13700" y="383"/>
                      <a:pt x="13701" y="386"/>
                    </a:cubicBezTo>
                    <a:cubicBezTo>
                      <a:pt x="13700" y="386"/>
                      <a:pt x="13699" y="386"/>
                      <a:pt x="13698" y="386"/>
                    </a:cubicBezTo>
                    <a:cubicBezTo>
                      <a:pt x="13715" y="445"/>
                      <a:pt x="13733" y="506"/>
                      <a:pt x="13751" y="568"/>
                    </a:cubicBezTo>
                    <a:cubicBezTo>
                      <a:pt x="13705" y="568"/>
                      <a:pt x="13658" y="568"/>
                      <a:pt x="13612" y="568"/>
                    </a:cubicBezTo>
                    <a:close/>
                    <a:moveTo>
                      <a:pt x="19345" y="363"/>
                    </a:moveTo>
                    <a:cubicBezTo>
                      <a:pt x="19347" y="365"/>
                      <a:pt x="19350" y="367"/>
                      <a:pt x="19352" y="369"/>
                    </a:cubicBezTo>
                    <a:cubicBezTo>
                      <a:pt x="19349" y="369"/>
                      <a:pt x="19346" y="369"/>
                      <a:pt x="19342" y="369"/>
                    </a:cubicBezTo>
                    <a:cubicBezTo>
                      <a:pt x="19346" y="372"/>
                      <a:pt x="19349" y="375"/>
                      <a:pt x="19352" y="378"/>
                    </a:cubicBezTo>
                    <a:cubicBezTo>
                      <a:pt x="19349" y="378"/>
                      <a:pt x="19346" y="378"/>
                      <a:pt x="19342" y="378"/>
                    </a:cubicBezTo>
                    <a:cubicBezTo>
                      <a:pt x="19346" y="380"/>
                      <a:pt x="19349" y="383"/>
                      <a:pt x="19352" y="386"/>
                    </a:cubicBezTo>
                    <a:cubicBezTo>
                      <a:pt x="19349" y="386"/>
                      <a:pt x="19346" y="386"/>
                      <a:pt x="19342" y="386"/>
                    </a:cubicBezTo>
                    <a:cubicBezTo>
                      <a:pt x="19412" y="445"/>
                      <a:pt x="19484" y="506"/>
                      <a:pt x="19556" y="568"/>
                    </a:cubicBezTo>
                    <a:cubicBezTo>
                      <a:pt x="19520" y="568"/>
                      <a:pt x="19483" y="568"/>
                      <a:pt x="19447" y="568"/>
                    </a:cubicBezTo>
                    <a:cubicBezTo>
                      <a:pt x="19444" y="566"/>
                      <a:pt x="19442" y="564"/>
                      <a:pt x="19440" y="562"/>
                    </a:cubicBezTo>
                    <a:cubicBezTo>
                      <a:pt x="19443" y="562"/>
                      <a:pt x="19446" y="562"/>
                      <a:pt x="19449" y="562"/>
                    </a:cubicBezTo>
                    <a:cubicBezTo>
                      <a:pt x="19446" y="559"/>
                      <a:pt x="19443" y="556"/>
                      <a:pt x="19440" y="554"/>
                    </a:cubicBezTo>
                    <a:cubicBezTo>
                      <a:pt x="19443" y="554"/>
                      <a:pt x="19446" y="554"/>
                      <a:pt x="19449" y="554"/>
                    </a:cubicBezTo>
                    <a:cubicBezTo>
                      <a:pt x="19446" y="551"/>
                      <a:pt x="19443" y="548"/>
                      <a:pt x="19440" y="545"/>
                    </a:cubicBezTo>
                    <a:cubicBezTo>
                      <a:pt x="19443" y="545"/>
                      <a:pt x="19446" y="545"/>
                      <a:pt x="19449" y="545"/>
                    </a:cubicBezTo>
                    <a:cubicBezTo>
                      <a:pt x="19378" y="483"/>
                      <a:pt x="19308" y="423"/>
                      <a:pt x="19240" y="363"/>
                    </a:cubicBezTo>
                    <a:cubicBezTo>
                      <a:pt x="19275" y="363"/>
                      <a:pt x="19310" y="363"/>
                      <a:pt x="19345" y="363"/>
                    </a:cubicBezTo>
                    <a:close/>
                    <a:moveTo>
                      <a:pt x="17933" y="363"/>
                    </a:moveTo>
                    <a:cubicBezTo>
                      <a:pt x="17935" y="365"/>
                      <a:pt x="17937" y="367"/>
                      <a:pt x="17939" y="369"/>
                    </a:cubicBezTo>
                    <a:cubicBezTo>
                      <a:pt x="17936" y="369"/>
                      <a:pt x="17934" y="369"/>
                      <a:pt x="17931" y="369"/>
                    </a:cubicBezTo>
                    <a:cubicBezTo>
                      <a:pt x="17934" y="372"/>
                      <a:pt x="17937" y="375"/>
                      <a:pt x="17939" y="378"/>
                    </a:cubicBezTo>
                    <a:cubicBezTo>
                      <a:pt x="17936" y="378"/>
                      <a:pt x="17934" y="378"/>
                      <a:pt x="17931" y="378"/>
                    </a:cubicBezTo>
                    <a:cubicBezTo>
                      <a:pt x="17934" y="380"/>
                      <a:pt x="17937" y="383"/>
                      <a:pt x="17939" y="386"/>
                    </a:cubicBezTo>
                    <a:cubicBezTo>
                      <a:pt x="17936" y="386"/>
                      <a:pt x="17934" y="386"/>
                      <a:pt x="17931" y="386"/>
                    </a:cubicBezTo>
                    <a:cubicBezTo>
                      <a:pt x="17988" y="445"/>
                      <a:pt x="18046" y="506"/>
                      <a:pt x="18105" y="568"/>
                    </a:cubicBezTo>
                    <a:cubicBezTo>
                      <a:pt x="18066" y="568"/>
                      <a:pt x="18027" y="568"/>
                      <a:pt x="17988" y="568"/>
                    </a:cubicBezTo>
                    <a:cubicBezTo>
                      <a:pt x="17986" y="566"/>
                      <a:pt x="17984" y="564"/>
                      <a:pt x="17983" y="562"/>
                    </a:cubicBezTo>
                    <a:cubicBezTo>
                      <a:pt x="17985" y="562"/>
                      <a:pt x="17988" y="562"/>
                      <a:pt x="17990" y="562"/>
                    </a:cubicBezTo>
                    <a:cubicBezTo>
                      <a:pt x="17988" y="559"/>
                      <a:pt x="17985" y="556"/>
                      <a:pt x="17983" y="554"/>
                    </a:cubicBezTo>
                    <a:cubicBezTo>
                      <a:pt x="17985" y="554"/>
                      <a:pt x="17988" y="554"/>
                      <a:pt x="17990" y="554"/>
                    </a:cubicBezTo>
                    <a:cubicBezTo>
                      <a:pt x="17988" y="551"/>
                      <a:pt x="17985" y="548"/>
                      <a:pt x="17983" y="545"/>
                    </a:cubicBezTo>
                    <a:cubicBezTo>
                      <a:pt x="17985" y="545"/>
                      <a:pt x="17988" y="545"/>
                      <a:pt x="17990" y="545"/>
                    </a:cubicBezTo>
                    <a:cubicBezTo>
                      <a:pt x="17932" y="483"/>
                      <a:pt x="17876" y="423"/>
                      <a:pt x="17821" y="363"/>
                    </a:cubicBezTo>
                    <a:cubicBezTo>
                      <a:pt x="17858" y="363"/>
                      <a:pt x="17896" y="363"/>
                      <a:pt x="17933" y="363"/>
                    </a:cubicBezTo>
                    <a:close/>
                    <a:moveTo>
                      <a:pt x="16522" y="363"/>
                    </a:moveTo>
                    <a:cubicBezTo>
                      <a:pt x="16523" y="365"/>
                      <a:pt x="16525" y="367"/>
                      <a:pt x="16526" y="369"/>
                    </a:cubicBezTo>
                    <a:cubicBezTo>
                      <a:pt x="16524" y="369"/>
                      <a:pt x="16522" y="369"/>
                      <a:pt x="16520" y="369"/>
                    </a:cubicBezTo>
                    <a:cubicBezTo>
                      <a:pt x="16522" y="372"/>
                      <a:pt x="16524" y="375"/>
                      <a:pt x="16526" y="378"/>
                    </a:cubicBezTo>
                    <a:cubicBezTo>
                      <a:pt x="16524" y="378"/>
                      <a:pt x="16522" y="378"/>
                      <a:pt x="16520" y="378"/>
                    </a:cubicBezTo>
                    <a:cubicBezTo>
                      <a:pt x="16522" y="380"/>
                      <a:pt x="16524" y="383"/>
                      <a:pt x="16526" y="386"/>
                    </a:cubicBezTo>
                    <a:cubicBezTo>
                      <a:pt x="16524" y="386"/>
                      <a:pt x="16522" y="386"/>
                      <a:pt x="16520" y="386"/>
                    </a:cubicBezTo>
                    <a:cubicBezTo>
                      <a:pt x="16564" y="445"/>
                      <a:pt x="16609" y="506"/>
                      <a:pt x="16654" y="568"/>
                    </a:cubicBezTo>
                    <a:cubicBezTo>
                      <a:pt x="16612" y="568"/>
                      <a:pt x="16571" y="568"/>
                      <a:pt x="16529" y="568"/>
                    </a:cubicBezTo>
                    <a:cubicBezTo>
                      <a:pt x="16528" y="566"/>
                      <a:pt x="16527" y="564"/>
                      <a:pt x="16525" y="562"/>
                    </a:cubicBezTo>
                    <a:cubicBezTo>
                      <a:pt x="16527" y="562"/>
                      <a:pt x="16529" y="562"/>
                      <a:pt x="16531" y="562"/>
                    </a:cubicBezTo>
                    <a:cubicBezTo>
                      <a:pt x="16529" y="559"/>
                      <a:pt x="16527" y="556"/>
                      <a:pt x="16525" y="554"/>
                    </a:cubicBezTo>
                    <a:cubicBezTo>
                      <a:pt x="16527" y="554"/>
                      <a:pt x="16529" y="554"/>
                      <a:pt x="16531" y="554"/>
                    </a:cubicBezTo>
                    <a:cubicBezTo>
                      <a:pt x="16529" y="551"/>
                      <a:pt x="16527" y="548"/>
                      <a:pt x="16525" y="545"/>
                    </a:cubicBezTo>
                    <a:cubicBezTo>
                      <a:pt x="16527" y="545"/>
                      <a:pt x="16529" y="545"/>
                      <a:pt x="16531" y="545"/>
                    </a:cubicBezTo>
                    <a:cubicBezTo>
                      <a:pt x="16487" y="483"/>
                      <a:pt x="16444" y="423"/>
                      <a:pt x="16402" y="363"/>
                    </a:cubicBezTo>
                    <a:cubicBezTo>
                      <a:pt x="16442" y="363"/>
                      <a:pt x="16482" y="363"/>
                      <a:pt x="16522" y="363"/>
                    </a:cubicBezTo>
                    <a:close/>
                    <a:moveTo>
                      <a:pt x="15110" y="363"/>
                    </a:moveTo>
                    <a:cubicBezTo>
                      <a:pt x="15111" y="365"/>
                      <a:pt x="15112" y="367"/>
                      <a:pt x="15113" y="369"/>
                    </a:cubicBezTo>
                    <a:cubicBezTo>
                      <a:pt x="15112" y="369"/>
                      <a:pt x="15111" y="369"/>
                      <a:pt x="15109" y="369"/>
                    </a:cubicBezTo>
                    <a:cubicBezTo>
                      <a:pt x="15111" y="372"/>
                      <a:pt x="15112" y="375"/>
                      <a:pt x="15113" y="378"/>
                    </a:cubicBezTo>
                    <a:cubicBezTo>
                      <a:pt x="15112" y="378"/>
                      <a:pt x="15111" y="378"/>
                      <a:pt x="15109" y="378"/>
                    </a:cubicBezTo>
                    <a:cubicBezTo>
                      <a:pt x="15111" y="380"/>
                      <a:pt x="15112" y="383"/>
                      <a:pt x="15113" y="386"/>
                    </a:cubicBezTo>
                    <a:cubicBezTo>
                      <a:pt x="15112" y="386"/>
                      <a:pt x="15111" y="386"/>
                      <a:pt x="15109" y="386"/>
                    </a:cubicBezTo>
                    <a:cubicBezTo>
                      <a:pt x="15140" y="445"/>
                      <a:pt x="15171" y="506"/>
                      <a:pt x="15202" y="568"/>
                    </a:cubicBezTo>
                    <a:cubicBezTo>
                      <a:pt x="15158" y="568"/>
                      <a:pt x="15114" y="568"/>
                      <a:pt x="15071" y="568"/>
                    </a:cubicBezTo>
                    <a:cubicBezTo>
                      <a:pt x="15070" y="566"/>
                      <a:pt x="15069" y="564"/>
                      <a:pt x="15068" y="562"/>
                    </a:cubicBezTo>
                    <a:cubicBezTo>
                      <a:pt x="15069" y="562"/>
                      <a:pt x="15070" y="562"/>
                      <a:pt x="15072" y="562"/>
                    </a:cubicBezTo>
                    <a:cubicBezTo>
                      <a:pt x="15070" y="559"/>
                      <a:pt x="15069" y="556"/>
                      <a:pt x="15068" y="554"/>
                    </a:cubicBezTo>
                    <a:cubicBezTo>
                      <a:pt x="15069" y="554"/>
                      <a:pt x="15070" y="554"/>
                      <a:pt x="15072" y="554"/>
                    </a:cubicBezTo>
                    <a:cubicBezTo>
                      <a:pt x="15070" y="551"/>
                      <a:pt x="15069" y="548"/>
                      <a:pt x="15068" y="545"/>
                    </a:cubicBezTo>
                    <a:cubicBezTo>
                      <a:pt x="15069" y="545"/>
                      <a:pt x="15070" y="545"/>
                      <a:pt x="15072" y="545"/>
                    </a:cubicBezTo>
                    <a:cubicBezTo>
                      <a:pt x="15042" y="483"/>
                      <a:pt x="15012" y="423"/>
                      <a:pt x="14983" y="363"/>
                    </a:cubicBezTo>
                    <a:cubicBezTo>
                      <a:pt x="15025" y="363"/>
                      <a:pt x="15068" y="363"/>
                      <a:pt x="15110" y="363"/>
                    </a:cubicBezTo>
                    <a:close/>
                    <a:moveTo>
                      <a:pt x="5156" y="618"/>
                    </a:moveTo>
                    <a:cubicBezTo>
                      <a:pt x="5159" y="615"/>
                      <a:pt x="5162" y="613"/>
                      <a:pt x="5165" y="610"/>
                    </a:cubicBezTo>
                    <a:cubicBezTo>
                      <a:pt x="5162" y="610"/>
                      <a:pt x="5159" y="610"/>
                      <a:pt x="5156" y="610"/>
                    </a:cubicBezTo>
                    <a:cubicBezTo>
                      <a:pt x="5158" y="608"/>
                      <a:pt x="5160" y="606"/>
                      <a:pt x="5162" y="604"/>
                    </a:cubicBezTo>
                    <a:cubicBezTo>
                      <a:pt x="5201" y="604"/>
                      <a:pt x="5240" y="604"/>
                      <a:pt x="5279" y="604"/>
                    </a:cubicBezTo>
                    <a:cubicBezTo>
                      <a:pt x="5214" y="669"/>
                      <a:pt x="5149" y="735"/>
                      <a:pt x="5082" y="803"/>
                    </a:cubicBezTo>
                    <a:cubicBezTo>
                      <a:pt x="5085" y="803"/>
                      <a:pt x="5087" y="803"/>
                      <a:pt x="5090" y="803"/>
                    </a:cubicBezTo>
                    <a:cubicBezTo>
                      <a:pt x="5087" y="805"/>
                      <a:pt x="5085" y="808"/>
                      <a:pt x="5082" y="811"/>
                    </a:cubicBezTo>
                    <a:cubicBezTo>
                      <a:pt x="5085" y="811"/>
                      <a:pt x="5087" y="811"/>
                      <a:pt x="5090" y="811"/>
                    </a:cubicBezTo>
                    <a:cubicBezTo>
                      <a:pt x="5087" y="814"/>
                      <a:pt x="5085" y="816"/>
                      <a:pt x="5082" y="819"/>
                    </a:cubicBezTo>
                    <a:cubicBezTo>
                      <a:pt x="5085" y="819"/>
                      <a:pt x="5087" y="819"/>
                      <a:pt x="5090" y="819"/>
                    </a:cubicBezTo>
                    <a:cubicBezTo>
                      <a:pt x="5088" y="821"/>
                      <a:pt x="5086" y="823"/>
                      <a:pt x="5084" y="825"/>
                    </a:cubicBezTo>
                    <a:cubicBezTo>
                      <a:pt x="5044" y="825"/>
                      <a:pt x="5004" y="825"/>
                      <a:pt x="4964" y="825"/>
                    </a:cubicBezTo>
                    <a:cubicBezTo>
                      <a:pt x="5032" y="758"/>
                      <a:pt x="5099" y="691"/>
                      <a:pt x="5165" y="626"/>
                    </a:cubicBezTo>
                    <a:cubicBezTo>
                      <a:pt x="5162" y="626"/>
                      <a:pt x="5159" y="626"/>
                      <a:pt x="5156" y="626"/>
                    </a:cubicBezTo>
                    <a:cubicBezTo>
                      <a:pt x="5159" y="624"/>
                      <a:pt x="5162" y="621"/>
                      <a:pt x="5165" y="618"/>
                    </a:cubicBezTo>
                    <a:cubicBezTo>
                      <a:pt x="5162" y="618"/>
                      <a:pt x="5159" y="618"/>
                      <a:pt x="5156" y="618"/>
                    </a:cubicBezTo>
                    <a:close/>
                    <a:moveTo>
                      <a:pt x="17055" y="825"/>
                    </a:moveTo>
                    <a:cubicBezTo>
                      <a:pt x="17054" y="823"/>
                      <a:pt x="17052" y="821"/>
                      <a:pt x="17051" y="819"/>
                    </a:cubicBezTo>
                    <a:cubicBezTo>
                      <a:pt x="17053" y="819"/>
                      <a:pt x="17055" y="819"/>
                      <a:pt x="17057" y="819"/>
                    </a:cubicBezTo>
                    <a:cubicBezTo>
                      <a:pt x="17055" y="816"/>
                      <a:pt x="17053" y="814"/>
                      <a:pt x="17051" y="811"/>
                    </a:cubicBezTo>
                    <a:cubicBezTo>
                      <a:pt x="17053" y="811"/>
                      <a:pt x="17055" y="811"/>
                      <a:pt x="17057" y="811"/>
                    </a:cubicBezTo>
                    <a:cubicBezTo>
                      <a:pt x="17055" y="808"/>
                      <a:pt x="17053" y="805"/>
                      <a:pt x="17051" y="803"/>
                    </a:cubicBezTo>
                    <a:cubicBezTo>
                      <a:pt x="17053" y="803"/>
                      <a:pt x="17055" y="803"/>
                      <a:pt x="17057" y="803"/>
                    </a:cubicBezTo>
                    <a:cubicBezTo>
                      <a:pt x="17006" y="735"/>
                      <a:pt x="16955" y="669"/>
                      <a:pt x="16906" y="604"/>
                    </a:cubicBezTo>
                    <a:cubicBezTo>
                      <a:pt x="16947" y="604"/>
                      <a:pt x="16988" y="604"/>
                      <a:pt x="17030" y="604"/>
                    </a:cubicBezTo>
                    <a:cubicBezTo>
                      <a:pt x="17031" y="606"/>
                      <a:pt x="17033" y="608"/>
                      <a:pt x="17034" y="610"/>
                    </a:cubicBezTo>
                    <a:cubicBezTo>
                      <a:pt x="17032" y="610"/>
                      <a:pt x="17030" y="610"/>
                      <a:pt x="17028" y="610"/>
                    </a:cubicBezTo>
                    <a:cubicBezTo>
                      <a:pt x="17030" y="613"/>
                      <a:pt x="17032" y="615"/>
                      <a:pt x="17034" y="618"/>
                    </a:cubicBezTo>
                    <a:cubicBezTo>
                      <a:pt x="17032" y="618"/>
                      <a:pt x="17030" y="618"/>
                      <a:pt x="17028" y="618"/>
                    </a:cubicBezTo>
                    <a:cubicBezTo>
                      <a:pt x="17030" y="621"/>
                      <a:pt x="17032" y="624"/>
                      <a:pt x="17034" y="626"/>
                    </a:cubicBezTo>
                    <a:cubicBezTo>
                      <a:pt x="17032" y="626"/>
                      <a:pt x="17030" y="626"/>
                      <a:pt x="17028" y="626"/>
                    </a:cubicBezTo>
                    <a:cubicBezTo>
                      <a:pt x="17079" y="691"/>
                      <a:pt x="17131" y="758"/>
                      <a:pt x="17183" y="825"/>
                    </a:cubicBezTo>
                    <a:cubicBezTo>
                      <a:pt x="17141" y="825"/>
                      <a:pt x="17098" y="825"/>
                      <a:pt x="17055" y="825"/>
                    </a:cubicBezTo>
                    <a:close/>
                    <a:moveTo>
                      <a:pt x="18571" y="825"/>
                    </a:moveTo>
                    <a:cubicBezTo>
                      <a:pt x="18569" y="823"/>
                      <a:pt x="18567" y="821"/>
                      <a:pt x="18565" y="819"/>
                    </a:cubicBezTo>
                    <a:cubicBezTo>
                      <a:pt x="18568" y="819"/>
                      <a:pt x="18571" y="819"/>
                      <a:pt x="18573" y="819"/>
                    </a:cubicBezTo>
                    <a:cubicBezTo>
                      <a:pt x="18571" y="816"/>
                      <a:pt x="18568" y="814"/>
                      <a:pt x="18565" y="811"/>
                    </a:cubicBezTo>
                    <a:cubicBezTo>
                      <a:pt x="18568" y="811"/>
                      <a:pt x="18571" y="811"/>
                      <a:pt x="18573" y="811"/>
                    </a:cubicBezTo>
                    <a:cubicBezTo>
                      <a:pt x="18571" y="808"/>
                      <a:pt x="18568" y="805"/>
                      <a:pt x="18565" y="803"/>
                    </a:cubicBezTo>
                    <a:cubicBezTo>
                      <a:pt x="18568" y="803"/>
                      <a:pt x="18571" y="803"/>
                      <a:pt x="18573" y="803"/>
                    </a:cubicBezTo>
                    <a:cubicBezTo>
                      <a:pt x="18507" y="735"/>
                      <a:pt x="18442" y="669"/>
                      <a:pt x="18378" y="604"/>
                    </a:cubicBezTo>
                    <a:cubicBezTo>
                      <a:pt x="18417" y="604"/>
                      <a:pt x="18456" y="604"/>
                      <a:pt x="18494" y="604"/>
                    </a:cubicBezTo>
                    <a:cubicBezTo>
                      <a:pt x="18496" y="606"/>
                      <a:pt x="18498" y="608"/>
                      <a:pt x="18500" y="610"/>
                    </a:cubicBezTo>
                    <a:cubicBezTo>
                      <a:pt x="18498" y="610"/>
                      <a:pt x="18495" y="610"/>
                      <a:pt x="18492" y="610"/>
                    </a:cubicBezTo>
                    <a:cubicBezTo>
                      <a:pt x="18495" y="613"/>
                      <a:pt x="18498" y="615"/>
                      <a:pt x="18500" y="618"/>
                    </a:cubicBezTo>
                    <a:cubicBezTo>
                      <a:pt x="18498" y="618"/>
                      <a:pt x="18495" y="618"/>
                      <a:pt x="18492" y="618"/>
                    </a:cubicBezTo>
                    <a:cubicBezTo>
                      <a:pt x="18495" y="621"/>
                      <a:pt x="18498" y="624"/>
                      <a:pt x="18500" y="626"/>
                    </a:cubicBezTo>
                    <a:cubicBezTo>
                      <a:pt x="18498" y="626"/>
                      <a:pt x="18495" y="626"/>
                      <a:pt x="18492" y="626"/>
                    </a:cubicBezTo>
                    <a:cubicBezTo>
                      <a:pt x="18557" y="691"/>
                      <a:pt x="18624" y="758"/>
                      <a:pt x="18692" y="825"/>
                    </a:cubicBezTo>
                    <a:cubicBezTo>
                      <a:pt x="18651" y="825"/>
                      <a:pt x="18611" y="825"/>
                      <a:pt x="18571" y="825"/>
                    </a:cubicBezTo>
                    <a:close/>
                    <a:moveTo>
                      <a:pt x="6472" y="825"/>
                    </a:moveTo>
                    <a:cubicBezTo>
                      <a:pt x="6525" y="758"/>
                      <a:pt x="6578" y="691"/>
                      <a:pt x="6629" y="626"/>
                    </a:cubicBezTo>
                    <a:cubicBezTo>
                      <a:pt x="6627" y="626"/>
                      <a:pt x="6625" y="626"/>
                      <a:pt x="6622" y="626"/>
                    </a:cubicBezTo>
                    <a:cubicBezTo>
                      <a:pt x="6625" y="624"/>
                      <a:pt x="6627" y="621"/>
                      <a:pt x="6629" y="618"/>
                    </a:cubicBezTo>
                    <a:cubicBezTo>
                      <a:pt x="6627" y="618"/>
                      <a:pt x="6625" y="618"/>
                      <a:pt x="6622" y="618"/>
                    </a:cubicBezTo>
                    <a:cubicBezTo>
                      <a:pt x="6625" y="615"/>
                      <a:pt x="6627" y="613"/>
                      <a:pt x="6629" y="610"/>
                    </a:cubicBezTo>
                    <a:cubicBezTo>
                      <a:pt x="6627" y="610"/>
                      <a:pt x="6625" y="610"/>
                      <a:pt x="6622" y="610"/>
                    </a:cubicBezTo>
                    <a:cubicBezTo>
                      <a:pt x="6624" y="608"/>
                      <a:pt x="6626" y="606"/>
                      <a:pt x="6627" y="604"/>
                    </a:cubicBezTo>
                    <a:cubicBezTo>
                      <a:pt x="6668" y="604"/>
                      <a:pt x="6709" y="604"/>
                      <a:pt x="6751" y="604"/>
                    </a:cubicBezTo>
                    <a:cubicBezTo>
                      <a:pt x="6701" y="669"/>
                      <a:pt x="6650" y="735"/>
                      <a:pt x="6598" y="803"/>
                    </a:cubicBezTo>
                    <a:cubicBezTo>
                      <a:pt x="6600" y="803"/>
                      <a:pt x="6602" y="803"/>
                      <a:pt x="6605" y="803"/>
                    </a:cubicBezTo>
                    <a:cubicBezTo>
                      <a:pt x="6602" y="805"/>
                      <a:pt x="6600" y="808"/>
                      <a:pt x="6598" y="811"/>
                    </a:cubicBezTo>
                    <a:cubicBezTo>
                      <a:pt x="6600" y="811"/>
                      <a:pt x="6602" y="811"/>
                      <a:pt x="6605" y="811"/>
                    </a:cubicBezTo>
                    <a:cubicBezTo>
                      <a:pt x="6602" y="814"/>
                      <a:pt x="6600" y="816"/>
                      <a:pt x="6598" y="819"/>
                    </a:cubicBezTo>
                    <a:cubicBezTo>
                      <a:pt x="6600" y="819"/>
                      <a:pt x="6602" y="819"/>
                      <a:pt x="6605" y="819"/>
                    </a:cubicBezTo>
                    <a:cubicBezTo>
                      <a:pt x="6603" y="821"/>
                      <a:pt x="6602" y="823"/>
                      <a:pt x="6600" y="825"/>
                    </a:cubicBezTo>
                    <a:cubicBezTo>
                      <a:pt x="6557" y="825"/>
                      <a:pt x="6515" y="825"/>
                      <a:pt x="6472" y="825"/>
                    </a:cubicBezTo>
                    <a:close/>
                    <a:moveTo>
                      <a:pt x="15536" y="811"/>
                    </a:moveTo>
                    <a:cubicBezTo>
                      <a:pt x="15538" y="811"/>
                      <a:pt x="15540" y="811"/>
                      <a:pt x="15541" y="811"/>
                    </a:cubicBezTo>
                    <a:cubicBezTo>
                      <a:pt x="15539" y="808"/>
                      <a:pt x="15538" y="805"/>
                      <a:pt x="15536" y="803"/>
                    </a:cubicBezTo>
                    <a:cubicBezTo>
                      <a:pt x="15538" y="803"/>
                      <a:pt x="15540" y="803"/>
                      <a:pt x="15541" y="803"/>
                    </a:cubicBezTo>
                    <a:cubicBezTo>
                      <a:pt x="15504" y="735"/>
                      <a:pt x="15469" y="669"/>
                      <a:pt x="15434" y="604"/>
                    </a:cubicBezTo>
                    <a:cubicBezTo>
                      <a:pt x="15477" y="604"/>
                      <a:pt x="15521" y="604"/>
                      <a:pt x="15565" y="604"/>
                    </a:cubicBezTo>
                    <a:cubicBezTo>
                      <a:pt x="15566" y="606"/>
                      <a:pt x="15567" y="608"/>
                      <a:pt x="15568" y="610"/>
                    </a:cubicBezTo>
                    <a:cubicBezTo>
                      <a:pt x="15567" y="610"/>
                      <a:pt x="15565" y="610"/>
                      <a:pt x="15564" y="610"/>
                    </a:cubicBezTo>
                    <a:cubicBezTo>
                      <a:pt x="15565" y="613"/>
                      <a:pt x="15567" y="615"/>
                      <a:pt x="15568" y="618"/>
                    </a:cubicBezTo>
                    <a:cubicBezTo>
                      <a:pt x="15567" y="618"/>
                      <a:pt x="15565" y="618"/>
                      <a:pt x="15564" y="618"/>
                    </a:cubicBezTo>
                    <a:cubicBezTo>
                      <a:pt x="15565" y="621"/>
                      <a:pt x="15567" y="624"/>
                      <a:pt x="15568" y="626"/>
                    </a:cubicBezTo>
                    <a:cubicBezTo>
                      <a:pt x="15567" y="626"/>
                      <a:pt x="15565" y="626"/>
                      <a:pt x="15564" y="626"/>
                    </a:cubicBezTo>
                    <a:cubicBezTo>
                      <a:pt x="15600" y="691"/>
                      <a:pt x="15637" y="758"/>
                      <a:pt x="15675" y="825"/>
                    </a:cubicBezTo>
                    <a:cubicBezTo>
                      <a:pt x="15630" y="825"/>
                      <a:pt x="15585" y="825"/>
                      <a:pt x="15540" y="825"/>
                    </a:cubicBezTo>
                    <a:cubicBezTo>
                      <a:pt x="15539" y="823"/>
                      <a:pt x="15537" y="821"/>
                      <a:pt x="15536" y="819"/>
                    </a:cubicBezTo>
                    <a:cubicBezTo>
                      <a:pt x="15538" y="819"/>
                      <a:pt x="15540" y="819"/>
                      <a:pt x="15541" y="819"/>
                    </a:cubicBezTo>
                    <a:cubicBezTo>
                      <a:pt x="15539" y="816"/>
                      <a:pt x="15538" y="814"/>
                      <a:pt x="15536" y="811"/>
                    </a:cubicBezTo>
                    <a:close/>
                    <a:moveTo>
                      <a:pt x="10236" y="883"/>
                    </a:moveTo>
                    <a:cubicBezTo>
                      <a:pt x="10236" y="881"/>
                      <a:pt x="10237" y="878"/>
                      <a:pt x="10237" y="875"/>
                    </a:cubicBezTo>
                    <a:cubicBezTo>
                      <a:pt x="10237" y="875"/>
                      <a:pt x="10236" y="875"/>
                      <a:pt x="10236" y="875"/>
                    </a:cubicBezTo>
                    <a:cubicBezTo>
                      <a:pt x="10236" y="872"/>
                      <a:pt x="10237" y="869"/>
                      <a:pt x="10237" y="867"/>
                    </a:cubicBezTo>
                    <a:cubicBezTo>
                      <a:pt x="10237" y="867"/>
                      <a:pt x="10236" y="867"/>
                      <a:pt x="10236" y="867"/>
                    </a:cubicBezTo>
                    <a:cubicBezTo>
                      <a:pt x="10236" y="865"/>
                      <a:pt x="10236" y="863"/>
                      <a:pt x="10237" y="861"/>
                    </a:cubicBezTo>
                    <a:cubicBezTo>
                      <a:pt x="10286" y="861"/>
                      <a:pt x="10336" y="861"/>
                      <a:pt x="10385" y="861"/>
                    </a:cubicBezTo>
                    <a:cubicBezTo>
                      <a:pt x="10370" y="932"/>
                      <a:pt x="10354" y="1004"/>
                      <a:pt x="10339" y="1079"/>
                    </a:cubicBezTo>
                    <a:cubicBezTo>
                      <a:pt x="10339" y="1079"/>
                      <a:pt x="10340" y="1079"/>
                      <a:pt x="10340" y="1079"/>
                    </a:cubicBezTo>
                    <a:cubicBezTo>
                      <a:pt x="10340" y="1081"/>
                      <a:pt x="10339" y="1084"/>
                      <a:pt x="10339" y="1087"/>
                    </a:cubicBezTo>
                    <a:cubicBezTo>
                      <a:pt x="10339" y="1087"/>
                      <a:pt x="10340" y="1087"/>
                      <a:pt x="10340" y="1087"/>
                    </a:cubicBezTo>
                    <a:cubicBezTo>
                      <a:pt x="10340" y="1090"/>
                      <a:pt x="10339" y="1092"/>
                      <a:pt x="10339" y="1095"/>
                    </a:cubicBezTo>
                    <a:cubicBezTo>
                      <a:pt x="10339" y="1095"/>
                      <a:pt x="10340" y="1095"/>
                      <a:pt x="10340" y="1095"/>
                    </a:cubicBezTo>
                    <a:cubicBezTo>
                      <a:pt x="10340" y="1098"/>
                      <a:pt x="10339" y="1101"/>
                      <a:pt x="10339" y="1104"/>
                    </a:cubicBezTo>
                    <a:cubicBezTo>
                      <a:pt x="10339" y="1104"/>
                      <a:pt x="10340" y="1104"/>
                      <a:pt x="10340" y="1104"/>
                    </a:cubicBezTo>
                    <a:cubicBezTo>
                      <a:pt x="10340" y="1105"/>
                      <a:pt x="10340" y="1106"/>
                      <a:pt x="10340" y="1107"/>
                    </a:cubicBezTo>
                    <a:cubicBezTo>
                      <a:pt x="10288" y="1107"/>
                      <a:pt x="10237" y="1107"/>
                      <a:pt x="10185" y="1107"/>
                    </a:cubicBezTo>
                    <a:cubicBezTo>
                      <a:pt x="10203" y="1031"/>
                      <a:pt x="10221" y="956"/>
                      <a:pt x="10237" y="883"/>
                    </a:cubicBezTo>
                    <a:cubicBezTo>
                      <a:pt x="10237" y="883"/>
                      <a:pt x="10236" y="883"/>
                      <a:pt x="10236" y="883"/>
                    </a:cubicBezTo>
                    <a:close/>
                    <a:moveTo>
                      <a:pt x="11759" y="883"/>
                    </a:moveTo>
                    <a:cubicBezTo>
                      <a:pt x="11759" y="881"/>
                      <a:pt x="11759" y="878"/>
                      <a:pt x="11759" y="875"/>
                    </a:cubicBezTo>
                    <a:cubicBezTo>
                      <a:pt x="11759" y="875"/>
                      <a:pt x="11759" y="875"/>
                      <a:pt x="11759" y="875"/>
                    </a:cubicBezTo>
                    <a:cubicBezTo>
                      <a:pt x="11759" y="872"/>
                      <a:pt x="11759" y="869"/>
                      <a:pt x="11759" y="867"/>
                    </a:cubicBezTo>
                    <a:cubicBezTo>
                      <a:pt x="11759" y="867"/>
                      <a:pt x="11759" y="867"/>
                      <a:pt x="11759" y="867"/>
                    </a:cubicBezTo>
                    <a:cubicBezTo>
                      <a:pt x="11759" y="865"/>
                      <a:pt x="11759" y="863"/>
                      <a:pt x="11759" y="861"/>
                    </a:cubicBezTo>
                    <a:cubicBezTo>
                      <a:pt x="11810" y="861"/>
                      <a:pt x="11862" y="861"/>
                      <a:pt x="11914" y="861"/>
                    </a:cubicBezTo>
                    <a:cubicBezTo>
                      <a:pt x="11914" y="863"/>
                      <a:pt x="11914" y="865"/>
                      <a:pt x="11914" y="867"/>
                    </a:cubicBezTo>
                    <a:cubicBezTo>
                      <a:pt x="11914" y="867"/>
                      <a:pt x="11914" y="867"/>
                      <a:pt x="11914" y="867"/>
                    </a:cubicBezTo>
                    <a:cubicBezTo>
                      <a:pt x="11914" y="869"/>
                      <a:pt x="11914" y="872"/>
                      <a:pt x="11914" y="875"/>
                    </a:cubicBezTo>
                    <a:cubicBezTo>
                      <a:pt x="11914" y="875"/>
                      <a:pt x="11914" y="875"/>
                      <a:pt x="11914" y="875"/>
                    </a:cubicBezTo>
                    <a:cubicBezTo>
                      <a:pt x="11914" y="878"/>
                      <a:pt x="11914" y="881"/>
                      <a:pt x="11914" y="883"/>
                    </a:cubicBezTo>
                    <a:cubicBezTo>
                      <a:pt x="11914" y="883"/>
                      <a:pt x="11914" y="883"/>
                      <a:pt x="11914" y="883"/>
                    </a:cubicBezTo>
                    <a:cubicBezTo>
                      <a:pt x="11914" y="956"/>
                      <a:pt x="11915" y="1031"/>
                      <a:pt x="11916" y="1107"/>
                    </a:cubicBezTo>
                    <a:cubicBezTo>
                      <a:pt x="11862" y="1107"/>
                      <a:pt x="11809" y="1107"/>
                      <a:pt x="11756" y="1107"/>
                    </a:cubicBezTo>
                    <a:cubicBezTo>
                      <a:pt x="11757" y="1031"/>
                      <a:pt x="11758" y="956"/>
                      <a:pt x="11759" y="883"/>
                    </a:cubicBezTo>
                    <a:close/>
                    <a:moveTo>
                      <a:pt x="19743" y="140"/>
                    </a:moveTo>
                    <a:cubicBezTo>
                      <a:pt x="19744" y="141"/>
                      <a:pt x="19746" y="143"/>
                      <a:pt x="19747" y="144"/>
                    </a:cubicBezTo>
                    <a:cubicBezTo>
                      <a:pt x="19744" y="144"/>
                      <a:pt x="19740" y="144"/>
                      <a:pt x="19737" y="144"/>
                    </a:cubicBezTo>
                    <a:cubicBezTo>
                      <a:pt x="19740" y="147"/>
                      <a:pt x="19744" y="150"/>
                      <a:pt x="19747" y="153"/>
                    </a:cubicBezTo>
                    <a:cubicBezTo>
                      <a:pt x="19744" y="153"/>
                      <a:pt x="19740" y="153"/>
                      <a:pt x="19737" y="153"/>
                    </a:cubicBezTo>
                    <a:cubicBezTo>
                      <a:pt x="19740" y="155"/>
                      <a:pt x="19744" y="158"/>
                      <a:pt x="19747" y="161"/>
                    </a:cubicBezTo>
                    <a:cubicBezTo>
                      <a:pt x="19744" y="161"/>
                      <a:pt x="19740" y="161"/>
                      <a:pt x="19737" y="161"/>
                    </a:cubicBezTo>
                    <a:cubicBezTo>
                      <a:pt x="19807" y="215"/>
                      <a:pt x="19878" y="271"/>
                      <a:pt x="19950" y="327"/>
                    </a:cubicBezTo>
                    <a:cubicBezTo>
                      <a:pt x="19917" y="327"/>
                      <a:pt x="19884" y="327"/>
                      <a:pt x="19850" y="327"/>
                    </a:cubicBezTo>
                    <a:cubicBezTo>
                      <a:pt x="19848" y="325"/>
                      <a:pt x="19845" y="323"/>
                      <a:pt x="19843" y="321"/>
                    </a:cubicBezTo>
                    <a:cubicBezTo>
                      <a:pt x="19846" y="321"/>
                      <a:pt x="19850" y="321"/>
                      <a:pt x="19853" y="321"/>
                    </a:cubicBezTo>
                    <a:cubicBezTo>
                      <a:pt x="19850" y="318"/>
                      <a:pt x="19846" y="316"/>
                      <a:pt x="19843" y="313"/>
                    </a:cubicBezTo>
                    <a:cubicBezTo>
                      <a:pt x="19846" y="313"/>
                      <a:pt x="19850" y="313"/>
                      <a:pt x="19853" y="313"/>
                    </a:cubicBezTo>
                    <a:cubicBezTo>
                      <a:pt x="19850" y="310"/>
                      <a:pt x="19846" y="307"/>
                      <a:pt x="19843" y="304"/>
                    </a:cubicBezTo>
                    <a:cubicBezTo>
                      <a:pt x="19846" y="304"/>
                      <a:pt x="19850" y="304"/>
                      <a:pt x="19853" y="304"/>
                    </a:cubicBezTo>
                    <a:cubicBezTo>
                      <a:pt x="19783" y="249"/>
                      <a:pt x="19714" y="194"/>
                      <a:pt x="19646" y="140"/>
                    </a:cubicBezTo>
                    <a:cubicBezTo>
                      <a:pt x="19678" y="140"/>
                      <a:pt x="19710" y="140"/>
                      <a:pt x="19743" y="140"/>
                    </a:cubicBezTo>
                    <a:close/>
                    <a:moveTo>
                      <a:pt x="18380" y="140"/>
                    </a:moveTo>
                    <a:cubicBezTo>
                      <a:pt x="18382" y="141"/>
                      <a:pt x="18383" y="143"/>
                      <a:pt x="18385" y="144"/>
                    </a:cubicBezTo>
                    <a:cubicBezTo>
                      <a:pt x="18382" y="144"/>
                      <a:pt x="18379" y="144"/>
                      <a:pt x="18376" y="144"/>
                    </a:cubicBezTo>
                    <a:cubicBezTo>
                      <a:pt x="18379" y="147"/>
                      <a:pt x="18382" y="150"/>
                      <a:pt x="18385" y="153"/>
                    </a:cubicBezTo>
                    <a:cubicBezTo>
                      <a:pt x="18382" y="153"/>
                      <a:pt x="18379" y="153"/>
                      <a:pt x="18376" y="153"/>
                    </a:cubicBezTo>
                    <a:cubicBezTo>
                      <a:pt x="18379" y="155"/>
                      <a:pt x="18382" y="158"/>
                      <a:pt x="18385" y="161"/>
                    </a:cubicBezTo>
                    <a:cubicBezTo>
                      <a:pt x="18382" y="161"/>
                      <a:pt x="18379" y="161"/>
                      <a:pt x="18376" y="161"/>
                    </a:cubicBezTo>
                    <a:cubicBezTo>
                      <a:pt x="18433" y="215"/>
                      <a:pt x="18493" y="271"/>
                      <a:pt x="18553" y="327"/>
                    </a:cubicBezTo>
                    <a:cubicBezTo>
                      <a:pt x="18517" y="327"/>
                      <a:pt x="18481" y="327"/>
                      <a:pt x="18445" y="327"/>
                    </a:cubicBezTo>
                    <a:cubicBezTo>
                      <a:pt x="18443" y="325"/>
                      <a:pt x="18441" y="323"/>
                      <a:pt x="18438" y="321"/>
                    </a:cubicBezTo>
                    <a:cubicBezTo>
                      <a:pt x="18441" y="321"/>
                      <a:pt x="18444" y="321"/>
                      <a:pt x="18447" y="321"/>
                    </a:cubicBezTo>
                    <a:cubicBezTo>
                      <a:pt x="18444" y="318"/>
                      <a:pt x="18441" y="316"/>
                      <a:pt x="18438" y="313"/>
                    </a:cubicBezTo>
                    <a:cubicBezTo>
                      <a:pt x="18441" y="313"/>
                      <a:pt x="18444" y="313"/>
                      <a:pt x="18447" y="313"/>
                    </a:cubicBezTo>
                    <a:cubicBezTo>
                      <a:pt x="18444" y="310"/>
                      <a:pt x="18441" y="307"/>
                      <a:pt x="18438" y="304"/>
                    </a:cubicBezTo>
                    <a:cubicBezTo>
                      <a:pt x="18441" y="304"/>
                      <a:pt x="18444" y="304"/>
                      <a:pt x="18447" y="304"/>
                    </a:cubicBezTo>
                    <a:cubicBezTo>
                      <a:pt x="18389" y="249"/>
                      <a:pt x="18333" y="194"/>
                      <a:pt x="18277" y="140"/>
                    </a:cubicBezTo>
                    <a:cubicBezTo>
                      <a:pt x="18311" y="140"/>
                      <a:pt x="18346" y="140"/>
                      <a:pt x="18380" y="140"/>
                    </a:cubicBezTo>
                    <a:close/>
                    <a:moveTo>
                      <a:pt x="17018" y="140"/>
                    </a:moveTo>
                    <a:cubicBezTo>
                      <a:pt x="17019" y="141"/>
                      <a:pt x="17020" y="143"/>
                      <a:pt x="17022" y="144"/>
                    </a:cubicBezTo>
                    <a:cubicBezTo>
                      <a:pt x="17019" y="144"/>
                      <a:pt x="17017" y="144"/>
                      <a:pt x="17014" y="144"/>
                    </a:cubicBezTo>
                    <a:cubicBezTo>
                      <a:pt x="17017" y="147"/>
                      <a:pt x="17019" y="150"/>
                      <a:pt x="17022" y="153"/>
                    </a:cubicBezTo>
                    <a:cubicBezTo>
                      <a:pt x="17019" y="153"/>
                      <a:pt x="17017" y="153"/>
                      <a:pt x="17014" y="153"/>
                    </a:cubicBezTo>
                    <a:cubicBezTo>
                      <a:pt x="17017" y="155"/>
                      <a:pt x="17019" y="158"/>
                      <a:pt x="17022" y="161"/>
                    </a:cubicBezTo>
                    <a:cubicBezTo>
                      <a:pt x="17019" y="161"/>
                      <a:pt x="17017" y="161"/>
                      <a:pt x="17014" y="161"/>
                    </a:cubicBezTo>
                    <a:cubicBezTo>
                      <a:pt x="17060" y="215"/>
                      <a:pt x="17107" y="271"/>
                      <a:pt x="17154" y="327"/>
                    </a:cubicBezTo>
                    <a:cubicBezTo>
                      <a:pt x="17116" y="327"/>
                      <a:pt x="17078" y="327"/>
                      <a:pt x="17039" y="327"/>
                    </a:cubicBezTo>
                    <a:cubicBezTo>
                      <a:pt x="17038" y="325"/>
                      <a:pt x="17036" y="323"/>
                      <a:pt x="17034" y="321"/>
                    </a:cubicBezTo>
                    <a:cubicBezTo>
                      <a:pt x="17037" y="321"/>
                      <a:pt x="17039" y="321"/>
                      <a:pt x="17041" y="321"/>
                    </a:cubicBezTo>
                    <a:cubicBezTo>
                      <a:pt x="17039" y="318"/>
                      <a:pt x="17037" y="316"/>
                      <a:pt x="17034" y="313"/>
                    </a:cubicBezTo>
                    <a:cubicBezTo>
                      <a:pt x="17037" y="313"/>
                      <a:pt x="17039" y="313"/>
                      <a:pt x="17041" y="313"/>
                    </a:cubicBezTo>
                    <a:cubicBezTo>
                      <a:pt x="17039" y="310"/>
                      <a:pt x="17037" y="307"/>
                      <a:pt x="17034" y="304"/>
                    </a:cubicBezTo>
                    <a:cubicBezTo>
                      <a:pt x="17037" y="304"/>
                      <a:pt x="17039" y="304"/>
                      <a:pt x="17041" y="304"/>
                    </a:cubicBezTo>
                    <a:cubicBezTo>
                      <a:pt x="16995" y="249"/>
                      <a:pt x="16951" y="194"/>
                      <a:pt x="16907" y="140"/>
                    </a:cubicBezTo>
                    <a:cubicBezTo>
                      <a:pt x="16944" y="140"/>
                      <a:pt x="16981" y="140"/>
                      <a:pt x="17018" y="140"/>
                    </a:cubicBezTo>
                    <a:close/>
                    <a:moveTo>
                      <a:pt x="15656" y="140"/>
                    </a:moveTo>
                    <a:cubicBezTo>
                      <a:pt x="15657" y="141"/>
                      <a:pt x="15658" y="143"/>
                      <a:pt x="15658" y="144"/>
                    </a:cubicBezTo>
                    <a:cubicBezTo>
                      <a:pt x="15657" y="144"/>
                      <a:pt x="15655" y="144"/>
                      <a:pt x="15653" y="144"/>
                    </a:cubicBezTo>
                    <a:cubicBezTo>
                      <a:pt x="15655" y="147"/>
                      <a:pt x="15657" y="150"/>
                      <a:pt x="15658" y="153"/>
                    </a:cubicBezTo>
                    <a:cubicBezTo>
                      <a:pt x="15657" y="153"/>
                      <a:pt x="15655" y="153"/>
                      <a:pt x="15653" y="153"/>
                    </a:cubicBezTo>
                    <a:cubicBezTo>
                      <a:pt x="15655" y="155"/>
                      <a:pt x="15657" y="158"/>
                      <a:pt x="15658" y="161"/>
                    </a:cubicBezTo>
                    <a:cubicBezTo>
                      <a:pt x="15657" y="161"/>
                      <a:pt x="15655" y="161"/>
                      <a:pt x="15653" y="161"/>
                    </a:cubicBezTo>
                    <a:cubicBezTo>
                      <a:pt x="15687" y="215"/>
                      <a:pt x="15721" y="271"/>
                      <a:pt x="15756" y="327"/>
                    </a:cubicBezTo>
                    <a:cubicBezTo>
                      <a:pt x="15716" y="327"/>
                      <a:pt x="15675" y="327"/>
                      <a:pt x="15634" y="327"/>
                    </a:cubicBezTo>
                    <a:cubicBezTo>
                      <a:pt x="15633" y="325"/>
                      <a:pt x="15631" y="323"/>
                      <a:pt x="15630" y="321"/>
                    </a:cubicBezTo>
                    <a:cubicBezTo>
                      <a:pt x="15632" y="321"/>
                      <a:pt x="15634" y="321"/>
                      <a:pt x="15635" y="321"/>
                    </a:cubicBezTo>
                    <a:cubicBezTo>
                      <a:pt x="15634" y="318"/>
                      <a:pt x="15632" y="316"/>
                      <a:pt x="15630" y="313"/>
                    </a:cubicBezTo>
                    <a:cubicBezTo>
                      <a:pt x="15632" y="313"/>
                      <a:pt x="15634" y="313"/>
                      <a:pt x="15635" y="313"/>
                    </a:cubicBezTo>
                    <a:cubicBezTo>
                      <a:pt x="15634" y="310"/>
                      <a:pt x="15632" y="307"/>
                      <a:pt x="15630" y="304"/>
                    </a:cubicBezTo>
                    <a:cubicBezTo>
                      <a:pt x="15632" y="304"/>
                      <a:pt x="15634" y="304"/>
                      <a:pt x="15635" y="304"/>
                    </a:cubicBezTo>
                    <a:cubicBezTo>
                      <a:pt x="15602" y="249"/>
                      <a:pt x="15570" y="194"/>
                      <a:pt x="15537" y="140"/>
                    </a:cubicBezTo>
                    <a:cubicBezTo>
                      <a:pt x="15577" y="140"/>
                      <a:pt x="15616" y="140"/>
                      <a:pt x="15656" y="140"/>
                    </a:cubicBezTo>
                    <a:close/>
                    <a:moveTo>
                      <a:pt x="14294" y="140"/>
                    </a:moveTo>
                    <a:cubicBezTo>
                      <a:pt x="14294" y="141"/>
                      <a:pt x="14295" y="143"/>
                      <a:pt x="14295" y="144"/>
                    </a:cubicBezTo>
                    <a:cubicBezTo>
                      <a:pt x="14294" y="144"/>
                      <a:pt x="14293" y="144"/>
                      <a:pt x="14292" y="144"/>
                    </a:cubicBezTo>
                    <a:cubicBezTo>
                      <a:pt x="14293" y="147"/>
                      <a:pt x="14294" y="150"/>
                      <a:pt x="14295" y="153"/>
                    </a:cubicBezTo>
                    <a:cubicBezTo>
                      <a:pt x="14294" y="153"/>
                      <a:pt x="14293" y="153"/>
                      <a:pt x="14292" y="153"/>
                    </a:cubicBezTo>
                    <a:cubicBezTo>
                      <a:pt x="14293" y="155"/>
                      <a:pt x="14294" y="158"/>
                      <a:pt x="14295" y="161"/>
                    </a:cubicBezTo>
                    <a:cubicBezTo>
                      <a:pt x="14294" y="161"/>
                      <a:pt x="14293" y="161"/>
                      <a:pt x="14292" y="161"/>
                    </a:cubicBezTo>
                    <a:cubicBezTo>
                      <a:pt x="14314" y="215"/>
                      <a:pt x="14336" y="271"/>
                      <a:pt x="14358" y="327"/>
                    </a:cubicBezTo>
                    <a:cubicBezTo>
                      <a:pt x="14315" y="327"/>
                      <a:pt x="14272" y="327"/>
                      <a:pt x="14229" y="327"/>
                    </a:cubicBezTo>
                    <a:cubicBezTo>
                      <a:pt x="14228" y="325"/>
                      <a:pt x="14227" y="323"/>
                      <a:pt x="14226" y="321"/>
                    </a:cubicBezTo>
                    <a:cubicBezTo>
                      <a:pt x="14227" y="321"/>
                      <a:pt x="14228" y="321"/>
                      <a:pt x="14229" y="321"/>
                    </a:cubicBezTo>
                    <a:cubicBezTo>
                      <a:pt x="14228" y="318"/>
                      <a:pt x="14227" y="316"/>
                      <a:pt x="14226" y="313"/>
                    </a:cubicBezTo>
                    <a:cubicBezTo>
                      <a:pt x="14227" y="313"/>
                      <a:pt x="14228" y="313"/>
                      <a:pt x="14229" y="313"/>
                    </a:cubicBezTo>
                    <a:cubicBezTo>
                      <a:pt x="14228" y="310"/>
                      <a:pt x="14227" y="307"/>
                      <a:pt x="14226" y="304"/>
                    </a:cubicBezTo>
                    <a:cubicBezTo>
                      <a:pt x="14227" y="304"/>
                      <a:pt x="14228" y="304"/>
                      <a:pt x="14229" y="304"/>
                    </a:cubicBezTo>
                    <a:cubicBezTo>
                      <a:pt x="14208" y="249"/>
                      <a:pt x="14188" y="194"/>
                      <a:pt x="14168" y="140"/>
                    </a:cubicBezTo>
                    <a:cubicBezTo>
                      <a:pt x="14210" y="140"/>
                      <a:pt x="14252" y="140"/>
                      <a:pt x="14294" y="140"/>
                    </a:cubicBezTo>
                    <a:close/>
                    <a:moveTo>
                      <a:pt x="12932" y="140"/>
                    </a:moveTo>
                    <a:cubicBezTo>
                      <a:pt x="12932" y="141"/>
                      <a:pt x="12932" y="143"/>
                      <a:pt x="12932" y="144"/>
                    </a:cubicBezTo>
                    <a:cubicBezTo>
                      <a:pt x="12932" y="144"/>
                      <a:pt x="12931" y="144"/>
                      <a:pt x="12931" y="144"/>
                    </a:cubicBezTo>
                    <a:cubicBezTo>
                      <a:pt x="12931" y="147"/>
                      <a:pt x="12932" y="150"/>
                      <a:pt x="12932" y="153"/>
                    </a:cubicBezTo>
                    <a:cubicBezTo>
                      <a:pt x="12932" y="153"/>
                      <a:pt x="12931" y="153"/>
                      <a:pt x="12931" y="153"/>
                    </a:cubicBezTo>
                    <a:cubicBezTo>
                      <a:pt x="12931" y="155"/>
                      <a:pt x="12932" y="158"/>
                      <a:pt x="12932" y="161"/>
                    </a:cubicBezTo>
                    <a:cubicBezTo>
                      <a:pt x="12932" y="161"/>
                      <a:pt x="12931" y="161"/>
                      <a:pt x="12931" y="161"/>
                    </a:cubicBezTo>
                    <a:cubicBezTo>
                      <a:pt x="12940" y="215"/>
                      <a:pt x="12950" y="271"/>
                      <a:pt x="12960" y="327"/>
                    </a:cubicBezTo>
                    <a:cubicBezTo>
                      <a:pt x="12914" y="327"/>
                      <a:pt x="12869" y="327"/>
                      <a:pt x="12823" y="327"/>
                    </a:cubicBezTo>
                    <a:cubicBezTo>
                      <a:pt x="12823" y="325"/>
                      <a:pt x="12822" y="323"/>
                      <a:pt x="12822" y="321"/>
                    </a:cubicBezTo>
                    <a:cubicBezTo>
                      <a:pt x="12822" y="321"/>
                      <a:pt x="12823" y="321"/>
                      <a:pt x="12823" y="321"/>
                    </a:cubicBezTo>
                    <a:cubicBezTo>
                      <a:pt x="12823" y="318"/>
                      <a:pt x="12822" y="316"/>
                      <a:pt x="12822" y="313"/>
                    </a:cubicBezTo>
                    <a:cubicBezTo>
                      <a:pt x="12822" y="313"/>
                      <a:pt x="12823" y="313"/>
                      <a:pt x="12823" y="313"/>
                    </a:cubicBezTo>
                    <a:cubicBezTo>
                      <a:pt x="12823" y="310"/>
                      <a:pt x="12822" y="307"/>
                      <a:pt x="12822" y="304"/>
                    </a:cubicBezTo>
                    <a:cubicBezTo>
                      <a:pt x="12822" y="304"/>
                      <a:pt x="12823" y="304"/>
                      <a:pt x="12823" y="304"/>
                    </a:cubicBezTo>
                    <a:cubicBezTo>
                      <a:pt x="12815" y="249"/>
                      <a:pt x="12806" y="194"/>
                      <a:pt x="12798" y="140"/>
                    </a:cubicBezTo>
                    <a:cubicBezTo>
                      <a:pt x="12843" y="140"/>
                      <a:pt x="12887" y="140"/>
                      <a:pt x="12932" y="140"/>
                    </a:cubicBezTo>
                    <a:close/>
                    <a:moveTo>
                      <a:pt x="10157" y="313"/>
                    </a:moveTo>
                    <a:cubicBezTo>
                      <a:pt x="10156" y="316"/>
                      <a:pt x="10155" y="318"/>
                      <a:pt x="10155" y="321"/>
                    </a:cubicBezTo>
                    <a:cubicBezTo>
                      <a:pt x="10155" y="321"/>
                      <a:pt x="10156" y="321"/>
                      <a:pt x="10157" y="321"/>
                    </a:cubicBezTo>
                    <a:cubicBezTo>
                      <a:pt x="10156" y="323"/>
                      <a:pt x="10156" y="325"/>
                      <a:pt x="10155" y="327"/>
                    </a:cubicBezTo>
                    <a:cubicBezTo>
                      <a:pt x="10111" y="327"/>
                      <a:pt x="10066" y="327"/>
                      <a:pt x="10022" y="327"/>
                    </a:cubicBezTo>
                    <a:cubicBezTo>
                      <a:pt x="10038" y="271"/>
                      <a:pt x="10054" y="215"/>
                      <a:pt x="10070" y="161"/>
                    </a:cubicBezTo>
                    <a:cubicBezTo>
                      <a:pt x="10069" y="161"/>
                      <a:pt x="10068" y="161"/>
                      <a:pt x="10068" y="161"/>
                    </a:cubicBezTo>
                    <a:cubicBezTo>
                      <a:pt x="10068" y="158"/>
                      <a:pt x="10069" y="155"/>
                      <a:pt x="10070" y="153"/>
                    </a:cubicBezTo>
                    <a:cubicBezTo>
                      <a:pt x="10069" y="153"/>
                      <a:pt x="10068" y="153"/>
                      <a:pt x="10068" y="153"/>
                    </a:cubicBezTo>
                    <a:cubicBezTo>
                      <a:pt x="10068" y="150"/>
                      <a:pt x="10069" y="147"/>
                      <a:pt x="10070" y="144"/>
                    </a:cubicBezTo>
                    <a:cubicBezTo>
                      <a:pt x="10069" y="144"/>
                      <a:pt x="10068" y="144"/>
                      <a:pt x="10068" y="144"/>
                    </a:cubicBezTo>
                    <a:cubicBezTo>
                      <a:pt x="10068" y="143"/>
                      <a:pt x="10068" y="141"/>
                      <a:pt x="10069" y="140"/>
                    </a:cubicBezTo>
                    <a:cubicBezTo>
                      <a:pt x="10112" y="140"/>
                      <a:pt x="10155" y="140"/>
                      <a:pt x="10198" y="140"/>
                    </a:cubicBezTo>
                    <a:cubicBezTo>
                      <a:pt x="10184" y="194"/>
                      <a:pt x="10169" y="249"/>
                      <a:pt x="10155" y="304"/>
                    </a:cubicBezTo>
                    <a:cubicBezTo>
                      <a:pt x="10155" y="304"/>
                      <a:pt x="10156" y="304"/>
                      <a:pt x="10157" y="304"/>
                    </a:cubicBezTo>
                    <a:cubicBezTo>
                      <a:pt x="10156" y="307"/>
                      <a:pt x="10155" y="310"/>
                      <a:pt x="10155" y="313"/>
                    </a:cubicBezTo>
                    <a:cubicBezTo>
                      <a:pt x="10155" y="313"/>
                      <a:pt x="10156" y="313"/>
                      <a:pt x="10157" y="313"/>
                    </a:cubicBezTo>
                    <a:close/>
                    <a:moveTo>
                      <a:pt x="8753" y="313"/>
                    </a:moveTo>
                    <a:cubicBezTo>
                      <a:pt x="8751" y="316"/>
                      <a:pt x="8750" y="318"/>
                      <a:pt x="8749" y="321"/>
                    </a:cubicBezTo>
                    <a:cubicBezTo>
                      <a:pt x="8750" y="321"/>
                      <a:pt x="8751" y="321"/>
                      <a:pt x="8753" y="321"/>
                    </a:cubicBezTo>
                    <a:cubicBezTo>
                      <a:pt x="8752" y="323"/>
                      <a:pt x="8751" y="325"/>
                      <a:pt x="8749" y="327"/>
                    </a:cubicBezTo>
                    <a:cubicBezTo>
                      <a:pt x="8708" y="327"/>
                      <a:pt x="8666" y="327"/>
                      <a:pt x="8624" y="327"/>
                    </a:cubicBezTo>
                    <a:cubicBezTo>
                      <a:pt x="8652" y="271"/>
                      <a:pt x="8681" y="215"/>
                      <a:pt x="8709" y="161"/>
                    </a:cubicBezTo>
                    <a:cubicBezTo>
                      <a:pt x="8707" y="161"/>
                      <a:pt x="8706" y="161"/>
                      <a:pt x="8704" y="161"/>
                    </a:cubicBezTo>
                    <a:cubicBezTo>
                      <a:pt x="8706" y="158"/>
                      <a:pt x="8707" y="155"/>
                      <a:pt x="8709" y="153"/>
                    </a:cubicBezTo>
                    <a:cubicBezTo>
                      <a:pt x="8707" y="153"/>
                      <a:pt x="8706" y="153"/>
                      <a:pt x="8704" y="153"/>
                    </a:cubicBezTo>
                    <a:cubicBezTo>
                      <a:pt x="8706" y="150"/>
                      <a:pt x="8707" y="147"/>
                      <a:pt x="8709" y="144"/>
                    </a:cubicBezTo>
                    <a:cubicBezTo>
                      <a:pt x="8707" y="144"/>
                      <a:pt x="8706" y="144"/>
                      <a:pt x="8704" y="144"/>
                    </a:cubicBezTo>
                    <a:cubicBezTo>
                      <a:pt x="8705" y="143"/>
                      <a:pt x="8706" y="141"/>
                      <a:pt x="8706" y="140"/>
                    </a:cubicBezTo>
                    <a:cubicBezTo>
                      <a:pt x="8747" y="140"/>
                      <a:pt x="8788" y="140"/>
                      <a:pt x="8829" y="140"/>
                    </a:cubicBezTo>
                    <a:cubicBezTo>
                      <a:pt x="8802" y="194"/>
                      <a:pt x="8776" y="249"/>
                      <a:pt x="8749" y="304"/>
                    </a:cubicBezTo>
                    <a:cubicBezTo>
                      <a:pt x="8750" y="304"/>
                      <a:pt x="8751" y="304"/>
                      <a:pt x="8753" y="304"/>
                    </a:cubicBezTo>
                    <a:cubicBezTo>
                      <a:pt x="8751" y="307"/>
                      <a:pt x="8750" y="310"/>
                      <a:pt x="8749" y="313"/>
                    </a:cubicBezTo>
                    <a:cubicBezTo>
                      <a:pt x="8750" y="313"/>
                      <a:pt x="8751" y="313"/>
                      <a:pt x="8753" y="313"/>
                    </a:cubicBezTo>
                    <a:close/>
                    <a:moveTo>
                      <a:pt x="7348" y="313"/>
                    </a:moveTo>
                    <a:cubicBezTo>
                      <a:pt x="7347" y="316"/>
                      <a:pt x="7345" y="318"/>
                      <a:pt x="7343" y="321"/>
                    </a:cubicBezTo>
                    <a:cubicBezTo>
                      <a:pt x="7345" y="321"/>
                      <a:pt x="7347" y="321"/>
                      <a:pt x="7348" y="321"/>
                    </a:cubicBezTo>
                    <a:cubicBezTo>
                      <a:pt x="7347" y="323"/>
                      <a:pt x="7346" y="325"/>
                      <a:pt x="7344" y="327"/>
                    </a:cubicBezTo>
                    <a:cubicBezTo>
                      <a:pt x="7305" y="327"/>
                      <a:pt x="7265" y="327"/>
                      <a:pt x="7225" y="327"/>
                    </a:cubicBezTo>
                    <a:cubicBezTo>
                      <a:pt x="7267" y="271"/>
                      <a:pt x="7308" y="215"/>
                      <a:pt x="7348" y="161"/>
                    </a:cubicBezTo>
                    <a:cubicBezTo>
                      <a:pt x="7345" y="161"/>
                      <a:pt x="7343" y="161"/>
                      <a:pt x="7341" y="161"/>
                    </a:cubicBezTo>
                    <a:cubicBezTo>
                      <a:pt x="7343" y="158"/>
                      <a:pt x="7345" y="155"/>
                      <a:pt x="7348" y="153"/>
                    </a:cubicBezTo>
                    <a:cubicBezTo>
                      <a:pt x="7345" y="153"/>
                      <a:pt x="7343" y="153"/>
                      <a:pt x="7341" y="153"/>
                    </a:cubicBezTo>
                    <a:cubicBezTo>
                      <a:pt x="7343" y="150"/>
                      <a:pt x="7345" y="147"/>
                      <a:pt x="7348" y="144"/>
                    </a:cubicBezTo>
                    <a:cubicBezTo>
                      <a:pt x="7345" y="144"/>
                      <a:pt x="7343" y="144"/>
                      <a:pt x="7341" y="144"/>
                    </a:cubicBezTo>
                    <a:cubicBezTo>
                      <a:pt x="7342" y="143"/>
                      <a:pt x="7343" y="141"/>
                      <a:pt x="7344" y="140"/>
                    </a:cubicBezTo>
                    <a:cubicBezTo>
                      <a:pt x="7383" y="140"/>
                      <a:pt x="7421" y="140"/>
                      <a:pt x="7459" y="140"/>
                    </a:cubicBezTo>
                    <a:cubicBezTo>
                      <a:pt x="7421" y="194"/>
                      <a:pt x="7382" y="249"/>
                      <a:pt x="7343" y="304"/>
                    </a:cubicBezTo>
                    <a:cubicBezTo>
                      <a:pt x="7345" y="304"/>
                      <a:pt x="7347" y="304"/>
                      <a:pt x="7348" y="304"/>
                    </a:cubicBezTo>
                    <a:cubicBezTo>
                      <a:pt x="7347" y="307"/>
                      <a:pt x="7345" y="310"/>
                      <a:pt x="7343" y="313"/>
                    </a:cubicBezTo>
                    <a:cubicBezTo>
                      <a:pt x="7345" y="313"/>
                      <a:pt x="7347" y="313"/>
                      <a:pt x="7348" y="313"/>
                    </a:cubicBezTo>
                    <a:close/>
                    <a:moveTo>
                      <a:pt x="5944" y="313"/>
                    </a:moveTo>
                    <a:cubicBezTo>
                      <a:pt x="5942" y="316"/>
                      <a:pt x="5939" y="318"/>
                      <a:pt x="5937" y="321"/>
                    </a:cubicBezTo>
                    <a:cubicBezTo>
                      <a:pt x="5939" y="321"/>
                      <a:pt x="5942" y="321"/>
                      <a:pt x="5944" y="321"/>
                    </a:cubicBezTo>
                    <a:cubicBezTo>
                      <a:pt x="5942" y="323"/>
                      <a:pt x="5941" y="325"/>
                      <a:pt x="5939" y="327"/>
                    </a:cubicBezTo>
                    <a:cubicBezTo>
                      <a:pt x="5902" y="327"/>
                      <a:pt x="5864" y="327"/>
                      <a:pt x="5827" y="327"/>
                    </a:cubicBezTo>
                    <a:cubicBezTo>
                      <a:pt x="5881" y="271"/>
                      <a:pt x="5934" y="215"/>
                      <a:pt x="5986" y="161"/>
                    </a:cubicBezTo>
                    <a:cubicBezTo>
                      <a:pt x="5984" y="161"/>
                      <a:pt x="5981" y="161"/>
                      <a:pt x="5978" y="161"/>
                    </a:cubicBezTo>
                    <a:cubicBezTo>
                      <a:pt x="5981" y="158"/>
                      <a:pt x="5984" y="155"/>
                      <a:pt x="5986" y="153"/>
                    </a:cubicBezTo>
                    <a:cubicBezTo>
                      <a:pt x="5984" y="153"/>
                      <a:pt x="5981" y="153"/>
                      <a:pt x="5978" y="153"/>
                    </a:cubicBezTo>
                    <a:cubicBezTo>
                      <a:pt x="5981" y="150"/>
                      <a:pt x="5984" y="147"/>
                      <a:pt x="5986" y="144"/>
                    </a:cubicBezTo>
                    <a:cubicBezTo>
                      <a:pt x="5984" y="144"/>
                      <a:pt x="5981" y="144"/>
                      <a:pt x="5978" y="144"/>
                    </a:cubicBezTo>
                    <a:cubicBezTo>
                      <a:pt x="5980" y="143"/>
                      <a:pt x="5981" y="141"/>
                      <a:pt x="5982" y="140"/>
                    </a:cubicBezTo>
                    <a:cubicBezTo>
                      <a:pt x="6018" y="140"/>
                      <a:pt x="6054" y="140"/>
                      <a:pt x="6090" y="140"/>
                    </a:cubicBezTo>
                    <a:cubicBezTo>
                      <a:pt x="6039" y="194"/>
                      <a:pt x="5989" y="249"/>
                      <a:pt x="5937" y="304"/>
                    </a:cubicBezTo>
                    <a:cubicBezTo>
                      <a:pt x="5939" y="304"/>
                      <a:pt x="5942" y="304"/>
                      <a:pt x="5944" y="304"/>
                    </a:cubicBezTo>
                    <a:cubicBezTo>
                      <a:pt x="5942" y="307"/>
                      <a:pt x="5939" y="310"/>
                      <a:pt x="5937" y="313"/>
                    </a:cubicBezTo>
                    <a:cubicBezTo>
                      <a:pt x="5939" y="313"/>
                      <a:pt x="5942" y="313"/>
                      <a:pt x="5944" y="313"/>
                    </a:cubicBezTo>
                    <a:close/>
                    <a:moveTo>
                      <a:pt x="4540" y="313"/>
                    </a:moveTo>
                    <a:cubicBezTo>
                      <a:pt x="4537" y="316"/>
                      <a:pt x="4534" y="318"/>
                      <a:pt x="4531" y="321"/>
                    </a:cubicBezTo>
                    <a:cubicBezTo>
                      <a:pt x="4534" y="321"/>
                      <a:pt x="4537" y="321"/>
                      <a:pt x="4540" y="321"/>
                    </a:cubicBezTo>
                    <a:cubicBezTo>
                      <a:pt x="4538" y="323"/>
                      <a:pt x="4536" y="325"/>
                      <a:pt x="4533" y="327"/>
                    </a:cubicBezTo>
                    <a:cubicBezTo>
                      <a:pt x="4498" y="327"/>
                      <a:pt x="4464" y="327"/>
                      <a:pt x="4429" y="327"/>
                    </a:cubicBezTo>
                    <a:cubicBezTo>
                      <a:pt x="4495" y="271"/>
                      <a:pt x="4561" y="215"/>
                      <a:pt x="4625" y="161"/>
                    </a:cubicBezTo>
                    <a:cubicBezTo>
                      <a:pt x="4622" y="161"/>
                      <a:pt x="4619" y="161"/>
                      <a:pt x="4615" y="161"/>
                    </a:cubicBezTo>
                    <a:cubicBezTo>
                      <a:pt x="4618" y="158"/>
                      <a:pt x="4622" y="155"/>
                      <a:pt x="4625" y="153"/>
                    </a:cubicBezTo>
                    <a:cubicBezTo>
                      <a:pt x="4622" y="153"/>
                      <a:pt x="4619" y="153"/>
                      <a:pt x="4615" y="153"/>
                    </a:cubicBezTo>
                    <a:cubicBezTo>
                      <a:pt x="4618" y="150"/>
                      <a:pt x="4622" y="147"/>
                      <a:pt x="4625" y="144"/>
                    </a:cubicBezTo>
                    <a:cubicBezTo>
                      <a:pt x="4622" y="144"/>
                      <a:pt x="4619" y="144"/>
                      <a:pt x="4615" y="144"/>
                    </a:cubicBezTo>
                    <a:cubicBezTo>
                      <a:pt x="4617" y="143"/>
                      <a:pt x="4618" y="141"/>
                      <a:pt x="4620" y="140"/>
                    </a:cubicBezTo>
                    <a:cubicBezTo>
                      <a:pt x="4653" y="140"/>
                      <a:pt x="4687" y="140"/>
                      <a:pt x="4720" y="140"/>
                    </a:cubicBezTo>
                    <a:cubicBezTo>
                      <a:pt x="4658" y="194"/>
                      <a:pt x="4595" y="249"/>
                      <a:pt x="4531" y="304"/>
                    </a:cubicBezTo>
                    <a:cubicBezTo>
                      <a:pt x="4534" y="304"/>
                      <a:pt x="4537" y="304"/>
                      <a:pt x="4540" y="304"/>
                    </a:cubicBezTo>
                    <a:cubicBezTo>
                      <a:pt x="4537" y="307"/>
                      <a:pt x="4534" y="310"/>
                      <a:pt x="4531" y="313"/>
                    </a:cubicBezTo>
                    <a:cubicBezTo>
                      <a:pt x="4534" y="313"/>
                      <a:pt x="4537" y="313"/>
                      <a:pt x="4540" y="313"/>
                    </a:cubicBezTo>
                    <a:close/>
                    <a:moveTo>
                      <a:pt x="3136" y="313"/>
                    </a:moveTo>
                    <a:cubicBezTo>
                      <a:pt x="3132" y="316"/>
                      <a:pt x="3128" y="318"/>
                      <a:pt x="3125" y="321"/>
                    </a:cubicBezTo>
                    <a:cubicBezTo>
                      <a:pt x="3128" y="321"/>
                      <a:pt x="3132" y="321"/>
                      <a:pt x="3136" y="321"/>
                    </a:cubicBezTo>
                    <a:cubicBezTo>
                      <a:pt x="3133" y="323"/>
                      <a:pt x="3130" y="325"/>
                      <a:pt x="3128" y="327"/>
                    </a:cubicBezTo>
                    <a:cubicBezTo>
                      <a:pt x="3095" y="327"/>
                      <a:pt x="3063" y="327"/>
                      <a:pt x="3031" y="327"/>
                    </a:cubicBezTo>
                    <a:cubicBezTo>
                      <a:pt x="3110" y="271"/>
                      <a:pt x="3188" y="215"/>
                      <a:pt x="3264" y="161"/>
                    </a:cubicBezTo>
                    <a:cubicBezTo>
                      <a:pt x="3260" y="161"/>
                      <a:pt x="3256" y="161"/>
                      <a:pt x="3252" y="161"/>
                    </a:cubicBezTo>
                    <a:cubicBezTo>
                      <a:pt x="3256" y="158"/>
                      <a:pt x="3260" y="155"/>
                      <a:pt x="3264" y="153"/>
                    </a:cubicBezTo>
                    <a:cubicBezTo>
                      <a:pt x="3260" y="153"/>
                      <a:pt x="3256" y="153"/>
                      <a:pt x="3252" y="153"/>
                    </a:cubicBezTo>
                    <a:cubicBezTo>
                      <a:pt x="3256" y="150"/>
                      <a:pt x="3260" y="147"/>
                      <a:pt x="3264" y="144"/>
                    </a:cubicBezTo>
                    <a:cubicBezTo>
                      <a:pt x="3260" y="144"/>
                      <a:pt x="3256" y="144"/>
                      <a:pt x="3252" y="144"/>
                    </a:cubicBezTo>
                    <a:cubicBezTo>
                      <a:pt x="3254" y="143"/>
                      <a:pt x="3256" y="141"/>
                      <a:pt x="3258" y="140"/>
                    </a:cubicBezTo>
                    <a:cubicBezTo>
                      <a:pt x="3289" y="140"/>
                      <a:pt x="3320" y="140"/>
                      <a:pt x="3350" y="140"/>
                    </a:cubicBezTo>
                    <a:cubicBezTo>
                      <a:pt x="3276" y="194"/>
                      <a:pt x="3201" y="249"/>
                      <a:pt x="3125" y="304"/>
                    </a:cubicBezTo>
                    <a:cubicBezTo>
                      <a:pt x="3128" y="304"/>
                      <a:pt x="3132" y="304"/>
                      <a:pt x="3136" y="304"/>
                    </a:cubicBezTo>
                    <a:cubicBezTo>
                      <a:pt x="3132" y="307"/>
                      <a:pt x="3128" y="310"/>
                      <a:pt x="3125" y="313"/>
                    </a:cubicBezTo>
                    <a:cubicBezTo>
                      <a:pt x="3128" y="313"/>
                      <a:pt x="3132" y="313"/>
                      <a:pt x="3136" y="313"/>
                    </a:cubicBezTo>
                    <a:close/>
                    <a:moveTo>
                      <a:pt x="8088" y="618"/>
                    </a:moveTo>
                    <a:cubicBezTo>
                      <a:pt x="8090" y="615"/>
                      <a:pt x="8092" y="613"/>
                      <a:pt x="8093" y="610"/>
                    </a:cubicBezTo>
                    <a:cubicBezTo>
                      <a:pt x="8092" y="610"/>
                      <a:pt x="8090" y="610"/>
                      <a:pt x="8088" y="610"/>
                    </a:cubicBezTo>
                    <a:cubicBezTo>
                      <a:pt x="8090" y="608"/>
                      <a:pt x="8091" y="606"/>
                      <a:pt x="8092" y="604"/>
                    </a:cubicBezTo>
                    <a:cubicBezTo>
                      <a:pt x="8135" y="604"/>
                      <a:pt x="8179" y="604"/>
                      <a:pt x="8223" y="604"/>
                    </a:cubicBezTo>
                    <a:cubicBezTo>
                      <a:pt x="8187" y="669"/>
                      <a:pt x="8151" y="735"/>
                      <a:pt x="8114" y="803"/>
                    </a:cubicBezTo>
                    <a:cubicBezTo>
                      <a:pt x="8116" y="803"/>
                      <a:pt x="8117" y="803"/>
                      <a:pt x="8119" y="803"/>
                    </a:cubicBezTo>
                    <a:cubicBezTo>
                      <a:pt x="8117" y="805"/>
                      <a:pt x="8116" y="808"/>
                      <a:pt x="8114" y="811"/>
                    </a:cubicBezTo>
                    <a:cubicBezTo>
                      <a:pt x="8116" y="811"/>
                      <a:pt x="8117" y="811"/>
                      <a:pt x="8119" y="811"/>
                    </a:cubicBezTo>
                    <a:cubicBezTo>
                      <a:pt x="8117" y="814"/>
                      <a:pt x="8116" y="816"/>
                      <a:pt x="8114" y="819"/>
                    </a:cubicBezTo>
                    <a:cubicBezTo>
                      <a:pt x="8116" y="819"/>
                      <a:pt x="8117" y="819"/>
                      <a:pt x="8119" y="819"/>
                    </a:cubicBezTo>
                    <a:cubicBezTo>
                      <a:pt x="8118" y="821"/>
                      <a:pt x="8117" y="823"/>
                      <a:pt x="8116" y="825"/>
                    </a:cubicBezTo>
                    <a:cubicBezTo>
                      <a:pt x="8071" y="825"/>
                      <a:pt x="8025" y="825"/>
                      <a:pt x="7980" y="825"/>
                    </a:cubicBezTo>
                    <a:cubicBezTo>
                      <a:pt x="8019" y="758"/>
                      <a:pt x="8057" y="691"/>
                      <a:pt x="8093" y="626"/>
                    </a:cubicBezTo>
                    <a:cubicBezTo>
                      <a:pt x="8092" y="626"/>
                      <a:pt x="8090" y="626"/>
                      <a:pt x="8088" y="626"/>
                    </a:cubicBezTo>
                    <a:cubicBezTo>
                      <a:pt x="8090" y="624"/>
                      <a:pt x="8092" y="621"/>
                      <a:pt x="8093" y="618"/>
                    </a:cubicBezTo>
                    <a:cubicBezTo>
                      <a:pt x="8092" y="618"/>
                      <a:pt x="8090" y="618"/>
                      <a:pt x="8088" y="618"/>
                    </a:cubicBezTo>
                    <a:close/>
                    <a:moveTo>
                      <a:pt x="8712" y="867"/>
                    </a:moveTo>
                    <a:cubicBezTo>
                      <a:pt x="8713" y="865"/>
                      <a:pt x="8714" y="863"/>
                      <a:pt x="8715" y="861"/>
                    </a:cubicBezTo>
                    <a:cubicBezTo>
                      <a:pt x="8762" y="861"/>
                      <a:pt x="8809" y="861"/>
                      <a:pt x="8856" y="861"/>
                    </a:cubicBezTo>
                    <a:cubicBezTo>
                      <a:pt x="8825" y="932"/>
                      <a:pt x="8794" y="1004"/>
                      <a:pt x="8761" y="1079"/>
                    </a:cubicBezTo>
                    <a:cubicBezTo>
                      <a:pt x="8762" y="1079"/>
                      <a:pt x="8764" y="1079"/>
                      <a:pt x="8765" y="1079"/>
                    </a:cubicBezTo>
                    <a:cubicBezTo>
                      <a:pt x="8764" y="1081"/>
                      <a:pt x="8762" y="1084"/>
                      <a:pt x="8761" y="1087"/>
                    </a:cubicBezTo>
                    <a:cubicBezTo>
                      <a:pt x="8762" y="1087"/>
                      <a:pt x="8764" y="1087"/>
                      <a:pt x="8765" y="1087"/>
                    </a:cubicBezTo>
                    <a:cubicBezTo>
                      <a:pt x="8764" y="1090"/>
                      <a:pt x="8762" y="1092"/>
                      <a:pt x="8761" y="1095"/>
                    </a:cubicBezTo>
                    <a:cubicBezTo>
                      <a:pt x="8762" y="1095"/>
                      <a:pt x="8764" y="1095"/>
                      <a:pt x="8765" y="1095"/>
                    </a:cubicBezTo>
                    <a:cubicBezTo>
                      <a:pt x="8764" y="1098"/>
                      <a:pt x="8762" y="1101"/>
                      <a:pt x="8761" y="1104"/>
                    </a:cubicBezTo>
                    <a:cubicBezTo>
                      <a:pt x="8762" y="1104"/>
                      <a:pt x="8764" y="1104"/>
                      <a:pt x="8765" y="1104"/>
                    </a:cubicBezTo>
                    <a:cubicBezTo>
                      <a:pt x="8764" y="1105"/>
                      <a:pt x="8764" y="1106"/>
                      <a:pt x="8764" y="1107"/>
                    </a:cubicBezTo>
                    <a:cubicBezTo>
                      <a:pt x="8714" y="1107"/>
                      <a:pt x="8664" y="1107"/>
                      <a:pt x="8615" y="1107"/>
                    </a:cubicBezTo>
                    <a:cubicBezTo>
                      <a:pt x="8649" y="1031"/>
                      <a:pt x="8683" y="956"/>
                      <a:pt x="8716" y="883"/>
                    </a:cubicBezTo>
                    <a:cubicBezTo>
                      <a:pt x="8715" y="883"/>
                      <a:pt x="8714" y="883"/>
                      <a:pt x="8712" y="883"/>
                    </a:cubicBezTo>
                    <a:cubicBezTo>
                      <a:pt x="8714" y="881"/>
                      <a:pt x="8715" y="878"/>
                      <a:pt x="8716" y="875"/>
                    </a:cubicBezTo>
                    <a:cubicBezTo>
                      <a:pt x="8715" y="875"/>
                      <a:pt x="8714" y="875"/>
                      <a:pt x="8712" y="875"/>
                    </a:cubicBezTo>
                    <a:cubicBezTo>
                      <a:pt x="8714" y="872"/>
                      <a:pt x="8715" y="869"/>
                      <a:pt x="8716" y="867"/>
                    </a:cubicBezTo>
                    <a:cubicBezTo>
                      <a:pt x="8715" y="867"/>
                      <a:pt x="8714" y="867"/>
                      <a:pt x="8712" y="867"/>
                    </a:cubicBezTo>
                    <a:close/>
                    <a:moveTo>
                      <a:pt x="13332" y="1107"/>
                    </a:moveTo>
                    <a:cubicBezTo>
                      <a:pt x="13331" y="1106"/>
                      <a:pt x="13331" y="1105"/>
                      <a:pt x="13331" y="1104"/>
                    </a:cubicBezTo>
                    <a:cubicBezTo>
                      <a:pt x="13332" y="1104"/>
                      <a:pt x="13332" y="1104"/>
                      <a:pt x="13333" y="1104"/>
                    </a:cubicBezTo>
                    <a:cubicBezTo>
                      <a:pt x="13332" y="1101"/>
                      <a:pt x="13332" y="1098"/>
                      <a:pt x="13331" y="1095"/>
                    </a:cubicBezTo>
                    <a:cubicBezTo>
                      <a:pt x="13332" y="1095"/>
                      <a:pt x="13332" y="1095"/>
                      <a:pt x="13333" y="1095"/>
                    </a:cubicBezTo>
                    <a:cubicBezTo>
                      <a:pt x="13332" y="1092"/>
                      <a:pt x="13332" y="1090"/>
                      <a:pt x="13331" y="1087"/>
                    </a:cubicBezTo>
                    <a:cubicBezTo>
                      <a:pt x="13332" y="1087"/>
                      <a:pt x="13332" y="1087"/>
                      <a:pt x="13333" y="1087"/>
                    </a:cubicBezTo>
                    <a:cubicBezTo>
                      <a:pt x="13332" y="1084"/>
                      <a:pt x="13332" y="1081"/>
                      <a:pt x="13331" y="1079"/>
                    </a:cubicBezTo>
                    <a:cubicBezTo>
                      <a:pt x="13332" y="1079"/>
                      <a:pt x="13332" y="1079"/>
                      <a:pt x="13333" y="1079"/>
                    </a:cubicBezTo>
                    <a:cubicBezTo>
                      <a:pt x="13317" y="1004"/>
                      <a:pt x="13302" y="932"/>
                      <a:pt x="13288" y="861"/>
                    </a:cubicBezTo>
                    <a:cubicBezTo>
                      <a:pt x="13337" y="861"/>
                      <a:pt x="13386" y="861"/>
                      <a:pt x="13435" y="861"/>
                    </a:cubicBezTo>
                    <a:cubicBezTo>
                      <a:pt x="13436" y="863"/>
                      <a:pt x="13436" y="865"/>
                      <a:pt x="13437" y="867"/>
                    </a:cubicBezTo>
                    <a:cubicBezTo>
                      <a:pt x="13436" y="867"/>
                      <a:pt x="13435" y="867"/>
                      <a:pt x="13435" y="867"/>
                    </a:cubicBezTo>
                    <a:cubicBezTo>
                      <a:pt x="13435" y="869"/>
                      <a:pt x="13436" y="872"/>
                      <a:pt x="13437" y="875"/>
                    </a:cubicBezTo>
                    <a:cubicBezTo>
                      <a:pt x="13436" y="875"/>
                      <a:pt x="13435" y="875"/>
                      <a:pt x="13435" y="875"/>
                    </a:cubicBezTo>
                    <a:cubicBezTo>
                      <a:pt x="13435" y="878"/>
                      <a:pt x="13436" y="881"/>
                      <a:pt x="13437" y="883"/>
                    </a:cubicBezTo>
                    <a:cubicBezTo>
                      <a:pt x="13436" y="883"/>
                      <a:pt x="13435" y="883"/>
                      <a:pt x="13435" y="883"/>
                    </a:cubicBezTo>
                    <a:cubicBezTo>
                      <a:pt x="13452" y="956"/>
                      <a:pt x="13469" y="1031"/>
                      <a:pt x="13486" y="1107"/>
                    </a:cubicBezTo>
                    <a:cubicBezTo>
                      <a:pt x="13435" y="1107"/>
                      <a:pt x="13383" y="1107"/>
                      <a:pt x="13332" y="1107"/>
                    </a:cubicBezTo>
                    <a:close/>
                    <a:moveTo>
                      <a:pt x="14024" y="825"/>
                    </a:moveTo>
                    <a:cubicBezTo>
                      <a:pt x="14023" y="823"/>
                      <a:pt x="14023" y="821"/>
                      <a:pt x="14022" y="819"/>
                    </a:cubicBezTo>
                    <a:cubicBezTo>
                      <a:pt x="14023" y="819"/>
                      <a:pt x="14024" y="819"/>
                      <a:pt x="14025" y="819"/>
                    </a:cubicBezTo>
                    <a:cubicBezTo>
                      <a:pt x="14024" y="816"/>
                      <a:pt x="14023" y="814"/>
                      <a:pt x="14022" y="811"/>
                    </a:cubicBezTo>
                    <a:cubicBezTo>
                      <a:pt x="14023" y="811"/>
                      <a:pt x="14024" y="811"/>
                      <a:pt x="14025" y="811"/>
                    </a:cubicBezTo>
                    <a:cubicBezTo>
                      <a:pt x="14024" y="808"/>
                      <a:pt x="14023" y="805"/>
                      <a:pt x="14022" y="803"/>
                    </a:cubicBezTo>
                    <a:cubicBezTo>
                      <a:pt x="14023" y="803"/>
                      <a:pt x="14024" y="803"/>
                      <a:pt x="14025" y="803"/>
                    </a:cubicBezTo>
                    <a:cubicBezTo>
                      <a:pt x="14003" y="735"/>
                      <a:pt x="13982" y="669"/>
                      <a:pt x="13962" y="604"/>
                    </a:cubicBezTo>
                    <a:cubicBezTo>
                      <a:pt x="14008" y="604"/>
                      <a:pt x="14054" y="604"/>
                      <a:pt x="14100" y="604"/>
                    </a:cubicBezTo>
                    <a:cubicBezTo>
                      <a:pt x="14101" y="606"/>
                      <a:pt x="14102" y="608"/>
                      <a:pt x="14102" y="610"/>
                    </a:cubicBezTo>
                    <a:cubicBezTo>
                      <a:pt x="14101" y="610"/>
                      <a:pt x="14100" y="610"/>
                      <a:pt x="14099" y="610"/>
                    </a:cubicBezTo>
                    <a:cubicBezTo>
                      <a:pt x="14100" y="613"/>
                      <a:pt x="14101" y="615"/>
                      <a:pt x="14102" y="618"/>
                    </a:cubicBezTo>
                    <a:cubicBezTo>
                      <a:pt x="14101" y="618"/>
                      <a:pt x="14100" y="618"/>
                      <a:pt x="14099" y="618"/>
                    </a:cubicBezTo>
                    <a:cubicBezTo>
                      <a:pt x="14100" y="621"/>
                      <a:pt x="14101" y="624"/>
                      <a:pt x="14102" y="626"/>
                    </a:cubicBezTo>
                    <a:cubicBezTo>
                      <a:pt x="14101" y="626"/>
                      <a:pt x="14100" y="626"/>
                      <a:pt x="14099" y="626"/>
                    </a:cubicBezTo>
                    <a:cubicBezTo>
                      <a:pt x="14121" y="691"/>
                      <a:pt x="14144" y="758"/>
                      <a:pt x="14167" y="825"/>
                    </a:cubicBezTo>
                    <a:cubicBezTo>
                      <a:pt x="14119" y="825"/>
                      <a:pt x="14072" y="825"/>
                      <a:pt x="14024" y="825"/>
                    </a:cubicBezTo>
                    <a:close/>
                  </a:path>
                </a:pathLst>
              </a:custGeom>
              <a:solidFill>
                <a:srgbClr val="01010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4" name="Freeform 270"/>
              <p:cNvSpPr>
                <a:spLocks/>
              </p:cNvSpPr>
              <p:nvPr/>
            </p:nvSpPr>
            <p:spPr bwMode="auto">
              <a:xfrm>
                <a:off x="-31902400" y="1082676"/>
                <a:ext cx="5799138" cy="760413"/>
              </a:xfrm>
              <a:custGeom>
                <a:avLst/>
                <a:gdLst>
                  <a:gd name="T0" fmla="*/ 1263 w 1546"/>
                  <a:gd name="T1" fmla="*/ 202 h 202"/>
                  <a:gd name="T2" fmla="*/ 0 w 1546"/>
                  <a:gd name="T3" fmla="*/ 202 h 202"/>
                  <a:gd name="T4" fmla="*/ 323 w 1546"/>
                  <a:gd name="T5" fmla="*/ 0 h 202"/>
                  <a:gd name="T6" fmla="*/ 1546 w 1546"/>
                  <a:gd name="T7" fmla="*/ 0 h 202"/>
                  <a:gd name="T8" fmla="*/ 1263 w 1546"/>
                  <a:gd name="T9" fmla="*/ 202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46" h="202">
                    <a:moveTo>
                      <a:pt x="1263" y="202"/>
                    </a:moveTo>
                    <a:cubicBezTo>
                      <a:pt x="842" y="202"/>
                      <a:pt x="421" y="202"/>
                      <a:pt x="0" y="202"/>
                    </a:cubicBezTo>
                    <a:cubicBezTo>
                      <a:pt x="110" y="134"/>
                      <a:pt x="218" y="66"/>
                      <a:pt x="323" y="0"/>
                    </a:cubicBezTo>
                    <a:cubicBezTo>
                      <a:pt x="731" y="0"/>
                      <a:pt x="1138" y="0"/>
                      <a:pt x="1546" y="0"/>
                    </a:cubicBezTo>
                    <a:cubicBezTo>
                      <a:pt x="1453" y="66"/>
                      <a:pt x="1359" y="134"/>
                      <a:pt x="1263" y="202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5" name="Freeform 271"/>
              <p:cNvSpPr>
                <a:spLocks/>
              </p:cNvSpPr>
              <p:nvPr/>
            </p:nvSpPr>
            <p:spPr bwMode="auto">
              <a:xfrm>
                <a:off x="-30567313" y="696913"/>
                <a:ext cx="7464425" cy="311150"/>
              </a:xfrm>
              <a:custGeom>
                <a:avLst/>
                <a:gdLst>
                  <a:gd name="T0" fmla="*/ 1884 w 1990"/>
                  <a:gd name="T1" fmla="*/ 83 h 83"/>
                  <a:gd name="T2" fmla="*/ 0 w 1990"/>
                  <a:gd name="T3" fmla="*/ 83 h 83"/>
                  <a:gd name="T4" fmla="*/ 131 w 1990"/>
                  <a:gd name="T5" fmla="*/ 0 h 83"/>
                  <a:gd name="T6" fmla="*/ 1990 w 1990"/>
                  <a:gd name="T7" fmla="*/ 0 h 83"/>
                  <a:gd name="T8" fmla="*/ 1884 w 1990"/>
                  <a:gd name="T9" fmla="*/ 83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90" h="83">
                    <a:moveTo>
                      <a:pt x="1884" y="83"/>
                    </a:moveTo>
                    <a:cubicBezTo>
                      <a:pt x="1256" y="83"/>
                      <a:pt x="628" y="83"/>
                      <a:pt x="0" y="83"/>
                    </a:cubicBezTo>
                    <a:cubicBezTo>
                      <a:pt x="44" y="55"/>
                      <a:pt x="88" y="28"/>
                      <a:pt x="131" y="0"/>
                    </a:cubicBezTo>
                    <a:cubicBezTo>
                      <a:pt x="751" y="0"/>
                      <a:pt x="1370" y="0"/>
                      <a:pt x="1990" y="0"/>
                    </a:cubicBezTo>
                    <a:cubicBezTo>
                      <a:pt x="1955" y="28"/>
                      <a:pt x="1920" y="55"/>
                      <a:pt x="1884" y="83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6" name="Freeform 272"/>
              <p:cNvSpPr>
                <a:spLocks/>
              </p:cNvSpPr>
              <p:nvPr/>
            </p:nvSpPr>
            <p:spPr bwMode="auto">
              <a:xfrm>
                <a:off x="37677725" y="696913"/>
                <a:ext cx="5092700" cy="311150"/>
              </a:xfrm>
              <a:custGeom>
                <a:avLst/>
                <a:gdLst>
                  <a:gd name="T0" fmla="*/ 1358 w 1358"/>
                  <a:gd name="T1" fmla="*/ 83 h 83"/>
                  <a:gd name="T2" fmla="*/ 114 w 1358"/>
                  <a:gd name="T3" fmla="*/ 83 h 83"/>
                  <a:gd name="T4" fmla="*/ 0 w 1358"/>
                  <a:gd name="T5" fmla="*/ 0 h 83"/>
                  <a:gd name="T6" fmla="*/ 1227 w 1358"/>
                  <a:gd name="T7" fmla="*/ 0 h 83"/>
                  <a:gd name="T8" fmla="*/ 1358 w 1358"/>
                  <a:gd name="T9" fmla="*/ 83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58" h="83">
                    <a:moveTo>
                      <a:pt x="1358" y="83"/>
                    </a:moveTo>
                    <a:cubicBezTo>
                      <a:pt x="944" y="83"/>
                      <a:pt x="529" y="83"/>
                      <a:pt x="114" y="83"/>
                    </a:cubicBezTo>
                    <a:cubicBezTo>
                      <a:pt x="76" y="55"/>
                      <a:pt x="37" y="28"/>
                      <a:pt x="0" y="0"/>
                    </a:cubicBezTo>
                    <a:cubicBezTo>
                      <a:pt x="409" y="0"/>
                      <a:pt x="818" y="0"/>
                      <a:pt x="1227" y="0"/>
                    </a:cubicBezTo>
                    <a:cubicBezTo>
                      <a:pt x="1270" y="28"/>
                      <a:pt x="1314" y="55"/>
                      <a:pt x="1358" y="83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7" name="Freeform 273"/>
              <p:cNvSpPr>
                <a:spLocks/>
              </p:cNvSpPr>
              <p:nvPr/>
            </p:nvSpPr>
            <p:spPr bwMode="auto">
              <a:xfrm>
                <a:off x="32651700" y="696913"/>
                <a:ext cx="5026025" cy="311150"/>
              </a:xfrm>
              <a:custGeom>
                <a:avLst/>
                <a:gdLst>
                  <a:gd name="T0" fmla="*/ 1340 w 1340"/>
                  <a:gd name="T1" fmla="*/ 83 h 83"/>
                  <a:gd name="T2" fmla="*/ 96 w 1340"/>
                  <a:gd name="T3" fmla="*/ 83 h 83"/>
                  <a:gd name="T4" fmla="*/ 0 w 1340"/>
                  <a:gd name="T5" fmla="*/ 0 h 83"/>
                  <a:gd name="T6" fmla="*/ 1227 w 1340"/>
                  <a:gd name="T7" fmla="*/ 0 h 83"/>
                  <a:gd name="T8" fmla="*/ 1340 w 1340"/>
                  <a:gd name="T9" fmla="*/ 83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40" h="83">
                    <a:moveTo>
                      <a:pt x="1340" y="83"/>
                    </a:moveTo>
                    <a:cubicBezTo>
                      <a:pt x="926" y="83"/>
                      <a:pt x="511" y="83"/>
                      <a:pt x="96" y="83"/>
                    </a:cubicBezTo>
                    <a:cubicBezTo>
                      <a:pt x="64" y="55"/>
                      <a:pt x="32" y="28"/>
                      <a:pt x="0" y="0"/>
                    </a:cubicBezTo>
                    <a:cubicBezTo>
                      <a:pt x="409" y="0"/>
                      <a:pt x="818" y="0"/>
                      <a:pt x="1227" y="0"/>
                    </a:cubicBezTo>
                    <a:cubicBezTo>
                      <a:pt x="1265" y="28"/>
                      <a:pt x="1302" y="55"/>
                      <a:pt x="1340" y="83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8" name="Freeform 274"/>
              <p:cNvSpPr>
                <a:spLocks/>
              </p:cNvSpPr>
              <p:nvPr/>
            </p:nvSpPr>
            <p:spPr bwMode="auto">
              <a:xfrm>
                <a:off x="27625675" y="696913"/>
                <a:ext cx="4957763" cy="311150"/>
              </a:xfrm>
              <a:custGeom>
                <a:avLst/>
                <a:gdLst>
                  <a:gd name="T0" fmla="*/ 1322 w 1322"/>
                  <a:gd name="T1" fmla="*/ 83 h 83"/>
                  <a:gd name="T2" fmla="*/ 78 w 1322"/>
                  <a:gd name="T3" fmla="*/ 83 h 83"/>
                  <a:gd name="T4" fmla="*/ 0 w 1322"/>
                  <a:gd name="T5" fmla="*/ 0 h 83"/>
                  <a:gd name="T6" fmla="*/ 1228 w 1322"/>
                  <a:gd name="T7" fmla="*/ 0 h 83"/>
                  <a:gd name="T8" fmla="*/ 1322 w 1322"/>
                  <a:gd name="T9" fmla="*/ 83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2" h="83">
                    <a:moveTo>
                      <a:pt x="1322" y="83"/>
                    </a:moveTo>
                    <a:cubicBezTo>
                      <a:pt x="907" y="83"/>
                      <a:pt x="493" y="83"/>
                      <a:pt x="78" y="83"/>
                    </a:cubicBezTo>
                    <a:cubicBezTo>
                      <a:pt x="52" y="55"/>
                      <a:pt x="26" y="28"/>
                      <a:pt x="0" y="0"/>
                    </a:cubicBezTo>
                    <a:cubicBezTo>
                      <a:pt x="409" y="0"/>
                      <a:pt x="818" y="0"/>
                      <a:pt x="1228" y="0"/>
                    </a:cubicBezTo>
                    <a:cubicBezTo>
                      <a:pt x="1259" y="28"/>
                      <a:pt x="1290" y="55"/>
                      <a:pt x="1322" y="83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9" name="Freeform 275"/>
              <p:cNvSpPr>
                <a:spLocks/>
              </p:cNvSpPr>
              <p:nvPr/>
            </p:nvSpPr>
            <p:spPr bwMode="auto">
              <a:xfrm>
                <a:off x="22599650" y="696913"/>
                <a:ext cx="4891088" cy="311150"/>
              </a:xfrm>
              <a:custGeom>
                <a:avLst/>
                <a:gdLst>
                  <a:gd name="T0" fmla="*/ 1304 w 1304"/>
                  <a:gd name="T1" fmla="*/ 83 h 83"/>
                  <a:gd name="T2" fmla="*/ 60 w 1304"/>
                  <a:gd name="T3" fmla="*/ 83 h 83"/>
                  <a:gd name="T4" fmla="*/ 0 w 1304"/>
                  <a:gd name="T5" fmla="*/ 0 h 83"/>
                  <a:gd name="T6" fmla="*/ 1228 w 1304"/>
                  <a:gd name="T7" fmla="*/ 0 h 83"/>
                  <a:gd name="T8" fmla="*/ 1304 w 1304"/>
                  <a:gd name="T9" fmla="*/ 83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04" h="83">
                    <a:moveTo>
                      <a:pt x="1304" y="83"/>
                    </a:moveTo>
                    <a:cubicBezTo>
                      <a:pt x="890" y="83"/>
                      <a:pt x="475" y="83"/>
                      <a:pt x="60" y="83"/>
                    </a:cubicBezTo>
                    <a:cubicBezTo>
                      <a:pt x="40" y="55"/>
                      <a:pt x="20" y="28"/>
                      <a:pt x="0" y="0"/>
                    </a:cubicBezTo>
                    <a:cubicBezTo>
                      <a:pt x="409" y="0"/>
                      <a:pt x="819" y="0"/>
                      <a:pt x="1228" y="0"/>
                    </a:cubicBezTo>
                    <a:cubicBezTo>
                      <a:pt x="1253" y="28"/>
                      <a:pt x="1278" y="55"/>
                      <a:pt x="1304" y="83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0" name="Freeform 276"/>
              <p:cNvSpPr>
                <a:spLocks/>
              </p:cNvSpPr>
              <p:nvPr/>
            </p:nvSpPr>
            <p:spPr bwMode="auto">
              <a:xfrm>
                <a:off x="17575213" y="696913"/>
                <a:ext cx="4822825" cy="311150"/>
              </a:xfrm>
              <a:custGeom>
                <a:avLst/>
                <a:gdLst>
                  <a:gd name="T0" fmla="*/ 1286 w 1286"/>
                  <a:gd name="T1" fmla="*/ 83 h 83"/>
                  <a:gd name="T2" fmla="*/ 42 w 1286"/>
                  <a:gd name="T3" fmla="*/ 83 h 83"/>
                  <a:gd name="T4" fmla="*/ 0 w 1286"/>
                  <a:gd name="T5" fmla="*/ 0 h 83"/>
                  <a:gd name="T6" fmla="*/ 1228 w 1286"/>
                  <a:gd name="T7" fmla="*/ 0 h 83"/>
                  <a:gd name="T8" fmla="*/ 1286 w 1286"/>
                  <a:gd name="T9" fmla="*/ 83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86" h="83">
                    <a:moveTo>
                      <a:pt x="1286" y="83"/>
                    </a:moveTo>
                    <a:cubicBezTo>
                      <a:pt x="871" y="83"/>
                      <a:pt x="457" y="83"/>
                      <a:pt x="42" y="83"/>
                    </a:cubicBezTo>
                    <a:cubicBezTo>
                      <a:pt x="28" y="55"/>
                      <a:pt x="14" y="28"/>
                      <a:pt x="0" y="0"/>
                    </a:cubicBezTo>
                    <a:cubicBezTo>
                      <a:pt x="410" y="0"/>
                      <a:pt x="819" y="0"/>
                      <a:pt x="1228" y="0"/>
                    </a:cubicBezTo>
                    <a:cubicBezTo>
                      <a:pt x="1247" y="28"/>
                      <a:pt x="1267" y="55"/>
                      <a:pt x="1286" y="83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1" name="Freeform 277"/>
              <p:cNvSpPr>
                <a:spLocks/>
              </p:cNvSpPr>
              <p:nvPr/>
            </p:nvSpPr>
            <p:spPr bwMode="auto">
              <a:xfrm>
                <a:off x="12552363" y="696913"/>
                <a:ext cx="4752975" cy="311150"/>
              </a:xfrm>
              <a:custGeom>
                <a:avLst/>
                <a:gdLst>
                  <a:gd name="T0" fmla="*/ 1267 w 1267"/>
                  <a:gd name="T1" fmla="*/ 83 h 83"/>
                  <a:gd name="T2" fmla="*/ 23 w 1267"/>
                  <a:gd name="T3" fmla="*/ 83 h 83"/>
                  <a:gd name="T4" fmla="*/ 0 w 1267"/>
                  <a:gd name="T5" fmla="*/ 0 h 83"/>
                  <a:gd name="T6" fmla="*/ 1227 w 1267"/>
                  <a:gd name="T7" fmla="*/ 0 h 83"/>
                  <a:gd name="T8" fmla="*/ 1267 w 1267"/>
                  <a:gd name="T9" fmla="*/ 83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67" h="83">
                    <a:moveTo>
                      <a:pt x="1267" y="83"/>
                    </a:moveTo>
                    <a:cubicBezTo>
                      <a:pt x="852" y="83"/>
                      <a:pt x="438" y="83"/>
                      <a:pt x="23" y="83"/>
                    </a:cubicBezTo>
                    <a:cubicBezTo>
                      <a:pt x="15" y="55"/>
                      <a:pt x="7" y="28"/>
                      <a:pt x="0" y="0"/>
                    </a:cubicBezTo>
                    <a:cubicBezTo>
                      <a:pt x="409" y="0"/>
                      <a:pt x="818" y="0"/>
                      <a:pt x="1227" y="0"/>
                    </a:cubicBezTo>
                    <a:cubicBezTo>
                      <a:pt x="1240" y="28"/>
                      <a:pt x="1254" y="55"/>
                      <a:pt x="1267" y="83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2" name="Freeform 278"/>
              <p:cNvSpPr>
                <a:spLocks/>
              </p:cNvSpPr>
              <p:nvPr/>
            </p:nvSpPr>
            <p:spPr bwMode="auto">
              <a:xfrm>
                <a:off x="7526338" y="696913"/>
                <a:ext cx="4684713" cy="311150"/>
              </a:xfrm>
              <a:custGeom>
                <a:avLst/>
                <a:gdLst>
                  <a:gd name="T0" fmla="*/ 1249 w 1249"/>
                  <a:gd name="T1" fmla="*/ 83 h 83"/>
                  <a:gd name="T2" fmla="*/ 5 w 1249"/>
                  <a:gd name="T3" fmla="*/ 83 h 83"/>
                  <a:gd name="T4" fmla="*/ 0 w 1249"/>
                  <a:gd name="T5" fmla="*/ 0 h 83"/>
                  <a:gd name="T6" fmla="*/ 1227 w 1249"/>
                  <a:gd name="T7" fmla="*/ 0 h 83"/>
                  <a:gd name="T8" fmla="*/ 1249 w 1249"/>
                  <a:gd name="T9" fmla="*/ 83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49" h="83">
                    <a:moveTo>
                      <a:pt x="1249" y="83"/>
                    </a:moveTo>
                    <a:cubicBezTo>
                      <a:pt x="834" y="83"/>
                      <a:pt x="420" y="83"/>
                      <a:pt x="5" y="83"/>
                    </a:cubicBezTo>
                    <a:cubicBezTo>
                      <a:pt x="3" y="55"/>
                      <a:pt x="1" y="28"/>
                      <a:pt x="0" y="0"/>
                    </a:cubicBezTo>
                    <a:cubicBezTo>
                      <a:pt x="409" y="0"/>
                      <a:pt x="818" y="0"/>
                      <a:pt x="1227" y="0"/>
                    </a:cubicBezTo>
                    <a:cubicBezTo>
                      <a:pt x="1234" y="28"/>
                      <a:pt x="1242" y="55"/>
                      <a:pt x="1249" y="83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3" name="Freeform 279"/>
              <p:cNvSpPr>
                <a:spLocks/>
              </p:cNvSpPr>
              <p:nvPr/>
            </p:nvSpPr>
            <p:spPr bwMode="auto">
              <a:xfrm>
                <a:off x="2452688" y="696913"/>
                <a:ext cx="4665663" cy="311150"/>
              </a:xfrm>
              <a:custGeom>
                <a:avLst/>
                <a:gdLst>
                  <a:gd name="T0" fmla="*/ 1244 w 1244"/>
                  <a:gd name="T1" fmla="*/ 83 h 83"/>
                  <a:gd name="T2" fmla="*/ 0 w 1244"/>
                  <a:gd name="T3" fmla="*/ 83 h 83"/>
                  <a:gd name="T4" fmla="*/ 13 w 1244"/>
                  <a:gd name="T5" fmla="*/ 0 h 83"/>
                  <a:gd name="T6" fmla="*/ 1240 w 1244"/>
                  <a:gd name="T7" fmla="*/ 0 h 83"/>
                  <a:gd name="T8" fmla="*/ 1244 w 1244"/>
                  <a:gd name="T9" fmla="*/ 83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44" h="83">
                    <a:moveTo>
                      <a:pt x="1244" y="83"/>
                    </a:moveTo>
                    <a:cubicBezTo>
                      <a:pt x="829" y="83"/>
                      <a:pt x="414" y="83"/>
                      <a:pt x="0" y="83"/>
                    </a:cubicBezTo>
                    <a:cubicBezTo>
                      <a:pt x="4" y="55"/>
                      <a:pt x="8" y="28"/>
                      <a:pt x="13" y="0"/>
                    </a:cubicBezTo>
                    <a:cubicBezTo>
                      <a:pt x="422" y="0"/>
                      <a:pt x="831" y="0"/>
                      <a:pt x="1240" y="0"/>
                    </a:cubicBezTo>
                    <a:cubicBezTo>
                      <a:pt x="1242" y="28"/>
                      <a:pt x="1243" y="55"/>
                      <a:pt x="1244" y="83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4" name="Freeform 280"/>
              <p:cNvSpPr>
                <a:spLocks/>
              </p:cNvSpPr>
              <p:nvPr/>
            </p:nvSpPr>
            <p:spPr bwMode="auto">
              <a:xfrm>
                <a:off x="-2640013" y="696913"/>
                <a:ext cx="4718050" cy="311150"/>
              </a:xfrm>
              <a:custGeom>
                <a:avLst/>
                <a:gdLst>
                  <a:gd name="T0" fmla="*/ 1244 w 1258"/>
                  <a:gd name="T1" fmla="*/ 83 h 83"/>
                  <a:gd name="T2" fmla="*/ 0 w 1258"/>
                  <a:gd name="T3" fmla="*/ 83 h 83"/>
                  <a:gd name="T4" fmla="*/ 31 w 1258"/>
                  <a:gd name="T5" fmla="*/ 0 h 83"/>
                  <a:gd name="T6" fmla="*/ 1258 w 1258"/>
                  <a:gd name="T7" fmla="*/ 0 h 83"/>
                  <a:gd name="T8" fmla="*/ 1244 w 1258"/>
                  <a:gd name="T9" fmla="*/ 83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58" h="83">
                    <a:moveTo>
                      <a:pt x="1244" y="83"/>
                    </a:moveTo>
                    <a:cubicBezTo>
                      <a:pt x="829" y="83"/>
                      <a:pt x="415" y="83"/>
                      <a:pt x="0" y="83"/>
                    </a:cubicBezTo>
                    <a:cubicBezTo>
                      <a:pt x="10" y="55"/>
                      <a:pt x="21" y="28"/>
                      <a:pt x="31" y="0"/>
                    </a:cubicBezTo>
                    <a:cubicBezTo>
                      <a:pt x="440" y="0"/>
                      <a:pt x="849" y="0"/>
                      <a:pt x="1258" y="0"/>
                    </a:cubicBezTo>
                    <a:cubicBezTo>
                      <a:pt x="1254" y="28"/>
                      <a:pt x="1249" y="55"/>
                      <a:pt x="1244" y="83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5" name="Freeform 281"/>
              <p:cNvSpPr>
                <a:spLocks/>
              </p:cNvSpPr>
              <p:nvPr/>
            </p:nvSpPr>
            <p:spPr bwMode="auto">
              <a:xfrm>
                <a:off x="-7734300" y="696913"/>
                <a:ext cx="4789488" cy="311150"/>
              </a:xfrm>
              <a:custGeom>
                <a:avLst/>
                <a:gdLst>
                  <a:gd name="T0" fmla="*/ 1244 w 1277"/>
                  <a:gd name="T1" fmla="*/ 83 h 83"/>
                  <a:gd name="T2" fmla="*/ 0 w 1277"/>
                  <a:gd name="T3" fmla="*/ 83 h 83"/>
                  <a:gd name="T4" fmla="*/ 49 w 1277"/>
                  <a:gd name="T5" fmla="*/ 0 h 83"/>
                  <a:gd name="T6" fmla="*/ 1277 w 1277"/>
                  <a:gd name="T7" fmla="*/ 0 h 83"/>
                  <a:gd name="T8" fmla="*/ 1244 w 1277"/>
                  <a:gd name="T9" fmla="*/ 83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77" h="83">
                    <a:moveTo>
                      <a:pt x="1244" y="83"/>
                    </a:moveTo>
                    <a:cubicBezTo>
                      <a:pt x="829" y="83"/>
                      <a:pt x="415" y="83"/>
                      <a:pt x="0" y="83"/>
                    </a:cubicBezTo>
                    <a:cubicBezTo>
                      <a:pt x="16" y="55"/>
                      <a:pt x="33" y="28"/>
                      <a:pt x="49" y="0"/>
                    </a:cubicBezTo>
                    <a:cubicBezTo>
                      <a:pt x="458" y="0"/>
                      <a:pt x="868" y="0"/>
                      <a:pt x="1277" y="0"/>
                    </a:cubicBezTo>
                    <a:cubicBezTo>
                      <a:pt x="1266" y="28"/>
                      <a:pt x="1255" y="55"/>
                      <a:pt x="1244" y="83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6" name="Freeform 282"/>
              <p:cNvSpPr>
                <a:spLocks/>
              </p:cNvSpPr>
              <p:nvPr/>
            </p:nvSpPr>
            <p:spPr bwMode="auto">
              <a:xfrm>
                <a:off x="-12827000" y="696913"/>
                <a:ext cx="4857750" cy="311150"/>
              </a:xfrm>
              <a:custGeom>
                <a:avLst/>
                <a:gdLst>
                  <a:gd name="T0" fmla="*/ 1244 w 1295"/>
                  <a:gd name="T1" fmla="*/ 83 h 83"/>
                  <a:gd name="T2" fmla="*/ 0 w 1295"/>
                  <a:gd name="T3" fmla="*/ 83 h 83"/>
                  <a:gd name="T4" fmla="*/ 67 w 1295"/>
                  <a:gd name="T5" fmla="*/ 0 h 83"/>
                  <a:gd name="T6" fmla="*/ 1295 w 1295"/>
                  <a:gd name="T7" fmla="*/ 0 h 83"/>
                  <a:gd name="T8" fmla="*/ 1244 w 1295"/>
                  <a:gd name="T9" fmla="*/ 83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95" h="83">
                    <a:moveTo>
                      <a:pt x="1244" y="83"/>
                    </a:moveTo>
                    <a:cubicBezTo>
                      <a:pt x="829" y="83"/>
                      <a:pt x="414" y="83"/>
                      <a:pt x="0" y="83"/>
                    </a:cubicBezTo>
                    <a:cubicBezTo>
                      <a:pt x="22" y="55"/>
                      <a:pt x="45" y="28"/>
                      <a:pt x="67" y="0"/>
                    </a:cubicBezTo>
                    <a:cubicBezTo>
                      <a:pt x="477" y="0"/>
                      <a:pt x="886" y="0"/>
                      <a:pt x="1295" y="0"/>
                    </a:cubicBezTo>
                    <a:cubicBezTo>
                      <a:pt x="1278" y="28"/>
                      <a:pt x="1261" y="55"/>
                      <a:pt x="1244" y="83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7" name="Freeform 283"/>
              <p:cNvSpPr>
                <a:spLocks/>
              </p:cNvSpPr>
              <p:nvPr/>
            </p:nvSpPr>
            <p:spPr bwMode="auto">
              <a:xfrm>
                <a:off x="-17919700" y="696913"/>
                <a:ext cx="4924425" cy="311150"/>
              </a:xfrm>
              <a:custGeom>
                <a:avLst/>
                <a:gdLst>
                  <a:gd name="T0" fmla="*/ 1244 w 1313"/>
                  <a:gd name="T1" fmla="*/ 83 h 83"/>
                  <a:gd name="T2" fmla="*/ 0 w 1313"/>
                  <a:gd name="T3" fmla="*/ 83 h 83"/>
                  <a:gd name="T4" fmla="*/ 86 w 1313"/>
                  <a:gd name="T5" fmla="*/ 0 h 83"/>
                  <a:gd name="T6" fmla="*/ 1313 w 1313"/>
                  <a:gd name="T7" fmla="*/ 0 h 83"/>
                  <a:gd name="T8" fmla="*/ 1244 w 1313"/>
                  <a:gd name="T9" fmla="*/ 83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13" h="83">
                    <a:moveTo>
                      <a:pt x="1244" y="83"/>
                    </a:moveTo>
                    <a:cubicBezTo>
                      <a:pt x="829" y="83"/>
                      <a:pt x="414" y="83"/>
                      <a:pt x="0" y="83"/>
                    </a:cubicBezTo>
                    <a:cubicBezTo>
                      <a:pt x="29" y="55"/>
                      <a:pt x="57" y="28"/>
                      <a:pt x="86" y="0"/>
                    </a:cubicBezTo>
                    <a:cubicBezTo>
                      <a:pt x="495" y="0"/>
                      <a:pt x="904" y="0"/>
                      <a:pt x="1313" y="0"/>
                    </a:cubicBezTo>
                    <a:cubicBezTo>
                      <a:pt x="1290" y="28"/>
                      <a:pt x="1267" y="55"/>
                      <a:pt x="1244" y="83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8" name="Freeform 284"/>
              <p:cNvSpPr>
                <a:spLocks/>
              </p:cNvSpPr>
              <p:nvPr/>
            </p:nvSpPr>
            <p:spPr bwMode="auto">
              <a:xfrm>
                <a:off x="-23013988" y="696913"/>
                <a:ext cx="4992688" cy="311150"/>
              </a:xfrm>
              <a:custGeom>
                <a:avLst/>
                <a:gdLst>
                  <a:gd name="T0" fmla="*/ 1244 w 1331"/>
                  <a:gd name="T1" fmla="*/ 83 h 83"/>
                  <a:gd name="T2" fmla="*/ 0 w 1331"/>
                  <a:gd name="T3" fmla="*/ 83 h 83"/>
                  <a:gd name="T4" fmla="*/ 104 w 1331"/>
                  <a:gd name="T5" fmla="*/ 0 h 83"/>
                  <a:gd name="T6" fmla="*/ 1331 w 1331"/>
                  <a:gd name="T7" fmla="*/ 0 h 83"/>
                  <a:gd name="T8" fmla="*/ 1244 w 1331"/>
                  <a:gd name="T9" fmla="*/ 83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31" h="83">
                    <a:moveTo>
                      <a:pt x="1244" y="83"/>
                    </a:moveTo>
                    <a:cubicBezTo>
                      <a:pt x="829" y="83"/>
                      <a:pt x="414" y="83"/>
                      <a:pt x="0" y="83"/>
                    </a:cubicBezTo>
                    <a:cubicBezTo>
                      <a:pt x="35" y="55"/>
                      <a:pt x="69" y="28"/>
                      <a:pt x="104" y="0"/>
                    </a:cubicBezTo>
                    <a:cubicBezTo>
                      <a:pt x="513" y="0"/>
                      <a:pt x="922" y="0"/>
                      <a:pt x="1331" y="0"/>
                    </a:cubicBezTo>
                    <a:cubicBezTo>
                      <a:pt x="1302" y="28"/>
                      <a:pt x="1273" y="55"/>
                      <a:pt x="1244" y="83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9" name="Freeform 285"/>
              <p:cNvSpPr>
                <a:spLocks/>
              </p:cNvSpPr>
              <p:nvPr/>
            </p:nvSpPr>
            <p:spPr bwMode="auto">
              <a:xfrm>
                <a:off x="-26628725" y="1082676"/>
                <a:ext cx="5629275" cy="760413"/>
              </a:xfrm>
              <a:custGeom>
                <a:avLst/>
                <a:gdLst>
                  <a:gd name="T0" fmla="*/ 1263 w 1501"/>
                  <a:gd name="T1" fmla="*/ 202 h 202"/>
                  <a:gd name="T2" fmla="*/ 0 w 1501"/>
                  <a:gd name="T3" fmla="*/ 202 h 202"/>
                  <a:gd name="T4" fmla="*/ 278 w 1501"/>
                  <a:gd name="T5" fmla="*/ 0 h 202"/>
                  <a:gd name="T6" fmla="*/ 1501 w 1501"/>
                  <a:gd name="T7" fmla="*/ 0 h 202"/>
                  <a:gd name="T8" fmla="*/ 1263 w 1501"/>
                  <a:gd name="T9" fmla="*/ 202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01" h="202">
                    <a:moveTo>
                      <a:pt x="1263" y="202"/>
                    </a:moveTo>
                    <a:cubicBezTo>
                      <a:pt x="842" y="202"/>
                      <a:pt x="421" y="202"/>
                      <a:pt x="0" y="202"/>
                    </a:cubicBezTo>
                    <a:cubicBezTo>
                      <a:pt x="95" y="134"/>
                      <a:pt x="187" y="66"/>
                      <a:pt x="278" y="0"/>
                    </a:cubicBezTo>
                    <a:cubicBezTo>
                      <a:pt x="686" y="0"/>
                      <a:pt x="1093" y="0"/>
                      <a:pt x="1501" y="0"/>
                    </a:cubicBezTo>
                    <a:cubicBezTo>
                      <a:pt x="1423" y="66"/>
                      <a:pt x="1344" y="134"/>
                      <a:pt x="1263" y="202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0" name="Freeform 286"/>
              <p:cNvSpPr>
                <a:spLocks/>
              </p:cNvSpPr>
              <p:nvPr/>
            </p:nvSpPr>
            <p:spPr bwMode="auto">
              <a:xfrm>
                <a:off x="-21355050" y="1082676"/>
                <a:ext cx="5461000" cy="760413"/>
              </a:xfrm>
              <a:custGeom>
                <a:avLst/>
                <a:gdLst>
                  <a:gd name="T0" fmla="*/ 1263 w 1456"/>
                  <a:gd name="T1" fmla="*/ 202 h 202"/>
                  <a:gd name="T2" fmla="*/ 0 w 1456"/>
                  <a:gd name="T3" fmla="*/ 202 h 202"/>
                  <a:gd name="T4" fmla="*/ 233 w 1456"/>
                  <a:gd name="T5" fmla="*/ 0 h 202"/>
                  <a:gd name="T6" fmla="*/ 1456 w 1456"/>
                  <a:gd name="T7" fmla="*/ 0 h 202"/>
                  <a:gd name="T8" fmla="*/ 1263 w 1456"/>
                  <a:gd name="T9" fmla="*/ 202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56" h="202">
                    <a:moveTo>
                      <a:pt x="1263" y="202"/>
                    </a:moveTo>
                    <a:cubicBezTo>
                      <a:pt x="842" y="202"/>
                      <a:pt x="421" y="202"/>
                      <a:pt x="0" y="202"/>
                    </a:cubicBezTo>
                    <a:cubicBezTo>
                      <a:pt x="80" y="134"/>
                      <a:pt x="157" y="66"/>
                      <a:pt x="233" y="0"/>
                    </a:cubicBezTo>
                    <a:cubicBezTo>
                      <a:pt x="641" y="0"/>
                      <a:pt x="1048" y="0"/>
                      <a:pt x="1456" y="0"/>
                    </a:cubicBezTo>
                    <a:cubicBezTo>
                      <a:pt x="1393" y="66"/>
                      <a:pt x="1329" y="134"/>
                      <a:pt x="1263" y="202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1" name="Freeform 287"/>
              <p:cNvSpPr>
                <a:spLocks/>
              </p:cNvSpPr>
              <p:nvPr/>
            </p:nvSpPr>
            <p:spPr bwMode="auto">
              <a:xfrm>
                <a:off x="-16082963" y="1082676"/>
                <a:ext cx="5292725" cy="760413"/>
              </a:xfrm>
              <a:custGeom>
                <a:avLst/>
                <a:gdLst>
                  <a:gd name="T0" fmla="*/ 1263 w 1411"/>
                  <a:gd name="T1" fmla="*/ 202 h 202"/>
                  <a:gd name="T2" fmla="*/ 0 w 1411"/>
                  <a:gd name="T3" fmla="*/ 202 h 202"/>
                  <a:gd name="T4" fmla="*/ 189 w 1411"/>
                  <a:gd name="T5" fmla="*/ 0 h 202"/>
                  <a:gd name="T6" fmla="*/ 1411 w 1411"/>
                  <a:gd name="T7" fmla="*/ 0 h 202"/>
                  <a:gd name="T8" fmla="*/ 1263 w 1411"/>
                  <a:gd name="T9" fmla="*/ 202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11" h="202">
                    <a:moveTo>
                      <a:pt x="1263" y="202"/>
                    </a:moveTo>
                    <a:cubicBezTo>
                      <a:pt x="842" y="202"/>
                      <a:pt x="421" y="202"/>
                      <a:pt x="0" y="202"/>
                    </a:cubicBezTo>
                    <a:cubicBezTo>
                      <a:pt x="64" y="134"/>
                      <a:pt x="127" y="66"/>
                      <a:pt x="189" y="0"/>
                    </a:cubicBezTo>
                    <a:cubicBezTo>
                      <a:pt x="596" y="0"/>
                      <a:pt x="1004" y="0"/>
                      <a:pt x="1411" y="0"/>
                    </a:cubicBezTo>
                    <a:cubicBezTo>
                      <a:pt x="1363" y="66"/>
                      <a:pt x="1313" y="134"/>
                      <a:pt x="1263" y="202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2" name="Freeform 288"/>
              <p:cNvSpPr>
                <a:spLocks/>
              </p:cNvSpPr>
              <p:nvPr/>
            </p:nvSpPr>
            <p:spPr bwMode="auto">
              <a:xfrm>
                <a:off x="-38349238" y="4860926"/>
                <a:ext cx="6983413" cy="1033463"/>
              </a:xfrm>
              <a:custGeom>
                <a:avLst/>
                <a:gdLst>
                  <a:gd name="T0" fmla="*/ 1478 w 1862"/>
                  <a:gd name="T1" fmla="*/ 275 h 275"/>
                  <a:gd name="T2" fmla="*/ 0 w 1862"/>
                  <a:gd name="T3" fmla="*/ 275 h 275"/>
                  <a:gd name="T4" fmla="*/ 440 w 1862"/>
                  <a:gd name="T5" fmla="*/ 0 h 275"/>
                  <a:gd name="T6" fmla="*/ 1862 w 1862"/>
                  <a:gd name="T7" fmla="*/ 0 h 275"/>
                  <a:gd name="T8" fmla="*/ 1478 w 1862"/>
                  <a:gd name="T9" fmla="*/ 275 h 2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62" h="275">
                    <a:moveTo>
                      <a:pt x="1478" y="275"/>
                    </a:moveTo>
                    <a:cubicBezTo>
                      <a:pt x="985" y="275"/>
                      <a:pt x="493" y="275"/>
                      <a:pt x="0" y="275"/>
                    </a:cubicBezTo>
                    <a:cubicBezTo>
                      <a:pt x="150" y="181"/>
                      <a:pt x="297" y="89"/>
                      <a:pt x="440" y="0"/>
                    </a:cubicBezTo>
                    <a:cubicBezTo>
                      <a:pt x="914" y="0"/>
                      <a:pt x="1388" y="0"/>
                      <a:pt x="1862" y="0"/>
                    </a:cubicBezTo>
                    <a:cubicBezTo>
                      <a:pt x="1737" y="89"/>
                      <a:pt x="1609" y="181"/>
                      <a:pt x="1478" y="275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3" name="Freeform 289"/>
              <p:cNvSpPr>
                <a:spLocks/>
              </p:cNvSpPr>
              <p:nvPr/>
            </p:nvSpPr>
            <p:spPr bwMode="auto">
              <a:xfrm>
                <a:off x="-32180213" y="4860926"/>
                <a:ext cx="6751638" cy="1033463"/>
              </a:xfrm>
              <a:custGeom>
                <a:avLst/>
                <a:gdLst>
                  <a:gd name="T0" fmla="*/ 1477 w 1800"/>
                  <a:gd name="T1" fmla="*/ 275 h 275"/>
                  <a:gd name="T2" fmla="*/ 0 w 1800"/>
                  <a:gd name="T3" fmla="*/ 275 h 275"/>
                  <a:gd name="T4" fmla="*/ 378 w 1800"/>
                  <a:gd name="T5" fmla="*/ 0 h 275"/>
                  <a:gd name="T6" fmla="*/ 1800 w 1800"/>
                  <a:gd name="T7" fmla="*/ 0 h 275"/>
                  <a:gd name="T8" fmla="*/ 1477 w 1800"/>
                  <a:gd name="T9" fmla="*/ 275 h 2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00" h="275">
                    <a:moveTo>
                      <a:pt x="1477" y="275"/>
                    </a:moveTo>
                    <a:cubicBezTo>
                      <a:pt x="985" y="275"/>
                      <a:pt x="492" y="275"/>
                      <a:pt x="0" y="275"/>
                    </a:cubicBezTo>
                    <a:cubicBezTo>
                      <a:pt x="129" y="181"/>
                      <a:pt x="255" y="89"/>
                      <a:pt x="378" y="0"/>
                    </a:cubicBezTo>
                    <a:cubicBezTo>
                      <a:pt x="852" y="0"/>
                      <a:pt x="1326" y="0"/>
                      <a:pt x="1800" y="0"/>
                    </a:cubicBezTo>
                    <a:cubicBezTo>
                      <a:pt x="1695" y="89"/>
                      <a:pt x="1587" y="181"/>
                      <a:pt x="1477" y="275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4" name="Freeform 290"/>
              <p:cNvSpPr>
                <a:spLocks/>
              </p:cNvSpPr>
              <p:nvPr/>
            </p:nvSpPr>
            <p:spPr bwMode="auto">
              <a:xfrm>
                <a:off x="-26014363" y="4860926"/>
                <a:ext cx="6526213" cy="1033463"/>
              </a:xfrm>
              <a:custGeom>
                <a:avLst/>
                <a:gdLst>
                  <a:gd name="T0" fmla="*/ 1477 w 1740"/>
                  <a:gd name="T1" fmla="*/ 275 h 275"/>
                  <a:gd name="T2" fmla="*/ 0 w 1740"/>
                  <a:gd name="T3" fmla="*/ 275 h 275"/>
                  <a:gd name="T4" fmla="*/ 318 w 1740"/>
                  <a:gd name="T5" fmla="*/ 0 h 275"/>
                  <a:gd name="T6" fmla="*/ 1740 w 1740"/>
                  <a:gd name="T7" fmla="*/ 0 h 275"/>
                  <a:gd name="T8" fmla="*/ 1477 w 1740"/>
                  <a:gd name="T9" fmla="*/ 275 h 2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40" h="275">
                    <a:moveTo>
                      <a:pt x="1477" y="275"/>
                    </a:moveTo>
                    <a:cubicBezTo>
                      <a:pt x="985" y="275"/>
                      <a:pt x="493" y="275"/>
                      <a:pt x="0" y="275"/>
                    </a:cubicBezTo>
                    <a:cubicBezTo>
                      <a:pt x="109" y="181"/>
                      <a:pt x="214" y="89"/>
                      <a:pt x="318" y="0"/>
                    </a:cubicBezTo>
                    <a:cubicBezTo>
                      <a:pt x="792" y="0"/>
                      <a:pt x="1266" y="0"/>
                      <a:pt x="1740" y="0"/>
                    </a:cubicBezTo>
                    <a:cubicBezTo>
                      <a:pt x="1655" y="89"/>
                      <a:pt x="1567" y="181"/>
                      <a:pt x="1477" y="275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5" name="Freeform 291"/>
              <p:cNvSpPr>
                <a:spLocks/>
              </p:cNvSpPr>
              <p:nvPr/>
            </p:nvSpPr>
            <p:spPr bwMode="auto">
              <a:xfrm>
                <a:off x="25596850" y="4860926"/>
                <a:ext cx="6289675" cy="1033463"/>
              </a:xfrm>
              <a:custGeom>
                <a:avLst/>
                <a:gdLst>
                  <a:gd name="T0" fmla="*/ 1677 w 1677"/>
                  <a:gd name="T1" fmla="*/ 275 h 275"/>
                  <a:gd name="T2" fmla="*/ 200 w 1677"/>
                  <a:gd name="T3" fmla="*/ 275 h 275"/>
                  <a:gd name="T4" fmla="*/ 0 w 1677"/>
                  <a:gd name="T5" fmla="*/ 0 h 275"/>
                  <a:gd name="T6" fmla="*/ 1423 w 1677"/>
                  <a:gd name="T7" fmla="*/ 0 h 275"/>
                  <a:gd name="T8" fmla="*/ 1677 w 1677"/>
                  <a:gd name="T9" fmla="*/ 275 h 2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77" h="275">
                    <a:moveTo>
                      <a:pt x="1677" y="275"/>
                    </a:moveTo>
                    <a:cubicBezTo>
                      <a:pt x="1185" y="275"/>
                      <a:pt x="693" y="275"/>
                      <a:pt x="200" y="275"/>
                    </a:cubicBezTo>
                    <a:cubicBezTo>
                      <a:pt x="132" y="181"/>
                      <a:pt x="65" y="89"/>
                      <a:pt x="0" y="0"/>
                    </a:cubicBezTo>
                    <a:cubicBezTo>
                      <a:pt x="474" y="0"/>
                      <a:pt x="949" y="0"/>
                      <a:pt x="1423" y="0"/>
                    </a:cubicBezTo>
                    <a:cubicBezTo>
                      <a:pt x="1506" y="89"/>
                      <a:pt x="1590" y="181"/>
                      <a:pt x="1677" y="275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6" name="Freeform 292"/>
              <p:cNvSpPr>
                <a:spLocks/>
              </p:cNvSpPr>
              <p:nvPr/>
            </p:nvSpPr>
            <p:spPr bwMode="auto">
              <a:xfrm>
                <a:off x="31537275" y="4860926"/>
                <a:ext cx="6518275" cy="1033463"/>
              </a:xfrm>
              <a:custGeom>
                <a:avLst/>
                <a:gdLst>
                  <a:gd name="T0" fmla="*/ 1738 w 1738"/>
                  <a:gd name="T1" fmla="*/ 275 h 275"/>
                  <a:gd name="T2" fmla="*/ 261 w 1738"/>
                  <a:gd name="T3" fmla="*/ 275 h 275"/>
                  <a:gd name="T4" fmla="*/ 0 w 1738"/>
                  <a:gd name="T5" fmla="*/ 0 h 275"/>
                  <a:gd name="T6" fmla="*/ 1422 w 1738"/>
                  <a:gd name="T7" fmla="*/ 0 h 275"/>
                  <a:gd name="T8" fmla="*/ 1738 w 1738"/>
                  <a:gd name="T9" fmla="*/ 275 h 2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38" h="275">
                    <a:moveTo>
                      <a:pt x="1738" y="275"/>
                    </a:moveTo>
                    <a:cubicBezTo>
                      <a:pt x="1246" y="275"/>
                      <a:pt x="753" y="275"/>
                      <a:pt x="261" y="275"/>
                    </a:cubicBezTo>
                    <a:cubicBezTo>
                      <a:pt x="172" y="181"/>
                      <a:pt x="85" y="89"/>
                      <a:pt x="0" y="0"/>
                    </a:cubicBezTo>
                    <a:cubicBezTo>
                      <a:pt x="474" y="0"/>
                      <a:pt x="948" y="0"/>
                      <a:pt x="1422" y="0"/>
                    </a:cubicBezTo>
                    <a:cubicBezTo>
                      <a:pt x="1525" y="89"/>
                      <a:pt x="1630" y="181"/>
                      <a:pt x="1738" y="275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7" name="Freeform 293"/>
              <p:cNvSpPr>
                <a:spLocks/>
              </p:cNvSpPr>
              <p:nvPr/>
            </p:nvSpPr>
            <p:spPr bwMode="auto">
              <a:xfrm>
                <a:off x="37479288" y="4860926"/>
                <a:ext cx="5932488" cy="436563"/>
              </a:xfrm>
              <a:custGeom>
                <a:avLst/>
                <a:gdLst>
                  <a:gd name="T0" fmla="*/ 1582 w 1582"/>
                  <a:gd name="T1" fmla="*/ 116 h 116"/>
                  <a:gd name="T2" fmla="*/ 136 w 1582"/>
                  <a:gd name="T3" fmla="*/ 116 h 116"/>
                  <a:gd name="T4" fmla="*/ 0 w 1582"/>
                  <a:gd name="T5" fmla="*/ 0 h 116"/>
                  <a:gd name="T6" fmla="*/ 1422 w 1582"/>
                  <a:gd name="T7" fmla="*/ 0 h 116"/>
                  <a:gd name="T8" fmla="*/ 1582 w 1582"/>
                  <a:gd name="T9" fmla="*/ 116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82" h="116">
                    <a:moveTo>
                      <a:pt x="1582" y="116"/>
                    </a:moveTo>
                    <a:cubicBezTo>
                      <a:pt x="1100" y="116"/>
                      <a:pt x="618" y="116"/>
                      <a:pt x="136" y="116"/>
                    </a:cubicBezTo>
                    <a:cubicBezTo>
                      <a:pt x="90" y="77"/>
                      <a:pt x="45" y="38"/>
                      <a:pt x="0" y="0"/>
                    </a:cubicBezTo>
                    <a:cubicBezTo>
                      <a:pt x="474" y="0"/>
                      <a:pt x="948" y="0"/>
                      <a:pt x="1422" y="0"/>
                    </a:cubicBezTo>
                    <a:cubicBezTo>
                      <a:pt x="1475" y="38"/>
                      <a:pt x="1528" y="77"/>
                      <a:pt x="1582" y="116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8" name="Freeform 294"/>
              <p:cNvSpPr>
                <a:spLocks/>
              </p:cNvSpPr>
              <p:nvPr/>
            </p:nvSpPr>
            <p:spPr bwMode="auto">
              <a:xfrm>
                <a:off x="38123813" y="5413376"/>
                <a:ext cx="6097588" cy="481013"/>
              </a:xfrm>
              <a:custGeom>
                <a:avLst/>
                <a:gdLst>
                  <a:gd name="T0" fmla="*/ 1626 w 1626"/>
                  <a:gd name="T1" fmla="*/ 128 h 128"/>
                  <a:gd name="T2" fmla="*/ 149 w 1626"/>
                  <a:gd name="T3" fmla="*/ 128 h 128"/>
                  <a:gd name="T4" fmla="*/ 0 w 1626"/>
                  <a:gd name="T5" fmla="*/ 0 h 128"/>
                  <a:gd name="T6" fmla="*/ 1452 w 1626"/>
                  <a:gd name="T7" fmla="*/ 0 h 128"/>
                  <a:gd name="T8" fmla="*/ 1626 w 1626"/>
                  <a:gd name="T9" fmla="*/ 128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26" h="128">
                    <a:moveTo>
                      <a:pt x="1626" y="128"/>
                    </a:moveTo>
                    <a:cubicBezTo>
                      <a:pt x="1134" y="128"/>
                      <a:pt x="642" y="128"/>
                      <a:pt x="149" y="128"/>
                    </a:cubicBezTo>
                    <a:cubicBezTo>
                      <a:pt x="99" y="85"/>
                      <a:pt x="49" y="42"/>
                      <a:pt x="0" y="0"/>
                    </a:cubicBezTo>
                    <a:cubicBezTo>
                      <a:pt x="484" y="0"/>
                      <a:pt x="968" y="0"/>
                      <a:pt x="1452" y="0"/>
                    </a:cubicBezTo>
                    <a:cubicBezTo>
                      <a:pt x="1509" y="42"/>
                      <a:pt x="1568" y="85"/>
                      <a:pt x="1626" y="128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9" name="Freeform 295"/>
              <p:cNvSpPr>
                <a:spLocks/>
              </p:cNvSpPr>
              <p:nvPr/>
            </p:nvSpPr>
            <p:spPr bwMode="auto">
              <a:xfrm>
                <a:off x="43568938" y="4860926"/>
                <a:ext cx="6983413" cy="1033463"/>
              </a:xfrm>
              <a:custGeom>
                <a:avLst/>
                <a:gdLst>
                  <a:gd name="T0" fmla="*/ 1862 w 1862"/>
                  <a:gd name="T1" fmla="*/ 275 h 275"/>
                  <a:gd name="T2" fmla="*/ 385 w 1862"/>
                  <a:gd name="T3" fmla="*/ 275 h 275"/>
                  <a:gd name="T4" fmla="*/ 0 w 1862"/>
                  <a:gd name="T5" fmla="*/ 0 h 275"/>
                  <a:gd name="T6" fmla="*/ 1423 w 1862"/>
                  <a:gd name="T7" fmla="*/ 0 h 275"/>
                  <a:gd name="T8" fmla="*/ 1862 w 1862"/>
                  <a:gd name="T9" fmla="*/ 275 h 2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62" h="275">
                    <a:moveTo>
                      <a:pt x="1862" y="275"/>
                    </a:moveTo>
                    <a:cubicBezTo>
                      <a:pt x="1369" y="275"/>
                      <a:pt x="877" y="275"/>
                      <a:pt x="385" y="275"/>
                    </a:cubicBezTo>
                    <a:cubicBezTo>
                      <a:pt x="253" y="181"/>
                      <a:pt x="125" y="89"/>
                      <a:pt x="0" y="0"/>
                    </a:cubicBezTo>
                    <a:cubicBezTo>
                      <a:pt x="474" y="0"/>
                      <a:pt x="948" y="0"/>
                      <a:pt x="1423" y="0"/>
                    </a:cubicBezTo>
                    <a:cubicBezTo>
                      <a:pt x="1566" y="89"/>
                      <a:pt x="1712" y="181"/>
                      <a:pt x="1862" y="275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0" name="Freeform 296"/>
              <p:cNvSpPr>
                <a:spLocks/>
              </p:cNvSpPr>
              <p:nvPr/>
            </p:nvSpPr>
            <p:spPr bwMode="auto">
              <a:xfrm>
                <a:off x="-19843750" y="4860926"/>
                <a:ext cx="7767638" cy="1033463"/>
              </a:xfrm>
              <a:custGeom>
                <a:avLst/>
                <a:gdLst>
                  <a:gd name="T0" fmla="*/ 1885 w 2071"/>
                  <a:gd name="T1" fmla="*/ 275 h 275"/>
                  <a:gd name="T2" fmla="*/ 0 w 2071"/>
                  <a:gd name="T3" fmla="*/ 275 h 275"/>
                  <a:gd name="T4" fmla="*/ 256 w 2071"/>
                  <a:gd name="T5" fmla="*/ 0 h 275"/>
                  <a:gd name="T6" fmla="*/ 2071 w 2071"/>
                  <a:gd name="T7" fmla="*/ 0 h 275"/>
                  <a:gd name="T8" fmla="*/ 1885 w 2071"/>
                  <a:gd name="T9" fmla="*/ 275 h 2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71" h="275">
                    <a:moveTo>
                      <a:pt x="1885" y="275"/>
                    </a:moveTo>
                    <a:cubicBezTo>
                      <a:pt x="1256" y="275"/>
                      <a:pt x="628" y="275"/>
                      <a:pt x="0" y="275"/>
                    </a:cubicBezTo>
                    <a:cubicBezTo>
                      <a:pt x="87" y="181"/>
                      <a:pt x="173" y="89"/>
                      <a:pt x="256" y="0"/>
                    </a:cubicBezTo>
                    <a:cubicBezTo>
                      <a:pt x="861" y="0"/>
                      <a:pt x="1466" y="0"/>
                      <a:pt x="2071" y="0"/>
                    </a:cubicBezTo>
                    <a:cubicBezTo>
                      <a:pt x="2010" y="89"/>
                      <a:pt x="1948" y="181"/>
                      <a:pt x="1885" y="275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1" name="Freeform 297"/>
              <p:cNvSpPr>
                <a:spLocks/>
              </p:cNvSpPr>
              <p:nvPr/>
            </p:nvSpPr>
            <p:spPr bwMode="auto">
              <a:xfrm>
                <a:off x="18222913" y="4860926"/>
                <a:ext cx="7535863" cy="1033463"/>
              </a:xfrm>
              <a:custGeom>
                <a:avLst/>
                <a:gdLst>
                  <a:gd name="T0" fmla="*/ 2009 w 2009"/>
                  <a:gd name="T1" fmla="*/ 275 h 275"/>
                  <a:gd name="T2" fmla="*/ 124 w 2009"/>
                  <a:gd name="T3" fmla="*/ 275 h 275"/>
                  <a:gd name="T4" fmla="*/ 0 w 2009"/>
                  <a:gd name="T5" fmla="*/ 0 h 275"/>
                  <a:gd name="T6" fmla="*/ 1815 w 2009"/>
                  <a:gd name="T7" fmla="*/ 0 h 275"/>
                  <a:gd name="T8" fmla="*/ 2009 w 2009"/>
                  <a:gd name="T9" fmla="*/ 275 h 2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09" h="275">
                    <a:moveTo>
                      <a:pt x="2009" y="275"/>
                    </a:moveTo>
                    <a:cubicBezTo>
                      <a:pt x="1381" y="275"/>
                      <a:pt x="752" y="275"/>
                      <a:pt x="124" y="275"/>
                    </a:cubicBezTo>
                    <a:cubicBezTo>
                      <a:pt x="82" y="181"/>
                      <a:pt x="40" y="89"/>
                      <a:pt x="0" y="0"/>
                    </a:cubicBezTo>
                    <a:cubicBezTo>
                      <a:pt x="605" y="0"/>
                      <a:pt x="1210" y="0"/>
                      <a:pt x="1815" y="0"/>
                    </a:cubicBezTo>
                    <a:cubicBezTo>
                      <a:pt x="1878" y="89"/>
                      <a:pt x="1943" y="181"/>
                      <a:pt x="2009" y="275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2" name="Freeform 298"/>
              <p:cNvSpPr>
                <a:spLocks/>
              </p:cNvSpPr>
              <p:nvPr/>
            </p:nvSpPr>
            <p:spPr bwMode="auto">
              <a:xfrm>
                <a:off x="-10809288" y="1082676"/>
                <a:ext cx="5122863" cy="760413"/>
              </a:xfrm>
              <a:custGeom>
                <a:avLst/>
                <a:gdLst>
                  <a:gd name="T0" fmla="*/ 1263 w 1366"/>
                  <a:gd name="T1" fmla="*/ 202 h 202"/>
                  <a:gd name="T2" fmla="*/ 0 w 1366"/>
                  <a:gd name="T3" fmla="*/ 202 h 202"/>
                  <a:gd name="T4" fmla="*/ 144 w 1366"/>
                  <a:gd name="T5" fmla="*/ 0 h 202"/>
                  <a:gd name="T6" fmla="*/ 1366 w 1366"/>
                  <a:gd name="T7" fmla="*/ 0 h 202"/>
                  <a:gd name="T8" fmla="*/ 1263 w 1366"/>
                  <a:gd name="T9" fmla="*/ 202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66" h="202">
                    <a:moveTo>
                      <a:pt x="1263" y="202"/>
                    </a:moveTo>
                    <a:cubicBezTo>
                      <a:pt x="842" y="202"/>
                      <a:pt x="421" y="202"/>
                      <a:pt x="0" y="202"/>
                    </a:cubicBezTo>
                    <a:cubicBezTo>
                      <a:pt x="49" y="134"/>
                      <a:pt x="97" y="66"/>
                      <a:pt x="144" y="0"/>
                    </a:cubicBezTo>
                    <a:cubicBezTo>
                      <a:pt x="551" y="0"/>
                      <a:pt x="959" y="0"/>
                      <a:pt x="1366" y="0"/>
                    </a:cubicBezTo>
                    <a:cubicBezTo>
                      <a:pt x="1333" y="66"/>
                      <a:pt x="1298" y="134"/>
                      <a:pt x="1263" y="202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3" name="Freeform 299"/>
              <p:cNvSpPr>
                <a:spLocks/>
              </p:cNvSpPr>
              <p:nvPr/>
            </p:nvSpPr>
            <p:spPr bwMode="auto">
              <a:xfrm>
                <a:off x="-5535613" y="1082676"/>
                <a:ext cx="4957763" cy="760413"/>
              </a:xfrm>
              <a:custGeom>
                <a:avLst/>
                <a:gdLst>
                  <a:gd name="T0" fmla="*/ 1263 w 1322"/>
                  <a:gd name="T1" fmla="*/ 202 h 202"/>
                  <a:gd name="T2" fmla="*/ 0 w 1322"/>
                  <a:gd name="T3" fmla="*/ 202 h 202"/>
                  <a:gd name="T4" fmla="*/ 99 w 1322"/>
                  <a:gd name="T5" fmla="*/ 0 h 202"/>
                  <a:gd name="T6" fmla="*/ 1322 w 1322"/>
                  <a:gd name="T7" fmla="*/ 0 h 202"/>
                  <a:gd name="T8" fmla="*/ 1263 w 1322"/>
                  <a:gd name="T9" fmla="*/ 202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2" h="202">
                    <a:moveTo>
                      <a:pt x="1263" y="202"/>
                    </a:moveTo>
                    <a:cubicBezTo>
                      <a:pt x="842" y="202"/>
                      <a:pt x="421" y="202"/>
                      <a:pt x="0" y="202"/>
                    </a:cubicBezTo>
                    <a:cubicBezTo>
                      <a:pt x="34" y="134"/>
                      <a:pt x="67" y="66"/>
                      <a:pt x="99" y="0"/>
                    </a:cubicBezTo>
                    <a:cubicBezTo>
                      <a:pt x="506" y="0"/>
                      <a:pt x="914" y="0"/>
                      <a:pt x="1322" y="0"/>
                    </a:cubicBezTo>
                    <a:cubicBezTo>
                      <a:pt x="1302" y="66"/>
                      <a:pt x="1283" y="134"/>
                      <a:pt x="1263" y="202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4" name="Freeform 300"/>
              <p:cNvSpPr>
                <a:spLocks/>
              </p:cNvSpPr>
              <p:nvPr/>
            </p:nvSpPr>
            <p:spPr bwMode="auto">
              <a:xfrm>
                <a:off x="-261938" y="1082676"/>
                <a:ext cx="4787900" cy="760413"/>
              </a:xfrm>
              <a:custGeom>
                <a:avLst/>
                <a:gdLst>
                  <a:gd name="T0" fmla="*/ 1263 w 1277"/>
                  <a:gd name="T1" fmla="*/ 202 h 202"/>
                  <a:gd name="T2" fmla="*/ 0 w 1277"/>
                  <a:gd name="T3" fmla="*/ 202 h 202"/>
                  <a:gd name="T4" fmla="*/ 54 w 1277"/>
                  <a:gd name="T5" fmla="*/ 0 h 202"/>
                  <a:gd name="T6" fmla="*/ 1277 w 1277"/>
                  <a:gd name="T7" fmla="*/ 0 h 202"/>
                  <a:gd name="T8" fmla="*/ 1263 w 1277"/>
                  <a:gd name="T9" fmla="*/ 202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77" h="202">
                    <a:moveTo>
                      <a:pt x="1263" y="202"/>
                    </a:moveTo>
                    <a:cubicBezTo>
                      <a:pt x="842" y="202"/>
                      <a:pt x="421" y="202"/>
                      <a:pt x="0" y="202"/>
                    </a:cubicBezTo>
                    <a:cubicBezTo>
                      <a:pt x="19" y="134"/>
                      <a:pt x="36" y="66"/>
                      <a:pt x="54" y="0"/>
                    </a:cubicBezTo>
                    <a:cubicBezTo>
                      <a:pt x="462" y="0"/>
                      <a:pt x="869" y="0"/>
                      <a:pt x="1277" y="0"/>
                    </a:cubicBezTo>
                    <a:cubicBezTo>
                      <a:pt x="1272" y="66"/>
                      <a:pt x="1268" y="134"/>
                      <a:pt x="1263" y="202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5" name="Freeform 301"/>
              <p:cNvSpPr>
                <a:spLocks/>
              </p:cNvSpPr>
              <p:nvPr/>
            </p:nvSpPr>
            <p:spPr bwMode="auto">
              <a:xfrm>
                <a:off x="5010150" y="1082676"/>
                <a:ext cx="4737100" cy="760413"/>
              </a:xfrm>
              <a:custGeom>
                <a:avLst/>
                <a:gdLst>
                  <a:gd name="T0" fmla="*/ 1263 w 1263"/>
                  <a:gd name="T1" fmla="*/ 202 h 202"/>
                  <a:gd name="T2" fmla="*/ 0 w 1263"/>
                  <a:gd name="T3" fmla="*/ 202 h 202"/>
                  <a:gd name="T4" fmla="*/ 9 w 1263"/>
                  <a:gd name="T5" fmla="*/ 0 h 202"/>
                  <a:gd name="T6" fmla="*/ 1232 w 1263"/>
                  <a:gd name="T7" fmla="*/ 0 h 202"/>
                  <a:gd name="T8" fmla="*/ 1263 w 1263"/>
                  <a:gd name="T9" fmla="*/ 202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63" h="202">
                    <a:moveTo>
                      <a:pt x="1263" y="202"/>
                    </a:moveTo>
                    <a:cubicBezTo>
                      <a:pt x="842" y="202"/>
                      <a:pt x="421" y="202"/>
                      <a:pt x="0" y="202"/>
                    </a:cubicBezTo>
                    <a:cubicBezTo>
                      <a:pt x="3" y="134"/>
                      <a:pt x="6" y="66"/>
                      <a:pt x="9" y="0"/>
                    </a:cubicBezTo>
                    <a:cubicBezTo>
                      <a:pt x="417" y="0"/>
                      <a:pt x="824" y="0"/>
                      <a:pt x="1232" y="0"/>
                    </a:cubicBezTo>
                    <a:cubicBezTo>
                      <a:pt x="1242" y="66"/>
                      <a:pt x="1252" y="134"/>
                      <a:pt x="1263" y="202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6" name="Freeform 302"/>
              <p:cNvSpPr>
                <a:spLocks/>
              </p:cNvSpPr>
              <p:nvPr/>
            </p:nvSpPr>
            <p:spPr bwMode="auto">
              <a:xfrm>
                <a:off x="10152063" y="1082676"/>
                <a:ext cx="4868863" cy="760413"/>
              </a:xfrm>
              <a:custGeom>
                <a:avLst/>
                <a:gdLst>
                  <a:gd name="T0" fmla="*/ 1298 w 1298"/>
                  <a:gd name="T1" fmla="*/ 202 h 202"/>
                  <a:gd name="T2" fmla="*/ 35 w 1298"/>
                  <a:gd name="T3" fmla="*/ 202 h 202"/>
                  <a:gd name="T4" fmla="*/ 0 w 1298"/>
                  <a:gd name="T5" fmla="*/ 0 h 202"/>
                  <a:gd name="T6" fmla="*/ 1222 w 1298"/>
                  <a:gd name="T7" fmla="*/ 0 h 202"/>
                  <a:gd name="T8" fmla="*/ 1298 w 1298"/>
                  <a:gd name="T9" fmla="*/ 202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98" h="202">
                    <a:moveTo>
                      <a:pt x="1298" y="202"/>
                    </a:moveTo>
                    <a:cubicBezTo>
                      <a:pt x="877" y="202"/>
                      <a:pt x="456" y="202"/>
                      <a:pt x="35" y="202"/>
                    </a:cubicBezTo>
                    <a:cubicBezTo>
                      <a:pt x="23" y="134"/>
                      <a:pt x="11" y="66"/>
                      <a:pt x="0" y="0"/>
                    </a:cubicBezTo>
                    <a:cubicBezTo>
                      <a:pt x="407" y="0"/>
                      <a:pt x="815" y="0"/>
                      <a:pt x="1222" y="0"/>
                    </a:cubicBezTo>
                    <a:cubicBezTo>
                      <a:pt x="1247" y="66"/>
                      <a:pt x="1272" y="134"/>
                      <a:pt x="1298" y="202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7" name="Freeform 303"/>
              <p:cNvSpPr>
                <a:spLocks/>
              </p:cNvSpPr>
              <p:nvPr/>
            </p:nvSpPr>
            <p:spPr bwMode="auto">
              <a:xfrm>
                <a:off x="15257463" y="1082676"/>
                <a:ext cx="5037138" cy="760413"/>
              </a:xfrm>
              <a:custGeom>
                <a:avLst/>
                <a:gdLst>
                  <a:gd name="T0" fmla="*/ 1343 w 1343"/>
                  <a:gd name="T1" fmla="*/ 202 h 202"/>
                  <a:gd name="T2" fmla="*/ 80 w 1343"/>
                  <a:gd name="T3" fmla="*/ 202 h 202"/>
                  <a:gd name="T4" fmla="*/ 0 w 1343"/>
                  <a:gd name="T5" fmla="*/ 0 h 202"/>
                  <a:gd name="T6" fmla="*/ 1222 w 1343"/>
                  <a:gd name="T7" fmla="*/ 0 h 202"/>
                  <a:gd name="T8" fmla="*/ 1343 w 1343"/>
                  <a:gd name="T9" fmla="*/ 202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43" h="202">
                    <a:moveTo>
                      <a:pt x="1343" y="202"/>
                    </a:moveTo>
                    <a:cubicBezTo>
                      <a:pt x="922" y="202"/>
                      <a:pt x="501" y="202"/>
                      <a:pt x="80" y="202"/>
                    </a:cubicBezTo>
                    <a:cubicBezTo>
                      <a:pt x="53" y="134"/>
                      <a:pt x="26" y="66"/>
                      <a:pt x="0" y="0"/>
                    </a:cubicBezTo>
                    <a:cubicBezTo>
                      <a:pt x="407" y="0"/>
                      <a:pt x="815" y="0"/>
                      <a:pt x="1222" y="0"/>
                    </a:cubicBezTo>
                    <a:cubicBezTo>
                      <a:pt x="1262" y="66"/>
                      <a:pt x="1302" y="134"/>
                      <a:pt x="1343" y="202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8" name="Freeform 304"/>
              <p:cNvSpPr>
                <a:spLocks/>
              </p:cNvSpPr>
              <p:nvPr/>
            </p:nvSpPr>
            <p:spPr bwMode="auto">
              <a:xfrm>
                <a:off x="20361275" y="1082676"/>
                <a:ext cx="5205413" cy="760413"/>
              </a:xfrm>
              <a:custGeom>
                <a:avLst/>
                <a:gdLst>
                  <a:gd name="T0" fmla="*/ 1388 w 1388"/>
                  <a:gd name="T1" fmla="*/ 202 h 202"/>
                  <a:gd name="T2" fmla="*/ 125 w 1388"/>
                  <a:gd name="T3" fmla="*/ 202 h 202"/>
                  <a:gd name="T4" fmla="*/ 0 w 1388"/>
                  <a:gd name="T5" fmla="*/ 0 h 202"/>
                  <a:gd name="T6" fmla="*/ 1223 w 1388"/>
                  <a:gd name="T7" fmla="*/ 0 h 202"/>
                  <a:gd name="T8" fmla="*/ 1388 w 1388"/>
                  <a:gd name="T9" fmla="*/ 202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88" h="202">
                    <a:moveTo>
                      <a:pt x="1388" y="202"/>
                    </a:moveTo>
                    <a:cubicBezTo>
                      <a:pt x="967" y="202"/>
                      <a:pt x="546" y="202"/>
                      <a:pt x="125" y="202"/>
                    </a:cubicBezTo>
                    <a:cubicBezTo>
                      <a:pt x="82" y="134"/>
                      <a:pt x="41" y="66"/>
                      <a:pt x="0" y="0"/>
                    </a:cubicBezTo>
                    <a:cubicBezTo>
                      <a:pt x="408" y="0"/>
                      <a:pt x="815" y="0"/>
                      <a:pt x="1223" y="0"/>
                    </a:cubicBezTo>
                    <a:cubicBezTo>
                      <a:pt x="1276" y="66"/>
                      <a:pt x="1332" y="134"/>
                      <a:pt x="1388" y="202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9" name="Freeform 305"/>
              <p:cNvSpPr>
                <a:spLocks/>
              </p:cNvSpPr>
              <p:nvPr/>
            </p:nvSpPr>
            <p:spPr bwMode="auto">
              <a:xfrm>
                <a:off x="25465088" y="1082676"/>
                <a:ext cx="5375275" cy="760413"/>
              </a:xfrm>
              <a:custGeom>
                <a:avLst/>
                <a:gdLst>
                  <a:gd name="T0" fmla="*/ 1433 w 1433"/>
                  <a:gd name="T1" fmla="*/ 202 h 202"/>
                  <a:gd name="T2" fmla="*/ 170 w 1433"/>
                  <a:gd name="T3" fmla="*/ 202 h 202"/>
                  <a:gd name="T4" fmla="*/ 0 w 1433"/>
                  <a:gd name="T5" fmla="*/ 0 h 202"/>
                  <a:gd name="T6" fmla="*/ 1223 w 1433"/>
                  <a:gd name="T7" fmla="*/ 0 h 202"/>
                  <a:gd name="T8" fmla="*/ 1433 w 1433"/>
                  <a:gd name="T9" fmla="*/ 202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33" h="202">
                    <a:moveTo>
                      <a:pt x="1433" y="202"/>
                    </a:moveTo>
                    <a:cubicBezTo>
                      <a:pt x="1012" y="202"/>
                      <a:pt x="591" y="202"/>
                      <a:pt x="170" y="202"/>
                    </a:cubicBezTo>
                    <a:cubicBezTo>
                      <a:pt x="112" y="134"/>
                      <a:pt x="56" y="66"/>
                      <a:pt x="0" y="0"/>
                    </a:cubicBezTo>
                    <a:cubicBezTo>
                      <a:pt x="408" y="0"/>
                      <a:pt x="815" y="0"/>
                      <a:pt x="1223" y="0"/>
                    </a:cubicBezTo>
                    <a:cubicBezTo>
                      <a:pt x="1291" y="66"/>
                      <a:pt x="1361" y="134"/>
                      <a:pt x="1433" y="202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0" name="Freeform 306"/>
              <p:cNvSpPr>
                <a:spLocks/>
              </p:cNvSpPr>
              <p:nvPr/>
            </p:nvSpPr>
            <p:spPr bwMode="auto">
              <a:xfrm>
                <a:off x="30570488" y="1082676"/>
                <a:ext cx="5543550" cy="760413"/>
              </a:xfrm>
              <a:custGeom>
                <a:avLst/>
                <a:gdLst>
                  <a:gd name="T0" fmla="*/ 1478 w 1478"/>
                  <a:gd name="T1" fmla="*/ 202 h 202"/>
                  <a:gd name="T2" fmla="*/ 215 w 1478"/>
                  <a:gd name="T3" fmla="*/ 202 h 202"/>
                  <a:gd name="T4" fmla="*/ 0 w 1478"/>
                  <a:gd name="T5" fmla="*/ 0 h 202"/>
                  <a:gd name="T6" fmla="*/ 1223 w 1478"/>
                  <a:gd name="T7" fmla="*/ 0 h 202"/>
                  <a:gd name="T8" fmla="*/ 1478 w 1478"/>
                  <a:gd name="T9" fmla="*/ 202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78" h="202">
                    <a:moveTo>
                      <a:pt x="1478" y="202"/>
                    </a:moveTo>
                    <a:cubicBezTo>
                      <a:pt x="1057" y="202"/>
                      <a:pt x="636" y="202"/>
                      <a:pt x="215" y="202"/>
                    </a:cubicBezTo>
                    <a:cubicBezTo>
                      <a:pt x="142" y="134"/>
                      <a:pt x="70" y="66"/>
                      <a:pt x="0" y="0"/>
                    </a:cubicBezTo>
                    <a:cubicBezTo>
                      <a:pt x="408" y="0"/>
                      <a:pt x="815" y="0"/>
                      <a:pt x="1223" y="0"/>
                    </a:cubicBezTo>
                    <a:cubicBezTo>
                      <a:pt x="1306" y="66"/>
                      <a:pt x="1391" y="134"/>
                      <a:pt x="1478" y="202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1" name="Freeform 307"/>
              <p:cNvSpPr>
                <a:spLocks/>
              </p:cNvSpPr>
              <p:nvPr/>
            </p:nvSpPr>
            <p:spPr bwMode="auto">
              <a:xfrm>
                <a:off x="35679063" y="1082676"/>
                <a:ext cx="8426450" cy="760413"/>
              </a:xfrm>
              <a:custGeom>
                <a:avLst/>
                <a:gdLst>
                  <a:gd name="T0" fmla="*/ 2247 w 2247"/>
                  <a:gd name="T1" fmla="*/ 202 h 202"/>
                  <a:gd name="T2" fmla="*/ 259 w 2247"/>
                  <a:gd name="T3" fmla="*/ 202 h 202"/>
                  <a:gd name="T4" fmla="*/ 0 w 2247"/>
                  <a:gd name="T5" fmla="*/ 0 h 202"/>
                  <a:gd name="T6" fmla="*/ 1924 w 2247"/>
                  <a:gd name="T7" fmla="*/ 0 h 202"/>
                  <a:gd name="T8" fmla="*/ 2247 w 2247"/>
                  <a:gd name="T9" fmla="*/ 202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47" h="202">
                    <a:moveTo>
                      <a:pt x="2247" y="202"/>
                    </a:moveTo>
                    <a:cubicBezTo>
                      <a:pt x="1584" y="202"/>
                      <a:pt x="922" y="202"/>
                      <a:pt x="259" y="202"/>
                    </a:cubicBezTo>
                    <a:cubicBezTo>
                      <a:pt x="171" y="134"/>
                      <a:pt x="84" y="66"/>
                      <a:pt x="0" y="0"/>
                    </a:cubicBezTo>
                    <a:cubicBezTo>
                      <a:pt x="641" y="0"/>
                      <a:pt x="1283" y="0"/>
                      <a:pt x="1924" y="0"/>
                    </a:cubicBezTo>
                    <a:cubicBezTo>
                      <a:pt x="2029" y="66"/>
                      <a:pt x="2137" y="134"/>
                      <a:pt x="2247" y="202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2" name="Freeform 308"/>
              <p:cNvSpPr>
                <a:spLocks/>
              </p:cNvSpPr>
              <p:nvPr/>
            </p:nvSpPr>
            <p:spPr bwMode="auto">
              <a:xfrm>
                <a:off x="39489063" y="1933576"/>
                <a:ext cx="6056313" cy="814388"/>
              </a:xfrm>
              <a:custGeom>
                <a:avLst/>
                <a:gdLst>
                  <a:gd name="T0" fmla="*/ 0 w 1615"/>
                  <a:gd name="T1" fmla="*/ 0 h 217"/>
                  <a:gd name="T2" fmla="*/ 1267 w 1615"/>
                  <a:gd name="T3" fmla="*/ 0 h 217"/>
                  <a:gd name="T4" fmla="*/ 1615 w 1615"/>
                  <a:gd name="T5" fmla="*/ 217 h 217"/>
                  <a:gd name="T6" fmla="*/ 304 w 1615"/>
                  <a:gd name="T7" fmla="*/ 217 h 217"/>
                  <a:gd name="T8" fmla="*/ 0 w 1615"/>
                  <a:gd name="T9" fmla="*/ 0 h 2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5" h="217">
                    <a:moveTo>
                      <a:pt x="0" y="0"/>
                    </a:moveTo>
                    <a:cubicBezTo>
                      <a:pt x="423" y="0"/>
                      <a:pt x="845" y="0"/>
                      <a:pt x="1267" y="0"/>
                    </a:cubicBezTo>
                    <a:cubicBezTo>
                      <a:pt x="1380" y="70"/>
                      <a:pt x="1496" y="143"/>
                      <a:pt x="1615" y="217"/>
                    </a:cubicBezTo>
                    <a:cubicBezTo>
                      <a:pt x="1178" y="217"/>
                      <a:pt x="741" y="217"/>
                      <a:pt x="304" y="217"/>
                    </a:cubicBezTo>
                    <a:cubicBezTo>
                      <a:pt x="200" y="143"/>
                      <a:pt x="99" y="70"/>
                      <a:pt x="0" y="0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3" name="Freeform 309"/>
              <p:cNvSpPr>
                <a:spLocks/>
              </p:cNvSpPr>
              <p:nvPr/>
            </p:nvSpPr>
            <p:spPr bwMode="auto">
              <a:xfrm>
                <a:off x="34196338" y="1933576"/>
                <a:ext cx="5873750" cy="814388"/>
              </a:xfrm>
              <a:custGeom>
                <a:avLst/>
                <a:gdLst>
                  <a:gd name="T0" fmla="*/ 0 w 1566"/>
                  <a:gd name="T1" fmla="*/ 0 h 217"/>
                  <a:gd name="T2" fmla="*/ 1267 w 1566"/>
                  <a:gd name="T3" fmla="*/ 0 h 217"/>
                  <a:gd name="T4" fmla="*/ 1566 w 1566"/>
                  <a:gd name="T5" fmla="*/ 217 h 217"/>
                  <a:gd name="T6" fmla="*/ 256 w 1566"/>
                  <a:gd name="T7" fmla="*/ 217 h 217"/>
                  <a:gd name="T8" fmla="*/ 0 w 1566"/>
                  <a:gd name="T9" fmla="*/ 0 h 2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66" h="217">
                    <a:moveTo>
                      <a:pt x="0" y="0"/>
                    </a:moveTo>
                    <a:cubicBezTo>
                      <a:pt x="422" y="0"/>
                      <a:pt x="845" y="0"/>
                      <a:pt x="1267" y="0"/>
                    </a:cubicBezTo>
                    <a:cubicBezTo>
                      <a:pt x="1365" y="70"/>
                      <a:pt x="1465" y="143"/>
                      <a:pt x="1566" y="217"/>
                    </a:cubicBezTo>
                    <a:cubicBezTo>
                      <a:pt x="1130" y="217"/>
                      <a:pt x="693" y="217"/>
                      <a:pt x="256" y="217"/>
                    </a:cubicBezTo>
                    <a:cubicBezTo>
                      <a:pt x="169" y="143"/>
                      <a:pt x="83" y="70"/>
                      <a:pt x="0" y="0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4" name="Freeform 310"/>
              <p:cNvSpPr>
                <a:spLocks/>
              </p:cNvSpPr>
              <p:nvPr/>
            </p:nvSpPr>
            <p:spPr bwMode="auto">
              <a:xfrm>
                <a:off x="28905200" y="1933576"/>
                <a:ext cx="5692775" cy="814388"/>
              </a:xfrm>
              <a:custGeom>
                <a:avLst/>
                <a:gdLst>
                  <a:gd name="T0" fmla="*/ 0 w 1518"/>
                  <a:gd name="T1" fmla="*/ 0 h 217"/>
                  <a:gd name="T2" fmla="*/ 1267 w 1518"/>
                  <a:gd name="T3" fmla="*/ 0 h 217"/>
                  <a:gd name="T4" fmla="*/ 1518 w 1518"/>
                  <a:gd name="T5" fmla="*/ 217 h 217"/>
                  <a:gd name="T6" fmla="*/ 207 w 1518"/>
                  <a:gd name="T7" fmla="*/ 217 h 217"/>
                  <a:gd name="T8" fmla="*/ 0 w 1518"/>
                  <a:gd name="T9" fmla="*/ 0 h 2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18" h="217">
                    <a:moveTo>
                      <a:pt x="0" y="0"/>
                    </a:moveTo>
                    <a:cubicBezTo>
                      <a:pt x="422" y="0"/>
                      <a:pt x="845" y="0"/>
                      <a:pt x="1267" y="0"/>
                    </a:cubicBezTo>
                    <a:cubicBezTo>
                      <a:pt x="1349" y="70"/>
                      <a:pt x="1433" y="143"/>
                      <a:pt x="1518" y="217"/>
                    </a:cubicBezTo>
                    <a:cubicBezTo>
                      <a:pt x="1081" y="217"/>
                      <a:pt x="644" y="217"/>
                      <a:pt x="207" y="217"/>
                    </a:cubicBezTo>
                    <a:cubicBezTo>
                      <a:pt x="137" y="143"/>
                      <a:pt x="68" y="70"/>
                      <a:pt x="0" y="0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5" name="Freeform 311"/>
              <p:cNvSpPr>
                <a:spLocks/>
              </p:cNvSpPr>
              <p:nvPr/>
            </p:nvSpPr>
            <p:spPr bwMode="auto">
              <a:xfrm>
                <a:off x="23612475" y="1933576"/>
                <a:ext cx="5513388" cy="814388"/>
              </a:xfrm>
              <a:custGeom>
                <a:avLst/>
                <a:gdLst>
                  <a:gd name="T0" fmla="*/ 0 w 1470"/>
                  <a:gd name="T1" fmla="*/ 0 h 217"/>
                  <a:gd name="T2" fmla="*/ 1267 w 1470"/>
                  <a:gd name="T3" fmla="*/ 0 h 217"/>
                  <a:gd name="T4" fmla="*/ 1470 w 1470"/>
                  <a:gd name="T5" fmla="*/ 217 h 217"/>
                  <a:gd name="T6" fmla="*/ 159 w 1470"/>
                  <a:gd name="T7" fmla="*/ 217 h 217"/>
                  <a:gd name="T8" fmla="*/ 0 w 1470"/>
                  <a:gd name="T9" fmla="*/ 0 h 2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70" h="217">
                    <a:moveTo>
                      <a:pt x="0" y="0"/>
                    </a:moveTo>
                    <a:cubicBezTo>
                      <a:pt x="422" y="0"/>
                      <a:pt x="845" y="0"/>
                      <a:pt x="1267" y="0"/>
                    </a:cubicBezTo>
                    <a:cubicBezTo>
                      <a:pt x="1333" y="70"/>
                      <a:pt x="1401" y="143"/>
                      <a:pt x="1470" y="217"/>
                    </a:cubicBezTo>
                    <a:cubicBezTo>
                      <a:pt x="1033" y="217"/>
                      <a:pt x="596" y="217"/>
                      <a:pt x="159" y="217"/>
                    </a:cubicBezTo>
                    <a:cubicBezTo>
                      <a:pt x="105" y="143"/>
                      <a:pt x="52" y="70"/>
                      <a:pt x="0" y="0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6" name="Freeform 312"/>
              <p:cNvSpPr>
                <a:spLocks/>
              </p:cNvSpPr>
              <p:nvPr/>
            </p:nvSpPr>
            <p:spPr bwMode="auto">
              <a:xfrm>
                <a:off x="18321338" y="1933576"/>
                <a:ext cx="5332413" cy="814388"/>
              </a:xfrm>
              <a:custGeom>
                <a:avLst/>
                <a:gdLst>
                  <a:gd name="T0" fmla="*/ 0 w 1422"/>
                  <a:gd name="T1" fmla="*/ 0 h 217"/>
                  <a:gd name="T2" fmla="*/ 1267 w 1422"/>
                  <a:gd name="T3" fmla="*/ 0 h 217"/>
                  <a:gd name="T4" fmla="*/ 1422 w 1422"/>
                  <a:gd name="T5" fmla="*/ 217 h 217"/>
                  <a:gd name="T6" fmla="*/ 111 w 1422"/>
                  <a:gd name="T7" fmla="*/ 217 h 217"/>
                  <a:gd name="T8" fmla="*/ 0 w 1422"/>
                  <a:gd name="T9" fmla="*/ 0 h 2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22" h="217">
                    <a:moveTo>
                      <a:pt x="0" y="0"/>
                    </a:moveTo>
                    <a:cubicBezTo>
                      <a:pt x="422" y="0"/>
                      <a:pt x="845" y="0"/>
                      <a:pt x="1267" y="0"/>
                    </a:cubicBezTo>
                    <a:cubicBezTo>
                      <a:pt x="1317" y="70"/>
                      <a:pt x="1369" y="143"/>
                      <a:pt x="1422" y="217"/>
                    </a:cubicBezTo>
                    <a:cubicBezTo>
                      <a:pt x="985" y="217"/>
                      <a:pt x="548" y="217"/>
                      <a:pt x="111" y="217"/>
                    </a:cubicBezTo>
                    <a:cubicBezTo>
                      <a:pt x="73" y="143"/>
                      <a:pt x="36" y="70"/>
                      <a:pt x="0" y="0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7" name="Freeform 313"/>
              <p:cNvSpPr>
                <a:spLocks/>
              </p:cNvSpPr>
              <p:nvPr/>
            </p:nvSpPr>
            <p:spPr bwMode="auto">
              <a:xfrm>
                <a:off x="13028613" y="1933576"/>
                <a:ext cx="5153025" cy="814388"/>
              </a:xfrm>
              <a:custGeom>
                <a:avLst/>
                <a:gdLst>
                  <a:gd name="T0" fmla="*/ 0 w 1374"/>
                  <a:gd name="T1" fmla="*/ 0 h 217"/>
                  <a:gd name="T2" fmla="*/ 1267 w 1374"/>
                  <a:gd name="T3" fmla="*/ 0 h 217"/>
                  <a:gd name="T4" fmla="*/ 1374 w 1374"/>
                  <a:gd name="T5" fmla="*/ 217 h 217"/>
                  <a:gd name="T6" fmla="*/ 63 w 1374"/>
                  <a:gd name="T7" fmla="*/ 217 h 217"/>
                  <a:gd name="T8" fmla="*/ 0 w 1374"/>
                  <a:gd name="T9" fmla="*/ 0 h 2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74" h="217">
                    <a:moveTo>
                      <a:pt x="0" y="0"/>
                    </a:moveTo>
                    <a:cubicBezTo>
                      <a:pt x="422" y="0"/>
                      <a:pt x="845" y="0"/>
                      <a:pt x="1267" y="0"/>
                    </a:cubicBezTo>
                    <a:cubicBezTo>
                      <a:pt x="1302" y="70"/>
                      <a:pt x="1337" y="143"/>
                      <a:pt x="1374" y="217"/>
                    </a:cubicBezTo>
                    <a:cubicBezTo>
                      <a:pt x="937" y="217"/>
                      <a:pt x="500" y="217"/>
                      <a:pt x="63" y="217"/>
                    </a:cubicBezTo>
                    <a:cubicBezTo>
                      <a:pt x="41" y="143"/>
                      <a:pt x="20" y="70"/>
                      <a:pt x="0" y="0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8" name="Freeform 314"/>
              <p:cNvSpPr>
                <a:spLocks/>
              </p:cNvSpPr>
              <p:nvPr/>
            </p:nvSpPr>
            <p:spPr bwMode="auto">
              <a:xfrm>
                <a:off x="7737475" y="1933576"/>
                <a:ext cx="4968875" cy="814388"/>
              </a:xfrm>
              <a:custGeom>
                <a:avLst/>
                <a:gdLst>
                  <a:gd name="T0" fmla="*/ 0 w 1325"/>
                  <a:gd name="T1" fmla="*/ 0 h 217"/>
                  <a:gd name="T2" fmla="*/ 1267 w 1325"/>
                  <a:gd name="T3" fmla="*/ 0 h 217"/>
                  <a:gd name="T4" fmla="*/ 1325 w 1325"/>
                  <a:gd name="T5" fmla="*/ 217 h 217"/>
                  <a:gd name="T6" fmla="*/ 15 w 1325"/>
                  <a:gd name="T7" fmla="*/ 217 h 217"/>
                  <a:gd name="T8" fmla="*/ 0 w 1325"/>
                  <a:gd name="T9" fmla="*/ 0 h 2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5" h="217">
                    <a:moveTo>
                      <a:pt x="0" y="0"/>
                    </a:moveTo>
                    <a:cubicBezTo>
                      <a:pt x="422" y="0"/>
                      <a:pt x="845" y="0"/>
                      <a:pt x="1267" y="0"/>
                    </a:cubicBezTo>
                    <a:cubicBezTo>
                      <a:pt x="1286" y="70"/>
                      <a:pt x="1306" y="143"/>
                      <a:pt x="1325" y="217"/>
                    </a:cubicBezTo>
                    <a:cubicBezTo>
                      <a:pt x="888" y="217"/>
                      <a:pt x="452" y="217"/>
                      <a:pt x="15" y="217"/>
                    </a:cubicBezTo>
                    <a:cubicBezTo>
                      <a:pt x="10" y="143"/>
                      <a:pt x="5" y="70"/>
                      <a:pt x="0" y="0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9" name="Freeform 315"/>
              <p:cNvSpPr>
                <a:spLocks/>
              </p:cNvSpPr>
              <p:nvPr/>
            </p:nvSpPr>
            <p:spPr bwMode="auto">
              <a:xfrm>
                <a:off x="2317750" y="1933576"/>
                <a:ext cx="4916488" cy="814388"/>
              </a:xfrm>
              <a:custGeom>
                <a:avLst/>
                <a:gdLst>
                  <a:gd name="T0" fmla="*/ 34 w 1311"/>
                  <a:gd name="T1" fmla="*/ 0 h 217"/>
                  <a:gd name="T2" fmla="*/ 1301 w 1311"/>
                  <a:gd name="T3" fmla="*/ 0 h 217"/>
                  <a:gd name="T4" fmla="*/ 1311 w 1311"/>
                  <a:gd name="T5" fmla="*/ 217 h 217"/>
                  <a:gd name="T6" fmla="*/ 0 w 1311"/>
                  <a:gd name="T7" fmla="*/ 217 h 217"/>
                  <a:gd name="T8" fmla="*/ 34 w 1311"/>
                  <a:gd name="T9" fmla="*/ 0 h 2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11" h="217">
                    <a:moveTo>
                      <a:pt x="34" y="0"/>
                    </a:moveTo>
                    <a:cubicBezTo>
                      <a:pt x="456" y="0"/>
                      <a:pt x="879" y="0"/>
                      <a:pt x="1301" y="0"/>
                    </a:cubicBezTo>
                    <a:cubicBezTo>
                      <a:pt x="1304" y="70"/>
                      <a:pt x="1308" y="143"/>
                      <a:pt x="1311" y="217"/>
                    </a:cubicBezTo>
                    <a:cubicBezTo>
                      <a:pt x="874" y="217"/>
                      <a:pt x="437" y="217"/>
                      <a:pt x="0" y="217"/>
                    </a:cubicBezTo>
                    <a:cubicBezTo>
                      <a:pt x="12" y="143"/>
                      <a:pt x="23" y="70"/>
                      <a:pt x="34" y="0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0" name="Freeform 316"/>
              <p:cNvSpPr>
                <a:spLocks/>
              </p:cNvSpPr>
              <p:nvPr/>
            </p:nvSpPr>
            <p:spPr bwMode="auto">
              <a:xfrm>
                <a:off x="-3154363" y="1933576"/>
                <a:ext cx="5059363" cy="814388"/>
              </a:xfrm>
              <a:custGeom>
                <a:avLst/>
                <a:gdLst>
                  <a:gd name="T0" fmla="*/ 82 w 1349"/>
                  <a:gd name="T1" fmla="*/ 0 h 217"/>
                  <a:gd name="T2" fmla="*/ 1349 w 1349"/>
                  <a:gd name="T3" fmla="*/ 0 h 217"/>
                  <a:gd name="T4" fmla="*/ 1311 w 1349"/>
                  <a:gd name="T5" fmla="*/ 217 h 217"/>
                  <a:gd name="T6" fmla="*/ 0 w 1349"/>
                  <a:gd name="T7" fmla="*/ 217 h 217"/>
                  <a:gd name="T8" fmla="*/ 82 w 1349"/>
                  <a:gd name="T9" fmla="*/ 0 h 2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49" h="217">
                    <a:moveTo>
                      <a:pt x="82" y="0"/>
                    </a:moveTo>
                    <a:cubicBezTo>
                      <a:pt x="504" y="0"/>
                      <a:pt x="927" y="0"/>
                      <a:pt x="1349" y="0"/>
                    </a:cubicBezTo>
                    <a:cubicBezTo>
                      <a:pt x="1337" y="70"/>
                      <a:pt x="1324" y="143"/>
                      <a:pt x="1311" y="217"/>
                    </a:cubicBezTo>
                    <a:cubicBezTo>
                      <a:pt x="874" y="217"/>
                      <a:pt x="437" y="217"/>
                      <a:pt x="0" y="217"/>
                    </a:cubicBezTo>
                    <a:cubicBezTo>
                      <a:pt x="28" y="143"/>
                      <a:pt x="55" y="70"/>
                      <a:pt x="82" y="0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1" name="Freeform 317"/>
              <p:cNvSpPr>
                <a:spLocks/>
              </p:cNvSpPr>
              <p:nvPr/>
            </p:nvSpPr>
            <p:spPr bwMode="auto">
              <a:xfrm>
                <a:off x="-8626475" y="1933576"/>
                <a:ext cx="5240338" cy="814388"/>
              </a:xfrm>
              <a:custGeom>
                <a:avLst/>
                <a:gdLst>
                  <a:gd name="T0" fmla="*/ 130 w 1397"/>
                  <a:gd name="T1" fmla="*/ 0 h 217"/>
                  <a:gd name="T2" fmla="*/ 1397 w 1397"/>
                  <a:gd name="T3" fmla="*/ 0 h 217"/>
                  <a:gd name="T4" fmla="*/ 1311 w 1397"/>
                  <a:gd name="T5" fmla="*/ 217 h 217"/>
                  <a:gd name="T6" fmla="*/ 0 w 1397"/>
                  <a:gd name="T7" fmla="*/ 217 h 217"/>
                  <a:gd name="T8" fmla="*/ 130 w 1397"/>
                  <a:gd name="T9" fmla="*/ 0 h 2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97" h="217">
                    <a:moveTo>
                      <a:pt x="130" y="0"/>
                    </a:moveTo>
                    <a:cubicBezTo>
                      <a:pt x="552" y="0"/>
                      <a:pt x="975" y="0"/>
                      <a:pt x="1397" y="0"/>
                    </a:cubicBezTo>
                    <a:cubicBezTo>
                      <a:pt x="1369" y="70"/>
                      <a:pt x="1340" y="143"/>
                      <a:pt x="1311" y="217"/>
                    </a:cubicBezTo>
                    <a:cubicBezTo>
                      <a:pt x="874" y="217"/>
                      <a:pt x="437" y="217"/>
                      <a:pt x="0" y="217"/>
                    </a:cubicBezTo>
                    <a:cubicBezTo>
                      <a:pt x="44" y="143"/>
                      <a:pt x="87" y="70"/>
                      <a:pt x="130" y="0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2" name="Freeform 318"/>
              <p:cNvSpPr>
                <a:spLocks/>
              </p:cNvSpPr>
              <p:nvPr/>
            </p:nvSpPr>
            <p:spPr bwMode="auto">
              <a:xfrm>
                <a:off x="-14098588" y="1933576"/>
                <a:ext cx="5419725" cy="814388"/>
              </a:xfrm>
              <a:custGeom>
                <a:avLst/>
                <a:gdLst>
                  <a:gd name="T0" fmla="*/ 178 w 1445"/>
                  <a:gd name="T1" fmla="*/ 0 h 217"/>
                  <a:gd name="T2" fmla="*/ 1445 w 1445"/>
                  <a:gd name="T3" fmla="*/ 0 h 217"/>
                  <a:gd name="T4" fmla="*/ 1310 w 1445"/>
                  <a:gd name="T5" fmla="*/ 217 h 217"/>
                  <a:gd name="T6" fmla="*/ 0 w 1445"/>
                  <a:gd name="T7" fmla="*/ 217 h 217"/>
                  <a:gd name="T8" fmla="*/ 178 w 1445"/>
                  <a:gd name="T9" fmla="*/ 0 h 2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45" h="217">
                    <a:moveTo>
                      <a:pt x="178" y="0"/>
                    </a:moveTo>
                    <a:cubicBezTo>
                      <a:pt x="600" y="0"/>
                      <a:pt x="1023" y="0"/>
                      <a:pt x="1445" y="0"/>
                    </a:cubicBezTo>
                    <a:cubicBezTo>
                      <a:pt x="1401" y="70"/>
                      <a:pt x="1356" y="143"/>
                      <a:pt x="1310" y="217"/>
                    </a:cubicBezTo>
                    <a:cubicBezTo>
                      <a:pt x="874" y="217"/>
                      <a:pt x="437" y="217"/>
                      <a:pt x="0" y="217"/>
                    </a:cubicBezTo>
                    <a:cubicBezTo>
                      <a:pt x="60" y="143"/>
                      <a:pt x="120" y="70"/>
                      <a:pt x="178" y="0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3" name="Freeform 319"/>
              <p:cNvSpPr>
                <a:spLocks/>
              </p:cNvSpPr>
              <p:nvPr/>
            </p:nvSpPr>
            <p:spPr bwMode="auto">
              <a:xfrm>
                <a:off x="-19570700" y="1933576"/>
                <a:ext cx="5600700" cy="814388"/>
              </a:xfrm>
              <a:custGeom>
                <a:avLst/>
                <a:gdLst>
                  <a:gd name="T0" fmla="*/ 226 w 1493"/>
                  <a:gd name="T1" fmla="*/ 0 h 217"/>
                  <a:gd name="T2" fmla="*/ 1493 w 1493"/>
                  <a:gd name="T3" fmla="*/ 0 h 217"/>
                  <a:gd name="T4" fmla="*/ 1310 w 1493"/>
                  <a:gd name="T5" fmla="*/ 217 h 217"/>
                  <a:gd name="T6" fmla="*/ 0 w 1493"/>
                  <a:gd name="T7" fmla="*/ 217 h 217"/>
                  <a:gd name="T8" fmla="*/ 226 w 1493"/>
                  <a:gd name="T9" fmla="*/ 0 h 2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93" h="217">
                    <a:moveTo>
                      <a:pt x="226" y="0"/>
                    </a:moveTo>
                    <a:cubicBezTo>
                      <a:pt x="648" y="0"/>
                      <a:pt x="1070" y="0"/>
                      <a:pt x="1493" y="0"/>
                    </a:cubicBezTo>
                    <a:cubicBezTo>
                      <a:pt x="1433" y="70"/>
                      <a:pt x="1373" y="143"/>
                      <a:pt x="1310" y="217"/>
                    </a:cubicBezTo>
                    <a:cubicBezTo>
                      <a:pt x="873" y="217"/>
                      <a:pt x="436" y="217"/>
                      <a:pt x="0" y="217"/>
                    </a:cubicBezTo>
                    <a:cubicBezTo>
                      <a:pt x="77" y="143"/>
                      <a:pt x="152" y="70"/>
                      <a:pt x="226" y="0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4" name="Freeform 320"/>
              <p:cNvSpPr>
                <a:spLocks/>
              </p:cNvSpPr>
              <p:nvPr/>
            </p:nvSpPr>
            <p:spPr bwMode="auto">
              <a:xfrm>
                <a:off x="-25045988" y="1933576"/>
                <a:ext cx="5783263" cy="814388"/>
              </a:xfrm>
              <a:custGeom>
                <a:avLst/>
                <a:gdLst>
                  <a:gd name="T0" fmla="*/ 275 w 1542"/>
                  <a:gd name="T1" fmla="*/ 0 h 217"/>
                  <a:gd name="T2" fmla="*/ 1542 w 1542"/>
                  <a:gd name="T3" fmla="*/ 0 h 217"/>
                  <a:gd name="T4" fmla="*/ 1311 w 1542"/>
                  <a:gd name="T5" fmla="*/ 217 h 217"/>
                  <a:gd name="T6" fmla="*/ 0 w 1542"/>
                  <a:gd name="T7" fmla="*/ 217 h 217"/>
                  <a:gd name="T8" fmla="*/ 275 w 1542"/>
                  <a:gd name="T9" fmla="*/ 0 h 2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42" h="217">
                    <a:moveTo>
                      <a:pt x="275" y="0"/>
                    </a:moveTo>
                    <a:cubicBezTo>
                      <a:pt x="697" y="0"/>
                      <a:pt x="1119" y="0"/>
                      <a:pt x="1542" y="0"/>
                    </a:cubicBezTo>
                    <a:cubicBezTo>
                      <a:pt x="1467" y="70"/>
                      <a:pt x="1390" y="143"/>
                      <a:pt x="1311" y="217"/>
                    </a:cubicBezTo>
                    <a:cubicBezTo>
                      <a:pt x="874" y="217"/>
                      <a:pt x="437" y="217"/>
                      <a:pt x="0" y="217"/>
                    </a:cubicBezTo>
                    <a:cubicBezTo>
                      <a:pt x="94" y="143"/>
                      <a:pt x="185" y="70"/>
                      <a:pt x="275" y="0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5" name="Freeform 321"/>
              <p:cNvSpPr>
                <a:spLocks/>
              </p:cNvSpPr>
              <p:nvPr/>
            </p:nvSpPr>
            <p:spPr bwMode="auto">
              <a:xfrm>
                <a:off x="-33342263" y="1933576"/>
                <a:ext cx="8788400" cy="814388"/>
              </a:xfrm>
              <a:custGeom>
                <a:avLst/>
                <a:gdLst>
                  <a:gd name="T0" fmla="*/ 348 w 2343"/>
                  <a:gd name="T1" fmla="*/ 0 h 217"/>
                  <a:gd name="T2" fmla="*/ 2343 w 2343"/>
                  <a:gd name="T3" fmla="*/ 0 h 217"/>
                  <a:gd name="T4" fmla="*/ 2064 w 2343"/>
                  <a:gd name="T5" fmla="*/ 217 h 217"/>
                  <a:gd name="T6" fmla="*/ 0 w 2343"/>
                  <a:gd name="T7" fmla="*/ 217 h 217"/>
                  <a:gd name="T8" fmla="*/ 348 w 2343"/>
                  <a:gd name="T9" fmla="*/ 0 h 2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43" h="217">
                    <a:moveTo>
                      <a:pt x="348" y="0"/>
                    </a:moveTo>
                    <a:cubicBezTo>
                      <a:pt x="1013" y="0"/>
                      <a:pt x="1678" y="0"/>
                      <a:pt x="2343" y="0"/>
                    </a:cubicBezTo>
                    <a:cubicBezTo>
                      <a:pt x="2252" y="70"/>
                      <a:pt x="2159" y="143"/>
                      <a:pt x="2064" y="217"/>
                    </a:cubicBezTo>
                    <a:cubicBezTo>
                      <a:pt x="1376" y="217"/>
                      <a:pt x="688" y="217"/>
                      <a:pt x="0" y="217"/>
                    </a:cubicBezTo>
                    <a:cubicBezTo>
                      <a:pt x="119" y="143"/>
                      <a:pt x="234" y="70"/>
                      <a:pt x="348" y="0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6" name="Freeform 322"/>
              <p:cNvSpPr>
                <a:spLocks/>
              </p:cNvSpPr>
              <p:nvPr/>
            </p:nvSpPr>
            <p:spPr bwMode="auto">
              <a:xfrm>
                <a:off x="36499800" y="2835276"/>
                <a:ext cx="10583863" cy="879475"/>
              </a:xfrm>
              <a:custGeom>
                <a:avLst/>
                <a:gdLst>
                  <a:gd name="T0" fmla="*/ 0 w 2822"/>
                  <a:gd name="T1" fmla="*/ 0 h 234"/>
                  <a:gd name="T2" fmla="*/ 2448 w 2822"/>
                  <a:gd name="T3" fmla="*/ 0 h 234"/>
                  <a:gd name="T4" fmla="*/ 2822 w 2822"/>
                  <a:gd name="T5" fmla="*/ 234 h 234"/>
                  <a:gd name="T6" fmla="*/ 287 w 2822"/>
                  <a:gd name="T7" fmla="*/ 234 h 234"/>
                  <a:gd name="T8" fmla="*/ 0 w 2822"/>
                  <a:gd name="T9" fmla="*/ 0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22" h="234">
                    <a:moveTo>
                      <a:pt x="0" y="0"/>
                    </a:moveTo>
                    <a:cubicBezTo>
                      <a:pt x="816" y="0"/>
                      <a:pt x="1632" y="0"/>
                      <a:pt x="2448" y="0"/>
                    </a:cubicBezTo>
                    <a:cubicBezTo>
                      <a:pt x="2570" y="76"/>
                      <a:pt x="2695" y="154"/>
                      <a:pt x="2822" y="234"/>
                    </a:cubicBezTo>
                    <a:cubicBezTo>
                      <a:pt x="1977" y="234"/>
                      <a:pt x="1132" y="234"/>
                      <a:pt x="287" y="234"/>
                    </a:cubicBezTo>
                    <a:cubicBezTo>
                      <a:pt x="189" y="154"/>
                      <a:pt x="94" y="76"/>
                      <a:pt x="0" y="0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7" name="Freeform 323"/>
              <p:cNvSpPr>
                <a:spLocks/>
              </p:cNvSpPr>
              <p:nvPr/>
            </p:nvSpPr>
            <p:spPr bwMode="auto">
              <a:xfrm>
                <a:off x="31008638" y="2835276"/>
                <a:ext cx="5989638" cy="879475"/>
              </a:xfrm>
              <a:custGeom>
                <a:avLst/>
                <a:gdLst>
                  <a:gd name="T0" fmla="*/ 0 w 1597"/>
                  <a:gd name="T1" fmla="*/ 0 h 234"/>
                  <a:gd name="T2" fmla="*/ 1315 w 1597"/>
                  <a:gd name="T3" fmla="*/ 0 h 234"/>
                  <a:gd name="T4" fmla="*/ 1597 w 1597"/>
                  <a:gd name="T5" fmla="*/ 234 h 234"/>
                  <a:gd name="T6" fmla="*/ 235 w 1597"/>
                  <a:gd name="T7" fmla="*/ 234 h 234"/>
                  <a:gd name="T8" fmla="*/ 0 w 1597"/>
                  <a:gd name="T9" fmla="*/ 0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97" h="234">
                    <a:moveTo>
                      <a:pt x="0" y="0"/>
                    </a:moveTo>
                    <a:cubicBezTo>
                      <a:pt x="438" y="0"/>
                      <a:pt x="876" y="0"/>
                      <a:pt x="1315" y="0"/>
                    </a:cubicBezTo>
                    <a:cubicBezTo>
                      <a:pt x="1407" y="76"/>
                      <a:pt x="1501" y="154"/>
                      <a:pt x="1597" y="234"/>
                    </a:cubicBezTo>
                    <a:cubicBezTo>
                      <a:pt x="1143" y="234"/>
                      <a:pt x="689" y="234"/>
                      <a:pt x="235" y="234"/>
                    </a:cubicBezTo>
                    <a:cubicBezTo>
                      <a:pt x="155" y="154"/>
                      <a:pt x="76" y="76"/>
                      <a:pt x="0" y="0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8" name="Freeform 324"/>
              <p:cNvSpPr>
                <a:spLocks/>
              </p:cNvSpPr>
              <p:nvPr/>
            </p:nvSpPr>
            <p:spPr bwMode="auto">
              <a:xfrm>
                <a:off x="25514300" y="2835276"/>
                <a:ext cx="5799138" cy="879475"/>
              </a:xfrm>
              <a:custGeom>
                <a:avLst/>
                <a:gdLst>
                  <a:gd name="T0" fmla="*/ 0 w 1546"/>
                  <a:gd name="T1" fmla="*/ 0 h 234"/>
                  <a:gd name="T2" fmla="*/ 1316 w 1546"/>
                  <a:gd name="T3" fmla="*/ 0 h 234"/>
                  <a:gd name="T4" fmla="*/ 1546 w 1546"/>
                  <a:gd name="T5" fmla="*/ 234 h 234"/>
                  <a:gd name="T6" fmla="*/ 184 w 1546"/>
                  <a:gd name="T7" fmla="*/ 234 h 234"/>
                  <a:gd name="T8" fmla="*/ 0 w 1546"/>
                  <a:gd name="T9" fmla="*/ 0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46" h="234">
                    <a:moveTo>
                      <a:pt x="0" y="0"/>
                    </a:moveTo>
                    <a:cubicBezTo>
                      <a:pt x="439" y="0"/>
                      <a:pt x="877" y="0"/>
                      <a:pt x="1316" y="0"/>
                    </a:cubicBezTo>
                    <a:cubicBezTo>
                      <a:pt x="1391" y="76"/>
                      <a:pt x="1467" y="154"/>
                      <a:pt x="1546" y="234"/>
                    </a:cubicBezTo>
                    <a:cubicBezTo>
                      <a:pt x="1092" y="234"/>
                      <a:pt x="638" y="234"/>
                      <a:pt x="184" y="234"/>
                    </a:cubicBezTo>
                    <a:cubicBezTo>
                      <a:pt x="121" y="154"/>
                      <a:pt x="60" y="76"/>
                      <a:pt x="0" y="0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9" name="Freeform 325"/>
              <p:cNvSpPr>
                <a:spLocks/>
              </p:cNvSpPr>
              <p:nvPr/>
            </p:nvSpPr>
            <p:spPr bwMode="auto">
              <a:xfrm>
                <a:off x="20023138" y="2835276"/>
                <a:ext cx="5603875" cy="879475"/>
              </a:xfrm>
              <a:custGeom>
                <a:avLst/>
                <a:gdLst>
                  <a:gd name="T0" fmla="*/ 0 w 1494"/>
                  <a:gd name="T1" fmla="*/ 0 h 234"/>
                  <a:gd name="T2" fmla="*/ 1315 w 1494"/>
                  <a:gd name="T3" fmla="*/ 0 h 234"/>
                  <a:gd name="T4" fmla="*/ 1494 w 1494"/>
                  <a:gd name="T5" fmla="*/ 234 h 234"/>
                  <a:gd name="T6" fmla="*/ 132 w 1494"/>
                  <a:gd name="T7" fmla="*/ 234 h 234"/>
                  <a:gd name="T8" fmla="*/ 0 w 1494"/>
                  <a:gd name="T9" fmla="*/ 0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94" h="234">
                    <a:moveTo>
                      <a:pt x="0" y="0"/>
                    </a:moveTo>
                    <a:cubicBezTo>
                      <a:pt x="439" y="0"/>
                      <a:pt x="877" y="0"/>
                      <a:pt x="1315" y="0"/>
                    </a:cubicBezTo>
                    <a:cubicBezTo>
                      <a:pt x="1373" y="76"/>
                      <a:pt x="1433" y="154"/>
                      <a:pt x="1494" y="234"/>
                    </a:cubicBezTo>
                    <a:cubicBezTo>
                      <a:pt x="1040" y="234"/>
                      <a:pt x="586" y="234"/>
                      <a:pt x="132" y="234"/>
                    </a:cubicBezTo>
                    <a:cubicBezTo>
                      <a:pt x="87" y="154"/>
                      <a:pt x="43" y="76"/>
                      <a:pt x="0" y="0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0" name="Freeform 326"/>
              <p:cNvSpPr>
                <a:spLocks/>
              </p:cNvSpPr>
              <p:nvPr/>
            </p:nvSpPr>
            <p:spPr bwMode="auto">
              <a:xfrm>
                <a:off x="14533563" y="2835276"/>
                <a:ext cx="5407025" cy="879475"/>
              </a:xfrm>
              <a:custGeom>
                <a:avLst/>
                <a:gdLst>
                  <a:gd name="T0" fmla="*/ 0 w 1442"/>
                  <a:gd name="T1" fmla="*/ 0 h 234"/>
                  <a:gd name="T2" fmla="*/ 1315 w 1442"/>
                  <a:gd name="T3" fmla="*/ 0 h 234"/>
                  <a:gd name="T4" fmla="*/ 1442 w 1442"/>
                  <a:gd name="T5" fmla="*/ 234 h 234"/>
                  <a:gd name="T6" fmla="*/ 80 w 1442"/>
                  <a:gd name="T7" fmla="*/ 234 h 234"/>
                  <a:gd name="T8" fmla="*/ 0 w 1442"/>
                  <a:gd name="T9" fmla="*/ 0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42" h="234">
                    <a:moveTo>
                      <a:pt x="0" y="0"/>
                    </a:moveTo>
                    <a:cubicBezTo>
                      <a:pt x="438" y="0"/>
                      <a:pt x="877" y="0"/>
                      <a:pt x="1315" y="0"/>
                    </a:cubicBezTo>
                    <a:cubicBezTo>
                      <a:pt x="1356" y="76"/>
                      <a:pt x="1398" y="154"/>
                      <a:pt x="1442" y="234"/>
                    </a:cubicBezTo>
                    <a:cubicBezTo>
                      <a:pt x="988" y="234"/>
                      <a:pt x="534" y="234"/>
                      <a:pt x="80" y="234"/>
                    </a:cubicBezTo>
                    <a:cubicBezTo>
                      <a:pt x="53" y="154"/>
                      <a:pt x="26" y="76"/>
                      <a:pt x="0" y="0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1" name="Freeform 327"/>
              <p:cNvSpPr>
                <a:spLocks/>
              </p:cNvSpPr>
              <p:nvPr/>
            </p:nvSpPr>
            <p:spPr bwMode="auto">
              <a:xfrm>
                <a:off x="9042400" y="2835276"/>
                <a:ext cx="5208588" cy="879475"/>
              </a:xfrm>
              <a:custGeom>
                <a:avLst/>
                <a:gdLst>
                  <a:gd name="T0" fmla="*/ 0 w 1389"/>
                  <a:gd name="T1" fmla="*/ 0 h 234"/>
                  <a:gd name="T2" fmla="*/ 1315 w 1389"/>
                  <a:gd name="T3" fmla="*/ 0 h 234"/>
                  <a:gd name="T4" fmla="*/ 1389 w 1389"/>
                  <a:gd name="T5" fmla="*/ 234 h 234"/>
                  <a:gd name="T6" fmla="*/ 28 w 1389"/>
                  <a:gd name="T7" fmla="*/ 234 h 234"/>
                  <a:gd name="T8" fmla="*/ 0 w 1389"/>
                  <a:gd name="T9" fmla="*/ 0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89" h="234">
                    <a:moveTo>
                      <a:pt x="0" y="0"/>
                    </a:moveTo>
                    <a:cubicBezTo>
                      <a:pt x="438" y="0"/>
                      <a:pt x="877" y="0"/>
                      <a:pt x="1315" y="0"/>
                    </a:cubicBezTo>
                    <a:cubicBezTo>
                      <a:pt x="1339" y="76"/>
                      <a:pt x="1364" y="154"/>
                      <a:pt x="1389" y="234"/>
                    </a:cubicBezTo>
                    <a:cubicBezTo>
                      <a:pt x="936" y="234"/>
                      <a:pt x="481" y="234"/>
                      <a:pt x="28" y="234"/>
                    </a:cubicBezTo>
                    <a:cubicBezTo>
                      <a:pt x="18" y="154"/>
                      <a:pt x="9" y="76"/>
                      <a:pt x="0" y="0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2" name="Freeform 328"/>
              <p:cNvSpPr>
                <a:spLocks/>
              </p:cNvSpPr>
              <p:nvPr/>
            </p:nvSpPr>
            <p:spPr bwMode="auto">
              <a:xfrm>
                <a:off x="3457575" y="2835276"/>
                <a:ext cx="5108575" cy="879475"/>
              </a:xfrm>
              <a:custGeom>
                <a:avLst/>
                <a:gdLst>
                  <a:gd name="T0" fmla="*/ 25 w 1362"/>
                  <a:gd name="T1" fmla="*/ 0 h 234"/>
                  <a:gd name="T2" fmla="*/ 1340 w 1362"/>
                  <a:gd name="T3" fmla="*/ 0 h 234"/>
                  <a:gd name="T4" fmla="*/ 1362 w 1362"/>
                  <a:gd name="T5" fmla="*/ 234 h 234"/>
                  <a:gd name="T6" fmla="*/ 0 w 1362"/>
                  <a:gd name="T7" fmla="*/ 234 h 234"/>
                  <a:gd name="T8" fmla="*/ 25 w 1362"/>
                  <a:gd name="T9" fmla="*/ 0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62" h="234">
                    <a:moveTo>
                      <a:pt x="25" y="0"/>
                    </a:moveTo>
                    <a:cubicBezTo>
                      <a:pt x="463" y="0"/>
                      <a:pt x="901" y="0"/>
                      <a:pt x="1340" y="0"/>
                    </a:cubicBezTo>
                    <a:cubicBezTo>
                      <a:pt x="1347" y="76"/>
                      <a:pt x="1355" y="154"/>
                      <a:pt x="1362" y="234"/>
                    </a:cubicBezTo>
                    <a:cubicBezTo>
                      <a:pt x="908" y="234"/>
                      <a:pt x="454" y="234"/>
                      <a:pt x="0" y="234"/>
                    </a:cubicBezTo>
                    <a:cubicBezTo>
                      <a:pt x="9" y="154"/>
                      <a:pt x="17" y="76"/>
                      <a:pt x="25" y="0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3" name="Freeform 329"/>
              <p:cNvSpPr>
                <a:spLocks/>
              </p:cNvSpPr>
              <p:nvPr/>
            </p:nvSpPr>
            <p:spPr bwMode="auto">
              <a:xfrm>
                <a:off x="-2227263" y="2835276"/>
                <a:ext cx="5216525" cy="879475"/>
              </a:xfrm>
              <a:custGeom>
                <a:avLst/>
                <a:gdLst>
                  <a:gd name="T0" fmla="*/ 76 w 1391"/>
                  <a:gd name="T1" fmla="*/ 0 h 234"/>
                  <a:gd name="T2" fmla="*/ 1391 w 1391"/>
                  <a:gd name="T3" fmla="*/ 0 h 234"/>
                  <a:gd name="T4" fmla="*/ 1362 w 1391"/>
                  <a:gd name="T5" fmla="*/ 234 h 234"/>
                  <a:gd name="T6" fmla="*/ 0 w 1391"/>
                  <a:gd name="T7" fmla="*/ 234 h 234"/>
                  <a:gd name="T8" fmla="*/ 76 w 1391"/>
                  <a:gd name="T9" fmla="*/ 0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91" h="234">
                    <a:moveTo>
                      <a:pt x="76" y="0"/>
                    </a:moveTo>
                    <a:cubicBezTo>
                      <a:pt x="515" y="0"/>
                      <a:pt x="953" y="0"/>
                      <a:pt x="1391" y="0"/>
                    </a:cubicBezTo>
                    <a:cubicBezTo>
                      <a:pt x="1382" y="76"/>
                      <a:pt x="1372" y="154"/>
                      <a:pt x="1362" y="234"/>
                    </a:cubicBezTo>
                    <a:cubicBezTo>
                      <a:pt x="908" y="234"/>
                      <a:pt x="454" y="234"/>
                      <a:pt x="0" y="234"/>
                    </a:cubicBezTo>
                    <a:cubicBezTo>
                      <a:pt x="26" y="154"/>
                      <a:pt x="51" y="76"/>
                      <a:pt x="76" y="0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4" name="Freeform 330"/>
              <p:cNvSpPr>
                <a:spLocks/>
              </p:cNvSpPr>
              <p:nvPr/>
            </p:nvSpPr>
            <p:spPr bwMode="auto">
              <a:xfrm>
                <a:off x="-7913688" y="2835276"/>
                <a:ext cx="5411788" cy="879475"/>
              </a:xfrm>
              <a:custGeom>
                <a:avLst/>
                <a:gdLst>
                  <a:gd name="T0" fmla="*/ 128 w 1443"/>
                  <a:gd name="T1" fmla="*/ 0 h 234"/>
                  <a:gd name="T2" fmla="*/ 1443 w 1443"/>
                  <a:gd name="T3" fmla="*/ 0 h 234"/>
                  <a:gd name="T4" fmla="*/ 1362 w 1443"/>
                  <a:gd name="T5" fmla="*/ 234 h 234"/>
                  <a:gd name="T6" fmla="*/ 0 w 1443"/>
                  <a:gd name="T7" fmla="*/ 234 h 234"/>
                  <a:gd name="T8" fmla="*/ 128 w 1443"/>
                  <a:gd name="T9" fmla="*/ 0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43" h="234">
                    <a:moveTo>
                      <a:pt x="128" y="0"/>
                    </a:moveTo>
                    <a:cubicBezTo>
                      <a:pt x="566" y="0"/>
                      <a:pt x="1005" y="0"/>
                      <a:pt x="1443" y="0"/>
                    </a:cubicBezTo>
                    <a:cubicBezTo>
                      <a:pt x="1417" y="76"/>
                      <a:pt x="1389" y="154"/>
                      <a:pt x="1362" y="234"/>
                    </a:cubicBezTo>
                    <a:cubicBezTo>
                      <a:pt x="908" y="234"/>
                      <a:pt x="454" y="234"/>
                      <a:pt x="0" y="234"/>
                    </a:cubicBezTo>
                    <a:cubicBezTo>
                      <a:pt x="44" y="154"/>
                      <a:pt x="86" y="76"/>
                      <a:pt x="128" y="0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5" name="Freeform 331"/>
              <p:cNvSpPr>
                <a:spLocks/>
              </p:cNvSpPr>
              <p:nvPr/>
            </p:nvSpPr>
            <p:spPr bwMode="auto">
              <a:xfrm>
                <a:off x="-13600113" y="2835276"/>
                <a:ext cx="5607050" cy="879475"/>
              </a:xfrm>
              <a:custGeom>
                <a:avLst/>
                <a:gdLst>
                  <a:gd name="T0" fmla="*/ 180 w 1495"/>
                  <a:gd name="T1" fmla="*/ 0 h 234"/>
                  <a:gd name="T2" fmla="*/ 1495 w 1495"/>
                  <a:gd name="T3" fmla="*/ 0 h 234"/>
                  <a:gd name="T4" fmla="*/ 1362 w 1495"/>
                  <a:gd name="T5" fmla="*/ 234 h 234"/>
                  <a:gd name="T6" fmla="*/ 0 w 1495"/>
                  <a:gd name="T7" fmla="*/ 234 h 234"/>
                  <a:gd name="T8" fmla="*/ 180 w 1495"/>
                  <a:gd name="T9" fmla="*/ 0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95" h="234">
                    <a:moveTo>
                      <a:pt x="180" y="0"/>
                    </a:moveTo>
                    <a:cubicBezTo>
                      <a:pt x="618" y="0"/>
                      <a:pt x="1057" y="0"/>
                      <a:pt x="1495" y="0"/>
                    </a:cubicBezTo>
                    <a:cubicBezTo>
                      <a:pt x="1451" y="76"/>
                      <a:pt x="1407" y="154"/>
                      <a:pt x="1362" y="234"/>
                    </a:cubicBezTo>
                    <a:cubicBezTo>
                      <a:pt x="908" y="234"/>
                      <a:pt x="454" y="234"/>
                      <a:pt x="0" y="234"/>
                    </a:cubicBezTo>
                    <a:cubicBezTo>
                      <a:pt x="61" y="154"/>
                      <a:pt x="121" y="76"/>
                      <a:pt x="180" y="0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6" name="Freeform 332"/>
              <p:cNvSpPr>
                <a:spLocks/>
              </p:cNvSpPr>
              <p:nvPr/>
            </p:nvSpPr>
            <p:spPr bwMode="auto">
              <a:xfrm>
                <a:off x="-19284950" y="2835276"/>
                <a:ext cx="5802313" cy="879475"/>
              </a:xfrm>
              <a:custGeom>
                <a:avLst/>
                <a:gdLst>
                  <a:gd name="T0" fmla="*/ 231 w 1547"/>
                  <a:gd name="T1" fmla="*/ 0 h 234"/>
                  <a:gd name="T2" fmla="*/ 1547 w 1547"/>
                  <a:gd name="T3" fmla="*/ 0 h 234"/>
                  <a:gd name="T4" fmla="*/ 1361 w 1547"/>
                  <a:gd name="T5" fmla="*/ 234 h 234"/>
                  <a:gd name="T6" fmla="*/ 0 w 1547"/>
                  <a:gd name="T7" fmla="*/ 234 h 234"/>
                  <a:gd name="T8" fmla="*/ 231 w 1547"/>
                  <a:gd name="T9" fmla="*/ 0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47" h="234">
                    <a:moveTo>
                      <a:pt x="231" y="0"/>
                    </a:moveTo>
                    <a:cubicBezTo>
                      <a:pt x="670" y="0"/>
                      <a:pt x="1108" y="0"/>
                      <a:pt x="1547" y="0"/>
                    </a:cubicBezTo>
                    <a:cubicBezTo>
                      <a:pt x="1486" y="76"/>
                      <a:pt x="1425" y="154"/>
                      <a:pt x="1361" y="234"/>
                    </a:cubicBezTo>
                    <a:cubicBezTo>
                      <a:pt x="907" y="234"/>
                      <a:pt x="453" y="234"/>
                      <a:pt x="0" y="234"/>
                    </a:cubicBezTo>
                    <a:cubicBezTo>
                      <a:pt x="79" y="154"/>
                      <a:pt x="156" y="76"/>
                      <a:pt x="231" y="0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7" name="Freeform 333"/>
              <p:cNvSpPr>
                <a:spLocks/>
              </p:cNvSpPr>
              <p:nvPr/>
            </p:nvSpPr>
            <p:spPr bwMode="auto">
              <a:xfrm>
                <a:off x="-24974550" y="2835276"/>
                <a:ext cx="5997575" cy="879475"/>
              </a:xfrm>
              <a:custGeom>
                <a:avLst/>
                <a:gdLst>
                  <a:gd name="T0" fmla="*/ 284 w 1599"/>
                  <a:gd name="T1" fmla="*/ 0 h 234"/>
                  <a:gd name="T2" fmla="*/ 1599 w 1599"/>
                  <a:gd name="T3" fmla="*/ 0 h 234"/>
                  <a:gd name="T4" fmla="*/ 1362 w 1599"/>
                  <a:gd name="T5" fmla="*/ 234 h 234"/>
                  <a:gd name="T6" fmla="*/ 0 w 1599"/>
                  <a:gd name="T7" fmla="*/ 234 h 234"/>
                  <a:gd name="T8" fmla="*/ 284 w 1599"/>
                  <a:gd name="T9" fmla="*/ 0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99" h="234">
                    <a:moveTo>
                      <a:pt x="284" y="0"/>
                    </a:moveTo>
                    <a:cubicBezTo>
                      <a:pt x="723" y="0"/>
                      <a:pt x="1161" y="0"/>
                      <a:pt x="1599" y="0"/>
                    </a:cubicBezTo>
                    <a:cubicBezTo>
                      <a:pt x="1522" y="76"/>
                      <a:pt x="1443" y="154"/>
                      <a:pt x="1362" y="234"/>
                    </a:cubicBezTo>
                    <a:cubicBezTo>
                      <a:pt x="908" y="234"/>
                      <a:pt x="454" y="234"/>
                      <a:pt x="0" y="234"/>
                    </a:cubicBezTo>
                    <a:cubicBezTo>
                      <a:pt x="97" y="154"/>
                      <a:pt x="192" y="76"/>
                      <a:pt x="284" y="0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8" name="Freeform 334"/>
              <p:cNvSpPr>
                <a:spLocks/>
              </p:cNvSpPr>
              <p:nvPr/>
            </p:nvSpPr>
            <p:spPr bwMode="auto">
              <a:xfrm>
                <a:off x="-34880550" y="2835276"/>
                <a:ext cx="10329863" cy="879475"/>
              </a:xfrm>
              <a:custGeom>
                <a:avLst/>
                <a:gdLst>
                  <a:gd name="T0" fmla="*/ 374 w 2754"/>
                  <a:gd name="T1" fmla="*/ 0 h 234"/>
                  <a:gd name="T2" fmla="*/ 2754 w 2754"/>
                  <a:gd name="T3" fmla="*/ 0 h 234"/>
                  <a:gd name="T4" fmla="*/ 2464 w 2754"/>
                  <a:gd name="T5" fmla="*/ 234 h 234"/>
                  <a:gd name="T6" fmla="*/ 0 w 2754"/>
                  <a:gd name="T7" fmla="*/ 234 h 234"/>
                  <a:gd name="T8" fmla="*/ 374 w 2754"/>
                  <a:gd name="T9" fmla="*/ 0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54" h="234">
                    <a:moveTo>
                      <a:pt x="374" y="0"/>
                    </a:moveTo>
                    <a:cubicBezTo>
                      <a:pt x="1167" y="0"/>
                      <a:pt x="1961" y="0"/>
                      <a:pt x="2754" y="0"/>
                    </a:cubicBezTo>
                    <a:cubicBezTo>
                      <a:pt x="2660" y="76"/>
                      <a:pt x="2563" y="154"/>
                      <a:pt x="2464" y="234"/>
                    </a:cubicBezTo>
                    <a:cubicBezTo>
                      <a:pt x="1643" y="234"/>
                      <a:pt x="821" y="234"/>
                      <a:pt x="0" y="234"/>
                    </a:cubicBezTo>
                    <a:cubicBezTo>
                      <a:pt x="128" y="154"/>
                      <a:pt x="252" y="76"/>
                      <a:pt x="374" y="0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9" name="Freeform 335"/>
              <p:cNvSpPr>
                <a:spLocks/>
              </p:cNvSpPr>
              <p:nvPr/>
            </p:nvSpPr>
            <p:spPr bwMode="auto">
              <a:xfrm>
                <a:off x="34861500" y="3800476"/>
                <a:ext cx="13876338" cy="950913"/>
              </a:xfrm>
              <a:custGeom>
                <a:avLst/>
                <a:gdLst>
                  <a:gd name="T0" fmla="*/ 0 w 3700"/>
                  <a:gd name="T1" fmla="*/ 0 h 253"/>
                  <a:gd name="T2" fmla="*/ 3295 w 3700"/>
                  <a:gd name="T3" fmla="*/ 0 h 253"/>
                  <a:gd name="T4" fmla="*/ 3700 w 3700"/>
                  <a:gd name="T5" fmla="*/ 253 h 253"/>
                  <a:gd name="T6" fmla="*/ 283 w 3700"/>
                  <a:gd name="T7" fmla="*/ 253 h 253"/>
                  <a:gd name="T8" fmla="*/ 0 w 3700"/>
                  <a:gd name="T9" fmla="*/ 0 h 2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00" h="253">
                    <a:moveTo>
                      <a:pt x="0" y="0"/>
                    </a:moveTo>
                    <a:cubicBezTo>
                      <a:pt x="1099" y="0"/>
                      <a:pt x="2197" y="0"/>
                      <a:pt x="3295" y="0"/>
                    </a:cubicBezTo>
                    <a:cubicBezTo>
                      <a:pt x="3427" y="82"/>
                      <a:pt x="3562" y="167"/>
                      <a:pt x="3700" y="253"/>
                    </a:cubicBezTo>
                    <a:cubicBezTo>
                      <a:pt x="2561" y="253"/>
                      <a:pt x="1422" y="253"/>
                      <a:pt x="283" y="253"/>
                    </a:cubicBezTo>
                    <a:cubicBezTo>
                      <a:pt x="187" y="167"/>
                      <a:pt x="92" y="83"/>
                      <a:pt x="0" y="0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0" name="Freeform 336"/>
              <p:cNvSpPr>
                <a:spLocks/>
              </p:cNvSpPr>
              <p:nvPr/>
            </p:nvSpPr>
            <p:spPr bwMode="auto">
              <a:xfrm>
                <a:off x="29156025" y="3800476"/>
                <a:ext cx="6165850" cy="950913"/>
              </a:xfrm>
              <a:custGeom>
                <a:avLst/>
                <a:gdLst>
                  <a:gd name="T0" fmla="*/ 0 w 1644"/>
                  <a:gd name="T1" fmla="*/ 0 h 253"/>
                  <a:gd name="T2" fmla="*/ 1366 w 1644"/>
                  <a:gd name="T3" fmla="*/ 0 h 253"/>
                  <a:gd name="T4" fmla="*/ 1644 w 1644"/>
                  <a:gd name="T5" fmla="*/ 253 h 253"/>
                  <a:gd name="T6" fmla="*/ 227 w 1644"/>
                  <a:gd name="T7" fmla="*/ 253 h 253"/>
                  <a:gd name="T8" fmla="*/ 0 w 1644"/>
                  <a:gd name="T9" fmla="*/ 0 h 2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44" h="253">
                    <a:moveTo>
                      <a:pt x="0" y="0"/>
                    </a:moveTo>
                    <a:cubicBezTo>
                      <a:pt x="456" y="0"/>
                      <a:pt x="911" y="0"/>
                      <a:pt x="1366" y="0"/>
                    </a:cubicBezTo>
                    <a:cubicBezTo>
                      <a:pt x="1457" y="83"/>
                      <a:pt x="1549" y="167"/>
                      <a:pt x="1644" y="253"/>
                    </a:cubicBezTo>
                    <a:cubicBezTo>
                      <a:pt x="1171" y="253"/>
                      <a:pt x="699" y="253"/>
                      <a:pt x="227" y="253"/>
                    </a:cubicBezTo>
                    <a:cubicBezTo>
                      <a:pt x="149" y="167"/>
                      <a:pt x="74" y="82"/>
                      <a:pt x="0" y="0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1" name="Freeform 337"/>
              <p:cNvSpPr>
                <a:spLocks/>
              </p:cNvSpPr>
              <p:nvPr/>
            </p:nvSpPr>
            <p:spPr bwMode="auto">
              <a:xfrm>
                <a:off x="23452138" y="3800476"/>
                <a:ext cx="5951538" cy="950913"/>
              </a:xfrm>
              <a:custGeom>
                <a:avLst/>
                <a:gdLst>
                  <a:gd name="T0" fmla="*/ 0 w 1587"/>
                  <a:gd name="T1" fmla="*/ 0 h 253"/>
                  <a:gd name="T2" fmla="*/ 1366 w 1587"/>
                  <a:gd name="T3" fmla="*/ 0 h 253"/>
                  <a:gd name="T4" fmla="*/ 1587 w 1587"/>
                  <a:gd name="T5" fmla="*/ 253 h 253"/>
                  <a:gd name="T6" fmla="*/ 171 w 1587"/>
                  <a:gd name="T7" fmla="*/ 253 h 253"/>
                  <a:gd name="T8" fmla="*/ 0 w 1587"/>
                  <a:gd name="T9" fmla="*/ 0 h 2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87" h="253">
                    <a:moveTo>
                      <a:pt x="0" y="0"/>
                    </a:moveTo>
                    <a:cubicBezTo>
                      <a:pt x="455" y="0"/>
                      <a:pt x="911" y="0"/>
                      <a:pt x="1366" y="0"/>
                    </a:cubicBezTo>
                    <a:cubicBezTo>
                      <a:pt x="1438" y="82"/>
                      <a:pt x="1512" y="167"/>
                      <a:pt x="1587" y="253"/>
                    </a:cubicBezTo>
                    <a:cubicBezTo>
                      <a:pt x="1115" y="253"/>
                      <a:pt x="643" y="253"/>
                      <a:pt x="171" y="253"/>
                    </a:cubicBezTo>
                    <a:cubicBezTo>
                      <a:pt x="112" y="167"/>
                      <a:pt x="55" y="82"/>
                      <a:pt x="0" y="0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2" name="Freeform 338"/>
              <p:cNvSpPr>
                <a:spLocks/>
              </p:cNvSpPr>
              <p:nvPr/>
            </p:nvSpPr>
            <p:spPr bwMode="auto">
              <a:xfrm>
                <a:off x="17746663" y="3800476"/>
                <a:ext cx="5741988" cy="950913"/>
              </a:xfrm>
              <a:custGeom>
                <a:avLst/>
                <a:gdLst>
                  <a:gd name="T0" fmla="*/ 0 w 1531"/>
                  <a:gd name="T1" fmla="*/ 0 h 253"/>
                  <a:gd name="T2" fmla="*/ 1366 w 1531"/>
                  <a:gd name="T3" fmla="*/ 0 h 253"/>
                  <a:gd name="T4" fmla="*/ 1531 w 1531"/>
                  <a:gd name="T5" fmla="*/ 253 h 253"/>
                  <a:gd name="T6" fmla="*/ 114 w 1531"/>
                  <a:gd name="T7" fmla="*/ 253 h 253"/>
                  <a:gd name="T8" fmla="*/ 0 w 1531"/>
                  <a:gd name="T9" fmla="*/ 0 h 2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31" h="253">
                    <a:moveTo>
                      <a:pt x="0" y="0"/>
                    </a:moveTo>
                    <a:cubicBezTo>
                      <a:pt x="455" y="0"/>
                      <a:pt x="911" y="0"/>
                      <a:pt x="1366" y="0"/>
                    </a:cubicBezTo>
                    <a:cubicBezTo>
                      <a:pt x="1420" y="82"/>
                      <a:pt x="1475" y="167"/>
                      <a:pt x="1531" y="253"/>
                    </a:cubicBezTo>
                    <a:cubicBezTo>
                      <a:pt x="1059" y="253"/>
                      <a:pt x="587" y="253"/>
                      <a:pt x="114" y="253"/>
                    </a:cubicBezTo>
                    <a:cubicBezTo>
                      <a:pt x="75" y="167"/>
                      <a:pt x="37" y="82"/>
                      <a:pt x="0" y="0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3" name="Freeform 339"/>
              <p:cNvSpPr>
                <a:spLocks/>
              </p:cNvSpPr>
              <p:nvPr/>
            </p:nvSpPr>
            <p:spPr bwMode="auto">
              <a:xfrm>
                <a:off x="12039600" y="3800476"/>
                <a:ext cx="5535613" cy="950913"/>
              </a:xfrm>
              <a:custGeom>
                <a:avLst/>
                <a:gdLst>
                  <a:gd name="T0" fmla="*/ 0 w 1476"/>
                  <a:gd name="T1" fmla="*/ 0 h 253"/>
                  <a:gd name="T2" fmla="*/ 1367 w 1476"/>
                  <a:gd name="T3" fmla="*/ 0 h 253"/>
                  <a:gd name="T4" fmla="*/ 1476 w 1476"/>
                  <a:gd name="T5" fmla="*/ 253 h 253"/>
                  <a:gd name="T6" fmla="*/ 59 w 1476"/>
                  <a:gd name="T7" fmla="*/ 253 h 253"/>
                  <a:gd name="T8" fmla="*/ 0 w 1476"/>
                  <a:gd name="T9" fmla="*/ 0 h 2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76" h="253">
                    <a:moveTo>
                      <a:pt x="0" y="0"/>
                    </a:moveTo>
                    <a:cubicBezTo>
                      <a:pt x="456" y="0"/>
                      <a:pt x="911" y="0"/>
                      <a:pt x="1367" y="0"/>
                    </a:cubicBezTo>
                    <a:cubicBezTo>
                      <a:pt x="1402" y="82"/>
                      <a:pt x="1438" y="167"/>
                      <a:pt x="1476" y="253"/>
                    </a:cubicBezTo>
                    <a:cubicBezTo>
                      <a:pt x="1004" y="253"/>
                      <a:pt x="531" y="253"/>
                      <a:pt x="59" y="253"/>
                    </a:cubicBezTo>
                    <a:cubicBezTo>
                      <a:pt x="39" y="167"/>
                      <a:pt x="20" y="82"/>
                      <a:pt x="0" y="0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4" name="Freeform 340"/>
              <p:cNvSpPr>
                <a:spLocks/>
              </p:cNvSpPr>
              <p:nvPr/>
            </p:nvSpPr>
            <p:spPr bwMode="auto">
              <a:xfrm>
                <a:off x="6334125" y="3800476"/>
                <a:ext cx="5322888" cy="950913"/>
              </a:xfrm>
              <a:custGeom>
                <a:avLst/>
                <a:gdLst>
                  <a:gd name="T0" fmla="*/ 0 w 1419"/>
                  <a:gd name="T1" fmla="*/ 0 h 253"/>
                  <a:gd name="T2" fmla="*/ 1367 w 1419"/>
                  <a:gd name="T3" fmla="*/ 0 h 253"/>
                  <a:gd name="T4" fmla="*/ 1419 w 1419"/>
                  <a:gd name="T5" fmla="*/ 253 h 253"/>
                  <a:gd name="T6" fmla="*/ 3 w 1419"/>
                  <a:gd name="T7" fmla="*/ 253 h 253"/>
                  <a:gd name="T8" fmla="*/ 0 w 1419"/>
                  <a:gd name="T9" fmla="*/ 0 h 2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19" h="253">
                    <a:moveTo>
                      <a:pt x="0" y="0"/>
                    </a:moveTo>
                    <a:cubicBezTo>
                      <a:pt x="456" y="0"/>
                      <a:pt x="911" y="0"/>
                      <a:pt x="1367" y="0"/>
                    </a:cubicBezTo>
                    <a:cubicBezTo>
                      <a:pt x="1384" y="82"/>
                      <a:pt x="1401" y="167"/>
                      <a:pt x="1419" y="253"/>
                    </a:cubicBezTo>
                    <a:cubicBezTo>
                      <a:pt x="947" y="253"/>
                      <a:pt x="475" y="253"/>
                      <a:pt x="3" y="253"/>
                    </a:cubicBezTo>
                    <a:cubicBezTo>
                      <a:pt x="2" y="167"/>
                      <a:pt x="1" y="82"/>
                      <a:pt x="0" y="0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5" name="Freeform 341"/>
              <p:cNvSpPr>
                <a:spLocks/>
              </p:cNvSpPr>
              <p:nvPr/>
            </p:nvSpPr>
            <p:spPr bwMode="auto">
              <a:xfrm>
                <a:off x="427038" y="3800476"/>
                <a:ext cx="5329238" cy="950913"/>
              </a:xfrm>
              <a:custGeom>
                <a:avLst/>
                <a:gdLst>
                  <a:gd name="T0" fmla="*/ 54 w 1421"/>
                  <a:gd name="T1" fmla="*/ 0 h 253"/>
                  <a:gd name="T2" fmla="*/ 1421 w 1421"/>
                  <a:gd name="T3" fmla="*/ 0 h 253"/>
                  <a:gd name="T4" fmla="*/ 1417 w 1421"/>
                  <a:gd name="T5" fmla="*/ 253 h 253"/>
                  <a:gd name="T6" fmla="*/ 0 w 1421"/>
                  <a:gd name="T7" fmla="*/ 253 h 253"/>
                  <a:gd name="T8" fmla="*/ 54 w 1421"/>
                  <a:gd name="T9" fmla="*/ 0 h 2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21" h="253">
                    <a:moveTo>
                      <a:pt x="54" y="0"/>
                    </a:moveTo>
                    <a:cubicBezTo>
                      <a:pt x="510" y="0"/>
                      <a:pt x="965" y="0"/>
                      <a:pt x="1421" y="0"/>
                    </a:cubicBezTo>
                    <a:cubicBezTo>
                      <a:pt x="1419" y="82"/>
                      <a:pt x="1418" y="167"/>
                      <a:pt x="1417" y="253"/>
                    </a:cubicBezTo>
                    <a:cubicBezTo>
                      <a:pt x="945" y="253"/>
                      <a:pt x="473" y="253"/>
                      <a:pt x="0" y="253"/>
                    </a:cubicBezTo>
                    <a:cubicBezTo>
                      <a:pt x="19" y="167"/>
                      <a:pt x="37" y="82"/>
                      <a:pt x="54" y="0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6" name="Freeform 342"/>
              <p:cNvSpPr>
                <a:spLocks/>
              </p:cNvSpPr>
              <p:nvPr/>
            </p:nvSpPr>
            <p:spPr bwMode="auto">
              <a:xfrm>
                <a:off x="-5486400" y="3800476"/>
                <a:ext cx="5535613" cy="950913"/>
              </a:xfrm>
              <a:custGeom>
                <a:avLst/>
                <a:gdLst>
                  <a:gd name="T0" fmla="*/ 110 w 1476"/>
                  <a:gd name="T1" fmla="*/ 0 h 253"/>
                  <a:gd name="T2" fmla="*/ 1476 w 1476"/>
                  <a:gd name="T3" fmla="*/ 0 h 253"/>
                  <a:gd name="T4" fmla="*/ 1417 w 1476"/>
                  <a:gd name="T5" fmla="*/ 253 h 253"/>
                  <a:gd name="T6" fmla="*/ 0 w 1476"/>
                  <a:gd name="T7" fmla="*/ 253 h 253"/>
                  <a:gd name="T8" fmla="*/ 110 w 1476"/>
                  <a:gd name="T9" fmla="*/ 0 h 2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76" h="253">
                    <a:moveTo>
                      <a:pt x="110" y="0"/>
                    </a:moveTo>
                    <a:cubicBezTo>
                      <a:pt x="565" y="0"/>
                      <a:pt x="1021" y="0"/>
                      <a:pt x="1476" y="0"/>
                    </a:cubicBezTo>
                    <a:cubicBezTo>
                      <a:pt x="1457" y="82"/>
                      <a:pt x="1437" y="167"/>
                      <a:pt x="1417" y="253"/>
                    </a:cubicBezTo>
                    <a:cubicBezTo>
                      <a:pt x="944" y="253"/>
                      <a:pt x="472" y="253"/>
                      <a:pt x="0" y="253"/>
                    </a:cubicBezTo>
                    <a:cubicBezTo>
                      <a:pt x="37" y="167"/>
                      <a:pt x="74" y="83"/>
                      <a:pt x="110" y="0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7" name="Freeform 343"/>
              <p:cNvSpPr>
                <a:spLocks/>
              </p:cNvSpPr>
              <p:nvPr/>
            </p:nvSpPr>
            <p:spPr bwMode="auto">
              <a:xfrm>
                <a:off x="-11401425" y="3800476"/>
                <a:ext cx="5745163" cy="950913"/>
              </a:xfrm>
              <a:custGeom>
                <a:avLst/>
                <a:gdLst>
                  <a:gd name="T0" fmla="*/ 166 w 1532"/>
                  <a:gd name="T1" fmla="*/ 0 h 253"/>
                  <a:gd name="T2" fmla="*/ 1532 w 1532"/>
                  <a:gd name="T3" fmla="*/ 0 h 253"/>
                  <a:gd name="T4" fmla="*/ 1416 w 1532"/>
                  <a:gd name="T5" fmla="*/ 253 h 253"/>
                  <a:gd name="T6" fmla="*/ 0 w 1532"/>
                  <a:gd name="T7" fmla="*/ 253 h 253"/>
                  <a:gd name="T8" fmla="*/ 166 w 1532"/>
                  <a:gd name="T9" fmla="*/ 0 h 2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32" h="253">
                    <a:moveTo>
                      <a:pt x="166" y="0"/>
                    </a:moveTo>
                    <a:cubicBezTo>
                      <a:pt x="621" y="0"/>
                      <a:pt x="1077" y="0"/>
                      <a:pt x="1532" y="0"/>
                    </a:cubicBezTo>
                    <a:cubicBezTo>
                      <a:pt x="1494" y="82"/>
                      <a:pt x="1456" y="167"/>
                      <a:pt x="1416" y="253"/>
                    </a:cubicBezTo>
                    <a:cubicBezTo>
                      <a:pt x="944" y="253"/>
                      <a:pt x="472" y="253"/>
                      <a:pt x="0" y="253"/>
                    </a:cubicBezTo>
                    <a:cubicBezTo>
                      <a:pt x="56" y="167"/>
                      <a:pt x="112" y="83"/>
                      <a:pt x="166" y="0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8" name="Freeform 344"/>
              <p:cNvSpPr>
                <a:spLocks/>
              </p:cNvSpPr>
              <p:nvPr/>
            </p:nvSpPr>
            <p:spPr bwMode="auto">
              <a:xfrm>
                <a:off x="-12152313" y="4860926"/>
                <a:ext cx="30214888" cy="1033463"/>
              </a:xfrm>
              <a:custGeom>
                <a:avLst/>
                <a:gdLst>
                  <a:gd name="T0" fmla="*/ 181 w 8056"/>
                  <a:gd name="T1" fmla="*/ 0 h 275"/>
                  <a:gd name="T2" fmla="*/ 7938 w 8056"/>
                  <a:gd name="T3" fmla="*/ 0 h 275"/>
                  <a:gd name="T4" fmla="*/ 8056 w 8056"/>
                  <a:gd name="T5" fmla="*/ 275 h 275"/>
                  <a:gd name="T6" fmla="*/ 0 w 8056"/>
                  <a:gd name="T7" fmla="*/ 275 h 275"/>
                  <a:gd name="T8" fmla="*/ 181 w 8056"/>
                  <a:gd name="T9" fmla="*/ 0 h 2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056" h="275">
                    <a:moveTo>
                      <a:pt x="181" y="0"/>
                    </a:moveTo>
                    <a:cubicBezTo>
                      <a:pt x="2766" y="0"/>
                      <a:pt x="5352" y="0"/>
                      <a:pt x="7938" y="0"/>
                    </a:cubicBezTo>
                    <a:cubicBezTo>
                      <a:pt x="7976" y="89"/>
                      <a:pt x="8015" y="181"/>
                      <a:pt x="8056" y="275"/>
                    </a:cubicBezTo>
                    <a:cubicBezTo>
                      <a:pt x="5371" y="275"/>
                      <a:pt x="2686" y="275"/>
                      <a:pt x="0" y="275"/>
                    </a:cubicBezTo>
                    <a:cubicBezTo>
                      <a:pt x="62" y="181"/>
                      <a:pt x="122" y="89"/>
                      <a:pt x="181" y="0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9" name="Freeform 345"/>
              <p:cNvSpPr>
                <a:spLocks/>
              </p:cNvSpPr>
              <p:nvPr/>
            </p:nvSpPr>
            <p:spPr bwMode="auto">
              <a:xfrm>
                <a:off x="-17319625" y="3800476"/>
                <a:ext cx="5959475" cy="950913"/>
              </a:xfrm>
              <a:custGeom>
                <a:avLst/>
                <a:gdLst>
                  <a:gd name="T0" fmla="*/ 223 w 1589"/>
                  <a:gd name="T1" fmla="*/ 0 h 253"/>
                  <a:gd name="T2" fmla="*/ 1589 w 1589"/>
                  <a:gd name="T3" fmla="*/ 0 h 253"/>
                  <a:gd name="T4" fmla="*/ 1417 w 1589"/>
                  <a:gd name="T5" fmla="*/ 253 h 253"/>
                  <a:gd name="T6" fmla="*/ 0 w 1589"/>
                  <a:gd name="T7" fmla="*/ 253 h 253"/>
                  <a:gd name="T8" fmla="*/ 223 w 1589"/>
                  <a:gd name="T9" fmla="*/ 0 h 2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89" h="253">
                    <a:moveTo>
                      <a:pt x="223" y="0"/>
                    </a:moveTo>
                    <a:cubicBezTo>
                      <a:pt x="678" y="0"/>
                      <a:pt x="1133" y="0"/>
                      <a:pt x="1589" y="0"/>
                    </a:cubicBezTo>
                    <a:cubicBezTo>
                      <a:pt x="1533" y="83"/>
                      <a:pt x="1476" y="167"/>
                      <a:pt x="1417" y="253"/>
                    </a:cubicBezTo>
                    <a:cubicBezTo>
                      <a:pt x="945" y="253"/>
                      <a:pt x="473" y="253"/>
                      <a:pt x="0" y="253"/>
                    </a:cubicBezTo>
                    <a:cubicBezTo>
                      <a:pt x="76" y="167"/>
                      <a:pt x="150" y="82"/>
                      <a:pt x="223" y="0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0" name="Freeform 346"/>
              <p:cNvSpPr>
                <a:spLocks/>
              </p:cNvSpPr>
              <p:nvPr/>
            </p:nvSpPr>
            <p:spPr bwMode="auto">
              <a:xfrm>
                <a:off x="-23234650" y="3800476"/>
                <a:ext cx="6169025" cy="950913"/>
              </a:xfrm>
              <a:custGeom>
                <a:avLst/>
                <a:gdLst>
                  <a:gd name="T0" fmla="*/ 278 w 1645"/>
                  <a:gd name="T1" fmla="*/ 0 h 253"/>
                  <a:gd name="T2" fmla="*/ 1645 w 1645"/>
                  <a:gd name="T3" fmla="*/ 0 h 253"/>
                  <a:gd name="T4" fmla="*/ 1417 w 1645"/>
                  <a:gd name="T5" fmla="*/ 253 h 253"/>
                  <a:gd name="T6" fmla="*/ 0 w 1645"/>
                  <a:gd name="T7" fmla="*/ 253 h 253"/>
                  <a:gd name="T8" fmla="*/ 278 w 1645"/>
                  <a:gd name="T9" fmla="*/ 0 h 2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45" h="253">
                    <a:moveTo>
                      <a:pt x="278" y="0"/>
                    </a:moveTo>
                    <a:cubicBezTo>
                      <a:pt x="734" y="0"/>
                      <a:pt x="1189" y="0"/>
                      <a:pt x="1645" y="0"/>
                    </a:cubicBezTo>
                    <a:cubicBezTo>
                      <a:pt x="1571" y="83"/>
                      <a:pt x="1495" y="167"/>
                      <a:pt x="1417" y="253"/>
                    </a:cubicBezTo>
                    <a:cubicBezTo>
                      <a:pt x="944" y="253"/>
                      <a:pt x="472" y="253"/>
                      <a:pt x="0" y="253"/>
                    </a:cubicBezTo>
                    <a:cubicBezTo>
                      <a:pt x="95" y="167"/>
                      <a:pt x="188" y="83"/>
                      <a:pt x="278" y="0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1" name="Freeform 347"/>
              <p:cNvSpPr>
                <a:spLocks/>
              </p:cNvSpPr>
              <p:nvPr/>
            </p:nvSpPr>
            <p:spPr bwMode="auto">
              <a:xfrm>
                <a:off x="-36533138" y="3800476"/>
                <a:ext cx="13812838" cy="950913"/>
              </a:xfrm>
              <a:custGeom>
                <a:avLst/>
                <a:gdLst>
                  <a:gd name="T0" fmla="*/ 405 w 3683"/>
                  <a:gd name="T1" fmla="*/ 0 h 253"/>
                  <a:gd name="T2" fmla="*/ 3683 w 3683"/>
                  <a:gd name="T3" fmla="*/ 0 h 253"/>
                  <a:gd name="T4" fmla="*/ 3399 w 3683"/>
                  <a:gd name="T5" fmla="*/ 253 h 253"/>
                  <a:gd name="T6" fmla="*/ 0 w 3683"/>
                  <a:gd name="T7" fmla="*/ 253 h 253"/>
                  <a:gd name="T8" fmla="*/ 405 w 3683"/>
                  <a:gd name="T9" fmla="*/ 0 h 2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683" h="253">
                    <a:moveTo>
                      <a:pt x="405" y="0"/>
                    </a:moveTo>
                    <a:cubicBezTo>
                      <a:pt x="1498" y="0"/>
                      <a:pt x="2590" y="0"/>
                      <a:pt x="3683" y="0"/>
                    </a:cubicBezTo>
                    <a:cubicBezTo>
                      <a:pt x="3591" y="82"/>
                      <a:pt x="3496" y="167"/>
                      <a:pt x="3399" y="253"/>
                    </a:cubicBezTo>
                    <a:cubicBezTo>
                      <a:pt x="2266" y="253"/>
                      <a:pt x="1133" y="253"/>
                      <a:pt x="0" y="253"/>
                    </a:cubicBezTo>
                    <a:cubicBezTo>
                      <a:pt x="138" y="167"/>
                      <a:pt x="273" y="83"/>
                      <a:pt x="405" y="0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2" name="Freeform 348"/>
              <p:cNvSpPr>
                <a:spLocks noEditPoints="1"/>
              </p:cNvSpPr>
              <p:nvPr/>
            </p:nvSpPr>
            <p:spPr bwMode="auto">
              <a:xfrm>
                <a:off x="-22725063" y="2203451"/>
                <a:ext cx="1241425" cy="263525"/>
              </a:xfrm>
              <a:custGeom>
                <a:avLst/>
                <a:gdLst>
                  <a:gd name="T0" fmla="*/ 321 w 331"/>
                  <a:gd name="T1" fmla="*/ 28 h 70"/>
                  <a:gd name="T2" fmla="*/ 278 w 331"/>
                  <a:gd name="T3" fmla="*/ 45 h 70"/>
                  <a:gd name="T4" fmla="*/ 200 w 331"/>
                  <a:gd name="T5" fmla="*/ 55 h 70"/>
                  <a:gd name="T6" fmla="*/ 263 w 331"/>
                  <a:gd name="T7" fmla="*/ 70 h 70"/>
                  <a:gd name="T8" fmla="*/ 190 w 331"/>
                  <a:gd name="T9" fmla="*/ 70 h 70"/>
                  <a:gd name="T10" fmla="*/ 141 w 331"/>
                  <a:gd name="T11" fmla="*/ 57 h 70"/>
                  <a:gd name="T12" fmla="*/ 132 w 331"/>
                  <a:gd name="T13" fmla="*/ 57 h 70"/>
                  <a:gd name="T14" fmla="*/ 26 w 331"/>
                  <a:gd name="T15" fmla="*/ 50 h 70"/>
                  <a:gd name="T16" fmla="*/ 11 w 331"/>
                  <a:gd name="T17" fmla="*/ 28 h 70"/>
                  <a:gd name="T18" fmla="*/ 76 w 331"/>
                  <a:gd name="T19" fmla="*/ 7 h 70"/>
                  <a:gd name="T20" fmla="*/ 200 w 331"/>
                  <a:gd name="T21" fmla="*/ 0 h 70"/>
                  <a:gd name="T22" fmla="*/ 305 w 331"/>
                  <a:gd name="T23" fmla="*/ 7 h 70"/>
                  <a:gd name="T24" fmla="*/ 321 w 331"/>
                  <a:gd name="T25" fmla="*/ 28 h 70"/>
                  <a:gd name="T26" fmla="*/ 68 w 331"/>
                  <a:gd name="T27" fmla="*/ 28 h 70"/>
                  <a:gd name="T28" fmla="*/ 75 w 331"/>
                  <a:gd name="T29" fmla="*/ 44 h 70"/>
                  <a:gd name="T30" fmla="*/ 142 w 331"/>
                  <a:gd name="T31" fmla="*/ 49 h 70"/>
                  <a:gd name="T32" fmla="*/ 221 w 331"/>
                  <a:gd name="T33" fmla="*/ 44 h 70"/>
                  <a:gd name="T34" fmla="*/ 263 w 331"/>
                  <a:gd name="T35" fmla="*/ 28 h 70"/>
                  <a:gd name="T36" fmla="*/ 257 w 331"/>
                  <a:gd name="T37" fmla="*/ 13 h 70"/>
                  <a:gd name="T38" fmla="*/ 191 w 331"/>
                  <a:gd name="T39" fmla="*/ 8 h 70"/>
                  <a:gd name="T40" fmla="*/ 111 w 331"/>
                  <a:gd name="T41" fmla="*/ 13 h 70"/>
                  <a:gd name="T42" fmla="*/ 68 w 331"/>
                  <a:gd name="T43" fmla="*/ 28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31" h="70">
                    <a:moveTo>
                      <a:pt x="321" y="28"/>
                    </a:moveTo>
                    <a:cubicBezTo>
                      <a:pt x="313" y="35"/>
                      <a:pt x="299" y="41"/>
                      <a:pt x="278" y="45"/>
                    </a:cubicBezTo>
                    <a:cubicBezTo>
                      <a:pt x="258" y="50"/>
                      <a:pt x="232" y="53"/>
                      <a:pt x="200" y="55"/>
                    </a:cubicBezTo>
                    <a:cubicBezTo>
                      <a:pt x="221" y="60"/>
                      <a:pt x="242" y="65"/>
                      <a:pt x="263" y="70"/>
                    </a:cubicBezTo>
                    <a:cubicBezTo>
                      <a:pt x="239" y="70"/>
                      <a:pt x="214" y="70"/>
                      <a:pt x="190" y="70"/>
                    </a:cubicBezTo>
                    <a:cubicBezTo>
                      <a:pt x="173" y="66"/>
                      <a:pt x="157" y="62"/>
                      <a:pt x="141" y="57"/>
                    </a:cubicBezTo>
                    <a:cubicBezTo>
                      <a:pt x="132" y="57"/>
                      <a:pt x="132" y="57"/>
                      <a:pt x="132" y="57"/>
                    </a:cubicBezTo>
                    <a:cubicBezTo>
                      <a:pt x="82" y="57"/>
                      <a:pt x="47" y="55"/>
                      <a:pt x="26" y="50"/>
                    </a:cubicBezTo>
                    <a:cubicBezTo>
                      <a:pt x="5" y="45"/>
                      <a:pt x="0" y="38"/>
                      <a:pt x="11" y="28"/>
                    </a:cubicBezTo>
                    <a:cubicBezTo>
                      <a:pt x="22" y="19"/>
                      <a:pt x="44" y="12"/>
                      <a:pt x="76" y="7"/>
                    </a:cubicBezTo>
                    <a:cubicBezTo>
                      <a:pt x="109" y="2"/>
                      <a:pt x="150" y="0"/>
                      <a:pt x="200" y="0"/>
                    </a:cubicBezTo>
                    <a:cubicBezTo>
                      <a:pt x="249" y="0"/>
                      <a:pt x="284" y="2"/>
                      <a:pt x="305" y="7"/>
                    </a:cubicBezTo>
                    <a:cubicBezTo>
                      <a:pt x="326" y="12"/>
                      <a:pt x="331" y="19"/>
                      <a:pt x="321" y="28"/>
                    </a:cubicBezTo>
                    <a:close/>
                    <a:moveTo>
                      <a:pt x="68" y="28"/>
                    </a:moveTo>
                    <a:cubicBezTo>
                      <a:pt x="60" y="35"/>
                      <a:pt x="62" y="40"/>
                      <a:pt x="75" y="44"/>
                    </a:cubicBezTo>
                    <a:cubicBezTo>
                      <a:pt x="87" y="48"/>
                      <a:pt x="109" y="49"/>
                      <a:pt x="142" y="49"/>
                    </a:cubicBezTo>
                    <a:cubicBezTo>
                      <a:pt x="174" y="49"/>
                      <a:pt x="200" y="48"/>
                      <a:pt x="221" y="44"/>
                    </a:cubicBezTo>
                    <a:cubicBezTo>
                      <a:pt x="241" y="41"/>
                      <a:pt x="256" y="35"/>
                      <a:pt x="263" y="28"/>
                    </a:cubicBezTo>
                    <a:cubicBezTo>
                      <a:pt x="271" y="22"/>
                      <a:pt x="269" y="17"/>
                      <a:pt x="257" y="13"/>
                    </a:cubicBezTo>
                    <a:cubicBezTo>
                      <a:pt x="245" y="9"/>
                      <a:pt x="223" y="8"/>
                      <a:pt x="191" y="8"/>
                    </a:cubicBezTo>
                    <a:cubicBezTo>
                      <a:pt x="158" y="8"/>
                      <a:pt x="132" y="9"/>
                      <a:pt x="111" y="13"/>
                    </a:cubicBezTo>
                    <a:cubicBezTo>
                      <a:pt x="91" y="17"/>
                      <a:pt x="76" y="22"/>
                      <a:pt x="68" y="28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3" name="Freeform 349"/>
              <p:cNvSpPr>
                <a:spLocks/>
              </p:cNvSpPr>
              <p:nvPr/>
            </p:nvSpPr>
            <p:spPr bwMode="auto">
              <a:xfrm>
                <a:off x="-17537113" y="2206626"/>
                <a:ext cx="1616075" cy="211138"/>
              </a:xfrm>
              <a:custGeom>
                <a:avLst/>
                <a:gdLst>
                  <a:gd name="T0" fmla="*/ 293 w 431"/>
                  <a:gd name="T1" fmla="*/ 56 h 56"/>
                  <a:gd name="T2" fmla="*/ 234 w 431"/>
                  <a:gd name="T3" fmla="*/ 56 h 56"/>
                  <a:gd name="T4" fmla="*/ 209 w 431"/>
                  <a:gd name="T5" fmla="*/ 22 h 56"/>
                  <a:gd name="T6" fmla="*/ 206 w 431"/>
                  <a:gd name="T7" fmla="*/ 16 h 56"/>
                  <a:gd name="T8" fmla="*/ 205 w 431"/>
                  <a:gd name="T9" fmla="*/ 10 h 56"/>
                  <a:gd name="T10" fmla="*/ 191 w 431"/>
                  <a:gd name="T11" fmla="*/ 17 h 56"/>
                  <a:gd name="T12" fmla="*/ 178 w 431"/>
                  <a:gd name="T13" fmla="*/ 22 h 56"/>
                  <a:gd name="T14" fmla="*/ 91 w 431"/>
                  <a:gd name="T15" fmla="*/ 56 h 56"/>
                  <a:gd name="T16" fmla="*/ 32 w 431"/>
                  <a:gd name="T17" fmla="*/ 56 h 56"/>
                  <a:gd name="T18" fmla="*/ 16 w 431"/>
                  <a:gd name="T19" fmla="*/ 27 h 56"/>
                  <a:gd name="T20" fmla="*/ 0 w 431"/>
                  <a:gd name="T21" fmla="*/ 0 h 56"/>
                  <a:gd name="T22" fmla="*/ 55 w 431"/>
                  <a:gd name="T23" fmla="*/ 0 h 56"/>
                  <a:gd name="T24" fmla="*/ 71 w 431"/>
                  <a:gd name="T25" fmla="*/ 32 h 56"/>
                  <a:gd name="T26" fmla="*/ 73 w 431"/>
                  <a:gd name="T27" fmla="*/ 46 h 56"/>
                  <a:gd name="T28" fmla="*/ 88 w 431"/>
                  <a:gd name="T29" fmla="*/ 39 h 56"/>
                  <a:gd name="T30" fmla="*/ 103 w 431"/>
                  <a:gd name="T31" fmla="*/ 32 h 56"/>
                  <a:gd name="T32" fmla="*/ 188 w 431"/>
                  <a:gd name="T33" fmla="*/ 0 h 56"/>
                  <a:gd name="T34" fmla="*/ 241 w 431"/>
                  <a:gd name="T35" fmla="*/ 0 h 56"/>
                  <a:gd name="T36" fmla="*/ 266 w 431"/>
                  <a:gd name="T37" fmla="*/ 32 h 56"/>
                  <a:gd name="T38" fmla="*/ 270 w 431"/>
                  <a:gd name="T39" fmla="*/ 46 h 56"/>
                  <a:gd name="T40" fmla="*/ 299 w 431"/>
                  <a:gd name="T41" fmla="*/ 32 h 56"/>
                  <a:gd name="T42" fmla="*/ 376 w 431"/>
                  <a:gd name="T43" fmla="*/ 0 h 56"/>
                  <a:gd name="T44" fmla="*/ 431 w 431"/>
                  <a:gd name="T45" fmla="*/ 0 h 56"/>
                  <a:gd name="T46" fmla="*/ 293 w 431"/>
                  <a:gd name="T47" fmla="*/ 5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31" h="56">
                    <a:moveTo>
                      <a:pt x="293" y="56"/>
                    </a:moveTo>
                    <a:cubicBezTo>
                      <a:pt x="273" y="56"/>
                      <a:pt x="254" y="56"/>
                      <a:pt x="234" y="56"/>
                    </a:cubicBezTo>
                    <a:cubicBezTo>
                      <a:pt x="226" y="44"/>
                      <a:pt x="217" y="33"/>
                      <a:pt x="209" y="22"/>
                    </a:cubicBezTo>
                    <a:cubicBezTo>
                      <a:pt x="206" y="16"/>
                      <a:pt x="206" y="16"/>
                      <a:pt x="206" y="16"/>
                    </a:cubicBezTo>
                    <a:cubicBezTo>
                      <a:pt x="205" y="10"/>
                      <a:pt x="205" y="10"/>
                      <a:pt x="205" y="10"/>
                    </a:cubicBezTo>
                    <a:cubicBezTo>
                      <a:pt x="191" y="17"/>
                      <a:pt x="191" y="17"/>
                      <a:pt x="191" y="17"/>
                    </a:cubicBezTo>
                    <a:cubicBezTo>
                      <a:pt x="178" y="22"/>
                      <a:pt x="178" y="22"/>
                      <a:pt x="178" y="22"/>
                    </a:cubicBezTo>
                    <a:cubicBezTo>
                      <a:pt x="149" y="33"/>
                      <a:pt x="120" y="44"/>
                      <a:pt x="91" y="56"/>
                    </a:cubicBezTo>
                    <a:cubicBezTo>
                      <a:pt x="71" y="56"/>
                      <a:pt x="52" y="56"/>
                      <a:pt x="32" y="56"/>
                    </a:cubicBezTo>
                    <a:cubicBezTo>
                      <a:pt x="27" y="46"/>
                      <a:pt x="21" y="37"/>
                      <a:pt x="16" y="27"/>
                    </a:cubicBezTo>
                    <a:cubicBezTo>
                      <a:pt x="11" y="18"/>
                      <a:pt x="5" y="9"/>
                      <a:pt x="0" y="0"/>
                    </a:cubicBezTo>
                    <a:cubicBezTo>
                      <a:pt x="18" y="0"/>
                      <a:pt x="37" y="0"/>
                      <a:pt x="55" y="0"/>
                    </a:cubicBezTo>
                    <a:cubicBezTo>
                      <a:pt x="60" y="11"/>
                      <a:pt x="65" y="21"/>
                      <a:pt x="71" y="32"/>
                    </a:cubicBezTo>
                    <a:cubicBezTo>
                      <a:pt x="73" y="46"/>
                      <a:pt x="73" y="46"/>
                      <a:pt x="73" y="46"/>
                    </a:cubicBezTo>
                    <a:cubicBezTo>
                      <a:pt x="88" y="39"/>
                      <a:pt x="88" y="39"/>
                      <a:pt x="88" y="39"/>
                    </a:cubicBezTo>
                    <a:cubicBezTo>
                      <a:pt x="94" y="36"/>
                      <a:pt x="103" y="32"/>
                      <a:pt x="103" y="32"/>
                    </a:cubicBezTo>
                    <a:cubicBezTo>
                      <a:pt x="132" y="21"/>
                      <a:pt x="160" y="11"/>
                      <a:pt x="188" y="0"/>
                    </a:cubicBezTo>
                    <a:cubicBezTo>
                      <a:pt x="206" y="0"/>
                      <a:pt x="224" y="0"/>
                      <a:pt x="241" y="0"/>
                    </a:cubicBezTo>
                    <a:cubicBezTo>
                      <a:pt x="249" y="11"/>
                      <a:pt x="258" y="21"/>
                      <a:pt x="266" y="32"/>
                    </a:cubicBezTo>
                    <a:cubicBezTo>
                      <a:pt x="266" y="32"/>
                      <a:pt x="270" y="40"/>
                      <a:pt x="270" y="46"/>
                    </a:cubicBezTo>
                    <a:cubicBezTo>
                      <a:pt x="270" y="46"/>
                      <a:pt x="285" y="38"/>
                      <a:pt x="299" y="32"/>
                    </a:cubicBezTo>
                    <a:cubicBezTo>
                      <a:pt x="325" y="21"/>
                      <a:pt x="350" y="11"/>
                      <a:pt x="376" y="0"/>
                    </a:cubicBezTo>
                    <a:cubicBezTo>
                      <a:pt x="394" y="0"/>
                      <a:pt x="412" y="0"/>
                      <a:pt x="431" y="0"/>
                    </a:cubicBezTo>
                    <a:cubicBezTo>
                      <a:pt x="385" y="18"/>
                      <a:pt x="339" y="37"/>
                      <a:pt x="293" y="5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4" name="Freeform 350"/>
              <p:cNvSpPr>
                <a:spLocks/>
              </p:cNvSpPr>
              <p:nvPr/>
            </p:nvSpPr>
            <p:spPr bwMode="auto">
              <a:xfrm>
                <a:off x="-11869738" y="2206626"/>
                <a:ext cx="850900" cy="211138"/>
              </a:xfrm>
              <a:custGeom>
                <a:avLst/>
                <a:gdLst>
                  <a:gd name="T0" fmla="*/ 188 w 227"/>
                  <a:gd name="T1" fmla="*/ 56 h 56"/>
                  <a:gd name="T2" fmla="*/ 0 w 227"/>
                  <a:gd name="T3" fmla="*/ 56 h 56"/>
                  <a:gd name="T4" fmla="*/ 41 w 227"/>
                  <a:gd name="T5" fmla="*/ 0 h 56"/>
                  <a:gd name="T6" fmla="*/ 227 w 227"/>
                  <a:gd name="T7" fmla="*/ 0 h 56"/>
                  <a:gd name="T8" fmla="*/ 222 w 227"/>
                  <a:gd name="T9" fmla="*/ 7 h 56"/>
                  <a:gd name="T10" fmla="*/ 89 w 227"/>
                  <a:gd name="T11" fmla="*/ 7 h 56"/>
                  <a:gd name="T12" fmla="*/ 78 w 227"/>
                  <a:gd name="T13" fmla="*/ 22 h 56"/>
                  <a:gd name="T14" fmla="*/ 203 w 227"/>
                  <a:gd name="T15" fmla="*/ 22 h 56"/>
                  <a:gd name="T16" fmla="*/ 198 w 227"/>
                  <a:gd name="T17" fmla="*/ 30 h 56"/>
                  <a:gd name="T18" fmla="*/ 73 w 227"/>
                  <a:gd name="T19" fmla="*/ 30 h 56"/>
                  <a:gd name="T20" fmla="*/ 60 w 227"/>
                  <a:gd name="T21" fmla="*/ 48 h 56"/>
                  <a:gd name="T22" fmla="*/ 194 w 227"/>
                  <a:gd name="T23" fmla="*/ 48 h 56"/>
                  <a:gd name="T24" fmla="*/ 188 w 227"/>
                  <a:gd name="T25" fmla="*/ 5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7" h="56">
                    <a:moveTo>
                      <a:pt x="188" y="56"/>
                    </a:moveTo>
                    <a:cubicBezTo>
                      <a:pt x="125" y="56"/>
                      <a:pt x="63" y="56"/>
                      <a:pt x="0" y="56"/>
                    </a:cubicBezTo>
                    <a:cubicBezTo>
                      <a:pt x="14" y="37"/>
                      <a:pt x="28" y="18"/>
                      <a:pt x="41" y="0"/>
                    </a:cubicBezTo>
                    <a:cubicBezTo>
                      <a:pt x="103" y="0"/>
                      <a:pt x="166" y="0"/>
                      <a:pt x="227" y="0"/>
                    </a:cubicBezTo>
                    <a:cubicBezTo>
                      <a:pt x="222" y="7"/>
                      <a:pt x="222" y="7"/>
                      <a:pt x="222" y="7"/>
                    </a:cubicBezTo>
                    <a:cubicBezTo>
                      <a:pt x="178" y="7"/>
                      <a:pt x="134" y="7"/>
                      <a:pt x="89" y="7"/>
                    </a:cubicBezTo>
                    <a:cubicBezTo>
                      <a:pt x="78" y="22"/>
                      <a:pt x="78" y="22"/>
                      <a:pt x="78" y="22"/>
                    </a:cubicBezTo>
                    <a:cubicBezTo>
                      <a:pt x="120" y="22"/>
                      <a:pt x="162" y="22"/>
                      <a:pt x="203" y="22"/>
                    </a:cubicBezTo>
                    <a:cubicBezTo>
                      <a:pt x="198" y="30"/>
                      <a:pt x="198" y="30"/>
                      <a:pt x="198" y="30"/>
                    </a:cubicBezTo>
                    <a:cubicBezTo>
                      <a:pt x="156" y="30"/>
                      <a:pt x="115" y="30"/>
                      <a:pt x="73" y="30"/>
                    </a:cubicBezTo>
                    <a:cubicBezTo>
                      <a:pt x="60" y="48"/>
                      <a:pt x="60" y="48"/>
                      <a:pt x="60" y="48"/>
                    </a:cubicBezTo>
                    <a:cubicBezTo>
                      <a:pt x="105" y="48"/>
                      <a:pt x="149" y="48"/>
                      <a:pt x="194" y="48"/>
                    </a:cubicBezTo>
                    <a:lnTo>
                      <a:pt x="188" y="56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5" name="Freeform 351"/>
              <p:cNvSpPr>
                <a:spLocks noEditPoints="1"/>
              </p:cNvSpPr>
              <p:nvPr/>
            </p:nvSpPr>
            <p:spPr bwMode="auto">
              <a:xfrm>
                <a:off x="-6499225" y="2206626"/>
                <a:ext cx="933450" cy="211138"/>
              </a:xfrm>
              <a:custGeom>
                <a:avLst/>
                <a:gdLst>
                  <a:gd name="T0" fmla="*/ 66 w 249"/>
                  <a:gd name="T1" fmla="*/ 33 h 56"/>
                  <a:gd name="T2" fmla="*/ 54 w 249"/>
                  <a:gd name="T3" fmla="*/ 56 h 56"/>
                  <a:gd name="T4" fmla="*/ 0 w 249"/>
                  <a:gd name="T5" fmla="*/ 56 h 56"/>
                  <a:gd name="T6" fmla="*/ 29 w 249"/>
                  <a:gd name="T7" fmla="*/ 0 h 56"/>
                  <a:gd name="T8" fmla="*/ 122 w 249"/>
                  <a:gd name="T9" fmla="*/ 0 h 56"/>
                  <a:gd name="T10" fmla="*/ 214 w 249"/>
                  <a:gd name="T11" fmla="*/ 4 h 56"/>
                  <a:gd name="T12" fmla="*/ 239 w 249"/>
                  <a:gd name="T13" fmla="*/ 16 h 56"/>
                  <a:gd name="T14" fmla="*/ 167 w 249"/>
                  <a:gd name="T15" fmla="*/ 31 h 56"/>
                  <a:gd name="T16" fmla="*/ 249 w 249"/>
                  <a:gd name="T17" fmla="*/ 56 h 56"/>
                  <a:gd name="T18" fmla="*/ 187 w 249"/>
                  <a:gd name="T19" fmla="*/ 56 h 56"/>
                  <a:gd name="T20" fmla="*/ 119 w 249"/>
                  <a:gd name="T21" fmla="*/ 33 h 56"/>
                  <a:gd name="T22" fmla="*/ 66 w 249"/>
                  <a:gd name="T23" fmla="*/ 33 h 56"/>
                  <a:gd name="T24" fmla="*/ 69 w 249"/>
                  <a:gd name="T25" fmla="*/ 26 h 56"/>
                  <a:gd name="T26" fmla="*/ 107 w 249"/>
                  <a:gd name="T27" fmla="*/ 26 h 56"/>
                  <a:gd name="T28" fmla="*/ 163 w 249"/>
                  <a:gd name="T29" fmla="*/ 23 h 56"/>
                  <a:gd name="T30" fmla="*/ 183 w 249"/>
                  <a:gd name="T31" fmla="*/ 16 h 56"/>
                  <a:gd name="T32" fmla="*/ 168 w 249"/>
                  <a:gd name="T33" fmla="*/ 9 h 56"/>
                  <a:gd name="T34" fmla="*/ 114 w 249"/>
                  <a:gd name="T35" fmla="*/ 7 h 56"/>
                  <a:gd name="T36" fmla="*/ 79 w 249"/>
                  <a:gd name="T37" fmla="*/ 7 h 56"/>
                  <a:gd name="T38" fmla="*/ 69 w 249"/>
                  <a:gd name="T39" fmla="*/ 2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49" h="56">
                    <a:moveTo>
                      <a:pt x="66" y="33"/>
                    </a:moveTo>
                    <a:cubicBezTo>
                      <a:pt x="62" y="41"/>
                      <a:pt x="58" y="48"/>
                      <a:pt x="54" y="56"/>
                    </a:cubicBezTo>
                    <a:cubicBezTo>
                      <a:pt x="36" y="56"/>
                      <a:pt x="18" y="56"/>
                      <a:pt x="0" y="56"/>
                    </a:cubicBezTo>
                    <a:cubicBezTo>
                      <a:pt x="10" y="37"/>
                      <a:pt x="19" y="18"/>
                      <a:pt x="29" y="0"/>
                    </a:cubicBezTo>
                    <a:cubicBezTo>
                      <a:pt x="60" y="0"/>
                      <a:pt x="91" y="0"/>
                      <a:pt x="122" y="0"/>
                    </a:cubicBezTo>
                    <a:cubicBezTo>
                      <a:pt x="164" y="0"/>
                      <a:pt x="195" y="1"/>
                      <a:pt x="214" y="4"/>
                    </a:cubicBezTo>
                    <a:cubicBezTo>
                      <a:pt x="233" y="7"/>
                      <a:pt x="239" y="16"/>
                      <a:pt x="239" y="16"/>
                    </a:cubicBezTo>
                    <a:cubicBezTo>
                      <a:pt x="236" y="23"/>
                      <a:pt x="212" y="28"/>
                      <a:pt x="167" y="31"/>
                    </a:cubicBezTo>
                    <a:cubicBezTo>
                      <a:pt x="195" y="39"/>
                      <a:pt x="222" y="47"/>
                      <a:pt x="249" y="56"/>
                    </a:cubicBezTo>
                    <a:cubicBezTo>
                      <a:pt x="228" y="56"/>
                      <a:pt x="208" y="56"/>
                      <a:pt x="187" y="56"/>
                    </a:cubicBezTo>
                    <a:cubicBezTo>
                      <a:pt x="164" y="48"/>
                      <a:pt x="142" y="41"/>
                      <a:pt x="119" y="33"/>
                    </a:cubicBezTo>
                    <a:cubicBezTo>
                      <a:pt x="101" y="33"/>
                      <a:pt x="83" y="33"/>
                      <a:pt x="66" y="33"/>
                    </a:cubicBezTo>
                    <a:close/>
                    <a:moveTo>
                      <a:pt x="69" y="26"/>
                    </a:moveTo>
                    <a:cubicBezTo>
                      <a:pt x="82" y="26"/>
                      <a:pt x="94" y="26"/>
                      <a:pt x="107" y="26"/>
                    </a:cubicBezTo>
                    <a:cubicBezTo>
                      <a:pt x="132" y="26"/>
                      <a:pt x="151" y="25"/>
                      <a:pt x="163" y="23"/>
                    </a:cubicBezTo>
                    <a:cubicBezTo>
                      <a:pt x="175" y="22"/>
                      <a:pt x="183" y="16"/>
                      <a:pt x="183" y="16"/>
                    </a:cubicBezTo>
                    <a:cubicBezTo>
                      <a:pt x="183" y="16"/>
                      <a:pt x="180" y="11"/>
                      <a:pt x="168" y="9"/>
                    </a:cubicBezTo>
                    <a:cubicBezTo>
                      <a:pt x="157" y="8"/>
                      <a:pt x="139" y="7"/>
                      <a:pt x="114" y="7"/>
                    </a:cubicBezTo>
                    <a:cubicBezTo>
                      <a:pt x="102" y="7"/>
                      <a:pt x="91" y="7"/>
                      <a:pt x="79" y="7"/>
                    </a:cubicBezTo>
                    <a:cubicBezTo>
                      <a:pt x="76" y="13"/>
                      <a:pt x="72" y="19"/>
                      <a:pt x="69" y="2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6" name="Freeform 352"/>
              <p:cNvSpPr>
                <a:spLocks/>
              </p:cNvSpPr>
              <p:nvPr/>
            </p:nvSpPr>
            <p:spPr bwMode="auto">
              <a:xfrm>
                <a:off x="-1144588" y="2206626"/>
                <a:ext cx="938213" cy="211138"/>
              </a:xfrm>
              <a:custGeom>
                <a:avLst/>
                <a:gdLst>
                  <a:gd name="T0" fmla="*/ 138 w 250"/>
                  <a:gd name="T1" fmla="*/ 56 h 56"/>
                  <a:gd name="T2" fmla="*/ 84 w 250"/>
                  <a:gd name="T3" fmla="*/ 56 h 56"/>
                  <a:gd name="T4" fmla="*/ 97 w 250"/>
                  <a:gd name="T5" fmla="*/ 7 h 56"/>
                  <a:gd name="T6" fmla="*/ 0 w 250"/>
                  <a:gd name="T7" fmla="*/ 7 h 56"/>
                  <a:gd name="T8" fmla="*/ 3 w 250"/>
                  <a:gd name="T9" fmla="*/ 0 h 56"/>
                  <a:gd name="T10" fmla="*/ 250 w 250"/>
                  <a:gd name="T11" fmla="*/ 0 h 56"/>
                  <a:gd name="T12" fmla="*/ 248 w 250"/>
                  <a:gd name="T13" fmla="*/ 7 h 56"/>
                  <a:gd name="T14" fmla="*/ 151 w 250"/>
                  <a:gd name="T15" fmla="*/ 7 h 56"/>
                  <a:gd name="T16" fmla="*/ 138 w 250"/>
                  <a:gd name="T17" fmla="*/ 5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50" h="56">
                    <a:moveTo>
                      <a:pt x="138" y="56"/>
                    </a:moveTo>
                    <a:cubicBezTo>
                      <a:pt x="120" y="56"/>
                      <a:pt x="102" y="56"/>
                      <a:pt x="84" y="56"/>
                    </a:cubicBezTo>
                    <a:cubicBezTo>
                      <a:pt x="88" y="39"/>
                      <a:pt x="93" y="23"/>
                      <a:pt x="97" y="7"/>
                    </a:cubicBezTo>
                    <a:cubicBezTo>
                      <a:pt x="65" y="7"/>
                      <a:pt x="33" y="7"/>
                      <a:pt x="0" y="7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85" y="0"/>
                      <a:pt x="168" y="0"/>
                      <a:pt x="250" y="0"/>
                    </a:cubicBezTo>
                    <a:cubicBezTo>
                      <a:pt x="248" y="7"/>
                      <a:pt x="248" y="7"/>
                      <a:pt x="248" y="7"/>
                    </a:cubicBezTo>
                    <a:cubicBezTo>
                      <a:pt x="216" y="7"/>
                      <a:pt x="184" y="7"/>
                      <a:pt x="151" y="7"/>
                    </a:cubicBezTo>
                    <a:cubicBezTo>
                      <a:pt x="147" y="23"/>
                      <a:pt x="142" y="39"/>
                      <a:pt x="138" y="5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7" name="Freeform 353"/>
              <p:cNvSpPr>
                <a:spLocks/>
              </p:cNvSpPr>
              <p:nvPr/>
            </p:nvSpPr>
            <p:spPr bwMode="auto">
              <a:xfrm>
                <a:off x="4090988" y="2206626"/>
                <a:ext cx="1023938" cy="211138"/>
              </a:xfrm>
              <a:custGeom>
                <a:avLst/>
                <a:gdLst>
                  <a:gd name="T0" fmla="*/ 135 w 273"/>
                  <a:gd name="T1" fmla="*/ 25 h 56"/>
                  <a:gd name="T2" fmla="*/ 215 w 273"/>
                  <a:gd name="T3" fmla="*/ 0 h 56"/>
                  <a:gd name="T4" fmla="*/ 273 w 273"/>
                  <a:gd name="T5" fmla="*/ 0 h 56"/>
                  <a:gd name="T6" fmla="*/ 161 w 273"/>
                  <a:gd name="T7" fmla="*/ 34 h 56"/>
                  <a:gd name="T8" fmla="*/ 160 w 273"/>
                  <a:gd name="T9" fmla="*/ 56 h 56"/>
                  <a:gd name="T10" fmla="*/ 105 w 273"/>
                  <a:gd name="T11" fmla="*/ 56 h 56"/>
                  <a:gd name="T12" fmla="*/ 107 w 273"/>
                  <a:gd name="T13" fmla="*/ 34 h 56"/>
                  <a:gd name="T14" fmla="*/ 0 w 273"/>
                  <a:gd name="T15" fmla="*/ 0 h 56"/>
                  <a:gd name="T16" fmla="*/ 59 w 273"/>
                  <a:gd name="T17" fmla="*/ 0 h 56"/>
                  <a:gd name="T18" fmla="*/ 135 w 273"/>
                  <a:gd name="T19" fmla="*/ 25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73" h="56">
                    <a:moveTo>
                      <a:pt x="135" y="25"/>
                    </a:moveTo>
                    <a:cubicBezTo>
                      <a:pt x="162" y="17"/>
                      <a:pt x="188" y="8"/>
                      <a:pt x="215" y="0"/>
                    </a:cubicBezTo>
                    <a:cubicBezTo>
                      <a:pt x="234" y="0"/>
                      <a:pt x="254" y="0"/>
                      <a:pt x="273" y="0"/>
                    </a:cubicBezTo>
                    <a:cubicBezTo>
                      <a:pt x="236" y="11"/>
                      <a:pt x="199" y="22"/>
                      <a:pt x="161" y="34"/>
                    </a:cubicBezTo>
                    <a:cubicBezTo>
                      <a:pt x="161" y="41"/>
                      <a:pt x="160" y="48"/>
                      <a:pt x="160" y="56"/>
                    </a:cubicBezTo>
                    <a:cubicBezTo>
                      <a:pt x="142" y="56"/>
                      <a:pt x="124" y="56"/>
                      <a:pt x="105" y="56"/>
                    </a:cubicBezTo>
                    <a:cubicBezTo>
                      <a:pt x="106" y="48"/>
                      <a:pt x="106" y="41"/>
                      <a:pt x="107" y="34"/>
                    </a:cubicBezTo>
                    <a:cubicBezTo>
                      <a:pt x="71" y="23"/>
                      <a:pt x="36" y="11"/>
                      <a:pt x="0" y="0"/>
                    </a:cubicBezTo>
                    <a:cubicBezTo>
                      <a:pt x="20" y="0"/>
                      <a:pt x="39" y="0"/>
                      <a:pt x="59" y="0"/>
                    </a:cubicBezTo>
                    <a:cubicBezTo>
                      <a:pt x="84" y="8"/>
                      <a:pt x="109" y="17"/>
                      <a:pt x="135" y="2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8" name="Freeform 354"/>
              <p:cNvSpPr>
                <a:spLocks/>
              </p:cNvSpPr>
              <p:nvPr/>
            </p:nvSpPr>
            <p:spPr bwMode="auto">
              <a:xfrm>
                <a:off x="9548813" y="2206626"/>
                <a:ext cx="1001713" cy="211138"/>
              </a:xfrm>
              <a:custGeom>
                <a:avLst/>
                <a:gdLst>
                  <a:gd name="T0" fmla="*/ 261 w 267"/>
                  <a:gd name="T1" fmla="*/ 0 h 56"/>
                  <a:gd name="T2" fmla="*/ 267 w 267"/>
                  <a:gd name="T3" fmla="*/ 36 h 56"/>
                  <a:gd name="T4" fmla="*/ 254 w 267"/>
                  <a:gd name="T5" fmla="*/ 47 h 56"/>
                  <a:gd name="T6" fmla="*/ 209 w 267"/>
                  <a:gd name="T7" fmla="*/ 54 h 56"/>
                  <a:gd name="T8" fmla="*/ 138 w 267"/>
                  <a:gd name="T9" fmla="*/ 56 h 56"/>
                  <a:gd name="T10" fmla="*/ 41 w 267"/>
                  <a:gd name="T11" fmla="*/ 51 h 56"/>
                  <a:gd name="T12" fmla="*/ 5 w 267"/>
                  <a:gd name="T13" fmla="*/ 36 h 56"/>
                  <a:gd name="T14" fmla="*/ 0 w 267"/>
                  <a:gd name="T15" fmla="*/ 0 h 56"/>
                  <a:gd name="T16" fmla="*/ 54 w 267"/>
                  <a:gd name="T17" fmla="*/ 0 h 56"/>
                  <a:gd name="T18" fmla="*/ 59 w 267"/>
                  <a:gd name="T19" fmla="*/ 35 h 56"/>
                  <a:gd name="T20" fmla="*/ 80 w 267"/>
                  <a:gd name="T21" fmla="*/ 45 h 56"/>
                  <a:gd name="T22" fmla="*/ 139 w 267"/>
                  <a:gd name="T23" fmla="*/ 48 h 56"/>
                  <a:gd name="T24" fmla="*/ 213 w 267"/>
                  <a:gd name="T25" fmla="*/ 35 h 56"/>
                  <a:gd name="T26" fmla="*/ 207 w 267"/>
                  <a:gd name="T27" fmla="*/ 0 h 56"/>
                  <a:gd name="T28" fmla="*/ 261 w 267"/>
                  <a:gd name="T29" fmla="*/ 0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67" h="56">
                    <a:moveTo>
                      <a:pt x="261" y="0"/>
                    </a:moveTo>
                    <a:cubicBezTo>
                      <a:pt x="263" y="12"/>
                      <a:pt x="265" y="24"/>
                      <a:pt x="267" y="36"/>
                    </a:cubicBezTo>
                    <a:cubicBezTo>
                      <a:pt x="267" y="36"/>
                      <a:pt x="264" y="43"/>
                      <a:pt x="254" y="47"/>
                    </a:cubicBezTo>
                    <a:cubicBezTo>
                      <a:pt x="244" y="50"/>
                      <a:pt x="229" y="52"/>
                      <a:pt x="209" y="54"/>
                    </a:cubicBezTo>
                    <a:cubicBezTo>
                      <a:pt x="190" y="55"/>
                      <a:pt x="166" y="56"/>
                      <a:pt x="138" y="56"/>
                    </a:cubicBezTo>
                    <a:cubicBezTo>
                      <a:pt x="97" y="56"/>
                      <a:pt x="65" y="54"/>
                      <a:pt x="41" y="51"/>
                    </a:cubicBezTo>
                    <a:cubicBezTo>
                      <a:pt x="18" y="47"/>
                      <a:pt x="6" y="42"/>
                      <a:pt x="5" y="36"/>
                    </a:cubicBezTo>
                    <a:cubicBezTo>
                      <a:pt x="3" y="24"/>
                      <a:pt x="1" y="12"/>
                      <a:pt x="0" y="0"/>
                    </a:cubicBezTo>
                    <a:cubicBezTo>
                      <a:pt x="18" y="0"/>
                      <a:pt x="36" y="0"/>
                      <a:pt x="54" y="0"/>
                    </a:cubicBezTo>
                    <a:cubicBezTo>
                      <a:pt x="55" y="11"/>
                      <a:pt x="57" y="23"/>
                      <a:pt x="59" y="35"/>
                    </a:cubicBezTo>
                    <a:cubicBezTo>
                      <a:pt x="59" y="35"/>
                      <a:pt x="67" y="43"/>
                      <a:pt x="80" y="45"/>
                    </a:cubicBezTo>
                    <a:cubicBezTo>
                      <a:pt x="93" y="47"/>
                      <a:pt x="112" y="48"/>
                      <a:pt x="139" y="48"/>
                    </a:cubicBezTo>
                    <a:cubicBezTo>
                      <a:pt x="190" y="48"/>
                      <a:pt x="215" y="44"/>
                      <a:pt x="213" y="35"/>
                    </a:cubicBezTo>
                    <a:cubicBezTo>
                      <a:pt x="211" y="23"/>
                      <a:pt x="209" y="11"/>
                      <a:pt x="207" y="0"/>
                    </a:cubicBezTo>
                    <a:cubicBezTo>
                      <a:pt x="225" y="0"/>
                      <a:pt x="243" y="0"/>
                      <a:pt x="26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9" name="Freeform 355"/>
              <p:cNvSpPr>
                <a:spLocks/>
              </p:cNvSpPr>
              <p:nvPr/>
            </p:nvSpPr>
            <p:spPr bwMode="auto">
              <a:xfrm>
                <a:off x="15249525" y="2206626"/>
                <a:ext cx="284163" cy="211138"/>
              </a:xfrm>
              <a:custGeom>
                <a:avLst/>
                <a:gdLst>
                  <a:gd name="T0" fmla="*/ 21 w 76"/>
                  <a:gd name="T1" fmla="*/ 56 h 56"/>
                  <a:gd name="T2" fmla="*/ 0 w 76"/>
                  <a:gd name="T3" fmla="*/ 0 h 56"/>
                  <a:gd name="T4" fmla="*/ 54 w 76"/>
                  <a:gd name="T5" fmla="*/ 0 h 56"/>
                  <a:gd name="T6" fmla="*/ 76 w 76"/>
                  <a:gd name="T7" fmla="*/ 56 h 56"/>
                  <a:gd name="T8" fmla="*/ 21 w 76"/>
                  <a:gd name="T9" fmla="*/ 5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6" h="56">
                    <a:moveTo>
                      <a:pt x="21" y="56"/>
                    </a:moveTo>
                    <a:cubicBezTo>
                      <a:pt x="14" y="37"/>
                      <a:pt x="7" y="18"/>
                      <a:pt x="0" y="0"/>
                    </a:cubicBezTo>
                    <a:cubicBezTo>
                      <a:pt x="18" y="0"/>
                      <a:pt x="36" y="0"/>
                      <a:pt x="54" y="0"/>
                    </a:cubicBezTo>
                    <a:cubicBezTo>
                      <a:pt x="61" y="18"/>
                      <a:pt x="68" y="37"/>
                      <a:pt x="76" y="56"/>
                    </a:cubicBezTo>
                    <a:cubicBezTo>
                      <a:pt x="57" y="56"/>
                      <a:pt x="39" y="56"/>
                      <a:pt x="21" y="5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0" name="Freeform 356"/>
              <p:cNvSpPr>
                <a:spLocks noEditPoints="1"/>
              </p:cNvSpPr>
              <p:nvPr/>
            </p:nvSpPr>
            <p:spPr bwMode="auto">
              <a:xfrm>
                <a:off x="20226338" y="2203451"/>
                <a:ext cx="1203325" cy="214313"/>
              </a:xfrm>
              <a:custGeom>
                <a:avLst/>
                <a:gdLst>
                  <a:gd name="T0" fmla="*/ 315 w 321"/>
                  <a:gd name="T1" fmla="*/ 28 h 57"/>
                  <a:gd name="T2" fmla="*/ 288 w 321"/>
                  <a:gd name="T3" fmla="*/ 50 h 57"/>
                  <a:gd name="T4" fmla="*/ 178 w 321"/>
                  <a:gd name="T5" fmla="*/ 57 h 57"/>
                  <a:gd name="T6" fmla="*/ 58 w 321"/>
                  <a:gd name="T7" fmla="*/ 50 h 57"/>
                  <a:gd name="T8" fmla="*/ 5 w 321"/>
                  <a:gd name="T9" fmla="*/ 28 h 57"/>
                  <a:gd name="T10" fmla="*/ 33 w 321"/>
                  <a:gd name="T11" fmla="*/ 7 h 57"/>
                  <a:gd name="T12" fmla="*/ 144 w 321"/>
                  <a:gd name="T13" fmla="*/ 0 h 57"/>
                  <a:gd name="T14" fmla="*/ 262 w 321"/>
                  <a:gd name="T15" fmla="*/ 7 h 57"/>
                  <a:gd name="T16" fmla="*/ 315 w 321"/>
                  <a:gd name="T17" fmla="*/ 28 h 57"/>
                  <a:gd name="T18" fmla="*/ 63 w 321"/>
                  <a:gd name="T19" fmla="*/ 28 h 57"/>
                  <a:gd name="T20" fmla="*/ 97 w 321"/>
                  <a:gd name="T21" fmla="*/ 44 h 57"/>
                  <a:gd name="T22" fmla="*/ 173 w 321"/>
                  <a:gd name="T23" fmla="*/ 49 h 57"/>
                  <a:gd name="T24" fmla="*/ 243 w 321"/>
                  <a:gd name="T25" fmla="*/ 44 h 57"/>
                  <a:gd name="T26" fmla="*/ 258 w 321"/>
                  <a:gd name="T27" fmla="*/ 28 h 57"/>
                  <a:gd name="T28" fmla="*/ 224 w 321"/>
                  <a:gd name="T29" fmla="*/ 13 h 57"/>
                  <a:gd name="T30" fmla="*/ 148 w 321"/>
                  <a:gd name="T31" fmla="*/ 8 h 57"/>
                  <a:gd name="T32" fmla="*/ 78 w 321"/>
                  <a:gd name="T33" fmla="*/ 13 h 57"/>
                  <a:gd name="T34" fmla="*/ 63 w 321"/>
                  <a:gd name="T35" fmla="*/ 28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21" h="57">
                    <a:moveTo>
                      <a:pt x="315" y="28"/>
                    </a:moveTo>
                    <a:cubicBezTo>
                      <a:pt x="321" y="38"/>
                      <a:pt x="312" y="45"/>
                      <a:pt x="288" y="50"/>
                    </a:cubicBezTo>
                    <a:cubicBezTo>
                      <a:pt x="264" y="55"/>
                      <a:pt x="228" y="57"/>
                      <a:pt x="178" y="57"/>
                    </a:cubicBezTo>
                    <a:cubicBezTo>
                      <a:pt x="128" y="57"/>
                      <a:pt x="88" y="55"/>
                      <a:pt x="58" y="50"/>
                    </a:cubicBezTo>
                    <a:cubicBezTo>
                      <a:pt x="28" y="45"/>
                      <a:pt x="11" y="38"/>
                      <a:pt x="5" y="28"/>
                    </a:cubicBezTo>
                    <a:cubicBezTo>
                      <a:pt x="0" y="19"/>
                      <a:pt x="9" y="12"/>
                      <a:pt x="33" y="7"/>
                    </a:cubicBezTo>
                    <a:cubicBezTo>
                      <a:pt x="57" y="2"/>
                      <a:pt x="94" y="0"/>
                      <a:pt x="144" y="0"/>
                    </a:cubicBezTo>
                    <a:cubicBezTo>
                      <a:pt x="193" y="0"/>
                      <a:pt x="232" y="2"/>
                      <a:pt x="262" y="7"/>
                    </a:cubicBezTo>
                    <a:cubicBezTo>
                      <a:pt x="292" y="12"/>
                      <a:pt x="310" y="19"/>
                      <a:pt x="315" y="28"/>
                    </a:cubicBezTo>
                    <a:close/>
                    <a:moveTo>
                      <a:pt x="63" y="28"/>
                    </a:moveTo>
                    <a:cubicBezTo>
                      <a:pt x="67" y="35"/>
                      <a:pt x="78" y="40"/>
                      <a:pt x="97" y="44"/>
                    </a:cubicBezTo>
                    <a:cubicBezTo>
                      <a:pt x="115" y="48"/>
                      <a:pt x="141" y="49"/>
                      <a:pt x="173" y="49"/>
                    </a:cubicBezTo>
                    <a:cubicBezTo>
                      <a:pt x="205" y="49"/>
                      <a:pt x="229" y="48"/>
                      <a:pt x="243" y="44"/>
                    </a:cubicBezTo>
                    <a:cubicBezTo>
                      <a:pt x="257" y="41"/>
                      <a:pt x="262" y="35"/>
                      <a:pt x="258" y="28"/>
                    </a:cubicBezTo>
                    <a:cubicBezTo>
                      <a:pt x="254" y="22"/>
                      <a:pt x="243" y="17"/>
                      <a:pt x="224" y="13"/>
                    </a:cubicBezTo>
                    <a:cubicBezTo>
                      <a:pt x="206" y="9"/>
                      <a:pt x="180" y="8"/>
                      <a:pt x="148" y="8"/>
                    </a:cubicBezTo>
                    <a:cubicBezTo>
                      <a:pt x="116" y="8"/>
                      <a:pt x="93" y="9"/>
                      <a:pt x="78" y="13"/>
                    </a:cubicBezTo>
                    <a:cubicBezTo>
                      <a:pt x="64" y="17"/>
                      <a:pt x="59" y="22"/>
                      <a:pt x="63" y="28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1" name="Freeform 357"/>
              <p:cNvSpPr>
                <a:spLocks noEditPoints="1"/>
              </p:cNvSpPr>
              <p:nvPr/>
            </p:nvSpPr>
            <p:spPr bwMode="auto">
              <a:xfrm>
                <a:off x="-22659975" y="3165476"/>
                <a:ext cx="1200150" cy="230188"/>
              </a:xfrm>
              <a:custGeom>
                <a:avLst/>
                <a:gdLst>
                  <a:gd name="T0" fmla="*/ 260 w 320"/>
                  <a:gd name="T1" fmla="*/ 61 h 61"/>
                  <a:gd name="T2" fmla="*/ 244 w 320"/>
                  <a:gd name="T3" fmla="*/ 44 h 61"/>
                  <a:gd name="T4" fmla="*/ 113 w 320"/>
                  <a:gd name="T5" fmla="*/ 44 h 61"/>
                  <a:gd name="T6" fmla="*/ 60 w 320"/>
                  <a:gd name="T7" fmla="*/ 61 h 61"/>
                  <a:gd name="T8" fmla="*/ 0 w 320"/>
                  <a:gd name="T9" fmla="*/ 61 h 61"/>
                  <a:gd name="T10" fmla="*/ 197 w 320"/>
                  <a:gd name="T11" fmla="*/ 0 h 61"/>
                  <a:gd name="T12" fmla="*/ 258 w 320"/>
                  <a:gd name="T13" fmla="*/ 0 h 61"/>
                  <a:gd name="T14" fmla="*/ 320 w 320"/>
                  <a:gd name="T15" fmla="*/ 61 h 61"/>
                  <a:gd name="T16" fmla="*/ 260 w 320"/>
                  <a:gd name="T17" fmla="*/ 61 h 61"/>
                  <a:gd name="T18" fmla="*/ 239 w 320"/>
                  <a:gd name="T19" fmla="*/ 35 h 61"/>
                  <a:gd name="T20" fmla="*/ 225 w 320"/>
                  <a:gd name="T21" fmla="*/ 19 h 61"/>
                  <a:gd name="T22" fmla="*/ 221 w 320"/>
                  <a:gd name="T23" fmla="*/ 14 h 61"/>
                  <a:gd name="T24" fmla="*/ 218 w 320"/>
                  <a:gd name="T25" fmla="*/ 9 h 61"/>
                  <a:gd name="T26" fmla="*/ 187 w 320"/>
                  <a:gd name="T27" fmla="*/ 20 h 61"/>
                  <a:gd name="T28" fmla="*/ 139 w 320"/>
                  <a:gd name="T29" fmla="*/ 35 h 61"/>
                  <a:gd name="T30" fmla="*/ 239 w 320"/>
                  <a:gd name="T31" fmla="*/ 35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20" h="61">
                    <a:moveTo>
                      <a:pt x="260" y="61"/>
                    </a:moveTo>
                    <a:cubicBezTo>
                      <a:pt x="244" y="44"/>
                      <a:pt x="244" y="44"/>
                      <a:pt x="244" y="44"/>
                    </a:cubicBezTo>
                    <a:cubicBezTo>
                      <a:pt x="200" y="44"/>
                      <a:pt x="156" y="44"/>
                      <a:pt x="113" y="44"/>
                    </a:cubicBezTo>
                    <a:cubicBezTo>
                      <a:pt x="95" y="50"/>
                      <a:pt x="78" y="55"/>
                      <a:pt x="60" y="61"/>
                    </a:cubicBezTo>
                    <a:cubicBezTo>
                      <a:pt x="40" y="61"/>
                      <a:pt x="20" y="61"/>
                      <a:pt x="0" y="61"/>
                    </a:cubicBezTo>
                    <a:cubicBezTo>
                      <a:pt x="66" y="40"/>
                      <a:pt x="132" y="20"/>
                      <a:pt x="197" y="0"/>
                    </a:cubicBezTo>
                    <a:cubicBezTo>
                      <a:pt x="217" y="0"/>
                      <a:pt x="238" y="0"/>
                      <a:pt x="258" y="0"/>
                    </a:cubicBezTo>
                    <a:cubicBezTo>
                      <a:pt x="279" y="20"/>
                      <a:pt x="299" y="41"/>
                      <a:pt x="320" y="61"/>
                    </a:cubicBezTo>
                    <a:cubicBezTo>
                      <a:pt x="300" y="61"/>
                      <a:pt x="280" y="61"/>
                      <a:pt x="260" y="61"/>
                    </a:cubicBezTo>
                    <a:close/>
                    <a:moveTo>
                      <a:pt x="239" y="35"/>
                    </a:moveTo>
                    <a:cubicBezTo>
                      <a:pt x="225" y="19"/>
                      <a:pt x="225" y="19"/>
                      <a:pt x="225" y="19"/>
                    </a:cubicBezTo>
                    <a:cubicBezTo>
                      <a:pt x="221" y="14"/>
                      <a:pt x="221" y="14"/>
                      <a:pt x="221" y="14"/>
                    </a:cubicBezTo>
                    <a:cubicBezTo>
                      <a:pt x="218" y="9"/>
                      <a:pt x="218" y="9"/>
                      <a:pt x="218" y="9"/>
                    </a:cubicBezTo>
                    <a:cubicBezTo>
                      <a:pt x="210" y="12"/>
                      <a:pt x="200" y="16"/>
                      <a:pt x="187" y="20"/>
                    </a:cubicBezTo>
                    <a:cubicBezTo>
                      <a:pt x="171" y="25"/>
                      <a:pt x="155" y="30"/>
                      <a:pt x="139" y="35"/>
                    </a:cubicBezTo>
                    <a:cubicBezTo>
                      <a:pt x="172" y="35"/>
                      <a:pt x="206" y="35"/>
                      <a:pt x="239" y="3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2" name="Freeform 358"/>
              <p:cNvSpPr>
                <a:spLocks/>
              </p:cNvSpPr>
              <p:nvPr/>
            </p:nvSpPr>
            <p:spPr bwMode="auto">
              <a:xfrm>
                <a:off x="-16952913" y="3165476"/>
                <a:ext cx="990600" cy="233363"/>
              </a:xfrm>
              <a:custGeom>
                <a:avLst/>
                <a:gdLst>
                  <a:gd name="T0" fmla="*/ 234 w 264"/>
                  <a:gd name="T1" fmla="*/ 44 h 62"/>
                  <a:gd name="T2" fmla="*/ 189 w 264"/>
                  <a:gd name="T3" fmla="*/ 57 h 62"/>
                  <a:gd name="T4" fmla="*/ 93 w 264"/>
                  <a:gd name="T5" fmla="*/ 62 h 62"/>
                  <a:gd name="T6" fmla="*/ 0 w 264"/>
                  <a:gd name="T7" fmla="*/ 58 h 62"/>
                  <a:gd name="T8" fmla="*/ 9 w 264"/>
                  <a:gd name="T9" fmla="*/ 49 h 62"/>
                  <a:gd name="T10" fmla="*/ 56 w 264"/>
                  <a:gd name="T11" fmla="*/ 52 h 62"/>
                  <a:gd name="T12" fmla="*/ 105 w 264"/>
                  <a:gd name="T13" fmla="*/ 53 h 62"/>
                  <a:gd name="T14" fmla="*/ 156 w 264"/>
                  <a:gd name="T15" fmla="*/ 51 h 62"/>
                  <a:gd name="T16" fmla="*/ 177 w 264"/>
                  <a:gd name="T17" fmla="*/ 45 h 62"/>
                  <a:gd name="T18" fmla="*/ 168 w 264"/>
                  <a:gd name="T19" fmla="*/ 39 h 62"/>
                  <a:gd name="T20" fmla="*/ 112 w 264"/>
                  <a:gd name="T21" fmla="*/ 34 h 62"/>
                  <a:gd name="T22" fmla="*/ 53 w 264"/>
                  <a:gd name="T23" fmla="*/ 26 h 62"/>
                  <a:gd name="T24" fmla="*/ 43 w 264"/>
                  <a:gd name="T25" fmla="*/ 16 h 62"/>
                  <a:gd name="T26" fmla="*/ 84 w 264"/>
                  <a:gd name="T27" fmla="*/ 4 h 62"/>
                  <a:gd name="T28" fmla="*/ 170 w 264"/>
                  <a:gd name="T29" fmla="*/ 0 h 62"/>
                  <a:gd name="T30" fmla="*/ 264 w 264"/>
                  <a:gd name="T31" fmla="*/ 4 h 62"/>
                  <a:gd name="T32" fmla="*/ 240 w 264"/>
                  <a:gd name="T33" fmla="*/ 11 h 62"/>
                  <a:gd name="T34" fmla="*/ 161 w 264"/>
                  <a:gd name="T35" fmla="*/ 8 h 62"/>
                  <a:gd name="T36" fmla="*/ 118 w 264"/>
                  <a:gd name="T37" fmla="*/ 10 h 62"/>
                  <a:gd name="T38" fmla="*/ 99 w 264"/>
                  <a:gd name="T39" fmla="*/ 16 h 62"/>
                  <a:gd name="T40" fmla="*/ 101 w 264"/>
                  <a:gd name="T41" fmla="*/ 20 h 62"/>
                  <a:gd name="T42" fmla="*/ 117 w 264"/>
                  <a:gd name="T43" fmla="*/ 23 h 62"/>
                  <a:gd name="T44" fmla="*/ 160 w 264"/>
                  <a:gd name="T45" fmla="*/ 27 h 62"/>
                  <a:gd name="T46" fmla="*/ 211 w 264"/>
                  <a:gd name="T47" fmla="*/ 32 h 62"/>
                  <a:gd name="T48" fmla="*/ 232 w 264"/>
                  <a:gd name="T49" fmla="*/ 37 h 62"/>
                  <a:gd name="T50" fmla="*/ 234 w 264"/>
                  <a:gd name="T51" fmla="*/ 44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64" h="62">
                    <a:moveTo>
                      <a:pt x="234" y="44"/>
                    </a:moveTo>
                    <a:cubicBezTo>
                      <a:pt x="234" y="44"/>
                      <a:pt x="214" y="54"/>
                      <a:pt x="189" y="57"/>
                    </a:cubicBezTo>
                    <a:cubicBezTo>
                      <a:pt x="164" y="60"/>
                      <a:pt x="132" y="62"/>
                      <a:pt x="93" y="62"/>
                    </a:cubicBezTo>
                    <a:cubicBezTo>
                      <a:pt x="54" y="62"/>
                      <a:pt x="23" y="61"/>
                      <a:pt x="0" y="58"/>
                    </a:cubicBezTo>
                    <a:cubicBezTo>
                      <a:pt x="9" y="49"/>
                      <a:pt x="9" y="49"/>
                      <a:pt x="9" y="49"/>
                    </a:cubicBezTo>
                    <a:cubicBezTo>
                      <a:pt x="23" y="50"/>
                      <a:pt x="39" y="51"/>
                      <a:pt x="56" y="52"/>
                    </a:cubicBezTo>
                    <a:cubicBezTo>
                      <a:pt x="73" y="53"/>
                      <a:pt x="89" y="53"/>
                      <a:pt x="105" y="53"/>
                    </a:cubicBezTo>
                    <a:cubicBezTo>
                      <a:pt x="127" y="53"/>
                      <a:pt x="144" y="53"/>
                      <a:pt x="156" y="51"/>
                    </a:cubicBezTo>
                    <a:cubicBezTo>
                      <a:pt x="168" y="50"/>
                      <a:pt x="177" y="45"/>
                      <a:pt x="177" y="45"/>
                    </a:cubicBezTo>
                    <a:cubicBezTo>
                      <a:pt x="177" y="45"/>
                      <a:pt x="176" y="41"/>
                      <a:pt x="168" y="39"/>
                    </a:cubicBezTo>
                    <a:cubicBezTo>
                      <a:pt x="159" y="38"/>
                      <a:pt x="141" y="36"/>
                      <a:pt x="112" y="34"/>
                    </a:cubicBezTo>
                    <a:cubicBezTo>
                      <a:pt x="83" y="31"/>
                      <a:pt x="63" y="29"/>
                      <a:pt x="53" y="26"/>
                    </a:cubicBezTo>
                    <a:cubicBezTo>
                      <a:pt x="43" y="23"/>
                      <a:pt x="43" y="16"/>
                      <a:pt x="43" y="16"/>
                    </a:cubicBezTo>
                    <a:cubicBezTo>
                      <a:pt x="43" y="16"/>
                      <a:pt x="61" y="7"/>
                      <a:pt x="84" y="4"/>
                    </a:cubicBezTo>
                    <a:cubicBezTo>
                      <a:pt x="107" y="1"/>
                      <a:pt x="136" y="0"/>
                      <a:pt x="170" y="0"/>
                    </a:cubicBezTo>
                    <a:cubicBezTo>
                      <a:pt x="203" y="0"/>
                      <a:pt x="234" y="1"/>
                      <a:pt x="264" y="4"/>
                    </a:cubicBezTo>
                    <a:cubicBezTo>
                      <a:pt x="256" y="6"/>
                      <a:pt x="248" y="9"/>
                      <a:pt x="240" y="11"/>
                    </a:cubicBezTo>
                    <a:cubicBezTo>
                      <a:pt x="211" y="9"/>
                      <a:pt x="185" y="8"/>
                      <a:pt x="161" y="8"/>
                    </a:cubicBezTo>
                    <a:cubicBezTo>
                      <a:pt x="143" y="8"/>
                      <a:pt x="128" y="9"/>
                      <a:pt x="118" y="10"/>
                    </a:cubicBezTo>
                    <a:cubicBezTo>
                      <a:pt x="107" y="11"/>
                      <a:pt x="99" y="16"/>
                      <a:pt x="99" y="16"/>
                    </a:cubicBezTo>
                    <a:cubicBezTo>
                      <a:pt x="101" y="20"/>
                      <a:pt x="101" y="20"/>
                      <a:pt x="101" y="20"/>
                    </a:cubicBezTo>
                    <a:cubicBezTo>
                      <a:pt x="101" y="20"/>
                      <a:pt x="109" y="22"/>
                      <a:pt x="117" y="23"/>
                    </a:cubicBezTo>
                    <a:cubicBezTo>
                      <a:pt x="124" y="24"/>
                      <a:pt x="139" y="25"/>
                      <a:pt x="160" y="27"/>
                    </a:cubicBezTo>
                    <a:cubicBezTo>
                      <a:pt x="183" y="29"/>
                      <a:pt x="200" y="30"/>
                      <a:pt x="211" y="32"/>
                    </a:cubicBezTo>
                    <a:cubicBezTo>
                      <a:pt x="221" y="33"/>
                      <a:pt x="232" y="37"/>
                      <a:pt x="232" y="37"/>
                    </a:cubicBezTo>
                    <a:lnTo>
                      <a:pt x="234" y="44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3" name="Freeform 359"/>
              <p:cNvSpPr>
                <a:spLocks noEditPoints="1"/>
              </p:cNvSpPr>
              <p:nvPr/>
            </p:nvSpPr>
            <p:spPr bwMode="auto">
              <a:xfrm>
                <a:off x="-11450638" y="3165476"/>
                <a:ext cx="1150938" cy="230188"/>
              </a:xfrm>
              <a:custGeom>
                <a:avLst/>
                <a:gdLst>
                  <a:gd name="T0" fmla="*/ 301 w 307"/>
                  <a:gd name="T1" fmla="*/ 30 h 61"/>
                  <a:gd name="T2" fmla="*/ 239 w 307"/>
                  <a:gd name="T3" fmla="*/ 53 h 61"/>
                  <a:gd name="T4" fmla="*/ 97 w 307"/>
                  <a:gd name="T5" fmla="*/ 61 h 61"/>
                  <a:gd name="T6" fmla="*/ 0 w 307"/>
                  <a:gd name="T7" fmla="*/ 61 h 61"/>
                  <a:gd name="T8" fmla="*/ 42 w 307"/>
                  <a:gd name="T9" fmla="*/ 0 h 61"/>
                  <a:gd name="T10" fmla="*/ 148 w 307"/>
                  <a:gd name="T11" fmla="*/ 0 h 61"/>
                  <a:gd name="T12" fmla="*/ 270 w 307"/>
                  <a:gd name="T13" fmla="*/ 8 h 61"/>
                  <a:gd name="T14" fmla="*/ 301 w 307"/>
                  <a:gd name="T15" fmla="*/ 30 h 61"/>
                  <a:gd name="T16" fmla="*/ 242 w 307"/>
                  <a:gd name="T17" fmla="*/ 30 h 61"/>
                  <a:gd name="T18" fmla="*/ 141 w 307"/>
                  <a:gd name="T19" fmla="*/ 9 h 61"/>
                  <a:gd name="T20" fmla="*/ 92 w 307"/>
                  <a:gd name="T21" fmla="*/ 9 h 61"/>
                  <a:gd name="T22" fmla="*/ 62 w 307"/>
                  <a:gd name="T23" fmla="*/ 53 h 61"/>
                  <a:gd name="T24" fmla="*/ 103 w 307"/>
                  <a:gd name="T25" fmla="*/ 53 h 61"/>
                  <a:gd name="T26" fmla="*/ 242 w 307"/>
                  <a:gd name="T27" fmla="*/ 30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07" h="61">
                    <a:moveTo>
                      <a:pt x="301" y="30"/>
                    </a:moveTo>
                    <a:cubicBezTo>
                      <a:pt x="295" y="40"/>
                      <a:pt x="274" y="47"/>
                      <a:pt x="239" y="53"/>
                    </a:cubicBezTo>
                    <a:cubicBezTo>
                      <a:pt x="204" y="58"/>
                      <a:pt x="156" y="61"/>
                      <a:pt x="97" y="61"/>
                    </a:cubicBezTo>
                    <a:cubicBezTo>
                      <a:pt x="65" y="61"/>
                      <a:pt x="32" y="61"/>
                      <a:pt x="0" y="61"/>
                    </a:cubicBezTo>
                    <a:cubicBezTo>
                      <a:pt x="14" y="41"/>
                      <a:pt x="28" y="20"/>
                      <a:pt x="42" y="0"/>
                    </a:cubicBezTo>
                    <a:cubicBezTo>
                      <a:pt x="77" y="0"/>
                      <a:pt x="113" y="0"/>
                      <a:pt x="148" y="0"/>
                    </a:cubicBezTo>
                    <a:cubicBezTo>
                      <a:pt x="202" y="0"/>
                      <a:pt x="243" y="3"/>
                      <a:pt x="270" y="8"/>
                    </a:cubicBezTo>
                    <a:cubicBezTo>
                      <a:pt x="297" y="13"/>
                      <a:pt x="307" y="21"/>
                      <a:pt x="301" y="30"/>
                    </a:cubicBezTo>
                    <a:close/>
                    <a:moveTo>
                      <a:pt x="242" y="30"/>
                    </a:moveTo>
                    <a:cubicBezTo>
                      <a:pt x="251" y="16"/>
                      <a:pt x="218" y="9"/>
                      <a:pt x="141" y="9"/>
                    </a:cubicBezTo>
                    <a:cubicBezTo>
                      <a:pt x="125" y="9"/>
                      <a:pt x="108" y="9"/>
                      <a:pt x="92" y="9"/>
                    </a:cubicBezTo>
                    <a:cubicBezTo>
                      <a:pt x="82" y="23"/>
                      <a:pt x="72" y="38"/>
                      <a:pt x="62" y="53"/>
                    </a:cubicBezTo>
                    <a:cubicBezTo>
                      <a:pt x="76" y="53"/>
                      <a:pt x="89" y="53"/>
                      <a:pt x="103" y="53"/>
                    </a:cubicBezTo>
                    <a:cubicBezTo>
                      <a:pt x="186" y="53"/>
                      <a:pt x="232" y="45"/>
                      <a:pt x="242" y="3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4" name="Freeform 360"/>
              <p:cNvSpPr>
                <a:spLocks/>
              </p:cNvSpPr>
              <p:nvPr/>
            </p:nvSpPr>
            <p:spPr bwMode="auto">
              <a:xfrm>
                <a:off x="-5607050" y="3165476"/>
                <a:ext cx="828675" cy="230188"/>
              </a:xfrm>
              <a:custGeom>
                <a:avLst/>
                <a:gdLst>
                  <a:gd name="T0" fmla="*/ 56 w 221"/>
                  <a:gd name="T1" fmla="*/ 61 h 61"/>
                  <a:gd name="T2" fmla="*/ 0 w 221"/>
                  <a:gd name="T3" fmla="*/ 61 h 61"/>
                  <a:gd name="T4" fmla="*/ 28 w 221"/>
                  <a:gd name="T5" fmla="*/ 0 h 61"/>
                  <a:gd name="T6" fmla="*/ 221 w 221"/>
                  <a:gd name="T7" fmla="*/ 0 h 61"/>
                  <a:gd name="T8" fmla="*/ 217 w 221"/>
                  <a:gd name="T9" fmla="*/ 9 h 61"/>
                  <a:gd name="T10" fmla="*/ 79 w 221"/>
                  <a:gd name="T11" fmla="*/ 9 h 61"/>
                  <a:gd name="T12" fmla="*/ 71 w 221"/>
                  <a:gd name="T13" fmla="*/ 27 h 61"/>
                  <a:gd name="T14" fmla="*/ 200 w 221"/>
                  <a:gd name="T15" fmla="*/ 27 h 61"/>
                  <a:gd name="T16" fmla="*/ 197 w 221"/>
                  <a:gd name="T17" fmla="*/ 36 h 61"/>
                  <a:gd name="T18" fmla="*/ 67 w 221"/>
                  <a:gd name="T19" fmla="*/ 36 h 61"/>
                  <a:gd name="T20" fmla="*/ 56 w 221"/>
                  <a:gd name="T21" fmla="*/ 61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21" h="61">
                    <a:moveTo>
                      <a:pt x="56" y="61"/>
                    </a:moveTo>
                    <a:cubicBezTo>
                      <a:pt x="37" y="61"/>
                      <a:pt x="18" y="61"/>
                      <a:pt x="0" y="61"/>
                    </a:cubicBezTo>
                    <a:cubicBezTo>
                      <a:pt x="9" y="41"/>
                      <a:pt x="18" y="21"/>
                      <a:pt x="28" y="0"/>
                    </a:cubicBezTo>
                    <a:cubicBezTo>
                      <a:pt x="92" y="0"/>
                      <a:pt x="156" y="0"/>
                      <a:pt x="221" y="0"/>
                    </a:cubicBezTo>
                    <a:cubicBezTo>
                      <a:pt x="217" y="9"/>
                      <a:pt x="217" y="9"/>
                      <a:pt x="217" y="9"/>
                    </a:cubicBezTo>
                    <a:cubicBezTo>
                      <a:pt x="171" y="9"/>
                      <a:pt x="125" y="9"/>
                      <a:pt x="79" y="9"/>
                    </a:cubicBezTo>
                    <a:cubicBezTo>
                      <a:pt x="77" y="15"/>
                      <a:pt x="74" y="21"/>
                      <a:pt x="71" y="27"/>
                    </a:cubicBezTo>
                    <a:cubicBezTo>
                      <a:pt x="114" y="27"/>
                      <a:pt x="157" y="27"/>
                      <a:pt x="200" y="27"/>
                    </a:cubicBezTo>
                    <a:cubicBezTo>
                      <a:pt x="197" y="36"/>
                      <a:pt x="197" y="36"/>
                      <a:pt x="197" y="36"/>
                    </a:cubicBezTo>
                    <a:cubicBezTo>
                      <a:pt x="153" y="36"/>
                      <a:pt x="110" y="36"/>
                      <a:pt x="67" y="36"/>
                    </a:cubicBezTo>
                    <a:cubicBezTo>
                      <a:pt x="63" y="44"/>
                      <a:pt x="59" y="53"/>
                      <a:pt x="56" y="6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5" name="Freeform 361"/>
              <p:cNvSpPr>
                <a:spLocks/>
              </p:cNvSpPr>
              <p:nvPr/>
            </p:nvSpPr>
            <p:spPr bwMode="auto">
              <a:xfrm>
                <a:off x="-233363" y="3165476"/>
                <a:ext cx="1084263" cy="233363"/>
              </a:xfrm>
              <a:custGeom>
                <a:avLst/>
                <a:gdLst>
                  <a:gd name="T0" fmla="*/ 160 w 289"/>
                  <a:gd name="T1" fmla="*/ 28 h 62"/>
                  <a:gd name="T2" fmla="*/ 287 w 289"/>
                  <a:gd name="T3" fmla="*/ 28 h 62"/>
                  <a:gd name="T4" fmla="*/ 281 w 289"/>
                  <a:gd name="T5" fmla="*/ 58 h 62"/>
                  <a:gd name="T6" fmla="*/ 220 w 289"/>
                  <a:gd name="T7" fmla="*/ 61 h 62"/>
                  <a:gd name="T8" fmla="*/ 158 w 289"/>
                  <a:gd name="T9" fmla="*/ 62 h 62"/>
                  <a:gd name="T10" fmla="*/ 39 w 289"/>
                  <a:gd name="T11" fmla="*/ 54 h 62"/>
                  <a:gd name="T12" fmla="*/ 2 w 289"/>
                  <a:gd name="T13" fmla="*/ 31 h 62"/>
                  <a:gd name="T14" fmla="*/ 55 w 289"/>
                  <a:gd name="T15" fmla="*/ 8 h 62"/>
                  <a:gd name="T16" fmla="*/ 188 w 289"/>
                  <a:gd name="T17" fmla="*/ 0 h 62"/>
                  <a:gd name="T18" fmla="*/ 289 w 289"/>
                  <a:gd name="T19" fmla="*/ 3 h 62"/>
                  <a:gd name="T20" fmla="*/ 268 w 289"/>
                  <a:gd name="T21" fmla="*/ 11 h 62"/>
                  <a:gd name="T22" fmla="*/ 185 w 289"/>
                  <a:gd name="T23" fmla="*/ 8 h 62"/>
                  <a:gd name="T24" fmla="*/ 97 w 289"/>
                  <a:gd name="T25" fmla="*/ 14 h 62"/>
                  <a:gd name="T26" fmla="*/ 61 w 289"/>
                  <a:gd name="T27" fmla="*/ 31 h 62"/>
                  <a:gd name="T28" fmla="*/ 86 w 289"/>
                  <a:gd name="T29" fmla="*/ 47 h 62"/>
                  <a:gd name="T30" fmla="*/ 168 w 289"/>
                  <a:gd name="T31" fmla="*/ 53 h 62"/>
                  <a:gd name="T32" fmla="*/ 226 w 289"/>
                  <a:gd name="T33" fmla="*/ 52 h 62"/>
                  <a:gd name="T34" fmla="*/ 230 w 289"/>
                  <a:gd name="T35" fmla="*/ 36 h 62"/>
                  <a:gd name="T36" fmla="*/ 159 w 289"/>
                  <a:gd name="T37" fmla="*/ 36 h 62"/>
                  <a:gd name="T38" fmla="*/ 160 w 289"/>
                  <a:gd name="T39" fmla="*/ 28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89" h="62">
                    <a:moveTo>
                      <a:pt x="160" y="28"/>
                    </a:moveTo>
                    <a:cubicBezTo>
                      <a:pt x="203" y="28"/>
                      <a:pt x="245" y="28"/>
                      <a:pt x="287" y="28"/>
                    </a:cubicBezTo>
                    <a:cubicBezTo>
                      <a:pt x="285" y="38"/>
                      <a:pt x="283" y="48"/>
                      <a:pt x="281" y="58"/>
                    </a:cubicBezTo>
                    <a:cubicBezTo>
                      <a:pt x="259" y="60"/>
                      <a:pt x="239" y="60"/>
                      <a:pt x="220" y="61"/>
                    </a:cubicBezTo>
                    <a:cubicBezTo>
                      <a:pt x="201" y="61"/>
                      <a:pt x="180" y="62"/>
                      <a:pt x="158" y="62"/>
                    </a:cubicBezTo>
                    <a:cubicBezTo>
                      <a:pt x="106" y="62"/>
                      <a:pt x="66" y="59"/>
                      <a:pt x="39" y="54"/>
                    </a:cubicBezTo>
                    <a:cubicBezTo>
                      <a:pt x="12" y="48"/>
                      <a:pt x="0" y="40"/>
                      <a:pt x="2" y="31"/>
                    </a:cubicBezTo>
                    <a:cubicBezTo>
                      <a:pt x="5" y="21"/>
                      <a:pt x="22" y="13"/>
                      <a:pt x="55" y="8"/>
                    </a:cubicBezTo>
                    <a:cubicBezTo>
                      <a:pt x="88" y="2"/>
                      <a:pt x="133" y="0"/>
                      <a:pt x="188" y="0"/>
                    </a:cubicBezTo>
                    <a:cubicBezTo>
                      <a:pt x="224" y="0"/>
                      <a:pt x="258" y="1"/>
                      <a:pt x="289" y="3"/>
                    </a:cubicBezTo>
                    <a:cubicBezTo>
                      <a:pt x="282" y="6"/>
                      <a:pt x="275" y="9"/>
                      <a:pt x="268" y="11"/>
                    </a:cubicBezTo>
                    <a:cubicBezTo>
                      <a:pt x="240" y="9"/>
                      <a:pt x="213" y="8"/>
                      <a:pt x="185" y="8"/>
                    </a:cubicBezTo>
                    <a:cubicBezTo>
                      <a:pt x="148" y="8"/>
                      <a:pt x="119" y="10"/>
                      <a:pt x="97" y="14"/>
                    </a:cubicBezTo>
                    <a:cubicBezTo>
                      <a:pt x="75" y="18"/>
                      <a:pt x="63" y="24"/>
                      <a:pt x="61" y="31"/>
                    </a:cubicBezTo>
                    <a:cubicBezTo>
                      <a:pt x="59" y="38"/>
                      <a:pt x="67" y="44"/>
                      <a:pt x="86" y="47"/>
                    </a:cubicBezTo>
                    <a:cubicBezTo>
                      <a:pt x="104" y="51"/>
                      <a:pt x="131" y="53"/>
                      <a:pt x="168" y="53"/>
                    </a:cubicBezTo>
                    <a:cubicBezTo>
                      <a:pt x="186" y="53"/>
                      <a:pt x="206" y="53"/>
                      <a:pt x="226" y="52"/>
                    </a:cubicBezTo>
                    <a:cubicBezTo>
                      <a:pt x="230" y="36"/>
                      <a:pt x="230" y="36"/>
                      <a:pt x="230" y="36"/>
                    </a:cubicBezTo>
                    <a:cubicBezTo>
                      <a:pt x="206" y="36"/>
                      <a:pt x="182" y="36"/>
                      <a:pt x="159" y="36"/>
                    </a:cubicBezTo>
                    <a:lnTo>
                      <a:pt x="160" y="2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6" name="Freeform 362"/>
              <p:cNvSpPr>
                <a:spLocks/>
              </p:cNvSpPr>
              <p:nvPr/>
            </p:nvSpPr>
            <p:spPr bwMode="auto">
              <a:xfrm>
                <a:off x="5318125" y="3165476"/>
                <a:ext cx="1023938" cy="230188"/>
              </a:xfrm>
              <a:custGeom>
                <a:avLst/>
                <a:gdLst>
                  <a:gd name="T0" fmla="*/ 273 w 273"/>
                  <a:gd name="T1" fmla="*/ 61 h 61"/>
                  <a:gd name="T2" fmla="*/ 216 w 273"/>
                  <a:gd name="T3" fmla="*/ 61 h 61"/>
                  <a:gd name="T4" fmla="*/ 216 w 273"/>
                  <a:gd name="T5" fmla="*/ 34 h 61"/>
                  <a:gd name="T6" fmla="*/ 57 w 273"/>
                  <a:gd name="T7" fmla="*/ 34 h 61"/>
                  <a:gd name="T8" fmla="*/ 57 w 273"/>
                  <a:gd name="T9" fmla="*/ 61 h 61"/>
                  <a:gd name="T10" fmla="*/ 0 w 273"/>
                  <a:gd name="T11" fmla="*/ 61 h 61"/>
                  <a:gd name="T12" fmla="*/ 2 w 273"/>
                  <a:gd name="T13" fmla="*/ 0 h 61"/>
                  <a:gd name="T14" fmla="*/ 58 w 273"/>
                  <a:gd name="T15" fmla="*/ 0 h 61"/>
                  <a:gd name="T16" fmla="*/ 57 w 273"/>
                  <a:gd name="T17" fmla="*/ 25 h 61"/>
                  <a:gd name="T18" fmla="*/ 216 w 273"/>
                  <a:gd name="T19" fmla="*/ 25 h 61"/>
                  <a:gd name="T20" fmla="*/ 216 w 273"/>
                  <a:gd name="T21" fmla="*/ 0 h 61"/>
                  <a:gd name="T22" fmla="*/ 272 w 273"/>
                  <a:gd name="T23" fmla="*/ 0 h 61"/>
                  <a:gd name="T24" fmla="*/ 273 w 273"/>
                  <a:gd name="T25" fmla="*/ 61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73" h="61">
                    <a:moveTo>
                      <a:pt x="273" y="61"/>
                    </a:moveTo>
                    <a:cubicBezTo>
                      <a:pt x="254" y="61"/>
                      <a:pt x="235" y="61"/>
                      <a:pt x="216" y="61"/>
                    </a:cubicBezTo>
                    <a:cubicBezTo>
                      <a:pt x="216" y="52"/>
                      <a:pt x="216" y="43"/>
                      <a:pt x="216" y="34"/>
                    </a:cubicBezTo>
                    <a:cubicBezTo>
                      <a:pt x="163" y="34"/>
                      <a:pt x="110" y="34"/>
                      <a:pt x="57" y="34"/>
                    </a:cubicBezTo>
                    <a:cubicBezTo>
                      <a:pt x="57" y="43"/>
                      <a:pt x="57" y="52"/>
                      <a:pt x="57" y="61"/>
                    </a:cubicBezTo>
                    <a:cubicBezTo>
                      <a:pt x="38" y="61"/>
                      <a:pt x="19" y="61"/>
                      <a:pt x="0" y="61"/>
                    </a:cubicBezTo>
                    <a:cubicBezTo>
                      <a:pt x="1" y="41"/>
                      <a:pt x="2" y="21"/>
                      <a:pt x="2" y="0"/>
                    </a:cubicBezTo>
                    <a:cubicBezTo>
                      <a:pt x="21" y="0"/>
                      <a:pt x="39" y="0"/>
                      <a:pt x="58" y="0"/>
                    </a:cubicBezTo>
                    <a:cubicBezTo>
                      <a:pt x="58" y="9"/>
                      <a:pt x="58" y="17"/>
                      <a:pt x="57" y="25"/>
                    </a:cubicBezTo>
                    <a:cubicBezTo>
                      <a:pt x="110" y="25"/>
                      <a:pt x="163" y="25"/>
                      <a:pt x="216" y="25"/>
                    </a:cubicBezTo>
                    <a:cubicBezTo>
                      <a:pt x="216" y="17"/>
                      <a:pt x="216" y="9"/>
                      <a:pt x="216" y="0"/>
                    </a:cubicBezTo>
                    <a:cubicBezTo>
                      <a:pt x="235" y="0"/>
                      <a:pt x="253" y="0"/>
                      <a:pt x="272" y="0"/>
                    </a:cubicBezTo>
                    <a:cubicBezTo>
                      <a:pt x="272" y="21"/>
                      <a:pt x="273" y="41"/>
                      <a:pt x="273" y="6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7" name="Freeform 363"/>
              <p:cNvSpPr>
                <a:spLocks/>
              </p:cNvSpPr>
              <p:nvPr/>
            </p:nvSpPr>
            <p:spPr bwMode="auto">
              <a:xfrm>
                <a:off x="11128375" y="3165476"/>
                <a:ext cx="512763" cy="293688"/>
              </a:xfrm>
              <a:custGeom>
                <a:avLst/>
                <a:gdLst>
                  <a:gd name="T0" fmla="*/ 40 w 137"/>
                  <a:gd name="T1" fmla="*/ 78 h 78"/>
                  <a:gd name="T2" fmla="*/ 1 w 137"/>
                  <a:gd name="T3" fmla="*/ 77 h 78"/>
                  <a:gd name="T4" fmla="*/ 0 w 137"/>
                  <a:gd name="T5" fmla="*/ 68 h 78"/>
                  <a:gd name="T6" fmla="*/ 34 w 137"/>
                  <a:gd name="T7" fmla="*/ 69 h 78"/>
                  <a:gd name="T8" fmla="*/ 79 w 137"/>
                  <a:gd name="T9" fmla="*/ 59 h 78"/>
                  <a:gd name="T10" fmla="*/ 66 w 137"/>
                  <a:gd name="T11" fmla="*/ 0 h 78"/>
                  <a:gd name="T12" fmla="*/ 123 w 137"/>
                  <a:gd name="T13" fmla="*/ 0 h 78"/>
                  <a:gd name="T14" fmla="*/ 135 w 137"/>
                  <a:gd name="T15" fmla="*/ 59 h 78"/>
                  <a:gd name="T16" fmla="*/ 113 w 137"/>
                  <a:gd name="T17" fmla="*/ 73 h 78"/>
                  <a:gd name="T18" fmla="*/ 40 w 137"/>
                  <a:gd name="T19" fmla="*/ 78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37" h="78">
                    <a:moveTo>
                      <a:pt x="40" y="78"/>
                    </a:moveTo>
                    <a:cubicBezTo>
                      <a:pt x="25" y="78"/>
                      <a:pt x="12" y="78"/>
                      <a:pt x="1" y="77"/>
                    </a:cubicBezTo>
                    <a:cubicBezTo>
                      <a:pt x="0" y="68"/>
                      <a:pt x="0" y="68"/>
                      <a:pt x="0" y="68"/>
                    </a:cubicBezTo>
                    <a:cubicBezTo>
                      <a:pt x="13" y="69"/>
                      <a:pt x="25" y="69"/>
                      <a:pt x="34" y="69"/>
                    </a:cubicBezTo>
                    <a:cubicBezTo>
                      <a:pt x="65" y="69"/>
                      <a:pt x="80" y="66"/>
                      <a:pt x="79" y="59"/>
                    </a:cubicBezTo>
                    <a:cubicBezTo>
                      <a:pt x="75" y="39"/>
                      <a:pt x="70" y="20"/>
                      <a:pt x="66" y="0"/>
                    </a:cubicBezTo>
                    <a:cubicBezTo>
                      <a:pt x="85" y="0"/>
                      <a:pt x="104" y="0"/>
                      <a:pt x="123" y="0"/>
                    </a:cubicBezTo>
                    <a:cubicBezTo>
                      <a:pt x="127" y="20"/>
                      <a:pt x="131" y="39"/>
                      <a:pt x="135" y="59"/>
                    </a:cubicBezTo>
                    <a:cubicBezTo>
                      <a:pt x="137" y="65"/>
                      <a:pt x="129" y="70"/>
                      <a:pt x="113" y="73"/>
                    </a:cubicBezTo>
                    <a:cubicBezTo>
                      <a:pt x="97" y="76"/>
                      <a:pt x="73" y="78"/>
                      <a:pt x="40" y="78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8" name="Freeform 364"/>
              <p:cNvSpPr>
                <a:spLocks/>
              </p:cNvSpPr>
              <p:nvPr/>
            </p:nvSpPr>
            <p:spPr bwMode="auto">
              <a:xfrm>
                <a:off x="16598900" y="3165476"/>
                <a:ext cx="1084263" cy="230188"/>
              </a:xfrm>
              <a:custGeom>
                <a:avLst/>
                <a:gdLst>
                  <a:gd name="T0" fmla="*/ 289 w 289"/>
                  <a:gd name="T1" fmla="*/ 61 h 61"/>
                  <a:gd name="T2" fmla="*/ 224 w 289"/>
                  <a:gd name="T3" fmla="*/ 61 h 61"/>
                  <a:gd name="T4" fmla="*/ 103 w 289"/>
                  <a:gd name="T5" fmla="*/ 33 h 61"/>
                  <a:gd name="T6" fmla="*/ 72 w 289"/>
                  <a:gd name="T7" fmla="*/ 38 h 61"/>
                  <a:gd name="T8" fmla="*/ 82 w 289"/>
                  <a:gd name="T9" fmla="*/ 61 h 61"/>
                  <a:gd name="T10" fmla="*/ 26 w 289"/>
                  <a:gd name="T11" fmla="*/ 61 h 61"/>
                  <a:gd name="T12" fmla="*/ 0 w 289"/>
                  <a:gd name="T13" fmla="*/ 0 h 61"/>
                  <a:gd name="T14" fmla="*/ 56 w 289"/>
                  <a:gd name="T15" fmla="*/ 0 h 61"/>
                  <a:gd name="T16" fmla="*/ 68 w 289"/>
                  <a:gd name="T17" fmla="*/ 29 h 61"/>
                  <a:gd name="T18" fmla="*/ 110 w 289"/>
                  <a:gd name="T19" fmla="*/ 20 h 61"/>
                  <a:gd name="T20" fmla="*/ 194 w 289"/>
                  <a:gd name="T21" fmla="*/ 0 h 61"/>
                  <a:gd name="T22" fmla="*/ 258 w 289"/>
                  <a:gd name="T23" fmla="*/ 0 h 61"/>
                  <a:gd name="T24" fmla="*/ 141 w 289"/>
                  <a:gd name="T25" fmla="*/ 27 h 61"/>
                  <a:gd name="T26" fmla="*/ 289 w 289"/>
                  <a:gd name="T27" fmla="*/ 61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89" h="61">
                    <a:moveTo>
                      <a:pt x="289" y="61"/>
                    </a:moveTo>
                    <a:cubicBezTo>
                      <a:pt x="267" y="61"/>
                      <a:pt x="246" y="61"/>
                      <a:pt x="224" y="61"/>
                    </a:cubicBezTo>
                    <a:cubicBezTo>
                      <a:pt x="184" y="52"/>
                      <a:pt x="144" y="43"/>
                      <a:pt x="103" y="33"/>
                    </a:cubicBezTo>
                    <a:cubicBezTo>
                      <a:pt x="93" y="35"/>
                      <a:pt x="83" y="36"/>
                      <a:pt x="72" y="38"/>
                    </a:cubicBezTo>
                    <a:cubicBezTo>
                      <a:pt x="75" y="46"/>
                      <a:pt x="79" y="53"/>
                      <a:pt x="82" y="61"/>
                    </a:cubicBezTo>
                    <a:cubicBezTo>
                      <a:pt x="63" y="61"/>
                      <a:pt x="44" y="61"/>
                      <a:pt x="26" y="61"/>
                    </a:cubicBezTo>
                    <a:cubicBezTo>
                      <a:pt x="17" y="41"/>
                      <a:pt x="9" y="21"/>
                      <a:pt x="0" y="0"/>
                    </a:cubicBezTo>
                    <a:cubicBezTo>
                      <a:pt x="19" y="0"/>
                      <a:pt x="38" y="0"/>
                      <a:pt x="56" y="0"/>
                    </a:cubicBezTo>
                    <a:cubicBezTo>
                      <a:pt x="60" y="10"/>
                      <a:pt x="64" y="20"/>
                      <a:pt x="68" y="29"/>
                    </a:cubicBezTo>
                    <a:cubicBezTo>
                      <a:pt x="82" y="26"/>
                      <a:pt x="96" y="23"/>
                      <a:pt x="110" y="20"/>
                    </a:cubicBezTo>
                    <a:cubicBezTo>
                      <a:pt x="138" y="13"/>
                      <a:pt x="166" y="7"/>
                      <a:pt x="194" y="0"/>
                    </a:cubicBezTo>
                    <a:cubicBezTo>
                      <a:pt x="216" y="0"/>
                      <a:pt x="237" y="0"/>
                      <a:pt x="258" y="0"/>
                    </a:cubicBezTo>
                    <a:cubicBezTo>
                      <a:pt x="204" y="13"/>
                      <a:pt x="165" y="22"/>
                      <a:pt x="141" y="27"/>
                    </a:cubicBezTo>
                    <a:cubicBezTo>
                      <a:pt x="190" y="38"/>
                      <a:pt x="240" y="49"/>
                      <a:pt x="289" y="6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9" name="Freeform 365"/>
              <p:cNvSpPr>
                <a:spLocks/>
              </p:cNvSpPr>
              <p:nvPr/>
            </p:nvSpPr>
            <p:spPr bwMode="auto">
              <a:xfrm>
                <a:off x="-20694650" y="4135438"/>
                <a:ext cx="1181100" cy="244475"/>
              </a:xfrm>
              <a:custGeom>
                <a:avLst/>
                <a:gdLst>
                  <a:gd name="T0" fmla="*/ 256 w 315"/>
                  <a:gd name="T1" fmla="*/ 65 h 65"/>
                  <a:gd name="T2" fmla="*/ 0 w 315"/>
                  <a:gd name="T3" fmla="*/ 65 h 65"/>
                  <a:gd name="T4" fmla="*/ 7 w 315"/>
                  <a:gd name="T5" fmla="*/ 57 h 65"/>
                  <a:gd name="T6" fmla="*/ 236 w 315"/>
                  <a:gd name="T7" fmla="*/ 9 h 65"/>
                  <a:gd name="T8" fmla="*/ 62 w 315"/>
                  <a:gd name="T9" fmla="*/ 9 h 65"/>
                  <a:gd name="T10" fmla="*/ 71 w 315"/>
                  <a:gd name="T11" fmla="*/ 0 h 65"/>
                  <a:gd name="T12" fmla="*/ 315 w 315"/>
                  <a:gd name="T13" fmla="*/ 0 h 65"/>
                  <a:gd name="T14" fmla="*/ 308 w 315"/>
                  <a:gd name="T15" fmla="*/ 7 h 65"/>
                  <a:gd name="T16" fmla="*/ 79 w 315"/>
                  <a:gd name="T17" fmla="*/ 55 h 65"/>
                  <a:gd name="T18" fmla="*/ 266 w 315"/>
                  <a:gd name="T19" fmla="*/ 55 h 65"/>
                  <a:gd name="T20" fmla="*/ 256 w 315"/>
                  <a:gd name="T21" fmla="*/ 6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15" h="65">
                    <a:moveTo>
                      <a:pt x="256" y="65"/>
                    </a:moveTo>
                    <a:cubicBezTo>
                      <a:pt x="171" y="65"/>
                      <a:pt x="85" y="65"/>
                      <a:pt x="0" y="65"/>
                    </a:cubicBezTo>
                    <a:cubicBezTo>
                      <a:pt x="7" y="57"/>
                      <a:pt x="7" y="57"/>
                      <a:pt x="7" y="57"/>
                    </a:cubicBezTo>
                    <a:cubicBezTo>
                      <a:pt x="84" y="41"/>
                      <a:pt x="160" y="25"/>
                      <a:pt x="236" y="9"/>
                    </a:cubicBezTo>
                    <a:cubicBezTo>
                      <a:pt x="178" y="9"/>
                      <a:pt x="120" y="9"/>
                      <a:pt x="62" y="9"/>
                    </a:cubicBezTo>
                    <a:cubicBezTo>
                      <a:pt x="71" y="0"/>
                      <a:pt x="71" y="0"/>
                      <a:pt x="71" y="0"/>
                    </a:cubicBezTo>
                    <a:cubicBezTo>
                      <a:pt x="152" y="0"/>
                      <a:pt x="234" y="0"/>
                      <a:pt x="315" y="0"/>
                    </a:cubicBezTo>
                    <a:cubicBezTo>
                      <a:pt x="308" y="7"/>
                      <a:pt x="308" y="7"/>
                      <a:pt x="308" y="7"/>
                    </a:cubicBezTo>
                    <a:cubicBezTo>
                      <a:pt x="232" y="23"/>
                      <a:pt x="156" y="40"/>
                      <a:pt x="79" y="55"/>
                    </a:cubicBezTo>
                    <a:cubicBezTo>
                      <a:pt x="141" y="55"/>
                      <a:pt x="203" y="55"/>
                      <a:pt x="266" y="55"/>
                    </a:cubicBezTo>
                    <a:lnTo>
                      <a:pt x="256" y="65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0" name="Freeform 366"/>
              <p:cNvSpPr>
                <a:spLocks/>
              </p:cNvSpPr>
              <p:nvPr/>
            </p:nvSpPr>
            <p:spPr bwMode="auto">
              <a:xfrm>
                <a:off x="-35247263" y="4481513"/>
                <a:ext cx="569913" cy="112713"/>
              </a:xfrm>
              <a:custGeom>
                <a:avLst/>
                <a:gdLst>
                  <a:gd name="T0" fmla="*/ 126 w 152"/>
                  <a:gd name="T1" fmla="*/ 21 h 30"/>
                  <a:gd name="T2" fmla="*/ 99 w 152"/>
                  <a:gd name="T3" fmla="*/ 28 h 30"/>
                  <a:gd name="T4" fmla="*/ 47 w 152"/>
                  <a:gd name="T5" fmla="*/ 30 h 30"/>
                  <a:gd name="T6" fmla="*/ 0 w 152"/>
                  <a:gd name="T7" fmla="*/ 28 h 30"/>
                  <a:gd name="T8" fmla="*/ 8 w 152"/>
                  <a:gd name="T9" fmla="*/ 23 h 30"/>
                  <a:gd name="T10" fmla="*/ 56 w 152"/>
                  <a:gd name="T11" fmla="*/ 25 h 30"/>
                  <a:gd name="T12" fmla="*/ 92 w 152"/>
                  <a:gd name="T13" fmla="*/ 22 h 30"/>
                  <a:gd name="T14" fmla="*/ 91 w 152"/>
                  <a:gd name="T15" fmla="*/ 20 h 30"/>
                  <a:gd name="T16" fmla="*/ 83 w 152"/>
                  <a:gd name="T17" fmla="*/ 18 h 30"/>
                  <a:gd name="T18" fmla="*/ 64 w 152"/>
                  <a:gd name="T19" fmla="*/ 17 h 30"/>
                  <a:gd name="T20" fmla="*/ 33 w 152"/>
                  <a:gd name="T21" fmla="*/ 13 h 30"/>
                  <a:gd name="T22" fmla="*/ 31 w 152"/>
                  <a:gd name="T23" fmla="*/ 8 h 30"/>
                  <a:gd name="T24" fmla="*/ 56 w 152"/>
                  <a:gd name="T25" fmla="*/ 2 h 30"/>
                  <a:gd name="T26" fmla="*/ 103 w 152"/>
                  <a:gd name="T27" fmla="*/ 0 h 30"/>
                  <a:gd name="T28" fmla="*/ 152 w 152"/>
                  <a:gd name="T29" fmla="*/ 2 h 30"/>
                  <a:gd name="T30" fmla="*/ 135 w 152"/>
                  <a:gd name="T31" fmla="*/ 7 h 30"/>
                  <a:gd name="T32" fmla="*/ 95 w 152"/>
                  <a:gd name="T33" fmla="*/ 5 h 30"/>
                  <a:gd name="T34" fmla="*/ 64 w 152"/>
                  <a:gd name="T35" fmla="*/ 7 h 30"/>
                  <a:gd name="T36" fmla="*/ 68 w 152"/>
                  <a:gd name="T37" fmla="*/ 10 h 30"/>
                  <a:gd name="T38" fmla="*/ 94 w 152"/>
                  <a:gd name="T39" fmla="*/ 12 h 30"/>
                  <a:gd name="T40" fmla="*/ 118 w 152"/>
                  <a:gd name="T41" fmla="*/ 15 h 30"/>
                  <a:gd name="T42" fmla="*/ 127 w 152"/>
                  <a:gd name="T43" fmla="*/ 17 h 30"/>
                  <a:gd name="T44" fmla="*/ 126 w 152"/>
                  <a:gd name="T45" fmla="*/ 21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52" h="30">
                    <a:moveTo>
                      <a:pt x="126" y="21"/>
                    </a:moveTo>
                    <a:cubicBezTo>
                      <a:pt x="126" y="21"/>
                      <a:pt x="112" y="26"/>
                      <a:pt x="99" y="28"/>
                    </a:cubicBezTo>
                    <a:cubicBezTo>
                      <a:pt x="85" y="29"/>
                      <a:pt x="68" y="30"/>
                      <a:pt x="47" y="30"/>
                    </a:cubicBezTo>
                    <a:cubicBezTo>
                      <a:pt x="26" y="30"/>
                      <a:pt x="10" y="29"/>
                      <a:pt x="0" y="28"/>
                    </a:cubicBezTo>
                    <a:cubicBezTo>
                      <a:pt x="8" y="23"/>
                      <a:pt x="8" y="23"/>
                      <a:pt x="8" y="23"/>
                    </a:cubicBezTo>
                    <a:cubicBezTo>
                      <a:pt x="24" y="24"/>
                      <a:pt x="40" y="25"/>
                      <a:pt x="56" y="25"/>
                    </a:cubicBezTo>
                    <a:cubicBezTo>
                      <a:pt x="76" y="25"/>
                      <a:pt x="92" y="22"/>
                      <a:pt x="92" y="22"/>
                    </a:cubicBezTo>
                    <a:cubicBezTo>
                      <a:pt x="91" y="20"/>
                      <a:pt x="91" y="20"/>
                      <a:pt x="91" y="20"/>
                    </a:cubicBezTo>
                    <a:cubicBezTo>
                      <a:pt x="83" y="18"/>
                      <a:pt x="83" y="18"/>
                      <a:pt x="83" y="18"/>
                    </a:cubicBezTo>
                    <a:cubicBezTo>
                      <a:pt x="83" y="18"/>
                      <a:pt x="72" y="17"/>
                      <a:pt x="64" y="17"/>
                    </a:cubicBezTo>
                    <a:cubicBezTo>
                      <a:pt x="47" y="15"/>
                      <a:pt x="33" y="13"/>
                      <a:pt x="33" y="13"/>
                    </a:cubicBezTo>
                    <a:cubicBezTo>
                      <a:pt x="31" y="8"/>
                      <a:pt x="31" y="8"/>
                      <a:pt x="31" y="8"/>
                    </a:cubicBezTo>
                    <a:cubicBezTo>
                      <a:pt x="31" y="8"/>
                      <a:pt x="43" y="3"/>
                      <a:pt x="56" y="2"/>
                    </a:cubicBezTo>
                    <a:cubicBezTo>
                      <a:pt x="69" y="1"/>
                      <a:pt x="85" y="0"/>
                      <a:pt x="103" y="0"/>
                    </a:cubicBezTo>
                    <a:cubicBezTo>
                      <a:pt x="122" y="0"/>
                      <a:pt x="138" y="1"/>
                      <a:pt x="152" y="2"/>
                    </a:cubicBezTo>
                    <a:cubicBezTo>
                      <a:pt x="146" y="3"/>
                      <a:pt x="135" y="7"/>
                      <a:pt x="135" y="7"/>
                    </a:cubicBezTo>
                    <a:cubicBezTo>
                      <a:pt x="120" y="5"/>
                      <a:pt x="106" y="5"/>
                      <a:pt x="95" y="5"/>
                    </a:cubicBezTo>
                    <a:cubicBezTo>
                      <a:pt x="77" y="5"/>
                      <a:pt x="64" y="7"/>
                      <a:pt x="64" y="7"/>
                    </a:cubicBezTo>
                    <a:cubicBezTo>
                      <a:pt x="68" y="10"/>
                      <a:pt x="68" y="10"/>
                      <a:pt x="68" y="10"/>
                    </a:cubicBezTo>
                    <a:cubicBezTo>
                      <a:pt x="68" y="10"/>
                      <a:pt x="80" y="11"/>
                      <a:pt x="94" y="12"/>
                    </a:cubicBezTo>
                    <a:cubicBezTo>
                      <a:pt x="105" y="13"/>
                      <a:pt x="118" y="15"/>
                      <a:pt x="118" y="15"/>
                    </a:cubicBezTo>
                    <a:cubicBezTo>
                      <a:pt x="127" y="17"/>
                      <a:pt x="127" y="17"/>
                      <a:pt x="127" y="17"/>
                    </a:cubicBezTo>
                    <a:lnTo>
                      <a:pt x="126" y="21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1" name="Freeform 367"/>
              <p:cNvSpPr>
                <a:spLocks/>
              </p:cNvSpPr>
              <p:nvPr/>
            </p:nvSpPr>
            <p:spPr bwMode="auto">
              <a:xfrm>
                <a:off x="-34688463" y="4440238"/>
                <a:ext cx="668338" cy="150813"/>
              </a:xfrm>
              <a:custGeom>
                <a:avLst/>
                <a:gdLst>
                  <a:gd name="T0" fmla="*/ 138 w 178"/>
                  <a:gd name="T1" fmla="*/ 40 h 40"/>
                  <a:gd name="T2" fmla="*/ 105 w 178"/>
                  <a:gd name="T3" fmla="*/ 40 h 40"/>
                  <a:gd name="T4" fmla="*/ 132 w 178"/>
                  <a:gd name="T5" fmla="*/ 23 h 40"/>
                  <a:gd name="T6" fmla="*/ 132 w 178"/>
                  <a:gd name="T7" fmla="*/ 18 h 40"/>
                  <a:gd name="T8" fmla="*/ 111 w 178"/>
                  <a:gd name="T9" fmla="*/ 16 h 40"/>
                  <a:gd name="T10" fmla="*/ 77 w 178"/>
                  <a:gd name="T11" fmla="*/ 18 h 40"/>
                  <a:gd name="T12" fmla="*/ 55 w 178"/>
                  <a:gd name="T13" fmla="*/ 26 h 40"/>
                  <a:gd name="T14" fmla="*/ 33 w 178"/>
                  <a:gd name="T15" fmla="*/ 40 h 40"/>
                  <a:gd name="T16" fmla="*/ 0 w 178"/>
                  <a:gd name="T17" fmla="*/ 40 h 40"/>
                  <a:gd name="T18" fmla="*/ 62 w 178"/>
                  <a:gd name="T19" fmla="*/ 0 h 40"/>
                  <a:gd name="T20" fmla="*/ 95 w 178"/>
                  <a:gd name="T21" fmla="*/ 0 h 40"/>
                  <a:gd name="T22" fmla="*/ 80 w 178"/>
                  <a:gd name="T23" fmla="*/ 10 h 40"/>
                  <a:gd name="T24" fmla="*/ 70 w 178"/>
                  <a:gd name="T25" fmla="*/ 15 h 40"/>
                  <a:gd name="T26" fmla="*/ 72 w 178"/>
                  <a:gd name="T27" fmla="*/ 15 h 40"/>
                  <a:gd name="T28" fmla="*/ 96 w 178"/>
                  <a:gd name="T29" fmla="*/ 12 h 40"/>
                  <a:gd name="T30" fmla="*/ 126 w 178"/>
                  <a:gd name="T31" fmla="*/ 11 h 40"/>
                  <a:gd name="T32" fmla="*/ 167 w 178"/>
                  <a:gd name="T33" fmla="*/ 22 h 40"/>
                  <a:gd name="T34" fmla="*/ 138 w 178"/>
                  <a:gd name="T3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78" h="40">
                    <a:moveTo>
                      <a:pt x="138" y="40"/>
                    </a:moveTo>
                    <a:cubicBezTo>
                      <a:pt x="127" y="40"/>
                      <a:pt x="116" y="40"/>
                      <a:pt x="105" y="40"/>
                    </a:cubicBezTo>
                    <a:cubicBezTo>
                      <a:pt x="114" y="34"/>
                      <a:pt x="123" y="29"/>
                      <a:pt x="132" y="23"/>
                    </a:cubicBezTo>
                    <a:cubicBezTo>
                      <a:pt x="132" y="18"/>
                      <a:pt x="132" y="18"/>
                      <a:pt x="132" y="18"/>
                    </a:cubicBezTo>
                    <a:cubicBezTo>
                      <a:pt x="132" y="18"/>
                      <a:pt x="122" y="16"/>
                      <a:pt x="111" y="16"/>
                    </a:cubicBezTo>
                    <a:cubicBezTo>
                      <a:pt x="97" y="16"/>
                      <a:pt x="86" y="17"/>
                      <a:pt x="77" y="18"/>
                    </a:cubicBezTo>
                    <a:cubicBezTo>
                      <a:pt x="68" y="20"/>
                      <a:pt x="55" y="26"/>
                      <a:pt x="55" y="26"/>
                    </a:cubicBezTo>
                    <a:cubicBezTo>
                      <a:pt x="48" y="30"/>
                      <a:pt x="41" y="36"/>
                      <a:pt x="33" y="40"/>
                    </a:cubicBezTo>
                    <a:cubicBezTo>
                      <a:pt x="22" y="40"/>
                      <a:pt x="11" y="40"/>
                      <a:pt x="0" y="40"/>
                    </a:cubicBezTo>
                    <a:cubicBezTo>
                      <a:pt x="21" y="27"/>
                      <a:pt x="41" y="13"/>
                      <a:pt x="62" y="0"/>
                    </a:cubicBezTo>
                    <a:cubicBezTo>
                      <a:pt x="73" y="0"/>
                      <a:pt x="84" y="0"/>
                      <a:pt x="95" y="0"/>
                    </a:cubicBezTo>
                    <a:cubicBezTo>
                      <a:pt x="80" y="10"/>
                      <a:pt x="80" y="10"/>
                      <a:pt x="80" y="10"/>
                    </a:cubicBezTo>
                    <a:cubicBezTo>
                      <a:pt x="70" y="15"/>
                      <a:pt x="70" y="15"/>
                      <a:pt x="70" y="15"/>
                    </a:cubicBezTo>
                    <a:cubicBezTo>
                      <a:pt x="72" y="15"/>
                      <a:pt x="72" y="15"/>
                      <a:pt x="72" y="15"/>
                    </a:cubicBezTo>
                    <a:cubicBezTo>
                      <a:pt x="79" y="14"/>
                      <a:pt x="87" y="13"/>
                      <a:pt x="96" y="12"/>
                    </a:cubicBezTo>
                    <a:cubicBezTo>
                      <a:pt x="105" y="11"/>
                      <a:pt x="115" y="11"/>
                      <a:pt x="126" y="11"/>
                    </a:cubicBezTo>
                    <a:cubicBezTo>
                      <a:pt x="164" y="11"/>
                      <a:pt x="178" y="14"/>
                      <a:pt x="167" y="22"/>
                    </a:cubicBezTo>
                    <a:cubicBezTo>
                      <a:pt x="157" y="28"/>
                      <a:pt x="148" y="34"/>
                      <a:pt x="138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2" name="Freeform 368"/>
              <p:cNvSpPr>
                <a:spLocks noEditPoints="1"/>
              </p:cNvSpPr>
              <p:nvPr/>
            </p:nvSpPr>
            <p:spPr bwMode="auto">
              <a:xfrm>
                <a:off x="-33994725" y="4440238"/>
                <a:ext cx="338138" cy="150813"/>
              </a:xfrm>
              <a:custGeom>
                <a:avLst/>
                <a:gdLst>
                  <a:gd name="T0" fmla="*/ 53 w 90"/>
                  <a:gd name="T1" fmla="*/ 4 h 40"/>
                  <a:gd name="T2" fmla="*/ 62 w 90"/>
                  <a:gd name="T3" fmla="*/ 1 h 40"/>
                  <a:gd name="T4" fmla="*/ 77 w 90"/>
                  <a:gd name="T5" fmla="*/ 0 h 40"/>
                  <a:gd name="T6" fmla="*/ 89 w 90"/>
                  <a:gd name="T7" fmla="*/ 1 h 40"/>
                  <a:gd name="T8" fmla="*/ 90 w 90"/>
                  <a:gd name="T9" fmla="*/ 4 h 40"/>
                  <a:gd name="T10" fmla="*/ 82 w 90"/>
                  <a:gd name="T11" fmla="*/ 6 h 40"/>
                  <a:gd name="T12" fmla="*/ 66 w 90"/>
                  <a:gd name="T13" fmla="*/ 7 h 40"/>
                  <a:gd name="T14" fmla="*/ 54 w 90"/>
                  <a:gd name="T15" fmla="*/ 6 h 40"/>
                  <a:gd name="T16" fmla="*/ 53 w 90"/>
                  <a:gd name="T17" fmla="*/ 4 h 40"/>
                  <a:gd name="T18" fmla="*/ 33 w 90"/>
                  <a:gd name="T19" fmla="*/ 40 h 40"/>
                  <a:gd name="T20" fmla="*/ 0 w 90"/>
                  <a:gd name="T21" fmla="*/ 40 h 40"/>
                  <a:gd name="T22" fmla="*/ 43 w 90"/>
                  <a:gd name="T23" fmla="*/ 12 h 40"/>
                  <a:gd name="T24" fmla="*/ 76 w 90"/>
                  <a:gd name="T25" fmla="*/ 12 h 40"/>
                  <a:gd name="T26" fmla="*/ 33 w 90"/>
                  <a:gd name="T27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0" h="40">
                    <a:moveTo>
                      <a:pt x="53" y="4"/>
                    </a:moveTo>
                    <a:cubicBezTo>
                      <a:pt x="62" y="1"/>
                      <a:pt x="62" y="1"/>
                      <a:pt x="62" y="1"/>
                    </a:cubicBezTo>
                    <a:cubicBezTo>
                      <a:pt x="62" y="1"/>
                      <a:pt x="71" y="0"/>
                      <a:pt x="77" y="0"/>
                    </a:cubicBezTo>
                    <a:cubicBezTo>
                      <a:pt x="89" y="1"/>
                      <a:pt x="89" y="1"/>
                      <a:pt x="89" y="1"/>
                    </a:cubicBezTo>
                    <a:cubicBezTo>
                      <a:pt x="90" y="4"/>
                      <a:pt x="90" y="4"/>
                      <a:pt x="90" y="4"/>
                    </a:cubicBezTo>
                    <a:cubicBezTo>
                      <a:pt x="82" y="6"/>
                      <a:pt x="82" y="6"/>
                      <a:pt x="82" y="6"/>
                    </a:cubicBezTo>
                    <a:cubicBezTo>
                      <a:pt x="66" y="7"/>
                      <a:pt x="66" y="7"/>
                      <a:pt x="66" y="7"/>
                    </a:cubicBezTo>
                    <a:cubicBezTo>
                      <a:pt x="54" y="6"/>
                      <a:pt x="54" y="6"/>
                      <a:pt x="54" y="6"/>
                    </a:cubicBezTo>
                    <a:lnTo>
                      <a:pt x="53" y="4"/>
                    </a:lnTo>
                    <a:close/>
                    <a:moveTo>
                      <a:pt x="33" y="40"/>
                    </a:moveTo>
                    <a:cubicBezTo>
                      <a:pt x="22" y="40"/>
                      <a:pt x="11" y="40"/>
                      <a:pt x="0" y="40"/>
                    </a:cubicBezTo>
                    <a:cubicBezTo>
                      <a:pt x="14" y="31"/>
                      <a:pt x="29" y="21"/>
                      <a:pt x="43" y="12"/>
                    </a:cubicBezTo>
                    <a:cubicBezTo>
                      <a:pt x="54" y="12"/>
                      <a:pt x="65" y="12"/>
                      <a:pt x="76" y="12"/>
                    </a:cubicBezTo>
                    <a:cubicBezTo>
                      <a:pt x="62" y="21"/>
                      <a:pt x="48" y="31"/>
                      <a:pt x="33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3" name="Freeform 369"/>
              <p:cNvSpPr>
                <a:spLocks/>
              </p:cNvSpPr>
              <p:nvPr/>
            </p:nvSpPr>
            <p:spPr bwMode="auto">
              <a:xfrm>
                <a:off x="-33664525" y="4435476"/>
                <a:ext cx="547688" cy="155575"/>
              </a:xfrm>
              <a:custGeom>
                <a:avLst/>
                <a:gdLst>
                  <a:gd name="T0" fmla="*/ 108 w 146"/>
                  <a:gd name="T1" fmla="*/ 17 h 41"/>
                  <a:gd name="T2" fmla="*/ 69 w 146"/>
                  <a:gd name="T3" fmla="*/ 17 h 41"/>
                  <a:gd name="T4" fmla="*/ 33 w 146"/>
                  <a:gd name="T5" fmla="*/ 41 h 41"/>
                  <a:gd name="T6" fmla="*/ 0 w 146"/>
                  <a:gd name="T7" fmla="*/ 41 h 41"/>
                  <a:gd name="T8" fmla="*/ 36 w 146"/>
                  <a:gd name="T9" fmla="*/ 17 h 41"/>
                  <a:gd name="T10" fmla="*/ 10 w 146"/>
                  <a:gd name="T11" fmla="*/ 17 h 41"/>
                  <a:gd name="T12" fmla="*/ 15 w 146"/>
                  <a:gd name="T13" fmla="*/ 14 h 41"/>
                  <a:gd name="T14" fmla="*/ 43 w 146"/>
                  <a:gd name="T15" fmla="*/ 12 h 41"/>
                  <a:gd name="T16" fmla="*/ 46 w 146"/>
                  <a:gd name="T17" fmla="*/ 10 h 41"/>
                  <a:gd name="T18" fmla="*/ 70 w 146"/>
                  <a:gd name="T19" fmla="*/ 3 h 41"/>
                  <a:gd name="T20" fmla="*/ 114 w 146"/>
                  <a:gd name="T21" fmla="*/ 0 h 41"/>
                  <a:gd name="T22" fmla="*/ 146 w 146"/>
                  <a:gd name="T23" fmla="*/ 1 h 41"/>
                  <a:gd name="T24" fmla="*/ 131 w 146"/>
                  <a:gd name="T25" fmla="*/ 6 h 41"/>
                  <a:gd name="T26" fmla="*/ 108 w 146"/>
                  <a:gd name="T27" fmla="*/ 5 h 41"/>
                  <a:gd name="T28" fmla="*/ 90 w 146"/>
                  <a:gd name="T29" fmla="*/ 7 h 41"/>
                  <a:gd name="T30" fmla="*/ 79 w 146"/>
                  <a:gd name="T31" fmla="*/ 11 h 41"/>
                  <a:gd name="T32" fmla="*/ 76 w 146"/>
                  <a:gd name="T33" fmla="*/ 13 h 41"/>
                  <a:gd name="T34" fmla="*/ 115 w 146"/>
                  <a:gd name="T35" fmla="*/ 13 h 41"/>
                  <a:gd name="T36" fmla="*/ 108 w 146"/>
                  <a:gd name="T37" fmla="*/ 17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46" h="41">
                    <a:moveTo>
                      <a:pt x="108" y="17"/>
                    </a:moveTo>
                    <a:cubicBezTo>
                      <a:pt x="95" y="17"/>
                      <a:pt x="82" y="17"/>
                      <a:pt x="69" y="17"/>
                    </a:cubicBezTo>
                    <a:cubicBezTo>
                      <a:pt x="57" y="25"/>
                      <a:pt x="45" y="33"/>
                      <a:pt x="33" y="41"/>
                    </a:cubicBezTo>
                    <a:cubicBezTo>
                      <a:pt x="22" y="41"/>
                      <a:pt x="11" y="41"/>
                      <a:pt x="0" y="41"/>
                    </a:cubicBezTo>
                    <a:cubicBezTo>
                      <a:pt x="12" y="33"/>
                      <a:pt x="24" y="25"/>
                      <a:pt x="36" y="17"/>
                    </a:cubicBezTo>
                    <a:cubicBezTo>
                      <a:pt x="27" y="17"/>
                      <a:pt x="19" y="17"/>
                      <a:pt x="10" y="17"/>
                    </a:cubicBezTo>
                    <a:cubicBezTo>
                      <a:pt x="15" y="14"/>
                      <a:pt x="15" y="14"/>
                      <a:pt x="15" y="14"/>
                    </a:cubicBezTo>
                    <a:cubicBezTo>
                      <a:pt x="24" y="14"/>
                      <a:pt x="34" y="13"/>
                      <a:pt x="43" y="12"/>
                    </a:cubicBezTo>
                    <a:cubicBezTo>
                      <a:pt x="46" y="10"/>
                      <a:pt x="46" y="10"/>
                      <a:pt x="46" y="10"/>
                    </a:cubicBezTo>
                    <a:cubicBezTo>
                      <a:pt x="46" y="10"/>
                      <a:pt x="59" y="5"/>
                      <a:pt x="70" y="3"/>
                    </a:cubicBezTo>
                    <a:cubicBezTo>
                      <a:pt x="81" y="1"/>
                      <a:pt x="96" y="0"/>
                      <a:pt x="114" y="0"/>
                    </a:cubicBezTo>
                    <a:cubicBezTo>
                      <a:pt x="125" y="0"/>
                      <a:pt x="136" y="1"/>
                      <a:pt x="146" y="1"/>
                    </a:cubicBezTo>
                    <a:cubicBezTo>
                      <a:pt x="131" y="6"/>
                      <a:pt x="131" y="6"/>
                      <a:pt x="131" y="6"/>
                    </a:cubicBezTo>
                    <a:cubicBezTo>
                      <a:pt x="123" y="6"/>
                      <a:pt x="116" y="5"/>
                      <a:pt x="108" y="5"/>
                    </a:cubicBezTo>
                    <a:cubicBezTo>
                      <a:pt x="101" y="5"/>
                      <a:pt x="90" y="7"/>
                      <a:pt x="90" y="7"/>
                    </a:cubicBezTo>
                    <a:cubicBezTo>
                      <a:pt x="79" y="11"/>
                      <a:pt x="79" y="11"/>
                      <a:pt x="79" y="11"/>
                    </a:cubicBezTo>
                    <a:cubicBezTo>
                      <a:pt x="76" y="13"/>
                      <a:pt x="76" y="13"/>
                      <a:pt x="76" y="13"/>
                    </a:cubicBezTo>
                    <a:cubicBezTo>
                      <a:pt x="89" y="13"/>
                      <a:pt x="102" y="13"/>
                      <a:pt x="115" y="13"/>
                    </a:cubicBezTo>
                    <a:lnTo>
                      <a:pt x="108" y="17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4" name="Freeform 370"/>
              <p:cNvSpPr>
                <a:spLocks/>
              </p:cNvSpPr>
              <p:nvPr/>
            </p:nvSpPr>
            <p:spPr bwMode="auto">
              <a:xfrm>
                <a:off x="-33270825" y="4459288"/>
                <a:ext cx="438150" cy="134938"/>
              </a:xfrm>
              <a:custGeom>
                <a:avLst/>
                <a:gdLst>
                  <a:gd name="T0" fmla="*/ 58 w 117"/>
                  <a:gd name="T1" fmla="*/ 31 h 36"/>
                  <a:gd name="T2" fmla="*/ 84 w 117"/>
                  <a:gd name="T3" fmla="*/ 30 h 36"/>
                  <a:gd name="T4" fmla="*/ 77 w 117"/>
                  <a:gd name="T5" fmla="*/ 35 h 36"/>
                  <a:gd name="T6" fmla="*/ 62 w 117"/>
                  <a:gd name="T7" fmla="*/ 36 h 36"/>
                  <a:gd name="T8" fmla="*/ 43 w 117"/>
                  <a:gd name="T9" fmla="*/ 36 h 36"/>
                  <a:gd name="T10" fmla="*/ 9 w 117"/>
                  <a:gd name="T11" fmla="*/ 27 h 36"/>
                  <a:gd name="T12" fmla="*/ 32 w 117"/>
                  <a:gd name="T13" fmla="*/ 11 h 36"/>
                  <a:gd name="T14" fmla="*/ 11 w 117"/>
                  <a:gd name="T15" fmla="*/ 11 h 36"/>
                  <a:gd name="T16" fmla="*/ 15 w 117"/>
                  <a:gd name="T17" fmla="*/ 8 h 36"/>
                  <a:gd name="T18" fmla="*/ 41 w 117"/>
                  <a:gd name="T19" fmla="*/ 6 h 36"/>
                  <a:gd name="T20" fmla="*/ 62 w 117"/>
                  <a:gd name="T21" fmla="*/ 0 h 36"/>
                  <a:gd name="T22" fmla="*/ 82 w 117"/>
                  <a:gd name="T23" fmla="*/ 0 h 36"/>
                  <a:gd name="T24" fmla="*/ 73 w 117"/>
                  <a:gd name="T25" fmla="*/ 7 h 36"/>
                  <a:gd name="T26" fmla="*/ 117 w 117"/>
                  <a:gd name="T27" fmla="*/ 7 h 36"/>
                  <a:gd name="T28" fmla="*/ 110 w 117"/>
                  <a:gd name="T29" fmla="*/ 11 h 36"/>
                  <a:gd name="T30" fmla="*/ 66 w 117"/>
                  <a:gd name="T31" fmla="*/ 11 h 36"/>
                  <a:gd name="T32" fmla="*/ 43 w 117"/>
                  <a:gd name="T33" fmla="*/ 27 h 36"/>
                  <a:gd name="T34" fmla="*/ 44 w 117"/>
                  <a:gd name="T35" fmla="*/ 30 h 36"/>
                  <a:gd name="T36" fmla="*/ 58 w 117"/>
                  <a:gd name="T37" fmla="*/ 31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17" h="36">
                    <a:moveTo>
                      <a:pt x="58" y="31"/>
                    </a:moveTo>
                    <a:cubicBezTo>
                      <a:pt x="66" y="31"/>
                      <a:pt x="75" y="31"/>
                      <a:pt x="84" y="30"/>
                    </a:cubicBezTo>
                    <a:cubicBezTo>
                      <a:pt x="77" y="35"/>
                      <a:pt x="77" y="35"/>
                      <a:pt x="77" y="35"/>
                    </a:cubicBezTo>
                    <a:cubicBezTo>
                      <a:pt x="77" y="35"/>
                      <a:pt x="68" y="35"/>
                      <a:pt x="62" y="36"/>
                    </a:cubicBezTo>
                    <a:cubicBezTo>
                      <a:pt x="56" y="36"/>
                      <a:pt x="49" y="36"/>
                      <a:pt x="43" y="36"/>
                    </a:cubicBezTo>
                    <a:cubicBezTo>
                      <a:pt x="11" y="36"/>
                      <a:pt x="0" y="33"/>
                      <a:pt x="9" y="27"/>
                    </a:cubicBezTo>
                    <a:cubicBezTo>
                      <a:pt x="17" y="21"/>
                      <a:pt x="25" y="16"/>
                      <a:pt x="32" y="11"/>
                    </a:cubicBezTo>
                    <a:cubicBezTo>
                      <a:pt x="25" y="11"/>
                      <a:pt x="18" y="11"/>
                      <a:pt x="11" y="11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24" y="8"/>
                      <a:pt x="33" y="7"/>
                      <a:pt x="41" y="6"/>
                    </a:cubicBezTo>
                    <a:cubicBezTo>
                      <a:pt x="48" y="4"/>
                      <a:pt x="55" y="2"/>
                      <a:pt x="62" y="0"/>
                    </a:cubicBezTo>
                    <a:cubicBezTo>
                      <a:pt x="68" y="0"/>
                      <a:pt x="75" y="0"/>
                      <a:pt x="82" y="0"/>
                    </a:cubicBezTo>
                    <a:cubicBezTo>
                      <a:pt x="73" y="7"/>
                      <a:pt x="73" y="7"/>
                      <a:pt x="73" y="7"/>
                    </a:cubicBezTo>
                    <a:cubicBezTo>
                      <a:pt x="88" y="7"/>
                      <a:pt x="102" y="7"/>
                      <a:pt x="117" y="7"/>
                    </a:cubicBezTo>
                    <a:cubicBezTo>
                      <a:pt x="110" y="11"/>
                      <a:pt x="110" y="11"/>
                      <a:pt x="110" y="11"/>
                    </a:cubicBezTo>
                    <a:cubicBezTo>
                      <a:pt x="96" y="11"/>
                      <a:pt x="81" y="11"/>
                      <a:pt x="66" y="11"/>
                    </a:cubicBezTo>
                    <a:cubicBezTo>
                      <a:pt x="58" y="16"/>
                      <a:pt x="51" y="21"/>
                      <a:pt x="43" y="27"/>
                    </a:cubicBezTo>
                    <a:cubicBezTo>
                      <a:pt x="44" y="30"/>
                      <a:pt x="44" y="30"/>
                      <a:pt x="44" y="30"/>
                    </a:cubicBezTo>
                    <a:cubicBezTo>
                      <a:pt x="44" y="30"/>
                      <a:pt x="52" y="31"/>
                      <a:pt x="58" y="3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5" name="Freeform 371"/>
              <p:cNvSpPr>
                <a:spLocks/>
              </p:cNvSpPr>
              <p:nvPr/>
            </p:nvSpPr>
            <p:spPr bwMode="auto">
              <a:xfrm>
                <a:off x="44938950" y="4481513"/>
                <a:ext cx="512763" cy="112713"/>
              </a:xfrm>
              <a:custGeom>
                <a:avLst/>
                <a:gdLst>
                  <a:gd name="T0" fmla="*/ 136 w 137"/>
                  <a:gd name="T1" fmla="*/ 21 h 30"/>
                  <a:gd name="T2" fmla="*/ 128 w 137"/>
                  <a:gd name="T3" fmla="*/ 28 h 30"/>
                  <a:gd name="T4" fmla="*/ 84 w 137"/>
                  <a:gd name="T5" fmla="*/ 30 h 30"/>
                  <a:gd name="T6" fmla="*/ 31 w 137"/>
                  <a:gd name="T7" fmla="*/ 28 h 30"/>
                  <a:gd name="T8" fmla="*/ 23 w 137"/>
                  <a:gd name="T9" fmla="*/ 23 h 30"/>
                  <a:gd name="T10" fmla="*/ 78 w 137"/>
                  <a:gd name="T11" fmla="*/ 25 h 30"/>
                  <a:gd name="T12" fmla="*/ 104 w 137"/>
                  <a:gd name="T13" fmla="*/ 22 h 30"/>
                  <a:gd name="T14" fmla="*/ 97 w 137"/>
                  <a:gd name="T15" fmla="*/ 20 h 30"/>
                  <a:gd name="T16" fmla="*/ 84 w 137"/>
                  <a:gd name="T17" fmla="*/ 18 h 30"/>
                  <a:gd name="T18" fmla="*/ 60 w 137"/>
                  <a:gd name="T19" fmla="*/ 17 h 30"/>
                  <a:gd name="T20" fmla="*/ 18 w 137"/>
                  <a:gd name="T21" fmla="*/ 13 h 30"/>
                  <a:gd name="T22" fmla="*/ 1 w 137"/>
                  <a:gd name="T23" fmla="*/ 8 h 30"/>
                  <a:gd name="T24" fmla="*/ 8 w 137"/>
                  <a:gd name="T25" fmla="*/ 2 h 30"/>
                  <a:gd name="T26" fmla="*/ 49 w 137"/>
                  <a:gd name="T27" fmla="*/ 0 h 30"/>
                  <a:gd name="T28" fmla="*/ 105 w 137"/>
                  <a:gd name="T29" fmla="*/ 2 h 30"/>
                  <a:gd name="T30" fmla="*/ 101 w 137"/>
                  <a:gd name="T31" fmla="*/ 7 h 30"/>
                  <a:gd name="T32" fmla="*/ 55 w 137"/>
                  <a:gd name="T33" fmla="*/ 5 h 30"/>
                  <a:gd name="T34" fmla="*/ 33 w 137"/>
                  <a:gd name="T35" fmla="*/ 7 h 30"/>
                  <a:gd name="T36" fmla="*/ 43 w 137"/>
                  <a:gd name="T37" fmla="*/ 10 h 30"/>
                  <a:gd name="T38" fmla="*/ 77 w 137"/>
                  <a:gd name="T39" fmla="*/ 12 h 30"/>
                  <a:gd name="T40" fmla="*/ 109 w 137"/>
                  <a:gd name="T41" fmla="*/ 15 h 30"/>
                  <a:gd name="T42" fmla="*/ 126 w 137"/>
                  <a:gd name="T43" fmla="*/ 17 h 30"/>
                  <a:gd name="T44" fmla="*/ 136 w 137"/>
                  <a:gd name="T45" fmla="*/ 21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7" h="30">
                    <a:moveTo>
                      <a:pt x="136" y="21"/>
                    </a:moveTo>
                    <a:cubicBezTo>
                      <a:pt x="136" y="21"/>
                      <a:pt x="137" y="26"/>
                      <a:pt x="128" y="28"/>
                    </a:cubicBezTo>
                    <a:cubicBezTo>
                      <a:pt x="119" y="29"/>
                      <a:pt x="105" y="30"/>
                      <a:pt x="84" y="30"/>
                    </a:cubicBezTo>
                    <a:cubicBezTo>
                      <a:pt x="63" y="30"/>
                      <a:pt x="45" y="29"/>
                      <a:pt x="31" y="28"/>
                    </a:cubicBezTo>
                    <a:cubicBezTo>
                      <a:pt x="23" y="23"/>
                      <a:pt x="23" y="23"/>
                      <a:pt x="23" y="23"/>
                    </a:cubicBezTo>
                    <a:cubicBezTo>
                      <a:pt x="44" y="24"/>
                      <a:pt x="62" y="25"/>
                      <a:pt x="78" y="25"/>
                    </a:cubicBezTo>
                    <a:cubicBezTo>
                      <a:pt x="98" y="25"/>
                      <a:pt x="104" y="22"/>
                      <a:pt x="104" y="22"/>
                    </a:cubicBezTo>
                    <a:cubicBezTo>
                      <a:pt x="97" y="20"/>
                      <a:pt x="97" y="20"/>
                      <a:pt x="97" y="20"/>
                    </a:cubicBezTo>
                    <a:cubicBezTo>
                      <a:pt x="84" y="18"/>
                      <a:pt x="84" y="18"/>
                      <a:pt x="84" y="18"/>
                    </a:cubicBezTo>
                    <a:cubicBezTo>
                      <a:pt x="78" y="18"/>
                      <a:pt x="70" y="17"/>
                      <a:pt x="60" y="17"/>
                    </a:cubicBezTo>
                    <a:cubicBezTo>
                      <a:pt x="40" y="15"/>
                      <a:pt x="26" y="14"/>
                      <a:pt x="18" y="13"/>
                    </a:cubicBezTo>
                    <a:cubicBezTo>
                      <a:pt x="9" y="11"/>
                      <a:pt x="1" y="8"/>
                      <a:pt x="1" y="8"/>
                    </a:cubicBezTo>
                    <a:cubicBezTo>
                      <a:pt x="1" y="8"/>
                      <a:pt x="0" y="3"/>
                      <a:pt x="8" y="2"/>
                    </a:cubicBezTo>
                    <a:cubicBezTo>
                      <a:pt x="17" y="1"/>
                      <a:pt x="31" y="0"/>
                      <a:pt x="49" y="0"/>
                    </a:cubicBezTo>
                    <a:cubicBezTo>
                      <a:pt x="68" y="0"/>
                      <a:pt x="86" y="1"/>
                      <a:pt x="105" y="2"/>
                    </a:cubicBezTo>
                    <a:cubicBezTo>
                      <a:pt x="101" y="7"/>
                      <a:pt x="101" y="7"/>
                      <a:pt x="101" y="7"/>
                    </a:cubicBezTo>
                    <a:cubicBezTo>
                      <a:pt x="82" y="5"/>
                      <a:pt x="67" y="5"/>
                      <a:pt x="55" y="5"/>
                    </a:cubicBezTo>
                    <a:cubicBezTo>
                      <a:pt x="38" y="5"/>
                      <a:pt x="33" y="7"/>
                      <a:pt x="33" y="7"/>
                    </a:cubicBezTo>
                    <a:cubicBezTo>
                      <a:pt x="43" y="10"/>
                      <a:pt x="43" y="10"/>
                      <a:pt x="43" y="10"/>
                    </a:cubicBezTo>
                    <a:cubicBezTo>
                      <a:pt x="43" y="10"/>
                      <a:pt x="60" y="11"/>
                      <a:pt x="77" y="12"/>
                    </a:cubicBezTo>
                    <a:cubicBezTo>
                      <a:pt x="91" y="13"/>
                      <a:pt x="102" y="14"/>
                      <a:pt x="109" y="15"/>
                    </a:cubicBezTo>
                    <a:cubicBezTo>
                      <a:pt x="116" y="16"/>
                      <a:pt x="126" y="17"/>
                      <a:pt x="126" y="17"/>
                    </a:cubicBezTo>
                    <a:lnTo>
                      <a:pt x="136" y="21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6" name="Freeform 372"/>
              <p:cNvSpPr>
                <a:spLocks/>
              </p:cNvSpPr>
              <p:nvPr/>
            </p:nvSpPr>
            <p:spPr bwMode="auto">
              <a:xfrm>
                <a:off x="45399325" y="4440238"/>
                <a:ext cx="746125" cy="150813"/>
              </a:xfrm>
              <a:custGeom>
                <a:avLst/>
                <a:gdLst>
                  <a:gd name="T0" fmla="*/ 199 w 199"/>
                  <a:gd name="T1" fmla="*/ 40 h 40"/>
                  <a:gd name="T2" fmla="*/ 166 w 199"/>
                  <a:gd name="T3" fmla="*/ 40 h 40"/>
                  <a:gd name="T4" fmla="*/ 139 w 199"/>
                  <a:gd name="T5" fmla="*/ 23 h 40"/>
                  <a:gd name="T6" fmla="*/ 124 w 199"/>
                  <a:gd name="T7" fmla="*/ 18 h 40"/>
                  <a:gd name="T8" fmla="*/ 98 w 199"/>
                  <a:gd name="T9" fmla="*/ 16 h 40"/>
                  <a:gd name="T10" fmla="*/ 71 w 199"/>
                  <a:gd name="T11" fmla="*/ 18 h 40"/>
                  <a:gd name="T12" fmla="*/ 73 w 199"/>
                  <a:gd name="T13" fmla="*/ 26 h 40"/>
                  <a:gd name="T14" fmla="*/ 94 w 199"/>
                  <a:gd name="T15" fmla="*/ 40 h 40"/>
                  <a:gd name="T16" fmla="*/ 61 w 199"/>
                  <a:gd name="T17" fmla="*/ 40 h 40"/>
                  <a:gd name="T18" fmla="*/ 0 w 199"/>
                  <a:gd name="T19" fmla="*/ 0 h 40"/>
                  <a:gd name="T20" fmla="*/ 34 w 199"/>
                  <a:gd name="T21" fmla="*/ 0 h 40"/>
                  <a:gd name="T22" fmla="*/ 49 w 199"/>
                  <a:gd name="T23" fmla="*/ 10 h 40"/>
                  <a:gd name="T24" fmla="*/ 55 w 199"/>
                  <a:gd name="T25" fmla="*/ 15 h 40"/>
                  <a:gd name="T26" fmla="*/ 57 w 199"/>
                  <a:gd name="T27" fmla="*/ 15 h 40"/>
                  <a:gd name="T28" fmla="*/ 71 w 199"/>
                  <a:gd name="T29" fmla="*/ 12 h 40"/>
                  <a:gd name="T30" fmla="*/ 98 w 199"/>
                  <a:gd name="T31" fmla="*/ 11 h 40"/>
                  <a:gd name="T32" fmla="*/ 171 w 199"/>
                  <a:gd name="T33" fmla="*/ 22 h 40"/>
                  <a:gd name="T34" fmla="*/ 199 w 199"/>
                  <a:gd name="T3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99" h="40">
                    <a:moveTo>
                      <a:pt x="199" y="40"/>
                    </a:moveTo>
                    <a:cubicBezTo>
                      <a:pt x="188" y="40"/>
                      <a:pt x="177" y="40"/>
                      <a:pt x="166" y="40"/>
                    </a:cubicBezTo>
                    <a:cubicBezTo>
                      <a:pt x="157" y="34"/>
                      <a:pt x="148" y="28"/>
                      <a:pt x="139" y="23"/>
                    </a:cubicBezTo>
                    <a:cubicBezTo>
                      <a:pt x="139" y="23"/>
                      <a:pt x="130" y="19"/>
                      <a:pt x="124" y="18"/>
                    </a:cubicBezTo>
                    <a:cubicBezTo>
                      <a:pt x="118" y="17"/>
                      <a:pt x="109" y="16"/>
                      <a:pt x="98" y="16"/>
                    </a:cubicBezTo>
                    <a:cubicBezTo>
                      <a:pt x="85" y="16"/>
                      <a:pt x="71" y="18"/>
                      <a:pt x="71" y="18"/>
                    </a:cubicBezTo>
                    <a:cubicBezTo>
                      <a:pt x="73" y="26"/>
                      <a:pt x="73" y="26"/>
                      <a:pt x="73" y="26"/>
                    </a:cubicBezTo>
                    <a:cubicBezTo>
                      <a:pt x="80" y="30"/>
                      <a:pt x="87" y="36"/>
                      <a:pt x="94" y="40"/>
                    </a:cubicBezTo>
                    <a:cubicBezTo>
                      <a:pt x="83" y="40"/>
                      <a:pt x="72" y="40"/>
                      <a:pt x="61" y="40"/>
                    </a:cubicBezTo>
                    <a:cubicBezTo>
                      <a:pt x="41" y="27"/>
                      <a:pt x="21" y="13"/>
                      <a:pt x="0" y="0"/>
                    </a:cubicBezTo>
                    <a:cubicBezTo>
                      <a:pt x="12" y="0"/>
                      <a:pt x="23" y="0"/>
                      <a:pt x="34" y="0"/>
                    </a:cubicBezTo>
                    <a:cubicBezTo>
                      <a:pt x="49" y="10"/>
                      <a:pt x="49" y="10"/>
                      <a:pt x="49" y="10"/>
                    </a:cubicBezTo>
                    <a:cubicBezTo>
                      <a:pt x="55" y="15"/>
                      <a:pt x="55" y="15"/>
                      <a:pt x="55" y="15"/>
                    </a:cubicBezTo>
                    <a:cubicBezTo>
                      <a:pt x="57" y="15"/>
                      <a:pt x="57" y="15"/>
                      <a:pt x="57" y="15"/>
                    </a:cubicBezTo>
                    <a:cubicBezTo>
                      <a:pt x="57" y="15"/>
                      <a:pt x="65" y="13"/>
                      <a:pt x="71" y="12"/>
                    </a:cubicBezTo>
                    <a:cubicBezTo>
                      <a:pt x="78" y="11"/>
                      <a:pt x="87" y="11"/>
                      <a:pt x="98" y="11"/>
                    </a:cubicBezTo>
                    <a:cubicBezTo>
                      <a:pt x="136" y="11"/>
                      <a:pt x="160" y="14"/>
                      <a:pt x="171" y="22"/>
                    </a:cubicBezTo>
                    <a:cubicBezTo>
                      <a:pt x="180" y="28"/>
                      <a:pt x="190" y="34"/>
                      <a:pt x="199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7" name="Freeform 373"/>
              <p:cNvSpPr>
                <a:spLocks noEditPoints="1"/>
              </p:cNvSpPr>
              <p:nvPr/>
            </p:nvSpPr>
            <p:spPr bwMode="auto">
              <a:xfrm>
                <a:off x="46104175" y="4440238"/>
                <a:ext cx="341313" cy="150813"/>
              </a:xfrm>
              <a:custGeom>
                <a:avLst/>
                <a:gdLst>
                  <a:gd name="T0" fmla="*/ 0 w 91"/>
                  <a:gd name="T1" fmla="*/ 4 h 40"/>
                  <a:gd name="T2" fmla="*/ 1 w 91"/>
                  <a:gd name="T3" fmla="*/ 1 h 40"/>
                  <a:gd name="T4" fmla="*/ 14 w 91"/>
                  <a:gd name="T5" fmla="*/ 0 h 40"/>
                  <a:gd name="T6" fmla="*/ 29 w 91"/>
                  <a:gd name="T7" fmla="*/ 1 h 40"/>
                  <a:gd name="T8" fmla="*/ 38 w 91"/>
                  <a:gd name="T9" fmla="*/ 4 h 40"/>
                  <a:gd name="T10" fmla="*/ 37 w 91"/>
                  <a:gd name="T11" fmla="*/ 6 h 40"/>
                  <a:gd name="T12" fmla="*/ 24 w 91"/>
                  <a:gd name="T13" fmla="*/ 7 h 40"/>
                  <a:gd name="T14" fmla="*/ 9 w 91"/>
                  <a:gd name="T15" fmla="*/ 6 h 40"/>
                  <a:gd name="T16" fmla="*/ 0 w 91"/>
                  <a:gd name="T17" fmla="*/ 4 h 40"/>
                  <a:gd name="T18" fmla="*/ 91 w 91"/>
                  <a:gd name="T19" fmla="*/ 40 h 40"/>
                  <a:gd name="T20" fmla="*/ 58 w 91"/>
                  <a:gd name="T21" fmla="*/ 40 h 40"/>
                  <a:gd name="T22" fmla="*/ 14 w 91"/>
                  <a:gd name="T23" fmla="*/ 12 h 40"/>
                  <a:gd name="T24" fmla="*/ 47 w 91"/>
                  <a:gd name="T25" fmla="*/ 12 h 40"/>
                  <a:gd name="T26" fmla="*/ 91 w 91"/>
                  <a:gd name="T27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1" h="40">
                    <a:moveTo>
                      <a:pt x="0" y="4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20" y="0"/>
                      <a:pt x="29" y="1"/>
                      <a:pt x="29" y="1"/>
                    </a:cubicBezTo>
                    <a:cubicBezTo>
                      <a:pt x="38" y="4"/>
                      <a:pt x="38" y="4"/>
                      <a:pt x="38" y="4"/>
                    </a:cubicBezTo>
                    <a:cubicBezTo>
                      <a:pt x="37" y="6"/>
                      <a:pt x="37" y="6"/>
                      <a:pt x="37" y="6"/>
                    </a:cubicBezTo>
                    <a:cubicBezTo>
                      <a:pt x="37" y="6"/>
                      <a:pt x="30" y="7"/>
                      <a:pt x="24" y="7"/>
                    </a:cubicBezTo>
                    <a:cubicBezTo>
                      <a:pt x="9" y="6"/>
                      <a:pt x="9" y="6"/>
                      <a:pt x="9" y="6"/>
                    </a:cubicBezTo>
                    <a:lnTo>
                      <a:pt x="0" y="4"/>
                    </a:lnTo>
                    <a:close/>
                    <a:moveTo>
                      <a:pt x="91" y="40"/>
                    </a:moveTo>
                    <a:cubicBezTo>
                      <a:pt x="80" y="40"/>
                      <a:pt x="69" y="40"/>
                      <a:pt x="58" y="40"/>
                    </a:cubicBezTo>
                    <a:cubicBezTo>
                      <a:pt x="43" y="31"/>
                      <a:pt x="28" y="21"/>
                      <a:pt x="14" y="12"/>
                    </a:cubicBezTo>
                    <a:cubicBezTo>
                      <a:pt x="25" y="12"/>
                      <a:pt x="36" y="12"/>
                      <a:pt x="47" y="12"/>
                    </a:cubicBezTo>
                    <a:cubicBezTo>
                      <a:pt x="62" y="21"/>
                      <a:pt x="76" y="31"/>
                      <a:pt x="91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8" name="Freeform 374"/>
              <p:cNvSpPr>
                <a:spLocks/>
              </p:cNvSpPr>
              <p:nvPr/>
            </p:nvSpPr>
            <p:spPr bwMode="auto">
              <a:xfrm>
                <a:off x="46397863" y="4435476"/>
                <a:ext cx="382588" cy="155575"/>
              </a:xfrm>
              <a:custGeom>
                <a:avLst/>
                <a:gdLst>
                  <a:gd name="T0" fmla="*/ 102 w 102"/>
                  <a:gd name="T1" fmla="*/ 17 h 41"/>
                  <a:gd name="T2" fmla="*/ 64 w 102"/>
                  <a:gd name="T3" fmla="*/ 17 h 41"/>
                  <a:gd name="T4" fmla="*/ 101 w 102"/>
                  <a:gd name="T5" fmla="*/ 41 h 41"/>
                  <a:gd name="T6" fmla="*/ 68 w 102"/>
                  <a:gd name="T7" fmla="*/ 41 h 41"/>
                  <a:gd name="T8" fmla="*/ 30 w 102"/>
                  <a:gd name="T9" fmla="*/ 17 h 41"/>
                  <a:gd name="T10" fmla="*/ 5 w 102"/>
                  <a:gd name="T11" fmla="*/ 17 h 41"/>
                  <a:gd name="T12" fmla="*/ 0 w 102"/>
                  <a:gd name="T13" fmla="*/ 14 h 41"/>
                  <a:gd name="T14" fmla="*/ 23 w 102"/>
                  <a:gd name="T15" fmla="*/ 12 h 41"/>
                  <a:gd name="T16" fmla="*/ 20 w 102"/>
                  <a:gd name="T17" fmla="*/ 10 h 41"/>
                  <a:gd name="T18" fmla="*/ 22 w 102"/>
                  <a:gd name="T19" fmla="*/ 3 h 41"/>
                  <a:gd name="T20" fmla="*/ 58 w 102"/>
                  <a:gd name="T21" fmla="*/ 0 h 41"/>
                  <a:gd name="T22" fmla="*/ 94 w 102"/>
                  <a:gd name="T23" fmla="*/ 1 h 41"/>
                  <a:gd name="T24" fmla="*/ 92 w 102"/>
                  <a:gd name="T25" fmla="*/ 6 h 41"/>
                  <a:gd name="T26" fmla="*/ 68 w 102"/>
                  <a:gd name="T27" fmla="*/ 5 h 41"/>
                  <a:gd name="T28" fmla="*/ 53 w 102"/>
                  <a:gd name="T29" fmla="*/ 7 h 41"/>
                  <a:gd name="T30" fmla="*/ 54 w 102"/>
                  <a:gd name="T31" fmla="*/ 11 h 41"/>
                  <a:gd name="T32" fmla="*/ 57 w 102"/>
                  <a:gd name="T33" fmla="*/ 13 h 41"/>
                  <a:gd name="T34" fmla="*/ 95 w 102"/>
                  <a:gd name="T35" fmla="*/ 13 h 41"/>
                  <a:gd name="T36" fmla="*/ 102 w 102"/>
                  <a:gd name="T37" fmla="*/ 17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02" h="41">
                    <a:moveTo>
                      <a:pt x="102" y="17"/>
                    </a:moveTo>
                    <a:cubicBezTo>
                      <a:pt x="89" y="17"/>
                      <a:pt x="77" y="17"/>
                      <a:pt x="64" y="17"/>
                    </a:cubicBezTo>
                    <a:cubicBezTo>
                      <a:pt x="76" y="25"/>
                      <a:pt x="89" y="33"/>
                      <a:pt x="101" y="41"/>
                    </a:cubicBezTo>
                    <a:cubicBezTo>
                      <a:pt x="90" y="41"/>
                      <a:pt x="79" y="41"/>
                      <a:pt x="68" y="41"/>
                    </a:cubicBezTo>
                    <a:cubicBezTo>
                      <a:pt x="55" y="33"/>
                      <a:pt x="43" y="25"/>
                      <a:pt x="30" y="17"/>
                    </a:cubicBezTo>
                    <a:cubicBezTo>
                      <a:pt x="22" y="17"/>
                      <a:pt x="13" y="17"/>
                      <a:pt x="5" y="17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8" y="14"/>
                      <a:pt x="16" y="13"/>
                      <a:pt x="23" y="12"/>
                    </a:cubicBezTo>
                    <a:cubicBezTo>
                      <a:pt x="20" y="10"/>
                      <a:pt x="20" y="10"/>
                      <a:pt x="20" y="10"/>
                    </a:cubicBezTo>
                    <a:cubicBezTo>
                      <a:pt x="20" y="10"/>
                      <a:pt x="16" y="5"/>
                      <a:pt x="22" y="3"/>
                    </a:cubicBezTo>
                    <a:cubicBezTo>
                      <a:pt x="28" y="1"/>
                      <a:pt x="40" y="0"/>
                      <a:pt x="58" y="0"/>
                    </a:cubicBezTo>
                    <a:cubicBezTo>
                      <a:pt x="70" y="0"/>
                      <a:pt x="82" y="1"/>
                      <a:pt x="94" y="1"/>
                    </a:cubicBezTo>
                    <a:cubicBezTo>
                      <a:pt x="92" y="6"/>
                      <a:pt x="92" y="6"/>
                      <a:pt x="92" y="6"/>
                    </a:cubicBezTo>
                    <a:cubicBezTo>
                      <a:pt x="83" y="6"/>
                      <a:pt x="75" y="5"/>
                      <a:pt x="68" y="5"/>
                    </a:cubicBezTo>
                    <a:cubicBezTo>
                      <a:pt x="60" y="5"/>
                      <a:pt x="53" y="7"/>
                      <a:pt x="53" y="7"/>
                    </a:cubicBezTo>
                    <a:cubicBezTo>
                      <a:pt x="54" y="11"/>
                      <a:pt x="54" y="11"/>
                      <a:pt x="54" y="11"/>
                    </a:cubicBezTo>
                    <a:cubicBezTo>
                      <a:pt x="57" y="13"/>
                      <a:pt x="57" y="13"/>
                      <a:pt x="57" y="13"/>
                    </a:cubicBezTo>
                    <a:cubicBezTo>
                      <a:pt x="70" y="13"/>
                      <a:pt x="82" y="13"/>
                      <a:pt x="95" y="13"/>
                    </a:cubicBezTo>
                    <a:lnTo>
                      <a:pt x="102" y="17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9" name="Freeform 375"/>
              <p:cNvSpPr>
                <a:spLocks/>
              </p:cNvSpPr>
              <p:nvPr/>
            </p:nvSpPr>
            <p:spPr bwMode="auto">
              <a:xfrm>
                <a:off x="46794738" y="4459288"/>
                <a:ext cx="533400" cy="134938"/>
              </a:xfrm>
              <a:custGeom>
                <a:avLst/>
                <a:gdLst>
                  <a:gd name="T0" fmla="*/ 112 w 142"/>
                  <a:gd name="T1" fmla="*/ 31 h 36"/>
                  <a:gd name="T2" fmla="*/ 135 w 142"/>
                  <a:gd name="T3" fmla="*/ 30 h 36"/>
                  <a:gd name="T4" fmla="*/ 142 w 142"/>
                  <a:gd name="T5" fmla="*/ 35 h 36"/>
                  <a:gd name="T6" fmla="*/ 129 w 142"/>
                  <a:gd name="T7" fmla="*/ 36 h 36"/>
                  <a:gd name="T8" fmla="*/ 112 w 142"/>
                  <a:gd name="T9" fmla="*/ 36 h 36"/>
                  <a:gd name="T10" fmla="*/ 50 w 142"/>
                  <a:gd name="T11" fmla="*/ 27 h 36"/>
                  <a:gd name="T12" fmla="*/ 26 w 142"/>
                  <a:gd name="T13" fmla="*/ 11 h 36"/>
                  <a:gd name="T14" fmla="*/ 5 w 142"/>
                  <a:gd name="T15" fmla="*/ 11 h 36"/>
                  <a:gd name="T16" fmla="*/ 0 w 142"/>
                  <a:gd name="T17" fmla="*/ 8 h 36"/>
                  <a:gd name="T18" fmla="*/ 20 w 142"/>
                  <a:gd name="T19" fmla="*/ 6 h 36"/>
                  <a:gd name="T20" fmla="*/ 22 w 142"/>
                  <a:gd name="T21" fmla="*/ 0 h 36"/>
                  <a:gd name="T22" fmla="*/ 42 w 142"/>
                  <a:gd name="T23" fmla="*/ 0 h 36"/>
                  <a:gd name="T24" fmla="*/ 52 w 142"/>
                  <a:gd name="T25" fmla="*/ 7 h 36"/>
                  <a:gd name="T26" fmla="*/ 97 w 142"/>
                  <a:gd name="T27" fmla="*/ 7 h 36"/>
                  <a:gd name="T28" fmla="*/ 104 w 142"/>
                  <a:gd name="T29" fmla="*/ 11 h 36"/>
                  <a:gd name="T30" fmla="*/ 60 w 142"/>
                  <a:gd name="T31" fmla="*/ 11 h 36"/>
                  <a:gd name="T32" fmla="*/ 83 w 142"/>
                  <a:gd name="T33" fmla="*/ 27 h 36"/>
                  <a:gd name="T34" fmla="*/ 94 w 142"/>
                  <a:gd name="T35" fmla="*/ 30 h 36"/>
                  <a:gd name="T36" fmla="*/ 112 w 142"/>
                  <a:gd name="T37" fmla="*/ 31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42" h="36">
                    <a:moveTo>
                      <a:pt x="112" y="31"/>
                    </a:moveTo>
                    <a:cubicBezTo>
                      <a:pt x="120" y="31"/>
                      <a:pt x="128" y="31"/>
                      <a:pt x="135" y="30"/>
                    </a:cubicBezTo>
                    <a:cubicBezTo>
                      <a:pt x="142" y="35"/>
                      <a:pt x="142" y="35"/>
                      <a:pt x="142" y="35"/>
                    </a:cubicBezTo>
                    <a:cubicBezTo>
                      <a:pt x="129" y="36"/>
                      <a:pt x="129" y="36"/>
                      <a:pt x="129" y="36"/>
                    </a:cubicBezTo>
                    <a:cubicBezTo>
                      <a:pt x="129" y="36"/>
                      <a:pt x="118" y="36"/>
                      <a:pt x="112" y="36"/>
                    </a:cubicBezTo>
                    <a:cubicBezTo>
                      <a:pt x="80" y="36"/>
                      <a:pt x="59" y="33"/>
                      <a:pt x="50" y="27"/>
                    </a:cubicBezTo>
                    <a:cubicBezTo>
                      <a:pt x="42" y="22"/>
                      <a:pt x="34" y="16"/>
                      <a:pt x="26" y="11"/>
                    </a:cubicBezTo>
                    <a:cubicBezTo>
                      <a:pt x="19" y="11"/>
                      <a:pt x="12" y="11"/>
                      <a:pt x="5" y="11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7" y="8"/>
                      <a:pt x="13" y="7"/>
                      <a:pt x="20" y="6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29" y="0"/>
                      <a:pt x="36" y="0"/>
                      <a:pt x="42" y="0"/>
                    </a:cubicBezTo>
                    <a:cubicBezTo>
                      <a:pt x="52" y="7"/>
                      <a:pt x="52" y="7"/>
                      <a:pt x="52" y="7"/>
                    </a:cubicBezTo>
                    <a:cubicBezTo>
                      <a:pt x="67" y="7"/>
                      <a:pt x="82" y="7"/>
                      <a:pt x="97" y="7"/>
                    </a:cubicBezTo>
                    <a:cubicBezTo>
                      <a:pt x="104" y="11"/>
                      <a:pt x="104" y="11"/>
                      <a:pt x="104" y="11"/>
                    </a:cubicBezTo>
                    <a:cubicBezTo>
                      <a:pt x="89" y="11"/>
                      <a:pt x="74" y="11"/>
                      <a:pt x="60" y="11"/>
                    </a:cubicBezTo>
                    <a:cubicBezTo>
                      <a:pt x="67" y="16"/>
                      <a:pt x="75" y="22"/>
                      <a:pt x="83" y="27"/>
                    </a:cubicBezTo>
                    <a:cubicBezTo>
                      <a:pt x="94" y="30"/>
                      <a:pt x="94" y="30"/>
                      <a:pt x="94" y="30"/>
                    </a:cubicBezTo>
                    <a:cubicBezTo>
                      <a:pt x="94" y="30"/>
                      <a:pt x="105" y="31"/>
                      <a:pt x="112" y="3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0" name="Freeform 376"/>
              <p:cNvSpPr>
                <a:spLocks/>
              </p:cNvSpPr>
              <p:nvPr/>
            </p:nvSpPr>
            <p:spPr bwMode="auto">
              <a:xfrm>
                <a:off x="-36898263" y="5526088"/>
                <a:ext cx="593725" cy="165100"/>
              </a:xfrm>
              <a:custGeom>
                <a:avLst/>
                <a:gdLst>
                  <a:gd name="T0" fmla="*/ 115 w 158"/>
                  <a:gd name="T1" fmla="*/ 17 h 44"/>
                  <a:gd name="T2" fmla="*/ 75 w 158"/>
                  <a:gd name="T3" fmla="*/ 17 h 44"/>
                  <a:gd name="T4" fmla="*/ 34 w 158"/>
                  <a:gd name="T5" fmla="*/ 44 h 44"/>
                  <a:gd name="T6" fmla="*/ 0 w 158"/>
                  <a:gd name="T7" fmla="*/ 44 h 44"/>
                  <a:gd name="T8" fmla="*/ 40 w 158"/>
                  <a:gd name="T9" fmla="*/ 17 h 44"/>
                  <a:gd name="T10" fmla="*/ 14 w 158"/>
                  <a:gd name="T11" fmla="*/ 17 h 44"/>
                  <a:gd name="T12" fmla="*/ 18 w 158"/>
                  <a:gd name="T13" fmla="*/ 14 h 44"/>
                  <a:gd name="T14" fmla="*/ 48 w 158"/>
                  <a:gd name="T15" fmla="*/ 12 h 44"/>
                  <a:gd name="T16" fmla="*/ 52 w 158"/>
                  <a:gd name="T17" fmla="*/ 10 h 44"/>
                  <a:gd name="T18" fmla="*/ 78 w 158"/>
                  <a:gd name="T19" fmla="*/ 2 h 44"/>
                  <a:gd name="T20" fmla="*/ 123 w 158"/>
                  <a:gd name="T21" fmla="*/ 0 h 44"/>
                  <a:gd name="T22" fmla="*/ 158 w 158"/>
                  <a:gd name="T23" fmla="*/ 1 h 44"/>
                  <a:gd name="T24" fmla="*/ 140 w 158"/>
                  <a:gd name="T25" fmla="*/ 6 h 44"/>
                  <a:gd name="T26" fmla="*/ 117 w 158"/>
                  <a:gd name="T27" fmla="*/ 5 h 44"/>
                  <a:gd name="T28" fmla="*/ 98 w 158"/>
                  <a:gd name="T29" fmla="*/ 6 h 44"/>
                  <a:gd name="T30" fmla="*/ 86 w 158"/>
                  <a:gd name="T31" fmla="*/ 10 h 44"/>
                  <a:gd name="T32" fmla="*/ 83 w 158"/>
                  <a:gd name="T33" fmla="*/ 12 h 44"/>
                  <a:gd name="T34" fmla="*/ 123 w 158"/>
                  <a:gd name="T35" fmla="*/ 12 h 44"/>
                  <a:gd name="T36" fmla="*/ 115 w 158"/>
                  <a:gd name="T37" fmla="*/ 17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58" h="44">
                    <a:moveTo>
                      <a:pt x="115" y="17"/>
                    </a:moveTo>
                    <a:cubicBezTo>
                      <a:pt x="102" y="17"/>
                      <a:pt x="89" y="17"/>
                      <a:pt x="75" y="17"/>
                    </a:cubicBezTo>
                    <a:cubicBezTo>
                      <a:pt x="62" y="26"/>
                      <a:pt x="48" y="35"/>
                      <a:pt x="34" y="44"/>
                    </a:cubicBezTo>
                    <a:cubicBezTo>
                      <a:pt x="23" y="44"/>
                      <a:pt x="11" y="44"/>
                      <a:pt x="0" y="44"/>
                    </a:cubicBezTo>
                    <a:cubicBezTo>
                      <a:pt x="13" y="35"/>
                      <a:pt x="27" y="26"/>
                      <a:pt x="40" y="17"/>
                    </a:cubicBezTo>
                    <a:cubicBezTo>
                      <a:pt x="31" y="17"/>
                      <a:pt x="22" y="17"/>
                      <a:pt x="14" y="17"/>
                    </a:cubicBezTo>
                    <a:cubicBezTo>
                      <a:pt x="18" y="14"/>
                      <a:pt x="18" y="14"/>
                      <a:pt x="18" y="14"/>
                    </a:cubicBezTo>
                    <a:cubicBezTo>
                      <a:pt x="28" y="14"/>
                      <a:pt x="38" y="13"/>
                      <a:pt x="48" y="12"/>
                    </a:cubicBezTo>
                    <a:cubicBezTo>
                      <a:pt x="52" y="10"/>
                      <a:pt x="52" y="10"/>
                      <a:pt x="52" y="10"/>
                    </a:cubicBezTo>
                    <a:cubicBezTo>
                      <a:pt x="52" y="10"/>
                      <a:pt x="66" y="4"/>
                      <a:pt x="78" y="2"/>
                    </a:cubicBezTo>
                    <a:cubicBezTo>
                      <a:pt x="90" y="0"/>
                      <a:pt x="105" y="0"/>
                      <a:pt x="123" y="0"/>
                    </a:cubicBezTo>
                    <a:cubicBezTo>
                      <a:pt x="135" y="0"/>
                      <a:pt x="147" y="0"/>
                      <a:pt x="158" y="1"/>
                    </a:cubicBezTo>
                    <a:cubicBezTo>
                      <a:pt x="140" y="6"/>
                      <a:pt x="140" y="6"/>
                      <a:pt x="140" y="6"/>
                    </a:cubicBezTo>
                    <a:cubicBezTo>
                      <a:pt x="133" y="5"/>
                      <a:pt x="125" y="5"/>
                      <a:pt x="117" y="5"/>
                    </a:cubicBezTo>
                    <a:cubicBezTo>
                      <a:pt x="109" y="5"/>
                      <a:pt x="98" y="6"/>
                      <a:pt x="98" y="6"/>
                    </a:cubicBezTo>
                    <a:cubicBezTo>
                      <a:pt x="86" y="10"/>
                      <a:pt x="86" y="10"/>
                      <a:pt x="86" y="10"/>
                    </a:cubicBezTo>
                    <a:cubicBezTo>
                      <a:pt x="83" y="12"/>
                      <a:pt x="83" y="12"/>
                      <a:pt x="83" y="12"/>
                    </a:cubicBezTo>
                    <a:cubicBezTo>
                      <a:pt x="96" y="12"/>
                      <a:pt x="110" y="12"/>
                      <a:pt x="123" y="12"/>
                    </a:cubicBezTo>
                    <a:lnTo>
                      <a:pt x="115" y="17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1" name="Freeform 377"/>
              <p:cNvSpPr>
                <a:spLocks/>
              </p:cNvSpPr>
              <p:nvPr/>
            </p:nvSpPr>
            <p:spPr bwMode="auto">
              <a:xfrm>
                <a:off x="-36515675" y="5572126"/>
                <a:ext cx="701675" cy="119063"/>
              </a:xfrm>
              <a:custGeom>
                <a:avLst/>
                <a:gdLst>
                  <a:gd name="T0" fmla="*/ 144 w 187"/>
                  <a:gd name="T1" fmla="*/ 32 h 32"/>
                  <a:gd name="T2" fmla="*/ 109 w 187"/>
                  <a:gd name="T3" fmla="*/ 32 h 32"/>
                  <a:gd name="T4" fmla="*/ 139 w 187"/>
                  <a:gd name="T5" fmla="*/ 13 h 32"/>
                  <a:gd name="T6" fmla="*/ 139 w 187"/>
                  <a:gd name="T7" fmla="*/ 7 h 32"/>
                  <a:gd name="T8" fmla="*/ 118 w 187"/>
                  <a:gd name="T9" fmla="*/ 5 h 32"/>
                  <a:gd name="T10" fmla="*/ 82 w 187"/>
                  <a:gd name="T11" fmla="*/ 8 h 32"/>
                  <a:gd name="T12" fmla="*/ 59 w 187"/>
                  <a:gd name="T13" fmla="*/ 16 h 32"/>
                  <a:gd name="T14" fmla="*/ 35 w 187"/>
                  <a:gd name="T15" fmla="*/ 32 h 32"/>
                  <a:gd name="T16" fmla="*/ 0 w 187"/>
                  <a:gd name="T17" fmla="*/ 32 h 32"/>
                  <a:gd name="T18" fmla="*/ 48 w 187"/>
                  <a:gd name="T19" fmla="*/ 0 h 32"/>
                  <a:gd name="T20" fmla="*/ 76 w 187"/>
                  <a:gd name="T21" fmla="*/ 0 h 32"/>
                  <a:gd name="T22" fmla="*/ 74 w 187"/>
                  <a:gd name="T23" fmla="*/ 5 h 32"/>
                  <a:gd name="T24" fmla="*/ 76 w 187"/>
                  <a:gd name="T25" fmla="*/ 5 h 32"/>
                  <a:gd name="T26" fmla="*/ 102 w 187"/>
                  <a:gd name="T27" fmla="*/ 1 h 32"/>
                  <a:gd name="T28" fmla="*/ 134 w 187"/>
                  <a:gd name="T29" fmla="*/ 0 h 32"/>
                  <a:gd name="T30" fmla="*/ 175 w 187"/>
                  <a:gd name="T31" fmla="*/ 11 h 32"/>
                  <a:gd name="T32" fmla="*/ 144 w 187"/>
                  <a:gd name="T33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87" h="32">
                    <a:moveTo>
                      <a:pt x="144" y="32"/>
                    </a:moveTo>
                    <a:cubicBezTo>
                      <a:pt x="133" y="32"/>
                      <a:pt x="121" y="32"/>
                      <a:pt x="109" y="32"/>
                    </a:cubicBezTo>
                    <a:cubicBezTo>
                      <a:pt x="119" y="25"/>
                      <a:pt x="129" y="19"/>
                      <a:pt x="139" y="13"/>
                    </a:cubicBezTo>
                    <a:cubicBezTo>
                      <a:pt x="139" y="7"/>
                      <a:pt x="139" y="7"/>
                      <a:pt x="139" y="7"/>
                    </a:cubicBezTo>
                    <a:cubicBezTo>
                      <a:pt x="139" y="7"/>
                      <a:pt x="129" y="5"/>
                      <a:pt x="118" y="5"/>
                    </a:cubicBezTo>
                    <a:cubicBezTo>
                      <a:pt x="103" y="5"/>
                      <a:pt x="91" y="6"/>
                      <a:pt x="82" y="8"/>
                    </a:cubicBezTo>
                    <a:cubicBezTo>
                      <a:pt x="73" y="9"/>
                      <a:pt x="65" y="12"/>
                      <a:pt x="59" y="16"/>
                    </a:cubicBezTo>
                    <a:cubicBezTo>
                      <a:pt x="51" y="21"/>
                      <a:pt x="43" y="26"/>
                      <a:pt x="35" y="32"/>
                    </a:cubicBezTo>
                    <a:cubicBezTo>
                      <a:pt x="23" y="32"/>
                      <a:pt x="12" y="32"/>
                      <a:pt x="0" y="32"/>
                    </a:cubicBezTo>
                    <a:cubicBezTo>
                      <a:pt x="16" y="21"/>
                      <a:pt x="32" y="11"/>
                      <a:pt x="48" y="0"/>
                    </a:cubicBezTo>
                    <a:cubicBezTo>
                      <a:pt x="58" y="0"/>
                      <a:pt x="67" y="0"/>
                      <a:pt x="76" y="0"/>
                    </a:cubicBezTo>
                    <a:cubicBezTo>
                      <a:pt x="74" y="5"/>
                      <a:pt x="74" y="5"/>
                      <a:pt x="74" y="5"/>
                    </a:cubicBezTo>
                    <a:cubicBezTo>
                      <a:pt x="76" y="5"/>
                      <a:pt x="76" y="5"/>
                      <a:pt x="76" y="5"/>
                    </a:cubicBezTo>
                    <a:cubicBezTo>
                      <a:pt x="83" y="3"/>
                      <a:pt x="92" y="2"/>
                      <a:pt x="102" y="1"/>
                    </a:cubicBezTo>
                    <a:cubicBezTo>
                      <a:pt x="112" y="0"/>
                      <a:pt x="123" y="0"/>
                      <a:pt x="134" y="0"/>
                    </a:cubicBezTo>
                    <a:cubicBezTo>
                      <a:pt x="173" y="0"/>
                      <a:pt x="187" y="4"/>
                      <a:pt x="175" y="11"/>
                    </a:cubicBezTo>
                    <a:cubicBezTo>
                      <a:pt x="165" y="18"/>
                      <a:pt x="154" y="25"/>
                      <a:pt x="144" y="3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2" name="Freeform 378"/>
              <p:cNvSpPr>
                <a:spLocks/>
              </p:cNvSpPr>
              <p:nvPr/>
            </p:nvSpPr>
            <p:spPr bwMode="auto">
              <a:xfrm>
                <a:off x="-31016575" y="5572126"/>
                <a:ext cx="566738" cy="119063"/>
              </a:xfrm>
              <a:custGeom>
                <a:avLst/>
                <a:gdLst>
                  <a:gd name="T0" fmla="*/ 61 w 151"/>
                  <a:gd name="T1" fmla="*/ 32 h 32"/>
                  <a:gd name="T2" fmla="*/ 10 w 151"/>
                  <a:gd name="T3" fmla="*/ 28 h 32"/>
                  <a:gd name="T4" fmla="*/ 7 w 151"/>
                  <a:gd name="T5" fmla="*/ 16 h 32"/>
                  <a:gd name="T6" fmla="*/ 43 w 151"/>
                  <a:gd name="T7" fmla="*/ 4 h 32"/>
                  <a:gd name="T8" fmla="*/ 107 w 151"/>
                  <a:gd name="T9" fmla="*/ 0 h 32"/>
                  <a:gd name="T10" fmla="*/ 151 w 151"/>
                  <a:gd name="T11" fmla="*/ 2 h 32"/>
                  <a:gd name="T12" fmla="*/ 134 w 151"/>
                  <a:gd name="T13" fmla="*/ 7 h 32"/>
                  <a:gd name="T14" fmla="*/ 99 w 151"/>
                  <a:gd name="T15" fmla="*/ 5 h 32"/>
                  <a:gd name="T16" fmla="*/ 43 w 151"/>
                  <a:gd name="T17" fmla="*/ 16 h 32"/>
                  <a:gd name="T18" fmla="*/ 43 w 151"/>
                  <a:gd name="T19" fmla="*/ 24 h 32"/>
                  <a:gd name="T20" fmla="*/ 70 w 151"/>
                  <a:gd name="T21" fmla="*/ 27 h 32"/>
                  <a:gd name="T22" fmla="*/ 117 w 151"/>
                  <a:gd name="T23" fmla="*/ 25 h 32"/>
                  <a:gd name="T24" fmla="*/ 109 w 151"/>
                  <a:gd name="T25" fmla="*/ 30 h 32"/>
                  <a:gd name="T26" fmla="*/ 87 w 151"/>
                  <a:gd name="T27" fmla="*/ 32 h 32"/>
                  <a:gd name="T28" fmla="*/ 61 w 151"/>
                  <a:gd name="T29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51" h="32">
                    <a:moveTo>
                      <a:pt x="61" y="32"/>
                    </a:moveTo>
                    <a:cubicBezTo>
                      <a:pt x="36" y="32"/>
                      <a:pt x="19" y="31"/>
                      <a:pt x="10" y="28"/>
                    </a:cubicBezTo>
                    <a:cubicBezTo>
                      <a:pt x="1" y="25"/>
                      <a:pt x="0" y="21"/>
                      <a:pt x="7" y="16"/>
                    </a:cubicBezTo>
                    <a:cubicBezTo>
                      <a:pt x="14" y="11"/>
                      <a:pt x="26" y="7"/>
                      <a:pt x="43" y="4"/>
                    </a:cubicBezTo>
                    <a:cubicBezTo>
                      <a:pt x="60" y="1"/>
                      <a:pt x="82" y="0"/>
                      <a:pt x="107" y="0"/>
                    </a:cubicBezTo>
                    <a:cubicBezTo>
                      <a:pt x="124" y="0"/>
                      <a:pt x="139" y="0"/>
                      <a:pt x="151" y="2"/>
                    </a:cubicBezTo>
                    <a:cubicBezTo>
                      <a:pt x="134" y="7"/>
                      <a:pt x="134" y="7"/>
                      <a:pt x="134" y="7"/>
                    </a:cubicBezTo>
                    <a:cubicBezTo>
                      <a:pt x="120" y="6"/>
                      <a:pt x="109" y="5"/>
                      <a:pt x="99" y="5"/>
                    </a:cubicBezTo>
                    <a:cubicBezTo>
                      <a:pt x="71" y="5"/>
                      <a:pt x="52" y="9"/>
                      <a:pt x="43" y="16"/>
                    </a:cubicBezTo>
                    <a:cubicBezTo>
                      <a:pt x="43" y="24"/>
                      <a:pt x="43" y="24"/>
                      <a:pt x="43" y="24"/>
                    </a:cubicBezTo>
                    <a:cubicBezTo>
                      <a:pt x="43" y="24"/>
                      <a:pt x="56" y="27"/>
                      <a:pt x="70" y="27"/>
                    </a:cubicBezTo>
                    <a:cubicBezTo>
                      <a:pt x="86" y="27"/>
                      <a:pt x="101" y="26"/>
                      <a:pt x="117" y="25"/>
                    </a:cubicBezTo>
                    <a:cubicBezTo>
                      <a:pt x="109" y="30"/>
                      <a:pt x="109" y="30"/>
                      <a:pt x="109" y="30"/>
                    </a:cubicBezTo>
                    <a:cubicBezTo>
                      <a:pt x="102" y="31"/>
                      <a:pt x="95" y="32"/>
                      <a:pt x="87" y="32"/>
                    </a:cubicBezTo>
                    <a:cubicBezTo>
                      <a:pt x="80" y="32"/>
                      <a:pt x="71" y="32"/>
                      <a:pt x="61" y="3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3" name="Freeform 379"/>
              <p:cNvSpPr>
                <a:spLocks noEditPoints="1"/>
              </p:cNvSpPr>
              <p:nvPr/>
            </p:nvSpPr>
            <p:spPr bwMode="auto">
              <a:xfrm>
                <a:off x="-30435550" y="5572126"/>
                <a:ext cx="611188" cy="119063"/>
              </a:xfrm>
              <a:custGeom>
                <a:avLst/>
                <a:gdLst>
                  <a:gd name="T0" fmla="*/ 156 w 163"/>
                  <a:gd name="T1" fmla="*/ 16 h 32"/>
                  <a:gd name="T2" fmla="*/ 120 w 163"/>
                  <a:gd name="T3" fmla="*/ 28 h 32"/>
                  <a:gd name="T4" fmla="*/ 57 w 163"/>
                  <a:gd name="T5" fmla="*/ 32 h 32"/>
                  <a:gd name="T6" fmla="*/ 19 w 163"/>
                  <a:gd name="T7" fmla="*/ 30 h 32"/>
                  <a:gd name="T8" fmla="*/ 0 w 163"/>
                  <a:gd name="T9" fmla="*/ 25 h 32"/>
                  <a:gd name="T10" fmla="*/ 2 w 163"/>
                  <a:gd name="T11" fmla="*/ 16 h 32"/>
                  <a:gd name="T12" fmla="*/ 38 w 163"/>
                  <a:gd name="T13" fmla="*/ 4 h 32"/>
                  <a:gd name="T14" fmla="*/ 101 w 163"/>
                  <a:gd name="T15" fmla="*/ 0 h 32"/>
                  <a:gd name="T16" fmla="*/ 151 w 163"/>
                  <a:gd name="T17" fmla="*/ 4 h 32"/>
                  <a:gd name="T18" fmla="*/ 156 w 163"/>
                  <a:gd name="T19" fmla="*/ 16 h 32"/>
                  <a:gd name="T20" fmla="*/ 38 w 163"/>
                  <a:gd name="T21" fmla="*/ 16 h 32"/>
                  <a:gd name="T22" fmla="*/ 65 w 163"/>
                  <a:gd name="T23" fmla="*/ 27 h 32"/>
                  <a:gd name="T24" fmla="*/ 121 w 163"/>
                  <a:gd name="T25" fmla="*/ 16 h 32"/>
                  <a:gd name="T26" fmla="*/ 93 w 163"/>
                  <a:gd name="T27" fmla="*/ 5 h 32"/>
                  <a:gd name="T28" fmla="*/ 58 w 163"/>
                  <a:gd name="T29" fmla="*/ 8 h 32"/>
                  <a:gd name="T30" fmla="*/ 38 w 163"/>
                  <a:gd name="T31" fmla="*/ 1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63" h="32">
                    <a:moveTo>
                      <a:pt x="156" y="16"/>
                    </a:moveTo>
                    <a:cubicBezTo>
                      <a:pt x="150" y="21"/>
                      <a:pt x="138" y="25"/>
                      <a:pt x="120" y="28"/>
                    </a:cubicBezTo>
                    <a:cubicBezTo>
                      <a:pt x="103" y="31"/>
                      <a:pt x="82" y="32"/>
                      <a:pt x="57" y="32"/>
                    </a:cubicBezTo>
                    <a:cubicBezTo>
                      <a:pt x="42" y="32"/>
                      <a:pt x="29" y="32"/>
                      <a:pt x="19" y="30"/>
                    </a:cubicBezTo>
                    <a:cubicBezTo>
                      <a:pt x="9" y="29"/>
                      <a:pt x="0" y="25"/>
                      <a:pt x="0" y="25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9" y="11"/>
                      <a:pt x="20" y="7"/>
                      <a:pt x="38" y="4"/>
                    </a:cubicBezTo>
                    <a:cubicBezTo>
                      <a:pt x="55" y="1"/>
                      <a:pt x="76" y="0"/>
                      <a:pt x="101" y="0"/>
                    </a:cubicBezTo>
                    <a:cubicBezTo>
                      <a:pt x="124" y="0"/>
                      <a:pt x="141" y="1"/>
                      <a:pt x="151" y="4"/>
                    </a:cubicBezTo>
                    <a:cubicBezTo>
                      <a:pt x="161" y="7"/>
                      <a:pt x="163" y="11"/>
                      <a:pt x="156" y="16"/>
                    </a:cubicBezTo>
                    <a:close/>
                    <a:moveTo>
                      <a:pt x="38" y="16"/>
                    </a:moveTo>
                    <a:cubicBezTo>
                      <a:pt x="28" y="23"/>
                      <a:pt x="37" y="27"/>
                      <a:pt x="65" y="27"/>
                    </a:cubicBezTo>
                    <a:cubicBezTo>
                      <a:pt x="93" y="27"/>
                      <a:pt x="111" y="23"/>
                      <a:pt x="121" y="16"/>
                    </a:cubicBezTo>
                    <a:cubicBezTo>
                      <a:pt x="130" y="9"/>
                      <a:pt x="121" y="5"/>
                      <a:pt x="93" y="5"/>
                    </a:cubicBezTo>
                    <a:cubicBezTo>
                      <a:pt x="79" y="5"/>
                      <a:pt x="67" y="6"/>
                      <a:pt x="58" y="8"/>
                    </a:cubicBezTo>
                    <a:cubicBezTo>
                      <a:pt x="49" y="10"/>
                      <a:pt x="38" y="16"/>
                      <a:pt x="38" y="1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4" name="Freeform 380"/>
              <p:cNvSpPr>
                <a:spLocks/>
              </p:cNvSpPr>
              <p:nvPr/>
            </p:nvSpPr>
            <p:spPr bwMode="auto">
              <a:xfrm>
                <a:off x="-29775150" y="5572126"/>
                <a:ext cx="674688" cy="119063"/>
              </a:xfrm>
              <a:custGeom>
                <a:avLst/>
                <a:gdLst>
                  <a:gd name="T0" fmla="*/ 144 w 180"/>
                  <a:gd name="T1" fmla="*/ 32 h 32"/>
                  <a:gd name="T2" fmla="*/ 109 w 180"/>
                  <a:gd name="T3" fmla="*/ 32 h 32"/>
                  <a:gd name="T4" fmla="*/ 134 w 180"/>
                  <a:gd name="T5" fmla="*/ 13 h 32"/>
                  <a:gd name="T6" fmla="*/ 133 w 180"/>
                  <a:gd name="T7" fmla="*/ 7 h 32"/>
                  <a:gd name="T8" fmla="*/ 111 w 180"/>
                  <a:gd name="T9" fmla="*/ 5 h 32"/>
                  <a:gd name="T10" fmla="*/ 76 w 180"/>
                  <a:gd name="T11" fmla="*/ 8 h 32"/>
                  <a:gd name="T12" fmla="*/ 55 w 180"/>
                  <a:gd name="T13" fmla="*/ 16 h 32"/>
                  <a:gd name="T14" fmla="*/ 35 w 180"/>
                  <a:gd name="T15" fmla="*/ 32 h 32"/>
                  <a:gd name="T16" fmla="*/ 0 w 180"/>
                  <a:gd name="T17" fmla="*/ 32 h 32"/>
                  <a:gd name="T18" fmla="*/ 40 w 180"/>
                  <a:gd name="T19" fmla="*/ 0 h 32"/>
                  <a:gd name="T20" fmla="*/ 68 w 180"/>
                  <a:gd name="T21" fmla="*/ 0 h 32"/>
                  <a:gd name="T22" fmla="*/ 67 w 180"/>
                  <a:gd name="T23" fmla="*/ 5 h 32"/>
                  <a:gd name="T24" fmla="*/ 69 w 180"/>
                  <a:gd name="T25" fmla="*/ 5 h 32"/>
                  <a:gd name="T26" fmla="*/ 94 w 180"/>
                  <a:gd name="T27" fmla="*/ 1 h 32"/>
                  <a:gd name="T28" fmla="*/ 126 w 180"/>
                  <a:gd name="T29" fmla="*/ 0 h 32"/>
                  <a:gd name="T30" fmla="*/ 170 w 180"/>
                  <a:gd name="T31" fmla="*/ 11 h 32"/>
                  <a:gd name="T32" fmla="*/ 144 w 180"/>
                  <a:gd name="T33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80" h="32">
                    <a:moveTo>
                      <a:pt x="144" y="32"/>
                    </a:moveTo>
                    <a:cubicBezTo>
                      <a:pt x="132" y="32"/>
                      <a:pt x="120" y="32"/>
                      <a:pt x="109" y="32"/>
                    </a:cubicBezTo>
                    <a:cubicBezTo>
                      <a:pt x="117" y="25"/>
                      <a:pt x="126" y="19"/>
                      <a:pt x="134" y="13"/>
                    </a:cubicBezTo>
                    <a:cubicBezTo>
                      <a:pt x="133" y="7"/>
                      <a:pt x="133" y="7"/>
                      <a:pt x="133" y="7"/>
                    </a:cubicBezTo>
                    <a:cubicBezTo>
                      <a:pt x="133" y="7"/>
                      <a:pt x="122" y="5"/>
                      <a:pt x="111" y="5"/>
                    </a:cubicBezTo>
                    <a:cubicBezTo>
                      <a:pt x="96" y="5"/>
                      <a:pt x="85" y="6"/>
                      <a:pt x="76" y="8"/>
                    </a:cubicBezTo>
                    <a:cubicBezTo>
                      <a:pt x="67" y="9"/>
                      <a:pt x="55" y="16"/>
                      <a:pt x="55" y="16"/>
                    </a:cubicBezTo>
                    <a:cubicBezTo>
                      <a:pt x="48" y="21"/>
                      <a:pt x="41" y="27"/>
                      <a:pt x="35" y="32"/>
                    </a:cubicBezTo>
                    <a:cubicBezTo>
                      <a:pt x="23" y="32"/>
                      <a:pt x="11" y="32"/>
                      <a:pt x="0" y="32"/>
                    </a:cubicBezTo>
                    <a:cubicBezTo>
                      <a:pt x="13" y="21"/>
                      <a:pt x="27" y="11"/>
                      <a:pt x="40" y="0"/>
                    </a:cubicBezTo>
                    <a:cubicBezTo>
                      <a:pt x="50" y="0"/>
                      <a:pt x="58" y="0"/>
                      <a:pt x="68" y="0"/>
                    </a:cubicBezTo>
                    <a:cubicBezTo>
                      <a:pt x="67" y="5"/>
                      <a:pt x="67" y="5"/>
                      <a:pt x="67" y="5"/>
                    </a:cubicBezTo>
                    <a:cubicBezTo>
                      <a:pt x="69" y="5"/>
                      <a:pt x="69" y="5"/>
                      <a:pt x="69" y="5"/>
                    </a:cubicBezTo>
                    <a:cubicBezTo>
                      <a:pt x="76" y="3"/>
                      <a:pt x="84" y="2"/>
                      <a:pt x="94" y="1"/>
                    </a:cubicBezTo>
                    <a:cubicBezTo>
                      <a:pt x="104" y="0"/>
                      <a:pt x="115" y="0"/>
                      <a:pt x="126" y="0"/>
                    </a:cubicBezTo>
                    <a:cubicBezTo>
                      <a:pt x="165" y="0"/>
                      <a:pt x="180" y="4"/>
                      <a:pt x="170" y="11"/>
                    </a:cubicBezTo>
                    <a:cubicBezTo>
                      <a:pt x="161" y="18"/>
                      <a:pt x="153" y="25"/>
                      <a:pt x="144" y="3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5" name="Freeform 381"/>
              <p:cNvSpPr>
                <a:spLocks/>
              </p:cNvSpPr>
              <p:nvPr/>
            </p:nvSpPr>
            <p:spPr bwMode="auto">
              <a:xfrm>
                <a:off x="-29029025" y="5548313"/>
                <a:ext cx="438150" cy="142875"/>
              </a:xfrm>
              <a:custGeom>
                <a:avLst/>
                <a:gdLst>
                  <a:gd name="T0" fmla="*/ 60 w 117"/>
                  <a:gd name="T1" fmla="*/ 33 h 38"/>
                  <a:gd name="T2" fmla="*/ 87 w 117"/>
                  <a:gd name="T3" fmla="*/ 32 h 38"/>
                  <a:gd name="T4" fmla="*/ 80 w 117"/>
                  <a:gd name="T5" fmla="*/ 37 h 38"/>
                  <a:gd name="T6" fmla="*/ 64 w 117"/>
                  <a:gd name="T7" fmla="*/ 38 h 38"/>
                  <a:gd name="T8" fmla="*/ 45 w 117"/>
                  <a:gd name="T9" fmla="*/ 38 h 38"/>
                  <a:gd name="T10" fmla="*/ 8 w 117"/>
                  <a:gd name="T11" fmla="*/ 29 h 38"/>
                  <a:gd name="T12" fmla="*/ 30 w 117"/>
                  <a:gd name="T13" fmla="*/ 11 h 38"/>
                  <a:gd name="T14" fmla="*/ 7 w 117"/>
                  <a:gd name="T15" fmla="*/ 11 h 38"/>
                  <a:gd name="T16" fmla="*/ 11 w 117"/>
                  <a:gd name="T17" fmla="*/ 9 h 38"/>
                  <a:gd name="T18" fmla="*/ 38 w 117"/>
                  <a:gd name="T19" fmla="*/ 6 h 38"/>
                  <a:gd name="T20" fmla="*/ 58 w 117"/>
                  <a:gd name="T21" fmla="*/ 0 h 38"/>
                  <a:gd name="T22" fmla="*/ 80 w 117"/>
                  <a:gd name="T23" fmla="*/ 0 h 38"/>
                  <a:gd name="T24" fmla="*/ 71 w 117"/>
                  <a:gd name="T25" fmla="*/ 6 h 38"/>
                  <a:gd name="T26" fmla="*/ 117 w 117"/>
                  <a:gd name="T27" fmla="*/ 6 h 38"/>
                  <a:gd name="T28" fmla="*/ 111 w 117"/>
                  <a:gd name="T29" fmla="*/ 11 h 38"/>
                  <a:gd name="T30" fmla="*/ 65 w 117"/>
                  <a:gd name="T31" fmla="*/ 11 h 38"/>
                  <a:gd name="T32" fmla="*/ 43 w 117"/>
                  <a:gd name="T33" fmla="*/ 28 h 38"/>
                  <a:gd name="T34" fmla="*/ 45 w 117"/>
                  <a:gd name="T35" fmla="*/ 32 h 38"/>
                  <a:gd name="T36" fmla="*/ 60 w 117"/>
                  <a:gd name="T37" fmla="*/ 33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17" h="38">
                    <a:moveTo>
                      <a:pt x="60" y="33"/>
                    </a:moveTo>
                    <a:cubicBezTo>
                      <a:pt x="69" y="33"/>
                      <a:pt x="77" y="32"/>
                      <a:pt x="87" y="32"/>
                    </a:cubicBezTo>
                    <a:cubicBezTo>
                      <a:pt x="80" y="37"/>
                      <a:pt x="80" y="37"/>
                      <a:pt x="80" y="37"/>
                    </a:cubicBezTo>
                    <a:cubicBezTo>
                      <a:pt x="64" y="38"/>
                      <a:pt x="64" y="38"/>
                      <a:pt x="64" y="38"/>
                    </a:cubicBezTo>
                    <a:cubicBezTo>
                      <a:pt x="58" y="38"/>
                      <a:pt x="52" y="38"/>
                      <a:pt x="45" y="38"/>
                    </a:cubicBezTo>
                    <a:cubicBezTo>
                      <a:pt x="12" y="38"/>
                      <a:pt x="0" y="35"/>
                      <a:pt x="8" y="29"/>
                    </a:cubicBezTo>
                    <a:cubicBezTo>
                      <a:pt x="16" y="23"/>
                      <a:pt x="23" y="17"/>
                      <a:pt x="30" y="11"/>
                    </a:cubicBezTo>
                    <a:cubicBezTo>
                      <a:pt x="22" y="11"/>
                      <a:pt x="15" y="11"/>
                      <a:pt x="7" y="11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20" y="8"/>
                      <a:pt x="29" y="7"/>
                      <a:pt x="38" y="6"/>
                    </a:cubicBezTo>
                    <a:cubicBezTo>
                      <a:pt x="45" y="4"/>
                      <a:pt x="52" y="2"/>
                      <a:pt x="58" y="0"/>
                    </a:cubicBezTo>
                    <a:cubicBezTo>
                      <a:pt x="65" y="0"/>
                      <a:pt x="73" y="0"/>
                      <a:pt x="80" y="0"/>
                    </a:cubicBezTo>
                    <a:cubicBezTo>
                      <a:pt x="71" y="6"/>
                      <a:pt x="71" y="6"/>
                      <a:pt x="71" y="6"/>
                    </a:cubicBezTo>
                    <a:cubicBezTo>
                      <a:pt x="86" y="6"/>
                      <a:pt x="102" y="6"/>
                      <a:pt x="117" y="6"/>
                    </a:cubicBezTo>
                    <a:cubicBezTo>
                      <a:pt x="111" y="11"/>
                      <a:pt x="111" y="11"/>
                      <a:pt x="111" y="11"/>
                    </a:cubicBezTo>
                    <a:cubicBezTo>
                      <a:pt x="95" y="11"/>
                      <a:pt x="80" y="11"/>
                      <a:pt x="65" y="11"/>
                    </a:cubicBezTo>
                    <a:cubicBezTo>
                      <a:pt x="57" y="17"/>
                      <a:pt x="50" y="23"/>
                      <a:pt x="43" y="28"/>
                    </a:cubicBezTo>
                    <a:cubicBezTo>
                      <a:pt x="45" y="32"/>
                      <a:pt x="45" y="32"/>
                      <a:pt x="45" y="32"/>
                    </a:cubicBezTo>
                    <a:cubicBezTo>
                      <a:pt x="45" y="32"/>
                      <a:pt x="53" y="33"/>
                      <a:pt x="60" y="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6" name="Freeform 382"/>
              <p:cNvSpPr>
                <a:spLocks/>
              </p:cNvSpPr>
              <p:nvPr/>
            </p:nvSpPr>
            <p:spPr bwMode="auto">
              <a:xfrm>
                <a:off x="-28608338" y="5572126"/>
                <a:ext cx="523875" cy="119063"/>
              </a:xfrm>
              <a:custGeom>
                <a:avLst/>
                <a:gdLst>
                  <a:gd name="T0" fmla="*/ 123 w 140"/>
                  <a:gd name="T1" fmla="*/ 0 h 32"/>
                  <a:gd name="T2" fmla="*/ 140 w 140"/>
                  <a:gd name="T3" fmla="*/ 0 h 32"/>
                  <a:gd name="T4" fmla="*/ 129 w 140"/>
                  <a:gd name="T5" fmla="*/ 6 h 32"/>
                  <a:gd name="T6" fmla="*/ 114 w 140"/>
                  <a:gd name="T7" fmla="*/ 6 h 32"/>
                  <a:gd name="T8" fmla="*/ 77 w 140"/>
                  <a:gd name="T9" fmla="*/ 9 h 32"/>
                  <a:gd name="T10" fmla="*/ 55 w 140"/>
                  <a:gd name="T11" fmla="*/ 15 h 32"/>
                  <a:gd name="T12" fmla="*/ 35 w 140"/>
                  <a:gd name="T13" fmla="*/ 32 h 32"/>
                  <a:gd name="T14" fmla="*/ 0 w 140"/>
                  <a:gd name="T15" fmla="*/ 32 h 32"/>
                  <a:gd name="T16" fmla="*/ 39 w 140"/>
                  <a:gd name="T17" fmla="*/ 0 h 32"/>
                  <a:gd name="T18" fmla="*/ 67 w 140"/>
                  <a:gd name="T19" fmla="*/ 0 h 32"/>
                  <a:gd name="T20" fmla="*/ 64 w 140"/>
                  <a:gd name="T21" fmla="*/ 6 h 32"/>
                  <a:gd name="T22" fmla="*/ 66 w 140"/>
                  <a:gd name="T23" fmla="*/ 6 h 32"/>
                  <a:gd name="T24" fmla="*/ 93 w 140"/>
                  <a:gd name="T25" fmla="*/ 1 h 32"/>
                  <a:gd name="T26" fmla="*/ 123 w 140"/>
                  <a:gd name="T27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40" h="32">
                    <a:moveTo>
                      <a:pt x="123" y="0"/>
                    </a:moveTo>
                    <a:cubicBezTo>
                      <a:pt x="130" y="0"/>
                      <a:pt x="140" y="0"/>
                      <a:pt x="140" y="0"/>
                    </a:cubicBezTo>
                    <a:cubicBezTo>
                      <a:pt x="129" y="6"/>
                      <a:pt x="129" y="6"/>
                      <a:pt x="129" y="6"/>
                    </a:cubicBezTo>
                    <a:cubicBezTo>
                      <a:pt x="114" y="6"/>
                      <a:pt x="114" y="6"/>
                      <a:pt x="114" y="6"/>
                    </a:cubicBezTo>
                    <a:cubicBezTo>
                      <a:pt x="100" y="6"/>
                      <a:pt x="88" y="7"/>
                      <a:pt x="77" y="9"/>
                    </a:cubicBezTo>
                    <a:cubicBezTo>
                      <a:pt x="66" y="10"/>
                      <a:pt x="55" y="15"/>
                      <a:pt x="55" y="15"/>
                    </a:cubicBezTo>
                    <a:cubicBezTo>
                      <a:pt x="49" y="21"/>
                      <a:pt x="42" y="26"/>
                      <a:pt x="35" y="32"/>
                    </a:cubicBezTo>
                    <a:cubicBezTo>
                      <a:pt x="23" y="32"/>
                      <a:pt x="12" y="32"/>
                      <a:pt x="0" y="32"/>
                    </a:cubicBezTo>
                    <a:cubicBezTo>
                      <a:pt x="13" y="21"/>
                      <a:pt x="26" y="11"/>
                      <a:pt x="39" y="0"/>
                    </a:cubicBezTo>
                    <a:cubicBezTo>
                      <a:pt x="49" y="0"/>
                      <a:pt x="58" y="0"/>
                      <a:pt x="67" y="0"/>
                    </a:cubicBezTo>
                    <a:cubicBezTo>
                      <a:pt x="64" y="6"/>
                      <a:pt x="64" y="6"/>
                      <a:pt x="64" y="6"/>
                    </a:cubicBezTo>
                    <a:cubicBezTo>
                      <a:pt x="66" y="6"/>
                      <a:pt x="66" y="6"/>
                      <a:pt x="66" y="6"/>
                    </a:cubicBezTo>
                    <a:cubicBezTo>
                      <a:pt x="74" y="4"/>
                      <a:pt x="83" y="3"/>
                      <a:pt x="93" y="1"/>
                    </a:cubicBezTo>
                    <a:cubicBezTo>
                      <a:pt x="103" y="0"/>
                      <a:pt x="113" y="0"/>
                      <a:pt x="12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7" name="Freeform 383"/>
              <p:cNvSpPr>
                <a:spLocks noEditPoints="1"/>
              </p:cNvSpPr>
              <p:nvPr/>
            </p:nvSpPr>
            <p:spPr bwMode="auto">
              <a:xfrm>
                <a:off x="-28087638" y="5572126"/>
                <a:ext cx="608013" cy="119063"/>
              </a:xfrm>
              <a:custGeom>
                <a:avLst/>
                <a:gdLst>
                  <a:gd name="T0" fmla="*/ 156 w 162"/>
                  <a:gd name="T1" fmla="*/ 16 h 32"/>
                  <a:gd name="T2" fmla="*/ 121 w 162"/>
                  <a:gd name="T3" fmla="*/ 28 h 32"/>
                  <a:gd name="T4" fmla="*/ 58 w 162"/>
                  <a:gd name="T5" fmla="*/ 32 h 32"/>
                  <a:gd name="T6" fmla="*/ 20 w 162"/>
                  <a:gd name="T7" fmla="*/ 30 h 32"/>
                  <a:gd name="T8" fmla="*/ 0 w 162"/>
                  <a:gd name="T9" fmla="*/ 25 h 32"/>
                  <a:gd name="T10" fmla="*/ 2 w 162"/>
                  <a:gd name="T11" fmla="*/ 16 h 32"/>
                  <a:gd name="T12" fmla="*/ 37 w 162"/>
                  <a:gd name="T13" fmla="*/ 4 h 32"/>
                  <a:gd name="T14" fmla="*/ 99 w 162"/>
                  <a:gd name="T15" fmla="*/ 0 h 32"/>
                  <a:gd name="T16" fmla="*/ 150 w 162"/>
                  <a:gd name="T17" fmla="*/ 4 h 32"/>
                  <a:gd name="T18" fmla="*/ 156 w 162"/>
                  <a:gd name="T19" fmla="*/ 16 h 32"/>
                  <a:gd name="T20" fmla="*/ 37 w 162"/>
                  <a:gd name="T21" fmla="*/ 16 h 32"/>
                  <a:gd name="T22" fmla="*/ 66 w 162"/>
                  <a:gd name="T23" fmla="*/ 27 h 32"/>
                  <a:gd name="T24" fmla="*/ 120 w 162"/>
                  <a:gd name="T25" fmla="*/ 16 h 32"/>
                  <a:gd name="T26" fmla="*/ 92 w 162"/>
                  <a:gd name="T27" fmla="*/ 5 h 32"/>
                  <a:gd name="T28" fmla="*/ 57 w 162"/>
                  <a:gd name="T29" fmla="*/ 8 h 32"/>
                  <a:gd name="T30" fmla="*/ 37 w 162"/>
                  <a:gd name="T31" fmla="*/ 1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62" h="32">
                    <a:moveTo>
                      <a:pt x="156" y="16"/>
                    </a:moveTo>
                    <a:cubicBezTo>
                      <a:pt x="150" y="21"/>
                      <a:pt x="138" y="25"/>
                      <a:pt x="121" y="28"/>
                    </a:cubicBezTo>
                    <a:cubicBezTo>
                      <a:pt x="104" y="31"/>
                      <a:pt x="83" y="32"/>
                      <a:pt x="58" y="32"/>
                    </a:cubicBezTo>
                    <a:cubicBezTo>
                      <a:pt x="43" y="32"/>
                      <a:pt x="30" y="32"/>
                      <a:pt x="20" y="30"/>
                    </a:cubicBezTo>
                    <a:cubicBezTo>
                      <a:pt x="10" y="29"/>
                      <a:pt x="0" y="25"/>
                      <a:pt x="0" y="25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8" y="11"/>
                      <a:pt x="20" y="7"/>
                      <a:pt x="37" y="4"/>
                    </a:cubicBezTo>
                    <a:cubicBezTo>
                      <a:pt x="54" y="1"/>
                      <a:pt x="75" y="0"/>
                      <a:pt x="99" y="0"/>
                    </a:cubicBezTo>
                    <a:cubicBezTo>
                      <a:pt x="123" y="0"/>
                      <a:pt x="140" y="1"/>
                      <a:pt x="150" y="4"/>
                    </a:cubicBezTo>
                    <a:cubicBezTo>
                      <a:pt x="160" y="7"/>
                      <a:pt x="162" y="11"/>
                      <a:pt x="156" y="16"/>
                    </a:cubicBezTo>
                    <a:close/>
                    <a:moveTo>
                      <a:pt x="37" y="16"/>
                    </a:moveTo>
                    <a:cubicBezTo>
                      <a:pt x="28" y="23"/>
                      <a:pt x="38" y="27"/>
                      <a:pt x="66" y="27"/>
                    </a:cubicBezTo>
                    <a:cubicBezTo>
                      <a:pt x="93" y="27"/>
                      <a:pt x="111" y="23"/>
                      <a:pt x="120" y="16"/>
                    </a:cubicBezTo>
                    <a:cubicBezTo>
                      <a:pt x="129" y="9"/>
                      <a:pt x="120" y="5"/>
                      <a:pt x="92" y="5"/>
                    </a:cubicBezTo>
                    <a:cubicBezTo>
                      <a:pt x="77" y="5"/>
                      <a:pt x="66" y="6"/>
                      <a:pt x="57" y="8"/>
                    </a:cubicBezTo>
                    <a:cubicBezTo>
                      <a:pt x="48" y="10"/>
                      <a:pt x="37" y="16"/>
                      <a:pt x="37" y="1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8" name="Freeform 384"/>
              <p:cNvSpPr>
                <a:spLocks/>
              </p:cNvSpPr>
              <p:nvPr/>
            </p:nvSpPr>
            <p:spPr bwMode="auto">
              <a:xfrm>
                <a:off x="-27424063" y="5526088"/>
                <a:ext cx="330200" cy="165100"/>
              </a:xfrm>
              <a:custGeom>
                <a:avLst/>
                <a:gdLst>
                  <a:gd name="T0" fmla="*/ 35 w 88"/>
                  <a:gd name="T1" fmla="*/ 44 h 44"/>
                  <a:gd name="T2" fmla="*/ 0 w 88"/>
                  <a:gd name="T3" fmla="*/ 44 h 44"/>
                  <a:gd name="T4" fmla="*/ 53 w 88"/>
                  <a:gd name="T5" fmla="*/ 0 h 44"/>
                  <a:gd name="T6" fmla="*/ 88 w 88"/>
                  <a:gd name="T7" fmla="*/ 0 h 44"/>
                  <a:gd name="T8" fmla="*/ 35 w 88"/>
                  <a:gd name="T9" fmla="*/ 4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8" h="44">
                    <a:moveTo>
                      <a:pt x="35" y="44"/>
                    </a:moveTo>
                    <a:cubicBezTo>
                      <a:pt x="23" y="44"/>
                      <a:pt x="11" y="44"/>
                      <a:pt x="0" y="44"/>
                    </a:cubicBezTo>
                    <a:cubicBezTo>
                      <a:pt x="18" y="29"/>
                      <a:pt x="36" y="15"/>
                      <a:pt x="53" y="0"/>
                    </a:cubicBezTo>
                    <a:cubicBezTo>
                      <a:pt x="65" y="0"/>
                      <a:pt x="76" y="0"/>
                      <a:pt x="88" y="0"/>
                    </a:cubicBezTo>
                    <a:cubicBezTo>
                      <a:pt x="70" y="14"/>
                      <a:pt x="52" y="29"/>
                      <a:pt x="35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9" name="Freeform 385"/>
              <p:cNvSpPr>
                <a:spLocks noEditPoints="1"/>
              </p:cNvSpPr>
              <p:nvPr/>
            </p:nvSpPr>
            <p:spPr bwMode="auto">
              <a:xfrm>
                <a:off x="-24663400" y="5572126"/>
                <a:ext cx="592138" cy="119063"/>
              </a:xfrm>
              <a:custGeom>
                <a:avLst/>
                <a:gdLst>
                  <a:gd name="T0" fmla="*/ 155 w 158"/>
                  <a:gd name="T1" fmla="*/ 16 h 32"/>
                  <a:gd name="T2" fmla="*/ 121 w 158"/>
                  <a:gd name="T3" fmla="*/ 28 h 32"/>
                  <a:gd name="T4" fmla="*/ 59 w 158"/>
                  <a:gd name="T5" fmla="*/ 32 h 32"/>
                  <a:gd name="T6" fmla="*/ 21 w 158"/>
                  <a:gd name="T7" fmla="*/ 30 h 32"/>
                  <a:gd name="T8" fmla="*/ 0 w 158"/>
                  <a:gd name="T9" fmla="*/ 25 h 32"/>
                  <a:gd name="T10" fmla="*/ 0 w 158"/>
                  <a:gd name="T11" fmla="*/ 16 h 32"/>
                  <a:gd name="T12" fmla="*/ 34 w 158"/>
                  <a:gd name="T13" fmla="*/ 4 h 32"/>
                  <a:gd name="T14" fmla="*/ 96 w 158"/>
                  <a:gd name="T15" fmla="*/ 0 h 32"/>
                  <a:gd name="T16" fmla="*/ 147 w 158"/>
                  <a:gd name="T17" fmla="*/ 4 h 32"/>
                  <a:gd name="T18" fmla="*/ 155 w 158"/>
                  <a:gd name="T19" fmla="*/ 16 h 32"/>
                  <a:gd name="T20" fmla="*/ 36 w 158"/>
                  <a:gd name="T21" fmla="*/ 16 h 32"/>
                  <a:gd name="T22" fmla="*/ 66 w 158"/>
                  <a:gd name="T23" fmla="*/ 27 h 32"/>
                  <a:gd name="T24" fmla="*/ 119 w 158"/>
                  <a:gd name="T25" fmla="*/ 16 h 32"/>
                  <a:gd name="T26" fmla="*/ 89 w 158"/>
                  <a:gd name="T27" fmla="*/ 5 h 32"/>
                  <a:gd name="T28" fmla="*/ 55 w 158"/>
                  <a:gd name="T29" fmla="*/ 8 h 32"/>
                  <a:gd name="T30" fmla="*/ 36 w 158"/>
                  <a:gd name="T31" fmla="*/ 1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8" h="32">
                    <a:moveTo>
                      <a:pt x="155" y="16"/>
                    </a:moveTo>
                    <a:cubicBezTo>
                      <a:pt x="155" y="16"/>
                      <a:pt x="138" y="25"/>
                      <a:pt x="121" y="28"/>
                    </a:cubicBezTo>
                    <a:cubicBezTo>
                      <a:pt x="105" y="31"/>
                      <a:pt x="84" y="32"/>
                      <a:pt x="59" y="32"/>
                    </a:cubicBezTo>
                    <a:cubicBezTo>
                      <a:pt x="44" y="32"/>
                      <a:pt x="31" y="32"/>
                      <a:pt x="21" y="30"/>
                    </a:cubicBezTo>
                    <a:cubicBezTo>
                      <a:pt x="11" y="29"/>
                      <a:pt x="0" y="25"/>
                      <a:pt x="0" y="25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17" y="7"/>
                      <a:pt x="34" y="4"/>
                    </a:cubicBezTo>
                    <a:cubicBezTo>
                      <a:pt x="51" y="1"/>
                      <a:pt x="71" y="0"/>
                      <a:pt x="96" y="0"/>
                    </a:cubicBezTo>
                    <a:cubicBezTo>
                      <a:pt x="119" y="0"/>
                      <a:pt x="137" y="1"/>
                      <a:pt x="147" y="4"/>
                    </a:cubicBezTo>
                    <a:cubicBezTo>
                      <a:pt x="158" y="7"/>
                      <a:pt x="155" y="16"/>
                      <a:pt x="155" y="16"/>
                    </a:cubicBezTo>
                    <a:close/>
                    <a:moveTo>
                      <a:pt x="36" y="16"/>
                    </a:moveTo>
                    <a:cubicBezTo>
                      <a:pt x="28" y="23"/>
                      <a:pt x="38" y="27"/>
                      <a:pt x="66" y="27"/>
                    </a:cubicBezTo>
                    <a:cubicBezTo>
                      <a:pt x="93" y="27"/>
                      <a:pt x="111" y="23"/>
                      <a:pt x="119" y="16"/>
                    </a:cubicBezTo>
                    <a:cubicBezTo>
                      <a:pt x="127" y="9"/>
                      <a:pt x="117" y="5"/>
                      <a:pt x="89" y="5"/>
                    </a:cubicBezTo>
                    <a:cubicBezTo>
                      <a:pt x="75" y="5"/>
                      <a:pt x="63" y="6"/>
                      <a:pt x="55" y="8"/>
                    </a:cubicBezTo>
                    <a:cubicBezTo>
                      <a:pt x="46" y="10"/>
                      <a:pt x="36" y="16"/>
                      <a:pt x="36" y="1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0" name="Freeform 386"/>
              <p:cNvSpPr>
                <a:spLocks noEditPoints="1"/>
              </p:cNvSpPr>
              <p:nvPr/>
            </p:nvSpPr>
            <p:spPr bwMode="auto">
              <a:xfrm>
                <a:off x="-24055388" y="5572126"/>
                <a:ext cx="693738" cy="171450"/>
              </a:xfrm>
              <a:custGeom>
                <a:avLst/>
                <a:gdLst>
                  <a:gd name="T0" fmla="*/ 98 w 185"/>
                  <a:gd name="T1" fmla="*/ 32 h 46"/>
                  <a:gd name="T2" fmla="*/ 55 w 185"/>
                  <a:gd name="T3" fmla="*/ 28 h 46"/>
                  <a:gd name="T4" fmla="*/ 52 w 185"/>
                  <a:gd name="T5" fmla="*/ 28 h 46"/>
                  <a:gd name="T6" fmla="*/ 49 w 185"/>
                  <a:gd name="T7" fmla="*/ 33 h 46"/>
                  <a:gd name="T8" fmla="*/ 35 w 185"/>
                  <a:gd name="T9" fmla="*/ 46 h 46"/>
                  <a:gd name="T10" fmla="*/ 0 w 185"/>
                  <a:gd name="T11" fmla="*/ 46 h 46"/>
                  <a:gd name="T12" fmla="*/ 50 w 185"/>
                  <a:gd name="T13" fmla="*/ 0 h 46"/>
                  <a:gd name="T14" fmla="*/ 78 w 185"/>
                  <a:gd name="T15" fmla="*/ 0 h 46"/>
                  <a:gd name="T16" fmla="*/ 78 w 185"/>
                  <a:gd name="T17" fmla="*/ 5 h 46"/>
                  <a:gd name="T18" fmla="*/ 80 w 185"/>
                  <a:gd name="T19" fmla="*/ 5 h 46"/>
                  <a:gd name="T20" fmla="*/ 134 w 185"/>
                  <a:gd name="T21" fmla="*/ 0 h 46"/>
                  <a:gd name="T22" fmla="*/ 177 w 185"/>
                  <a:gd name="T23" fmla="*/ 4 h 46"/>
                  <a:gd name="T24" fmla="*/ 181 w 185"/>
                  <a:gd name="T25" fmla="*/ 16 h 46"/>
                  <a:gd name="T26" fmla="*/ 151 w 185"/>
                  <a:gd name="T27" fmla="*/ 28 h 46"/>
                  <a:gd name="T28" fmla="*/ 98 w 185"/>
                  <a:gd name="T29" fmla="*/ 32 h 46"/>
                  <a:gd name="T30" fmla="*/ 119 w 185"/>
                  <a:gd name="T31" fmla="*/ 5 h 46"/>
                  <a:gd name="T32" fmla="*/ 86 w 185"/>
                  <a:gd name="T33" fmla="*/ 8 h 46"/>
                  <a:gd name="T34" fmla="*/ 69 w 185"/>
                  <a:gd name="T35" fmla="*/ 15 h 46"/>
                  <a:gd name="T36" fmla="*/ 67 w 185"/>
                  <a:gd name="T37" fmla="*/ 16 h 46"/>
                  <a:gd name="T38" fmla="*/ 68 w 185"/>
                  <a:gd name="T39" fmla="*/ 24 h 46"/>
                  <a:gd name="T40" fmla="*/ 96 w 185"/>
                  <a:gd name="T41" fmla="*/ 27 h 46"/>
                  <a:gd name="T42" fmla="*/ 127 w 185"/>
                  <a:gd name="T43" fmla="*/ 24 h 46"/>
                  <a:gd name="T44" fmla="*/ 145 w 185"/>
                  <a:gd name="T45" fmla="*/ 16 h 46"/>
                  <a:gd name="T46" fmla="*/ 144 w 185"/>
                  <a:gd name="T47" fmla="*/ 8 h 46"/>
                  <a:gd name="T48" fmla="*/ 119 w 185"/>
                  <a:gd name="T49" fmla="*/ 5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85" h="46">
                    <a:moveTo>
                      <a:pt x="98" y="32"/>
                    </a:moveTo>
                    <a:cubicBezTo>
                      <a:pt x="77" y="32"/>
                      <a:pt x="63" y="31"/>
                      <a:pt x="55" y="28"/>
                    </a:cubicBezTo>
                    <a:cubicBezTo>
                      <a:pt x="52" y="28"/>
                      <a:pt x="52" y="28"/>
                      <a:pt x="52" y="28"/>
                    </a:cubicBezTo>
                    <a:cubicBezTo>
                      <a:pt x="49" y="33"/>
                      <a:pt x="49" y="33"/>
                      <a:pt x="49" y="33"/>
                    </a:cubicBezTo>
                    <a:cubicBezTo>
                      <a:pt x="35" y="46"/>
                      <a:pt x="35" y="46"/>
                      <a:pt x="35" y="46"/>
                    </a:cubicBezTo>
                    <a:cubicBezTo>
                      <a:pt x="24" y="46"/>
                      <a:pt x="12" y="46"/>
                      <a:pt x="0" y="46"/>
                    </a:cubicBezTo>
                    <a:cubicBezTo>
                      <a:pt x="17" y="31"/>
                      <a:pt x="33" y="15"/>
                      <a:pt x="50" y="0"/>
                    </a:cubicBezTo>
                    <a:cubicBezTo>
                      <a:pt x="59" y="0"/>
                      <a:pt x="68" y="0"/>
                      <a:pt x="78" y="0"/>
                    </a:cubicBezTo>
                    <a:cubicBezTo>
                      <a:pt x="78" y="5"/>
                      <a:pt x="78" y="5"/>
                      <a:pt x="78" y="5"/>
                    </a:cubicBezTo>
                    <a:cubicBezTo>
                      <a:pt x="80" y="5"/>
                      <a:pt x="80" y="5"/>
                      <a:pt x="80" y="5"/>
                    </a:cubicBezTo>
                    <a:cubicBezTo>
                      <a:pt x="94" y="1"/>
                      <a:pt x="112" y="0"/>
                      <a:pt x="134" y="0"/>
                    </a:cubicBezTo>
                    <a:cubicBezTo>
                      <a:pt x="154" y="0"/>
                      <a:pt x="168" y="1"/>
                      <a:pt x="177" y="4"/>
                    </a:cubicBezTo>
                    <a:cubicBezTo>
                      <a:pt x="185" y="7"/>
                      <a:pt x="181" y="16"/>
                      <a:pt x="181" y="16"/>
                    </a:cubicBezTo>
                    <a:cubicBezTo>
                      <a:pt x="181" y="16"/>
                      <a:pt x="165" y="25"/>
                      <a:pt x="151" y="28"/>
                    </a:cubicBezTo>
                    <a:cubicBezTo>
                      <a:pt x="136" y="31"/>
                      <a:pt x="118" y="32"/>
                      <a:pt x="98" y="32"/>
                    </a:cubicBezTo>
                    <a:close/>
                    <a:moveTo>
                      <a:pt x="119" y="5"/>
                    </a:moveTo>
                    <a:cubicBezTo>
                      <a:pt x="105" y="5"/>
                      <a:pt x="94" y="6"/>
                      <a:pt x="86" y="8"/>
                    </a:cubicBezTo>
                    <a:cubicBezTo>
                      <a:pt x="78" y="9"/>
                      <a:pt x="69" y="15"/>
                      <a:pt x="69" y="15"/>
                    </a:cubicBezTo>
                    <a:cubicBezTo>
                      <a:pt x="67" y="16"/>
                      <a:pt x="67" y="16"/>
                      <a:pt x="67" y="16"/>
                    </a:cubicBezTo>
                    <a:cubicBezTo>
                      <a:pt x="68" y="24"/>
                      <a:pt x="68" y="24"/>
                      <a:pt x="68" y="24"/>
                    </a:cubicBezTo>
                    <a:cubicBezTo>
                      <a:pt x="68" y="24"/>
                      <a:pt x="82" y="27"/>
                      <a:pt x="96" y="27"/>
                    </a:cubicBezTo>
                    <a:cubicBezTo>
                      <a:pt x="108" y="27"/>
                      <a:pt x="118" y="26"/>
                      <a:pt x="127" y="24"/>
                    </a:cubicBezTo>
                    <a:cubicBezTo>
                      <a:pt x="135" y="22"/>
                      <a:pt x="145" y="16"/>
                      <a:pt x="145" y="16"/>
                    </a:cubicBezTo>
                    <a:cubicBezTo>
                      <a:pt x="144" y="8"/>
                      <a:pt x="144" y="8"/>
                      <a:pt x="144" y="8"/>
                    </a:cubicBezTo>
                    <a:cubicBezTo>
                      <a:pt x="144" y="8"/>
                      <a:pt x="131" y="5"/>
                      <a:pt x="119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1" name="Freeform 387"/>
              <p:cNvSpPr>
                <a:spLocks/>
              </p:cNvSpPr>
              <p:nvPr/>
            </p:nvSpPr>
            <p:spPr bwMode="auto">
              <a:xfrm>
                <a:off x="-23264813" y="5548313"/>
                <a:ext cx="415925" cy="142875"/>
              </a:xfrm>
              <a:custGeom>
                <a:avLst/>
                <a:gdLst>
                  <a:gd name="T0" fmla="*/ 59 w 111"/>
                  <a:gd name="T1" fmla="*/ 33 h 38"/>
                  <a:gd name="T2" fmla="*/ 86 w 111"/>
                  <a:gd name="T3" fmla="*/ 32 h 38"/>
                  <a:gd name="T4" fmla="*/ 80 w 111"/>
                  <a:gd name="T5" fmla="*/ 37 h 38"/>
                  <a:gd name="T6" fmla="*/ 65 w 111"/>
                  <a:gd name="T7" fmla="*/ 38 h 38"/>
                  <a:gd name="T8" fmla="*/ 45 w 111"/>
                  <a:gd name="T9" fmla="*/ 38 h 38"/>
                  <a:gd name="T10" fmla="*/ 7 w 111"/>
                  <a:gd name="T11" fmla="*/ 29 h 38"/>
                  <a:gd name="T12" fmla="*/ 25 w 111"/>
                  <a:gd name="T13" fmla="*/ 11 h 38"/>
                  <a:gd name="T14" fmla="*/ 2 w 111"/>
                  <a:gd name="T15" fmla="*/ 11 h 38"/>
                  <a:gd name="T16" fmla="*/ 5 w 111"/>
                  <a:gd name="T17" fmla="*/ 9 h 38"/>
                  <a:gd name="T18" fmla="*/ 32 w 111"/>
                  <a:gd name="T19" fmla="*/ 6 h 38"/>
                  <a:gd name="T20" fmla="*/ 51 w 111"/>
                  <a:gd name="T21" fmla="*/ 0 h 38"/>
                  <a:gd name="T22" fmla="*/ 72 w 111"/>
                  <a:gd name="T23" fmla="*/ 0 h 38"/>
                  <a:gd name="T24" fmla="*/ 65 w 111"/>
                  <a:gd name="T25" fmla="*/ 6 h 38"/>
                  <a:gd name="T26" fmla="*/ 111 w 111"/>
                  <a:gd name="T27" fmla="*/ 6 h 38"/>
                  <a:gd name="T28" fmla="*/ 106 w 111"/>
                  <a:gd name="T29" fmla="*/ 11 h 38"/>
                  <a:gd name="T30" fmla="*/ 59 w 111"/>
                  <a:gd name="T31" fmla="*/ 11 h 38"/>
                  <a:gd name="T32" fmla="*/ 42 w 111"/>
                  <a:gd name="T33" fmla="*/ 28 h 38"/>
                  <a:gd name="T34" fmla="*/ 44 w 111"/>
                  <a:gd name="T35" fmla="*/ 32 h 38"/>
                  <a:gd name="T36" fmla="*/ 59 w 111"/>
                  <a:gd name="T37" fmla="*/ 33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11" h="38">
                    <a:moveTo>
                      <a:pt x="59" y="33"/>
                    </a:moveTo>
                    <a:cubicBezTo>
                      <a:pt x="68" y="33"/>
                      <a:pt x="77" y="33"/>
                      <a:pt x="86" y="32"/>
                    </a:cubicBezTo>
                    <a:cubicBezTo>
                      <a:pt x="80" y="37"/>
                      <a:pt x="80" y="37"/>
                      <a:pt x="80" y="37"/>
                    </a:cubicBezTo>
                    <a:cubicBezTo>
                      <a:pt x="80" y="37"/>
                      <a:pt x="71" y="38"/>
                      <a:pt x="65" y="38"/>
                    </a:cubicBezTo>
                    <a:cubicBezTo>
                      <a:pt x="58" y="38"/>
                      <a:pt x="52" y="38"/>
                      <a:pt x="45" y="38"/>
                    </a:cubicBezTo>
                    <a:cubicBezTo>
                      <a:pt x="13" y="38"/>
                      <a:pt x="0" y="35"/>
                      <a:pt x="7" y="29"/>
                    </a:cubicBezTo>
                    <a:cubicBezTo>
                      <a:pt x="13" y="23"/>
                      <a:pt x="25" y="11"/>
                      <a:pt x="25" y="11"/>
                    </a:cubicBezTo>
                    <a:cubicBezTo>
                      <a:pt x="17" y="11"/>
                      <a:pt x="10" y="11"/>
                      <a:pt x="2" y="11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14" y="8"/>
                      <a:pt x="23" y="7"/>
                      <a:pt x="32" y="6"/>
                    </a:cubicBezTo>
                    <a:cubicBezTo>
                      <a:pt x="38" y="4"/>
                      <a:pt x="45" y="2"/>
                      <a:pt x="51" y="0"/>
                    </a:cubicBezTo>
                    <a:cubicBezTo>
                      <a:pt x="58" y="0"/>
                      <a:pt x="65" y="0"/>
                      <a:pt x="72" y="0"/>
                    </a:cubicBezTo>
                    <a:cubicBezTo>
                      <a:pt x="65" y="6"/>
                      <a:pt x="65" y="6"/>
                      <a:pt x="65" y="6"/>
                    </a:cubicBezTo>
                    <a:cubicBezTo>
                      <a:pt x="80" y="6"/>
                      <a:pt x="96" y="6"/>
                      <a:pt x="111" y="6"/>
                    </a:cubicBezTo>
                    <a:cubicBezTo>
                      <a:pt x="106" y="11"/>
                      <a:pt x="106" y="11"/>
                      <a:pt x="106" y="11"/>
                    </a:cubicBezTo>
                    <a:cubicBezTo>
                      <a:pt x="90" y="11"/>
                      <a:pt x="75" y="11"/>
                      <a:pt x="59" y="11"/>
                    </a:cubicBezTo>
                    <a:cubicBezTo>
                      <a:pt x="59" y="11"/>
                      <a:pt x="48" y="23"/>
                      <a:pt x="42" y="28"/>
                    </a:cubicBezTo>
                    <a:cubicBezTo>
                      <a:pt x="44" y="32"/>
                      <a:pt x="44" y="32"/>
                      <a:pt x="44" y="32"/>
                    </a:cubicBezTo>
                    <a:cubicBezTo>
                      <a:pt x="44" y="32"/>
                      <a:pt x="53" y="33"/>
                      <a:pt x="59" y="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2" name="Freeform 388"/>
              <p:cNvSpPr>
                <a:spLocks noEditPoints="1"/>
              </p:cNvSpPr>
              <p:nvPr/>
            </p:nvSpPr>
            <p:spPr bwMode="auto">
              <a:xfrm>
                <a:off x="-22840950" y="5530851"/>
                <a:ext cx="292100" cy="160338"/>
              </a:xfrm>
              <a:custGeom>
                <a:avLst/>
                <a:gdLst>
                  <a:gd name="T0" fmla="*/ 39 w 78"/>
                  <a:gd name="T1" fmla="*/ 3 h 43"/>
                  <a:gd name="T2" fmla="*/ 47 w 78"/>
                  <a:gd name="T3" fmla="*/ 0 h 43"/>
                  <a:gd name="T4" fmla="*/ 62 w 78"/>
                  <a:gd name="T5" fmla="*/ 0 h 43"/>
                  <a:gd name="T6" fmla="*/ 75 w 78"/>
                  <a:gd name="T7" fmla="*/ 0 h 43"/>
                  <a:gd name="T8" fmla="*/ 78 w 78"/>
                  <a:gd name="T9" fmla="*/ 3 h 43"/>
                  <a:gd name="T10" fmla="*/ 70 w 78"/>
                  <a:gd name="T11" fmla="*/ 6 h 43"/>
                  <a:gd name="T12" fmla="*/ 55 w 78"/>
                  <a:gd name="T13" fmla="*/ 7 h 43"/>
                  <a:gd name="T14" fmla="*/ 41 w 78"/>
                  <a:gd name="T15" fmla="*/ 6 h 43"/>
                  <a:gd name="T16" fmla="*/ 39 w 78"/>
                  <a:gd name="T17" fmla="*/ 3 h 43"/>
                  <a:gd name="T18" fmla="*/ 34 w 78"/>
                  <a:gd name="T19" fmla="*/ 43 h 43"/>
                  <a:gd name="T20" fmla="*/ 0 w 78"/>
                  <a:gd name="T21" fmla="*/ 43 h 43"/>
                  <a:gd name="T22" fmla="*/ 32 w 78"/>
                  <a:gd name="T23" fmla="*/ 11 h 43"/>
                  <a:gd name="T24" fmla="*/ 67 w 78"/>
                  <a:gd name="T25" fmla="*/ 11 h 43"/>
                  <a:gd name="T26" fmla="*/ 34 w 78"/>
                  <a:gd name="T2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8" h="43">
                    <a:moveTo>
                      <a:pt x="39" y="3"/>
                    </a:moveTo>
                    <a:cubicBezTo>
                      <a:pt x="47" y="0"/>
                      <a:pt x="47" y="0"/>
                      <a:pt x="47" y="0"/>
                    </a:cubicBezTo>
                    <a:cubicBezTo>
                      <a:pt x="47" y="0"/>
                      <a:pt x="56" y="0"/>
                      <a:pt x="62" y="0"/>
                    </a:cubicBezTo>
                    <a:cubicBezTo>
                      <a:pt x="68" y="0"/>
                      <a:pt x="75" y="0"/>
                      <a:pt x="75" y="0"/>
                    </a:cubicBezTo>
                    <a:cubicBezTo>
                      <a:pt x="78" y="3"/>
                      <a:pt x="78" y="3"/>
                      <a:pt x="78" y="3"/>
                    </a:cubicBezTo>
                    <a:cubicBezTo>
                      <a:pt x="70" y="6"/>
                      <a:pt x="70" y="6"/>
                      <a:pt x="70" y="6"/>
                    </a:cubicBezTo>
                    <a:cubicBezTo>
                      <a:pt x="70" y="6"/>
                      <a:pt x="61" y="7"/>
                      <a:pt x="55" y="7"/>
                    </a:cubicBezTo>
                    <a:cubicBezTo>
                      <a:pt x="48" y="7"/>
                      <a:pt x="41" y="6"/>
                      <a:pt x="41" y="6"/>
                    </a:cubicBezTo>
                    <a:lnTo>
                      <a:pt x="39" y="3"/>
                    </a:lnTo>
                    <a:close/>
                    <a:moveTo>
                      <a:pt x="34" y="43"/>
                    </a:moveTo>
                    <a:cubicBezTo>
                      <a:pt x="23" y="43"/>
                      <a:pt x="11" y="43"/>
                      <a:pt x="0" y="43"/>
                    </a:cubicBezTo>
                    <a:cubicBezTo>
                      <a:pt x="10" y="32"/>
                      <a:pt x="21" y="22"/>
                      <a:pt x="32" y="11"/>
                    </a:cubicBezTo>
                    <a:cubicBezTo>
                      <a:pt x="44" y="11"/>
                      <a:pt x="55" y="11"/>
                      <a:pt x="67" y="11"/>
                    </a:cubicBezTo>
                    <a:cubicBezTo>
                      <a:pt x="56" y="22"/>
                      <a:pt x="45" y="32"/>
                      <a:pt x="34" y="4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3" name="Freeform 389"/>
              <p:cNvSpPr>
                <a:spLocks noEditPoints="1"/>
              </p:cNvSpPr>
              <p:nvPr/>
            </p:nvSpPr>
            <p:spPr bwMode="auto">
              <a:xfrm>
                <a:off x="-22499638" y="5572126"/>
                <a:ext cx="585788" cy="119063"/>
              </a:xfrm>
              <a:custGeom>
                <a:avLst/>
                <a:gdLst>
                  <a:gd name="T0" fmla="*/ 154 w 156"/>
                  <a:gd name="T1" fmla="*/ 16 h 32"/>
                  <a:gd name="T2" fmla="*/ 121 w 156"/>
                  <a:gd name="T3" fmla="*/ 28 h 32"/>
                  <a:gd name="T4" fmla="*/ 60 w 156"/>
                  <a:gd name="T5" fmla="*/ 32 h 32"/>
                  <a:gd name="T6" fmla="*/ 21 w 156"/>
                  <a:gd name="T7" fmla="*/ 30 h 32"/>
                  <a:gd name="T8" fmla="*/ 0 w 156"/>
                  <a:gd name="T9" fmla="*/ 25 h 32"/>
                  <a:gd name="T10" fmla="*/ 0 w 156"/>
                  <a:gd name="T11" fmla="*/ 16 h 32"/>
                  <a:gd name="T12" fmla="*/ 32 w 156"/>
                  <a:gd name="T13" fmla="*/ 4 h 32"/>
                  <a:gd name="T14" fmla="*/ 94 w 156"/>
                  <a:gd name="T15" fmla="*/ 0 h 32"/>
                  <a:gd name="T16" fmla="*/ 145 w 156"/>
                  <a:gd name="T17" fmla="*/ 4 h 32"/>
                  <a:gd name="T18" fmla="*/ 154 w 156"/>
                  <a:gd name="T19" fmla="*/ 16 h 32"/>
                  <a:gd name="T20" fmla="*/ 35 w 156"/>
                  <a:gd name="T21" fmla="*/ 16 h 32"/>
                  <a:gd name="T22" fmla="*/ 66 w 156"/>
                  <a:gd name="T23" fmla="*/ 27 h 32"/>
                  <a:gd name="T24" fmla="*/ 118 w 156"/>
                  <a:gd name="T25" fmla="*/ 16 h 32"/>
                  <a:gd name="T26" fmla="*/ 88 w 156"/>
                  <a:gd name="T27" fmla="*/ 5 h 32"/>
                  <a:gd name="T28" fmla="*/ 53 w 156"/>
                  <a:gd name="T29" fmla="*/ 8 h 32"/>
                  <a:gd name="T30" fmla="*/ 35 w 156"/>
                  <a:gd name="T31" fmla="*/ 1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6" h="32">
                    <a:moveTo>
                      <a:pt x="154" y="16"/>
                    </a:moveTo>
                    <a:cubicBezTo>
                      <a:pt x="154" y="16"/>
                      <a:pt x="138" y="25"/>
                      <a:pt x="121" y="28"/>
                    </a:cubicBezTo>
                    <a:cubicBezTo>
                      <a:pt x="105" y="31"/>
                      <a:pt x="84" y="32"/>
                      <a:pt x="60" y="32"/>
                    </a:cubicBezTo>
                    <a:cubicBezTo>
                      <a:pt x="45" y="32"/>
                      <a:pt x="32" y="32"/>
                      <a:pt x="21" y="30"/>
                    </a:cubicBezTo>
                    <a:cubicBezTo>
                      <a:pt x="11" y="29"/>
                      <a:pt x="0" y="25"/>
                      <a:pt x="0" y="25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16" y="7"/>
                      <a:pt x="32" y="4"/>
                    </a:cubicBezTo>
                    <a:cubicBezTo>
                      <a:pt x="49" y="1"/>
                      <a:pt x="69" y="0"/>
                      <a:pt x="94" y="0"/>
                    </a:cubicBezTo>
                    <a:cubicBezTo>
                      <a:pt x="117" y="0"/>
                      <a:pt x="135" y="1"/>
                      <a:pt x="145" y="4"/>
                    </a:cubicBezTo>
                    <a:cubicBezTo>
                      <a:pt x="156" y="7"/>
                      <a:pt x="154" y="16"/>
                      <a:pt x="154" y="16"/>
                    </a:cubicBezTo>
                    <a:close/>
                    <a:moveTo>
                      <a:pt x="35" y="16"/>
                    </a:moveTo>
                    <a:cubicBezTo>
                      <a:pt x="28" y="23"/>
                      <a:pt x="38" y="27"/>
                      <a:pt x="66" y="27"/>
                    </a:cubicBezTo>
                    <a:cubicBezTo>
                      <a:pt x="94" y="27"/>
                      <a:pt x="111" y="23"/>
                      <a:pt x="118" y="16"/>
                    </a:cubicBezTo>
                    <a:cubicBezTo>
                      <a:pt x="126" y="9"/>
                      <a:pt x="115" y="5"/>
                      <a:pt x="88" y="5"/>
                    </a:cubicBezTo>
                    <a:cubicBezTo>
                      <a:pt x="73" y="5"/>
                      <a:pt x="62" y="6"/>
                      <a:pt x="53" y="8"/>
                    </a:cubicBezTo>
                    <a:cubicBezTo>
                      <a:pt x="45" y="10"/>
                      <a:pt x="35" y="16"/>
                      <a:pt x="35" y="1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4" name="Freeform 390"/>
              <p:cNvSpPr>
                <a:spLocks/>
              </p:cNvSpPr>
              <p:nvPr/>
            </p:nvSpPr>
            <p:spPr bwMode="auto">
              <a:xfrm>
                <a:off x="-21831300" y="5572126"/>
                <a:ext cx="644525" cy="119063"/>
              </a:xfrm>
              <a:custGeom>
                <a:avLst/>
                <a:gdLst>
                  <a:gd name="T0" fmla="*/ 144 w 172"/>
                  <a:gd name="T1" fmla="*/ 32 h 32"/>
                  <a:gd name="T2" fmla="*/ 109 w 172"/>
                  <a:gd name="T3" fmla="*/ 32 h 32"/>
                  <a:gd name="T4" fmla="*/ 128 w 172"/>
                  <a:gd name="T5" fmla="*/ 13 h 32"/>
                  <a:gd name="T6" fmla="*/ 126 w 172"/>
                  <a:gd name="T7" fmla="*/ 7 h 32"/>
                  <a:gd name="T8" fmla="*/ 104 w 172"/>
                  <a:gd name="T9" fmla="*/ 5 h 32"/>
                  <a:gd name="T10" fmla="*/ 69 w 172"/>
                  <a:gd name="T11" fmla="*/ 8 h 32"/>
                  <a:gd name="T12" fmla="*/ 51 w 172"/>
                  <a:gd name="T13" fmla="*/ 16 h 32"/>
                  <a:gd name="T14" fmla="*/ 35 w 172"/>
                  <a:gd name="T15" fmla="*/ 32 h 32"/>
                  <a:gd name="T16" fmla="*/ 0 w 172"/>
                  <a:gd name="T17" fmla="*/ 32 h 32"/>
                  <a:gd name="T18" fmla="*/ 32 w 172"/>
                  <a:gd name="T19" fmla="*/ 0 h 32"/>
                  <a:gd name="T20" fmla="*/ 59 w 172"/>
                  <a:gd name="T21" fmla="*/ 0 h 32"/>
                  <a:gd name="T22" fmla="*/ 60 w 172"/>
                  <a:gd name="T23" fmla="*/ 5 h 32"/>
                  <a:gd name="T24" fmla="*/ 61 w 172"/>
                  <a:gd name="T25" fmla="*/ 5 h 32"/>
                  <a:gd name="T26" fmla="*/ 86 w 172"/>
                  <a:gd name="T27" fmla="*/ 1 h 32"/>
                  <a:gd name="T28" fmla="*/ 117 w 172"/>
                  <a:gd name="T29" fmla="*/ 0 h 32"/>
                  <a:gd name="T30" fmla="*/ 164 w 172"/>
                  <a:gd name="T31" fmla="*/ 11 h 32"/>
                  <a:gd name="T32" fmla="*/ 144 w 172"/>
                  <a:gd name="T33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72" h="32">
                    <a:moveTo>
                      <a:pt x="144" y="32"/>
                    </a:moveTo>
                    <a:cubicBezTo>
                      <a:pt x="132" y="32"/>
                      <a:pt x="121" y="32"/>
                      <a:pt x="109" y="32"/>
                    </a:cubicBezTo>
                    <a:cubicBezTo>
                      <a:pt x="116" y="25"/>
                      <a:pt x="122" y="19"/>
                      <a:pt x="128" y="13"/>
                    </a:cubicBezTo>
                    <a:cubicBezTo>
                      <a:pt x="126" y="7"/>
                      <a:pt x="126" y="7"/>
                      <a:pt x="126" y="7"/>
                    </a:cubicBezTo>
                    <a:cubicBezTo>
                      <a:pt x="126" y="7"/>
                      <a:pt x="115" y="5"/>
                      <a:pt x="104" y="5"/>
                    </a:cubicBezTo>
                    <a:cubicBezTo>
                      <a:pt x="89" y="5"/>
                      <a:pt x="78" y="6"/>
                      <a:pt x="69" y="8"/>
                    </a:cubicBezTo>
                    <a:cubicBezTo>
                      <a:pt x="61" y="9"/>
                      <a:pt x="51" y="16"/>
                      <a:pt x="51" y="16"/>
                    </a:cubicBezTo>
                    <a:cubicBezTo>
                      <a:pt x="35" y="32"/>
                      <a:pt x="35" y="32"/>
                      <a:pt x="35" y="32"/>
                    </a:cubicBezTo>
                    <a:cubicBezTo>
                      <a:pt x="23" y="32"/>
                      <a:pt x="12" y="32"/>
                      <a:pt x="0" y="32"/>
                    </a:cubicBezTo>
                    <a:cubicBezTo>
                      <a:pt x="11" y="21"/>
                      <a:pt x="21" y="11"/>
                      <a:pt x="32" y="0"/>
                    </a:cubicBezTo>
                    <a:cubicBezTo>
                      <a:pt x="41" y="0"/>
                      <a:pt x="50" y="0"/>
                      <a:pt x="59" y="0"/>
                    </a:cubicBezTo>
                    <a:cubicBezTo>
                      <a:pt x="60" y="5"/>
                      <a:pt x="60" y="5"/>
                      <a:pt x="60" y="5"/>
                    </a:cubicBezTo>
                    <a:cubicBezTo>
                      <a:pt x="61" y="5"/>
                      <a:pt x="61" y="5"/>
                      <a:pt x="61" y="5"/>
                    </a:cubicBezTo>
                    <a:cubicBezTo>
                      <a:pt x="68" y="3"/>
                      <a:pt x="76" y="2"/>
                      <a:pt x="86" y="1"/>
                    </a:cubicBezTo>
                    <a:cubicBezTo>
                      <a:pt x="96" y="0"/>
                      <a:pt x="106" y="0"/>
                      <a:pt x="117" y="0"/>
                    </a:cubicBezTo>
                    <a:cubicBezTo>
                      <a:pt x="156" y="0"/>
                      <a:pt x="172" y="4"/>
                      <a:pt x="164" y="11"/>
                    </a:cubicBezTo>
                    <a:cubicBezTo>
                      <a:pt x="157" y="18"/>
                      <a:pt x="151" y="25"/>
                      <a:pt x="144" y="3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5" name="Freeform 391"/>
              <p:cNvSpPr>
                <a:spLocks noEditPoints="1"/>
              </p:cNvSpPr>
              <p:nvPr/>
            </p:nvSpPr>
            <p:spPr bwMode="auto">
              <a:xfrm>
                <a:off x="-21850350" y="5045076"/>
                <a:ext cx="460375" cy="93663"/>
              </a:xfrm>
              <a:custGeom>
                <a:avLst/>
                <a:gdLst>
                  <a:gd name="T0" fmla="*/ 85 w 123"/>
                  <a:gd name="T1" fmla="*/ 25 h 25"/>
                  <a:gd name="T2" fmla="*/ 83 w 123"/>
                  <a:gd name="T3" fmla="*/ 22 h 25"/>
                  <a:gd name="T4" fmla="*/ 82 w 123"/>
                  <a:gd name="T5" fmla="*/ 22 h 25"/>
                  <a:gd name="T6" fmla="*/ 60 w 123"/>
                  <a:gd name="T7" fmla="*/ 25 h 25"/>
                  <a:gd name="T8" fmla="*/ 34 w 123"/>
                  <a:gd name="T9" fmla="*/ 25 h 25"/>
                  <a:gd name="T10" fmla="*/ 6 w 123"/>
                  <a:gd name="T11" fmla="*/ 24 h 25"/>
                  <a:gd name="T12" fmla="*/ 0 w 123"/>
                  <a:gd name="T13" fmla="*/ 18 h 25"/>
                  <a:gd name="T14" fmla="*/ 22 w 123"/>
                  <a:gd name="T15" fmla="*/ 12 h 25"/>
                  <a:gd name="T16" fmla="*/ 70 w 123"/>
                  <a:gd name="T17" fmla="*/ 10 h 25"/>
                  <a:gd name="T18" fmla="*/ 93 w 123"/>
                  <a:gd name="T19" fmla="*/ 10 h 25"/>
                  <a:gd name="T20" fmla="*/ 94 w 123"/>
                  <a:gd name="T21" fmla="*/ 9 h 25"/>
                  <a:gd name="T22" fmla="*/ 92 w 123"/>
                  <a:gd name="T23" fmla="*/ 5 h 25"/>
                  <a:gd name="T24" fmla="*/ 75 w 123"/>
                  <a:gd name="T25" fmla="*/ 4 h 25"/>
                  <a:gd name="T26" fmla="*/ 55 w 123"/>
                  <a:gd name="T27" fmla="*/ 4 h 25"/>
                  <a:gd name="T28" fmla="*/ 36 w 123"/>
                  <a:gd name="T29" fmla="*/ 6 h 25"/>
                  <a:gd name="T30" fmla="*/ 31 w 123"/>
                  <a:gd name="T31" fmla="*/ 2 h 25"/>
                  <a:gd name="T32" fmla="*/ 56 w 123"/>
                  <a:gd name="T33" fmla="*/ 0 h 25"/>
                  <a:gd name="T34" fmla="*/ 80 w 123"/>
                  <a:gd name="T35" fmla="*/ 0 h 25"/>
                  <a:gd name="T36" fmla="*/ 116 w 123"/>
                  <a:gd name="T37" fmla="*/ 2 h 25"/>
                  <a:gd name="T38" fmla="*/ 122 w 123"/>
                  <a:gd name="T39" fmla="*/ 8 h 25"/>
                  <a:gd name="T40" fmla="*/ 105 w 123"/>
                  <a:gd name="T41" fmla="*/ 25 h 25"/>
                  <a:gd name="T42" fmla="*/ 85 w 123"/>
                  <a:gd name="T43" fmla="*/ 25 h 25"/>
                  <a:gd name="T44" fmla="*/ 47 w 123"/>
                  <a:gd name="T45" fmla="*/ 21 h 25"/>
                  <a:gd name="T46" fmla="*/ 73 w 123"/>
                  <a:gd name="T47" fmla="*/ 20 h 25"/>
                  <a:gd name="T48" fmla="*/ 87 w 123"/>
                  <a:gd name="T49" fmla="*/ 15 h 25"/>
                  <a:gd name="T50" fmla="*/ 89 w 123"/>
                  <a:gd name="T51" fmla="*/ 13 h 25"/>
                  <a:gd name="T52" fmla="*/ 72 w 123"/>
                  <a:gd name="T53" fmla="*/ 13 h 25"/>
                  <a:gd name="T54" fmla="*/ 42 w 123"/>
                  <a:gd name="T55" fmla="*/ 14 h 25"/>
                  <a:gd name="T56" fmla="*/ 30 w 123"/>
                  <a:gd name="T57" fmla="*/ 18 h 25"/>
                  <a:gd name="T58" fmla="*/ 32 w 123"/>
                  <a:gd name="T59" fmla="*/ 20 h 25"/>
                  <a:gd name="T60" fmla="*/ 47 w 123"/>
                  <a:gd name="T61" fmla="*/ 2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23" h="25">
                    <a:moveTo>
                      <a:pt x="85" y="25"/>
                    </a:moveTo>
                    <a:cubicBezTo>
                      <a:pt x="83" y="22"/>
                      <a:pt x="83" y="22"/>
                      <a:pt x="83" y="22"/>
                    </a:cubicBezTo>
                    <a:cubicBezTo>
                      <a:pt x="82" y="22"/>
                      <a:pt x="82" y="22"/>
                      <a:pt x="82" y="22"/>
                    </a:cubicBezTo>
                    <a:cubicBezTo>
                      <a:pt x="74" y="23"/>
                      <a:pt x="67" y="24"/>
                      <a:pt x="60" y="25"/>
                    </a:cubicBezTo>
                    <a:cubicBezTo>
                      <a:pt x="53" y="25"/>
                      <a:pt x="44" y="25"/>
                      <a:pt x="34" y="25"/>
                    </a:cubicBezTo>
                    <a:cubicBezTo>
                      <a:pt x="21" y="25"/>
                      <a:pt x="12" y="25"/>
                      <a:pt x="6" y="24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10" y="13"/>
                      <a:pt x="22" y="12"/>
                    </a:cubicBezTo>
                    <a:cubicBezTo>
                      <a:pt x="33" y="11"/>
                      <a:pt x="49" y="10"/>
                      <a:pt x="70" y="10"/>
                    </a:cubicBezTo>
                    <a:cubicBezTo>
                      <a:pt x="78" y="10"/>
                      <a:pt x="85" y="10"/>
                      <a:pt x="93" y="10"/>
                    </a:cubicBezTo>
                    <a:cubicBezTo>
                      <a:pt x="94" y="9"/>
                      <a:pt x="94" y="9"/>
                      <a:pt x="94" y="9"/>
                    </a:cubicBezTo>
                    <a:cubicBezTo>
                      <a:pt x="92" y="5"/>
                      <a:pt x="92" y="5"/>
                      <a:pt x="92" y="5"/>
                    </a:cubicBezTo>
                    <a:cubicBezTo>
                      <a:pt x="92" y="5"/>
                      <a:pt x="83" y="4"/>
                      <a:pt x="75" y="4"/>
                    </a:cubicBezTo>
                    <a:cubicBezTo>
                      <a:pt x="68" y="4"/>
                      <a:pt x="62" y="4"/>
                      <a:pt x="55" y="4"/>
                    </a:cubicBezTo>
                    <a:cubicBezTo>
                      <a:pt x="48" y="5"/>
                      <a:pt x="42" y="5"/>
                      <a:pt x="36" y="6"/>
                    </a:cubicBezTo>
                    <a:cubicBezTo>
                      <a:pt x="31" y="2"/>
                      <a:pt x="31" y="2"/>
                      <a:pt x="31" y="2"/>
                    </a:cubicBezTo>
                    <a:cubicBezTo>
                      <a:pt x="38" y="1"/>
                      <a:pt x="47" y="0"/>
                      <a:pt x="56" y="0"/>
                    </a:cubicBezTo>
                    <a:cubicBezTo>
                      <a:pt x="64" y="0"/>
                      <a:pt x="73" y="0"/>
                      <a:pt x="80" y="0"/>
                    </a:cubicBezTo>
                    <a:cubicBezTo>
                      <a:pt x="97" y="0"/>
                      <a:pt x="109" y="0"/>
                      <a:pt x="116" y="2"/>
                    </a:cubicBezTo>
                    <a:cubicBezTo>
                      <a:pt x="123" y="3"/>
                      <a:pt x="122" y="8"/>
                      <a:pt x="122" y="8"/>
                    </a:cubicBezTo>
                    <a:cubicBezTo>
                      <a:pt x="105" y="25"/>
                      <a:pt x="105" y="25"/>
                      <a:pt x="105" y="25"/>
                    </a:cubicBezTo>
                    <a:cubicBezTo>
                      <a:pt x="99" y="25"/>
                      <a:pt x="92" y="25"/>
                      <a:pt x="85" y="25"/>
                    </a:cubicBezTo>
                    <a:close/>
                    <a:moveTo>
                      <a:pt x="47" y="21"/>
                    </a:moveTo>
                    <a:cubicBezTo>
                      <a:pt x="57" y="21"/>
                      <a:pt x="66" y="21"/>
                      <a:pt x="73" y="20"/>
                    </a:cubicBezTo>
                    <a:cubicBezTo>
                      <a:pt x="81" y="19"/>
                      <a:pt x="87" y="15"/>
                      <a:pt x="87" y="15"/>
                    </a:cubicBezTo>
                    <a:cubicBezTo>
                      <a:pt x="89" y="13"/>
                      <a:pt x="89" y="13"/>
                      <a:pt x="89" y="13"/>
                    </a:cubicBezTo>
                    <a:cubicBezTo>
                      <a:pt x="72" y="13"/>
                      <a:pt x="72" y="13"/>
                      <a:pt x="72" y="13"/>
                    </a:cubicBezTo>
                    <a:cubicBezTo>
                      <a:pt x="59" y="13"/>
                      <a:pt x="49" y="14"/>
                      <a:pt x="42" y="14"/>
                    </a:cubicBezTo>
                    <a:cubicBezTo>
                      <a:pt x="35" y="15"/>
                      <a:pt x="30" y="18"/>
                      <a:pt x="30" y="18"/>
                    </a:cubicBezTo>
                    <a:cubicBezTo>
                      <a:pt x="32" y="20"/>
                      <a:pt x="32" y="20"/>
                      <a:pt x="32" y="20"/>
                    </a:cubicBezTo>
                    <a:cubicBezTo>
                      <a:pt x="32" y="20"/>
                      <a:pt x="40" y="21"/>
                      <a:pt x="47" y="2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6" name="Freeform 392"/>
              <p:cNvSpPr>
                <a:spLocks/>
              </p:cNvSpPr>
              <p:nvPr/>
            </p:nvSpPr>
            <p:spPr bwMode="auto">
              <a:xfrm>
                <a:off x="-21307425" y="5006976"/>
                <a:ext cx="236538" cy="131763"/>
              </a:xfrm>
              <a:custGeom>
                <a:avLst/>
                <a:gdLst>
                  <a:gd name="T0" fmla="*/ 28 w 63"/>
                  <a:gd name="T1" fmla="*/ 35 h 35"/>
                  <a:gd name="T2" fmla="*/ 0 w 63"/>
                  <a:gd name="T3" fmla="*/ 35 h 35"/>
                  <a:gd name="T4" fmla="*/ 35 w 63"/>
                  <a:gd name="T5" fmla="*/ 0 h 35"/>
                  <a:gd name="T6" fmla="*/ 63 w 63"/>
                  <a:gd name="T7" fmla="*/ 0 h 35"/>
                  <a:gd name="T8" fmla="*/ 28 w 63"/>
                  <a:gd name="T9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3" h="35">
                    <a:moveTo>
                      <a:pt x="28" y="35"/>
                    </a:moveTo>
                    <a:cubicBezTo>
                      <a:pt x="18" y="35"/>
                      <a:pt x="9" y="35"/>
                      <a:pt x="0" y="35"/>
                    </a:cubicBezTo>
                    <a:cubicBezTo>
                      <a:pt x="11" y="23"/>
                      <a:pt x="23" y="12"/>
                      <a:pt x="35" y="0"/>
                    </a:cubicBezTo>
                    <a:cubicBezTo>
                      <a:pt x="44" y="0"/>
                      <a:pt x="54" y="0"/>
                      <a:pt x="63" y="0"/>
                    </a:cubicBezTo>
                    <a:cubicBezTo>
                      <a:pt x="51" y="12"/>
                      <a:pt x="39" y="23"/>
                      <a:pt x="28" y="3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7" name="Freeform 393"/>
              <p:cNvSpPr>
                <a:spLocks/>
              </p:cNvSpPr>
              <p:nvPr/>
            </p:nvSpPr>
            <p:spPr bwMode="auto">
              <a:xfrm>
                <a:off x="-21032788" y="5026026"/>
                <a:ext cx="330200" cy="112713"/>
              </a:xfrm>
              <a:custGeom>
                <a:avLst/>
                <a:gdLst>
                  <a:gd name="T0" fmla="*/ 48 w 88"/>
                  <a:gd name="T1" fmla="*/ 26 h 30"/>
                  <a:gd name="T2" fmla="*/ 69 w 88"/>
                  <a:gd name="T3" fmla="*/ 26 h 30"/>
                  <a:gd name="T4" fmla="*/ 65 w 88"/>
                  <a:gd name="T5" fmla="*/ 30 h 30"/>
                  <a:gd name="T6" fmla="*/ 53 w 88"/>
                  <a:gd name="T7" fmla="*/ 30 h 30"/>
                  <a:gd name="T8" fmla="*/ 37 w 88"/>
                  <a:gd name="T9" fmla="*/ 30 h 30"/>
                  <a:gd name="T10" fmla="*/ 5 w 88"/>
                  <a:gd name="T11" fmla="*/ 22 h 30"/>
                  <a:gd name="T12" fmla="*/ 18 w 88"/>
                  <a:gd name="T13" fmla="*/ 9 h 30"/>
                  <a:gd name="T14" fmla="*/ 0 w 88"/>
                  <a:gd name="T15" fmla="*/ 9 h 30"/>
                  <a:gd name="T16" fmla="*/ 3 w 88"/>
                  <a:gd name="T17" fmla="*/ 7 h 30"/>
                  <a:gd name="T18" fmla="*/ 24 w 88"/>
                  <a:gd name="T19" fmla="*/ 5 h 30"/>
                  <a:gd name="T20" fmla="*/ 39 w 88"/>
                  <a:gd name="T21" fmla="*/ 0 h 30"/>
                  <a:gd name="T22" fmla="*/ 56 w 88"/>
                  <a:gd name="T23" fmla="*/ 0 h 30"/>
                  <a:gd name="T24" fmla="*/ 51 w 88"/>
                  <a:gd name="T25" fmla="*/ 5 h 30"/>
                  <a:gd name="T26" fmla="*/ 88 w 88"/>
                  <a:gd name="T27" fmla="*/ 5 h 30"/>
                  <a:gd name="T28" fmla="*/ 84 w 88"/>
                  <a:gd name="T29" fmla="*/ 9 h 30"/>
                  <a:gd name="T30" fmla="*/ 47 w 88"/>
                  <a:gd name="T31" fmla="*/ 9 h 30"/>
                  <a:gd name="T32" fmla="*/ 33 w 88"/>
                  <a:gd name="T33" fmla="*/ 22 h 30"/>
                  <a:gd name="T34" fmla="*/ 36 w 88"/>
                  <a:gd name="T35" fmla="*/ 25 h 30"/>
                  <a:gd name="T36" fmla="*/ 48 w 88"/>
                  <a:gd name="T37" fmla="*/ 26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88" h="30">
                    <a:moveTo>
                      <a:pt x="48" y="26"/>
                    </a:moveTo>
                    <a:cubicBezTo>
                      <a:pt x="55" y="26"/>
                      <a:pt x="62" y="26"/>
                      <a:pt x="69" y="26"/>
                    </a:cubicBezTo>
                    <a:cubicBezTo>
                      <a:pt x="65" y="30"/>
                      <a:pt x="65" y="30"/>
                      <a:pt x="65" y="30"/>
                    </a:cubicBezTo>
                    <a:cubicBezTo>
                      <a:pt x="53" y="30"/>
                      <a:pt x="53" y="30"/>
                      <a:pt x="53" y="30"/>
                    </a:cubicBezTo>
                    <a:cubicBezTo>
                      <a:pt x="37" y="30"/>
                      <a:pt x="37" y="30"/>
                      <a:pt x="37" y="30"/>
                    </a:cubicBezTo>
                    <a:cubicBezTo>
                      <a:pt x="11" y="30"/>
                      <a:pt x="5" y="22"/>
                      <a:pt x="5" y="22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3" y="9"/>
                      <a:pt x="6" y="9"/>
                      <a:pt x="0" y="9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10" y="6"/>
                      <a:pt x="17" y="5"/>
                      <a:pt x="24" y="5"/>
                    </a:cubicBezTo>
                    <a:cubicBezTo>
                      <a:pt x="39" y="0"/>
                      <a:pt x="39" y="0"/>
                      <a:pt x="39" y="0"/>
                    </a:cubicBezTo>
                    <a:cubicBezTo>
                      <a:pt x="56" y="0"/>
                      <a:pt x="56" y="0"/>
                      <a:pt x="56" y="0"/>
                    </a:cubicBezTo>
                    <a:cubicBezTo>
                      <a:pt x="51" y="5"/>
                      <a:pt x="51" y="5"/>
                      <a:pt x="51" y="5"/>
                    </a:cubicBezTo>
                    <a:cubicBezTo>
                      <a:pt x="63" y="5"/>
                      <a:pt x="76" y="5"/>
                      <a:pt x="88" y="5"/>
                    </a:cubicBezTo>
                    <a:cubicBezTo>
                      <a:pt x="84" y="9"/>
                      <a:pt x="84" y="9"/>
                      <a:pt x="84" y="9"/>
                    </a:cubicBezTo>
                    <a:cubicBezTo>
                      <a:pt x="72" y="9"/>
                      <a:pt x="59" y="9"/>
                      <a:pt x="47" y="9"/>
                    </a:cubicBezTo>
                    <a:cubicBezTo>
                      <a:pt x="33" y="22"/>
                      <a:pt x="33" y="22"/>
                      <a:pt x="33" y="22"/>
                    </a:cubicBezTo>
                    <a:cubicBezTo>
                      <a:pt x="36" y="25"/>
                      <a:pt x="36" y="25"/>
                      <a:pt x="36" y="25"/>
                    </a:cubicBezTo>
                    <a:lnTo>
                      <a:pt x="48" y="26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8" name="Freeform 394"/>
              <p:cNvSpPr>
                <a:spLocks noEditPoints="1"/>
              </p:cNvSpPr>
              <p:nvPr/>
            </p:nvSpPr>
            <p:spPr bwMode="auto">
              <a:xfrm>
                <a:off x="26538238" y="5045076"/>
                <a:ext cx="439738" cy="93663"/>
              </a:xfrm>
              <a:custGeom>
                <a:avLst/>
                <a:gdLst>
                  <a:gd name="T0" fmla="*/ 97 w 117"/>
                  <a:gd name="T1" fmla="*/ 25 h 25"/>
                  <a:gd name="T2" fmla="*/ 89 w 117"/>
                  <a:gd name="T3" fmla="*/ 22 h 25"/>
                  <a:gd name="T4" fmla="*/ 88 w 117"/>
                  <a:gd name="T5" fmla="*/ 22 h 25"/>
                  <a:gd name="T6" fmla="*/ 71 w 117"/>
                  <a:gd name="T7" fmla="*/ 25 h 25"/>
                  <a:gd name="T8" fmla="*/ 47 w 117"/>
                  <a:gd name="T9" fmla="*/ 25 h 25"/>
                  <a:gd name="T10" fmla="*/ 15 w 117"/>
                  <a:gd name="T11" fmla="*/ 24 h 25"/>
                  <a:gd name="T12" fmla="*/ 0 w 117"/>
                  <a:gd name="T13" fmla="*/ 18 h 25"/>
                  <a:gd name="T14" fmla="*/ 10 w 117"/>
                  <a:gd name="T15" fmla="*/ 12 h 25"/>
                  <a:gd name="T16" fmla="*/ 55 w 117"/>
                  <a:gd name="T17" fmla="*/ 10 h 25"/>
                  <a:gd name="T18" fmla="*/ 78 w 117"/>
                  <a:gd name="T19" fmla="*/ 10 h 25"/>
                  <a:gd name="T20" fmla="*/ 77 w 117"/>
                  <a:gd name="T21" fmla="*/ 9 h 25"/>
                  <a:gd name="T22" fmla="*/ 68 w 117"/>
                  <a:gd name="T23" fmla="*/ 5 h 25"/>
                  <a:gd name="T24" fmla="*/ 49 w 117"/>
                  <a:gd name="T25" fmla="*/ 4 h 25"/>
                  <a:gd name="T26" fmla="*/ 30 w 117"/>
                  <a:gd name="T27" fmla="*/ 4 h 25"/>
                  <a:gd name="T28" fmla="*/ 13 w 117"/>
                  <a:gd name="T29" fmla="*/ 6 h 25"/>
                  <a:gd name="T30" fmla="*/ 1 w 117"/>
                  <a:gd name="T31" fmla="*/ 2 h 25"/>
                  <a:gd name="T32" fmla="*/ 23 w 117"/>
                  <a:gd name="T33" fmla="*/ 0 h 25"/>
                  <a:gd name="T34" fmla="*/ 47 w 117"/>
                  <a:gd name="T35" fmla="*/ 0 h 25"/>
                  <a:gd name="T36" fmla="*/ 87 w 117"/>
                  <a:gd name="T37" fmla="*/ 2 h 25"/>
                  <a:gd name="T38" fmla="*/ 105 w 117"/>
                  <a:gd name="T39" fmla="*/ 8 h 25"/>
                  <a:gd name="T40" fmla="*/ 117 w 117"/>
                  <a:gd name="T41" fmla="*/ 25 h 25"/>
                  <a:gd name="T42" fmla="*/ 97 w 117"/>
                  <a:gd name="T43" fmla="*/ 25 h 25"/>
                  <a:gd name="T44" fmla="*/ 52 w 117"/>
                  <a:gd name="T45" fmla="*/ 21 h 25"/>
                  <a:gd name="T46" fmla="*/ 76 w 117"/>
                  <a:gd name="T47" fmla="*/ 20 h 25"/>
                  <a:gd name="T48" fmla="*/ 82 w 117"/>
                  <a:gd name="T49" fmla="*/ 15 h 25"/>
                  <a:gd name="T50" fmla="*/ 80 w 117"/>
                  <a:gd name="T51" fmla="*/ 13 h 25"/>
                  <a:gd name="T52" fmla="*/ 63 w 117"/>
                  <a:gd name="T53" fmla="*/ 13 h 25"/>
                  <a:gd name="T54" fmla="*/ 35 w 117"/>
                  <a:gd name="T55" fmla="*/ 14 h 25"/>
                  <a:gd name="T56" fmla="*/ 29 w 117"/>
                  <a:gd name="T57" fmla="*/ 18 h 25"/>
                  <a:gd name="T58" fmla="*/ 36 w 117"/>
                  <a:gd name="T59" fmla="*/ 20 h 25"/>
                  <a:gd name="T60" fmla="*/ 52 w 117"/>
                  <a:gd name="T61" fmla="*/ 2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17" h="25">
                    <a:moveTo>
                      <a:pt x="97" y="25"/>
                    </a:moveTo>
                    <a:cubicBezTo>
                      <a:pt x="89" y="22"/>
                      <a:pt x="89" y="22"/>
                      <a:pt x="89" y="22"/>
                    </a:cubicBezTo>
                    <a:cubicBezTo>
                      <a:pt x="88" y="22"/>
                      <a:pt x="88" y="22"/>
                      <a:pt x="88" y="22"/>
                    </a:cubicBezTo>
                    <a:cubicBezTo>
                      <a:pt x="88" y="22"/>
                      <a:pt x="77" y="24"/>
                      <a:pt x="71" y="25"/>
                    </a:cubicBezTo>
                    <a:cubicBezTo>
                      <a:pt x="65" y="25"/>
                      <a:pt x="57" y="25"/>
                      <a:pt x="47" y="25"/>
                    </a:cubicBezTo>
                    <a:cubicBezTo>
                      <a:pt x="34" y="25"/>
                      <a:pt x="23" y="25"/>
                      <a:pt x="15" y="24"/>
                    </a:cubicBezTo>
                    <a:cubicBezTo>
                      <a:pt x="7" y="22"/>
                      <a:pt x="0" y="18"/>
                      <a:pt x="0" y="18"/>
                    </a:cubicBezTo>
                    <a:cubicBezTo>
                      <a:pt x="0" y="18"/>
                      <a:pt x="1" y="13"/>
                      <a:pt x="10" y="12"/>
                    </a:cubicBezTo>
                    <a:cubicBezTo>
                      <a:pt x="20" y="11"/>
                      <a:pt x="34" y="10"/>
                      <a:pt x="55" y="10"/>
                    </a:cubicBezTo>
                    <a:cubicBezTo>
                      <a:pt x="63" y="10"/>
                      <a:pt x="70" y="10"/>
                      <a:pt x="78" y="10"/>
                    </a:cubicBezTo>
                    <a:cubicBezTo>
                      <a:pt x="77" y="9"/>
                      <a:pt x="77" y="9"/>
                      <a:pt x="77" y="9"/>
                    </a:cubicBezTo>
                    <a:cubicBezTo>
                      <a:pt x="68" y="5"/>
                      <a:pt x="68" y="5"/>
                      <a:pt x="68" y="5"/>
                    </a:cubicBezTo>
                    <a:cubicBezTo>
                      <a:pt x="68" y="5"/>
                      <a:pt x="57" y="4"/>
                      <a:pt x="49" y="4"/>
                    </a:cubicBezTo>
                    <a:cubicBezTo>
                      <a:pt x="42" y="4"/>
                      <a:pt x="30" y="4"/>
                      <a:pt x="30" y="4"/>
                    </a:cubicBezTo>
                    <a:cubicBezTo>
                      <a:pt x="24" y="5"/>
                      <a:pt x="13" y="6"/>
                      <a:pt x="13" y="6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8" y="1"/>
                      <a:pt x="15" y="0"/>
                      <a:pt x="23" y="0"/>
                    </a:cubicBezTo>
                    <a:cubicBezTo>
                      <a:pt x="31" y="0"/>
                      <a:pt x="39" y="0"/>
                      <a:pt x="47" y="0"/>
                    </a:cubicBezTo>
                    <a:cubicBezTo>
                      <a:pt x="64" y="0"/>
                      <a:pt x="77" y="0"/>
                      <a:pt x="87" y="2"/>
                    </a:cubicBezTo>
                    <a:cubicBezTo>
                      <a:pt x="96" y="3"/>
                      <a:pt x="105" y="8"/>
                      <a:pt x="105" y="8"/>
                    </a:cubicBezTo>
                    <a:cubicBezTo>
                      <a:pt x="117" y="25"/>
                      <a:pt x="117" y="25"/>
                      <a:pt x="117" y="25"/>
                    </a:cubicBezTo>
                    <a:cubicBezTo>
                      <a:pt x="111" y="25"/>
                      <a:pt x="104" y="25"/>
                      <a:pt x="97" y="25"/>
                    </a:cubicBezTo>
                    <a:close/>
                    <a:moveTo>
                      <a:pt x="52" y="21"/>
                    </a:moveTo>
                    <a:cubicBezTo>
                      <a:pt x="63" y="21"/>
                      <a:pt x="76" y="20"/>
                      <a:pt x="76" y="20"/>
                    </a:cubicBezTo>
                    <a:cubicBezTo>
                      <a:pt x="82" y="15"/>
                      <a:pt x="82" y="15"/>
                      <a:pt x="82" y="15"/>
                    </a:cubicBezTo>
                    <a:cubicBezTo>
                      <a:pt x="80" y="13"/>
                      <a:pt x="80" y="13"/>
                      <a:pt x="80" y="13"/>
                    </a:cubicBezTo>
                    <a:cubicBezTo>
                      <a:pt x="63" y="13"/>
                      <a:pt x="63" y="13"/>
                      <a:pt x="63" y="13"/>
                    </a:cubicBezTo>
                    <a:cubicBezTo>
                      <a:pt x="50" y="13"/>
                      <a:pt x="35" y="14"/>
                      <a:pt x="35" y="14"/>
                    </a:cubicBezTo>
                    <a:cubicBezTo>
                      <a:pt x="29" y="18"/>
                      <a:pt x="29" y="18"/>
                      <a:pt x="29" y="18"/>
                    </a:cubicBezTo>
                    <a:cubicBezTo>
                      <a:pt x="36" y="20"/>
                      <a:pt x="36" y="20"/>
                      <a:pt x="36" y="20"/>
                    </a:cubicBezTo>
                    <a:cubicBezTo>
                      <a:pt x="36" y="20"/>
                      <a:pt x="46" y="21"/>
                      <a:pt x="52" y="2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9" name="Freeform 395"/>
              <p:cNvSpPr>
                <a:spLocks/>
              </p:cNvSpPr>
              <p:nvPr/>
            </p:nvSpPr>
            <p:spPr bwMode="auto">
              <a:xfrm>
                <a:off x="27025600" y="5006976"/>
                <a:ext cx="206375" cy="131763"/>
              </a:xfrm>
              <a:custGeom>
                <a:avLst/>
                <a:gdLst>
                  <a:gd name="T0" fmla="*/ 55 w 55"/>
                  <a:gd name="T1" fmla="*/ 35 h 35"/>
                  <a:gd name="T2" fmla="*/ 27 w 55"/>
                  <a:gd name="T3" fmla="*/ 35 h 35"/>
                  <a:gd name="T4" fmla="*/ 0 w 55"/>
                  <a:gd name="T5" fmla="*/ 0 h 35"/>
                  <a:gd name="T6" fmla="*/ 28 w 55"/>
                  <a:gd name="T7" fmla="*/ 0 h 35"/>
                  <a:gd name="T8" fmla="*/ 55 w 55"/>
                  <a:gd name="T9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5" h="35">
                    <a:moveTo>
                      <a:pt x="55" y="35"/>
                    </a:moveTo>
                    <a:cubicBezTo>
                      <a:pt x="45" y="35"/>
                      <a:pt x="36" y="35"/>
                      <a:pt x="27" y="35"/>
                    </a:cubicBezTo>
                    <a:cubicBezTo>
                      <a:pt x="17" y="24"/>
                      <a:pt x="8" y="12"/>
                      <a:pt x="0" y="0"/>
                    </a:cubicBezTo>
                    <a:cubicBezTo>
                      <a:pt x="9" y="0"/>
                      <a:pt x="18" y="0"/>
                      <a:pt x="28" y="0"/>
                    </a:cubicBezTo>
                    <a:cubicBezTo>
                      <a:pt x="37" y="12"/>
                      <a:pt x="46" y="24"/>
                      <a:pt x="55" y="3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0" name="Freeform 396"/>
              <p:cNvSpPr>
                <a:spLocks/>
              </p:cNvSpPr>
              <p:nvPr/>
            </p:nvSpPr>
            <p:spPr bwMode="auto">
              <a:xfrm>
                <a:off x="27254200" y="5026026"/>
                <a:ext cx="387350" cy="112713"/>
              </a:xfrm>
              <a:custGeom>
                <a:avLst/>
                <a:gdLst>
                  <a:gd name="T0" fmla="*/ 80 w 103"/>
                  <a:gd name="T1" fmla="*/ 26 h 30"/>
                  <a:gd name="T2" fmla="*/ 100 w 103"/>
                  <a:gd name="T3" fmla="*/ 26 h 30"/>
                  <a:gd name="T4" fmla="*/ 103 w 103"/>
                  <a:gd name="T5" fmla="*/ 30 h 30"/>
                  <a:gd name="T6" fmla="*/ 92 w 103"/>
                  <a:gd name="T7" fmla="*/ 30 h 30"/>
                  <a:gd name="T8" fmla="*/ 77 w 103"/>
                  <a:gd name="T9" fmla="*/ 30 h 30"/>
                  <a:gd name="T10" fmla="*/ 31 w 103"/>
                  <a:gd name="T11" fmla="*/ 22 h 30"/>
                  <a:gd name="T12" fmla="*/ 20 w 103"/>
                  <a:gd name="T13" fmla="*/ 9 h 30"/>
                  <a:gd name="T14" fmla="*/ 2 w 103"/>
                  <a:gd name="T15" fmla="*/ 9 h 30"/>
                  <a:gd name="T16" fmla="*/ 0 w 103"/>
                  <a:gd name="T17" fmla="*/ 7 h 30"/>
                  <a:gd name="T18" fmla="*/ 18 w 103"/>
                  <a:gd name="T19" fmla="*/ 5 h 30"/>
                  <a:gd name="T20" fmla="*/ 24 w 103"/>
                  <a:gd name="T21" fmla="*/ 0 h 30"/>
                  <a:gd name="T22" fmla="*/ 41 w 103"/>
                  <a:gd name="T23" fmla="*/ 0 h 30"/>
                  <a:gd name="T24" fmla="*/ 45 w 103"/>
                  <a:gd name="T25" fmla="*/ 5 h 30"/>
                  <a:gd name="T26" fmla="*/ 83 w 103"/>
                  <a:gd name="T27" fmla="*/ 5 h 30"/>
                  <a:gd name="T28" fmla="*/ 86 w 103"/>
                  <a:gd name="T29" fmla="*/ 9 h 30"/>
                  <a:gd name="T30" fmla="*/ 48 w 103"/>
                  <a:gd name="T31" fmla="*/ 9 h 30"/>
                  <a:gd name="T32" fmla="*/ 59 w 103"/>
                  <a:gd name="T33" fmla="*/ 22 h 30"/>
                  <a:gd name="T34" fmla="*/ 66 w 103"/>
                  <a:gd name="T35" fmla="*/ 25 h 30"/>
                  <a:gd name="T36" fmla="*/ 80 w 103"/>
                  <a:gd name="T37" fmla="*/ 26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03" h="30">
                    <a:moveTo>
                      <a:pt x="80" y="26"/>
                    </a:moveTo>
                    <a:cubicBezTo>
                      <a:pt x="87" y="26"/>
                      <a:pt x="94" y="26"/>
                      <a:pt x="100" y="26"/>
                    </a:cubicBezTo>
                    <a:cubicBezTo>
                      <a:pt x="103" y="30"/>
                      <a:pt x="103" y="30"/>
                      <a:pt x="103" y="30"/>
                    </a:cubicBezTo>
                    <a:cubicBezTo>
                      <a:pt x="92" y="30"/>
                      <a:pt x="92" y="30"/>
                      <a:pt x="92" y="30"/>
                    </a:cubicBezTo>
                    <a:cubicBezTo>
                      <a:pt x="77" y="30"/>
                      <a:pt x="77" y="30"/>
                      <a:pt x="77" y="30"/>
                    </a:cubicBezTo>
                    <a:cubicBezTo>
                      <a:pt x="50" y="30"/>
                      <a:pt x="31" y="22"/>
                      <a:pt x="31" y="22"/>
                    </a:cubicBezTo>
                    <a:cubicBezTo>
                      <a:pt x="20" y="9"/>
                      <a:pt x="20" y="9"/>
                      <a:pt x="20" y="9"/>
                    </a:cubicBezTo>
                    <a:cubicBezTo>
                      <a:pt x="14" y="9"/>
                      <a:pt x="8" y="9"/>
                      <a:pt x="2" y="9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6" y="6"/>
                      <a:pt x="12" y="5"/>
                      <a:pt x="18" y="5"/>
                    </a:cubicBezTo>
                    <a:cubicBezTo>
                      <a:pt x="24" y="0"/>
                      <a:pt x="24" y="0"/>
                      <a:pt x="24" y="0"/>
                    </a:cubicBezTo>
                    <a:cubicBezTo>
                      <a:pt x="41" y="0"/>
                      <a:pt x="41" y="0"/>
                      <a:pt x="41" y="0"/>
                    </a:cubicBezTo>
                    <a:cubicBezTo>
                      <a:pt x="45" y="5"/>
                      <a:pt x="45" y="5"/>
                      <a:pt x="45" y="5"/>
                    </a:cubicBezTo>
                    <a:cubicBezTo>
                      <a:pt x="58" y="5"/>
                      <a:pt x="70" y="5"/>
                      <a:pt x="83" y="5"/>
                    </a:cubicBezTo>
                    <a:cubicBezTo>
                      <a:pt x="86" y="9"/>
                      <a:pt x="86" y="9"/>
                      <a:pt x="86" y="9"/>
                    </a:cubicBezTo>
                    <a:cubicBezTo>
                      <a:pt x="73" y="9"/>
                      <a:pt x="61" y="9"/>
                      <a:pt x="48" y="9"/>
                    </a:cubicBezTo>
                    <a:cubicBezTo>
                      <a:pt x="59" y="22"/>
                      <a:pt x="59" y="22"/>
                      <a:pt x="59" y="22"/>
                    </a:cubicBezTo>
                    <a:cubicBezTo>
                      <a:pt x="66" y="25"/>
                      <a:pt x="66" y="25"/>
                      <a:pt x="66" y="25"/>
                    </a:cubicBezTo>
                    <a:lnTo>
                      <a:pt x="80" y="26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1" name="Freeform 397"/>
              <p:cNvSpPr>
                <a:spLocks noEditPoints="1"/>
              </p:cNvSpPr>
              <p:nvPr/>
            </p:nvSpPr>
            <p:spPr bwMode="auto">
              <a:xfrm>
                <a:off x="27093863" y="5572126"/>
                <a:ext cx="581025" cy="119063"/>
              </a:xfrm>
              <a:custGeom>
                <a:avLst/>
                <a:gdLst>
                  <a:gd name="T0" fmla="*/ 155 w 155"/>
                  <a:gd name="T1" fmla="*/ 16 h 32"/>
                  <a:gd name="T2" fmla="*/ 144 w 155"/>
                  <a:gd name="T3" fmla="*/ 28 h 32"/>
                  <a:gd name="T4" fmla="*/ 90 w 155"/>
                  <a:gd name="T5" fmla="*/ 32 h 32"/>
                  <a:gd name="T6" fmla="*/ 48 w 155"/>
                  <a:gd name="T7" fmla="*/ 30 h 32"/>
                  <a:gd name="T8" fmla="*/ 16 w 155"/>
                  <a:gd name="T9" fmla="*/ 25 h 32"/>
                  <a:gd name="T10" fmla="*/ 0 w 155"/>
                  <a:gd name="T11" fmla="*/ 16 h 32"/>
                  <a:gd name="T12" fmla="*/ 12 w 155"/>
                  <a:gd name="T13" fmla="*/ 4 h 32"/>
                  <a:gd name="T14" fmla="*/ 66 w 155"/>
                  <a:gd name="T15" fmla="*/ 0 h 32"/>
                  <a:gd name="T16" fmla="*/ 125 w 155"/>
                  <a:gd name="T17" fmla="*/ 4 h 32"/>
                  <a:gd name="T18" fmla="*/ 155 w 155"/>
                  <a:gd name="T19" fmla="*/ 16 h 32"/>
                  <a:gd name="T20" fmla="*/ 36 w 155"/>
                  <a:gd name="T21" fmla="*/ 16 h 32"/>
                  <a:gd name="T22" fmla="*/ 86 w 155"/>
                  <a:gd name="T23" fmla="*/ 27 h 32"/>
                  <a:gd name="T24" fmla="*/ 119 w 155"/>
                  <a:gd name="T25" fmla="*/ 16 h 32"/>
                  <a:gd name="T26" fmla="*/ 69 w 155"/>
                  <a:gd name="T27" fmla="*/ 5 h 32"/>
                  <a:gd name="T28" fmla="*/ 40 w 155"/>
                  <a:gd name="T29" fmla="*/ 8 h 32"/>
                  <a:gd name="T30" fmla="*/ 36 w 155"/>
                  <a:gd name="T31" fmla="*/ 1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5" h="32">
                    <a:moveTo>
                      <a:pt x="155" y="16"/>
                    </a:moveTo>
                    <a:cubicBezTo>
                      <a:pt x="155" y="16"/>
                      <a:pt x="155" y="25"/>
                      <a:pt x="144" y="28"/>
                    </a:cubicBezTo>
                    <a:cubicBezTo>
                      <a:pt x="132" y="31"/>
                      <a:pt x="114" y="32"/>
                      <a:pt x="90" y="32"/>
                    </a:cubicBezTo>
                    <a:cubicBezTo>
                      <a:pt x="74" y="32"/>
                      <a:pt x="60" y="32"/>
                      <a:pt x="48" y="30"/>
                    </a:cubicBezTo>
                    <a:cubicBezTo>
                      <a:pt x="35" y="29"/>
                      <a:pt x="25" y="27"/>
                      <a:pt x="16" y="25"/>
                    </a:cubicBezTo>
                    <a:cubicBezTo>
                      <a:pt x="8" y="22"/>
                      <a:pt x="0" y="16"/>
                      <a:pt x="0" y="16"/>
                    </a:cubicBezTo>
                    <a:cubicBezTo>
                      <a:pt x="0" y="16"/>
                      <a:pt x="0" y="7"/>
                      <a:pt x="12" y="4"/>
                    </a:cubicBezTo>
                    <a:cubicBezTo>
                      <a:pt x="23" y="1"/>
                      <a:pt x="41" y="0"/>
                      <a:pt x="66" y="0"/>
                    </a:cubicBezTo>
                    <a:cubicBezTo>
                      <a:pt x="89" y="0"/>
                      <a:pt x="109" y="1"/>
                      <a:pt x="125" y="4"/>
                    </a:cubicBezTo>
                    <a:cubicBezTo>
                      <a:pt x="141" y="7"/>
                      <a:pt x="155" y="16"/>
                      <a:pt x="155" y="16"/>
                    </a:cubicBezTo>
                    <a:close/>
                    <a:moveTo>
                      <a:pt x="36" y="16"/>
                    </a:moveTo>
                    <a:cubicBezTo>
                      <a:pt x="42" y="23"/>
                      <a:pt x="58" y="27"/>
                      <a:pt x="86" y="27"/>
                    </a:cubicBezTo>
                    <a:cubicBezTo>
                      <a:pt x="114" y="27"/>
                      <a:pt x="125" y="23"/>
                      <a:pt x="119" y="16"/>
                    </a:cubicBezTo>
                    <a:cubicBezTo>
                      <a:pt x="114" y="9"/>
                      <a:pt x="97" y="5"/>
                      <a:pt x="69" y="5"/>
                    </a:cubicBezTo>
                    <a:cubicBezTo>
                      <a:pt x="55" y="5"/>
                      <a:pt x="40" y="8"/>
                      <a:pt x="40" y="8"/>
                    </a:cubicBezTo>
                    <a:lnTo>
                      <a:pt x="36" y="16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2" name="Freeform 398"/>
              <p:cNvSpPr>
                <a:spLocks noEditPoints="1"/>
              </p:cNvSpPr>
              <p:nvPr/>
            </p:nvSpPr>
            <p:spPr bwMode="auto">
              <a:xfrm>
                <a:off x="27776488" y="5572126"/>
                <a:ext cx="606425" cy="171450"/>
              </a:xfrm>
              <a:custGeom>
                <a:avLst/>
                <a:gdLst>
                  <a:gd name="T0" fmla="*/ 108 w 162"/>
                  <a:gd name="T1" fmla="*/ 32 h 46"/>
                  <a:gd name="T2" fmla="*/ 57 w 162"/>
                  <a:gd name="T3" fmla="*/ 28 h 46"/>
                  <a:gd name="T4" fmla="*/ 55 w 162"/>
                  <a:gd name="T5" fmla="*/ 28 h 46"/>
                  <a:gd name="T6" fmla="*/ 61 w 162"/>
                  <a:gd name="T7" fmla="*/ 33 h 46"/>
                  <a:gd name="T8" fmla="*/ 71 w 162"/>
                  <a:gd name="T9" fmla="*/ 46 h 46"/>
                  <a:gd name="T10" fmla="*/ 36 w 162"/>
                  <a:gd name="T11" fmla="*/ 46 h 46"/>
                  <a:gd name="T12" fmla="*/ 0 w 162"/>
                  <a:gd name="T13" fmla="*/ 0 h 46"/>
                  <a:gd name="T14" fmla="*/ 28 w 162"/>
                  <a:gd name="T15" fmla="*/ 0 h 46"/>
                  <a:gd name="T16" fmla="*/ 36 w 162"/>
                  <a:gd name="T17" fmla="*/ 5 h 46"/>
                  <a:gd name="T18" fmla="*/ 38 w 162"/>
                  <a:gd name="T19" fmla="*/ 5 h 46"/>
                  <a:gd name="T20" fmla="*/ 83 w 162"/>
                  <a:gd name="T21" fmla="*/ 0 h 46"/>
                  <a:gd name="T22" fmla="*/ 134 w 162"/>
                  <a:gd name="T23" fmla="*/ 4 h 46"/>
                  <a:gd name="T24" fmla="*/ 160 w 162"/>
                  <a:gd name="T25" fmla="*/ 16 h 46"/>
                  <a:gd name="T26" fmla="*/ 153 w 162"/>
                  <a:gd name="T27" fmla="*/ 28 h 46"/>
                  <a:gd name="T28" fmla="*/ 108 w 162"/>
                  <a:gd name="T29" fmla="*/ 32 h 46"/>
                  <a:gd name="T30" fmla="*/ 79 w 162"/>
                  <a:gd name="T31" fmla="*/ 5 h 46"/>
                  <a:gd name="T32" fmla="*/ 50 w 162"/>
                  <a:gd name="T33" fmla="*/ 8 h 46"/>
                  <a:gd name="T34" fmla="*/ 47 w 162"/>
                  <a:gd name="T35" fmla="*/ 15 h 46"/>
                  <a:gd name="T36" fmla="*/ 47 w 162"/>
                  <a:gd name="T37" fmla="*/ 16 h 46"/>
                  <a:gd name="T38" fmla="*/ 63 w 162"/>
                  <a:gd name="T39" fmla="*/ 24 h 46"/>
                  <a:gd name="T40" fmla="*/ 96 w 162"/>
                  <a:gd name="T41" fmla="*/ 27 h 46"/>
                  <a:gd name="T42" fmla="*/ 122 w 162"/>
                  <a:gd name="T43" fmla="*/ 24 h 46"/>
                  <a:gd name="T44" fmla="*/ 125 w 162"/>
                  <a:gd name="T45" fmla="*/ 16 h 46"/>
                  <a:gd name="T46" fmla="*/ 109 w 162"/>
                  <a:gd name="T47" fmla="*/ 8 h 46"/>
                  <a:gd name="T48" fmla="*/ 79 w 162"/>
                  <a:gd name="T49" fmla="*/ 5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62" h="46">
                    <a:moveTo>
                      <a:pt x="108" y="32"/>
                    </a:moveTo>
                    <a:cubicBezTo>
                      <a:pt x="88" y="32"/>
                      <a:pt x="71" y="31"/>
                      <a:pt x="57" y="28"/>
                    </a:cubicBezTo>
                    <a:cubicBezTo>
                      <a:pt x="55" y="28"/>
                      <a:pt x="55" y="28"/>
                      <a:pt x="55" y="28"/>
                    </a:cubicBezTo>
                    <a:cubicBezTo>
                      <a:pt x="61" y="33"/>
                      <a:pt x="61" y="33"/>
                      <a:pt x="61" y="33"/>
                    </a:cubicBezTo>
                    <a:cubicBezTo>
                      <a:pt x="71" y="46"/>
                      <a:pt x="71" y="46"/>
                      <a:pt x="71" y="46"/>
                    </a:cubicBezTo>
                    <a:cubicBezTo>
                      <a:pt x="59" y="46"/>
                      <a:pt x="48" y="46"/>
                      <a:pt x="36" y="46"/>
                    </a:cubicBezTo>
                    <a:cubicBezTo>
                      <a:pt x="24" y="31"/>
                      <a:pt x="12" y="15"/>
                      <a:pt x="0" y="0"/>
                    </a:cubicBezTo>
                    <a:cubicBezTo>
                      <a:pt x="10" y="0"/>
                      <a:pt x="19" y="0"/>
                      <a:pt x="28" y="0"/>
                    </a:cubicBezTo>
                    <a:cubicBezTo>
                      <a:pt x="36" y="5"/>
                      <a:pt x="36" y="5"/>
                      <a:pt x="36" y="5"/>
                    </a:cubicBezTo>
                    <a:cubicBezTo>
                      <a:pt x="38" y="5"/>
                      <a:pt x="38" y="5"/>
                      <a:pt x="38" y="5"/>
                    </a:cubicBezTo>
                    <a:cubicBezTo>
                      <a:pt x="47" y="1"/>
                      <a:pt x="62" y="0"/>
                      <a:pt x="83" y="0"/>
                    </a:cubicBezTo>
                    <a:cubicBezTo>
                      <a:pt x="103" y="0"/>
                      <a:pt x="120" y="1"/>
                      <a:pt x="134" y="4"/>
                    </a:cubicBezTo>
                    <a:cubicBezTo>
                      <a:pt x="148" y="7"/>
                      <a:pt x="160" y="16"/>
                      <a:pt x="160" y="16"/>
                    </a:cubicBezTo>
                    <a:cubicBezTo>
                      <a:pt x="160" y="16"/>
                      <a:pt x="162" y="25"/>
                      <a:pt x="153" y="28"/>
                    </a:cubicBezTo>
                    <a:cubicBezTo>
                      <a:pt x="144" y="31"/>
                      <a:pt x="129" y="32"/>
                      <a:pt x="108" y="32"/>
                    </a:cubicBezTo>
                    <a:close/>
                    <a:moveTo>
                      <a:pt x="79" y="5"/>
                    </a:moveTo>
                    <a:cubicBezTo>
                      <a:pt x="65" y="5"/>
                      <a:pt x="50" y="8"/>
                      <a:pt x="50" y="8"/>
                    </a:cubicBezTo>
                    <a:cubicBezTo>
                      <a:pt x="47" y="15"/>
                      <a:pt x="47" y="15"/>
                      <a:pt x="47" y="15"/>
                    </a:cubicBezTo>
                    <a:cubicBezTo>
                      <a:pt x="47" y="16"/>
                      <a:pt x="47" y="16"/>
                      <a:pt x="47" y="16"/>
                    </a:cubicBezTo>
                    <a:cubicBezTo>
                      <a:pt x="47" y="16"/>
                      <a:pt x="56" y="23"/>
                      <a:pt x="63" y="24"/>
                    </a:cubicBezTo>
                    <a:cubicBezTo>
                      <a:pt x="71" y="26"/>
                      <a:pt x="82" y="27"/>
                      <a:pt x="96" y="27"/>
                    </a:cubicBezTo>
                    <a:cubicBezTo>
                      <a:pt x="108" y="27"/>
                      <a:pt x="122" y="24"/>
                      <a:pt x="122" y="24"/>
                    </a:cubicBezTo>
                    <a:cubicBezTo>
                      <a:pt x="125" y="16"/>
                      <a:pt x="125" y="16"/>
                      <a:pt x="125" y="16"/>
                    </a:cubicBezTo>
                    <a:cubicBezTo>
                      <a:pt x="125" y="16"/>
                      <a:pt x="117" y="10"/>
                      <a:pt x="109" y="8"/>
                    </a:cubicBezTo>
                    <a:cubicBezTo>
                      <a:pt x="101" y="6"/>
                      <a:pt x="91" y="5"/>
                      <a:pt x="79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3" name="Freeform 399"/>
              <p:cNvSpPr>
                <a:spLocks/>
              </p:cNvSpPr>
              <p:nvPr/>
            </p:nvSpPr>
            <p:spPr bwMode="auto">
              <a:xfrm>
                <a:off x="28417838" y="5548313"/>
                <a:ext cx="482600" cy="142875"/>
              </a:xfrm>
              <a:custGeom>
                <a:avLst/>
                <a:gdLst>
                  <a:gd name="T0" fmla="*/ 100 w 129"/>
                  <a:gd name="T1" fmla="*/ 33 h 38"/>
                  <a:gd name="T2" fmla="*/ 125 w 129"/>
                  <a:gd name="T3" fmla="*/ 32 h 38"/>
                  <a:gd name="T4" fmla="*/ 129 w 129"/>
                  <a:gd name="T5" fmla="*/ 37 h 38"/>
                  <a:gd name="T6" fmla="*/ 114 w 129"/>
                  <a:gd name="T7" fmla="*/ 38 h 38"/>
                  <a:gd name="T8" fmla="*/ 96 w 129"/>
                  <a:gd name="T9" fmla="*/ 38 h 38"/>
                  <a:gd name="T10" fmla="*/ 38 w 129"/>
                  <a:gd name="T11" fmla="*/ 29 h 38"/>
                  <a:gd name="T12" fmla="*/ 25 w 129"/>
                  <a:gd name="T13" fmla="*/ 11 h 38"/>
                  <a:gd name="T14" fmla="*/ 2 w 129"/>
                  <a:gd name="T15" fmla="*/ 11 h 38"/>
                  <a:gd name="T16" fmla="*/ 0 w 129"/>
                  <a:gd name="T17" fmla="*/ 9 h 38"/>
                  <a:gd name="T18" fmla="*/ 22 w 129"/>
                  <a:gd name="T19" fmla="*/ 6 h 38"/>
                  <a:gd name="T20" fmla="*/ 28 w 129"/>
                  <a:gd name="T21" fmla="*/ 0 h 38"/>
                  <a:gd name="T22" fmla="*/ 50 w 129"/>
                  <a:gd name="T23" fmla="*/ 0 h 38"/>
                  <a:gd name="T24" fmla="*/ 55 w 129"/>
                  <a:gd name="T25" fmla="*/ 6 h 38"/>
                  <a:gd name="T26" fmla="*/ 102 w 129"/>
                  <a:gd name="T27" fmla="*/ 6 h 38"/>
                  <a:gd name="T28" fmla="*/ 106 w 129"/>
                  <a:gd name="T29" fmla="*/ 11 h 38"/>
                  <a:gd name="T30" fmla="*/ 59 w 129"/>
                  <a:gd name="T31" fmla="*/ 11 h 38"/>
                  <a:gd name="T32" fmla="*/ 73 w 129"/>
                  <a:gd name="T33" fmla="*/ 28 h 38"/>
                  <a:gd name="T34" fmla="*/ 82 w 129"/>
                  <a:gd name="T35" fmla="*/ 32 h 38"/>
                  <a:gd name="T36" fmla="*/ 100 w 129"/>
                  <a:gd name="T37" fmla="*/ 33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29" h="38">
                    <a:moveTo>
                      <a:pt x="100" y="33"/>
                    </a:moveTo>
                    <a:cubicBezTo>
                      <a:pt x="108" y="33"/>
                      <a:pt x="116" y="33"/>
                      <a:pt x="125" y="32"/>
                    </a:cubicBezTo>
                    <a:cubicBezTo>
                      <a:pt x="129" y="37"/>
                      <a:pt x="129" y="37"/>
                      <a:pt x="129" y="37"/>
                    </a:cubicBezTo>
                    <a:cubicBezTo>
                      <a:pt x="114" y="38"/>
                      <a:pt x="114" y="38"/>
                      <a:pt x="114" y="38"/>
                    </a:cubicBezTo>
                    <a:cubicBezTo>
                      <a:pt x="114" y="38"/>
                      <a:pt x="102" y="38"/>
                      <a:pt x="96" y="38"/>
                    </a:cubicBezTo>
                    <a:cubicBezTo>
                      <a:pt x="63" y="38"/>
                      <a:pt x="44" y="35"/>
                      <a:pt x="38" y="29"/>
                    </a:cubicBezTo>
                    <a:cubicBezTo>
                      <a:pt x="25" y="11"/>
                      <a:pt x="25" y="11"/>
                      <a:pt x="25" y="11"/>
                    </a:cubicBezTo>
                    <a:cubicBezTo>
                      <a:pt x="17" y="11"/>
                      <a:pt x="10" y="11"/>
                      <a:pt x="2" y="11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7" y="8"/>
                      <a:pt x="15" y="7"/>
                      <a:pt x="22" y="6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35" y="0"/>
                      <a:pt x="43" y="0"/>
                      <a:pt x="50" y="0"/>
                    </a:cubicBezTo>
                    <a:cubicBezTo>
                      <a:pt x="55" y="6"/>
                      <a:pt x="55" y="6"/>
                      <a:pt x="55" y="6"/>
                    </a:cubicBezTo>
                    <a:cubicBezTo>
                      <a:pt x="71" y="6"/>
                      <a:pt x="86" y="6"/>
                      <a:pt x="102" y="6"/>
                    </a:cubicBezTo>
                    <a:cubicBezTo>
                      <a:pt x="106" y="11"/>
                      <a:pt x="106" y="11"/>
                      <a:pt x="106" y="11"/>
                    </a:cubicBezTo>
                    <a:cubicBezTo>
                      <a:pt x="90" y="11"/>
                      <a:pt x="75" y="11"/>
                      <a:pt x="59" y="11"/>
                    </a:cubicBezTo>
                    <a:cubicBezTo>
                      <a:pt x="73" y="28"/>
                      <a:pt x="73" y="28"/>
                      <a:pt x="73" y="28"/>
                    </a:cubicBezTo>
                    <a:cubicBezTo>
                      <a:pt x="82" y="32"/>
                      <a:pt x="82" y="32"/>
                      <a:pt x="82" y="32"/>
                    </a:cubicBezTo>
                    <a:cubicBezTo>
                      <a:pt x="82" y="32"/>
                      <a:pt x="93" y="33"/>
                      <a:pt x="100" y="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4" name="Freeform 400"/>
              <p:cNvSpPr>
                <a:spLocks noEditPoints="1"/>
              </p:cNvSpPr>
              <p:nvPr/>
            </p:nvSpPr>
            <p:spPr bwMode="auto">
              <a:xfrm>
                <a:off x="28894088" y="5530851"/>
                <a:ext cx="261938" cy="160338"/>
              </a:xfrm>
              <a:custGeom>
                <a:avLst/>
                <a:gdLst>
                  <a:gd name="T0" fmla="*/ 0 w 70"/>
                  <a:gd name="T1" fmla="*/ 3 h 43"/>
                  <a:gd name="T2" fmla="*/ 3 w 70"/>
                  <a:gd name="T3" fmla="*/ 0 h 43"/>
                  <a:gd name="T4" fmla="*/ 17 w 70"/>
                  <a:gd name="T5" fmla="*/ 0 h 43"/>
                  <a:gd name="T6" fmla="*/ 31 w 70"/>
                  <a:gd name="T7" fmla="*/ 0 h 43"/>
                  <a:gd name="T8" fmla="*/ 39 w 70"/>
                  <a:gd name="T9" fmla="*/ 3 h 43"/>
                  <a:gd name="T10" fmla="*/ 36 w 70"/>
                  <a:gd name="T11" fmla="*/ 6 h 43"/>
                  <a:gd name="T12" fmla="*/ 23 w 70"/>
                  <a:gd name="T13" fmla="*/ 7 h 43"/>
                  <a:gd name="T14" fmla="*/ 7 w 70"/>
                  <a:gd name="T15" fmla="*/ 6 h 43"/>
                  <a:gd name="T16" fmla="*/ 0 w 70"/>
                  <a:gd name="T17" fmla="*/ 3 h 43"/>
                  <a:gd name="T18" fmla="*/ 70 w 70"/>
                  <a:gd name="T19" fmla="*/ 43 h 43"/>
                  <a:gd name="T20" fmla="*/ 35 w 70"/>
                  <a:gd name="T21" fmla="*/ 43 h 43"/>
                  <a:gd name="T22" fmla="*/ 9 w 70"/>
                  <a:gd name="T23" fmla="*/ 11 h 43"/>
                  <a:gd name="T24" fmla="*/ 43 w 70"/>
                  <a:gd name="T25" fmla="*/ 11 h 43"/>
                  <a:gd name="T26" fmla="*/ 70 w 70"/>
                  <a:gd name="T2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0" h="43">
                    <a:moveTo>
                      <a:pt x="0" y="3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10" y="0"/>
                      <a:pt x="17" y="0"/>
                    </a:cubicBezTo>
                    <a:cubicBezTo>
                      <a:pt x="23" y="0"/>
                      <a:pt x="31" y="0"/>
                      <a:pt x="31" y="0"/>
                    </a:cubicBezTo>
                    <a:cubicBezTo>
                      <a:pt x="39" y="3"/>
                      <a:pt x="39" y="3"/>
                      <a:pt x="39" y="3"/>
                    </a:cubicBezTo>
                    <a:cubicBezTo>
                      <a:pt x="36" y="6"/>
                      <a:pt x="36" y="6"/>
                      <a:pt x="36" y="6"/>
                    </a:cubicBezTo>
                    <a:cubicBezTo>
                      <a:pt x="36" y="6"/>
                      <a:pt x="29" y="7"/>
                      <a:pt x="23" y="7"/>
                    </a:cubicBezTo>
                    <a:cubicBezTo>
                      <a:pt x="16" y="7"/>
                      <a:pt x="7" y="6"/>
                      <a:pt x="7" y="6"/>
                    </a:cubicBezTo>
                    <a:lnTo>
                      <a:pt x="0" y="3"/>
                    </a:lnTo>
                    <a:close/>
                    <a:moveTo>
                      <a:pt x="70" y="43"/>
                    </a:moveTo>
                    <a:cubicBezTo>
                      <a:pt x="58" y="43"/>
                      <a:pt x="46" y="43"/>
                      <a:pt x="35" y="43"/>
                    </a:cubicBezTo>
                    <a:cubicBezTo>
                      <a:pt x="26" y="32"/>
                      <a:pt x="17" y="22"/>
                      <a:pt x="9" y="11"/>
                    </a:cubicBezTo>
                    <a:cubicBezTo>
                      <a:pt x="20" y="11"/>
                      <a:pt x="32" y="11"/>
                      <a:pt x="43" y="11"/>
                    </a:cubicBezTo>
                    <a:cubicBezTo>
                      <a:pt x="52" y="22"/>
                      <a:pt x="61" y="32"/>
                      <a:pt x="70" y="4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5" name="Freeform 401"/>
              <p:cNvSpPr>
                <a:spLocks noEditPoints="1"/>
              </p:cNvSpPr>
              <p:nvPr/>
            </p:nvSpPr>
            <p:spPr bwMode="auto">
              <a:xfrm>
                <a:off x="29254450" y="5572126"/>
                <a:ext cx="584200" cy="119063"/>
              </a:xfrm>
              <a:custGeom>
                <a:avLst/>
                <a:gdLst>
                  <a:gd name="T0" fmla="*/ 155 w 156"/>
                  <a:gd name="T1" fmla="*/ 16 h 32"/>
                  <a:gd name="T2" fmla="*/ 145 w 156"/>
                  <a:gd name="T3" fmla="*/ 28 h 32"/>
                  <a:gd name="T4" fmla="*/ 91 w 156"/>
                  <a:gd name="T5" fmla="*/ 32 h 32"/>
                  <a:gd name="T6" fmla="*/ 49 w 156"/>
                  <a:gd name="T7" fmla="*/ 30 h 32"/>
                  <a:gd name="T8" fmla="*/ 17 w 156"/>
                  <a:gd name="T9" fmla="*/ 25 h 32"/>
                  <a:gd name="T10" fmla="*/ 0 w 156"/>
                  <a:gd name="T11" fmla="*/ 16 h 32"/>
                  <a:gd name="T12" fmla="*/ 11 w 156"/>
                  <a:gd name="T13" fmla="*/ 4 h 32"/>
                  <a:gd name="T14" fmla="*/ 65 w 156"/>
                  <a:gd name="T15" fmla="*/ 0 h 32"/>
                  <a:gd name="T16" fmla="*/ 124 w 156"/>
                  <a:gd name="T17" fmla="*/ 4 h 32"/>
                  <a:gd name="T18" fmla="*/ 155 w 156"/>
                  <a:gd name="T19" fmla="*/ 16 h 32"/>
                  <a:gd name="T20" fmla="*/ 36 w 156"/>
                  <a:gd name="T21" fmla="*/ 16 h 32"/>
                  <a:gd name="T22" fmla="*/ 87 w 156"/>
                  <a:gd name="T23" fmla="*/ 27 h 32"/>
                  <a:gd name="T24" fmla="*/ 119 w 156"/>
                  <a:gd name="T25" fmla="*/ 16 h 32"/>
                  <a:gd name="T26" fmla="*/ 68 w 156"/>
                  <a:gd name="T27" fmla="*/ 5 h 32"/>
                  <a:gd name="T28" fmla="*/ 39 w 156"/>
                  <a:gd name="T29" fmla="*/ 8 h 32"/>
                  <a:gd name="T30" fmla="*/ 36 w 156"/>
                  <a:gd name="T31" fmla="*/ 1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6" h="32">
                    <a:moveTo>
                      <a:pt x="155" y="16"/>
                    </a:moveTo>
                    <a:cubicBezTo>
                      <a:pt x="155" y="16"/>
                      <a:pt x="156" y="25"/>
                      <a:pt x="145" y="28"/>
                    </a:cubicBezTo>
                    <a:cubicBezTo>
                      <a:pt x="133" y="31"/>
                      <a:pt x="115" y="32"/>
                      <a:pt x="91" y="32"/>
                    </a:cubicBezTo>
                    <a:cubicBezTo>
                      <a:pt x="76" y="32"/>
                      <a:pt x="62" y="32"/>
                      <a:pt x="49" y="30"/>
                    </a:cubicBezTo>
                    <a:cubicBezTo>
                      <a:pt x="36" y="29"/>
                      <a:pt x="25" y="27"/>
                      <a:pt x="17" y="25"/>
                    </a:cubicBezTo>
                    <a:cubicBezTo>
                      <a:pt x="9" y="22"/>
                      <a:pt x="0" y="16"/>
                      <a:pt x="0" y="16"/>
                    </a:cubicBezTo>
                    <a:cubicBezTo>
                      <a:pt x="0" y="16"/>
                      <a:pt x="0" y="7"/>
                      <a:pt x="11" y="4"/>
                    </a:cubicBezTo>
                    <a:cubicBezTo>
                      <a:pt x="22" y="1"/>
                      <a:pt x="40" y="0"/>
                      <a:pt x="65" y="0"/>
                    </a:cubicBezTo>
                    <a:cubicBezTo>
                      <a:pt x="88" y="0"/>
                      <a:pt x="108" y="1"/>
                      <a:pt x="124" y="4"/>
                    </a:cubicBezTo>
                    <a:cubicBezTo>
                      <a:pt x="140" y="7"/>
                      <a:pt x="155" y="16"/>
                      <a:pt x="155" y="16"/>
                    </a:cubicBezTo>
                    <a:close/>
                    <a:moveTo>
                      <a:pt x="36" y="16"/>
                    </a:moveTo>
                    <a:cubicBezTo>
                      <a:pt x="42" y="23"/>
                      <a:pt x="59" y="27"/>
                      <a:pt x="87" y="27"/>
                    </a:cubicBezTo>
                    <a:cubicBezTo>
                      <a:pt x="115" y="27"/>
                      <a:pt x="126" y="23"/>
                      <a:pt x="119" y="16"/>
                    </a:cubicBezTo>
                    <a:cubicBezTo>
                      <a:pt x="113" y="9"/>
                      <a:pt x="96" y="5"/>
                      <a:pt x="68" y="5"/>
                    </a:cubicBezTo>
                    <a:cubicBezTo>
                      <a:pt x="54" y="5"/>
                      <a:pt x="39" y="8"/>
                      <a:pt x="39" y="8"/>
                    </a:cubicBezTo>
                    <a:lnTo>
                      <a:pt x="36" y="16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6" name="Freeform 402"/>
              <p:cNvSpPr>
                <a:spLocks/>
              </p:cNvSpPr>
              <p:nvPr/>
            </p:nvSpPr>
            <p:spPr bwMode="auto">
              <a:xfrm>
                <a:off x="29932313" y="5572126"/>
                <a:ext cx="641350" cy="119063"/>
              </a:xfrm>
              <a:custGeom>
                <a:avLst/>
                <a:gdLst>
                  <a:gd name="T0" fmla="*/ 171 w 171"/>
                  <a:gd name="T1" fmla="*/ 32 h 32"/>
                  <a:gd name="T2" fmla="*/ 136 w 171"/>
                  <a:gd name="T3" fmla="*/ 32 h 32"/>
                  <a:gd name="T4" fmla="*/ 119 w 171"/>
                  <a:gd name="T5" fmla="*/ 13 h 32"/>
                  <a:gd name="T6" fmla="*/ 107 w 171"/>
                  <a:gd name="T7" fmla="*/ 7 h 32"/>
                  <a:gd name="T8" fmla="*/ 81 w 171"/>
                  <a:gd name="T9" fmla="*/ 5 h 32"/>
                  <a:gd name="T10" fmla="*/ 51 w 171"/>
                  <a:gd name="T11" fmla="*/ 8 h 32"/>
                  <a:gd name="T12" fmla="*/ 49 w 171"/>
                  <a:gd name="T13" fmla="*/ 16 h 32"/>
                  <a:gd name="T14" fmla="*/ 62 w 171"/>
                  <a:gd name="T15" fmla="*/ 32 h 32"/>
                  <a:gd name="T16" fmla="*/ 27 w 171"/>
                  <a:gd name="T17" fmla="*/ 32 h 32"/>
                  <a:gd name="T18" fmla="*/ 0 w 171"/>
                  <a:gd name="T19" fmla="*/ 0 h 32"/>
                  <a:gd name="T20" fmla="*/ 27 w 171"/>
                  <a:gd name="T21" fmla="*/ 0 h 32"/>
                  <a:gd name="T22" fmla="*/ 36 w 171"/>
                  <a:gd name="T23" fmla="*/ 5 h 32"/>
                  <a:gd name="T24" fmla="*/ 38 w 171"/>
                  <a:gd name="T25" fmla="*/ 5 h 32"/>
                  <a:gd name="T26" fmla="*/ 55 w 171"/>
                  <a:gd name="T27" fmla="*/ 1 h 32"/>
                  <a:gd name="T28" fmla="*/ 85 w 171"/>
                  <a:gd name="T29" fmla="*/ 0 h 32"/>
                  <a:gd name="T30" fmla="*/ 153 w 171"/>
                  <a:gd name="T31" fmla="*/ 11 h 32"/>
                  <a:gd name="T32" fmla="*/ 171 w 171"/>
                  <a:gd name="T33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71" h="32">
                    <a:moveTo>
                      <a:pt x="171" y="32"/>
                    </a:moveTo>
                    <a:cubicBezTo>
                      <a:pt x="160" y="32"/>
                      <a:pt x="148" y="32"/>
                      <a:pt x="136" y="32"/>
                    </a:cubicBezTo>
                    <a:cubicBezTo>
                      <a:pt x="131" y="25"/>
                      <a:pt x="125" y="19"/>
                      <a:pt x="119" y="13"/>
                    </a:cubicBezTo>
                    <a:cubicBezTo>
                      <a:pt x="119" y="13"/>
                      <a:pt x="113" y="8"/>
                      <a:pt x="107" y="7"/>
                    </a:cubicBezTo>
                    <a:cubicBezTo>
                      <a:pt x="107" y="7"/>
                      <a:pt x="93" y="5"/>
                      <a:pt x="81" y="5"/>
                    </a:cubicBezTo>
                    <a:cubicBezTo>
                      <a:pt x="67" y="5"/>
                      <a:pt x="51" y="8"/>
                      <a:pt x="51" y="8"/>
                    </a:cubicBezTo>
                    <a:cubicBezTo>
                      <a:pt x="49" y="16"/>
                      <a:pt x="49" y="16"/>
                      <a:pt x="49" y="16"/>
                    </a:cubicBezTo>
                    <a:cubicBezTo>
                      <a:pt x="62" y="32"/>
                      <a:pt x="62" y="32"/>
                      <a:pt x="62" y="32"/>
                    </a:cubicBezTo>
                    <a:cubicBezTo>
                      <a:pt x="51" y="32"/>
                      <a:pt x="39" y="32"/>
                      <a:pt x="27" y="32"/>
                    </a:cubicBezTo>
                    <a:cubicBezTo>
                      <a:pt x="18" y="21"/>
                      <a:pt x="9" y="11"/>
                      <a:pt x="0" y="0"/>
                    </a:cubicBezTo>
                    <a:cubicBezTo>
                      <a:pt x="9" y="0"/>
                      <a:pt x="18" y="0"/>
                      <a:pt x="27" y="0"/>
                    </a:cubicBezTo>
                    <a:cubicBezTo>
                      <a:pt x="36" y="5"/>
                      <a:pt x="36" y="5"/>
                      <a:pt x="36" y="5"/>
                    </a:cubicBezTo>
                    <a:cubicBezTo>
                      <a:pt x="38" y="5"/>
                      <a:pt x="38" y="5"/>
                      <a:pt x="38" y="5"/>
                    </a:cubicBezTo>
                    <a:cubicBezTo>
                      <a:pt x="38" y="5"/>
                      <a:pt x="47" y="2"/>
                      <a:pt x="55" y="1"/>
                    </a:cubicBezTo>
                    <a:cubicBezTo>
                      <a:pt x="64" y="0"/>
                      <a:pt x="74" y="0"/>
                      <a:pt x="85" y="0"/>
                    </a:cubicBezTo>
                    <a:cubicBezTo>
                      <a:pt x="123" y="0"/>
                      <a:pt x="146" y="4"/>
                      <a:pt x="153" y="11"/>
                    </a:cubicBezTo>
                    <a:cubicBezTo>
                      <a:pt x="159" y="18"/>
                      <a:pt x="165" y="25"/>
                      <a:pt x="171" y="3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7" name="Freeform 403"/>
              <p:cNvSpPr>
                <a:spLocks/>
              </p:cNvSpPr>
              <p:nvPr/>
            </p:nvSpPr>
            <p:spPr bwMode="auto">
              <a:xfrm>
                <a:off x="-18764250" y="5572126"/>
                <a:ext cx="522288" cy="119063"/>
              </a:xfrm>
              <a:custGeom>
                <a:avLst/>
                <a:gdLst>
                  <a:gd name="T0" fmla="*/ 63 w 139"/>
                  <a:gd name="T1" fmla="*/ 32 h 32"/>
                  <a:gd name="T2" fmla="*/ 10 w 139"/>
                  <a:gd name="T3" fmla="*/ 28 h 32"/>
                  <a:gd name="T4" fmla="*/ 2 w 139"/>
                  <a:gd name="T5" fmla="*/ 16 h 32"/>
                  <a:gd name="T6" fmla="*/ 33 w 139"/>
                  <a:gd name="T7" fmla="*/ 4 h 32"/>
                  <a:gd name="T8" fmla="*/ 95 w 139"/>
                  <a:gd name="T9" fmla="*/ 0 h 32"/>
                  <a:gd name="T10" fmla="*/ 139 w 139"/>
                  <a:gd name="T11" fmla="*/ 2 h 32"/>
                  <a:gd name="T12" fmla="*/ 124 w 139"/>
                  <a:gd name="T13" fmla="*/ 7 h 32"/>
                  <a:gd name="T14" fmla="*/ 89 w 139"/>
                  <a:gd name="T15" fmla="*/ 5 h 32"/>
                  <a:gd name="T16" fmla="*/ 37 w 139"/>
                  <a:gd name="T17" fmla="*/ 16 h 32"/>
                  <a:gd name="T18" fmla="*/ 41 w 139"/>
                  <a:gd name="T19" fmla="*/ 24 h 32"/>
                  <a:gd name="T20" fmla="*/ 69 w 139"/>
                  <a:gd name="T21" fmla="*/ 27 h 32"/>
                  <a:gd name="T22" fmla="*/ 115 w 139"/>
                  <a:gd name="T23" fmla="*/ 25 h 32"/>
                  <a:gd name="T24" fmla="*/ 110 w 139"/>
                  <a:gd name="T25" fmla="*/ 30 h 32"/>
                  <a:gd name="T26" fmla="*/ 89 w 139"/>
                  <a:gd name="T27" fmla="*/ 32 h 32"/>
                  <a:gd name="T28" fmla="*/ 63 w 139"/>
                  <a:gd name="T29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39" h="32">
                    <a:moveTo>
                      <a:pt x="63" y="32"/>
                    </a:moveTo>
                    <a:cubicBezTo>
                      <a:pt x="38" y="32"/>
                      <a:pt x="21" y="31"/>
                      <a:pt x="10" y="28"/>
                    </a:cubicBezTo>
                    <a:cubicBezTo>
                      <a:pt x="0" y="25"/>
                      <a:pt x="2" y="16"/>
                      <a:pt x="2" y="16"/>
                    </a:cubicBezTo>
                    <a:cubicBezTo>
                      <a:pt x="2" y="16"/>
                      <a:pt x="17" y="7"/>
                      <a:pt x="33" y="4"/>
                    </a:cubicBezTo>
                    <a:cubicBezTo>
                      <a:pt x="49" y="1"/>
                      <a:pt x="69" y="0"/>
                      <a:pt x="95" y="0"/>
                    </a:cubicBezTo>
                    <a:cubicBezTo>
                      <a:pt x="112" y="0"/>
                      <a:pt x="127" y="1"/>
                      <a:pt x="139" y="2"/>
                    </a:cubicBezTo>
                    <a:cubicBezTo>
                      <a:pt x="124" y="7"/>
                      <a:pt x="124" y="7"/>
                      <a:pt x="124" y="7"/>
                    </a:cubicBezTo>
                    <a:cubicBezTo>
                      <a:pt x="110" y="6"/>
                      <a:pt x="99" y="5"/>
                      <a:pt x="89" y="5"/>
                    </a:cubicBezTo>
                    <a:cubicBezTo>
                      <a:pt x="61" y="5"/>
                      <a:pt x="44" y="9"/>
                      <a:pt x="37" y="16"/>
                    </a:cubicBezTo>
                    <a:cubicBezTo>
                      <a:pt x="41" y="24"/>
                      <a:pt x="41" y="24"/>
                      <a:pt x="41" y="24"/>
                    </a:cubicBezTo>
                    <a:cubicBezTo>
                      <a:pt x="41" y="24"/>
                      <a:pt x="56" y="27"/>
                      <a:pt x="69" y="27"/>
                    </a:cubicBezTo>
                    <a:cubicBezTo>
                      <a:pt x="85" y="27"/>
                      <a:pt x="100" y="26"/>
                      <a:pt x="115" y="25"/>
                    </a:cubicBezTo>
                    <a:cubicBezTo>
                      <a:pt x="110" y="30"/>
                      <a:pt x="110" y="30"/>
                      <a:pt x="110" y="30"/>
                    </a:cubicBezTo>
                    <a:cubicBezTo>
                      <a:pt x="103" y="31"/>
                      <a:pt x="96" y="32"/>
                      <a:pt x="89" y="32"/>
                    </a:cubicBezTo>
                    <a:cubicBezTo>
                      <a:pt x="82" y="32"/>
                      <a:pt x="73" y="32"/>
                      <a:pt x="63" y="3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8" name="Freeform 404"/>
              <p:cNvSpPr>
                <a:spLocks noEditPoints="1"/>
              </p:cNvSpPr>
              <p:nvPr/>
            </p:nvSpPr>
            <p:spPr bwMode="auto">
              <a:xfrm>
                <a:off x="-18197513" y="5572126"/>
                <a:ext cx="585788" cy="119063"/>
              </a:xfrm>
              <a:custGeom>
                <a:avLst/>
                <a:gdLst>
                  <a:gd name="T0" fmla="*/ 155 w 156"/>
                  <a:gd name="T1" fmla="*/ 16 h 32"/>
                  <a:gd name="T2" fmla="*/ 124 w 156"/>
                  <a:gd name="T3" fmla="*/ 28 h 32"/>
                  <a:gd name="T4" fmla="*/ 63 w 156"/>
                  <a:gd name="T5" fmla="*/ 32 h 32"/>
                  <a:gd name="T6" fmla="*/ 24 w 156"/>
                  <a:gd name="T7" fmla="*/ 30 h 32"/>
                  <a:gd name="T8" fmla="*/ 2 w 156"/>
                  <a:gd name="T9" fmla="*/ 25 h 32"/>
                  <a:gd name="T10" fmla="*/ 0 w 156"/>
                  <a:gd name="T11" fmla="*/ 16 h 32"/>
                  <a:gd name="T12" fmla="*/ 31 w 156"/>
                  <a:gd name="T13" fmla="*/ 4 h 32"/>
                  <a:gd name="T14" fmla="*/ 92 w 156"/>
                  <a:gd name="T15" fmla="*/ 0 h 32"/>
                  <a:gd name="T16" fmla="*/ 145 w 156"/>
                  <a:gd name="T17" fmla="*/ 4 h 32"/>
                  <a:gd name="T18" fmla="*/ 155 w 156"/>
                  <a:gd name="T19" fmla="*/ 16 h 32"/>
                  <a:gd name="T20" fmla="*/ 36 w 156"/>
                  <a:gd name="T21" fmla="*/ 16 h 32"/>
                  <a:gd name="T22" fmla="*/ 69 w 156"/>
                  <a:gd name="T23" fmla="*/ 27 h 32"/>
                  <a:gd name="T24" fmla="*/ 119 w 156"/>
                  <a:gd name="T25" fmla="*/ 16 h 32"/>
                  <a:gd name="T26" fmla="*/ 87 w 156"/>
                  <a:gd name="T27" fmla="*/ 5 h 32"/>
                  <a:gd name="T28" fmla="*/ 53 w 156"/>
                  <a:gd name="T29" fmla="*/ 8 h 32"/>
                  <a:gd name="T30" fmla="*/ 36 w 156"/>
                  <a:gd name="T31" fmla="*/ 1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6" h="32">
                    <a:moveTo>
                      <a:pt x="155" y="16"/>
                    </a:moveTo>
                    <a:cubicBezTo>
                      <a:pt x="155" y="16"/>
                      <a:pt x="140" y="25"/>
                      <a:pt x="124" y="28"/>
                    </a:cubicBezTo>
                    <a:cubicBezTo>
                      <a:pt x="108" y="31"/>
                      <a:pt x="88" y="32"/>
                      <a:pt x="63" y="32"/>
                    </a:cubicBezTo>
                    <a:cubicBezTo>
                      <a:pt x="48" y="32"/>
                      <a:pt x="35" y="32"/>
                      <a:pt x="24" y="30"/>
                    </a:cubicBezTo>
                    <a:cubicBezTo>
                      <a:pt x="14" y="29"/>
                      <a:pt x="2" y="25"/>
                      <a:pt x="2" y="25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15" y="7"/>
                      <a:pt x="31" y="4"/>
                    </a:cubicBezTo>
                    <a:cubicBezTo>
                      <a:pt x="47" y="1"/>
                      <a:pt x="68" y="0"/>
                      <a:pt x="92" y="0"/>
                    </a:cubicBezTo>
                    <a:cubicBezTo>
                      <a:pt x="116" y="0"/>
                      <a:pt x="133" y="1"/>
                      <a:pt x="145" y="4"/>
                    </a:cubicBezTo>
                    <a:cubicBezTo>
                      <a:pt x="156" y="7"/>
                      <a:pt x="155" y="16"/>
                      <a:pt x="155" y="16"/>
                    </a:cubicBezTo>
                    <a:close/>
                    <a:moveTo>
                      <a:pt x="36" y="16"/>
                    </a:moveTo>
                    <a:cubicBezTo>
                      <a:pt x="30" y="23"/>
                      <a:pt x="41" y="27"/>
                      <a:pt x="69" y="27"/>
                    </a:cubicBezTo>
                    <a:cubicBezTo>
                      <a:pt x="96" y="27"/>
                      <a:pt x="113" y="23"/>
                      <a:pt x="119" y="16"/>
                    </a:cubicBezTo>
                    <a:cubicBezTo>
                      <a:pt x="126" y="9"/>
                      <a:pt x="115" y="5"/>
                      <a:pt x="87" y="5"/>
                    </a:cubicBezTo>
                    <a:cubicBezTo>
                      <a:pt x="73" y="5"/>
                      <a:pt x="61" y="6"/>
                      <a:pt x="53" y="8"/>
                    </a:cubicBezTo>
                    <a:cubicBezTo>
                      <a:pt x="45" y="10"/>
                      <a:pt x="36" y="16"/>
                      <a:pt x="36" y="1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9" name="Freeform 405"/>
              <p:cNvSpPr>
                <a:spLocks/>
              </p:cNvSpPr>
              <p:nvPr/>
            </p:nvSpPr>
            <p:spPr bwMode="auto">
              <a:xfrm>
                <a:off x="-17514888" y="5572126"/>
                <a:ext cx="971550" cy="119063"/>
              </a:xfrm>
              <a:custGeom>
                <a:avLst/>
                <a:gdLst>
                  <a:gd name="T0" fmla="*/ 137 w 259"/>
                  <a:gd name="T1" fmla="*/ 32 h 32"/>
                  <a:gd name="T2" fmla="*/ 102 w 259"/>
                  <a:gd name="T3" fmla="*/ 32 h 32"/>
                  <a:gd name="T4" fmla="*/ 119 w 259"/>
                  <a:gd name="T5" fmla="*/ 13 h 32"/>
                  <a:gd name="T6" fmla="*/ 116 w 259"/>
                  <a:gd name="T7" fmla="*/ 7 h 32"/>
                  <a:gd name="T8" fmla="*/ 95 w 259"/>
                  <a:gd name="T9" fmla="*/ 5 h 32"/>
                  <a:gd name="T10" fmla="*/ 64 w 259"/>
                  <a:gd name="T11" fmla="*/ 8 h 32"/>
                  <a:gd name="T12" fmla="*/ 48 w 259"/>
                  <a:gd name="T13" fmla="*/ 16 h 32"/>
                  <a:gd name="T14" fmla="*/ 34 w 259"/>
                  <a:gd name="T15" fmla="*/ 32 h 32"/>
                  <a:gd name="T16" fmla="*/ 0 w 259"/>
                  <a:gd name="T17" fmla="*/ 32 h 32"/>
                  <a:gd name="T18" fmla="*/ 26 w 259"/>
                  <a:gd name="T19" fmla="*/ 0 h 32"/>
                  <a:gd name="T20" fmla="*/ 54 w 259"/>
                  <a:gd name="T21" fmla="*/ 0 h 32"/>
                  <a:gd name="T22" fmla="*/ 55 w 259"/>
                  <a:gd name="T23" fmla="*/ 5 h 32"/>
                  <a:gd name="T24" fmla="*/ 57 w 259"/>
                  <a:gd name="T25" fmla="*/ 5 h 32"/>
                  <a:gd name="T26" fmla="*/ 79 w 259"/>
                  <a:gd name="T27" fmla="*/ 1 h 32"/>
                  <a:gd name="T28" fmla="*/ 109 w 259"/>
                  <a:gd name="T29" fmla="*/ 0 h 32"/>
                  <a:gd name="T30" fmla="*/ 154 w 259"/>
                  <a:gd name="T31" fmla="*/ 5 h 32"/>
                  <a:gd name="T32" fmla="*/ 157 w 259"/>
                  <a:gd name="T33" fmla="*/ 5 h 32"/>
                  <a:gd name="T34" fmla="*/ 180 w 259"/>
                  <a:gd name="T35" fmla="*/ 1 h 32"/>
                  <a:gd name="T36" fmla="*/ 211 w 259"/>
                  <a:gd name="T37" fmla="*/ 0 h 32"/>
                  <a:gd name="T38" fmla="*/ 251 w 259"/>
                  <a:gd name="T39" fmla="*/ 3 h 32"/>
                  <a:gd name="T40" fmla="*/ 258 w 259"/>
                  <a:gd name="T41" fmla="*/ 11 h 32"/>
                  <a:gd name="T42" fmla="*/ 241 w 259"/>
                  <a:gd name="T43" fmla="*/ 32 h 32"/>
                  <a:gd name="T44" fmla="*/ 206 w 259"/>
                  <a:gd name="T45" fmla="*/ 32 h 32"/>
                  <a:gd name="T46" fmla="*/ 222 w 259"/>
                  <a:gd name="T47" fmla="*/ 13 h 32"/>
                  <a:gd name="T48" fmla="*/ 219 w 259"/>
                  <a:gd name="T49" fmla="*/ 7 h 32"/>
                  <a:gd name="T50" fmla="*/ 198 w 259"/>
                  <a:gd name="T51" fmla="*/ 5 h 32"/>
                  <a:gd name="T52" fmla="*/ 167 w 259"/>
                  <a:gd name="T53" fmla="*/ 8 h 32"/>
                  <a:gd name="T54" fmla="*/ 151 w 259"/>
                  <a:gd name="T55" fmla="*/ 15 h 32"/>
                  <a:gd name="T56" fmla="*/ 137 w 259"/>
                  <a:gd name="T57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259" h="32">
                    <a:moveTo>
                      <a:pt x="137" y="32"/>
                    </a:moveTo>
                    <a:cubicBezTo>
                      <a:pt x="126" y="32"/>
                      <a:pt x="114" y="32"/>
                      <a:pt x="102" y="32"/>
                    </a:cubicBezTo>
                    <a:cubicBezTo>
                      <a:pt x="108" y="25"/>
                      <a:pt x="113" y="19"/>
                      <a:pt x="119" y="13"/>
                    </a:cubicBezTo>
                    <a:cubicBezTo>
                      <a:pt x="116" y="7"/>
                      <a:pt x="116" y="7"/>
                      <a:pt x="116" y="7"/>
                    </a:cubicBezTo>
                    <a:cubicBezTo>
                      <a:pt x="116" y="7"/>
                      <a:pt x="106" y="5"/>
                      <a:pt x="95" y="5"/>
                    </a:cubicBezTo>
                    <a:cubicBezTo>
                      <a:pt x="82" y="5"/>
                      <a:pt x="72" y="6"/>
                      <a:pt x="64" y="8"/>
                    </a:cubicBezTo>
                    <a:cubicBezTo>
                      <a:pt x="56" y="9"/>
                      <a:pt x="48" y="16"/>
                      <a:pt x="48" y="16"/>
                    </a:cubicBezTo>
                    <a:cubicBezTo>
                      <a:pt x="34" y="32"/>
                      <a:pt x="34" y="32"/>
                      <a:pt x="34" y="32"/>
                    </a:cubicBezTo>
                    <a:cubicBezTo>
                      <a:pt x="23" y="32"/>
                      <a:pt x="11" y="32"/>
                      <a:pt x="0" y="32"/>
                    </a:cubicBezTo>
                    <a:cubicBezTo>
                      <a:pt x="9" y="21"/>
                      <a:pt x="18" y="11"/>
                      <a:pt x="26" y="0"/>
                    </a:cubicBezTo>
                    <a:cubicBezTo>
                      <a:pt x="35" y="0"/>
                      <a:pt x="44" y="0"/>
                      <a:pt x="54" y="0"/>
                    </a:cubicBezTo>
                    <a:cubicBezTo>
                      <a:pt x="55" y="5"/>
                      <a:pt x="55" y="5"/>
                      <a:pt x="55" y="5"/>
                    </a:cubicBezTo>
                    <a:cubicBezTo>
                      <a:pt x="57" y="5"/>
                      <a:pt x="57" y="5"/>
                      <a:pt x="57" y="5"/>
                    </a:cubicBezTo>
                    <a:cubicBezTo>
                      <a:pt x="57" y="5"/>
                      <a:pt x="70" y="2"/>
                      <a:pt x="79" y="1"/>
                    </a:cubicBezTo>
                    <a:cubicBezTo>
                      <a:pt x="88" y="0"/>
                      <a:pt x="98" y="0"/>
                      <a:pt x="109" y="0"/>
                    </a:cubicBezTo>
                    <a:cubicBezTo>
                      <a:pt x="133" y="0"/>
                      <a:pt x="154" y="5"/>
                      <a:pt x="154" y="5"/>
                    </a:cubicBezTo>
                    <a:cubicBezTo>
                      <a:pt x="157" y="5"/>
                      <a:pt x="157" y="5"/>
                      <a:pt x="157" y="5"/>
                    </a:cubicBezTo>
                    <a:cubicBezTo>
                      <a:pt x="163" y="3"/>
                      <a:pt x="170" y="2"/>
                      <a:pt x="180" y="1"/>
                    </a:cubicBezTo>
                    <a:cubicBezTo>
                      <a:pt x="189" y="0"/>
                      <a:pt x="200" y="0"/>
                      <a:pt x="211" y="0"/>
                    </a:cubicBezTo>
                    <a:cubicBezTo>
                      <a:pt x="230" y="0"/>
                      <a:pt x="244" y="1"/>
                      <a:pt x="251" y="3"/>
                    </a:cubicBezTo>
                    <a:cubicBezTo>
                      <a:pt x="259" y="5"/>
                      <a:pt x="258" y="11"/>
                      <a:pt x="258" y="11"/>
                    </a:cubicBezTo>
                    <a:cubicBezTo>
                      <a:pt x="252" y="18"/>
                      <a:pt x="246" y="25"/>
                      <a:pt x="241" y="32"/>
                    </a:cubicBezTo>
                    <a:cubicBezTo>
                      <a:pt x="229" y="32"/>
                      <a:pt x="218" y="32"/>
                      <a:pt x="206" y="32"/>
                    </a:cubicBezTo>
                    <a:cubicBezTo>
                      <a:pt x="211" y="25"/>
                      <a:pt x="217" y="19"/>
                      <a:pt x="222" y="13"/>
                    </a:cubicBezTo>
                    <a:cubicBezTo>
                      <a:pt x="219" y="7"/>
                      <a:pt x="219" y="7"/>
                      <a:pt x="219" y="7"/>
                    </a:cubicBezTo>
                    <a:cubicBezTo>
                      <a:pt x="219" y="7"/>
                      <a:pt x="208" y="5"/>
                      <a:pt x="198" y="5"/>
                    </a:cubicBezTo>
                    <a:cubicBezTo>
                      <a:pt x="185" y="5"/>
                      <a:pt x="174" y="6"/>
                      <a:pt x="167" y="8"/>
                    </a:cubicBezTo>
                    <a:cubicBezTo>
                      <a:pt x="159" y="9"/>
                      <a:pt x="151" y="15"/>
                      <a:pt x="151" y="15"/>
                    </a:cubicBezTo>
                    <a:lnTo>
                      <a:pt x="137" y="32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0" name="Freeform 406"/>
              <p:cNvSpPr>
                <a:spLocks/>
              </p:cNvSpPr>
              <p:nvPr/>
            </p:nvSpPr>
            <p:spPr bwMode="auto">
              <a:xfrm>
                <a:off x="-16430625" y="5572126"/>
                <a:ext cx="966788" cy="119063"/>
              </a:xfrm>
              <a:custGeom>
                <a:avLst/>
                <a:gdLst>
                  <a:gd name="T0" fmla="*/ 138 w 258"/>
                  <a:gd name="T1" fmla="*/ 32 h 32"/>
                  <a:gd name="T2" fmla="*/ 103 w 258"/>
                  <a:gd name="T3" fmla="*/ 32 h 32"/>
                  <a:gd name="T4" fmla="*/ 119 w 258"/>
                  <a:gd name="T5" fmla="*/ 13 h 32"/>
                  <a:gd name="T6" fmla="*/ 116 w 258"/>
                  <a:gd name="T7" fmla="*/ 7 h 32"/>
                  <a:gd name="T8" fmla="*/ 95 w 258"/>
                  <a:gd name="T9" fmla="*/ 5 h 32"/>
                  <a:gd name="T10" fmla="*/ 64 w 258"/>
                  <a:gd name="T11" fmla="*/ 8 h 32"/>
                  <a:gd name="T12" fmla="*/ 47 w 258"/>
                  <a:gd name="T13" fmla="*/ 16 h 32"/>
                  <a:gd name="T14" fmla="*/ 35 w 258"/>
                  <a:gd name="T15" fmla="*/ 32 h 32"/>
                  <a:gd name="T16" fmla="*/ 0 w 258"/>
                  <a:gd name="T17" fmla="*/ 32 h 32"/>
                  <a:gd name="T18" fmla="*/ 26 w 258"/>
                  <a:gd name="T19" fmla="*/ 0 h 32"/>
                  <a:gd name="T20" fmla="*/ 53 w 258"/>
                  <a:gd name="T21" fmla="*/ 0 h 32"/>
                  <a:gd name="T22" fmla="*/ 54 w 258"/>
                  <a:gd name="T23" fmla="*/ 5 h 32"/>
                  <a:gd name="T24" fmla="*/ 56 w 258"/>
                  <a:gd name="T25" fmla="*/ 5 h 32"/>
                  <a:gd name="T26" fmla="*/ 78 w 258"/>
                  <a:gd name="T27" fmla="*/ 1 h 32"/>
                  <a:gd name="T28" fmla="*/ 108 w 258"/>
                  <a:gd name="T29" fmla="*/ 0 h 32"/>
                  <a:gd name="T30" fmla="*/ 154 w 258"/>
                  <a:gd name="T31" fmla="*/ 5 h 32"/>
                  <a:gd name="T32" fmla="*/ 156 w 258"/>
                  <a:gd name="T33" fmla="*/ 5 h 32"/>
                  <a:gd name="T34" fmla="*/ 179 w 258"/>
                  <a:gd name="T35" fmla="*/ 1 h 32"/>
                  <a:gd name="T36" fmla="*/ 210 w 258"/>
                  <a:gd name="T37" fmla="*/ 0 h 32"/>
                  <a:gd name="T38" fmla="*/ 251 w 258"/>
                  <a:gd name="T39" fmla="*/ 3 h 32"/>
                  <a:gd name="T40" fmla="*/ 257 w 258"/>
                  <a:gd name="T41" fmla="*/ 11 h 32"/>
                  <a:gd name="T42" fmla="*/ 241 w 258"/>
                  <a:gd name="T43" fmla="*/ 32 h 32"/>
                  <a:gd name="T44" fmla="*/ 206 w 258"/>
                  <a:gd name="T45" fmla="*/ 32 h 32"/>
                  <a:gd name="T46" fmla="*/ 222 w 258"/>
                  <a:gd name="T47" fmla="*/ 13 h 32"/>
                  <a:gd name="T48" fmla="*/ 219 w 258"/>
                  <a:gd name="T49" fmla="*/ 7 h 32"/>
                  <a:gd name="T50" fmla="*/ 198 w 258"/>
                  <a:gd name="T51" fmla="*/ 5 h 32"/>
                  <a:gd name="T52" fmla="*/ 166 w 258"/>
                  <a:gd name="T53" fmla="*/ 8 h 32"/>
                  <a:gd name="T54" fmla="*/ 151 w 258"/>
                  <a:gd name="T55" fmla="*/ 15 h 32"/>
                  <a:gd name="T56" fmla="*/ 138 w 258"/>
                  <a:gd name="T57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258" h="32">
                    <a:moveTo>
                      <a:pt x="138" y="32"/>
                    </a:moveTo>
                    <a:cubicBezTo>
                      <a:pt x="126" y="32"/>
                      <a:pt x="115" y="32"/>
                      <a:pt x="103" y="32"/>
                    </a:cubicBezTo>
                    <a:cubicBezTo>
                      <a:pt x="108" y="25"/>
                      <a:pt x="113" y="19"/>
                      <a:pt x="119" y="13"/>
                    </a:cubicBezTo>
                    <a:cubicBezTo>
                      <a:pt x="116" y="7"/>
                      <a:pt x="116" y="7"/>
                      <a:pt x="116" y="7"/>
                    </a:cubicBezTo>
                    <a:cubicBezTo>
                      <a:pt x="116" y="7"/>
                      <a:pt x="105" y="5"/>
                      <a:pt x="95" y="5"/>
                    </a:cubicBezTo>
                    <a:cubicBezTo>
                      <a:pt x="82" y="5"/>
                      <a:pt x="71" y="6"/>
                      <a:pt x="64" y="8"/>
                    </a:cubicBezTo>
                    <a:cubicBezTo>
                      <a:pt x="56" y="9"/>
                      <a:pt x="47" y="16"/>
                      <a:pt x="47" y="16"/>
                    </a:cubicBezTo>
                    <a:cubicBezTo>
                      <a:pt x="35" y="32"/>
                      <a:pt x="35" y="32"/>
                      <a:pt x="35" y="32"/>
                    </a:cubicBezTo>
                    <a:cubicBezTo>
                      <a:pt x="23" y="32"/>
                      <a:pt x="12" y="32"/>
                      <a:pt x="0" y="32"/>
                    </a:cubicBezTo>
                    <a:cubicBezTo>
                      <a:pt x="9" y="21"/>
                      <a:pt x="17" y="11"/>
                      <a:pt x="26" y="0"/>
                    </a:cubicBezTo>
                    <a:cubicBezTo>
                      <a:pt x="35" y="0"/>
                      <a:pt x="44" y="0"/>
                      <a:pt x="53" y="0"/>
                    </a:cubicBezTo>
                    <a:cubicBezTo>
                      <a:pt x="54" y="5"/>
                      <a:pt x="54" y="5"/>
                      <a:pt x="54" y="5"/>
                    </a:cubicBezTo>
                    <a:cubicBezTo>
                      <a:pt x="56" y="5"/>
                      <a:pt x="56" y="5"/>
                      <a:pt x="56" y="5"/>
                    </a:cubicBezTo>
                    <a:cubicBezTo>
                      <a:pt x="56" y="5"/>
                      <a:pt x="69" y="2"/>
                      <a:pt x="78" y="1"/>
                    </a:cubicBezTo>
                    <a:cubicBezTo>
                      <a:pt x="88" y="0"/>
                      <a:pt x="97" y="0"/>
                      <a:pt x="108" y="0"/>
                    </a:cubicBezTo>
                    <a:cubicBezTo>
                      <a:pt x="133" y="0"/>
                      <a:pt x="154" y="5"/>
                      <a:pt x="154" y="5"/>
                    </a:cubicBezTo>
                    <a:cubicBezTo>
                      <a:pt x="156" y="5"/>
                      <a:pt x="156" y="5"/>
                      <a:pt x="156" y="5"/>
                    </a:cubicBezTo>
                    <a:cubicBezTo>
                      <a:pt x="156" y="5"/>
                      <a:pt x="170" y="2"/>
                      <a:pt x="179" y="1"/>
                    </a:cubicBezTo>
                    <a:cubicBezTo>
                      <a:pt x="189" y="0"/>
                      <a:pt x="199" y="0"/>
                      <a:pt x="210" y="0"/>
                    </a:cubicBezTo>
                    <a:cubicBezTo>
                      <a:pt x="230" y="0"/>
                      <a:pt x="243" y="1"/>
                      <a:pt x="251" y="3"/>
                    </a:cubicBezTo>
                    <a:cubicBezTo>
                      <a:pt x="258" y="5"/>
                      <a:pt x="257" y="11"/>
                      <a:pt x="257" y="11"/>
                    </a:cubicBezTo>
                    <a:cubicBezTo>
                      <a:pt x="252" y="18"/>
                      <a:pt x="247" y="25"/>
                      <a:pt x="241" y="32"/>
                    </a:cubicBezTo>
                    <a:cubicBezTo>
                      <a:pt x="230" y="32"/>
                      <a:pt x="218" y="32"/>
                      <a:pt x="206" y="32"/>
                    </a:cubicBezTo>
                    <a:cubicBezTo>
                      <a:pt x="212" y="25"/>
                      <a:pt x="217" y="19"/>
                      <a:pt x="222" y="13"/>
                    </a:cubicBezTo>
                    <a:cubicBezTo>
                      <a:pt x="219" y="7"/>
                      <a:pt x="219" y="7"/>
                      <a:pt x="219" y="7"/>
                    </a:cubicBezTo>
                    <a:cubicBezTo>
                      <a:pt x="219" y="7"/>
                      <a:pt x="208" y="5"/>
                      <a:pt x="198" y="5"/>
                    </a:cubicBezTo>
                    <a:cubicBezTo>
                      <a:pt x="184" y="5"/>
                      <a:pt x="174" y="6"/>
                      <a:pt x="166" y="8"/>
                    </a:cubicBezTo>
                    <a:cubicBezTo>
                      <a:pt x="159" y="9"/>
                      <a:pt x="151" y="15"/>
                      <a:pt x="151" y="15"/>
                    </a:cubicBezTo>
                    <a:lnTo>
                      <a:pt x="138" y="32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1" name="Freeform 407"/>
              <p:cNvSpPr>
                <a:spLocks noEditPoints="1"/>
              </p:cNvSpPr>
              <p:nvPr/>
            </p:nvSpPr>
            <p:spPr bwMode="auto">
              <a:xfrm>
                <a:off x="-15362238" y="5572126"/>
                <a:ext cx="555625" cy="119063"/>
              </a:xfrm>
              <a:custGeom>
                <a:avLst/>
                <a:gdLst>
                  <a:gd name="T0" fmla="*/ 107 w 148"/>
                  <a:gd name="T1" fmla="*/ 32 h 32"/>
                  <a:gd name="T2" fmla="*/ 103 w 148"/>
                  <a:gd name="T3" fmla="*/ 27 h 32"/>
                  <a:gd name="T4" fmla="*/ 102 w 148"/>
                  <a:gd name="T5" fmla="*/ 27 h 32"/>
                  <a:gd name="T6" fmla="*/ 76 w 148"/>
                  <a:gd name="T7" fmla="*/ 32 h 32"/>
                  <a:gd name="T8" fmla="*/ 44 w 148"/>
                  <a:gd name="T9" fmla="*/ 32 h 32"/>
                  <a:gd name="T10" fmla="*/ 8 w 148"/>
                  <a:gd name="T11" fmla="*/ 30 h 32"/>
                  <a:gd name="T12" fmla="*/ 0 w 148"/>
                  <a:gd name="T13" fmla="*/ 23 h 32"/>
                  <a:gd name="T14" fmla="*/ 25 w 148"/>
                  <a:gd name="T15" fmla="*/ 15 h 32"/>
                  <a:gd name="T16" fmla="*/ 84 w 148"/>
                  <a:gd name="T17" fmla="*/ 13 h 32"/>
                  <a:gd name="T18" fmla="*/ 112 w 148"/>
                  <a:gd name="T19" fmla="*/ 13 h 32"/>
                  <a:gd name="T20" fmla="*/ 113 w 148"/>
                  <a:gd name="T21" fmla="*/ 11 h 32"/>
                  <a:gd name="T22" fmla="*/ 110 w 148"/>
                  <a:gd name="T23" fmla="*/ 6 h 32"/>
                  <a:gd name="T24" fmla="*/ 88 w 148"/>
                  <a:gd name="T25" fmla="*/ 5 h 32"/>
                  <a:gd name="T26" fmla="*/ 63 w 148"/>
                  <a:gd name="T27" fmla="*/ 6 h 32"/>
                  <a:gd name="T28" fmla="*/ 40 w 148"/>
                  <a:gd name="T29" fmla="*/ 7 h 32"/>
                  <a:gd name="T30" fmla="*/ 32 w 148"/>
                  <a:gd name="T31" fmla="*/ 3 h 32"/>
                  <a:gd name="T32" fmla="*/ 63 w 148"/>
                  <a:gd name="T33" fmla="*/ 1 h 32"/>
                  <a:gd name="T34" fmla="*/ 93 w 148"/>
                  <a:gd name="T35" fmla="*/ 0 h 32"/>
                  <a:gd name="T36" fmla="*/ 138 w 148"/>
                  <a:gd name="T37" fmla="*/ 3 h 32"/>
                  <a:gd name="T38" fmla="*/ 148 w 148"/>
                  <a:gd name="T39" fmla="*/ 11 h 32"/>
                  <a:gd name="T40" fmla="*/ 132 w 148"/>
                  <a:gd name="T41" fmla="*/ 32 h 32"/>
                  <a:gd name="T42" fmla="*/ 107 w 148"/>
                  <a:gd name="T43" fmla="*/ 32 h 32"/>
                  <a:gd name="T44" fmla="*/ 59 w 148"/>
                  <a:gd name="T45" fmla="*/ 27 h 32"/>
                  <a:gd name="T46" fmla="*/ 91 w 148"/>
                  <a:gd name="T47" fmla="*/ 25 h 32"/>
                  <a:gd name="T48" fmla="*/ 107 w 148"/>
                  <a:gd name="T49" fmla="*/ 19 h 32"/>
                  <a:gd name="T50" fmla="*/ 109 w 148"/>
                  <a:gd name="T51" fmla="*/ 17 h 32"/>
                  <a:gd name="T52" fmla="*/ 88 w 148"/>
                  <a:gd name="T53" fmla="*/ 17 h 32"/>
                  <a:gd name="T54" fmla="*/ 51 w 148"/>
                  <a:gd name="T55" fmla="*/ 18 h 32"/>
                  <a:gd name="T56" fmla="*/ 36 w 148"/>
                  <a:gd name="T57" fmla="*/ 23 h 32"/>
                  <a:gd name="T58" fmla="*/ 40 w 148"/>
                  <a:gd name="T59" fmla="*/ 26 h 32"/>
                  <a:gd name="T60" fmla="*/ 59 w 148"/>
                  <a:gd name="T61" fmla="*/ 2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48" h="32">
                    <a:moveTo>
                      <a:pt x="107" y="32"/>
                    </a:moveTo>
                    <a:cubicBezTo>
                      <a:pt x="103" y="27"/>
                      <a:pt x="103" y="27"/>
                      <a:pt x="103" y="27"/>
                    </a:cubicBezTo>
                    <a:cubicBezTo>
                      <a:pt x="102" y="27"/>
                      <a:pt x="102" y="27"/>
                      <a:pt x="102" y="27"/>
                    </a:cubicBezTo>
                    <a:cubicBezTo>
                      <a:pt x="93" y="29"/>
                      <a:pt x="84" y="31"/>
                      <a:pt x="76" y="32"/>
                    </a:cubicBezTo>
                    <a:cubicBezTo>
                      <a:pt x="67" y="32"/>
                      <a:pt x="56" y="32"/>
                      <a:pt x="44" y="32"/>
                    </a:cubicBezTo>
                    <a:cubicBezTo>
                      <a:pt x="28" y="32"/>
                      <a:pt x="16" y="32"/>
                      <a:pt x="8" y="30"/>
                    </a:cubicBezTo>
                    <a:cubicBezTo>
                      <a:pt x="0" y="28"/>
                      <a:pt x="0" y="23"/>
                      <a:pt x="0" y="23"/>
                    </a:cubicBezTo>
                    <a:cubicBezTo>
                      <a:pt x="0" y="23"/>
                      <a:pt x="11" y="17"/>
                      <a:pt x="25" y="15"/>
                    </a:cubicBezTo>
                    <a:cubicBezTo>
                      <a:pt x="39" y="14"/>
                      <a:pt x="58" y="13"/>
                      <a:pt x="84" y="13"/>
                    </a:cubicBezTo>
                    <a:cubicBezTo>
                      <a:pt x="93" y="13"/>
                      <a:pt x="103" y="13"/>
                      <a:pt x="112" y="13"/>
                    </a:cubicBezTo>
                    <a:cubicBezTo>
                      <a:pt x="113" y="11"/>
                      <a:pt x="113" y="11"/>
                      <a:pt x="113" y="11"/>
                    </a:cubicBezTo>
                    <a:cubicBezTo>
                      <a:pt x="110" y="6"/>
                      <a:pt x="110" y="6"/>
                      <a:pt x="110" y="6"/>
                    </a:cubicBezTo>
                    <a:cubicBezTo>
                      <a:pt x="110" y="6"/>
                      <a:pt x="98" y="5"/>
                      <a:pt x="88" y="5"/>
                    </a:cubicBezTo>
                    <a:cubicBezTo>
                      <a:pt x="80" y="5"/>
                      <a:pt x="72" y="5"/>
                      <a:pt x="63" y="6"/>
                    </a:cubicBezTo>
                    <a:cubicBezTo>
                      <a:pt x="55" y="6"/>
                      <a:pt x="48" y="7"/>
                      <a:pt x="40" y="7"/>
                    </a:cubicBezTo>
                    <a:cubicBezTo>
                      <a:pt x="32" y="3"/>
                      <a:pt x="32" y="3"/>
                      <a:pt x="32" y="3"/>
                    </a:cubicBezTo>
                    <a:cubicBezTo>
                      <a:pt x="42" y="2"/>
                      <a:pt x="52" y="1"/>
                      <a:pt x="63" y="1"/>
                    </a:cubicBezTo>
                    <a:cubicBezTo>
                      <a:pt x="74" y="0"/>
                      <a:pt x="84" y="0"/>
                      <a:pt x="93" y="0"/>
                    </a:cubicBezTo>
                    <a:cubicBezTo>
                      <a:pt x="114" y="0"/>
                      <a:pt x="129" y="1"/>
                      <a:pt x="138" y="3"/>
                    </a:cubicBezTo>
                    <a:cubicBezTo>
                      <a:pt x="148" y="4"/>
                      <a:pt x="148" y="11"/>
                      <a:pt x="148" y="11"/>
                    </a:cubicBezTo>
                    <a:cubicBezTo>
                      <a:pt x="143" y="18"/>
                      <a:pt x="137" y="25"/>
                      <a:pt x="132" y="32"/>
                    </a:cubicBezTo>
                    <a:cubicBezTo>
                      <a:pt x="124" y="32"/>
                      <a:pt x="115" y="32"/>
                      <a:pt x="107" y="32"/>
                    </a:cubicBezTo>
                    <a:close/>
                    <a:moveTo>
                      <a:pt x="59" y="27"/>
                    </a:moveTo>
                    <a:cubicBezTo>
                      <a:pt x="72" y="27"/>
                      <a:pt x="82" y="26"/>
                      <a:pt x="91" y="25"/>
                    </a:cubicBezTo>
                    <a:cubicBezTo>
                      <a:pt x="99" y="24"/>
                      <a:pt x="107" y="19"/>
                      <a:pt x="107" y="19"/>
                    </a:cubicBezTo>
                    <a:cubicBezTo>
                      <a:pt x="109" y="17"/>
                      <a:pt x="109" y="17"/>
                      <a:pt x="109" y="17"/>
                    </a:cubicBezTo>
                    <a:cubicBezTo>
                      <a:pt x="102" y="17"/>
                      <a:pt x="95" y="17"/>
                      <a:pt x="88" y="17"/>
                    </a:cubicBezTo>
                    <a:cubicBezTo>
                      <a:pt x="71" y="17"/>
                      <a:pt x="59" y="18"/>
                      <a:pt x="51" y="18"/>
                    </a:cubicBezTo>
                    <a:cubicBezTo>
                      <a:pt x="42" y="19"/>
                      <a:pt x="36" y="23"/>
                      <a:pt x="36" y="23"/>
                    </a:cubicBezTo>
                    <a:cubicBezTo>
                      <a:pt x="40" y="26"/>
                      <a:pt x="40" y="26"/>
                      <a:pt x="40" y="26"/>
                    </a:cubicBezTo>
                    <a:cubicBezTo>
                      <a:pt x="40" y="26"/>
                      <a:pt x="50" y="27"/>
                      <a:pt x="59" y="27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2" name="Freeform 408"/>
              <p:cNvSpPr>
                <a:spLocks/>
              </p:cNvSpPr>
              <p:nvPr/>
            </p:nvSpPr>
            <p:spPr bwMode="auto">
              <a:xfrm>
                <a:off x="-14682788" y="5572126"/>
                <a:ext cx="614363" cy="119063"/>
              </a:xfrm>
              <a:custGeom>
                <a:avLst/>
                <a:gdLst>
                  <a:gd name="T0" fmla="*/ 144 w 164"/>
                  <a:gd name="T1" fmla="*/ 32 h 32"/>
                  <a:gd name="T2" fmla="*/ 109 w 164"/>
                  <a:gd name="T3" fmla="*/ 32 h 32"/>
                  <a:gd name="T4" fmla="*/ 123 w 164"/>
                  <a:gd name="T5" fmla="*/ 13 h 32"/>
                  <a:gd name="T6" fmla="*/ 119 w 164"/>
                  <a:gd name="T7" fmla="*/ 7 h 32"/>
                  <a:gd name="T8" fmla="*/ 96 w 164"/>
                  <a:gd name="T9" fmla="*/ 5 h 32"/>
                  <a:gd name="T10" fmla="*/ 62 w 164"/>
                  <a:gd name="T11" fmla="*/ 8 h 32"/>
                  <a:gd name="T12" fmla="*/ 46 w 164"/>
                  <a:gd name="T13" fmla="*/ 16 h 32"/>
                  <a:gd name="T14" fmla="*/ 34 w 164"/>
                  <a:gd name="T15" fmla="*/ 32 h 32"/>
                  <a:gd name="T16" fmla="*/ 0 w 164"/>
                  <a:gd name="T17" fmla="*/ 32 h 32"/>
                  <a:gd name="T18" fmla="*/ 23 w 164"/>
                  <a:gd name="T19" fmla="*/ 0 h 32"/>
                  <a:gd name="T20" fmla="*/ 50 w 164"/>
                  <a:gd name="T21" fmla="*/ 0 h 32"/>
                  <a:gd name="T22" fmla="*/ 52 w 164"/>
                  <a:gd name="T23" fmla="*/ 5 h 32"/>
                  <a:gd name="T24" fmla="*/ 54 w 164"/>
                  <a:gd name="T25" fmla="*/ 5 h 32"/>
                  <a:gd name="T26" fmla="*/ 77 w 164"/>
                  <a:gd name="T27" fmla="*/ 1 h 32"/>
                  <a:gd name="T28" fmla="*/ 108 w 164"/>
                  <a:gd name="T29" fmla="*/ 0 h 32"/>
                  <a:gd name="T30" fmla="*/ 158 w 164"/>
                  <a:gd name="T31" fmla="*/ 11 h 32"/>
                  <a:gd name="T32" fmla="*/ 144 w 164"/>
                  <a:gd name="T33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64" h="32">
                    <a:moveTo>
                      <a:pt x="144" y="32"/>
                    </a:moveTo>
                    <a:cubicBezTo>
                      <a:pt x="132" y="32"/>
                      <a:pt x="120" y="32"/>
                      <a:pt x="109" y="32"/>
                    </a:cubicBezTo>
                    <a:cubicBezTo>
                      <a:pt x="113" y="25"/>
                      <a:pt x="118" y="19"/>
                      <a:pt x="123" y="13"/>
                    </a:cubicBezTo>
                    <a:cubicBezTo>
                      <a:pt x="119" y="7"/>
                      <a:pt x="119" y="7"/>
                      <a:pt x="119" y="7"/>
                    </a:cubicBezTo>
                    <a:cubicBezTo>
                      <a:pt x="119" y="7"/>
                      <a:pt x="107" y="5"/>
                      <a:pt x="96" y="5"/>
                    </a:cubicBezTo>
                    <a:cubicBezTo>
                      <a:pt x="82" y="5"/>
                      <a:pt x="70" y="6"/>
                      <a:pt x="62" y="8"/>
                    </a:cubicBezTo>
                    <a:cubicBezTo>
                      <a:pt x="54" y="9"/>
                      <a:pt x="46" y="16"/>
                      <a:pt x="46" y="16"/>
                    </a:cubicBezTo>
                    <a:cubicBezTo>
                      <a:pt x="34" y="32"/>
                      <a:pt x="34" y="32"/>
                      <a:pt x="34" y="32"/>
                    </a:cubicBezTo>
                    <a:cubicBezTo>
                      <a:pt x="23" y="32"/>
                      <a:pt x="11" y="32"/>
                      <a:pt x="0" y="32"/>
                    </a:cubicBezTo>
                    <a:cubicBezTo>
                      <a:pt x="7" y="21"/>
                      <a:pt x="15" y="11"/>
                      <a:pt x="23" y="0"/>
                    </a:cubicBezTo>
                    <a:cubicBezTo>
                      <a:pt x="32" y="0"/>
                      <a:pt x="41" y="0"/>
                      <a:pt x="50" y="0"/>
                    </a:cubicBezTo>
                    <a:cubicBezTo>
                      <a:pt x="52" y="5"/>
                      <a:pt x="52" y="5"/>
                      <a:pt x="52" y="5"/>
                    </a:cubicBezTo>
                    <a:cubicBezTo>
                      <a:pt x="54" y="5"/>
                      <a:pt x="54" y="5"/>
                      <a:pt x="54" y="5"/>
                    </a:cubicBezTo>
                    <a:cubicBezTo>
                      <a:pt x="60" y="3"/>
                      <a:pt x="68" y="2"/>
                      <a:pt x="77" y="1"/>
                    </a:cubicBezTo>
                    <a:cubicBezTo>
                      <a:pt x="87" y="0"/>
                      <a:pt x="97" y="0"/>
                      <a:pt x="108" y="0"/>
                    </a:cubicBezTo>
                    <a:cubicBezTo>
                      <a:pt x="147" y="0"/>
                      <a:pt x="164" y="4"/>
                      <a:pt x="158" y="11"/>
                    </a:cubicBezTo>
                    <a:cubicBezTo>
                      <a:pt x="153" y="18"/>
                      <a:pt x="149" y="25"/>
                      <a:pt x="144" y="3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3" name="Freeform 409"/>
              <p:cNvSpPr>
                <a:spLocks noEditPoints="1"/>
              </p:cNvSpPr>
              <p:nvPr/>
            </p:nvSpPr>
            <p:spPr bwMode="auto">
              <a:xfrm>
                <a:off x="-13963650" y="5526088"/>
                <a:ext cx="638175" cy="165100"/>
              </a:xfrm>
              <a:custGeom>
                <a:avLst/>
                <a:gdLst>
                  <a:gd name="T0" fmla="*/ 54 w 170"/>
                  <a:gd name="T1" fmla="*/ 44 h 44"/>
                  <a:gd name="T2" fmla="*/ 10 w 170"/>
                  <a:gd name="T3" fmla="*/ 40 h 44"/>
                  <a:gd name="T4" fmla="*/ 1 w 170"/>
                  <a:gd name="T5" fmla="*/ 28 h 44"/>
                  <a:gd name="T6" fmla="*/ 27 w 170"/>
                  <a:gd name="T7" fmla="*/ 16 h 44"/>
                  <a:gd name="T8" fmla="*/ 78 w 170"/>
                  <a:gd name="T9" fmla="*/ 12 h 44"/>
                  <a:gd name="T10" fmla="*/ 124 w 170"/>
                  <a:gd name="T11" fmla="*/ 16 h 44"/>
                  <a:gd name="T12" fmla="*/ 126 w 170"/>
                  <a:gd name="T13" fmla="*/ 16 h 44"/>
                  <a:gd name="T14" fmla="*/ 127 w 170"/>
                  <a:gd name="T15" fmla="*/ 11 h 44"/>
                  <a:gd name="T16" fmla="*/ 135 w 170"/>
                  <a:gd name="T17" fmla="*/ 0 h 44"/>
                  <a:gd name="T18" fmla="*/ 170 w 170"/>
                  <a:gd name="T19" fmla="*/ 0 h 44"/>
                  <a:gd name="T20" fmla="*/ 139 w 170"/>
                  <a:gd name="T21" fmla="*/ 44 h 44"/>
                  <a:gd name="T22" fmla="*/ 112 w 170"/>
                  <a:gd name="T23" fmla="*/ 44 h 44"/>
                  <a:gd name="T24" fmla="*/ 108 w 170"/>
                  <a:gd name="T25" fmla="*/ 40 h 44"/>
                  <a:gd name="T26" fmla="*/ 107 w 170"/>
                  <a:gd name="T27" fmla="*/ 40 h 44"/>
                  <a:gd name="T28" fmla="*/ 54 w 170"/>
                  <a:gd name="T29" fmla="*/ 44 h 44"/>
                  <a:gd name="T30" fmla="*/ 68 w 170"/>
                  <a:gd name="T31" fmla="*/ 39 h 44"/>
                  <a:gd name="T32" fmla="*/ 101 w 170"/>
                  <a:gd name="T33" fmla="*/ 37 h 44"/>
                  <a:gd name="T34" fmla="*/ 116 w 170"/>
                  <a:gd name="T35" fmla="*/ 29 h 44"/>
                  <a:gd name="T36" fmla="*/ 117 w 170"/>
                  <a:gd name="T37" fmla="*/ 28 h 44"/>
                  <a:gd name="T38" fmla="*/ 113 w 170"/>
                  <a:gd name="T39" fmla="*/ 20 h 44"/>
                  <a:gd name="T40" fmla="*/ 83 w 170"/>
                  <a:gd name="T41" fmla="*/ 17 h 44"/>
                  <a:gd name="T42" fmla="*/ 53 w 170"/>
                  <a:gd name="T43" fmla="*/ 20 h 44"/>
                  <a:gd name="T44" fmla="*/ 37 w 170"/>
                  <a:gd name="T45" fmla="*/ 28 h 44"/>
                  <a:gd name="T46" fmla="*/ 41 w 170"/>
                  <a:gd name="T47" fmla="*/ 36 h 44"/>
                  <a:gd name="T48" fmla="*/ 68 w 170"/>
                  <a:gd name="T49" fmla="*/ 39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70" h="44">
                    <a:moveTo>
                      <a:pt x="54" y="44"/>
                    </a:moveTo>
                    <a:cubicBezTo>
                      <a:pt x="34" y="44"/>
                      <a:pt x="19" y="43"/>
                      <a:pt x="10" y="40"/>
                    </a:cubicBezTo>
                    <a:cubicBezTo>
                      <a:pt x="0" y="37"/>
                      <a:pt x="1" y="28"/>
                      <a:pt x="1" y="28"/>
                    </a:cubicBezTo>
                    <a:cubicBezTo>
                      <a:pt x="1" y="28"/>
                      <a:pt x="14" y="19"/>
                      <a:pt x="27" y="16"/>
                    </a:cubicBezTo>
                    <a:cubicBezTo>
                      <a:pt x="41" y="13"/>
                      <a:pt x="58" y="12"/>
                      <a:pt x="78" y="12"/>
                    </a:cubicBezTo>
                    <a:cubicBezTo>
                      <a:pt x="100" y="12"/>
                      <a:pt x="115" y="13"/>
                      <a:pt x="124" y="16"/>
                    </a:cubicBezTo>
                    <a:cubicBezTo>
                      <a:pt x="126" y="16"/>
                      <a:pt x="126" y="16"/>
                      <a:pt x="126" y="16"/>
                    </a:cubicBezTo>
                    <a:cubicBezTo>
                      <a:pt x="127" y="11"/>
                      <a:pt x="127" y="11"/>
                      <a:pt x="127" y="11"/>
                    </a:cubicBezTo>
                    <a:cubicBezTo>
                      <a:pt x="135" y="0"/>
                      <a:pt x="135" y="0"/>
                      <a:pt x="135" y="0"/>
                    </a:cubicBezTo>
                    <a:cubicBezTo>
                      <a:pt x="147" y="0"/>
                      <a:pt x="158" y="0"/>
                      <a:pt x="170" y="0"/>
                    </a:cubicBezTo>
                    <a:cubicBezTo>
                      <a:pt x="160" y="15"/>
                      <a:pt x="149" y="29"/>
                      <a:pt x="139" y="44"/>
                    </a:cubicBezTo>
                    <a:cubicBezTo>
                      <a:pt x="130" y="44"/>
                      <a:pt x="121" y="44"/>
                      <a:pt x="112" y="44"/>
                    </a:cubicBezTo>
                    <a:cubicBezTo>
                      <a:pt x="108" y="40"/>
                      <a:pt x="108" y="40"/>
                      <a:pt x="108" y="40"/>
                    </a:cubicBezTo>
                    <a:cubicBezTo>
                      <a:pt x="107" y="40"/>
                      <a:pt x="107" y="40"/>
                      <a:pt x="107" y="40"/>
                    </a:cubicBezTo>
                    <a:cubicBezTo>
                      <a:pt x="94" y="43"/>
                      <a:pt x="76" y="44"/>
                      <a:pt x="54" y="44"/>
                    </a:cubicBezTo>
                    <a:close/>
                    <a:moveTo>
                      <a:pt x="68" y="39"/>
                    </a:moveTo>
                    <a:cubicBezTo>
                      <a:pt x="82" y="39"/>
                      <a:pt x="93" y="38"/>
                      <a:pt x="101" y="37"/>
                    </a:cubicBezTo>
                    <a:cubicBezTo>
                      <a:pt x="108" y="35"/>
                      <a:pt x="116" y="29"/>
                      <a:pt x="116" y="29"/>
                    </a:cubicBezTo>
                    <a:cubicBezTo>
                      <a:pt x="117" y="28"/>
                      <a:pt x="117" y="28"/>
                      <a:pt x="117" y="28"/>
                    </a:cubicBezTo>
                    <a:cubicBezTo>
                      <a:pt x="113" y="20"/>
                      <a:pt x="113" y="20"/>
                      <a:pt x="113" y="20"/>
                    </a:cubicBezTo>
                    <a:cubicBezTo>
                      <a:pt x="113" y="20"/>
                      <a:pt x="97" y="17"/>
                      <a:pt x="83" y="17"/>
                    </a:cubicBezTo>
                    <a:cubicBezTo>
                      <a:pt x="71" y="17"/>
                      <a:pt x="61" y="18"/>
                      <a:pt x="53" y="20"/>
                    </a:cubicBezTo>
                    <a:cubicBezTo>
                      <a:pt x="45" y="22"/>
                      <a:pt x="37" y="28"/>
                      <a:pt x="37" y="28"/>
                    </a:cubicBezTo>
                    <a:cubicBezTo>
                      <a:pt x="41" y="36"/>
                      <a:pt x="41" y="36"/>
                      <a:pt x="41" y="36"/>
                    </a:cubicBezTo>
                    <a:cubicBezTo>
                      <a:pt x="41" y="36"/>
                      <a:pt x="55" y="39"/>
                      <a:pt x="68" y="39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4" name="Freeform 410"/>
              <p:cNvSpPr>
                <a:spLocks/>
              </p:cNvSpPr>
              <p:nvPr/>
            </p:nvSpPr>
            <p:spPr bwMode="auto">
              <a:xfrm>
                <a:off x="19243675" y="5572126"/>
                <a:ext cx="479425" cy="119063"/>
              </a:xfrm>
              <a:custGeom>
                <a:avLst/>
                <a:gdLst>
                  <a:gd name="T0" fmla="*/ 83 w 128"/>
                  <a:gd name="T1" fmla="*/ 32 h 32"/>
                  <a:gd name="T2" fmla="*/ 25 w 128"/>
                  <a:gd name="T3" fmla="*/ 28 h 32"/>
                  <a:gd name="T4" fmla="*/ 0 w 128"/>
                  <a:gd name="T5" fmla="*/ 16 h 32"/>
                  <a:gd name="T6" fmla="*/ 14 w 128"/>
                  <a:gd name="T7" fmla="*/ 4 h 32"/>
                  <a:gd name="T8" fmla="*/ 70 w 128"/>
                  <a:gd name="T9" fmla="*/ 0 h 32"/>
                  <a:gd name="T10" fmla="*/ 117 w 128"/>
                  <a:gd name="T11" fmla="*/ 2 h 32"/>
                  <a:gd name="T12" fmla="*/ 110 w 128"/>
                  <a:gd name="T13" fmla="*/ 7 h 32"/>
                  <a:gd name="T14" fmla="*/ 72 w 128"/>
                  <a:gd name="T15" fmla="*/ 5 h 32"/>
                  <a:gd name="T16" fmla="*/ 35 w 128"/>
                  <a:gd name="T17" fmla="*/ 16 h 32"/>
                  <a:gd name="T18" fmla="*/ 50 w 128"/>
                  <a:gd name="T19" fmla="*/ 24 h 32"/>
                  <a:gd name="T20" fmla="*/ 82 w 128"/>
                  <a:gd name="T21" fmla="*/ 27 h 32"/>
                  <a:gd name="T22" fmla="*/ 125 w 128"/>
                  <a:gd name="T23" fmla="*/ 25 h 32"/>
                  <a:gd name="T24" fmla="*/ 128 w 128"/>
                  <a:gd name="T25" fmla="*/ 30 h 32"/>
                  <a:gd name="T26" fmla="*/ 108 w 128"/>
                  <a:gd name="T27" fmla="*/ 32 h 32"/>
                  <a:gd name="T28" fmla="*/ 83 w 128"/>
                  <a:gd name="T29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28" h="32">
                    <a:moveTo>
                      <a:pt x="83" y="32"/>
                    </a:moveTo>
                    <a:cubicBezTo>
                      <a:pt x="58" y="32"/>
                      <a:pt x="39" y="31"/>
                      <a:pt x="25" y="28"/>
                    </a:cubicBezTo>
                    <a:cubicBezTo>
                      <a:pt x="10" y="25"/>
                      <a:pt x="0" y="16"/>
                      <a:pt x="0" y="16"/>
                    </a:cubicBezTo>
                    <a:cubicBezTo>
                      <a:pt x="0" y="16"/>
                      <a:pt x="2" y="7"/>
                      <a:pt x="14" y="4"/>
                    </a:cubicBezTo>
                    <a:cubicBezTo>
                      <a:pt x="26" y="1"/>
                      <a:pt x="45" y="0"/>
                      <a:pt x="70" y="0"/>
                    </a:cubicBezTo>
                    <a:cubicBezTo>
                      <a:pt x="87" y="0"/>
                      <a:pt x="103" y="0"/>
                      <a:pt x="117" y="2"/>
                    </a:cubicBezTo>
                    <a:cubicBezTo>
                      <a:pt x="110" y="7"/>
                      <a:pt x="110" y="7"/>
                      <a:pt x="110" y="7"/>
                    </a:cubicBezTo>
                    <a:cubicBezTo>
                      <a:pt x="94" y="6"/>
                      <a:pt x="82" y="5"/>
                      <a:pt x="72" y="5"/>
                    </a:cubicBezTo>
                    <a:cubicBezTo>
                      <a:pt x="44" y="5"/>
                      <a:pt x="32" y="9"/>
                      <a:pt x="35" y="16"/>
                    </a:cubicBezTo>
                    <a:cubicBezTo>
                      <a:pt x="35" y="16"/>
                      <a:pt x="42" y="23"/>
                      <a:pt x="50" y="24"/>
                    </a:cubicBezTo>
                    <a:cubicBezTo>
                      <a:pt x="58" y="26"/>
                      <a:pt x="68" y="27"/>
                      <a:pt x="82" y="27"/>
                    </a:cubicBezTo>
                    <a:cubicBezTo>
                      <a:pt x="97" y="27"/>
                      <a:pt x="112" y="26"/>
                      <a:pt x="125" y="25"/>
                    </a:cubicBezTo>
                    <a:cubicBezTo>
                      <a:pt x="128" y="30"/>
                      <a:pt x="128" y="30"/>
                      <a:pt x="128" y="30"/>
                    </a:cubicBezTo>
                    <a:cubicBezTo>
                      <a:pt x="122" y="31"/>
                      <a:pt x="115" y="32"/>
                      <a:pt x="108" y="32"/>
                    </a:cubicBezTo>
                    <a:cubicBezTo>
                      <a:pt x="102" y="32"/>
                      <a:pt x="93" y="32"/>
                      <a:pt x="83" y="3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5" name="Freeform 411"/>
              <p:cNvSpPr>
                <a:spLocks noEditPoints="1"/>
              </p:cNvSpPr>
              <p:nvPr/>
            </p:nvSpPr>
            <p:spPr bwMode="auto">
              <a:xfrm>
                <a:off x="19802475" y="5572126"/>
                <a:ext cx="581025" cy="119063"/>
              </a:xfrm>
              <a:custGeom>
                <a:avLst/>
                <a:gdLst>
                  <a:gd name="T0" fmla="*/ 155 w 155"/>
                  <a:gd name="T1" fmla="*/ 16 h 32"/>
                  <a:gd name="T2" fmla="*/ 140 w 155"/>
                  <a:gd name="T3" fmla="*/ 28 h 32"/>
                  <a:gd name="T4" fmla="*/ 85 w 155"/>
                  <a:gd name="T5" fmla="*/ 32 h 32"/>
                  <a:gd name="T6" fmla="*/ 44 w 155"/>
                  <a:gd name="T7" fmla="*/ 30 h 32"/>
                  <a:gd name="T8" fmla="*/ 14 w 155"/>
                  <a:gd name="T9" fmla="*/ 25 h 32"/>
                  <a:gd name="T10" fmla="*/ 0 w 155"/>
                  <a:gd name="T11" fmla="*/ 16 h 32"/>
                  <a:gd name="T12" fmla="*/ 15 w 155"/>
                  <a:gd name="T13" fmla="*/ 4 h 32"/>
                  <a:gd name="T14" fmla="*/ 70 w 155"/>
                  <a:gd name="T15" fmla="*/ 0 h 32"/>
                  <a:gd name="T16" fmla="*/ 128 w 155"/>
                  <a:gd name="T17" fmla="*/ 4 h 32"/>
                  <a:gd name="T18" fmla="*/ 155 w 155"/>
                  <a:gd name="T19" fmla="*/ 16 h 32"/>
                  <a:gd name="T20" fmla="*/ 36 w 155"/>
                  <a:gd name="T21" fmla="*/ 16 h 32"/>
                  <a:gd name="T22" fmla="*/ 83 w 155"/>
                  <a:gd name="T23" fmla="*/ 27 h 32"/>
                  <a:gd name="T24" fmla="*/ 119 w 155"/>
                  <a:gd name="T25" fmla="*/ 16 h 32"/>
                  <a:gd name="T26" fmla="*/ 72 w 155"/>
                  <a:gd name="T27" fmla="*/ 5 h 32"/>
                  <a:gd name="T28" fmla="*/ 42 w 155"/>
                  <a:gd name="T29" fmla="*/ 8 h 32"/>
                  <a:gd name="T30" fmla="*/ 36 w 155"/>
                  <a:gd name="T31" fmla="*/ 1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5" h="32">
                    <a:moveTo>
                      <a:pt x="155" y="16"/>
                    </a:moveTo>
                    <a:cubicBezTo>
                      <a:pt x="155" y="16"/>
                      <a:pt x="152" y="25"/>
                      <a:pt x="140" y="28"/>
                    </a:cubicBezTo>
                    <a:cubicBezTo>
                      <a:pt x="128" y="31"/>
                      <a:pt x="110" y="32"/>
                      <a:pt x="85" y="32"/>
                    </a:cubicBezTo>
                    <a:cubicBezTo>
                      <a:pt x="70" y="32"/>
                      <a:pt x="56" y="32"/>
                      <a:pt x="44" y="30"/>
                    </a:cubicBezTo>
                    <a:cubicBezTo>
                      <a:pt x="31" y="29"/>
                      <a:pt x="22" y="27"/>
                      <a:pt x="14" y="25"/>
                    </a:cubicBezTo>
                    <a:cubicBezTo>
                      <a:pt x="6" y="22"/>
                      <a:pt x="0" y="16"/>
                      <a:pt x="0" y="16"/>
                    </a:cubicBezTo>
                    <a:cubicBezTo>
                      <a:pt x="0" y="16"/>
                      <a:pt x="2" y="7"/>
                      <a:pt x="15" y="4"/>
                    </a:cubicBezTo>
                    <a:cubicBezTo>
                      <a:pt x="27" y="1"/>
                      <a:pt x="45" y="0"/>
                      <a:pt x="70" y="0"/>
                    </a:cubicBezTo>
                    <a:cubicBezTo>
                      <a:pt x="93" y="0"/>
                      <a:pt x="113" y="1"/>
                      <a:pt x="128" y="4"/>
                    </a:cubicBezTo>
                    <a:cubicBezTo>
                      <a:pt x="143" y="7"/>
                      <a:pt x="155" y="16"/>
                      <a:pt x="155" y="16"/>
                    </a:cubicBezTo>
                    <a:close/>
                    <a:moveTo>
                      <a:pt x="36" y="16"/>
                    </a:moveTo>
                    <a:cubicBezTo>
                      <a:pt x="40" y="23"/>
                      <a:pt x="55" y="27"/>
                      <a:pt x="83" y="27"/>
                    </a:cubicBezTo>
                    <a:cubicBezTo>
                      <a:pt x="111" y="27"/>
                      <a:pt x="123" y="23"/>
                      <a:pt x="119" y="16"/>
                    </a:cubicBezTo>
                    <a:cubicBezTo>
                      <a:pt x="115" y="9"/>
                      <a:pt x="100" y="5"/>
                      <a:pt x="72" y="5"/>
                    </a:cubicBezTo>
                    <a:cubicBezTo>
                      <a:pt x="57" y="5"/>
                      <a:pt x="42" y="8"/>
                      <a:pt x="42" y="8"/>
                    </a:cubicBezTo>
                    <a:lnTo>
                      <a:pt x="36" y="16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6" name="Freeform 412"/>
              <p:cNvSpPr>
                <a:spLocks/>
              </p:cNvSpPr>
              <p:nvPr/>
            </p:nvSpPr>
            <p:spPr bwMode="auto">
              <a:xfrm>
                <a:off x="20499388" y="5572126"/>
                <a:ext cx="968375" cy="119063"/>
              </a:xfrm>
              <a:custGeom>
                <a:avLst/>
                <a:gdLst>
                  <a:gd name="T0" fmla="*/ 155 w 258"/>
                  <a:gd name="T1" fmla="*/ 32 h 32"/>
                  <a:gd name="T2" fmla="*/ 120 w 258"/>
                  <a:gd name="T3" fmla="*/ 32 h 32"/>
                  <a:gd name="T4" fmla="*/ 110 w 258"/>
                  <a:gd name="T5" fmla="*/ 13 h 32"/>
                  <a:gd name="T6" fmla="*/ 100 w 258"/>
                  <a:gd name="T7" fmla="*/ 7 h 32"/>
                  <a:gd name="T8" fmla="*/ 76 w 258"/>
                  <a:gd name="T9" fmla="*/ 5 h 32"/>
                  <a:gd name="T10" fmla="*/ 48 w 258"/>
                  <a:gd name="T11" fmla="*/ 8 h 32"/>
                  <a:gd name="T12" fmla="*/ 43 w 258"/>
                  <a:gd name="T13" fmla="*/ 16 h 32"/>
                  <a:gd name="T14" fmla="*/ 52 w 258"/>
                  <a:gd name="T15" fmla="*/ 32 h 32"/>
                  <a:gd name="T16" fmla="*/ 17 w 258"/>
                  <a:gd name="T17" fmla="*/ 32 h 32"/>
                  <a:gd name="T18" fmla="*/ 0 w 258"/>
                  <a:gd name="T19" fmla="*/ 0 h 32"/>
                  <a:gd name="T20" fmla="*/ 28 w 258"/>
                  <a:gd name="T21" fmla="*/ 0 h 32"/>
                  <a:gd name="T22" fmla="*/ 35 w 258"/>
                  <a:gd name="T23" fmla="*/ 5 h 32"/>
                  <a:gd name="T24" fmla="*/ 36 w 258"/>
                  <a:gd name="T25" fmla="*/ 5 h 32"/>
                  <a:gd name="T26" fmla="*/ 54 w 258"/>
                  <a:gd name="T27" fmla="*/ 1 h 32"/>
                  <a:gd name="T28" fmla="*/ 82 w 258"/>
                  <a:gd name="T29" fmla="*/ 0 h 32"/>
                  <a:gd name="T30" fmla="*/ 134 w 258"/>
                  <a:gd name="T31" fmla="*/ 5 h 32"/>
                  <a:gd name="T32" fmla="*/ 137 w 258"/>
                  <a:gd name="T33" fmla="*/ 5 h 32"/>
                  <a:gd name="T34" fmla="*/ 155 w 258"/>
                  <a:gd name="T35" fmla="*/ 1 h 32"/>
                  <a:gd name="T36" fmla="*/ 185 w 258"/>
                  <a:gd name="T37" fmla="*/ 0 h 32"/>
                  <a:gd name="T38" fmla="*/ 229 w 258"/>
                  <a:gd name="T39" fmla="*/ 3 h 32"/>
                  <a:gd name="T40" fmla="*/ 247 w 258"/>
                  <a:gd name="T41" fmla="*/ 11 h 32"/>
                  <a:gd name="T42" fmla="*/ 258 w 258"/>
                  <a:gd name="T43" fmla="*/ 32 h 32"/>
                  <a:gd name="T44" fmla="*/ 223 w 258"/>
                  <a:gd name="T45" fmla="*/ 32 h 32"/>
                  <a:gd name="T46" fmla="*/ 213 w 258"/>
                  <a:gd name="T47" fmla="*/ 13 h 32"/>
                  <a:gd name="T48" fmla="*/ 202 w 258"/>
                  <a:gd name="T49" fmla="*/ 7 h 32"/>
                  <a:gd name="T50" fmla="*/ 179 w 258"/>
                  <a:gd name="T51" fmla="*/ 5 h 32"/>
                  <a:gd name="T52" fmla="*/ 151 w 258"/>
                  <a:gd name="T53" fmla="*/ 8 h 32"/>
                  <a:gd name="T54" fmla="*/ 146 w 258"/>
                  <a:gd name="T55" fmla="*/ 15 h 32"/>
                  <a:gd name="T56" fmla="*/ 155 w 258"/>
                  <a:gd name="T57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258" h="32">
                    <a:moveTo>
                      <a:pt x="155" y="32"/>
                    </a:moveTo>
                    <a:cubicBezTo>
                      <a:pt x="143" y="32"/>
                      <a:pt x="132" y="32"/>
                      <a:pt x="120" y="32"/>
                    </a:cubicBezTo>
                    <a:cubicBezTo>
                      <a:pt x="116" y="25"/>
                      <a:pt x="113" y="19"/>
                      <a:pt x="110" y="13"/>
                    </a:cubicBezTo>
                    <a:cubicBezTo>
                      <a:pt x="100" y="7"/>
                      <a:pt x="100" y="7"/>
                      <a:pt x="100" y="7"/>
                    </a:cubicBezTo>
                    <a:cubicBezTo>
                      <a:pt x="100" y="7"/>
                      <a:pt x="86" y="5"/>
                      <a:pt x="76" y="5"/>
                    </a:cubicBezTo>
                    <a:cubicBezTo>
                      <a:pt x="63" y="5"/>
                      <a:pt x="48" y="8"/>
                      <a:pt x="48" y="8"/>
                    </a:cubicBezTo>
                    <a:cubicBezTo>
                      <a:pt x="43" y="16"/>
                      <a:pt x="43" y="16"/>
                      <a:pt x="43" y="16"/>
                    </a:cubicBezTo>
                    <a:cubicBezTo>
                      <a:pt x="52" y="32"/>
                      <a:pt x="52" y="32"/>
                      <a:pt x="52" y="32"/>
                    </a:cubicBezTo>
                    <a:cubicBezTo>
                      <a:pt x="40" y="32"/>
                      <a:pt x="28" y="32"/>
                      <a:pt x="17" y="32"/>
                    </a:cubicBezTo>
                    <a:cubicBezTo>
                      <a:pt x="11" y="21"/>
                      <a:pt x="6" y="11"/>
                      <a:pt x="0" y="0"/>
                    </a:cubicBezTo>
                    <a:cubicBezTo>
                      <a:pt x="9" y="0"/>
                      <a:pt x="19" y="0"/>
                      <a:pt x="28" y="0"/>
                    </a:cubicBezTo>
                    <a:cubicBezTo>
                      <a:pt x="35" y="5"/>
                      <a:pt x="35" y="5"/>
                      <a:pt x="35" y="5"/>
                    </a:cubicBezTo>
                    <a:cubicBezTo>
                      <a:pt x="36" y="5"/>
                      <a:pt x="36" y="5"/>
                      <a:pt x="36" y="5"/>
                    </a:cubicBezTo>
                    <a:cubicBezTo>
                      <a:pt x="36" y="5"/>
                      <a:pt x="46" y="2"/>
                      <a:pt x="54" y="1"/>
                    </a:cubicBezTo>
                    <a:cubicBezTo>
                      <a:pt x="62" y="0"/>
                      <a:pt x="72" y="0"/>
                      <a:pt x="82" y="0"/>
                    </a:cubicBezTo>
                    <a:cubicBezTo>
                      <a:pt x="107" y="0"/>
                      <a:pt x="124" y="1"/>
                      <a:pt x="134" y="5"/>
                    </a:cubicBezTo>
                    <a:cubicBezTo>
                      <a:pt x="137" y="5"/>
                      <a:pt x="137" y="5"/>
                      <a:pt x="137" y="5"/>
                    </a:cubicBezTo>
                    <a:cubicBezTo>
                      <a:pt x="137" y="5"/>
                      <a:pt x="147" y="2"/>
                      <a:pt x="155" y="1"/>
                    </a:cubicBezTo>
                    <a:cubicBezTo>
                      <a:pt x="163" y="0"/>
                      <a:pt x="173" y="0"/>
                      <a:pt x="185" y="0"/>
                    </a:cubicBezTo>
                    <a:cubicBezTo>
                      <a:pt x="204" y="0"/>
                      <a:pt x="219" y="1"/>
                      <a:pt x="229" y="3"/>
                    </a:cubicBezTo>
                    <a:cubicBezTo>
                      <a:pt x="238" y="5"/>
                      <a:pt x="247" y="11"/>
                      <a:pt x="247" y="11"/>
                    </a:cubicBezTo>
                    <a:cubicBezTo>
                      <a:pt x="250" y="18"/>
                      <a:pt x="254" y="25"/>
                      <a:pt x="258" y="32"/>
                    </a:cubicBezTo>
                    <a:cubicBezTo>
                      <a:pt x="246" y="32"/>
                      <a:pt x="235" y="32"/>
                      <a:pt x="223" y="32"/>
                    </a:cubicBezTo>
                    <a:cubicBezTo>
                      <a:pt x="220" y="25"/>
                      <a:pt x="216" y="19"/>
                      <a:pt x="213" y="13"/>
                    </a:cubicBezTo>
                    <a:cubicBezTo>
                      <a:pt x="202" y="7"/>
                      <a:pt x="202" y="7"/>
                      <a:pt x="202" y="7"/>
                    </a:cubicBezTo>
                    <a:cubicBezTo>
                      <a:pt x="202" y="7"/>
                      <a:pt x="189" y="5"/>
                      <a:pt x="179" y="5"/>
                    </a:cubicBezTo>
                    <a:cubicBezTo>
                      <a:pt x="166" y="5"/>
                      <a:pt x="151" y="8"/>
                      <a:pt x="151" y="8"/>
                    </a:cubicBezTo>
                    <a:cubicBezTo>
                      <a:pt x="146" y="15"/>
                      <a:pt x="146" y="15"/>
                      <a:pt x="146" y="15"/>
                    </a:cubicBezTo>
                    <a:lnTo>
                      <a:pt x="155" y="32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7" name="Freeform 413"/>
              <p:cNvSpPr>
                <a:spLocks/>
              </p:cNvSpPr>
              <p:nvPr/>
            </p:nvSpPr>
            <p:spPr bwMode="auto">
              <a:xfrm>
                <a:off x="21583650" y="5572126"/>
                <a:ext cx="971550" cy="119063"/>
              </a:xfrm>
              <a:custGeom>
                <a:avLst/>
                <a:gdLst>
                  <a:gd name="T0" fmla="*/ 155 w 259"/>
                  <a:gd name="T1" fmla="*/ 32 h 32"/>
                  <a:gd name="T2" fmla="*/ 120 w 259"/>
                  <a:gd name="T3" fmla="*/ 32 h 32"/>
                  <a:gd name="T4" fmla="*/ 109 w 259"/>
                  <a:gd name="T5" fmla="*/ 13 h 32"/>
                  <a:gd name="T6" fmla="*/ 99 w 259"/>
                  <a:gd name="T7" fmla="*/ 7 h 32"/>
                  <a:gd name="T8" fmla="*/ 76 w 259"/>
                  <a:gd name="T9" fmla="*/ 5 h 32"/>
                  <a:gd name="T10" fmla="*/ 48 w 259"/>
                  <a:gd name="T11" fmla="*/ 8 h 32"/>
                  <a:gd name="T12" fmla="*/ 43 w 259"/>
                  <a:gd name="T13" fmla="*/ 16 h 32"/>
                  <a:gd name="T14" fmla="*/ 52 w 259"/>
                  <a:gd name="T15" fmla="*/ 32 h 32"/>
                  <a:gd name="T16" fmla="*/ 17 w 259"/>
                  <a:gd name="T17" fmla="*/ 32 h 32"/>
                  <a:gd name="T18" fmla="*/ 0 w 259"/>
                  <a:gd name="T19" fmla="*/ 0 h 32"/>
                  <a:gd name="T20" fmla="*/ 27 w 259"/>
                  <a:gd name="T21" fmla="*/ 0 h 32"/>
                  <a:gd name="T22" fmla="*/ 34 w 259"/>
                  <a:gd name="T23" fmla="*/ 5 h 32"/>
                  <a:gd name="T24" fmla="*/ 36 w 259"/>
                  <a:gd name="T25" fmla="*/ 5 h 32"/>
                  <a:gd name="T26" fmla="*/ 53 w 259"/>
                  <a:gd name="T27" fmla="*/ 1 h 32"/>
                  <a:gd name="T28" fmla="*/ 81 w 259"/>
                  <a:gd name="T29" fmla="*/ 0 h 32"/>
                  <a:gd name="T30" fmla="*/ 134 w 259"/>
                  <a:gd name="T31" fmla="*/ 5 h 32"/>
                  <a:gd name="T32" fmla="*/ 136 w 259"/>
                  <a:gd name="T33" fmla="*/ 5 h 32"/>
                  <a:gd name="T34" fmla="*/ 155 w 259"/>
                  <a:gd name="T35" fmla="*/ 1 h 32"/>
                  <a:gd name="T36" fmla="*/ 184 w 259"/>
                  <a:gd name="T37" fmla="*/ 0 h 32"/>
                  <a:gd name="T38" fmla="*/ 228 w 259"/>
                  <a:gd name="T39" fmla="*/ 3 h 32"/>
                  <a:gd name="T40" fmla="*/ 246 w 259"/>
                  <a:gd name="T41" fmla="*/ 11 h 32"/>
                  <a:gd name="T42" fmla="*/ 259 w 259"/>
                  <a:gd name="T43" fmla="*/ 32 h 32"/>
                  <a:gd name="T44" fmla="*/ 224 w 259"/>
                  <a:gd name="T45" fmla="*/ 32 h 32"/>
                  <a:gd name="T46" fmla="*/ 212 w 259"/>
                  <a:gd name="T47" fmla="*/ 13 h 32"/>
                  <a:gd name="T48" fmla="*/ 202 w 259"/>
                  <a:gd name="T49" fmla="*/ 7 h 32"/>
                  <a:gd name="T50" fmla="*/ 179 w 259"/>
                  <a:gd name="T51" fmla="*/ 5 h 32"/>
                  <a:gd name="T52" fmla="*/ 151 w 259"/>
                  <a:gd name="T53" fmla="*/ 8 h 32"/>
                  <a:gd name="T54" fmla="*/ 146 w 259"/>
                  <a:gd name="T55" fmla="*/ 15 h 32"/>
                  <a:gd name="T56" fmla="*/ 155 w 259"/>
                  <a:gd name="T57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259" h="32">
                    <a:moveTo>
                      <a:pt x="155" y="32"/>
                    </a:moveTo>
                    <a:cubicBezTo>
                      <a:pt x="144" y="32"/>
                      <a:pt x="132" y="32"/>
                      <a:pt x="120" y="32"/>
                    </a:cubicBezTo>
                    <a:cubicBezTo>
                      <a:pt x="117" y="25"/>
                      <a:pt x="113" y="19"/>
                      <a:pt x="109" y="13"/>
                    </a:cubicBezTo>
                    <a:cubicBezTo>
                      <a:pt x="99" y="7"/>
                      <a:pt x="99" y="7"/>
                      <a:pt x="99" y="7"/>
                    </a:cubicBezTo>
                    <a:cubicBezTo>
                      <a:pt x="99" y="7"/>
                      <a:pt x="86" y="5"/>
                      <a:pt x="76" y="5"/>
                    </a:cubicBezTo>
                    <a:cubicBezTo>
                      <a:pt x="63" y="5"/>
                      <a:pt x="48" y="8"/>
                      <a:pt x="48" y="8"/>
                    </a:cubicBezTo>
                    <a:cubicBezTo>
                      <a:pt x="43" y="16"/>
                      <a:pt x="43" y="16"/>
                      <a:pt x="43" y="16"/>
                    </a:cubicBezTo>
                    <a:cubicBezTo>
                      <a:pt x="52" y="32"/>
                      <a:pt x="52" y="32"/>
                      <a:pt x="52" y="32"/>
                    </a:cubicBezTo>
                    <a:cubicBezTo>
                      <a:pt x="41" y="32"/>
                      <a:pt x="29" y="32"/>
                      <a:pt x="17" y="32"/>
                    </a:cubicBezTo>
                    <a:cubicBezTo>
                      <a:pt x="12" y="21"/>
                      <a:pt x="6" y="11"/>
                      <a:pt x="0" y="0"/>
                    </a:cubicBezTo>
                    <a:cubicBezTo>
                      <a:pt x="9" y="0"/>
                      <a:pt x="18" y="0"/>
                      <a:pt x="27" y="0"/>
                    </a:cubicBezTo>
                    <a:cubicBezTo>
                      <a:pt x="34" y="5"/>
                      <a:pt x="34" y="5"/>
                      <a:pt x="34" y="5"/>
                    </a:cubicBezTo>
                    <a:cubicBezTo>
                      <a:pt x="36" y="5"/>
                      <a:pt x="36" y="5"/>
                      <a:pt x="36" y="5"/>
                    </a:cubicBezTo>
                    <a:cubicBezTo>
                      <a:pt x="36" y="5"/>
                      <a:pt x="46" y="2"/>
                      <a:pt x="53" y="1"/>
                    </a:cubicBezTo>
                    <a:cubicBezTo>
                      <a:pt x="62" y="0"/>
                      <a:pt x="71" y="0"/>
                      <a:pt x="81" y="0"/>
                    </a:cubicBezTo>
                    <a:cubicBezTo>
                      <a:pt x="106" y="0"/>
                      <a:pt x="124" y="1"/>
                      <a:pt x="134" y="5"/>
                    </a:cubicBezTo>
                    <a:cubicBezTo>
                      <a:pt x="136" y="5"/>
                      <a:pt x="136" y="5"/>
                      <a:pt x="136" y="5"/>
                    </a:cubicBezTo>
                    <a:cubicBezTo>
                      <a:pt x="136" y="5"/>
                      <a:pt x="146" y="2"/>
                      <a:pt x="155" y="1"/>
                    </a:cubicBezTo>
                    <a:cubicBezTo>
                      <a:pt x="163" y="0"/>
                      <a:pt x="173" y="0"/>
                      <a:pt x="184" y="0"/>
                    </a:cubicBezTo>
                    <a:cubicBezTo>
                      <a:pt x="203" y="0"/>
                      <a:pt x="218" y="1"/>
                      <a:pt x="228" y="3"/>
                    </a:cubicBezTo>
                    <a:cubicBezTo>
                      <a:pt x="238" y="5"/>
                      <a:pt x="246" y="11"/>
                      <a:pt x="246" y="11"/>
                    </a:cubicBezTo>
                    <a:cubicBezTo>
                      <a:pt x="250" y="18"/>
                      <a:pt x="254" y="25"/>
                      <a:pt x="259" y="32"/>
                    </a:cubicBezTo>
                    <a:cubicBezTo>
                      <a:pt x="247" y="32"/>
                      <a:pt x="235" y="32"/>
                      <a:pt x="224" y="32"/>
                    </a:cubicBezTo>
                    <a:cubicBezTo>
                      <a:pt x="220" y="25"/>
                      <a:pt x="216" y="19"/>
                      <a:pt x="212" y="13"/>
                    </a:cubicBezTo>
                    <a:cubicBezTo>
                      <a:pt x="202" y="7"/>
                      <a:pt x="202" y="7"/>
                      <a:pt x="202" y="7"/>
                    </a:cubicBezTo>
                    <a:cubicBezTo>
                      <a:pt x="202" y="7"/>
                      <a:pt x="189" y="5"/>
                      <a:pt x="179" y="5"/>
                    </a:cubicBezTo>
                    <a:cubicBezTo>
                      <a:pt x="165" y="5"/>
                      <a:pt x="151" y="8"/>
                      <a:pt x="151" y="8"/>
                    </a:cubicBezTo>
                    <a:cubicBezTo>
                      <a:pt x="146" y="15"/>
                      <a:pt x="146" y="15"/>
                      <a:pt x="146" y="15"/>
                    </a:cubicBezTo>
                    <a:lnTo>
                      <a:pt x="155" y="32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8" name="Freeform 414"/>
              <p:cNvSpPr>
                <a:spLocks noEditPoints="1"/>
              </p:cNvSpPr>
              <p:nvPr/>
            </p:nvSpPr>
            <p:spPr bwMode="auto">
              <a:xfrm>
                <a:off x="22671088" y="5572126"/>
                <a:ext cx="541338" cy="119063"/>
              </a:xfrm>
              <a:custGeom>
                <a:avLst/>
                <a:gdLst>
                  <a:gd name="T0" fmla="*/ 119 w 144"/>
                  <a:gd name="T1" fmla="*/ 32 h 32"/>
                  <a:gd name="T2" fmla="*/ 110 w 144"/>
                  <a:gd name="T3" fmla="*/ 27 h 32"/>
                  <a:gd name="T4" fmla="*/ 109 w 144"/>
                  <a:gd name="T5" fmla="*/ 27 h 32"/>
                  <a:gd name="T6" fmla="*/ 87 w 144"/>
                  <a:gd name="T7" fmla="*/ 32 h 32"/>
                  <a:gd name="T8" fmla="*/ 57 w 144"/>
                  <a:gd name="T9" fmla="*/ 32 h 32"/>
                  <a:gd name="T10" fmla="*/ 18 w 144"/>
                  <a:gd name="T11" fmla="*/ 30 h 32"/>
                  <a:gd name="T12" fmla="*/ 0 w 144"/>
                  <a:gd name="T13" fmla="*/ 23 h 32"/>
                  <a:gd name="T14" fmla="*/ 14 w 144"/>
                  <a:gd name="T15" fmla="*/ 15 h 32"/>
                  <a:gd name="T16" fmla="*/ 70 w 144"/>
                  <a:gd name="T17" fmla="*/ 13 h 32"/>
                  <a:gd name="T18" fmla="*/ 98 w 144"/>
                  <a:gd name="T19" fmla="*/ 13 h 32"/>
                  <a:gd name="T20" fmla="*/ 97 w 144"/>
                  <a:gd name="T21" fmla="*/ 11 h 32"/>
                  <a:gd name="T22" fmla="*/ 87 w 144"/>
                  <a:gd name="T23" fmla="*/ 6 h 32"/>
                  <a:gd name="T24" fmla="*/ 64 w 144"/>
                  <a:gd name="T25" fmla="*/ 5 h 32"/>
                  <a:gd name="T26" fmla="*/ 40 w 144"/>
                  <a:gd name="T27" fmla="*/ 6 h 32"/>
                  <a:gd name="T28" fmla="*/ 19 w 144"/>
                  <a:gd name="T29" fmla="*/ 7 h 32"/>
                  <a:gd name="T30" fmla="*/ 5 w 144"/>
                  <a:gd name="T31" fmla="*/ 3 h 32"/>
                  <a:gd name="T32" fmla="*/ 33 w 144"/>
                  <a:gd name="T33" fmla="*/ 1 h 32"/>
                  <a:gd name="T34" fmla="*/ 62 w 144"/>
                  <a:gd name="T35" fmla="*/ 0 h 32"/>
                  <a:gd name="T36" fmla="*/ 110 w 144"/>
                  <a:gd name="T37" fmla="*/ 3 h 32"/>
                  <a:gd name="T38" fmla="*/ 131 w 144"/>
                  <a:gd name="T39" fmla="*/ 11 h 32"/>
                  <a:gd name="T40" fmla="*/ 144 w 144"/>
                  <a:gd name="T41" fmla="*/ 32 h 32"/>
                  <a:gd name="T42" fmla="*/ 119 w 144"/>
                  <a:gd name="T43" fmla="*/ 32 h 32"/>
                  <a:gd name="T44" fmla="*/ 65 w 144"/>
                  <a:gd name="T45" fmla="*/ 27 h 32"/>
                  <a:gd name="T46" fmla="*/ 94 w 144"/>
                  <a:gd name="T47" fmla="*/ 25 h 32"/>
                  <a:gd name="T48" fmla="*/ 102 w 144"/>
                  <a:gd name="T49" fmla="*/ 19 h 32"/>
                  <a:gd name="T50" fmla="*/ 100 w 144"/>
                  <a:gd name="T51" fmla="*/ 17 h 32"/>
                  <a:gd name="T52" fmla="*/ 79 w 144"/>
                  <a:gd name="T53" fmla="*/ 17 h 32"/>
                  <a:gd name="T54" fmla="*/ 45 w 144"/>
                  <a:gd name="T55" fmla="*/ 18 h 32"/>
                  <a:gd name="T56" fmla="*/ 36 w 144"/>
                  <a:gd name="T57" fmla="*/ 23 h 32"/>
                  <a:gd name="T58" fmla="*/ 45 w 144"/>
                  <a:gd name="T59" fmla="*/ 26 h 32"/>
                  <a:gd name="T60" fmla="*/ 65 w 144"/>
                  <a:gd name="T61" fmla="*/ 2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44" h="32">
                    <a:moveTo>
                      <a:pt x="119" y="32"/>
                    </a:moveTo>
                    <a:cubicBezTo>
                      <a:pt x="110" y="27"/>
                      <a:pt x="110" y="27"/>
                      <a:pt x="110" y="27"/>
                    </a:cubicBezTo>
                    <a:cubicBezTo>
                      <a:pt x="109" y="27"/>
                      <a:pt x="109" y="27"/>
                      <a:pt x="109" y="27"/>
                    </a:cubicBezTo>
                    <a:cubicBezTo>
                      <a:pt x="102" y="29"/>
                      <a:pt x="95" y="31"/>
                      <a:pt x="87" y="32"/>
                    </a:cubicBezTo>
                    <a:cubicBezTo>
                      <a:pt x="80" y="32"/>
                      <a:pt x="70" y="32"/>
                      <a:pt x="57" y="32"/>
                    </a:cubicBezTo>
                    <a:cubicBezTo>
                      <a:pt x="41" y="32"/>
                      <a:pt x="28" y="32"/>
                      <a:pt x="18" y="30"/>
                    </a:cubicBezTo>
                    <a:cubicBezTo>
                      <a:pt x="8" y="28"/>
                      <a:pt x="0" y="23"/>
                      <a:pt x="0" y="23"/>
                    </a:cubicBezTo>
                    <a:cubicBezTo>
                      <a:pt x="0" y="23"/>
                      <a:pt x="3" y="17"/>
                      <a:pt x="14" y="15"/>
                    </a:cubicBezTo>
                    <a:cubicBezTo>
                      <a:pt x="26" y="14"/>
                      <a:pt x="44" y="13"/>
                      <a:pt x="70" y="13"/>
                    </a:cubicBezTo>
                    <a:cubicBezTo>
                      <a:pt x="79" y="13"/>
                      <a:pt x="89" y="13"/>
                      <a:pt x="98" y="13"/>
                    </a:cubicBezTo>
                    <a:cubicBezTo>
                      <a:pt x="97" y="11"/>
                      <a:pt x="97" y="11"/>
                      <a:pt x="97" y="11"/>
                    </a:cubicBezTo>
                    <a:cubicBezTo>
                      <a:pt x="87" y="6"/>
                      <a:pt x="87" y="6"/>
                      <a:pt x="87" y="6"/>
                    </a:cubicBezTo>
                    <a:cubicBezTo>
                      <a:pt x="87" y="6"/>
                      <a:pt x="74" y="5"/>
                      <a:pt x="64" y="5"/>
                    </a:cubicBezTo>
                    <a:cubicBezTo>
                      <a:pt x="55" y="5"/>
                      <a:pt x="47" y="5"/>
                      <a:pt x="40" y="6"/>
                    </a:cubicBezTo>
                    <a:cubicBezTo>
                      <a:pt x="32" y="6"/>
                      <a:pt x="25" y="7"/>
                      <a:pt x="19" y="7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13" y="2"/>
                      <a:pt x="22" y="1"/>
                      <a:pt x="33" y="1"/>
                    </a:cubicBezTo>
                    <a:cubicBezTo>
                      <a:pt x="43" y="0"/>
                      <a:pt x="53" y="0"/>
                      <a:pt x="62" y="0"/>
                    </a:cubicBezTo>
                    <a:cubicBezTo>
                      <a:pt x="83" y="0"/>
                      <a:pt x="99" y="1"/>
                      <a:pt x="110" y="3"/>
                    </a:cubicBezTo>
                    <a:cubicBezTo>
                      <a:pt x="122" y="4"/>
                      <a:pt x="131" y="11"/>
                      <a:pt x="131" y="11"/>
                    </a:cubicBezTo>
                    <a:cubicBezTo>
                      <a:pt x="136" y="18"/>
                      <a:pt x="140" y="25"/>
                      <a:pt x="144" y="32"/>
                    </a:cubicBezTo>
                    <a:cubicBezTo>
                      <a:pt x="136" y="32"/>
                      <a:pt x="128" y="32"/>
                      <a:pt x="119" y="32"/>
                    </a:cubicBezTo>
                    <a:close/>
                    <a:moveTo>
                      <a:pt x="65" y="27"/>
                    </a:moveTo>
                    <a:cubicBezTo>
                      <a:pt x="78" y="27"/>
                      <a:pt x="87" y="26"/>
                      <a:pt x="94" y="25"/>
                    </a:cubicBezTo>
                    <a:cubicBezTo>
                      <a:pt x="101" y="24"/>
                      <a:pt x="102" y="19"/>
                      <a:pt x="102" y="19"/>
                    </a:cubicBezTo>
                    <a:cubicBezTo>
                      <a:pt x="100" y="17"/>
                      <a:pt x="100" y="17"/>
                      <a:pt x="100" y="17"/>
                    </a:cubicBezTo>
                    <a:cubicBezTo>
                      <a:pt x="93" y="17"/>
                      <a:pt x="86" y="17"/>
                      <a:pt x="79" y="17"/>
                    </a:cubicBezTo>
                    <a:cubicBezTo>
                      <a:pt x="63" y="17"/>
                      <a:pt x="52" y="18"/>
                      <a:pt x="45" y="18"/>
                    </a:cubicBezTo>
                    <a:cubicBezTo>
                      <a:pt x="38" y="19"/>
                      <a:pt x="36" y="23"/>
                      <a:pt x="36" y="23"/>
                    </a:cubicBezTo>
                    <a:cubicBezTo>
                      <a:pt x="45" y="26"/>
                      <a:pt x="45" y="26"/>
                      <a:pt x="45" y="26"/>
                    </a:cubicBezTo>
                    <a:cubicBezTo>
                      <a:pt x="45" y="26"/>
                      <a:pt x="56" y="27"/>
                      <a:pt x="65" y="27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9" name="Freeform 415"/>
              <p:cNvSpPr>
                <a:spLocks/>
              </p:cNvSpPr>
              <p:nvPr/>
            </p:nvSpPr>
            <p:spPr bwMode="auto">
              <a:xfrm>
                <a:off x="23320375" y="5572126"/>
                <a:ext cx="615950" cy="119063"/>
              </a:xfrm>
              <a:custGeom>
                <a:avLst/>
                <a:gdLst>
                  <a:gd name="T0" fmla="*/ 164 w 164"/>
                  <a:gd name="T1" fmla="*/ 32 h 32"/>
                  <a:gd name="T2" fmla="*/ 129 w 164"/>
                  <a:gd name="T3" fmla="*/ 32 h 32"/>
                  <a:gd name="T4" fmla="*/ 117 w 164"/>
                  <a:gd name="T5" fmla="*/ 13 h 32"/>
                  <a:gd name="T6" fmla="*/ 105 w 164"/>
                  <a:gd name="T7" fmla="*/ 7 h 32"/>
                  <a:gd name="T8" fmla="*/ 80 w 164"/>
                  <a:gd name="T9" fmla="*/ 5 h 32"/>
                  <a:gd name="T10" fmla="*/ 50 w 164"/>
                  <a:gd name="T11" fmla="*/ 8 h 32"/>
                  <a:gd name="T12" fmla="*/ 45 w 164"/>
                  <a:gd name="T13" fmla="*/ 16 h 32"/>
                  <a:gd name="T14" fmla="*/ 55 w 164"/>
                  <a:gd name="T15" fmla="*/ 32 h 32"/>
                  <a:gd name="T16" fmla="*/ 20 w 164"/>
                  <a:gd name="T17" fmla="*/ 32 h 32"/>
                  <a:gd name="T18" fmla="*/ 0 w 164"/>
                  <a:gd name="T19" fmla="*/ 0 h 32"/>
                  <a:gd name="T20" fmla="*/ 27 w 164"/>
                  <a:gd name="T21" fmla="*/ 0 h 32"/>
                  <a:gd name="T22" fmla="*/ 35 w 164"/>
                  <a:gd name="T23" fmla="*/ 5 h 32"/>
                  <a:gd name="T24" fmla="*/ 37 w 164"/>
                  <a:gd name="T25" fmla="*/ 5 h 32"/>
                  <a:gd name="T26" fmla="*/ 55 w 164"/>
                  <a:gd name="T27" fmla="*/ 1 h 32"/>
                  <a:gd name="T28" fmla="*/ 85 w 164"/>
                  <a:gd name="T29" fmla="*/ 0 h 32"/>
                  <a:gd name="T30" fmla="*/ 151 w 164"/>
                  <a:gd name="T31" fmla="*/ 11 h 32"/>
                  <a:gd name="T32" fmla="*/ 164 w 164"/>
                  <a:gd name="T33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64" h="32">
                    <a:moveTo>
                      <a:pt x="164" y="32"/>
                    </a:moveTo>
                    <a:cubicBezTo>
                      <a:pt x="152" y="32"/>
                      <a:pt x="141" y="32"/>
                      <a:pt x="129" y="32"/>
                    </a:cubicBezTo>
                    <a:cubicBezTo>
                      <a:pt x="125" y="25"/>
                      <a:pt x="121" y="19"/>
                      <a:pt x="117" y="13"/>
                    </a:cubicBezTo>
                    <a:cubicBezTo>
                      <a:pt x="105" y="7"/>
                      <a:pt x="105" y="7"/>
                      <a:pt x="105" y="7"/>
                    </a:cubicBezTo>
                    <a:cubicBezTo>
                      <a:pt x="100" y="6"/>
                      <a:pt x="91" y="5"/>
                      <a:pt x="80" y="5"/>
                    </a:cubicBezTo>
                    <a:cubicBezTo>
                      <a:pt x="66" y="5"/>
                      <a:pt x="56" y="6"/>
                      <a:pt x="50" y="8"/>
                    </a:cubicBezTo>
                    <a:cubicBezTo>
                      <a:pt x="45" y="16"/>
                      <a:pt x="45" y="16"/>
                      <a:pt x="45" y="16"/>
                    </a:cubicBezTo>
                    <a:cubicBezTo>
                      <a:pt x="55" y="32"/>
                      <a:pt x="55" y="32"/>
                      <a:pt x="55" y="32"/>
                    </a:cubicBezTo>
                    <a:cubicBezTo>
                      <a:pt x="43" y="32"/>
                      <a:pt x="31" y="32"/>
                      <a:pt x="20" y="32"/>
                    </a:cubicBezTo>
                    <a:cubicBezTo>
                      <a:pt x="13" y="21"/>
                      <a:pt x="7" y="11"/>
                      <a:pt x="0" y="0"/>
                    </a:cubicBezTo>
                    <a:cubicBezTo>
                      <a:pt x="9" y="0"/>
                      <a:pt x="18" y="0"/>
                      <a:pt x="27" y="0"/>
                    </a:cubicBezTo>
                    <a:cubicBezTo>
                      <a:pt x="35" y="5"/>
                      <a:pt x="35" y="5"/>
                      <a:pt x="35" y="5"/>
                    </a:cubicBezTo>
                    <a:cubicBezTo>
                      <a:pt x="37" y="5"/>
                      <a:pt x="37" y="5"/>
                      <a:pt x="37" y="5"/>
                    </a:cubicBezTo>
                    <a:cubicBezTo>
                      <a:pt x="37" y="5"/>
                      <a:pt x="47" y="2"/>
                      <a:pt x="55" y="1"/>
                    </a:cubicBezTo>
                    <a:cubicBezTo>
                      <a:pt x="64" y="0"/>
                      <a:pt x="74" y="0"/>
                      <a:pt x="85" y="0"/>
                    </a:cubicBezTo>
                    <a:cubicBezTo>
                      <a:pt x="124" y="0"/>
                      <a:pt x="146" y="4"/>
                      <a:pt x="151" y="11"/>
                    </a:cubicBezTo>
                    <a:cubicBezTo>
                      <a:pt x="155" y="18"/>
                      <a:pt x="159" y="25"/>
                      <a:pt x="164" y="3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0" name="Freeform 416"/>
              <p:cNvSpPr>
                <a:spLocks noEditPoints="1"/>
              </p:cNvSpPr>
              <p:nvPr/>
            </p:nvSpPr>
            <p:spPr bwMode="auto">
              <a:xfrm>
                <a:off x="24041100" y="5526088"/>
                <a:ext cx="595313" cy="165100"/>
              </a:xfrm>
              <a:custGeom>
                <a:avLst/>
                <a:gdLst>
                  <a:gd name="T0" fmla="*/ 76 w 159"/>
                  <a:gd name="T1" fmla="*/ 44 h 44"/>
                  <a:gd name="T2" fmla="*/ 25 w 159"/>
                  <a:gd name="T3" fmla="*/ 40 h 44"/>
                  <a:gd name="T4" fmla="*/ 0 w 159"/>
                  <a:gd name="T5" fmla="*/ 28 h 44"/>
                  <a:gd name="T6" fmla="*/ 10 w 159"/>
                  <a:gd name="T7" fmla="*/ 16 h 44"/>
                  <a:gd name="T8" fmla="*/ 55 w 159"/>
                  <a:gd name="T9" fmla="*/ 12 h 44"/>
                  <a:gd name="T10" fmla="*/ 107 w 159"/>
                  <a:gd name="T11" fmla="*/ 16 h 44"/>
                  <a:gd name="T12" fmla="*/ 109 w 159"/>
                  <a:gd name="T13" fmla="*/ 16 h 44"/>
                  <a:gd name="T14" fmla="*/ 103 w 159"/>
                  <a:gd name="T15" fmla="*/ 11 h 44"/>
                  <a:gd name="T16" fmla="*/ 95 w 159"/>
                  <a:gd name="T17" fmla="*/ 0 h 44"/>
                  <a:gd name="T18" fmla="*/ 130 w 159"/>
                  <a:gd name="T19" fmla="*/ 0 h 44"/>
                  <a:gd name="T20" fmla="*/ 159 w 159"/>
                  <a:gd name="T21" fmla="*/ 44 h 44"/>
                  <a:gd name="T22" fmla="*/ 132 w 159"/>
                  <a:gd name="T23" fmla="*/ 44 h 44"/>
                  <a:gd name="T24" fmla="*/ 123 w 159"/>
                  <a:gd name="T25" fmla="*/ 40 h 44"/>
                  <a:gd name="T26" fmla="*/ 122 w 159"/>
                  <a:gd name="T27" fmla="*/ 40 h 44"/>
                  <a:gd name="T28" fmla="*/ 76 w 159"/>
                  <a:gd name="T29" fmla="*/ 44 h 44"/>
                  <a:gd name="T30" fmla="*/ 81 w 159"/>
                  <a:gd name="T31" fmla="*/ 39 h 44"/>
                  <a:gd name="T32" fmla="*/ 111 w 159"/>
                  <a:gd name="T33" fmla="*/ 37 h 44"/>
                  <a:gd name="T34" fmla="*/ 116 w 159"/>
                  <a:gd name="T35" fmla="*/ 29 h 44"/>
                  <a:gd name="T36" fmla="*/ 115 w 159"/>
                  <a:gd name="T37" fmla="*/ 28 h 44"/>
                  <a:gd name="T38" fmla="*/ 100 w 159"/>
                  <a:gd name="T39" fmla="*/ 20 h 44"/>
                  <a:gd name="T40" fmla="*/ 67 w 159"/>
                  <a:gd name="T41" fmla="*/ 17 h 44"/>
                  <a:gd name="T42" fmla="*/ 41 w 159"/>
                  <a:gd name="T43" fmla="*/ 20 h 44"/>
                  <a:gd name="T44" fmla="*/ 36 w 159"/>
                  <a:gd name="T45" fmla="*/ 28 h 44"/>
                  <a:gd name="T46" fmla="*/ 51 w 159"/>
                  <a:gd name="T47" fmla="*/ 36 h 44"/>
                  <a:gd name="T48" fmla="*/ 81 w 159"/>
                  <a:gd name="T49" fmla="*/ 39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59" h="44">
                    <a:moveTo>
                      <a:pt x="76" y="44"/>
                    </a:moveTo>
                    <a:cubicBezTo>
                      <a:pt x="55" y="44"/>
                      <a:pt x="38" y="43"/>
                      <a:pt x="25" y="40"/>
                    </a:cubicBezTo>
                    <a:cubicBezTo>
                      <a:pt x="12" y="37"/>
                      <a:pt x="0" y="28"/>
                      <a:pt x="0" y="28"/>
                    </a:cubicBezTo>
                    <a:cubicBezTo>
                      <a:pt x="0" y="28"/>
                      <a:pt x="0" y="19"/>
                      <a:pt x="10" y="16"/>
                    </a:cubicBezTo>
                    <a:cubicBezTo>
                      <a:pt x="19" y="13"/>
                      <a:pt x="34" y="12"/>
                      <a:pt x="55" y="12"/>
                    </a:cubicBezTo>
                    <a:cubicBezTo>
                      <a:pt x="76" y="12"/>
                      <a:pt x="94" y="13"/>
                      <a:pt x="107" y="16"/>
                    </a:cubicBezTo>
                    <a:cubicBezTo>
                      <a:pt x="109" y="16"/>
                      <a:pt x="109" y="16"/>
                      <a:pt x="109" y="16"/>
                    </a:cubicBezTo>
                    <a:cubicBezTo>
                      <a:pt x="103" y="11"/>
                      <a:pt x="103" y="11"/>
                      <a:pt x="103" y="11"/>
                    </a:cubicBezTo>
                    <a:cubicBezTo>
                      <a:pt x="95" y="0"/>
                      <a:pt x="95" y="0"/>
                      <a:pt x="95" y="0"/>
                    </a:cubicBezTo>
                    <a:cubicBezTo>
                      <a:pt x="107" y="0"/>
                      <a:pt x="118" y="0"/>
                      <a:pt x="130" y="0"/>
                    </a:cubicBezTo>
                    <a:cubicBezTo>
                      <a:pt x="140" y="15"/>
                      <a:pt x="149" y="29"/>
                      <a:pt x="159" y="44"/>
                    </a:cubicBezTo>
                    <a:cubicBezTo>
                      <a:pt x="150" y="44"/>
                      <a:pt x="141" y="44"/>
                      <a:pt x="132" y="44"/>
                    </a:cubicBezTo>
                    <a:cubicBezTo>
                      <a:pt x="123" y="40"/>
                      <a:pt x="123" y="40"/>
                      <a:pt x="123" y="40"/>
                    </a:cubicBezTo>
                    <a:cubicBezTo>
                      <a:pt x="122" y="40"/>
                      <a:pt x="122" y="40"/>
                      <a:pt x="122" y="40"/>
                    </a:cubicBezTo>
                    <a:cubicBezTo>
                      <a:pt x="112" y="43"/>
                      <a:pt x="97" y="44"/>
                      <a:pt x="76" y="44"/>
                    </a:cubicBezTo>
                    <a:close/>
                    <a:moveTo>
                      <a:pt x="81" y="39"/>
                    </a:moveTo>
                    <a:cubicBezTo>
                      <a:pt x="96" y="39"/>
                      <a:pt x="111" y="37"/>
                      <a:pt x="111" y="37"/>
                    </a:cubicBezTo>
                    <a:cubicBezTo>
                      <a:pt x="116" y="29"/>
                      <a:pt x="116" y="29"/>
                      <a:pt x="116" y="29"/>
                    </a:cubicBezTo>
                    <a:cubicBezTo>
                      <a:pt x="115" y="28"/>
                      <a:pt x="115" y="28"/>
                      <a:pt x="115" y="28"/>
                    </a:cubicBezTo>
                    <a:cubicBezTo>
                      <a:pt x="115" y="28"/>
                      <a:pt x="108" y="21"/>
                      <a:pt x="100" y="20"/>
                    </a:cubicBezTo>
                    <a:cubicBezTo>
                      <a:pt x="92" y="18"/>
                      <a:pt x="81" y="17"/>
                      <a:pt x="67" y="17"/>
                    </a:cubicBezTo>
                    <a:cubicBezTo>
                      <a:pt x="55" y="17"/>
                      <a:pt x="41" y="20"/>
                      <a:pt x="41" y="20"/>
                    </a:cubicBezTo>
                    <a:cubicBezTo>
                      <a:pt x="36" y="28"/>
                      <a:pt x="36" y="28"/>
                      <a:pt x="36" y="28"/>
                    </a:cubicBezTo>
                    <a:cubicBezTo>
                      <a:pt x="36" y="28"/>
                      <a:pt x="43" y="35"/>
                      <a:pt x="51" y="36"/>
                    </a:cubicBezTo>
                    <a:cubicBezTo>
                      <a:pt x="58" y="38"/>
                      <a:pt x="69" y="39"/>
                      <a:pt x="81" y="39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1" name="Freeform 417"/>
              <p:cNvSpPr>
                <a:spLocks/>
              </p:cNvSpPr>
              <p:nvPr/>
            </p:nvSpPr>
            <p:spPr bwMode="auto">
              <a:xfrm>
                <a:off x="-33608963" y="3462338"/>
                <a:ext cx="528638" cy="106363"/>
              </a:xfrm>
              <a:custGeom>
                <a:avLst/>
                <a:gdLst>
                  <a:gd name="T0" fmla="*/ 55 w 141"/>
                  <a:gd name="T1" fmla="*/ 28 h 28"/>
                  <a:gd name="T2" fmla="*/ 8 w 141"/>
                  <a:gd name="T3" fmla="*/ 24 h 28"/>
                  <a:gd name="T4" fmla="*/ 6 w 141"/>
                  <a:gd name="T5" fmla="*/ 14 h 28"/>
                  <a:gd name="T6" fmla="*/ 41 w 141"/>
                  <a:gd name="T7" fmla="*/ 4 h 28"/>
                  <a:gd name="T8" fmla="*/ 100 w 141"/>
                  <a:gd name="T9" fmla="*/ 0 h 28"/>
                  <a:gd name="T10" fmla="*/ 141 w 141"/>
                  <a:gd name="T11" fmla="*/ 2 h 28"/>
                  <a:gd name="T12" fmla="*/ 124 w 141"/>
                  <a:gd name="T13" fmla="*/ 6 h 28"/>
                  <a:gd name="T14" fmla="*/ 93 w 141"/>
                  <a:gd name="T15" fmla="*/ 5 h 28"/>
                  <a:gd name="T16" fmla="*/ 40 w 141"/>
                  <a:gd name="T17" fmla="*/ 14 h 28"/>
                  <a:gd name="T18" fmla="*/ 39 w 141"/>
                  <a:gd name="T19" fmla="*/ 21 h 28"/>
                  <a:gd name="T20" fmla="*/ 64 w 141"/>
                  <a:gd name="T21" fmla="*/ 23 h 28"/>
                  <a:gd name="T22" fmla="*/ 107 w 141"/>
                  <a:gd name="T23" fmla="*/ 21 h 28"/>
                  <a:gd name="T24" fmla="*/ 100 w 141"/>
                  <a:gd name="T25" fmla="*/ 26 h 28"/>
                  <a:gd name="T26" fmla="*/ 79 w 141"/>
                  <a:gd name="T27" fmla="*/ 28 h 28"/>
                  <a:gd name="T28" fmla="*/ 55 w 141"/>
                  <a:gd name="T29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41" h="28">
                    <a:moveTo>
                      <a:pt x="55" y="28"/>
                    </a:moveTo>
                    <a:cubicBezTo>
                      <a:pt x="32" y="28"/>
                      <a:pt x="17" y="27"/>
                      <a:pt x="8" y="24"/>
                    </a:cubicBezTo>
                    <a:cubicBezTo>
                      <a:pt x="0" y="22"/>
                      <a:pt x="0" y="19"/>
                      <a:pt x="6" y="14"/>
                    </a:cubicBezTo>
                    <a:cubicBezTo>
                      <a:pt x="13" y="10"/>
                      <a:pt x="25" y="6"/>
                      <a:pt x="41" y="4"/>
                    </a:cubicBezTo>
                    <a:cubicBezTo>
                      <a:pt x="57" y="1"/>
                      <a:pt x="77" y="0"/>
                      <a:pt x="100" y="0"/>
                    </a:cubicBezTo>
                    <a:cubicBezTo>
                      <a:pt x="116" y="0"/>
                      <a:pt x="130" y="1"/>
                      <a:pt x="141" y="2"/>
                    </a:cubicBezTo>
                    <a:cubicBezTo>
                      <a:pt x="124" y="6"/>
                      <a:pt x="124" y="6"/>
                      <a:pt x="124" y="6"/>
                    </a:cubicBezTo>
                    <a:cubicBezTo>
                      <a:pt x="112" y="5"/>
                      <a:pt x="102" y="5"/>
                      <a:pt x="93" y="5"/>
                    </a:cubicBezTo>
                    <a:cubicBezTo>
                      <a:pt x="67" y="5"/>
                      <a:pt x="49" y="8"/>
                      <a:pt x="40" y="14"/>
                    </a:cubicBezTo>
                    <a:cubicBezTo>
                      <a:pt x="39" y="21"/>
                      <a:pt x="39" y="21"/>
                      <a:pt x="39" y="21"/>
                    </a:cubicBezTo>
                    <a:cubicBezTo>
                      <a:pt x="39" y="21"/>
                      <a:pt x="51" y="23"/>
                      <a:pt x="64" y="23"/>
                    </a:cubicBezTo>
                    <a:cubicBezTo>
                      <a:pt x="78" y="23"/>
                      <a:pt x="93" y="22"/>
                      <a:pt x="107" y="21"/>
                    </a:cubicBezTo>
                    <a:cubicBezTo>
                      <a:pt x="100" y="26"/>
                      <a:pt x="100" y="26"/>
                      <a:pt x="100" y="26"/>
                    </a:cubicBezTo>
                    <a:cubicBezTo>
                      <a:pt x="93" y="27"/>
                      <a:pt x="86" y="27"/>
                      <a:pt x="79" y="28"/>
                    </a:cubicBezTo>
                    <a:cubicBezTo>
                      <a:pt x="72" y="28"/>
                      <a:pt x="64" y="28"/>
                      <a:pt x="55" y="28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2" name="Freeform 418"/>
              <p:cNvSpPr>
                <a:spLocks noEditPoints="1"/>
              </p:cNvSpPr>
              <p:nvPr/>
            </p:nvSpPr>
            <p:spPr bwMode="auto">
              <a:xfrm>
                <a:off x="-33113663" y="3462338"/>
                <a:ext cx="563563" cy="106363"/>
              </a:xfrm>
              <a:custGeom>
                <a:avLst/>
                <a:gdLst>
                  <a:gd name="T0" fmla="*/ 96 w 150"/>
                  <a:gd name="T1" fmla="*/ 27 h 28"/>
                  <a:gd name="T2" fmla="*/ 95 w 150"/>
                  <a:gd name="T3" fmla="*/ 24 h 28"/>
                  <a:gd name="T4" fmla="*/ 94 w 150"/>
                  <a:gd name="T5" fmla="*/ 24 h 28"/>
                  <a:gd name="T6" fmla="*/ 67 w 150"/>
                  <a:gd name="T7" fmla="*/ 27 h 28"/>
                  <a:gd name="T8" fmla="*/ 37 w 150"/>
                  <a:gd name="T9" fmla="*/ 28 h 28"/>
                  <a:gd name="T10" fmla="*/ 6 w 150"/>
                  <a:gd name="T11" fmla="*/ 26 h 28"/>
                  <a:gd name="T12" fmla="*/ 2 w 150"/>
                  <a:gd name="T13" fmla="*/ 20 h 28"/>
                  <a:gd name="T14" fmla="*/ 29 w 150"/>
                  <a:gd name="T15" fmla="*/ 14 h 28"/>
                  <a:gd name="T16" fmla="*/ 86 w 150"/>
                  <a:gd name="T17" fmla="*/ 11 h 28"/>
                  <a:gd name="T18" fmla="*/ 112 w 150"/>
                  <a:gd name="T19" fmla="*/ 11 h 28"/>
                  <a:gd name="T20" fmla="*/ 114 w 150"/>
                  <a:gd name="T21" fmla="*/ 10 h 28"/>
                  <a:gd name="T22" fmla="*/ 113 w 150"/>
                  <a:gd name="T23" fmla="*/ 6 h 28"/>
                  <a:gd name="T24" fmla="*/ 94 w 150"/>
                  <a:gd name="T25" fmla="*/ 5 h 28"/>
                  <a:gd name="T26" fmla="*/ 71 w 150"/>
                  <a:gd name="T27" fmla="*/ 5 h 28"/>
                  <a:gd name="T28" fmla="*/ 49 w 150"/>
                  <a:gd name="T29" fmla="*/ 7 h 28"/>
                  <a:gd name="T30" fmla="*/ 44 w 150"/>
                  <a:gd name="T31" fmla="*/ 3 h 28"/>
                  <a:gd name="T32" fmla="*/ 74 w 150"/>
                  <a:gd name="T33" fmla="*/ 1 h 28"/>
                  <a:gd name="T34" fmla="*/ 102 w 150"/>
                  <a:gd name="T35" fmla="*/ 0 h 28"/>
                  <a:gd name="T36" fmla="*/ 142 w 150"/>
                  <a:gd name="T37" fmla="*/ 2 h 28"/>
                  <a:gd name="T38" fmla="*/ 146 w 150"/>
                  <a:gd name="T39" fmla="*/ 10 h 28"/>
                  <a:gd name="T40" fmla="*/ 119 w 150"/>
                  <a:gd name="T41" fmla="*/ 27 h 28"/>
                  <a:gd name="T42" fmla="*/ 96 w 150"/>
                  <a:gd name="T43" fmla="*/ 27 h 28"/>
                  <a:gd name="T44" fmla="*/ 54 w 150"/>
                  <a:gd name="T45" fmla="*/ 24 h 28"/>
                  <a:gd name="T46" fmla="*/ 85 w 150"/>
                  <a:gd name="T47" fmla="*/ 22 h 28"/>
                  <a:gd name="T48" fmla="*/ 103 w 150"/>
                  <a:gd name="T49" fmla="*/ 17 h 28"/>
                  <a:gd name="T50" fmla="*/ 106 w 150"/>
                  <a:gd name="T51" fmla="*/ 15 h 28"/>
                  <a:gd name="T52" fmla="*/ 87 w 150"/>
                  <a:gd name="T53" fmla="*/ 15 h 28"/>
                  <a:gd name="T54" fmla="*/ 52 w 150"/>
                  <a:gd name="T55" fmla="*/ 16 h 28"/>
                  <a:gd name="T56" fmla="*/ 36 w 150"/>
                  <a:gd name="T57" fmla="*/ 20 h 28"/>
                  <a:gd name="T58" fmla="*/ 37 w 150"/>
                  <a:gd name="T59" fmla="*/ 22 h 28"/>
                  <a:gd name="T60" fmla="*/ 54 w 150"/>
                  <a:gd name="T61" fmla="*/ 2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50" h="28">
                    <a:moveTo>
                      <a:pt x="96" y="27"/>
                    </a:moveTo>
                    <a:cubicBezTo>
                      <a:pt x="95" y="24"/>
                      <a:pt x="95" y="24"/>
                      <a:pt x="95" y="24"/>
                    </a:cubicBezTo>
                    <a:cubicBezTo>
                      <a:pt x="94" y="24"/>
                      <a:pt x="94" y="24"/>
                      <a:pt x="94" y="24"/>
                    </a:cubicBezTo>
                    <a:cubicBezTo>
                      <a:pt x="84" y="25"/>
                      <a:pt x="75" y="26"/>
                      <a:pt x="67" y="27"/>
                    </a:cubicBezTo>
                    <a:cubicBezTo>
                      <a:pt x="59" y="28"/>
                      <a:pt x="49" y="28"/>
                      <a:pt x="37" y="28"/>
                    </a:cubicBezTo>
                    <a:cubicBezTo>
                      <a:pt x="22" y="28"/>
                      <a:pt x="6" y="26"/>
                      <a:pt x="6" y="26"/>
                    </a:cubicBezTo>
                    <a:cubicBezTo>
                      <a:pt x="0" y="24"/>
                      <a:pt x="2" y="20"/>
                      <a:pt x="2" y="20"/>
                    </a:cubicBezTo>
                    <a:cubicBezTo>
                      <a:pt x="2" y="20"/>
                      <a:pt x="16" y="15"/>
                      <a:pt x="29" y="14"/>
                    </a:cubicBezTo>
                    <a:cubicBezTo>
                      <a:pt x="43" y="12"/>
                      <a:pt x="62" y="11"/>
                      <a:pt x="86" y="11"/>
                    </a:cubicBezTo>
                    <a:cubicBezTo>
                      <a:pt x="94" y="11"/>
                      <a:pt x="103" y="11"/>
                      <a:pt x="112" y="11"/>
                    </a:cubicBezTo>
                    <a:cubicBezTo>
                      <a:pt x="114" y="10"/>
                      <a:pt x="114" y="10"/>
                      <a:pt x="114" y="10"/>
                    </a:cubicBezTo>
                    <a:cubicBezTo>
                      <a:pt x="113" y="6"/>
                      <a:pt x="113" y="6"/>
                      <a:pt x="113" y="6"/>
                    </a:cubicBezTo>
                    <a:cubicBezTo>
                      <a:pt x="113" y="6"/>
                      <a:pt x="104" y="5"/>
                      <a:pt x="94" y="5"/>
                    </a:cubicBezTo>
                    <a:cubicBezTo>
                      <a:pt x="86" y="5"/>
                      <a:pt x="79" y="5"/>
                      <a:pt x="71" y="5"/>
                    </a:cubicBezTo>
                    <a:cubicBezTo>
                      <a:pt x="63" y="6"/>
                      <a:pt x="56" y="6"/>
                      <a:pt x="49" y="7"/>
                    </a:cubicBezTo>
                    <a:cubicBezTo>
                      <a:pt x="44" y="3"/>
                      <a:pt x="44" y="3"/>
                      <a:pt x="44" y="3"/>
                    </a:cubicBezTo>
                    <a:cubicBezTo>
                      <a:pt x="54" y="2"/>
                      <a:pt x="63" y="1"/>
                      <a:pt x="74" y="1"/>
                    </a:cubicBezTo>
                    <a:cubicBezTo>
                      <a:pt x="84" y="0"/>
                      <a:pt x="94" y="0"/>
                      <a:pt x="102" y="0"/>
                    </a:cubicBezTo>
                    <a:cubicBezTo>
                      <a:pt x="121" y="0"/>
                      <a:pt x="135" y="1"/>
                      <a:pt x="142" y="2"/>
                    </a:cubicBezTo>
                    <a:cubicBezTo>
                      <a:pt x="150" y="4"/>
                      <a:pt x="146" y="10"/>
                      <a:pt x="146" y="10"/>
                    </a:cubicBezTo>
                    <a:cubicBezTo>
                      <a:pt x="137" y="16"/>
                      <a:pt x="128" y="21"/>
                      <a:pt x="119" y="27"/>
                    </a:cubicBezTo>
                    <a:cubicBezTo>
                      <a:pt x="111" y="27"/>
                      <a:pt x="104" y="27"/>
                      <a:pt x="96" y="27"/>
                    </a:cubicBezTo>
                    <a:close/>
                    <a:moveTo>
                      <a:pt x="54" y="24"/>
                    </a:moveTo>
                    <a:cubicBezTo>
                      <a:pt x="66" y="24"/>
                      <a:pt x="76" y="23"/>
                      <a:pt x="85" y="22"/>
                    </a:cubicBezTo>
                    <a:cubicBezTo>
                      <a:pt x="94" y="21"/>
                      <a:pt x="103" y="17"/>
                      <a:pt x="103" y="17"/>
                    </a:cubicBezTo>
                    <a:cubicBezTo>
                      <a:pt x="106" y="15"/>
                      <a:pt x="106" y="15"/>
                      <a:pt x="106" y="15"/>
                    </a:cubicBezTo>
                    <a:cubicBezTo>
                      <a:pt x="100" y="15"/>
                      <a:pt x="93" y="15"/>
                      <a:pt x="87" y="15"/>
                    </a:cubicBezTo>
                    <a:cubicBezTo>
                      <a:pt x="71" y="15"/>
                      <a:pt x="60" y="15"/>
                      <a:pt x="52" y="16"/>
                    </a:cubicBezTo>
                    <a:cubicBezTo>
                      <a:pt x="44" y="17"/>
                      <a:pt x="36" y="20"/>
                      <a:pt x="36" y="20"/>
                    </a:cubicBezTo>
                    <a:cubicBezTo>
                      <a:pt x="37" y="22"/>
                      <a:pt x="37" y="22"/>
                      <a:pt x="37" y="22"/>
                    </a:cubicBezTo>
                    <a:cubicBezTo>
                      <a:pt x="37" y="22"/>
                      <a:pt x="46" y="24"/>
                      <a:pt x="54" y="2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3" name="Freeform 419"/>
              <p:cNvSpPr>
                <a:spLocks noEditPoints="1"/>
              </p:cNvSpPr>
              <p:nvPr/>
            </p:nvSpPr>
            <p:spPr bwMode="auto">
              <a:xfrm>
                <a:off x="-32565975" y="3462338"/>
                <a:ext cx="679450" cy="147638"/>
              </a:xfrm>
              <a:custGeom>
                <a:avLst/>
                <a:gdLst>
                  <a:gd name="T0" fmla="*/ 94 w 181"/>
                  <a:gd name="T1" fmla="*/ 28 h 39"/>
                  <a:gd name="T2" fmla="*/ 54 w 181"/>
                  <a:gd name="T3" fmla="*/ 24 h 39"/>
                  <a:gd name="T4" fmla="*/ 52 w 181"/>
                  <a:gd name="T5" fmla="*/ 24 h 39"/>
                  <a:gd name="T6" fmla="*/ 48 w 181"/>
                  <a:gd name="T7" fmla="*/ 29 h 39"/>
                  <a:gd name="T8" fmla="*/ 32 w 181"/>
                  <a:gd name="T9" fmla="*/ 39 h 39"/>
                  <a:gd name="T10" fmla="*/ 0 w 181"/>
                  <a:gd name="T11" fmla="*/ 39 h 39"/>
                  <a:gd name="T12" fmla="*/ 58 w 181"/>
                  <a:gd name="T13" fmla="*/ 1 h 39"/>
                  <a:gd name="T14" fmla="*/ 84 w 181"/>
                  <a:gd name="T15" fmla="*/ 1 h 39"/>
                  <a:gd name="T16" fmla="*/ 83 w 181"/>
                  <a:gd name="T17" fmla="*/ 4 h 39"/>
                  <a:gd name="T18" fmla="*/ 85 w 181"/>
                  <a:gd name="T19" fmla="*/ 4 h 39"/>
                  <a:gd name="T20" fmla="*/ 136 w 181"/>
                  <a:gd name="T21" fmla="*/ 0 h 39"/>
                  <a:gd name="T22" fmla="*/ 174 w 181"/>
                  <a:gd name="T23" fmla="*/ 4 h 39"/>
                  <a:gd name="T24" fmla="*/ 175 w 181"/>
                  <a:gd name="T25" fmla="*/ 14 h 39"/>
                  <a:gd name="T26" fmla="*/ 143 w 181"/>
                  <a:gd name="T27" fmla="*/ 24 h 39"/>
                  <a:gd name="T28" fmla="*/ 94 w 181"/>
                  <a:gd name="T29" fmla="*/ 28 h 39"/>
                  <a:gd name="T30" fmla="*/ 120 w 181"/>
                  <a:gd name="T31" fmla="*/ 5 h 39"/>
                  <a:gd name="T32" fmla="*/ 90 w 181"/>
                  <a:gd name="T33" fmla="*/ 7 h 39"/>
                  <a:gd name="T34" fmla="*/ 71 w 181"/>
                  <a:gd name="T35" fmla="*/ 13 h 39"/>
                  <a:gd name="T36" fmla="*/ 70 w 181"/>
                  <a:gd name="T37" fmla="*/ 14 h 39"/>
                  <a:gd name="T38" fmla="*/ 68 w 181"/>
                  <a:gd name="T39" fmla="*/ 21 h 39"/>
                  <a:gd name="T40" fmla="*/ 93 w 181"/>
                  <a:gd name="T41" fmla="*/ 23 h 39"/>
                  <a:gd name="T42" fmla="*/ 123 w 181"/>
                  <a:gd name="T43" fmla="*/ 21 h 39"/>
                  <a:gd name="T44" fmla="*/ 142 w 181"/>
                  <a:gd name="T45" fmla="*/ 14 h 39"/>
                  <a:gd name="T46" fmla="*/ 143 w 181"/>
                  <a:gd name="T47" fmla="*/ 7 h 39"/>
                  <a:gd name="T48" fmla="*/ 120 w 181"/>
                  <a:gd name="T49" fmla="*/ 5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81" h="39">
                    <a:moveTo>
                      <a:pt x="94" y="28"/>
                    </a:moveTo>
                    <a:cubicBezTo>
                      <a:pt x="74" y="28"/>
                      <a:pt x="61" y="27"/>
                      <a:pt x="54" y="24"/>
                    </a:cubicBezTo>
                    <a:cubicBezTo>
                      <a:pt x="52" y="24"/>
                      <a:pt x="52" y="24"/>
                      <a:pt x="52" y="24"/>
                    </a:cubicBezTo>
                    <a:cubicBezTo>
                      <a:pt x="48" y="29"/>
                      <a:pt x="48" y="29"/>
                      <a:pt x="48" y="29"/>
                    </a:cubicBezTo>
                    <a:cubicBezTo>
                      <a:pt x="32" y="39"/>
                      <a:pt x="32" y="39"/>
                      <a:pt x="32" y="39"/>
                    </a:cubicBezTo>
                    <a:cubicBezTo>
                      <a:pt x="21" y="39"/>
                      <a:pt x="10" y="39"/>
                      <a:pt x="0" y="39"/>
                    </a:cubicBezTo>
                    <a:cubicBezTo>
                      <a:pt x="19" y="26"/>
                      <a:pt x="39" y="14"/>
                      <a:pt x="58" y="1"/>
                    </a:cubicBezTo>
                    <a:cubicBezTo>
                      <a:pt x="67" y="1"/>
                      <a:pt x="75" y="1"/>
                      <a:pt x="84" y="1"/>
                    </a:cubicBezTo>
                    <a:cubicBezTo>
                      <a:pt x="83" y="4"/>
                      <a:pt x="83" y="4"/>
                      <a:pt x="83" y="4"/>
                    </a:cubicBezTo>
                    <a:cubicBezTo>
                      <a:pt x="85" y="4"/>
                      <a:pt x="85" y="4"/>
                      <a:pt x="85" y="4"/>
                    </a:cubicBezTo>
                    <a:cubicBezTo>
                      <a:pt x="99" y="2"/>
                      <a:pt x="116" y="0"/>
                      <a:pt x="136" y="0"/>
                    </a:cubicBezTo>
                    <a:cubicBezTo>
                      <a:pt x="154" y="0"/>
                      <a:pt x="167" y="1"/>
                      <a:pt x="174" y="4"/>
                    </a:cubicBezTo>
                    <a:cubicBezTo>
                      <a:pt x="181" y="6"/>
                      <a:pt x="181" y="10"/>
                      <a:pt x="175" y="14"/>
                    </a:cubicBezTo>
                    <a:cubicBezTo>
                      <a:pt x="168" y="18"/>
                      <a:pt x="158" y="22"/>
                      <a:pt x="143" y="24"/>
                    </a:cubicBezTo>
                    <a:cubicBezTo>
                      <a:pt x="129" y="27"/>
                      <a:pt x="112" y="28"/>
                      <a:pt x="94" y="28"/>
                    </a:cubicBezTo>
                    <a:close/>
                    <a:moveTo>
                      <a:pt x="120" y="5"/>
                    </a:moveTo>
                    <a:cubicBezTo>
                      <a:pt x="108" y="5"/>
                      <a:pt x="97" y="5"/>
                      <a:pt x="90" y="7"/>
                    </a:cubicBezTo>
                    <a:cubicBezTo>
                      <a:pt x="82" y="8"/>
                      <a:pt x="71" y="13"/>
                      <a:pt x="71" y="13"/>
                    </a:cubicBezTo>
                    <a:cubicBezTo>
                      <a:pt x="70" y="14"/>
                      <a:pt x="70" y="14"/>
                      <a:pt x="70" y="14"/>
                    </a:cubicBezTo>
                    <a:cubicBezTo>
                      <a:pt x="68" y="21"/>
                      <a:pt x="68" y="21"/>
                      <a:pt x="68" y="21"/>
                    </a:cubicBezTo>
                    <a:cubicBezTo>
                      <a:pt x="68" y="21"/>
                      <a:pt x="80" y="23"/>
                      <a:pt x="93" y="23"/>
                    </a:cubicBezTo>
                    <a:cubicBezTo>
                      <a:pt x="104" y="23"/>
                      <a:pt x="114" y="22"/>
                      <a:pt x="123" y="21"/>
                    </a:cubicBezTo>
                    <a:cubicBezTo>
                      <a:pt x="131" y="19"/>
                      <a:pt x="142" y="14"/>
                      <a:pt x="142" y="14"/>
                    </a:cubicBezTo>
                    <a:cubicBezTo>
                      <a:pt x="143" y="7"/>
                      <a:pt x="143" y="7"/>
                      <a:pt x="143" y="7"/>
                    </a:cubicBezTo>
                    <a:cubicBezTo>
                      <a:pt x="143" y="7"/>
                      <a:pt x="132" y="5"/>
                      <a:pt x="120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4" name="Freeform 420"/>
              <p:cNvSpPr>
                <a:spLocks/>
              </p:cNvSpPr>
              <p:nvPr/>
            </p:nvSpPr>
            <p:spPr bwMode="auto">
              <a:xfrm>
                <a:off x="-31875413" y="3462338"/>
                <a:ext cx="539750" cy="106363"/>
              </a:xfrm>
              <a:custGeom>
                <a:avLst/>
                <a:gdLst>
                  <a:gd name="T0" fmla="*/ 121 w 144"/>
                  <a:gd name="T1" fmla="*/ 20 h 28"/>
                  <a:gd name="T2" fmla="*/ 96 w 144"/>
                  <a:gd name="T3" fmla="*/ 26 h 28"/>
                  <a:gd name="T4" fmla="*/ 46 w 144"/>
                  <a:gd name="T5" fmla="*/ 28 h 28"/>
                  <a:gd name="T6" fmla="*/ 0 w 144"/>
                  <a:gd name="T7" fmla="*/ 26 h 28"/>
                  <a:gd name="T8" fmla="*/ 8 w 144"/>
                  <a:gd name="T9" fmla="*/ 21 h 28"/>
                  <a:gd name="T10" fmla="*/ 54 w 144"/>
                  <a:gd name="T11" fmla="*/ 24 h 28"/>
                  <a:gd name="T12" fmla="*/ 88 w 144"/>
                  <a:gd name="T13" fmla="*/ 20 h 28"/>
                  <a:gd name="T14" fmla="*/ 87 w 144"/>
                  <a:gd name="T15" fmla="*/ 19 h 28"/>
                  <a:gd name="T16" fmla="*/ 79 w 144"/>
                  <a:gd name="T17" fmla="*/ 17 h 28"/>
                  <a:gd name="T18" fmla="*/ 60 w 144"/>
                  <a:gd name="T19" fmla="*/ 16 h 28"/>
                  <a:gd name="T20" fmla="*/ 30 w 144"/>
                  <a:gd name="T21" fmla="*/ 12 h 28"/>
                  <a:gd name="T22" fmla="*/ 28 w 144"/>
                  <a:gd name="T23" fmla="*/ 7 h 28"/>
                  <a:gd name="T24" fmla="*/ 52 w 144"/>
                  <a:gd name="T25" fmla="*/ 2 h 28"/>
                  <a:gd name="T26" fmla="*/ 97 w 144"/>
                  <a:gd name="T27" fmla="*/ 0 h 28"/>
                  <a:gd name="T28" fmla="*/ 144 w 144"/>
                  <a:gd name="T29" fmla="*/ 2 h 28"/>
                  <a:gd name="T30" fmla="*/ 128 w 144"/>
                  <a:gd name="T31" fmla="*/ 6 h 28"/>
                  <a:gd name="T32" fmla="*/ 89 w 144"/>
                  <a:gd name="T33" fmla="*/ 5 h 28"/>
                  <a:gd name="T34" fmla="*/ 60 w 144"/>
                  <a:gd name="T35" fmla="*/ 7 h 28"/>
                  <a:gd name="T36" fmla="*/ 64 w 144"/>
                  <a:gd name="T37" fmla="*/ 9 h 28"/>
                  <a:gd name="T38" fmla="*/ 89 w 144"/>
                  <a:gd name="T39" fmla="*/ 12 h 28"/>
                  <a:gd name="T40" fmla="*/ 112 w 144"/>
                  <a:gd name="T41" fmla="*/ 14 h 28"/>
                  <a:gd name="T42" fmla="*/ 121 w 144"/>
                  <a:gd name="T43" fmla="*/ 17 h 28"/>
                  <a:gd name="T44" fmla="*/ 121 w 144"/>
                  <a:gd name="T45" fmla="*/ 2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4" h="28">
                    <a:moveTo>
                      <a:pt x="121" y="20"/>
                    </a:moveTo>
                    <a:cubicBezTo>
                      <a:pt x="121" y="20"/>
                      <a:pt x="108" y="24"/>
                      <a:pt x="96" y="26"/>
                    </a:cubicBezTo>
                    <a:cubicBezTo>
                      <a:pt x="83" y="27"/>
                      <a:pt x="66" y="28"/>
                      <a:pt x="46" y="28"/>
                    </a:cubicBezTo>
                    <a:cubicBezTo>
                      <a:pt x="26" y="28"/>
                      <a:pt x="11" y="27"/>
                      <a:pt x="0" y="26"/>
                    </a:cubicBezTo>
                    <a:cubicBezTo>
                      <a:pt x="8" y="21"/>
                      <a:pt x="8" y="21"/>
                      <a:pt x="8" y="21"/>
                    </a:cubicBezTo>
                    <a:cubicBezTo>
                      <a:pt x="23" y="23"/>
                      <a:pt x="39" y="24"/>
                      <a:pt x="54" y="24"/>
                    </a:cubicBezTo>
                    <a:cubicBezTo>
                      <a:pt x="74" y="24"/>
                      <a:pt x="88" y="20"/>
                      <a:pt x="88" y="20"/>
                    </a:cubicBezTo>
                    <a:cubicBezTo>
                      <a:pt x="87" y="19"/>
                      <a:pt x="87" y="19"/>
                      <a:pt x="87" y="19"/>
                    </a:cubicBezTo>
                    <a:cubicBezTo>
                      <a:pt x="79" y="17"/>
                      <a:pt x="79" y="17"/>
                      <a:pt x="79" y="17"/>
                    </a:cubicBezTo>
                    <a:cubicBezTo>
                      <a:pt x="79" y="17"/>
                      <a:pt x="68" y="16"/>
                      <a:pt x="60" y="16"/>
                    </a:cubicBezTo>
                    <a:cubicBezTo>
                      <a:pt x="45" y="15"/>
                      <a:pt x="30" y="12"/>
                      <a:pt x="30" y="12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8" y="7"/>
                      <a:pt x="39" y="4"/>
                      <a:pt x="52" y="2"/>
                    </a:cubicBezTo>
                    <a:cubicBezTo>
                      <a:pt x="64" y="1"/>
                      <a:pt x="79" y="0"/>
                      <a:pt x="97" y="0"/>
                    </a:cubicBezTo>
                    <a:cubicBezTo>
                      <a:pt x="114" y="0"/>
                      <a:pt x="130" y="1"/>
                      <a:pt x="144" y="2"/>
                    </a:cubicBezTo>
                    <a:cubicBezTo>
                      <a:pt x="128" y="6"/>
                      <a:pt x="128" y="6"/>
                      <a:pt x="128" y="6"/>
                    </a:cubicBezTo>
                    <a:cubicBezTo>
                      <a:pt x="113" y="5"/>
                      <a:pt x="100" y="5"/>
                      <a:pt x="89" y="5"/>
                    </a:cubicBezTo>
                    <a:cubicBezTo>
                      <a:pt x="72" y="5"/>
                      <a:pt x="60" y="7"/>
                      <a:pt x="60" y="7"/>
                    </a:cubicBezTo>
                    <a:cubicBezTo>
                      <a:pt x="64" y="9"/>
                      <a:pt x="64" y="9"/>
                      <a:pt x="64" y="9"/>
                    </a:cubicBezTo>
                    <a:cubicBezTo>
                      <a:pt x="64" y="9"/>
                      <a:pt x="76" y="11"/>
                      <a:pt x="89" y="12"/>
                    </a:cubicBezTo>
                    <a:cubicBezTo>
                      <a:pt x="100" y="12"/>
                      <a:pt x="112" y="14"/>
                      <a:pt x="112" y="14"/>
                    </a:cubicBezTo>
                    <a:cubicBezTo>
                      <a:pt x="121" y="17"/>
                      <a:pt x="121" y="17"/>
                      <a:pt x="121" y="17"/>
                    </a:cubicBezTo>
                    <a:lnTo>
                      <a:pt x="121" y="2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5" name="Freeform 421"/>
              <p:cNvSpPr>
                <a:spLocks/>
              </p:cNvSpPr>
              <p:nvPr/>
            </p:nvSpPr>
            <p:spPr bwMode="auto">
              <a:xfrm>
                <a:off x="-31335663" y="3425826"/>
                <a:ext cx="327025" cy="138113"/>
              </a:xfrm>
              <a:custGeom>
                <a:avLst/>
                <a:gdLst>
                  <a:gd name="T0" fmla="*/ 32 w 87"/>
                  <a:gd name="T1" fmla="*/ 37 h 37"/>
                  <a:gd name="T2" fmla="*/ 0 w 87"/>
                  <a:gd name="T3" fmla="*/ 37 h 37"/>
                  <a:gd name="T4" fmla="*/ 55 w 87"/>
                  <a:gd name="T5" fmla="*/ 0 h 37"/>
                  <a:gd name="T6" fmla="*/ 87 w 87"/>
                  <a:gd name="T7" fmla="*/ 0 h 37"/>
                  <a:gd name="T8" fmla="*/ 32 w 87"/>
                  <a:gd name="T9" fmla="*/ 3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7" h="37">
                    <a:moveTo>
                      <a:pt x="32" y="37"/>
                    </a:moveTo>
                    <a:cubicBezTo>
                      <a:pt x="21" y="37"/>
                      <a:pt x="11" y="37"/>
                      <a:pt x="0" y="37"/>
                    </a:cubicBezTo>
                    <a:cubicBezTo>
                      <a:pt x="19" y="25"/>
                      <a:pt x="37" y="13"/>
                      <a:pt x="55" y="0"/>
                    </a:cubicBezTo>
                    <a:cubicBezTo>
                      <a:pt x="66" y="0"/>
                      <a:pt x="76" y="0"/>
                      <a:pt x="87" y="0"/>
                    </a:cubicBezTo>
                    <a:cubicBezTo>
                      <a:pt x="69" y="13"/>
                      <a:pt x="51" y="25"/>
                      <a:pt x="32" y="37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6" name="Freeform 422"/>
              <p:cNvSpPr>
                <a:spLocks noEditPoints="1"/>
              </p:cNvSpPr>
              <p:nvPr/>
            </p:nvSpPr>
            <p:spPr bwMode="auto">
              <a:xfrm>
                <a:off x="-31008638" y="3462338"/>
                <a:ext cx="558800" cy="106363"/>
              </a:xfrm>
              <a:custGeom>
                <a:avLst/>
                <a:gdLst>
                  <a:gd name="T0" fmla="*/ 144 w 149"/>
                  <a:gd name="T1" fmla="*/ 14 h 28"/>
                  <a:gd name="T2" fmla="*/ 111 w 149"/>
                  <a:gd name="T3" fmla="*/ 24 h 28"/>
                  <a:gd name="T4" fmla="*/ 52 w 149"/>
                  <a:gd name="T5" fmla="*/ 28 h 28"/>
                  <a:gd name="T6" fmla="*/ 17 w 149"/>
                  <a:gd name="T7" fmla="*/ 26 h 28"/>
                  <a:gd name="T8" fmla="*/ 0 w 149"/>
                  <a:gd name="T9" fmla="*/ 21 h 28"/>
                  <a:gd name="T10" fmla="*/ 2 w 149"/>
                  <a:gd name="T11" fmla="*/ 14 h 28"/>
                  <a:gd name="T12" fmla="*/ 35 w 149"/>
                  <a:gd name="T13" fmla="*/ 4 h 28"/>
                  <a:gd name="T14" fmla="*/ 93 w 149"/>
                  <a:gd name="T15" fmla="*/ 0 h 28"/>
                  <a:gd name="T16" fmla="*/ 140 w 149"/>
                  <a:gd name="T17" fmla="*/ 4 h 28"/>
                  <a:gd name="T18" fmla="*/ 144 w 149"/>
                  <a:gd name="T19" fmla="*/ 14 h 28"/>
                  <a:gd name="T20" fmla="*/ 35 w 149"/>
                  <a:gd name="T21" fmla="*/ 14 h 28"/>
                  <a:gd name="T22" fmla="*/ 60 w 149"/>
                  <a:gd name="T23" fmla="*/ 23 h 28"/>
                  <a:gd name="T24" fmla="*/ 111 w 149"/>
                  <a:gd name="T25" fmla="*/ 14 h 28"/>
                  <a:gd name="T26" fmla="*/ 86 w 149"/>
                  <a:gd name="T27" fmla="*/ 5 h 28"/>
                  <a:gd name="T28" fmla="*/ 53 w 149"/>
                  <a:gd name="T29" fmla="*/ 7 h 28"/>
                  <a:gd name="T30" fmla="*/ 35 w 149"/>
                  <a:gd name="T31" fmla="*/ 1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49" h="28">
                    <a:moveTo>
                      <a:pt x="144" y="14"/>
                    </a:moveTo>
                    <a:cubicBezTo>
                      <a:pt x="138" y="18"/>
                      <a:pt x="127" y="22"/>
                      <a:pt x="111" y="24"/>
                    </a:cubicBezTo>
                    <a:cubicBezTo>
                      <a:pt x="95" y="27"/>
                      <a:pt x="75" y="28"/>
                      <a:pt x="52" y="28"/>
                    </a:cubicBezTo>
                    <a:cubicBezTo>
                      <a:pt x="38" y="28"/>
                      <a:pt x="27" y="27"/>
                      <a:pt x="17" y="26"/>
                    </a:cubicBezTo>
                    <a:cubicBezTo>
                      <a:pt x="8" y="25"/>
                      <a:pt x="0" y="21"/>
                      <a:pt x="0" y="21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8" y="10"/>
                      <a:pt x="19" y="6"/>
                      <a:pt x="35" y="4"/>
                    </a:cubicBezTo>
                    <a:cubicBezTo>
                      <a:pt x="51" y="1"/>
                      <a:pt x="70" y="0"/>
                      <a:pt x="93" y="0"/>
                    </a:cubicBezTo>
                    <a:cubicBezTo>
                      <a:pt x="115" y="0"/>
                      <a:pt x="130" y="1"/>
                      <a:pt x="140" y="4"/>
                    </a:cubicBezTo>
                    <a:cubicBezTo>
                      <a:pt x="149" y="6"/>
                      <a:pt x="144" y="14"/>
                      <a:pt x="144" y="14"/>
                    </a:cubicBezTo>
                    <a:close/>
                    <a:moveTo>
                      <a:pt x="35" y="14"/>
                    </a:moveTo>
                    <a:cubicBezTo>
                      <a:pt x="26" y="20"/>
                      <a:pt x="34" y="23"/>
                      <a:pt x="60" y="23"/>
                    </a:cubicBezTo>
                    <a:cubicBezTo>
                      <a:pt x="85" y="23"/>
                      <a:pt x="102" y="20"/>
                      <a:pt x="111" y="14"/>
                    </a:cubicBezTo>
                    <a:cubicBezTo>
                      <a:pt x="120" y="8"/>
                      <a:pt x="112" y="5"/>
                      <a:pt x="86" y="5"/>
                    </a:cubicBezTo>
                    <a:cubicBezTo>
                      <a:pt x="73" y="5"/>
                      <a:pt x="62" y="6"/>
                      <a:pt x="53" y="7"/>
                    </a:cubicBezTo>
                    <a:cubicBezTo>
                      <a:pt x="45" y="9"/>
                      <a:pt x="35" y="14"/>
                      <a:pt x="35" y="1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7" name="Freeform 423"/>
              <p:cNvSpPr>
                <a:spLocks/>
              </p:cNvSpPr>
              <p:nvPr/>
            </p:nvSpPr>
            <p:spPr bwMode="auto">
              <a:xfrm>
                <a:off x="-30386338" y="3462338"/>
                <a:ext cx="520700" cy="106363"/>
              </a:xfrm>
              <a:custGeom>
                <a:avLst/>
                <a:gdLst>
                  <a:gd name="T0" fmla="*/ 56 w 139"/>
                  <a:gd name="T1" fmla="*/ 28 h 28"/>
                  <a:gd name="T2" fmla="*/ 9 w 139"/>
                  <a:gd name="T3" fmla="*/ 24 h 28"/>
                  <a:gd name="T4" fmla="*/ 6 w 139"/>
                  <a:gd name="T5" fmla="*/ 14 h 28"/>
                  <a:gd name="T6" fmla="*/ 39 w 139"/>
                  <a:gd name="T7" fmla="*/ 4 h 28"/>
                  <a:gd name="T8" fmla="*/ 98 w 139"/>
                  <a:gd name="T9" fmla="*/ 0 h 28"/>
                  <a:gd name="T10" fmla="*/ 139 w 139"/>
                  <a:gd name="T11" fmla="*/ 2 h 28"/>
                  <a:gd name="T12" fmla="*/ 123 w 139"/>
                  <a:gd name="T13" fmla="*/ 6 h 28"/>
                  <a:gd name="T14" fmla="*/ 91 w 139"/>
                  <a:gd name="T15" fmla="*/ 5 h 28"/>
                  <a:gd name="T16" fmla="*/ 39 w 139"/>
                  <a:gd name="T17" fmla="*/ 14 h 28"/>
                  <a:gd name="T18" fmla="*/ 39 w 139"/>
                  <a:gd name="T19" fmla="*/ 21 h 28"/>
                  <a:gd name="T20" fmla="*/ 64 w 139"/>
                  <a:gd name="T21" fmla="*/ 23 h 28"/>
                  <a:gd name="T22" fmla="*/ 108 w 139"/>
                  <a:gd name="T23" fmla="*/ 21 h 28"/>
                  <a:gd name="T24" fmla="*/ 101 w 139"/>
                  <a:gd name="T25" fmla="*/ 26 h 28"/>
                  <a:gd name="T26" fmla="*/ 80 w 139"/>
                  <a:gd name="T27" fmla="*/ 28 h 28"/>
                  <a:gd name="T28" fmla="*/ 56 w 139"/>
                  <a:gd name="T29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39" h="28">
                    <a:moveTo>
                      <a:pt x="56" y="28"/>
                    </a:moveTo>
                    <a:cubicBezTo>
                      <a:pt x="33" y="28"/>
                      <a:pt x="18" y="27"/>
                      <a:pt x="9" y="24"/>
                    </a:cubicBezTo>
                    <a:cubicBezTo>
                      <a:pt x="1" y="22"/>
                      <a:pt x="0" y="19"/>
                      <a:pt x="6" y="14"/>
                    </a:cubicBezTo>
                    <a:cubicBezTo>
                      <a:pt x="12" y="10"/>
                      <a:pt x="23" y="6"/>
                      <a:pt x="39" y="4"/>
                    </a:cubicBezTo>
                    <a:cubicBezTo>
                      <a:pt x="55" y="1"/>
                      <a:pt x="75" y="0"/>
                      <a:pt x="98" y="0"/>
                    </a:cubicBezTo>
                    <a:cubicBezTo>
                      <a:pt x="114" y="0"/>
                      <a:pt x="127" y="1"/>
                      <a:pt x="139" y="2"/>
                    </a:cubicBezTo>
                    <a:cubicBezTo>
                      <a:pt x="123" y="6"/>
                      <a:pt x="123" y="6"/>
                      <a:pt x="123" y="6"/>
                    </a:cubicBezTo>
                    <a:cubicBezTo>
                      <a:pt x="110" y="5"/>
                      <a:pt x="100" y="5"/>
                      <a:pt x="91" y="5"/>
                    </a:cubicBezTo>
                    <a:cubicBezTo>
                      <a:pt x="65" y="5"/>
                      <a:pt x="48" y="8"/>
                      <a:pt x="39" y="14"/>
                    </a:cubicBezTo>
                    <a:cubicBezTo>
                      <a:pt x="39" y="21"/>
                      <a:pt x="39" y="21"/>
                      <a:pt x="39" y="21"/>
                    </a:cubicBezTo>
                    <a:cubicBezTo>
                      <a:pt x="39" y="21"/>
                      <a:pt x="52" y="23"/>
                      <a:pt x="64" y="23"/>
                    </a:cubicBezTo>
                    <a:cubicBezTo>
                      <a:pt x="79" y="23"/>
                      <a:pt x="93" y="22"/>
                      <a:pt x="108" y="21"/>
                    </a:cubicBezTo>
                    <a:cubicBezTo>
                      <a:pt x="101" y="26"/>
                      <a:pt x="101" y="26"/>
                      <a:pt x="101" y="26"/>
                    </a:cubicBezTo>
                    <a:cubicBezTo>
                      <a:pt x="94" y="27"/>
                      <a:pt x="87" y="27"/>
                      <a:pt x="80" y="28"/>
                    </a:cubicBezTo>
                    <a:cubicBezTo>
                      <a:pt x="74" y="28"/>
                      <a:pt x="65" y="28"/>
                      <a:pt x="56" y="28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8" name="Freeform 424"/>
              <p:cNvSpPr>
                <a:spLocks/>
              </p:cNvSpPr>
              <p:nvPr/>
            </p:nvSpPr>
            <p:spPr bwMode="auto">
              <a:xfrm>
                <a:off x="-29879925" y="3425826"/>
                <a:ext cx="630238" cy="138113"/>
              </a:xfrm>
              <a:custGeom>
                <a:avLst/>
                <a:gdLst>
                  <a:gd name="T0" fmla="*/ 50 w 168"/>
                  <a:gd name="T1" fmla="*/ 23 h 37"/>
                  <a:gd name="T2" fmla="*/ 74 w 168"/>
                  <a:gd name="T3" fmla="*/ 19 h 37"/>
                  <a:gd name="T4" fmla="*/ 132 w 168"/>
                  <a:gd name="T5" fmla="*/ 11 h 37"/>
                  <a:gd name="T6" fmla="*/ 168 w 168"/>
                  <a:gd name="T7" fmla="*/ 11 h 37"/>
                  <a:gd name="T8" fmla="*/ 92 w 168"/>
                  <a:gd name="T9" fmla="*/ 22 h 37"/>
                  <a:gd name="T10" fmla="*/ 135 w 168"/>
                  <a:gd name="T11" fmla="*/ 37 h 37"/>
                  <a:gd name="T12" fmla="*/ 97 w 168"/>
                  <a:gd name="T13" fmla="*/ 37 h 37"/>
                  <a:gd name="T14" fmla="*/ 65 w 168"/>
                  <a:gd name="T15" fmla="*/ 26 h 37"/>
                  <a:gd name="T16" fmla="*/ 44 w 168"/>
                  <a:gd name="T17" fmla="*/ 28 h 37"/>
                  <a:gd name="T18" fmla="*/ 31 w 168"/>
                  <a:gd name="T19" fmla="*/ 37 h 37"/>
                  <a:gd name="T20" fmla="*/ 0 w 168"/>
                  <a:gd name="T21" fmla="*/ 37 h 37"/>
                  <a:gd name="T22" fmla="*/ 52 w 168"/>
                  <a:gd name="T23" fmla="*/ 0 h 37"/>
                  <a:gd name="T24" fmla="*/ 84 w 168"/>
                  <a:gd name="T25" fmla="*/ 0 h 37"/>
                  <a:gd name="T26" fmla="*/ 58 w 168"/>
                  <a:gd name="T27" fmla="*/ 18 h 37"/>
                  <a:gd name="T28" fmla="*/ 49 w 168"/>
                  <a:gd name="T29" fmla="*/ 23 h 37"/>
                  <a:gd name="T30" fmla="*/ 50 w 168"/>
                  <a:gd name="T31" fmla="*/ 23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68" h="37">
                    <a:moveTo>
                      <a:pt x="50" y="23"/>
                    </a:moveTo>
                    <a:cubicBezTo>
                      <a:pt x="58" y="22"/>
                      <a:pt x="66" y="21"/>
                      <a:pt x="74" y="19"/>
                    </a:cubicBezTo>
                    <a:cubicBezTo>
                      <a:pt x="93" y="16"/>
                      <a:pt x="112" y="14"/>
                      <a:pt x="132" y="11"/>
                    </a:cubicBezTo>
                    <a:cubicBezTo>
                      <a:pt x="144" y="11"/>
                      <a:pt x="156" y="11"/>
                      <a:pt x="168" y="11"/>
                    </a:cubicBezTo>
                    <a:cubicBezTo>
                      <a:pt x="143" y="15"/>
                      <a:pt x="117" y="18"/>
                      <a:pt x="92" y="22"/>
                    </a:cubicBezTo>
                    <a:cubicBezTo>
                      <a:pt x="106" y="27"/>
                      <a:pt x="121" y="32"/>
                      <a:pt x="135" y="37"/>
                    </a:cubicBezTo>
                    <a:cubicBezTo>
                      <a:pt x="123" y="37"/>
                      <a:pt x="110" y="37"/>
                      <a:pt x="97" y="37"/>
                    </a:cubicBezTo>
                    <a:cubicBezTo>
                      <a:pt x="87" y="34"/>
                      <a:pt x="76" y="30"/>
                      <a:pt x="65" y="26"/>
                    </a:cubicBezTo>
                    <a:cubicBezTo>
                      <a:pt x="58" y="27"/>
                      <a:pt x="51" y="27"/>
                      <a:pt x="44" y="28"/>
                    </a:cubicBezTo>
                    <a:cubicBezTo>
                      <a:pt x="31" y="37"/>
                      <a:pt x="31" y="37"/>
                      <a:pt x="31" y="37"/>
                    </a:cubicBezTo>
                    <a:cubicBezTo>
                      <a:pt x="21" y="37"/>
                      <a:pt x="10" y="37"/>
                      <a:pt x="0" y="37"/>
                    </a:cubicBezTo>
                    <a:cubicBezTo>
                      <a:pt x="17" y="25"/>
                      <a:pt x="35" y="13"/>
                      <a:pt x="52" y="0"/>
                    </a:cubicBezTo>
                    <a:cubicBezTo>
                      <a:pt x="63" y="0"/>
                      <a:pt x="73" y="0"/>
                      <a:pt x="84" y="0"/>
                    </a:cubicBezTo>
                    <a:cubicBezTo>
                      <a:pt x="75" y="6"/>
                      <a:pt x="67" y="12"/>
                      <a:pt x="58" y="18"/>
                    </a:cubicBezTo>
                    <a:cubicBezTo>
                      <a:pt x="49" y="23"/>
                      <a:pt x="49" y="23"/>
                      <a:pt x="49" y="23"/>
                    </a:cubicBezTo>
                    <a:lnTo>
                      <a:pt x="50" y="23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9" name="Freeform 425"/>
              <p:cNvSpPr>
                <a:spLocks noEditPoints="1"/>
              </p:cNvSpPr>
              <p:nvPr/>
            </p:nvSpPr>
            <p:spPr bwMode="auto">
              <a:xfrm>
                <a:off x="39901813" y="1576388"/>
                <a:ext cx="558800" cy="123825"/>
              </a:xfrm>
              <a:custGeom>
                <a:avLst/>
                <a:gdLst>
                  <a:gd name="T0" fmla="*/ 77 w 149"/>
                  <a:gd name="T1" fmla="*/ 33 h 33"/>
                  <a:gd name="T2" fmla="*/ 32 w 149"/>
                  <a:gd name="T3" fmla="*/ 29 h 33"/>
                  <a:gd name="T4" fmla="*/ 5 w 149"/>
                  <a:gd name="T5" fmla="*/ 21 h 33"/>
                  <a:gd name="T6" fmla="*/ 7 w 149"/>
                  <a:gd name="T7" fmla="*/ 12 h 33"/>
                  <a:gd name="T8" fmla="*/ 44 w 149"/>
                  <a:gd name="T9" fmla="*/ 9 h 33"/>
                  <a:gd name="T10" fmla="*/ 91 w 149"/>
                  <a:gd name="T11" fmla="*/ 12 h 33"/>
                  <a:gd name="T12" fmla="*/ 92 w 149"/>
                  <a:gd name="T13" fmla="*/ 12 h 33"/>
                  <a:gd name="T14" fmla="*/ 84 w 149"/>
                  <a:gd name="T15" fmla="*/ 8 h 33"/>
                  <a:gd name="T16" fmla="*/ 72 w 149"/>
                  <a:gd name="T17" fmla="*/ 0 h 33"/>
                  <a:gd name="T18" fmla="*/ 102 w 149"/>
                  <a:gd name="T19" fmla="*/ 0 h 33"/>
                  <a:gd name="T20" fmla="*/ 149 w 149"/>
                  <a:gd name="T21" fmla="*/ 32 h 33"/>
                  <a:gd name="T22" fmla="*/ 126 w 149"/>
                  <a:gd name="T23" fmla="*/ 32 h 33"/>
                  <a:gd name="T24" fmla="*/ 116 w 149"/>
                  <a:gd name="T25" fmla="*/ 29 h 33"/>
                  <a:gd name="T26" fmla="*/ 115 w 149"/>
                  <a:gd name="T27" fmla="*/ 29 h 33"/>
                  <a:gd name="T28" fmla="*/ 77 w 149"/>
                  <a:gd name="T29" fmla="*/ 33 h 33"/>
                  <a:gd name="T30" fmla="*/ 80 w 149"/>
                  <a:gd name="T31" fmla="*/ 29 h 33"/>
                  <a:gd name="T32" fmla="*/ 104 w 149"/>
                  <a:gd name="T33" fmla="*/ 27 h 33"/>
                  <a:gd name="T34" fmla="*/ 105 w 149"/>
                  <a:gd name="T35" fmla="*/ 22 h 33"/>
                  <a:gd name="T36" fmla="*/ 104 w 149"/>
                  <a:gd name="T37" fmla="*/ 21 h 33"/>
                  <a:gd name="T38" fmla="*/ 86 w 149"/>
                  <a:gd name="T39" fmla="*/ 15 h 33"/>
                  <a:gd name="T40" fmla="*/ 57 w 149"/>
                  <a:gd name="T41" fmla="*/ 13 h 33"/>
                  <a:gd name="T42" fmla="*/ 36 w 149"/>
                  <a:gd name="T43" fmla="*/ 15 h 33"/>
                  <a:gd name="T44" fmla="*/ 36 w 149"/>
                  <a:gd name="T45" fmla="*/ 21 h 33"/>
                  <a:gd name="T46" fmla="*/ 52 w 149"/>
                  <a:gd name="T47" fmla="*/ 27 h 33"/>
                  <a:gd name="T48" fmla="*/ 80 w 149"/>
                  <a:gd name="T49" fmla="*/ 29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49" h="33">
                    <a:moveTo>
                      <a:pt x="77" y="33"/>
                    </a:moveTo>
                    <a:cubicBezTo>
                      <a:pt x="60" y="33"/>
                      <a:pt x="45" y="32"/>
                      <a:pt x="32" y="29"/>
                    </a:cubicBezTo>
                    <a:cubicBezTo>
                      <a:pt x="19" y="27"/>
                      <a:pt x="5" y="21"/>
                      <a:pt x="5" y="21"/>
                    </a:cubicBezTo>
                    <a:cubicBezTo>
                      <a:pt x="5" y="21"/>
                      <a:pt x="0" y="14"/>
                      <a:pt x="7" y="12"/>
                    </a:cubicBezTo>
                    <a:cubicBezTo>
                      <a:pt x="14" y="10"/>
                      <a:pt x="26" y="9"/>
                      <a:pt x="44" y="9"/>
                    </a:cubicBezTo>
                    <a:cubicBezTo>
                      <a:pt x="62" y="9"/>
                      <a:pt x="78" y="10"/>
                      <a:pt x="91" y="12"/>
                    </a:cubicBezTo>
                    <a:cubicBezTo>
                      <a:pt x="92" y="12"/>
                      <a:pt x="92" y="12"/>
                      <a:pt x="92" y="12"/>
                    </a:cubicBezTo>
                    <a:cubicBezTo>
                      <a:pt x="84" y="8"/>
                      <a:pt x="84" y="8"/>
                      <a:pt x="84" y="8"/>
                    </a:cubicBezTo>
                    <a:cubicBezTo>
                      <a:pt x="72" y="0"/>
                      <a:pt x="72" y="0"/>
                      <a:pt x="72" y="0"/>
                    </a:cubicBezTo>
                    <a:cubicBezTo>
                      <a:pt x="82" y="0"/>
                      <a:pt x="92" y="0"/>
                      <a:pt x="102" y="0"/>
                    </a:cubicBezTo>
                    <a:cubicBezTo>
                      <a:pt x="118" y="11"/>
                      <a:pt x="133" y="22"/>
                      <a:pt x="149" y="32"/>
                    </a:cubicBezTo>
                    <a:cubicBezTo>
                      <a:pt x="141" y="32"/>
                      <a:pt x="133" y="32"/>
                      <a:pt x="126" y="32"/>
                    </a:cubicBezTo>
                    <a:cubicBezTo>
                      <a:pt x="116" y="29"/>
                      <a:pt x="116" y="29"/>
                      <a:pt x="116" y="29"/>
                    </a:cubicBezTo>
                    <a:cubicBezTo>
                      <a:pt x="115" y="29"/>
                      <a:pt x="115" y="29"/>
                      <a:pt x="115" y="29"/>
                    </a:cubicBezTo>
                    <a:cubicBezTo>
                      <a:pt x="108" y="31"/>
                      <a:pt x="96" y="33"/>
                      <a:pt x="77" y="33"/>
                    </a:cubicBezTo>
                    <a:close/>
                    <a:moveTo>
                      <a:pt x="80" y="29"/>
                    </a:moveTo>
                    <a:cubicBezTo>
                      <a:pt x="92" y="29"/>
                      <a:pt x="104" y="27"/>
                      <a:pt x="104" y="27"/>
                    </a:cubicBezTo>
                    <a:cubicBezTo>
                      <a:pt x="105" y="22"/>
                      <a:pt x="105" y="22"/>
                      <a:pt x="105" y="22"/>
                    </a:cubicBezTo>
                    <a:cubicBezTo>
                      <a:pt x="104" y="21"/>
                      <a:pt x="104" y="21"/>
                      <a:pt x="104" y="21"/>
                    </a:cubicBezTo>
                    <a:cubicBezTo>
                      <a:pt x="104" y="21"/>
                      <a:pt x="94" y="16"/>
                      <a:pt x="86" y="15"/>
                    </a:cubicBezTo>
                    <a:cubicBezTo>
                      <a:pt x="79" y="13"/>
                      <a:pt x="69" y="13"/>
                      <a:pt x="57" y="13"/>
                    </a:cubicBezTo>
                    <a:cubicBezTo>
                      <a:pt x="46" y="13"/>
                      <a:pt x="36" y="15"/>
                      <a:pt x="36" y="15"/>
                    </a:cubicBezTo>
                    <a:cubicBezTo>
                      <a:pt x="36" y="21"/>
                      <a:pt x="36" y="21"/>
                      <a:pt x="36" y="21"/>
                    </a:cubicBezTo>
                    <a:cubicBezTo>
                      <a:pt x="36" y="21"/>
                      <a:pt x="45" y="26"/>
                      <a:pt x="52" y="27"/>
                    </a:cubicBezTo>
                    <a:cubicBezTo>
                      <a:pt x="60" y="28"/>
                      <a:pt x="69" y="29"/>
                      <a:pt x="80" y="29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0" name="Freeform 426"/>
              <p:cNvSpPr>
                <a:spLocks noEditPoints="1"/>
              </p:cNvSpPr>
              <p:nvPr/>
            </p:nvSpPr>
            <p:spPr bwMode="auto">
              <a:xfrm>
                <a:off x="40508238" y="1609726"/>
                <a:ext cx="511175" cy="90488"/>
              </a:xfrm>
              <a:custGeom>
                <a:avLst/>
                <a:gdLst>
                  <a:gd name="T0" fmla="*/ 91 w 136"/>
                  <a:gd name="T1" fmla="*/ 24 h 24"/>
                  <a:gd name="T2" fmla="*/ 35 w 136"/>
                  <a:gd name="T3" fmla="*/ 20 h 24"/>
                  <a:gd name="T4" fmla="*/ 4 w 136"/>
                  <a:gd name="T5" fmla="*/ 12 h 24"/>
                  <a:gd name="T6" fmla="*/ 9 w 136"/>
                  <a:gd name="T7" fmla="*/ 3 h 24"/>
                  <a:gd name="T8" fmla="*/ 51 w 136"/>
                  <a:gd name="T9" fmla="*/ 0 h 24"/>
                  <a:gd name="T10" fmla="*/ 98 w 136"/>
                  <a:gd name="T11" fmla="*/ 3 h 24"/>
                  <a:gd name="T12" fmla="*/ 126 w 136"/>
                  <a:gd name="T13" fmla="*/ 10 h 24"/>
                  <a:gd name="T14" fmla="*/ 129 w 136"/>
                  <a:gd name="T15" fmla="*/ 13 h 24"/>
                  <a:gd name="T16" fmla="*/ 36 w 136"/>
                  <a:gd name="T17" fmla="*/ 13 h 24"/>
                  <a:gd name="T18" fmla="*/ 55 w 136"/>
                  <a:gd name="T19" fmla="*/ 18 h 24"/>
                  <a:gd name="T20" fmla="*/ 87 w 136"/>
                  <a:gd name="T21" fmla="*/ 20 h 24"/>
                  <a:gd name="T22" fmla="*/ 109 w 136"/>
                  <a:gd name="T23" fmla="*/ 19 h 24"/>
                  <a:gd name="T24" fmla="*/ 130 w 136"/>
                  <a:gd name="T25" fmla="*/ 18 h 24"/>
                  <a:gd name="T26" fmla="*/ 136 w 136"/>
                  <a:gd name="T27" fmla="*/ 22 h 24"/>
                  <a:gd name="T28" fmla="*/ 116 w 136"/>
                  <a:gd name="T29" fmla="*/ 23 h 24"/>
                  <a:gd name="T30" fmla="*/ 91 w 136"/>
                  <a:gd name="T31" fmla="*/ 24 h 24"/>
                  <a:gd name="T32" fmla="*/ 56 w 136"/>
                  <a:gd name="T33" fmla="*/ 4 h 24"/>
                  <a:gd name="T34" fmla="*/ 36 w 136"/>
                  <a:gd name="T35" fmla="*/ 5 h 24"/>
                  <a:gd name="T36" fmla="*/ 32 w 136"/>
                  <a:gd name="T37" fmla="*/ 9 h 24"/>
                  <a:gd name="T38" fmla="*/ 95 w 136"/>
                  <a:gd name="T39" fmla="*/ 9 h 24"/>
                  <a:gd name="T40" fmla="*/ 80 w 136"/>
                  <a:gd name="T41" fmla="*/ 5 h 24"/>
                  <a:gd name="T42" fmla="*/ 56 w 136"/>
                  <a:gd name="T43" fmla="*/ 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6" h="24">
                    <a:moveTo>
                      <a:pt x="91" y="24"/>
                    </a:moveTo>
                    <a:cubicBezTo>
                      <a:pt x="69" y="24"/>
                      <a:pt x="51" y="23"/>
                      <a:pt x="35" y="20"/>
                    </a:cubicBezTo>
                    <a:cubicBezTo>
                      <a:pt x="20" y="18"/>
                      <a:pt x="4" y="12"/>
                      <a:pt x="4" y="12"/>
                    </a:cubicBezTo>
                    <a:cubicBezTo>
                      <a:pt x="4" y="12"/>
                      <a:pt x="0" y="5"/>
                      <a:pt x="9" y="3"/>
                    </a:cubicBezTo>
                    <a:cubicBezTo>
                      <a:pt x="17" y="1"/>
                      <a:pt x="31" y="0"/>
                      <a:pt x="51" y="0"/>
                    </a:cubicBezTo>
                    <a:cubicBezTo>
                      <a:pt x="69" y="0"/>
                      <a:pt x="85" y="1"/>
                      <a:pt x="98" y="3"/>
                    </a:cubicBezTo>
                    <a:cubicBezTo>
                      <a:pt x="112" y="4"/>
                      <a:pt x="126" y="10"/>
                      <a:pt x="126" y="10"/>
                    </a:cubicBezTo>
                    <a:cubicBezTo>
                      <a:pt x="129" y="13"/>
                      <a:pt x="129" y="13"/>
                      <a:pt x="129" y="13"/>
                    </a:cubicBezTo>
                    <a:cubicBezTo>
                      <a:pt x="98" y="13"/>
                      <a:pt x="67" y="13"/>
                      <a:pt x="36" y="13"/>
                    </a:cubicBezTo>
                    <a:cubicBezTo>
                      <a:pt x="36" y="13"/>
                      <a:pt x="46" y="17"/>
                      <a:pt x="55" y="18"/>
                    </a:cubicBezTo>
                    <a:cubicBezTo>
                      <a:pt x="63" y="19"/>
                      <a:pt x="74" y="20"/>
                      <a:pt x="87" y="20"/>
                    </a:cubicBezTo>
                    <a:cubicBezTo>
                      <a:pt x="95" y="20"/>
                      <a:pt x="103" y="20"/>
                      <a:pt x="109" y="19"/>
                    </a:cubicBezTo>
                    <a:cubicBezTo>
                      <a:pt x="116" y="19"/>
                      <a:pt x="123" y="19"/>
                      <a:pt x="130" y="18"/>
                    </a:cubicBezTo>
                    <a:cubicBezTo>
                      <a:pt x="136" y="22"/>
                      <a:pt x="136" y="22"/>
                      <a:pt x="136" y="22"/>
                    </a:cubicBezTo>
                    <a:cubicBezTo>
                      <a:pt x="130" y="23"/>
                      <a:pt x="123" y="23"/>
                      <a:pt x="116" y="23"/>
                    </a:cubicBezTo>
                    <a:cubicBezTo>
                      <a:pt x="109" y="23"/>
                      <a:pt x="101" y="24"/>
                      <a:pt x="91" y="24"/>
                    </a:cubicBezTo>
                    <a:close/>
                    <a:moveTo>
                      <a:pt x="56" y="4"/>
                    </a:moveTo>
                    <a:cubicBezTo>
                      <a:pt x="47" y="4"/>
                      <a:pt x="36" y="5"/>
                      <a:pt x="36" y="5"/>
                    </a:cubicBezTo>
                    <a:cubicBezTo>
                      <a:pt x="32" y="9"/>
                      <a:pt x="32" y="9"/>
                      <a:pt x="32" y="9"/>
                    </a:cubicBezTo>
                    <a:cubicBezTo>
                      <a:pt x="53" y="9"/>
                      <a:pt x="74" y="9"/>
                      <a:pt x="95" y="9"/>
                    </a:cubicBezTo>
                    <a:cubicBezTo>
                      <a:pt x="95" y="9"/>
                      <a:pt x="87" y="6"/>
                      <a:pt x="80" y="5"/>
                    </a:cubicBezTo>
                    <a:cubicBezTo>
                      <a:pt x="74" y="4"/>
                      <a:pt x="66" y="4"/>
                      <a:pt x="56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1" name="Freeform 427"/>
              <p:cNvSpPr>
                <a:spLocks/>
              </p:cNvSpPr>
              <p:nvPr/>
            </p:nvSpPr>
            <p:spPr bwMode="auto">
              <a:xfrm>
                <a:off x="41000363" y="1576388"/>
                <a:ext cx="288925" cy="119063"/>
              </a:xfrm>
              <a:custGeom>
                <a:avLst/>
                <a:gdLst>
                  <a:gd name="T0" fmla="*/ 77 w 77"/>
                  <a:gd name="T1" fmla="*/ 32 h 32"/>
                  <a:gd name="T2" fmla="*/ 48 w 77"/>
                  <a:gd name="T3" fmla="*/ 32 h 32"/>
                  <a:gd name="T4" fmla="*/ 0 w 77"/>
                  <a:gd name="T5" fmla="*/ 0 h 32"/>
                  <a:gd name="T6" fmla="*/ 30 w 77"/>
                  <a:gd name="T7" fmla="*/ 0 h 32"/>
                  <a:gd name="T8" fmla="*/ 77 w 77"/>
                  <a:gd name="T9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7" h="32">
                    <a:moveTo>
                      <a:pt x="77" y="32"/>
                    </a:moveTo>
                    <a:cubicBezTo>
                      <a:pt x="68" y="32"/>
                      <a:pt x="58" y="32"/>
                      <a:pt x="48" y="32"/>
                    </a:cubicBezTo>
                    <a:cubicBezTo>
                      <a:pt x="32" y="21"/>
                      <a:pt x="16" y="11"/>
                      <a:pt x="0" y="0"/>
                    </a:cubicBezTo>
                    <a:cubicBezTo>
                      <a:pt x="10" y="0"/>
                      <a:pt x="20" y="0"/>
                      <a:pt x="30" y="0"/>
                    </a:cubicBezTo>
                    <a:cubicBezTo>
                      <a:pt x="45" y="11"/>
                      <a:pt x="61" y="22"/>
                      <a:pt x="77" y="3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2" name="Freeform 428"/>
              <p:cNvSpPr>
                <a:spLocks noEditPoints="1"/>
              </p:cNvSpPr>
              <p:nvPr/>
            </p:nvSpPr>
            <p:spPr bwMode="auto">
              <a:xfrm>
                <a:off x="41341675" y="1609726"/>
                <a:ext cx="509588" cy="90488"/>
              </a:xfrm>
              <a:custGeom>
                <a:avLst/>
                <a:gdLst>
                  <a:gd name="T0" fmla="*/ 91 w 136"/>
                  <a:gd name="T1" fmla="*/ 24 h 24"/>
                  <a:gd name="T2" fmla="*/ 35 w 136"/>
                  <a:gd name="T3" fmla="*/ 20 h 24"/>
                  <a:gd name="T4" fmla="*/ 4 w 136"/>
                  <a:gd name="T5" fmla="*/ 12 h 24"/>
                  <a:gd name="T6" fmla="*/ 8 w 136"/>
                  <a:gd name="T7" fmla="*/ 3 h 24"/>
                  <a:gd name="T8" fmla="*/ 50 w 136"/>
                  <a:gd name="T9" fmla="*/ 0 h 24"/>
                  <a:gd name="T10" fmla="*/ 97 w 136"/>
                  <a:gd name="T11" fmla="*/ 3 h 24"/>
                  <a:gd name="T12" fmla="*/ 125 w 136"/>
                  <a:gd name="T13" fmla="*/ 10 h 24"/>
                  <a:gd name="T14" fmla="*/ 129 w 136"/>
                  <a:gd name="T15" fmla="*/ 13 h 24"/>
                  <a:gd name="T16" fmla="*/ 36 w 136"/>
                  <a:gd name="T17" fmla="*/ 13 h 24"/>
                  <a:gd name="T18" fmla="*/ 54 w 136"/>
                  <a:gd name="T19" fmla="*/ 18 h 24"/>
                  <a:gd name="T20" fmla="*/ 86 w 136"/>
                  <a:gd name="T21" fmla="*/ 20 h 24"/>
                  <a:gd name="T22" fmla="*/ 109 w 136"/>
                  <a:gd name="T23" fmla="*/ 19 h 24"/>
                  <a:gd name="T24" fmla="*/ 130 w 136"/>
                  <a:gd name="T25" fmla="*/ 18 h 24"/>
                  <a:gd name="T26" fmla="*/ 136 w 136"/>
                  <a:gd name="T27" fmla="*/ 22 h 24"/>
                  <a:gd name="T28" fmla="*/ 116 w 136"/>
                  <a:gd name="T29" fmla="*/ 23 h 24"/>
                  <a:gd name="T30" fmla="*/ 91 w 136"/>
                  <a:gd name="T31" fmla="*/ 24 h 24"/>
                  <a:gd name="T32" fmla="*/ 55 w 136"/>
                  <a:gd name="T33" fmla="*/ 4 h 24"/>
                  <a:gd name="T34" fmla="*/ 35 w 136"/>
                  <a:gd name="T35" fmla="*/ 5 h 24"/>
                  <a:gd name="T36" fmla="*/ 31 w 136"/>
                  <a:gd name="T37" fmla="*/ 9 h 24"/>
                  <a:gd name="T38" fmla="*/ 94 w 136"/>
                  <a:gd name="T39" fmla="*/ 9 h 24"/>
                  <a:gd name="T40" fmla="*/ 80 w 136"/>
                  <a:gd name="T41" fmla="*/ 5 h 24"/>
                  <a:gd name="T42" fmla="*/ 55 w 136"/>
                  <a:gd name="T43" fmla="*/ 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6" h="24">
                    <a:moveTo>
                      <a:pt x="91" y="24"/>
                    </a:moveTo>
                    <a:cubicBezTo>
                      <a:pt x="69" y="24"/>
                      <a:pt x="50" y="23"/>
                      <a:pt x="35" y="20"/>
                    </a:cubicBezTo>
                    <a:cubicBezTo>
                      <a:pt x="20" y="18"/>
                      <a:pt x="4" y="12"/>
                      <a:pt x="4" y="12"/>
                    </a:cubicBezTo>
                    <a:cubicBezTo>
                      <a:pt x="4" y="12"/>
                      <a:pt x="0" y="5"/>
                      <a:pt x="8" y="3"/>
                    </a:cubicBezTo>
                    <a:cubicBezTo>
                      <a:pt x="16" y="1"/>
                      <a:pt x="30" y="0"/>
                      <a:pt x="50" y="0"/>
                    </a:cubicBezTo>
                    <a:cubicBezTo>
                      <a:pt x="68" y="0"/>
                      <a:pt x="84" y="1"/>
                      <a:pt x="97" y="3"/>
                    </a:cubicBezTo>
                    <a:cubicBezTo>
                      <a:pt x="111" y="4"/>
                      <a:pt x="125" y="10"/>
                      <a:pt x="125" y="10"/>
                    </a:cubicBezTo>
                    <a:cubicBezTo>
                      <a:pt x="129" y="13"/>
                      <a:pt x="129" y="13"/>
                      <a:pt x="129" y="13"/>
                    </a:cubicBezTo>
                    <a:cubicBezTo>
                      <a:pt x="98" y="13"/>
                      <a:pt x="67" y="13"/>
                      <a:pt x="36" y="13"/>
                    </a:cubicBezTo>
                    <a:cubicBezTo>
                      <a:pt x="36" y="13"/>
                      <a:pt x="46" y="17"/>
                      <a:pt x="54" y="18"/>
                    </a:cubicBezTo>
                    <a:cubicBezTo>
                      <a:pt x="63" y="19"/>
                      <a:pt x="74" y="20"/>
                      <a:pt x="86" y="20"/>
                    </a:cubicBezTo>
                    <a:cubicBezTo>
                      <a:pt x="95" y="20"/>
                      <a:pt x="102" y="20"/>
                      <a:pt x="109" y="19"/>
                    </a:cubicBezTo>
                    <a:cubicBezTo>
                      <a:pt x="115" y="19"/>
                      <a:pt x="123" y="19"/>
                      <a:pt x="130" y="18"/>
                    </a:cubicBezTo>
                    <a:cubicBezTo>
                      <a:pt x="136" y="22"/>
                      <a:pt x="136" y="22"/>
                      <a:pt x="136" y="22"/>
                    </a:cubicBezTo>
                    <a:cubicBezTo>
                      <a:pt x="130" y="23"/>
                      <a:pt x="123" y="23"/>
                      <a:pt x="116" y="23"/>
                    </a:cubicBezTo>
                    <a:cubicBezTo>
                      <a:pt x="109" y="23"/>
                      <a:pt x="100" y="24"/>
                      <a:pt x="91" y="24"/>
                    </a:cubicBezTo>
                    <a:close/>
                    <a:moveTo>
                      <a:pt x="55" y="4"/>
                    </a:moveTo>
                    <a:cubicBezTo>
                      <a:pt x="46" y="4"/>
                      <a:pt x="35" y="5"/>
                      <a:pt x="35" y="5"/>
                    </a:cubicBezTo>
                    <a:cubicBezTo>
                      <a:pt x="31" y="9"/>
                      <a:pt x="31" y="9"/>
                      <a:pt x="31" y="9"/>
                    </a:cubicBezTo>
                    <a:cubicBezTo>
                      <a:pt x="52" y="9"/>
                      <a:pt x="73" y="9"/>
                      <a:pt x="94" y="9"/>
                    </a:cubicBezTo>
                    <a:cubicBezTo>
                      <a:pt x="94" y="9"/>
                      <a:pt x="86" y="6"/>
                      <a:pt x="80" y="5"/>
                    </a:cubicBezTo>
                    <a:cubicBezTo>
                      <a:pt x="73" y="4"/>
                      <a:pt x="65" y="4"/>
                      <a:pt x="55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3" name="Freeform 429"/>
              <p:cNvSpPr>
                <a:spLocks/>
              </p:cNvSpPr>
              <p:nvPr/>
            </p:nvSpPr>
            <p:spPr bwMode="auto">
              <a:xfrm>
                <a:off x="41829038" y="1590676"/>
                <a:ext cx="457200" cy="109538"/>
              </a:xfrm>
              <a:custGeom>
                <a:avLst/>
                <a:gdLst>
                  <a:gd name="T0" fmla="*/ 95 w 122"/>
                  <a:gd name="T1" fmla="*/ 25 h 29"/>
                  <a:gd name="T2" fmla="*/ 116 w 122"/>
                  <a:gd name="T3" fmla="*/ 24 h 29"/>
                  <a:gd name="T4" fmla="*/ 122 w 122"/>
                  <a:gd name="T5" fmla="*/ 28 h 29"/>
                  <a:gd name="T6" fmla="*/ 110 w 122"/>
                  <a:gd name="T7" fmla="*/ 28 h 29"/>
                  <a:gd name="T8" fmla="*/ 94 w 122"/>
                  <a:gd name="T9" fmla="*/ 29 h 29"/>
                  <a:gd name="T10" fmla="*/ 41 w 122"/>
                  <a:gd name="T11" fmla="*/ 21 h 29"/>
                  <a:gd name="T12" fmla="*/ 22 w 122"/>
                  <a:gd name="T13" fmla="*/ 9 h 29"/>
                  <a:gd name="T14" fmla="*/ 3 w 122"/>
                  <a:gd name="T15" fmla="*/ 9 h 29"/>
                  <a:gd name="T16" fmla="*/ 0 w 122"/>
                  <a:gd name="T17" fmla="*/ 7 h 29"/>
                  <a:gd name="T18" fmla="*/ 17 w 122"/>
                  <a:gd name="T19" fmla="*/ 5 h 29"/>
                  <a:gd name="T20" fmla="*/ 20 w 122"/>
                  <a:gd name="T21" fmla="*/ 0 h 29"/>
                  <a:gd name="T22" fmla="*/ 38 w 122"/>
                  <a:gd name="T23" fmla="*/ 0 h 29"/>
                  <a:gd name="T24" fmla="*/ 46 w 122"/>
                  <a:gd name="T25" fmla="*/ 5 h 29"/>
                  <a:gd name="T26" fmla="*/ 86 w 122"/>
                  <a:gd name="T27" fmla="*/ 5 h 29"/>
                  <a:gd name="T28" fmla="*/ 92 w 122"/>
                  <a:gd name="T29" fmla="*/ 9 h 29"/>
                  <a:gd name="T30" fmla="*/ 52 w 122"/>
                  <a:gd name="T31" fmla="*/ 9 h 29"/>
                  <a:gd name="T32" fmla="*/ 70 w 122"/>
                  <a:gd name="T33" fmla="*/ 21 h 29"/>
                  <a:gd name="T34" fmla="*/ 80 w 122"/>
                  <a:gd name="T35" fmla="*/ 24 h 29"/>
                  <a:gd name="T36" fmla="*/ 95 w 122"/>
                  <a:gd name="T37" fmla="*/ 25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22" h="29">
                    <a:moveTo>
                      <a:pt x="95" y="25"/>
                    </a:moveTo>
                    <a:cubicBezTo>
                      <a:pt x="102" y="25"/>
                      <a:pt x="109" y="24"/>
                      <a:pt x="116" y="24"/>
                    </a:cubicBezTo>
                    <a:cubicBezTo>
                      <a:pt x="122" y="28"/>
                      <a:pt x="122" y="28"/>
                      <a:pt x="122" y="28"/>
                    </a:cubicBezTo>
                    <a:cubicBezTo>
                      <a:pt x="110" y="28"/>
                      <a:pt x="110" y="28"/>
                      <a:pt x="110" y="28"/>
                    </a:cubicBezTo>
                    <a:cubicBezTo>
                      <a:pt x="94" y="29"/>
                      <a:pt x="94" y="29"/>
                      <a:pt x="94" y="29"/>
                    </a:cubicBezTo>
                    <a:cubicBezTo>
                      <a:pt x="66" y="29"/>
                      <a:pt x="48" y="26"/>
                      <a:pt x="41" y="21"/>
                    </a:cubicBezTo>
                    <a:cubicBezTo>
                      <a:pt x="34" y="17"/>
                      <a:pt x="28" y="13"/>
                      <a:pt x="22" y="9"/>
                    </a:cubicBezTo>
                    <a:cubicBezTo>
                      <a:pt x="16" y="9"/>
                      <a:pt x="9" y="9"/>
                      <a:pt x="3" y="9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6" y="0"/>
                      <a:pt x="32" y="0"/>
                      <a:pt x="38" y="0"/>
                    </a:cubicBezTo>
                    <a:cubicBezTo>
                      <a:pt x="46" y="5"/>
                      <a:pt x="46" y="5"/>
                      <a:pt x="46" y="5"/>
                    </a:cubicBezTo>
                    <a:cubicBezTo>
                      <a:pt x="59" y="5"/>
                      <a:pt x="73" y="5"/>
                      <a:pt x="86" y="5"/>
                    </a:cubicBezTo>
                    <a:cubicBezTo>
                      <a:pt x="92" y="9"/>
                      <a:pt x="92" y="9"/>
                      <a:pt x="92" y="9"/>
                    </a:cubicBezTo>
                    <a:cubicBezTo>
                      <a:pt x="78" y="9"/>
                      <a:pt x="65" y="9"/>
                      <a:pt x="52" y="9"/>
                    </a:cubicBezTo>
                    <a:cubicBezTo>
                      <a:pt x="58" y="13"/>
                      <a:pt x="64" y="17"/>
                      <a:pt x="70" y="21"/>
                    </a:cubicBezTo>
                    <a:cubicBezTo>
                      <a:pt x="80" y="24"/>
                      <a:pt x="80" y="24"/>
                      <a:pt x="80" y="24"/>
                    </a:cubicBezTo>
                    <a:lnTo>
                      <a:pt x="95" y="25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4" name="Freeform 430"/>
              <p:cNvSpPr>
                <a:spLocks noEditPoints="1"/>
              </p:cNvSpPr>
              <p:nvPr/>
            </p:nvSpPr>
            <p:spPr bwMode="auto">
              <a:xfrm>
                <a:off x="42279888" y="1609726"/>
                <a:ext cx="512763" cy="90488"/>
              </a:xfrm>
              <a:custGeom>
                <a:avLst/>
                <a:gdLst>
                  <a:gd name="T0" fmla="*/ 92 w 137"/>
                  <a:gd name="T1" fmla="*/ 24 h 24"/>
                  <a:gd name="T2" fmla="*/ 36 w 137"/>
                  <a:gd name="T3" fmla="*/ 20 h 24"/>
                  <a:gd name="T4" fmla="*/ 5 w 137"/>
                  <a:gd name="T5" fmla="*/ 12 h 24"/>
                  <a:gd name="T6" fmla="*/ 8 w 137"/>
                  <a:gd name="T7" fmla="*/ 3 h 24"/>
                  <a:gd name="T8" fmla="*/ 50 w 137"/>
                  <a:gd name="T9" fmla="*/ 0 h 24"/>
                  <a:gd name="T10" fmla="*/ 98 w 137"/>
                  <a:gd name="T11" fmla="*/ 3 h 24"/>
                  <a:gd name="T12" fmla="*/ 126 w 137"/>
                  <a:gd name="T13" fmla="*/ 10 h 24"/>
                  <a:gd name="T14" fmla="*/ 130 w 137"/>
                  <a:gd name="T15" fmla="*/ 13 h 24"/>
                  <a:gd name="T16" fmla="*/ 37 w 137"/>
                  <a:gd name="T17" fmla="*/ 13 h 24"/>
                  <a:gd name="T18" fmla="*/ 55 w 137"/>
                  <a:gd name="T19" fmla="*/ 18 h 24"/>
                  <a:gd name="T20" fmla="*/ 87 w 137"/>
                  <a:gd name="T21" fmla="*/ 20 h 24"/>
                  <a:gd name="T22" fmla="*/ 110 w 137"/>
                  <a:gd name="T23" fmla="*/ 19 h 24"/>
                  <a:gd name="T24" fmla="*/ 131 w 137"/>
                  <a:gd name="T25" fmla="*/ 18 h 24"/>
                  <a:gd name="T26" fmla="*/ 137 w 137"/>
                  <a:gd name="T27" fmla="*/ 22 h 24"/>
                  <a:gd name="T28" fmla="*/ 117 w 137"/>
                  <a:gd name="T29" fmla="*/ 23 h 24"/>
                  <a:gd name="T30" fmla="*/ 92 w 137"/>
                  <a:gd name="T31" fmla="*/ 24 h 24"/>
                  <a:gd name="T32" fmla="*/ 56 w 137"/>
                  <a:gd name="T33" fmla="*/ 4 h 24"/>
                  <a:gd name="T34" fmla="*/ 35 w 137"/>
                  <a:gd name="T35" fmla="*/ 5 h 24"/>
                  <a:gd name="T36" fmla="*/ 32 w 137"/>
                  <a:gd name="T37" fmla="*/ 9 h 24"/>
                  <a:gd name="T38" fmla="*/ 95 w 137"/>
                  <a:gd name="T39" fmla="*/ 9 h 24"/>
                  <a:gd name="T40" fmla="*/ 80 w 137"/>
                  <a:gd name="T41" fmla="*/ 5 h 24"/>
                  <a:gd name="T42" fmla="*/ 56 w 137"/>
                  <a:gd name="T43" fmla="*/ 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7" h="24">
                    <a:moveTo>
                      <a:pt x="92" y="24"/>
                    </a:moveTo>
                    <a:cubicBezTo>
                      <a:pt x="70" y="24"/>
                      <a:pt x="52" y="23"/>
                      <a:pt x="36" y="20"/>
                    </a:cubicBezTo>
                    <a:cubicBezTo>
                      <a:pt x="21" y="18"/>
                      <a:pt x="5" y="12"/>
                      <a:pt x="5" y="12"/>
                    </a:cubicBezTo>
                    <a:cubicBezTo>
                      <a:pt x="5" y="12"/>
                      <a:pt x="0" y="5"/>
                      <a:pt x="8" y="3"/>
                    </a:cubicBezTo>
                    <a:cubicBezTo>
                      <a:pt x="16" y="1"/>
                      <a:pt x="30" y="0"/>
                      <a:pt x="50" y="0"/>
                    </a:cubicBezTo>
                    <a:cubicBezTo>
                      <a:pt x="69" y="0"/>
                      <a:pt x="84" y="1"/>
                      <a:pt x="98" y="3"/>
                    </a:cubicBezTo>
                    <a:cubicBezTo>
                      <a:pt x="111" y="4"/>
                      <a:pt x="126" y="10"/>
                      <a:pt x="126" y="10"/>
                    </a:cubicBezTo>
                    <a:cubicBezTo>
                      <a:pt x="130" y="13"/>
                      <a:pt x="130" y="13"/>
                      <a:pt x="130" y="13"/>
                    </a:cubicBezTo>
                    <a:cubicBezTo>
                      <a:pt x="99" y="13"/>
                      <a:pt x="68" y="13"/>
                      <a:pt x="37" y="13"/>
                    </a:cubicBezTo>
                    <a:cubicBezTo>
                      <a:pt x="37" y="13"/>
                      <a:pt x="47" y="17"/>
                      <a:pt x="55" y="18"/>
                    </a:cubicBezTo>
                    <a:cubicBezTo>
                      <a:pt x="64" y="19"/>
                      <a:pt x="75" y="20"/>
                      <a:pt x="87" y="20"/>
                    </a:cubicBezTo>
                    <a:cubicBezTo>
                      <a:pt x="96" y="20"/>
                      <a:pt x="103" y="20"/>
                      <a:pt x="110" y="19"/>
                    </a:cubicBezTo>
                    <a:cubicBezTo>
                      <a:pt x="117" y="19"/>
                      <a:pt x="124" y="19"/>
                      <a:pt x="131" y="18"/>
                    </a:cubicBezTo>
                    <a:cubicBezTo>
                      <a:pt x="137" y="22"/>
                      <a:pt x="137" y="22"/>
                      <a:pt x="137" y="22"/>
                    </a:cubicBezTo>
                    <a:cubicBezTo>
                      <a:pt x="131" y="23"/>
                      <a:pt x="124" y="23"/>
                      <a:pt x="117" y="23"/>
                    </a:cubicBezTo>
                    <a:cubicBezTo>
                      <a:pt x="110" y="23"/>
                      <a:pt x="102" y="24"/>
                      <a:pt x="92" y="24"/>
                    </a:cubicBezTo>
                    <a:close/>
                    <a:moveTo>
                      <a:pt x="56" y="4"/>
                    </a:moveTo>
                    <a:cubicBezTo>
                      <a:pt x="46" y="4"/>
                      <a:pt x="35" y="5"/>
                      <a:pt x="35" y="5"/>
                    </a:cubicBezTo>
                    <a:cubicBezTo>
                      <a:pt x="32" y="9"/>
                      <a:pt x="32" y="9"/>
                      <a:pt x="32" y="9"/>
                    </a:cubicBezTo>
                    <a:cubicBezTo>
                      <a:pt x="53" y="9"/>
                      <a:pt x="74" y="9"/>
                      <a:pt x="95" y="9"/>
                    </a:cubicBezTo>
                    <a:cubicBezTo>
                      <a:pt x="95" y="9"/>
                      <a:pt x="87" y="6"/>
                      <a:pt x="80" y="5"/>
                    </a:cubicBezTo>
                    <a:cubicBezTo>
                      <a:pt x="73" y="4"/>
                      <a:pt x="65" y="4"/>
                      <a:pt x="56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5" name="Freeform 431"/>
              <p:cNvSpPr>
                <a:spLocks/>
              </p:cNvSpPr>
              <p:nvPr/>
            </p:nvSpPr>
            <p:spPr bwMode="auto">
              <a:xfrm>
                <a:off x="42437050" y="3448051"/>
                <a:ext cx="363538" cy="104775"/>
              </a:xfrm>
              <a:custGeom>
                <a:avLst/>
                <a:gdLst>
                  <a:gd name="T0" fmla="*/ 76 w 97"/>
                  <a:gd name="T1" fmla="*/ 0 h 28"/>
                  <a:gd name="T2" fmla="*/ 92 w 97"/>
                  <a:gd name="T3" fmla="*/ 0 h 28"/>
                  <a:gd name="T4" fmla="*/ 97 w 97"/>
                  <a:gd name="T5" fmla="*/ 6 h 28"/>
                  <a:gd name="T6" fmla="*/ 82 w 97"/>
                  <a:gd name="T7" fmla="*/ 5 h 28"/>
                  <a:gd name="T8" fmla="*/ 54 w 97"/>
                  <a:gd name="T9" fmla="*/ 8 h 28"/>
                  <a:gd name="T10" fmla="*/ 51 w 97"/>
                  <a:gd name="T11" fmla="*/ 14 h 28"/>
                  <a:gd name="T12" fmla="*/ 71 w 97"/>
                  <a:gd name="T13" fmla="*/ 28 h 28"/>
                  <a:gd name="T14" fmla="*/ 39 w 97"/>
                  <a:gd name="T15" fmla="*/ 28 h 28"/>
                  <a:gd name="T16" fmla="*/ 0 w 97"/>
                  <a:gd name="T17" fmla="*/ 1 h 28"/>
                  <a:gd name="T18" fmla="*/ 26 w 97"/>
                  <a:gd name="T19" fmla="*/ 1 h 28"/>
                  <a:gd name="T20" fmla="*/ 36 w 97"/>
                  <a:gd name="T21" fmla="*/ 5 h 28"/>
                  <a:gd name="T22" fmla="*/ 38 w 97"/>
                  <a:gd name="T23" fmla="*/ 5 h 28"/>
                  <a:gd name="T24" fmla="*/ 52 w 97"/>
                  <a:gd name="T25" fmla="*/ 2 h 28"/>
                  <a:gd name="T26" fmla="*/ 76 w 97"/>
                  <a:gd name="T27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7" h="28">
                    <a:moveTo>
                      <a:pt x="76" y="0"/>
                    </a:moveTo>
                    <a:cubicBezTo>
                      <a:pt x="83" y="0"/>
                      <a:pt x="92" y="0"/>
                      <a:pt x="92" y="0"/>
                    </a:cubicBezTo>
                    <a:cubicBezTo>
                      <a:pt x="97" y="6"/>
                      <a:pt x="97" y="6"/>
                      <a:pt x="97" y="6"/>
                    </a:cubicBezTo>
                    <a:cubicBezTo>
                      <a:pt x="82" y="5"/>
                      <a:pt x="82" y="5"/>
                      <a:pt x="82" y="5"/>
                    </a:cubicBezTo>
                    <a:cubicBezTo>
                      <a:pt x="69" y="5"/>
                      <a:pt x="54" y="8"/>
                      <a:pt x="54" y="8"/>
                    </a:cubicBezTo>
                    <a:cubicBezTo>
                      <a:pt x="51" y="14"/>
                      <a:pt x="51" y="14"/>
                      <a:pt x="51" y="14"/>
                    </a:cubicBezTo>
                    <a:cubicBezTo>
                      <a:pt x="57" y="18"/>
                      <a:pt x="64" y="23"/>
                      <a:pt x="71" y="28"/>
                    </a:cubicBezTo>
                    <a:cubicBezTo>
                      <a:pt x="60" y="28"/>
                      <a:pt x="49" y="28"/>
                      <a:pt x="39" y="28"/>
                    </a:cubicBezTo>
                    <a:cubicBezTo>
                      <a:pt x="26" y="19"/>
                      <a:pt x="13" y="9"/>
                      <a:pt x="0" y="1"/>
                    </a:cubicBezTo>
                    <a:cubicBezTo>
                      <a:pt x="9" y="1"/>
                      <a:pt x="17" y="1"/>
                      <a:pt x="26" y="1"/>
                    </a:cubicBezTo>
                    <a:cubicBezTo>
                      <a:pt x="36" y="5"/>
                      <a:pt x="36" y="5"/>
                      <a:pt x="36" y="5"/>
                    </a:cubicBezTo>
                    <a:cubicBezTo>
                      <a:pt x="38" y="5"/>
                      <a:pt x="38" y="5"/>
                      <a:pt x="38" y="5"/>
                    </a:cubicBezTo>
                    <a:cubicBezTo>
                      <a:pt x="38" y="5"/>
                      <a:pt x="45" y="3"/>
                      <a:pt x="52" y="2"/>
                    </a:cubicBezTo>
                    <a:cubicBezTo>
                      <a:pt x="59" y="1"/>
                      <a:pt x="67" y="0"/>
                      <a:pt x="7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6" name="Freeform 432"/>
              <p:cNvSpPr>
                <a:spLocks noEditPoints="1"/>
              </p:cNvSpPr>
              <p:nvPr/>
            </p:nvSpPr>
            <p:spPr bwMode="auto">
              <a:xfrm>
                <a:off x="42905363" y="3448051"/>
                <a:ext cx="558800" cy="104775"/>
              </a:xfrm>
              <a:custGeom>
                <a:avLst/>
                <a:gdLst>
                  <a:gd name="T0" fmla="*/ 101 w 149"/>
                  <a:gd name="T1" fmla="*/ 28 h 28"/>
                  <a:gd name="T2" fmla="*/ 40 w 149"/>
                  <a:gd name="T3" fmla="*/ 24 h 28"/>
                  <a:gd name="T4" fmla="*/ 6 w 149"/>
                  <a:gd name="T5" fmla="*/ 14 h 28"/>
                  <a:gd name="T6" fmla="*/ 10 w 149"/>
                  <a:gd name="T7" fmla="*/ 4 h 28"/>
                  <a:gd name="T8" fmla="*/ 55 w 149"/>
                  <a:gd name="T9" fmla="*/ 0 h 28"/>
                  <a:gd name="T10" fmla="*/ 107 w 149"/>
                  <a:gd name="T11" fmla="*/ 3 h 28"/>
                  <a:gd name="T12" fmla="*/ 137 w 149"/>
                  <a:gd name="T13" fmla="*/ 12 h 28"/>
                  <a:gd name="T14" fmla="*/ 141 w 149"/>
                  <a:gd name="T15" fmla="*/ 15 h 28"/>
                  <a:gd name="T16" fmla="*/ 41 w 149"/>
                  <a:gd name="T17" fmla="*/ 15 h 28"/>
                  <a:gd name="T18" fmla="*/ 61 w 149"/>
                  <a:gd name="T19" fmla="*/ 21 h 28"/>
                  <a:gd name="T20" fmla="*/ 96 w 149"/>
                  <a:gd name="T21" fmla="*/ 23 h 28"/>
                  <a:gd name="T22" fmla="*/ 120 w 149"/>
                  <a:gd name="T23" fmla="*/ 23 h 28"/>
                  <a:gd name="T24" fmla="*/ 143 w 149"/>
                  <a:gd name="T25" fmla="*/ 21 h 28"/>
                  <a:gd name="T26" fmla="*/ 149 w 149"/>
                  <a:gd name="T27" fmla="*/ 26 h 28"/>
                  <a:gd name="T28" fmla="*/ 128 w 149"/>
                  <a:gd name="T29" fmla="*/ 28 h 28"/>
                  <a:gd name="T30" fmla="*/ 101 w 149"/>
                  <a:gd name="T31" fmla="*/ 28 h 28"/>
                  <a:gd name="T32" fmla="*/ 61 w 149"/>
                  <a:gd name="T33" fmla="*/ 4 h 28"/>
                  <a:gd name="T34" fmla="*/ 39 w 149"/>
                  <a:gd name="T35" fmla="*/ 6 h 28"/>
                  <a:gd name="T36" fmla="*/ 35 w 149"/>
                  <a:gd name="T37" fmla="*/ 11 h 28"/>
                  <a:gd name="T38" fmla="*/ 103 w 149"/>
                  <a:gd name="T39" fmla="*/ 11 h 28"/>
                  <a:gd name="T40" fmla="*/ 87 w 149"/>
                  <a:gd name="T41" fmla="*/ 6 h 28"/>
                  <a:gd name="T42" fmla="*/ 61 w 149"/>
                  <a:gd name="T43" fmla="*/ 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49" h="28">
                    <a:moveTo>
                      <a:pt x="101" y="28"/>
                    </a:moveTo>
                    <a:cubicBezTo>
                      <a:pt x="77" y="28"/>
                      <a:pt x="57" y="27"/>
                      <a:pt x="40" y="24"/>
                    </a:cubicBezTo>
                    <a:cubicBezTo>
                      <a:pt x="24" y="22"/>
                      <a:pt x="12" y="19"/>
                      <a:pt x="6" y="14"/>
                    </a:cubicBezTo>
                    <a:cubicBezTo>
                      <a:pt x="0" y="10"/>
                      <a:pt x="1" y="7"/>
                      <a:pt x="10" y="4"/>
                    </a:cubicBezTo>
                    <a:cubicBezTo>
                      <a:pt x="18" y="2"/>
                      <a:pt x="33" y="0"/>
                      <a:pt x="55" y="0"/>
                    </a:cubicBezTo>
                    <a:cubicBezTo>
                      <a:pt x="75" y="0"/>
                      <a:pt x="92" y="1"/>
                      <a:pt x="107" y="3"/>
                    </a:cubicBezTo>
                    <a:cubicBezTo>
                      <a:pt x="121" y="6"/>
                      <a:pt x="137" y="12"/>
                      <a:pt x="137" y="12"/>
                    </a:cubicBezTo>
                    <a:cubicBezTo>
                      <a:pt x="141" y="15"/>
                      <a:pt x="141" y="15"/>
                      <a:pt x="141" y="15"/>
                    </a:cubicBezTo>
                    <a:cubicBezTo>
                      <a:pt x="108" y="15"/>
                      <a:pt x="74" y="15"/>
                      <a:pt x="41" y="15"/>
                    </a:cubicBezTo>
                    <a:cubicBezTo>
                      <a:pt x="41" y="15"/>
                      <a:pt x="52" y="20"/>
                      <a:pt x="61" y="21"/>
                    </a:cubicBezTo>
                    <a:cubicBezTo>
                      <a:pt x="71" y="23"/>
                      <a:pt x="82" y="23"/>
                      <a:pt x="96" y="23"/>
                    </a:cubicBezTo>
                    <a:cubicBezTo>
                      <a:pt x="105" y="23"/>
                      <a:pt x="113" y="23"/>
                      <a:pt x="120" y="23"/>
                    </a:cubicBezTo>
                    <a:cubicBezTo>
                      <a:pt x="127" y="23"/>
                      <a:pt x="135" y="22"/>
                      <a:pt x="143" y="21"/>
                    </a:cubicBezTo>
                    <a:cubicBezTo>
                      <a:pt x="149" y="26"/>
                      <a:pt x="149" y="26"/>
                      <a:pt x="149" y="26"/>
                    </a:cubicBezTo>
                    <a:cubicBezTo>
                      <a:pt x="143" y="27"/>
                      <a:pt x="135" y="27"/>
                      <a:pt x="128" y="28"/>
                    </a:cubicBezTo>
                    <a:cubicBezTo>
                      <a:pt x="120" y="28"/>
                      <a:pt x="111" y="28"/>
                      <a:pt x="101" y="28"/>
                    </a:cubicBezTo>
                    <a:close/>
                    <a:moveTo>
                      <a:pt x="61" y="4"/>
                    </a:moveTo>
                    <a:cubicBezTo>
                      <a:pt x="51" y="4"/>
                      <a:pt x="39" y="6"/>
                      <a:pt x="39" y="6"/>
                    </a:cubicBezTo>
                    <a:cubicBezTo>
                      <a:pt x="35" y="11"/>
                      <a:pt x="35" y="11"/>
                      <a:pt x="35" y="11"/>
                    </a:cubicBezTo>
                    <a:cubicBezTo>
                      <a:pt x="58" y="11"/>
                      <a:pt x="81" y="11"/>
                      <a:pt x="103" y="11"/>
                    </a:cubicBezTo>
                    <a:cubicBezTo>
                      <a:pt x="103" y="11"/>
                      <a:pt x="95" y="8"/>
                      <a:pt x="87" y="6"/>
                    </a:cubicBezTo>
                    <a:cubicBezTo>
                      <a:pt x="80" y="5"/>
                      <a:pt x="71" y="4"/>
                      <a:pt x="61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7" name="Freeform 433"/>
              <p:cNvSpPr>
                <a:spLocks/>
              </p:cNvSpPr>
              <p:nvPr/>
            </p:nvSpPr>
            <p:spPr bwMode="auto">
              <a:xfrm>
                <a:off x="43434000" y="3429001"/>
                <a:ext cx="498475" cy="123825"/>
              </a:xfrm>
              <a:custGeom>
                <a:avLst/>
                <a:gdLst>
                  <a:gd name="T0" fmla="*/ 104 w 133"/>
                  <a:gd name="T1" fmla="*/ 28 h 33"/>
                  <a:gd name="T2" fmla="*/ 127 w 133"/>
                  <a:gd name="T3" fmla="*/ 28 h 33"/>
                  <a:gd name="T4" fmla="*/ 133 w 133"/>
                  <a:gd name="T5" fmla="*/ 32 h 33"/>
                  <a:gd name="T6" fmla="*/ 121 w 133"/>
                  <a:gd name="T7" fmla="*/ 33 h 33"/>
                  <a:gd name="T8" fmla="*/ 103 w 133"/>
                  <a:gd name="T9" fmla="*/ 33 h 33"/>
                  <a:gd name="T10" fmla="*/ 45 w 133"/>
                  <a:gd name="T11" fmla="*/ 24 h 33"/>
                  <a:gd name="T12" fmla="*/ 24 w 133"/>
                  <a:gd name="T13" fmla="*/ 10 h 33"/>
                  <a:gd name="T14" fmla="*/ 4 w 133"/>
                  <a:gd name="T15" fmla="*/ 10 h 33"/>
                  <a:gd name="T16" fmla="*/ 0 w 133"/>
                  <a:gd name="T17" fmla="*/ 8 h 33"/>
                  <a:gd name="T18" fmla="*/ 19 w 133"/>
                  <a:gd name="T19" fmla="*/ 5 h 33"/>
                  <a:gd name="T20" fmla="*/ 22 w 133"/>
                  <a:gd name="T21" fmla="*/ 0 h 33"/>
                  <a:gd name="T22" fmla="*/ 41 w 133"/>
                  <a:gd name="T23" fmla="*/ 0 h 33"/>
                  <a:gd name="T24" fmla="*/ 50 w 133"/>
                  <a:gd name="T25" fmla="*/ 6 h 33"/>
                  <a:gd name="T26" fmla="*/ 93 w 133"/>
                  <a:gd name="T27" fmla="*/ 6 h 33"/>
                  <a:gd name="T28" fmla="*/ 99 w 133"/>
                  <a:gd name="T29" fmla="*/ 10 h 33"/>
                  <a:gd name="T30" fmla="*/ 56 w 133"/>
                  <a:gd name="T31" fmla="*/ 10 h 33"/>
                  <a:gd name="T32" fmla="*/ 77 w 133"/>
                  <a:gd name="T33" fmla="*/ 24 h 33"/>
                  <a:gd name="T34" fmla="*/ 88 w 133"/>
                  <a:gd name="T35" fmla="*/ 27 h 33"/>
                  <a:gd name="T36" fmla="*/ 104 w 133"/>
                  <a:gd name="T37" fmla="*/ 28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3" h="33">
                    <a:moveTo>
                      <a:pt x="104" y="28"/>
                    </a:moveTo>
                    <a:cubicBezTo>
                      <a:pt x="112" y="28"/>
                      <a:pt x="120" y="28"/>
                      <a:pt x="127" y="28"/>
                    </a:cubicBezTo>
                    <a:cubicBezTo>
                      <a:pt x="133" y="32"/>
                      <a:pt x="133" y="32"/>
                      <a:pt x="133" y="32"/>
                    </a:cubicBezTo>
                    <a:cubicBezTo>
                      <a:pt x="121" y="33"/>
                      <a:pt x="121" y="33"/>
                      <a:pt x="121" y="33"/>
                    </a:cubicBezTo>
                    <a:cubicBezTo>
                      <a:pt x="103" y="33"/>
                      <a:pt x="103" y="33"/>
                      <a:pt x="103" y="33"/>
                    </a:cubicBezTo>
                    <a:cubicBezTo>
                      <a:pt x="73" y="33"/>
                      <a:pt x="54" y="30"/>
                      <a:pt x="45" y="24"/>
                    </a:cubicBezTo>
                    <a:cubicBezTo>
                      <a:pt x="38" y="20"/>
                      <a:pt x="31" y="15"/>
                      <a:pt x="24" y="10"/>
                    </a:cubicBezTo>
                    <a:cubicBezTo>
                      <a:pt x="17" y="10"/>
                      <a:pt x="11" y="10"/>
                      <a:pt x="4" y="10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6" y="7"/>
                      <a:pt x="13" y="6"/>
                      <a:pt x="19" y="5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28" y="0"/>
                      <a:pt x="35" y="0"/>
                      <a:pt x="41" y="0"/>
                    </a:cubicBezTo>
                    <a:cubicBezTo>
                      <a:pt x="50" y="6"/>
                      <a:pt x="50" y="6"/>
                      <a:pt x="50" y="6"/>
                    </a:cubicBezTo>
                    <a:cubicBezTo>
                      <a:pt x="64" y="6"/>
                      <a:pt x="79" y="6"/>
                      <a:pt x="93" y="6"/>
                    </a:cubicBezTo>
                    <a:cubicBezTo>
                      <a:pt x="99" y="10"/>
                      <a:pt x="99" y="10"/>
                      <a:pt x="99" y="10"/>
                    </a:cubicBezTo>
                    <a:cubicBezTo>
                      <a:pt x="85" y="10"/>
                      <a:pt x="71" y="10"/>
                      <a:pt x="56" y="10"/>
                    </a:cubicBezTo>
                    <a:cubicBezTo>
                      <a:pt x="63" y="15"/>
                      <a:pt x="71" y="20"/>
                      <a:pt x="77" y="24"/>
                    </a:cubicBezTo>
                    <a:cubicBezTo>
                      <a:pt x="88" y="27"/>
                      <a:pt x="88" y="27"/>
                      <a:pt x="88" y="27"/>
                    </a:cubicBezTo>
                    <a:cubicBezTo>
                      <a:pt x="88" y="27"/>
                      <a:pt x="98" y="28"/>
                      <a:pt x="104" y="28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8" name="Freeform 434"/>
              <p:cNvSpPr>
                <a:spLocks/>
              </p:cNvSpPr>
              <p:nvPr/>
            </p:nvSpPr>
            <p:spPr bwMode="auto">
              <a:xfrm>
                <a:off x="43895963" y="3451226"/>
                <a:ext cx="649288" cy="101600"/>
              </a:xfrm>
              <a:custGeom>
                <a:avLst/>
                <a:gdLst>
                  <a:gd name="T0" fmla="*/ 148 w 173"/>
                  <a:gd name="T1" fmla="*/ 27 h 27"/>
                  <a:gd name="T2" fmla="*/ 138 w 173"/>
                  <a:gd name="T3" fmla="*/ 23 h 27"/>
                  <a:gd name="T4" fmla="*/ 136 w 173"/>
                  <a:gd name="T5" fmla="*/ 23 h 27"/>
                  <a:gd name="T6" fmla="*/ 121 w 173"/>
                  <a:gd name="T7" fmla="*/ 26 h 27"/>
                  <a:gd name="T8" fmla="*/ 95 w 173"/>
                  <a:gd name="T9" fmla="*/ 27 h 27"/>
                  <a:gd name="T10" fmla="*/ 50 w 173"/>
                  <a:gd name="T11" fmla="*/ 24 h 27"/>
                  <a:gd name="T12" fmla="*/ 26 w 173"/>
                  <a:gd name="T13" fmla="*/ 17 h 27"/>
                  <a:gd name="T14" fmla="*/ 0 w 173"/>
                  <a:gd name="T15" fmla="*/ 0 h 27"/>
                  <a:gd name="T16" fmla="*/ 32 w 173"/>
                  <a:gd name="T17" fmla="*/ 0 h 27"/>
                  <a:gd name="T18" fmla="*/ 57 w 173"/>
                  <a:gd name="T19" fmla="*/ 16 h 27"/>
                  <a:gd name="T20" fmla="*/ 71 w 173"/>
                  <a:gd name="T21" fmla="*/ 21 h 27"/>
                  <a:gd name="T22" fmla="*/ 95 w 173"/>
                  <a:gd name="T23" fmla="*/ 22 h 27"/>
                  <a:gd name="T24" fmla="*/ 122 w 173"/>
                  <a:gd name="T25" fmla="*/ 20 h 27"/>
                  <a:gd name="T26" fmla="*/ 120 w 173"/>
                  <a:gd name="T27" fmla="*/ 13 h 27"/>
                  <a:gd name="T28" fmla="*/ 101 w 173"/>
                  <a:gd name="T29" fmla="*/ 0 h 27"/>
                  <a:gd name="T30" fmla="*/ 133 w 173"/>
                  <a:gd name="T31" fmla="*/ 0 h 27"/>
                  <a:gd name="T32" fmla="*/ 173 w 173"/>
                  <a:gd name="T33" fmla="*/ 27 h 27"/>
                  <a:gd name="T34" fmla="*/ 148 w 173"/>
                  <a:gd name="T35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73" h="27">
                    <a:moveTo>
                      <a:pt x="148" y="27"/>
                    </a:moveTo>
                    <a:cubicBezTo>
                      <a:pt x="138" y="23"/>
                      <a:pt x="138" y="23"/>
                      <a:pt x="138" y="23"/>
                    </a:cubicBezTo>
                    <a:cubicBezTo>
                      <a:pt x="136" y="23"/>
                      <a:pt x="136" y="23"/>
                      <a:pt x="136" y="23"/>
                    </a:cubicBezTo>
                    <a:cubicBezTo>
                      <a:pt x="136" y="23"/>
                      <a:pt x="129" y="25"/>
                      <a:pt x="121" y="26"/>
                    </a:cubicBezTo>
                    <a:cubicBezTo>
                      <a:pt x="114" y="27"/>
                      <a:pt x="106" y="27"/>
                      <a:pt x="95" y="27"/>
                    </a:cubicBezTo>
                    <a:cubicBezTo>
                      <a:pt x="77" y="27"/>
                      <a:pt x="62" y="26"/>
                      <a:pt x="50" y="24"/>
                    </a:cubicBezTo>
                    <a:cubicBezTo>
                      <a:pt x="39" y="23"/>
                      <a:pt x="26" y="17"/>
                      <a:pt x="26" y="17"/>
                    </a:cubicBezTo>
                    <a:cubicBezTo>
                      <a:pt x="17" y="11"/>
                      <a:pt x="9" y="6"/>
                      <a:pt x="0" y="0"/>
                    </a:cubicBezTo>
                    <a:cubicBezTo>
                      <a:pt x="11" y="0"/>
                      <a:pt x="21" y="0"/>
                      <a:pt x="32" y="0"/>
                    </a:cubicBezTo>
                    <a:cubicBezTo>
                      <a:pt x="41" y="5"/>
                      <a:pt x="49" y="10"/>
                      <a:pt x="57" y="16"/>
                    </a:cubicBezTo>
                    <a:cubicBezTo>
                      <a:pt x="71" y="21"/>
                      <a:pt x="71" y="21"/>
                      <a:pt x="71" y="21"/>
                    </a:cubicBezTo>
                    <a:cubicBezTo>
                      <a:pt x="77" y="22"/>
                      <a:pt x="85" y="22"/>
                      <a:pt x="95" y="22"/>
                    </a:cubicBezTo>
                    <a:cubicBezTo>
                      <a:pt x="109" y="22"/>
                      <a:pt x="122" y="20"/>
                      <a:pt x="122" y="20"/>
                    </a:cubicBezTo>
                    <a:cubicBezTo>
                      <a:pt x="120" y="13"/>
                      <a:pt x="120" y="13"/>
                      <a:pt x="120" y="13"/>
                    </a:cubicBezTo>
                    <a:cubicBezTo>
                      <a:pt x="114" y="9"/>
                      <a:pt x="107" y="4"/>
                      <a:pt x="101" y="0"/>
                    </a:cubicBezTo>
                    <a:cubicBezTo>
                      <a:pt x="111" y="0"/>
                      <a:pt x="122" y="0"/>
                      <a:pt x="133" y="0"/>
                    </a:cubicBezTo>
                    <a:cubicBezTo>
                      <a:pt x="146" y="9"/>
                      <a:pt x="159" y="18"/>
                      <a:pt x="173" y="27"/>
                    </a:cubicBezTo>
                    <a:cubicBezTo>
                      <a:pt x="164" y="27"/>
                      <a:pt x="156" y="27"/>
                      <a:pt x="148" y="27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9" name="Freeform 435"/>
              <p:cNvSpPr>
                <a:spLocks/>
              </p:cNvSpPr>
              <p:nvPr/>
            </p:nvSpPr>
            <p:spPr bwMode="auto">
              <a:xfrm>
                <a:off x="44562713" y="3448051"/>
                <a:ext cx="365125" cy="104775"/>
              </a:xfrm>
              <a:custGeom>
                <a:avLst/>
                <a:gdLst>
                  <a:gd name="T0" fmla="*/ 76 w 97"/>
                  <a:gd name="T1" fmla="*/ 0 h 28"/>
                  <a:gd name="T2" fmla="*/ 92 w 97"/>
                  <a:gd name="T3" fmla="*/ 0 h 28"/>
                  <a:gd name="T4" fmla="*/ 97 w 97"/>
                  <a:gd name="T5" fmla="*/ 6 h 28"/>
                  <a:gd name="T6" fmla="*/ 82 w 97"/>
                  <a:gd name="T7" fmla="*/ 5 h 28"/>
                  <a:gd name="T8" fmla="*/ 55 w 97"/>
                  <a:gd name="T9" fmla="*/ 8 h 28"/>
                  <a:gd name="T10" fmla="*/ 51 w 97"/>
                  <a:gd name="T11" fmla="*/ 14 h 28"/>
                  <a:gd name="T12" fmla="*/ 73 w 97"/>
                  <a:gd name="T13" fmla="*/ 28 h 28"/>
                  <a:gd name="T14" fmla="*/ 41 w 97"/>
                  <a:gd name="T15" fmla="*/ 28 h 28"/>
                  <a:gd name="T16" fmla="*/ 0 w 97"/>
                  <a:gd name="T17" fmla="*/ 1 h 28"/>
                  <a:gd name="T18" fmla="*/ 25 w 97"/>
                  <a:gd name="T19" fmla="*/ 1 h 28"/>
                  <a:gd name="T20" fmla="*/ 37 w 97"/>
                  <a:gd name="T21" fmla="*/ 5 h 28"/>
                  <a:gd name="T22" fmla="*/ 38 w 97"/>
                  <a:gd name="T23" fmla="*/ 5 h 28"/>
                  <a:gd name="T24" fmla="*/ 52 w 97"/>
                  <a:gd name="T25" fmla="*/ 2 h 28"/>
                  <a:gd name="T26" fmla="*/ 76 w 97"/>
                  <a:gd name="T27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7" h="28">
                    <a:moveTo>
                      <a:pt x="76" y="0"/>
                    </a:moveTo>
                    <a:cubicBezTo>
                      <a:pt x="82" y="0"/>
                      <a:pt x="92" y="0"/>
                      <a:pt x="92" y="0"/>
                    </a:cubicBezTo>
                    <a:cubicBezTo>
                      <a:pt x="97" y="6"/>
                      <a:pt x="97" y="6"/>
                      <a:pt x="97" y="6"/>
                    </a:cubicBezTo>
                    <a:cubicBezTo>
                      <a:pt x="82" y="5"/>
                      <a:pt x="82" y="5"/>
                      <a:pt x="82" y="5"/>
                    </a:cubicBezTo>
                    <a:cubicBezTo>
                      <a:pt x="70" y="5"/>
                      <a:pt x="55" y="8"/>
                      <a:pt x="55" y="8"/>
                    </a:cubicBezTo>
                    <a:cubicBezTo>
                      <a:pt x="51" y="14"/>
                      <a:pt x="51" y="14"/>
                      <a:pt x="51" y="14"/>
                    </a:cubicBezTo>
                    <a:cubicBezTo>
                      <a:pt x="58" y="18"/>
                      <a:pt x="66" y="23"/>
                      <a:pt x="73" y="28"/>
                    </a:cubicBezTo>
                    <a:cubicBezTo>
                      <a:pt x="62" y="28"/>
                      <a:pt x="51" y="28"/>
                      <a:pt x="41" y="28"/>
                    </a:cubicBezTo>
                    <a:cubicBezTo>
                      <a:pt x="27" y="19"/>
                      <a:pt x="14" y="9"/>
                      <a:pt x="0" y="1"/>
                    </a:cubicBezTo>
                    <a:cubicBezTo>
                      <a:pt x="9" y="1"/>
                      <a:pt x="17" y="1"/>
                      <a:pt x="25" y="1"/>
                    </a:cubicBezTo>
                    <a:cubicBezTo>
                      <a:pt x="37" y="5"/>
                      <a:pt x="37" y="5"/>
                      <a:pt x="37" y="5"/>
                    </a:cubicBezTo>
                    <a:cubicBezTo>
                      <a:pt x="38" y="5"/>
                      <a:pt x="38" y="5"/>
                      <a:pt x="38" y="5"/>
                    </a:cubicBezTo>
                    <a:cubicBezTo>
                      <a:pt x="38" y="5"/>
                      <a:pt x="45" y="3"/>
                      <a:pt x="52" y="2"/>
                    </a:cubicBezTo>
                    <a:cubicBezTo>
                      <a:pt x="59" y="1"/>
                      <a:pt x="67" y="0"/>
                      <a:pt x="7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0" name="Freeform 436"/>
              <p:cNvSpPr>
                <a:spLocks/>
              </p:cNvSpPr>
              <p:nvPr/>
            </p:nvSpPr>
            <p:spPr bwMode="auto">
              <a:xfrm>
                <a:off x="45013563" y="3448051"/>
                <a:ext cx="652463" cy="104775"/>
              </a:xfrm>
              <a:custGeom>
                <a:avLst/>
                <a:gdLst>
                  <a:gd name="T0" fmla="*/ 174 w 174"/>
                  <a:gd name="T1" fmla="*/ 28 h 28"/>
                  <a:gd name="T2" fmla="*/ 142 w 174"/>
                  <a:gd name="T3" fmla="*/ 28 h 28"/>
                  <a:gd name="T4" fmla="*/ 116 w 174"/>
                  <a:gd name="T5" fmla="*/ 11 h 28"/>
                  <a:gd name="T6" fmla="*/ 102 w 174"/>
                  <a:gd name="T7" fmla="*/ 6 h 28"/>
                  <a:gd name="T8" fmla="*/ 78 w 174"/>
                  <a:gd name="T9" fmla="*/ 5 h 28"/>
                  <a:gd name="T10" fmla="*/ 51 w 174"/>
                  <a:gd name="T11" fmla="*/ 7 h 28"/>
                  <a:gd name="T12" fmla="*/ 53 w 174"/>
                  <a:gd name="T13" fmla="*/ 14 h 28"/>
                  <a:gd name="T14" fmla="*/ 73 w 174"/>
                  <a:gd name="T15" fmla="*/ 28 h 28"/>
                  <a:gd name="T16" fmla="*/ 41 w 174"/>
                  <a:gd name="T17" fmla="*/ 28 h 28"/>
                  <a:gd name="T18" fmla="*/ 0 w 174"/>
                  <a:gd name="T19" fmla="*/ 1 h 28"/>
                  <a:gd name="T20" fmla="*/ 25 w 174"/>
                  <a:gd name="T21" fmla="*/ 1 h 28"/>
                  <a:gd name="T22" fmla="*/ 35 w 174"/>
                  <a:gd name="T23" fmla="*/ 4 h 28"/>
                  <a:gd name="T24" fmla="*/ 37 w 174"/>
                  <a:gd name="T25" fmla="*/ 4 h 28"/>
                  <a:gd name="T26" fmla="*/ 52 w 174"/>
                  <a:gd name="T27" fmla="*/ 1 h 28"/>
                  <a:gd name="T28" fmla="*/ 78 w 174"/>
                  <a:gd name="T29" fmla="*/ 0 h 28"/>
                  <a:gd name="T30" fmla="*/ 147 w 174"/>
                  <a:gd name="T31" fmla="*/ 10 h 28"/>
                  <a:gd name="T32" fmla="*/ 174 w 174"/>
                  <a:gd name="T33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74" h="28">
                    <a:moveTo>
                      <a:pt x="174" y="28"/>
                    </a:moveTo>
                    <a:cubicBezTo>
                      <a:pt x="163" y="28"/>
                      <a:pt x="153" y="28"/>
                      <a:pt x="142" y="28"/>
                    </a:cubicBezTo>
                    <a:cubicBezTo>
                      <a:pt x="133" y="22"/>
                      <a:pt x="125" y="16"/>
                      <a:pt x="116" y="11"/>
                    </a:cubicBezTo>
                    <a:cubicBezTo>
                      <a:pt x="116" y="11"/>
                      <a:pt x="108" y="8"/>
                      <a:pt x="102" y="6"/>
                    </a:cubicBezTo>
                    <a:cubicBezTo>
                      <a:pt x="96" y="5"/>
                      <a:pt x="88" y="5"/>
                      <a:pt x="78" y="5"/>
                    </a:cubicBezTo>
                    <a:cubicBezTo>
                      <a:pt x="64" y="5"/>
                      <a:pt x="51" y="7"/>
                      <a:pt x="51" y="7"/>
                    </a:cubicBezTo>
                    <a:cubicBezTo>
                      <a:pt x="53" y="14"/>
                      <a:pt x="53" y="14"/>
                      <a:pt x="53" y="14"/>
                    </a:cubicBezTo>
                    <a:cubicBezTo>
                      <a:pt x="60" y="19"/>
                      <a:pt x="66" y="23"/>
                      <a:pt x="73" y="28"/>
                    </a:cubicBezTo>
                    <a:cubicBezTo>
                      <a:pt x="62" y="28"/>
                      <a:pt x="52" y="28"/>
                      <a:pt x="41" y="28"/>
                    </a:cubicBezTo>
                    <a:cubicBezTo>
                      <a:pt x="27" y="19"/>
                      <a:pt x="14" y="9"/>
                      <a:pt x="0" y="1"/>
                    </a:cubicBezTo>
                    <a:cubicBezTo>
                      <a:pt x="9" y="1"/>
                      <a:pt x="17" y="1"/>
                      <a:pt x="25" y="1"/>
                    </a:cubicBezTo>
                    <a:cubicBezTo>
                      <a:pt x="35" y="4"/>
                      <a:pt x="35" y="4"/>
                      <a:pt x="35" y="4"/>
                    </a:cubicBezTo>
                    <a:cubicBezTo>
                      <a:pt x="37" y="4"/>
                      <a:pt x="37" y="4"/>
                      <a:pt x="37" y="4"/>
                    </a:cubicBezTo>
                    <a:cubicBezTo>
                      <a:pt x="37" y="4"/>
                      <a:pt x="44" y="2"/>
                      <a:pt x="52" y="1"/>
                    </a:cubicBezTo>
                    <a:cubicBezTo>
                      <a:pt x="59" y="1"/>
                      <a:pt x="68" y="0"/>
                      <a:pt x="78" y="0"/>
                    </a:cubicBezTo>
                    <a:cubicBezTo>
                      <a:pt x="114" y="0"/>
                      <a:pt x="137" y="4"/>
                      <a:pt x="147" y="10"/>
                    </a:cubicBezTo>
                    <a:cubicBezTo>
                      <a:pt x="156" y="16"/>
                      <a:pt x="165" y="22"/>
                      <a:pt x="174" y="28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1" name="Freeform 437"/>
              <p:cNvSpPr>
                <a:spLocks noEditPoints="1"/>
              </p:cNvSpPr>
              <p:nvPr/>
            </p:nvSpPr>
            <p:spPr bwMode="auto">
              <a:xfrm>
                <a:off x="42883138" y="2986088"/>
                <a:ext cx="423863" cy="77788"/>
              </a:xfrm>
              <a:custGeom>
                <a:avLst/>
                <a:gdLst>
                  <a:gd name="T0" fmla="*/ 76 w 113"/>
                  <a:gd name="T1" fmla="*/ 21 h 21"/>
                  <a:gd name="T2" fmla="*/ 30 w 113"/>
                  <a:gd name="T3" fmla="*/ 18 h 21"/>
                  <a:gd name="T4" fmla="*/ 4 w 113"/>
                  <a:gd name="T5" fmla="*/ 11 h 21"/>
                  <a:gd name="T6" fmla="*/ 7 w 113"/>
                  <a:gd name="T7" fmla="*/ 3 h 21"/>
                  <a:gd name="T8" fmla="*/ 41 w 113"/>
                  <a:gd name="T9" fmla="*/ 0 h 21"/>
                  <a:gd name="T10" fmla="*/ 80 w 113"/>
                  <a:gd name="T11" fmla="*/ 3 h 21"/>
                  <a:gd name="T12" fmla="*/ 103 w 113"/>
                  <a:gd name="T13" fmla="*/ 9 h 21"/>
                  <a:gd name="T14" fmla="*/ 107 w 113"/>
                  <a:gd name="T15" fmla="*/ 12 h 21"/>
                  <a:gd name="T16" fmla="*/ 30 w 113"/>
                  <a:gd name="T17" fmla="*/ 12 h 21"/>
                  <a:gd name="T18" fmla="*/ 46 w 113"/>
                  <a:gd name="T19" fmla="*/ 16 h 21"/>
                  <a:gd name="T20" fmla="*/ 72 w 113"/>
                  <a:gd name="T21" fmla="*/ 18 h 21"/>
                  <a:gd name="T22" fmla="*/ 90 w 113"/>
                  <a:gd name="T23" fmla="*/ 17 h 21"/>
                  <a:gd name="T24" fmla="*/ 107 w 113"/>
                  <a:gd name="T25" fmla="*/ 16 h 21"/>
                  <a:gd name="T26" fmla="*/ 113 w 113"/>
                  <a:gd name="T27" fmla="*/ 20 h 21"/>
                  <a:gd name="T28" fmla="*/ 96 w 113"/>
                  <a:gd name="T29" fmla="*/ 21 h 21"/>
                  <a:gd name="T30" fmla="*/ 76 w 113"/>
                  <a:gd name="T31" fmla="*/ 21 h 21"/>
                  <a:gd name="T32" fmla="*/ 45 w 113"/>
                  <a:gd name="T33" fmla="*/ 4 h 21"/>
                  <a:gd name="T34" fmla="*/ 29 w 113"/>
                  <a:gd name="T35" fmla="*/ 5 h 21"/>
                  <a:gd name="T36" fmla="*/ 26 w 113"/>
                  <a:gd name="T37" fmla="*/ 9 h 21"/>
                  <a:gd name="T38" fmla="*/ 78 w 113"/>
                  <a:gd name="T39" fmla="*/ 9 h 21"/>
                  <a:gd name="T40" fmla="*/ 66 w 113"/>
                  <a:gd name="T41" fmla="*/ 5 h 21"/>
                  <a:gd name="T42" fmla="*/ 45 w 113"/>
                  <a:gd name="T43" fmla="*/ 4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13" h="21">
                    <a:moveTo>
                      <a:pt x="76" y="21"/>
                    </a:moveTo>
                    <a:cubicBezTo>
                      <a:pt x="58" y="21"/>
                      <a:pt x="43" y="20"/>
                      <a:pt x="30" y="18"/>
                    </a:cubicBezTo>
                    <a:cubicBezTo>
                      <a:pt x="17" y="17"/>
                      <a:pt x="4" y="11"/>
                      <a:pt x="4" y="11"/>
                    </a:cubicBezTo>
                    <a:cubicBezTo>
                      <a:pt x="4" y="11"/>
                      <a:pt x="0" y="5"/>
                      <a:pt x="7" y="3"/>
                    </a:cubicBezTo>
                    <a:cubicBezTo>
                      <a:pt x="13" y="1"/>
                      <a:pt x="24" y="0"/>
                      <a:pt x="41" y="0"/>
                    </a:cubicBezTo>
                    <a:cubicBezTo>
                      <a:pt x="56" y="0"/>
                      <a:pt x="69" y="1"/>
                      <a:pt x="80" y="3"/>
                    </a:cubicBezTo>
                    <a:cubicBezTo>
                      <a:pt x="91" y="4"/>
                      <a:pt x="103" y="9"/>
                      <a:pt x="103" y="9"/>
                    </a:cubicBezTo>
                    <a:cubicBezTo>
                      <a:pt x="107" y="12"/>
                      <a:pt x="107" y="12"/>
                      <a:pt x="107" y="12"/>
                    </a:cubicBezTo>
                    <a:cubicBezTo>
                      <a:pt x="81" y="12"/>
                      <a:pt x="56" y="12"/>
                      <a:pt x="30" y="12"/>
                    </a:cubicBezTo>
                    <a:cubicBezTo>
                      <a:pt x="30" y="12"/>
                      <a:pt x="39" y="15"/>
                      <a:pt x="46" y="16"/>
                    </a:cubicBezTo>
                    <a:cubicBezTo>
                      <a:pt x="53" y="17"/>
                      <a:pt x="62" y="18"/>
                      <a:pt x="72" y="18"/>
                    </a:cubicBezTo>
                    <a:cubicBezTo>
                      <a:pt x="79" y="18"/>
                      <a:pt x="90" y="17"/>
                      <a:pt x="90" y="17"/>
                    </a:cubicBezTo>
                    <a:cubicBezTo>
                      <a:pt x="90" y="17"/>
                      <a:pt x="102" y="17"/>
                      <a:pt x="107" y="16"/>
                    </a:cubicBezTo>
                    <a:cubicBezTo>
                      <a:pt x="113" y="20"/>
                      <a:pt x="113" y="20"/>
                      <a:pt x="113" y="20"/>
                    </a:cubicBezTo>
                    <a:cubicBezTo>
                      <a:pt x="96" y="21"/>
                      <a:pt x="96" y="21"/>
                      <a:pt x="96" y="21"/>
                    </a:cubicBezTo>
                    <a:cubicBezTo>
                      <a:pt x="96" y="21"/>
                      <a:pt x="84" y="21"/>
                      <a:pt x="76" y="21"/>
                    </a:cubicBezTo>
                    <a:close/>
                    <a:moveTo>
                      <a:pt x="45" y="4"/>
                    </a:moveTo>
                    <a:cubicBezTo>
                      <a:pt x="38" y="4"/>
                      <a:pt x="29" y="5"/>
                      <a:pt x="29" y="5"/>
                    </a:cubicBezTo>
                    <a:cubicBezTo>
                      <a:pt x="26" y="9"/>
                      <a:pt x="26" y="9"/>
                      <a:pt x="26" y="9"/>
                    </a:cubicBezTo>
                    <a:cubicBezTo>
                      <a:pt x="43" y="9"/>
                      <a:pt x="61" y="9"/>
                      <a:pt x="78" y="9"/>
                    </a:cubicBezTo>
                    <a:cubicBezTo>
                      <a:pt x="66" y="5"/>
                      <a:pt x="66" y="5"/>
                      <a:pt x="66" y="5"/>
                    </a:cubicBezTo>
                    <a:cubicBezTo>
                      <a:pt x="66" y="5"/>
                      <a:pt x="53" y="4"/>
                      <a:pt x="45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2" name="Freeform 438"/>
              <p:cNvSpPr>
                <a:spLocks/>
              </p:cNvSpPr>
              <p:nvPr/>
            </p:nvSpPr>
            <p:spPr bwMode="auto">
              <a:xfrm>
                <a:off x="43326050" y="2986088"/>
                <a:ext cx="487363" cy="77788"/>
              </a:xfrm>
              <a:custGeom>
                <a:avLst/>
                <a:gdLst>
                  <a:gd name="T0" fmla="*/ 130 w 130"/>
                  <a:gd name="T1" fmla="*/ 21 h 21"/>
                  <a:gd name="T2" fmla="*/ 106 w 130"/>
                  <a:gd name="T3" fmla="*/ 21 h 21"/>
                  <a:gd name="T4" fmla="*/ 88 w 130"/>
                  <a:gd name="T5" fmla="*/ 8 h 21"/>
                  <a:gd name="T6" fmla="*/ 77 w 130"/>
                  <a:gd name="T7" fmla="*/ 5 h 21"/>
                  <a:gd name="T8" fmla="*/ 58 w 130"/>
                  <a:gd name="T9" fmla="*/ 4 h 21"/>
                  <a:gd name="T10" fmla="*/ 38 w 130"/>
                  <a:gd name="T11" fmla="*/ 5 h 21"/>
                  <a:gd name="T12" fmla="*/ 39 w 130"/>
                  <a:gd name="T13" fmla="*/ 11 h 21"/>
                  <a:gd name="T14" fmla="*/ 54 w 130"/>
                  <a:gd name="T15" fmla="*/ 21 h 21"/>
                  <a:gd name="T16" fmla="*/ 30 w 130"/>
                  <a:gd name="T17" fmla="*/ 21 h 21"/>
                  <a:gd name="T18" fmla="*/ 0 w 130"/>
                  <a:gd name="T19" fmla="*/ 1 h 21"/>
                  <a:gd name="T20" fmla="*/ 19 w 130"/>
                  <a:gd name="T21" fmla="*/ 1 h 21"/>
                  <a:gd name="T22" fmla="*/ 26 w 130"/>
                  <a:gd name="T23" fmla="*/ 4 h 21"/>
                  <a:gd name="T24" fmla="*/ 27 w 130"/>
                  <a:gd name="T25" fmla="*/ 4 h 21"/>
                  <a:gd name="T26" fmla="*/ 39 w 130"/>
                  <a:gd name="T27" fmla="*/ 1 h 21"/>
                  <a:gd name="T28" fmla="*/ 59 w 130"/>
                  <a:gd name="T29" fmla="*/ 0 h 21"/>
                  <a:gd name="T30" fmla="*/ 111 w 130"/>
                  <a:gd name="T31" fmla="*/ 8 h 21"/>
                  <a:gd name="T32" fmla="*/ 130 w 130"/>
                  <a:gd name="T33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0" h="21">
                    <a:moveTo>
                      <a:pt x="130" y="21"/>
                    </a:moveTo>
                    <a:cubicBezTo>
                      <a:pt x="122" y="21"/>
                      <a:pt x="114" y="21"/>
                      <a:pt x="106" y="21"/>
                    </a:cubicBezTo>
                    <a:cubicBezTo>
                      <a:pt x="100" y="17"/>
                      <a:pt x="94" y="13"/>
                      <a:pt x="88" y="8"/>
                    </a:cubicBezTo>
                    <a:cubicBezTo>
                      <a:pt x="77" y="5"/>
                      <a:pt x="77" y="5"/>
                      <a:pt x="77" y="5"/>
                    </a:cubicBezTo>
                    <a:cubicBezTo>
                      <a:pt x="77" y="5"/>
                      <a:pt x="66" y="4"/>
                      <a:pt x="58" y="4"/>
                    </a:cubicBezTo>
                    <a:cubicBezTo>
                      <a:pt x="48" y="4"/>
                      <a:pt x="38" y="5"/>
                      <a:pt x="38" y="5"/>
                    </a:cubicBezTo>
                    <a:cubicBezTo>
                      <a:pt x="39" y="11"/>
                      <a:pt x="39" y="11"/>
                      <a:pt x="39" y="11"/>
                    </a:cubicBezTo>
                    <a:cubicBezTo>
                      <a:pt x="54" y="21"/>
                      <a:pt x="54" y="21"/>
                      <a:pt x="54" y="21"/>
                    </a:cubicBezTo>
                    <a:cubicBezTo>
                      <a:pt x="46" y="21"/>
                      <a:pt x="38" y="21"/>
                      <a:pt x="30" y="21"/>
                    </a:cubicBezTo>
                    <a:cubicBezTo>
                      <a:pt x="20" y="14"/>
                      <a:pt x="10" y="7"/>
                      <a:pt x="0" y="1"/>
                    </a:cubicBezTo>
                    <a:cubicBezTo>
                      <a:pt x="6" y="1"/>
                      <a:pt x="13" y="1"/>
                      <a:pt x="19" y="1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27" y="4"/>
                      <a:pt x="27" y="4"/>
                      <a:pt x="27" y="4"/>
                    </a:cubicBezTo>
                    <a:cubicBezTo>
                      <a:pt x="39" y="1"/>
                      <a:pt x="39" y="1"/>
                      <a:pt x="39" y="1"/>
                    </a:cubicBezTo>
                    <a:cubicBezTo>
                      <a:pt x="39" y="1"/>
                      <a:pt x="51" y="0"/>
                      <a:pt x="59" y="0"/>
                    </a:cubicBezTo>
                    <a:cubicBezTo>
                      <a:pt x="86" y="0"/>
                      <a:pt x="104" y="3"/>
                      <a:pt x="111" y="8"/>
                    </a:cubicBezTo>
                    <a:cubicBezTo>
                      <a:pt x="117" y="12"/>
                      <a:pt x="124" y="16"/>
                      <a:pt x="130" y="2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3" name="Freeform 439"/>
              <p:cNvSpPr>
                <a:spLocks/>
              </p:cNvSpPr>
              <p:nvPr/>
            </p:nvSpPr>
            <p:spPr bwMode="auto">
              <a:xfrm>
                <a:off x="43786425" y="2973388"/>
                <a:ext cx="379413" cy="90488"/>
              </a:xfrm>
              <a:custGeom>
                <a:avLst/>
                <a:gdLst>
                  <a:gd name="T0" fmla="*/ 79 w 101"/>
                  <a:gd name="T1" fmla="*/ 21 h 24"/>
                  <a:gd name="T2" fmla="*/ 96 w 101"/>
                  <a:gd name="T3" fmla="*/ 20 h 24"/>
                  <a:gd name="T4" fmla="*/ 101 w 101"/>
                  <a:gd name="T5" fmla="*/ 23 h 24"/>
                  <a:gd name="T6" fmla="*/ 92 w 101"/>
                  <a:gd name="T7" fmla="*/ 24 h 24"/>
                  <a:gd name="T8" fmla="*/ 79 w 101"/>
                  <a:gd name="T9" fmla="*/ 24 h 24"/>
                  <a:gd name="T10" fmla="*/ 34 w 101"/>
                  <a:gd name="T11" fmla="*/ 18 h 24"/>
                  <a:gd name="T12" fmla="*/ 18 w 101"/>
                  <a:gd name="T13" fmla="*/ 7 h 24"/>
                  <a:gd name="T14" fmla="*/ 3 w 101"/>
                  <a:gd name="T15" fmla="*/ 7 h 24"/>
                  <a:gd name="T16" fmla="*/ 0 w 101"/>
                  <a:gd name="T17" fmla="*/ 5 h 24"/>
                  <a:gd name="T18" fmla="*/ 14 w 101"/>
                  <a:gd name="T19" fmla="*/ 4 h 24"/>
                  <a:gd name="T20" fmla="*/ 16 w 101"/>
                  <a:gd name="T21" fmla="*/ 0 h 24"/>
                  <a:gd name="T22" fmla="*/ 31 w 101"/>
                  <a:gd name="T23" fmla="*/ 0 h 24"/>
                  <a:gd name="T24" fmla="*/ 38 w 101"/>
                  <a:gd name="T25" fmla="*/ 4 h 24"/>
                  <a:gd name="T26" fmla="*/ 70 w 101"/>
                  <a:gd name="T27" fmla="*/ 4 h 24"/>
                  <a:gd name="T28" fmla="*/ 75 w 101"/>
                  <a:gd name="T29" fmla="*/ 7 h 24"/>
                  <a:gd name="T30" fmla="*/ 43 w 101"/>
                  <a:gd name="T31" fmla="*/ 7 h 24"/>
                  <a:gd name="T32" fmla="*/ 59 w 101"/>
                  <a:gd name="T33" fmla="*/ 18 h 24"/>
                  <a:gd name="T34" fmla="*/ 67 w 101"/>
                  <a:gd name="T35" fmla="*/ 20 h 24"/>
                  <a:gd name="T36" fmla="*/ 79 w 101"/>
                  <a:gd name="T37" fmla="*/ 2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01" h="24">
                    <a:moveTo>
                      <a:pt x="79" y="21"/>
                    </a:moveTo>
                    <a:cubicBezTo>
                      <a:pt x="96" y="20"/>
                      <a:pt x="96" y="20"/>
                      <a:pt x="96" y="20"/>
                    </a:cubicBezTo>
                    <a:cubicBezTo>
                      <a:pt x="101" y="23"/>
                      <a:pt x="101" y="23"/>
                      <a:pt x="101" y="23"/>
                    </a:cubicBezTo>
                    <a:cubicBezTo>
                      <a:pt x="92" y="24"/>
                      <a:pt x="92" y="24"/>
                      <a:pt x="92" y="24"/>
                    </a:cubicBezTo>
                    <a:cubicBezTo>
                      <a:pt x="79" y="24"/>
                      <a:pt x="79" y="24"/>
                      <a:pt x="79" y="24"/>
                    </a:cubicBezTo>
                    <a:cubicBezTo>
                      <a:pt x="55" y="24"/>
                      <a:pt x="41" y="22"/>
                      <a:pt x="34" y="18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31" y="0"/>
                      <a:pt x="31" y="0"/>
                      <a:pt x="31" y="0"/>
                    </a:cubicBezTo>
                    <a:cubicBezTo>
                      <a:pt x="38" y="4"/>
                      <a:pt x="38" y="4"/>
                      <a:pt x="38" y="4"/>
                    </a:cubicBezTo>
                    <a:cubicBezTo>
                      <a:pt x="49" y="4"/>
                      <a:pt x="59" y="4"/>
                      <a:pt x="70" y="4"/>
                    </a:cubicBezTo>
                    <a:cubicBezTo>
                      <a:pt x="75" y="7"/>
                      <a:pt x="75" y="7"/>
                      <a:pt x="75" y="7"/>
                    </a:cubicBezTo>
                    <a:cubicBezTo>
                      <a:pt x="65" y="7"/>
                      <a:pt x="53" y="7"/>
                      <a:pt x="43" y="7"/>
                    </a:cubicBezTo>
                    <a:cubicBezTo>
                      <a:pt x="59" y="18"/>
                      <a:pt x="59" y="18"/>
                      <a:pt x="59" y="18"/>
                    </a:cubicBezTo>
                    <a:cubicBezTo>
                      <a:pt x="67" y="20"/>
                      <a:pt x="67" y="20"/>
                      <a:pt x="67" y="20"/>
                    </a:cubicBezTo>
                    <a:lnTo>
                      <a:pt x="79" y="21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4" name="Freeform 440"/>
              <p:cNvSpPr>
                <a:spLocks noEditPoints="1"/>
              </p:cNvSpPr>
              <p:nvPr/>
            </p:nvSpPr>
            <p:spPr bwMode="auto">
              <a:xfrm>
                <a:off x="44157900" y="2986088"/>
                <a:ext cx="423863" cy="77788"/>
              </a:xfrm>
              <a:custGeom>
                <a:avLst/>
                <a:gdLst>
                  <a:gd name="T0" fmla="*/ 76 w 113"/>
                  <a:gd name="T1" fmla="*/ 21 h 21"/>
                  <a:gd name="T2" fmla="*/ 30 w 113"/>
                  <a:gd name="T3" fmla="*/ 18 h 21"/>
                  <a:gd name="T4" fmla="*/ 4 w 113"/>
                  <a:gd name="T5" fmla="*/ 11 h 21"/>
                  <a:gd name="T6" fmla="*/ 6 w 113"/>
                  <a:gd name="T7" fmla="*/ 3 h 21"/>
                  <a:gd name="T8" fmla="*/ 40 w 113"/>
                  <a:gd name="T9" fmla="*/ 0 h 21"/>
                  <a:gd name="T10" fmla="*/ 80 w 113"/>
                  <a:gd name="T11" fmla="*/ 3 h 21"/>
                  <a:gd name="T12" fmla="*/ 103 w 113"/>
                  <a:gd name="T13" fmla="*/ 9 h 21"/>
                  <a:gd name="T14" fmla="*/ 107 w 113"/>
                  <a:gd name="T15" fmla="*/ 12 h 21"/>
                  <a:gd name="T16" fmla="*/ 30 w 113"/>
                  <a:gd name="T17" fmla="*/ 12 h 21"/>
                  <a:gd name="T18" fmla="*/ 46 w 113"/>
                  <a:gd name="T19" fmla="*/ 16 h 21"/>
                  <a:gd name="T20" fmla="*/ 72 w 113"/>
                  <a:gd name="T21" fmla="*/ 18 h 21"/>
                  <a:gd name="T22" fmla="*/ 91 w 113"/>
                  <a:gd name="T23" fmla="*/ 17 h 21"/>
                  <a:gd name="T24" fmla="*/ 108 w 113"/>
                  <a:gd name="T25" fmla="*/ 16 h 21"/>
                  <a:gd name="T26" fmla="*/ 113 w 113"/>
                  <a:gd name="T27" fmla="*/ 20 h 21"/>
                  <a:gd name="T28" fmla="*/ 97 w 113"/>
                  <a:gd name="T29" fmla="*/ 21 h 21"/>
                  <a:gd name="T30" fmla="*/ 76 w 113"/>
                  <a:gd name="T31" fmla="*/ 21 h 21"/>
                  <a:gd name="T32" fmla="*/ 45 w 113"/>
                  <a:gd name="T33" fmla="*/ 4 h 21"/>
                  <a:gd name="T34" fmla="*/ 29 w 113"/>
                  <a:gd name="T35" fmla="*/ 5 h 21"/>
                  <a:gd name="T36" fmla="*/ 26 w 113"/>
                  <a:gd name="T37" fmla="*/ 9 h 21"/>
                  <a:gd name="T38" fmla="*/ 78 w 113"/>
                  <a:gd name="T39" fmla="*/ 9 h 21"/>
                  <a:gd name="T40" fmla="*/ 65 w 113"/>
                  <a:gd name="T41" fmla="*/ 5 h 21"/>
                  <a:gd name="T42" fmla="*/ 45 w 113"/>
                  <a:gd name="T43" fmla="*/ 4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13" h="21">
                    <a:moveTo>
                      <a:pt x="76" y="21"/>
                    </a:moveTo>
                    <a:cubicBezTo>
                      <a:pt x="59" y="21"/>
                      <a:pt x="43" y="20"/>
                      <a:pt x="30" y="18"/>
                    </a:cubicBezTo>
                    <a:cubicBezTo>
                      <a:pt x="18" y="17"/>
                      <a:pt x="4" y="11"/>
                      <a:pt x="4" y="11"/>
                    </a:cubicBezTo>
                    <a:cubicBezTo>
                      <a:pt x="4" y="11"/>
                      <a:pt x="0" y="5"/>
                      <a:pt x="6" y="3"/>
                    </a:cubicBezTo>
                    <a:cubicBezTo>
                      <a:pt x="13" y="1"/>
                      <a:pt x="24" y="0"/>
                      <a:pt x="40" y="0"/>
                    </a:cubicBezTo>
                    <a:cubicBezTo>
                      <a:pt x="55" y="0"/>
                      <a:pt x="69" y="1"/>
                      <a:pt x="80" y="3"/>
                    </a:cubicBezTo>
                    <a:cubicBezTo>
                      <a:pt x="91" y="4"/>
                      <a:pt x="103" y="9"/>
                      <a:pt x="103" y="9"/>
                    </a:cubicBezTo>
                    <a:cubicBezTo>
                      <a:pt x="107" y="12"/>
                      <a:pt x="107" y="12"/>
                      <a:pt x="107" y="12"/>
                    </a:cubicBezTo>
                    <a:cubicBezTo>
                      <a:pt x="81" y="12"/>
                      <a:pt x="56" y="12"/>
                      <a:pt x="30" y="12"/>
                    </a:cubicBezTo>
                    <a:cubicBezTo>
                      <a:pt x="30" y="12"/>
                      <a:pt x="39" y="15"/>
                      <a:pt x="46" y="16"/>
                    </a:cubicBezTo>
                    <a:cubicBezTo>
                      <a:pt x="53" y="17"/>
                      <a:pt x="62" y="18"/>
                      <a:pt x="72" y="18"/>
                    </a:cubicBezTo>
                    <a:cubicBezTo>
                      <a:pt x="79" y="18"/>
                      <a:pt x="91" y="17"/>
                      <a:pt x="91" y="17"/>
                    </a:cubicBezTo>
                    <a:cubicBezTo>
                      <a:pt x="108" y="16"/>
                      <a:pt x="108" y="16"/>
                      <a:pt x="108" y="16"/>
                    </a:cubicBezTo>
                    <a:cubicBezTo>
                      <a:pt x="113" y="20"/>
                      <a:pt x="113" y="20"/>
                      <a:pt x="113" y="20"/>
                    </a:cubicBezTo>
                    <a:cubicBezTo>
                      <a:pt x="97" y="21"/>
                      <a:pt x="97" y="21"/>
                      <a:pt x="97" y="21"/>
                    </a:cubicBezTo>
                    <a:cubicBezTo>
                      <a:pt x="97" y="21"/>
                      <a:pt x="84" y="21"/>
                      <a:pt x="76" y="21"/>
                    </a:cubicBezTo>
                    <a:close/>
                    <a:moveTo>
                      <a:pt x="45" y="4"/>
                    </a:moveTo>
                    <a:cubicBezTo>
                      <a:pt x="37" y="4"/>
                      <a:pt x="29" y="5"/>
                      <a:pt x="29" y="5"/>
                    </a:cubicBezTo>
                    <a:cubicBezTo>
                      <a:pt x="26" y="9"/>
                      <a:pt x="26" y="9"/>
                      <a:pt x="26" y="9"/>
                    </a:cubicBezTo>
                    <a:cubicBezTo>
                      <a:pt x="43" y="9"/>
                      <a:pt x="61" y="9"/>
                      <a:pt x="78" y="9"/>
                    </a:cubicBezTo>
                    <a:cubicBezTo>
                      <a:pt x="65" y="5"/>
                      <a:pt x="65" y="5"/>
                      <a:pt x="65" y="5"/>
                    </a:cubicBezTo>
                    <a:cubicBezTo>
                      <a:pt x="65" y="5"/>
                      <a:pt x="53" y="4"/>
                      <a:pt x="45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5" name="Freeform 441"/>
              <p:cNvSpPr>
                <a:spLocks/>
              </p:cNvSpPr>
              <p:nvPr/>
            </p:nvSpPr>
            <p:spPr bwMode="auto">
              <a:xfrm>
                <a:off x="44597638" y="2986088"/>
                <a:ext cx="276225" cy="77788"/>
              </a:xfrm>
              <a:custGeom>
                <a:avLst/>
                <a:gdLst>
                  <a:gd name="T0" fmla="*/ 58 w 74"/>
                  <a:gd name="T1" fmla="*/ 0 h 21"/>
                  <a:gd name="T2" fmla="*/ 70 w 74"/>
                  <a:gd name="T3" fmla="*/ 1 h 21"/>
                  <a:gd name="T4" fmla="*/ 74 w 74"/>
                  <a:gd name="T5" fmla="*/ 5 h 21"/>
                  <a:gd name="T6" fmla="*/ 63 w 74"/>
                  <a:gd name="T7" fmla="*/ 4 h 21"/>
                  <a:gd name="T8" fmla="*/ 42 w 74"/>
                  <a:gd name="T9" fmla="*/ 6 h 21"/>
                  <a:gd name="T10" fmla="*/ 39 w 74"/>
                  <a:gd name="T11" fmla="*/ 10 h 21"/>
                  <a:gd name="T12" fmla="*/ 55 w 74"/>
                  <a:gd name="T13" fmla="*/ 21 h 21"/>
                  <a:gd name="T14" fmla="*/ 31 w 74"/>
                  <a:gd name="T15" fmla="*/ 21 h 21"/>
                  <a:gd name="T16" fmla="*/ 0 w 74"/>
                  <a:gd name="T17" fmla="*/ 1 h 21"/>
                  <a:gd name="T18" fmla="*/ 19 w 74"/>
                  <a:gd name="T19" fmla="*/ 1 h 21"/>
                  <a:gd name="T20" fmla="*/ 28 w 74"/>
                  <a:gd name="T21" fmla="*/ 4 h 21"/>
                  <a:gd name="T22" fmla="*/ 29 w 74"/>
                  <a:gd name="T23" fmla="*/ 4 h 21"/>
                  <a:gd name="T24" fmla="*/ 40 w 74"/>
                  <a:gd name="T25" fmla="*/ 1 h 21"/>
                  <a:gd name="T26" fmla="*/ 58 w 74"/>
                  <a:gd name="T27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4" h="21">
                    <a:moveTo>
                      <a:pt x="58" y="0"/>
                    </a:moveTo>
                    <a:cubicBezTo>
                      <a:pt x="70" y="1"/>
                      <a:pt x="70" y="1"/>
                      <a:pt x="70" y="1"/>
                    </a:cubicBezTo>
                    <a:cubicBezTo>
                      <a:pt x="74" y="5"/>
                      <a:pt x="74" y="5"/>
                      <a:pt x="74" y="5"/>
                    </a:cubicBezTo>
                    <a:cubicBezTo>
                      <a:pt x="63" y="4"/>
                      <a:pt x="63" y="4"/>
                      <a:pt x="63" y="4"/>
                    </a:cubicBezTo>
                    <a:cubicBezTo>
                      <a:pt x="53" y="4"/>
                      <a:pt x="42" y="6"/>
                      <a:pt x="42" y="6"/>
                    </a:cubicBezTo>
                    <a:cubicBezTo>
                      <a:pt x="39" y="10"/>
                      <a:pt x="39" y="10"/>
                      <a:pt x="39" y="10"/>
                    </a:cubicBezTo>
                    <a:cubicBezTo>
                      <a:pt x="55" y="21"/>
                      <a:pt x="55" y="21"/>
                      <a:pt x="55" y="21"/>
                    </a:cubicBezTo>
                    <a:cubicBezTo>
                      <a:pt x="47" y="21"/>
                      <a:pt x="39" y="21"/>
                      <a:pt x="31" y="21"/>
                    </a:cubicBezTo>
                    <a:cubicBezTo>
                      <a:pt x="21" y="14"/>
                      <a:pt x="11" y="7"/>
                      <a:pt x="0" y="1"/>
                    </a:cubicBezTo>
                    <a:cubicBezTo>
                      <a:pt x="7" y="1"/>
                      <a:pt x="13" y="1"/>
                      <a:pt x="19" y="1"/>
                    </a:cubicBezTo>
                    <a:cubicBezTo>
                      <a:pt x="28" y="4"/>
                      <a:pt x="28" y="4"/>
                      <a:pt x="28" y="4"/>
                    </a:cubicBezTo>
                    <a:cubicBezTo>
                      <a:pt x="29" y="4"/>
                      <a:pt x="29" y="4"/>
                      <a:pt x="29" y="4"/>
                    </a:cubicBezTo>
                    <a:cubicBezTo>
                      <a:pt x="40" y="1"/>
                      <a:pt x="40" y="1"/>
                      <a:pt x="40" y="1"/>
                    </a:cubicBezTo>
                    <a:cubicBezTo>
                      <a:pt x="40" y="1"/>
                      <a:pt x="51" y="0"/>
                      <a:pt x="5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6" name="Freeform 442"/>
              <p:cNvSpPr>
                <a:spLocks/>
              </p:cNvSpPr>
              <p:nvPr/>
            </p:nvSpPr>
            <p:spPr bwMode="auto">
              <a:xfrm>
                <a:off x="-32070675" y="2466976"/>
                <a:ext cx="401638" cy="112713"/>
              </a:xfrm>
              <a:custGeom>
                <a:avLst/>
                <a:gdLst>
                  <a:gd name="T0" fmla="*/ 53 w 107"/>
                  <a:gd name="T1" fmla="*/ 26 h 30"/>
                  <a:gd name="T2" fmla="*/ 77 w 107"/>
                  <a:gd name="T3" fmla="*/ 25 h 30"/>
                  <a:gd name="T4" fmla="*/ 71 w 107"/>
                  <a:gd name="T5" fmla="*/ 29 h 30"/>
                  <a:gd name="T6" fmla="*/ 56 w 107"/>
                  <a:gd name="T7" fmla="*/ 30 h 30"/>
                  <a:gd name="T8" fmla="*/ 39 w 107"/>
                  <a:gd name="T9" fmla="*/ 30 h 30"/>
                  <a:gd name="T10" fmla="*/ 8 w 107"/>
                  <a:gd name="T11" fmla="*/ 22 h 30"/>
                  <a:gd name="T12" fmla="*/ 29 w 107"/>
                  <a:gd name="T13" fmla="*/ 9 h 30"/>
                  <a:gd name="T14" fmla="*/ 9 w 107"/>
                  <a:gd name="T15" fmla="*/ 9 h 30"/>
                  <a:gd name="T16" fmla="*/ 12 w 107"/>
                  <a:gd name="T17" fmla="*/ 7 h 30"/>
                  <a:gd name="T18" fmla="*/ 36 w 107"/>
                  <a:gd name="T19" fmla="*/ 5 h 30"/>
                  <a:gd name="T20" fmla="*/ 55 w 107"/>
                  <a:gd name="T21" fmla="*/ 0 h 30"/>
                  <a:gd name="T22" fmla="*/ 74 w 107"/>
                  <a:gd name="T23" fmla="*/ 0 h 30"/>
                  <a:gd name="T24" fmla="*/ 66 w 107"/>
                  <a:gd name="T25" fmla="*/ 5 h 30"/>
                  <a:gd name="T26" fmla="*/ 107 w 107"/>
                  <a:gd name="T27" fmla="*/ 5 h 30"/>
                  <a:gd name="T28" fmla="*/ 101 w 107"/>
                  <a:gd name="T29" fmla="*/ 9 h 30"/>
                  <a:gd name="T30" fmla="*/ 59 w 107"/>
                  <a:gd name="T31" fmla="*/ 9 h 30"/>
                  <a:gd name="T32" fmla="*/ 39 w 107"/>
                  <a:gd name="T33" fmla="*/ 22 h 30"/>
                  <a:gd name="T34" fmla="*/ 40 w 107"/>
                  <a:gd name="T35" fmla="*/ 25 h 30"/>
                  <a:gd name="T36" fmla="*/ 53 w 107"/>
                  <a:gd name="T37" fmla="*/ 26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07" h="30">
                    <a:moveTo>
                      <a:pt x="53" y="26"/>
                    </a:moveTo>
                    <a:cubicBezTo>
                      <a:pt x="61" y="26"/>
                      <a:pt x="69" y="26"/>
                      <a:pt x="77" y="25"/>
                    </a:cubicBezTo>
                    <a:cubicBezTo>
                      <a:pt x="71" y="29"/>
                      <a:pt x="71" y="29"/>
                      <a:pt x="71" y="29"/>
                    </a:cubicBezTo>
                    <a:cubicBezTo>
                      <a:pt x="56" y="30"/>
                      <a:pt x="56" y="30"/>
                      <a:pt x="56" y="30"/>
                    </a:cubicBezTo>
                    <a:cubicBezTo>
                      <a:pt x="39" y="30"/>
                      <a:pt x="39" y="30"/>
                      <a:pt x="39" y="30"/>
                    </a:cubicBezTo>
                    <a:cubicBezTo>
                      <a:pt x="10" y="30"/>
                      <a:pt x="0" y="28"/>
                      <a:pt x="8" y="22"/>
                    </a:cubicBezTo>
                    <a:cubicBezTo>
                      <a:pt x="15" y="18"/>
                      <a:pt x="22" y="14"/>
                      <a:pt x="29" y="9"/>
                    </a:cubicBezTo>
                    <a:cubicBezTo>
                      <a:pt x="22" y="9"/>
                      <a:pt x="15" y="9"/>
                      <a:pt x="9" y="9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21" y="6"/>
                      <a:pt x="28" y="5"/>
                      <a:pt x="36" y="5"/>
                    </a:cubicBezTo>
                    <a:cubicBezTo>
                      <a:pt x="43" y="3"/>
                      <a:pt x="49" y="2"/>
                      <a:pt x="55" y="0"/>
                    </a:cubicBezTo>
                    <a:cubicBezTo>
                      <a:pt x="61" y="0"/>
                      <a:pt x="68" y="0"/>
                      <a:pt x="74" y="0"/>
                    </a:cubicBezTo>
                    <a:cubicBezTo>
                      <a:pt x="66" y="5"/>
                      <a:pt x="66" y="5"/>
                      <a:pt x="66" y="5"/>
                    </a:cubicBezTo>
                    <a:cubicBezTo>
                      <a:pt x="79" y="5"/>
                      <a:pt x="93" y="5"/>
                      <a:pt x="107" y="5"/>
                    </a:cubicBezTo>
                    <a:cubicBezTo>
                      <a:pt x="101" y="9"/>
                      <a:pt x="101" y="9"/>
                      <a:pt x="101" y="9"/>
                    </a:cubicBezTo>
                    <a:cubicBezTo>
                      <a:pt x="87" y="9"/>
                      <a:pt x="73" y="9"/>
                      <a:pt x="59" y="9"/>
                    </a:cubicBezTo>
                    <a:cubicBezTo>
                      <a:pt x="53" y="14"/>
                      <a:pt x="46" y="18"/>
                      <a:pt x="39" y="22"/>
                    </a:cubicBezTo>
                    <a:cubicBezTo>
                      <a:pt x="40" y="25"/>
                      <a:pt x="40" y="25"/>
                      <a:pt x="40" y="25"/>
                    </a:cubicBezTo>
                    <a:cubicBezTo>
                      <a:pt x="40" y="25"/>
                      <a:pt x="47" y="26"/>
                      <a:pt x="53" y="2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7" name="Freeform 443"/>
              <p:cNvSpPr>
                <a:spLocks noEditPoints="1"/>
              </p:cNvSpPr>
              <p:nvPr/>
            </p:nvSpPr>
            <p:spPr bwMode="auto">
              <a:xfrm>
                <a:off x="-31696025" y="2486026"/>
                <a:ext cx="525463" cy="93663"/>
              </a:xfrm>
              <a:custGeom>
                <a:avLst/>
                <a:gdLst>
                  <a:gd name="T0" fmla="*/ 90 w 140"/>
                  <a:gd name="T1" fmla="*/ 25 h 25"/>
                  <a:gd name="T2" fmla="*/ 89 w 140"/>
                  <a:gd name="T3" fmla="*/ 21 h 25"/>
                  <a:gd name="T4" fmla="*/ 88 w 140"/>
                  <a:gd name="T5" fmla="*/ 21 h 25"/>
                  <a:gd name="T6" fmla="*/ 62 w 140"/>
                  <a:gd name="T7" fmla="*/ 24 h 25"/>
                  <a:gd name="T8" fmla="*/ 34 w 140"/>
                  <a:gd name="T9" fmla="*/ 25 h 25"/>
                  <a:gd name="T10" fmla="*/ 3 w 140"/>
                  <a:gd name="T11" fmla="*/ 23 h 25"/>
                  <a:gd name="T12" fmla="*/ 0 w 140"/>
                  <a:gd name="T13" fmla="*/ 18 h 25"/>
                  <a:gd name="T14" fmla="*/ 25 w 140"/>
                  <a:gd name="T15" fmla="*/ 12 h 25"/>
                  <a:gd name="T16" fmla="*/ 79 w 140"/>
                  <a:gd name="T17" fmla="*/ 10 h 25"/>
                  <a:gd name="T18" fmla="*/ 104 w 140"/>
                  <a:gd name="T19" fmla="*/ 10 h 25"/>
                  <a:gd name="T20" fmla="*/ 106 w 140"/>
                  <a:gd name="T21" fmla="*/ 9 h 25"/>
                  <a:gd name="T22" fmla="*/ 105 w 140"/>
                  <a:gd name="T23" fmla="*/ 5 h 25"/>
                  <a:gd name="T24" fmla="*/ 87 w 140"/>
                  <a:gd name="T25" fmla="*/ 4 h 25"/>
                  <a:gd name="T26" fmla="*/ 65 w 140"/>
                  <a:gd name="T27" fmla="*/ 4 h 25"/>
                  <a:gd name="T28" fmla="*/ 43 w 140"/>
                  <a:gd name="T29" fmla="*/ 6 h 25"/>
                  <a:gd name="T30" fmla="*/ 39 w 140"/>
                  <a:gd name="T31" fmla="*/ 2 h 25"/>
                  <a:gd name="T32" fmla="*/ 67 w 140"/>
                  <a:gd name="T33" fmla="*/ 0 h 25"/>
                  <a:gd name="T34" fmla="*/ 94 w 140"/>
                  <a:gd name="T35" fmla="*/ 0 h 25"/>
                  <a:gd name="T36" fmla="*/ 133 w 140"/>
                  <a:gd name="T37" fmla="*/ 2 h 25"/>
                  <a:gd name="T38" fmla="*/ 137 w 140"/>
                  <a:gd name="T39" fmla="*/ 8 h 25"/>
                  <a:gd name="T40" fmla="*/ 112 w 140"/>
                  <a:gd name="T41" fmla="*/ 25 h 25"/>
                  <a:gd name="T42" fmla="*/ 90 w 140"/>
                  <a:gd name="T43" fmla="*/ 25 h 25"/>
                  <a:gd name="T44" fmla="*/ 50 w 140"/>
                  <a:gd name="T45" fmla="*/ 21 h 25"/>
                  <a:gd name="T46" fmla="*/ 79 w 140"/>
                  <a:gd name="T47" fmla="*/ 20 h 25"/>
                  <a:gd name="T48" fmla="*/ 96 w 140"/>
                  <a:gd name="T49" fmla="*/ 15 h 25"/>
                  <a:gd name="T50" fmla="*/ 99 w 140"/>
                  <a:gd name="T51" fmla="*/ 13 h 25"/>
                  <a:gd name="T52" fmla="*/ 80 w 140"/>
                  <a:gd name="T53" fmla="*/ 13 h 25"/>
                  <a:gd name="T54" fmla="*/ 47 w 140"/>
                  <a:gd name="T55" fmla="*/ 14 h 25"/>
                  <a:gd name="T56" fmla="*/ 32 w 140"/>
                  <a:gd name="T57" fmla="*/ 18 h 25"/>
                  <a:gd name="T58" fmla="*/ 34 w 140"/>
                  <a:gd name="T59" fmla="*/ 20 h 25"/>
                  <a:gd name="T60" fmla="*/ 50 w 140"/>
                  <a:gd name="T61" fmla="*/ 2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40" h="25">
                    <a:moveTo>
                      <a:pt x="90" y="25"/>
                    </a:moveTo>
                    <a:cubicBezTo>
                      <a:pt x="89" y="21"/>
                      <a:pt x="89" y="21"/>
                      <a:pt x="89" y="21"/>
                    </a:cubicBezTo>
                    <a:cubicBezTo>
                      <a:pt x="88" y="21"/>
                      <a:pt x="88" y="21"/>
                      <a:pt x="88" y="21"/>
                    </a:cubicBezTo>
                    <a:cubicBezTo>
                      <a:pt x="79" y="23"/>
                      <a:pt x="70" y="24"/>
                      <a:pt x="62" y="24"/>
                    </a:cubicBezTo>
                    <a:cubicBezTo>
                      <a:pt x="54" y="25"/>
                      <a:pt x="45" y="25"/>
                      <a:pt x="34" y="25"/>
                    </a:cubicBezTo>
                    <a:cubicBezTo>
                      <a:pt x="19" y="25"/>
                      <a:pt x="3" y="23"/>
                      <a:pt x="3" y="23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12" y="13"/>
                      <a:pt x="25" y="12"/>
                    </a:cubicBezTo>
                    <a:cubicBezTo>
                      <a:pt x="39" y="11"/>
                      <a:pt x="56" y="10"/>
                      <a:pt x="79" y="10"/>
                    </a:cubicBezTo>
                    <a:cubicBezTo>
                      <a:pt x="88" y="10"/>
                      <a:pt x="96" y="10"/>
                      <a:pt x="104" y="10"/>
                    </a:cubicBezTo>
                    <a:cubicBezTo>
                      <a:pt x="106" y="9"/>
                      <a:pt x="106" y="9"/>
                      <a:pt x="106" y="9"/>
                    </a:cubicBezTo>
                    <a:cubicBezTo>
                      <a:pt x="105" y="5"/>
                      <a:pt x="105" y="5"/>
                      <a:pt x="105" y="5"/>
                    </a:cubicBezTo>
                    <a:cubicBezTo>
                      <a:pt x="105" y="5"/>
                      <a:pt x="96" y="4"/>
                      <a:pt x="87" y="4"/>
                    </a:cubicBezTo>
                    <a:cubicBezTo>
                      <a:pt x="80" y="4"/>
                      <a:pt x="72" y="4"/>
                      <a:pt x="65" y="4"/>
                    </a:cubicBezTo>
                    <a:cubicBezTo>
                      <a:pt x="58" y="5"/>
                      <a:pt x="50" y="5"/>
                      <a:pt x="43" y="6"/>
                    </a:cubicBezTo>
                    <a:cubicBezTo>
                      <a:pt x="39" y="2"/>
                      <a:pt x="39" y="2"/>
                      <a:pt x="39" y="2"/>
                    </a:cubicBezTo>
                    <a:cubicBezTo>
                      <a:pt x="48" y="1"/>
                      <a:pt x="57" y="1"/>
                      <a:pt x="67" y="0"/>
                    </a:cubicBezTo>
                    <a:cubicBezTo>
                      <a:pt x="77" y="0"/>
                      <a:pt x="86" y="0"/>
                      <a:pt x="94" y="0"/>
                    </a:cubicBezTo>
                    <a:cubicBezTo>
                      <a:pt x="113" y="0"/>
                      <a:pt x="126" y="0"/>
                      <a:pt x="133" y="2"/>
                    </a:cubicBezTo>
                    <a:cubicBezTo>
                      <a:pt x="140" y="3"/>
                      <a:pt x="137" y="8"/>
                      <a:pt x="137" y="8"/>
                    </a:cubicBezTo>
                    <a:cubicBezTo>
                      <a:pt x="129" y="14"/>
                      <a:pt x="120" y="19"/>
                      <a:pt x="112" y="25"/>
                    </a:cubicBezTo>
                    <a:cubicBezTo>
                      <a:pt x="105" y="25"/>
                      <a:pt x="97" y="25"/>
                      <a:pt x="90" y="25"/>
                    </a:cubicBezTo>
                    <a:close/>
                    <a:moveTo>
                      <a:pt x="50" y="21"/>
                    </a:moveTo>
                    <a:cubicBezTo>
                      <a:pt x="61" y="21"/>
                      <a:pt x="71" y="21"/>
                      <a:pt x="79" y="20"/>
                    </a:cubicBezTo>
                    <a:cubicBezTo>
                      <a:pt x="87" y="19"/>
                      <a:pt x="96" y="15"/>
                      <a:pt x="96" y="15"/>
                    </a:cubicBezTo>
                    <a:cubicBezTo>
                      <a:pt x="99" y="13"/>
                      <a:pt x="99" y="13"/>
                      <a:pt x="99" y="13"/>
                    </a:cubicBezTo>
                    <a:cubicBezTo>
                      <a:pt x="93" y="13"/>
                      <a:pt x="87" y="13"/>
                      <a:pt x="80" y="13"/>
                    </a:cubicBezTo>
                    <a:cubicBezTo>
                      <a:pt x="66" y="13"/>
                      <a:pt x="54" y="14"/>
                      <a:pt x="47" y="14"/>
                    </a:cubicBezTo>
                    <a:cubicBezTo>
                      <a:pt x="39" y="15"/>
                      <a:pt x="32" y="18"/>
                      <a:pt x="32" y="18"/>
                    </a:cubicBezTo>
                    <a:cubicBezTo>
                      <a:pt x="34" y="20"/>
                      <a:pt x="34" y="20"/>
                      <a:pt x="34" y="20"/>
                    </a:cubicBezTo>
                    <a:cubicBezTo>
                      <a:pt x="34" y="20"/>
                      <a:pt x="42" y="21"/>
                      <a:pt x="50" y="2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8" name="Freeform 444"/>
              <p:cNvSpPr>
                <a:spLocks noEditPoints="1"/>
              </p:cNvSpPr>
              <p:nvPr/>
            </p:nvSpPr>
            <p:spPr bwMode="auto">
              <a:xfrm>
                <a:off x="-31115000" y="2447926"/>
                <a:ext cx="585788" cy="131763"/>
              </a:xfrm>
              <a:custGeom>
                <a:avLst/>
                <a:gdLst>
                  <a:gd name="T0" fmla="*/ 112 w 156"/>
                  <a:gd name="T1" fmla="*/ 10 h 35"/>
                  <a:gd name="T2" fmla="*/ 149 w 156"/>
                  <a:gd name="T3" fmla="*/ 13 h 35"/>
                  <a:gd name="T4" fmla="*/ 150 w 156"/>
                  <a:gd name="T5" fmla="*/ 22 h 35"/>
                  <a:gd name="T6" fmla="*/ 121 w 156"/>
                  <a:gd name="T7" fmla="*/ 32 h 35"/>
                  <a:gd name="T8" fmla="*/ 73 w 156"/>
                  <a:gd name="T9" fmla="*/ 35 h 35"/>
                  <a:gd name="T10" fmla="*/ 35 w 156"/>
                  <a:gd name="T11" fmla="*/ 32 h 35"/>
                  <a:gd name="T12" fmla="*/ 33 w 156"/>
                  <a:gd name="T13" fmla="*/ 32 h 35"/>
                  <a:gd name="T14" fmla="*/ 23 w 156"/>
                  <a:gd name="T15" fmla="*/ 35 h 35"/>
                  <a:gd name="T16" fmla="*/ 0 w 156"/>
                  <a:gd name="T17" fmla="*/ 35 h 35"/>
                  <a:gd name="T18" fmla="*/ 53 w 156"/>
                  <a:gd name="T19" fmla="*/ 0 h 35"/>
                  <a:gd name="T20" fmla="*/ 83 w 156"/>
                  <a:gd name="T21" fmla="*/ 0 h 35"/>
                  <a:gd name="T22" fmla="*/ 71 w 156"/>
                  <a:gd name="T23" fmla="*/ 8 h 35"/>
                  <a:gd name="T24" fmla="*/ 66 w 156"/>
                  <a:gd name="T25" fmla="*/ 11 h 35"/>
                  <a:gd name="T26" fmla="*/ 62 w 156"/>
                  <a:gd name="T27" fmla="*/ 13 h 35"/>
                  <a:gd name="T28" fmla="*/ 63 w 156"/>
                  <a:gd name="T29" fmla="*/ 13 h 35"/>
                  <a:gd name="T30" fmla="*/ 112 w 156"/>
                  <a:gd name="T31" fmla="*/ 10 h 35"/>
                  <a:gd name="T32" fmla="*/ 98 w 156"/>
                  <a:gd name="T33" fmla="*/ 14 h 35"/>
                  <a:gd name="T34" fmla="*/ 68 w 156"/>
                  <a:gd name="T35" fmla="*/ 16 h 35"/>
                  <a:gd name="T36" fmla="*/ 50 w 156"/>
                  <a:gd name="T37" fmla="*/ 22 h 35"/>
                  <a:gd name="T38" fmla="*/ 50 w 156"/>
                  <a:gd name="T39" fmla="*/ 22 h 35"/>
                  <a:gd name="T40" fmla="*/ 48 w 156"/>
                  <a:gd name="T41" fmla="*/ 29 h 35"/>
                  <a:gd name="T42" fmla="*/ 73 w 156"/>
                  <a:gd name="T43" fmla="*/ 31 h 35"/>
                  <a:gd name="T44" fmla="*/ 101 w 156"/>
                  <a:gd name="T45" fmla="*/ 29 h 35"/>
                  <a:gd name="T46" fmla="*/ 119 w 156"/>
                  <a:gd name="T47" fmla="*/ 22 h 35"/>
                  <a:gd name="T48" fmla="*/ 98 w 156"/>
                  <a:gd name="T49" fmla="*/ 14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56" h="35">
                    <a:moveTo>
                      <a:pt x="112" y="10"/>
                    </a:moveTo>
                    <a:cubicBezTo>
                      <a:pt x="130" y="10"/>
                      <a:pt x="143" y="11"/>
                      <a:pt x="149" y="13"/>
                    </a:cubicBezTo>
                    <a:cubicBezTo>
                      <a:pt x="156" y="15"/>
                      <a:pt x="150" y="22"/>
                      <a:pt x="150" y="22"/>
                    </a:cubicBezTo>
                    <a:cubicBezTo>
                      <a:pt x="144" y="27"/>
                      <a:pt x="135" y="30"/>
                      <a:pt x="121" y="32"/>
                    </a:cubicBezTo>
                    <a:cubicBezTo>
                      <a:pt x="107" y="34"/>
                      <a:pt x="91" y="35"/>
                      <a:pt x="73" y="35"/>
                    </a:cubicBezTo>
                    <a:cubicBezTo>
                      <a:pt x="55" y="35"/>
                      <a:pt x="42" y="34"/>
                      <a:pt x="35" y="32"/>
                    </a:cubicBezTo>
                    <a:cubicBezTo>
                      <a:pt x="33" y="32"/>
                      <a:pt x="33" y="32"/>
                      <a:pt x="33" y="32"/>
                    </a:cubicBezTo>
                    <a:cubicBezTo>
                      <a:pt x="23" y="35"/>
                      <a:pt x="23" y="35"/>
                      <a:pt x="23" y="35"/>
                    </a:cubicBezTo>
                    <a:cubicBezTo>
                      <a:pt x="15" y="35"/>
                      <a:pt x="8" y="35"/>
                      <a:pt x="0" y="35"/>
                    </a:cubicBezTo>
                    <a:cubicBezTo>
                      <a:pt x="18" y="23"/>
                      <a:pt x="35" y="12"/>
                      <a:pt x="53" y="0"/>
                    </a:cubicBezTo>
                    <a:cubicBezTo>
                      <a:pt x="63" y="0"/>
                      <a:pt x="73" y="0"/>
                      <a:pt x="83" y="0"/>
                    </a:cubicBezTo>
                    <a:cubicBezTo>
                      <a:pt x="71" y="8"/>
                      <a:pt x="71" y="8"/>
                      <a:pt x="71" y="8"/>
                    </a:cubicBezTo>
                    <a:cubicBezTo>
                      <a:pt x="66" y="11"/>
                      <a:pt x="66" y="11"/>
                      <a:pt x="66" y="11"/>
                    </a:cubicBezTo>
                    <a:cubicBezTo>
                      <a:pt x="62" y="13"/>
                      <a:pt x="62" y="13"/>
                      <a:pt x="62" y="13"/>
                    </a:cubicBezTo>
                    <a:cubicBezTo>
                      <a:pt x="63" y="13"/>
                      <a:pt x="63" y="13"/>
                      <a:pt x="63" y="13"/>
                    </a:cubicBezTo>
                    <a:cubicBezTo>
                      <a:pt x="77" y="11"/>
                      <a:pt x="93" y="10"/>
                      <a:pt x="112" y="10"/>
                    </a:cubicBezTo>
                    <a:close/>
                    <a:moveTo>
                      <a:pt x="98" y="14"/>
                    </a:moveTo>
                    <a:cubicBezTo>
                      <a:pt x="85" y="14"/>
                      <a:pt x="75" y="15"/>
                      <a:pt x="68" y="16"/>
                    </a:cubicBezTo>
                    <a:cubicBezTo>
                      <a:pt x="61" y="17"/>
                      <a:pt x="50" y="22"/>
                      <a:pt x="50" y="22"/>
                    </a:cubicBezTo>
                    <a:cubicBezTo>
                      <a:pt x="50" y="22"/>
                      <a:pt x="50" y="22"/>
                      <a:pt x="50" y="22"/>
                    </a:cubicBezTo>
                    <a:cubicBezTo>
                      <a:pt x="48" y="29"/>
                      <a:pt x="48" y="29"/>
                      <a:pt x="48" y="29"/>
                    </a:cubicBezTo>
                    <a:cubicBezTo>
                      <a:pt x="48" y="29"/>
                      <a:pt x="60" y="31"/>
                      <a:pt x="73" y="31"/>
                    </a:cubicBezTo>
                    <a:cubicBezTo>
                      <a:pt x="84" y="31"/>
                      <a:pt x="93" y="30"/>
                      <a:pt x="101" y="29"/>
                    </a:cubicBezTo>
                    <a:cubicBezTo>
                      <a:pt x="109" y="27"/>
                      <a:pt x="119" y="22"/>
                      <a:pt x="119" y="22"/>
                    </a:cubicBezTo>
                    <a:cubicBezTo>
                      <a:pt x="127" y="17"/>
                      <a:pt x="120" y="14"/>
                      <a:pt x="98" y="1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9" name="Freeform 445"/>
              <p:cNvSpPr>
                <a:spLocks/>
              </p:cNvSpPr>
              <p:nvPr/>
            </p:nvSpPr>
            <p:spPr bwMode="auto">
              <a:xfrm>
                <a:off x="-15073313" y="4135438"/>
                <a:ext cx="1316038" cy="244475"/>
              </a:xfrm>
              <a:custGeom>
                <a:avLst/>
                <a:gdLst>
                  <a:gd name="T0" fmla="*/ 311 w 351"/>
                  <a:gd name="T1" fmla="*/ 65 h 65"/>
                  <a:gd name="T2" fmla="*/ 243 w 351"/>
                  <a:gd name="T3" fmla="*/ 65 h 65"/>
                  <a:gd name="T4" fmla="*/ 174 w 351"/>
                  <a:gd name="T5" fmla="*/ 38 h 65"/>
                  <a:gd name="T6" fmla="*/ 63 w 351"/>
                  <a:gd name="T7" fmla="*/ 65 h 65"/>
                  <a:gd name="T8" fmla="*/ 0 w 351"/>
                  <a:gd name="T9" fmla="*/ 65 h 65"/>
                  <a:gd name="T10" fmla="*/ 145 w 351"/>
                  <a:gd name="T11" fmla="*/ 31 h 65"/>
                  <a:gd name="T12" fmla="*/ 60 w 351"/>
                  <a:gd name="T13" fmla="*/ 0 h 65"/>
                  <a:gd name="T14" fmla="*/ 124 w 351"/>
                  <a:gd name="T15" fmla="*/ 0 h 65"/>
                  <a:gd name="T16" fmla="*/ 187 w 351"/>
                  <a:gd name="T17" fmla="*/ 24 h 65"/>
                  <a:gd name="T18" fmla="*/ 289 w 351"/>
                  <a:gd name="T19" fmla="*/ 0 h 65"/>
                  <a:gd name="T20" fmla="*/ 351 w 351"/>
                  <a:gd name="T21" fmla="*/ 0 h 65"/>
                  <a:gd name="T22" fmla="*/ 216 w 351"/>
                  <a:gd name="T23" fmla="*/ 31 h 65"/>
                  <a:gd name="T24" fmla="*/ 311 w 351"/>
                  <a:gd name="T25" fmla="*/ 6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51" h="65">
                    <a:moveTo>
                      <a:pt x="311" y="65"/>
                    </a:moveTo>
                    <a:cubicBezTo>
                      <a:pt x="288" y="65"/>
                      <a:pt x="266" y="65"/>
                      <a:pt x="243" y="65"/>
                    </a:cubicBezTo>
                    <a:cubicBezTo>
                      <a:pt x="220" y="56"/>
                      <a:pt x="197" y="47"/>
                      <a:pt x="174" y="38"/>
                    </a:cubicBezTo>
                    <a:cubicBezTo>
                      <a:pt x="137" y="47"/>
                      <a:pt x="100" y="56"/>
                      <a:pt x="63" y="65"/>
                    </a:cubicBezTo>
                    <a:cubicBezTo>
                      <a:pt x="42" y="65"/>
                      <a:pt x="21" y="65"/>
                      <a:pt x="0" y="65"/>
                    </a:cubicBezTo>
                    <a:cubicBezTo>
                      <a:pt x="48" y="53"/>
                      <a:pt x="97" y="42"/>
                      <a:pt x="145" y="31"/>
                    </a:cubicBezTo>
                    <a:cubicBezTo>
                      <a:pt x="117" y="20"/>
                      <a:pt x="88" y="10"/>
                      <a:pt x="60" y="0"/>
                    </a:cubicBezTo>
                    <a:cubicBezTo>
                      <a:pt x="81" y="0"/>
                      <a:pt x="103" y="0"/>
                      <a:pt x="124" y="0"/>
                    </a:cubicBezTo>
                    <a:cubicBezTo>
                      <a:pt x="145" y="8"/>
                      <a:pt x="166" y="16"/>
                      <a:pt x="187" y="24"/>
                    </a:cubicBezTo>
                    <a:cubicBezTo>
                      <a:pt x="221" y="16"/>
                      <a:pt x="255" y="8"/>
                      <a:pt x="289" y="0"/>
                    </a:cubicBezTo>
                    <a:cubicBezTo>
                      <a:pt x="309" y="0"/>
                      <a:pt x="330" y="0"/>
                      <a:pt x="351" y="0"/>
                    </a:cubicBezTo>
                    <a:cubicBezTo>
                      <a:pt x="306" y="10"/>
                      <a:pt x="261" y="21"/>
                      <a:pt x="216" y="31"/>
                    </a:cubicBezTo>
                    <a:cubicBezTo>
                      <a:pt x="247" y="42"/>
                      <a:pt x="279" y="54"/>
                      <a:pt x="311" y="6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0" name="Freeform 446"/>
              <p:cNvSpPr>
                <a:spLocks/>
              </p:cNvSpPr>
              <p:nvPr/>
            </p:nvSpPr>
            <p:spPr bwMode="auto">
              <a:xfrm>
                <a:off x="-9117013" y="4132263"/>
                <a:ext cx="1098550" cy="250825"/>
              </a:xfrm>
              <a:custGeom>
                <a:avLst/>
                <a:gdLst>
                  <a:gd name="T0" fmla="*/ 189 w 293"/>
                  <a:gd name="T1" fmla="*/ 9 h 67"/>
                  <a:gd name="T2" fmla="*/ 106 w 293"/>
                  <a:gd name="T3" fmla="*/ 15 h 67"/>
                  <a:gd name="T4" fmla="*/ 67 w 293"/>
                  <a:gd name="T5" fmla="*/ 33 h 67"/>
                  <a:gd name="T6" fmla="*/ 85 w 293"/>
                  <a:gd name="T7" fmla="*/ 51 h 67"/>
                  <a:gd name="T8" fmla="*/ 162 w 293"/>
                  <a:gd name="T9" fmla="*/ 57 h 67"/>
                  <a:gd name="T10" fmla="*/ 207 w 293"/>
                  <a:gd name="T11" fmla="*/ 57 h 67"/>
                  <a:gd name="T12" fmla="*/ 252 w 293"/>
                  <a:gd name="T13" fmla="*/ 55 h 67"/>
                  <a:gd name="T14" fmla="*/ 247 w 293"/>
                  <a:gd name="T15" fmla="*/ 64 h 67"/>
                  <a:gd name="T16" fmla="*/ 150 w 293"/>
                  <a:gd name="T17" fmla="*/ 67 h 67"/>
                  <a:gd name="T18" fmla="*/ 34 w 293"/>
                  <a:gd name="T19" fmla="*/ 58 h 67"/>
                  <a:gd name="T20" fmla="*/ 6 w 293"/>
                  <a:gd name="T21" fmla="*/ 33 h 67"/>
                  <a:gd name="T22" fmla="*/ 37 w 293"/>
                  <a:gd name="T23" fmla="*/ 15 h 67"/>
                  <a:gd name="T24" fmla="*/ 102 w 293"/>
                  <a:gd name="T25" fmla="*/ 4 h 67"/>
                  <a:gd name="T26" fmla="*/ 195 w 293"/>
                  <a:gd name="T27" fmla="*/ 0 h 67"/>
                  <a:gd name="T28" fmla="*/ 293 w 293"/>
                  <a:gd name="T29" fmla="*/ 4 h 67"/>
                  <a:gd name="T30" fmla="*/ 267 w 293"/>
                  <a:gd name="T31" fmla="*/ 13 h 67"/>
                  <a:gd name="T32" fmla="*/ 231 w 293"/>
                  <a:gd name="T33" fmla="*/ 10 h 67"/>
                  <a:gd name="T34" fmla="*/ 189 w 293"/>
                  <a:gd name="T35" fmla="*/ 9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93" h="67">
                    <a:moveTo>
                      <a:pt x="189" y="9"/>
                    </a:moveTo>
                    <a:cubicBezTo>
                      <a:pt x="155" y="9"/>
                      <a:pt x="128" y="11"/>
                      <a:pt x="106" y="15"/>
                    </a:cubicBezTo>
                    <a:cubicBezTo>
                      <a:pt x="85" y="20"/>
                      <a:pt x="72" y="26"/>
                      <a:pt x="67" y="33"/>
                    </a:cubicBezTo>
                    <a:cubicBezTo>
                      <a:pt x="63" y="41"/>
                      <a:pt x="69" y="47"/>
                      <a:pt x="85" y="51"/>
                    </a:cubicBezTo>
                    <a:cubicBezTo>
                      <a:pt x="101" y="56"/>
                      <a:pt x="127" y="57"/>
                      <a:pt x="162" y="57"/>
                    </a:cubicBezTo>
                    <a:cubicBezTo>
                      <a:pt x="177" y="57"/>
                      <a:pt x="192" y="57"/>
                      <a:pt x="207" y="57"/>
                    </a:cubicBezTo>
                    <a:cubicBezTo>
                      <a:pt x="221" y="56"/>
                      <a:pt x="236" y="56"/>
                      <a:pt x="252" y="55"/>
                    </a:cubicBezTo>
                    <a:cubicBezTo>
                      <a:pt x="247" y="64"/>
                      <a:pt x="247" y="64"/>
                      <a:pt x="247" y="64"/>
                    </a:cubicBezTo>
                    <a:cubicBezTo>
                      <a:pt x="218" y="66"/>
                      <a:pt x="185" y="67"/>
                      <a:pt x="150" y="67"/>
                    </a:cubicBezTo>
                    <a:cubicBezTo>
                      <a:pt x="97" y="67"/>
                      <a:pt x="59" y="64"/>
                      <a:pt x="34" y="58"/>
                    </a:cubicBezTo>
                    <a:cubicBezTo>
                      <a:pt x="9" y="52"/>
                      <a:pt x="0" y="44"/>
                      <a:pt x="6" y="33"/>
                    </a:cubicBezTo>
                    <a:cubicBezTo>
                      <a:pt x="10" y="26"/>
                      <a:pt x="20" y="20"/>
                      <a:pt x="37" y="15"/>
                    </a:cubicBezTo>
                    <a:cubicBezTo>
                      <a:pt x="53" y="10"/>
                      <a:pt x="75" y="6"/>
                      <a:pt x="102" y="4"/>
                    </a:cubicBezTo>
                    <a:cubicBezTo>
                      <a:pt x="129" y="1"/>
                      <a:pt x="160" y="0"/>
                      <a:pt x="195" y="0"/>
                    </a:cubicBezTo>
                    <a:cubicBezTo>
                      <a:pt x="231" y="0"/>
                      <a:pt x="264" y="1"/>
                      <a:pt x="293" y="4"/>
                    </a:cubicBezTo>
                    <a:cubicBezTo>
                      <a:pt x="284" y="7"/>
                      <a:pt x="276" y="10"/>
                      <a:pt x="267" y="13"/>
                    </a:cubicBezTo>
                    <a:cubicBezTo>
                      <a:pt x="256" y="12"/>
                      <a:pt x="243" y="11"/>
                      <a:pt x="231" y="10"/>
                    </a:cubicBezTo>
                    <a:cubicBezTo>
                      <a:pt x="218" y="9"/>
                      <a:pt x="204" y="9"/>
                      <a:pt x="189" y="9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1" name="Freeform 447"/>
              <p:cNvSpPr>
                <a:spLocks/>
              </p:cNvSpPr>
              <p:nvPr/>
            </p:nvSpPr>
            <p:spPr bwMode="auto">
              <a:xfrm>
                <a:off x="-3300413" y="4135438"/>
                <a:ext cx="1162050" cy="244475"/>
              </a:xfrm>
              <a:custGeom>
                <a:avLst/>
                <a:gdLst>
                  <a:gd name="T0" fmla="*/ 249 w 310"/>
                  <a:gd name="T1" fmla="*/ 0 h 65"/>
                  <a:gd name="T2" fmla="*/ 310 w 310"/>
                  <a:gd name="T3" fmla="*/ 0 h 65"/>
                  <a:gd name="T4" fmla="*/ 164 w 310"/>
                  <a:gd name="T5" fmla="*/ 65 h 65"/>
                  <a:gd name="T6" fmla="*/ 102 w 310"/>
                  <a:gd name="T7" fmla="*/ 65 h 65"/>
                  <a:gd name="T8" fmla="*/ 0 w 310"/>
                  <a:gd name="T9" fmla="*/ 0 h 65"/>
                  <a:gd name="T10" fmla="*/ 60 w 310"/>
                  <a:gd name="T11" fmla="*/ 0 h 65"/>
                  <a:gd name="T12" fmla="*/ 120 w 310"/>
                  <a:gd name="T13" fmla="*/ 40 h 65"/>
                  <a:gd name="T14" fmla="*/ 130 w 310"/>
                  <a:gd name="T15" fmla="*/ 48 h 65"/>
                  <a:gd name="T16" fmla="*/ 136 w 310"/>
                  <a:gd name="T17" fmla="*/ 54 h 65"/>
                  <a:gd name="T18" fmla="*/ 149 w 310"/>
                  <a:gd name="T19" fmla="*/ 46 h 65"/>
                  <a:gd name="T20" fmla="*/ 162 w 310"/>
                  <a:gd name="T21" fmla="*/ 40 h 65"/>
                  <a:gd name="T22" fmla="*/ 249 w 310"/>
                  <a:gd name="T23" fmla="*/ 0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10" h="65">
                    <a:moveTo>
                      <a:pt x="249" y="0"/>
                    </a:moveTo>
                    <a:cubicBezTo>
                      <a:pt x="269" y="0"/>
                      <a:pt x="290" y="0"/>
                      <a:pt x="310" y="0"/>
                    </a:cubicBezTo>
                    <a:cubicBezTo>
                      <a:pt x="261" y="21"/>
                      <a:pt x="212" y="43"/>
                      <a:pt x="164" y="65"/>
                    </a:cubicBezTo>
                    <a:cubicBezTo>
                      <a:pt x="143" y="65"/>
                      <a:pt x="122" y="65"/>
                      <a:pt x="102" y="65"/>
                    </a:cubicBezTo>
                    <a:cubicBezTo>
                      <a:pt x="67" y="43"/>
                      <a:pt x="34" y="21"/>
                      <a:pt x="0" y="0"/>
                    </a:cubicBezTo>
                    <a:cubicBezTo>
                      <a:pt x="20" y="0"/>
                      <a:pt x="40" y="0"/>
                      <a:pt x="60" y="0"/>
                    </a:cubicBezTo>
                    <a:cubicBezTo>
                      <a:pt x="80" y="13"/>
                      <a:pt x="100" y="26"/>
                      <a:pt x="120" y="40"/>
                    </a:cubicBezTo>
                    <a:cubicBezTo>
                      <a:pt x="130" y="48"/>
                      <a:pt x="130" y="48"/>
                      <a:pt x="130" y="48"/>
                    </a:cubicBezTo>
                    <a:cubicBezTo>
                      <a:pt x="136" y="54"/>
                      <a:pt x="136" y="54"/>
                      <a:pt x="136" y="54"/>
                    </a:cubicBezTo>
                    <a:cubicBezTo>
                      <a:pt x="149" y="46"/>
                      <a:pt x="149" y="46"/>
                      <a:pt x="149" y="46"/>
                    </a:cubicBezTo>
                    <a:cubicBezTo>
                      <a:pt x="162" y="40"/>
                      <a:pt x="162" y="40"/>
                      <a:pt x="162" y="40"/>
                    </a:cubicBezTo>
                    <a:cubicBezTo>
                      <a:pt x="191" y="26"/>
                      <a:pt x="220" y="13"/>
                      <a:pt x="24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2" name="Freeform 448"/>
              <p:cNvSpPr>
                <a:spLocks noEditPoints="1"/>
              </p:cNvSpPr>
              <p:nvPr/>
            </p:nvSpPr>
            <p:spPr bwMode="auto">
              <a:xfrm>
                <a:off x="2565400" y="4135438"/>
                <a:ext cx="971550" cy="244475"/>
              </a:xfrm>
              <a:custGeom>
                <a:avLst/>
                <a:gdLst>
                  <a:gd name="T0" fmla="*/ 8 w 259"/>
                  <a:gd name="T1" fmla="*/ 0 h 65"/>
                  <a:gd name="T2" fmla="*/ 114 w 259"/>
                  <a:gd name="T3" fmla="*/ 0 h 65"/>
                  <a:gd name="T4" fmla="*/ 220 w 259"/>
                  <a:gd name="T5" fmla="*/ 4 h 65"/>
                  <a:gd name="T6" fmla="*/ 251 w 259"/>
                  <a:gd name="T7" fmla="*/ 16 h 65"/>
                  <a:gd name="T8" fmla="*/ 234 w 259"/>
                  <a:gd name="T9" fmla="*/ 25 h 65"/>
                  <a:gd name="T10" fmla="*/ 187 w 259"/>
                  <a:gd name="T11" fmla="*/ 30 h 65"/>
                  <a:gd name="T12" fmla="*/ 187 w 259"/>
                  <a:gd name="T13" fmla="*/ 30 h 65"/>
                  <a:gd name="T14" fmla="*/ 242 w 259"/>
                  <a:gd name="T15" fmla="*/ 36 h 65"/>
                  <a:gd name="T16" fmla="*/ 259 w 259"/>
                  <a:gd name="T17" fmla="*/ 46 h 65"/>
                  <a:gd name="T18" fmla="*/ 224 w 259"/>
                  <a:gd name="T19" fmla="*/ 60 h 65"/>
                  <a:gd name="T20" fmla="*/ 129 w 259"/>
                  <a:gd name="T21" fmla="*/ 65 h 65"/>
                  <a:gd name="T22" fmla="*/ 0 w 259"/>
                  <a:gd name="T23" fmla="*/ 65 h 65"/>
                  <a:gd name="T24" fmla="*/ 8 w 259"/>
                  <a:gd name="T25" fmla="*/ 0 h 65"/>
                  <a:gd name="T26" fmla="*/ 63 w 259"/>
                  <a:gd name="T27" fmla="*/ 26 h 65"/>
                  <a:gd name="T28" fmla="*/ 119 w 259"/>
                  <a:gd name="T29" fmla="*/ 26 h 65"/>
                  <a:gd name="T30" fmla="*/ 173 w 259"/>
                  <a:gd name="T31" fmla="*/ 24 h 65"/>
                  <a:gd name="T32" fmla="*/ 191 w 259"/>
                  <a:gd name="T33" fmla="*/ 17 h 65"/>
                  <a:gd name="T34" fmla="*/ 173 w 259"/>
                  <a:gd name="T35" fmla="*/ 11 h 65"/>
                  <a:gd name="T36" fmla="*/ 116 w 259"/>
                  <a:gd name="T37" fmla="*/ 9 h 65"/>
                  <a:gd name="T38" fmla="*/ 65 w 259"/>
                  <a:gd name="T39" fmla="*/ 9 h 65"/>
                  <a:gd name="T40" fmla="*/ 63 w 259"/>
                  <a:gd name="T41" fmla="*/ 26 h 65"/>
                  <a:gd name="T42" fmla="*/ 62 w 259"/>
                  <a:gd name="T43" fmla="*/ 35 h 65"/>
                  <a:gd name="T44" fmla="*/ 59 w 259"/>
                  <a:gd name="T45" fmla="*/ 56 h 65"/>
                  <a:gd name="T46" fmla="*/ 122 w 259"/>
                  <a:gd name="T47" fmla="*/ 56 h 65"/>
                  <a:gd name="T48" fmla="*/ 178 w 259"/>
                  <a:gd name="T49" fmla="*/ 53 h 65"/>
                  <a:gd name="T50" fmla="*/ 197 w 259"/>
                  <a:gd name="T51" fmla="*/ 45 h 65"/>
                  <a:gd name="T52" fmla="*/ 179 w 259"/>
                  <a:gd name="T53" fmla="*/ 38 h 65"/>
                  <a:gd name="T54" fmla="*/ 121 w 259"/>
                  <a:gd name="T55" fmla="*/ 35 h 65"/>
                  <a:gd name="T56" fmla="*/ 62 w 259"/>
                  <a:gd name="T57" fmla="*/ 3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259" h="65">
                    <a:moveTo>
                      <a:pt x="8" y="0"/>
                    </a:moveTo>
                    <a:cubicBezTo>
                      <a:pt x="44" y="0"/>
                      <a:pt x="79" y="0"/>
                      <a:pt x="114" y="0"/>
                    </a:cubicBezTo>
                    <a:cubicBezTo>
                      <a:pt x="163" y="0"/>
                      <a:pt x="198" y="1"/>
                      <a:pt x="220" y="4"/>
                    </a:cubicBezTo>
                    <a:cubicBezTo>
                      <a:pt x="241" y="6"/>
                      <a:pt x="251" y="16"/>
                      <a:pt x="251" y="16"/>
                    </a:cubicBezTo>
                    <a:cubicBezTo>
                      <a:pt x="251" y="16"/>
                      <a:pt x="245" y="23"/>
                      <a:pt x="234" y="25"/>
                    </a:cubicBezTo>
                    <a:cubicBezTo>
                      <a:pt x="223" y="28"/>
                      <a:pt x="208" y="29"/>
                      <a:pt x="187" y="30"/>
                    </a:cubicBezTo>
                    <a:cubicBezTo>
                      <a:pt x="187" y="30"/>
                      <a:pt x="187" y="30"/>
                      <a:pt x="187" y="30"/>
                    </a:cubicBezTo>
                    <a:cubicBezTo>
                      <a:pt x="212" y="31"/>
                      <a:pt x="231" y="33"/>
                      <a:pt x="242" y="36"/>
                    </a:cubicBezTo>
                    <a:cubicBezTo>
                      <a:pt x="254" y="38"/>
                      <a:pt x="259" y="46"/>
                      <a:pt x="259" y="46"/>
                    </a:cubicBezTo>
                    <a:cubicBezTo>
                      <a:pt x="259" y="46"/>
                      <a:pt x="246" y="56"/>
                      <a:pt x="224" y="60"/>
                    </a:cubicBezTo>
                    <a:cubicBezTo>
                      <a:pt x="201" y="63"/>
                      <a:pt x="169" y="65"/>
                      <a:pt x="129" y="65"/>
                    </a:cubicBezTo>
                    <a:cubicBezTo>
                      <a:pt x="86" y="65"/>
                      <a:pt x="43" y="65"/>
                      <a:pt x="0" y="65"/>
                    </a:cubicBezTo>
                    <a:cubicBezTo>
                      <a:pt x="3" y="43"/>
                      <a:pt x="6" y="21"/>
                      <a:pt x="8" y="0"/>
                    </a:cubicBezTo>
                    <a:close/>
                    <a:moveTo>
                      <a:pt x="63" y="26"/>
                    </a:moveTo>
                    <a:cubicBezTo>
                      <a:pt x="82" y="26"/>
                      <a:pt x="101" y="26"/>
                      <a:pt x="119" y="26"/>
                    </a:cubicBezTo>
                    <a:cubicBezTo>
                      <a:pt x="144" y="26"/>
                      <a:pt x="162" y="26"/>
                      <a:pt x="173" y="24"/>
                    </a:cubicBezTo>
                    <a:cubicBezTo>
                      <a:pt x="184" y="23"/>
                      <a:pt x="191" y="17"/>
                      <a:pt x="191" y="17"/>
                    </a:cubicBezTo>
                    <a:cubicBezTo>
                      <a:pt x="191" y="17"/>
                      <a:pt x="185" y="12"/>
                      <a:pt x="173" y="11"/>
                    </a:cubicBezTo>
                    <a:cubicBezTo>
                      <a:pt x="161" y="9"/>
                      <a:pt x="142" y="9"/>
                      <a:pt x="116" y="9"/>
                    </a:cubicBezTo>
                    <a:cubicBezTo>
                      <a:pt x="99" y="9"/>
                      <a:pt x="82" y="9"/>
                      <a:pt x="65" y="9"/>
                    </a:cubicBezTo>
                    <a:cubicBezTo>
                      <a:pt x="65" y="14"/>
                      <a:pt x="64" y="20"/>
                      <a:pt x="63" y="26"/>
                    </a:cubicBezTo>
                    <a:close/>
                    <a:moveTo>
                      <a:pt x="62" y="35"/>
                    </a:moveTo>
                    <a:cubicBezTo>
                      <a:pt x="61" y="42"/>
                      <a:pt x="60" y="49"/>
                      <a:pt x="59" y="56"/>
                    </a:cubicBezTo>
                    <a:cubicBezTo>
                      <a:pt x="80" y="56"/>
                      <a:pt x="101" y="56"/>
                      <a:pt x="122" y="56"/>
                    </a:cubicBezTo>
                    <a:cubicBezTo>
                      <a:pt x="146" y="56"/>
                      <a:pt x="165" y="55"/>
                      <a:pt x="178" y="53"/>
                    </a:cubicBezTo>
                    <a:cubicBezTo>
                      <a:pt x="190" y="51"/>
                      <a:pt x="197" y="45"/>
                      <a:pt x="197" y="45"/>
                    </a:cubicBezTo>
                    <a:cubicBezTo>
                      <a:pt x="197" y="45"/>
                      <a:pt x="191" y="39"/>
                      <a:pt x="179" y="38"/>
                    </a:cubicBezTo>
                    <a:cubicBezTo>
                      <a:pt x="166" y="36"/>
                      <a:pt x="147" y="35"/>
                      <a:pt x="121" y="35"/>
                    </a:cubicBezTo>
                    <a:cubicBezTo>
                      <a:pt x="102" y="35"/>
                      <a:pt x="82" y="35"/>
                      <a:pt x="62" y="3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3" name="Freeform 449"/>
              <p:cNvSpPr>
                <a:spLocks/>
              </p:cNvSpPr>
              <p:nvPr/>
            </p:nvSpPr>
            <p:spPr bwMode="auto">
              <a:xfrm>
                <a:off x="8175625" y="4135438"/>
                <a:ext cx="1139825" cy="244475"/>
              </a:xfrm>
              <a:custGeom>
                <a:avLst/>
                <a:gdLst>
                  <a:gd name="T0" fmla="*/ 304 w 304"/>
                  <a:gd name="T1" fmla="*/ 65 h 65"/>
                  <a:gd name="T2" fmla="*/ 232 w 304"/>
                  <a:gd name="T3" fmla="*/ 65 h 65"/>
                  <a:gd name="T4" fmla="*/ 51 w 304"/>
                  <a:gd name="T5" fmla="*/ 13 h 65"/>
                  <a:gd name="T6" fmla="*/ 49 w 304"/>
                  <a:gd name="T7" fmla="*/ 13 h 65"/>
                  <a:gd name="T8" fmla="*/ 50 w 304"/>
                  <a:gd name="T9" fmla="*/ 16 h 65"/>
                  <a:gd name="T10" fmla="*/ 55 w 304"/>
                  <a:gd name="T11" fmla="*/ 31 h 65"/>
                  <a:gd name="T12" fmla="*/ 58 w 304"/>
                  <a:gd name="T13" fmla="*/ 65 h 65"/>
                  <a:gd name="T14" fmla="*/ 5 w 304"/>
                  <a:gd name="T15" fmla="*/ 65 h 65"/>
                  <a:gd name="T16" fmla="*/ 0 w 304"/>
                  <a:gd name="T17" fmla="*/ 0 h 65"/>
                  <a:gd name="T18" fmla="*/ 70 w 304"/>
                  <a:gd name="T19" fmla="*/ 0 h 65"/>
                  <a:gd name="T20" fmla="*/ 250 w 304"/>
                  <a:gd name="T21" fmla="*/ 51 h 65"/>
                  <a:gd name="T22" fmla="*/ 252 w 304"/>
                  <a:gd name="T23" fmla="*/ 51 h 65"/>
                  <a:gd name="T24" fmla="*/ 249 w 304"/>
                  <a:gd name="T25" fmla="*/ 44 h 65"/>
                  <a:gd name="T26" fmla="*/ 246 w 304"/>
                  <a:gd name="T27" fmla="*/ 34 h 65"/>
                  <a:gd name="T28" fmla="*/ 242 w 304"/>
                  <a:gd name="T29" fmla="*/ 0 h 65"/>
                  <a:gd name="T30" fmla="*/ 296 w 304"/>
                  <a:gd name="T31" fmla="*/ 0 h 65"/>
                  <a:gd name="T32" fmla="*/ 304 w 304"/>
                  <a:gd name="T33" fmla="*/ 6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04" h="65">
                    <a:moveTo>
                      <a:pt x="304" y="65"/>
                    </a:moveTo>
                    <a:cubicBezTo>
                      <a:pt x="280" y="65"/>
                      <a:pt x="256" y="65"/>
                      <a:pt x="232" y="65"/>
                    </a:cubicBezTo>
                    <a:cubicBezTo>
                      <a:pt x="171" y="48"/>
                      <a:pt x="111" y="30"/>
                      <a:pt x="51" y="13"/>
                    </a:cubicBezTo>
                    <a:cubicBezTo>
                      <a:pt x="49" y="13"/>
                      <a:pt x="49" y="13"/>
                      <a:pt x="49" y="13"/>
                    </a:cubicBezTo>
                    <a:cubicBezTo>
                      <a:pt x="50" y="16"/>
                      <a:pt x="50" y="16"/>
                      <a:pt x="50" y="16"/>
                    </a:cubicBezTo>
                    <a:cubicBezTo>
                      <a:pt x="55" y="31"/>
                      <a:pt x="55" y="31"/>
                      <a:pt x="55" y="31"/>
                    </a:cubicBezTo>
                    <a:cubicBezTo>
                      <a:pt x="56" y="42"/>
                      <a:pt x="57" y="53"/>
                      <a:pt x="58" y="65"/>
                    </a:cubicBezTo>
                    <a:cubicBezTo>
                      <a:pt x="40" y="65"/>
                      <a:pt x="22" y="65"/>
                      <a:pt x="5" y="65"/>
                    </a:cubicBezTo>
                    <a:cubicBezTo>
                      <a:pt x="3" y="43"/>
                      <a:pt x="1" y="21"/>
                      <a:pt x="0" y="0"/>
                    </a:cubicBezTo>
                    <a:cubicBezTo>
                      <a:pt x="23" y="0"/>
                      <a:pt x="46" y="0"/>
                      <a:pt x="70" y="0"/>
                    </a:cubicBezTo>
                    <a:cubicBezTo>
                      <a:pt x="130" y="17"/>
                      <a:pt x="190" y="34"/>
                      <a:pt x="250" y="51"/>
                    </a:cubicBezTo>
                    <a:cubicBezTo>
                      <a:pt x="252" y="51"/>
                      <a:pt x="252" y="51"/>
                      <a:pt x="252" y="51"/>
                    </a:cubicBezTo>
                    <a:cubicBezTo>
                      <a:pt x="249" y="44"/>
                      <a:pt x="249" y="44"/>
                      <a:pt x="249" y="44"/>
                    </a:cubicBezTo>
                    <a:cubicBezTo>
                      <a:pt x="246" y="34"/>
                      <a:pt x="246" y="34"/>
                      <a:pt x="246" y="34"/>
                    </a:cubicBezTo>
                    <a:cubicBezTo>
                      <a:pt x="245" y="22"/>
                      <a:pt x="244" y="11"/>
                      <a:pt x="242" y="0"/>
                    </a:cubicBezTo>
                    <a:cubicBezTo>
                      <a:pt x="260" y="0"/>
                      <a:pt x="278" y="0"/>
                      <a:pt x="296" y="0"/>
                    </a:cubicBezTo>
                    <a:cubicBezTo>
                      <a:pt x="298" y="21"/>
                      <a:pt x="301" y="43"/>
                      <a:pt x="304" y="6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4" name="Freeform 450"/>
              <p:cNvSpPr>
                <a:spLocks/>
              </p:cNvSpPr>
              <p:nvPr/>
            </p:nvSpPr>
            <p:spPr bwMode="auto">
              <a:xfrm>
                <a:off x="13911263" y="4135438"/>
                <a:ext cx="1458913" cy="244475"/>
              </a:xfrm>
              <a:custGeom>
                <a:avLst/>
                <a:gdLst>
                  <a:gd name="T0" fmla="*/ 175 w 389"/>
                  <a:gd name="T1" fmla="*/ 65 h 65"/>
                  <a:gd name="T2" fmla="*/ 54 w 389"/>
                  <a:gd name="T3" fmla="*/ 10 h 65"/>
                  <a:gd name="T4" fmla="*/ 52 w 389"/>
                  <a:gd name="T5" fmla="*/ 10 h 65"/>
                  <a:gd name="T6" fmla="*/ 63 w 389"/>
                  <a:gd name="T7" fmla="*/ 33 h 65"/>
                  <a:gd name="T8" fmla="*/ 73 w 389"/>
                  <a:gd name="T9" fmla="*/ 65 h 65"/>
                  <a:gd name="T10" fmla="*/ 19 w 389"/>
                  <a:gd name="T11" fmla="*/ 65 h 65"/>
                  <a:gd name="T12" fmla="*/ 0 w 389"/>
                  <a:gd name="T13" fmla="*/ 0 h 65"/>
                  <a:gd name="T14" fmla="*/ 82 w 389"/>
                  <a:gd name="T15" fmla="*/ 0 h 65"/>
                  <a:gd name="T16" fmla="*/ 198 w 389"/>
                  <a:gd name="T17" fmla="*/ 51 h 65"/>
                  <a:gd name="T18" fmla="*/ 199 w 389"/>
                  <a:gd name="T19" fmla="*/ 51 h 65"/>
                  <a:gd name="T20" fmla="*/ 284 w 389"/>
                  <a:gd name="T21" fmla="*/ 0 h 65"/>
                  <a:gd name="T22" fmla="*/ 366 w 389"/>
                  <a:gd name="T23" fmla="*/ 0 h 65"/>
                  <a:gd name="T24" fmla="*/ 389 w 389"/>
                  <a:gd name="T25" fmla="*/ 65 h 65"/>
                  <a:gd name="T26" fmla="*/ 332 w 389"/>
                  <a:gd name="T27" fmla="*/ 65 h 65"/>
                  <a:gd name="T28" fmla="*/ 321 w 389"/>
                  <a:gd name="T29" fmla="*/ 33 h 65"/>
                  <a:gd name="T30" fmla="*/ 318 w 389"/>
                  <a:gd name="T31" fmla="*/ 20 h 65"/>
                  <a:gd name="T32" fmla="*/ 317 w 389"/>
                  <a:gd name="T33" fmla="*/ 10 h 65"/>
                  <a:gd name="T34" fmla="*/ 315 w 389"/>
                  <a:gd name="T35" fmla="*/ 10 h 65"/>
                  <a:gd name="T36" fmla="*/ 226 w 389"/>
                  <a:gd name="T37" fmla="*/ 65 h 65"/>
                  <a:gd name="T38" fmla="*/ 175 w 389"/>
                  <a:gd name="T39" fmla="*/ 6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89" h="65">
                    <a:moveTo>
                      <a:pt x="175" y="65"/>
                    </a:moveTo>
                    <a:cubicBezTo>
                      <a:pt x="134" y="46"/>
                      <a:pt x="94" y="29"/>
                      <a:pt x="54" y="10"/>
                    </a:cubicBezTo>
                    <a:cubicBezTo>
                      <a:pt x="52" y="10"/>
                      <a:pt x="52" y="10"/>
                      <a:pt x="52" y="10"/>
                    </a:cubicBezTo>
                    <a:cubicBezTo>
                      <a:pt x="57" y="18"/>
                      <a:pt x="61" y="26"/>
                      <a:pt x="63" y="33"/>
                    </a:cubicBezTo>
                    <a:cubicBezTo>
                      <a:pt x="66" y="44"/>
                      <a:pt x="70" y="54"/>
                      <a:pt x="73" y="65"/>
                    </a:cubicBezTo>
                    <a:cubicBezTo>
                      <a:pt x="55" y="65"/>
                      <a:pt x="37" y="65"/>
                      <a:pt x="19" y="65"/>
                    </a:cubicBezTo>
                    <a:cubicBezTo>
                      <a:pt x="13" y="43"/>
                      <a:pt x="6" y="21"/>
                      <a:pt x="0" y="0"/>
                    </a:cubicBezTo>
                    <a:cubicBezTo>
                      <a:pt x="27" y="0"/>
                      <a:pt x="55" y="0"/>
                      <a:pt x="82" y="0"/>
                    </a:cubicBezTo>
                    <a:cubicBezTo>
                      <a:pt x="120" y="17"/>
                      <a:pt x="159" y="34"/>
                      <a:pt x="198" y="51"/>
                    </a:cubicBezTo>
                    <a:cubicBezTo>
                      <a:pt x="199" y="51"/>
                      <a:pt x="199" y="51"/>
                      <a:pt x="199" y="51"/>
                    </a:cubicBezTo>
                    <a:cubicBezTo>
                      <a:pt x="227" y="34"/>
                      <a:pt x="256" y="17"/>
                      <a:pt x="284" y="0"/>
                    </a:cubicBezTo>
                    <a:cubicBezTo>
                      <a:pt x="311" y="0"/>
                      <a:pt x="339" y="0"/>
                      <a:pt x="366" y="0"/>
                    </a:cubicBezTo>
                    <a:cubicBezTo>
                      <a:pt x="374" y="21"/>
                      <a:pt x="381" y="43"/>
                      <a:pt x="389" y="65"/>
                    </a:cubicBezTo>
                    <a:cubicBezTo>
                      <a:pt x="370" y="65"/>
                      <a:pt x="351" y="65"/>
                      <a:pt x="332" y="65"/>
                    </a:cubicBezTo>
                    <a:cubicBezTo>
                      <a:pt x="329" y="54"/>
                      <a:pt x="325" y="43"/>
                      <a:pt x="321" y="33"/>
                    </a:cubicBezTo>
                    <a:cubicBezTo>
                      <a:pt x="318" y="20"/>
                      <a:pt x="318" y="20"/>
                      <a:pt x="318" y="20"/>
                    </a:cubicBezTo>
                    <a:cubicBezTo>
                      <a:pt x="317" y="10"/>
                      <a:pt x="317" y="10"/>
                      <a:pt x="317" y="10"/>
                    </a:cubicBezTo>
                    <a:cubicBezTo>
                      <a:pt x="315" y="10"/>
                      <a:pt x="315" y="10"/>
                      <a:pt x="315" y="10"/>
                    </a:cubicBezTo>
                    <a:cubicBezTo>
                      <a:pt x="286" y="29"/>
                      <a:pt x="256" y="46"/>
                      <a:pt x="226" y="65"/>
                    </a:cubicBezTo>
                    <a:cubicBezTo>
                      <a:pt x="209" y="65"/>
                      <a:pt x="192" y="65"/>
                      <a:pt x="175" y="6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5" name="Freeform 451"/>
              <p:cNvSpPr>
                <a:spLocks/>
              </p:cNvSpPr>
              <p:nvPr/>
            </p:nvSpPr>
            <p:spPr bwMode="auto">
              <a:xfrm>
                <a:off x="22315488" y="3165476"/>
                <a:ext cx="908050" cy="230188"/>
              </a:xfrm>
              <a:custGeom>
                <a:avLst/>
                <a:gdLst>
                  <a:gd name="T0" fmla="*/ 39 w 242"/>
                  <a:gd name="T1" fmla="*/ 61 h 61"/>
                  <a:gd name="T2" fmla="*/ 0 w 242"/>
                  <a:gd name="T3" fmla="*/ 0 h 61"/>
                  <a:gd name="T4" fmla="*/ 56 w 242"/>
                  <a:gd name="T5" fmla="*/ 0 h 61"/>
                  <a:gd name="T6" fmla="*/ 90 w 242"/>
                  <a:gd name="T7" fmla="*/ 52 h 61"/>
                  <a:gd name="T8" fmla="*/ 236 w 242"/>
                  <a:gd name="T9" fmla="*/ 52 h 61"/>
                  <a:gd name="T10" fmla="*/ 242 w 242"/>
                  <a:gd name="T11" fmla="*/ 61 h 61"/>
                  <a:gd name="T12" fmla="*/ 39 w 242"/>
                  <a:gd name="T13" fmla="*/ 61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42" h="61">
                    <a:moveTo>
                      <a:pt x="39" y="61"/>
                    </a:moveTo>
                    <a:cubicBezTo>
                      <a:pt x="26" y="41"/>
                      <a:pt x="13" y="21"/>
                      <a:pt x="0" y="0"/>
                    </a:cubicBezTo>
                    <a:cubicBezTo>
                      <a:pt x="19" y="0"/>
                      <a:pt x="38" y="0"/>
                      <a:pt x="56" y="0"/>
                    </a:cubicBezTo>
                    <a:cubicBezTo>
                      <a:pt x="68" y="18"/>
                      <a:pt x="79" y="35"/>
                      <a:pt x="90" y="52"/>
                    </a:cubicBezTo>
                    <a:cubicBezTo>
                      <a:pt x="139" y="52"/>
                      <a:pt x="188" y="52"/>
                      <a:pt x="236" y="52"/>
                    </a:cubicBezTo>
                    <a:cubicBezTo>
                      <a:pt x="242" y="61"/>
                      <a:pt x="242" y="61"/>
                      <a:pt x="242" y="61"/>
                    </a:cubicBezTo>
                    <a:cubicBezTo>
                      <a:pt x="174" y="61"/>
                      <a:pt x="107" y="61"/>
                      <a:pt x="39" y="6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6" name="Freeform 452"/>
              <p:cNvSpPr>
                <a:spLocks noEditPoints="1"/>
              </p:cNvSpPr>
              <p:nvPr/>
            </p:nvSpPr>
            <p:spPr bwMode="auto">
              <a:xfrm>
                <a:off x="25750838" y="2206626"/>
                <a:ext cx="869950" cy="211138"/>
              </a:xfrm>
              <a:custGeom>
                <a:avLst/>
                <a:gdLst>
                  <a:gd name="T0" fmla="*/ 232 w 232"/>
                  <a:gd name="T1" fmla="*/ 17 h 56"/>
                  <a:gd name="T2" fmla="*/ 209 w 232"/>
                  <a:gd name="T3" fmla="*/ 30 h 56"/>
                  <a:gd name="T4" fmla="*/ 116 w 232"/>
                  <a:gd name="T5" fmla="*/ 34 h 56"/>
                  <a:gd name="T6" fmla="*/ 82 w 232"/>
                  <a:gd name="T7" fmla="*/ 34 h 56"/>
                  <a:gd name="T8" fmla="*/ 99 w 232"/>
                  <a:gd name="T9" fmla="*/ 56 h 56"/>
                  <a:gd name="T10" fmla="*/ 45 w 232"/>
                  <a:gd name="T11" fmla="*/ 56 h 56"/>
                  <a:gd name="T12" fmla="*/ 0 w 232"/>
                  <a:gd name="T13" fmla="*/ 0 h 56"/>
                  <a:gd name="T14" fmla="*/ 94 w 232"/>
                  <a:gd name="T15" fmla="*/ 0 h 56"/>
                  <a:gd name="T16" fmla="*/ 190 w 232"/>
                  <a:gd name="T17" fmla="*/ 4 h 56"/>
                  <a:gd name="T18" fmla="*/ 232 w 232"/>
                  <a:gd name="T19" fmla="*/ 17 h 56"/>
                  <a:gd name="T20" fmla="*/ 76 w 232"/>
                  <a:gd name="T21" fmla="*/ 27 h 56"/>
                  <a:gd name="T22" fmla="*/ 104 w 232"/>
                  <a:gd name="T23" fmla="*/ 27 h 56"/>
                  <a:gd name="T24" fmla="*/ 163 w 232"/>
                  <a:gd name="T25" fmla="*/ 24 h 56"/>
                  <a:gd name="T26" fmla="*/ 176 w 232"/>
                  <a:gd name="T27" fmla="*/ 17 h 56"/>
                  <a:gd name="T28" fmla="*/ 153 w 232"/>
                  <a:gd name="T29" fmla="*/ 10 h 56"/>
                  <a:gd name="T30" fmla="*/ 97 w 232"/>
                  <a:gd name="T31" fmla="*/ 7 h 56"/>
                  <a:gd name="T32" fmla="*/ 60 w 232"/>
                  <a:gd name="T33" fmla="*/ 7 h 56"/>
                  <a:gd name="T34" fmla="*/ 76 w 232"/>
                  <a:gd name="T35" fmla="*/ 27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32" h="56">
                    <a:moveTo>
                      <a:pt x="232" y="17"/>
                    </a:moveTo>
                    <a:cubicBezTo>
                      <a:pt x="232" y="17"/>
                      <a:pt x="229" y="27"/>
                      <a:pt x="209" y="30"/>
                    </a:cubicBezTo>
                    <a:cubicBezTo>
                      <a:pt x="189" y="33"/>
                      <a:pt x="158" y="34"/>
                      <a:pt x="116" y="34"/>
                    </a:cubicBezTo>
                    <a:cubicBezTo>
                      <a:pt x="105" y="34"/>
                      <a:pt x="93" y="34"/>
                      <a:pt x="82" y="34"/>
                    </a:cubicBezTo>
                    <a:cubicBezTo>
                      <a:pt x="88" y="42"/>
                      <a:pt x="93" y="48"/>
                      <a:pt x="99" y="56"/>
                    </a:cubicBezTo>
                    <a:cubicBezTo>
                      <a:pt x="81" y="56"/>
                      <a:pt x="63" y="56"/>
                      <a:pt x="45" y="56"/>
                    </a:cubicBezTo>
                    <a:cubicBezTo>
                      <a:pt x="30" y="37"/>
                      <a:pt x="15" y="18"/>
                      <a:pt x="0" y="0"/>
                    </a:cubicBezTo>
                    <a:cubicBezTo>
                      <a:pt x="31" y="0"/>
                      <a:pt x="63" y="0"/>
                      <a:pt x="94" y="0"/>
                    </a:cubicBezTo>
                    <a:cubicBezTo>
                      <a:pt x="136" y="0"/>
                      <a:pt x="168" y="1"/>
                      <a:pt x="190" y="4"/>
                    </a:cubicBezTo>
                    <a:cubicBezTo>
                      <a:pt x="213" y="7"/>
                      <a:pt x="232" y="17"/>
                      <a:pt x="232" y="17"/>
                    </a:cubicBezTo>
                    <a:close/>
                    <a:moveTo>
                      <a:pt x="76" y="27"/>
                    </a:moveTo>
                    <a:cubicBezTo>
                      <a:pt x="85" y="27"/>
                      <a:pt x="95" y="27"/>
                      <a:pt x="104" y="27"/>
                    </a:cubicBezTo>
                    <a:cubicBezTo>
                      <a:pt x="132" y="27"/>
                      <a:pt x="152" y="26"/>
                      <a:pt x="163" y="24"/>
                    </a:cubicBezTo>
                    <a:cubicBezTo>
                      <a:pt x="175" y="23"/>
                      <a:pt x="176" y="17"/>
                      <a:pt x="176" y="17"/>
                    </a:cubicBezTo>
                    <a:cubicBezTo>
                      <a:pt x="176" y="17"/>
                      <a:pt x="166" y="11"/>
                      <a:pt x="153" y="10"/>
                    </a:cubicBezTo>
                    <a:cubicBezTo>
                      <a:pt x="140" y="8"/>
                      <a:pt x="122" y="7"/>
                      <a:pt x="97" y="7"/>
                    </a:cubicBezTo>
                    <a:cubicBezTo>
                      <a:pt x="85" y="7"/>
                      <a:pt x="72" y="7"/>
                      <a:pt x="60" y="7"/>
                    </a:cubicBezTo>
                    <a:cubicBezTo>
                      <a:pt x="65" y="14"/>
                      <a:pt x="70" y="20"/>
                      <a:pt x="76" y="27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7" name="Freeform 453"/>
              <p:cNvSpPr>
                <a:spLocks/>
              </p:cNvSpPr>
              <p:nvPr/>
            </p:nvSpPr>
            <p:spPr bwMode="auto">
              <a:xfrm>
                <a:off x="31107063" y="2105026"/>
                <a:ext cx="606425" cy="211138"/>
              </a:xfrm>
              <a:custGeom>
                <a:avLst/>
                <a:gdLst>
                  <a:gd name="T0" fmla="*/ 62 w 162"/>
                  <a:gd name="T1" fmla="*/ 37 h 56"/>
                  <a:gd name="T2" fmla="*/ 6 w 162"/>
                  <a:gd name="T3" fmla="*/ 31 h 56"/>
                  <a:gd name="T4" fmla="*/ 0 w 162"/>
                  <a:gd name="T5" fmla="*/ 25 h 56"/>
                  <a:gd name="T6" fmla="*/ 36 w 162"/>
                  <a:gd name="T7" fmla="*/ 24 h 56"/>
                  <a:gd name="T8" fmla="*/ 43 w 162"/>
                  <a:gd name="T9" fmla="*/ 19 h 56"/>
                  <a:gd name="T10" fmla="*/ 33 w 162"/>
                  <a:gd name="T11" fmla="*/ 10 h 56"/>
                  <a:gd name="T12" fmla="*/ 46 w 162"/>
                  <a:gd name="T13" fmla="*/ 3 h 56"/>
                  <a:gd name="T14" fmla="*/ 104 w 162"/>
                  <a:gd name="T15" fmla="*/ 0 h 56"/>
                  <a:gd name="T16" fmla="*/ 109 w 162"/>
                  <a:gd name="T17" fmla="*/ 6 h 56"/>
                  <a:gd name="T18" fmla="*/ 80 w 162"/>
                  <a:gd name="T19" fmla="*/ 7 h 56"/>
                  <a:gd name="T20" fmla="*/ 75 w 162"/>
                  <a:gd name="T21" fmla="*/ 11 h 56"/>
                  <a:gd name="T22" fmla="*/ 85 w 162"/>
                  <a:gd name="T23" fmla="*/ 20 h 56"/>
                  <a:gd name="T24" fmla="*/ 50 w 162"/>
                  <a:gd name="T25" fmla="*/ 27 h 56"/>
                  <a:gd name="T26" fmla="*/ 50 w 162"/>
                  <a:gd name="T27" fmla="*/ 28 h 56"/>
                  <a:gd name="T28" fmla="*/ 101 w 162"/>
                  <a:gd name="T29" fmla="*/ 35 h 56"/>
                  <a:gd name="T30" fmla="*/ 110 w 162"/>
                  <a:gd name="T31" fmla="*/ 45 h 56"/>
                  <a:gd name="T32" fmla="*/ 124 w 162"/>
                  <a:gd name="T33" fmla="*/ 49 h 56"/>
                  <a:gd name="T34" fmla="*/ 156 w 162"/>
                  <a:gd name="T35" fmla="*/ 50 h 56"/>
                  <a:gd name="T36" fmla="*/ 162 w 162"/>
                  <a:gd name="T37" fmla="*/ 56 h 56"/>
                  <a:gd name="T38" fmla="*/ 98 w 162"/>
                  <a:gd name="T39" fmla="*/ 53 h 56"/>
                  <a:gd name="T40" fmla="*/ 71 w 162"/>
                  <a:gd name="T41" fmla="*/ 45 h 56"/>
                  <a:gd name="T42" fmla="*/ 62 w 162"/>
                  <a:gd name="T43" fmla="*/ 37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62" h="56">
                    <a:moveTo>
                      <a:pt x="62" y="37"/>
                    </a:moveTo>
                    <a:cubicBezTo>
                      <a:pt x="62" y="37"/>
                      <a:pt x="39" y="31"/>
                      <a:pt x="6" y="31"/>
                    </a:cubicBezTo>
                    <a:cubicBezTo>
                      <a:pt x="0" y="25"/>
                      <a:pt x="0" y="25"/>
                      <a:pt x="0" y="25"/>
                    </a:cubicBezTo>
                    <a:cubicBezTo>
                      <a:pt x="17" y="25"/>
                      <a:pt x="29" y="24"/>
                      <a:pt x="36" y="24"/>
                    </a:cubicBezTo>
                    <a:cubicBezTo>
                      <a:pt x="43" y="22"/>
                      <a:pt x="43" y="19"/>
                      <a:pt x="43" y="19"/>
                    </a:cubicBezTo>
                    <a:cubicBezTo>
                      <a:pt x="33" y="10"/>
                      <a:pt x="33" y="10"/>
                      <a:pt x="33" y="10"/>
                    </a:cubicBezTo>
                    <a:cubicBezTo>
                      <a:pt x="33" y="10"/>
                      <a:pt x="34" y="4"/>
                      <a:pt x="46" y="3"/>
                    </a:cubicBezTo>
                    <a:cubicBezTo>
                      <a:pt x="58" y="1"/>
                      <a:pt x="77" y="0"/>
                      <a:pt x="104" y="0"/>
                    </a:cubicBezTo>
                    <a:cubicBezTo>
                      <a:pt x="109" y="6"/>
                      <a:pt x="109" y="6"/>
                      <a:pt x="109" y="6"/>
                    </a:cubicBezTo>
                    <a:cubicBezTo>
                      <a:pt x="96" y="6"/>
                      <a:pt x="80" y="7"/>
                      <a:pt x="80" y="7"/>
                    </a:cubicBezTo>
                    <a:cubicBezTo>
                      <a:pt x="75" y="11"/>
                      <a:pt x="75" y="11"/>
                      <a:pt x="75" y="11"/>
                    </a:cubicBezTo>
                    <a:cubicBezTo>
                      <a:pt x="85" y="20"/>
                      <a:pt x="85" y="20"/>
                      <a:pt x="85" y="20"/>
                    </a:cubicBezTo>
                    <a:cubicBezTo>
                      <a:pt x="85" y="20"/>
                      <a:pt x="77" y="27"/>
                      <a:pt x="50" y="27"/>
                    </a:cubicBezTo>
                    <a:cubicBezTo>
                      <a:pt x="50" y="28"/>
                      <a:pt x="50" y="28"/>
                      <a:pt x="50" y="28"/>
                    </a:cubicBezTo>
                    <a:cubicBezTo>
                      <a:pt x="79" y="29"/>
                      <a:pt x="101" y="35"/>
                      <a:pt x="101" y="35"/>
                    </a:cubicBezTo>
                    <a:cubicBezTo>
                      <a:pt x="110" y="45"/>
                      <a:pt x="110" y="45"/>
                      <a:pt x="110" y="45"/>
                    </a:cubicBezTo>
                    <a:cubicBezTo>
                      <a:pt x="110" y="45"/>
                      <a:pt x="117" y="48"/>
                      <a:pt x="124" y="49"/>
                    </a:cubicBezTo>
                    <a:cubicBezTo>
                      <a:pt x="131" y="49"/>
                      <a:pt x="142" y="50"/>
                      <a:pt x="156" y="50"/>
                    </a:cubicBezTo>
                    <a:cubicBezTo>
                      <a:pt x="162" y="56"/>
                      <a:pt x="162" y="56"/>
                      <a:pt x="162" y="56"/>
                    </a:cubicBezTo>
                    <a:cubicBezTo>
                      <a:pt x="134" y="56"/>
                      <a:pt x="112" y="55"/>
                      <a:pt x="98" y="53"/>
                    </a:cubicBezTo>
                    <a:cubicBezTo>
                      <a:pt x="84" y="52"/>
                      <a:pt x="71" y="45"/>
                      <a:pt x="71" y="45"/>
                    </a:cubicBezTo>
                    <a:lnTo>
                      <a:pt x="62" y="37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8" name="Freeform 454"/>
              <p:cNvSpPr>
                <a:spLocks/>
              </p:cNvSpPr>
              <p:nvPr/>
            </p:nvSpPr>
            <p:spPr bwMode="auto">
              <a:xfrm>
                <a:off x="31459488" y="2414588"/>
                <a:ext cx="554038" cy="214313"/>
              </a:xfrm>
              <a:custGeom>
                <a:avLst/>
                <a:gdLst>
                  <a:gd name="T0" fmla="*/ 148 w 148"/>
                  <a:gd name="T1" fmla="*/ 57 h 57"/>
                  <a:gd name="T2" fmla="*/ 59 w 148"/>
                  <a:gd name="T3" fmla="*/ 57 h 57"/>
                  <a:gd name="T4" fmla="*/ 0 w 148"/>
                  <a:gd name="T5" fmla="*/ 0 h 57"/>
                  <a:gd name="T6" fmla="*/ 88 w 148"/>
                  <a:gd name="T7" fmla="*/ 0 h 57"/>
                  <a:gd name="T8" fmla="*/ 94 w 148"/>
                  <a:gd name="T9" fmla="*/ 6 h 57"/>
                  <a:gd name="T10" fmla="*/ 46 w 148"/>
                  <a:gd name="T11" fmla="*/ 6 h 57"/>
                  <a:gd name="T12" fmla="*/ 94 w 148"/>
                  <a:gd name="T13" fmla="*/ 51 h 57"/>
                  <a:gd name="T14" fmla="*/ 142 w 148"/>
                  <a:gd name="T15" fmla="*/ 51 h 57"/>
                  <a:gd name="T16" fmla="*/ 148 w 148"/>
                  <a:gd name="T17" fmla="*/ 57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8" h="57">
                    <a:moveTo>
                      <a:pt x="148" y="57"/>
                    </a:moveTo>
                    <a:cubicBezTo>
                      <a:pt x="118" y="57"/>
                      <a:pt x="89" y="57"/>
                      <a:pt x="59" y="57"/>
                    </a:cubicBezTo>
                    <a:cubicBezTo>
                      <a:pt x="39" y="38"/>
                      <a:pt x="19" y="19"/>
                      <a:pt x="0" y="0"/>
                    </a:cubicBezTo>
                    <a:cubicBezTo>
                      <a:pt x="29" y="0"/>
                      <a:pt x="58" y="0"/>
                      <a:pt x="88" y="0"/>
                    </a:cubicBezTo>
                    <a:cubicBezTo>
                      <a:pt x="94" y="6"/>
                      <a:pt x="94" y="6"/>
                      <a:pt x="94" y="6"/>
                    </a:cubicBezTo>
                    <a:cubicBezTo>
                      <a:pt x="78" y="6"/>
                      <a:pt x="62" y="6"/>
                      <a:pt x="46" y="6"/>
                    </a:cubicBezTo>
                    <a:cubicBezTo>
                      <a:pt x="62" y="21"/>
                      <a:pt x="78" y="36"/>
                      <a:pt x="94" y="51"/>
                    </a:cubicBezTo>
                    <a:cubicBezTo>
                      <a:pt x="110" y="51"/>
                      <a:pt x="126" y="51"/>
                      <a:pt x="142" y="51"/>
                    </a:cubicBezTo>
                    <a:lnTo>
                      <a:pt x="148" y="57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9" name="Freeform 455"/>
              <p:cNvSpPr>
                <a:spLocks noEditPoints="1"/>
              </p:cNvSpPr>
              <p:nvPr/>
            </p:nvSpPr>
            <p:spPr bwMode="auto">
              <a:xfrm>
                <a:off x="27960638" y="3041651"/>
                <a:ext cx="306388" cy="146050"/>
              </a:xfrm>
              <a:custGeom>
                <a:avLst/>
                <a:gdLst>
                  <a:gd name="T0" fmla="*/ 0 w 82"/>
                  <a:gd name="T1" fmla="*/ 5 h 39"/>
                  <a:gd name="T2" fmla="*/ 24 w 82"/>
                  <a:gd name="T3" fmla="*/ 0 h 39"/>
                  <a:gd name="T4" fmla="*/ 46 w 82"/>
                  <a:gd name="T5" fmla="*/ 2 h 39"/>
                  <a:gd name="T6" fmla="*/ 57 w 82"/>
                  <a:gd name="T7" fmla="*/ 5 h 39"/>
                  <a:gd name="T8" fmla="*/ 53 w 82"/>
                  <a:gd name="T9" fmla="*/ 9 h 39"/>
                  <a:gd name="T10" fmla="*/ 33 w 82"/>
                  <a:gd name="T11" fmla="*/ 10 h 39"/>
                  <a:gd name="T12" fmla="*/ 10 w 82"/>
                  <a:gd name="T13" fmla="*/ 9 h 39"/>
                  <a:gd name="T14" fmla="*/ 0 w 82"/>
                  <a:gd name="T15" fmla="*/ 5 h 39"/>
                  <a:gd name="T16" fmla="*/ 25 w 82"/>
                  <a:gd name="T17" fmla="*/ 34 h 39"/>
                  <a:gd name="T18" fmla="*/ 29 w 82"/>
                  <a:gd name="T19" fmla="*/ 30 h 39"/>
                  <a:gd name="T20" fmla="*/ 49 w 82"/>
                  <a:gd name="T21" fmla="*/ 29 h 39"/>
                  <a:gd name="T22" fmla="*/ 71 w 82"/>
                  <a:gd name="T23" fmla="*/ 30 h 39"/>
                  <a:gd name="T24" fmla="*/ 82 w 82"/>
                  <a:gd name="T25" fmla="*/ 34 h 39"/>
                  <a:gd name="T26" fmla="*/ 78 w 82"/>
                  <a:gd name="T27" fmla="*/ 38 h 39"/>
                  <a:gd name="T28" fmla="*/ 58 w 82"/>
                  <a:gd name="T29" fmla="*/ 39 h 39"/>
                  <a:gd name="T30" fmla="*/ 35 w 82"/>
                  <a:gd name="T31" fmla="*/ 38 h 39"/>
                  <a:gd name="T32" fmla="*/ 25 w 82"/>
                  <a:gd name="T33" fmla="*/ 34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2" h="39">
                    <a:moveTo>
                      <a:pt x="0" y="5"/>
                    </a:moveTo>
                    <a:cubicBezTo>
                      <a:pt x="0" y="5"/>
                      <a:pt x="5" y="0"/>
                      <a:pt x="24" y="0"/>
                    </a:cubicBezTo>
                    <a:cubicBezTo>
                      <a:pt x="33" y="0"/>
                      <a:pt x="46" y="2"/>
                      <a:pt x="46" y="2"/>
                    </a:cubicBezTo>
                    <a:cubicBezTo>
                      <a:pt x="57" y="5"/>
                      <a:pt x="57" y="5"/>
                      <a:pt x="57" y="5"/>
                    </a:cubicBezTo>
                    <a:cubicBezTo>
                      <a:pt x="53" y="9"/>
                      <a:pt x="53" y="9"/>
                      <a:pt x="53" y="9"/>
                    </a:cubicBezTo>
                    <a:cubicBezTo>
                      <a:pt x="53" y="9"/>
                      <a:pt x="42" y="10"/>
                      <a:pt x="33" y="10"/>
                    </a:cubicBezTo>
                    <a:cubicBezTo>
                      <a:pt x="23" y="10"/>
                      <a:pt x="10" y="9"/>
                      <a:pt x="10" y="9"/>
                    </a:cubicBezTo>
                    <a:lnTo>
                      <a:pt x="0" y="5"/>
                    </a:lnTo>
                    <a:close/>
                    <a:moveTo>
                      <a:pt x="25" y="34"/>
                    </a:moveTo>
                    <a:cubicBezTo>
                      <a:pt x="29" y="30"/>
                      <a:pt x="29" y="30"/>
                      <a:pt x="29" y="30"/>
                    </a:cubicBezTo>
                    <a:cubicBezTo>
                      <a:pt x="29" y="30"/>
                      <a:pt x="40" y="29"/>
                      <a:pt x="49" y="29"/>
                    </a:cubicBezTo>
                    <a:cubicBezTo>
                      <a:pt x="58" y="29"/>
                      <a:pt x="71" y="30"/>
                      <a:pt x="71" y="30"/>
                    </a:cubicBezTo>
                    <a:cubicBezTo>
                      <a:pt x="82" y="34"/>
                      <a:pt x="82" y="34"/>
                      <a:pt x="82" y="34"/>
                    </a:cubicBezTo>
                    <a:cubicBezTo>
                      <a:pt x="78" y="38"/>
                      <a:pt x="78" y="38"/>
                      <a:pt x="78" y="38"/>
                    </a:cubicBezTo>
                    <a:cubicBezTo>
                      <a:pt x="78" y="38"/>
                      <a:pt x="67" y="39"/>
                      <a:pt x="58" y="39"/>
                    </a:cubicBezTo>
                    <a:cubicBezTo>
                      <a:pt x="49" y="39"/>
                      <a:pt x="35" y="38"/>
                      <a:pt x="35" y="38"/>
                    </a:cubicBezTo>
                    <a:lnTo>
                      <a:pt x="25" y="34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0" name="Freeform 456"/>
              <p:cNvSpPr>
                <a:spLocks noEditPoints="1"/>
              </p:cNvSpPr>
              <p:nvPr/>
            </p:nvSpPr>
            <p:spPr bwMode="auto">
              <a:xfrm>
                <a:off x="28260675" y="3376613"/>
                <a:ext cx="292100" cy="179388"/>
              </a:xfrm>
              <a:custGeom>
                <a:avLst/>
                <a:gdLst>
                  <a:gd name="T0" fmla="*/ 74 w 78"/>
                  <a:gd name="T1" fmla="*/ 30 h 48"/>
                  <a:gd name="T2" fmla="*/ 78 w 78"/>
                  <a:gd name="T3" fmla="*/ 31 h 48"/>
                  <a:gd name="T4" fmla="*/ 58 w 78"/>
                  <a:gd name="T5" fmla="*/ 48 h 48"/>
                  <a:gd name="T6" fmla="*/ 24 w 78"/>
                  <a:gd name="T7" fmla="*/ 48 h 48"/>
                  <a:gd name="T8" fmla="*/ 29 w 78"/>
                  <a:gd name="T9" fmla="*/ 30 h 48"/>
                  <a:gd name="T10" fmla="*/ 74 w 78"/>
                  <a:gd name="T11" fmla="*/ 30 h 48"/>
                  <a:gd name="T12" fmla="*/ 0 w 78"/>
                  <a:gd name="T13" fmla="*/ 5 h 48"/>
                  <a:gd name="T14" fmla="*/ 24 w 78"/>
                  <a:gd name="T15" fmla="*/ 0 h 48"/>
                  <a:gd name="T16" fmla="*/ 47 w 78"/>
                  <a:gd name="T17" fmla="*/ 1 h 48"/>
                  <a:gd name="T18" fmla="*/ 58 w 78"/>
                  <a:gd name="T19" fmla="*/ 5 h 48"/>
                  <a:gd name="T20" fmla="*/ 53 w 78"/>
                  <a:gd name="T21" fmla="*/ 9 h 48"/>
                  <a:gd name="T22" fmla="*/ 33 w 78"/>
                  <a:gd name="T23" fmla="*/ 10 h 48"/>
                  <a:gd name="T24" fmla="*/ 11 w 78"/>
                  <a:gd name="T25" fmla="*/ 9 h 48"/>
                  <a:gd name="T26" fmla="*/ 0 w 78"/>
                  <a:gd name="T27" fmla="*/ 5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8" h="48">
                    <a:moveTo>
                      <a:pt x="74" y="30"/>
                    </a:moveTo>
                    <a:cubicBezTo>
                      <a:pt x="78" y="31"/>
                      <a:pt x="78" y="31"/>
                      <a:pt x="78" y="31"/>
                    </a:cubicBezTo>
                    <a:cubicBezTo>
                      <a:pt x="78" y="31"/>
                      <a:pt x="69" y="41"/>
                      <a:pt x="58" y="48"/>
                    </a:cubicBezTo>
                    <a:cubicBezTo>
                      <a:pt x="47" y="48"/>
                      <a:pt x="35" y="48"/>
                      <a:pt x="24" y="48"/>
                    </a:cubicBezTo>
                    <a:cubicBezTo>
                      <a:pt x="27" y="41"/>
                      <a:pt x="29" y="30"/>
                      <a:pt x="29" y="30"/>
                    </a:cubicBezTo>
                    <a:cubicBezTo>
                      <a:pt x="44" y="30"/>
                      <a:pt x="59" y="30"/>
                      <a:pt x="74" y="30"/>
                    </a:cubicBezTo>
                    <a:close/>
                    <a:moveTo>
                      <a:pt x="0" y="5"/>
                    </a:moveTo>
                    <a:cubicBezTo>
                      <a:pt x="0" y="5"/>
                      <a:pt x="5" y="0"/>
                      <a:pt x="24" y="0"/>
                    </a:cubicBezTo>
                    <a:cubicBezTo>
                      <a:pt x="34" y="0"/>
                      <a:pt x="47" y="1"/>
                      <a:pt x="47" y="1"/>
                    </a:cubicBezTo>
                    <a:cubicBezTo>
                      <a:pt x="58" y="5"/>
                      <a:pt x="58" y="5"/>
                      <a:pt x="58" y="5"/>
                    </a:cubicBezTo>
                    <a:cubicBezTo>
                      <a:pt x="53" y="9"/>
                      <a:pt x="53" y="9"/>
                      <a:pt x="53" y="9"/>
                    </a:cubicBezTo>
                    <a:cubicBezTo>
                      <a:pt x="53" y="9"/>
                      <a:pt x="43" y="10"/>
                      <a:pt x="33" y="10"/>
                    </a:cubicBezTo>
                    <a:cubicBezTo>
                      <a:pt x="24" y="10"/>
                      <a:pt x="11" y="9"/>
                      <a:pt x="11" y="9"/>
                    </a:cubicBez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1" name="Freeform 457"/>
              <p:cNvSpPr>
                <a:spLocks/>
              </p:cNvSpPr>
              <p:nvPr/>
            </p:nvSpPr>
            <p:spPr bwMode="auto">
              <a:xfrm>
                <a:off x="20046950" y="4041776"/>
                <a:ext cx="771525" cy="138113"/>
              </a:xfrm>
              <a:custGeom>
                <a:avLst/>
                <a:gdLst>
                  <a:gd name="T0" fmla="*/ 206 w 206"/>
                  <a:gd name="T1" fmla="*/ 37 h 37"/>
                  <a:gd name="T2" fmla="*/ 2 w 206"/>
                  <a:gd name="T3" fmla="*/ 22 h 37"/>
                  <a:gd name="T4" fmla="*/ 0 w 206"/>
                  <a:gd name="T5" fmla="*/ 17 h 37"/>
                  <a:gd name="T6" fmla="*/ 185 w 206"/>
                  <a:gd name="T7" fmla="*/ 0 h 37"/>
                  <a:gd name="T8" fmla="*/ 189 w 206"/>
                  <a:gd name="T9" fmla="*/ 7 h 37"/>
                  <a:gd name="T10" fmla="*/ 49 w 206"/>
                  <a:gd name="T11" fmla="*/ 19 h 37"/>
                  <a:gd name="T12" fmla="*/ 202 w 206"/>
                  <a:gd name="T13" fmla="*/ 30 h 37"/>
                  <a:gd name="T14" fmla="*/ 206 w 206"/>
                  <a:gd name="T15" fmla="*/ 3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6" h="37">
                    <a:moveTo>
                      <a:pt x="206" y="37"/>
                    </a:moveTo>
                    <a:cubicBezTo>
                      <a:pt x="138" y="32"/>
                      <a:pt x="70" y="27"/>
                      <a:pt x="2" y="22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62" y="11"/>
                      <a:pt x="123" y="5"/>
                      <a:pt x="185" y="0"/>
                    </a:cubicBezTo>
                    <a:cubicBezTo>
                      <a:pt x="189" y="7"/>
                      <a:pt x="189" y="7"/>
                      <a:pt x="189" y="7"/>
                    </a:cubicBezTo>
                    <a:cubicBezTo>
                      <a:pt x="142" y="11"/>
                      <a:pt x="96" y="15"/>
                      <a:pt x="49" y="19"/>
                    </a:cubicBezTo>
                    <a:cubicBezTo>
                      <a:pt x="100" y="23"/>
                      <a:pt x="151" y="26"/>
                      <a:pt x="202" y="30"/>
                    </a:cubicBezTo>
                    <a:lnTo>
                      <a:pt x="206" y="37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2" name="Freeform 458"/>
              <p:cNvSpPr>
                <a:spLocks/>
              </p:cNvSpPr>
              <p:nvPr/>
            </p:nvSpPr>
            <p:spPr bwMode="auto">
              <a:xfrm>
                <a:off x="20523200" y="4503738"/>
                <a:ext cx="228600" cy="71438"/>
              </a:xfrm>
              <a:custGeom>
                <a:avLst/>
                <a:gdLst>
                  <a:gd name="T0" fmla="*/ 61 w 61"/>
                  <a:gd name="T1" fmla="*/ 1 h 19"/>
                  <a:gd name="T2" fmla="*/ 35 w 61"/>
                  <a:gd name="T3" fmla="*/ 19 h 19"/>
                  <a:gd name="T4" fmla="*/ 0 w 61"/>
                  <a:gd name="T5" fmla="*/ 19 h 19"/>
                  <a:gd name="T6" fmla="*/ 11 w 61"/>
                  <a:gd name="T7" fmla="*/ 0 h 19"/>
                  <a:gd name="T8" fmla="*/ 57 w 61"/>
                  <a:gd name="T9" fmla="*/ 0 h 19"/>
                  <a:gd name="T10" fmla="*/ 61 w 61"/>
                  <a:gd name="T11" fmla="*/ 1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1" h="19">
                    <a:moveTo>
                      <a:pt x="61" y="1"/>
                    </a:moveTo>
                    <a:cubicBezTo>
                      <a:pt x="61" y="1"/>
                      <a:pt x="48" y="11"/>
                      <a:pt x="35" y="19"/>
                    </a:cubicBezTo>
                    <a:cubicBezTo>
                      <a:pt x="23" y="19"/>
                      <a:pt x="12" y="19"/>
                      <a:pt x="0" y="19"/>
                    </a:cubicBezTo>
                    <a:cubicBezTo>
                      <a:pt x="6" y="12"/>
                      <a:pt x="11" y="0"/>
                      <a:pt x="11" y="0"/>
                    </a:cubicBezTo>
                    <a:cubicBezTo>
                      <a:pt x="26" y="0"/>
                      <a:pt x="42" y="0"/>
                      <a:pt x="57" y="0"/>
                    </a:cubicBezTo>
                    <a:lnTo>
                      <a:pt x="61" y="1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3" name="Freeform 459"/>
              <p:cNvSpPr>
                <a:spLocks/>
              </p:cNvSpPr>
              <p:nvPr/>
            </p:nvSpPr>
            <p:spPr bwMode="auto">
              <a:xfrm>
                <a:off x="25803225" y="4041776"/>
                <a:ext cx="795338" cy="138113"/>
              </a:xfrm>
              <a:custGeom>
                <a:avLst/>
                <a:gdLst>
                  <a:gd name="T0" fmla="*/ 23 w 212"/>
                  <a:gd name="T1" fmla="*/ 30 h 37"/>
                  <a:gd name="T2" fmla="*/ 162 w 212"/>
                  <a:gd name="T3" fmla="*/ 19 h 37"/>
                  <a:gd name="T4" fmla="*/ 6 w 212"/>
                  <a:gd name="T5" fmla="*/ 7 h 37"/>
                  <a:gd name="T6" fmla="*/ 0 w 212"/>
                  <a:gd name="T7" fmla="*/ 0 h 37"/>
                  <a:gd name="T8" fmla="*/ 209 w 212"/>
                  <a:gd name="T9" fmla="*/ 17 h 37"/>
                  <a:gd name="T10" fmla="*/ 212 w 212"/>
                  <a:gd name="T11" fmla="*/ 22 h 37"/>
                  <a:gd name="T12" fmla="*/ 29 w 212"/>
                  <a:gd name="T13" fmla="*/ 37 h 37"/>
                  <a:gd name="T14" fmla="*/ 23 w 212"/>
                  <a:gd name="T15" fmla="*/ 3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2" h="37">
                    <a:moveTo>
                      <a:pt x="23" y="30"/>
                    </a:moveTo>
                    <a:cubicBezTo>
                      <a:pt x="69" y="26"/>
                      <a:pt x="115" y="23"/>
                      <a:pt x="162" y="19"/>
                    </a:cubicBezTo>
                    <a:cubicBezTo>
                      <a:pt x="109" y="15"/>
                      <a:pt x="57" y="11"/>
                      <a:pt x="6" y="7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0" y="5"/>
                      <a:pt x="139" y="11"/>
                      <a:pt x="209" y="17"/>
                    </a:cubicBezTo>
                    <a:cubicBezTo>
                      <a:pt x="212" y="22"/>
                      <a:pt x="212" y="22"/>
                      <a:pt x="212" y="22"/>
                    </a:cubicBezTo>
                    <a:cubicBezTo>
                      <a:pt x="151" y="27"/>
                      <a:pt x="90" y="32"/>
                      <a:pt x="29" y="37"/>
                    </a:cubicBezTo>
                    <a:lnTo>
                      <a:pt x="23" y="3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4" name="Freeform 460"/>
              <p:cNvSpPr>
                <a:spLocks/>
              </p:cNvSpPr>
              <p:nvPr/>
            </p:nvSpPr>
            <p:spPr bwMode="auto">
              <a:xfrm>
                <a:off x="26441400" y="4495801"/>
                <a:ext cx="223838" cy="46038"/>
              </a:xfrm>
              <a:custGeom>
                <a:avLst/>
                <a:gdLst>
                  <a:gd name="T0" fmla="*/ 0 w 60"/>
                  <a:gd name="T1" fmla="*/ 6 h 12"/>
                  <a:gd name="T2" fmla="*/ 4 w 60"/>
                  <a:gd name="T3" fmla="*/ 2 h 12"/>
                  <a:gd name="T4" fmla="*/ 26 w 60"/>
                  <a:gd name="T5" fmla="*/ 0 h 12"/>
                  <a:gd name="T6" fmla="*/ 49 w 60"/>
                  <a:gd name="T7" fmla="*/ 2 h 12"/>
                  <a:gd name="T8" fmla="*/ 60 w 60"/>
                  <a:gd name="T9" fmla="*/ 6 h 12"/>
                  <a:gd name="T10" fmla="*/ 56 w 60"/>
                  <a:gd name="T11" fmla="*/ 11 h 12"/>
                  <a:gd name="T12" fmla="*/ 34 w 60"/>
                  <a:gd name="T13" fmla="*/ 12 h 12"/>
                  <a:gd name="T14" fmla="*/ 11 w 60"/>
                  <a:gd name="T15" fmla="*/ 11 h 12"/>
                  <a:gd name="T16" fmla="*/ 0 w 60"/>
                  <a:gd name="T17" fmla="*/ 6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0" h="12">
                    <a:moveTo>
                      <a:pt x="0" y="6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16" y="0"/>
                      <a:pt x="26" y="0"/>
                    </a:cubicBezTo>
                    <a:cubicBezTo>
                      <a:pt x="35" y="0"/>
                      <a:pt x="49" y="2"/>
                      <a:pt x="49" y="2"/>
                    </a:cubicBezTo>
                    <a:cubicBezTo>
                      <a:pt x="55" y="3"/>
                      <a:pt x="60" y="6"/>
                      <a:pt x="60" y="6"/>
                    </a:cubicBezTo>
                    <a:cubicBezTo>
                      <a:pt x="56" y="11"/>
                      <a:pt x="56" y="11"/>
                      <a:pt x="56" y="11"/>
                    </a:cubicBezTo>
                    <a:cubicBezTo>
                      <a:pt x="56" y="11"/>
                      <a:pt x="44" y="12"/>
                      <a:pt x="34" y="12"/>
                    </a:cubicBezTo>
                    <a:cubicBezTo>
                      <a:pt x="25" y="12"/>
                      <a:pt x="17" y="12"/>
                      <a:pt x="11" y="11"/>
                    </a:cubicBez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5" name="Freeform 461"/>
              <p:cNvSpPr>
                <a:spLocks noEditPoints="1"/>
              </p:cNvSpPr>
              <p:nvPr/>
            </p:nvSpPr>
            <p:spPr bwMode="auto">
              <a:xfrm>
                <a:off x="31413450" y="4011613"/>
                <a:ext cx="676275" cy="203200"/>
              </a:xfrm>
              <a:custGeom>
                <a:avLst/>
                <a:gdLst>
                  <a:gd name="T0" fmla="*/ 86 w 180"/>
                  <a:gd name="T1" fmla="*/ 37 h 54"/>
                  <a:gd name="T2" fmla="*/ 83 w 180"/>
                  <a:gd name="T3" fmla="*/ 35 h 54"/>
                  <a:gd name="T4" fmla="*/ 85 w 180"/>
                  <a:gd name="T5" fmla="*/ 28 h 54"/>
                  <a:gd name="T6" fmla="*/ 107 w 180"/>
                  <a:gd name="T7" fmla="*/ 23 h 54"/>
                  <a:gd name="T8" fmla="*/ 133 w 180"/>
                  <a:gd name="T9" fmla="*/ 17 h 54"/>
                  <a:gd name="T10" fmla="*/ 135 w 180"/>
                  <a:gd name="T11" fmla="*/ 13 h 54"/>
                  <a:gd name="T12" fmla="*/ 120 w 180"/>
                  <a:gd name="T13" fmla="*/ 8 h 54"/>
                  <a:gd name="T14" fmla="*/ 86 w 180"/>
                  <a:gd name="T15" fmla="*/ 7 h 54"/>
                  <a:gd name="T16" fmla="*/ 52 w 180"/>
                  <a:gd name="T17" fmla="*/ 8 h 54"/>
                  <a:gd name="T18" fmla="*/ 23 w 180"/>
                  <a:gd name="T19" fmla="*/ 10 h 54"/>
                  <a:gd name="T20" fmla="*/ 0 w 180"/>
                  <a:gd name="T21" fmla="*/ 4 h 54"/>
                  <a:gd name="T22" fmla="*/ 82 w 180"/>
                  <a:gd name="T23" fmla="*/ 0 h 54"/>
                  <a:gd name="T24" fmla="*/ 148 w 180"/>
                  <a:gd name="T25" fmla="*/ 3 h 54"/>
                  <a:gd name="T26" fmla="*/ 180 w 180"/>
                  <a:gd name="T27" fmla="*/ 13 h 54"/>
                  <a:gd name="T28" fmla="*/ 180 w 180"/>
                  <a:gd name="T29" fmla="*/ 17 h 54"/>
                  <a:gd name="T30" fmla="*/ 171 w 180"/>
                  <a:gd name="T31" fmla="*/ 21 h 54"/>
                  <a:gd name="T32" fmla="*/ 145 w 180"/>
                  <a:gd name="T33" fmla="*/ 26 h 54"/>
                  <a:gd name="T34" fmla="*/ 125 w 180"/>
                  <a:gd name="T35" fmla="*/ 31 h 54"/>
                  <a:gd name="T36" fmla="*/ 123 w 180"/>
                  <a:gd name="T37" fmla="*/ 35 h 54"/>
                  <a:gd name="T38" fmla="*/ 125 w 180"/>
                  <a:gd name="T39" fmla="*/ 37 h 54"/>
                  <a:gd name="T40" fmla="*/ 86 w 180"/>
                  <a:gd name="T41" fmla="*/ 37 h 54"/>
                  <a:gd name="T42" fmla="*/ 89 w 180"/>
                  <a:gd name="T43" fmla="*/ 49 h 54"/>
                  <a:gd name="T44" fmla="*/ 113 w 180"/>
                  <a:gd name="T45" fmla="*/ 43 h 54"/>
                  <a:gd name="T46" fmla="*/ 136 w 180"/>
                  <a:gd name="T47" fmla="*/ 45 h 54"/>
                  <a:gd name="T48" fmla="*/ 148 w 180"/>
                  <a:gd name="T49" fmla="*/ 49 h 54"/>
                  <a:gd name="T50" fmla="*/ 144 w 180"/>
                  <a:gd name="T51" fmla="*/ 53 h 54"/>
                  <a:gd name="T52" fmla="*/ 124 w 180"/>
                  <a:gd name="T53" fmla="*/ 54 h 54"/>
                  <a:gd name="T54" fmla="*/ 100 w 180"/>
                  <a:gd name="T55" fmla="*/ 53 h 54"/>
                  <a:gd name="T56" fmla="*/ 89 w 180"/>
                  <a:gd name="T57" fmla="*/ 49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80" h="54">
                    <a:moveTo>
                      <a:pt x="86" y="37"/>
                    </a:moveTo>
                    <a:cubicBezTo>
                      <a:pt x="83" y="35"/>
                      <a:pt x="83" y="35"/>
                      <a:pt x="83" y="35"/>
                    </a:cubicBezTo>
                    <a:cubicBezTo>
                      <a:pt x="85" y="28"/>
                      <a:pt x="85" y="28"/>
                      <a:pt x="85" y="28"/>
                    </a:cubicBezTo>
                    <a:cubicBezTo>
                      <a:pt x="85" y="28"/>
                      <a:pt x="96" y="25"/>
                      <a:pt x="107" y="23"/>
                    </a:cubicBezTo>
                    <a:cubicBezTo>
                      <a:pt x="121" y="20"/>
                      <a:pt x="133" y="17"/>
                      <a:pt x="133" y="17"/>
                    </a:cubicBezTo>
                    <a:cubicBezTo>
                      <a:pt x="135" y="13"/>
                      <a:pt x="135" y="13"/>
                      <a:pt x="135" y="13"/>
                    </a:cubicBezTo>
                    <a:cubicBezTo>
                      <a:pt x="135" y="13"/>
                      <a:pt x="128" y="9"/>
                      <a:pt x="120" y="8"/>
                    </a:cubicBezTo>
                    <a:cubicBezTo>
                      <a:pt x="111" y="7"/>
                      <a:pt x="100" y="7"/>
                      <a:pt x="86" y="7"/>
                    </a:cubicBezTo>
                    <a:cubicBezTo>
                      <a:pt x="73" y="7"/>
                      <a:pt x="62" y="7"/>
                      <a:pt x="52" y="8"/>
                    </a:cubicBezTo>
                    <a:cubicBezTo>
                      <a:pt x="42" y="8"/>
                      <a:pt x="32" y="9"/>
                      <a:pt x="23" y="10"/>
                    </a:cubicBezTo>
                    <a:cubicBezTo>
                      <a:pt x="15" y="8"/>
                      <a:pt x="7" y="6"/>
                      <a:pt x="0" y="4"/>
                    </a:cubicBezTo>
                    <a:cubicBezTo>
                      <a:pt x="24" y="1"/>
                      <a:pt x="52" y="0"/>
                      <a:pt x="82" y="0"/>
                    </a:cubicBezTo>
                    <a:cubicBezTo>
                      <a:pt x="108" y="0"/>
                      <a:pt x="130" y="1"/>
                      <a:pt x="148" y="3"/>
                    </a:cubicBezTo>
                    <a:cubicBezTo>
                      <a:pt x="165" y="5"/>
                      <a:pt x="180" y="13"/>
                      <a:pt x="180" y="13"/>
                    </a:cubicBezTo>
                    <a:cubicBezTo>
                      <a:pt x="180" y="17"/>
                      <a:pt x="180" y="17"/>
                      <a:pt x="180" y="17"/>
                    </a:cubicBezTo>
                    <a:cubicBezTo>
                      <a:pt x="171" y="21"/>
                      <a:pt x="171" y="21"/>
                      <a:pt x="171" y="21"/>
                    </a:cubicBezTo>
                    <a:cubicBezTo>
                      <a:pt x="171" y="21"/>
                      <a:pt x="158" y="24"/>
                      <a:pt x="145" y="26"/>
                    </a:cubicBezTo>
                    <a:cubicBezTo>
                      <a:pt x="135" y="28"/>
                      <a:pt x="125" y="31"/>
                      <a:pt x="125" y="31"/>
                    </a:cubicBezTo>
                    <a:cubicBezTo>
                      <a:pt x="123" y="35"/>
                      <a:pt x="123" y="35"/>
                      <a:pt x="123" y="35"/>
                    </a:cubicBezTo>
                    <a:cubicBezTo>
                      <a:pt x="125" y="37"/>
                      <a:pt x="125" y="37"/>
                      <a:pt x="125" y="37"/>
                    </a:cubicBezTo>
                    <a:cubicBezTo>
                      <a:pt x="112" y="37"/>
                      <a:pt x="99" y="37"/>
                      <a:pt x="86" y="37"/>
                    </a:cubicBezTo>
                    <a:close/>
                    <a:moveTo>
                      <a:pt x="89" y="49"/>
                    </a:moveTo>
                    <a:cubicBezTo>
                      <a:pt x="89" y="49"/>
                      <a:pt x="93" y="43"/>
                      <a:pt x="113" y="43"/>
                    </a:cubicBezTo>
                    <a:cubicBezTo>
                      <a:pt x="122" y="43"/>
                      <a:pt x="130" y="44"/>
                      <a:pt x="136" y="45"/>
                    </a:cubicBezTo>
                    <a:cubicBezTo>
                      <a:pt x="148" y="49"/>
                      <a:pt x="148" y="49"/>
                      <a:pt x="148" y="49"/>
                    </a:cubicBezTo>
                    <a:cubicBezTo>
                      <a:pt x="144" y="53"/>
                      <a:pt x="144" y="53"/>
                      <a:pt x="144" y="53"/>
                    </a:cubicBezTo>
                    <a:cubicBezTo>
                      <a:pt x="144" y="53"/>
                      <a:pt x="133" y="54"/>
                      <a:pt x="124" y="54"/>
                    </a:cubicBezTo>
                    <a:cubicBezTo>
                      <a:pt x="114" y="54"/>
                      <a:pt x="100" y="53"/>
                      <a:pt x="100" y="53"/>
                    </a:cubicBezTo>
                    <a:cubicBezTo>
                      <a:pt x="95" y="52"/>
                      <a:pt x="89" y="49"/>
                      <a:pt x="89" y="49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6" name="Freeform 462"/>
              <p:cNvSpPr>
                <a:spLocks/>
              </p:cNvSpPr>
              <p:nvPr/>
            </p:nvSpPr>
            <p:spPr bwMode="auto">
              <a:xfrm>
                <a:off x="31996063" y="4352926"/>
                <a:ext cx="377825" cy="207963"/>
              </a:xfrm>
              <a:custGeom>
                <a:avLst/>
                <a:gdLst>
                  <a:gd name="T0" fmla="*/ 101 w 101"/>
                  <a:gd name="T1" fmla="*/ 0 h 55"/>
                  <a:gd name="T2" fmla="*/ 45 w 101"/>
                  <a:gd name="T3" fmla="*/ 55 h 55"/>
                  <a:gd name="T4" fmla="*/ 0 w 101"/>
                  <a:gd name="T5" fmla="*/ 55 h 55"/>
                  <a:gd name="T6" fmla="*/ 57 w 101"/>
                  <a:gd name="T7" fmla="*/ 0 h 55"/>
                  <a:gd name="T8" fmla="*/ 101 w 101"/>
                  <a:gd name="T9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1" h="55">
                    <a:moveTo>
                      <a:pt x="101" y="0"/>
                    </a:moveTo>
                    <a:cubicBezTo>
                      <a:pt x="83" y="19"/>
                      <a:pt x="64" y="36"/>
                      <a:pt x="45" y="55"/>
                    </a:cubicBezTo>
                    <a:cubicBezTo>
                      <a:pt x="30" y="55"/>
                      <a:pt x="15" y="55"/>
                      <a:pt x="0" y="55"/>
                    </a:cubicBezTo>
                    <a:cubicBezTo>
                      <a:pt x="19" y="36"/>
                      <a:pt x="38" y="19"/>
                      <a:pt x="57" y="0"/>
                    </a:cubicBezTo>
                    <a:cubicBezTo>
                      <a:pt x="72" y="0"/>
                      <a:pt x="87" y="0"/>
                      <a:pt x="10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7" name="Freeform 463"/>
              <p:cNvSpPr>
                <a:spLocks/>
              </p:cNvSpPr>
              <p:nvPr/>
            </p:nvSpPr>
            <p:spPr bwMode="auto">
              <a:xfrm>
                <a:off x="-29290963" y="1304926"/>
                <a:ext cx="700088" cy="30163"/>
              </a:xfrm>
              <a:custGeom>
                <a:avLst/>
                <a:gdLst>
                  <a:gd name="T0" fmla="*/ 47 w 187"/>
                  <a:gd name="T1" fmla="*/ 5 h 8"/>
                  <a:gd name="T2" fmla="*/ 26 w 187"/>
                  <a:gd name="T3" fmla="*/ 5 h 8"/>
                  <a:gd name="T4" fmla="*/ 0 w 187"/>
                  <a:gd name="T5" fmla="*/ 8 h 8"/>
                  <a:gd name="T6" fmla="*/ 8 w 187"/>
                  <a:gd name="T7" fmla="*/ 2 h 8"/>
                  <a:gd name="T8" fmla="*/ 58 w 187"/>
                  <a:gd name="T9" fmla="*/ 0 h 8"/>
                  <a:gd name="T10" fmla="*/ 79 w 187"/>
                  <a:gd name="T11" fmla="*/ 0 h 8"/>
                  <a:gd name="T12" fmla="*/ 103 w 187"/>
                  <a:gd name="T13" fmla="*/ 1 h 8"/>
                  <a:gd name="T14" fmla="*/ 140 w 187"/>
                  <a:gd name="T15" fmla="*/ 3 h 8"/>
                  <a:gd name="T16" fmla="*/ 162 w 187"/>
                  <a:gd name="T17" fmla="*/ 2 h 8"/>
                  <a:gd name="T18" fmla="*/ 187 w 187"/>
                  <a:gd name="T19" fmla="*/ 0 h 8"/>
                  <a:gd name="T20" fmla="*/ 179 w 187"/>
                  <a:gd name="T21" fmla="*/ 5 h 8"/>
                  <a:gd name="T22" fmla="*/ 130 w 187"/>
                  <a:gd name="T23" fmla="*/ 8 h 8"/>
                  <a:gd name="T24" fmla="*/ 108 w 187"/>
                  <a:gd name="T25" fmla="*/ 7 h 8"/>
                  <a:gd name="T26" fmla="*/ 84 w 187"/>
                  <a:gd name="T27" fmla="*/ 6 h 8"/>
                  <a:gd name="T28" fmla="*/ 47 w 187"/>
                  <a:gd name="T2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87" h="8">
                    <a:moveTo>
                      <a:pt x="47" y="5"/>
                    </a:moveTo>
                    <a:cubicBezTo>
                      <a:pt x="47" y="5"/>
                      <a:pt x="34" y="5"/>
                      <a:pt x="26" y="5"/>
                    </a:cubicBezTo>
                    <a:cubicBezTo>
                      <a:pt x="18" y="6"/>
                      <a:pt x="9" y="7"/>
                      <a:pt x="0" y="8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23" y="1"/>
                      <a:pt x="40" y="0"/>
                      <a:pt x="58" y="0"/>
                    </a:cubicBezTo>
                    <a:cubicBezTo>
                      <a:pt x="65" y="0"/>
                      <a:pt x="73" y="0"/>
                      <a:pt x="79" y="0"/>
                    </a:cubicBezTo>
                    <a:cubicBezTo>
                      <a:pt x="86" y="0"/>
                      <a:pt x="94" y="1"/>
                      <a:pt x="103" y="1"/>
                    </a:cubicBezTo>
                    <a:cubicBezTo>
                      <a:pt x="117" y="2"/>
                      <a:pt x="130" y="3"/>
                      <a:pt x="140" y="3"/>
                    </a:cubicBezTo>
                    <a:cubicBezTo>
                      <a:pt x="146" y="3"/>
                      <a:pt x="154" y="2"/>
                      <a:pt x="162" y="2"/>
                    </a:cubicBezTo>
                    <a:cubicBezTo>
                      <a:pt x="170" y="1"/>
                      <a:pt x="179" y="1"/>
                      <a:pt x="187" y="0"/>
                    </a:cubicBezTo>
                    <a:cubicBezTo>
                      <a:pt x="179" y="5"/>
                      <a:pt x="179" y="5"/>
                      <a:pt x="179" y="5"/>
                    </a:cubicBezTo>
                    <a:cubicBezTo>
                      <a:pt x="163" y="7"/>
                      <a:pt x="147" y="8"/>
                      <a:pt x="130" y="8"/>
                    </a:cubicBezTo>
                    <a:cubicBezTo>
                      <a:pt x="122" y="8"/>
                      <a:pt x="115" y="8"/>
                      <a:pt x="108" y="7"/>
                    </a:cubicBezTo>
                    <a:cubicBezTo>
                      <a:pt x="101" y="7"/>
                      <a:pt x="93" y="7"/>
                      <a:pt x="84" y="6"/>
                    </a:cubicBezTo>
                    <a:cubicBezTo>
                      <a:pt x="70" y="5"/>
                      <a:pt x="58" y="5"/>
                      <a:pt x="47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8" name="Freeform 464"/>
              <p:cNvSpPr>
                <a:spLocks/>
              </p:cNvSpPr>
              <p:nvPr/>
            </p:nvSpPr>
            <p:spPr bwMode="auto">
              <a:xfrm>
                <a:off x="-29430663" y="1541463"/>
                <a:ext cx="280988" cy="38100"/>
              </a:xfrm>
              <a:custGeom>
                <a:avLst/>
                <a:gdLst>
                  <a:gd name="T0" fmla="*/ 46 w 75"/>
                  <a:gd name="T1" fmla="*/ 10 h 10"/>
                  <a:gd name="T2" fmla="*/ 21 w 75"/>
                  <a:gd name="T3" fmla="*/ 5 h 10"/>
                  <a:gd name="T4" fmla="*/ 0 w 75"/>
                  <a:gd name="T5" fmla="*/ 1 h 10"/>
                  <a:gd name="T6" fmla="*/ 1 w 75"/>
                  <a:gd name="T7" fmla="*/ 0 h 10"/>
                  <a:gd name="T8" fmla="*/ 50 w 75"/>
                  <a:gd name="T9" fmla="*/ 0 h 10"/>
                  <a:gd name="T10" fmla="*/ 62 w 75"/>
                  <a:gd name="T11" fmla="*/ 5 h 10"/>
                  <a:gd name="T12" fmla="*/ 75 w 75"/>
                  <a:gd name="T13" fmla="*/ 9 h 10"/>
                  <a:gd name="T14" fmla="*/ 74 w 75"/>
                  <a:gd name="T15" fmla="*/ 10 h 10"/>
                  <a:gd name="T16" fmla="*/ 46 w 75"/>
                  <a:gd name="T17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5" h="10">
                    <a:moveTo>
                      <a:pt x="46" y="10"/>
                    </a:moveTo>
                    <a:cubicBezTo>
                      <a:pt x="39" y="8"/>
                      <a:pt x="31" y="7"/>
                      <a:pt x="21" y="5"/>
                    </a:cubicBezTo>
                    <a:cubicBezTo>
                      <a:pt x="11" y="3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8" y="0"/>
                      <a:pt x="34" y="0"/>
                      <a:pt x="50" y="0"/>
                    </a:cubicBezTo>
                    <a:cubicBezTo>
                      <a:pt x="62" y="5"/>
                      <a:pt x="62" y="5"/>
                      <a:pt x="62" y="5"/>
                    </a:cubicBezTo>
                    <a:cubicBezTo>
                      <a:pt x="75" y="9"/>
                      <a:pt x="75" y="9"/>
                      <a:pt x="75" y="9"/>
                    </a:cubicBezTo>
                    <a:cubicBezTo>
                      <a:pt x="74" y="10"/>
                      <a:pt x="74" y="10"/>
                      <a:pt x="74" y="10"/>
                    </a:cubicBezTo>
                    <a:cubicBezTo>
                      <a:pt x="65" y="10"/>
                      <a:pt x="55" y="10"/>
                      <a:pt x="4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9" name="Freeform 465"/>
              <p:cNvSpPr>
                <a:spLocks/>
              </p:cNvSpPr>
              <p:nvPr/>
            </p:nvSpPr>
            <p:spPr bwMode="auto">
              <a:xfrm>
                <a:off x="-24366538" y="1538288"/>
                <a:ext cx="468313" cy="161925"/>
              </a:xfrm>
              <a:custGeom>
                <a:avLst/>
                <a:gdLst>
                  <a:gd name="T0" fmla="*/ 70 w 125"/>
                  <a:gd name="T1" fmla="*/ 43 h 43"/>
                  <a:gd name="T2" fmla="*/ 27 w 125"/>
                  <a:gd name="T3" fmla="*/ 43 h 43"/>
                  <a:gd name="T4" fmla="*/ 63 w 125"/>
                  <a:gd name="T5" fmla="*/ 15 h 43"/>
                  <a:gd name="T6" fmla="*/ 75 w 125"/>
                  <a:gd name="T7" fmla="*/ 7 h 43"/>
                  <a:gd name="T8" fmla="*/ 63 w 125"/>
                  <a:gd name="T9" fmla="*/ 9 h 43"/>
                  <a:gd name="T10" fmla="*/ 15 w 125"/>
                  <a:gd name="T11" fmla="*/ 14 h 43"/>
                  <a:gd name="T12" fmla="*/ 0 w 125"/>
                  <a:gd name="T13" fmla="*/ 10 h 43"/>
                  <a:gd name="T14" fmla="*/ 90 w 125"/>
                  <a:gd name="T15" fmla="*/ 0 h 43"/>
                  <a:gd name="T16" fmla="*/ 125 w 125"/>
                  <a:gd name="T17" fmla="*/ 0 h 43"/>
                  <a:gd name="T18" fmla="*/ 70 w 125"/>
                  <a:gd name="T19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5" h="43">
                    <a:moveTo>
                      <a:pt x="70" y="43"/>
                    </a:moveTo>
                    <a:cubicBezTo>
                      <a:pt x="56" y="43"/>
                      <a:pt x="42" y="43"/>
                      <a:pt x="27" y="43"/>
                    </a:cubicBezTo>
                    <a:cubicBezTo>
                      <a:pt x="39" y="34"/>
                      <a:pt x="51" y="24"/>
                      <a:pt x="63" y="15"/>
                    </a:cubicBezTo>
                    <a:cubicBezTo>
                      <a:pt x="75" y="7"/>
                      <a:pt x="75" y="7"/>
                      <a:pt x="75" y="7"/>
                    </a:cubicBezTo>
                    <a:cubicBezTo>
                      <a:pt x="63" y="9"/>
                      <a:pt x="63" y="9"/>
                      <a:pt x="63" y="9"/>
                    </a:cubicBezTo>
                    <a:cubicBezTo>
                      <a:pt x="63" y="9"/>
                      <a:pt x="42" y="11"/>
                      <a:pt x="15" y="14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30" y="7"/>
                      <a:pt x="60" y="3"/>
                      <a:pt x="90" y="0"/>
                    </a:cubicBezTo>
                    <a:cubicBezTo>
                      <a:pt x="102" y="0"/>
                      <a:pt x="114" y="0"/>
                      <a:pt x="125" y="0"/>
                    </a:cubicBezTo>
                    <a:cubicBezTo>
                      <a:pt x="107" y="14"/>
                      <a:pt x="88" y="29"/>
                      <a:pt x="70" y="4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0" name="Freeform 466"/>
              <p:cNvSpPr>
                <a:spLocks noEditPoints="1"/>
              </p:cNvSpPr>
              <p:nvPr/>
            </p:nvSpPr>
            <p:spPr bwMode="auto">
              <a:xfrm>
                <a:off x="-29400500" y="827088"/>
                <a:ext cx="427038" cy="71438"/>
              </a:xfrm>
              <a:custGeom>
                <a:avLst/>
                <a:gdLst>
                  <a:gd name="T0" fmla="*/ 48 w 114"/>
                  <a:gd name="T1" fmla="*/ 19 h 19"/>
                  <a:gd name="T2" fmla="*/ 8 w 114"/>
                  <a:gd name="T3" fmla="*/ 17 h 19"/>
                  <a:gd name="T4" fmla="*/ 4 w 114"/>
                  <a:gd name="T5" fmla="*/ 10 h 19"/>
                  <a:gd name="T6" fmla="*/ 29 w 114"/>
                  <a:gd name="T7" fmla="*/ 2 h 19"/>
                  <a:gd name="T8" fmla="*/ 73 w 114"/>
                  <a:gd name="T9" fmla="*/ 0 h 19"/>
                  <a:gd name="T10" fmla="*/ 107 w 114"/>
                  <a:gd name="T11" fmla="*/ 2 h 19"/>
                  <a:gd name="T12" fmla="*/ 111 w 114"/>
                  <a:gd name="T13" fmla="*/ 8 h 19"/>
                  <a:gd name="T14" fmla="*/ 108 w 114"/>
                  <a:gd name="T15" fmla="*/ 10 h 19"/>
                  <a:gd name="T16" fmla="*/ 29 w 114"/>
                  <a:gd name="T17" fmla="*/ 10 h 19"/>
                  <a:gd name="T18" fmla="*/ 31 w 114"/>
                  <a:gd name="T19" fmla="*/ 15 h 19"/>
                  <a:gd name="T20" fmla="*/ 54 w 114"/>
                  <a:gd name="T21" fmla="*/ 16 h 19"/>
                  <a:gd name="T22" fmla="*/ 74 w 114"/>
                  <a:gd name="T23" fmla="*/ 16 h 19"/>
                  <a:gd name="T24" fmla="*/ 95 w 114"/>
                  <a:gd name="T25" fmla="*/ 15 h 19"/>
                  <a:gd name="T26" fmla="*/ 90 w 114"/>
                  <a:gd name="T27" fmla="*/ 18 h 19"/>
                  <a:gd name="T28" fmla="*/ 70 w 114"/>
                  <a:gd name="T29" fmla="*/ 19 h 19"/>
                  <a:gd name="T30" fmla="*/ 48 w 114"/>
                  <a:gd name="T31" fmla="*/ 19 h 19"/>
                  <a:gd name="T32" fmla="*/ 69 w 114"/>
                  <a:gd name="T33" fmla="*/ 3 h 19"/>
                  <a:gd name="T34" fmla="*/ 48 w 114"/>
                  <a:gd name="T35" fmla="*/ 4 h 19"/>
                  <a:gd name="T36" fmla="*/ 33 w 114"/>
                  <a:gd name="T37" fmla="*/ 8 h 19"/>
                  <a:gd name="T38" fmla="*/ 87 w 114"/>
                  <a:gd name="T39" fmla="*/ 8 h 19"/>
                  <a:gd name="T40" fmla="*/ 86 w 114"/>
                  <a:gd name="T41" fmla="*/ 4 h 19"/>
                  <a:gd name="T42" fmla="*/ 69 w 114"/>
                  <a:gd name="T43" fmla="*/ 3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14" h="19">
                    <a:moveTo>
                      <a:pt x="48" y="19"/>
                    </a:moveTo>
                    <a:cubicBezTo>
                      <a:pt x="29" y="19"/>
                      <a:pt x="16" y="19"/>
                      <a:pt x="8" y="17"/>
                    </a:cubicBezTo>
                    <a:cubicBezTo>
                      <a:pt x="0" y="15"/>
                      <a:pt x="4" y="10"/>
                      <a:pt x="4" y="10"/>
                    </a:cubicBezTo>
                    <a:cubicBezTo>
                      <a:pt x="4" y="10"/>
                      <a:pt x="17" y="4"/>
                      <a:pt x="29" y="2"/>
                    </a:cubicBezTo>
                    <a:cubicBezTo>
                      <a:pt x="42" y="1"/>
                      <a:pt x="56" y="0"/>
                      <a:pt x="73" y="0"/>
                    </a:cubicBezTo>
                    <a:cubicBezTo>
                      <a:pt x="89" y="0"/>
                      <a:pt x="100" y="0"/>
                      <a:pt x="107" y="2"/>
                    </a:cubicBezTo>
                    <a:cubicBezTo>
                      <a:pt x="114" y="4"/>
                      <a:pt x="111" y="8"/>
                      <a:pt x="111" y="8"/>
                    </a:cubicBezTo>
                    <a:cubicBezTo>
                      <a:pt x="108" y="10"/>
                      <a:pt x="108" y="10"/>
                      <a:pt x="108" y="10"/>
                    </a:cubicBezTo>
                    <a:cubicBezTo>
                      <a:pt x="81" y="10"/>
                      <a:pt x="55" y="10"/>
                      <a:pt x="29" y="10"/>
                    </a:cubicBezTo>
                    <a:cubicBezTo>
                      <a:pt x="31" y="15"/>
                      <a:pt x="31" y="15"/>
                      <a:pt x="31" y="15"/>
                    </a:cubicBezTo>
                    <a:cubicBezTo>
                      <a:pt x="31" y="15"/>
                      <a:pt x="43" y="16"/>
                      <a:pt x="54" y="16"/>
                    </a:cubicBezTo>
                    <a:cubicBezTo>
                      <a:pt x="61" y="16"/>
                      <a:pt x="68" y="16"/>
                      <a:pt x="74" y="16"/>
                    </a:cubicBezTo>
                    <a:cubicBezTo>
                      <a:pt x="80" y="15"/>
                      <a:pt x="87" y="15"/>
                      <a:pt x="95" y="15"/>
                    </a:cubicBezTo>
                    <a:cubicBezTo>
                      <a:pt x="90" y="18"/>
                      <a:pt x="90" y="18"/>
                      <a:pt x="90" y="18"/>
                    </a:cubicBezTo>
                    <a:cubicBezTo>
                      <a:pt x="83" y="19"/>
                      <a:pt x="76" y="19"/>
                      <a:pt x="70" y="19"/>
                    </a:cubicBezTo>
                    <a:cubicBezTo>
                      <a:pt x="63" y="19"/>
                      <a:pt x="56" y="19"/>
                      <a:pt x="48" y="19"/>
                    </a:cubicBezTo>
                    <a:close/>
                    <a:moveTo>
                      <a:pt x="69" y="3"/>
                    </a:moveTo>
                    <a:cubicBezTo>
                      <a:pt x="61" y="3"/>
                      <a:pt x="54" y="3"/>
                      <a:pt x="48" y="4"/>
                    </a:cubicBezTo>
                    <a:cubicBezTo>
                      <a:pt x="33" y="8"/>
                      <a:pt x="33" y="8"/>
                      <a:pt x="33" y="8"/>
                    </a:cubicBezTo>
                    <a:cubicBezTo>
                      <a:pt x="51" y="8"/>
                      <a:pt x="69" y="8"/>
                      <a:pt x="87" y="8"/>
                    </a:cubicBezTo>
                    <a:cubicBezTo>
                      <a:pt x="86" y="4"/>
                      <a:pt x="86" y="4"/>
                      <a:pt x="86" y="4"/>
                    </a:cubicBezTo>
                    <a:cubicBezTo>
                      <a:pt x="86" y="4"/>
                      <a:pt x="77" y="3"/>
                      <a:pt x="69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1" name="Freeform 467"/>
              <p:cNvSpPr>
                <a:spLocks/>
              </p:cNvSpPr>
              <p:nvPr/>
            </p:nvSpPr>
            <p:spPr bwMode="auto">
              <a:xfrm>
                <a:off x="-28960763" y="827088"/>
                <a:ext cx="419100" cy="71438"/>
              </a:xfrm>
              <a:custGeom>
                <a:avLst/>
                <a:gdLst>
                  <a:gd name="T0" fmla="*/ 95 w 112"/>
                  <a:gd name="T1" fmla="*/ 14 h 19"/>
                  <a:gd name="T2" fmla="*/ 75 w 112"/>
                  <a:gd name="T3" fmla="*/ 18 h 19"/>
                  <a:gd name="T4" fmla="*/ 37 w 112"/>
                  <a:gd name="T5" fmla="*/ 19 h 19"/>
                  <a:gd name="T6" fmla="*/ 0 w 112"/>
                  <a:gd name="T7" fmla="*/ 18 h 19"/>
                  <a:gd name="T8" fmla="*/ 6 w 112"/>
                  <a:gd name="T9" fmla="*/ 15 h 19"/>
                  <a:gd name="T10" fmla="*/ 42 w 112"/>
                  <a:gd name="T11" fmla="*/ 16 h 19"/>
                  <a:gd name="T12" fmla="*/ 69 w 112"/>
                  <a:gd name="T13" fmla="*/ 14 h 19"/>
                  <a:gd name="T14" fmla="*/ 68 w 112"/>
                  <a:gd name="T15" fmla="*/ 13 h 19"/>
                  <a:gd name="T16" fmla="*/ 61 w 112"/>
                  <a:gd name="T17" fmla="*/ 12 h 19"/>
                  <a:gd name="T18" fmla="*/ 47 w 112"/>
                  <a:gd name="T19" fmla="*/ 11 h 19"/>
                  <a:gd name="T20" fmla="*/ 23 w 112"/>
                  <a:gd name="T21" fmla="*/ 8 h 19"/>
                  <a:gd name="T22" fmla="*/ 20 w 112"/>
                  <a:gd name="T23" fmla="*/ 5 h 19"/>
                  <a:gd name="T24" fmla="*/ 38 w 112"/>
                  <a:gd name="T25" fmla="*/ 1 h 19"/>
                  <a:gd name="T26" fmla="*/ 74 w 112"/>
                  <a:gd name="T27" fmla="*/ 0 h 19"/>
                  <a:gd name="T28" fmla="*/ 112 w 112"/>
                  <a:gd name="T29" fmla="*/ 1 h 19"/>
                  <a:gd name="T30" fmla="*/ 99 w 112"/>
                  <a:gd name="T31" fmla="*/ 4 h 19"/>
                  <a:gd name="T32" fmla="*/ 68 w 112"/>
                  <a:gd name="T33" fmla="*/ 3 h 19"/>
                  <a:gd name="T34" fmla="*/ 46 w 112"/>
                  <a:gd name="T35" fmla="*/ 5 h 19"/>
                  <a:gd name="T36" fmla="*/ 49 w 112"/>
                  <a:gd name="T37" fmla="*/ 6 h 19"/>
                  <a:gd name="T38" fmla="*/ 69 w 112"/>
                  <a:gd name="T39" fmla="*/ 8 h 19"/>
                  <a:gd name="T40" fmla="*/ 87 w 112"/>
                  <a:gd name="T41" fmla="*/ 9 h 19"/>
                  <a:gd name="T42" fmla="*/ 95 w 112"/>
                  <a:gd name="T43" fmla="*/ 11 h 19"/>
                  <a:gd name="T44" fmla="*/ 95 w 112"/>
                  <a:gd name="T45" fmla="*/ 1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12" h="19">
                    <a:moveTo>
                      <a:pt x="95" y="14"/>
                    </a:moveTo>
                    <a:cubicBezTo>
                      <a:pt x="95" y="14"/>
                      <a:pt x="85" y="17"/>
                      <a:pt x="75" y="18"/>
                    </a:cubicBezTo>
                    <a:cubicBezTo>
                      <a:pt x="65" y="19"/>
                      <a:pt x="52" y="19"/>
                      <a:pt x="37" y="19"/>
                    </a:cubicBezTo>
                    <a:cubicBezTo>
                      <a:pt x="21" y="19"/>
                      <a:pt x="9" y="19"/>
                      <a:pt x="0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18" y="16"/>
                      <a:pt x="30" y="16"/>
                      <a:pt x="42" y="16"/>
                    </a:cubicBezTo>
                    <a:cubicBezTo>
                      <a:pt x="58" y="16"/>
                      <a:pt x="69" y="14"/>
                      <a:pt x="69" y="14"/>
                    </a:cubicBezTo>
                    <a:cubicBezTo>
                      <a:pt x="68" y="13"/>
                      <a:pt x="68" y="13"/>
                      <a:pt x="68" y="13"/>
                    </a:cubicBezTo>
                    <a:cubicBezTo>
                      <a:pt x="61" y="12"/>
                      <a:pt x="61" y="12"/>
                      <a:pt x="61" y="12"/>
                    </a:cubicBezTo>
                    <a:cubicBezTo>
                      <a:pt x="61" y="12"/>
                      <a:pt x="53" y="11"/>
                      <a:pt x="47" y="11"/>
                    </a:cubicBezTo>
                    <a:cubicBezTo>
                      <a:pt x="34" y="10"/>
                      <a:pt x="23" y="8"/>
                      <a:pt x="23" y="8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0" y="5"/>
                      <a:pt x="29" y="2"/>
                      <a:pt x="38" y="1"/>
                    </a:cubicBezTo>
                    <a:cubicBezTo>
                      <a:pt x="48" y="0"/>
                      <a:pt x="60" y="0"/>
                      <a:pt x="74" y="0"/>
                    </a:cubicBezTo>
                    <a:cubicBezTo>
                      <a:pt x="88" y="0"/>
                      <a:pt x="100" y="0"/>
                      <a:pt x="112" y="1"/>
                    </a:cubicBezTo>
                    <a:cubicBezTo>
                      <a:pt x="99" y="4"/>
                      <a:pt x="99" y="4"/>
                      <a:pt x="99" y="4"/>
                    </a:cubicBezTo>
                    <a:cubicBezTo>
                      <a:pt x="87" y="3"/>
                      <a:pt x="77" y="3"/>
                      <a:pt x="68" y="3"/>
                    </a:cubicBezTo>
                    <a:cubicBezTo>
                      <a:pt x="55" y="3"/>
                      <a:pt x="46" y="5"/>
                      <a:pt x="46" y="5"/>
                    </a:cubicBezTo>
                    <a:cubicBezTo>
                      <a:pt x="49" y="6"/>
                      <a:pt x="49" y="6"/>
                      <a:pt x="49" y="6"/>
                    </a:cubicBezTo>
                    <a:cubicBezTo>
                      <a:pt x="49" y="6"/>
                      <a:pt x="58" y="7"/>
                      <a:pt x="69" y="8"/>
                    </a:cubicBezTo>
                    <a:cubicBezTo>
                      <a:pt x="77" y="8"/>
                      <a:pt x="87" y="9"/>
                      <a:pt x="87" y="9"/>
                    </a:cubicBezTo>
                    <a:cubicBezTo>
                      <a:pt x="95" y="11"/>
                      <a:pt x="95" y="11"/>
                      <a:pt x="95" y="11"/>
                    </a:cubicBezTo>
                    <a:lnTo>
                      <a:pt x="95" y="14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2" name="Freeform 468"/>
              <p:cNvSpPr>
                <a:spLocks/>
              </p:cNvSpPr>
              <p:nvPr/>
            </p:nvSpPr>
            <p:spPr bwMode="auto">
              <a:xfrm>
                <a:off x="-28522613" y="827088"/>
                <a:ext cx="404813" cy="71438"/>
              </a:xfrm>
              <a:custGeom>
                <a:avLst/>
                <a:gdLst>
                  <a:gd name="T0" fmla="*/ 44 w 108"/>
                  <a:gd name="T1" fmla="*/ 19 h 19"/>
                  <a:gd name="T2" fmla="*/ 7 w 108"/>
                  <a:gd name="T3" fmla="*/ 17 h 19"/>
                  <a:gd name="T4" fmla="*/ 4 w 108"/>
                  <a:gd name="T5" fmla="*/ 10 h 19"/>
                  <a:gd name="T6" fmla="*/ 29 w 108"/>
                  <a:gd name="T7" fmla="*/ 2 h 19"/>
                  <a:gd name="T8" fmla="*/ 76 w 108"/>
                  <a:gd name="T9" fmla="*/ 0 h 19"/>
                  <a:gd name="T10" fmla="*/ 108 w 108"/>
                  <a:gd name="T11" fmla="*/ 1 h 19"/>
                  <a:gd name="T12" fmla="*/ 95 w 108"/>
                  <a:gd name="T13" fmla="*/ 4 h 19"/>
                  <a:gd name="T14" fmla="*/ 70 w 108"/>
                  <a:gd name="T15" fmla="*/ 3 h 19"/>
                  <a:gd name="T16" fmla="*/ 30 w 108"/>
                  <a:gd name="T17" fmla="*/ 10 h 19"/>
                  <a:gd name="T18" fmla="*/ 30 w 108"/>
                  <a:gd name="T19" fmla="*/ 14 h 19"/>
                  <a:gd name="T20" fmla="*/ 50 w 108"/>
                  <a:gd name="T21" fmla="*/ 16 h 19"/>
                  <a:gd name="T22" fmla="*/ 84 w 108"/>
                  <a:gd name="T23" fmla="*/ 15 h 19"/>
                  <a:gd name="T24" fmla="*/ 79 w 108"/>
                  <a:gd name="T25" fmla="*/ 18 h 19"/>
                  <a:gd name="T26" fmla="*/ 63 w 108"/>
                  <a:gd name="T27" fmla="*/ 19 h 19"/>
                  <a:gd name="T28" fmla="*/ 44 w 108"/>
                  <a:gd name="T29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08" h="19">
                    <a:moveTo>
                      <a:pt x="44" y="19"/>
                    </a:moveTo>
                    <a:cubicBezTo>
                      <a:pt x="26" y="19"/>
                      <a:pt x="14" y="19"/>
                      <a:pt x="7" y="17"/>
                    </a:cubicBezTo>
                    <a:cubicBezTo>
                      <a:pt x="0" y="15"/>
                      <a:pt x="4" y="10"/>
                      <a:pt x="4" y="10"/>
                    </a:cubicBezTo>
                    <a:cubicBezTo>
                      <a:pt x="4" y="10"/>
                      <a:pt x="17" y="4"/>
                      <a:pt x="29" y="2"/>
                    </a:cubicBezTo>
                    <a:cubicBezTo>
                      <a:pt x="42" y="1"/>
                      <a:pt x="57" y="0"/>
                      <a:pt x="76" y="0"/>
                    </a:cubicBezTo>
                    <a:cubicBezTo>
                      <a:pt x="88" y="0"/>
                      <a:pt x="99" y="0"/>
                      <a:pt x="108" y="1"/>
                    </a:cubicBezTo>
                    <a:cubicBezTo>
                      <a:pt x="95" y="4"/>
                      <a:pt x="95" y="4"/>
                      <a:pt x="95" y="4"/>
                    </a:cubicBezTo>
                    <a:cubicBezTo>
                      <a:pt x="86" y="3"/>
                      <a:pt x="77" y="3"/>
                      <a:pt x="70" y="3"/>
                    </a:cubicBezTo>
                    <a:cubicBezTo>
                      <a:pt x="50" y="3"/>
                      <a:pt x="36" y="5"/>
                      <a:pt x="30" y="10"/>
                    </a:cubicBezTo>
                    <a:cubicBezTo>
                      <a:pt x="30" y="14"/>
                      <a:pt x="30" y="14"/>
                      <a:pt x="30" y="14"/>
                    </a:cubicBezTo>
                    <a:cubicBezTo>
                      <a:pt x="30" y="14"/>
                      <a:pt x="41" y="16"/>
                      <a:pt x="50" y="16"/>
                    </a:cubicBezTo>
                    <a:cubicBezTo>
                      <a:pt x="62" y="16"/>
                      <a:pt x="73" y="15"/>
                      <a:pt x="84" y="15"/>
                    </a:cubicBezTo>
                    <a:cubicBezTo>
                      <a:pt x="79" y="18"/>
                      <a:pt x="79" y="18"/>
                      <a:pt x="79" y="18"/>
                    </a:cubicBezTo>
                    <a:cubicBezTo>
                      <a:pt x="63" y="19"/>
                      <a:pt x="63" y="19"/>
                      <a:pt x="63" y="19"/>
                    </a:cubicBezTo>
                    <a:cubicBezTo>
                      <a:pt x="63" y="19"/>
                      <a:pt x="52" y="19"/>
                      <a:pt x="44" y="19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3" name="Freeform 470"/>
              <p:cNvSpPr>
                <a:spLocks/>
              </p:cNvSpPr>
              <p:nvPr/>
            </p:nvSpPr>
            <p:spPr bwMode="auto">
              <a:xfrm>
                <a:off x="-20867688" y="881063"/>
                <a:ext cx="311150" cy="66675"/>
              </a:xfrm>
              <a:custGeom>
                <a:avLst/>
                <a:gdLst>
                  <a:gd name="T0" fmla="*/ 18 w 83"/>
                  <a:gd name="T1" fmla="*/ 18 h 18"/>
                  <a:gd name="T2" fmla="*/ 0 w 83"/>
                  <a:gd name="T3" fmla="*/ 18 h 18"/>
                  <a:gd name="T4" fmla="*/ 21 w 83"/>
                  <a:gd name="T5" fmla="*/ 0 h 18"/>
                  <a:gd name="T6" fmla="*/ 83 w 83"/>
                  <a:gd name="T7" fmla="*/ 0 h 18"/>
                  <a:gd name="T8" fmla="*/ 80 w 83"/>
                  <a:gd name="T9" fmla="*/ 3 h 18"/>
                  <a:gd name="T10" fmla="*/ 36 w 83"/>
                  <a:gd name="T11" fmla="*/ 3 h 18"/>
                  <a:gd name="T12" fmla="*/ 29 w 83"/>
                  <a:gd name="T13" fmla="*/ 8 h 18"/>
                  <a:gd name="T14" fmla="*/ 71 w 83"/>
                  <a:gd name="T15" fmla="*/ 8 h 18"/>
                  <a:gd name="T16" fmla="*/ 68 w 83"/>
                  <a:gd name="T17" fmla="*/ 11 h 18"/>
                  <a:gd name="T18" fmla="*/ 27 w 83"/>
                  <a:gd name="T19" fmla="*/ 11 h 18"/>
                  <a:gd name="T20" fmla="*/ 18 w 83"/>
                  <a:gd name="T21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3" h="18">
                    <a:moveTo>
                      <a:pt x="18" y="18"/>
                    </a:moveTo>
                    <a:cubicBezTo>
                      <a:pt x="0" y="18"/>
                      <a:pt x="0" y="18"/>
                      <a:pt x="0" y="18"/>
                    </a:cubicBezTo>
                    <a:cubicBezTo>
                      <a:pt x="7" y="12"/>
                      <a:pt x="14" y="7"/>
                      <a:pt x="21" y="0"/>
                    </a:cubicBezTo>
                    <a:cubicBezTo>
                      <a:pt x="42" y="0"/>
                      <a:pt x="62" y="0"/>
                      <a:pt x="83" y="0"/>
                    </a:cubicBezTo>
                    <a:cubicBezTo>
                      <a:pt x="80" y="3"/>
                      <a:pt x="80" y="3"/>
                      <a:pt x="80" y="3"/>
                    </a:cubicBezTo>
                    <a:cubicBezTo>
                      <a:pt x="66" y="3"/>
                      <a:pt x="51" y="3"/>
                      <a:pt x="36" y="3"/>
                    </a:cubicBezTo>
                    <a:cubicBezTo>
                      <a:pt x="29" y="8"/>
                      <a:pt x="29" y="8"/>
                      <a:pt x="29" y="8"/>
                    </a:cubicBezTo>
                    <a:cubicBezTo>
                      <a:pt x="43" y="8"/>
                      <a:pt x="57" y="8"/>
                      <a:pt x="71" y="8"/>
                    </a:cubicBezTo>
                    <a:cubicBezTo>
                      <a:pt x="68" y="11"/>
                      <a:pt x="68" y="11"/>
                      <a:pt x="68" y="11"/>
                    </a:cubicBezTo>
                    <a:cubicBezTo>
                      <a:pt x="54" y="11"/>
                      <a:pt x="40" y="11"/>
                      <a:pt x="27" y="11"/>
                    </a:cubicBezTo>
                    <a:lnTo>
                      <a:pt x="18" y="1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4" name="Freeform 471"/>
              <p:cNvSpPr>
                <a:spLocks/>
              </p:cNvSpPr>
              <p:nvPr/>
            </p:nvSpPr>
            <p:spPr bwMode="auto">
              <a:xfrm>
                <a:off x="-20512088" y="881063"/>
                <a:ext cx="200025" cy="66675"/>
              </a:xfrm>
              <a:custGeom>
                <a:avLst/>
                <a:gdLst>
                  <a:gd name="T0" fmla="*/ 32 w 53"/>
                  <a:gd name="T1" fmla="*/ 18 h 18"/>
                  <a:gd name="T2" fmla="*/ 14 w 53"/>
                  <a:gd name="T3" fmla="*/ 18 h 18"/>
                  <a:gd name="T4" fmla="*/ 28 w 53"/>
                  <a:gd name="T5" fmla="*/ 7 h 18"/>
                  <a:gd name="T6" fmla="*/ 32 w 53"/>
                  <a:gd name="T7" fmla="*/ 4 h 18"/>
                  <a:gd name="T8" fmla="*/ 27 w 53"/>
                  <a:gd name="T9" fmla="*/ 4 h 18"/>
                  <a:gd name="T10" fmla="*/ 7 w 53"/>
                  <a:gd name="T11" fmla="*/ 7 h 18"/>
                  <a:gd name="T12" fmla="*/ 0 w 53"/>
                  <a:gd name="T13" fmla="*/ 5 h 18"/>
                  <a:gd name="T14" fmla="*/ 38 w 53"/>
                  <a:gd name="T15" fmla="*/ 0 h 18"/>
                  <a:gd name="T16" fmla="*/ 53 w 53"/>
                  <a:gd name="T17" fmla="*/ 0 h 18"/>
                  <a:gd name="T18" fmla="*/ 32 w 53"/>
                  <a:gd name="T19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3" h="18">
                    <a:moveTo>
                      <a:pt x="32" y="18"/>
                    </a:moveTo>
                    <a:cubicBezTo>
                      <a:pt x="14" y="18"/>
                      <a:pt x="14" y="18"/>
                      <a:pt x="14" y="18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32" y="4"/>
                      <a:pt x="32" y="4"/>
                      <a:pt x="32" y="4"/>
                    </a:cubicBezTo>
                    <a:cubicBezTo>
                      <a:pt x="27" y="4"/>
                      <a:pt x="27" y="4"/>
                      <a:pt x="27" y="4"/>
                    </a:cubicBezTo>
                    <a:cubicBezTo>
                      <a:pt x="27" y="4"/>
                      <a:pt x="18" y="5"/>
                      <a:pt x="7" y="7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3" y="3"/>
                      <a:pt x="25" y="2"/>
                      <a:pt x="38" y="0"/>
                    </a:cubicBezTo>
                    <a:cubicBezTo>
                      <a:pt x="53" y="0"/>
                      <a:pt x="53" y="0"/>
                      <a:pt x="53" y="0"/>
                    </a:cubicBezTo>
                    <a:cubicBezTo>
                      <a:pt x="46" y="7"/>
                      <a:pt x="39" y="12"/>
                      <a:pt x="32" y="1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5" name="Freeform 472"/>
              <p:cNvSpPr>
                <a:spLocks/>
              </p:cNvSpPr>
              <p:nvPr/>
            </p:nvSpPr>
            <p:spPr bwMode="auto">
              <a:xfrm>
                <a:off x="-15794038" y="881063"/>
                <a:ext cx="300038" cy="66675"/>
              </a:xfrm>
              <a:custGeom>
                <a:avLst/>
                <a:gdLst>
                  <a:gd name="T0" fmla="*/ 18 w 80"/>
                  <a:gd name="T1" fmla="*/ 18 h 18"/>
                  <a:gd name="T2" fmla="*/ 0 w 80"/>
                  <a:gd name="T3" fmla="*/ 18 h 18"/>
                  <a:gd name="T4" fmla="*/ 17 w 80"/>
                  <a:gd name="T5" fmla="*/ 0 h 18"/>
                  <a:gd name="T6" fmla="*/ 80 w 80"/>
                  <a:gd name="T7" fmla="*/ 0 h 18"/>
                  <a:gd name="T8" fmla="*/ 77 w 80"/>
                  <a:gd name="T9" fmla="*/ 3 h 18"/>
                  <a:gd name="T10" fmla="*/ 33 w 80"/>
                  <a:gd name="T11" fmla="*/ 3 h 18"/>
                  <a:gd name="T12" fmla="*/ 28 w 80"/>
                  <a:gd name="T13" fmla="*/ 8 h 18"/>
                  <a:gd name="T14" fmla="*/ 69 w 80"/>
                  <a:gd name="T15" fmla="*/ 8 h 18"/>
                  <a:gd name="T16" fmla="*/ 67 w 80"/>
                  <a:gd name="T17" fmla="*/ 11 h 18"/>
                  <a:gd name="T18" fmla="*/ 25 w 80"/>
                  <a:gd name="T19" fmla="*/ 11 h 18"/>
                  <a:gd name="T20" fmla="*/ 18 w 80"/>
                  <a:gd name="T21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0" h="18">
                    <a:moveTo>
                      <a:pt x="18" y="18"/>
                    </a:moveTo>
                    <a:cubicBezTo>
                      <a:pt x="12" y="18"/>
                      <a:pt x="6" y="18"/>
                      <a:pt x="0" y="18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38" y="0"/>
                      <a:pt x="59" y="0"/>
                      <a:pt x="80" y="0"/>
                    </a:cubicBezTo>
                    <a:cubicBezTo>
                      <a:pt x="77" y="3"/>
                      <a:pt x="77" y="3"/>
                      <a:pt x="77" y="3"/>
                    </a:cubicBezTo>
                    <a:cubicBezTo>
                      <a:pt x="63" y="3"/>
                      <a:pt x="48" y="3"/>
                      <a:pt x="33" y="3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42" y="8"/>
                      <a:pt x="56" y="8"/>
                      <a:pt x="69" y="8"/>
                    </a:cubicBezTo>
                    <a:cubicBezTo>
                      <a:pt x="67" y="11"/>
                      <a:pt x="67" y="11"/>
                      <a:pt x="67" y="11"/>
                    </a:cubicBezTo>
                    <a:cubicBezTo>
                      <a:pt x="53" y="11"/>
                      <a:pt x="39" y="11"/>
                      <a:pt x="25" y="11"/>
                    </a:cubicBezTo>
                    <a:lnTo>
                      <a:pt x="18" y="1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6" name="Freeform 473"/>
              <p:cNvSpPr>
                <a:spLocks/>
              </p:cNvSpPr>
              <p:nvPr/>
            </p:nvSpPr>
            <p:spPr bwMode="auto">
              <a:xfrm>
                <a:off x="-15511463" y="881063"/>
                <a:ext cx="314325" cy="66675"/>
              </a:xfrm>
              <a:custGeom>
                <a:avLst/>
                <a:gdLst>
                  <a:gd name="T0" fmla="*/ 76 w 84"/>
                  <a:gd name="T1" fmla="*/ 18 h 18"/>
                  <a:gd name="T2" fmla="*/ 0 w 84"/>
                  <a:gd name="T3" fmla="*/ 18 h 18"/>
                  <a:gd name="T4" fmla="*/ 2 w 84"/>
                  <a:gd name="T5" fmla="*/ 16 h 18"/>
                  <a:gd name="T6" fmla="*/ 35 w 84"/>
                  <a:gd name="T7" fmla="*/ 11 h 18"/>
                  <a:gd name="T8" fmla="*/ 55 w 84"/>
                  <a:gd name="T9" fmla="*/ 9 h 18"/>
                  <a:gd name="T10" fmla="*/ 62 w 84"/>
                  <a:gd name="T11" fmla="*/ 7 h 18"/>
                  <a:gd name="T12" fmla="*/ 66 w 84"/>
                  <a:gd name="T13" fmla="*/ 5 h 18"/>
                  <a:gd name="T14" fmla="*/ 63 w 84"/>
                  <a:gd name="T15" fmla="*/ 3 h 18"/>
                  <a:gd name="T16" fmla="*/ 51 w 84"/>
                  <a:gd name="T17" fmla="*/ 3 h 18"/>
                  <a:gd name="T18" fmla="*/ 38 w 84"/>
                  <a:gd name="T19" fmla="*/ 3 h 18"/>
                  <a:gd name="T20" fmla="*/ 23 w 84"/>
                  <a:gd name="T21" fmla="*/ 5 h 18"/>
                  <a:gd name="T22" fmla="*/ 16 w 84"/>
                  <a:gd name="T23" fmla="*/ 3 h 18"/>
                  <a:gd name="T24" fmla="*/ 35 w 84"/>
                  <a:gd name="T25" fmla="*/ 1 h 18"/>
                  <a:gd name="T26" fmla="*/ 54 w 84"/>
                  <a:gd name="T27" fmla="*/ 0 h 18"/>
                  <a:gd name="T28" fmla="*/ 78 w 84"/>
                  <a:gd name="T29" fmla="*/ 1 h 18"/>
                  <a:gd name="T30" fmla="*/ 84 w 84"/>
                  <a:gd name="T31" fmla="*/ 5 h 18"/>
                  <a:gd name="T32" fmla="*/ 79 w 84"/>
                  <a:gd name="T33" fmla="*/ 7 h 18"/>
                  <a:gd name="T34" fmla="*/ 69 w 84"/>
                  <a:gd name="T35" fmla="*/ 9 h 18"/>
                  <a:gd name="T36" fmla="*/ 47 w 84"/>
                  <a:gd name="T37" fmla="*/ 13 h 18"/>
                  <a:gd name="T38" fmla="*/ 25 w 84"/>
                  <a:gd name="T39" fmla="*/ 15 h 18"/>
                  <a:gd name="T40" fmla="*/ 25 w 84"/>
                  <a:gd name="T41" fmla="*/ 16 h 18"/>
                  <a:gd name="T42" fmla="*/ 78 w 84"/>
                  <a:gd name="T43" fmla="*/ 16 h 18"/>
                  <a:gd name="T44" fmla="*/ 76 w 84"/>
                  <a:gd name="T45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84" h="18">
                    <a:moveTo>
                      <a:pt x="76" y="18"/>
                    </a:moveTo>
                    <a:cubicBezTo>
                      <a:pt x="50" y="18"/>
                      <a:pt x="25" y="18"/>
                      <a:pt x="0" y="18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13" y="15"/>
                      <a:pt x="24" y="13"/>
                      <a:pt x="35" y="11"/>
                    </a:cubicBezTo>
                    <a:cubicBezTo>
                      <a:pt x="45" y="10"/>
                      <a:pt x="55" y="9"/>
                      <a:pt x="55" y="9"/>
                    </a:cubicBezTo>
                    <a:cubicBezTo>
                      <a:pt x="62" y="7"/>
                      <a:pt x="62" y="7"/>
                      <a:pt x="62" y="7"/>
                    </a:cubicBezTo>
                    <a:cubicBezTo>
                      <a:pt x="66" y="5"/>
                      <a:pt x="66" y="5"/>
                      <a:pt x="66" y="5"/>
                    </a:cubicBezTo>
                    <a:cubicBezTo>
                      <a:pt x="63" y="3"/>
                      <a:pt x="63" y="3"/>
                      <a:pt x="63" y="3"/>
                    </a:cubicBezTo>
                    <a:cubicBezTo>
                      <a:pt x="51" y="3"/>
                      <a:pt x="51" y="3"/>
                      <a:pt x="51" y="3"/>
                    </a:cubicBezTo>
                    <a:cubicBezTo>
                      <a:pt x="38" y="3"/>
                      <a:pt x="38" y="3"/>
                      <a:pt x="38" y="3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22" y="2"/>
                      <a:pt x="29" y="1"/>
                      <a:pt x="35" y="1"/>
                    </a:cubicBezTo>
                    <a:cubicBezTo>
                      <a:pt x="41" y="0"/>
                      <a:pt x="48" y="0"/>
                      <a:pt x="54" y="0"/>
                    </a:cubicBezTo>
                    <a:cubicBezTo>
                      <a:pt x="64" y="0"/>
                      <a:pt x="78" y="1"/>
                      <a:pt x="78" y="1"/>
                    </a:cubicBezTo>
                    <a:cubicBezTo>
                      <a:pt x="84" y="5"/>
                      <a:pt x="84" y="5"/>
                      <a:pt x="84" y="5"/>
                    </a:cubicBezTo>
                    <a:cubicBezTo>
                      <a:pt x="79" y="7"/>
                      <a:pt x="79" y="7"/>
                      <a:pt x="79" y="7"/>
                    </a:cubicBezTo>
                    <a:cubicBezTo>
                      <a:pt x="69" y="9"/>
                      <a:pt x="69" y="9"/>
                      <a:pt x="69" y="9"/>
                    </a:cubicBezTo>
                    <a:cubicBezTo>
                      <a:pt x="69" y="9"/>
                      <a:pt x="57" y="11"/>
                      <a:pt x="47" y="13"/>
                    </a:cubicBezTo>
                    <a:cubicBezTo>
                      <a:pt x="40" y="14"/>
                      <a:pt x="33" y="15"/>
                      <a:pt x="25" y="15"/>
                    </a:cubicBezTo>
                    <a:cubicBezTo>
                      <a:pt x="25" y="16"/>
                      <a:pt x="25" y="16"/>
                      <a:pt x="25" y="16"/>
                    </a:cubicBezTo>
                    <a:cubicBezTo>
                      <a:pt x="43" y="16"/>
                      <a:pt x="60" y="16"/>
                      <a:pt x="78" y="16"/>
                    </a:cubicBezTo>
                    <a:lnTo>
                      <a:pt x="76" y="1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7" name="Freeform 474"/>
              <p:cNvSpPr>
                <a:spLocks/>
              </p:cNvSpPr>
              <p:nvPr/>
            </p:nvSpPr>
            <p:spPr bwMode="auto">
              <a:xfrm>
                <a:off x="-10715625" y="881063"/>
                <a:ext cx="280988" cy="66675"/>
              </a:xfrm>
              <a:custGeom>
                <a:avLst/>
                <a:gdLst>
                  <a:gd name="T0" fmla="*/ 18 w 75"/>
                  <a:gd name="T1" fmla="*/ 18 h 18"/>
                  <a:gd name="T2" fmla="*/ 0 w 75"/>
                  <a:gd name="T3" fmla="*/ 18 h 18"/>
                  <a:gd name="T4" fmla="*/ 13 w 75"/>
                  <a:gd name="T5" fmla="*/ 0 h 18"/>
                  <a:gd name="T6" fmla="*/ 75 w 75"/>
                  <a:gd name="T7" fmla="*/ 0 h 18"/>
                  <a:gd name="T8" fmla="*/ 73 w 75"/>
                  <a:gd name="T9" fmla="*/ 3 h 18"/>
                  <a:gd name="T10" fmla="*/ 29 w 75"/>
                  <a:gd name="T11" fmla="*/ 3 h 18"/>
                  <a:gd name="T12" fmla="*/ 25 w 75"/>
                  <a:gd name="T13" fmla="*/ 8 h 18"/>
                  <a:gd name="T14" fmla="*/ 66 w 75"/>
                  <a:gd name="T15" fmla="*/ 8 h 18"/>
                  <a:gd name="T16" fmla="*/ 65 w 75"/>
                  <a:gd name="T17" fmla="*/ 11 h 18"/>
                  <a:gd name="T18" fmla="*/ 23 w 75"/>
                  <a:gd name="T19" fmla="*/ 11 h 18"/>
                  <a:gd name="T20" fmla="*/ 18 w 75"/>
                  <a:gd name="T21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5" h="18">
                    <a:moveTo>
                      <a:pt x="18" y="18"/>
                    </a:moveTo>
                    <a:cubicBezTo>
                      <a:pt x="12" y="18"/>
                      <a:pt x="6" y="18"/>
                      <a:pt x="0" y="18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33" y="0"/>
                      <a:pt x="54" y="0"/>
                      <a:pt x="75" y="0"/>
                    </a:cubicBezTo>
                    <a:cubicBezTo>
                      <a:pt x="73" y="3"/>
                      <a:pt x="73" y="3"/>
                      <a:pt x="73" y="3"/>
                    </a:cubicBezTo>
                    <a:cubicBezTo>
                      <a:pt x="58" y="3"/>
                      <a:pt x="44" y="3"/>
                      <a:pt x="29" y="3"/>
                    </a:cubicBezTo>
                    <a:cubicBezTo>
                      <a:pt x="25" y="8"/>
                      <a:pt x="25" y="8"/>
                      <a:pt x="25" y="8"/>
                    </a:cubicBezTo>
                    <a:cubicBezTo>
                      <a:pt x="39" y="8"/>
                      <a:pt x="53" y="8"/>
                      <a:pt x="66" y="8"/>
                    </a:cubicBezTo>
                    <a:cubicBezTo>
                      <a:pt x="65" y="11"/>
                      <a:pt x="65" y="11"/>
                      <a:pt x="65" y="11"/>
                    </a:cubicBezTo>
                    <a:cubicBezTo>
                      <a:pt x="51" y="11"/>
                      <a:pt x="37" y="11"/>
                      <a:pt x="23" y="11"/>
                    </a:cubicBezTo>
                    <a:lnTo>
                      <a:pt x="18" y="1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8" name="Freeform 475"/>
              <p:cNvSpPr>
                <a:spLocks/>
              </p:cNvSpPr>
              <p:nvPr/>
            </p:nvSpPr>
            <p:spPr bwMode="auto">
              <a:xfrm>
                <a:off x="-10434638" y="881063"/>
                <a:ext cx="300038" cy="66675"/>
              </a:xfrm>
              <a:custGeom>
                <a:avLst/>
                <a:gdLst>
                  <a:gd name="T0" fmla="*/ 80 w 80"/>
                  <a:gd name="T1" fmla="*/ 5 h 18"/>
                  <a:gd name="T2" fmla="*/ 72 w 80"/>
                  <a:gd name="T3" fmla="*/ 7 h 18"/>
                  <a:gd name="T4" fmla="*/ 54 w 80"/>
                  <a:gd name="T5" fmla="*/ 9 h 18"/>
                  <a:gd name="T6" fmla="*/ 54 w 80"/>
                  <a:gd name="T7" fmla="*/ 9 h 18"/>
                  <a:gd name="T8" fmla="*/ 73 w 80"/>
                  <a:gd name="T9" fmla="*/ 10 h 18"/>
                  <a:gd name="T10" fmla="*/ 77 w 80"/>
                  <a:gd name="T11" fmla="*/ 13 h 18"/>
                  <a:gd name="T12" fmla="*/ 63 w 80"/>
                  <a:gd name="T13" fmla="*/ 17 h 18"/>
                  <a:gd name="T14" fmla="*/ 30 w 80"/>
                  <a:gd name="T15" fmla="*/ 18 h 18"/>
                  <a:gd name="T16" fmla="*/ 0 w 80"/>
                  <a:gd name="T17" fmla="*/ 18 h 18"/>
                  <a:gd name="T18" fmla="*/ 2 w 80"/>
                  <a:gd name="T19" fmla="*/ 15 h 18"/>
                  <a:gd name="T20" fmla="*/ 16 w 80"/>
                  <a:gd name="T21" fmla="*/ 16 h 18"/>
                  <a:gd name="T22" fmla="*/ 31 w 80"/>
                  <a:gd name="T23" fmla="*/ 16 h 18"/>
                  <a:gd name="T24" fmla="*/ 51 w 80"/>
                  <a:gd name="T25" fmla="*/ 15 h 18"/>
                  <a:gd name="T26" fmla="*/ 59 w 80"/>
                  <a:gd name="T27" fmla="*/ 13 h 18"/>
                  <a:gd name="T28" fmla="*/ 53 w 80"/>
                  <a:gd name="T29" fmla="*/ 11 h 18"/>
                  <a:gd name="T30" fmla="*/ 31 w 80"/>
                  <a:gd name="T31" fmla="*/ 10 h 18"/>
                  <a:gd name="T32" fmla="*/ 22 w 80"/>
                  <a:gd name="T33" fmla="*/ 10 h 18"/>
                  <a:gd name="T34" fmla="*/ 23 w 80"/>
                  <a:gd name="T35" fmla="*/ 8 h 18"/>
                  <a:gd name="T36" fmla="*/ 33 w 80"/>
                  <a:gd name="T37" fmla="*/ 8 h 18"/>
                  <a:gd name="T38" fmla="*/ 62 w 80"/>
                  <a:gd name="T39" fmla="*/ 5 h 18"/>
                  <a:gd name="T40" fmla="*/ 58 w 80"/>
                  <a:gd name="T41" fmla="*/ 3 h 18"/>
                  <a:gd name="T42" fmla="*/ 45 w 80"/>
                  <a:gd name="T43" fmla="*/ 3 h 18"/>
                  <a:gd name="T44" fmla="*/ 33 w 80"/>
                  <a:gd name="T45" fmla="*/ 3 h 18"/>
                  <a:gd name="T46" fmla="*/ 19 w 80"/>
                  <a:gd name="T47" fmla="*/ 4 h 18"/>
                  <a:gd name="T48" fmla="*/ 11 w 80"/>
                  <a:gd name="T49" fmla="*/ 2 h 18"/>
                  <a:gd name="T50" fmla="*/ 48 w 80"/>
                  <a:gd name="T51" fmla="*/ 0 h 18"/>
                  <a:gd name="T52" fmla="*/ 73 w 80"/>
                  <a:gd name="T53" fmla="*/ 1 h 18"/>
                  <a:gd name="T54" fmla="*/ 80 w 80"/>
                  <a:gd name="T55" fmla="*/ 5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80" h="18">
                    <a:moveTo>
                      <a:pt x="80" y="5"/>
                    </a:moveTo>
                    <a:cubicBezTo>
                      <a:pt x="72" y="7"/>
                      <a:pt x="72" y="7"/>
                      <a:pt x="72" y="7"/>
                    </a:cubicBezTo>
                    <a:cubicBezTo>
                      <a:pt x="72" y="7"/>
                      <a:pt x="61" y="9"/>
                      <a:pt x="54" y="9"/>
                    </a:cubicBezTo>
                    <a:cubicBezTo>
                      <a:pt x="54" y="9"/>
                      <a:pt x="54" y="9"/>
                      <a:pt x="54" y="9"/>
                    </a:cubicBezTo>
                    <a:cubicBezTo>
                      <a:pt x="62" y="9"/>
                      <a:pt x="73" y="10"/>
                      <a:pt x="73" y="10"/>
                    </a:cubicBezTo>
                    <a:cubicBezTo>
                      <a:pt x="77" y="13"/>
                      <a:pt x="77" y="13"/>
                      <a:pt x="77" y="13"/>
                    </a:cubicBezTo>
                    <a:cubicBezTo>
                      <a:pt x="77" y="13"/>
                      <a:pt x="72" y="16"/>
                      <a:pt x="63" y="17"/>
                    </a:cubicBezTo>
                    <a:cubicBezTo>
                      <a:pt x="55" y="18"/>
                      <a:pt x="44" y="18"/>
                      <a:pt x="30" y="18"/>
                    </a:cubicBezTo>
                    <a:cubicBezTo>
                      <a:pt x="18" y="18"/>
                      <a:pt x="8" y="18"/>
                      <a:pt x="0" y="18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16" y="16"/>
                      <a:pt x="16" y="16"/>
                      <a:pt x="16" y="16"/>
                    </a:cubicBezTo>
                    <a:cubicBezTo>
                      <a:pt x="31" y="16"/>
                      <a:pt x="31" y="16"/>
                      <a:pt x="31" y="16"/>
                    </a:cubicBezTo>
                    <a:cubicBezTo>
                      <a:pt x="39" y="16"/>
                      <a:pt x="51" y="15"/>
                      <a:pt x="51" y="15"/>
                    </a:cubicBezTo>
                    <a:cubicBezTo>
                      <a:pt x="59" y="13"/>
                      <a:pt x="59" y="13"/>
                      <a:pt x="59" y="13"/>
                    </a:cubicBezTo>
                    <a:cubicBezTo>
                      <a:pt x="53" y="11"/>
                      <a:pt x="53" y="11"/>
                      <a:pt x="53" y="11"/>
                    </a:cubicBezTo>
                    <a:cubicBezTo>
                      <a:pt x="53" y="11"/>
                      <a:pt x="42" y="10"/>
                      <a:pt x="31" y="10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3" y="8"/>
                      <a:pt x="23" y="8"/>
                      <a:pt x="23" y="8"/>
                    </a:cubicBezTo>
                    <a:cubicBezTo>
                      <a:pt x="33" y="8"/>
                      <a:pt x="33" y="8"/>
                      <a:pt x="33" y="8"/>
                    </a:cubicBezTo>
                    <a:cubicBezTo>
                      <a:pt x="51" y="8"/>
                      <a:pt x="62" y="5"/>
                      <a:pt x="62" y="5"/>
                    </a:cubicBezTo>
                    <a:cubicBezTo>
                      <a:pt x="58" y="3"/>
                      <a:pt x="58" y="3"/>
                      <a:pt x="58" y="3"/>
                    </a:cubicBezTo>
                    <a:cubicBezTo>
                      <a:pt x="58" y="3"/>
                      <a:pt x="51" y="3"/>
                      <a:pt x="45" y="3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22" y="1"/>
                      <a:pt x="34" y="0"/>
                      <a:pt x="48" y="0"/>
                    </a:cubicBezTo>
                    <a:cubicBezTo>
                      <a:pt x="59" y="0"/>
                      <a:pt x="73" y="1"/>
                      <a:pt x="73" y="1"/>
                    </a:cubicBezTo>
                    <a:lnTo>
                      <a:pt x="80" y="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9" name="Freeform 476"/>
              <p:cNvSpPr>
                <a:spLocks/>
              </p:cNvSpPr>
              <p:nvPr/>
            </p:nvSpPr>
            <p:spPr bwMode="auto">
              <a:xfrm>
                <a:off x="-5640388" y="881063"/>
                <a:ext cx="269875" cy="66675"/>
              </a:xfrm>
              <a:custGeom>
                <a:avLst/>
                <a:gdLst>
                  <a:gd name="T0" fmla="*/ 18 w 72"/>
                  <a:gd name="T1" fmla="*/ 18 h 18"/>
                  <a:gd name="T2" fmla="*/ 0 w 72"/>
                  <a:gd name="T3" fmla="*/ 18 h 18"/>
                  <a:gd name="T4" fmla="*/ 9 w 72"/>
                  <a:gd name="T5" fmla="*/ 0 h 18"/>
                  <a:gd name="T6" fmla="*/ 72 w 72"/>
                  <a:gd name="T7" fmla="*/ 0 h 18"/>
                  <a:gd name="T8" fmla="*/ 70 w 72"/>
                  <a:gd name="T9" fmla="*/ 3 h 18"/>
                  <a:gd name="T10" fmla="*/ 26 w 72"/>
                  <a:gd name="T11" fmla="*/ 3 h 18"/>
                  <a:gd name="T12" fmla="*/ 23 w 72"/>
                  <a:gd name="T13" fmla="*/ 8 h 18"/>
                  <a:gd name="T14" fmla="*/ 65 w 72"/>
                  <a:gd name="T15" fmla="*/ 8 h 18"/>
                  <a:gd name="T16" fmla="*/ 63 w 72"/>
                  <a:gd name="T17" fmla="*/ 11 h 18"/>
                  <a:gd name="T18" fmla="*/ 22 w 72"/>
                  <a:gd name="T19" fmla="*/ 11 h 18"/>
                  <a:gd name="T20" fmla="*/ 18 w 72"/>
                  <a:gd name="T21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2" h="18">
                    <a:moveTo>
                      <a:pt x="18" y="18"/>
                    </a:moveTo>
                    <a:cubicBezTo>
                      <a:pt x="12" y="18"/>
                      <a:pt x="6" y="18"/>
                      <a:pt x="0" y="18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30" y="0"/>
                      <a:pt x="51" y="0"/>
                      <a:pt x="72" y="0"/>
                    </a:cubicBezTo>
                    <a:cubicBezTo>
                      <a:pt x="70" y="3"/>
                      <a:pt x="70" y="3"/>
                      <a:pt x="70" y="3"/>
                    </a:cubicBezTo>
                    <a:cubicBezTo>
                      <a:pt x="56" y="3"/>
                      <a:pt x="41" y="3"/>
                      <a:pt x="26" y="3"/>
                    </a:cubicBezTo>
                    <a:cubicBezTo>
                      <a:pt x="23" y="8"/>
                      <a:pt x="23" y="8"/>
                      <a:pt x="23" y="8"/>
                    </a:cubicBezTo>
                    <a:cubicBezTo>
                      <a:pt x="37" y="8"/>
                      <a:pt x="51" y="8"/>
                      <a:pt x="65" y="8"/>
                    </a:cubicBezTo>
                    <a:cubicBezTo>
                      <a:pt x="63" y="11"/>
                      <a:pt x="63" y="11"/>
                      <a:pt x="63" y="11"/>
                    </a:cubicBezTo>
                    <a:cubicBezTo>
                      <a:pt x="50" y="11"/>
                      <a:pt x="36" y="11"/>
                      <a:pt x="22" y="11"/>
                    </a:cubicBezTo>
                    <a:lnTo>
                      <a:pt x="18" y="1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0" name="Freeform 477"/>
              <p:cNvSpPr>
                <a:spLocks noEditPoints="1"/>
              </p:cNvSpPr>
              <p:nvPr/>
            </p:nvSpPr>
            <p:spPr bwMode="auto">
              <a:xfrm>
                <a:off x="-5367338" y="881063"/>
                <a:ext cx="315913" cy="66675"/>
              </a:xfrm>
              <a:custGeom>
                <a:avLst/>
                <a:gdLst>
                  <a:gd name="T0" fmla="*/ 83 w 84"/>
                  <a:gd name="T1" fmla="*/ 14 h 18"/>
                  <a:gd name="T2" fmla="*/ 68 w 84"/>
                  <a:gd name="T3" fmla="*/ 14 h 18"/>
                  <a:gd name="T4" fmla="*/ 66 w 84"/>
                  <a:gd name="T5" fmla="*/ 18 h 18"/>
                  <a:gd name="T6" fmla="*/ 49 w 84"/>
                  <a:gd name="T7" fmla="*/ 18 h 18"/>
                  <a:gd name="T8" fmla="*/ 51 w 84"/>
                  <a:gd name="T9" fmla="*/ 14 h 18"/>
                  <a:gd name="T10" fmla="*/ 0 w 84"/>
                  <a:gd name="T11" fmla="*/ 14 h 18"/>
                  <a:gd name="T12" fmla="*/ 1 w 84"/>
                  <a:gd name="T13" fmla="*/ 12 h 18"/>
                  <a:gd name="T14" fmla="*/ 57 w 84"/>
                  <a:gd name="T15" fmla="*/ 0 h 18"/>
                  <a:gd name="T16" fmla="*/ 75 w 84"/>
                  <a:gd name="T17" fmla="*/ 0 h 18"/>
                  <a:gd name="T18" fmla="*/ 69 w 84"/>
                  <a:gd name="T19" fmla="*/ 12 h 18"/>
                  <a:gd name="T20" fmla="*/ 84 w 84"/>
                  <a:gd name="T21" fmla="*/ 12 h 18"/>
                  <a:gd name="T22" fmla="*/ 83 w 84"/>
                  <a:gd name="T23" fmla="*/ 14 h 18"/>
                  <a:gd name="T24" fmla="*/ 52 w 84"/>
                  <a:gd name="T25" fmla="*/ 12 h 18"/>
                  <a:gd name="T26" fmla="*/ 54 w 84"/>
                  <a:gd name="T27" fmla="*/ 8 h 18"/>
                  <a:gd name="T28" fmla="*/ 57 w 84"/>
                  <a:gd name="T29" fmla="*/ 4 h 18"/>
                  <a:gd name="T30" fmla="*/ 56 w 84"/>
                  <a:gd name="T31" fmla="*/ 4 h 18"/>
                  <a:gd name="T32" fmla="*/ 48 w 84"/>
                  <a:gd name="T33" fmla="*/ 6 h 18"/>
                  <a:gd name="T34" fmla="*/ 18 w 84"/>
                  <a:gd name="T35" fmla="*/ 12 h 18"/>
                  <a:gd name="T36" fmla="*/ 52 w 84"/>
                  <a:gd name="T37" fmla="*/ 1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84" h="18">
                    <a:moveTo>
                      <a:pt x="83" y="14"/>
                    </a:moveTo>
                    <a:cubicBezTo>
                      <a:pt x="68" y="14"/>
                      <a:pt x="68" y="14"/>
                      <a:pt x="68" y="14"/>
                    </a:cubicBezTo>
                    <a:cubicBezTo>
                      <a:pt x="66" y="18"/>
                      <a:pt x="66" y="18"/>
                      <a:pt x="66" y="18"/>
                    </a:cubicBezTo>
                    <a:cubicBezTo>
                      <a:pt x="49" y="18"/>
                      <a:pt x="49" y="18"/>
                      <a:pt x="49" y="18"/>
                    </a:cubicBezTo>
                    <a:cubicBezTo>
                      <a:pt x="51" y="14"/>
                      <a:pt x="51" y="14"/>
                      <a:pt x="51" y="14"/>
                    </a:cubicBezTo>
                    <a:cubicBezTo>
                      <a:pt x="34" y="14"/>
                      <a:pt x="17" y="14"/>
                      <a:pt x="0" y="14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20" y="8"/>
                      <a:pt x="39" y="4"/>
                      <a:pt x="57" y="0"/>
                    </a:cubicBezTo>
                    <a:cubicBezTo>
                      <a:pt x="75" y="0"/>
                      <a:pt x="75" y="0"/>
                      <a:pt x="75" y="0"/>
                    </a:cubicBezTo>
                    <a:cubicBezTo>
                      <a:pt x="69" y="12"/>
                      <a:pt x="69" y="12"/>
                      <a:pt x="69" y="12"/>
                    </a:cubicBezTo>
                    <a:cubicBezTo>
                      <a:pt x="84" y="12"/>
                      <a:pt x="84" y="12"/>
                      <a:pt x="84" y="12"/>
                    </a:cubicBezTo>
                    <a:lnTo>
                      <a:pt x="83" y="14"/>
                    </a:lnTo>
                    <a:close/>
                    <a:moveTo>
                      <a:pt x="52" y="12"/>
                    </a:moveTo>
                    <a:cubicBezTo>
                      <a:pt x="54" y="8"/>
                      <a:pt x="54" y="8"/>
                      <a:pt x="54" y="8"/>
                    </a:cubicBezTo>
                    <a:cubicBezTo>
                      <a:pt x="57" y="4"/>
                      <a:pt x="57" y="4"/>
                      <a:pt x="57" y="4"/>
                    </a:cubicBezTo>
                    <a:cubicBezTo>
                      <a:pt x="56" y="4"/>
                      <a:pt x="56" y="4"/>
                      <a:pt x="56" y="4"/>
                    </a:cubicBezTo>
                    <a:cubicBezTo>
                      <a:pt x="48" y="6"/>
                      <a:pt x="48" y="6"/>
                      <a:pt x="48" y="6"/>
                    </a:cubicBezTo>
                    <a:cubicBezTo>
                      <a:pt x="38" y="8"/>
                      <a:pt x="28" y="10"/>
                      <a:pt x="18" y="12"/>
                    </a:cubicBezTo>
                    <a:cubicBezTo>
                      <a:pt x="29" y="12"/>
                      <a:pt x="40" y="12"/>
                      <a:pt x="52" y="1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1" name="Freeform 478"/>
              <p:cNvSpPr>
                <a:spLocks/>
              </p:cNvSpPr>
              <p:nvPr/>
            </p:nvSpPr>
            <p:spPr bwMode="auto">
              <a:xfrm>
                <a:off x="-566738" y="881063"/>
                <a:ext cx="255588" cy="66675"/>
              </a:xfrm>
              <a:custGeom>
                <a:avLst/>
                <a:gdLst>
                  <a:gd name="T0" fmla="*/ 18 w 68"/>
                  <a:gd name="T1" fmla="*/ 18 h 18"/>
                  <a:gd name="T2" fmla="*/ 0 w 68"/>
                  <a:gd name="T3" fmla="*/ 18 h 18"/>
                  <a:gd name="T4" fmla="*/ 5 w 68"/>
                  <a:gd name="T5" fmla="*/ 0 h 18"/>
                  <a:gd name="T6" fmla="*/ 68 w 68"/>
                  <a:gd name="T7" fmla="*/ 0 h 18"/>
                  <a:gd name="T8" fmla="*/ 67 w 68"/>
                  <a:gd name="T9" fmla="*/ 3 h 18"/>
                  <a:gd name="T10" fmla="*/ 23 w 68"/>
                  <a:gd name="T11" fmla="*/ 3 h 18"/>
                  <a:gd name="T12" fmla="*/ 21 w 68"/>
                  <a:gd name="T13" fmla="*/ 8 h 18"/>
                  <a:gd name="T14" fmla="*/ 63 w 68"/>
                  <a:gd name="T15" fmla="*/ 8 h 18"/>
                  <a:gd name="T16" fmla="*/ 62 w 68"/>
                  <a:gd name="T17" fmla="*/ 11 h 18"/>
                  <a:gd name="T18" fmla="*/ 20 w 68"/>
                  <a:gd name="T19" fmla="*/ 11 h 18"/>
                  <a:gd name="T20" fmla="*/ 18 w 68"/>
                  <a:gd name="T21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8" h="18">
                    <a:moveTo>
                      <a:pt x="18" y="18"/>
                    </a:moveTo>
                    <a:cubicBezTo>
                      <a:pt x="12" y="18"/>
                      <a:pt x="6" y="18"/>
                      <a:pt x="0" y="18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26" y="0"/>
                      <a:pt x="47" y="0"/>
                      <a:pt x="68" y="0"/>
                    </a:cubicBezTo>
                    <a:cubicBezTo>
                      <a:pt x="67" y="3"/>
                      <a:pt x="67" y="3"/>
                      <a:pt x="67" y="3"/>
                    </a:cubicBezTo>
                    <a:cubicBezTo>
                      <a:pt x="52" y="3"/>
                      <a:pt x="38" y="3"/>
                      <a:pt x="23" y="3"/>
                    </a:cubicBezTo>
                    <a:cubicBezTo>
                      <a:pt x="21" y="8"/>
                      <a:pt x="21" y="8"/>
                      <a:pt x="21" y="8"/>
                    </a:cubicBezTo>
                    <a:cubicBezTo>
                      <a:pt x="35" y="8"/>
                      <a:pt x="49" y="8"/>
                      <a:pt x="63" y="8"/>
                    </a:cubicBezTo>
                    <a:cubicBezTo>
                      <a:pt x="62" y="11"/>
                      <a:pt x="62" y="11"/>
                      <a:pt x="62" y="11"/>
                    </a:cubicBezTo>
                    <a:cubicBezTo>
                      <a:pt x="48" y="11"/>
                      <a:pt x="34" y="11"/>
                      <a:pt x="20" y="11"/>
                    </a:cubicBezTo>
                    <a:lnTo>
                      <a:pt x="18" y="1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2" name="Freeform 479"/>
              <p:cNvSpPr>
                <a:spLocks/>
              </p:cNvSpPr>
              <p:nvPr/>
            </p:nvSpPr>
            <p:spPr bwMode="auto">
              <a:xfrm>
                <a:off x="-274638" y="881063"/>
                <a:ext cx="274638" cy="66675"/>
              </a:xfrm>
              <a:custGeom>
                <a:avLst/>
                <a:gdLst>
                  <a:gd name="T0" fmla="*/ 38 w 73"/>
                  <a:gd name="T1" fmla="*/ 7 h 18"/>
                  <a:gd name="T2" fmla="*/ 64 w 73"/>
                  <a:gd name="T3" fmla="*/ 9 h 18"/>
                  <a:gd name="T4" fmla="*/ 73 w 73"/>
                  <a:gd name="T5" fmla="*/ 12 h 18"/>
                  <a:gd name="T6" fmla="*/ 60 w 73"/>
                  <a:gd name="T7" fmla="*/ 17 h 18"/>
                  <a:gd name="T8" fmla="*/ 28 w 73"/>
                  <a:gd name="T9" fmla="*/ 18 h 18"/>
                  <a:gd name="T10" fmla="*/ 0 w 73"/>
                  <a:gd name="T11" fmla="*/ 18 h 18"/>
                  <a:gd name="T12" fmla="*/ 0 w 73"/>
                  <a:gd name="T13" fmla="*/ 15 h 18"/>
                  <a:gd name="T14" fmla="*/ 14 w 73"/>
                  <a:gd name="T15" fmla="*/ 16 h 18"/>
                  <a:gd name="T16" fmla="*/ 29 w 73"/>
                  <a:gd name="T17" fmla="*/ 16 h 18"/>
                  <a:gd name="T18" fmla="*/ 47 w 73"/>
                  <a:gd name="T19" fmla="*/ 15 h 18"/>
                  <a:gd name="T20" fmla="*/ 54 w 73"/>
                  <a:gd name="T21" fmla="*/ 13 h 18"/>
                  <a:gd name="T22" fmla="*/ 30 w 73"/>
                  <a:gd name="T23" fmla="*/ 9 h 18"/>
                  <a:gd name="T24" fmla="*/ 21 w 73"/>
                  <a:gd name="T25" fmla="*/ 10 h 18"/>
                  <a:gd name="T26" fmla="*/ 12 w 73"/>
                  <a:gd name="T27" fmla="*/ 10 h 18"/>
                  <a:gd name="T28" fmla="*/ 4 w 73"/>
                  <a:gd name="T29" fmla="*/ 9 h 18"/>
                  <a:gd name="T30" fmla="*/ 11 w 73"/>
                  <a:gd name="T31" fmla="*/ 0 h 18"/>
                  <a:gd name="T32" fmla="*/ 68 w 73"/>
                  <a:gd name="T33" fmla="*/ 0 h 18"/>
                  <a:gd name="T34" fmla="*/ 67 w 73"/>
                  <a:gd name="T35" fmla="*/ 3 h 18"/>
                  <a:gd name="T36" fmla="*/ 26 w 73"/>
                  <a:gd name="T37" fmla="*/ 3 h 18"/>
                  <a:gd name="T38" fmla="*/ 22 w 73"/>
                  <a:gd name="T39" fmla="*/ 8 h 18"/>
                  <a:gd name="T40" fmla="*/ 29 w 73"/>
                  <a:gd name="T41" fmla="*/ 7 h 18"/>
                  <a:gd name="T42" fmla="*/ 38 w 73"/>
                  <a:gd name="T43" fmla="*/ 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73" h="18">
                    <a:moveTo>
                      <a:pt x="38" y="7"/>
                    </a:moveTo>
                    <a:cubicBezTo>
                      <a:pt x="49" y="7"/>
                      <a:pt x="58" y="8"/>
                      <a:pt x="64" y="9"/>
                    </a:cubicBezTo>
                    <a:cubicBezTo>
                      <a:pt x="70" y="9"/>
                      <a:pt x="73" y="12"/>
                      <a:pt x="73" y="12"/>
                    </a:cubicBezTo>
                    <a:cubicBezTo>
                      <a:pt x="73" y="12"/>
                      <a:pt x="68" y="16"/>
                      <a:pt x="60" y="17"/>
                    </a:cubicBezTo>
                    <a:cubicBezTo>
                      <a:pt x="53" y="18"/>
                      <a:pt x="42" y="18"/>
                      <a:pt x="28" y="18"/>
                    </a:cubicBezTo>
                    <a:cubicBezTo>
                      <a:pt x="16" y="18"/>
                      <a:pt x="6" y="18"/>
                      <a:pt x="0" y="18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14" y="16"/>
                      <a:pt x="14" y="16"/>
                      <a:pt x="14" y="16"/>
                    </a:cubicBezTo>
                    <a:cubicBezTo>
                      <a:pt x="29" y="16"/>
                      <a:pt x="29" y="16"/>
                      <a:pt x="29" y="16"/>
                    </a:cubicBezTo>
                    <a:cubicBezTo>
                      <a:pt x="37" y="16"/>
                      <a:pt x="47" y="15"/>
                      <a:pt x="47" y="15"/>
                    </a:cubicBezTo>
                    <a:cubicBezTo>
                      <a:pt x="54" y="13"/>
                      <a:pt x="54" y="13"/>
                      <a:pt x="54" y="13"/>
                    </a:cubicBezTo>
                    <a:cubicBezTo>
                      <a:pt x="54" y="13"/>
                      <a:pt x="47" y="9"/>
                      <a:pt x="30" y="9"/>
                    </a:cubicBezTo>
                    <a:cubicBezTo>
                      <a:pt x="21" y="10"/>
                      <a:pt x="21" y="10"/>
                      <a:pt x="21" y="10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30" y="0"/>
                      <a:pt x="49" y="0"/>
                      <a:pt x="68" y="0"/>
                    </a:cubicBezTo>
                    <a:cubicBezTo>
                      <a:pt x="67" y="3"/>
                      <a:pt x="67" y="3"/>
                      <a:pt x="67" y="3"/>
                    </a:cubicBezTo>
                    <a:cubicBezTo>
                      <a:pt x="54" y="3"/>
                      <a:pt x="40" y="3"/>
                      <a:pt x="26" y="3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9" y="7"/>
                      <a:pt x="29" y="7"/>
                      <a:pt x="29" y="7"/>
                    </a:cubicBezTo>
                    <a:lnTo>
                      <a:pt x="38" y="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3" name="Freeform 480"/>
              <p:cNvSpPr>
                <a:spLocks/>
              </p:cNvSpPr>
              <p:nvPr/>
            </p:nvSpPr>
            <p:spPr bwMode="auto">
              <a:xfrm>
                <a:off x="4511675" y="881063"/>
                <a:ext cx="236538" cy="66675"/>
              </a:xfrm>
              <a:custGeom>
                <a:avLst/>
                <a:gdLst>
                  <a:gd name="T0" fmla="*/ 18 w 63"/>
                  <a:gd name="T1" fmla="*/ 18 h 18"/>
                  <a:gd name="T2" fmla="*/ 0 w 63"/>
                  <a:gd name="T3" fmla="*/ 18 h 18"/>
                  <a:gd name="T4" fmla="*/ 1 w 63"/>
                  <a:gd name="T5" fmla="*/ 0 h 18"/>
                  <a:gd name="T6" fmla="*/ 63 w 63"/>
                  <a:gd name="T7" fmla="*/ 0 h 18"/>
                  <a:gd name="T8" fmla="*/ 63 w 63"/>
                  <a:gd name="T9" fmla="*/ 3 h 18"/>
                  <a:gd name="T10" fmla="*/ 19 w 63"/>
                  <a:gd name="T11" fmla="*/ 3 h 18"/>
                  <a:gd name="T12" fmla="*/ 18 w 63"/>
                  <a:gd name="T13" fmla="*/ 8 h 18"/>
                  <a:gd name="T14" fmla="*/ 60 w 63"/>
                  <a:gd name="T15" fmla="*/ 8 h 18"/>
                  <a:gd name="T16" fmla="*/ 60 w 63"/>
                  <a:gd name="T17" fmla="*/ 11 h 18"/>
                  <a:gd name="T18" fmla="*/ 18 w 63"/>
                  <a:gd name="T19" fmla="*/ 11 h 18"/>
                  <a:gd name="T20" fmla="*/ 18 w 63"/>
                  <a:gd name="T21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3" h="18">
                    <a:moveTo>
                      <a:pt x="18" y="18"/>
                    </a:moveTo>
                    <a:cubicBezTo>
                      <a:pt x="12" y="18"/>
                      <a:pt x="6" y="18"/>
                      <a:pt x="0" y="18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2" y="0"/>
                      <a:pt x="43" y="0"/>
                      <a:pt x="63" y="0"/>
                    </a:cubicBezTo>
                    <a:cubicBezTo>
                      <a:pt x="63" y="3"/>
                      <a:pt x="63" y="3"/>
                      <a:pt x="63" y="3"/>
                    </a:cubicBezTo>
                    <a:cubicBezTo>
                      <a:pt x="48" y="3"/>
                      <a:pt x="34" y="3"/>
                      <a:pt x="19" y="3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32" y="8"/>
                      <a:pt x="46" y="8"/>
                      <a:pt x="60" y="8"/>
                    </a:cubicBezTo>
                    <a:cubicBezTo>
                      <a:pt x="60" y="11"/>
                      <a:pt x="60" y="11"/>
                      <a:pt x="60" y="11"/>
                    </a:cubicBezTo>
                    <a:cubicBezTo>
                      <a:pt x="46" y="11"/>
                      <a:pt x="32" y="11"/>
                      <a:pt x="18" y="11"/>
                    </a:cubicBezTo>
                    <a:lnTo>
                      <a:pt x="18" y="1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4" name="Freeform 481"/>
              <p:cNvSpPr>
                <a:spLocks noEditPoints="1"/>
              </p:cNvSpPr>
              <p:nvPr/>
            </p:nvSpPr>
            <p:spPr bwMode="auto">
              <a:xfrm>
                <a:off x="4792663" y="881063"/>
                <a:ext cx="280988" cy="66675"/>
              </a:xfrm>
              <a:custGeom>
                <a:avLst/>
                <a:gdLst>
                  <a:gd name="T0" fmla="*/ 0 w 75"/>
                  <a:gd name="T1" fmla="*/ 11 h 18"/>
                  <a:gd name="T2" fmla="*/ 54 w 75"/>
                  <a:gd name="T3" fmla="*/ 0 h 18"/>
                  <a:gd name="T4" fmla="*/ 68 w 75"/>
                  <a:gd name="T5" fmla="*/ 0 h 18"/>
                  <a:gd name="T6" fmla="*/ 68 w 75"/>
                  <a:gd name="T7" fmla="*/ 3 h 18"/>
                  <a:gd name="T8" fmla="*/ 54 w 75"/>
                  <a:gd name="T9" fmla="*/ 3 h 18"/>
                  <a:gd name="T10" fmla="*/ 28 w 75"/>
                  <a:gd name="T11" fmla="*/ 4 h 18"/>
                  <a:gd name="T12" fmla="*/ 18 w 75"/>
                  <a:gd name="T13" fmla="*/ 9 h 18"/>
                  <a:gd name="T14" fmla="*/ 19 w 75"/>
                  <a:gd name="T15" fmla="*/ 9 h 18"/>
                  <a:gd name="T16" fmla="*/ 29 w 75"/>
                  <a:gd name="T17" fmla="*/ 8 h 18"/>
                  <a:gd name="T18" fmla="*/ 44 w 75"/>
                  <a:gd name="T19" fmla="*/ 7 h 18"/>
                  <a:gd name="T20" fmla="*/ 67 w 75"/>
                  <a:gd name="T21" fmla="*/ 8 h 18"/>
                  <a:gd name="T22" fmla="*/ 75 w 75"/>
                  <a:gd name="T23" fmla="*/ 12 h 18"/>
                  <a:gd name="T24" fmla="*/ 66 w 75"/>
                  <a:gd name="T25" fmla="*/ 17 h 18"/>
                  <a:gd name="T26" fmla="*/ 39 w 75"/>
                  <a:gd name="T27" fmla="*/ 18 h 18"/>
                  <a:gd name="T28" fmla="*/ 18 w 75"/>
                  <a:gd name="T29" fmla="*/ 18 h 18"/>
                  <a:gd name="T30" fmla="*/ 5 w 75"/>
                  <a:gd name="T31" fmla="*/ 15 h 18"/>
                  <a:gd name="T32" fmla="*/ 0 w 75"/>
                  <a:gd name="T33" fmla="*/ 11 h 18"/>
                  <a:gd name="T34" fmla="*/ 39 w 75"/>
                  <a:gd name="T35" fmla="*/ 16 h 18"/>
                  <a:gd name="T36" fmla="*/ 53 w 75"/>
                  <a:gd name="T37" fmla="*/ 15 h 18"/>
                  <a:gd name="T38" fmla="*/ 58 w 75"/>
                  <a:gd name="T39" fmla="*/ 12 h 18"/>
                  <a:gd name="T40" fmla="*/ 53 w 75"/>
                  <a:gd name="T41" fmla="*/ 10 h 18"/>
                  <a:gd name="T42" fmla="*/ 39 w 75"/>
                  <a:gd name="T43" fmla="*/ 9 h 18"/>
                  <a:gd name="T44" fmla="*/ 29 w 75"/>
                  <a:gd name="T45" fmla="*/ 10 h 18"/>
                  <a:gd name="T46" fmla="*/ 21 w 75"/>
                  <a:gd name="T47" fmla="*/ 11 h 18"/>
                  <a:gd name="T48" fmla="*/ 18 w 75"/>
                  <a:gd name="T49" fmla="*/ 12 h 18"/>
                  <a:gd name="T50" fmla="*/ 24 w 75"/>
                  <a:gd name="T51" fmla="*/ 15 h 18"/>
                  <a:gd name="T52" fmla="*/ 39 w 75"/>
                  <a:gd name="T53" fmla="*/ 1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75" h="18">
                    <a:moveTo>
                      <a:pt x="0" y="11"/>
                    </a:moveTo>
                    <a:cubicBezTo>
                      <a:pt x="1" y="4"/>
                      <a:pt x="19" y="0"/>
                      <a:pt x="54" y="0"/>
                    </a:cubicBezTo>
                    <a:cubicBezTo>
                      <a:pt x="68" y="0"/>
                      <a:pt x="68" y="0"/>
                      <a:pt x="68" y="0"/>
                    </a:cubicBezTo>
                    <a:cubicBezTo>
                      <a:pt x="68" y="3"/>
                      <a:pt x="68" y="3"/>
                      <a:pt x="68" y="3"/>
                    </a:cubicBezTo>
                    <a:cubicBezTo>
                      <a:pt x="54" y="3"/>
                      <a:pt x="54" y="3"/>
                      <a:pt x="54" y="3"/>
                    </a:cubicBezTo>
                    <a:cubicBezTo>
                      <a:pt x="43" y="3"/>
                      <a:pt x="34" y="3"/>
                      <a:pt x="28" y="4"/>
                    </a:cubicBezTo>
                    <a:cubicBezTo>
                      <a:pt x="22" y="5"/>
                      <a:pt x="18" y="9"/>
                      <a:pt x="18" y="9"/>
                    </a:cubicBezTo>
                    <a:cubicBezTo>
                      <a:pt x="19" y="9"/>
                      <a:pt x="19" y="9"/>
                      <a:pt x="19" y="9"/>
                    </a:cubicBezTo>
                    <a:cubicBezTo>
                      <a:pt x="29" y="8"/>
                      <a:pt x="29" y="8"/>
                      <a:pt x="29" y="8"/>
                    </a:cubicBezTo>
                    <a:cubicBezTo>
                      <a:pt x="44" y="7"/>
                      <a:pt x="44" y="7"/>
                      <a:pt x="44" y="7"/>
                    </a:cubicBezTo>
                    <a:cubicBezTo>
                      <a:pt x="54" y="7"/>
                      <a:pt x="67" y="8"/>
                      <a:pt x="67" y="8"/>
                    </a:cubicBezTo>
                    <a:cubicBezTo>
                      <a:pt x="75" y="12"/>
                      <a:pt x="75" y="12"/>
                      <a:pt x="75" y="12"/>
                    </a:cubicBezTo>
                    <a:cubicBezTo>
                      <a:pt x="75" y="12"/>
                      <a:pt x="72" y="16"/>
                      <a:pt x="66" y="17"/>
                    </a:cubicBezTo>
                    <a:cubicBezTo>
                      <a:pt x="59" y="18"/>
                      <a:pt x="50" y="18"/>
                      <a:pt x="39" y="18"/>
                    </a:cubicBezTo>
                    <a:cubicBezTo>
                      <a:pt x="31" y="18"/>
                      <a:pt x="18" y="18"/>
                      <a:pt x="18" y="18"/>
                    </a:cubicBezTo>
                    <a:cubicBezTo>
                      <a:pt x="5" y="15"/>
                      <a:pt x="5" y="15"/>
                      <a:pt x="5" y="15"/>
                    </a:cubicBezTo>
                    <a:lnTo>
                      <a:pt x="0" y="11"/>
                    </a:lnTo>
                    <a:close/>
                    <a:moveTo>
                      <a:pt x="39" y="16"/>
                    </a:moveTo>
                    <a:cubicBezTo>
                      <a:pt x="45" y="16"/>
                      <a:pt x="53" y="15"/>
                      <a:pt x="53" y="15"/>
                    </a:cubicBezTo>
                    <a:cubicBezTo>
                      <a:pt x="58" y="12"/>
                      <a:pt x="58" y="12"/>
                      <a:pt x="58" y="12"/>
                    </a:cubicBezTo>
                    <a:cubicBezTo>
                      <a:pt x="53" y="10"/>
                      <a:pt x="53" y="10"/>
                      <a:pt x="53" y="10"/>
                    </a:cubicBezTo>
                    <a:cubicBezTo>
                      <a:pt x="53" y="10"/>
                      <a:pt x="46" y="9"/>
                      <a:pt x="39" y="9"/>
                    </a:cubicBezTo>
                    <a:cubicBezTo>
                      <a:pt x="29" y="10"/>
                      <a:pt x="29" y="10"/>
                      <a:pt x="29" y="10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18" y="12"/>
                      <a:pt x="18" y="12"/>
                      <a:pt x="18" y="12"/>
                    </a:cubicBezTo>
                    <a:cubicBezTo>
                      <a:pt x="24" y="15"/>
                      <a:pt x="24" y="15"/>
                      <a:pt x="24" y="15"/>
                    </a:cubicBezTo>
                    <a:cubicBezTo>
                      <a:pt x="24" y="15"/>
                      <a:pt x="33" y="16"/>
                      <a:pt x="39" y="1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5" name="Freeform 482"/>
              <p:cNvSpPr>
                <a:spLocks/>
              </p:cNvSpPr>
              <p:nvPr/>
            </p:nvSpPr>
            <p:spPr bwMode="auto">
              <a:xfrm>
                <a:off x="9574213" y="881063"/>
                <a:ext cx="236538" cy="66675"/>
              </a:xfrm>
              <a:custGeom>
                <a:avLst/>
                <a:gdLst>
                  <a:gd name="T0" fmla="*/ 21 w 63"/>
                  <a:gd name="T1" fmla="*/ 18 h 18"/>
                  <a:gd name="T2" fmla="*/ 3 w 63"/>
                  <a:gd name="T3" fmla="*/ 18 h 18"/>
                  <a:gd name="T4" fmla="*/ 0 w 63"/>
                  <a:gd name="T5" fmla="*/ 0 h 18"/>
                  <a:gd name="T6" fmla="*/ 63 w 63"/>
                  <a:gd name="T7" fmla="*/ 0 h 18"/>
                  <a:gd name="T8" fmla="*/ 63 w 63"/>
                  <a:gd name="T9" fmla="*/ 3 h 18"/>
                  <a:gd name="T10" fmla="*/ 19 w 63"/>
                  <a:gd name="T11" fmla="*/ 3 h 18"/>
                  <a:gd name="T12" fmla="*/ 19 w 63"/>
                  <a:gd name="T13" fmla="*/ 8 h 18"/>
                  <a:gd name="T14" fmla="*/ 61 w 63"/>
                  <a:gd name="T15" fmla="*/ 8 h 18"/>
                  <a:gd name="T16" fmla="*/ 62 w 63"/>
                  <a:gd name="T17" fmla="*/ 11 h 18"/>
                  <a:gd name="T18" fmla="*/ 20 w 63"/>
                  <a:gd name="T19" fmla="*/ 11 h 18"/>
                  <a:gd name="T20" fmla="*/ 21 w 63"/>
                  <a:gd name="T21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3" h="18">
                    <a:moveTo>
                      <a:pt x="21" y="18"/>
                    </a:moveTo>
                    <a:cubicBezTo>
                      <a:pt x="15" y="18"/>
                      <a:pt x="9" y="18"/>
                      <a:pt x="3" y="18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1" y="0"/>
                      <a:pt x="42" y="0"/>
                      <a:pt x="63" y="0"/>
                    </a:cubicBezTo>
                    <a:cubicBezTo>
                      <a:pt x="63" y="3"/>
                      <a:pt x="63" y="3"/>
                      <a:pt x="63" y="3"/>
                    </a:cubicBezTo>
                    <a:cubicBezTo>
                      <a:pt x="48" y="3"/>
                      <a:pt x="34" y="3"/>
                      <a:pt x="19" y="3"/>
                    </a:cubicBezTo>
                    <a:cubicBezTo>
                      <a:pt x="19" y="8"/>
                      <a:pt x="19" y="8"/>
                      <a:pt x="19" y="8"/>
                    </a:cubicBezTo>
                    <a:cubicBezTo>
                      <a:pt x="33" y="8"/>
                      <a:pt x="47" y="8"/>
                      <a:pt x="61" y="8"/>
                    </a:cubicBezTo>
                    <a:cubicBezTo>
                      <a:pt x="62" y="11"/>
                      <a:pt x="62" y="11"/>
                      <a:pt x="62" y="11"/>
                    </a:cubicBezTo>
                    <a:cubicBezTo>
                      <a:pt x="48" y="11"/>
                      <a:pt x="34" y="11"/>
                      <a:pt x="20" y="11"/>
                    </a:cubicBezTo>
                    <a:lnTo>
                      <a:pt x="21" y="1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6" name="Freeform 483"/>
              <p:cNvSpPr>
                <a:spLocks/>
              </p:cNvSpPr>
              <p:nvPr/>
            </p:nvSpPr>
            <p:spPr bwMode="auto">
              <a:xfrm>
                <a:off x="9852025" y="881063"/>
                <a:ext cx="288925" cy="66675"/>
              </a:xfrm>
              <a:custGeom>
                <a:avLst/>
                <a:gdLst>
                  <a:gd name="T0" fmla="*/ 16 w 77"/>
                  <a:gd name="T1" fmla="*/ 18 h 18"/>
                  <a:gd name="T2" fmla="*/ 58 w 77"/>
                  <a:gd name="T3" fmla="*/ 3 h 18"/>
                  <a:gd name="T4" fmla="*/ 0 w 77"/>
                  <a:gd name="T5" fmla="*/ 3 h 18"/>
                  <a:gd name="T6" fmla="*/ 0 w 77"/>
                  <a:gd name="T7" fmla="*/ 0 h 18"/>
                  <a:gd name="T8" fmla="*/ 76 w 77"/>
                  <a:gd name="T9" fmla="*/ 0 h 18"/>
                  <a:gd name="T10" fmla="*/ 77 w 77"/>
                  <a:gd name="T11" fmla="*/ 3 h 18"/>
                  <a:gd name="T12" fmla="*/ 36 w 77"/>
                  <a:gd name="T13" fmla="*/ 18 h 18"/>
                  <a:gd name="T14" fmla="*/ 16 w 77"/>
                  <a:gd name="T15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7" h="18">
                    <a:moveTo>
                      <a:pt x="16" y="18"/>
                    </a:moveTo>
                    <a:cubicBezTo>
                      <a:pt x="30" y="13"/>
                      <a:pt x="44" y="8"/>
                      <a:pt x="58" y="3"/>
                    </a:cubicBezTo>
                    <a:cubicBezTo>
                      <a:pt x="39" y="3"/>
                      <a:pt x="19" y="3"/>
                      <a:pt x="0" y="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5" y="0"/>
                      <a:pt x="51" y="0"/>
                      <a:pt x="76" y="0"/>
                    </a:cubicBezTo>
                    <a:cubicBezTo>
                      <a:pt x="77" y="3"/>
                      <a:pt x="77" y="3"/>
                      <a:pt x="77" y="3"/>
                    </a:cubicBezTo>
                    <a:cubicBezTo>
                      <a:pt x="63" y="8"/>
                      <a:pt x="49" y="13"/>
                      <a:pt x="36" y="18"/>
                    </a:cubicBezTo>
                    <a:cubicBezTo>
                      <a:pt x="29" y="18"/>
                      <a:pt x="23" y="18"/>
                      <a:pt x="16" y="1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7" name="Freeform 484"/>
              <p:cNvSpPr>
                <a:spLocks/>
              </p:cNvSpPr>
              <p:nvPr/>
            </p:nvSpPr>
            <p:spPr bwMode="auto">
              <a:xfrm>
                <a:off x="14638338" y="881063"/>
                <a:ext cx="236538" cy="66675"/>
              </a:xfrm>
              <a:custGeom>
                <a:avLst/>
                <a:gdLst>
                  <a:gd name="T0" fmla="*/ 24 w 63"/>
                  <a:gd name="T1" fmla="*/ 18 h 18"/>
                  <a:gd name="T2" fmla="*/ 6 w 63"/>
                  <a:gd name="T3" fmla="*/ 18 h 18"/>
                  <a:gd name="T4" fmla="*/ 0 w 63"/>
                  <a:gd name="T5" fmla="*/ 0 h 18"/>
                  <a:gd name="T6" fmla="*/ 62 w 63"/>
                  <a:gd name="T7" fmla="*/ 0 h 18"/>
                  <a:gd name="T8" fmla="*/ 63 w 63"/>
                  <a:gd name="T9" fmla="*/ 3 h 18"/>
                  <a:gd name="T10" fmla="*/ 19 w 63"/>
                  <a:gd name="T11" fmla="*/ 3 h 18"/>
                  <a:gd name="T12" fmla="*/ 21 w 63"/>
                  <a:gd name="T13" fmla="*/ 8 h 18"/>
                  <a:gd name="T14" fmla="*/ 63 w 63"/>
                  <a:gd name="T15" fmla="*/ 8 h 18"/>
                  <a:gd name="T16" fmla="*/ 63 w 63"/>
                  <a:gd name="T17" fmla="*/ 11 h 18"/>
                  <a:gd name="T18" fmla="*/ 22 w 63"/>
                  <a:gd name="T19" fmla="*/ 11 h 18"/>
                  <a:gd name="T20" fmla="*/ 24 w 63"/>
                  <a:gd name="T21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3" h="18">
                    <a:moveTo>
                      <a:pt x="24" y="18"/>
                    </a:moveTo>
                    <a:cubicBezTo>
                      <a:pt x="18" y="18"/>
                      <a:pt x="12" y="18"/>
                      <a:pt x="6" y="18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0" y="0"/>
                      <a:pt x="41" y="0"/>
                      <a:pt x="62" y="0"/>
                    </a:cubicBezTo>
                    <a:cubicBezTo>
                      <a:pt x="63" y="3"/>
                      <a:pt x="63" y="3"/>
                      <a:pt x="63" y="3"/>
                    </a:cubicBezTo>
                    <a:cubicBezTo>
                      <a:pt x="48" y="3"/>
                      <a:pt x="34" y="3"/>
                      <a:pt x="19" y="3"/>
                    </a:cubicBezTo>
                    <a:cubicBezTo>
                      <a:pt x="21" y="8"/>
                      <a:pt x="21" y="8"/>
                      <a:pt x="21" y="8"/>
                    </a:cubicBezTo>
                    <a:cubicBezTo>
                      <a:pt x="35" y="8"/>
                      <a:pt x="49" y="8"/>
                      <a:pt x="63" y="8"/>
                    </a:cubicBezTo>
                    <a:cubicBezTo>
                      <a:pt x="63" y="11"/>
                      <a:pt x="63" y="11"/>
                      <a:pt x="63" y="11"/>
                    </a:cubicBezTo>
                    <a:cubicBezTo>
                      <a:pt x="50" y="11"/>
                      <a:pt x="36" y="11"/>
                      <a:pt x="22" y="11"/>
                    </a:cubicBezTo>
                    <a:lnTo>
                      <a:pt x="24" y="1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8" name="Freeform 485"/>
              <p:cNvSpPr>
                <a:spLocks noEditPoints="1"/>
              </p:cNvSpPr>
              <p:nvPr/>
            </p:nvSpPr>
            <p:spPr bwMode="auto">
              <a:xfrm>
                <a:off x="14933613" y="881063"/>
                <a:ext cx="285750" cy="66675"/>
              </a:xfrm>
              <a:custGeom>
                <a:avLst/>
                <a:gdLst>
                  <a:gd name="T0" fmla="*/ 33 w 76"/>
                  <a:gd name="T1" fmla="*/ 0 h 18"/>
                  <a:gd name="T2" fmla="*/ 58 w 76"/>
                  <a:gd name="T3" fmla="*/ 1 h 18"/>
                  <a:gd name="T4" fmla="*/ 68 w 76"/>
                  <a:gd name="T5" fmla="*/ 5 h 18"/>
                  <a:gd name="T6" fmla="*/ 50 w 76"/>
                  <a:gd name="T7" fmla="*/ 9 h 18"/>
                  <a:gd name="T8" fmla="*/ 69 w 76"/>
                  <a:gd name="T9" fmla="*/ 11 h 18"/>
                  <a:gd name="T10" fmla="*/ 76 w 76"/>
                  <a:gd name="T11" fmla="*/ 14 h 18"/>
                  <a:gd name="T12" fmla="*/ 67 w 76"/>
                  <a:gd name="T13" fmla="*/ 17 h 18"/>
                  <a:gd name="T14" fmla="*/ 40 w 76"/>
                  <a:gd name="T15" fmla="*/ 18 h 18"/>
                  <a:gd name="T16" fmla="*/ 12 w 76"/>
                  <a:gd name="T17" fmla="*/ 17 h 18"/>
                  <a:gd name="T18" fmla="*/ 0 w 76"/>
                  <a:gd name="T19" fmla="*/ 14 h 18"/>
                  <a:gd name="T20" fmla="*/ 5 w 76"/>
                  <a:gd name="T21" fmla="*/ 11 h 18"/>
                  <a:gd name="T22" fmla="*/ 21 w 76"/>
                  <a:gd name="T23" fmla="*/ 9 h 18"/>
                  <a:gd name="T24" fmla="*/ 5 w 76"/>
                  <a:gd name="T25" fmla="*/ 7 h 18"/>
                  <a:gd name="T26" fmla="*/ 0 w 76"/>
                  <a:gd name="T27" fmla="*/ 5 h 18"/>
                  <a:gd name="T28" fmla="*/ 9 w 76"/>
                  <a:gd name="T29" fmla="*/ 1 h 18"/>
                  <a:gd name="T30" fmla="*/ 33 w 76"/>
                  <a:gd name="T31" fmla="*/ 0 h 18"/>
                  <a:gd name="T32" fmla="*/ 17 w 76"/>
                  <a:gd name="T33" fmla="*/ 14 h 18"/>
                  <a:gd name="T34" fmla="*/ 24 w 76"/>
                  <a:gd name="T35" fmla="*/ 15 h 18"/>
                  <a:gd name="T36" fmla="*/ 39 w 76"/>
                  <a:gd name="T37" fmla="*/ 16 h 18"/>
                  <a:gd name="T38" fmla="*/ 54 w 76"/>
                  <a:gd name="T39" fmla="*/ 15 h 18"/>
                  <a:gd name="T40" fmla="*/ 59 w 76"/>
                  <a:gd name="T41" fmla="*/ 14 h 18"/>
                  <a:gd name="T42" fmla="*/ 53 w 76"/>
                  <a:gd name="T43" fmla="*/ 12 h 18"/>
                  <a:gd name="T44" fmla="*/ 37 w 76"/>
                  <a:gd name="T45" fmla="*/ 10 h 18"/>
                  <a:gd name="T46" fmla="*/ 35 w 76"/>
                  <a:gd name="T47" fmla="*/ 10 h 18"/>
                  <a:gd name="T48" fmla="*/ 21 w 76"/>
                  <a:gd name="T49" fmla="*/ 12 h 18"/>
                  <a:gd name="T50" fmla="*/ 17 w 76"/>
                  <a:gd name="T51" fmla="*/ 14 h 18"/>
                  <a:gd name="T52" fmla="*/ 33 w 76"/>
                  <a:gd name="T53" fmla="*/ 3 h 18"/>
                  <a:gd name="T54" fmla="*/ 21 w 76"/>
                  <a:gd name="T55" fmla="*/ 3 h 18"/>
                  <a:gd name="T56" fmla="*/ 17 w 76"/>
                  <a:gd name="T57" fmla="*/ 5 h 18"/>
                  <a:gd name="T58" fmla="*/ 20 w 76"/>
                  <a:gd name="T59" fmla="*/ 6 h 18"/>
                  <a:gd name="T60" fmla="*/ 25 w 76"/>
                  <a:gd name="T61" fmla="*/ 7 h 18"/>
                  <a:gd name="T62" fmla="*/ 36 w 76"/>
                  <a:gd name="T63" fmla="*/ 8 h 18"/>
                  <a:gd name="T64" fmla="*/ 48 w 76"/>
                  <a:gd name="T65" fmla="*/ 7 h 18"/>
                  <a:gd name="T66" fmla="*/ 51 w 76"/>
                  <a:gd name="T67" fmla="*/ 5 h 18"/>
                  <a:gd name="T68" fmla="*/ 46 w 76"/>
                  <a:gd name="T69" fmla="*/ 3 h 18"/>
                  <a:gd name="T70" fmla="*/ 33 w 76"/>
                  <a:gd name="T71" fmla="*/ 3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76" h="18">
                    <a:moveTo>
                      <a:pt x="33" y="0"/>
                    </a:moveTo>
                    <a:cubicBezTo>
                      <a:pt x="43" y="0"/>
                      <a:pt x="52" y="1"/>
                      <a:pt x="58" y="1"/>
                    </a:cubicBezTo>
                    <a:cubicBezTo>
                      <a:pt x="65" y="2"/>
                      <a:pt x="68" y="5"/>
                      <a:pt x="68" y="5"/>
                    </a:cubicBezTo>
                    <a:cubicBezTo>
                      <a:pt x="68" y="5"/>
                      <a:pt x="63" y="8"/>
                      <a:pt x="50" y="9"/>
                    </a:cubicBezTo>
                    <a:cubicBezTo>
                      <a:pt x="59" y="9"/>
                      <a:pt x="69" y="11"/>
                      <a:pt x="69" y="11"/>
                    </a:cubicBezTo>
                    <a:cubicBezTo>
                      <a:pt x="76" y="14"/>
                      <a:pt x="76" y="14"/>
                      <a:pt x="76" y="14"/>
                    </a:cubicBezTo>
                    <a:cubicBezTo>
                      <a:pt x="76" y="14"/>
                      <a:pt x="73" y="16"/>
                      <a:pt x="67" y="17"/>
                    </a:cubicBezTo>
                    <a:cubicBezTo>
                      <a:pt x="61" y="18"/>
                      <a:pt x="52" y="18"/>
                      <a:pt x="40" y="18"/>
                    </a:cubicBezTo>
                    <a:cubicBezTo>
                      <a:pt x="28" y="18"/>
                      <a:pt x="19" y="18"/>
                      <a:pt x="12" y="17"/>
                    </a:cubicBezTo>
                    <a:cubicBezTo>
                      <a:pt x="5" y="16"/>
                      <a:pt x="0" y="14"/>
                      <a:pt x="0" y="14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13" y="10"/>
                      <a:pt x="21" y="9"/>
                    </a:cubicBezTo>
                    <a:cubicBezTo>
                      <a:pt x="14" y="8"/>
                      <a:pt x="5" y="7"/>
                      <a:pt x="5" y="7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2" y="2"/>
                      <a:pt x="9" y="1"/>
                    </a:cubicBezTo>
                    <a:cubicBezTo>
                      <a:pt x="14" y="1"/>
                      <a:pt x="23" y="0"/>
                      <a:pt x="33" y="0"/>
                    </a:cubicBezTo>
                    <a:close/>
                    <a:moveTo>
                      <a:pt x="17" y="14"/>
                    </a:moveTo>
                    <a:cubicBezTo>
                      <a:pt x="24" y="15"/>
                      <a:pt x="24" y="15"/>
                      <a:pt x="24" y="15"/>
                    </a:cubicBezTo>
                    <a:cubicBezTo>
                      <a:pt x="24" y="15"/>
                      <a:pt x="33" y="16"/>
                      <a:pt x="39" y="16"/>
                    </a:cubicBezTo>
                    <a:cubicBezTo>
                      <a:pt x="45" y="16"/>
                      <a:pt x="54" y="15"/>
                      <a:pt x="54" y="15"/>
                    </a:cubicBezTo>
                    <a:cubicBezTo>
                      <a:pt x="59" y="14"/>
                      <a:pt x="59" y="14"/>
                      <a:pt x="59" y="14"/>
                    </a:cubicBezTo>
                    <a:cubicBezTo>
                      <a:pt x="53" y="12"/>
                      <a:pt x="53" y="12"/>
                      <a:pt x="53" y="12"/>
                    </a:cubicBezTo>
                    <a:cubicBezTo>
                      <a:pt x="53" y="12"/>
                      <a:pt x="44" y="11"/>
                      <a:pt x="37" y="10"/>
                    </a:cubicBezTo>
                    <a:cubicBezTo>
                      <a:pt x="35" y="10"/>
                      <a:pt x="35" y="10"/>
                      <a:pt x="35" y="10"/>
                    </a:cubicBezTo>
                    <a:cubicBezTo>
                      <a:pt x="29" y="11"/>
                      <a:pt x="21" y="12"/>
                      <a:pt x="21" y="12"/>
                    </a:cubicBezTo>
                    <a:lnTo>
                      <a:pt x="17" y="14"/>
                    </a:lnTo>
                    <a:close/>
                    <a:moveTo>
                      <a:pt x="33" y="3"/>
                    </a:moveTo>
                    <a:cubicBezTo>
                      <a:pt x="21" y="3"/>
                      <a:pt x="21" y="3"/>
                      <a:pt x="21" y="3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25" y="7"/>
                      <a:pt x="25" y="7"/>
                      <a:pt x="25" y="7"/>
                    </a:cubicBezTo>
                    <a:cubicBezTo>
                      <a:pt x="36" y="8"/>
                      <a:pt x="36" y="8"/>
                      <a:pt x="36" y="8"/>
                    </a:cubicBezTo>
                    <a:cubicBezTo>
                      <a:pt x="48" y="7"/>
                      <a:pt x="48" y="7"/>
                      <a:pt x="48" y="7"/>
                    </a:cubicBezTo>
                    <a:cubicBezTo>
                      <a:pt x="51" y="5"/>
                      <a:pt x="51" y="5"/>
                      <a:pt x="51" y="5"/>
                    </a:cubicBezTo>
                    <a:cubicBezTo>
                      <a:pt x="46" y="3"/>
                      <a:pt x="46" y="3"/>
                      <a:pt x="46" y="3"/>
                    </a:cubicBezTo>
                    <a:lnTo>
                      <a:pt x="33" y="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9" name="Freeform 486"/>
              <p:cNvSpPr>
                <a:spLocks/>
              </p:cNvSpPr>
              <p:nvPr/>
            </p:nvSpPr>
            <p:spPr bwMode="auto">
              <a:xfrm>
                <a:off x="19697700" y="881063"/>
                <a:ext cx="247650" cy="66675"/>
              </a:xfrm>
              <a:custGeom>
                <a:avLst/>
                <a:gdLst>
                  <a:gd name="T0" fmla="*/ 29 w 66"/>
                  <a:gd name="T1" fmla="*/ 18 h 18"/>
                  <a:gd name="T2" fmla="*/ 11 w 66"/>
                  <a:gd name="T3" fmla="*/ 18 h 18"/>
                  <a:gd name="T4" fmla="*/ 0 w 66"/>
                  <a:gd name="T5" fmla="*/ 0 h 18"/>
                  <a:gd name="T6" fmla="*/ 63 w 66"/>
                  <a:gd name="T7" fmla="*/ 0 h 18"/>
                  <a:gd name="T8" fmla="*/ 64 w 66"/>
                  <a:gd name="T9" fmla="*/ 3 h 18"/>
                  <a:gd name="T10" fmla="*/ 20 w 66"/>
                  <a:gd name="T11" fmla="*/ 3 h 18"/>
                  <a:gd name="T12" fmla="*/ 23 w 66"/>
                  <a:gd name="T13" fmla="*/ 8 h 18"/>
                  <a:gd name="T14" fmla="*/ 65 w 66"/>
                  <a:gd name="T15" fmla="*/ 8 h 18"/>
                  <a:gd name="T16" fmla="*/ 66 w 66"/>
                  <a:gd name="T17" fmla="*/ 11 h 18"/>
                  <a:gd name="T18" fmla="*/ 24 w 66"/>
                  <a:gd name="T19" fmla="*/ 11 h 18"/>
                  <a:gd name="T20" fmla="*/ 29 w 66"/>
                  <a:gd name="T21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6" h="18">
                    <a:moveTo>
                      <a:pt x="29" y="18"/>
                    </a:moveTo>
                    <a:cubicBezTo>
                      <a:pt x="23" y="18"/>
                      <a:pt x="17" y="18"/>
                      <a:pt x="11" y="18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1" y="0"/>
                      <a:pt x="42" y="0"/>
                      <a:pt x="63" y="0"/>
                    </a:cubicBezTo>
                    <a:cubicBezTo>
                      <a:pt x="64" y="3"/>
                      <a:pt x="64" y="3"/>
                      <a:pt x="64" y="3"/>
                    </a:cubicBezTo>
                    <a:cubicBezTo>
                      <a:pt x="49" y="3"/>
                      <a:pt x="35" y="3"/>
                      <a:pt x="20" y="3"/>
                    </a:cubicBezTo>
                    <a:cubicBezTo>
                      <a:pt x="23" y="8"/>
                      <a:pt x="23" y="8"/>
                      <a:pt x="23" y="8"/>
                    </a:cubicBezTo>
                    <a:cubicBezTo>
                      <a:pt x="37" y="8"/>
                      <a:pt x="51" y="8"/>
                      <a:pt x="65" y="8"/>
                    </a:cubicBezTo>
                    <a:cubicBezTo>
                      <a:pt x="66" y="11"/>
                      <a:pt x="66" y="11"/>
                      <a:pt x="66" y="11"/>
                    </a:cubicBezTo>
                    <a:cubicBezTo>
                      <a:pt x="52" y="11"/>
                      <a:pt x="38" y="11"/>
                      <a:pt x="24" y="11"/>
                    </a:cubicBezTo>
                    <a:lnTo>
                      <a:pt x="29" y="1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0" name="Freeform 487"/>
              <p:cNvSpPr>
                <a:spLocks noEditPoints="1"/>
              </p:cNvSpPr>
              <p:nvPr/>
            </p:nvSpPr>
            <p:spPr bwMode="auto">
              <a:xfrm>
                <a:off x="19989800" y="881063"/>
                <a:ext cx="285750" cy="66675"/>
              </a:xfrm>
              <a:custGeom>
                <a:avLst/>
                <a:gdLst>
                  <a:gd name="T0" fmla="*/ 76 w 76"/>
                  <a:gd name="T1" fmla="*/ 8 h 18"/>
                  <a:gd name="T2" fmla="*/ 68 w 76"/>
                  <a:gd name="T3" fmla="*/ 16 h 18"/>
                  <a:gd name="T4" fmla="*/ 30 w 76"/>
                  <a:gd name="T5" fmla="*/ 18 h 18"/>
                  <a:gd name="T6" fmla="*/ 15 w 76"/>
                  <a:gd name="T7" fmla="*/ 18 h 18"/>
                  <a:gd name="T8" fmla="*/ 14 w 76"/>
                  <a:gd name="T9" fmla="*/ 16 h 18"/>
                  <a:gd name="T10" fmla="*/ 27 w 76"/>
                  <a:gd name="T11" fmla="*/ 16 h 18"/>
                  <a:gd name="T12" fmla="*/ 53 w 76"/>
                  <a:gd name="T13" fmla="*/ 15 h 18"/>
                  <a:gd name="T14" fmla="*/ 60 w 76"/>
                  <a:gd name="T15" fmla="*/ 10 h 18"/>
                  <a:gd name="T16" fmla="*/ 59 w 76"/>
                  <a:gd name="T17" fmla="*/ 10 h 18"/>
                  <a:gd name="T18" fmla="*/ 49 w 76"/>
                  <a:gd name="T19" fmla="*/ 11 h 18"/>
                  <a:gd name="T20" fmla="*/ 35 w 76"/>
                  <a:gd name="T21" fmla="*/ 12 h 18"/>
                  <a:gd name="T22" fmla="*/ 11 w 76"/>
                  <a:gd name="T23" fmla="*/ 10 h 18"/>
                  <a:gd name="T24" fmla="*/ 0 w 76"/>
                  <a:gd name="T25" fmla="*/ 6 h 18"/>
                  <a:gd name="T26" fmla="*/ 7 w 76"/>
                  <a:gd name="T27" fmla="*/ 2 h 18"/>
                  <a:gd name="T28" fmla="*/ 33 w 76"/>
                  <a:gd name="T29" fmla="*/ 0 h 18"/>
                  <a:gd name="T30" fmla="*/ 54 w 76"/>
                  <a:gd name="T31" fmla="*/ 1 h 18"/>
                  <a:gd name="T32" fmla="*/ 69 w 76"/>
                  <a:gd name="T33" fmla="*/ 4 h 18"/>
                  <a:gd name="T34" fmla="*/ 76 w 76"/>
                  <a:gd name="T35" fmla="*/ 8 h 18"/>
                  <a:gd name="T36" fmla="*/ 34 w 76"/>
                  <a:gd name="T37" fmla="*/ 3 h 18"/>
                  <a:gd name="T38" fmla="*/ 21 w 76"/>
                  <a:gd name="T39" fmla="*/ 4 h 18"/>
                  <a:gd name="T40" fmla="*/ 17 w 76"/>
                  <a:gd name="T41" fmla="*/ 6 h 18"/>
                  <a:gd name="T42" fmla="*/ 24 w 76"/>
                  <a:gd name="T43" fmla="*/ 9 h 18"/>
                  <a:gd name="T44" fmla="*/ 38 w 76"/>
                  <a:gd name="T45" fmla="*/ 9 h 18"/>
                  <a:gd name="T46" fmla="*/ 53 w 76"/>
                  <a:gd name="T47" fmla="*/ 9 h 18"/>
                  <a:gd name="T48" fmla="*/ 57 w 76"/>
                  <a:gd name="T49" fmla="*/ 7 h 18"/>
                  <a:gd name="T50" fmla="*/ 54 w 76"/>
                  <a:gd name="T51" fmla="*/ 5 h 18"/>
                  <a:gd name="T52" fmla="*/ 46 w 76"/>
                  <a:gd name="T53" fmla="*/ 3 h 18"/>
                  <a:gd name="T54" fmla="*/ 34 w 76"/>
                  <a:gd name="T55" fmla="*/ 3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76" h="18">
                    <a:moveTo>
                      <a:pt x="76" y="8"/>
                    </a:moveTo>
                    <a:cubicBezTo>
                      <a:pt x="76" y="8"/>
                      <a:pt x="76" y="14"/>
                      <a:pt x="68" y="16"/>
                    </a:cubicBezTo>
                    <a:cubicBezTo>
                      <a:pt x="60" y="18"/>
                      <a:pt x="47" y="18"/>
                      <a:pt x="30" y="18"/>
                    </a:cubicBezTo>
                    <a:cubicBezTo>
                      <a:pt x="23" y="18"/>
                      <a:pt x="15" y="18"/>
                      <a:pt x="15" y="18"/>
                    </a:cubicBezTo>
                    <a:cubicBezTo>
                      <a:pt x="14" y="16"/>
                      <a:pt x="14" y="16"/>
                      <a:pt x="14" y="16"/>
                    </a:cubicBezTo>
                    <a:cubicBezTo>
                      <a:pt x="27" y="16"/>
                      <a:pt x="27" y="16"/>
                      <a:pt x="27" y="16"/>
                    </a:cubicBezTo>
                    <a:cubicBezTo>
                      <a:pt x="39" y="16"/>
                      <a:pt x="53" y="15"/>
                      <a:pt x="53" y="15"/>
                    </a:cubicBezTo>
                    <a:cubicBezTo>
                      <a:pt x="60" y="10"/>
                      <a:pt x="60" y="10"/>
                      <a:pt x="60" y="10"/>
                    </a:cubicBezTo>
                    <a:cubicBezTo>
                      <a:pt x="59" y="10"/>
                      <a:pt x="59" y="10"/>
                      <a:pt x="59" y="10"/>
                    </a:cubicBezTo>
                    <a:cubicBezTo>
                      <a:pt x="49" y="11"/>
                      <a:pt x="49" y="11"/>
                      <a:pt x="49" y="11"/>
                    </a:cubicBezTo>
                    <a:cubicBezTo>
                      <a:pt x="35" y="12"/>
                      <a:pt x="35" y="12"/>
                      <a:pt x="35" y="12"/>
                    </a:cubicBezTo>
                    <a:cubicBezTo>
                      <a:pt x="25" y="12"/>
                      <a:pt x="17" y="11"/>
                      <a:pt x="11" y="10"/>
                    </a:cubicBezTo>
                    <a:cubicBezTo>
                      <a:pt x="5" y="9"/>
                      <a:pt x="0" y="6"/>
                      <a:pt x="0" y="6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21" y="0"/>
                      <a:pt x="33" y="0"/>
                    </a:cubicBezTo>
                    <a:cubicBezTo>
                      <a:pt x="40" y="0"/>
                      <a:pt x="47" y="1"/>
                      <a:pt x="54" y="1"/>
                    </a:cubicBezTo>
                    <a:cubicBezTo>
                      <a:pt x="60" y="2"/>
                      <a:pt x="69" y="4"/>
                      <a:pt x="69" y="4"/>
                    </a:cubicBezTo>
                    <a:lnTo>
                      <a:pt x="76" y="8"/>
                    </a:lnTo>
                    <a:close/>
                    <a:moveTo>
                      <a:pt x="34" y="3"/>
                    </a:moveTo>
                    <a:cubicBezTo>
                      <a:pt x="28" y="3"/>
                      <a:pt x="21" y="4"/>
                      <a:pt x="21" y="4"/>
                    </a:cubicBezTo>
                    <a:cubicBezTo>
                      <a:pt x="17" y="6"/>
                      <a:pt x="17" y="6"/>
                      <a:pt x="17" y="6"/>
                    </a:cubicBezTo>
                    <a:cubicBezTo>
                      <a:pt x="24" y="9"/>
                      <a:pt x="24" y="9"/>
                      <a:pt x="24" y="9"/>
                    </a:cubicBezTo>
                    <a:cubicBezTo>
                      <a:pt x="24" y="9"/>
                      <a:pt x="32" y="9"/>
                      <a:pt x="38" y="9"/>
                    </a:cubicBezTo>
                    <a:cubicBezTo>
                      <a:pt x="44" y="9"/>
                      <a:pt x="53" y="9"/>
                      <a:pt x="53" y="9"/>
                    </a:cubicBezTo>
                    <a:cubicBezTo>
                      <a:pt x="57" y="7"/>
                      <a:pt x="57" y="7"/>
                      <a:pt x="57" y="7"/>
                    </a:cubicBezTo>
                    <a:cubicBezTo>
                      <a:pt x="54" y="5"/>
                      <a:pt x="54" y="5"/>
                      <a:pt x="54" y="5"/>
                    </a:cubicBezTo>
                    <a:cubicBezTo>
                      <a:pt x="46" y="3"/>
                      <a:pt x="46" y="3"/>
                      <a:pt x="46" y="3"/>
                    </a:cubicBezTo>
                    <a:lnTo>
                      <a:pt x="34" y="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1" name="Freeform 488"/>
              <p:cNvSpPr>
                <a:spLocks/>
              </p:cNvSpPr>
              <p:nvPr/>
            </p:nvSpPr>
            <p:spPr bwMode="auto">
              <a:xfrm>
                <a:off x="24591963" y="881063"/>
                <a:ext cx="258763" cy="66675"/>
              </a:xfrm>
              <a:custGeom>
                <a:avLst/>
                <a:gdLst>
                  <a:gd name="T0" fmla="*/ 33 w 69"/>
                  <a:gd name="T1" fmla="*/ 18 h 18"/>
                  <a:gd name="T2" fmla="*/ 15 w 69"/>
                  <a:gd name="T3" fmla="*/ 18 h 18"/>
                  <a:gd name="T4" fmla="*/ 0 w 69"/>
                  <a:gd name="T5" fmla="*/ 0 h 18"/>
                  <a:gd name="T6" fmla="*/ 63 w 69"/>
                  <a:gd name="T7" fmla="*/ 0 h 18"/>
                  <a:gd name="T8" fmla="*/ 65 w 69"/>
                  <a:gd name="T9" fmla="*/ 3 h 18"/>
                  <a:gd name="T10" fmla="*/ 20 w 69"/>
                  <a:gd name="T11" fmla="*/ 3 h 18"/>
                  <a:gd name="T12" fmla="*/ 25 w 69"/>
                  <a:gd name="T13" fmla="*/ 8 h 18"/>
                  <a:gd name="T14" fmla="*/ 67 w 69"/>
                  <a:gd name="T15" fmla="*/ 8 h 18"/>
                  <a:gd name="T16" fmla="*/ 69 w 69"/>
                  <a:gd name="T17" fmla="*/ 11 h 18"/>
                  <a:gd name="T18" fmla="*/ 27 w 69"/>
                  <a:gd name="T19" fmla="*/ 11 h 18"/>
                  <a:gd name="T20" fmla="*/ 33 w 69"/>
                  <a:gd name="T21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9" h="18">
                    <a:moveTo>
                      <a:pt x="33" y="18"/>
                    </a:moveTo>
                    <a:cubicBezTo>
                      <a:pt x="27" y="18"/>
                      <a:pt x="21" y="18"/>
                      <a:pt x="15" y="18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1" y="0"/>
                      <a:pt x="42" y="0"/>
                      <a:pt x="63" y="0"/>
                    </a:cubicBezTo>
                    <a:cubicBezTo>
                      <a:pt x="65" y="3"/>
                      <a:pt x="65" y="3"/>
                      <a:pt x="65" y="3"/>
                    </a:cubicBezTo>
                    <a:cubicBezTo>
                      <a:pt x="50" y="3"/>
                      <a:pt x="35" y="3"/>
                      <a:pt x="20" y="3"/>
                    </a:cubicBezTo>
                    <a:cubicBezTo>
                      <a:pt x="25" y="8"/>
                      <a:pt x="25" y="8"/>
                      <a:pt x="25" y="8"/>
                    </a:cubicBezTo>
                    <a:cubicBezTo>
                      <a:pt x="39" y="8"/>
                      <a:pt x="53" y="8"/>
                      <a:pt x="67" y="8"/>
                    </a:cubicBezTo>
                    <a:cubicBezTo>
                      <a:pt x="69" y="11"/>
                      <a:pt x="69" y="11"/>
                      <a:pt x="69" y="11"/>
                    </a:cubicBezTo>
                    <a:cubicBezTo>
                      <a:pt x="55" y="11"/>
                      <a:pt x="41" y="11"/>
                      <a:pt x="27" y="11"/>
                    </a:cubicBezTo>
                    <a:lnTo>
                      <a:pt x="33" y="1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2" name="Freeform 489"/>
              <p:cNvSpPr>
                <a:spLocks/>
              </p:cNvSpPr>
              <p:nvPr/>
            </p:nvSpPr>
            <p:spPr bwMode="auto">
              <a:xfrm>
                <a:off x="24903113" y="881063"/>
                <a:ext cx="220663" cy="66675"/>
              </a:xfrm>
              <a:custGeom>
                <a:avLst/>
                <a:gdLst>
                  <a:gd name="T0" fmla="*/ 59 w 59"/>
                  <a:gd name="T1" fmla="*/ 18 h 18"/>
                  <a:gd name="T2" fmla="*/ 41 w 59"/>
                  <a:gd name="T3" fmla="*/ 18 h 18"/>
                  <a:gd name="T4" fmla="*/ 32 w 59"/>
                  <a:gd name="T5" fmla="*/ 7 h 18"/>
                  <a:gd name="T6" fmla="*/ 30 w 59"/>
                  <a:gd name="T7" fmla="*/ 4 h 18"/>
                  <a:gd name="T8" fmla="*/ 26 w 59"/>
                  <a:gd name="T9" fmla="*/ 4 h 18"/>
                  <a:gd name="T10" fmla="*/ 11 w 59"/>
                  <a:gd name="T11" fmla="*/ 7 h 18"/>
                  <a:gd name="T12" fmla="*/ 0 w 59"/>
                  <a:gd name="T13" fmla="*/ 5 h 18"/>
                  <a:gd name="T14" fmla="*/ 30 w 59"/>
                  <a:gd name="T15" fmla="*/ 0 h 18"/>
                  <a:gd name="T16" fmla="*/ 44 w 59"/>
                  <a:gd name="T17" fmla="*/ 0 h 18"/>
                  <a:gd name="T18" fmla="*/ 59 w 59"/>
                  <a:gd name="T19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9" h="18">
                    <a:moveTo>
                      <a:pt x="59" y="18"/>
                    </a:moveTo>
                    <a:cubicBezTo>
                      <a:pt x="41" y="18"/>
                      <a:pt x="41" y="18"/>
                      <a:pt x="41" y="18"/>
                    </a:cubicBezTo>
                    <a:cubicBezTo>
                      <a:pt x="32" y="7"/>
                      <a:pt x="32" y="7"/>
                      <a:pt x="32" y="7"/>
                    </a:cubicBezTo>
                    <a:cubicBezTo>
                      <a:pt x="30" y="4"/>
                      <a:pt x="30" y="4"/>
                      <a:pt x="30" y="4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26" y="4"/>
                      <a:pt x="19" y="5"/>
                      <a:pt x="11" y="7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0" y="3"/>
                      <a:pt x="20" y="2"/>
                      <a:pt x="30" y="0"/>
                    </a:cubicBezTo>
                    <a:cubicBezTo>
                      <a:pt x="44" y="0"/>
                      <a:pt x="44" y="0"/>
                      <a:pt x="44" y="0"/>
                    </a:cubicBezTo>
                    <a:lnTo>
                      <a:pt x="59" y="1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3" name="Freeform 490"/>
              <p:cNvSpPr>
                <a:spLocks noEditPoints="1"/>
              </p:cNvSpPr>
              <p:nvPr/>
            </p:nvSpPr>
            <p:spPr bwMode="auto">
              <a:xfrm>
                <a:off x="25233313" y="881063"/>
                <a:ext cx="280988" cy="66675"/>
              </a:xfrm>
              <a:custGeom>
                <a:avLst/>
                <a:gdLst>
                  <a:gd name="T0" fmla="*/ 75 w 75"/>
                  <a:gd name="T1" fmla="*/ 9 h 18"/>
                  <a:gd name="T2" fmla="*/ 71 w 75"/>
                  <a:gd name="T3" fmla="*/ 16 h 18"/>
                  <a:gd name="T4" fmla="*/ 45 w 75"/>
                  <a:gd name="T5" fmla="*/ 18 h 18"/>
                  <a:gd name="T6" fmla="*/ 15 w 75"/>
                  <a:gd name="T7" fmla="*/ 16 h 18"/>
                  <a:gd name="T8" fmla="*/ 0 w 75"/>
                  <a:gd name="T9" fmla="*/ 9 h 18"/>
                  <a:gd name="T10" fmla="*/ 3 w 75"/>
                  <a:gd name="T11" fmla="*/ 3 h 18"/>
                  <a:gd name="T12" fmla="*/ 30 w 75"/>
                  <a:gd name="T13" fmla="*/ 0 h 18"/>
                  <a:gd name="T14" fmla="*/ 60 w 75"/>
                  <a:gd name="T15" fmla="*/ 3 h 18"/>
                  <a:gd name="T16" fmla="*/ 75 w 75"/>
                  <a:gd name="T17" fmla="*/ 9 h 18"/>
                  <a:gd name="T18" fmla="*/ 18 w 75"/>
                  <a:gd name="T19" fmla="*/ 9 h 18"/>
                  <a:gd name="T20" fmla="*/ 27 w 75"/>
                  <a:gd name="T21" fmla="*/ 15 h 18"/>
                  <a:gd name="T22" fmla="*/ 43 w 75"/>
                  <a:gd name="T23" fmla="*/ 16 h 18"/>
                  <a:gd name="T24" fmla="*/ 57 w 75"/>
                  <a:gd name="T25" fmla="*/ 15 h 18"/>
                  <a:gd name="T26" fmla="*/ 57 w 75"/>
                  <a:gd name="T27" fmla="*/ 9 h 18"/>
                  <a:gd name="T28" fmla="*/ 48 w 75"/>
                  <a:gd name="T29" fmla="*/ 4 h 18"/>
                  <a:gd name="T30" fmla="*/ 32 w 75"/>
                  <a:gd name="T31" fmla="*/ 3 h 18"/>
                  <a:gd name="T32" fmla="*/ 18 w 75"/>
                  <a:gd name="T33" fmla="*/ 4 h 18"/>
                  <a:gd name="T34" fmla="*/ 18 w 75"/>
                  <a:gd name="T35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75" h="18">
                    <a:moveTo>
                      <a:pt x="75" y="9"/>
                    </a:moveTo>
                    <a:cubicBezTo>
                      <a:pt x="71" y="16"/>
                      <a:pt x="71" y="16"/>
                      <a:pt x="71" y="16"/>
                    </a:cubicBezTo>
                    <a:cubicBezTo>
                      <a:pt x="71" y="16"/>
                      <a:pt x="58" y="18"/>
                      <a:pt x="45" y="18"/>
                    </a:cubicBezTo>
                    <a:cubicBezTo>
                      <a:pt x="33" y="18"/>
                      <a:pt x="23" y="18"/>
                      <a:pt x="15" y="16"/>
                    </a:cubicBezTo>
                    <a:cubicBezTo>
                      <a:pt x="7" y="15"/>
                      <a:pt x="0" y="9"/>
                      <a:pt x="0" y="9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17" y="0"/>
                      <a:pt x="30" y="0"/>
                    </a:cubicBezTo>
                    <a:cubicBezTo>
                      <a:pt x="42" y="0"/>
                      <a:pt x="52" y="1"/>
                      <a:pt x="60" y="3"/>
                    </a:cubicBezTo>
                    <a:cubicBezTo>
                      <a:pt x="67" y="4"/>
                      <a:pt x="75" y="9"/>
                      <a:pt x="75" y="9"/>
                    </a:cubicBezTo>
                    <a:close/>
                    <a:moveTo>
                      <a:pt x="18" y="9"/>
                    </a:moveTo>
                    <a:cubicBezTo>
                      <a:pt x="27" y="15"/>
                      <a:pt x="27" y="15"/>
                      <a:pt x="27" y="15"/>
                    </a:cubicBezTo>
                    <a:cubicBezTo>
                      <a:pt x="27" y="15"/>
                      <a:pt x="36" y="16"/>
                      <a:pt x="43" y="16"/>
                    </a:cubicBezTo>
                    <a:cubicBezTo>
                      <a:pt x="50" y="16"/>
                      <a:pt x="57" y="15"/>
                      <a:pt x="57" y="15"/>
                    </a:cubicBezTo>
                    <a:cubicBezTo>
                      <a:pt x="57" y="9"/>
                      <a:pt x="57" y="9"/>
                      <a:pt x="57" y="9"/>
                    </a:cubicBezTo>
                    <a:cubicBezTo>
                      <a:pt x="48" y="4"/>
                      <a:pt x="48" y="4"/>
                      <a:pt x="48" y="4"/>
                    </a:cubicBezTo>
                    <a:cubicBezTo>
                      <a:pt x="48" y="4"/>
                      <a:pt x="38" y="3"/>
                      <a:pt x="32" y="3"/>
                    </a:cubicBezTo>
                    <a:cubicBezTo>
                      <a:pt x="25" y="3"/>
                      <a:pt x="18" y="4"/>
                      <a:pt x="18" y="4"/>
                    </a:cubicBezTo>
                    <a:lnTo>
                      <a:pt x="18" y="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4" name="Freeform 491"/>
              <p:cNvSpPr>
                <a:spLocks/>
              </p:cNvSpPr>
              <p:nvPr/>
            </p:nvSpPr>
            <p:spPr bwMode="auto">
              <a:xfrm>
                <a:off x="29654500" y="881063"/>
                <a:ext cx="263525" cy="66675"/>
              </a:xfrm>
              <a:custGeom>
                <a:avLst/>
                <a:gdLst>
                  <a:gd name="T0" fmla="*/ 36 w 70"/>
                  <a:gd name="T1" fmla="*/ 18 h 18"/>
                  <a:gd name="T2" fmla="*/ 18 w 70"/>
                  <a:gd name="T3" fmla="*/ 18 h 18"/>
                  <a:gd name="T4" fmla="*/ 0 w 70"/>
                  <a:gd name="T5" fmla="*/ 0 h 18"/>
                  <a:gd name="T6" fmla="*/ 62 w 70"/>
                  <a:gd name="T7" fmla="*/ 0 h 18"/>
                  <a:gd name="T8" fmla="*/ 65 w 70"/>
                  <a:gd name="T9" fmla="*/ 3 h 18"/>
                  <a:gd name="T10" fmla="*/ 20 w 70"/>
                  <a:gd name="T11" fmla="*/ 3 h 18"/>
                  <a:gd name="T12" fmla="*/ 26 w 70"/>
                  <a:gd name="T13" fmla="*/ 8 h 18"/>
                  <a:gd name="T14" fmla="*/ 68 w 70"/>
                  <a:gd name="T15" fmla="*/ 8 h 18"/>
                  <a:gd name="T16" fmla="*/ 70 w 70"/>
                  <a:gd name="T17" fmla="*/ 11 h 18"/>
                  <a:gd name="T18" fmla="*/ 29 w 70"/>
                  <a:gd name="T19" fmla="*/ 11 h 18"/>
                  <a:gd name="T20" fmla="*/ 36 w 70"/>
                  <a:gd name="T21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0" h="18">
                    <a:moveTo>
                      <a:pt x="36" y="18"/>
                    </a:moveTo>
                    <a:cubicBezTo>
                      <a:pt x="30" y="18"/>
                      <a:pt x="24" y="18"/>
                      <a:pt x="18" y="18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1" y="0"/>
                      <a:pt x="41" y="0"/>
                      <a:pt x="62" y="0"/>
                    </a:cubicBezTo>
                    <a:cubicBezTo>
                      <a:pt x="65" y="3"/>
                      <a:pt x="65" y="3"/>
                      <a:pt x="65" y="3"/>
                    </a:cubicBezTo>
                    <a:cubicBezTo>
                      <a:pt x="50" y="3"/>
                      <a:pt x="35" y="3"/>
                      <a:pt x="20" y="3"/>
                    </a:cubicBezTo>
                    <a:cubicBezTo>
                      <a:pt x="26" y="8"/>
                      <a:pt x="26" y="8"/>
                      <a:pt x="26" y="8"/>
                    </a:cubicBezTo>
                    <a:cubicBezTo>
                      <a:pt x="40" y="8"/>
                      <a:pt x="54" y="8"/>
                      <a:pt x="68" y="8"/>
                    </a:cubicBezTo>
                    <a:cubicBezTo>
                      <a:pt x="70" y="11"/>
                      <a:pt x="70" y="11"/>
                      <a:pt x="70" y="11"/>
                    </a:cubicBezTo>
                    <a:cubicBezTo>
                      <a:pt x="56" y="11"/>
                      <a:pt x="43" y="11"/>
                      <a:pt x="29" y="11"/>
                    </a:cubicBezTo>
                    <a:lnTo>
                      <a:pt x="36" y="1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5" name="Freeform 492"/>
              <p:cNvSpPr>
                <a:spLocks/>
              </p:cNvSpPr>
              <p:nvPr/>
            </p:nvSpPr>
            <p:spPr bwMode="auto">
              <a:xfrm>
                <a:off x="29970413" y="881063"/>
                <a:ext cx="228600" cy="66675"/>
              </a:xfrm>
              <a:custGeom>
                <a:avLst/>
                <a:gdLst>
                  <a:gd name="T0" fmla="*/ 61 w 61"/>
                  <a:gd name="T1" fmla="*/ 18 h 18"/>
                  <a:gd name="T2" fmla="*/ 43 w 61"/>
                  <a:gd name="T3" fmla="*/ 18 h 18"/>
                  <a:gd name="T4" fmla="*/ 32 w 61"/>
                  <a:gd name="T5" fmla="*/ 7 h 18"/>
                  <a:gd name="T6" fmla="*/ 29 w 61"/>
                  <a:gd name="T7" fmla="*/ 4 h 18"/>
                  <a:gd name="T8" fmla="*/ 25 w 61"/>
                  <a:gd name="T9" fmla="*/ 4 h 18"/>
                  <a:gd name="T10" fmla="*/ 11 w 61"/>
                  <a:gd name="T11" fmla="*/ 7 h 18"/>
                  <a:gd name="T12" fmla="*/ 0 w 61"/>
                  <a:gd name="T13" fmla="*/ 5 h 18"/>
                  <a:gd name="T14" fmla="*/ 28 w 61"/>
                  <a:gd name="T15" fmla="*/ 0 h 18"/>
                  <a:gd name="T16" fmla="*/ 43 w 61"/>
                  <a:gd name="T17" fmla="*/ 0 h 18"/>
                  <a:gd name="T18" fmla="*/ 61 w 61"/>
                  <a:gd name="T19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1" h="18">
                    <a:moveTo>
                      <a:pt x="61" y="18"/>
                    </a:moveTo>
                    <a:cubicBezTo>
                      <a:pt x="55" y="18"/>
                      <a:pt x="43" y="18"/>
                      <a:pt x="43" y="18"/>
                    </a:cubicBezTo>
                    <a:cubicBezTo>
                      <a:pt x="32" y="7"/>
                      <a:pt x="32" y="7"/>
                      <a:pt x="32" y="7"/>
                    </a:cubicBezTo>
                    <a:cubicBezTo>
                      <a:pt x="29" y="4"/>
                      <a:pt x="29" y="4"/>
                      <a:pt x="29" y="4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4"/>
                      <a:pt x="19" y="5"/>
                      <a:pt x="11" y="7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9" y="3"/>
                      <a:pt x="19" y="2"/>
                      <a:pt x="28" y="0"/>
                    </a:cubicBezTo>
                    <a:cubicBezTo>
                      <a:pt x="43" y="0"/>
                      <a:pt x="43" y="0"/>
                      <a:pt x="43" y="0"/>
                    </a:cubicBezTo>
                    <a:cubicBezTo>
                      <a:pt x="49" y="7"/>
                      <a:pt x="55" y="12"/>
                      <a:pt x="61" y="1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6" name="Freeform 493"/>
              <p:cNvSpPr>
                <a:spLocks/>
              </p:cNvSpPr>
              <p:nvPr/>
            </p:nvSpPr>
            <p:spPr bwMode="auto">
              <a:xfrm>
                <a:off x="30300613" y="881063"/>
                <a:ext cx="231775" cy="66675"/>
              </a:xfrm>
              <a:custGeom>
                <a:avLst/>
                <a:gdLst>
                  <a:gd name="T0" fmla="*/ 62 w 62"/>
                  <a:gd name="T1" fmla="*/ 18 h 18"/>
                  <a:gd name="T2" fmla="*/ 44 w 62"/>
                  <a:gd name="T3" fmla="*/ 18 h 18"/>
                  <a:gd name="T4" fmla="*/ 32 w 62"/>
                  <a:gd name="T5" fmla="*/ 7 h 18"/>
                  <a:gd name="T6" fmla="*/ 29 w 62"/>
                  <a:gd name="T7" fmla="*/ 4 h 18"/>
                  <a:gd name="T8" fmla="*/ 26 w 62"/>
                  <a:gd name="T9" fmla="*/ 4 h 18"/>
                  <a:gd name="T10" fmla="*/ 11 w 62"/>
                  <a:gd name="T11" fmla="*/ 7 h 18"/>
                  <a:gd name="T12" fmla="*/ 0 w 62"/>
                  <a:gd name="T13" fmla="*/ 5 h 18"/>
                  <a:gd name="T14" fmla="*/ 28 w 62"/>
                  <a:gd name="T15" fmla="*/ 0 h 18"/>
                  <a:gd name="T16" fmla="*/ 43 w 62"/>
                  <a:gd name="T17" fmla="*/ 0 h 18"/>
                  <a:gd name="T18" fmla="*/ 62 w 62"/>
                  <a:gd name="T19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2" h="18">
                    <a:moveTo>
                      <a:pt x="62" y="18"/>
                    </a:moveTo>
                    <a:cubicBezTo>
                      <a:pt x="56" y="18"/>
                      <a:pt x="44" y="18"/>
                      <a:pt x="44" y="18"/>
                    </a:cubicBezTo>
                    <a:cubicBezTo>
                      <a:pt x="32" y="7"/>
                      <a:pt x="32" y="7"/>
                      <a:pt x="32" y="7"/>
                    </a:cubicBezTo>
                    <a:cubicBezTo>
                      <a:pt x="29" y="4"/>
                      <a:pt x="29" y="4"/>
                      <a:pt x="29" y="4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26" y="4"/>
                      <a:pt x="19" y="5"/>
                      <a:pt x="11" y="7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0" y="3"/>
                      <a:pt x="19" y="2"/>
                      <a:pt x="28" y="0"/>
                    </a:cubicBezTo>
                    <a:cubicBezTo>
                      <a:pt x="43" y="0"/>
                      <a:pt x="43" y="0"/>
                      <a:pt x="43" y="0"/>
                    </a:cubicBezTo>
                    <a:cubicBezTo>
                      <a:pt x="49" y="7"/>
                      <a:pt x="56" y="12"/>
                      <a:pt x="62" y="1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7" name="Freeform 494"/>
              <p:cNvSpPr>
                <a:spLocks/>
              </p:cNvSpPr>
              <p:nvPr/>
            </p:nvSpPr>
            <p:spPr bwMode="auto">
              <a:xfrm>
                <a:off x="34713863" y="881063"/>
                <a:ext cx="274638" cy="66675"/>
              </a:xfrm>
              <a:custGeom>
                <a:avLst/>
                <a:gdLst>
                  <a:gd name="T0" fmla="*/ 40 w 73"/>
                  <a:gd name="T1" fmla="*/ 18 h 18"/>
                  <a:gd name="T2" fmla="*/ 22 w 73"/>
                  <a:gd name="T3" fmla="*/ 18 h 18"/>
                  <a:gd name="T4" fmla="*/ 0 w 73"/>
                  <a:gd name="T5" fmla="*/ 0 h 18"/>
                  <a:gd name="T6" fmla="*/ 63 w 73"/>
                  <a:gd name="T7" fmla="*/ 0 h 18"/>
                  <a:gd name="T8" fmla="*/ 66 w 73"/>
                  <a:gd name="T9" fmla="*/ 3 h 18"/>
                  <a:gd name="T10" fmla="*/ 21 w 73"/>
                  <a:gd name="T11" fmla="*/ 3 h 18"/>
                  <a:gd name="T12" fmla="*/ 28 w 73"/>
                  <a:gd name="T13" fmla="*/ 8 h 18"/>
                  <a:gd name="T14" fmla="*/ 70 w 73"/>
                  <a:gd name="T15" fmla="*/ 8 h 18"/>
                  <a:gd name="T16" fmla="*/ 73 w 73"/>
                  <a:gd name="T17" fmla="*/ 11 h 18"/>
                  <a:gd name="T18" fmla="*/ 31 w 73"/>
                  <a:gd name="T19" fmla="*/ 11 h 18"/>
                  <a:gd name="T20" fmla="*/ 40 w 73"/>
                  <a:gd name="T21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3" h="18">
                    <a:moveTo>
                      <a:pt x="40" y="18"/>
                    </a:moveTo>
                    <a:cubicBezTo>
                      <a:pt x="22" y="18"/>
                      <a:pt x="22" y="18"/>
                      <a:pt x="22" y="18"/>
                    </a:cubicBezTo>
                    <a:cubicBezTo>
                      <a:pt x="15" y="12"/>
                      <a:pt x="8" y="7"/>
                      <a:pt x="0" y="0"/>
                    </a:cubicBezTo>
                    <a:cubicBezTo>
                      <a:pt x="21" y="0"/>
                      <a:pt x="42" y="0"/>
                      <a:pt x="63" y="0"/>
                    </a:cubicBezTo>
                    <a:cubicBezTo>
                      <a:pt x="66" y="3"/>
                      <a:pt x="66" y="3"/>
                      <a:pt x="66" y="3"/>
                    </a:cubicBezTo>
                    <a:cubicBezTo>
                      <a:pt x="51" y="3"/>
                      <a:pt x="36" y="3"/>
                      <a:pt x="21" y="3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42" y="8"/>
                      <a:pt x="56" y="8"/>
                      <a:pt x="70" y="8"/>
                    </a:cubicBezTo>
                    <a:cubicBezTo>
                      <a:pt x="73" y="11"/>
                      <a:pt x="73" y="11"/>
                      <a:pt x="73" y="11"/>
                    </a:cubicBezTo>
                    <a:cubicBezTo>
                      <a:pt x="59" y="11"/>
                      <a:pt x="45" y="11"/>
                      <a:pt x="31" y="11"/>
                    </a:cubicBezTo>
                    <a:lnTo>
                      <a:pt x="40" y="1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8" name="Freeform 495"/>
              <p:cNvSpPr>
                <a:spLocks/>
              </p:cNvSpPr>
              <p:nvPr/>
            </p:nvSpPr>
            <p:spPr bwMode="auto">
              <a:xfrm>
                <a:off x="35032950" y="881063"/>
                <a:ext cx="244475" cy="66675"/>
              </a:xfrm>
              <a:custGeom>
                <a:avLst/>
                <a:gdLst>
                  <a:gd name="T0" fmla="*/ 65 w 65"/>
                  <a:gd name="T1" fmla="*/ 18 h 18"/>
                  <a:gd name="T2" fmla="*/ 47 w 65"/>
                  <a:gd name="T3" fmla="*/ 18 h 18"/>
                  <a:gd name="T4" fmla="*/ 32 w 65"/>
                  <a:gd name="T5" fmla="*/ 7 h 18"/>
                  <a:gd name="T6" fmla="*/ 29 w 65"/>
                  <a:gd name="T7" fmla="*/ 4 h 18"/>
                  <a:gd name="T8" fmla="*/ 25 w 65"/>
                  <a:gd name="T9" fmla="*/ 4 h 18"/>
                  <a:gd name="T10" fmla="*/ 11 w 65"/>
                  <a:gd name="T11" fmla="*/ 7 h 18"/>
                  <a:gd name="T12" fmla="*/ 0 w 65"/>
                  <a:gd name="T13" fmla="*/ 5 h 18"/>
                  <a:gd name="T14" fmla="*/ 27 w 65"/>
                  <a:gd name="T15" fmla="*/ 0 h 18"/>
                  <a:gd name="T16" fmla="*/ 42 w 65"/>
                  <a:gd name="T17" fmla="*/ 0 h 18"/>
                  <a:gd name="T18" fmla="*/ 65 w 65"/>
                  <a:gd name="T19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5" h="18">
                    <a:moveTo>
                      <a:pt x="65" y="18"/>
                    </a:moveTo>
                    <a:cubicBezTo>
                      <a:pt x="47" y="18"/>
                      <a:pt x="47" y="18"/>
                      <a:pt x="47" y="18"/>
                    </a:cubicBezTo>
                    <a:cubicBezTo>
                      <a:pt x="32" y="7"/>
                      <a:pt x="32" y="7"/>
                      <a:pt x="32" y="7"/>
                    </a:cubicBezTo>
                    <a:cubicBezTo>
                      <a:pt x="29" y="4"/>
                      <a:pt x="29" y="4"/>
                      <a:pt x="29" y="4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4"/>
                      <a:pt x="19" y="5"/>
                      <a:pt x="11" y="7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9" y="3"/>
                      <a:pt x="18" y="2"/>
                      <a:pt x="27" y="0"/>
                    </a:cubicBezTo>
                    <a:cubicBezTo>
                      <a:pt x="42" y="0"/>
                      <a:pt x="42" y="0"/>
                      <a:pt x="42" y="0"/>
                    </a:cubicBezTo>
                    <a:cubicBezTo>
                      <a:pt x="50" y="7"/>
                      <a:pt x="57" y="12"/>
                      <a:pt x="65" y="1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9" name="Freeform 496"/>
              <p:cNvSpPr>
                <a:spLocks/>
              </p:cNvSpPr>
              <p:nvPr/>
            </p:nvSpPr>
            <p:spPr bwMode="auto">
              <a:xfrm>
                <a:off x="35340925" y="881063"/>
                <a:ext cx="352425" cy="66675"/>
              </a:xfrm>
              <a:custGeom>
                <a:avLst/>
                <a:gdLst>
                  <a:gd name="T0" fmla="*/ 94 w 94"/>
                  <a:gd name="T1" fmla="*/ 18 h 18"/>
                  <a:gd name="T2" fmla="*/ 19 w 94"/>
                  <a:gd name="T3" fmla="*/ 18 h 18"/>
                  <a:gd name="T4" fmla="*/ 16 w 94"/>
                  <a:gd name="T5" fmla="*/ 16 h 18"/>
                  <a:gd name="T6" fmla="*/ 39 w 94"/>
                  <a:gd name="T7" fmla="*/ 11 h 18"/>
                  <a:gd name="T8" fmla="*/ 52 w 94"/>
                  <a:gd name="T9" fmla="*/ 9 h 18"/>
                  <a:gd name="T10" fmla="*/ 56 w 94"/>
                  <a:gd name="T11" fmla="*/ 7 h 18"/>
                  <a:gd name="T12" fmla="*/ 56 w 94"/>
                  <a:gd name="T13" fmla="*/ 5 h 18"/>
                  <a:gd name="T14" fmla="*/ 49 w 94"/>
                  <a:gd name="T15" fmla="*/ 3 h 18"/>
                  <a:gd name="T16" fmla="*/ 35 w 94"/>
                  <a:gd name="T17" fmla="*/ 3 h 18"/>
                  <a:gd name="T18" fmla="*/ 24 w 94"/>
                  <a:gd name="T19" fmla="*/ 3 h 18"/>
                  <a:gd name="T20" fmla="*/ 12 w 94"/>
                  <a:gd name="T21" fmla="*/ 5 h 18"/>
                  <a:gd name="T22" fmla="*/ 0 w 94"/>
                  <a:gd name="T23" fmla="*/ 3 h 18"/>
                  <a:gd name="T24" fmla="*/ 15 w 94"/>
                  <a:gd name="T25" fmla="*/ 1 h 18"/>
                  <a:gd name="T26" fmla="*/ 33 w 94"/>
                  <a:gd name="T27" fmla="*/ 0 h 18"/>
                  <a:gd name="T28" fmla="*/ 60 w 94"/>
                  <a:gd name="T29" fmla="*/ 1 h 18"/>
                  <a:gd name="T30" fmla="*/ 73 w 94"/>
                  <a:gd name="T31" fmla="*/ 5 h 18"/>
                  <a:gd name="T32" fmla="*/ 73 w 94"/>
                  <a:gd name="T33" fmla="*/ 7 h 18"/>
                  <a:gd name="T34" fmla="*/ 68 w 94"/>
                  <a:gd name="T35" fmla="*/ 9 h 18"/>
                  <a:gd name="T36" fmla="*/ 54 w 94"/>
                  <a:gd name="T37" fmla="*/ 13 h 18"/>
                  <a:gd name="T38" fmla="*/ 38 w 94"/>
                  <a:gd name="T39" fmla="*/ 15 h 18"/>
                  <a:gd name="T40" fmla="*/ 38 w 94"/>
                  <a:gd name="T41" fmla="*/ 16 h 18"/>
                  <a:gd name="T42" fmla="*/ 91 w 94"/>
                  <a:gd name="T43" fmla="*/ 16 h 18"/>
                  <a:gd name="T44" fmla="*/ 94 w 94"/>
                  <a:gd name="T45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94" h="18">
                    <a:moveTo>
                      <a:pt x="94" y="18"/>
                    </a:moveTo>
                    <a:cubicBezTo>
                      <a:pt x="69" y="18"/>
                      <a:pt x="44" y="18"/>
                      <a:pt x="19" y="18"/>
                    </a:cubicBezTo>
                    <a:cubicBezTo>
                      <a:pt x="16" y="16"/>
                      <a:pt x="16" y="16"/>
                      <a:pt x="16" y="16"/>
                    </a:cubicBezTo>
                    <a:cubicBezTo>
                      <a:pt x="24" y="15"/>
                      <a:pt x="31" y="13"/>
                      <a:pt x="39" y="11"/>
                    </a:cubicBezTo>
                    <a:cubicBezTo>
                      <a:pt x="46" y="10"/>
                      <a:pt x="52" y="9"/>
                      <a:pt x="52" y="9"/>
                    </a:cubicBezTo>
                    <a:cubicBezTo>
                      <a:pt x="56" y="7"/>
                      <a:pt x="56" y="7"/>
                      <a:pt x="56" y="7"/>
                    </a:cubicBezTo>
                    <a:cubicBezTo>
                      <a:pt x="56" y="5"/>
                      <a:pt x="56" y="5"/>
                      <a:pt x="56" y="5"/>
                    </a:cubicBezTo>
                    <a:cubicBezTo>
                      <a:pt x="49" y="3"/>
                      <a:pt x="49" y="3"/>
                      <a:pt x="49" y="3"/>
                    </a:cubicBezTo>
                    <a:cubicBezTo>
                      <a:pt x="35" y="3"/>
                      <a:pt x="35" y="3"/>
                      <a:pt x="35" y="3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27" y="0"/>
                      <a:pt x="33" y="0"/>
                    </a:cubicBezTo>
                    <a:cubicBezTo>
                      <a:pt x="43" y="0"/>
                      <a:pt x="52" y="1"/>
                      <a:pt x="60" y="1"/>
                    </a:cubicBezTo>
                    <a:cubicBezTo>
                      <a:pt x="67" y="3"/>
                      <a:pt x="73" y="5"/>
                      <a:pt x="73" y="5"/>
                    </a:cubicBezTo>
                    <a:cubicBezTo>
                      <a:pt x="73" y="7"/>
                      <a:pt x="73" y="7"/>
                      <a:pt x="73" y="7"/>
                    </a:cubicBezTo>
                    <a:cubicBezTo>
                      <a:pt x="68" y="9"/>
                      <a:pt x="68" y="9"/>
                      <a:pt x="68" y="9"/>
                    </a:cubicBezTo>
                    <a:cubicBezTo>
                      <a:pt x="68" y="9"/>
                      <a:pt x="60" y="11"/>
                      <a:pt x="54" y="13"/>
                    </a:cubicBezTo>
                    <a:cubicBezTo>
                      <a:pt x="38" y="15"/>
                      <a:pt x="38" y="15"/>
                      <a:pt x="38" y="15"/>
                    </a:cubicBezTo>
                    <a:cubicBezTo>
                      <a:pt x="38" y="16"/>
                      <a:pt x="38" y="16"/>
                      <a:pt x="38" y="16"/>
                    </a:cubicBezTo>
                    <a:cubicBezTo>
                      <a:pt x="56" y="16"/>
                      <a:pt x="73" y="16"/>
                      <a:pt x="91" y="16"/>
                    </a:cubicBezTo>
                    <a:lnTo>
                      <a:pt x="94" y="1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0" name="Freeform 497"/>
              <p:cNvSpPr>
                <a:spLocks noEditPoints="1"/>
              </p:cNvSpPr>
              <p:nvPr/>
            </p:nvSpPr>
            <p:spPr bwMode="auto">
              <a:xfrm>
                <a:off x="-23931563" y="1238251"/>
                <a:ext cx="377825" cy="165100"/>
              </a:xfrm>
              <a:custGeom>
                <a:avLst/>
                <a:gdLst>
                  <a:gd name="T0" fmla="*/ 0 w 101"/>
                  <a:gd name="T1" fmla="*/ 39 h 44"/>
                  <a:gd name="T2" fmla="*/ 11 w 101"/>
                  <a:gd name="T3" fmla="*/ 36 h 44"/>
                  <a:gd name="T4" fmla="*/ 32 w 101"/>
                  <a:gd name="T5" fmla="*/ 35 h 44"/>
                  <a:gd name="T6" fmla="*/ 50 w 101"/>
                  <a:gd name="T7" fmla="*/ 36 h 44"/>
                  <a:gd name="T8" fmla="*/ 53 w 101"/>
                  <a:gd name="T9" fmla="*/ 39 h 44"/>
                  <a:gd name="T10" fmla="*/ 42 w 101"/>
                  <a:gd name="T11" fmla="*/ 42 h 44"/>
                  <a:gd name="T12" fmla="*/ 21 w 101"/>
                  <a:gd name="T13" fmla="*/ 44 h 44"/>
                  <a:gd name="T14" fmla="*/ 2 w 101"/>
                  <a:gd name="T15" fmla="*/ 42 h 44"/>
                  <a:gd name="T16" fmla="*/ 0 w 101"/>
                  <a:gd name="T17" fmla="*/ 39 h 44"/>
                  <a:gd name="T18" fmla="*/ 54 w 101"/>
                  <a:gd name="T19" fmla="*/ 30 h 44"/>
                  <a:gd name="T20" fmla="*/ 23 w 101"/>
                  <a:gd name="T21" fmla="*/ 30 h 44"/>
                  <a:gd name="T22" fmla="*/ 51 w 101"/>
                  <a:gd name="T23" fmla="*/ 0 h 44"/>
                  <a:gd name="T24" fmla="*/ 101 w 101"/>
                  <a:gd name="T25" fmla="*/ 0 h 44"/>
                  <a:gd name="T26" fmla="*/ 54 w 101"/>
                  <a:gd name="T27" fmla="*/ 3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01" h="44">
                    <a:moveTo>
                      <a:pt x="0" y="39"/>
                    </a:moveTo>
                    <a:cubicBezTo>
                      <a:pt x="11" y="36"/>
                      <a:pt x="11" y="36"/>
                      <a:pt x="11" y="36"/>
                    </a:cubicBezTo>
                    <a:cubicBezTo>
                      <a:pt x="11" y="36"/>
                      <a:pt x="24" y="35"/>
                      <a:pt x="32" y="35"/>
                    </a:cubicBezTo>
                    <a:cubicBezTo>
                      <a:pt x="41" y="35"/>
                      <a:pt x="50" y="36"/>
                      <a:pt x="50" y="36"/>
                    </a:cubicBezTo>
                    <a:cubicBezTo>
                      <a:pt x="53" y="39"/>
                      <a:pt x="53" y="39"/>
                      <a:pt x="53" y="39"/>
                    </a:cubicBezTo>
                    <a:cubicBezTo>
                      <a:pt x="42" y="42"/>
                      <a:pt x="42" y="42"/>
                      <a:pt x="42" y="42"/>
                    </a:cubicBezTo>
                    <a:cubicBezTo>
                      <a:pt x="42" y="42"/>
                      <a:pt x="29" y="44"/>
                      <a:pt x="21" y="44"/>
                    </a:cubicBezTo>
                    <a:cubicBezTo>
                      <a:pt x="12" y="44"/>
                      <a:pt x="2" y="42"/>
                      <a:pt x="2" y="42"/>
                    </a:cubicBezTo>
                    <a:lnTo>
                      <a:pt x="0" y="39"/>
                    </a:lnTo>
                    <a:close/>
                    <a:moveTo>
                      <a:pt x="54" y="30"/>
                    </a:moveTo>
                    <a:cubicBezTo>
                      <a:pt x="44" y="30"/>
                      <a:pt x="33" y="30"/>
                      <a:pt x="23" y="30"/>
                    </a:cubicBezTo>
                    <a:cubicBezTo>
                      <a:pt x="32" y="20"/>
                      <a:pt x="42" y="10"/>
                      <a:pt x="51" y="0"/>
                    </a:cubicBezTo>
                    <a:cubicBezTo>
                      <a:pt x="68" y="0"/>
                      <a:pt x="84" y="0"/>
                      <a:pt x="101" y="0"/>
                    </a:cubicBezTo>
                    <a:cubicBezTo>
                      <a:pt x="85" y="10"/>
                      <a:pt x="70" y="20"/>
                      <a:pt x="54" y="3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1" name="Freeform 498"/>
              <p:cNvSpPr>
                <a:spLocks/>
              </p:cNvSpPr>
              <p:nvPr/>
            </p:nvSpPr>
            <p:spPr bwMode="auto">
              <a:xfrm>
                <a:off x="-19251613" y="1535113"/>
                <a:ext cx="765175" cy="165100"/>
              </a:xfrm>
              <a:custGeom>
                <a:avLst/>
                <a:gdLst>
                  <a:gd name="T0" fmla="*/ 179 w 204"/>
                  <a:gd name="T1" fmla="*/ 44 h 44"/>
                  <a:gd name="T2" fmla="*/ 0 w 204"/>
                  <a:gd name="T3" fmla="*/ 44 h 44"/>
                  <a:gd name="T4" fmla="*/ 5 w 204"/>
                  <a:gd name="T5" fmla="*/ 39 h 44"/>
                  <a:gd name="T6" fmla="*/ 86 w 204"/>
                  <a:gd name="T7" fmla="*/ 28 h 44"/>
                  <a:gd name="T8" fmla="*/ 133 w 204"/>
                  <a:gd name="T9" fmla="*/ 20 h 44"/>
                  <a:gd name="T10" fmla="*/ 152 w 204"/>
                  <a:gd name="T11" fmla="*/ 17 h 44"/>
                  <a:gd name="T12" fmla="*/ 161 w 204"/>
                  <a:gd name="T13" fmla="*/ 13 h 44"/>
                  <a:gd name="T14" fmla="*/ 155 w 204"/>
                  <a:gd name="T15" fmla="*/ 8 h 44"/>
                  <a:gd name="T16" fmla="*/ 127 w 204"/>
                  <a:gd name="T17" fmla="*/ 6 h 44"/>
                  <a:gd name="T18" fmla="*/ 96 w 204"/>
                  <a:gd name="T19" fmla="*/ 7 h 44"/>
                  <a:gd name="T20" fmla="*/ 60 w 204"/>
                  <a:gd name="T21" fmla="*/ 10 h 44"/>
                  <a:gd name="T22" fmla="*/ 42 w 204"/>
                  <a:gd name="T23" fmla="*/ 6 h 44"/>
                  <a:gd name="T24" fmla="*/ 90 w 204"/>
                  <a:gd name="T25" fmla="*/ 2 h 44"/>
                  <a:gd name="T26" fmla="*/ 135 w 204"/>
                  <a:gd name="T27" fmla="*/ 0 h 44"/>
                  <a:gd name="T28" fmla="*/ 190 w 204"/>
                  <a:gd name="T29" fmla="*/ 3 h 44"/>
                  <a:gd name="T30" fmla="*/ 204 w 204"/>
                  <a:gd name="T31" fmla="*/ 12 h 44"/>
                  <a:gd name="T32" fmla="*/ 192 w 204"/>
                  <a:gd name="T33" fmla="*/ 17 h 44"/>
                  <a:gd name="T34" fmla="*/ 166 w 204"/>
                  <a:gd name="T35" fmla="*/ 23 h 44"/>
                  <a:gd name="T36" fmla="*/ 114 w 204"/>
                  <a:gd name="T37" fmla="*/ 30 h 44"/>
                  <a:gd name="T38" fmla="*/ 60 w 204"/>
                  <a:gd name="T39" fmla="*/ 38 h 44"/>
                  <a:gd name="T40" fmla="*/ 60 w 204"/>
                  <a:gd name="T41" fmla="*/ 38 h 44"/>
                  <a:gd name="T42" fmla="*/ 186 w 204"/>
                  <a:gd name="T43" fmla="*/ 38 h 44"/>
                  <a:gd name="T44" fmla="*/ 179 w 204"/>
                  <a:gd name="T45" fmla="*/ 4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04" h="44">
                    <a:moveTo>
                      <a:pt x="179" y="44"/>
                    </a:moveTo>
                    <a:cubicBezTo>
                      <a:pt x="120" y="44"/>
                      <a:pt x="59" y="44"/>
                      <a:pt x="0" y="44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32" y="35"/>
                      <a:pt x="59" y="31"/>
                      <a:pt x="86" y="28"/>
                    </a:cubicBezTo>
                    <a:cubicBezTo>
                      <a:pt x="109" y="24"/>
                      <a:pt x="125" y="22"/>
                      <a:pt x="133" y="20"/>
                    </a:cubicBezTo>
                    <a:cubicBezTo>
                      <a:pt x="141" y="19"/>
                      <a:pt x="152" y="17"/>
                      <a:pt x="152" y="17"/>
                    </a:cubicBezTo>
                    <a:cubicBezTo>
                      <a:pt x="161" y="13"/>
                      <a:pt x="161" y="13"/>
                      <a:pt x="161" y="13"/>
                    </a:cubicBezTo>
                    <a:cubicBezTo>
                      <a:pt x="155" y="8"/>
                      <a:pt x="155" y="8"/>
                      <a:pt x="155" y="8"/>
                    </a:cubicBezTo>
                    <a:cubicBezTo>
                      <a:pt x="149" y="7"/>
                      <a:pt x="139" y="6"/>
                      <a:pt x="127" y="6"/>
                    </a:cubicBezTo>
                    <a:cubicBezTo>
                      <a:pt x="117" y="6"/>
                      <a:pt x="107" y="7"/>
                      <a:pt x="96" y="7"/>
                    </a:cubicBezTo>
                    <a:cubicBezTo>
                      <a:pt x="86" y="8"/>
                      <a:pt x="74" y="9"/>
                      <a:pt x="60" y="10"/>
                    </a:cubicBezTo>
                    <a:cubicBezTo>
                      <a:pt x="54" y="9"/>
                      <a:pt x="48" y="7"/>
                      <a:pt x="42" y="6"/>
                    </a:cubicBezTo>
                    <a:cubicBezTo>
                      <a:pt x="59" y="4"/>
                      <a:pt x="75" y="2"/>
                      <a:pt x="90" y="2"/>
                    </a:cubicBezTo>
                    <a:cubicBezTo>
                      <a:pt x="104" y="1"/>
                      <a:pt x="119" y="0"/>
                      <a:pt x="135" y="0"/>
                    </a:cubicBezTo>
                    <a:cubicBezTo>
                      <a:pt x="159" y="0"/>
                      <a:pt x="178" y="1"/>
                      <a:pt x="190" y="3"/>
                    </a:cubicBezTo>
                    <a:cubicBezTo>
                      <a:pt x="203" y="5"/>
                      <a:pt x="204" y="12"/>
                      <a:pt x="204" y="12"/>
                    </a:cubicBezTo>
                    <a:cubicBezTo>
                      <a:pt x="204" y="12"/>
                      <a:pt x="198" y="16"/>
                      <a:pt x="192" y="17"/>
                    </a:cubicBezTo>
                    <a:cubicBezTo>
                      <a:pt x="186" y="19"/>
                      <a:pt x="177" y="21"/>
                      <a:pt x="166" y="23"/>
                    </a:cubicBezTo>
                    <a:cubicBezTo>
                      <a:pt x="155" y="25"/>
                      <a:pt x="138" y="27"/>
                      <a:pt x="114" y="30"/>
                    </a:cubicBezTo>
                    <a:cubicBezTo>
                      <a:pt x="96" y="33"/>
                      <a:pt x="78" y="35"/>
                      <a:pt x="60" y="38"/>
                    </a:cubicBezTo>
                    <a:cubicBezTo>
                      <a:pt x="60" y="38"/>
                      <a:pt x="60" y="38"/>
                      <a:pt x="60" y="38"/>
                    </a:cubicBezTo>
                    <a:cubicBezTo>
                      <a:pt x="102" y="38"/>
                      <a:pt x="144" y="38"/>
                      <a:pt x="186" y="38"/>
                    </a:cubicBezTo>
                    <a:lnTo>
                      <a:pt x="179" y="4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2" name="Freeform 499"/>
              <p:cNvSpPr>
                <a:spLocks noEditPoints="1"/>
              </p:cNvSpPr>
              <p:nvPr/>
            </p:nvSpPr>
            <p:spPr bwMode="auto">
              <a:xfrm>
                <a:off x="-19097625" y="1238251"/>
                <a:ext cx="1136650" cy="179388"/>
              </a:xfrm>
              <a:custGeom>
                <a:avLst/>
                <a:gdLst>
                  <a:gd name="T0" fmla="*/ 300 w 303"/>
                  <a:gd name="T1" fmla="*/ 21 h 48"/>
                  <a:gd name="T2" fmla="*/ 284 w 303"/>
                  <a:gd name="T3" fmla="*/ 29 h 48"/>
                  <a:gd name="T4" fmla="*/ 256 w 303"/>
                  <a:gd name="T5" fmla="*/ 34 h 48"/>
                  <a:gd name="T6" fmla="*/ 220 w 303"/>
                  <a:gd name="T7" fmla="*/ 36 h 48"/>
                  <a:gd name="T8" fmla="*/ 197 w 303"/>
                  <a:gd name="T9" fmla="*/ 35 h 48"/>
                  <a:gd name="T10" fmla="*/ 187 w 303"/>
                  <a:gd name="T11" fmla="*/ 32 h 48"/>
                  <a:gd name="T12" fmla="*/ 184 w 303"/>
                  <a:gd name="T13" fmla="*/ 32 h 48"/>
                  <a:gd name="T14" fmla="*/ 159 w 303"/>
                  <a:gd name="T15" fmla="*/ 35 h 48"/>
                  <a:gd name="T16" fmla="*/ 129 w 303"/>
                  <a:gd name="T17" fmla="*/ 36 h 48"/>
                  <a:gd name="T18" fmla="*/ 86 w 303"/>
                  <a:gd name="T19" fmla="*/ 33 h 48"/>
                  <a:gd name="T20" fmla="*/ 79 w 303"/>
                  <a:gd name="T21" fmla="*/ 25 h 48"/>
                  <a:gd name="T22" fmla="*/ 111 w 303"/>
                  <a:gd name="T23" fmla="*/ 15 h 48"/>
                  <a:gd name="T24" fmla="*/ 174 w 303"/>
                  <a:gd name="T25" fmla="*/ 11 h 48"/>
                  <a:gd name="T26" fmla="*/ 204 w 303"/>
                  <a:gd name="T27" fmla="*/ 12 h 48"/>
                  <a:gd name="T28" fmla="*/ 232 w 303"/>
                  <a:gd name="T29" fmla="*/ 13 h 48"/>
                  <a:gd name="T30" fmla="*/ 214 w 303"/>
                  <a:gd name="T31" fmla="*/ 26 h 48"/>
                  <a:gd name="T32" fmla="*/ 213 w 303"/>
                  <a:gd name="T33" fmla="*/ 27 h 48"/>
                  <a:gd name="T34" fmla="*/ 227 w 303"/>
                  <a:gd name="T35" fmla="*/ 32 h 48"/>
                  <a:gd name="T36" fmla="*/ 252 w 303"/>
                  <a:gd name="T37" fmla="*/ 29 h 48"/>
                  <a:gd name="T38" fmla="*/ 269 w 303"/>
                  <a:gd name="T39" fmla="*/ 21 h 48"/>
                  <a:gd name="T40" fmla="*/ 265 w 303"/>
                  <a:gd name="T41" fmla="*/ 13 h 48"/>
                  <a:gd name="T42" fmla="*/ 236 w 303"/>
                  <a:gd name="T43" fmla="*/ 7 h 48"/>
                  <a:gd name="T44" fmla="*/ 185 w 303"/>
                  <a:gd name="T45" fmla="*/ 5 h 48"/>
                  <a:gd name="T46" fmla="*/ 116 w 303"/>
                  <a:gd name="T47" fmla="*/ 7 h 48"/>
                  <a:gd name="T48" fmla="*/ 66 w 303"/>
                  <a:gd name="T49" fmla="*/ 14 h 48"/>
                  <a:gd name="T50" fmla="*/ 39 w 303"/>
                  <a:gd name="T51" fmla="*/ 25 h 48"/>
                  <a:gd name="T52" fmla="*/ 53 w 303"/>
                  <a:gd name="T53" fmla="*/ 39 h 48"/>
                  <a:gd name="T54" fmla="*/ 128 w 303"/>
                  <a:gd name="T55" fmla="*/ 43 h 48"/>
                  <a:gd name="T56" fmla="*/ 213 w 303"/>
                  <a:gd name="T57" fmla="*/ 41 h 48"/>
                  <a:gd name="T58" fmla="*/ 208 w 303"/>
                  <a:gd name="T59" fmla="*/ 45 h 48"/>
                  <a:gd name="T60" fmla="*/ 124 w 303"/>
                  <a:gd name="T61" fmla="*/ 48 h 48"/>
                  <a:gd name="T62" fmla="*/ 27 w 303"/>
                  <a:gd name="T63" fmla="*/ 42 h 48"/>
                  <a:gd name="T64" fmla="*/ 7 w 303"/>
                  <a:gd name="T65" fmla="*/ 25 h 48"/>
                  <a:gd name="T66" fmla="*/ 41 w 303"/>
                  <a:gd name="T67" fmla="*/ 12 h 48"/>
                  <a:gd name="T68" fmla="*/ 106 w 303"/>
                  <a:gd name="T69" fmla="*/ 3 h 48"/>
                  <a:gd name="T70" fmla="*/ 190 w 303"/>
                  <a:gd name="T71" fmla="*/ 0 h 48"/>
                  <a:gd name="T72" fmla="*/ 255 w 303"/>
                  <a:gd name="T73" fmla="*/ 3 h 48"/>
                  <a:gd name="T74" fmla="*/ 295 w 303"/>
                  <a:gd name="T75" fmla="*/ 10 h 48"/>
                  <a:gd name="T76" fmla="*/ 300 w 303"/>
                  <a:gd name="T77" fmla="*/ 21 h 48"/>
                  <a:gd name="T78" fmla="*/ 113 w 303"/>
                  <a:gd name="T79" fmla="*/ 25 h 48"/>
                  <a:gd name="T80" fmla="*/ 138 w 303"/>
                  <a:gd name="T81" fmla="*/ 32 h 48"/>
                  <a:gd name="T82" fmla="*/ 185 w 303"/>
                  <a:gd name="T83" fmla="*/ 23 h 48"/>
                  <a:gd name="T84" fmla="*/ 194 w 303"/>
                  <a:gd name="T85" fmla="*/ 16 h 48"/>
                  <a:gd name="T86" fmla="*/ 171 w 303"/>
                  <a:gd name="T87" fmla="*/ 16 h 48"/>
                  <a:gd name="T88" fmla="*/ 132 w 303"/>
                  <a:gd name="T89" fmla="*/ 18 h 48"/>
                  <a:gd name="T90" fmla="*/ 113 w 303"/>
                  <a:gd name="T91" fmla="*/ 25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303" h="48">
                    <a:moveTo>
                      <a:pt x="300" y="21"/>
                    </a:moveTo>
                    <a:cubicBezTo>
                      <a:pt x="300" y="21"/>
                      <a:pt x="292" y="27"/>
                      <a:pt x="284" y="29"/>
                    </a:cubicBezTo>
                    <a:cubicBezTo>
                      <a:pt x="276" y="31"/>
                      <a:pt x="267" y="33"/>
                      <a:pt x="256" y="34"/>
                    </a:cubicBezTo>
                    <a:cubicBezTo>
                      <a:pt x="245" y="35"/>
                      <a:pt x="233" y="36"/>
                      <a:pt x="220" y="36"/>
                    </a:cubicBezTo>
                    <a:cubicBezTo>
                      <a:pt x="211" y="36"/>
                      <a:pt x="203" y="35"/>
                      <a:pt x="197" y="35"/>
                    </a:cubicBezTo>
                    <a:cubicBezTo>
                      <a:pt x="191" y="34"/>
                      <a:pt x="187" y="32"/>
                      <a:pt x="187" y="32"/>
                    </a:cubicBezTo>
                    <a:cubicBezTo>
                      <a:pt x="184" y="32"/>
                      <a:pt x="184" y="32"/>
                      <a:pt x="184" y="32"/>
                    </a:cubicBezTo>
                    <a:cubicBezTo>
                      <a:pt x="177" y="33"/>
                      <a:pt x="168" y="34"/>
                      <a:pt x="159" y="35"/>
                    </a:cubicBezTo>
                    <a:cubicBezTo>
                      <a:pt x="150" y="36"/>
                      <a:pt x="140" y="36"/>
                      <a:pt x="129" y="36"/>
                    </a:cubicBezTo>
                    <a:cubicBezTo>
                      <a:pt x="109" y="36"/>
                      <a:pt x="95" y="35"/>
                      <a:pt x="86" y="33"/>
                    </a:cubicBezTo>
                    <a:cubicBezTo>
                      <a:pt x="77" y="31"/>
                      <a:pt x="79" y="25"/>
                      <a:pt x="79" y="25"/>
                    </a:cubicBezTo>
                    <a:cubicBezTo>
                      <a:pt x="79" y="25"/>
                      <a:pt x="94" y="18"/>
                      <a:pt x="111" y="15"/>
                    </a:cubicBezTo>
                    <a:cubicBezTo>
                      <a:pt x="128" y="13"/>
                      <a:pt x="149" y="11"/>
                      <a:pt x="174" y="11"/>
                    </a:cubicBezTo>
                    <a:cubicBezTo>
                      <a:pt x="183" y="11"/>
                      <a:pt x="193" y="12"/>
                      <a:pt x="204" y="12"/>
                    </a:cubicBezTo>
                    <a:cubicBezTo>
                      <a:pt x="214" y="12"/>
                      <a:pt x="224" y="13"/>
                      <a:pt x="232" y="13"/>
                    </a:cubicBezTo>
                    <a:cubicBezTo>
                      <a:pt x="214" y="26"/>
                      <a:pt x="214" y="26"/>
                      <a:pt x="214" y="26"/>
                    </a:cubicBezTo>
                    <a:cubicBezTo>
                      <a:pt x="213" y="27"/>
                      <a:pt x="213" y="27"/>
                      <a:pt x="213" y="27"/>
                    </a:cubicBezTo>
                    <a:cubicBezTo>
                      <a:pt x="213" y="27"/>
                      <a:pt x="215" y="32"/>
                      <a:pt x="227" y="32"/>
                    </a:cubicBezTo>
                    <a:cubicBezTo>
                      <a:pt x="236" y="32"/>
                      <a:pt x="245" y="31"/>
                      <a:pt x="252" y="29"/>
                    </a:cubicBezTo>
                    <a:cubicBezTo>
                      <a:pt x="260" y="27"/>
                      <a:pt x="269" y="21"/>
                      <a:pt x="269" y="21"/>
                    </a:cubicBezTo>
                    <a:cubicBezTo>
                      <a:pt x="265" y="13"/>
                      <a:pt x="265" y="13"/>
                      <a:pt x="265" y="13"/>
                    </a:cubicBezTo>
                    <a:cubicBezTo>
                      <a:pt x="265" y="13"/>
                      <a:pt x="250" y="8"/>
                      <a:pt x="236" y="7"/>
                    </a:cubicBezTo>
                    <a:cubicBezTo>
                      <a:pt x="222" y="5"/>
                      <a:pt x="205" y="5"/>
                      <a:pt x="185" y="5"/>
                    </a:cubicBezTo>
                    <a:cubicBezTo>
                      <a:pt x="160" y="5"/>
                      <a:pt x="137" y="6"/>
                      <a:pt x="116" y="7"/>
                    </a:cubicBezTo>
                    <a:cubicBezTo>
                      <a:pt x="96" y="9"/>
                      <a:pt x="79" y="11"/>
                      <a:pt x="66" y="14"/>
                    </a:cubicBezTo>
                    <a:cubicBezTo>
                      <a:pt x="53" y="18"/>
                      <a:pt x="39" y="25"/>
                      <a:pt x="39" y="25"/>
                    </a:cubicBezTo>
                    <a:cubicBezTo>
                      <a:pt x="39" y="25"/>
                      <a:pt x="38" y="35"/>
                      <a:pt x="53" y="39"/>
                    </a:cubicBezTo>
                    <a:cubicBezTo>
                      <a:pt x="68" y="42"/>
                      <a:pt x="93" y="43"/>
                      <a:pt x="128" y="43"/>
                    </a:cubicBezTo>
                    <a:cubicBezTo>
                      <a:pt x="154" y="43"/>
                      <a:pt x="183" y="42"/>
                      <a:pt x="213" y="41"/>
                    </a:cubicBezTo>
                    <a:cubicBezTo>
                      <a:pt x="208" y="45"/>
                      <a:pt x="208" y="45"/>
                      <a:pt x="208" y="45"/>
                    </a:cubicBezTo>
                    <a:cubicBezTo>
                      <a:pt x="181" y="47"/>
                      <a:pt x="153" y="48"/>
                      <a:pt x="124" y="48"/>
                    </a:cubicBezTo>
                    <a:cubicBezTo>
                      <a:pt x="80" y="48"/>
                      <a:pt x="47" y="46"/>
                      <a:pt x="27" y="42"/>
                    </a:cubicBezTo>
                    <a:cubicBezTo>
                      <a:pt x="6" y="38"/>
                      <a:pt x="0" y="33"/>
                      <a:pt x="7" y="25"/>
                    </a:cubicBezTo>
                    <a:cubicBezTo>
                      <a:pt x="7" y="25"/>
                      <a:pt x="24" y="16"/>
                      <a:pt x="41" y="12"/>
                    </a:cubicBezTo>
                    <a:cubicBezTo>
                      <a:pt x="59" y="8"/>
                      <a:pt x="81" y="5"/>
                      <a:pt x="106" y="3"/>
                    </a:cubicBezTo>
                    <a:cubicBezTo>
                      <a:pt x="132" y="1"/>
                      <a:pt x="160" y="0"/>
                      <a:pt x="190" y="0"/>
                    </a:cubicBezTo>
                    <a:cubicBezTo>
                      <a:pt x="215" y="0"/>
                      <a:pt x="237" y="1"/>
                      <a:pt x="255" y="3"/>
                    </a:cubicBezTo>
                    <a:cubicBezTo>
                      <a:pt x="274" y="4"/>
                      <a:pt x="287" y="7"/>
                      <a:pt x="295" y="10"/>
                    </a:cubicBezTo>
                    <a:cubicBezTo>
                      <a:pt x="303" y="13"/>
                      <a:pt x="300" y="21"/>
                      <a:pt x="300" y="21"/>
                    </a:cubicBezTo>
                    <a:close/>
                    <a:moveTo>
                      <a:pt x="113" y="25"/>
                    </a:moveTo>
                    <a:cubicBezTo>
                      <a:pt x="113" y="25"/>
                      <a:pt x="116" y="32"/>
                      <a:pt x="138" y="32"/>
                    </a:cubicBezTo>
                    <a:cubicBezTo>
                      <a:pt x="161" y="32"/>
                      <a:pt x="177" y="29"/>
                      <a:pt x="185" y="23"/>
                    </a:cubicBezTo>
                    <a:cubicBezTo>
                      <a:pt x="194" y="16"/>
                      <a:pt x="194" y="16"/>
                      <a:pt x="194" y="16"/>
                    </a:cubicBezTo>
                    <a:cubicBezTo>
                      <a:pt x="187" y="16"/>
                      <a:pt x="179" y="16"/>
                      <a:pt x="171" y="16"/>
                    </a:cubicBezTo>
                    <a:cubicBezTo>
                      <a:pt x="155" y="16"/>
                      <a:pt x="143" y="17"/>
                      <a:pt x="132" y="18"/>
                    </a:cubicBezTo>
                    <a:cubicBezTo>
                      <a:pt x="122" y="20"/>
                      <a:pt x="113" y="25"/>
                      <a:pt x="113" y="2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3" name="Freeform 500"/>
              <p:cNvSpPr>
                <a:spLocks/>
              </p:cNvSpPr>
              <p:nvPr/>
            </p:nvSpPr>
            <p:spPr bwMode="auto">
              <a:xfrm>
                <a:off x="-13928725" y="1535113"/>
                <a:ext cx="735013" cy="168275"/>
              </a:xfrm>
              <a:custGeom>
                <a:avLst/>
                <a:gdLst>
                  <a:gd name="T0" fmla="*/ 196 w 196"/>
                  <a:gd name="T1" fmla="*/ 11 h 45"/>
                  <a:gd name="T2" fmla="*/ 176 w 196"/>
                  <a:gd name="T3" fmla="*/ 18 h 45"/>
                  <a:gd name="T4" fmla="*/ 132 w 196"/>
                  <a:gd name="T5" fmla="*/ 21 h 45"/>
                  <a:gd name="T6" fmla="*/ 132 w 196"/>
                  <a:gd name="T7" fmla="*/ 22 h 45"/>
                  <a:gd name="T8" fmla="*/ 177 w 196"/>
                  <a:gd name="T9" fmla="*/ 25 h 45"/>
                  <a:gd name="T10" fmla="*/ 187 w 196"/>
                  <a:gd name="T11" fmla="*/ 32 h 45"/>
                  <a:gd name="T12" fmla="*/ 152 w 196"/>
                  <a:gd name="T13" fmla="*/ 41 h 45"/>
                  <a:gd name="T14" fmla="*/ 72 w 196"/>
                  <a:gd name="T15" fmla="*/ 45 h 45"/>
                  <a:gd name="T16" fmla="*/ 0 w 196"/>
                  <a:gd name="T17" fmla="*/ 42 h 45"/>
                  <a:gd name="T18" fmla="*/ 5 w 196"/>
                  <a:gd name="T19" fmla="*/ 36 h 45"/>
                  <a:gd name="T20" fmla="*/ 39 w 196"/>
                  <a:gd name="T21" fmla="*/ 38 h 45"/>
                  <a:gd name="T22" fmla="*/ 75 w 196"/>
                  <a:gd name="T23" fmla="*/ 39 h 45"/>
                  <a:gd name="T24" fmla="*/ 122 w 196"/>
                  <a:gd name="T25" fmla="*/ 37 h 45"/>
                  <a:gd name="T26" fmla="*/ 142 w 196"/>
                  <a:gd name="T27" fmla="*/ 31 h 45"/>
                  <a:gd name="T28" fmla="*/ 130 w 196"/>
                  <a:gd name="T29" fmla="*/ 26 h 45"/>
                  <a:gd name="T30" fmla="*/ 78 w 196"/>
                  <a:gd name="T31" fmla="*/ 25 h 45"/>
                  <a:gd name="T32" fmla="*/ 56 w 196"/>
                  <a:gd name="T33" fmla="*/ 25 h 45"/>
                  <a:gd name="T34" fmla="*/ 60 w 196"/>
                  <a:gd name="T35" fmla="*/ 19 h 45"/>
                  <a:gd name="T36" fmla="*/ 84 w 196"/>
                  <a:gd name="T37" fmla="*/ 19 h 45"/>
                  <a:gd name="T38" fmla="*/ 153 w 196"/>
                  <a:gd name="T39" fmla="*/ 12 h 45"/>
                  <a:gd name="T40" fmla="*/ 145 w 196"/>
                  <a:gd name="T41" fmla="*/ 8 h 45"/>
                  <a:gd name="T42" fmla="*/ 114 w 196"/>
                  <a:gd name="T43" fmla="*/ 6 h 45"/>
                  <a:gd name="T44" fmla="*/ 85 w 196"/>
                  <a:gd name="T45" fmla="*/ 7 h 45"/>
                  <a:gd name="T46" fmla="*/ 50 w 196"/>
                  <a:gd name="T47" fmla="*/ 9 h 45"/>
                  <a:gd name="T48" fmla="*/ 33 w 196"/>
                  <a:gd name="T49" fmla="*/ 5 h 45"/>
                  <a:gd name="T50" fmla="*/ 121 w 196"/>
                  <a:gd name="T51" fmla="*/ 0 h 45"/>
                  <a:gd name="T52" fmla="*/ 180 w 196"/>
                  <a:gd name="T53" fmla="*/ 3 h 45"/>
                  <a:gd name="T54" fmla="*/ 196 w 196"/>
                  <a:gd name="T55" fmla="*/ 11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6" h="45">
                    <a:moveTo>
                      <a:pt x="196" y="11"/>
                    </a:moveTo>
                    <a:cubicBezTo>
                      <a:pt x="196" y="11"/>
                      <a:pt x="187" y="16"/>
                      <a:pt x="176" y="18"/>
                    </a:cubicBezTo>
                    <a:cubicBezTo>
                      <a:pt x="165" y="19"/>
                      <a:pt x="150" y="20"/>
                      <a:pt x="132" y="21"/>
                    </a:cubicBezTo>
                    <a:cubicBezTo>
                      <a:pt x="132" y="22"/>
                      <a:pt x="132" y="22"/>
                      <a:pt x="132" y="22"/>
                    </a:cubicBezTo>
                    <a:cubicBezTo>
                      <a:pt x="153" y="22"/>
                      <a:pt x="168" y="23"/>
                      <a:pt x="177" y="25"/>
                    </a:cubicBezTo>
                    <a:cubicBezTo>
                      <a:pt x="186" y="27"/>
                      <a:pt x="187" y="32"/>
                      <a:pt x="187" y="32"/>
                    </a:cubicBezTo>
                    <a:cubicBezTo>
                      <a:pt x="187" y="32"/>
                      <a:pt x="172" y="39"/>
                      <a:pt x="152" y="41"/>
                    </a:cubicBezTo>
                    <a:cubicBezTo>
                      <a:pt x="132" y="44"/>
                      <a:pt x="106" y="45"/>
                      <a:pt x="72" y="45"/>
                    </a:cubicBezTo>
                    <a:cubicBezTo>
                      <a:pt x="43" y="45"/>
                      <a:pt x="19" y="44"/>
                      <a:pt x="0" y="42"/>
                    </a:cubicBezTo>
                    <a:cubicBezTo>
                      <a:pt x="5" y="36"/>
                      <a:pt x="5" y="36"/>
                      <a:pt x="5" y="36"/>
                    </a:cubicBezTo>
                    <a:cubicBezTo>
                      <a:pt x="16" y="37"/>
                      <a:pt x="27" y="38"/>
                      <a:pt x="39" y="38"/>
                    </a:cubicBezTo>
                    <a:cubicBezTo>
                      <a:pt x="52" y="39"/>
                      <a:pt x="63" y="39"/>
                      <a:pt x="75" y="39"/>
                    </a:cubicBezTo>
                    <a:cubicBezTo>
                      <a:pt x="95" y="39"/>
                      <a:pt x="111" y="38"/>
                      <a:pt x="122" y="37"/>
                    </a:cubicBezTo>
                    <a:cubicBezTo>
                      <a:pt x="134" y="36"/>
                      <a:pt x="142" y="31"/>
                      <a:pt x="142" y="31"/>
                    </a:cubicBezTo>
                    <a:cubicBezTo>
                      <a:pt x="142" y="31"/>
                      <a:pt x="140" y="27"/>
                      <a:pt x="130" y="26"/>
                    </a:cubicBezTo>
                    <a:cubicBezTo>
                      <a:pt x="120" y="25"/>
                      <a:pt x="103" y="25"/>
                      <a:pt x="78" y="25"/>
                    </a:cubicBezTo>
                    <a:cubicBezTo>
                      <a:pt x="71" y="25"/>
                      <a:pt x="63" y="25"/>
                      <a:pt x="56" y="25"/>
                    </a:cubicBezTo>
                    <a:cubicBezTo>
                      <a:pt x="60" y="19"/>
                      <a:pt x="60" y="19"/>
                      <a:pt x="60" y="19"/>
                    </a:cubicBezTo>
                    <a:cubicBezTo>
                      <a:pt x="68" y="19"/>
                      <a:pt x="76" y="19"/>
                      <a:pt x="84" y="19"/>
                    </a:cubicBezTo>
                    <a:cubicBezTo>
                      <a:pt x="126" y="19"/>
                      <a:pt x="153" y="12"/>
                      <a:pt x="153" y="12"/>
                    </a:cubicBezTo>
                    <a:cubicBezTo>
                      <a:pt x="153" y="12"/>
                      <a:pt x="152" y="9"/>
                      <a:pt x="145" y="8"/>
                    </a:cubicBezTo>
                    <a:cubicBezTo>
                      <a:pt x="139" y="7"/>
                      <a:pt x="128" y="6"/>
                      <a:pt x="114" y="6"/>
                    </a:cubicBezTo>
                    <a:cubicBezTo>
                      <a:pt x="104" y="6"/>
                      <a:pt x="94" y="6"/>
                      <a:pt x="85" y="7"/>
                    </a:cubicBezTo>
                    <a:cubicBezTo>
                      <a:pt x="75" y="7"/>
                      <a:pt x="63" y="8"/>
                      <a:pt x="50" y="9"/>
                    </a:cubicBezTo>
                    <a:cubicBezTo>
                      <a:pt x="33" y="5"/>
                      <a:pt x="33" y="5"/>
                      <a:pt x="33" y="5"/>
                    </a:cubicBezTo>
                    <a:cubicBezTo>
                      <a:pt x="59" y="2"/>
                      <a:pt x="89" y="0"/>
                      <a:pt x="121" y="0"/>
                    </a:cubicBezTo>
                    <a:cubicBezTo>
                      <a:pt x="147" y="0"/>
                      <a:pt x="167" y="1"/>
                      <a:pt x="180" y="3"/>
                    </a:cubicBezTo>
                    <a:cubicBezTo>
                      <a:pt x="194" y="5"/>
                      <a:pt x="196" y="11"/>
                      <a:pt x="196" y="1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4" name="Freeform 501"/>
              <p:cNvSpPr>
                <a:spLocks noEditPoints="1"/>
              </p:cNvSpPr>
              <p:nvPr/>
            </p:nvSpPr>
            <p:spPr bwMode="auto">
              <a:xfrm>
                <a:off x="-13719175" y="1238251"/>
                <a:ext cx="877888" cy="160338"/>
              </a:xfrm>
              <a:custGeom>
                <a:avLst/>
                <a:gdLst>
                  <a:gd name="T0" fmla="*/ 179 w 234"/>
                  <a:gd name="T1" fmla="*/ 18 h 43"/>
                  <a:gd name="T2" fmla="*/ 163 w 234"/>
                  <a:gd name="T3" fmla="*/ 25 h 43"/>
                  <a:gd name="T4" fmla="*/ 211 w 234"/>
                  <a:gd name="T5" fmla="*/ 25 h 43"/>
                  <a:gd name="T6" fmla="*/ 207 w 234"/>
                  <a:gd name="T7" fmla="*/ 30 h 43"/>
                  <a:gd name="T8" fmla="*/ 153 w 234"/>
                  <a:gd name="T9" fmla="*/ 30 h 43"/>
                  <a:gd name="T10" fmla="*/ 129 w 234"/>
                  <a:gd name="T11" fmla="*/ 43 h 43"/>
                  <a:gd name="T12" fmla="*/ 97 w 234"/>
                  <a:gd name="T13" fmla="*/ 43 h 43"/>
                  <a:gd name="T14" fmla="*/ 121 w 234"/>
                  <a:gd name="T15" fmla="*/ 30 h 43"/>
                  <a:gd name="T16" fmla="*/ 77 w 234"/>
                  <a:gd name="T17" fmla="*/ 30 h 43"/>
                  <a:gd name="T18" fmla="*/ 52 w 234"/>
                  <a:gd name="T19" fmla="*/ 43 h 43"/>
                  <a:gd name="T20" fmla="*/ 21 w 234"/>
                  <a:gd name="T21" fmla="*/ 43 h 43"/>
                  <a:gd name="T22" fmla="*/ 45 w 234"/>
                  <a:gd name="T23" fmla="*/ 30 h 43"/>
                  <a:gd name="T24" fmla="*/ 0 w 234"/>
                  <a:gd name="T25" fmla="*/ 30 h 43"/>
                  <a:gd name="T26" fmla="*/ 4 w 234"/>
                  <a:gd name="T27" fmla="*/ 25 h 43"/>
                  <a:gd name="T28" fmla="*/ 55 w 234"/>
                  <a:gd name="T29" fmla="*/ 25 h 43"/>
                  <a:gd name="T30" fmla="*/ 72 w 234"/>
                  <a:gd name="T31" fmla="*/ 18 h 43"/>
                  <a:gd name="T32" fmla="*/ 25 w 234"/>
                  <a:gd name="T33" fmla="*/ 18 h 43"/>
                  <a:gd name="T34" fmla="*/ 29 w 234"/>
                  <a:gd name="T35" fmla="*/ 13 h 43"/>
                  <a:gd name="T36" fmla="*/ 81 w 234"/>
                  <a:gd name="T37" fmla="*/ 13 h 43"/>
                  <a:gd name="T38" fmla="*/ 106 w 234"/>
                  <a:gd name="T39" fmla="*/ 0 h 43"/>
                  <a:gd name="T40" fmla="*/ 138 w 234"/>
                  <a:gd name="T41" fmla="*/ 0 h 43"/>
                  <a:gd name="T42" fmla="*/ 113 w 234"/>
                  <a:gd name="T43" fmla="*/ 13 h 43"/>
                  <a:gd name="T44" fmla="*/ 158 w 234"/>
                  <a:gd name="T45" fmla="*/ 13 h 43"/>
                  <a:gd name="T46" fmla="*/ 182 w 234"/>
                  <a:gd name="T47" fmla="*/ 0 h 43"/>
                  <a:gd name="T48" fmla="*/ 213 w 234"/>
                  <a:gd name="T49" fmla="*/ 0 h 43"/>
                  <a:gd name="T50" fmla="*/ 189 w 234"/>
                  <a:gd name="T51" fmla="*/ 13 h 43"/>
                  <a:gd name="T52" fmla="*/ 234 w 234"/>
                  <a:gd name="T53" fmla="*/ 13 h 43"/>
                  <a:gd name="T54" fmla="*/ 230 w 234"/>
                  <a:gd name="T55" fmla="*/ 18 h 43"/>
                  <a:gd name="T56" fmla="*/ 179 w 234"/>
                  <a:gd name="T57" fmla="*/ 18 h 43"/>
                  <a:gd name="T58" fmla="*/ 86 w 234"/>
                  <a:gd name="T59" fmla="*/ 25 h 43"/>
                  <a:gd name="T60" fmla="*/ 131 w 234"/>
                  <a:gd name="T61" fmla="*/ 25 h 43"/>
                  <a:gd name="T62" fmla="*/ 148 w 234"/>
                  <a:gd name="T63" fmla="*/ 18 h 43"/>
                  <a:gd name="T64" fmla="*/ 103 w 234"/>
                  <a:gd name="T65" fmla="*/ 18 h 43"/>
                  <a:gd name="T66" fmla="*/ 86 w 234"/>
                  <a:gd name="T67" fmla="*/ 25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34" h="43">
                    <a:moveTo>
                      <a:pt x="179" y="18"/>
                    </a:moveTo>
                    <a:cubicBezTo>
                      <a:pt x="163" y="25"/>
                      <a:pt x="163" y="25"/>
                      <a:pt x="163" y="25"/>
                    </a:cubicBezTo>
                    <a:cubicBezTo>
                      <a:pt x="179" y="25"/>
                      <a:pt x="195" y="25"/>
                      <a:pt x="211" y="25"/>
                    </a:cubicBezTo>
                    <a:cubicBezTo>
                      <a:pt x="207" y="30"/>
                      <a:pt x="207" y="30"/>
                      <a:pt x="207" y="30"/>
                    </a:cubicBezTo>
                    <a:cubicBezTo>
                      <a:pt x="189" y="30"/>
                      <a:pt x="171" y="30"/>
                      <a:pt x="153" y="30"/>
                    </a:cubicBezTo>
                    <a:cubicBezTo>
                      <a:pt x="145" y="35"/>
                      <a:pt x="137" y="39"/>
                      <a:pt x="129" y="43"/>
                    </a:cubicBezTo>
                    <a:cubicBezTo>
                      <a:pt x="118" y="43"/>
                      <a:pt x="107" y="43"/>
                      <a:pt x="97" y="43"/>
                    </a:cubicBezTo>
                    <a:cubicBezTo>
                      <a:pt x="105" y="39"/>
                      <a:pt x="113" y="35"/>
                      <a:pt x="121" y="30"/>
                    </a:cubicBezTo>
                    <a:cubicBezTo>
                      <a:pt x="106" y="30"/>
                      <a:pt x="92" y="30"/>
                      <a:pt x="77" y="30"/>
                    </a:cubicBezTo>
                    <a:cubicBezTo>
                      <a:pt x="69" y="35"/>
                      <a:pt x="60" y="39"/>
                      <a:pt x="52" y="43"/>
                    </a:cubicBezTo>
                    <a:cubicBezTo>
                      <a:pt x="42" y="43"/>
                      <a:pt x="31" y="43"/>
                      <a:pt x="21" y="43"/>
                    </a:cubicBezTo>
                    <a:cubicBezTo>
                      <a:pt x="29" y="39"/>
                      <a:pt x="37" y="35"/>
                      <a:pt x="45" y="30"/>
                    </a:cubicBezTo>
                    <a:cubicBezTo>
                      <a:pt x="30" y="30"/>
                      <a:pt x="15" y="30"/>
                      <a:pt x="0" y="30"/>
                    </a:cubicBezTo>
                    <a:cubicBezTo>
                      <a:pt x="4" y="25"/>
                      <a:pt x="4" y="25"/>
                      <a:pt x="4" y="25"/>
                    </a:cubicBezTo>
                    <a:cubicBezTo>
                      <a:pt x="21" y="25"/>
                      <a:pt x="38" y="25"/>
                      <a:pt x="55" y="25"/>
                    </a:cubicBezTo>
                    <a:cubicBezTo>
                      <a:pt x="72" y="18"/>
                      <a:pt x="72" y="18"/>
                      <a:pt x="72" y="18"/>
                    </a:cubicBezTo>
                    <a:cubicBezTo>
                      <a:pt x="56" y="18"/>
                      <a:pt x="41" y="18"/>
                      <a:pt x="25" y="18"/>
                    </a:cubicBezTo>
                    <a:cubicBezTo>
                      <a:pt x="29" y="13"/>
                      <a:pt x="29" y="13"/>
                      <a:pt x="29" y="13"/>
                    </a:cubicBezTo>
                    <a:cubicBezTo>
                      <a:pt x="47" y="13"/>
                      <a:pt x="64" y="13"/>
                      <a:pt x="81" y="13"/>
                    </a:cubicBezTo>
                    <a:cubicBezTo>
                      <a:pt x="89" y="9"/>
                      <a:pt x="98" y="4"/>
                      <a:pt x="106" y="0"/>
                    </a:cubicBezTo>
                    <a:cubicBezTo>
                      <a:pt x="116" y="0"/>
                      <a:pt x="127" y="0"/>
                      <a:pt x="138" y="0"/>
                    </a:cubicBezTo>
                    <a:cubicBezTo>
                      <a:pt x="129" y="4"/>
                      <a:pt x="121" y="9"/>
                      <a:pt x="113" y="13"/>
                    </a:cubicBezTo>
                    <a:cubicBezTo>
                      <a:pt x="128" y="13"/>
                      <a:pt x="143" y="13"/>
                      <a:pt x="158" y="13"/>
                    </a:cubicBezTo>
                    <a:cubicBezTo>
                      <a:pt x="166" y="9"/>
                      <a:pt x="174" y="4"/>
                      <a:pt x="182" y="0"/>
                    </a:cubicBezTo>
                    <a:cubicBezTo>
                      <a:pt x="193" y="0"/>
                      <a:pt x="203" y="0"/>
                      <a:pt x="213" y="0"/>
                    </a:cubicBezTo>
                    <a:cubicBezTo>
                      <a:pt x="205" y="4"/>
                      <a:pt x="197" y="9"/>
                      <a:pt x="189" y="13"/>
                    </a:cubicBezTo>
                    <a:cubicBezTo>
                      <a:pt x="204" y="13"/>
                      <a:pt x="219" y="13"/>
                      <a:pt x="234" y="13"/>
                    </a:cubicBezTo>
                    <a:cubicBezTo>
                      <a:pt x="230" y="18"/>
                      <a:pt x="230" y="18"/>
                      <a:pt x="230" y="18"/>
                    </a:cubicBezTo>
                    <a:cubicBezTo>
                      <a:pt x="213" y="18"/>
                      <a:pt x="196" y="18"/>
                      <a:pt x="179" y="18"/>
                    </a:cubicBezTo>
                    <a:close/>
                    <a:moveTo>
                      <a:pt x="86" y="25"/>
                    </a:moveTo>
                    <a:cubicBezTo>
                      <a:pt x="101" y="25"/>
                      <a:pt x="116" y="25"/>
                      <a:pt x="131" y="25"/>
                    </a:cubicBezTo>
                    <a:cubicBezTo>
                      <a:pt x="148" y="18"/>
                      <a:pt x="148" y="18"/>
                      <a:pt x="148" y="18"/>
                    </a:cubicBezTo>
                    <a:cubicBezTo>
                      <a:pt x="133" y="18"/>
                      <a:pt x="118" y="18"/>
                      <a:pt x="103" y="18"/>
                    </a:cubicBezTo>
                    <a:lnTo>
                      <a:pt x="86" y="2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5" name="Freeform 502"/>
              <p:cNvSpPr>
                <a:spLocks noEditPoints="1"/>
              </p:cNvSpPr>
              <p:nvPr/>
            </p:nvSpPr>
            <p:spPr bwMode="auto">
              <a:xfrm>
                <a:off x="-8840788" y="1538288"/>
                <a:ext cx="754063" cy="161925"/>
              </a:xfrm>
              <a:custGeom>
                <a:avLst/>
                <a:gdLst>
                  <a:gd name="T0" fmla="*/ 198 w 201"/>
                  <a:gd name="T1" fmla="*/ 34 h 43"/>
                  <a:gd name="T2" fmla="*/ 162 w 201"/>
                  <a:gd name="T3" fmla="*/ 34 h 43"/>
                  <a:gd name="T4" fmla="*/ 156 w 201"/>
                  <a:gd name="T5" fmla="*/ 43 h 43"/>
                  <a:gd name="T6" fmla="*/ 115 w 201"/>
                  <a:gd name="T7" fmla="*/ 43 h 43"/>
                  <a:gd name="T8" fmla="*/ 121 w 201"/>
                  <a:gd name="T9" fmla="*/ 34 h 43"/>
                  <a:gd name="T10" fmla="*/ 0 w 201"/>
                  <a:gd name="T11" fmla="*/ 34 h 43"/>
                  <a:gd name="T12" fmla="*/ 3 w 201"/>
                  <a:gd name="T13" fmla="*/ 28 h 43"/>
                  <a:gd name="T14" fmla="*/ 141 w 201"/>
                  <a:gd name="T15" fmla="*/ 0 h 43"/>
                  <a:gd name="T16" fmla="*/ 183 w 201"/>
                  <a:gd name="T17" fmla="*/ 0 h 43"/>
                  <a:gd name="T18" fmla="*/ 166 w 201"/>
                  <a:gd name="T19" fmla="*/ 28 h 43"/>
                  <a:gd name="T20" fmla="*/ 201 w 201"/>
                  <a:gd name="T21" fmla="*/ 28 h 43"/>
                  <a:gd name="T22" fmla="*/ 198 w 201"/>
                  <a:gd name="T23" fmla="*/ 34 h 43"/>
                  <a:gd name="T24" fmla="*/ 124 w 201"/>
                  <a:gd name="T25" fmla="*/ 28 h 43"/>
                  <a:gd name="T26" fmla="*/ 131 w 201"/>
                  <a:gd name="T27" fmla="*/ 17 h 43"/>
                  <a:gd name="T28" fmla="*/ 139 w 201"/>
                  <a:gd name="T29" fmla="*/ 8 h 43"/>
                  <a:gd name="T30" fmla="*/ 137 w 201"/>
                  <a:gd name="T31" fmla="*/ 8 h 43"/>
                  <a:gd name="T32" fmla="*/ 118 w 201"/>
                  <a:gd name="T33" fmla="*/ 12 h 43"/>
                  <a:gd name="T34" fmla="*/ 43 w 201"/>
                  <a:gd name="T35" fmla="*/ 28 h 43"/>
                  <a:gd name="T36" fmla="*/ 124 w 201"/>
                  <a:gd name="T37" fmla="*/ 28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01" h="43">
                    <a:moveTo>
                      <a:pt x="198" y="34"/>
                    </a:moveTo>
                    <a:cubicBezTo>
                      <a:pt x="186" y="34"/>
                      <a:pt x="174" y="34"/>
                      <a:pt x="162" y="34"/>
                    </a:cubicBezTo>
                    <a:cubicBezTo>
                      <a:pt x="156" y="43"/>
                      <a:pt x="156" y="43"/>
                      <a:pt x="156" y="43"/>
                    </a:cubicBezTo>
                    <a:cubicBezTo>
                      <a:pt x="143" y="43"/>
                      <a:pt x="129" y="43"/>
                      <a:pt x="115" y="43"/>
                    </a:cubicBezTo>
                    <a:cubicBezTo>
                      <a:pt x="121" y="34"/>
                      <a:pt x="121" y="34"/>
                      <a:pt x="121" y="34"/>
                    </a:cubicBezTo>
                    <a:cubicBezTo>
                      <a:pt x="80" y="34"/>
                      <a:pt x="40" y="34"/>
                      <a:pt x="0" y="34"/>
                    </a:cubicBezTo>
                    <a:cubicBezTo>
                      <a:pt x="3" y="28"/>
                      <a:pt x="3" y="28"/>
                      <a:pt x="3" y="28"/>
                    </a:cubicBezTo>
                    <a:cubicBezTo>
                      <a:pt x="49" y="19"/>
                      <a:pt x="96" y="9"/>
                      <a:pt x="141" y="0"/>
                    </a:cubicBezTo>
                    <a:cubicBezTo>
                      <a:pt x="155" y="0"/>
                      <a:pt x="169" y="0"/>
                      <a:pt x="183" y="0"/>
                    </a:cubicBezTo>
                    <a:cubicBezTo>
                      <a:pt x="177" y="9"/>
                      <a:pt x="171" y="18"/>
                      <a:pt x="166" y="28"/>
                    </a:cubicBezTo>
                    <a:cubicBezTo>
                      <a:pt x="178" y="28"/>
                      <a:pt x="189" y="28"/>
                      <a:pt x="201" y="28"/>
                    </a:cubicBezTo>
                    <a:lnTo>
                      <a:pt x="198" y="34"/>
                    </a:lnTo>
                    <a:close/>
                    <a:moveTo>
                      <a:pt x="124" y="28"/>
                    </a:moveTo>
                    <a:cubicBezTo>
                      <a:pt x="131" y="17"/>
                      <a:pt x="131" y="17"/>
                      <a:pt x="131" y="17"/>
                    </a:cubicBezTo>
                    <a:cubicBezTo>
                      <a:pt x="139" y="8"/>
                      <a:pt x="139" y="8"/>
                      <a:pt x="139" y="8"/>
                    </a:cubicBezTo>
                    <a:cubicBezTo>
                      <a:pt x="137" y="8"/>
                      <a:pt x="137" y="8"/>
                      <a:pt x="137" y="8"/>
                    </a:cubicBezTo>
                    <a:cubicBezTo>
                      <a:pt x="137" y="8"/>
                      <a:pt x="127" y="11"/>
                      <a:pt x="118" y="12"/>
                    </a:cubicBezTo>
                    <a:cubicBezTo>
                      <a:pt x="93" y="17"/>
                      <a:pt x="68" y="23"/>
                      <a:pt x="43" y="28"/>
                    </a:cubicBezTo>
                    <a:cubicBezTo>
                      <a:pt x="70" y="28"/>
                      <a:pt x="97" y="28"/>
                      <a:pt x="124" y="2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6" name="Freeform 503"/>
              <p:cNvSpPr>
                <a:spLocks noEditPoints="1"/>
              </p:cNvSpPr>
              <p:nvPr/>
            </p:nvSpPr>
            <p:spPr bwMode="auto">
              <a:xfrm>
                <a:off x="-8615363" y="1230313"/>
                <a:ext cx="698500" cy="179388"/>
              </a:xfrm>
              <a:custGeom>
                <a:avLst/>
                <a:gdLst>
                  <a:gd name="T0" fmla="*/ 176 w 186"/>
                  <a:gd name="T1" fmla="*/ 31 h 48"/>
                  <a:gd name="T2" fmla="*/ 153 w 186"/>
                  <a:gd name="T3" fmla="*/ 39 h 48"/>
                  <a:gd name="T4" fmla="*/ 96 w 186"/>
                  <a:gd name="T5" fmla="*/ 42 h 48"/>
                  <a:gd name="T6" fmla="*/ 92 w 186"/>
                  <a:gd name="T7" fmla="*/ 48 h 48"/>
                  <a:gd name="T8" fmla="*/ 68 w 186"/>
                  <a:gd name="T9" fmla="*/ 48 h 48"/>
                  <a:gd name="T10" fmla="*/ 72 w 186"/>
                  <a:gd name="T11" fmla="*/ 42 h 48"/>
                  <a:gd name="T12" fmla="*/ 0 w 186"/>
                  <a:gd name="T13" fmla="*/ 40 h 48"/>
                  <a:gd name="T14" fmla="*/ 4 w 186"/>
                  <a:gd name="T15" fmla="*/ 34 h 48"/>
                  <a:gd name="T16" fmla="*/ 39 w 186"/>
                  <a:gd name="T17" fmla="*/ 36 h 48"/>
                  <a:gd name="T18" fmla="*/ 75 w 186"/>
                  <a:gd name="T19" fmla="*/ 37 h 48"/>
                  <a:gd name="T20" fmla="*/ 82 w 186"/>
                  <a:gd name="T21" fmla="*/ 26 h 48"/>
                  <a:gd name="T22" fmla="*/ 68 w 186"/>
                  <a:gd name="T23" fmla="*/ 25 h 48"/>
                  <a:gd name="T24" fmla="*/ 28 w 186"/>
                  <a:gd name="T25" fmla="*/ 21 h 48"/>
                  <a:gd name="T26" fmla="*/ 18 w 186"/>
                  <a:gd name="T27" fmla="*/ 14 h 48"/>
                  <a:gd name="T28" fmla="*/ 41 w 186"/>
                  <a:gd name="T29" fmla="*/ 8 h 48"/>
                  <a:gd name="T30" fmla="*/ 95 w 186"/>
                  <a:gd name="T31" fmla="*/ 5 h 48"/>
                  <a:gd name="T32" fmla="*/ 98 w 186"/>
                  <a:gd name="T33" fmla="*/ 0 h 48"/>
                  <a:gd name="T34" fmla="*/ 122 w 186"/>
                  <a:gd name="T35" fmla="*/ 0 h 48"/>
                  <a:gd name="T36" fmla="*/ 119 w 186"/>
                  <a:gd name="T37" fmla="*/ 5 h 48"/>
                  <a:gd name="T38" fmla="*/ 186 w 186"/>
                  <a:gd name="T39" fmla="*/ 7 h 48"/>
                  <a:gd name="T40" fmla="*/ 170 w 186"/>
                  <a:gd name="T41" fmla="*/ 12 h 48"/>
                  <a:gd name="T42" fmla="*/ 115 w 186"/>
                  <a:gd name="T43" fmla="*/ 10 h 48"/>
                  <a:gd name="T44" fmla="*/ 109 w 186"/>
                  <a:gd name="T45" fmla="*/ 21 h 48"/>
                  <a:gd name="T46" fmla="*/ 122 w 186"/>
                  <a:gd name="T47" fmla="*/ 21 h 48"/>
                  <a:gd name="T48" fmla="*/ 166 w 186"/>
                  <a:gd name="T49" fmla="*/ 26 h 48"/>
                  <a:gd name="T50" fmla="*/ 176 w 186"/>
                  <a:gd name="T51" fmla="*/ 31 h 48"/>
                  <a:gd name="T52" fmla="*/ 60 w 186"/>
                  <a:gd name="T53" fmla="*/ 14 h 48"/>
                  <a:gd name="T54" fmla="*/ 65 w 186"/>
                  <a:gd name="T55" fmla="*/ 17 h 48"/>
                  <a:gd name="T56" fmla="*/ 86 w 186"/>
                  <a:gd name="T57" fmla="*/ 19 h 48"/>
                  <a:gd name="T58" fmla="*/ 92 w 186"/>
                  <a:gd name="T59" fmla="*/ 10 h 48"/>
                  <a:gd name="T60" fmla="*/ 69 w 186"/>
                  <a:gd name="T61" fmla="*/ 11 h 48"/>
                  <a:gd name="T62" fmla="*/ 60 w 186"/>
                  <a:gd name="T63" fmla="*/ 14 h 48"/>
                  <a:gd name="T64" fmla="*/ 133 w 186"/>
                  <a:gd name="T65" fmla="*/ 32 h 48"/>
                  <a:gd name="T66" fmla="*/ 128 w 186"/>
                  <a:gd name="T67" fmla="*/ 29 h 48"/>
                  <a:gd name="T68" fmla="*/ 105 w 186"/>
                  <a:gd name="T69" fmla="*/ 27 h 48"/>
                  <a:gd name="T70" fmla="*/ 99 w 186"/>
                  <a:gd name="T71" fmla="*/ 36 h 48"/>
                  <a:gd name="T72" fmla="*/ 133 w 186"/>
                  <a:gd name="T73" fmla="*/ 32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86" h="48">
                    <a:moveTo>
                      <a:pt x="176" y="31"/>
                    </a:moveTo>
                    <a:cubicBezTo>
                      <a:pt x="176" y="31"/>
                      <a:pt x="167" y="37"/>
                      <a:pt x="153" y="39"/>
                    </a:cubicBezTo>
                    <a:cubicBezTo>
                      <a:pt x="139" y="40"/>
                      <a:pt x="120" y="41"/>
                      <a:pt x="96" y="42"/>
                    </a:cubicBezTo>
                    <a:cubicBezTo>
                      <a:pt x="92" y="48"/>
                      <a:pt x="92" y="48"/>
                      <a:pt x="92" y="48"/>
                    </a:cubicBezTo>
                    <a:cubicBezTo>
                      <a:pt x="84" y="48"/>
                      <a:pt x="76" y="48"/>
                      <a:pt x="68" y="48"/>
                    </a:cubicBezTo>
                    <a:cubicBezTo>
                      <a:pt x="72" y="42"/>
                      <a:pt x="72" y="42"/>
                      <a:pt x="72" y="42"/>
                    </a:cubicBezTo>
                    <a:cubicBezTo>
                      <a:pt x="43" y="42"/>
                      <a:pt x="19" y="41"/>
                      <a:pt x="0" y="40"/>
                    </a:cubicBezTo>
                    <a:cubicBezTo>
                      <a:pt x="4" y="34"/>
                      <a:pt x="4" y="34"/>
                      <a:pt x="4" y="34"/>
                    </a:cubicBezTo>
                    <a:cubicBezTo>
                      <a:pt x="14" y="35"/>
                      <a:pt x="26" y="35"/>
                      <a:pt x="39" y="36"/>
                    </a:cubicBezTo>
                    <a:cubicBezTo>
                      <a:pt x="53" y="36"/>
                      <a:pt x="65" y="36"/>
                      <a:pt x="75" y="37"/>
                    </a:cubicBezTo>
                    <a:cubicBezTo>
                      <a:pt x="82" y="26"/>
                      <a:pt x="82" y="26"/>
                      <a:pt x="82" y="26"/>
                    </a:cubicBezTo>
                    <a:cubicBezTo>
                      <a:pt x="68" y="25"/>
                      <a:pt x="68" y="25"/>
                      <a:pt x="68" y="25"/>
                    </a:cubicBezTo>
                    <a:cubicBezTo>
                      <a:pt x="49" y="24"/>
                      <a:pt x="36" y="22"/>
                      <a:pt x="28" y="21"/>
                    </a:cubicBezTo>
                    <a:cubicBezTo>
                      <a:pt x="20" y="19"/>
                      <a:pt x="18" y="14"/>
                      <a:pt x="18" y="14"/>
                    </a:cubicBezTo>
                    <a:cubicBezTo>
                      <a:pt x="18" y="14"/>
                      <a:pt x="28" y="9"/>
                      <a:pt x="41" y="8"/>
                    </a:cubicBezTo>
                    <a:cubicBezTo>
                      <a:pt x="55" y="6"/>
                      <a:pt x="73" y="5"/>
                      <a:pt x="95" y="5"/>
                    </a:cubicBezTo>
                    <a:cubicBezTo>
                      <a:pt x="98" y="0"/>
                      <a:pt x="98" y="0"/>
                      <a:pt x="98" y="0"/>
                    </a:cubicBezTo>
                    <a:cubicBezTo>
                      <a:pt x="106" y="0"/>
                      <a:pt x="114" y="0"/>
                      <a:pt x="122" y="0"/>
                    </a:cubicBezTo>
                    <a:cubicBezTo>
                      <a:pt x="119" y="5"/>
                      <a:pt x="119" y="5"/>
                      <a:pt x="119" y="5"/>
                    </a:cubicBezTo>
                    <a:cubicBezTo>
                      <a:pt x="143" y="5"/>
                      <a:pt x="165" y="5"/>
                      <a:pt x="186" y="7"/>
                    </a:cubicBezTo>
                    <a:cubicBezTo>
                      <a:pt x="170" y="12"/>
                      <a:pt x="170" y="12"/>
                      <a:pt x="170" y="12"/>
                    </a:cubicBezTo>
                    <a:cubicBezTo>
                      <a:pt x="152" y="11"/>
                      <a:pt x="134" y="10"/>
                      <a:pt x="115" y="10"/>
                    </a:cubicBezTo>
                    <a:cubicBezTo>
                      <a:pt x="109" y="21"/>
                      <a:pt x="109" y="21"/>
                      <a:pt x="109" y="21"/>
                    </a:cubicBezTo>
                    <a:cubicBezTo>
                      <a:pt x="122" y="21"/>
                      <a:pt x="122" y="21"/>
                      <a:pt x="122" y="21"/>
                    </a:cubicBezTo>
                    <a:cubicBezTo>
                      <a:pt x="144" y="23"/>
                      <a:pt x="159" y="24"/>
                      <a:pt x="166" y="26"/>
                    </a:cubicBezTo>
                    <a:cubicBezTo>
                      <a:pt x="174" y="27"/>
                      <a:pt x="176" y="31"/>
                      <a:pt x="176" y="31"/>
                    </a:cubicBezTo>
                    <a:close/>
                    <a:moveTo>
                      <a:pt x="60" y="14"/>
                    </a:moveTo>
                    <a:cubicBezTo>
                      <a:pt x="65" y="17"/>
                      <a:pt x="65" y="17"/>
                      <a:pt x="65" y="17"/>
                    </a:cubicBezTo>
                    <a:cubicBezTo>
                      <a:pt x="65" y="17"/>
                      <a:pt x="76" y="18"/>
                      <a:pt x="86" y="19"/>
                    </a:cubicBezTo>
                    <a:cubicBezTo>
                      <a:pt x="92" y="10"/>
                      <a:pt x="92" y="10"/>
                      <a:pt x="92" y="10"/>
                    </a:cubicBezTo>
                    <a:cubicBezTo>
                      <a:pt x="82" y="10"/>
                      <a:pt x="69" y="11"/>
                      <a:pt x="69" y="11"/>
                    </a:cubicBezTo>
                    <a:lnTo>
                      <a:pt x="60" y="14"/>
                    </a:lnTo>
                    <a:close/>
                    <a:moveTo>
                      <a:pt x="133" y="32"/>
                    </a:moveTo>
                    <a:cubicBezTo>
                      <a:pt x="128" y="29"/>
                      <a:pt x="128" y="29"/>
                      <a:pt x="128" y="29"/>
                    </a:cubicBezTo>
                    <a:cubicBezTo>
                      <a:pt x="128" y="29"/>
                      <a:pt x="116" y="28"/>
                      <a:pt x="105" y="27"/>
                    </a:cubicBezTo>
                    <a:cubicBezTo>
                      <a:pt x="99" y="36"/>
                      <a:pt x="99" y="36"/>
                      <a:pt x="99" y="36"/>
                    </a:cubicBezTo>
                    <a:cubicBezTo>
                      <a:pt x="121" y="36"/>
                      <a:pt x="133" y="32"/>
                      <a:pt x="133" y="3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7" name="Freeform 504"/>
              <p:cNvSpPr>
                <a:spLocks/>
              </p:cNvSpPr>
              <p:nvPr/>
            </p:nvSpPr>
            <p:spPr bwMode="auto">
              <a:xfrm>
                <a:off x="-3506788" y="1538288"/>
                <a:ext cx="663575" cy="165100"/>
              </a:xfrm>
              <a:custGeom>
                <a:avLst/>
                <a:gdLst>
                  <a:gd name="T0" fmla="*/ 95 w 177"/>
                  <a:gd name="T1" fmla="*/ 16 h 44"/>
                  <a:gd name="T2" fmla="*/ 157 w 177"/>
                  <a:gd name="T3" fmla="*/ 19 h 44"/>
                  <a:gd name="T4" fmla="*/ 177 w 177"/>
                  <a:gd name="T5" fmla="*/ 29 h 44"/>
                  <a:gd name="T6" fmla="*/ 146 w 177"/>
                  <a:gd name="T7" fmla="*/ 40 h 44"/>
                  <a:gd name="T8" fmla="*/ 69 w 177"/>
                  <a:gd name="T9" fmla="*/ 44 h 44"/>
                  <a:gd name="T10" fmla="*/ 0 w 177"/>
                  <a:gd name="T11" fmla="*/ 41 h 44"/>
                  <a:gd name="T12" fmla="*/ 3 w 177"/>
                  <a:gd name="T13" fmla="*/ 35 h 44"/>
                  <a:gd name="T14" fmla="*/ 35 w 177"/>
                  <a:gd name="T15" fmla="*/ 37 h 44"/>
                  <a:gd name="T16" fmla="*/ 70 w 177"/>
                  <a:gd name="T17" fmla="*/ 38 h 44"/>
                  <a:gd name="T18" fmla="*/ 115 w 177"/>
                  <a:gd name="T19" fmla="*/ 36 h 44"/>
                  <a:gd name="T20" fmla="*/ 133 w 177"/>
                  <a:gd name="T21" fmla="*/ 30 h 44"/>
                  <a:gd name="T22" fmla="*/ 75 w 177"/>
                  <a:gd name="T23" fmla="*/ 22 h 44"/>
                  <a:gd name="T24" fmla="*/ 54 w 177"/>
                  <a:gd name="T25" fmla="*/ 22 h 44"/>
                  <a:gd name="T26" fmla="*/ 32 w 177"/>
                  <a:gd name="T27" fmla="*/ 23 h 44"/>
                  <a:gd name="T28" fmla="*/ 14 w 177"/>
                  <a:gd name="T29" fmla="*/ 21 h 44"/>
                  <a:gd name="T30" fmla="*/ 32 w 177"/>
                  <a:gd name="T31" fmla="*/ 0 h 44"/>
                  <a:gd name="T32" fmla="*/ 169 w 177"/>
                  <a:gd name="T33" fmla="*/ 0 h 44"/>
                  <a:gd name="T34" fmla="*/ 167 w 177"/>
                  <a:gd name="T35" fmla="*/ 6 h 44"/>
                  <a:gd name="T36" fmla="*/ 67 w 177"/>
                  <a:gd name="T37" fmla="*/ 6 h 44"/>
                  <a:gd name="T38" fmla="*/ 57 w 177"/>
                  <a:gd name="T39" fmla="*/ 17 h 44"/>
                  <a:gd name="T40" fmla="*/ 73 w 177"/>
                  <a:gd name="T41" fmla="*/ 16 h 44"/>
                  <a:gd name="T42" fmla="*/ 95 w 177"/>
                  <a:gd name="T43" fmla="*/ 16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77" h="44">
                    <a:moveTo>
                      <a:pt x="95" y="16"/>
                    </a:moveTo>
                    <a:cubicBezTo>
                      <a:pt x="122" y="16"/>
                      <a:pt x="142" y="17"/>
                      <a:pt x="157" y="19"/>
                    </a:cubicBezTo>
                    <a:cubicBezTo>
                      <a:pt x="172" y="22"/>
                      <a:pt x="177" y="29"/>
                      <a:pt x="177" y="29"/>
                    </a:cubicBezTo>
                    <a:cubicBezTo>
                      <a:pt x="177" y="29"/>
                      <a:pt x="165" y="37"/>
                      <a:pt x="146" y="40"/>
                    </a:cubicBezTo>
                    <a:cubicBezTo>
                      <a:pt x="127" y="42"/>
                      <a:pt x="102" y="44"/>
                      <a:pt x="69" y="44"/>
                    </a:cubicBezTo>
                    <a:cubicBezTo>
                      <a:pt x="39" y="44"/>
                      <a:pt x="16" y="43"/>
                      <a:pt x="0" y="41"/>
                    </a:cubicBezTo>
                    <a:cubicBezTo>
                      <a:pt x="3" y="35"/>
                      <a:pt x="3" y="35"/>
                      <a:pt x="3" y="35"/>
                    </a:cubicBezTo>
                    <a:cubicBezTo>
                      <a:pt x="12" y="36"/>
                      <a:pt x="23" y="37"/>
                      <a:pt x="35" y="37"/>
                    </a:cubicBezTo>
                    <a:cubicBezTo>
                      <a:pt x="48" y="38"/>
                      <a:pt x="60" y="38"/>
                      <a:pt x="70" y="38"/>
                    </a:cubicBezTo>
                    <a:cubicBezTo>
                      <a:pt x="90" y="38"/>
                      <a:pt x="105" y="37"/>
                      <a:pt x="115" y="36"/>
                    </a:cubicBezTo>
                    <a:cubicBezTo>
                      <a:pt x="126" y="34"/>
                      <a:pt x="133" y="30"/>
                      <a:pt x="133" y="30"/>
                    </a:cubicBezTo>
                    <a:cubicBezTo>
                      <a:pt x="133" y="30"/>
                      <a:pt x="116" y="22"/>
                      <a:pt x="75" y="22"/>
                    </a:cubicBezTo>
                    <a:cubicBezTo>
                      <a:pt x="75" y="22"/>
                      <a:pt x="63" y="22"/>
                      <a:pt x="54" y="22"/>
                    </a:cubicBezTo>
                    <a:cubicBezTo>
                      <a:pt x="46" y="22"/>
                      <a:pt x="38" y="23"/>
                      <a:pt x="32" y="23"/>
                    </a:cubicBezTo>
                    <a:cubicBezTo>
                      <a:pt x="26" y="22"/>
                      <a:pt x="20" y="22"/>
                      <a:pt x="14" y="21"/>
                    </a:cubicBezTo>
                    <a:cubicBezTo>
                      <a:pt x="20" y="14"/>
                      <a:pt x="26" y="7"/>
                      <a:pt x="32" y="0"/>
                    </a:cubicBezTo>
                    <a:cubicBezTo>
                      <a:pt x="78" y="0"/>
                      <a:pt x="124" y="0"/>
                      <a:pt x="169" y="0"/>
                    </a:cubicBezTo>
                    <a:cubicBezTo>
                      <a:pt x="167" y="6"/>
                      <a:pt x="167" y="6"/>
                      <a:pt x="167" y="6"/>
                    </a:cubicBezTo>
                    <a:cubicBezTo>
                      <a:pt x="134" y="6"/>
                      <a:pt x="100" y="6"/>
                      <a:pt x="67" y="6"/>
                    </a:cubicBezTo>
                    <a:cubicBezTo>
                      <a:pt x="57" y="17"/>
                      <a:pt x="57" y="17"/>
                      <a:pt x="57" y="17"/>
                    </a:cubicBezTo>
                    <a:cubicBezTo>
                      <a:pt x="57" y="17"/>
                      <a:pt x="67" y="17"/>
                      <a:pt x="73" y="16"/>
                    </a:cubicBezTo>
                    <a:cubicBezTo>
                      <a:pt x="79" y="16"/>
                      <a:pt x="86" y="16"/>
                      <a:pt x="95" y="1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8" name="Freeform 505"/>
              <p:cNvSpPr>
                <a:spLocks noEditPoints="1"/>
              </p:cNvSpPr>
              <p:nvPr/>
            </p:nvSpPr>
            <p:spPr bwMode="auto">
              <a:xfrm>
                <a:off x="-3562350" y="1238251"/>
                <a:ext cx="1041400" cy="160338"/>
              </a:xfrm>
              <a:custGeom>
                <a:avLst/>
                <a:gdLst>
                  <a:gd name="T0" fmla="*/ 115 w 278"/>
                  <a:gd name="T1" fmla="*/ 13 h 43"/>
                  <a:gd name="T2" fmla="*/ 96 w 278"/>
                  <a:gd name="T3" fmla="*/ 23 h 43"/>
                  <a:gd name="T4" fmla="*/ 52 w 278"/>
                  <a:gd name="T5" fmla="*/ 26 h 43"/>
                  <a:gd name="T6" fmla="*/ 11 w 278"/>
                  <a:gd name="T7" fmla="*/ 23 h 43"/>
                  <a:gd name="T8" fmla="*/ 0 w 278"/>
                  <a:gd name="T9" fmla="*/ 13 h 43"/>
                  <a:gd name="T10" fmla="*/ 62 w 278"/>
                  <a:gd name="T11" fmla="*/ 0 h 43"/>
                  <a:gd name="T12" fmla="*/ 104 w 278"/>
                  <a:gd name="T13" fmla="*/ 3 h 43"/>
                  <a:gd name="T14" fmla="*/ 115 w 278"/>
                  <a:gd name="T15" fmla="*/ 13 h 43"/>
                  <a:gd name="T16" fmla="*/ 35 w 278"/>
                  <a:gd name="T17" fmla="*/ 13 h 43"/>
                  <a:gd name="T18" fmla="*/ 37 w 278"/>
                  <a:gd name="T19" fmla="*/ 19 h 43"/>
                  <a:gd name="T20" fmla="*/ 53 w 278"/>
                  <a:gd name="T21" fmla="*/ 22 h 43"/>
                  <a:gd name="T22" fmla="*/ 80 w 278"/>
                  <a:gd name="T23" fmla="*/ 13 h 43"/>
                  <a:gd name="T24" fmla="*/ 60 w 278"/>
                  <a:gd name="T25" fmla="*/ 4 h 43"/>
                  <a:gd name="T26" fmla="*/ 43 w 278"/>
                  <a:gd name="T27" fmla="*/ 7 h 43"/>
                  <a:gd name="T28" fmla="*/ 35 w 278"/>
                  <a:gd name="T29" fmla="*/ 13 h 43"/>
                  <a:gd name="T30" fmla="*/ 236 w 278"/>
                  <a:gd name="T31" fmla="*/ 0 h 43"/>
                  <a:gd name="T32" fmla="*/ 75 w 278"/>
                  <a:gd name="T33" fmla="*/ 43 h 43"/>
                  <a:gd name="T34" fmla="*/ 40 w 278"/>
                  <a:gd name="T35" fmla="*/ 43 h 43"/>
                  <a:gd name="T36" fmla="*/ 202 w 278"/>
                  <a:gd name="T37" fmla="*/ 0 h 43"/>
                  <a:gd name="T38" fmla="*/ 236 w 278"/>
                  <a:gd name="T39" fmla="*/ 0 h 43"/>
                  <a:gd name="T40" fmla="*/ 278 w 278"/>
                  <a:gd name="T41" fmla="*/ 30 h 43"/>
                  <a:gd name="T42" fmla="*/ 260 w 278"/>
                  <a:gd name="T43" fmla="*/ 40 h 43"/>
                  <a:gd name="T44" fmla="*/ 215 w 278"/>
                  <a:gd name="T45" fmla="*/ 43 h 43"/>
                  <a:gd name="T46" fmla="*/ 174 w 278"/>
                  <a:gd name="T47" fmla="*/ 40 h 43"/>
                  <a:gd name="T48" fmla="*/ 163 w 278"/>
                  <a:gd name="T49" fmla="*/ 30 h 43"/>
                  <a:gd name="T50" fmla="*/ 225 w 278"/>
                  <a:gd name="T51" fmla="*/ 17 h 43"/>
                  <a:gd name="T52" fmla="*/ 267 w 278"/>
                  <a:gd name="T53" fmla="*/ 20 h 43"/>
                  <a:gd name="T54" fmla="*/ 278 w 278"/>
                  <a:gd name="T55" fmla="*/ 30 h 43"/>
                  <a:gd name="T56" fmla="*/ 198 w 278"/>
                  <a:gd name="T57" fmla="*/ 30 h 43"/>
                  <a:gd name="T58" fmla="*/ 201 w 278"/>
                  <a:gd name="T59" fmla="*/ 36 h 43"/>
                  <a:gd name="T60" fmla="*/ 217 w 278"/>
                  <a:gd name="T61" fmla="*/ 39 h 43"/>
                  <a:gd name="T62" fmla="*/ 244 w 278"/>
                  <a:gd name="T63" fmla="*/ 30 h 43"/>
                  <a:gd name="T64" fmla="*/ 224 w 278"/>
                  <a:gd name="T65" fmla="*/ 22 h 43"/>
                  <a:gd name="T66" fmla="*/ 206 w 278"/>
                  <a:gd name="T67" fmla="*/ 24 h 43"/>
                  <a:gd name="T68" fmla="*/ 198 w 278"/>
                  <a:gd name="T69" fmla="*/ 3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78" h="43">
                    <a:moveTo>
                      <a:pt x="115" y="13"/>
                    </a:moveTo>
                    <a:cubicBezTo>
                      <a:pt x="115" y="13"/>
                      <a:pt x="107" y="21"/>
                      <a:pt x="96" y="23"/>
                    </a:cubicBezTo>
                    <a:cubicBezTo>
                      <a:pt x="86" y="25"/>
                      <a:pt x="70" y="26"/>
                      <a:pt x="52" y="26"/>
                    </a:cubicBezTo>
                    <a:cubicBezTo>
                      <a:pt x="33" y="26"/>
                      <a:pt x="20" y="25"/>
                      <a:pt x="11" y="23"/>
                    </a:cubicBezTo>
                    <a:cubicBezTo>
                      <a:pt x="2" y="20"/>
                      <a:pt x="0" y="13"/>
                      <a:pt x="0" y="13"/>
                    </a:cubicBezTo>
                    <a:cubicBezTo>
                      <a:pt x="4" y="4"/>
                      <a:pt x="24" y="0"/>
                      <a:pt x="62" y="0"/>
                    </a:cubicBezTo>
                    <a:cubicBezTo>
                      <a:pt x="81" y="0"/>
                      <a:pt x="95" y="1"/>
                      <a:pt x="104" y="3"/>
                    </a:cubicBezTo>
                    <a:cubicBezTo>
                      <a:pt x="113" y="5"/>
                      <a:pt x="115" y="13"/>
                      <a:pt x="115" y="13"/>
                    </a:cubicBezTo>
                    <a:close/>
                    <a:moveTo>
                      <a:pt x="35" y="13"/>
                    </a:moveTo>
                    <a:cubicBezTo>
                      <a:pt x="37" y="19"/>
                      <a:pt x="37" y="19"/>
                      <a:pt x="37" y="19"/>
                    </a:cubicBezTo>
                    <a:cubicBezTo>
                      <a:pt x="37" y="19"/>
                      <a:pt x="45" y="22"/>
                      <a:pt x="53" y="22"/>
                    </a:cubicBezTo>
                    <a:cubicBezTo>
                      <a:pt x="69" y="22"/>
                      <a:pt x="80" y="13"/>
                      <a:pt x="80" y="13"/>
                    </a:cubicBezTo>
                    <a:cubicBezTo>
                      <a:pt x="80" y="13"/>
                      <a:pt x="76" y="4"/>
                      <a:pt x="60" y="4"/>
                    </a:cubicBezTo>
                    <a:cubicBezTo>
                      <a:pt x="53" y="4"/>
                      <a:pt x="43" y="7"/>
                      <a:pt x="43" y="7"/>
                    </a:cubicBezTo>
                    <a:lnTo>
                      <a:pt x="35" y="13"/>
                    </a:lnTo>
                    <a:close/>
                    <a:moveTo>
                      <a:pt x="236" y="0"/>
                    </a:moveTo>
                    <a:cubicBezTo>
                      <a:pt x="183" y="14"/>
                      <a:pt x="129" y="29"/>
                      <a:pt x="75" y="43"/>
                    </a:cubicBezTo>
                    <a:cubicBezTo>
                      <a:pt x="64" y="43"/>
                      <a:pt x="52" y="43"/>
                      <a:pt x="40" y="43"/>
                    </a:cubicBezTo>
                    <a:cubicBezTo>
                      <a:pt x="95" y="29"/>
                      <a:pt x="148" y="14"/>
                      <a:pt x="202" y="0"/>
                    </a:cubicBezTo>
                    <a:cubicBezTo>
                      <a:pt x="213" y="0"/>
                      <a:pt x="225" y="0"/>
                      <a:pt x="236" y="0"/>
                    </a:cubicBezTo>
                    <a:close/>
                    <a:moveTo>
                      <a:pt x="278" y="30"/>
                    </a:moveTo>
                    <a:cubicBezTo>
                      <a:pt x="278" y="30"/>
                      <a:pt x="271" y="38"/>
                      <a:pt x="260" y="40"/>
                    </a:cubicBezTo>
                    <a:cubicBezTo>
                      <a:pt x="249" y="42"/>
                      <a:pt x="234" y="43"/>
                      <a:pt x="215" y="43"/>
                    </a:cubicBezTo>
                    <a:cubicBezTo>
                      <a:pt x="197" y="43"/>
                      <a:pt x="184" y="42"/>
                      <a:pt x="174" y="40"/>
                    </a:cubicBezTo>
                    <a:cubicBezTo>
                      <a:pt x="165" y="38"/>
                      <a:pt x="163" y="30"/>
                      <a:pt x="163" y="30"/>
                    </a:cubicBezTo>
                    <a:cubicBezTo>
                      <a:pt x="166" y="21"/>
                      <a:pt x="187" y="17"/>
                      <a:pt x="225" y="17"/>
                    </a:cubicBezTo>
                    <a:cubicBezTo>
                      <a:pt x="244" y="17"/>
                      <a:pt x="257" y="18"/>
                      <a:pt x="267" y="20"/>
                    </a:cubicBezTo>
                    <a:cubicBezTo>
                      <a:pt x="276" y="22"/>
                      <a:pt x="278" y="30"/>
                      <a:pt x="278" y="30"/>
                    </a:cubicBezTo>
                    <a:close/>
                    <a:moveTo>
                      <a:pt x="198" y="30"/>
                    </a:moveTo>
                    <a:cubicBezTo>
                      <a:pt x="201" y="36"/>
                      <a:pt x="201" y="36"/>
                      <a:pt x="201" y="36"/>
                    </a:cubicBezTo>
                    <a:cubicBezTo>
                      <a:pt x="201" y="36"/>
                      <a:pt x="209" y="39"/>
                      <a:pt x="217" y="39"/>
                    </a:cubicBezTo>
                    <a:cubicBezTo>
                      <a:pt x="233" y="39"/>
                      <a:pt x="244" y="30"/>
                      <a:pt x="244" y="30"/>
                    </a:cubicBezTo>
                    <a:cubicBezTo>
                      <a:pt x="244" y="30"/>
                      <a:pt x="239" y="22"/>
                      <a:pt x="224" y="22"/>
                    </a:cubicBezTo>
                    <a:cubicBezTo>
                      <a:pt x="216" y="22"/>
                      <a:pt x="206" y="24"/>
                      <a:pt x="206" y="24"/>
                    </a:cubicBezTo>
                    <a:lnTo>
                      <a:pt x="198" y="3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9" name="Freeform 506"/>
              <p:cNvSpPr>
                <a:spLocks noEditPoints="1"/>
              </p:cNvSpPr>
              <p:nvPr/>
            </p:nvSpPr>
            <p:spPr bwMode="auto">
              <a:xfrm>
                <a:off x="1709738" y="1535113"/>
                <a:ext cx="671513" cy="168275"/>
              </a:xfrm>
              <a:custGeom>
                <a:avLst/>
                <a:gdLst>
                  <a:gd name="T0" fmla="*/ 0 w 179"/>
                  <a:gd name="T1" fmla="*/ 26 h 45"/>
                  <a:gd name="T2" fmla="*/ 131 w 179"/>
                  <a:gd name="T3" fmla="*/ 0 h 45"/>
                  <a:gd name="T4" fmla="*/ 164 w 179"/>
                  <a:gd name="T5" fmla="*/ 1 h 45"/>
                  <a:gd name="T6" fmla="*/ 163 w 179"/>
                  <a:gd name="T7" fmla="*/ 7 h 45"/>
                  <a:gd name="T8" fmla="*/ 131 w 179"/>
                  <a:gd name="T9" fmla="*/ 6 h 45"/>
                  <a:gd name="T10" fmla="*/ 67 w 179"/>
                  <a:gd name="T11" fmla="*/ 10 h 45"/>
                  <a:gd name="T12" fmla="*/ 42 w 179"/>
                  <a:gd name="T13" fmla="*/ 22 h 45"/>
                  <a:gd name="T14" fmla="*/ 44 w 179"/>
                  <a:gd name="T15" fmla="*/ 22 h 45"/>
                  <a:gd name="T16" fmla="*/ 69 w 179"/>
                  <a:gd name="T17" fmla="*/ 18 h 45"/>
                  <a:gd name="T18" fmla="*/ 105 w 179"/>
                  <a:gd name="T19" fmla="*/ 17 h 45"/>
                  <a:gd name="T20" fmla="*/ 160 w 179"/>
                  <a:gd name="T21" fmla="*/ 20 h 45"/>
                  <a:gd name="T22" fmla="*/ 179 w 179"/>
                  <a:gd name="T23" fmla="*/ 30 h 45"/>
                  <a:gd name="T24" fmla="*/ 154 w 179"/>
                  <a:gd name="T25" fmla="*/ 41 h 45"/>
                  <a:gd name="T26" fmla="*/ 90 w 179"/>
                  <a:gd name="T27" fmla="*/ 45 h 45"/>
                  <a:gd name="T28" fmla="*/ 40 w 179"/>
                  <a:gd name="T29" fmla="*/ 43 h 45"/>
                  <a:gd name="T30" fmla="*/ 9 w 179"/>
                  <a:gd name="T31" fmla="*/ 36 h 45"/>
                  <a:gd name="T32" fmla="*/ 0 w 179"/>
                  <a:gd name="T33" fmla="*/ 26 h 45"/>
                  <a:gd name="T34" fmla="*/ 90 w 179"/>
                  <a:gd name="T35" fmla="*/ 39 h 45"/>
                  <a:gd name="T36" fmla="*/ 124 w 179"/>
                  <a:gd name="T37" fmla="*/ 37 h 45"/>
                  <a:gd name="T38" fmla="*/ 137 w 179"/>
                  <a:gd name="T39" fmla="*/ 30 h 45"/>
                  <a:gd name="T40" fmla="*/ 127 w 179"/>
                  <a:gd name="T41" fmla="*/ 24 h 45"/>
                  <a:gd name="T42" fmla="*/ 94 w 179"/>
                  <a:gd name="T43" fmla="*/ 22 h 45"/>
                  <a:gd name="T44" fmla="*/ 68 w 179"/>
                  <a:gd name="T45" fmla="*/ 23 h 45"/>
                  <a:gd name="T46" fmla="*/ 50 w 179"/>
                  <a:gd name="T47" fmla="*/ 26 h 45"/>
                  <a:gd name="T48" fmla="*/ 42 w 179"/>
                  <a:gd name="T49" fmla="*/ 29 h 45"/>
                  <a:gd name="T50" fmla="*/ 55 w 179"/>
                  <a:gd name="T51" fmla="*/ 36 h 45"/>
                  <a:gd name="T52" fmla="*/ 90 w 179"/>
                  <a:gd name="T53" fmla="*/ 39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79" h="45">
                    <a:moveTo>
                      <a:pt x="0" y="26"/>
                    </a:moveTo>
                    <a:cubicBezTo>
                      <a:pt x="3" y="9"/>
                      <a:pt x="47" y="0"/>
                      <a:pt x="131" y="0"/>
                    </a:cubicBezTo>
                    <a:cubicBezTo>
                      <a:pt x="144" y="0"/>
                      <a:pt x="155" y="0"/>
                      <a:pt x="164" y="1"/>
                    </a:cubicBezTo>
                    <a:cubicBezTo>
                      <a:pt x="163" y="7"/>
                      <a:pt x="163" y="7"/>
                      <a:pt x="163" y="7"/>
                    </a:cubicBezTo>
                    <a:cubicBezTo>
                      <a:pt x="154" y="6"/>
                      <a:pt x="143" y="6"/>
                      <a:pt x="131" y="6"/>
                    </a:cubicBezTo>
                    <a:cubicBezTo>
                      <a:pt x="103" y="6"/>
                      <a:pt x="82" y="7"/>
                      <a:pt x="67" y="10"/>
                    </a:cubicBezTo>
                    <a:cubicBezTo>
                      <a:pt x="53" y="12"/>
                      <a:pt x="42" y="22"/>
                      <a:pt x="42" y="22"/>
                    </a:cubicBezTo>
                    <a:cubicBezTo>
                      <a:pt x="44" y="22"/>
                      <a:pt x="44" y="22"/>
                      <a:pt x="44" y="22"/>
                    </a:cubicBezTo>
                    <a:cubicBezTo>
                      <a:pt x="50" y="20"/>
                      <a:pt x="58" y="19"/>
                      <a:pt x="69" y="18"/>
                    </a:cubicBezTo>
                    <a:cubicBezTo>
                      <a:pt x="79" y="17"/>
                      <a:pt x="91" y="17"/>
                      <a:pt x="105" y="17"/>
                    </a:cubicBezTo>
                    <a:cubicBezTo>
                      <a:pt x="129" y="17"/>
                      <a:pt x="147" y="18"/>
                      <a:pt x="160" y="20"/>
                    </a:cubicBezTo>
                    <a:cubicBezTo>
                      <a:pt x="173" y="23"/>
                      <a:pt x="179" y="30"/>
                      <a:pt x="179" y="30"/>
                    </a:cubicBezTo>
                    <a:cubicBezTo>
                      <a:pt x="179" y="30"/>
                      <a:pt x="170" y="38"/>
                      <a:pt x="154" y="41"/>
                    </a:cubicBezTo>
                    <a:cubicBezTo>
                      <a:pt x="138" y="43"/>
                      <a:pt x="116" y="45"/>
                      <a:pt x="90" y="45"/>
                    </a:cubicBezTo>
                    <a:cubicBezTo>
                      <a:pt x="71" y="45"/>
                      <a:pt x="54" y="44"/>
                      <a:pt x="40" y="43"/>
                    </a:cubicBezTo>
                    <a:cubicBezTo>
                      <a:pt x="27" y="41"/>
                      <a:pt x="16" y="39"/>
                      <a:pt x="9" y="36"/>
                    </a:cubicBezTo>
                    <a:cubicBezTo>
                      <a:pt x="2" y="33"/>
                      <a:pt x="0" y="26"/>
                      <a:pt x="0" y="26"/>
                    </a:cubicBezTo>
                    <a:close/>
                    <a:moveTo>
                      <a:pt x="90" y="39"/>
                    </a:moveTo>
                    <a:cubicBezTo>
                      <a:pt x="104" y="39"/>
                      <a:pt x="116" y="38"/>
                      <a:pt x="124" y="37"/>
                    </a:cubicBezTo>
                    <a:cubicBezTo>
                      <a:pt x="132" y="35"/>
                      <a:pt x="137" y="30"/>
                      <a:pt x="137" y="30"/>
                    </a:cubicBezTo>
                    <a:cubicBezTo>
                      <a:pt x="137" y="30"/>
                      <a:pt x="134" y="25"/>
                      <a:pt x="127" y="24"/>
                    </a:cubicBezTo>
                    <a:cubicBezTo>
                      <a:pt x="120" y="23"/>
                      <a:pt x="109" y="22"/>
                      <a:pt x="94" y="22"/>
                    </a:cubicBezTo>
                    <a:cubicBezTo>
                      <a:pt x="85" y="22"/>
                      <a:pt x="76" y="22"/>
                      <a:pt x="68" y="23"/>
                    </a:cubicBezTo>
                    <a:cubicBezTo>
                      <a:pt x="61" y="24"/>
                      <a:pt x="50" y="26"/>
                      <a:pt x="50" y="26"/>
                    </a:cubicBezTo>
                    <a:cubicBezTo>
                      <a:pt x="42" y="29"/>
                      <a:pt x="42" y="29"/>
                      <a:pt x="42" y="29"/>
                    </a:cubicBezTo>
                    <a:cubicBezTo>
                      <a:pt x="42" y="29"/>
                      <a:pt x="46" y="34"/>
                      <a:pt x="55" y="36"/>
                    </a:cubicBezTo>
                    <a:cubicBezTo>
                      <a:pt x="64" y="38"/>
                      <a:pt x="76" y="39"/>
                      <a:pt x="90" y="3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0" name="Freeform 507"/>
              <p:cNvSpPr>
                <a:spLocks/>
              </p:cNvSpPr>
              <p:nvPr/>
            </p:nvSpPr>
            <p:spPr bwMode="auto">
              <a:xfrm>
                <a:off x="1743075" y="1238251"/>
                <a:ext cx="698500" cy="100013"/>
              </a:xfrm>
              <a:custGeom>
                <a:avLst/>
                <a:gdLst>
                  <a:gd name="T0" fmla="*/ 0 w 186"/>
                  <a:gd name="T1" fmla="*/ 27 h 27"/>
                  <a:gd name="T2" fmla="*/ 83 w 186"/>
                  <a:gd name="T3" fmla="*/ 0 h 27"/>
                  <a:gd name="T4" fmla="*/ 104 w 186"/>
                  <a:gd name="T5" fmla="*/ 0 h 27"/>
                  <a:gd name="T6" fmla="*/ 186 w 186"/>
                  <a:gd name="T7" fmla="*/ 27 h 27"/>
                  <a:gd name="T8" fmla="*/ 151 w 186"/>
                  <a:gd name="T9" fmla="*/ 27 h 27"/>
                  <a:gd name="T10" fmla="*/ 93 w 186"/>
                  <a:gd name="T11" fmla="*/ 7 h 27"/>
                  <a:gd name="T12" fmla="*/ 34 w 186"/>
                  <a:gd name="T13" fmla="*/ 27 h 27"/>
                  <a:gd name="T14" fmla="*/ 0 w 186"/>
                  <a:gd name="T15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6" h="27">
                    <a:moveTo>
                      <a:pt x="0" y="27"/>
                    </a:moveTo>
                    <a:cubicBezTo>
                      <a:pt x="28" y="18"/>
                      <a:pt x="55" y="9"/>
                      <a:pt x="83" y="0"/>
                    </a:cubicBezTo>
                    <a:cubicBezTo>
                      <a:pt x="90" y="0"/>
                      <a:pt x="97" y="0"/>
                      <a:pt x="104" y="0"/>
                    </a:cubicBezTo>
                    <a:cubicBezTo>
                      <a:pt x="131" y="9"/>
                      <a:pt x="159" y="18"/>
                      <a:pt x="186" y="27"/>
                    </a:cubicBezTo>
                    <a:cubicBezTo>
                      <a:pt x="175" y="27"/>
                      <a:pt x="163" y="27"/>
                      <a:pt x="151" y="27"/>
                    </a:cubicBezTo>
                    <a:cubicBezTo>
                      <a:pt x="132" y="20"/>
                      <a:pt x="112" y="14"/>
                      <a:pt x="93" y="7"/>
                    </a:cubicBezTo>
                    <a:cubicBezTo>
                      <a:pt x="73" y="14"/>
                      <a:pt x="54" y="20"/>
                      <a:pt x="34" y="27"/>
                    </a:cubicBezTo>
                    <a:cubicBezTo>
                      <a:pt x="23" y="27"/>
                      <a:pt x="11" y="27"/>
                      <a:pt x="0" y="2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1" name="Freeform 508"/>
              <p:cNvSpPr>
                <a:spLocks/>
              </p:cNvSpPr>
              <p:nvPr/>
            </p:nvSpPr>
            <p:spPr bwMode="auto">
              <a:xfrm>
                <a:off x="6919913" y="1538288"/>
                <a:ext cx="682625" cy="161925"/>
              </a:xfrm>
              <a:custGeom>
                <a:avLst/>
                <a:gdLst>
                  <a:gd name="T0" fmla="*/ 35 w 182"/>
                  <a:gd name="T1" fmla="*/ 43 h 43"/>
                  <a:gd name="T2" fmla="*/ 137 w 182"/>
                  <a:gd name="T3" fmla="*/ 6 h 43"/>
                  <a:gd name="T4" fmla="*/ 0 w 182"/>
                  <a:gd name="T5" fmla="*/ 6 h 43"/>
                  <a:gd name="T6" fmla="*/ 0 w 182"/>
                  <a:gd name="T7" fmla="*/ 0 h 43"/>
                  <a:gd name="T8" fmla="*/ 182 w 182"/>
                  <a:gd name="T9" fmla="*/ 0 h 43"/>
                  <a:gd name="T10" fmla="*/ 182 w 182"/>
                  <a:gd name="T11" fmla="*/ 5 h 43"/>
                  <a:gd name="T12" fmla="*/ 81 w 182"/>
                  <a:gd name="T13" fmla="*/ 43 h 43"/>
                  <a:gd name="T14" fmla="*/ 35 w 182"/>
                  <a:gd name="T15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2" h="43">
                    <a:moveTo>
                      <a:pt x="35" y="43"/>
                    </a:moveTo>
                    <a:cubicBezTo>
                      <a:pt x="69" y="31"/>
                      <a:pt x="103" y="18"/>
                      <a:pt x="137" y="6"/>
                    </a:cubicBezTo>
                    <a:cubicBezTo>
                      <a:pt x="92" y="6"/>
                      <a:pt x="46" y="6"/>
                      <a:pt x="0" y="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61" y="0"/>
                      <a:pt x="121" y="0"/>
                      <a:pt x="182" y="0"/>
                    </a:cubicBezTo>
                    <a:cubicBezTo>
                      <a:pt x="182" y="5"/>
                      <a:pt x="182" y="5"/>
                      <a:pt x="182" y="5"/>
                    </a:cubicBezTo>
                    <a:cubicBezTo>
                      <a:pt x="148" y="17"/>
                      <a:pt x="115" y="30"/>
                      <a:pt x="81" y="43"/>
                    </a:cubicBezTo>
                    <a:cubicBezTo>
                      <a:pt x="65" y="43"/>
                      <a:pt x="50" y="43"/>
                      <a:pt x="35" y="4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2" name="Freeform 509"/>
              <p:cNvSpPr>
                <a:spLocks noEditPoints="1"/>
              </p:cNvSpPr>
              <p:nvPr/>
            </p:nvSpPr>
            <p:spPr bwMode="auto">
              <a:xfrm>
                <a:off x="6810375" y="1238251"/>
                <a:ext cx="952500" cy="160338"/>
              </a:xfrm>
              <a:custGeom>
                <a:avLst/>
                <a:gdLst>
                  <a:gd name="T0" fmla="*/ 0 w 254"/>
                  <a:gd name="T1" fmla="*/ 32 h 43"/>
                  <a:gd name="T2" fmla="*/ 11 w 254"/>
                  <a:gd name="T3" fmla="*/ 25 h 43"/>
                  <a:gd name="T4" fmla="*/ 53 w 254"/>
                  <a:gd name="T5" fmla="*/ 19 h 43"/>
                  <a:gd name="T6" fmla="*/ 29 w 254"/>
                  <a:gd name="T7" fmla="*/ 14 h 43"/>
                  <a:gd name="T8" fmla="*/ 23 w 254"/>
                  <a:gd name="T9" fmla="*/ 9 h 43"/>
                  <a:gd name="T10" fmla="*/ 42 w 254"/>
                  <a:gd name="T11" fmla="*/ 2 h 43"/>
                  <a:gd name="T12" fmla="*/ 94 w 254"/>
                  <a:gd name="T13" fmla="*/ 0 h 43"/>
                  <a:gd name="T14" fmla="*/ 143 w 254"/>
                  <a:gd name="T15" fmla="*/ 2 h 43"/>
                  <a:gd name="T16" fmla="*/ 162 w 254"/>
                  <a:gd name="T17" fmla="*/ 9 h 43"/>
                  <a:gd name="T18" fmla="*/ 150 w 254"/>
                  <a:gd name="T19" fmla="*/ 15 h 43"/>
                  <a:gd name="T20" fmla="*/ 110 w 254"/>
                  <a:gd name="T21" fmla="*/ 20 h 43"/>
                  <a:gd name="T22" fmla="*/ 172 w 254"/>
                  <a:gd name="T23" fmla="*/ 30 h 43"/>
                  <a:gd name="T24" fmla="*/ 196 w 254"/>
                  <a:gd name="T25" fmla="*/ 21 h 43"/>
                  <a:gd name="T26" fmla="*/ 239 w 254"/>
                  <a:gd name="T27" fmla="*/ 21 h 43"/>
                  <a:gd name="T28" fmla="*/ 200 w 254"/>
                  <a:gd name="T29" fmla="*/ 34 h 43"/>
                  <a:gd name="T30" fmla="*/ 254 w 254"/>
                  <a:gd name="T31" fmla="*/ 43 h 43"/>
                  <a:gd name="T32" fmla="*/ 200 w 254"/>
                  <a:gd name="T33" fmla="*/ 43 h 43"/>
                  <a:gd name="T34" fmla="*/ 173 w 254"/>
                  <a:gd name="T35" fmla="*/ 39 h 43"/>
                  <a:gd name="T36" fmla="*/ 134 w 254"/>
                  <a:gd name="T37" fmla="*/ 42 h 43"/>
                  <a:gd name="T38" fmla="*/ 89 w 254"/>
                  <a:gd name="T39" fmla="*/ 43 h 43"/>
                  <a:gd name="T40" fmla="*/ 24 w 254"/>
                  <a:gd name="T41" fmla="*/ 40 h 43"/>
                  <a:gd name="T42" fmla="*/ 0 w 254"/>
                  <a:gd name="T43" fmla="*/ 32 h 43"/>
                  <a:gd name="T44" fmla="*/ 91 w 254"/>
                  <a:gd name="T45" fmla="*/ 37 h 43"/>
                  <a:gd name="T46" fmla="*/ 147 w 254"/>
                  <a:gd name="T47" fmla="*/ 34 h 43"/>
                  <a:gd name="T48" fmla="*/ 78 w 254"/>
                  <a:gd name="T49" fmla="*/ 23 h 43"/>
                  <a:gd name="T50" fmla="*/ 52 w 254"/>
                  <a:gd name="T51" fmla="*/ 27 h 43"/>
                  <a:gd name="T52" fmla="*/ 45 w 254"/>
                  <a:gd name="T53" fmla="*/ 31 h 43"/>
                  <a:gd name="T54" fmla="*/ 57 w 254"/>
                  <a:gd name="T55" fmla="*/ 35 h 43"/>
                  <a:gd name="T56" fmla="*/ 91 w 254"/>
                  <a:gd name="T57" fmla="*/ 37 h 43"/>
                  <a:gd name="T58" fmla="*/ 63 w 254"/>
                  <a:gd name="T59" fmla="*/ 9 h 43"/>
                  <a:gd name="T60" fmla="*/ 69 w 254"/>
                  <a:gd name="T61" fmla="*/ 13 h 43"/>
                  <a:gd name="T62" fmla="*/ 86 w 254"/>
                  <a:gd name="T63" fmla="*/ 16 h 43"/>
                  <a:gd name="T64" fmla="*/ 114 w 254"/>
                  <a:gd name="T65" fmla="*/ 13 h 43"/>
                  <a:gd name="T66" fmla="*/ 122 w 254"/>
                  <a:gd name="T67" fmla="*/ 9 h 43"/>
                  <a:gd name="T68" fmla="*/ 114 w 254"/>
                  <a:gd name="T69" fmla="*/ 6 h 43"/>
                  <a:gd name="T70" fmla="*/ 93 w 254"/>
                  <a:gd name="T71" fmla="*/ 5 h 43"/>
                  <a:gd name="T72" fmla="*/ 71 w 254"/>
                  <a:gd name="T73" fmla="*/ 7 h 43"/>
                  <a:gd name="T74" fmla="*/ 63 w 254"/>
                  <a:gd name="T75" fmla="*/ 9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54" h="43">
                    <a:moveTo>
                      <a:pt x="0" y="32"/>
                    </a:moveTo>
                    <a:cubicBezTo>
                      <a:pt x="0" y="32"/>
                      <a:pt x="4" y="27"/>
                      <a:pt x="11" y="25"/>
                    </a:cubicBezTo>
                    <a:cubicBezTo>
                      <a:pt x="19" y="23"/>
                      <a:pt x="33" y="21"/>
                      <a:pt x="53" y="19"/>
                    </a:cubicBezTo>
                    <a:cubicBezTo>
                      <a:pt x="41" y="17"/>
                      <a:pt x="29" y="14"/>
                      <a:pt x="29" y="14"/>
                    </a:cubicBezTo>
                    <a:cubicBezTo>
                      <a:pt x="23" y="9"/>
                      <a:pt x="23" y="9"/>
                      <a:pt x="23" y="9"/>
                    </a:cubicBezTo>
                    <a:cubicBezTo>
                      <a:pt x="23" y="9"/>
                      <a:pt x="29" y="4"/>
                      <a:pt x="42" y="2"/>
                    </a:cubicBezTo>
                    <a:cubicBezTo>
                      <a:pt x="55" y="1"/>
                      <a:pt x="72" y="0"/>
                      <a:pt x="94" y="0"/>
                    </a:cubicBezTo>
                    <a:cubicBezTo>
                      <a:pt x="115" y="0"/>
                      <a:pt x="131" y="1"/>
                      <a:pt x="143" y="2"/>
                    </a:cubicBezTo>
                    <a:cubicBezTo>
                      <a:pt x="155" y="4"/>
                      <a:pt x="162" y="9"/>
                      <a:pt x="162" y="9"/>
                    </a:cubicBezTo>
                    <a:cubicBezTo>
                      <a:pt x="162" y="9"/>
                      <a:pt x="158" y="13"/>
                      <a:pt x="150" y="15"/>
                    </a:cubicBezTo>
                    <a:cubicBezTo>
                      <a:pt x="142" y="17"/>
                      <a:pt x="129" y="19"/>
                      <a:pt x="110" y="20"/>
                    </a:cubicBezTo>
                    <a:cubicBezTo>
                      <a:pt x="131" y="23"/>
                      <a:pt x="152" y="27"/>
                      <a:pt x="172" y="30"/>
                    </a:cubicBezTo>
                    <a:cubicBezTo>
                      <a:pt x="182" y="28"/>
                      <a:pt x="190" y="25"/>
                      <a:pt x="196" y="21"/>
                    </a:cubicBezTo>
                    <a:cubicBezTo>
                      <a:pt x="210" y="21"/>
                      <a:pt x="225" y="21"/>
                      <a:pt x="239" y="21"/>
                    </a:cubicBezTo>
                    <a:cubicBezTo>
                      <a:pt x="231" y="26"/>
                      <a:pt x="218" y="31"/>
                      <a:pt x="200" y="34"/>
                    </a:cubicBezTo>
                    <a:cubicBezTo>
                      <a:pt x="218" y="37"/>
                      <a:pt x="236" y="40"/>
                      <a:pt x="254" y="43"/>
                    </a:cubicBezTo>
                    <a:cubicBezTo>
                      <a:pt x="236" y="43"/>
                      <a:pt x="218" y="43"/>
                      <a:pt x="200" y="43"/>
                    </a:cubicBezTo>
                    <a:cubicBezTo>
                      <a:pt x="191" y="41"/>
                      <a:pt x="182" y="40"/>
                      <a:pt x="173" y="39"/>
                    </a:cubicBezTo>
                    <a:cubicBezTo>
                      <a:pt x="161" y="40"/>
                      <a:pt x="148" y="41"/>
                      <a:pt x="134" y="42"/>
                    </a:cubicBezTo>
                    <a:cubicBezTo>
                      <a:pt x="121" y="43"/>
                      <a:pt x="106" y="43"/>
                      <a:pt x="89" y="43"/>
                    </a:cubicBezTo>
                    <a:cubicBezTo>
                      <a:pt x="61" y="43"/>
                      <a:pt x="40" y="42"/>
                      <a:pt x="24" y="40"/>
                    </a:cubicBezTo>
                    <a:cubicBezTo>
                      <a:pt x="8" y="38"/>
                      <a:pt x="0" y="32"/>
                      <a:pt x="0" y="32"/>
                    </a:cubicBezTo>
                    <a:close/>
                    <a:moveTo>
                      <a:pt x="91" y="37"/>
                    </a:moveTo>
                    <a:cubicBezTo>
                      <a:pt x="112" y="37"/>
                      <a:pt x="131" y="36"/>
                      <a:pt x="147" y="34"/>
                    </a:cubicBezTo>
                    <a:cubicBezTo>
                      <a:pt x="123" y="31"/>
                      <a:pt x="100" y="27"/>
                      <a:pt x="78" y="23"/>
                    </a:cubicBezTo>
                    <a:cubicBezTo>
                      <a:pt x="65" y="25"/>
                      <a:pt x="52" y="27"/>
                      <a:pt x="52" y="27"/>
                    </a:cubicBezTo>
                    <a:cubicBezTo>
                      <a:pt x="45" y="31"/>
                      <a:pt x="45" y="31"/>
                      <a:pt x="45" y="31"/>
                    </a:cubicBezTo>
                    <a:cubicBezTo>
                      <a:pt x="45" y="31"/>
                      <a:pt x="49" y="34"/>
                      <a:pt x="57" y="35"/>
                    </a:cubicBezTo>
                    <a:cubicBezTo>
                      <a:pt x="65" y="37"/>
                      <a:pt x="77" y="37"/>
                      <a:pt x="91" y="37"/>
                    </a:cubicBezTo>
                    <a:close/>
                    <a:moveTo>
                      <a:pt x="63" y="9"/>
                    </a:moveTo>
                    <a:cubicBezTo>
                      <a:pt x="69" y="13"/>
                      <a:pt x="69" y="13"/>
                      <a:pt x="69" y="13"/>
                    </a:cubicBezTo>
                    <a:cubicBezTo>
                      <a:pt x="69" y="13"/>
                      <a:pt x="79" y="15"/>
                      <a:pt x="86" y="16"/>
                    </a:cubicBezTo>
                    <a:cubicBezTo>
                      <a:pt x="99" y="15"/>
                      <a:pt x="114" y="13"/>
                      <a:pt x="114" y="13"/>
                    </a:cubicBezTo>
                    <a:cubicBezTo>
                      <a:pt x="122" y="9"/>
                      <a:pt x="122" y="9"/>
                      <a:pt x="122" y="9"/>
                    </a:cubicBezTo>
                    <a:cubicBezTo>
                      <a:pt x="114" y="6"/>
                      <a:pt x="114" y="6"/>
                      <a:pt x="114" y="6"/>
                    </a:cubicBezTo>
                    <a:cubicBezTo>
                      <a:pt x="114" y="6"/>
                      <a:pt x="102" y="5"/>
                      <a:pt x="93" y="5"/>
                    </a:cubicBezTo>
                    <a:cubicBezTo>
                      <a:pt x="84" y="5"/>
                      <a:pt x="71" y="7"/>
                      <a:pt x="71" y="7"/>
                    </a:cubicBezTo>
                    <a:lnTo>
                      <a:pt x="63" y="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3" name="Freeform 510"/>
              <p:cNvSpPr>
                <a:spLocks noEditPoints="1"/>
              </p:cNvSpPr>
              <p:nvPr/>
            </p:nvSpPr>
            <p:spPr bwMode="auto">
              <a:xfrm>
                <a:off x="12144375" y="1535113"/>
                <a:ext cx="674688" cy="168275"/>
              </a:xfrm>
              <a:custGeom>
                <a:avLst/>
                <a:gdLst>
                  <a:gd name="T0" fmla="*/ 81 w 180"/>
                  <a:gd name="T1" fmla="*/ 0 h 45"/>
                  <a:gd name="T2" fmla="*/ 142 w 180"/>
                  <a:gd name="T3" fmla="*/ 3 h 45"/>
                  <a:gd name="T4" fmla="*/ 165 w 180"/>
                  <a:gd name="T5" fmla="*/ 10 h 45"/>
                  <a:gd name="T6" fmla="*/ 120 w 180"/>
                  <a:gd name="T7" fmla="*/ 21 h 45"/>
                  <a:gd name="T8" fmla="*/ 165 w 180"/>
                  <a:gd name="T9" fmla="*/ 27 h 45"/>
                  <a:gd name="T10" fmla="*/ 180 w 180"/>
                  <a:gd name="T11" fmla="*/ 33 h 45"/>
                  <a:gd name="T12" fmla="*/ 159 w 180"/>
                  <a:gd name="T13" fmla="*/ 42 h 45"/>
                  <a:gd name="T14" fmla="*/ 94 w 180"/>
                  <a:gd name="T15" fmla="*/ 45 h 45"/>
                  <a:gd name="T16" fmla="*/ 26 w 180"/>
                  <a:gd name="T17" fmla="*/ 42 h 45"/>
                  <a:gd name="T18" fmla="*/ 0 w 180"/>
                  <a:gd name="T19" fmla="*/ 33 h 45"/>
                  <a:gd name="T20" fmla="*/ 11 w 180"/>
                  <a:gd name="T21" fmla="*/ 27 h 45"/>
                  <a:gd name="T22" fmla="*/ 51 w 180"/>
                  <a:gd name="T23" fmla="*/ 22 h 45"/>
                  <a:gd name="T24" fmla="*/ 15 w 180"/>
                  <a:gd name="T25" fmla="*/ 17 h 45"/>
                  <a:gd name="T26" fmla="*/ 3 w 180"/>
                  <a:gd name="T27" fmla="*/ 10 h 45"/>
                  <a:gd name="T28" fmla="*/ 23 w 180"/>
                  <a:gd name="T29" fmla="*/ 3 h 45"/>
                  <a:gd name="T30" fmla="*/ 81 w 180"/>
                  <a:gd name="T31" fmla="*/ 0 h 45"/>
                  <a:gd name="T32" fmla="*/ 41 w 180"/>
                  <a:gd name="T33" fmla="*/ 33 h 45"/>
                  <a:gd name="T34" fmla="*/ 56 w 180"/>
                  <a:gd name="T35" fmla="*/ 38 h 45"/>
                  <a:gd name="T36" fmla="*/ 92 w 180"/>
                  <a:gd name="T37" fmla="*/ 39 h 45"/>
                  <a:gd name="T38" fmla="*/ 128 w 180"/>
                  <a:gd name="T39" fmla="*/ 38 h 45"/>
                  <a:gd name="T40" fmla="*/ 139 w 180"/>
                  <a:gd name="T41" fmla="*/ 33 h 45"/>
                  <a:gd name="T42" fmla="*/ 126 w 180"/>
                  <a:gd name="T43" fmla="*/ 28 h 45"/>
                  <a:gd name="T44" fmla="*/ 89 w 180"/>
                  <a:gd name="T45" fmla="*/ 25 h 45"/>
                  <a:gd name="T46" fmla="*/ 84 w 180"/>
                  <a:gd name="T47" fmla="*/ 24 h 45"/>
                  <a:gd name="T48" fmla="*/ 51 w 180"/>
                  <a:gd name="T49" fmla="*/ 28 h 45"/>
                  <a:gd name="T50" fmla="*/ 41 w 180"/>
                  <a:gd name="T51" fmla="*/ 33 h 45"/>
                  <a:gd name="T52" fmla="*/ 83 w 180"/>
                  <a:gd name="T53" fmla="*/ 6 h 45"/>
                  <a:gd name="T54" fmla="*/ 54 w 180"/>
                  <a:gd name="T55" fmla="*/ 7 h 45"/>
                  <a:gd name="T56" fmla="*/ 44 w 180"/>
                  <a:gd name="T57" fmla="*/ 11 h 45"/>
                  <a:gd name="T58" fmla="*/ 49 w 180"/>
                  <a:gd name="T59" fmla="*/ 14 h 45"/>
                  <a:gd name="T60" fmla="*/ 61 w 180"/>
                  <a:gd name="T61" fmla="*/ 16 h 45"/>
                  <a:gd name="T62" fmla="*/ 87 w 180"/>
                  <a:gd name="T63" fmla="*/ 18 h 45"/>
                  <a:gd name="T64" fmla="*/ 117 w 180"/>
                  <a:gd name="T65" fmla="*/ 15 h 45"/>
                  <a:gd name="T66" fmla="*/ 125 w 180"/>
                  <a:gd name="T67" fmla="*/ 11 h 45"/>
                  <a:gd name="T68" fmla="*/ 112 w 180"/>
                  <a:gd name="T69" fmla="*/ 7 h 45"/>
                  <a:gd name="T70" fmla="*/ 83 w 180"/>
                  <a:gd name="T71" fmla="*/ 6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80" h="45">
                    <a:moveTo>
                      <a:pt x="81" y="0"/>
                    </a:moveTo>
                    <a:cubicBezTo>
                      <a:pt x="106" y="0"/>
                      <a:pt x="126" y="1"/>
                      <a:pt x="142" y="3"/>
                    </a:cubicBezTo>
                    <a:cubicBezTo>
                      <a:pt x="157" y="5"/>
                      <a:pt x="165" y="10"/>
                      <a:pt x="165" y="10"/>
                    </a:cubicBezTo>
                    <a:cubicBezTo>
                      <a:pt x="165" y="10"/>
                      <a:pt x="151" y="19"/>
                      <a:pt x="120" y="21"/>
                    </a:cubicBezTo>
                    <a:cubicBezTo>
                      <a:pt x="141" y="23"/>
                      <a:pt x="156" y="25"/>
                      <a:pt x="165" y="27"/>
                    </a:cubicBezTo>
                    <a:cubicBezTo>
                      <a:pt x="175" y="28"/>
                      <a:pt x="180" y="33"/>
                      <a:pt x="180" y="33"/>
                    </a:cubicBezTo>
                    <a:cubicBezTo>
                      <a:pt x="180" y="33"/>
                      <a:pt x="174" y="39"/>
                      <a:pt x="159" y="42"/>
                    </a:cubicBezTo>
                    <a:cubicBezTo>
                      <a:pt x="143" y="44"/>
                      <a:pt x="122" y="45"/>
                      <a:pt x="94" y="45"/>
                    </a:cubicBezTo>
                    <a:cubicBezTo>
                      <a:pt x="66" y="45"/>
                      <a:pt x="43" y="44"/>
                      <a:pt x="26" y="42"/>
                    </a:cubicBezTo>
                    <a:cubicBezTo>
                      <a:pt x="10" y="40"/>
                      <a:pt x="0" y="33"/>
                      <a:pt x="0" y="33"/>
                    </a:cubicBezTo>
                    <a:cubicBezTo>
                      <a:pt x="0" y="33"/>
                      <a:pt x="3" y="28"/>
                      <a:pt x="11" y="27"/>
                    </a:cubicBezTo>
                    <a:cubicBezTo>
                      <a:pt x="19" y="25"/>
                      <a:pt x="32" y="23"/>
                      <a:pt x="51" y="22"/>
                    </a:cubicBezTo>
                    <a:cubicBezTo>
                      <a:pt x="34" y="20"/>
                      <a:pt x="22" y="18"/>
                      <a:pt x="15" y="17"/>
                    </a:cubicBezTo>
                    <a:cubicBezTo>
                      <a:pt x="7" y="15"/>
                      <a:pt x="3" y="10"/>
                      <a:pt x="3" y="10"/>
                    </a:cubicBezTo>
                    <a:cubicBezTo>
                      <a:pt x="3" y="10"/>
                      <a:pt x="9" y="5"/>
                      <a:pt x="23" y="3"/>
                    </a:cubicBezTo>
                    <a:cubicBezTo>
                      <a:pt x="38" y="1"/>
                      <a:pt x="57" y="0"/>
                      <a:pt x="81" y="0"/>
                    </a:cubicBezTo>
                    <a:close/>
                    <a:moveTo>
                      <a:pt x="41" y="33"/>
                    </a:moveTo>
                    <a:cubicBezTo>
                      <a:pt x="41" y="33"/>
                      <a:pt x="47" y="37"/>
                      <a:pt x="56" y="38"/>
                    </a:cubicBezTo>
                    <a:cubicBezTo>
                      <a:pt x="65" y="39"/>
                      <a:pt x="77" y="39"/>
                      <a:pt x="92" y="39"/>
                    </a:cubicBezTo>
                    <a:cubicBezTo>
                      <a:pt x="108" y="39"/>
                      <a:pt x="120" y="39"/>
                      <a:pt x="128" y="38"/>
                    </a:cubicBezTo>
                    <a:cubicBezTo>
                      <a:pt x="136" y="37"/>
                      <a:pt x="139" y="33"/>
                      <a:pt x="139" y="33"/>
                    </a:cubicBezTo>
                    <a:cubicBezTo>
                      <a:pt x="139" y="33"/>
                      <a:pt x="135" y="30"/>
                      <a:pt x="126" y="28"/>
                    </a:cubicBezTo>
                    <a:cubicBezTo>
                      <a:pt x="118" y="27"/>
                      <a:pt x="106" y="26"/>
                      <a:pt x="89" y="25"/>
                    </a:cubicBezTo>
                    <a:cubicBezTo>
                      <a:pt x="84" y="24"/>
                      <a:pt x="84" y="24"/>
                      <a:pt x="84" y="24"/>
                    </a:cubicBezTo>
                    <a:cubicBezTo>
                      <a:pt x="68" y="25"/>
                      <a:pt x="57" y="27"/>
                      <a:pt x="51" y="28"/>
                    </a:cubicBezTo>
                    <a:cubicBezTo>
                      <a:pt x="44" y="29"/>
                      <a:pt x="41" y="33"/>
                      <a:pt x="41" y="33"/>
                    </a:cubicBezTo>
                    <a:close/>
                    <a:moveTo>
                      <a:pt x="83" y="6"/>
                    </a:moveTo>
                    <a:cubicBezTo>
                      <a:pt x="71" y="6"/>
                      <a:pt x="61" y="6"/>
                      <a:pt x="54" y="7"/>
                    </a:cubicBezTo>
                    <a:cubicBezTo>
                      <a:pt x="47" y="8"/>
                      <a:pt x="44" y="11"/>
                      <a:pt x="44" y="11"/>
                    </a:cubicBezTo>
                    <a:cubicBezTo>
                      <a:pt x="49" y="14"/>
                      <a:pt x="49" y="14"/>
                      <a:pt x="49" y="14"/>
                    </a:cubicBezTo>
                    <a:cubicBezTo>
                      <a:pt x="61" y="16"/>
                      <a:pt x="61" y="16"/>
                      <a:pt x="61" y="16"/>
                    </a:cubicBezTo>
                    <a:cubicBezTo>
                      <a:pt x="61" y="16"/>
                      <a:pt x="75" y="18"/>
                      <a:pt x="87" y="18"/>
                    </a:cubicBezTo>
                    <a:cubicBezTo>
                      <a:pt x="101" y="17"/>
                      <a:pt x="117" y="15"/>
                      <a:pt x="117" y="15"/>
                    </a:cubicBezTo>
                    <a:cubicBezTo>
                      <a:pt x="125" y="11"/>
                      <a:pt x="125" y="11"/>
                      <a:pt x="125" y="11"/>
                    </a:cubicBezTo>
                    <a:cubicBezTo>
                      <a:pt x="125" y="11"/>
                      <a:pt x="120" y="8"/>
                      <a:pt x="112" y="7"/>
                    </a:cubicBezTo>
                    <a:cubicBezTo>
                      <a:pt x="105" y="6"/>
                      <a:pt x="95" y="6"/>
                      <a:pt x="83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4" name="Freeform 511"/>
              <p:cNvSpPr>
                <a:spLocks/>
              </p:cNvSpPr>
              <p:nvPr/>
            </p:nvSpPr>
            <p:spPr bwMode="auto">
              <a:xfrm>
                <a:off x="12053888" y="1230313"/>
                <a:ext cx="649288" cy="101600"/>
              </a:xfrm>
              <a:custGeom>
                <a:avLst/>
                <a:gdLst>
                  <a:gd name="T0" fmla="*/ 103 w 173"/>
                  <a:gd name="T1" fmla="*/ 0 h 27"/>
                  <a:gd name="T2" fmla="*/ 99 w 173"/>
                  <a:gd name="T3" fmla="*/ 11 h 27"/>
                  <a:gd name="T4" fmla="*/ 167 w 173"/>
                  <a:gd name="T5" fmla="*/ 8 h 27"/>
                  <a:gd name="T6" fmla="*/ 173 w 173"/>
                  <a:gd name="T7" fmla="*/ 14 h 27"/>
                  <a:gd name="T8" fmla="*/ 110 w 173"/>
                  <a:gd name="T9" fmla="*/ 15 h 27"/>
                  <a:gd name="T10" fmla="*/ 154 w 173"/>
                  <a:gd name="T11" fmla="*/ 24 h 27"/>
                  <a:gd name="T12" fmla="*/ 119 w 173"/>
                  <a:gd name="T13" fmla="*/ 27 h 27"/>
                  <a:gd name="T14" fmla="*/ 87 w 173"/>
                  <a:gd name="T15" fmla="*/ 17 h 27"/>
                  <a:gd name="T16" fmla="*/ 63 w 173"/>
                  <a:gd name="T17" fmla="*/ 27 h 27"/>
                  <a:gd name="T18" fmla="*/ 26 w 173"/>
                  <a:gd name="T19" fmla="*/ 24 h 27"/>
                  <a:gd name="T20" fmla="*/ 65 w 173"/>
                  <a:gd name="T21" fmla="*/ 15 h 27"/>
                  <a:gd name="T22" fmla="*/ 0 w 173"/>
                  <a:gd name="T23" fmla="*/ 14 h 27"/>
                  <a:gd name="T24" fmla="*/ 5 w 173"/>
                  <a:gd name="T25" fmla="*/ 8 h 27"/>
                  <a:gd name="T26" fmla="*/ 73 w 173"/>
                  <a:gd name="T27" fmla="*/ 11 h 27"/>
                  <a:gd name="T28" fmla="*/ 63 w 173"/>
                  <a:gd name="T29" fmla="*/ 0 h 27"/>
                  <a:gd name="T30" fmla="*/ 103 w 173"/>
                  <a:gd name="T31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73" h="27">
                    <a:moveTo>
                      <a:pt x="103" y="0"/>
                    </a:moveTo>
                    <a:cubicBezTo>
                      <a:pt x="99" y="11"/>
                      <a:pt x="99" y="11"/>
                      <a:pt x="99" y="11"/>
                    </a:cubicBezTo>
                    <a:cubicBezTo>
                      <a:pt x="122" y="10"/>
                      <a:pt x="144" y="9"/>
                      <a:pt x="167" y="8"/>
                    </a:cubicBezTo>
                    <a:cubicBezTo>
                      <a:pt x="173" y="14"/>
                      <a:pt x="173" y="14"/>
                      <a:pt x="173" y="14"/>
                    </a:cubicBezTo>
                    <a:cubicBezTo>
                      <a:pt x="152" y="14"/>
                      <a:pt x="131" y="14"/>
                      <a:pt x="110" y="15"/>
                    </a:cubicBezTo>
                    <a:cubicBezTo>
                      <a:pt x="124" y="18"/>
                      <a:pt x="139" y="21"/>
                      <a:pt x="154" y="24"/>
                    </a:cubicBezTo>
                    <a:cubicBezTo>
                      <a:pt x="143" y="25"/>
                      <a:pt x="131" y="26"/>
                      <a:pt x="119" y="27"/>
                    </a:cubicBezTo>
                    <a:cubicBezTo>
                      <a:pt x="109" y="24"/>
                      <a:pt x="98" y="20"/>
                      <a:pt x="87" y="17"/>
                    </a:cubicBezTo>
                    <a:cubicBezTo>
                      <a:pt x="79" y="20"/>
                      <a:pt x="71" y="24"/>
                      <a:pt x="63" y="27"/>
                    </a:cubicBezTo>
                    <a:cubicBezTo>
                      <a:pt x="51" y="26"/>
                      <a:pt x="38" y="25"/>
                      <a:pt x="26" y="24"/>
                    </a:cubicBezTo>
                    <a:cubicBezTo>
                      <a:pt x="39" y="21"/>
                      <a:pt x="52" y="18"/>
                      <a:pt x="65" y="15"/>
                    </a:cubicBezTo>
                    <a:cubicBezTo>
                      <a:pt x="43" y="14"/>
                      <a:pt x="22" y="14"/>
                      <a:pt x="0" y="14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28" y="9"/>
                      <a:pt x="50" y="10"/>
                      <a:pt x="73" y="11"/>
                    </a:cubicBezTo>
                    <a:cubicBezTo>
                      <a:pt x="63" y="0"/>
                      <a:pt x="63" y="0"/>
                      <a:pt x="63" y="0"/>
                    </a:cubicBezTo>
                    <a:cubicBezTo>
                      <a:pt x="76" y="0"/>
                      <a:pt x="90" y="0"/>
                      <a:pt x="10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5" name="Freeform 512"/>
              <p:cNvSpPr>
                <a:spLocks noEditPoints="1"/>
              </p:cNvSpPr>
              <p:nvPr/>
            </p:nvSpPr>
            <p:spPr bwMode="auto">
              <a:xfrm>
                <a:off x="17305338" y="1535113"/>
                <a:ext cx="696913" cy="168275"/>
              </a:xfrm>
              <a:custGeom>
                <a:avLst/>
                <a:gdLst>
                  <a:gd name="T0" fmla="*/ 182 w 186"/>
                  <a:gd name="T1" fmla="*/ 19 h 45"/>
                  <a:gd name="T2" fmla="*/ 160 w 186"/>
                  <a:gd name="T3" fmla="*/ 38 h 45"/>
                  <a:gd name="T4" fmla="*/ 68 w 186"/>
                  <a:gd name="T5" fmla="*/ 45 h 45"/>
                  <a:gd name="T6" fmla="*/ 33 w 186"/>
                  <a:gd name="T7" fmla="*/ 44 h 45"/>
                  <a:gd name="T8" fmla="*/ 30 w 186"/>
                  <a:gd name="T9" fmla="*/ 38 h 45"/>
                  <a:gd name="T10" fmla="*/ 63 w 186"/>
                  <a:gd name="T11" fmla="*/ 39 h 45"/>
                  <a:gd name="T12" fmla="*/ 125 w 186"/>
                  <a:gd name="T13" fmla="*/ 35 h 45"/>
                  <a:gd name="T14" fmla="*/ 143 w 186"/>
                  <a:gd name="T15" fmla="*/ 23 h 45"/>
                  <a:gd name="T16" fmla="*/ 141 w 186"/>
                  <a:gd name="T17" fmla="*/ 23 h 45"/>
                  <a:gd name="T18" fmla="*/ 117 w 186"/>
                  <a:gd name="T19" fmla="*/ 27 h 45"/>
                  <a:gd name="T20" fmla="*/ 82 w 186"/>
                  <a:gd name="T21" fmla="*/ 28 h 45"/>
                  <a:gd name="T22" fmla="*/ 25 w 186"/>
                  <a:gd name="T23" fmla="*/ 25 h 45"/>
                  <a:gd name="T24" fmla="*/ 0 w 186"/>
                  <a:gd name="T25" fmla="*/ 15 h 45"/>
                  <a:gd name="T26" fmla="*/ 18 w 186"/>
                  <a:gd name="T27" fmla="*/ 4 h 45"/>
                  <a:gd name="T28" fmla="*/ 79 w 186"/>
                  <a:gd name="T29" fmla="*/ 0 h 45"/>
                  <a:gd name="T30" fmla="*/ 130 w 186"/>
                  <a:gd name="T31" fmla="*/ 3 h 45"/>
                  <a:gd name="T32" fmla="*/ 165 w 186"/>
                  <a:gd name="T33" fmla="*/ 9 h 45"/>
                  <a:gd name="T34" fmla="*/ 182 w 186"/>
                  <a:gd name="T35" fmla="*/ 19 h 45"/>
                  <a:gd name="T36" fmla="*/ 83 w 186"/>
                  <a:gd name="T37" fmla="*/ 6 h 45"/>
                  <a:gd name="T38" fmla="*/ 51 w 186"/>
                  <a:gd name="T39" fmla="*/ 8 h 45"/>
                  <a:gd name="T40" fmla="*/ 42 w 186"/>
                  <a:gd name="T41" fmla="*/ 15 h 45"/>
                  <a:gd name="T42" fmla="*/ 56 w 186"/>
                  <a:gd name="T43" fmla="*/ 21 h 45"/>
                  <a:gd name="T44" fmla="*/ 90 w 186"/>
                  <a:gd name="T45" fmla="*/ 23 h 45"/>
                  <a:gd name="T46" fmla="*/ 125 w 186"/>
                  <a:gd name="T47" fmla="*/ 21 h 45"/>
                  <a:gd name="T48" fmla="*/ 137 w 186"/>
                  <a:gd name="T49" fmla="*/ 16 h 45"/>
                  <a:gd name="T50" fmla="*/ 128 w 186"/>
                  <a:gd name="T51" fmla="*/ 11 h 45"/>
                  <a:gd name="T52" fmla="*/ 109 w 186"/>
                  <a:gd name="T53" fmla="*/ 7 h 45"/>
                  <a:gd name="T54" fmla="*/ 83 w 186"/>
                  <a:gd name="T55" fmla="*/ 6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86" h="45">
                    <a:moveTo>
                      <a:pt x="182" y="19"/>
                    </a:moveTo>
                    <a:cubicBezTo>
                      <a:pt x="186" y="28"/>
                      <a:pt x="179" y="34"/>
                      <a:pt x="160" y="38"/>
                    </a:cubicBezTo>
                    <a:cubicBezTo>
                      <a:pt x="141" y="43"/>
                      <a:pt x="110" y="45"/>
                      <a:pt x="68" y="45"/>
                    </a:cubicBezTo>
                    <a:cubicBezTo>
                      <a:pt x="52" y="45"/>
                      <a:pt x="40" y="45"/>
                      <a:pt x="33" y="44"/>
                    </a:cubicBezTo>
                    <a:cubicBezTo>
                      <a:pt x="30" y="38"/>
                      <a:pt x="30" y="38"/>
                      <a:pt x="30" y="38"/>
                    </a:cubicBezTo>
                    <a:cubicBezTo>
                      <a:pt x="41" y="39"/>
                      <a:pt x="52" y="39"/>
                      <a:pt x="63" y="39"/>
                    </a:cubicBezTo>
                    <a:cubicBezTo>
                      <a:pt x="92" y="39"/>
                      <a:pt x="112" y="38"/>
                      <a:pt x="125" y="35"/>
                    </a:cubicBezTo>
                    <a:cubicBezTo>
                      <a:pt x="138" y="33"/>
                      <a:pt x="143" y="23"/>
                      <a:pt x="143" y="23"/>
                    </a:cubicBezTo>
                    <a:cubicBezTo>
                      <a:pt x="141" y="23"/>
                      <a:pt x="141" y="23"/>
                      <a:pt x="141" y="23"/>
                    </a:cubicBezTo>
                    <a:cubicBezTo>
                      <a:pt x="134" y="25"/>
                      <a:pt x="126" y="27"/>
                      <a:pt x="117" y="27"/>
                    </a:cubicBezTo>
                    <a:cubicBezTo>
                      <a:pt x="107" y="28"/>
                      <a:pt x="95" y="28"/>
                      <a:pt x="82" y="28"/>
                    </a:cubicBezTo>
                    <a:cubicBezTo>
                      <a:pt x="59" y="28"/>
                      <a:pt x="40" y="27"/>
                      <a:pt x="25" y="25"/>
                    </a:cubicBezTo>
                    <a:cubicBezTo>
                      <a:pt x="11" y="22"/>
                      <a:pt x="0" y="15"/>
                      <a:pt x="0" y="15"/>
                    </a:cubicBezTo>
                    <a:cubicBezTo>
                      <a:pt x="0" y="15"/>
                      <a:pt x="4" y="7"/>
                      <a:pt x="18" y="4"/>
                    </a:cubicBezTo>
                    <a:cubicBezTo>
                      <a:pt x="32" y="2"/>
                      <a:pt x="53" y="0"/>
                      <a:pt x="79" y="0"/>
                    </a:cubicBezTo>
                    <a:cubicBezTo>
                      <a:pt x="98" y="0"/>
                      <a:pt x="115" y="1"/>
                      <a:pt x="130" y="3"/>
                    </a:cubicBezTo>
                    <a:cubicBezTo>
                      <a:pt x="144" y="4"/>
                      <a:pt x="156" y="6"/>
                      <a:pt x="165" y="9"/>
                    </a:cubicBezTo>
                    <a:cubicBezTo>
                      <a:pt x="174" y="12"/>
                      <a:pt x="182" y="19"/>
                      <a:pt x="182" y="19"/>
                    </a:cubicBezTo>
                    <a:close/>
                    <a:moveTo>
                      <a:pt x="83" y="6"/>
                    </a:moveTo>
                    <a:cubicBezTo>
                      <a:pt x="68" y="6"/>
                      <a:pt x="57" y="7"/>
                      <a:pt x="51" y="8"/>
                    </a:cubicBezTo>
                    <a:cubicBezTo>
                      <a:pt x="43" y="10"/>
                      <a:pt x="42" y="15"/>
                      <a:pt x="42" y="15"/>
                    </a:cubicBezTo>
                    <a:cubicBezTo>
                      <a:pt x="42" y="15"/>
                      <a:pt x="48" y="19"/>
                      <a:pt x="56" y="21"/>
                    </a:cubicBezTo>
                    <a:cubicBezTo>
                      <a:pt x="64" y="22"/>
                      <a:pt x="75" y="23"/>
                      <a:pt x="90" y="23"/>
                    </a:cubicBezTo>
                    <a:cubicBezTo>
                      <a:pt x="104" y="23"/>
                      <a:pt x="116" y="22"/>
                      <a:pt x="125" y="21"/>
                    </a:cubicBezTo>
                    <a:cubicBezTo>
                      <a:pt x="134" y="19"/>
                      <a:pt x="137" y="16"/>
                      <a:pt x="137" y="16"/>
                    </a:cubicBezTo>
                    <a:cubicBezTo>
                      <a:pt x="128" y="11"/>
                      <a:pt x="128" y="11"/>
                      <a:pt x="128" y="11"/>
                    </a:cubicBezTo>
                    <a:cubicBezTo>
                      <a:pt x="128" y="11"/>
                      <a:pt x="117" y="8"/>
                      <a:pt x="109" y="7"/>
                    </a:cubicBezTo>
                    <a:cubicBezTo>
                      <a:pt x="101" y="7"/>
                      <a:pt x="93" y="6"/>
                      <a:pt x="83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6" name="Freeform 513"/>
              <p:cNvSpPr>
                <a:spLocks/>
              </p:cNvSpPr>
              <p:nvPr/>
            </p:nvSpPr>
            <p:spPr bwMode="auto">
              <a:xfrm>
                <a:off x="17357725" y="1238251"/>
                <a:ext cx="385763" cy="195263"/>
              </a:xfrm>
              <a:custGeom>
                <a:avLst/>
                <a:gdLst>
                  <a:gd name="T0" fmla="*/ 0 w 103"/>
                  <a:gd name="T1" fmla="*/ 27 h 52"/>
                  <a:gd name="T2" fmla="*/ 7 w 103"/>
                  <a:gd name="T3" fmla="*/ 12 h 52"/>
                  <a:gd name="T4" fmla="*/ 41 w 103"/>
                  <a:gd name="T5" fmla="*/ 0 h 52"/>
                  <a:gd name="T6" fmla="*/ 77 w 103"/>
                  <a:gd name="T7" fmla="*/ 0 h 52"/>
                  <a:gd name="T8" fmla="*/ 45 w 103"/>
                  <a:gd name="T9" fmla="*/ 13 h 52"/>
                  <a:gd name="T10" fmla="*/ 39 w 103"/>
                  <a:gd name="T11" fmla="*/ 26 h 52"/>
                  <a:gd name="T12" fmla="*/ 59 w 103"/>
                  <a:gd name="T13" fmla="*/ 40 h 52"/>
                  <a:gd name="T14" fmla="*/ 103 w 103"/>
                  <a:gd name="T15" fmla="*/ 52 h 52"/>
                  <a:gd name="T16" fmla="*/ 66 w 103"/>
                  <a:gd name="T17" fmla="*/ 52 h 52"/>
                  <a:gd name="T18" fmla="*/ 20 w 103"/>
                  <a:gd name="T19" fmla="*/ 41 h 52"/>
                  <a:gd name="T20" fmla="*/ 0 w 103"/>
                  <a:gd name="T21" fmla="*/ 27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03" h="52">
                    <a:moveTo>
                      <a:pt x="0" y="27"/>
                    </a:moveTo>
                    <a:cubicBezTo>
                      <a:pt x="0" y="27"/>
                      <a:pt x="0" y="17"/>
                      <a:pt x="7" y="12"/>
                    </a:cubicBezTo>
                    <a:cubicBezTo>
                      <a:pt x="14" y="8"/>
                      <a:pt x="25" y="4"/>
                      <a:pt x="41" y="0"/>
                    </a:cubicBezTo>
                    <a:cubicBezTo>
                      <a:pt x="53" y="0"/>
                      <a:pt x="65" y="0"/>
                      <a:pt x="77" y="0"/>
                    </a:cubicBezTo>
                    <a:cubicBezTo>
                      <a:pt x="63" y="4"/>
                      <a:pt x="52" y="8"/>
                      <a:pt x="45" y="13"/>
                    </a:cubicBezTo>
                    <a:cubicBezTo>
                      <a:pt x="39" y="17"/>
                      <a:pt x="39" y="26"/>
                      <a:pt x="39" y="26"/>
                    </a:cubicBezTo>
                    <a:cubicBezTo>
                      <a:pt x="39" y="26"/>
                      <a:pt x="48" y="35"/>
                      <a:pt x="59" y="40"/>
                    </a:cubicBezTo>
                    <a:cubicBezTo>
                      <a:pt x="70" y="44"/>
                      <a:pt x="85" y="49"/>
                      <a:pt x="103" y="52"/>
                    </a:cubicBezTo>
                    <a:cubicBezTo>
                      <a:pt x="91" y="52"/>
                      <a:pt x="78" y="52"/>
                      <a:pt x="66" y="52"/>
                    </a:cubicBezTo>
                    <a:cubicBezTo>
                      <a:pt x="47" y="49"/>
                      <a:pt x="32" y="45"/>
                      <a:pt x="20" y="41"/>
                    </a:cubicBezTo>
                    <a:cubicBezTo>
                      <a:pt x="9" y="36"/>
                      <a:pt x="0" y="27"/>
                      <a:pt x="0" y="2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7" name="Freeform 514"/>
              <p:cNvSpPr>
                <a:spLocks noEditPoints="1"/>
              </p:cNvSpPr>
              <p:nvPr/>
            </p:nvSpPr>
            <p:spPr bwMode="auto">
              <a:xfrm>
                <a:off x="22582188" y="1535113"/>
                <a:ext cx="715963" cy="168275"/>
              </a:xfrm>
              <a:custGeom>
                <a:avLst/>
                <a:gdLst>
                  <a:gd name="T0" fmla="*/ 185 w 191"/>
                  <a:gd name="T1" fmla="*/ 22 h 45"/>
                  <a:gd name="T2" fmla="*/ 175 w 191"/>
                  <a:gd name="T3" fmla="*/ 39 h 45"/>
                  <a:gd name="T4" fmla="*/ 111 w 191"/>
                  <a:gd name="T5" fmla="*/ 45 h 45"/>
                  <a:gd name="T6" fmla="*/ 40 w 191"/>
                  <a:gd name="T7" fmla="*/ 39 h 45"/>
                  <a:gd name="T8" fmla="*/ 6 w 191"/>
                  <a:gd name="T9" fmla="*/ 22 h 45"/>
                  <a:gd name="T10" fmla="*/ 16 w 191"/>
                  <a:gd name="T11" fmla="*/ 5 h 45"/>
                  <a:gd name="T12" fmla="*/ 79 w 191"/>
                  <a:gd name="T13" fmla="*/ 0 h 45"/>
                  <a:gd name="T14" fmla="*/ 150 w 191"/>
                  <a:gd name="T15" fmla="*/ 6 h 45"/>
                  <a:gd name="T16" fmla="*/ 185 w 191"/>
                  <a:gd name="T17" fmla="*/ 22 h 45"/>
                  <a:gd name="T18" fmla="*/ 49 w 191"/>
                  <a:gd name="T19" fmla="*/ 22 h 45"/>
                  <a:gd name="T20" fmla="*/ 69 w 191"/>
                  <a:gd name="T21" fmla="*/ 35 h 45"/>
                  <a:gd name="T22" fmla="*/ 107 w 191"/>
                  <a:gd name="T23" fmla="*/ 39 h 45"/>
                  <a:gd name="T24" fmla="*/ 140 w 191"/>
                  <a:gd name="T25" fmla="*/ 35 h 45"/>
                  <a:gd name="T26" fmla="*/ 142 w 191"/>
                  <a:gd name="T27" fmla="*/ 22 h 45"/>
                  <a:gd name="T28" fmla="*/ 122 w 191"/>
                  <a:gd name="T29" fmla="*/ 10 h 45"/>
                  <a:gd name="T30" fmla="*/ 83 w 191"/>
                  <a:gd name="T31" fmla="*/ 6 h 45"/>
                  <a:gd name="T32" fmla="*/ 51 w 191"/>
                  <a:gd name="T33" fmla="*/ 10 h 45"/>
                  <a:gd name="T34" fmla="*/ 49 w 191"/>
                  <a:gd name="T35" fmla="*/ 22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91" h="45">
                    <a:moveTo>
                      <a:pt x="185" y="22"/>
                    </a:moveTo>
                    <a:cubicBezTo>
                      <a:pt x="191" y="30"/>
                      <a:pt x="187" y="35"/>
                      <a:pt x="175" y="39"/>
                    </a:cubicBezTo>
                    <a:cubicBezTo>
                      <a:pt x="163" y="43"/>
                      <a:pt x="142" y="45"/>
                      <a:pt x="111" y="45"/>
                    </a:cubicBezTo>
                    <a:cubicBezTo>
                      <a:pt x="82" y="45"/>
                      <a:pt x="58" y="43"/>
                      <a:pt x="40" y="39"/>
                    </a:cubicBezTo>
                    <a:cubicBezTo>
                      <a:pt x="22" y="35"/>
                      <a:pt x="11" y="30"/>
                      <a:pt x="6" y="22"/>
                    </a:cubicBezTo>
                    <a:cubicBezTo>
                      <a:pt x="0" y="15"/>
                      <a:pt x="4" y="9"/>
                      <a:pt x="16" y="5"/>
                    </a:cubicBezTo>
                    <a:cubicBezTo>
                      <a:pt x="28" y="2"/>
                      <a:pt x="49" y="0"/>
                      <a:pt x="79" y="0"/>
                    </a:cubicBezTo>
                    <a:cubicBezTo>
                      <a:pt x="109" y="0"/>
                      <a:pt x="132" y="2"/>
                      <a:pt x="150" y="6"/>
                    </a:cubicBezTo>
                    <a:cubicBezTo>
                      <a:pt x="168" y="10"/>
                      <a:pt x="180" y="15"/>
                      <a:pt x="185" y="22"/>
                    </a:cubicBezTo>
                    <a:close/>
                    <a:moveTo>
                      <a:pt x="49" y="22"/>
                    </a:moveTo>
                    <a:cubicBezTo>
                      <a:pt x="49" y="22"/>
                      <a:pt x="60" y="33"/>
                      <a:pt x="69" y="35"/>
                    </a:cubicBezTo>
                    <a:cubicBezTo>
                      <a:pt x="78" y="38"/>
                      <a:pt x="91" y="39"/>
                      <a:pt x="107" y="39"/>
                    </a:cubicBezTo>
                    <a:cubicBezTo>
                      <a:pt x="123" y="39"/>
                      <a:pt x="140" y="35"/>
                      <a:pt x="140" y="35"/>
                    </a:cubicBezTo>
                    <a:cubicBezTo>
                      <a:pt x="142" y="22"/>
                      <a:pt x="142" y="22"/>
                      <a:pt x="142" y="22"/>
                    </a:cubicBezTo>
                    <a:cubicBezTo>
                      <a:pt x="142" y="22"/>
                      <a:pt x="131" y="13"/>
                      <a:pt x="122" y="10"/>
                    </a:cubicBezTo>
                    <a:cubicBezTo>
                      <a:pt x="113" y="7"/>
                      <a:pt x="100" y="6"/>
                      <a:pt x="83" y="6"/>
                    </a:cubicBezTo>
                    <a:cubicBezTo>
                      <a:pt x="67" y="6"/>
                      <a:pt x="51" y="10"/>
                      <a:pt x="51" y="10"/>
                    </a:cubicBezTo>
                    <a:lnTo>
                      <a:pt x="49" y="2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8" name="Freeform 515"/>
              <p:cNvSpPr>
                <a:spLocks/>
              </p:cNvSpPr>
              <p:nvPr/>
            </p:nvSpPr>
            <p:spPr bwMode="auto">
              <a:xfrm>
                <a:off x="22491700" y="1238251"/>
                <a:ext cx="420688" cy="195263"/>
              </a:xfrm>
              <a:custGeom>
                <a:avLst/>
                <a:gdLst>
                  <a:gd name="T0" fmla="*/ 109 w 112"/>
                  <a:gd name="T1" fmla="*/ 27 h 52"/>
                  <a:gd name="T2" fmla="*/ 106 w 112"/>
                  <a:gd name="T3" fmla="*/ 41 h 52"/>
                  <a:gd name="T4" fmla="*/ 74 w 112"/>
                  <a:gd name="T5" fmla="*/ 52 h 52"/>
                  <a:gd name="T6" fmla="*/ 37 w 112"/>
                  <a:gd name="T7" fmla="*/ 52 h 52"/>
                  <a:gd name="T8" fmla="*/ 67 w 112"/>
                  <a:gd name="T9" fmla="*/ 40 h 52"/>
                  <a:gd name="T10" fmla="*/ 70 w 112"/>
                  <a:gd name="T11" fmla="*/ 26 h 52"/>
                  <a:gd name="T12" fmla="*/ 47 w 112"/>
                  <a:gd name="T13" fmla="*/ 13 h 52"/>
                  <a:gd name="T14" fmla="*/ 0 w 112"/>
                  <a:gd name="T15" fmla="*/ 0 h 52"/>
                  <a:gd name="T16" fmla="*/ 37 w 112"/>
                  <a:gd name="T17" fmla="*/ 0 h 52"/>
                  <a:gd name="T18" fmla="*/ 85 w 112"/>
                  <a:gd name="T19" fmla="*/ 12 h 52"/>
                  <a:gd name="T20" fmla="*/ 109 w 112"/>
                  <a:gd name="T21" fmla="*/ 27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2" h="52">
                    <a:moveTo>
                      <a:pt x="109" y="27"/>
                    </a:moveTo>
                    <a:cubicBezTo>
                      <a:pt x="109" y="27"/>
                      <a:pt x="112" y="36"/>
                      <a:pt x="106" y="41"/>
                    </a:cubicBezTo>
                    <a:cubicBezTo>
                      <a:pt x="100" y="45"/>
                      <a:pt x="89" y="49"/>
                      <a:pt x="74" y="52"/>
                    </a:cubicBezTo>
                    <a:cubicBezTo>
                      <a:pt x="62" y="52"/>
                      <a:pt x="50" y="52"/>
                      <a:pt x="37" y="52"/>
                    </a:cubicBezTo>
                    <a:cubicBezTo>
                      <a:pt x="51" y="49"/>
                      <a:pt x="67" y="40"/>
                      <a:pt x="67" y="40"/>
                    </a:cubicBezTo>
                    <a:cubicBezTo>
                      <a:pt x="70" y="26"/>
                      <a:pt x="70" y="26"/>
                      <a:pt x="70" y="26"/>
                    </a:cubicBezTo>
                    <a:cubicBezTo>
                      <a:pt x="70" y="26"/>
                      <a:pt x="59" y="17"/>
                      <a:pt x="47" y="13"/>
                    </a:cubicBezTo>
                    <a:cubicBezTo>
                      <a:pt x="35" y="8"/>
                      <a:pt x="19" y="4"/>
                      <a:pt x="0" y="0"/>
                    </a:cubicBezTo>
                    <a:cubicBezTo>
                      <a:pt x="13" y="0"/>
                      <a:pt x="25" y="0"/>
                      <a:pt x="37" y="0"/>
                    </a:cubicBezTo>
                    <a:cubicBezTo>
                      <a:pt x="57" y="4"/>
                      <a:pt x="73" y="8"/>
                      <a:pt x="85" y="12"/>
                    </a:cubicBezTo>
                    <a:cubicBezTo>
                      <a:pt x="98" y="17"/>
                      <a:pt x="109" y="27"/>
                      <a:pt x="109" y="2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9" name="Freeform 516"/>
              <p:cNvSpPr>
                <a:spLocks/>
              </p:cNvSpPr>
              <p:nvPr/>
            </p:nvSpPr>
            <p:spPr bwMode="auto">
              <a:xfrm>
                <a:off x="27955875" y="1628776"/>
                <a:ext cx="371475" cy="22225"/>
              </a:xfrm>
              <a:custGeom>
                <a:avLst/>
                <a:gdLst>
                  <a:gd name="T0" fmla="*/ 6 w 99"/>
                  <a:gd name="T1" fmla="*/ 6 h 6"/>
                  <a:gd name="T2" fmla="*/ 0 w 99"/>
                  <a:gd name="T3" fmla="*/ 0 h 6"/>
                  <a:gd name="T4" fmla="*/ 93 w 99"/>
                  <a:gd name="T5" fmla="*/ 0 h 6"/>
                  <a:gd name="T6" fmla="*/ 99 w 99"/>
                  <a:gd name="T7" fmla="*/ 6 h 6"/>
                  <a:gd name="T8" fmla="*/ 6 w 99"/>
                  <a:gd name="T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9" h="6">
                    <a:moveTo>
                      <a:pt x="6" y="6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31" y="0"/>
                      <a:pt x="62" y="0"/>
                      <a:pt x="93" y="0"/>
                    </a:cubicBezTo>
                    <a:cubicBezTo>
                      <a:pt x="99" y="6"/>
                      <a:pt x="99" y="6"/>
                      <a:pt x="99" y="6"/>
                    </a:cubicBezTo>
                    <a:cubicBezTo>
                      <a:pt x="68" y="6"/>
                      <a:pt x="37" y="6"/>
                      <a:pt x="6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0" name="Freeform 517"/>
              <p:cNvSpPr>
                <a:spLocks/>
              </p:cNvSpPr>
              <p:nvPr/>
            </p:nvSpPr>
            <p:spPr bwMode="auto">
              <a:xfrm>
                <a:off x="27614563" y="1392238"/>
                <a:ext cx="611188" cy="14288"/>
              </a:xfrm>
              <a:custGeom>
                <a:avLst/>
                <a:gdLst>
                  <a:gd name="T0" fmla="*/ 163 w 163"/>
                  <a:gd name="T1" fmla="*/ 4 h 4"/>
                  <a:gd name="T2" fmla="*/ 4 w 163"/>
                  <a:gd name="T3" fmla="*/ 4 h 4"/>
                  <a:gd name="T4" fmla="*/ 0 w 163"/>
                  <a:gd name="T5" fmla="*/ 0 h 4"/>
                  <a:gd name="T6" fmla="*/ 159 w 163"/>
                  <a:gd name="T7" fmla="*/ 0 h 4"/>
                  <a:gd name="T8" fmla="*/ 163 w 163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3" h="4">
                    <a:moveTo>
                      <a:pt x="163" y="4"/>
                    </a:moveTo>
                    <a:cubicBezTo>
                      <a:pt x="110" y="4"/>
                      <a:pt x="57" y="4"/>
                      <a:pt x="4" y="4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53" y="0"/>
                      <a:pt x="106" y="0"/>
                      <a:pt x="159" y="0"/>
                    </a:cubicBezTo>
                    <a:lnTo>
                      <a:pt x="163" y="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1" name="Freeform 518"/>
              <p:cNvSpPr>
                <a:spLocks noEditPoints="1"/>
              </p:cNvSpPr>
              <p:nvPr/>
            </p:nvSpPr>
            <p:spPr bwMode="auto">
              <a:xfrm>
                <a:off x="33023175" y="1587501"/>
                <a:ext cx="727075" cy="63500"/>
              </a:xfrm>
              <a:custGeom>
                <a:avLst/>
                <a:gdLst>
                  <a:gd name="T0" fmla="*/ 6 w 194"/>
                  <a:gd name="T1" fmla="*/ 5 h 17"/>
                  <a:gd name="T2" fmla="*/ 0 w 194"/>
                  <a:gd name="T3" fmla="*/ 0 h 17"/>
                  <a:gd name="T4" fmla="*/ 174 w 194"/>
                  <a:gd name="T5" fmla="*/ 0 h 17"/>
                  <a:gd name="T6" fmla="*/ 180 w 194"/>
                  <a:gd name="T7" fmla="*/ 5 h 17"/>
                  <a:gd name="T8" fmla="*/ 6 w 194"/>
                  <a:gd name="T9" fmla="*/ 5 h 17"/>
                  <a:gd name="T10" fmla="*/ 20 w 194"/>
                  <a:gd name="T11" fmla="*/ 17 h 17"/>
                  <a:gd name="T12" fmla="*/ 14 w 194"/>
                  <a:gd name="T13" fmla="*/ 12 h 17"/>
                  <a:gd name="T14" fmla="*/ 188 w 194"/>
                  <a:gd name="T15" fmla="*/ 12 h 17"/>
                  <a:gd name="T16" fmla="*/ 194 w 194"/>
                  <a:gd name="T17" fmla="*/ 17 h 17"/>
                  <a:gd name="T18" fmla="*/ 20 w 194"/>
                  <a:gd name="T19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94" h="17">
                    <a:moveTo>
                      <a:pt x="6" y="5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58" y="0"/>
                      <a:pt x="116" y="0"/>
                      <a:pt x="174" y="0"/>
                    </a:cubicBezTo>
                    <a:cubicBezTo>
                      <a:pt x="180" y="5"/>
                      <a:pt x="180" y="5"/>
                      <a:pt x="180" y="5"/>
                    </a:cubicBezTo>
                    <a:cubicBezTo>
                      <a:pt x="122" y="5"/>
                      <a:pt x="64" y="5"/>
                      <a:pt x="6" y="5"/>
                    </a:cubicBezTo>
                    <a:close/>
                    <a:moveTo>
                      <a:pt x="20" y="17"/>
                    </a:moveTo>
                    <a:cubicBezTo>
                      <a:pt x="14" y="12"/>
                      <a:pt x="14" y="12"/>
                      <a:pt x="14" y="12"/>
                    </a:cubicBezTo>
                    <a:cubicBezTo>
                      <a:pt x="72" y="12"/>
                      <a:pt x="130" y="12"/>
                      <a:pt x="188" y="12"/>
                    </a:cubicBezTo>
                    <a:cubicBezTo>
                      <a:pt x="194" y="17"/>
                      <a:pt x="194" y="17"/>
                      <a:pt x="194" y="17"/>
                    </a:cubicBezTo>
                    <a:cubicBezTo>
                      <a:pt x="136" y="17"/>
                      <a:pt x="78" y="17"/>
                      <a:pt x="20" y="1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2" name="Freeform 519"/>
              <p:cNvSpPr>
                <a:spLocks/>
              </p:cNvSpPr>
              <p:nvPr/>
            </p:nvSpPr>
            <p:spPr bwMode="auto">
              <a:xfrm>
                <a:off x="32704088" y="1263651"/>
                <a:ext cx="674688" cy="109538"/>
              </a:xfrm>
              <a:custGeom>
                <a:avLst/>
                <a:gdLst>
                  <a:gd name="T0" fmla="*/ 77 w 180"/>
                  <a:gd name="T1" fmla="*/ 17 h 29"/>
                  <a:gd name="T2" fmla="*/ 6 w 180"/>
                  <a:gd name="T3" fmla="*/ 17 h 29"/>
                  <a:gd name="T4" fmla="*/ 0 w 180"/>
                  <a:gd name="T5" fmla="*/ 12 h 29"/>
                  <a:gd name="T6" fmla="*/ 71 w 180"/>
                  <a:gd name="T7" fmla="*/ 12 h 29"/>
                  <a:gd name="T8" fmla="*/ 57 w 180"/>
                  <a:gd name="T9" fmla="*/ 0 h 29"/>
                  <a:gd name="T10" fmla="*/ 89 w 180"/>
                  <a:gd name="T11" fmla="*/ 0 h 29"/>
                  <a:gd name="T12" fmla="*/ 103 w 180"/>
                  <a:gd name="T13" fmla="*/ 12 h 29"/>
                  <a:gd name="T14" fmla="*/ 174 w 180"/>
                  <a:gd name="T15" fmla="*/ 12 h 29"/>
                  <a:gd name="T16" fmla="*/ 180 w 180"/>
                  <a:gd name="T17" fmla="*/ 17 h 29"/>
                  <a:gd name="T18" fmla="*/ 109 w 180"/>
                  <a:gd name="T19" fmla="*/ 17 h 29"/>
                  <a:gd name="T20" fmla="*/ 122 w 180"/>
                  <a:gd name="T21" fmla="*/ 29 h 29"/>
                  <a:gd name="T22" fmla="*/ 90 w 180"/>
                  <a:gd name="T23" fmla="*/ 29 h 29"/>
                  <a:gd name="T24" fmla="*/ 77 w 180"/>
                  <a:gd name="T25" fmla="*/ 1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80" h="29">
                    <a:moveTo>
                      <a:pt x="77" y="17"/>
                    </a:moveTo>
                    <a:cubicBezTo>
                      <a:pt x="53" y="17"/>
                      <a:pt x="29" y="17"/>
                      <a:pt x="6" y="17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23" y="12"/>
                      <a:pt x="47" y="12"/>
                      <a:pt x="71" y="12"/>
                    </a:cubicBezTo>
                    <a:cubicBezTo>
                      <a:pt x="57" y="0"/>
                      <a:pt x="57" y="0"/>
                      <a:pt x="57" y="0"/>
                    </a:cubicBezTo>
                    <a:cubicBezTo>
                      <a:pt x="68" y="0"/>
                      <a:pt x="79" y="0"/>
                      <a:pt x="89" y="0"/>
                    </a:cubicBezTo>
                    <a:cubicBezTo>
                      <a:pt x="103" y="12"/>
                      <a:pt x="103" y="12"/>
                      <a:pt x="103" y="12"/>
                    </a:cubicBezTo>
                    <a:cubicBezTo>
                      <a:pt x="127" y="12"/>
                      <a:pt x="150" y="12"/>
                      <a:pt x="174" y="12"/>
                    </a:cubicBezTo>
                    <a:cubicBezTo>
                      <a:pt x="180" y="17"/>
                      <a:pt x="180" y="17"/>
                      <a:pt x="180" y="17"/>
                    </a:cubicBezTo>
                    <a:cubicBezTo>
                      <a:pt x="156" y="17"/>
                      <a:pt x="133" y="17"/>
                      <a:pt x="109" y="17"/>
                    </a:cubicBezTo>
                    <a:cubicBezTo>
                      <a:pt x="122" y="29"/>
                      <a:pt x="122" y="29"/>
                      <a:pt x="122" y="29"/>
                    </a:cubicBezTo>
                    <a:cubicBezTo>
                      <a:pt x="112" y="29"/>
                      <a:pt x="101" y="29"/>
                      <a:pt x="90" y="29"/>
                    </a:cubicBezTo>
                    <a:lnTo>
                      <a:pt x="77" y="1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3" name="Freeform 520"/>
              <p:cNvSpPr>
                <a:spLocks noEditPoints="1"/>
              </p:cNvSpPr>
              <p:nvPr/>
            </p:nvSpPr>
            <p:spPr bwMode="auto">
              <a:xfrm>
                <a:off x="33323213" y="3011488"/>
                <a:ext cx="484188" cy="63500"/>
              </a:xfrm>
              <a:custGeom>
                <a:avLst/>
                <a:gdLst>
                  <a:gd name="T0" fmla="*/ 0 w 129"/>
                  <a:gd name="T1" fmla="*/ 16 h 17"/>
                  <a:gd name="T2" fmla="*/ 6 w 129"/>
                  <a:gd name="T3" fmla="*/ 8 h 17"/>
                  <a:gd name="T4" fmla="*/ 16 w 129"/>
                  <a:gd name="T5" fmla="*/ 0 h 17"/>
                  <a:gd name="T6" fmla="*/ 49 w 129"/>
                  <a:gd name="T7" fmla="*/ 0 h 17"/>
                  <a:gd name="T8" fmla="*/ 48 w 129"/>
                  <a:gd name="T9" fmla="*/ 17 h 17"/>
                  <a:gd name="T10" fmla="*/ 3 w 129"/>
                  <a:gd name="T11" fmla="*/ 17 h 17"/>
                  <a:gd name="T12" fmla="*/ 0 w 129"/>
                  <a:gd name="T13" fmla="*/ 16 h 17"/>
                  <a:gd name="T14" fmla="*/ 80 w 129"/>
                  <a:gd name="T15" fmla="*/ 16 h 17"/>
                  <a:gd name="T16" fmla="*/ 96 w 129"/>
                  <a:gd name="T17" fmla="*/ 0 h 17"/>
                  <a:gd name="T18" fmla="*/ 129 w 129"/>
                  <a:gd name="T19" fmla="*/ 0 h 17"/>
                  <a:gd name="T20" fmla="*/ 128 w 129"/>
                  <a:gd name="T21" fmla="*/ 17 h 17"/>
                  <a:gd name="T22" fmla="*/ 83 w 129"/>
                  <a:gd name="T23" fmla="*/ 17 h 17"/>
                  <a:gd name="T24" fmla="*/ 80 w 129"/>
                  <a:gd name="T25" fmla="*/ 1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29" h="17">
                    <a:moveTo>
                      <a:pt x="0" y="16"/>
                    </a:moveTo>
                    <a:cubicBezTo>
                      <a:pt x="6" y="8"/>
                      <a:pt x="6" y="8"/>
                      <a:pt x="6" y="8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27" y="0"/>
                      <a:pt x="38" y="0"/>
                      <a:pt x="49" y="0"/>
                    </a:cubicBezTo>
                    <a:cubicBezTo>
                      <a:pt x="48" y="17"/>
                      <a:pt x="48" y="17"/>
                      <a:pt x="48" y="17"/>
                    </a:cubicBezTo>
                    <a:cubicBezTo>
                      <a:pt x="33" y="17"/>
                      <a:pt x="18" y="17"/>
                      <a:pt x="3" y="17"/>
                    </a:cubicBezTo>
                    <a:lnTo>
                      <a:pt x="0" y="16"/>
                    </a:lnTo>
                    <a:close/>
                    <a:moveTo>
                      <a:pt x="80" y="16"/>
                    </a:moveTo>
                    <a:cubicBezTo>
                      <a:pt x="80" y="16"/>
                      <a:pt x="87" y="6"/>
                      <a:pt x="96" y="0"/>
                    </a:cubicBezTo>
                    <a:cubicBezTo>
                      <a:pt x="107" y="0"/>
                      <a:pt x="118" y="0"/>
                      <a:pt x="129" y="0"/>
                    </a:cubicBezTo>
                    <a:cubicBezTo>
                      <a:pt x="127" y="7"/>
                      <a:pt x="128" y="17"/>
                      <a:pt x="128" y="17"/>
                    </a:cubicBezTo>
                    <a:cubicBezTo>
                      <a:pt x="113" y="17"/>
                      <a:pt x="98" y="17"/>
                      <a:pt x="83" y="17"/>
                    </a:cubicBezTo>
                    <a:lnTo>
                      <a:pt x="80" y="1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4" name="Freeform 521"/>
              <p:cNvSpPr>
                <a:spLocks/>
              </p:cNvSpPr>
              <p:nvPr/>
            </p:nvSpPr>
            <p:spPr bwMode="auto">
              <a:xfrm>
                <a:off x="33851850" y="3341688"/>
                <a:ext cx="184150" cy="65088"/>
              </a:xfrm>
              <a:custGeom>
                <a:avLst/>
                <a:gdLst>
                  <a:gd name="T0" fmla="*/ 3 w 49"/>
                  <a:gd name="T1" fmla="*/ 17 h 17"/>
                  <a:gd name="T2" fmla="*/ 0 w 49"/>
                  <a:gd name="T3" fmla="*/ 16 h 17"/>
                  <a:gd name="T4" fmla="*/ 5 w 49"/>
                  <a:gd name="T5" fmla="*/ 9 h 17"/>
                  <a:gd name="T6" fmla="*/ 16 w 49"/>
                  <a:gd name="T7" fmla="*/ 0 h 17"/>
                  <a:gd name="T8" fmla="*/ 49 w 49"/>
                  <a:gd name="T9" fmla="*/ 0 h 17"/>
                  <a:gd name="T10" fmla="*/ 48 w 49"/>
                  <a:gd name="T11" fmla="*/ 17 h 17"/>
                  <a:gd name="T12" fmla="*/ 3 w 49"/>
                  <a:gd name="T13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9" h="17">
                    <a:moveTo>
                      <a:pt x="3" y="17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27" y="0"/>
                      <a:pt x="38" y="0"/>
                      <a:pt x="49" y="0"/>
                    </a:cubicBezTo>
                    <a:cubicBezTo>
                      <a:pt x="48" y="17"/>
                      <a:pt x="48" y="17"/>
                      <a:pt x="48" y="17"/>
                    </a:cubicBezTo>
                    <a:cubicBezTo>
                      <a:pt x="33" y="17"/>
                      <a:pt x="18" y="17"/>
                      <a:pt x="3" y="1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5" name="Freeform 522"/>
              <p:cNvSpPr>
                <a:spLocks/>
              </p:cNvSpPr>
              <p:nvPr/>
            </p:nvSpPr>
            <p:spPr bwMode="auto">
              <a:xfrm>
                <a:off x="36480750" y="2105026"/>
                <a:ext cx="611188" cy="211138"/>
              </a:xfrm>
              <a:custGeom>
                <a:avLst/>
                <a:gdLst>
                  <a:gd name="T0" fmla="*/ 136 w 163"/>
                  <a:gd name="T1" fmla="*/ 46 h 56"/>
                  <a:gd name="T2" fmla="*/ 126 w 163"/>
                  <a:gd name="T3" fmla="*/ 53 h 56"/>
                  <a:gd name="T4" fmla="*/ 70 w 163"/>
                  <a:gd name="T5" fmla="*/ 56 h 56"/>
                  <a:gd name="T6" fmla="*/ 63 w 163"/>
                  <a:gd name="T7" fmla="*/ 50 h 56"/>
                  <a:gd name="T8" fmla="*/ 89 w 163"/>
                  <a:gd name="T9" fmla="*/ 49 h 56"/>
                  <a:gd name="T10" fmla="*/ 93 w 163"/>
                  <a:gd name="T11" fmla="*/ 45 h 56"/>
                  <a:gd name="T12" fmla="*/ 83 w 163"/>
                  <a:gd name="T13" fmla="*/ 37 h 56"/>
                  <a:gd name="T14" fmla="*/ 85 w 163"/>
                  <a:gd name="T15" fmla="*/ 31 h 56"/>
                  <a:gd name="T16" fmla="*/ 115 w 163"/>
                  <a:gd name="T17" fmla="*/ 28 h 56"/>
                  <a:gd name="T18" fmla="*/ 114 w 163"/>
                  <a:gd name="T19" fmla="*/ 27 h 56"/>
                  <a:gd name="T20" fmla="*/ 62 w 163"/>
                  <a:gd name="T21" fmla="*/ 20 h 56"/>
                  <a:gd name="T22" fmla="*/ 51 w 163"/>
                  <a:gd name="T23" fmla="*/ 11 h 56"/>
                  <a:gd name="T24" fmla="*/ 37 w 163"/>
                  <a:gd name="T25" fmla="*/ 7 h 56"/>
                  <a:gd name="T26" fmla="*/ 7 w 163"/>
                  <a:gd name="T27" fmla="*/ 6 h 56"/>
                  <a:gd name="T28" fmla="*/ 0 w 163"/>
                  <a:gd name="T29" fmla="*/ 0 h 56"/>
                  <a:gd name="T30" fmla="*/ 62 w 163"/>
                  <a:gd name="T31" fmla="*/ 3 h 56"/>
                  <a:gd name="T32" fmla="*/ 90 w 163"/>
                  <a:gd name="T33" fmla="*/ 10 h 56"/>
                  <a:gd name="T34" fmla="*/ 101 w 163"/>
                  <a:gd name="T35" fmla="*/ 19 h 56"/>
                  <a:gd name="T36" fmla="*/ 119 w 163"/>
                  <a:gd name="T37" fmla="*/ 24 h 56"/>
                  <a:gd name="T38" fmla="*/ 155 w 163"/>
                  <a:gd name="T39" fmla="*/ 25 h 56"/>
                  <a:gd name="T40" fmla="*/ 163 w 163"/>
                  <a:gd name="T41" fmla="*/ 31 h 56"/>
                  <a:gd name="T42" fmla="*/ 130 w 163"/>
                  <a:gd name="T43" fmla="*/ 32 h 56"/>
                  <a:gd name="T44" fmla="*/ 123 w 163"/>
                  <a:gd name="T45" fmla="*/ 37 h 56"/>
                  <a:gd name="T46" fmla="*/ 136 w 163"/>
                  <a:gd name="T47" fmla="*/ 4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63" h="56">
                    <a:moveTo>
                      <a:pt x="136" y="46"/>
                    </a:moveTo>
                    <a:cubicBezTo>
                      <a:pt x="136" y="46"/>
                      <a:pt x="137" y="52"/>
                      <a:pt x="126" y="53"/>
                    </a:cubicBezTo>
                    <a:cubicBezTo>
                      <a:pt x="116" y="55"/>
                      <a:pt x="97" y="56"/>
                      <a:pt x="70" y="56"/>
                    </a:cubicBezTo>
                    <a:cubicBezTo>
                      <a:pt x="63" y="50"/>
                      <a:pt x="63" y="50"/>
                      <a:pt x="63" y="50"/>
                    </a:cubicBezTo>
                    <a:cubicBezTo>
                      <a:pt x="74" y="50"/>
                      <a:pt x="89" y="49"/>
                      <a:pt x="89" y="49"/>
                    </a:cubicBezTo>
                    <a:cubicBezTo>
                      <a:pt x="93" y="45"/>
                      <a:pt x="93" y="45"/>
                      <a:pt x="93" y="45"/>
                    </a:cubicBezTo>
                    <a:cubicBezTo>
                      <a:pt x="83" y="37"/>
                      <a:pt x="83" y="37"/>
                      <a:pt x="83" y="37"/>
                    </a:cubicBezTo>
                    <a:cubicBezTo>
                      <a:pt x="85" y="31"/>
                      <a:pt x="85" y="31"/>
                      <a:pt x="85" y="31"/>
                    </a:cubicBezTo>
                    <a:cubicBezTo>
                      <a:pt x="85" y="31"/>
                      <a:pt x="100" y="28"/>
                      <a:pt x="115" y="28"/>
                    </a:cubicBezTo>
                    <a:cubicBezTo>
                      <a:pt x="114" y="27"/>
                      <a:pt x="114" y="27"/>
                      <a:pt x="114" y="27"/>
                    </a:cubicBezTo>
                    <a:cubicBezTo>
                      <a:pt x="85" y="27"/>
                      <a:pt x="62" y="20"/>
                      <a:pt x="62" y="20"/>
                    </a:cubicBezTo>
                    <a:cubicBezTo>
                      <a:pt x="51" y="11"/>
                      <a:pt x="51" y="11"/>
                      <a:pt x="51" y="11"/>
                    </a:cubicBezTo>
                    <a:cubicBezTo>
                      <a:pt x="51" y="11"/>
                      <a:pt x="44" y="8"/>
                      <a:pt x="37" y="7"/>
                    </a:cubicBezTo>
                    <a:cubicBezTo>
                      <a:pt x="31" y="6"/>
                      <a:pt x="20" y="6"/>
                      <a:pt x="7" y="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7" y="0"/>
                      <a:pt x="48" y="1"/>
                      <a:pt x="62" y="3"/>
                    </a:cubicBezTo>
                    <a:cubicBezTo>
                      <a:pt x="76" y="4"/>
                      <a:pt x="90" y="10"/>
                      <a:pt x="90" y="10"/>
                    </a:cubicBezTo>
                    <a:cubicBezTo>
                      <a:pt x="101" y="19"/>
                      <a:pt x="101" y="19"/>
                      <a:pt x="101" y="19"/>
                    </a:cubicBezTo>
                    <a:cubicBezTo>
                      <a:pt x="101" y="19"/>
                      <a:pt x="110" y="22"/>
                      <a:pt x="119" y="24"/>
                    </a:cubicBezTo>
                    <a:cubicBezTo>
                      <a:pt x="128" y="24"/>
                      <a:pt x="140" y="25"/>
                      <a:pt x="155" y="25"/>
                    </a:cubicBezTo>
                    <a:cubicBezTo>
                      <a:pt x="163" y="31"/>
                      <a:pt x="163" y="31"/>
                      <a:pt x="163" y="31"/>
                    </a:cubicBezTo>
                    <a:cubicBezTo>
                      <a:pt x="147" y="31"/>
                      <a:pt x="136" y="31"/>
                      <a:pt x="130" y="32"/>
                    </a:cubicBezTo>
                    <a:cubicBezTo>
                      <a:pt x="123" y="33"/>
                      <a:pt x="123" y="37"/>
                      <a:pt x="123" y="37"/>
                    </a:cubicBezTo>
                    <a:lnTo>
                      <a:pt x="136" y="4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6" name="Freeform 523"/>
              <p:cNvSpPr>
                <a:spLocks/>
              </p:cNvSpPr>
              <p:nvPr/>
            </p:nvSpPr>
            <p:spPr bwMode="auto">
              <a:xfrm>
                <a:off x="36915725" y="2414588"/>
                <a:ext cx="600075" cy="214313"/>
              </a:xfrm>
              <a:custGeom>
                <a:avLst/>
                <a:gdLst>
                  <a:gd name="T0" fmla="*/ 64 w 160"/>
                  <a:gd name="T1" fmla="*/ 51 h 57"/>
                  <a:gd name="T2" fmla="*/ 113 w 160"/>
                  <a:gd name="T3" fmla="*/ 51 h 57"/>
                  <a:gd name="T4" fmla="*/ 55 w 160"/>
                  <a:gd name="T5" fmla="*/ 6 h 57"/>
                  <a:gd name="T6" fmla="*/ 7 w 160"/>
                  <a:gd name="T7" fmla="*/ 6 h 57"/>
                  <a:gd name="T8" fmla="*/ 0 w 160"/>
                  <a:gd name="T9" fmla="*/ 0 h 57"/>
                  <a:gd name="T10" fmla="*/ 87 w 160"/>
                  <a:gd name="T11" fmla="*/ 0 h 57"/>
                  <a:gd name="T12" fmla="*/ 160 w 160"/>
                  <a:gd name="T13" fmla="*/ 57 h 57"/>
                  <a:gd name="T14" fmla="*/ 71 w 160"/>
                  <a:gd name="T15" fmla="*/ 57 h 57"/>
                  <a:gd name="T16" fmla="*/ 64 w 160"/>
                  <a:gd name="T17" fmla="*/ 51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0" h="57">
                    <a:moveTo>
                      <a:pt x="64" y="51"/>
                    </a:moveTo>
                    <a:cubicBezTo>
                      <a:pt x="80" y="51"/>
                      <a:pt x="97" y="51"/>
                      <a:pt x="113" y="51"/>
                    </a:cubicBezTo>
                    <a:cubicBezTo>
                      <a:pt x="93" y="36"/>
                      <a:pt x="74" y="21"/>
                      <a:pt x="55" y="6"/>
                    </a:cubicBezTo>
                    <a:cubicBezTo>
                      <a:pt x="38" y="6"/>
                      <a:pt x="23" y="6"/>
                      <a:pt x="7" y="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9" y="0"/>
                      <a:pt x="58" y="0"/>
                      <a:pt x="87" y="0"/>
                    </a:cubicBezTo>
                    <a:cubicBezTo>
                      <a:pt x="111" y="19"/>
                      <a:pt x="136" y="38"/>
                      <a:pt x="160" y="57"/>
                    </a:cubicBezTo>
                    <a:cubicBezTo>
                      <a:pt x="131" y="57"/>
                      <a:pt x="101" y="57"/>
                      <a:pt x="71" y="57"/>
                    </a:cubicBezTo>
                    <a:lnTo>
                      <a:pt x="64" y="5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7" name="Freeform 524"/>
              <p:cNvSpPr>
                <a:spLocks/>
              </p:cNvSpPr>
              <p:nvPr/>
            </p:nvSpPr>
            <p:spPr bwMode="auto">
              <a:xfrm>
                <a:off x="41903650" y="2093913"/>
                <a:ext cx="481013" cy="241300"/>
              </a:xfrm>
              <a:custGeom>
                <a:avLst/>
                <a:gdLst>
                  <a:gd name="T0" fmla="*/ 0 w 128"/>
                  <a:gd name="T1" fmla="*/ 0 h 64"/>
                  <a:gd name="T2" fmla="*/ 33 w 128"/>
                  <a:gd name="T3" fmla="*/ 0 h 64"/>
                  <a:gd name="T4" fmla="*/ 128 w 128"/>
                  <a:gd name="T5" fmla="*/ 64 h 64"/>
                  <a:gd name="T6" fmla="*/ 94 w 128"/>
                  <a:gd name="T7" fmla="*/ 64 h 64"/>
                  <a:gd name="T8" fmla="*/ 0 w 128"/>
                  <a:gd name="T9" fmla="*/ 0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8" h="64">
                    <a:moveTo>
                      <a:pt x="0" y="0"/>
                    </a:moveTo>
                    <a:cubicBezTo>
                      <a:pt x="11" y="0"/>
                      <a:pt x="22" y="0"/>
                      <a:pt x="33" y="0"/>
                    </a:cubicBezTo>
                    <a:cubicBezTo>
                      <a:pt x="65" y="21"/>
                      <a:pt x="96" y="42"/>
                      <a:pt x="128" y="64"/>
                    </a:cubicBezTo>
                    <a:cubicBezTo>
                      <a:pt x="117" y="64"/>
                      <a:pt x="105" y="64"/>
                      <a:pt x="94" y="64"/>
                    </a:cubicBezTo>
                    <a:cubicBezTo>
                      <a:pt x="63" y="42"/>
                      <a:pt x="31" y="21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8" name="Freeform 525"/>
              <p:cNvSpPr>
                <a:spLocks/>
              </p:cNvSpPr>
              <p:nvPr/>
            </p:nvSpPr>
            <p:spPr bwMode="auto">
              <a:xfrm>
                <a:off x="42186225" y="2414588"/>
                <a:ext cx="798513" cy="173038"/>
              </a:xfrm>
              <a:custGeom>
                <a:avLst/>
                <a:gdLst>
                  <a:gd name="T0" fmla="*/ 41 w 213"/>
                  <a:gd name="T1" fmla="*/ 0 h 46"/>
                  <a:gd name="T2" fmla="*/ 213 w 213"/>
                  <a:gd name="T3" fmla="*/ 46 h 46"/>
                  <a:gd name="T4" fmla="*/ 171 w 213"/>
                  <a:gd name="T5" fmla="*/ 46 h 46"/>
                  <a:gd name="T6" fmla="*/ 0 w 213"/>
                  <a:gd name="T7" fmla="*/ 0 h 46"/>
                  <a:gd name="T8" fmla="*/ 41 w 213"/>
                  <a:gd name="T9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3" h="46">
                    <a:moveTo>
                      <a:pt x="41" y="0"/>
                    </a:moveTo>
                    <a:cubicBezTo>
                      <a:pt x="98" y="15"/>
                      <a:pt x="155" y="31"/>
                      <a:pt x="213" y="46"/>
                    </a:cubicBezTo>
                    <a:cubicBezTo>
                      <a:pt x="199" y="46"/>
                      <a:pt x="185" y="46"/>
                      <a:pt x="171" y="46"/>
                    </a:cubicBezTo>
                    <a:cubicBezTo>
                      <a:pt x="114" y="31"/>
                      <a:pt x="57" y="15"/>
                      <a:pt x="0" y="0"/>
                    </a:cubicBezTo>
                    <a:cubicBezTo>
                      <a:pt x="14" y="0"/>
                      <a:pt x="28" y="0"/>
                      <a:pt x="4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9" name="Freeform 526"/>
              <p:cNvSpPr>
                <a:spLocks/>
              </p:cNvSpPr>
              <p:nvPr/>
            </p:nvSpPr>
            <p:spPr bwMode="auto">
              <a:xfrm>
                <a:off x="40100250" y="5018088"/>
                <a:ext cx="746125" cy="120650"/>
              </a:xfrm>
              <a:custGeom>
                <a:avLst/>
                <a:gdLst>
                  <a:gd name="T0" fmla="*/ 0 w 199"/>
                  <a:gd name="T1" fmla="*/ 32 h 32"/>
                  <a:gd name="T2" fmla="*/ 59 w 199"/>
                  <a:gd name="T3" fmla="*/ 0 h 32"/>
                  <a:gd name="T4" fmla="*/ 199 w 199"/>
                  <a:gd name="T5" fmla="*/ 32 h 32"/>
                  <a:gd name="T6" fmla="*/ 0 w 199"/>
                  <a:gd name="T7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9" h="32">
                    <a:moveTo>
                      <a:pt x="0" y="32"/>
                    </a:moveTo>
                    <a:cubicBezTo>
                      <a:pt x="19" y="21"/>
                      <a:pt x="39" y="11"/>
                      <a:pt x="59" y="0"/>
                    </a:cubicBezTo>
                    <a:cubicBezTo>
                      <a:pt x="105" y="11"/>
                      <a:pt x="152" y="21"/>
                      <a:pt x="199" y="32"/>
                    </a:cubicBezTo>
                    <a:cubicBezTo>
                      <a:pt x="133" y="32"/>
                      <a:pt x="66" y="32"/>
                      <a:pt x="0" y="3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0" name="Freeform 527"/>
              <p:cNvSpPr>
                <a:spLocks/>
              </p:cNvSpPr>
              <p:nvPr/>
            </p:nvSpPr>
            <p:spPr bwMode="auto">
              <a:xfrm>
                <a:off x="40659050" y="5586413"/>
                <a:ext cx="757238" cy="128588"/>
              </a:xfrm>
              <a:custGeom>
                <a:avLst/>
                <a:gdLst>
                  <a:gd name="T0" fmla="*/ 202 w 202"/>
                  <a:gd name="T1" fmla="*/ 0 h 34"/>
                  <a:gd name="T2" fmla="*/ 144 w 202"/>
                  <a:gd name="T3" fmla="*/ 34 h 34"/>
                  <a:gd name="T4" fmla="*/ 0 w 202"/>
                  <a:gd name="T5" fmla="*/ 0 h 34"/>
                  <a:gd name="T6" fmla="*/ 202 w 202"/>
                  <a:gd name="T7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2" h="34">
                    <a:moveTo>
                      <a:pt x="202" y="0"/>
                    </a:moveTo>
                    <a:cubicBezTo>
                      <a:pt x="183" y="11"/>
                      <a:pt x="164" y="22"/>
                      <a:pt x="144" y="34"/>
                    </a:cubicBezTo>
                    <a:cubicBezTo>
                      <a:pt x="96" y="22"/>
                      <a:pt x="48" y="11"/>
                      <a:pt x="0" y="0"/>
                    </a:cubicBezTo>
                    <a:cubicBezTo>
                      <a:pt x="67" y="0"/>
                      <a:pt x="135" y="0"/>
                      <a:pt x="20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1" name="Freeform 528"/>
              <p:cNvSpPr>
                <a:spLocks/>
              </p:cNvSpPr>
              <p:nvPr/>
            </p:nvSpPr>
            <p:spPr bwMode="auto">
              <a:xfrm>
                <a:off x="46505813" y="5311776"/>
                <a:ext cx="762000" cy="147638"/>
              </a:xfrm>
              <a:custGeom>
                <a:avLst/>
                <a:gdLst>
                  <a:gd name="T0" fmla="*/ 0 w 203"/>
                  <a:gd name="T1" fmla="*/ 0 h 39"/>
                  <a:gd name="T2" fmla="*/ 203 w 203"/>
                  <a:gd name="T3" fmla="*/ 20 h 39"/>
                  <a:gd name="T4" fmla="*/ 57 w 203"/>
                  <a:gd name="T5" fmla="*/ 39 h 39"/>
                  <a:gd name="T6" fmla="*/ 0 w 203"/>
                  <a:gd name="T7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3" h="39">
                    <a:moveTo>
                      <a:pt x="0" y="0"/>
                    </a:moveTo>
                    <a:cubicBezTo>
                      <a:pt x="68" y="7"/>
                      <a:pt x="135" y="13"/>
                      <a:pt x="203" y="20"/>
                    </a:cubicBezTo>
                    <a:cubicBezTo>
                      <a:pt x="154" y="26"/>
                      <a:pt x="105" y="32"/>
                      <a:pt x="57" y="39"/>
                    </a:cubicBezTo>
                    <a:cubicBezTo>
                      <a:pt x="38" y="26"/>
                      <a:pt x="19" y="1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2" name="Freeform 529"/>
              <p:cNvSpPr>
                <a:spLocks/>
              </p:cNvSpPr>
              <p:nvPr/>
            </p:nvSpPr>
            <p:spPr bwMode="auto">
              <a:xfrm>
                <a:off x="34286825" y="5311776"/>
                <a:ext cx="731838" cy="147638"/>
              </a:xfrm>
              <a:custGeom>
                <a:avLst/>
                <a:gdLst>
                  <a:gd name="T0" fmla="*/ 195 w 195"/>
                  <a:gd name="T1" fmla="*/ 39 h 39"/>
                  <a:gd name="T2" fmla="*/ 0 w 195"/>
                  <a:gd name="T3" fmla="*/ 19 h 39"/>
                  <a:gd name="T4" fmla="*/ 155 w 195"/>
                  <a:gd name="T5" fmla="*/ 0 h 39"/>
                  <a:gd name="T6" fmla="*/ 195 w 195"/>
                  <a:gd name="T7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5" h="39">
                    <a:moveTo>
                      <a:pt x="195" y="39"/>
                    </a:moveTo>
                    <a:cubicBezTo>
                      <a:pt x="130" y="32"/>
                      <a:pt x="65" y="26"/>
                      <a:pt x="0" y="19"/>
                    </a:cubicBezTo>
                    <a:cubicBezTo>
                      <a:pt x="52" y="13"/>
                      <a:pt x="103" y="7"/>
                      <a:pt x="155" y="0"/>
                    </a:cubicBezTo>
                    <a:cubicBezTo>
                      <a:pt x="168" y="13"/>
                      <a:pt x="182" y="26"/>
                      <a:pt x="195" y="3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</p:grpSp>
      <p:pic>
        <p:nvPicPr>
          <p:cNvPr id="303" name="Picture 302"/>
          <p:cNvPicPr>
            <a:picLocks noChangeAspect="1"/>
          </p:cNvPicPr>
          <p:nvPr/>
        </p:nvPicPr>
        <p:blipFill rotWithShape="1">
          <a:blip r:embed="rId2"/>
          <a:srcRect l="3190" t="17791" r="699" b="13902"/>
          <a:stretch/>
        </p:blipFill>
        <p:spPr>
          <a:xfrm>
            <a:off x="5181547" y="2871869"/>
            <a:ext cx="2822213" cy="1337192"/>
          </a:xfrm>
          <a:prstGeom prst="rect">
            <a:avLst/>
          </a:prstGeom>
        </p:spPr>
      </p:pic>
      <p:sp>
        <p:nvSpPr>
          <p:cNvPr id="304" name="TextBox 303"/>
          <p:cNvSpPr txBox="1"/>
          <p:nvPr/>
        </p:nvSpPr>
        <p:spPr>
          <a:xfrm>
            <a:off x="5180779" y="2515340"/>
            <a:ext cx="2823748" cy="369332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b="1" dirty="0" smtClean="0">
                <a:solidFill>
                  <a:schemeClr val="accent1">
                    <a:lumMod val="50000"/>
                  </a:schemeClr>
                </a:solidFill>
              </a:rPr>
              <a:t>StandsSIM.sd</a:t>
            </a:r>
            <a:endParaRPr lang="pt-PT" b="1" dirty="0">
              <a:solidFill>
                <a:schemeClr val="accent1">
                  <a:lumMod val="50000"/>
                </a:schemeClr>
              </a:solidFill>
            </a:endParaRPr>
          </a:p>
        </p:txBody>
      </p:sp>
      <p:sp>
        <p:nvSpPr>
          <p:cNvPr id="306" name="Freeform 6"/>
          <p:cNvSpPr>
            <a:spLocks/>
          </p:cNvSpPr>
          <p:nvPr/>
        </p:nvSpPr>
        <p:spPr bwMode="auto">
          <a:xfrm flipH="1">
            <a:off x="7739375" y="995087"/>
            <a:ext cx="1722194" cy="2347552"/>
          </a:xfrm>
          <a:custGeom>
            <a:avLst/>
            <a:gdLst>
              <a:gd name="T0" fmla="*/ 0 w 672"/>
              <a:gd name="T1" fmla="*/ 576 h 1357"/>
              <a:gd name="T2" fmla="*/ 672 w 672"/>
              <a:gd name="T3" fmla="*/ 1357 h 1357"/>
              <a:gd name="T4" fmla="*/ 0 w 672"/>
              <a:gd name="T5" fmla="*/ 0 h 1357"/>
              <a:gd name="T6" fmla="*/ 0 w 672"/>
              <a:gd name="T7" fmla="*/ 576 h 13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672" h="1357">
                <a:moveTo>
                  <a:pt x="0" y="576"/>
                </a:moveTo>
                <a:lnTo>
                  <a:pt x="672" y="1357"/>
                </a:lnTo>
                <a:lnTo>
                  <a:pt x="0" y="0"/>
                </a:lnTo>
                <a:lnTo>
                  <a:pt x="0" y="576"/>
                </a:lnTo>
                <a:close/>
              </a:path>
            </a:pathLst>
          </a:custGeom>
          <a:solidFill>
            <a:schemeClr val="bg1">
              <a:lumMod val="65000"/>
            </a:schemeClr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07" name="Rectangle 7"/>
          <p:cNvSpPr>
            <a:spLocks noChangeArrowheads="1"/>
          </p:cNvSpPr>
          <p:nvPr/>
        </p:nvSpPr>
        <p:spPr bwMode="auto">
          <a:xfrm flipH="1">
            <a:off x="9461568" y="2279388"/>
            <a:ext cx="2546549" cy="1210567"/>
          </a:xfrm>
          <a:prstGeom prst="rect">
            <a:avLst/>
          </a:prstGeom>
          <a:solidFill>
            <a:schemeClr val="accent3"/>
          </a:solidFill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r>
              <a:rPr lang="en-US" sz="2400" dirty="0" smtClean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Historic Scenario</a:t>
            </a:r>
          </a:p>
          <a:p>
            <a:pPr algn="ctr"/>
            <a:r>
              <a:rPr lang="en-US" dirty="0" smtClean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Annual volume </a:t>
            </a:r>
            <a:r>
              <a:rPr lang="en-US" dirty="0" err="1" smtClean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harv</a:t>
            </a:r>
            <a:r>
              <a:rPr lang="en-US" dirty="0" smtClean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. Annual burnt area, </a:t>
            </a:r>
          </a:p>
          <a:p>
            <a:pPr algn="ctr"/>
            <a:r>
              <a:rPr lang="el-GR" dirty="0" smtClean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Δ</a:t>
            </a:r>
            <a:r>
              <a:rPr lang="en-US" dirty="0" smtClean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Annual LUC</a:t>
            </a:r>
            <a:endParaRPr lang="en-US" dirty="0">
              <a:solidFill>
                <a:schemeClr val="bg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08" name="Freeform 8"/>
          <p:cNvSpPr>
            <a:spLocks/>
          </p:cNvSpPr>
          <p:nvPr/>
        </p:nvSpPr>
        <p:spPr bwMode="auto">
          <a:xfrm flipH="1">
            <a:off x="7767339" y="2263933"/>
            <a:ext cx="1690805" cy="1368558"/>
          </a:xfrm>
          <a:custGeom>
            <a:avLst/>
            <a:gdLst>
              <a:gd name="T0" fmla="*/ 0 w 669"/>
              <a:gd name="T1" fmla="*/ 575 h 647"/>
              <a:gd name="T2" fmla="*/ 669 w 669"/>
              <a:gd name="T3" fmla="*/ 647 h 647"/>
              <a:gd name="T4" fmla="*/ 0 w 669"/>
              <a:gd name="T5" fmla="*/ 0 h 647"/>
              <a:gd name="T6" fmla="*/ 0 w 669"/>
              <a:gd name="T7" fmla="*/ 575 h 6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669" h="647">
                <a:moveTo>
                  <a:pt x="0" y="575"/>
                </a:moveTo>
                <a:lnTo>
                  <a:pt x="669" y="647"/>
                </a:lnTo>
                <a:lnTo>
                  <a:pt x="0" y="0"/>
                </a:lnTo>
                <a:lnTo>
                  <a:pt x="0" y="575"/>
                </a:lnTo>
                <a:close/>
              </a:path>
            </a:pathLst>
          </a:custGeom>
          <a:solidFill>
            <a:schemeClr val="accent3">
              <a:lumMod val="60000"/>
              <a:lumOff val="40000"/>
            </a:schemeClr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09" name="Rectangle 9"/>
          <p:cNvSpPr>
            <a:spLocks noChangeArrowheads="1"/>
          </p:cNvSpPr>
          <p:nvPr/>
        </p:nvSpPr>
        <p:spPr bwMode="auto">
          <a:xfrm flipH="1">
            <a:off x="9467045" y="3957316"/>
            <a:ext cx="2546549" cy="1008812"/>
          </a:xfrm>
          <a:prstGeom prst="rect">
            <a:avLst/>
          </a:prstGeom>
          <a:solidFill>
            <a:schemeClr val="bg1">
              <a:lumMod val="50000"/>
            </a:schemeClr>
          </a:solidFill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ctr"/>
            <a:r>
              <a:rPr lang="en-US" sz="2200" dirty="0" smtClean="0">
                <a:latin typeface="Arial" panose="020B0604020202020204" pitchFamily="34" charset="0"/>
                <a:cs typeface="Arial" panose="020B0604020202020204" pitchFamily="34" charset="0"/>
              </a:rPr>
              <a:t>Forest Management Approach</a:t>
            </a:r>
            <a:endParaRPr lang="en-US" sz="22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10" name="Freeform 10"/>
          <p:cNvSpPr>
            <a:spLocks/>
          </p:cNvSpPr>
          <p:nvPr/>
        </p:nvSpPr>
        <p:spPr bwMode="auto">
          <a:xfrm flipH="1">
            <a:off x="7726903" y="3838508"/>
            <a:ext cx="1739391" cy="1124405"/>
          </a:xfrm>
          <a:custGeom>
            <a:avLst/>
            <a:gdLst>
              <a:gd name="T0" fmla="*/ 0 w 669"/>
              <a:gd name="T1" fmla="*/ 642 h 642"/>
              <a:gd name="T2" fmla="*/ 669 w 669"/>
              <a:gd name="T3" fmla="*/ 0 h 642"/>
              <a:gd name="T4" fmla="*/ 0 w 669"/>
              <a:gd name="T5" fmla="*/ 66 h 642"/>
              <a:gd name="T6" fmla="*/ 0 w 669"/>
              <a:gd name="T7" fmla="*/ 642 h 6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669" h="642">
                <a:moveTo>
                  <a:pt x="0" y="642"/>
                </a:moveTo>
                <a:lnTo>
                  <a:pt x="669" y="0"/>
                </a:lnTo>
                <a:lnTo>
                  <a:pt x="0" y="66"/>
                </a:lnTo>
                <a:lnTo>
                  <a:pt x="0" y="642"/>
                </a:lnTo>
                <a:close/>
              </a:path>
            </a:pathLst>
          </a:custGeom>
          <a:solidFill>
            <a:schemeClr val="bg1">
              <a:lumMod val="65000"/>
            </a:schemeClr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11" name="Rectangle 11"/>
          <p:cNvSpPr>
            <a:spLocks noChangeArrowheads="1"/>
          </p:cNvSpPr>
          <p:nvPr/>
        </p:nvSpPr>
        <p:spPr bwMode="auto">
          <a:xfrm flipH="1">
            <a:off x="9461568" y="5430055"/>
            <a:ext cx="2546549" cy="1008812"/>
          </a:xfrm>
          <a:prstGeom prst="rect">
            <a:avLst/>
          </a:prstGeom>
          <a:solidFill>
            <a:schemeClr val="bg1">
              <a:lumMod val="50000"/>
            </a:schemeClr>
          </a:solidFill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 smtClean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ctr"/>
            <a:r>
              <a:rPr lang="en-US" sz="2400" dirty="0" smtClean="0">
                <a:latin typeface="Arial" panose="020B0604020202020204" pitchFamily="34" charset="0"/>
                <a:cs typeface="Arial" panose="020B0604020202020204" pitchFamily="34" charset="0"/>
              </a:rPr>
              <a:t>NFI </a:t>
            </a:r>
            <a:r>
              <a:rPr lang="en-US" sz="2200" dirty="0" smtClean="0">
                <a:latin typeface="Arial" panose="020B0604020202020204" pitchFamily="34" charset="0"/>
                <a:cs typeface="Arial" panose="020B0604020202020204" pitchFamily="34" charset="0"/>
              </a:rPr>
              <a:t>1995-1997</a:t>
            </a:r>
          </a:p>
          <a:p>
            <a:endParaRPr lang="en-US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12" name="Freeform 12"/>
          <p:cNvSpPr>
            <a:spLocks/>
          </p:cNvSpPr>
          <p:nvPr/>
        </p:nvSpPr>
        <p:spPr bwMode="auto">
          <a:xfrm flipH="1">
            <a:off x="7750636" y="4090749"/>
            <a:ext cx="1712105" cy="2355646"/>
          </a:xfrm>
          <a:custGeom>
            <a:avLst/>
            <a:gdLst>
              <a:gd name="T0" fmla="*/ 0 w 672"/>
              <a:gd name="T1" fmla="*/ 1345 h 1345"/>
              <a:gd name="T2" fmla="*/ 672 w 672"/>
              <a:gd name="T3" fmla="*/ 0 h 1345"/>
              <a:gd name="T4" fmla="*/ 0 w 672"/>
              <a:gd name="T5" fmla="*/ 769 h 1345"/>
              <a:gd name="T6" fmla="*/ 0 w 672"/>
              <a:gd name="T7" fmla="*/ 1345 h 13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672" h="1345">
                <a:moveTo>
                  <a:pt x="0" y="1345"/>
                </a:moveTo>
                <a:lnTo>
                  <a:pt x="672" y="0"/>
                </a:lnTo>
                <a:lnTo>
                  <a:pt x="0" y="769"/>
                </a:lnTo>
                <a:lnTo>
                  <a:pt x="0" y="1345"/>
                </a:lnTo>
                <a:close/>
              </a:path>
            </a:pathLst>
          </a:custGeom>
          <a:solidFill>
            <a:schemeClr val="bg1">
              <a:lumMod val="65000"/>
            </a:schemeClr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13" name="Rectangle 9"/>
          <p:cNvSpPr>
            <a:spLocks noChangeArrowheads="1"/>
          </p:cNvSpPr>
          <p:nvPr/>
        </p:nvSpPr>
        <p:spPr bwMode="auto">
          <a:xfrm flipH="1">
            <a:off x="9456363" y="978719"/>
            <a:ext cx="2546549" cy="1008812"/>
          </a:xfrm>
          <a:prstGeom prst="rect">
            <a:avLst/>
          </a:prstGeom>
          <a:solidFill>
            <a:schemeClr val="bg1">
              <a:lumMod val="50000"/>
            </a:schemeClr>
          </a:solidFill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ctr"/>
            <a:endParaRPr lang="en-US" sz="800" dirty="0" smtClean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ctr"/>
            <a:r>
              <a:rPr lang="en-US" sz="2200" dirty="0" smtClean="0">
                <a:latin typeface="Arial" panose="020B0604020202020204" pitchFamily="34" charset="0"/>
                <a:cs typeface="Arial" panose="020B0604020202020204" pitchFamily="34" charset="0"/>
              </a:rPr>
              <a:t>Simulation Parameters</a:t>
            </a:r>
            <a:endParaRPr lang="en-US" sz="22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05" name="Rounded Rectangle 304"/>
          <p:cNvSpPr/>
          <p:nvPr/>
        </p:nvSpPr>
        <p:spPr>
          <a:xfrm>
            <a:off x="52711" y="3759200"/>
            <a:ext cx="3998065" cy="3023350"/>
          </a:xfrm>
          <a:prstGeom prst="roundRect">
            <a:avLst>
              <a:gd name="adj" fmla="val 4107"/>
            </a:avLst>
          </a:prstGeom>
          <a:ln/>
        </p:spPr>
        <p:style>
          <a:lnRef idx="1">
            <a:schemeClr val="accent3"/>
          </a:lnRef>
          <a:fillRef idx="3">
            <a:schemeClr val="accent3"/>
          </a:fillRef>
          <a:effectRef idx="2">
            <a:schemeClr val="accent3"/>
          </a:effectRef>
          <a:fontRef idx="minor">
            <a:schemeClr val="lt1"/>
          </a:fontRef>
        </p:style>
        <p:txBody>
          <a:bodyPr rtlCol="0" anchor="t"/>
          <a:lstStyle/>
          <a:p>
            <a:pPr marL="0" lvl="1" algn="ctr" defTabSz="762000">
              <a:spcBef>
                <a:spcPts val="600"/>
              </a:spcBef>
              <a:buClr>
                <a:srgbClr val="CCCC00"/>
              </a:buClr>
              <a:buSzPct val="75000"/>
            </a:pPr>
            <a:endParaRPr lang="en-US" sz="800" b="1" dirty="0" smtClean="0">
              <a:latin typeface="Arial" charset="0"/>
              <a:cs typeface="Arial" charset="0"/>
            </a:endParaRPr>
          </a:p>
          <a:p>
            <a:pPr marL="0" lvl="1" algn="ctr" defTabSz="762000">
              <a:spcBef>
                <a:spcPts val="600"/>
              </a:spcBef>
              <a:buClr>
                <a:srgbClr val="CCCC00"/>
              </a:buClr>
              <a:buSzPct val="75000"/>
            </a:pPr>
            <a:r>
              <a:rPr lang="en-US" sz="2000" b="1" dirty="0" smtClean="0">
                <a:latin typeface="Arial" charset="0"/>
                <a:cs typeface="Arial" charset="0"/>
              </a:rPr>
              <a:t>LUC MODULE</a:t>
            </a:r>
          </a:p>
          <a:p>
            <a:pPr marL="0" lvl="1" algn="ctr" defTabSz="762000">
              <a:spcBef>
                <a:spcPts val="600"/>
              </a:spcBef>
              <a:buClr>
                <a:srgbClr val="CCCC00"/>
              </a:buClr>
              <a:buSzPct val="75000"/>
            </a:pPr>
            <a:endParaRPr lang="en-US" sz="800" b="1" dirty="0" smtClean="0">
              <a:latin typeface="Arial" charset="0"/>
              <a:cs typeface="Arial" charset="0"/>
            </a:endParaRPr>
          </a:p>
          <a:p>
            <a:pPr marL="0" lvl="1" defTabSz="762000">
              <a:spcBef>
                <a:spcPts val="600"/>
              </a:spcBef>
              <a:buClr>
                <a:srgbClr val="CCCC00"/>
              </a:buClr>
              <a:buSzPct val="75000"/>
            </a:pPr>
            <a:r>
              <a:rPr lang="en-US" sz="2000" dirty="0" smtClean="0">
                <a:latin typeface="Arial" charset="0"/>
                <a:cs typeface="Arial" charset="0"/>
              </a:rPr>
              <a:t>Evolution of eucalypt forest </a:t>
            </a:r>
            <a:r>
              <a:rPr lang="en-US" sz="2000" dirty="0">
                <a:latin typeface="Arial" charset="0"/>
                <a:cs typeface="Arial" charset="0"/>
              </a:rPr>
              <a:t>area (ha</a:t>
            </a:r>
            <a:r>
              <a:rPr lang="en-US" sz="2000" dirty="0" smtClean="0">
                <a:latin typeface="Arial" charset="0"/>
                <a:cs typeface="Arial" charset="0"/>
              </a:rPr>
              <a:t>) between </a:t>
            </a:r>
            <a:r>
              <a:rPr lang="en-US" sz="2000" dirty="0" err="1" smtClean="0">
                <a:latin typeface="Arial" charset="0"/>
                <a:cs typeface="Arial" charset="0"/>
              </a:rPr>
              <a:t>yrs</a:t>
            </a:r>
            <a:r>
              <a:rPr lang="en-US" sz="2000" dirty="0" smtClean="0">
                <a:latin typeface="Arial" charset="0"/>
                <a:cs typeface="Arial" charset="0"/>
              </a:rPr>
              <a:t> 1995, 2000, 2005, 2015: ICNF</a:t>
            </a:r>
            <a:endParaRPr lang="pt-PT" sz="2000" dirty="0">
              <a:latin typeface="Arial" charset="0"/>
              <a:cs typeface="Arial" charset="0"/>
            </a:endParaRPr>
          </a:p>
        </p:txBody>
      </p:sp>
      <p:cxnSp>
        <p:nvCxnSpPr>
          <p:cNvPr id="3" name="Straight Connector 2"/>
          <p:cNvCxnSpPr/>
          <p:nvPr/>
        </p:nvCxnSpPr>
        <p:spPr>
          <a:xfrm>
            <a:off x="4033901" y="590550"/>
            <a:ext cx="31768" cy="6192000"/>
          </a:xfrm>
          <a:prstGeom prst="line">
            <a:avLst/>
          </a:prstGeom>
          <a:ln w="76200"/>
        </p:spPr>
        <p:style>
          <a:lnRef idx="3">
            <a:schemeClr val="accent3"/>
          </a:lnRef>
          <a:fillRef idx="0">
            <a:schemeClr val="accent3"/>
          </a:fillRef>
          <a:effectRef idx="2">
            <a:schemeClr val="accent3"/>
          </a:effectRef>
          <a:fontRef idx="minor">
            <a:schemeClr val="tx1"/>
          </a:fontRef>
        </p:style>
      </p:cxnSp>
      <p:cxnSp>
        <p:nvCxnSpPr>
          <p:cNvPr id="314" name="Straight Connector 313"/>
          <p:cNvCxnSpPr/>
          <p:nvPr/>
        </p:nvCxnSpPr>
        <p:spPr>
          <a:xfrm>
            <a:off x="20944" y="590550"/>
            <a:ext cx="31768" cy="6192000"/>
          </a:xfrm>
          <a:prstGeom prst="line">
            <a:avLst/>
          </a:prstGeom>
          <a:ln w="76200"/>
        </p:spPr>
        <p:style>
          <a:lnRef idx="3">
            <a:schemeClr val="accent3"/>
          </a:lnRef>
          <a:fillRef idx="0">
            <a:schemeClr val="accent3"/>
          </a:fillRef>
          <a:effectRef idx="2">
            <a:schemeClr val="accent3"/>
          </a:effectRef>
          <a:fontRef idx="minor">
            <a:schemeClr val="tx1"/>
          </a:fontRef>
        </p:style>
      </p:cxnSp>
      <p:graphicFrame>
        <p:nvGraphicFramePr>
          <p:cNvPr id="315" name="Chart 314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381978504"/>
              </p:ext>
            </p:extLst>
          </p:nvPr>
        </p:nvGraphicFramePr>
        <p:xfrm>
          <a:off x="101143" y="572492"/>
          <a:ext cx="3949422" cy="31491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pic>
        <p:nvPicPr>
          <p:cNvPr id="2" name="Picture 1"/>
          <p:cNvPicPr>
            <a:picLocks noChangeAspect="1"/>
          </p:cNvPicPr>
          <p:nvPr/>
        </p:nvPicPr>
        <p:blipFill rotWithShape="1">
          <a:blip r:embed="rId4"/>
          <a:srcRect l="4512" t="82963" r="52944" b="6877"/>
          <a:stretch/>
        </p:blipFill>
        <p:spPr>
          <a:xfrm>
            <a:off x="209270" y="6334529"/>
            <a:ext cx="1685925" cy="321468"/>
          </a:xfrm>
          <a:prstGeom prst="rect">
            <a:avLst/>
          </a:prstGeom>
        </p:spPr>
      </p:pic>
      <p:sp>
        <p:nvSpPr>
          <p:cNvPr id="316" name="Rectangle 315"/>
          <p:cNvSpPr/>
          <p:nvPr/>
        </p:nvSpPr>
        <p:spPr>
          <a:xfrm>
            <a:off x="26134" y="14352"/>
            <a:ext cx="12165865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pt-PT" sz="3600" b="1" dirty="0" err="1" smtClean="0">
                <a:solidFill>
                  <a:schemeClr val="bg2"/>
                </a:solidFill>
                <a:latin typeface="Corbel" pitchFamily="34" charset="0"/>
              </a:rPr>
              <a:t>Simulation</a:t>
            </a:r>
            <a:r>
              <a:rPr lang="pt-PT" sz="3600" b="1" dirty="0" smtClean="0">
                <a:solidFill>
                  <a:schemeClr val="bg2"/>
                </a:solidFill>
                <a:latin typeface="Corbel" pitchFamily="34" charset="0"/>
              </a:rPr>
              <a:t> – Inputs &amp; </a:t>
            </a:r>
            <a:r>
              <a:rPr lang="pt-PT" sz="3600" b="1" dirty="0" err="1" smtClean="0">
                <a:solidFill>
                  <a:schemeClr val="bg2"/>
                </a:solidFill>
                <a:latin typeface="Corbel" pitchFamily="34" charset="0"/>
              </a:rPr>
              <a:t>Scenarios</a:t>
            </a:r>
            <a:endParaRPr lang="pt-PT" sz="3600" b="1" dirty="0">
              <a:solidFill>
                <a:schemeClr val="bg2"/>
              </a:solidFill>
              <a:latin typeface="Corbe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84056066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Oval 4"/>
          <p:cNvSpPr/>
          <p:nvPr/>
        </p:nvSpPr>
        <p:spPr>
          <a:xfrm>
            <a:off x="2036668" y="4881404"/>
            <a:ext cx="9099798" cy="592815"/>
          </a:xfrm>
          <a:prstGeom prst="ellipse">
            <a:avLst/>
          </a:prstGeom>
          <a:gradFill flip="none" rotWithShape="1">
            <a:gsLst>
              <a:gs pos="0">
                <a:schemeClr val="bg1">
                  <a:lumMod val="65000"/>
                </a:schemeClr>
              </a:gs>
              <a:gs pos="100000">
                <a:sysClr val="window" lastClr="FFFFFF">
                  <a:alpha val="0"/>
                  <a:lumMod val="100000"/>
                </a:sysClr>
              </a:gs>
            </a:gsLst>
            <a:path path="shape">
              <a:fillToRect l="50000" t="50000" r="50000" b="50000"/>
            </a:path>
            <a:tileRect/>
          </a:gradFill>
          <a:ln w="25400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algn="ctr" defTabSz="914400">
              <a:defRPr/>
            </a:pPr>
            <a:endParaRPr lang="en-US" sz="1800" kern="0">
              <a:solidFill>
                <a:sysClr val="window" lastClr="FFFFFF"/>
              </a:solidFill>
              <a:latin typeface="Calibri"/>
            </a:endParaRPr>
          </a:p>
        </p:txBody>
      </p:sp>
      <p:grpSp>
        <p:nvGrpSpPr>
          <p:cNvPr id="6" name="Group 5"/>
          <p:cNvGrpSpPr>
            <a:grpSpLocks noChangeAspect="1"/>
          </p:cNvGrpSpPr>
          <p:nvPr/>
        </p:nvGrpSpPr>
        <p:grpSpPr>
          <a:xfrm>
            <a:off x="4091349" y="2385044"/>
            <a:ext cx="5021992" cy="2519712"/>
            <a:chOff x="2400300" y="1981200"/>
            <a:chExt cx="7391400" cy="3708528"/>
          </a:xfrm>
        </p:grpSpPr>
        <p:sp>
          <p:nvSpPr>
            <p:cNvPr id="7" name="Freeform 547"/>
            <p:cNvSpPr>
              <a:spLocks/>
            </p:cNvSpPr>
            <p:nvPr/>
          </p:nvSpPr>
          <p:spPr bwMode="auto">
            <a:xfrm>
              <a:off x="3669130" y="1981200"/>
              <a:ext cx="4853741" cy="3147584"/>
            </a:xfrm>
            <a:custGeom>
              <a:avLst/>
              <a:gdLst>
                <a:gd name="T0" fmla="*/ 1760 w 1760"/>
                <a:gd name="T1" fmla="*/ 1140 h 1140"/>
                <a:gd name="T2" fmla="*/ 1760 w 1760"/>
                <a:gd name="T3" fmla="*/ 57 h 1140"/>
                <a:gd name="T4" fmla="*/ 1703 w 1760"/>
                <a:gd name="T5" fmla="*/ 0 h 1140"/>
                <a:gd name="T6" fmla="*/ 58 w 1760"/>
                <a:gd name="T7" fmla="*/ 0 h 1140"/>
                <a:gd name="T8" fmla="*/ 0 w 1760"/>
                <a:gd name="T9" fmla="*/ 57 h 1140"/>
                <a:gd name="T10" fmla="*/ 0 w 1760"/>
                <a:gd name="T11" fmla="*/ 1140 h 1140"/>
                <a:gd name="T12" fmla="*/ 1760 w 1760"/>
                <a:gd name="T13" fmla="*/ 1140 h 1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60" h="1140">
                  <a:moveTo>
                    <a:pt x="1760" y="1140"/>
                  </a:moveTo>
                  <a:cubicBezTo>
                    <a:pt x="1760" y="57"/>
                    <a:pt x="1760" y="57"/>
                    <a:pt x="1760" y="57"/>
                  </a:cubicBezTo>
                  <a:cubicBezTo>
                    <a:pt x="1760" y="25"/>
                    <a:pt x="1734" y="0"/>
                    <a:pt x="1703" y="0"/>
                  </a:cubicBezTo>
                  <a:cubicBezTo>
                    <a:pt x="58" y="0"/>
                    <a:pt x="58" y="0"/>
                    <a:pt x="58" y="0"/>
                  </a:cubicBezTo>
                  <a:cubicBezTo>
                    <a:pt x="26" y="0"/>
                    <a:pt x="0" y="25"/>
                    <a:pt x="0" y="57"/>
                  </a:cubicBezTo>
                  <a:cubicBezTo>
                    <a:pt x="0" y="1140"/>
                    <a:pt x="0" y="1140"/>
                    <a:pt x="0" y="1140"/>
                  </a:cubicBezTo>
                  <a:lnTo>
                    <a:pt x="1760" y="114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" name="Rectangle 548"/>
            <p:cNvSpPr>
              <a:spLocks noChangeArrowheads="1"/>
            </p:cNvSpPr>
            <p:nvPr/>
          </p:nvSpPr>
          <p:spPr bwMode="auto">
            <a:xfrm>
              <a:off x="3846976" y="2160797"/>
              <a:ext cx="4498048" cy="2584307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9" name="Freeform 549"/>
            <p:cNvSpPr>
              <a:spLocks/>
            </p:cNvSpPr>
            <p:nvPr/>
          </p:nvSpPr>
          <p:spPr bwMode="auto">
            <a:xfrm>
              <a:off x="2400300" y="4924700"/>
              <a:ext cx="7391400" cy="745205"/>
            </a:xfrm>
            <a:custGeom>
              <a:avLst/>
              <a:gdLst>
                <a:gd name="T0" fmla="*/ 2672 w 2680"/>
                <a:gd name="T1" fmla="*/ 234 h 270"/>
                <a:gd name="T2" fmla="*/ 2219 w 2680"/>
                <a:gd name="T3" fmla="*/ 0 h 270"/>
                <a:gd name="T4" fmla="*/ 1497 w 2680"/>
                <a:gd name="T5" fmla="*/ 0 h 270"/>
                <a:gd name="T6" fmla="*/ 1183 w 2680"/>
                <a:gd name="T7" fmla="*/ 0 h 270"/>
                <a:gd name="T8" fmla="*/ 460 w 2680"/>
                <a:gd name="T9" fmla="*/ 0 h 270"/>
                <a:gd name="T10" fmla="*/ 7 w 2680"/>
                <a:gd name="T11" fmla="*/ 234 h 270"/>
                <a:gd name="T12" fmla="*/ 54 w 2680"/>
                <a:gd name="T13" fmla="*/ 270 h 270"/>
                <a:gd name="T14" fmla="*/ 1183 w 2680"/>
                <a:gd name="T15" fmla="*/ 270 h 270"/>
                <a:gd name="T16" fmla="*/ 1497 w 2680"/>
                <a:gd name="T17" fmla="*/ 270 h 270"/>
                <a:gd name="T18" fmla="*/ 2626 w 2680"/>
                <a:gd name="T19" fmla="*/ 270 h 270"/>
                <a:gd name="T20" fmla="*/ 2672 w 2680"/>
                <a:gd name="T21" fmla="*/ 234 h 2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680" h="270">
                  <a:moveTo>
                    <a:pt x="2672" y="234"/>
                  </a:moveTo>
                  <a:cubicBezTo>
                    <a:pt x="2219" y="0"/>
                    <a:pt x="2219" y="0"/>
                    <a:pt x="2219" y="0"/>
                  </a:cubicBezTo>
                  <a:cubicBezTo>
                    <a:pt x="1497" y="0"/>
                    <a:pt x="1497" y="0"/>
                    <a:pt x="1497" y="0"/>
                  </a:cubicBezTo>
                  <a:cubicBezTo>
                    <a:pt x="1183" y="0"/>
                    <a:pt x="1183" y="0"/>
                    <a:pt x="1183" y="0"/>
                  </a:cubicBezTo>
                  <a:cubicBezTo>
                    <a:pt x="460" y="0"/>
                    <a:pt x="460" y="0"/>
                    <a:pt x="460" y="0"/>
                  </a:cubicBezTo>
                  <a:cubicBezTo>
                    <a:pt x="7" y="234"/>
                    <a:pt x="7" y="234"/>
                    <a:pt x="7" y="234"/>
                  </a:cubicBezTo>
                  <a:cubicBezTo>
                    <a:pt x="7" y="234"/>
                    <a:pt x="0" y="270"/>
                    <a:pt x="54" y="270"/>
                  </a:cubicBezTo>
                  <a:cubicBezTo>
                    <a:pt x="1183" y="270"/>
                    <a:pt x="1183" y="270"/>
                    <a:pt x="1183" y="270"/>
                  </a:cubicBezTo>
                  <a:cubicBezTo>
                    <a:pt x="1497" y="270"/>
                    <a:pt x="1497" y="270"/>
                    <a:pt x="1497" y="270"/>
                  </a:cubicBezTo>
                  <a:cubicBezTo>
                    <a:pt x="2626" y="270"/>
                    <a:pt x="2626" y="270"/>
                    <a:pt x="2626" y="270"/>
                  </a:cubicBezTo>
                  <a:cubicBezTo>
                    <a:pt x="2680" y="270"/>
                    <a:pt x="2672" y="234"/>
                    <a:pt x="2672" y="234"/>
                  </a:cubicBezTo>
                </a:path>
              </a:pathLst>
            </a:custGeom>
            <a:gradFill>
              <a:gsLst>
                <a:gs pos="0">
                  <a:schemeClr val="bg1">
                    <a:lumMod val="85000"/>
                  </a:schemeClr>
                </a:gs>
                <a:gs pos="33000">
                  <a:schemeClr val="bg1">
                    <a:lumMod val="85000"/>
                  </a:schemeClr>
                </a:gs>
                <a:gs pos="75000">
                  <a:schemeClr val="bg1">
                    <a:lumMod val="75000"/>
                  </a:schemeClr>
                </a:gs>
                <a:gs pos="100000">
                  <a:schemeClr val="bg1">
                    <a:lumMod val="65000"/>
                  </a:schemeClr>
                </a:gs>
              </a:gsLst>
              <a:lin ang="5400000" scaled="1"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0" name="Freeform 550"/>
            <p:cNvSpPr>
              <a:spLocks/>
            </p:cNvSpPr>
            <p:nvPr/>
          </p:nvSpPr>
          <p:spPr bwMode="auto">
            <a:xfrm>
              <a:off x="2419543" y="5584770"/>
              <a:ext cx="7352915" cy="104958"/>
            </a:xfrm>
            <a:custGeom>
              <a:avLst/>
              <a:gdLst>
                <a:gd name="T0" fmla="*/ 2586 w 2666"/>
                <a:gd name="T1" fmla="*/ 10 h 38"/>
                <a:gd name="T2" fmla="*/ 1505 w 2666"/>
                <a:gd name="T3" fmla="*/ 10 h 38"/>
                <a:gd name="T4" fmla="*/ 1161 w 2666"/>
                <a:gd name="T5" fmla="*/ 10 h 38"/>
                <a:gd name="T6" fmla="*/ 87 w 2666"/>
                <a:gd name="T7" fmla="*/ 10 h 38"/>
                <a:gd name="T8" fmla="*/ 22 w 2666"/>
                <a:gd name="T9" fmla="*/ 10 h 38"/>
                <a:gd name="T10" fmla="*/ 0 w 2666"/>
                <a:gd name="T11" fmla="*/ 0 h 38"/>
                <a:gd name="T12" fmla="*/ 0 w 2666"/>
                <a:gd name="T13" fmla="*/ 3 h 38"/>
                <a:gd name="T14" fmla="*/ 47 w 2666"/>
                <a:gd name="T15" fmla="*/ 38 h 38"/>
                <a:gd name="T16" fmla="*/ 1176 w 2666"/>
                <a:gd name="T17" fmla="*/ 38 h 38"/>
                <a:gd name="T18" fmla="*/ 1490 w 2666"/>
                <a:gd name="T19" fmla="*/ 38 h 38"/>
                <a:gd name="T20" fmla="*/ 2597 w 2666"/>
                <a:gd name="T21" fmla="*/ 38 h 38"/>
                <a:gd name="T22" fmla="*/ 2666 w 2666"/>
                <a:gd name="T23" fmla="*/ 4 h 38"/>
                <a:gd name="T24" fmla="*/ 2665 w 2666"/>
                <a:gd name="T25" fmla="*/ 0 h 38"/>
                <a:gd name="T26" fmla="*/ 2586 w 2666"/>
                <a:gd name="T27" fmla="*/ 1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666" h="38">
                  <a:moveTo>
                    <a:pt x="2586" y="10"/>
                  </a:moveTo>
                  <a:cubicBezTo>
                    <a:pt x="2512" y="10"/>
                    <a:pt x="1505" y="10"/>
                    <a:pt x="1505" y="10"/>
                  </a:cubicBezTo>
                  <a:cubicBezTo>
                    <a:pt x="1161" y="10"/>
                    <a:pt x="1161" y="10"/>
                    <a:pt x="1161" y="10"/>
                  </a:cubicBezTo>
                  <a:cubicBezTo>
                    <a:pt x="87" y="10"/>
                    <a:pt x="87" y="10"/>
                    <a:pt x="87" y="10"/>
                  </a:cubicBezTo>
                  <a:cubicBezTo>
                    <a:pt x="87" y="10"/>
                    <a:pt x="40" y="10"/>
                    <a:pt x="22" y="10"/>
                  </a:cubicBezTo>
                  <a:cubicBezTo>
                    <a:pt x="5" y="9"/>
                    <a:pt x="0" y="0"/>
                    <a:pt x="0" y="0"/>
                  </a:cubicBezTo>
                  <a:cubicBezTo>
                    <a:pt x="0" y="0"/>
                    <a:pt x="0" y="1"/>
                    <a:pt x="0" y="3"/>
                  </a:cubicBezTo>
                  <a:cubicBezTo>
                    <a:pt x="0" y="14"/>
                    <a:pt x="5" y="38"/>
                    <a:pt x="47" y="38"/>
                  </a:cubicBezTo>
                  <a:cubicBezTo>
                    <a:pt x="1176" y="38"/>
                    <a:pt x="1176" y="38"/>
                    <a:pt x="1176" y="38"/>
                  </a:cubicBezTo>
                  <a:cubicBezTo>
                    <a:pt x="1490" y="38"/>
                    <a:pt x="1490" y="38"/>
                    <a:pt x="1490" y="38"/>
                  </a:cubicBezTo>
                  <a:cubicBezTo>
                    <a:pt x="2597" y="38"/>
                    <a:pt x="2597" y="38"/>
                    <a:pt x="2597" y="38"/>
                  </a:cubicBezTo>
                  <a:cubicBezTo>
                    <a:pt x="2657" y="38"/>
                    <a:pt x="2666" y="16"/>
                    <a:pt x="2666" y="4"/>
                  </a:cubicBezTo>
                  <a:cubicBezTo>
                    <a:pt x="2666" y="2"/>
                    <a:pt x="2665" y="0"/>
                    <a:pt x="2665" y="0"/>
                  </a:cubicBezTo>
                  <a:cubicBezTo>
                    <a:pt x="2665" y="0"/>
                    <a:pt x="2661" y="10"/>
                    <a:pt x="2586" y="10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1" name="Freeform 812"/>
            <p:cNvSpPr>
              <a:spLocks/>
            </p:cNvSpPr>
            <p:nvPr/>
          </p:nvSpPr>
          <p:spPr bwMode="auto">
            <a:xfrm>
              <a:off x="5154290" y="5403585"/>
              <a:ext cx="1883420" cy="151606"/>
            </a:xfrm>
            <a:custGeom>
              <a:avLst/>
              <a:gdLst>
                <a:gd name="T0" fmla="*/ 1518 w 1615"/>
                <a:gd name="T1" fmla="*/ 0 h 130"/>
                <a:gd name="T2" fmla="*/ 97 w 1615"/>
                <a:gd name="T3" fmla="*/ 0 h 130"/>
                <a:gd name="T4" fmla="*/ 0 w 1615"/>
                <a:gd name="T5" fmla="*/ 130 h 130"/>
                <a:gd name="T6" fmla="*/ 1615 w 1615"/>
                <a:gd name="T7" fmla="*/ 130 h 130"/>
                <a:gd name="T8" fmla="*/ 1518 w 1615"/>
                <a:gd name="T9" fmla="*/ 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15" h="130">
                  <a:moveTo>
                    <a:pt x="1518" y="0"/>
                  </a:moveTo>
                  <a:lnTo>
                    <a:pt x="97" y="0"/>
                  </a:lnTo>
                  <a:lnTo>
                    <a:pt x="0" y="130"/>
                  </a:lnTo>
                  <a:lnTo>
                    <a:pt x="1615" y="130"/>
                  </a:lnTo>
                  <a:lnTo>
                    <a:pt x="1518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2" name="Freeform 813"/>
            <p:cNvSpPr>
              <a:spLocks/>
            </p:cNvSpPr>
            <p:nvPr/>
          </p:nvSpPr>
          <p:spPr bwMode="auto">
            <a:xfrm>
              <a:off x="5154290" y="5358526"/>
              <a:ext cx="1883420" cy="151606"/>
            </a:xfrm>
            <a:custGeom>
              <a:avLst/>
              <a:gdLst>
                <a:gd name="T0" fmla="*/ 1518 w 1615"/>
                <a:gd name="T1" fmla="*/ 0 h 130"/>
                <a:gd name="T2" fmla="*/ 97 w 1615"/>
                <a:gd name="T3" fmla="*/ 0 h 130"/>
                <a:gd name="T4" fmla="*/ 0 w 1615"/>
                <a:gd name="T5" fmla="*/ 130 h 130"/>
                <a:gd name="T6" fmla="*/ 1615 w 1615"/>
                <a:gd name="T7" fmla="*/ 130 h 130"/>
                <a:gd name="T8" fmla="*/ 1518 w 1615"/>
                <a:gd name="T9" fmla="*/ 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15" h="130">
                  <a:moveTo>
                    <a:pt x="1518" y="0"/>
                  </a:moveTo>
                  <a:lnTo>
                    <a:pt x="97" y="0"/>
                  </a:lnTo>
                  <a:lnTo>
                    <a:pt x="0" y="130"/>
                  </a:lnTo>
                  <a:lnTo>
                    <a:pt x="1615" y="130"/>
                  </a:lnTo>
                  <a:lnTo>
                    <a:pt x="1518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3" name="Freeform 814"/>
            <p:cNvSpPr>
              <a:spLocks/>
            </p:cNvSpPr>
            <p:nvPr/>
          </p:nvSpPr>
          <p:spPr bwMode="auto">
            <a:xfrm>
              <a:off x="5577622" y="5601097"/>
              <a:ext cx="1036756" cy="46648"/>
            </a:xfrm>
            <a:custGeom>
              <a:avLst/>
              <a:gdLst>
                <a:gd name="T0" fmla="*/ 19 w 376"/>
                <a:gd name="T1" fmla="*/ 17 h 17"/>
                <a:gd name="T2" fmla="*/ 0 w 376"/>
                <a:gd name="T3" fmla="*/ 0 h 17"/>
                <a:gd name="T4" fmla="*/ 376 w 376"/>
                <a:gd name="T5" fmla="*/ 0 h 17"/>
                <a:gd name="T6" fmla="*/ 357 w 376"/>
                <a:gd name="T7" fmla="*/ 17 h 17"/>
                <a:gd name="T8" fmla="*/ 19 w 376"/>
                <a:gd name="T9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6" h="17">
                  <a:moveTo>
                    <a:pt x="19" y="17"/>
                  </a:moveTo>
                  <a:cubicBezTo>
                    <a:pt x="9" y="17"/>
                    <a:pt x="1" y="10"/>
                    <a:pt x="0" y="0"/>
                  </a:cubicBezTo>
                  <a:cubicBezTo>
                    <a:pt x="376" y="0"/>
                    <a:pt x="376" y="0"/>
                    <a:pt x="376" y="0"/>
                  </a:cubicBezTo>
                  <a:cubicBezTo>
                    <a:pt x="375" y="10"/>
                    <a:pt x="366" y="17"/>
                    <a:pt x="357" y="17"/>
                  </a:cubicBezTo>
                  <a:lnTo>
                    <a:pt x="19" y="17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14" name="Group 13"/>
            <p:cNvGrpSpPr/>
            <p:nvPr/>
          </p:nvGrpSpPr>
          <p:grpSpPr>
            <a:xfrm>
              <a:off x="3279986" y="4972152"/>
              <a:ext cx="5632028" cy="345917"/>
              <a:chOff x="-38360350" y="696913"/>
              <a:chExt cx="88912701" cy="5461000"/>
            </a:xfrm>
          </p:grpSpPr>
          <p:sp>
            <p:nvSpPr>
              <p:cNvPr id="43" name="Freeform 269"/>
              <p:cNvSpPr>
                <a:spLocks noEditPoints="1"/>
              </p:cNvSpPr>
              <p:nvPr/>
            </p:nvSpPr>
            <p:spPr bwMode="auto">
              <a:xfrm>
                <a:off x="-38360350" y="744538"/>
                <a:ext cx="88898413" cy="5413375"/>
              </a:xfrm>
              <a:custGeom>
                <a:avLst/>
                <a:gdLst>
                  <a:gd name="T0" fmla="*/ 22368 w 23703"/>
                  <a:gd name="T1" fmla="*/ 562 h 1440"/>
                  <a:gd name="T2" fmla="*/ 20270 w 23703"/>
                  <a:gd name="T3" fmla="*/ 8 h 1440"/>
                  <a:gd name="T4" fmla="*/ 18930 w 23703"/>
                  <a:gd name="T5" fmla="*/ 8 h 1440"/>
                  <a:gd name="T6" fmla="*/ 17590 w 23703"/>
                  <a:gd name="T7" fmla="*/ 8 h 1440"/>
                  <a:gd name="T8" fmla="*/ 16251 w 23703"/>
                  <a:gd name="T9" fmla="*/ 8 h 1440"/>
                  <a:gd name="T10" fmla="*/ 14911 w 23703"/>
                  <a:gd name="T11" fmla="*/ 8 h 1440"/>
                  <a:gd name="T12" fmla="*/ 13571 w 23703"/>
                  <a:gd name="T13" fmla="*/ 8 h 1440"/>
                  <a:gd name="T14" fmla="*/ 12231 w 23703"/>
                  <a:gd name="T15" fmla="*/ 8 h 1440"/>
                  <a:gd name="T16" fmla="*/ 10879 w 23703"/>
                  <a:gd name="T17" fmla="*/ 82 h 1440"/>
                  <a:gd name="T18" fmla="*/ 9523 w 23703"/>
                  <a:gd name="T19" fmla="*/ 82 h 1440"/>
                  <a:gd name="T20" fmla="*/ 8167 w 23703"/>
                  <a:gd name="T21" fmla="*/ 82 h 1440"/>
                  <a:gd name="T22" fmla="*/ 6811 w 23703"/>
                  <a:gd name="T23" fmla="*/ 82 h 1440"/>
                  <a:gd name="T24" fmla="*/ 5455 w 23703"/>
                  <a:gd name="T25" fmla="*/ 82 h 1440"/>
                  <a:gd name="T26" fmla="*/ 4099 w 23703"/>
                  <a:gd name="T27" fmla="*/ 82 h 1440"/>
                  <a:gd name="T28" fmla="*/ 2087 w 23703"/>
                  <a:gd name="T29" fmla="*/ 82 h 1440"/>
                  <a:gd name="T30" fmla="*/ 938 w 23703"/>
                  <a:gd name="T31" fmla="*/ 803 h 1440"/>
                  <a:gd name="T32" fmla="*/ 13 w 23703"/>
                  <a:gd name="T33" fmla="*/ 1407 h 1440"/>
                  <a:gd name="T34" fmla="*/ 1656 w 23703"/>
                  <a:gd name="T35" fmla="*/ 1399 h 1440"/>
                  <a:gd name="T36" fmla="*/ 3298 w 23703"/>
                  <a:gd name="T37" fmla="*/ 1390 h 1440"/>
                  <a:gd name="T38" fmla="*/ 4941 w 23703"/>
                  <a:gd name="T39" fmla="*/ 1382 h 1440"/>
                  <a:gd name="T40" fmla="*/ 7023 w 23703"/>
                  <a:gd name="T41" fmla="*/ 1137 h 1440"/>
                  <a:gd name="T42" fmla="*/ 6990 w 23703"/>
                  <a:gd name="T43" fmla="*/ 1399 h 1440"/>
                  <a:gd name="T44" fmla="*/ 15040 w 23703"/>
                  <a:gd name="T45" fmla="*/ 1382 h 1440"/>
                  <a:gd name="T46" fmla="*/ 15083 w 23703"/>
                  <a:gd name="T47" fmla="*/ 1149 h 1440"/>
                  <a:gd name="T48" fmla="*/ 17050 w 23703"/>
                  <a:gd name="T49" fmla="*/ 1140 h 1440"/>
                  <a:gd name="T50" fmla="*/ 18638 w 23703"/>
                  <a:gd name="T51" fmla="*/ 1137 h 1440"/>
                  <a:gd name="T52" fmla="*/ 20371 w 23703"/>
                  <a:gd name="T53" fmla="*/ 1382 h 1440"/>
                  <a:gd name="T54" fmla="*/ 22016 w 23703"/>
                  <a:gd name="T55" fmla="*/ 1432 h 1440"/>
                  <a:gd name="T56" fmla="*/ 21849 w 23703"/>
                  <a:gd name="T57" fmla="*/ 1137 h 1440"/>
                  <a:gd name="T58" fmla="*/ 19769 w 23703"/>
                  <a:gd name="T59" fmla="*/ 1107 h 1440"/>
                  <a:gd name="T60" fmla="*/ 18065 w 23703"/>
                  <a:gd name="T61" fmla="*/ 1095 h 1440"/>
                  <a:gd name="T62" fmla="*/ 16346 w 23703"/>
                  <a:gd name="T63" fmla="*/ 861 h 1440"/>
                  <a:gd name="T64" fmla="*/ 5611 w 23703"/>
                  <a:gd name="T65" fmla="*/ 1107 h 1440"/>
                  <a:gd name="T66" fmla="*/ 3678 w 23703"/>
                  <a:gd name="T67" fmla="*/ 618 h 1440"/>
                  <a:gd name="T68" fmla="*/ 3557 w 23703"/>
                  <a:gd name="T69" fmla="*/ 545 h 1440"/>
                  <a:gd name="T70" fmla="*/ 11560 w 23703"/>
                  <a:gd name="T71" fmla="*/ 304 h 1440"/>
                  <a:gd name="T72" fmla="*/ 20090 w 23703"/>
                  <a:gd name="T73" fmla="*/ 819 h 1440"/>
                  <a:gd name="T74" fmla="*/ 8033 w 23703"/>
                  <a:gd name="T75" fmla="*/ 363 h 1440"/>
                  <a:gd name="T76" fmla="*/ 5015 w 23703"/>
                  <a:gd name="T77" fmla="*/ 562 h 1440"/>
                  <a:gd name="T78" fmla="*/ 9384 w 23703"/>
                  <a:gd name="T79" fmla="*/ 562 h 1440"/>
                  <a:gd name="T80" fmla="*/ 12287 w 23703"/>
                  <a:gd name="T81" fmla="*/ 363 h 1440"/>
                  <a:gd name="T82" fmla="*/ 11148 w 23703"/>
                  <a:gd name="T83" fmla="*/ 803 h 1440"/>
                  <a:gd name="T84" fmla="*/ 9557 w 23703"/>
                  <a:gd name="T85" fmla="*/ 626 h 1440"/>
                  <a:gd name="T86" fmla="*/ 13610 w 23703"/>
                  <a:gd name="T87" fmla="*/ 554 h 1440"/>
                  <a:gd name="T88" fmla="*/ 19449 w 23703"/>
                  <a:gd name="T89" fmla="*/ 562 h 1440"/>
                  <a:gd name="T90" fmla="*/ 16522 w 23703"/>
                  <a:gd name="T91" fmla="*/ 363 h 1440"/>
                  <a:gd name="T92" fmla="*/ 15202 w 23703"/>
                  <a:gd name="T93" fmla="*/ 568 h 1440"/>
                  <a:gd name="T94" fmla="*/ 5156 w 23703"/>
                  <a:gd name="T95" fmla="*/ 626 h 1440"/>
                  <a:gd name="T96" fmla="*/ 18573 w 23703"/>
                  <a:gd name="T97" fmla="*/ 811 h 1440"/>
                  <a:gd name="T98" fmla="*/ 6598 w 23703"/>
                  <a:gd name="T99" fmla="*/ 811 h 1440"/>
                  <a:gd name="T100" fmla="*/ 10237 w 23703"/>
                  <a:gd name="T101" fmla="*/ 875 h 1440"/>
                  <a:gd name="T102" fmla="*/ 11914 w 23703"/>
                  <a:gd name="T103" fmla="*/ 861 h 1440"/>
                  <a:gd name="T104" fmla="*/ 19853 w 23703"/>
                  <a:gd name="T105" fmla="*/ 304 h 1440"/>
                  <a:gd name="T106" fmla="*/ 17014 w 23703"/>
                  <a:gd name="T107" fmla="*/ 153 h 1440"/>
                  <a:gd name="T108" fmla="*/ 15630 w 23703"/>
                  <a:gd name="T109" fmla="*/ 313 h 1440"/>
                  <a:gd name="T110" fmla="*/ 12932 w 23703"/>
                  <a:gd name="T111" fmla="*/ 144 h 1440"/>
                  <a:gd name="T112" fmla="*/ 10068 w 23703"/>
                  <a:gd name="T113" fmla="*/ 153 h 1440"/>
                  <a:gd name="T114" fmla="*/ 8749 w 23703"/>
                  <a:gd name="T115" fmla="*/ 313 h 1440"/>
                  <a:gd name="T116" fmla="*/ 5986 w 23703"/>
                  <a:gd name="T117" fmla="*/ 161 h 1440"/>
                  <a:gd name="T118" fmla="*/ 4720 w 23703"/>
                  <a:gd name="T119" fmla="*/ 140 h 1440"/>
                  <a:gd name="T120" fmla="*/ 8088 w 23703"/>
                  <a:gd name="T121" fmla="*/ 610 h 1440"/>
                  <a:gd name="T122" fmla="*/ 8761 w 23703"/>
                  <a:gd name="T123" fmla="*/ 1104 h 1440"/>
                  <a:gd name="T124" fmla="*/ 13435 w 23703"/>
                  <a:gd name="T125" fmla="*/ 875 h 14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3703" h="1440">
                    <a:moveTo>
                      <a:pt x="23690" y="1382"/>
                    </a:moveTo>
                    <a:cubicBezTo>
                      <a:pt x="23694" y="1382"/>
                      <a:pt x="23699" y="1382"/>
                      <a:pt x="23703" y="1382"/>
                    </a:cubicBezTo>
                    <a:cubicBezTo>
                      <a:pt x="23553" y="1288"/>
                      <a:pt x="23407" y="1196"/>
                      <a:pt x="23264" y="1107"/>
                    </a:cubicBezTo>
                    <a:cubicBezTo>
                      <a:pt x="23246" y="1107"/>
                      <a:pt x="23228" y="1107"/>
                      <a:pt x="23211" y="1107"/>
                    </a:cubicBezTo>
                    <a:cubicBezTo>
                      <a:pt x="23209" y="1106"/>
                      <a:pt x="23208" y="1105"/>
                      <a:pt x="23206" y="1104"/>
                    </a:cubicBezTo>
                    <a:cubicBezTo>
                      <a:pt x="23210" y="1104"/>
                      <a:pt x="23215" y="1104"/>
                      <a:pt x="23219" y="1104"/>
                    </a:cubicBezTo>
                    <a:cubicBezTo>
                      <a:pt x="23215" y="1101"/>
                      <a:pt x="23210" y="1098"/>
                      <a:pt x="23206" y="1095"/>
                    </a:cubicBezTo>
                    <a:cubicBezTo>
                      <a:pt x="23210" y="1095"/>
                      <a:pt x="23215" y="1095"/>
                      <a:pt x="23219" y="1095"/>
                    </a:cubicBezTo>
                    <a:cubicBezTo>
                      <a:pt x="23215" y="1092"/>
                      <a:pt x="23210" y="1090"/>
                      <a:pt x="23206" y="1087"/>
                    </a:cubicBezTo>
                    <a:cubicBezTo>
                      <a:pt x="23210" y="1087"/>
                      <a:pt x="23215" y="1087"/>
                      <a:pt x="23219" y="1087"/>
                    </a:cubicBezTo>
                    <a:cubicBezTo>
                      <a:pt x="23215" y="1084"/>
                      <a:pt x="23210" y="1081"/>
                      <a:pt x="23206" y="1079"/>
                    </a:cubicBezTo>
                    <a:cubicBezTo>
                      <a:pt x="23210" y="1079"/>
                      <a:pt x="23215" y="1079"/>
                      <a:pt x="23219" y="1079"/>
                    </a:cubicBezTo>
                    <a:cubicBezTo>
                      <a:pt x="23081" y="992"/>
                      <a:pt x="22946" y="907"/>
                      <a:pt x="22815" y="825"/>
                    </a:cubicBezTo>
                    <a:cubicBezTo>
                      <a:pt x="22801" y="825"/>
                      <a:pt x="22788" y="825"/>
                      <a:pt x="22775" y="825"/>
                    </a:cubicBezTo>
                    <a:cubicBezTo>
                      <a:pt x="22771" y="823"/>
                      <a:pt x="22768" y="821"/>
                      <a:pt x="22765" y="819"/>
                    </a:cubicBezTo>
                    <a:cubicBezTo>
                      <a:pt x="22770" y="819"/>
                      <a:pt x="22774" y="819"/>
                      <a:pt x="22779" y="819"/>
                    </a:cubicBezTo>
                    <a:cubicBezTo>
                      <a:pt x="22774" y="816"/>
                      <a:pt x="22770" y="814"/>
                      <a:pt x="22765" y="811"/>
                    </a:cubicBezTo>
                    <a:cubicBezTo>
                      <a:pt x="22770" y="811"/>
                      <a:pt x="22774" y="811"/>
                      <a:pt x="22779" y="811"/>
                    </a:cubicBezTo>
                    <a:cubicBezTo>
                      <a:pt x="22774" y="808"/>
                      <a:pt x="22770" y="805"/>
                      <a:pt x="22765" y="803"/>
                    </a:cubicBezTo>
                    <a:cubicBezTo>
                      <a:pt x="22770" y="803"/>
                      <a:pt x="22774" y="803"/>
                      <a:pt x="22779" y="803"/>
                    </a:cubicBezTo>
                    <a:cubicBezTo>
                      <a:pt x="22651" y="722"/>
                      <a:pt x="22526" y="644"/>
                      <a:pt x="22404" y="568"/>
                    </a:cubicBezTo>
                    <a:cubicBezTo>
                      <a:pt x="22391" y="568"/>
                      <a:pt x="22378" y="568"/>
                      <a:pt x="22364" y="568"/>
                    </a:cubicBezTo>
                    <a:cubicBezTo>
                      <a:pt x="22361" y="566"/>
                      <a:pt x="22358" y="564"/>
                      <a:pt x="22355" y="562"/>
                    </a:cubicBezTo>
                    <a:cubicBezTo>
                      <a:pt x="22359" y="562"/>
                      <a:pt x="22363" y="562"/>
                      <a:pt x="22368" y="562"/>
                    </a:cubicBezTo>
                    <a:cubicBezTo>
                      <a:pt x="22363" y="559"/>
                      <a:pt x="22359" y="556"/>
                      <a:pt x="22355" y="554"/>
                    </a:cubicBezTo>
                    <a:cubicBezTo>
                      <a:pt x="22359" y="554"/>
                      <a:pt x="22363" y="554"/>
                      <a:pt x="22368" y="554"/>
                    </a:cubicBezTo>
                    <a:cubicBezTo>
                      <a:pt x="22363" y="551"/>
                      <a:pt x="22359" y="548"/>
                      <a:pt x="22355" y="545"/>
                    </a:cubicBezTo>
                    <a:cubicBezTo>
                      <a:pt x="22359" y="545"/>
                      <a:pt x="22363" y="545"/>
                      <a:pt x="22368" y="545"/>
                    </a:cubicBezTo>
                    <a:cubicBezTo>
                      <a:pt x="22250" y="471"/>
                      <a:pt x="22134" y="398"/>
                      <a:pt x="22021" y="327"/>
                    </a:cubicBezTo>
                    <a:cubicBezTo>
                      <a:pt x="22007" y="327"/>
                      <a:pt x="21994" y="327"/>
                      <a:pt x="21981" y="327"/>
                    </a:cubicBezTo>
                    <a:cubicBezTo>
                      <a:pt x="21977" y="325"/>
                      <a:pt x="21974" y="323"/>
                      <a:pt x="21971" y="321"/>
                    </a:cubicBezTo>
                    <a:cubicBezTo>
                      <a:pt x="21975" y="321"/>
                      <a:pt x="21980" y="321"/>
                      <a:pt x="21984" y="321"/>
                    </a:cubicBezTo>
                    <a:cubicBezTo>
                      <a:pt x="21980" y="318"/>
                      <a:pt x="21975" y="316"/>
                      <a:pt x="21971" y="313"/>
                    </a:cubicBezTo>
                    <a:cubicBezTo>
                      <a:pt x="21975" y="313"/>
                      <a:pt x="21980" y="313"/>
                      <a:pt x="21984" y="313"/>
                    </a:cubicBezTo>
                    <a:cubicBezTo>
                      <a:pt x="21980" y="310"/>
                      <a:pt x="21975" y="307"/>
                      <a:pt x="21971" y="304"/>
                    </a:cubicBezTo>
                    <a:cubicBezTo>
                      <a:pt x="21975" y="304"/>
                      <a:pt x="21980" y="304"/>
                      <a:pt x="21984" y="304"/>
                    </a:cubicBezTo>
                    <a:cubicBezTo>
                      <a:pt x="21874" y="236"/>
                      <a:pt x="21767" y="168"/>
                      <a:pt x="21661" y="102"/>
                    </a:cubicBezTo>
                    <a:cubicBezTo>
                      <a:pt x="21648" y="102"/>
                      <a:pt x="21635" y="102"/>
                      <a:pt x="21622" y="102"/>
                    </a:cubicBezTo>
                    <a:cubicBezTo>
                      <a:pt x="21620" y="101"/>
                      <a:pt x="21618" y="100"/>
                      <a:pt x="21615" y="99"/>
                    </a:cubicBezTo>
                    <a:cubicBezTo>
                      <a:pt x="21620" y="99"/>
                      <a:pt x="21624" y="99"/>
                      <a:pt x="21629" y="99"/>
                    </a:cubicBezTo>
                    <a:cubicBezTo>
                      <a:pt x="21624" y="96"/>
                      <a:pt x="21620" y="93"/>
                      <a:pt x="21615" y="90"/>
                    </a:cubicBezTo>
                    <a:cubicBezTo>
                      <a:pt x="21620" y="90"/>
                      <a:pt x="21624" y="90"/>
                      <a:pt x="21629" y="90"/>
                    </a:cubicBezTo>
                    <a:cubicBezTo>
                      <a:pt x="21624" y="87"/>
                      <a:pt x="21620" y="85"/>
                      <a:pt x="21615" y="82"/>
                    </a:cubicBezTo>
                    <a:cubicBezTo>
                      <a:pt x="21620" y="82"/>
                      <a:pt x="21624" y="82"/>
                      <a:pt x="21629" y="82"/>
                    </a:cubicBezTo>
                    <a:cubicBezTo>
                      <a:pt x="21585" y="54"/>
                      <a:pt x="21541" y="27"/>
                      <a:pt x="21498" y="0"/>
                    </a:cubicBezTo>
                    <a:cubicBezTo>
                      <a:pt x="21088" y="0"/>
                      <a:pt x="20679" y="0"/>
                      <a:pt x="20270" y="0"/>
                    </a:cubicBezTo>
                    <a:cubicBezTo>
                      <a:pt x="20274" y="2"/>
                      <a:pt x="20278" y="5"/>
                      <a:pt x="20282" y="8"/>
                    </a:cubicBezTo>
                    <a:cubicBezTo>
                      <a:pt x="20278" y="8"/>
                      <a:pt x="20274" y="8"/>
                      <a:pt x="20270" y="8"/>
                    </a:cubicBezTo>
                    <a:cubicBezTo>
                      <a:pt x="20274" y="11"/>
                      <a:pt x="20278" y="14"/>
                      <a:pt x="20282" y="16"/>
                    </a:cubicBezTo>
                    <a:cubicBezTo>
                      <a:pt x="20278" y="16"/>
                      <a:pt x="20274" y="16"/>
                      <a:pt x="20270" y="16"/>
                    </a:cubicBezTo>
                    <a:cubicBezTo>
                      <a:pt x="20274" y="19"/>
                      <a:pt x="20278" y="22"/>
                      <a:pt x="20282" y="25"/>
                    </a:cubicBezTo>
                    <a:cubicBezTo>
                      <a:pt x="20278" y="25"/>
                      <a:pt x="20274" y="25"/>
                      <a:pt x="20270" y="25"/>
                    </a:cubicBezTo>
                    <a:cubicBezTo>
                      <a:pt x="20274" y="27"/>
                      <a:pt x="20278" y="30"/>
                      <a:pt x="20282" y="33"/>
                    </a:cubicBezTo>
                    <a:cubicBezTo>
                      <a:pt x="20278" y="33"/>
                      <a:pt x="20274" y="33"/>
                      <a:pt x="20270" y="33"/>
                    </a:cubicBezTo>
                    <a:cubicBezTo>
                      <a:pt x="20274" y="36"/>
                      <a:pt x="20278" y="39"/>
                      <a:pt x="20282" y="41"/>
                    </a:cubicBezTo>
                    <a:cubicBezTo>
                      <a:pt x="20278" y="41"/>
                      <a:pt x="20274" y="41"/>
                      <a:pt x="20270" y="41"/>
                    </a:cubicBezTo>
                    <a:cubicBezTo>
                      <a:pt x="20274" y="44"/>
                      <a:pt x="20278" y="47"/>
                      <a:pt x="20282" y="50"/>
                    </a:cubicBezTo>
                    <a:cubicBezTo>
                      <a:pt x="20278" y="50"/>
                      <a:pt x="20274" y="50"/>
                      <a:pt x="20270" y="50"/>
                    </a:cubicBezTo>
                    <a:cubicBezTo>
                      <a:pt x="20274" y="52"/>
                      <a:pt x="20278" y="55"/>
                      <a:pt x="20282" y="58"/>
                    </a:cubicBezTo>
                    <a:cubicBezTo>
                      <a:pt x="20278" y="58"/>
                      <a:pt x="20274" y="58"/>
                      <a:pt x="20270" y="58"/>
                    </a:cubicBezTo>
                    <a:cubicBezTo>
                      <a:pt x="20290" y="73"/>
                      <a:pt x="20311" y="88"/>
                      <a:pt x="20332" y="102"/>
                    </a:cubicBezTo>
                    <a:cubicBezTo>
                      <a:pt x="20309" y="102"/>
                      <a:pt x="20287" y="102"/>
                      <a:pt x="20265" y="102"/>
                    </a:cubicBezTo>
                    <a:cubicBezTo>
                      <a:pt x="20263" y="101"/>
                      <a:pt x="20261" y="100"/>
                      <a:pt x="20259" y="99"/>
                    </a:cubicBezTo>
                    <a:cubicBezTo>
                      <a:pt x="20263" y="99"/>
                      <a:pt x="20267" y="99"/>
                      <a:pt x="20271" y="99"/>
                    </a:cubicBezTo>
                    <a:cubicBezTo>
                      <a:pt x="20267" y="96"/>
                      <a:pt x="20263" y="93"/>
                      <a:pt x="20259" y="90"/>
                    </a:cubicBezTo>
                    <a:cubicBezTo>
                      <a:pt x="20263" y="90"/>
                      <a:pt x="20267" y="90"/>
                      <a:pt x="20271" y="90"/>
                    </a:cubicBezTo>
                    <a:cubicBezTo>
                      <a:pt x="20267" y="87"/>
                      <a:pt x="20263" y="85"/>
                      <a:pt x="20259" y="82"/>
                    </a:cubicBezTo>
                    <a:cubicBezTo>
                      <a:pt x="20263" y="82"/>
                      <a:pt x="20267" y="82"/>
                      <a:pt x="20271" y="82"/>
                    </a:cubicBezTo>
                    <a:cubicBezTo>
                      <a:pt x="20233" y="54"/>
                      <a:pt x="20195" y="27"/>
                      <a:pt x="20158" y="0"/>
                    </a:cubicBezTo>
                    <a:cubicBezTo>
                      <a:pt x="19749" y="0"/>
                      <a:pt x="19339" y="0"/>
                      <a:pt x="18930" y="0"/>
                    </a:cubicBezTo>
                    <a:cubicBezTo>
                      <a:pt x="18933" y="2"/>
                      <a:pt x="18937" y="5"/>
                      <a:pt x="18940" y="8"/>
                    </a:cubicBezTo>
                    <a:cubicBezTo>
                      <a:pt x="18937" y="8"/>
                      <a:pt x="18933" y="8"/>
                      <a:pt x="18930" y="8"/>
                    </a:cubicBezTo>
                    <a:cubicBezTo>
                      <a:pt x="18933" y="11"/>
                      <a:pt x="18937" y="14"/>
                      <a:pt x="18940" y="16"/>
                    </a:cubicBezTo>
                    <a:cubicBezTo>
                      <a:pt x="18937" y="16"/>
                      <a:pt x="18933" y="16"/>
                      <a:pt x="18930" y="16"/>
                    </a:cubicBezTo>
                    <a:cubicBezTo>
                      <a:pt x="18933" y="19"/>
                      <a:pt x="18937" y="22"/>
                      <a:pt x="18940" y="25"/>
                    </a:cubicBezTo>
                    <a:cubicBezTo>
                      <a:pt x="18937" y="25"/>
                      <a:pt x="18933" y="25"/>
                      <a:pt x="18930" y="25"/>
                    </a:cubicBezTo>
                    <a:cubicBezTo>
                      <a:pt x="18933" y="27"/>
                      <a:pt x="18937" y="30"/>
                      <a:pt x="18940" y="33"/>
                    </a:cubicBezTo>
                    <a:cubicBezTo>
                      <a:pt x="18937" y="33"/>
                      <a:pt x="18933" y="33"/>
                      <a:pt x="18930" y="33"/>
                    </a:cubicBezTo>
                    <a:cubicBezTo>
                      <a:pt x="18933" y="36"/>
                      <a:pt x="18937" y="39"/>
                      <a:pt x="18940" y="41"/>
                    </a:cubicBezTo>
                    <a:cubicBezTo>
                      <a:pt x="18937" y="41"/>
                      <a:pt x="18933" y="41"/>
                      <a:pt x="18930" y="41"/>
                    </a:cubicBezTo>
                    <a:cubicBezTo>
                      <a:pt x="18933" y="44"/>
                      <a:pt x="18937" y="47"/>
                      <a:pt x="18940" y="50"/>
                    </a:cubicBezTo>
                    <a:cubicBezTo>
                      <a:pt x="18937" y="50"/>
                      <a:pt x="18933" y="50"/>
                      <a:pt x="18930" y="50"/>
                    </a:cubicBezTo>
                    <a:cubicBezTo>
                      <a:pt x="18933" y="52"/>
                      <a:pt x="18937" y="55"/>
                      <a:pt x="18940" y="58"/>
                    </a:cubicBezTo>
                    <a:cubicBezTo>
                      <a:pt x="18937" y="58"/>
                      <a:pt x="18933" y="58"/>
                      <a:pt x="18930" y="58"/>
                    </a:cubicBezTo>
                    <a:cubicBezTo>
                      <a:pt x="18947" y="73"/>
                      <a:pt x="18965" y="88"/>
                      <a:pt x="18982" y="102"/>
                    </a:cubicBezTo>
                    <a:cubicBezTo>
                      <a:pt x="18957" y="102"/>
                      <a:pt x="18932" y="102"/>
                      <a:pt x="18907" y="102"/>
                    </a:cubicBezTo>
                    <a:cubicBezTo>
                      <a:pt x="18906" y="101"/>
                      <a:pt x="18904" y="100"/>
                      <a:pt x="18903" y="99"/>
                    </a:cubicBezTo>
                    <a:cubicBezTo>
                      <a:pt x="18906" y="99"/>
                      <a:pt x="18909" y="99"/>
                      <a:pt x="18913" y="99"/>
                    </a:cubicBezTo>
                    <a:cubicBezTo>
                      <a:pt x="18909" y="96"/>
                      <a:pt x="18906" y="93"/>
                      <a:pt x="18903" y="90"/>
                    </a:cubicBezTo>
                    <a:cubicBezTo>
                      <a:pt x="18906" y="90"/>
                      <a:pt x="18909" y="90"/>
                      <a:pt x="18913" y="90"/>
                    </a:cubicBezTo>
                    <a:cubicBezTo>
                      <a:pt x="18909" y="87"/>
                      <a:pt x="18906" y="85"/>
                      <a:pt x="18903" y="82"/>
                    </a:cubicBezTo>
                    <a:cubicBezTo>
                      <a:pt x="18906" y="82"/>
                      <a:pt x="18909" y="82"/>
                      <a:pt x="18913" y="82"/>
                    </a:cubicBezTo>
                    <a:cubicBezTo>
                      <a:pt x="18881" y="54"/>
                      <a:pt x="18849" y="27"/>
                      <a:pt x="18818" y="0"/>
                    </a:cubicBezTo>
                    <a:cubicBezTo>
                      <a:pt x="18409" y="0"/>
                      <a:pt x="18000" y="0"/>
                      <a:pt x="17590" y="0"/>
                    </a:cubicBezTo>
                    <a:cubicBezTo>
                      <a:pt x="17593" y="2"/>
                      <a:pt x="17596" y="5"/>
                      <a:pt x="17598" y="8"/>
                    </a:cubicBezTo>
                    <a:cubicBezTo>
                      <a:pt x="17596" y="8"/>
                      <a:pt x="17593" y="8"/>
                      <a:pt x="17590" y="8"/>
                    </a:cubicBezTo>
                    <a:cubicBezTo>
                      <a:pt x="17593" y="11"/>
                      <a:pt x="17596" y="14"/>
                      <a:pt x="17598" y="16"/>
                    </a:cubicBezTo>
                    <a:cubicBezTo>
                      <a:pt x="17596" y="16"/>
                      <a:pt x="17593" y="16"/>
                      <a:pt x="17590" y="16"/>
                    </a:cubicBezTo>
                    <a:cubicBezTo>
                      <a:pt x="17593" y="19"/>
                      <a:pt x="17596" y="22"/>
                      <a:pt x="17598" y="25"/>
                    </a:cubicBezTo>
                    <a:cubicBezTo>
                      <a:pt x="17596" y="25"/>
                      <a:pt x="17593" y="25"/>
                      <a:pt x="17590" y="25"/>
                    </a:cubicBezTo>
                    <a:cubicBezTo>
                      <a:pt x="17593" y="27"/>
                      <a:pt x="17596" y="30"/>
                      <a:pt x="17598" y="33"/>
                    </a:cubicBezTo>
                    <a:cubicBezTo>
                      <a:pt x="17596" y="33"/>
                      <a:pt x="17593" y="33"/>
                      <a:pt x="17590" y="33"/>
                    </a:cubicBezTo>
                    <a:cubicBezTo>
                      <a:pt x="17593" y="36"/>
                      <a:pt x="17596" y="39"/>
                      <a:pt x="17598" y="41"/>
                    </a:cubicBezTo>
                    <a:cubicBezTo>
                      <a:pt x="17596" y="41"/>
                      <a:pt x="17593" y="41"/>
                      <a:pt x="17590" y="41"/>
                    </a:cubicBezTo>
                    <a:cubicBezTo>
                      <a:pt x="17593" y="44"/>
                      <a:pt x="17596" y="47"/>
                      <a:pt x="17598" y="50"/>
                    </a:cubicBezTo>
                    <a:cubicBezTo>
                      <a:pt x="17596" y="50"/>
                      <a:pt x="17593" y="50"/>
                      <a:pt x="17590" y="50"/>
                    </a:cubicBezTo>
                    <a:cubicBezTo>
                      <a:pt x="17593" y="52"/>
                      <a:pt x="17596" y="55"/>
                      <a:pt x="17598" y="58"/>
                    </a:cubicBezTo>
                    <a:cubicBezTo>
                      <a:pt x="17596" y="58"/>
                      <a:pt x="17593" y="58"/>
                      <a:pt x="17590" y="58"/>
                    </a:cubicBezTo>
                    <a:cubicBezTo>
                      <a:pt x="17604" y="73"/>
                      <a:pt x="17618" y="88"/>
                      <a:pt x="17633" y="102"/>
                    </a:cubicBezTo>
                    <a:cubicBezTo>
                      <a:pt x="17605" y="102"/>
                      <a:pt x="17578" y="102"/>
                      <a:pt x="17550" y="102"/>
                    </a:cubicBezTo>
                    <a:cubicBezTo>
                      <a:pt x="17549" y="101"/>
                      <a:pt x="17548" y="100"/>
                      <a:pt x="17547" y="99"/>
                    </a:cubicBezTo>
                    <a:cubicBezTo>
                      <a:pt x="17549" y="99"/>
                      <a:pt x="17552" y="99"/>
                      <a:pt x="17555" y="99"/>
                    </a:cubicBezTo>
                    <a:cubicBezTo>
                      <a:pt x="17552" y="96"/>
                      <a:pt x="17549" y="93"/>
                      <a:pt x="17547" y="90"/>
                    </a:cubicBezTo>
                    <a:cubicBezTo>
                      <a:pt x="17549" y="90"/>
                      <a:pt x="17552" y="90"/>
                      <a:pt x="17555" y="90"/>
                    </a:cubicBezTo>
                    <a:cubicBezTo>
                      <a:pt x="17552" y="87"/>
                      <a:pt x="17549" y="85"/>
                      <a:pt x="17547" y="82"/>
                    </a:cubicBezTo>
                    <a:cubicBezTo>
                      <a:pt x="17549" y="82"/>
                      <a:pt x="17552" y="82"/>
                      <a:pt x="17555" y="82"/>
                    </a:cubicBezTo>
                    <a:cubicBezTo>
                      <a:pt x="17529" y="54"/>
                      <a:pt x="17503" y="27"/>
                      <a:pt x="17478" y="0"/>
                    </a:cubicBezTo>
                    <a:cubicBezTo>
                      <a:pt x="17069" y="0"/>
                      <a:pt x="16660" y="0"/>
                      <a:pt x="16251" y="0"/>
                    </a:cubicBezTo>
                    <a:cubicBezTo>
                      <a:pt x="16253" y="2"/>
                      <a:pt x="16255" y="5"/>
                      <a:pt x="16257" y="8"/>
                    </a:cubicBezTo>
                    <a:cubicBezTo>
                      <a:pt x="16255" y="8"/>
                      <a:pt x="16253" y="8"/>
                      <a:pt x="16251" y="8"/>
                    </a:cubicBezTo>
                    <a:cubicBezTo>
                      <a:pt x="16253" y="11"/>
                      <a:pt x="16255" y="14"/>
                      <a:pt x="16257" y="16"/>
                    </a:cubicBezTo>
                    <a:cubicBezTo>
                      <a:pt x="16255" y="16"/>
                      <a:pt x="16253" y="16"/>
                      <a:pt x="16251" y="16"/>
                    </a:cubicBezTo>
                    <a:cubicBezTo>
                      <a:pt x="16253" y="19"/>
                      <a:pt x="16255" y="22"/>
                      <a:pt x="16257" y="25"/>
                    </a:cubicBezTo>
                    <a:cubicBezTo>
                      <a:pt x="16255" y="25"/>
                      <a:pt x="16253" y="25"/>
                      <a:pt x="16251" y="25"/>
                    </a:cubicBezTo>
                    <a:cubicBezTo>
                      <a:pt x="16253" y="27"/>
                      <a:pt x="16255" y="30"/>
                      <a:pt x="16257" y="33"/>
                    </a:cubicBezTo>
                    <a:cubicBezTo>
                      <a:pt x="16255" y="33"/>
                      <a:pt x="16253" y="33"/>
                      <a:pt x="16251" y="33"/>
                    </a:cubicBezTo>
                    <a:cubicBezTo>
                      <a:pt x="16253" y="36"/>
                      <a:pt x="16255" y="39"/>
                      <a:pt x="16257" y="41"/>
                    </a:cubicBezTo>
                    <a:cubicBezTo>
                      <a:pt x="16255" y="41"/>
                      <a:pt x="16253" y="41"/>
                      <a:pt x="16251" y="41"/>
                    </a:cubicBezTo>
                    <a:cubicBezTo>
                      <a:pt x="16253" y="44"/>
                      <a:pt x="16255" y="47"/>
                      <a:pt x="16257" y="50"/>
                    </a:cubicBezTo>
                    <a:cubicBezTo>
                      <a:pt x="16255" y="50"/>
                      <a:pt x="16253" y="50"/>
                      <a:pt x="16251" y="50"/>
                    </a:cubicBezTo>
                    <a:cubicBezTo>
                      <a:pt x="16253" y="52"/>
                      <a:pt x="16255" y="55"/>
                      <a:pt x="16257" y="58"/>
                    </a:cubicBezTo>
                    <a:cubicBezTo>
                      <a:pt x="16255" y="58"/>
                      <a:pt x="16253" y="58"/>
                      <a:pt x="16251" y="58"/>
                    </a:cubicBezTo>
                    <a:cubicBezTo>
                      <a:pt x="16261" y="73"/>
                      <a:pt x="16272" y="88"/>
                      <a:pt x="16283" y="102"/>
                    </a:cubicBezTo>
                    <a:cubicBezTo>
                      <a:pt x="16253" y="102"/>
                      <a:pt x="16223" y="102"/>
                      <a:pt x="16193" y="102"/>
                    </a:cubicBezTo>
                    <a:cubicBezTo>
                      <a:pt x="16192" y="101"/>
                      <a:pt x="16191" y="100"/>
                      <a:pt x="16191" y="99"/>
                    </a:cubicBezTo>
                    <a:cubicBezTo>
                      <a:pt x="16193" y="99"/>
                      <a:pt x="16194" y="99"/>
                      <a:pt x="16196" y="99"/>
                    </a:cubicBezTo>
                    <a:cubicBezTo>
                      <a:pt x="16194" y="96"/>
                      <a:pt x="16193" y="93"/>
                      <a:pt x="16191" y="90"/>
                    </a:cubicBezTo>
                    <a:cubicBezTo>
                      <a:pt x="16193" y="90"/>
                      <a:pt x="16194" y="90"/>
                      <a:pt x="16196" y="90"/>
                    </a:cubicBezTo>
                    <a:cubicBezTo>
                      <a:pt x="16194" y="87"/>
                      <a:pt x="16193" y="85"/>
                      <a:pt x="16191" y="82"/>
                    </a:cubicBezTo>
                    <a:cubicBezTo>
                      <a:pt x="16193" y="82"/>
                      <a:pt x="16194" y="82"/>
                      <a:pt x="16196" y="82"/>
                    </a:cubicBezTo>
                    <a:cubicBezTo>
                      <a:pt x="16177" y="54"/>
                      <a:pt x="16157" y="27"/>
                      <a:pt x="16138" y="0"/>
                    </a:cubicBezTo>
                    <a:cubicBezTo>
                      <a:pt x="15729" y="0"/>
                      <a:pt x="15320" y="0"/>
                      <a:pt x="14911" y="0"/>
                    </a:cubicBezTo>
                    <a:cubicBezTo>
                      <a:pt x="14912" y="2"/>
                      <a:pt x="14913" y="5"/>
                      <a:pt x="14915" y="8"/>
                    </a:cubicBezTo>
                    <a:cubicBezTo>
                      <a:pt x="14913" y="8"/>
                      <a:pt x="14912" y="8"/>
                      <a:pt x="14911" y="8"/>
                    </a:cubicBezTo>
                    <a:cubicBezTo>
                      <a:pt x="14912" y="11"/>
                      <a:pt x="14913" y="14"/>
                      <a:pt x="14915" y="16"/>
                    </a:cubicBezTo>
                    <a:cubicBezTo>
                      <a:pt x="14913" y="16"/>
                      <a:pt x="14912" y="16"/>
                      <a:pt x="14911" y="16"/>
                    </a:cubicBezTo>
                    <a:cubicBezTo>
                      <a:pt x="14912" y="19"/>
                      <a:pt x="14913" y="22"/>
                      <a:pt x="14915" y="25"/>
                    </a:cubicBezTo>
                    <a:cubicBezTo>
                      <a:pt x="14913" y="25"/>
                      <a:pt x="14912" y="25"/>
                      <a:pt x="14911" y="25"/>
                    </a:cubicBezTo>
                    <a:cubicBezTo>
                      <a:pt x="14912" y="27"/>
                      <a:pt x="14913" y="30"/>
                      <a:pt x="14915" y="33"/>
                    </a:cubicBezTo>
                    <a:cubicBezTo>
                      <a:pt x="14913" y="33"/>
                      <a:pt x="14912" y="33"/>
                      <a:pt x="14911" y="33"/>
                    </a:cubicBezTo>
                    <a:cubicBezTo>
                      <a:pt x="14912" y="36"/>
                      <a:pt x="14913" y="39"/>
                      <a:pt x="14915" y="41"/>
                    </a:cubicBezTo>
                    <a:cubicBezTo>
                      <a:pt x="14913" y="41"/>
                      <a:pt x="14912" y="41"/>
                      <a:pt x="14911" y="41"/>
                    </a:cubicBezTo>
                    <a:cubicBezTo>
                      <a:pt x="14912" y="44"/>
                      <a:pt x="14913" y="47"/>
                      <a:pt x="14915" y="50"/>
                    </a:cubicBezTo>
                    <a:cubicBezTo>
                      <a:pt x="14913" y="50"/>
                      <a:pt x="14912" y="50"/>
                      <a:pt x="14911" y="50"/>
                    </a:cubicBezTo>
                    <a:cubicBezTo>
                      <a:pt x="14912" y="52"/>
                      <a:pt x="14913" y="55"/>
                      <a:pt x="14915" y="58"/>
                    </a:cubicBezTo>
                    <a:cubicBezTo>
                      <a:pt x="14913" y="58"/>
                      <a:pt x="14912" y="58"/>
                      <a:pt x="14911" y="58"/>
                    </a:cubicBezTo>
                    <a:cubicBezTo>
                      <a:pt x="14918" y="73"/>
                      <a:pt x="14926" y="88"/>
                      <a:pt x="14933" y="102"/>
                    </a:cubicBezTo>
                    <a:cubicBezTo>
                      <a:pt x="14901" y="102"/>
                      <a:pt x="14869" y="102"/>
                      <a:pt x="14836" y="102"/>
                    </a:cubicBezTo>
                    <a:cubicBezTo>
                      <a:pt x="14835" y="101"/>
                      <a:pt x="14835" y="100"/>
                      <a:pt x="14834" y="99"/>
                    </a:cubicBezTo>
                    <a:cubicBezTo>
                      <a:pt x="14836" y="99"/>
                      <a:pt x="14837" y="99"/>
                      <a:pt x="14838" y="99"/>
                    </a:cubicBezTo>
                    <a:cubicBezTo>
                      <a:pt x="14837" y="96"/>
                      <a:pt x="14836" y="93"/>
                      <a:pt x="14834" y="90"/>
                    </a:cubicBezTo>
                    <a:cubicBezTo>
                      <a:pt x="14836" y="90"/>
                      <a:pt x="14837" y="90"/>
                      <a:pt x="14838" y="90"/>
                    </a:cubicBezTo>
                    <a:cubicBezTo>
                      <a:pt x="14837" y="87"/>
                      <a:pt x="14836" y="85"/>
                      <a:pt x="14834" y="82"/>
                    </a:cubicBezTo>
                    <a:cubicBezTo>
                      <a:pt x="14836" y="82"/>
                      <a:pt x="14837" y="82"/>
                      <a:pt x="14838" y="82"/>
                    </a:cubicBezTo>
                    <a:cubicBezTo>
                      <a:pt x="14825" y="54"/>
                      <a:pt x="14812" y="27"/>
                      <a:pt x="14798" y="0"/>
                    </a:cubicBezTo>
                    <a:cubicBezTo>
                      <a:pt x="14389" y="0"/>
                      <a:pt x="13980" y="0"/>
                      <a:pt x="13571" y="0"/>
                    </a:cubicBezTo>
                    <a:cubicBezTo>
                      <a:pt x="13572" y="2"/>
                      <a:pt x="13572" y="5"/>
                      <a:pt x="13573" y="8"/>
                    </a:cubicBezTo>
                    <a:cubicBezTo>
                      <a:pt x="13572" y="8"/>
                      <a:pt x="13572" y="8"/>
                      <a:pt x="13571" y="8"/>
                    </a:cubicBezTo>
                    <a:cubicBezTo>
                      <a:pt x="13572" y="11"/>
                      <a:pt x="13572" y="14"/>
                      <a:pt x="13573" y="16"/>
                    </a:cubicBezTo>
                    <a:cubicBezTo>
                      <a:pt x="13572" y="16"/>
                      <a:pt x="13572" y="16"/>
                      <a:pt x="13571" y="16"/>
                    </a:cubicBezTo>
                    <a:cubicBezTo>
                      <a:pt x="13572" y="19"/>
                      <a:pt x="13572" y="22"/>
                      <a:pt x="13573" y="25"/>
                    </a:cubicBezTo>
                    <a:cubicBezTo>
                      <a:pt x="13572" y="25"/>
                      <a:pt x="13572" y="25"/>
                      <a:pt x="13571" y="25"/>
                    </a:cubicBezTo>
                    <a:cubicBezTo>
                      <a:pt x="13572" y="27"/>
                      <a:pt x="13572" y="30"/>
                      <a:pt x="13573" y="33"/>
                    </a:cubicBezTo>
                    <a:cubicBezTo>
                      <a:pt x="13572" y="33"/>
                      <a:pt x="13572" y="33"/>
                      <a:pt x="13571" y="33"/>
                    </a:cubicBezTo>
                    <a:cubicBezTo>
                      <a:pt x="13572" y="36"/>
                      <a:pt x="13572" y="39"/>
                      <a:pt x="13573" y="41"/>
                    </a:cubicBezTo>
                    <a:cubicBezTo>
                      <a:pt x="13572" y="41"/>
                      <a:pt x="13572" y="41"/>
                      <a:pt x="13571" y="41"/>
                    </a:cubicBezTo>
                    <a:cubicBezTo>
                      <a:pt x="13572" y="44"/>
                      <a:pt x="13572" y="47"/>
                      <a:pt x="13573" y="50"/>
                    </a:cubicBezTo>
                    <a:cubicBezTo>
                      <a:pt x="13572" y="50"/>
                      <a:pt x="13572" y="50"/>
                      <a:pt x="13571" y="50"/>
                    </a:cubicBezTo>
                    <a:cubicBezTo>
                      <a:pt x="13572" y="52"/>
                      <a:pt x="13572" y="55"/>
                      <a:pt x="13573" y="58"/>
                    </a:cubicBezTo>
                    <a:cubicBezTo>
                      <a:pt x="13572" y="58"/>
                      <a:pt x="13572" y="58"/>
                      <a:pt x="13571" y="58"/>
                    </a:cubicBezTo>
                    <a:cubicBezTo>
                      <a:pt x="13575" y="73"/>
                      <a:pt x="13579" y="88"/>
                      <a:pt x="13584" y="102"/>
                    </a:cubicBezTo>
                    <a:cubicBezTo>
                      <a:pt x="13549" y="102"/>
                      <a:pt x="13514" y="102"/>
                      <a:pt x="13479" y="102"/>
                    </a:cubicBezTo>
                    <a:cubicBezTo>
                      <a:pt x="13479" y="101"/>
                      <a:pt x="13479" y="100"/>
                      <a:pt x="13478" y="99"/>
                    </a:cubicBezTo>
                    <a:cubicBezTo>
                      <a:pt x="13479" y="99"/>
                      <a:pt x="13480" y="99"/>
                      <a:pt x="13481" y="99"/>
                    </a:cubicBezTo>
                    <a:cubicBezTo>
                      <a:pt x="13480" y="96"/>
                      <a:pt x="13479" y="93"/>
                      <a:pt x="13478" y="90"/>
                    </a:cubicBezTo>
                    <a:cubicBezTo>
                      <a:pt x="13479" y="90"/>
                      <a:pt x="13480" y="90"/>
                      <a:pt x="13481" y="90"/>
                    </a:cubicBezTo>
                    <a:cubicBezTo>
                      <a:pt x="13480" y="87"/>
                      <a:pt x="13479" y="85"/>
                      <a:pt x="13478" y="82"/>
                    </a:cubicBezTo>
                    <a:cubicBezTo>
                      <a:pt x="13479" y="82"/>
                      <a:pt x="13480" y="82"/>
                      <a:pt x="13481" y="82"/>
                    </a:cubicBezTo>
                    <a:cubicBezTo>
                      <a:pt x="13473" y="54"/>
                      <a:pt x="13466" y="27"/>
                      <a:pt x="13459" y="0"/>
                    </a:cubicBezTo>
                    <a:cubicBezTo>
                      <a:pt x="13049" y="0"/>
                      <a:pt x="12640" y="0"/>
                      <a:pt x="12231" y="0"/>
                    </a:cubicBezTo>
                    <a:cubicBezTo>
                      <a:pt x="12231" y="2"/>
                      <a:pt x="12231" y="5"/>
                      <a:pt x="12231" y="8"/>
                    </a:cubicBezTo>
                    <a:cubicBezTo>
                      <a:pt x="12231" y="8"/>
                      <a:pt x="12231" y="8"/>
                      <a:pt x="12231" y="8"/>
                    </a:cubicBezTo>
                    <a:cubicBezTo>
                      <a:pt x="12231" y="11"/>
                      <a:pt x="12231" y="14"/>
                      <a:pt x="12231" y="16"/>
                    </a:cubicBezTo>
                    <a:cubicBezTo>
                      <a:pt x="12231" y="16"/>
                      <a:pt x="12231" y="16"/>
                      <a:pt x="12231" y="16"/>
                    </a:cubicBezTo>
                    <a:cubicBezTo>
                      <a:pt x="12231" y="19"/>
                      <a:pt x="12231" y="22"/>
                      <a:pt x="12231" y="25"/>
                    </a:cubicBezTo>
                    <a:cubicBezTo>
                      <a:pt x="12231" y="25"/>
                      <a:pt x="12231" y="25"/>
                      <a:pt x="12231" y="25"/>
                    </a:cubicBezTo>
                    <a:cubicBezTo>
                      <a:pt x="12231" y="27"/>
                      <a:pt x="12231" y="30"/>
                      <a:pt x="12231" y="33"/>
                    </a:cubicBezTo>
                    <a:cubicBezTo>
                      <a:pt x="12231" y="33"/>
                      <a:pt x="12231" y="33"/>
                      <a:pt x="12231" y="33"/>
                    </a:cubicBezTo>
                    <a:cubicBezTo>
                      <a:pt x="12231" y="36"/>
                      <a:pt x="12231" y="39"/>
                      <a:pt x="12231" y="41"/>
                    </a:cubicBezTo>
                    <a:cubicBezTo>
                      <a:pt x="12231" y="41"/>
                      <a:pt x="12231" y="41"/>
                      <a:pt x="12231" y="41"/>
                    </a:cubicBezTo>
                    <a:cubicBezTo>
                      <a:pt x="12231" y="44"/>
                      <a:pt x="12231" y="47"/>
                      <a:pt x="12231" y="50"/>
                    </a:cubicBezTo>
                    <a:cubicBezTo>
                      <a:pt x="12231" y="50"/>
                      <a:pt x="12231" y="50"/>
                      <a:pt x="12231" y="50"/>
                    </a:cubicBezTo>
                    <a:cubicBezTo>
                      <a:pt x="12231" y="52"/>
                      <a:pt x="12231" y="55"/>
                      <a:pt x="12231" y="58"/>
                    </a:cubicBezTo>
                    <a:cubicBezTo>
                      <a:pt x="12231" y="58"/>
                      <a:pt x="12231" y="58"/>
                      <a:pt x="12231" y="58"/>
                    </a:cubicBezTo>
                    <a:cubicBezTo>
                      <a:pt x="12232" y="73"/>
                      <a:pt x="12233" y="88"/>
                      <a:pt x="12234" y="102"/>
                    </a:cubicBezTo>
                    <a:cubicBezTo>
                      <a:pt x="12197" y="102"/>
                      <a:pt x="12159" y="102"/>
                      <a:pt x="12122" y="102"/>
                    </a:cubicBezTo>
                    <a:cubicBezTo>
                      <a:pt x="12122" y="101"/>
                      <a:pt x="12122" y="100"/>
                      <a:pt x="12122" y="99"/>
                    </a:cubicBezTo>
                    <a:cubicBezTo>
                      <a:pt x="12122" y="99"/>
                      <a:pt x="12122" y="99"/>
                      <a:pt x="12122" y="99"/>
                    </a:cubicBezTo>
                    <a:cubicBezTo>
                      <a:pt x="12122" y="96"/>
                      <a:pt x="12122" y="93"/>
                      <a:pt x="12122" y="90"/>
                    </a:cubicBezTo>
                    <a:cubicBezTo>
                      <a:pt x="12122" y="90"/>
                      <a:pt x="12122" y="90"/>
                      <a:pt x="12122" y="90"/>
                    </a:cubicBezTo>
                    <a:cubicBezTo>
                      <a:pt x="12122" y="87"/>
                      <a:pt x="12122" y="85"/>
                      <a:pt x="12122" y="82"/>
                    </a:cubicBezTo>
                    <a:cubicBezTo>
                      <a:pt x="12122" y="82"/>
                      <a:pt x="12122" y="82"/>
                      <a:pt x="12122" y="82"/>
                    </a:cubicBezTo>
                    <a:cubicBezTo>
                      <a:pt x="12121" y="54"/>
                      <a:pt x="12120" y="27"/>
                      <a:pt x="12119" y="0"/>
                    </a:cubicBezTo>
                    <a:cubicBezTo>
                      <a:pt x="11710" y="0"/>
                      <a:pt x="11300" y="0"/>
                      <a:pt x="10891" y="0"/>
                    </a:cubicBezTo>
                    <a:cubicBezTo>
                      <a:pt x="10887" y="27"/>
                      <a:pt x="10883" y="54"/>
                      <a:pt x="10878" y="82"/>
                    </a:cubicBezTo>
                    <a:cubicBezTo>
                      <a:pt x="10879" y="82"/>
                      <a:pt x="10879" y="82"/>
                      <a:pt x="10879" y="82"/>
                    </a:cubicBezTo>
                    <a:cubicBezTo>
                      <a:pt x="10879" y="85"/>
                      <a:pt x="10879" y="87"/>
                      <a:pt x="10878" y="90"/>
                    </a:cubicBezTo>
                    <a:cubicBezTo>
                      <a:pt x="10879" y="90"/>
                      <a:pt x="10879" y="90"/>
                      <a:pt x="10879" y="90"/>
                    </a:cubicBezTo>
                    <a:cubicBezTo>
                      <a:pt x="10879" y="93"/>
                      <a:pt x="10879" y="96"/>
                      <a:pt x="10878" y="99"/>
                    </a:cubicBezTo>
                    <a:cubicBezTo>
                      <a:pt x="10879" y="99"/>
                      <a:pt x="10879" y="99"/>
                      <a:pt x="10879" y="99"/>
                    </a:cubicBezTo>
                    <a:cubicBezTo>
                      <a:pt x="10879" y="100"/>
                      <a:pt x="10879" y="101"/>
                      <a:pt x="10879" y="102"/>
                    </a:cubicBezTo>
                    <a:cubicBezTo>
                      <a:pt x="10843" y="102"/>
                      <a:pt x="10807" y="102"/>
                      <a:pt x="10771" y="102"/>
                    </a:cubicBezTo>
                    <a:cubicBezTo>
                      <a:pt x="10774" y="88"/>
                      <a:pt x="10776" y="73"/>
                      <a:pt x="10779" y="58"/>
                    </a:cubicBezTo>
                    <a:cubicBezTo>
                      <a:pt x="10778" y="58"/>
                      <a:pt x="10778" y="58"/>
                      <a:pt x="10777" y="58"/>
                    </a:cubicBezTo>
                    <a:cubicBezTo>
                      <a:pt x="10778" y="55"/>
                      <a:pt x="10778" y="52"/>
                      <a:pt x="10779" y="50"/>
                    </a:cubicBezTo>
                    <a:cubicBezTo>
                      <a:pt x="10778" y="50"/>
                      <a:pt x="10778" y="50"/>
                      <a:pt x="10777" y="50"/>
                    </a:cubicBezTo>
                    <a:cubicBezTo>
                      <a:pt x="10778" y="47"/>
                      <a:pt x="10778" y="44"/>
                      <a:pt x="10779" y="41"/>
                    </a:cubicBezTo>
                    <a:cubicBezTo>
                      <a:pt x="10778" y="41"/>
                      <a:pt x="10778" y="41"/>
                      <a:pt x="10777" y="41"/>
                    </a:cubicBezTo>
                    <a:cubicBezTo>
                      <a:pt x="10778" y="39"/>
                      <a:pt x="10778" y="36"/>
                      <a:pt x="10779" y="33"/>
                    </a:cubicBezTo>
                    <a:cubicBezTo>
                      <a:pt x="10778" y="33"/>
                      <a:pt x="10778" y="33"/>
                      <a:pt x="10777" y="33"/>
                    </a:cubicBezTo>
                    <a:cubicBezTo>
                      <a:pt x="10778" y="30"/>
                      <a:pt x="10778" y="27"/>
                      <a:pt x="10779" y="25"/>
                    </a:cubicBezTo>
                    <a:cubicBezTo>
                      <a:pt x="10778" y="25"/>
                      <a:pt x="10778" y="25"/>
                      <a:pt x="10777" y="25"/>
                    </a:cubicBezTo>
                    <a:cubicBezTo>
                      <a:pt x="10778" y="22"/>
                      <a:pt x="10778" y="19"/>
                      <a:pt x="10779" y="16"/>
                    </a:cubicBezTo>
                    <a:cubicBezTo>
                      <a:pt x="10778" y="16"/>
                      <a:pt x="10778" y="16"/>
                      <a:pt x="10777" y="16"/>
                    </a:cubicBezTo>
                    <a:cubicBezTo>
                      <a:pt x="10778" y="14"/>
                      <a:pt x="10778" y="11"/>
                      <a:pt x="10779" y="8"/>
                    </a:cubicBezTo>
                    <a:cubicBezTo>
                      <a:pt x="10778" y="8"/>
                      <a:pt x="10778" y="8"/>
                      <a:pt x="10777" y="8"/>
                    </a:cubicBezTo>
                    <a:cubicBezTo>
                      <a:pt x="10778" y="5"/>
                      <a:pt x="10778" y="2"/>
                      <a:pt x="10779" y="0"/>
                    </a:cubicBezTo>
                    <a:cubicBezTo>
                      <a:pt x="10370" y="0"/>
                      <a:pt x="9961" y="0"/>
                      <a:pt x="9552" y="0"/>
                    </a:cubicBezTo>
                    <a:cubicBezTo>
                      <a:pt x="9541" y="27"/>
                      <a:pt x="9531" y="54"/>
                      <a:pt x="9520" y="82"/>
                    </a:cubicBezTo>
                    <a:cubicBezTo>
                      <a:pt x="9521" y="82"/>
                      <a:pt x="9522" y="82"/>
                      <a:pt x="9523" y="82"/>
                    </a:cubicBezTo>
                    <a:cubicBezTo>
                      <a:pt x="9522" y="85"/>
                      <a:pt x="9521" y="87"/>
                      <a:pt x="9520" y="90"/>
                    </a:cubicBezTo>
                    <a:cubicBezTo>
                      <a:pt x="9521" y="90"/>
                      <a:pt x="9522" y="90"/>
                      <a:pt x="9523" y="90"/>
                    </a:cubicBezTo>
                    <a:cubicBezTo>
                      <a:pt x="9522" y="93"/>
                      <a:pt x="9521" y="96"/>
                      <a:pt x="9520" y="99"/>
                    </a:cubicBezTo>
                    <a:cubicBezTo>
                      <a:pt x="9521" y="99"/>
                      <a:pt x="9522" y="99"/>
                      <a:pt x="9523" y="99"/>
                    </a:cubicBezTo>
                    <a:cubicBezTo>
                      <a:pt x="9523" y="100"/>
                      <a:pt x="9522" y="101"/>
                      <a:pt x="9522" y="102"/>
                    </a:cubicBezTo>
                    <a:cubicBezTo>
                      <a:pt x="9488" y="102"/>
                      <a:pt x="9455" y="102"/>
                      <a:pt x="9421" y="102"/>
                    </a:cubicBezTo>
                    <a:cubicBezTo>
                      <a:pt x="9427" y="88"/>
                      <a:pt x="9433" y="73"/>
                      <a:pt x="9439" y="58"/>
                    </a:cubicBezTo>
                    <a:cubicBezTo>
                      <a:pt x="9438" y="58"/>
                      <a:pt x="9437" y="58"/>
                      <a:pt x="9436" y="58"/>
                    </a:cubicBezTo>
                    <a:cubicBezTo>
                      <a:pt x="9437" y="55"/>
                      <a:pt x="9438" y="52"/>
                      <a:pt x="9439" y="50"/>
                    </a:cubicBezTo>
                    <a:cubicBezTo>
                      <a:pt x="9438" y="50"/>
                      <a:pt x="9437" y="50"/>
                      <a:pt x="9436" y="50"/>
                    </a:cubicBezTo>
                    <a:cubicBezTo>
                      <a:pt x="9437" y="47"/>
                      <a:pt x="9438" y="44"/>
                      <a:pt x="9439" y="41"/>
                    </a:cubicBezTo>
                    <a:cubicBezTo>
                      <a:pt x="9438" y="41"/>
                      <a:pt x="9437" y="41"/>
                      <a:pt x="9436" y="41"/>
                    </a:cubicBezTo>
                    <a:cubicBezTo>
                      <a:pt x="9437" y="39"/>
                      <a:pt x="9438" y="36"/>
                      <a:pt x="9439" y="33"/>
                    </a:cubicBezTo>
                    <a:cubicBezTo>
                      <a:pt x="9438" y="33"/>
                      <a:pt x="9437" y="33"/>
                      <a:pt x="9436" y="33"/>
                    </a:cubicBezTo>
                    <a:cubicBezTo>
                      <a:pt x="9437" y="30"/>
                      <a:pt x="9438" y="27"/>
                      <a:pt x="9439" y="25"/>
                    </a:cubicBezTo>
                    <a:cubicBezTo>
                      <a:pt x="9438" y="25"/>
                      <a:pt x="9437" y="25"/>
                      <a:pt x="9436" y="25"/>
                    </a:cubicBezTo>
                    <a:cubicBezTo>
                      <a:pt x="9437" y="22"/>
                      <a:pt x="9438" y="19"/>
                      <a:pt x="9439" y="16"/>
                    </a:cubicBezTo>
                    <a:cubicBezTo>
                      <a:pt x="9438" y="16"/>
                      <a:pt x="9437" y="16"/>
                      <a:pt x="9436" y="16"/>
                    </a:cubicBezTo>
                    <a:cubicBezTo>
                      <a:pt x="9437" y="14"/>
                      <a:pt x="9438" y="11"/>
                      <a:pt x="9439" y="8"/>
                    </a:cubicBezTo>
                    <a:cubicBezTo>
                      <a:pt x="9438" y="8"/>
                      <a:pt x="9437" y="8"/>
                      <a:pt x="9436" y="8"/>
                    </a:cubicBezTo>
                    <a:cubicBezTo>
                      <a:pt x="9437" y="5"/>
                      <a:pt x="9438" y="2"/>
                      <a:pt x="9439" y="0"/>
                    </a:cubicBezTo>
                    <a:cubicBezTo>
                      <a:pt x="9030" y="0"/>
                      <a:pt x="8621" y="0"/>
                      <a:pt x="8212" y="0"/>
                    </a:cubicBezTo>
                    <a:cubicBezTo>
                      <a:pt x="8195" y="27"/>
                      <a:pt x="8179" y="54"/>
                      <a:pt x="8162" y="82"/>
                    </a:cubicBezTo>
                    <a:cubicBezTo>
                      <a:pt x="8164" y="82"/>
                      <a:pt x="8166" y="82"/>
                      <a:pt x="8167" y="82"/>
                    </a:cubicBezTo>
                    <a:cubicBezTo>
                      <a:pt x="8165" y="85"/>
                      <a:pt x="8164" y="87"/>
                      <a:pt x="8162" y="90"/>
                    </a:cubicBezTo>
                    <a:cubicBezTo>
                      <a:pt x="8164" y="90"/>
                      <a:pt x="8166" y="90"/>
                      <a:pt x="8167" y="90"/>
                    </a:cubicBezTo>
                    <a:cubicBezTo>
                      <a:pt x="8165" y="93"/>
                      <a:pt x="8164" y="96"/>
                      <a:pt x="8162" y="99"/>
                    </a:cubicBezTo>
                    <a:cubicBezTo>
                      <a:pt x="8164" y="99"/>
                      <a:pt x="8166" y="99"/>
                      <a:pt x="8167" y="99"/>
                    </a:cubicBezTo>
                    <a:cubicBezTo>
                      <a:pt x="8166" y="100"/>
                      <a:pt x="8166" y="101"/>
                      <a:pt x="8165" y="102"/>
                    </a:cubicBezTo>
                    <a:cubicBezTo>
                      <a:pt x="8134" y="102"/>
                      <a:pt x="8103" y="102"/>
                      <a:pt x="8072" y="102"/>
                    </a:cubicBezTo>
                    <a:cubicBezTo>
                      <a:pt x="8081" y="88"/>
                      <a:pt x="8090" y="73"/>
                      <a:pt x="8099" y="58"/>
                    </a:cubicBezTo>
                    <a:cubicBezTo>
                      <a:pt x="8098" y="58"/>
                      <a:pt x="8096" y="58"/>
                      <a:pt x="8094" y="58"/>
                    </a:cubicBezTo>
                    <a:cubicBezTo>
                      <a:pt x="8096" y="55"/>
                      <a:pt x="8098" y="52"/>
                      <a:pt x="8099" y="50"/>
                    </a:cubicBezTo>
                    <a:cubicBezTo>
                      <a:pt x="8098" y="50"/>
                      <a:pt x="8096" y="50"/>
                      <a:pt x="8094" y="50"/>
                    </a:cubicBezTo>
                    <a:cubicBezTo>
                      <a:pt x="8096" y="47"/>
                      <a:pt x="8098" y="44"/>
                      <a:pt x="8099" y="41"/>
                    </a:cubicBezTo>
                    <a:cubicBezTo>
                      <a:pt x="8098" y="41"/>
                      <a:pt x="8096" y="41"/>
                      <a:pt x="8094" y="41"/>
                    </a:cubicBezTo>
                    <a:cubicBezTo>
                      <a:pt x="8096" y="39"/>
                      <a:pt x="8098" y="36"/>
                      <a:pt x="8099" y="33"/>
                    </a:cubicBezTo>
                    <a:cubicBezTo>
                      <a:pt x="8098" y="33"/>
                      <a:pt x="8096" y="33"/>
                      <a:pt x="8094" y="33"/>
                    </a:cubicBezTo>
                    <a:cubicBezTo>
                      <a:pt x="8096" y="30"/>
                      <a:pt x="8098" y="27"/>
                      <a:pt x="8099" y="25"/>
                    </a:cubicBezTo>
                    <a:cubicBezTo>
                      <a:pt x="8098" y="25"/>
                      <a:pt x="8096" y="25"/>
                      <a:pt x="8094" y="25"/>
                    </a:cubicBezTo>
                    <a:cubicBezTo>
                      <a:pt x="8096" y="22"/>
                      <a:pt x="8098" y="19"/>
                      <a:pt x="8099" y="16"/>
                    </a:cubicBezTo>
                    <a:cubicBezTo>
                      <a:pt x="8098" y="16"/>
                      <a:pt x="8096" y="16"/>
                      <a:pt x="8094" y="16"/>
                    </a:cubicBezTo>
                    <a:cubicBezTo>
                      <a:pt x="8096" y="14"/>
                      <a:pt x="8098" y="11"/>
                      <a:pt x="8099" y="8"/>
                    </a:cubicBezTo>
                    <a:cubicBezTo>
                      <a:pt x="8098" y="8"/>
                      <a:pt x="8096" y="8"/>
                      <a:pt x="8094" y="8"/>
                    </a:cubicBezTo>
                    <a:cubicBezTo>
                      <a:pt x="8096" y="5"/>
                      <a:pt x="8098" y="2"/>
                      <a:pt x="8099" y="0"/>
                    </a:cubicBezTo>
                    <a:cubicBezTo>
                      <a:pt x="7690" y="0"/>
                      <a:pt x="7281" y="0"/>
                      <a:pt x="6872" y="0"/>
                    </a:cubicBezTo>
                    <a:cubicBezTo>
                      <a:pt x="6849" y="27"/>
                      <a:pt x="6827" y="54"/>
                      <a:pt x="6804" y="82"/>
                    </a:cubicBezTo>
                    <a:cubicBezTo>
                      <a:pt x="6806" y="82"/>
                      <a:pt x="6809" y="82"/>
                      <a:pt x="6811" y="82"/>
                    </a:cubicBezTo>
                    <a:cubicBezTo>
                      <a:pt x="6809" y="85"/>
                      <a:pt x="6806" y="87"/>
                      <a:pt x="6804" y="90"/>
                    </a:cubicBezTo>
                    <a:cubicBezTo>
                      <a:pt x="6806" y="90"/>
                      <a:pt x="6809" y="90"/>
                      <a:pt x="6811" y="90"/>
                    </a:cubicBezTo>
                    <a:cubicBezTo>
                      <a:pt x="6809" y="93"/>
                      <a:pt x="6806" y="96"/>
                      <a:pt x="6804" y="99"/>
                    </a:cubicBezTo>
                    <a:cubicBezTo>
                      <a:pt x="6806" y="99"/>
                      <a:pt x="6809" y="99"/>
                      <a:pt x="6811" y="99"/>
                    </a:cubicBezTo>
                    <a:cubicBezTo>
                      <a:pt x="6810" y="100"/>
                      <a:pt x="6809" y="101"/>
                      <a:pt x="6808" y="102"/>
                    </a:cubicBezTo>
                    <a:cubicBezTo>
                      <a:pt x="6779" y="102"/>
                      <a:pt x="6750" y="102"/>
                      <a:pt x="6722" y="102"/>
                    </a:cubicBezTo>
                    <a:cubicBezTo>
                      <a:pt x="6734" y="88"/>
                      <a:pt x="6747" y="73"/>
                      <a:pt x="6759" y="58"/>
                    </a:cubicBezTo>
                    <a:cubicBezTo>
                      <a:pt x="6757" y="58"/>
                      <a:pt x="6754" y="58"/>
                      <a:pt x="6752" y="58"/>
                    </a:cubicBezTo>
                    <a:cubicBezTo>
                      <a:pt x="6754" y="55"/>
                      <a:pt x="6757" y="52"/>
                      <a:pt x="6759" y="50"/>
                    </a:cubicBezTo>
                    <a:cubicBezTo>
                      <a:pt x="6757" y="50"/>
                      <a:pt x="6754" y="50"/>
                      <a:pt x="6752" y="50"/>
                    </a:cubicBezTo>
                    <a:cubicBezTo>
                      <a:pt x="6754" y="47"/>
                      <a:pt x="6757" y="44"/>
                      <a:pt x="6759" y="41"/>
                    </a:cubicBezTo>
                    <a:cubicBezTo>
                      <a:pt x="6757" y="41"/>
                      <a:pt x="6754" y="41"/>
                      <a:pt x="6752" y="41"/>
                    </a:cubicBezTo>
                    <a:cubicBezTo>
                      <a:pt x="6754" y="39"/>
                      <a:pt x="6757" y="36"/>
                      <a:pt x="6759" y="33"/>
                    </a:cubicBezTo>
                    <a:cubicBezTo>
                      <a:pt x="6757" y="33"/>
                      <a:pt x="6754" y="33"/>
                      <a:pt x="6752" y="33"/>
                    </a:cubicBezTo>
                    <a:cubicBezTo>
                      <a:pt x="6754" y="30"/>
                      <a:pt x="6757" y="27"/>
                      <a:pt x="6759" y="25"/>
                    </a:cubicBezTo>
                    <a:cubicBezTo>
                      <a:pt x="6757" y="25"/>
                      <a:pt x="6754" y="25"/>
                      <a:pt x="6752" y="25"/>
                    </a:cubicBezTo>
                    <a:cubicBezTo>
                      <a:pt x="6754" y="22"/>
                      <a:pt x="6757" y="19"/>
                      <a:pt x="6759" y="16"/>
                    </a:cubicBezTo>
                    <a:cubicBezTo>
                      <a:pt x="6757" y="16"/>
                      <a:pt x="6754" y="16"/>
                      <a:pt x="6752" y="16"/>
                    </a:cubicBezTo>
                    <a:cubicBezTo>
                      <a:pt x="6754" y="14"/>
                      <a:pt x="6757" y="11"/>
                      <a:pt x="6759" y="8"/>
                    </a:cubicBezTo>
                    <a:cubicBezTo>
                      <a:pt x="6757" y="8"/>
                      <a:pt x="6754" y="8"/>
                      <a:pt x="6752" y="8"/>
                    </a:cubicBezTo>
                    <a:cubicBezTo>
                      <a:pt x="6754" y="5"/>
                      <a:pt x="6757" y="2"/>
                      <a:pt x="6759" y="0"/>
                    </a:cubicBezTo>
                    <a:cubicBezTo>
                      <a:pt x="6350" y="0"/>
                      <a:pt x="5941" y="0"/>
                      <a:pt x="5532" y="0"/>
                    </a:cubicBezTo>
                    <a:cubicBezTo>
                      <a:pt x="5504" y="27"/>
                      <a:pt x="5475" y="54"/>
                      <a:pt x="5446" y="82"/>
                    </a:cubicBezTo>
                    <a:cubicBezTo>
                      <a:pt x="5449" y="82"/>
                      <a:pt x="5452" y="82"/>
                      <a:pt x="5455" y="82"/>
                    </a:cubicBezTo>
                    <a:cubicBezTo>
                      <a:pt x="5452" y="85"/>
                      <a:pt x="5449" y="87"/>
                      <a:pt x="5446" y="90"/>
                    </a:cubicBezTo>
                    <a:cubicBezTo>
                      <a:pt x="5449" y="90"/>
                      <a:pt x="5452" y="90"/>
                      <a:pt x="5455" y="90"/>
                    </a:cubicBezTo>
                    <a:cubicBezTo>
                      <a:pt x="5452" y="93"/>
                      <a:pt x="5449" y="96"/>
                      <a:pt x="5446" y="99"/>
                    </a:cubicBezTo>
                    <a:cubicBezTo>
                      <a:pt x="5449" y="99"/>
                      <a:pt x="5452" y="99"/>
                      <a:pt x="5455" y="99"/>
                    </a:cubicBezTo>
                    <a:cubicBezTo>
                      <a:pt x="5453" y="100"/>
                      <a:pt x="5452" y="101"/>
                      <a:pt x="5451" y="102"/>
                    </a:cubicBezTo>
                    <a:cubicBezTo>
                      <a:pt x="5425" y="102"/>
                      <a:pt x="5398" y="102"/>
                      <a:pt x="5372" y="102"/>
                    </a:cubicBezTo>
                    <a:cubicBezTo>
                      <a:pt x="5388" y="88"/>
                      <a:pt x="5404" y="73"/>
                      <a:pt x="5420" y="58"/>
                    </a:cubicBezTo>
                    <a:cubicBezTo>
                      <a:pt x="5417" y="58"/>
                      <a:pt x="5414" y="58"/>
                      <a:pt x="5411" y="58"/>
                    </a:cubicBezTo>
                    <a:cubicBezTo>
                      <a:pt x="5414" y="55"/>
                      <a:pt x="5417" y="52"/>
                      <a:pt x="5420" y="50"/>
                    </a:cubicBezTo>
                    <a:cubicBezTo>
                      <a:pt x="5417" y="50"/>
                      <a:pt x="5414" y="50"/>
                      <a:pt x="5411" y="50"/>
                    </a:cubicBezTo>
                    <a:cubicBezTo>
                      <a:pt x="5414" y="47"/>
                      <a:pt x="5417" y="44"/>
                      <a:pt x="5420" y="41"/>
                    </a:cubicBezTo>
                    <a:cubicBezTo>
                      <a:pt x="5417" y="41"/>
                      <a:pt x="5414" y="41"/>
                      <a:pt x="5411" y="41"/>
                    </a:cubicBezTo>
                    <a:cubicBezTo>
                      <a:pt x="5414" y="39"/>
                      <a:pt x="5417" y="36"/>
                      <a:pt x="5420" y="33"/>
                    </a:cubicBezTo>
                    <a:cubicBezTo>
                      <a:pt x="5417" y="33"/>
                      <a:pt x="5414" y="33"/>
                      <a:pt x="5411" y="33"/>
                    </a:cubicBezTo>
                    <a:cubicBezTo>
                      <a:pt x="5414" y="30"/>
                      <a:pt x="5417" y="27"/>
                      <a:pt x="5420" y="25"/>
                    </a:cubicBezTo>
                    <a:cubicBezTo>
                      <a:pt x="5417" y="25"/>
                      <a:pt x="5414" y="25"/>
                      <a:pt x="5411" y="25"/>
                    </a:cubicBezTo>
                    <a:cubicBezTo>
                      <a:pt x="5414" y="22"/>
                      <a:pt x="5417" y="19"/>
                      <a:pt x="5420" y="16"/>
                    </a:cubicBezTo>
                    <a:cubicBezTo>
                      <a:pt x="5417" y="16"/>
                      <a:pt x="5414" y="16"/>
                      <a:pt x="5411" y="16"/>
                    </a:cubicBezTo>
                    <a:cubicBezTo>
                      <a:pt x="5414" y="14"/>
                      <a:pt x="5417" y="11"/>
                      <a:pt x="5420" y="8"/>
                    </a:cubicBezTo>
                    <a:cubicBezTo>
                      <a:pt x="5417" y="8"/>
                      <a:pt x="5414" y="8"/>
                      <a:pt x="5411" y="8"/>
                    </a:cubicBezTo>
                    <a:cubicBezTo>
                      <a:pt x="5414" y="5"/>
                      <a:pt x="5417" y="2"/>
                      <a:pt x="5420" y="0"/>
                    </a:cubicBezTo>
                    <a:cubicBezTo>
                      <a:pt x="5010" y="0"/>
                      <a:pt x="4601" y="0"/>
                      <a:pt x="4192" y="0"/>
                    </a:cubicBezTo>
                    <a:cubicBezTo>
                      <a:pt x="4158" y="27"/>
                      <a:pt x="4123" y="54"/>
                      <a:pt x="4088" y="82"/>
                    </a:cubicBezTo>
                    <a:cubicBezTo>
                      <a:pt x="4091" y="82"/>
                      <a:pt x="4095" y="82"/>
                      <a:pt x="4099" y="82"/>
                    </a:cubicBezTo>
                    <a:cubicBezTo>
                      <a:pt x="4095" y="85"/>
                      <a:pt x="4092" y="87"/>
                      <a:pt x="4088" y="90"/>
                    </a:cubicBezTo>
                    <a:cubicBezTo>
                      <a:pt x="4091" y="90"/>
                      <a:pt x="4095" y="90"/>
                      <a:pt x="4099" y="90"/>
                    </a:cubicBezTo>
                    <a:cubicBezTo>
                      <a:pt x="4095" y="93"/>
                      <a:pt x="4092" y="96"/>
                      <a:pt x="4088" y="99"/>
                    </a:cubicBezTo>
                    <a:cubicBezTo>
                      <a:pt x="4091" y="99"/>
                      <a:pt x="4095" y="99"/>
                      <a:pt x="4099" y="99"/>
                    </a:cubicBezTo>
                    <a:cubicBezTo>
                      <a:pt x="4097" y="100"/>
                      <a:pt x="4095" y="101"/>
                      <a:pt x="4094" y="102"/>
                    </a:cubicBezTo>
                    <a:cubicBezTo>
                      <a:pt x="4065" y="102"/>
                      <a:pt x="4036" y="102"/>
                      <a:pt x="4007" y="102"/>
                    </a:cubicBezTo>
                    <a:cubicBezTo>
                      <a:pt x="4026" y="88"/>
                      <a:pt x="4045" y="73"/>
                      <a:pt x="4064" y="58"/>
                    </a:cubicBezTo>
                    <a:cubicBezTo>
                      <a:pt x="4061" y="58"/>
                      <a:pt x="4057" y="58"/>
                      <a:pt x="4053" y="58"/>
                    </a:cubicBezTo>
                    <a:cubicBezTo>
                      <a:pt x="4057" y="55"/>
                      <a:pt x="4061" y="52"/>
                      <a:pt x="4064" y="50"/>
                    </a:cubicBezTo>
                    <a:cubicBezTo>
                      <a:pt x="4061" y="50"/>
                      <a:pt x="4057" y="50"/>
                      <a:pt x="4053" y="50"/>
                    </a:cubicBezTo>
                    <a:cubicBezTo>
                      <a:pt x="4057" y="47"/>
                      <a:pt x="4061" y="44"/>
                      <a:pt x="4064" y="41"/>
                    </a:cubicBezTo>
                    <a:cubicBezTo>
                      <a:pt x="4061" y="41"/>
                      <a:pt x="4057" y="41"/>
                      <a:pt x="4053" y="41"/>
                    </a:cubicBezTo>
                    <a:cubicBezTo>
                      <a:pt x="4057" y="39"/>
                      <a:pt x="4061" y="36"/>
                      <a:pt x="4064" y="33"/>
                    </a:cubicBezTo>
                    <a:cubicBezTo>
                      <a:pt x="4061" y="33"/>
                      <a:pt x="4057" y="33"/>
                      <a:pt x="4053" y="33"/>
                    </a:cubicBezTo>
                    <a:cubicBezTo>
                      <a:pt x="4057" y="30"/>
                      <a:pt x="4061" y="27"/>
                      <a:pt x="4064" y="25"/>
                    </a:cubicBezTo>
                    <a:cubicBezTo>
                      <a:pt x="4061" y="25"/>
                      <a:pt x="4057" y="25"/>
                      <a:pt x="4053" y="25"/>
                    </a:cubicBezTo>
                    <a:cubicBezTo>
                      <a:pt x="4057" y="22"/>
                      <a:pt x="4061" y="19"/>
                      <a:pt x="4064" y="16"/>
                    </a:cubicBezTo>
                    <a:cubicBezTo>
                      <a:pt x="4061" y="16"/>
                      <a:pt x="4057" y="16"/>
                      <a:pt x="4053" y="16"/>
                    </a:cubicBezTo>
                    <a:cubicBezTo>
                      <a:pt x="4057" y="14"/>
                      <a:pt x="4061" y="11"/>
                      <a:pt x="4064" y="8"/>
                    </a:cubicBezTo>
                    <a:cubicBezTo>
                      <a:pt x="4061" y="8"/>
                      <a:pt x="4057" y="8"/>
                      <a:pt x="4053" y="8"/>
                    </a:cubicBezTo>
                    <a:cubicBezTo>
                      <a:pt x="4057" y="5"/>
                      <a:pt x="4061" y="2"/>
                      <a:pt x="4064" y="0"/>
                    </a:cubicBezTo>
                    <a:cubicBezTo>
                      <a:pt x="3445" y="0"/>
                      <a:pt x="2825" y="0"/>
                      <a:pt x="2205" y="0"/>
                    </a:cubicBezTo>
                    <a:cubicBezTo>
                      <a:pt x="2162" y="27"/>
                      <a:pt x="2118" y="54"/>
                      <a:pt x="2074" y="82"/>
                    </a:cubicBezTo>
                    <a:cubicBezTo>
                      <a:pt x="2078" y="82"/>
                      <a:pt x="2083" y="82"/>
                      <a:pt x="2087" y="82"/>
                    </a:cubicBezTo>
                    <a:cubicBezTo>
                      <a:pt x="2083" y="85"/>
                      <a:pt x="2079" y="87"/>
                      <a:pt x="2074" y="90"/>
                    </a:cubicBezTo>
                    <a:cubicBezTo>
                      <a:pt x="2078" y="90"/>
                      <a:pt x="2083" y="90"/>
                      <a:pt x="2087" y="90"/>
                    </a:cubicBezTo>
                    <a:cubicBezTo>
                      <a:pt x="2083" y="93"/>
                      <a:pt x="2079" y="96"/>
                      <a:pt x="2074" y="99"/>
                    </a:cubicBezTo>
                    <a:cubicBezTo>
                      <a:pt x="2078" y="99"/>
                      <a:pt x="2083" y="99"/>
                      <a:pt x="2087" y="99"/>
                    </a:cubicBezTo>
                    <a:cubicBezTo>
                      <a:pt x="2085" y="100"/>
                      <a:pt x="2083" y="101"/>
                      <a:pt x="2081" y="102"/>
                    </a:cubicBezTo>
                    <a:cubicBezTo>
                      <a:pt x="2068" y="102"/>
                      <a:pt x="2055" y="102"/>
                      <a:pt x="2041" y="102"/>
                    </a:cubicBezTo>
                    <a:cubicBezTo>
                      <a:pt x="1936" y="168"/>
                      <a:pt x="1829" y="236"/>
                      <a:pt x="1719" y="304"/>
                    </a:cubicBezTo>
                    <a:cubicBezTo>
                      <a:pt x="1723" y="304"/>
                      <a:pt x="1728" y="304"/>
                      <a:pt x="1732" y="304"/>
                    </a:cubicBezTo>
                    <a:cubicBezTo>
                      <a:pt x="1728" y="307"/>
                      <a:pt x="1723" y="310"/>
                      <a:pt x="1719" y="313"/>
                    </a:cubicBezTo>
                    <a:cubicBezTo>
                      <a:pt x="1723" y="313"/>
                      <a:pt x="1728" y="313"/>
                      <a:pt x="1732" y="313"/>
                    </a:cubicBezTo>
                    <a:cubicBezTo>
                      <a:pt x="1728" y="316"/>
                      <a:pt x="1723" y="318"/>
                      <a:pt x="1719" y="321"/>
                    </a:cubicBezTo>
                    <a:cubicBezTo>
                      <a:pt x="1723" y="321"/>
                      <a:pt x="1728" y="321"/>
                      <a:pt x="1732" y="321"/>
                    </a:cubicBezTo>
                    <a:cubicBezTo>
                      <a:pt x="1729" y="323"/>
                      <a:pt x="1725" y="325"/>
                      <a:pt x="1722" y="327"/>
                    </a:cubicBezTo>
                    <a:cubicBezTo>
                      <a:pt x="1709" y="327"/>
                      <a:pt x="1695" y="327"/>
                      <a:pt x="1682" y="327"/>
                    </a:cubicBezTo>
                    <a:cubicBezTo>
                      <a:pt x="1569" y="398"/>
                      <a:pt x="1453" y="471"/>
                      <a:pt x="1335" y="545"/>
                    </a:cubicBezTo>
                    <a:cubicBezTo>
                      <a:pt x="1339" y="545"/>
                      <a:pt x="1344" y="545"/>
                      <a:pt x="1348" y="545"/>
                    </a:cubicBezTo>
                    <a:cubicBezTo>
                      <a:pt x="1344" y="548"/>
                      <a:pt x="1339" y="551"/>
                      <a:pt x="1335" y="554"/>
                    </a:cubicBezTo>
                    <a:cubicBezTo>
                      <a:pt x="1339" y="554"/>
                      <a:pt x="1344" y="554"/>
                      <a:pt x="1348" y="554"/>
                    </a:cubicBezTo>
                    <a:cubicBezTo>
                      <a:pt x="1344" y="556"/>
                      <a:pt x="1339" y="559"/>
                      <a:pt x="1335" y="562"/>
                    </a:cubicBezTo>
                    <a:cubicBezTo>
                      <a:pt x="1339" y="562"/>
                      <a:pt x="1344" y="562"/>
                      <a:pt x="1348" y="562"/>
                    </a:cubicBezTo>
                    <a:cubicBezTo>
                      <a:pt x="1345" y="564"/>
                      <a:pt x="1342" y="566"/>
                      <a:pt x="1338" y="568"/>
                    </a:cubicBezTo>
                    <a:cubicBezTo>
                      <a:pt x="1325" y="568"/>
                      <a:pt x="1312" y="568"/>
                      <a:pt x="1299" y="568"/>
                    </a:cubicBezTo>
                    <a:cubicBezTo>
                      <a:pt x="1177" y="644"/>
                      <a:pt x="1052" y="723"/>
                      <a:pt x="924" y="803"/>
                    </a:cubicBezTo>
                    <a:cubicBezTo>
                      <a:pt x="929" y="803"/>
                      <a:pt x="933" y="803"/>
                      <a:pt x="938" y="803"/>
                    </a:cubicBezTo>
                    <a:cubicBezTo>
                      <a:pt x="933" y="805"/>
                      <a:pt x="929" y="808"/>
                      <a:pt x="924" y="811"/>
                    </a:cubicBezTo>
                    <a:cubicBezTo>
                      <a:pt x="929" y="811"/>
                      <a:pt x="933" y="811"/>
                      <a:pt x="938" y="811"/>
                    </a:cubicBezTo>
                    <a:cubicBezTo>
                      <a:pt x="933" y="814"/>
                      <a:pt x="929" y="816"/>
                      <a:pt x="924" y="819"/>
                    </a:cubicBezTo>
                    <a:cubicBezTo>
                      <a:pt x="929" y="819"/>
                      <a:pt x="933" y="819"/>
                      <a:pt x="938" y="819"/>
                    </a:cubicBezTo>
                    <a:cubicBezTo>
                      <a:pt x="934" y="821"/>
                      <a:pt x="931" y="823"/>
                      <a:pt x="928" y="825"/>
                    </a:cubicBezTo>
                    <a:cubicBezTo>
                      <a:pt x="915" y="825"/>
                      <a:pt x="902" y="825"/>
                      <a:pt x="888" y="825"/>
                    </a:cubicBezTo>
                    <a:cubicBezTo>
                      <a:pt x="757" y="908"/>
                      <a:pt x="622" y="992"/>
                      <a:pt x="484" y="1079"/>
                    </a:cubicBezTo>
                    <a:cubicBezTo>
                      <a:pt x="488" y="1079"/>
                      <a:pt x="492" y="1079"/>
                      <a:pt x="497" y="1079"/>
                    </a:cubicBezTo>
                    <a:cubicBezTo>
                      <a:pt x="492" y="1081"/>
                      <a:pt x="488" y="1084"/>
                      <a:pt x="484" y="1087"/>
                    </a:cubicBezTo>
                    <a:cubicBezTo>
                      <a:pt x="488" y="1087"/>
                      <a:pt x="492" y="1087"/>
                      <a:pt x="497" y="1087"/>
                    </a:cubicBezTo>
                    <a:cubicBezTo>
                      <a:pt x="492" y="1090"/>
                      <a:pt x="488" y="1092"/>
                      <a:pt x="484" y="1095"/>
                    </a:cubicBezTo>
                    <a:cubicBezTo>
                      <a:pt x="488" y="1095"/>
                      <a:pt x="492" y="1095"/>
                      <a:pt x="497" y="1095"/>
                    </a:cubicBezTo>
                    <a:cubicBezTo>
                      <a:pt x="492" y="1098"/>
                      <a:pt x="488" y="1101"/>
                      <a:pt x="484" y="1104"/>
                    </a:cubicBezTo>
                    <a:cubicBezTo>
                      <a:pt x="488" y="1104"/>
                      <a:pt x="492" y="1104"/>
                      <a:pt x="497" y="1104"/>
                    </a:cubicBezTo>
                    <a:cubicBezTo>
                      <a:pt x="495" y="1105"/>
                      <a:pt x="494" y="1106"/>
                      <a:pt x="492" y="1107"/>
                    </a:cubicBezTo>
                    <a:cubicBezTo>
                      <a:pt x="474" y="1107"/>
                      <a:pt x="457" y="1107"/>
                      <a:pt x="439" y="1107"/>
                    </a:cubicBezTo>
                    <a:cubicBezTo>
                      <a:pt x="296" y="1196"/>
                      <a:pt x="150" y="1288"/>
                      <a:pt x="0" y="1382"/>
                    </a:cubicBezTo>
                    <a:cubicBezTo>
                      <a:pt x="4" y="1382"/>
                      <a:pt x="9" y="1382"/>
                      <a:pt x="13" y="1382"/>
                    </a:cubicBezTo>
                    <a:cubicBezTo>
                      <a:pt x="8" y="1385"/>
                      <a:pt x="4" y="1387"/>
                      <a:pt x="0" y="1390"/>
                    </a:cubicBezTo>
                    <a:cubicBezTo>
                      <a:pt x="4" y="1390"/>
                      <a:pt x="9" y="1390"/>
                      <a:pt x="13" y="1390"/>
                    </a:cubicBezTo>
                    <a:cubicBezTo>
                      <a:pt x="8" y="1393"/>
                      <a:pt x="4" y="1396"/>
                      <a:pt x="0" y="1399"/>
                    </a:cubicBezTo>
                    <a:cubicBezTo>
                      <a:pt x="4" y="1399"/>
                      <a:pt x="9" y="1399"/>
                      <a:pt x="13" y="1399"/>
                    </a:cubicBezTo>
                    <a:cubicBezTo>
                      <a:pt x="8" y="1402"/>
                      <a:pt x="4" y="1404"/>
                      <a:pt x="0" y="1407"/>
                    </a:cubicBezTo>
                    <a:cubicBezTo>
                      <a:pt x="4" y="1407"/>
                      <a:pt x="9" y="1407"/>
                      <a:pt x="13" y="1407"/>
                    </a:cubicBezTo>
                    <a:cubicBezTo>
                      <a:pt x="8" y="1410"/>
                      <a:pt x="4" y="1413"/>
                      <a:pt x="0" y="1415"/>
                    </a:cubicBezTo>
                    <a:cubicBezTo>
                      <a:pt x="4" y="1415"/>
                      <a:pt x="9" y="1415"/>
                      <a:pt x="13" y="1415"/>
                    </a:cubicBezTo>
                    <a:cubicBezTo>
                      <a:pt x="8" y="1418"/>
                      <a:pt x="4" y="1421"/>
                      <a:pt x="0" y="1424"/>
                    </a:cubicBezTo>
                    <a:cubicBezTo>
                      <a:pt x="4" y="1424"/>
                      <a:pt x="9" y="1424"/>
                      <a:pt x="13" y="1424"/>
                    </a:cubicBezTo>
                    <a:cubicBezTo>
                      <a:pt x="8" y="1427"/>
                      <a:pt x="4" y="1429"/>
                      <a:pt x="0" y="1432"/>
                    </a:cubicBezTo>
                    <a:cubicBezTo>
                      <a:pt x="4" y="1432"/>
                      <a:pt x="9" y="1432"/>
                      <a:pt x="13" y="1432"/>
                    </a:cubicBezTo>
                    <a:cubicBezTo>
                      <a:pt x="8" y="1435"/>
                      <a:pt x="4" y="1438"/>
                      <a:pt x="0" y="1440"/>
                    </a:cubicBezTo>
                    <a:cubicBezTo>
                      <a:pt x="492" y="1440"/>
                      <a:pt x="984" y="1440"/>
                      <a:pt x="1477" y="1440"/>
                    </a:cubicBezTo>
                    <a:cubicBezTo>
                      <a:pt x="1608" y="1346"/>
                      <a:pt x="1736" y="1255"/>
                      <a:pt x="1861" y="1165"/>
                    </a:cubicBezTo>
                    <a:cubicBezTo>
                      <a:pt x="1857" y="1165"/>
                      <a:pt x="1853" y="1165"/>
                      <a:pt x="1850" y="1165"/>
                    </a:cubicBezTo>
                    <a:cubicBezTo>
                      <a:pt x="1853" y="1163"/>
                      <a:pt x="1857" y="1159"/>
                      <a:pt x="1861" y="1157"/>
                    </a:cubicBezTo>
                    <a:cubicBezTo>
                      <a:pt x="1857" y="1157"/>
                      <a:pt x="1853" y="1157"/>
                      <a:pt x="1850" y="1157"/>
                    </a:cubicBezTo>
                    <a:cubicBezTo>
                      <a:pt x="1853" y="1154"/>
                      <a:pt x="1857" y="1151"/>
                      <a:pt x="1861" y="1149"/>
                    </a:cubicBezTo>
                    <a:cubicBezTo>
                      <a:pt x="1857" y="1149"/>
                      <a:pt x="1853" y="1149"/>
                      <a:pt x="1850" y="1149"/>
                    </a:cubicBezTo>
                    <a:cubicBezTo>
                      <a:pt x="1853" y="1146"/>
                      <a:pt x="1857" y="1143"/>
                      <a:pt x="1861" y="1140"/>
                    </a:cubicBezTo>
                    <a:cubicBezTo>
                      <a:pt x="1857" y="1140"/>
                      <a:pt x="1853" y="1140"/>
                      <a:pt x="1850" y="1140"/>
                    </a:cubicBezTo>
                    <a:cubicBezTo>
                      <a:pt x="1851" y="1139"/>
                      <a:pt x="1852" y="1138"/>
                      <a:pt x="1854" y="1137"/>
                    </a:cubicBezTo>
                    <a:cubicBezTo>
                      <a:pt x="1896" y="1137"/>
                      <a:pt x="1938" y="1137"/>
                      <a:pt x="1981" y="1137"/>
                    </a:cubicBezTo>
                    <a:cubicBezTo>
                      <a:pt x="1871" y="1217"/>
                      <a:pt x="1759" y="1298"/>
                      <a:pt x="1644" y="1382"/>
                    </a:cubicBezTo>
                    <a:cubicBezTo>
                      <a:pt x="1648" y="1382"/>
                      <a:pt x="1652" y="1382"/>
                      <a:pt x="1656" y="1382"/>
                    </a:cubicBezTo>
                    <a:cubicBezTo>
                      <a:pt x="1652" y="1385"/>
                      <a:pt x="1648" y="1387"/>
                      <a:pt x="1644" y="1390"/>
                    </a:cubicBezTo>
                    <a:cubicBezTo>
                      <a:pt x="1648" y="1390"/>
                      <a:pt x="1652" y="1390"/>
                      <a:pt x="1656" y="1390"/>
                    </a:cubicBezTo>
                    <a:cubicBezTo>
                      <a:pt x="1652" y="1393"/>
                      <a:pt x="1648" y="1396"/>
                      <a:pt x="1644" y="1399"/>
                    </a:cubicBezTo>
                    <a:cubicBezTo>
                      <a:pt x="1648" y="1399"/>
                      <a:pt x="1652" y="1399"/>
                      <a:pt x="1656" y="1399"/>
                    </a:cubicBezTo>
                    <a:cubicBezTo>
                      <a:pt x="1652" y="1402"/>
                      <a:pt x="1648" y="1404"/>
                      <a:pt x="1644" y="1407"/>
                    </a:cubicBezTo>
                    <a:cubicBezTo>
                      <a:pt x="1648" y="1407"/>
                      <a:pt x="1652" y="1407"/>
                      <a:pt x="1656" y="1407"/>
                    </a:cubicBezTo>
                    <a:cubicBezTo>
                      <a:pt x="1652" y="1410"/>
                      <a:pt x="1648" y="1413"/>
                      <a:pt x="1644" y="1415"/>
                    </a:cubicBezTo>
                    <a:cubicBezTo>
                      <a:pt x="1648" y="1415"/>
                      <a:pt x="1652" y="1415"/>
                      <a:pt x="1656" y="1415"/>
                    </a:cubicBezTo>
                    <a:cubicBezTo>
                      <a:pt x="1652" y="1418"/>
                      <a:pt x="1648" y="1421"/>
                      <a:pt x="1644" y="1424"/>
                    </a:cubicBezTo>
                    <a:cubicBezTo>
                      <a:pt x="1648" y="1424"/>
                      <a:pt x="1652" y="1424"/>
                      <a:pt x="1656" y="1424"/>
                    </a:cubicBezTo>
                    <a:cubicBezTo>
                      <a:pt x="1652" y="1427"/>
                      <a:pt x="1648" y="1429"/>
                      <a:pt x="1644" y="1432"/>
                    </a:cubicBezTo>
                    <a:cubicBezTo>
                      <a:pt x="1648" y="1432"/>
                      <a:pt x="1652" y="1432"/>
                      <a:pt x="1656" y="1432"/>
                    </a:cubicBezTo>
                    <a:cubicBezTo>
                      <a:pt x="1652" y="1435"/>
                      <a:pt x="1648" y="1438"/>
                      <a:pt x="1644" y="1440"/>
                    </a:cubicBezTo>
                    <a:cubicBezTo>
                      <a:pt x="2137" y="1440"/>
                      <a:pt x="2629" y="1440"/>
                      <a:pt x="3121" y="1440"/>
                    </a:cubicBezTo>
                    <a:cubicBezTo>
                      <a:pt x="3232" y="1346"/>
                      <a:pt x="3340" y="1255"/>
                      <a:pt x="3445" y="1165"/>
                    </a:cubicBezTo>
                    <a:cubicBezTo>
                      <a:pt x="3441" y="1165"/>
                      <a:pt x="3438" y="1165"/>
                      <a:pt x="3435" y="1165"/>
                    </a:cubicBezTo>
                    <a:cubicBezTo>
                      <a:pt x="3438" y="1163"/>
                      <a:pt x="3442" y="1159"/>
                      <a:pt x="3445" y="1157"/>
                    </a:cubicBezTo>
                    <a:cubicBezTo>
                      <a:pt x="3441" y="1157"/>
                      <a:pt x="3438" y="1157"/>
                      <a:pt x="3435" y="1157"/>
                    </a:cubicBezTo>
                    <a:cubicBezTo>
                      <a:pt x="3438" y="1154"/>
                      <a:pt x="3442" y="1151"/>
                      <a:pt x="3445" y="1149"/>
                    </a:cubicBezTo>
                    <a:cubicBezTo>
                      <a:pt x="3441" y="1149"/>
                      <a:pt x="3438" y="1149"/>
                      <a:pt x="3435" y="1149"/>
                    </a:cubicBezTo>
                    <a:cubicBezTo>
                      <a:pt x="3438" y="1146"/>
                      <a:pt x="3442" y="1143"/>
                      <a:pt x="3445" y="1140"/>
                    </a:cubicBezTo>
                    <a:cubicBezTo>
                      <a:pt x="3441" y="1140"/>
                      <a:pt x="3438" y="1140"/>
                      <a:pt x="3435" y="1140"/>
                    </a:cubicBezTo>
                    <a:cubicBezTo>
                      <a:pt x="3436" y="1139"/>
                      <a:pt x="3437" y="1138"/>
                      <a:pt x="3439" y="1137"/>
                    </a:cubicBezTo>
                    <a:cubicBezTo>
                      <a:pt x="3483" y="1137"/>
                      <a:pt x="3527" y="1137"/>
                      <a:pt x="3571" y="1137"/>
                    </a:cubicBezTo>
                    <a:cubicBezTo>
                      <a:pt x="3479" y="1217"/>
                      <a:pt x="3385" y="1298"/>
                      <a:pt x="3289" y="1382"/>
                    </a:cubicBezTo>
                    <a:cubicBezTo>
                      <a:pt x="3292" y="1382"/>
                      <a:pt x="3295" y="1382"/>
                      <a:pt x="3298" y="1382"/>
                    </a:cubicBezTo>
                    <a:cubicBezTo>
                      <a:pt x="3295" y="1385"/>
                      <a:pt x="3292" y="1387"/>
                      <a:pt x="3289" y="1390"/>
                    </a:cubicBezTo>
                    <a:cubicBezTo>
                      <a:pt x="3292" y="1390"/>
                      <a:pt x="3295" y="1390"/>
                      <a:pt x="3298" y="1390"/>
                    </a:cubicBezTo>
                    <a:cubicBezTo>
                      <a:pt x="3295" y="1393"/>
                      <a:pt x="3292" y="1396"/>
                      <a:pt x="3289" y="1399"/>
                    </a:cubicBezTo>
                    <a:cubicBezTo>
                      <a:pt x="3292" y="1399"/>
                      <a:pt x="3295" y="1399"/>
                      <a:pt x="3298" y="1399"/>
                    </a:cubicBezTo>
                    <a:cubicBezTo>
                      <a:pt x="3295" y="1402"/>
                      <a:pt x="3292" y="1404"/>
                      <a:pt x="3289" y="1407"/>
                    </a:cubicBezTo>
                    <a:cubicBezTo>
                      <a:pt x="3292" y="1407"/>
                      <a:pt x="3295" y="1407"/>
                      <a:pt x="3298" y="1407"/>
                    </a:cubicBezTo>
                    <a:cubicBezTo>
                      <a:pt x="3295" y="1410"/>
                      <a:pt x="3292" y="1413"/>
                      <a:pt x="3289" y="1415"/>
                    </a:cubicBezTo>
                    <a:cubicBezTo>
                      <a:pt x="3292" y="1415"/>
                      <a:pt x="3295" y="1415"/>
                      <a:pt x="3298" y="1415"/>
                    </a:cubicBezTo>
                    <a:cubicBezTo>
                      <a:pt x="3295" y="1418"/>
                      <a:pt x="3292" y="1421"/>
                      <a:pt x="3289" y="1424"/>
                    </a:cubicBezTo>
                    <a:cubicBezTo>
                      <a:pt x="3292" y="1424"/>
                      <a:pt x="3295" y="1424"/>
                      <a:pt x="3298" y="1424"/>
                    </a:cubicBezTo>
                    <a:cubicBezTo>
                      <a:pt x="3295" y="1427"/>
                      <a:pt x="3292" y="1429"/>
                      <a:pt x="3289" y="1432"/>
                    </a:cubicBezTo>
                    <a:cubicBezTo>
                      <a:pt x="3292" y="1432"/>
                      <a:pt x="3295" y="1432"/>
                      <a:pt x="3298" y="1432"/>
                    </a:cubicBezTo>
                    <a:cubicBezTo>
                      <a:pt x="3295" y="1435"/>
                      <a:pt x="3292" y="1438"/>
                      <a:pt x="3289" y="1440"/>
                    </a:cubicBezTo>
                    <a:cubicBezTo>
                      <a:pt x="3781" y="1440"/>
                      <a:pt x="4274" y="1440"/>
                      <a:pt x="4766" y="1440"/>
                    </a:cubicBezTo>
                    <a:cubicBezTo>
                      <a:pt x="4856" y="1347"/>
                      <a:pt x="4943" y="1255"/>
                      <a:pt x="5028" y="1165"/>
                    </a:cubicBezTo>
                    <a:cubicBezTo>
                      <a:pt x="5026" y="1165"/>
                      <a:pt x="5023" y="1165"/>
                      <a:pt x="5020" y="1165"/>
                    </a:cubicBezTo>
                    <a:cubicBezTo>
                      <a:pt x="5023" y="1163"/>
                      <a:pt x="5026" y="1159"/>
                      <a:pt x="5028" y="1157"/>
                    </a:cubicBezTo>
                    <a:cubicBezTo>
                      <a:pt x="5026" y="1157"/>
                      <a:pt x="5023" y="1157"/>
                      <a:pt x="5020" y="1157"/>
                    </a:cubicBezTo>
                    <a:cubicBezTo>
                      <a:pt x="5023" y="1154"/>
                      <a:pt x="5026" y="1151"/>
                      <a:pt x="5028" y="1149"/>
                    </a:cubicBezTo>
                    <a:cubicBezTo>
                      <a:pt x="5026" y="1149"/>
                      <a:pt x="5023" y="1149"/>
                      <a:pt x="5020" y="1149"/>
                    </a:cubicBezTo>
                    <a:cubicBezTo>
                      <a:pt x="5023" y="1146"/>
                      <a:pt x="5026" y="1143"/>
                      <a:pt x="5028" y="1140"/>
                    </a:cubicBezTo>
                    <a:cubicBezTo>
                      <a:pt x="5026" y="1140"/>
                      <a:pt x="5023" y="1140"/>
                      <a:pt x="5020" y="1140"/>
                    </a:cubicBezTo>
                    <a:cubicBezTo>
                      <a:pt x="5021" y="1139"/>
                      <a:pt x="5022" y="1138"/>
                      <a:pt x="5023" y="1137"/>
                    </a:cubicBezTo>
                    <a:cubicBezTo>
                      <a:pt x="5069" y="1137"/>
                      <a:pt x="5115" y="1137"/>
                      <a:pt x="5161" y="1137"/>
                    </a:cubicBezTo>
                    <a:cubicBezTo>
                      <a:pt x="5087" y="1217"/>
                      <a:pt x="5011" y="1298"/>
                      <a:pt x="4933" y="1382"/>
                    </a:cubicBezTo>
                    <a:cubicBezTo>
                      <a:pt x="4936" y="1382"/>
                      <a:pt x="4938" y="1382"/>
                      <a:pt x="4941" y="1382"/>
                    </a:cubicBezTo>
                    <a:cubicBezTo>
                      <a:pt x="4938" y="1385"/>
                      <a:pt x="4936" y="1387"/>
                      <a:pt x="4933" y="1390"/>
                    </a:cubicBezTo>
                    <a:cubicBezTo>
                      <a:pt x="4936" y="1390"/>
                      <a:pt x="4938" y="1390"/>
                      <a:pt x="4941" y="1390"/>
                    </a:cubicBezTo>
                    <a:cubicBezTo>
                      <a:pt x="4938" y="1393"/>
                      <a:pt x="4936" y="1396"/>
                      <a:pt x="4933" y="1399"/>
                    </a:cubicBezTo>
                    <a:cubicBezTo>
                      <a:pt x="4936" y="1399"/>
                      <a:pt x="4938" y="1399"/>
                      <a:pt x="4941" y="1399"/>
                    </a:cubicBezTo>
                    <a:cubicBezTo>
                      <a:pt x="4938" y="1402"/>
                      <a:pt x="4936" y="1404"/>
                      <a:pt x="4933" y="1407"/>
                    </a:cubicBezTo>
                    <a:cubicBezTo>
                      <a:pt x="4936" y="1407"/>
                      <a:pt x="4938" y="1407"/>
                      <a:pt x="4941" y="1407"/>
                    </a:cubicBezTo>
                    <a:cubicBezTo>
                      <a:pt x="4938" y="1410"/>
                      <a:pt x="4936" y="1413"/>
                      <a:pt x="4933" y="1415"/>
                    </a:cubicBezTo>
                    <a:cubicBezTo>
                      <a:pt x="4936" y="1415"/>
                      <a:pt x="4938" y="1415"/>
                      <a:pt x="4941" y="1415"/>
                    </a:cubicBezTo>
                    <a:cubicBezTo>
                      <a:pt x="4938" y="1418"/>
                      <a:pt x="4936" y="1421"/>
                      <a:pt x="4933" y="1424"/>
                    </a:cubicBezTo>
                    <a:cubicBezTo>
                      <a:pt x="4936" y="1424"/>
                      <a:pt x="4938" y="1424"/>
                      <a:pt x="4941" y="1424"/>
                    </a:cubicBezTo>
                    <a:cubicBezTo>
                      <a:pt x="4938" y="1427"/>
                      <a:pt x="4936" y="1429"/>
                      <a:pt x="4933" y="1432"/>
                    </a:cubicBezTo>
                    <a:cubicBezTo>
                      <a:pt x="4936" y="1432"/>
                      <a:pt x="4938" y="1432"/>
                      <a:pt x="4941" y="1432"/>
                    </a:cubicBezTo>
                    <a:cubicBezTo>
                      <a:pt x="4938" y="1435"/>
                      <a:pt x="4936" y="1438"/>
                      <a:pt x="4933" y="1440"/>
                    </a:cubicBezTo>
                    <a:cubicBezTo>
                      <a:pt x="5561" y="1440"/>
                      <a:pt x="6190" y="1440"/>
                      <a:pt x="6818" y="1440"/>
                    </a:cubicBezTo>
                    <a:cubicBezTo>
                      <a:pt x="6882" y="1347"/>
                      <a:pt x="6944" y="1255"/>
                      <a:pt x="7004" y="1165"/>
                    </a:cubicBezTo>
                    <a:cubicBezTo>
                      <a:pt x="7003" y="1165"/>
                      <a:pt x="7001" y="1165"/>
                      <a:pt x="6999" y="1165"/>
                    </a:cubicBezTo>
                    <a:cubicBezTo>
                      <a:pt x="7001" y="1163"/>
                      <a:pt x="7003" y="1159"/>
                      <a:pt x="7004" y="1157"/>
                    </a:cubicBezTo>
                    <a:cubicBezTo>
                      <a:pt x="7003" y="1157"/>
                      <a:pt x="7001" y="1157"/>
                      <a:pt x="6999" y="1157"/>
                    </a:cubicBezTo>
                    <a:cubicBezTo>
                      <a:pt x="7001" y="1154"/>
                      <a:pt x="7003" y="1151"/>
                      <a:pt x="7004" y="1149"/>
                    </a:cubicBezTo>
                    <a:cubicBezTo>
                      <a:pt x="7003" y="1149"/>
                      <a:pt x="7001" y="1149"/>
                      <a:pt x="6999" y="1149"/>
                    </a:cubicBezTo>
                    <a:cubicBezTo>
                      <a:pt x="7001" y="1146"/>
                      <a:pt x="7003" y="1143"/>
                      <a:pt x="7004" y="1140"/>
                    </a:cubicBezTo>
                    <a:cubicBezTo>
                      <a:pt x="7003" y="1140"/>
                      <a:pt x="7001" y="1140"/>
                      <a:pt x="6999" y="1140"/>
                    </a:cubicBezTo>
                    <a:cubicBezTo>
                      <a:pt x="6999" y="1139"/>
                      <a:pt x="7000" y="1138"/>
                      <a:pt x="7001" y="1137"/>
                    </a:cubicBezTo>
                    <a:cubicBezTo>
                      <a:pt x="7008" y="1137"/>
                      <a:pt x="7016" y="1137"/>
                      <a:pt x="7023" y="1137"/>
                    </a:cubicBezTo>
                    <a:cubicBezTo>
                      <a:pt x="7082" y="1051"/>
                      <a:pt x="7139" y="966"/>
                      <a:pt x="7195" y="883"/>
                    </a:cubicBezTo>
                    <a:cubicBezTo>
                      <a:pt x="7193" y="883"/>
                      <a:pt x="7192" y="883"/>
                      <a:pt x="7190" y="883"/>
                    </a:cubicBezTo>
                    <a:cubicBezTo>
                      <a:pt x="7191" y="881"/>
                      <a:pt x="7193" y="878"/>
                      <a:pt x="7195" y="875"/>
                    </a:cubicBezTo>
                    <a:cubicBezTo>
                      <a:pt x="7193" y="875"/>
                      <a:pt x="7192" y="875"/>
                      <a:pt x="7190" y="875"/>
                    </a:cubicBezTo>
                    <a:cubicBezTo>
                      <a:pt x="7191" y="872"/>
                      <a:pt x="7193" y="869"/>
                      <a:pt x="7195" y="867"/>
                    </a:cubicBezTo>
                    <a:cubicBezTo>
                      <a:pt x="7193" y="867"/>
                      <a:pt x="7192" y="867"/>
                      <a:pt x="7190" y="867"/>
                    </a:cubicBezTo>
                    <a:cubicBezTo>
                      <a:pt x="7191" y="865"/>
                      <a:pt x="7192" y="863"/>
                      <a:pt x="7193" y="861"/>
                    </a:cubicBezTo>
                    <a:cubicBezTo>
                      <a:pt x="7238" y="861"/>
                      <a:pt x="7282" y="861"/>
                      <a:pt x="7327" y="861"/>
                    </a:cubicBezTo>
                    <a:cubicBezTo>
                      <a:pt x="7280" y="932"/>
                      <a:pt x="7233" y="1004"/>
                      <a:pt x="7184" y="1079"/>
                    </a:cubicBezTo>
                    <a:cubicBezTo>
                      <a:pt x="7186" y="1079"/>
                      <a:pt x="7188" y="1079"/>
                      <a:pt x="7189" y="1079"/>
                    </a:cubicBezTo>
                    <a:cubicBezTo>
                      <a:pt x="7188" y="1081"/>
                      <a:pt x="7186" y="1084"/>
                      <a:pt x="7184" y="1087"/>
                    </a:cubicBezTo>
                    <a:cubicBezTo>
                      <a:pt x="7186" y="1087"/>
                      <a:pt x="7188" y="1087"/>
                      <a:pt x="7189" y="1087"/>
                    </a:cubicBezTo>
                    <a:cubicBezTo>
                      <a:pt x="7188" y="1090"/>
                      <a:pt x="7186" y="1092"/>
                      <a:pt x="7184" y="1095"/>
                    </a:cubicBezTo>
                    <a:cubicBezTo>
                      <a:pt x="7186" y="1095"/>
                      <a:pt x="7188" y="1095"/>
                      <a:pt x="7189" y="1095"/>
                    </a:cubicBezTo>
                    <a:cubicBezTo>
                      <a:pt x="7188" y="1098"/>
                      <a:pt x="7186" y="1101"/>
                      <a:pt x="7184" y="1104"/>
                    </a:cubicBezTo>
                    <a:cubicBezTo>
                      <a:pt x="7186" y="1104"/>
                      <a:pt x="7188" y="1104"/>
                      <a:pt x="7189" y="1104"/>
                    </a:cubicBezTo>
                    <a:cubicBezTo>
                      <a:pt x="7189" y="1105"/>
                      <a:pt x="7188" y="1106"/>
                      <a:pt x="7187" y="1107"/>
                    </a:cubicBezTo>
                    <a:cubicBezTo>
                      <a:pt x="7180" y="1107"/>
                      <a:pt x="7173" y="1107"/>
                      <a:pt x="7165" y="1107"/>
                    </a:cubicBezTo>
                    <a:cubicBezTo>
                      <a:pt x="7106" y="1196"/>
                      <a:pt x="7046" y="1288"/>
                      <a:pt x="6985" y="1382"/>
                    </a:cubicBezTo>
                    <a:cubicBezTo>
                      <a:pt x="6987" y="1382"/>
                      <a:pt x="6988" y="1382"/>
                      <a:pt x="6990" y="1382"/>
                    </a:cubicBezTo>
                    <a:cubicBezTo>
                      <a:pt x="6988" y="1385"/>
                      <a:pt x="6987" y="1387"/>
                      <a:pt x="6985" y="1390"/>
                    </a:cubicBezTo>
                    <a:cubicBezTo>
                      <a:pt x="6987" y="1390"/>
                      <a:pt x="6988" y="1390"/>
                      <a:pt x="6990" y="1390"/>
                    </a:cubicBezTo>
                    <a:cubicBezTo>
                      <a:pt x="6988" y="1393"/>
                      <a:pt x="6987" y="1396"/>
                      <a:pt x="6985" y="1399"/>
                    </a:cubicBezTo>
                    <a:cubicBezTo>
                      <a:pt x="6987" y="1399"/>
                      <a:pt x="6988" y="1399"/>
                      <a:pt x="6990" y="1399"/>
                    </a:cubicBezTo>
                    <a:cubicBezTo>
                      <a:pt x="6988" y="1402"/>
                      <a:pt x="6987" y="1404"/>
                      <a:pt x="6985" y="1407"/>
                    </a:cubicBezTo>
                    <a:cubicBezTo>
                      <a:pt x="6987" y="1407"/>
                      <a:pt x="6988" y="1407"/>
                      <a:pt x="6990" y="1407"/>
                    </a:cubicBezTo>
                    <a:cubicBezTo>
                      <a:pt x="6988" y="1410"/>
                      <a:pt x="6987" y="1413"/>
                      <a:pt x="6985" y="1415"/>
                    </a:cubicBezTo>
                    <a:cubicBezTo>
                      <a:pt x="6987" y="1415"/>
                      <a:pt x="6988" y="1415"/>
                      <a:pt x="6990" y="1415"/>
                    </a:cubicBezTo>
                    <a:cubicBezTo>
                      <a:pt x="6988" y="1418"/>
                      <a:pt x="6987" y="1421"/>
                      <a:pt x="6985" y="1424"/>
                    </a:cubicBezTo>
                    <a:cubicBezTo>
                      <a:pt x="6987" y="1424"/>
                      <a:pt x="6988" y="1424"/>
                      <a:pt x="6990" y="1424"/>
                    </a:cubicBezTo>
                    <a:cubicBezTo>
                      <a:pt x="6988" y="1427"/>
                      <a:pt x="6987" y="1429"/>
                      <a:pt x="6985" y="1432"/>
                    </a:cubicBezTo>
                    <a:cubicBezTo>
                      <a:pt x="6987" y="1432"/>
                      <a:pt x="6988" y="1432"/>
                      <a:pt x="6990" y="1432"/>
                    </a:cubicBezTo>
                    <a:cubicBezTo>
                      <a:pt x="6988" y="1435"/>
                      <a:pt x="6987" y="1438"/>
                      <a:pt x="6985" y="1440"/>
                    </a:cubicBezTo>
                    <a:cubicBezTo>
                      <a:pt x="9670" y="1440"/>
                      <a:pt x="12355" y="1440"/>
                      <a:pt x="15040" y="1440"/>
                    </a:cubicBezTo>
                    <a:cubicBezTo>
                      <a:pt x="15039" y="1438"/>
                      <a:pt x="15038" y="1435"/>
                      <a:pt x="15037" y="1432"/>
                    </a:cubicBezTo>
                    <a:cubicBezTo>
                      <a:pt x="15038" y="1432"/>
                      <a:pt x="15039" y="1432"/>
                      <a:pt x="15040" y="1432"/>
                    </a:cubicBezTo>
                    <a:cubicBezTo>
                      <a:pt x="15039" y="1429"/>
                      <a:pt x="15038" y="1427"/>
                      <a:pt x="15037" y="1424"/>
                    </a:cubicBezTo>
                    <a:cubicBezTo>
                      <a:pt x="15038" y="1424"/>
                      <a:pt x="15039" y="1424"/>
                      <a:pt x="15040" y="1424"/>
                    </a:cubicBezTo>
                    <a:cubicBezTo>
                      <a:pt x="15039" y="1421"/>
                      <a:pt x="15038" y="1418"/>
                      <a:pt x="15037" y="1415"/>
                    </a:cubicBezTo>
                    <a:cubicBezTo>
                      <a:pt x="15038" y="1415"/>
                      <a:pt x="15039" y="1415"/>
                      <a:pt x="15040" y="1415"/>
                    </a:cubicBezTo>
                    <a:cubicBezTo>
                      <a:pt x="15039" y="1413"/>
                      <a:pt x="15038" y="1410"/>
                      <a:pt x="15037" y="1407"/>
                    </a:cubicBezTo>
                    <a:cubicBezTo>
                      <a:pt x="15038" y="1407"/>
                      <a:pt x="15039" y="1407"/>
                      <a:pt x="15040" y="1407"/>
                    </a:cubicBezTo>
                    <a:cubicBezTo>
                      <a:pt x="15039" y="1404"/>
                      <a:pt x="15038" y="1402"/>
                      <a:pt x="15037" y="1399"/>
                    </a:cubicBezTo>
                    <a:cubicBezTo>
                      <a:pt x="15038" y="1399"/>
                      <a:pt x="15039" y="1399"/>
                      <a:pt x="15040" y="1399"/>
                    </a:cubicBezTo>
                    <a:cubicBezTo>
                      <a:pt x="15039" y="1396"/>
                      <a:pt x="15038" y="1393"/>
                      <a:pt x="15037" y="1390"/>
                    </a:cubicBezTo>
                    <a:cubicBezTo>
                      <a:pt x="15038" y="1390"/>
                      <a:pt x="15039" y="1390"/>
                      <a:pt x="15040" y="1390"/>
                    </a:cubicBezTo>
                    <a:cubicBezTo>
                      <a:pt x="15039" y="1387"/>
                      <a:pt x="15038" y="1385"/>
                      <a:pt x="15037" y="1382"/>
                    </a:cubicBezTo>
                    <a:cubicBezTo>
                      <a:pt x="15038" y="1382"/>
                      <a:pt x="15039" y="1382"/>
                      <a:pt x="15040" y="1382"/>
                    </a:cubicBezTo>
                    <a:cubicBezTo>
                      <a:pt x="15000" y="1288"/>
                      <a:pt x="14961" y="1196"/>
                      <a:pt x="14922" y="1107"/>
                    </a:cubicBezTo>
                    <a:cubicBezTo>
                      <a:pt x="14917" y="1107"/>
                      <a:pt x="14913" y="1107"/>
                      <a:pt x="14908" y="1107"/>
                    </a:cubicBezTo>
                    <a:cubicBezTo>
                      <a:pt x="14907" y="1106"/>
                      <a:pt x="14907" y="1105"/>
                      <a:pt x="14907" y="1104"/>
                    </a:cubicBezTo>
                    <a:cubicBezTo>
                      <a:pt x="14908" y="1104"/>
                      <a:pt x="14909" y="1104"/>
                      <a:pt x="14910" y="1104"/>
                    </a:cubicBezTo>
                    <a:cubicBezTo>
                      <a:pt x="14909" y="1101"/>
                      <a:pt x="14908" y="1098"/>
                      <a:pt x="14907" y="1095"/>
                    </a:cubicBezTo>
                    <a:cubicBezTo>
                      <a:pt x="14908" y="1095"/>
                      <a:pt x="14909" y="1095"/>
                      <a:pt x="14910" y="1095"/>
                    </a:cubicBezTo>
                    <a:cubicBezTo>
                      <a:pt x="14909" y="1092"/>
                      <a:pt x="14908" y="1090"/>
                      <a:pt x="14907" y="1087"/>
                    </a:cubicBezTo>
                    <a:cubicBezTo>
                      <a:pt x="14908" y="1087"/>
                      <a:pt x="14909" y="1087"/>
                      <a:pt x="14910" y="1087"/>
                    </a:cubicBezTo>
                    <a:cubicBezTo>
                      <a:pt x="14909" y="1084"/>
                      <a:pt x="14908" y="1081"/>
                      <a:pt x="14907" y="1079"/>
                    </a:cubicBezTo>
                    <a:cubicBezTo>
                      <a:pt x="14908" y="1079"/>
                      <a:pt x="14909" y="1079"/>
                      <a:pt x="14910" y="1079"/>
                    </a:cubicBezTo>
                    <a:cubicBezTo>
                      <a:pt x="14878" y="1005"/>
                      <a:pt x="14847" y="932"/>
                      <a:pt x="14817" y="861"/>
                    </a:cubicBezTo>
                    <a:cubicBezTo>
                      <a:pt x="14863" y="861"/>
                      <a:pt x="14910" y="861"/>
                      <a:pt x="14957" y="861"/>
                    </a:cubicBezTo>
                    <a:cubicBezTo>
                      <a:pt x="14958" y="863"/>
                      <a:pt x="14959" y="865"/>
                      <a:pt x="14960" y="867"/>
                    </a:cubicBezTo>
                    <a:cubicBezTo>
                      <a:pt x="14958" y="867"/>
                      <a:pt x="14957" y="867"/>
                      <a:pt x="14956" y="867"/>
                    </a:cubicBezTo>
                    <a:cubicBezTo>
                      <a:pt x="14957" y="869"/>
                      <a:pt x="14958" y="872"/>
                      <a:pt x="14960" y="875"/>
                    </a:cubicBezTo>
                    <a:cubicBezTo>
                      <a:pt x="14958" y="875"/>
                      <a:pt x="14957" y="875"/>
                      <a:pt x="14956" y="875"/>
                    </a:cubicBezTo>
                    <a:cubicBezTo>
                      <a:pt x="14957" y="878"/>
                      <a:pt x="14958" y="881"/>
                      <a:pt x="14960" y="883"/>
                    </a:cubicBezTo>
                    <a:cubicBezTo>
                      <a:pt x="14958" y="883"/>
                      <a:pt x="14957" y="883"/>
                      <a:pt x="14956" y="883"/>
                    </a:cubicBezTo>
                    <a:cubicBezTo>
                      <a:pt x="14993" y="966"/>
                      <a:pt x="15031" y="1050"/>
                      <a:pt x="15071" y="1137"/>
                    </a:cubicBezTo>
                    <a:cubicBezTo>
                      <a:pt x="15076" y="1137"/>
                      <a:pt x="15081" y="1137"/>
                      <a:pt x="15086" y="1137"/>
                    </a:cubicBezTo>
                    <a:cubicBezTo>
                      <a:pt x="15086" y="1138"/>
                      <a:pt x="15087" y="1139"/>
                      <a:pt x="15087" y="1140"/>
                    </a:cubicBezTo>
                    <a:cubicBezTo>
                      <a:pt x="15086" y="1140"/>
                      <a:pt x="15085" y="1140"/>
                      <a:pt x="15083" y="1140"/>
                    </a:cubicBezTo>
                    <a:cubicBezTo>
                      <a:pt x="15084" y="1143"/>
                      <a:pt x="15086" y="1146"/>
                      <a:pt x="15087" y="1149"/>
                    </a:cubicBezTo>
                    <a:cubicBezTo>
                      <a:pt x="15086" y="1149"/>
                      <a:pt x="15085" y="1149"/>
                      <a:pt x="15083" y="1149"/>
                    </a:cubicBezTo>
                    <a:cubicBezTo>
                      <a:pt x="15084" y="1151"/>
                      <a:pt x="15086" y="1154"/>
                      <a:pt x="15087" y="1157"/>
                    </a:cubicBezTo>
                    <a:cubicBezTo>
                      <a:pt x="15086" y="1157"/>
                      <a:pt x="15085" y="1157"/>
                      <a:pt x="15083" y="1157"/>
                    </a:cubicBezTo>
                    <a:cubicBezTo>
                      <a:pt x="15084" y="1159"/>
                      <a:pt x="15086" y="1163"/>
                      <a:pt x="15087" y="1165"/>
                    </a:cubicBezTo>
                    <a:cubicBezTo>
                      <a:pt x="15086" y="1165"/>
                      <a:pt x="15085" y="1165"/>
                      <a:pt x="15083" y="1165"/>
                    </a:cubicBezTo>
                    <a:cubicBezTo>
                      <a:pt x="15124" y="1255"/>
                      <a:pt x="15165" y="1347"/>
                      <a:pt x="15208" y="1440"/>
                    </a:cubicBezTo>
                    <a:cubicBezTo>
                      <a:pt x="15836" y="1440"/>
                      <a:pt x="16464" y="1440"/>
                      <a:pt x="17092" y="1440"/>
                    </a:cubicBezTo>
                    <a:cubicBezTo>
                      <a:pt x="17090" y="1438"/>
                      <a:pt x="17088" y="1435"/>
                      <a:pt x="17086" y="1432"/>
                    </a:cubicBezTo>
                    <a:cubicBezTo>
                      <a:pt x="17088" y="1432"/>
                      <a:pt x="17090" y="1432"/>
                      <a:pt x="17092" y="1432"/>
                    </a:cubicBezTo>
                    <a:cubicBezTo>
                      <a:pt x="17090" y="1429"/>
                      <a:pt x="17088" y="1427"/>
                      <a:pt x="17086" y="1424"/>
                    </a:cubicBezTo>
                    <a:cubicBezTo>
                      <a:pt x="17088" y="1424"/>
                      <a:pt x="17090" y="1424"/>
                      <a:pt x="17092" y="1424"/>
                    </a:cubicBezTo>
                    <a:cubicBezTo>
                      <a:pt x="17090" y="1421"/>
                      <a:pt x="17088" y="1418"/>
                      <a:pt x="17086" y="1415"/>
                    </a:cubicBezTo>
                    <a:cubicBezTo>
                      <a:pt x="17088" y="1415"/>
                      <a:pt x="17090" y="1415"/>
                      <a:pt x="17092" y="1415"/>
                    </a:cubicBezTo>
                    <a:cubicBezTo>
                      <a:pt x="17090" y="1413"/>
                      <a:pt x="17088" y="1410"/>
                      <a:pt x="17086" y="1407"/>
                    </a:cubicBezTo>
                    <a:cubicBezTo>
                      <a:pt x="17088" y="1407"/>
                      <a:pt x="17090" y="1407"/>
                      <a:pt x="17092" y="1407"/>
                    </a:cubicBezTo>
                    <a:cubicBezTo>
                      <a:pt x="17090" y="1404"/>
                      <a:pt x="17088" y="1402"/>
                      <a:pt x="17086" y="1399"/>
                    </a:cubicBezTo>
                    <a:cubicBezTo>
                      <a:pt x="17088" y="1399"/>
                      <a:pt x="17090" y="1399"/>
                      <a:pt x="17092" y="1399"/>
                    </a:cubicBezTo>
                    <a:cubicBezTo>
                      <a:pt x="17090" y="1396"/>
                      <a:pt x="17088" y="1393"/>
                      <a:pt x="17086" y="1390"/>
                    </a:cubicBezTo>
                    <a:cubicBezTo>
                      <a:pt x="17088" y="1390"/>
                      <a:pt x="17090" y="1390"/>
                      <a:pt x="17092" y="1390"/>
                    </a:cubicBezTo>
                    <a:cubicBezTo>
                      <a:pt x="17090" y="1387"/>
                      <a:pt x="17088" y="1385"/>
                      <a:pt x="17086" y="1382"/>
                    </a:cubicBezTo>
                    <a:cubicBezTo>
                      <a:pt x="17088" y="1382"/>
                      <a:pt x="17090" y="1382"/>
                      <a:pt x="17092" y="1382"/>
                    </a:cubicBezTo>
                    <a:cubicBezTo>
                      <a:pt x="17033" y="1298"/>
                      <a:pt x="16976" y="1217"/>
                      <a:pt x="16920" y="1137"/>
                    </a:cubicBezTo>
                    <a:cubicBezTo>
                      <a:pt x="16964" y="1137"/>
                      <a:pt x="17009" y="1137"/>
                      <a:pt x="17054" y="1137"/>
                    </a:cubicBezTo>
                    <a:cubicBezTo>
                      <a:pt x="17054" y="1138"/>
                      <a:pt x="17055" y="1139"/>
                      <a:pt x="17056" y="1140"/>
                    </a:cubicBezTo>
                    <a:cubicBezTo>
                      <a:pt x="17054" y="1140"/>
                      <a:pt x="17052" y="1140"/>
                      <a:pt x="17050" y="1140"/>
                    </a:cubicBezTo>
                    <a:cubicBezTo>
                      <a:pt x="17052" y="1143"/>
                      <a:pt x="17054" y="1146"/>
                      <a:pt x="17056" y="1149"/>
                    </a:cubicBezTo>
                    <a:cubicBezTo>
                      <a:pt x="17054" y="1149"/>
                      <a:pt x="17052" y="1149"/>
                      <a:pt x="17050" y="1149"/>
                    </a:cubicBezTo>
                    <a:cubicBezTo>
                      <a:pt x="17052" y="1151"/>
                      <a:pt x="17054" y="1154"/>
                      <a:pt x="17056" y="1157"/>
                    </a:cubicBezTo>
                    <a:cubicBezTo>
                      <a:pt x="17054" y="1157"/>
                      <a:pt x="17052" y="1157"/>
                      <a:pt x="17050" y="1157"/>
                    </a:cubicBezTo>
                    <a:cubicBezTo>
                      <a:pt x="17052" y="1159"/>
                      <a:pt x="17054" y="1163"/>
                      <a:pt x="17056" y="1165"/>
                    </a:cubicBezTo>
                    <a:cubicBezTo>
                      <a:pt x="17054" y="1165"/>
                      <a:pt x="17052" y="1165"/>
                      <a:pt x="17050" y="1165"/>
                    </a:cubicBezTo>
                    <a:cubicBezTo>
                      <a:pt x="17115" y="1255"/>
                      <a:pt x="17181" y="1347"/>
                      <a:pt x="17250" y="1440"/>
                    </a:cubicBezTo>
                    <a:cubicBezTo>
                      <a:pt x="17742" y="1440"/>
                      <a:pt x="18234" y="1440"/>
                      <a:pt x="18727" y="1440"/>
                    </a:cubicBezTo>
                    <a:cubicBezTo>
                      <a:pt x="18724" y="1438"/>
                      <a:pt x="18722" y="1435"/>
                      <a:pt x="18719" y="1432"/>
                    </a:cubicBezTo>
                    <a:cubicBezTo>
                      <a:pt x="18722" y="1432"/>
                      <a:pt x="18724" y="1432"/>
                      <a:pt x="18727" y="1432"/>
                    </a:cubicBezTo>
                    <a:cubicBezTo>
                      <a:pt x="18724" y="1429"/>
                      <a:pt x="18722" y="1427"/>
                      <a:pt x="18719" y="1424"/>
                    </a:cubicBezTo>
                    <a:cubicBezTo>
                      <a:pt x="18722" y="1424"/>
                      <a:pt x="18724" y="1424"/>
                      <a:pt x="18727" y="1424"/>
                    </a:cubicBezTo>
                    <a:cubicBezTo>
                      <a:pt x="18724" y="1421"/>
                      <a:pt x="18722" y="1418"/>
                      <a:pt x="18719" y="1415"/>
                    </a:cubicBezTo>
                    <a:cubicBezTo>
                      <a:pt x="18722" y="1415"/>
                      <a:pt x="18724" y="1415"/>
                      <a:pt x="18727" y="1415"/>
                    </a:cubicBezTo>
                    <a:cubicBezTo>
                      <a:pt x="18724" y="1413"/>
                      <a:pt x="18722" y="1410"/>
                      <a:pt x="18719" y="1407"/>
                    </a:cubicBezTo>
                    <a:cubicBezTo>
                      <a:pt x="18722" y="1407"/>
                      <a:pt x="18724" y="1407"/>
                      <a:pt x="18727" y="1407"/>
                    </a:cubicBezTo>
                    <a:cubicBezTo>
                      <a:pt x="18724" y="1404"/>
                      <a:pt x="18722" y="1402"/>
                      <a:pt x="18719" y="1399"/>
                    </a:cubicBezTo>
                    <a:cubicBezTo>
                      <a:pt x="18722" y="1399"/>
                      <a:pt x="18724" y="1399"/>
                      <a:pt x="18727" y="1399"/>
                    </a:cubicBezTo>
                    <a:cubicBezTo>
                      <a:pt x="18724" y="1396"/>
                      <a:pt x="18722" y="1393"/>
                      <a:pt x="18719" y="1390"/>
                    </a:cubicBezTo>
                    <a:cubicBezTo>
                      <a:pt x="18722" y="1390"/>
                      <a:pt x="18724" y="1390"/>
                      <a:pt x="18727" y="1390"/>
                    </a:cubicBezTo>
                    <a:cubicBezTo>
                      <a:pt x="18724" y="1387"/>
                      <a:pt x="18722" y="1385"/>
                      <a:pt x="18719" y="1382"/>
                    </a:cubicBezTo>
                    <a:cubicBezTo>
                      <a:pt x="18722" y="1382"/>
                      <a:pt x="18724" y="1382"/>
                      <a:pt x="18727" y="1382"/>
                    </a:cubicBezTo>
                    <a:cubicBezTo>
                      <a:pt x="18649" y="1298"/>
                      <a:pt x="18574" y="1217"/>
                      <a:pt x="18500" y="1137"/>
                    </a:cubicBezTo>
                    <a:cubicBezTo>
                      <a:pt x="18546" y="1137"/>
                      <a:pt x="18592" y="1137"/>
                      <a:pt x="18638" y="1137"/>
                    </a:cubicBezTo>
                    <a:cubicBezTo>
                      <a:pt x="18639" y="1138"/>
                      <a:pt x="18640" y="1139"/>
                      <a:pt x="18641" y="1140"/>
                    </a:cubicBezTo>
                    <a:cubicBezTo>
                      <a:pt x="18639" y="1140"/>
                      <a:pt x="18636" y="1140"/>
                      <a:pt x="18633" y="1140"/>
                    </a:cubicBezTo>
                    <a:cubicBezTo>
                      <a:pt x="18636" y="1143"/>
                      <a:pt x="18639" y="1146"/>
                      <a:pt x="18641" y="1149"/>
                    </a:cubicBezTo>
                    <a:cubicBezTo>
                      <a:pt x="18639" y="1149"/>
                      <a:pt x="18636" y="1149"/>
                      <a:pt x="18633" y="1149"/>
                    </a:cubicBezTo>
                    <a:cubicBezTo>
                      <a:pt x="18636" y="1151"/>
                      <a:pt x="18639" y="1154"/>
                      <a:pt x="18641" y="1157"/>
                    </a:cubicBezTo>
                    <a:cubicBezTo>
                      <a:pt x="18639" y="1157"/>
                      <a:pt x="18636" y="1157"/>
                      <a:pt x="18633" y="1157"/>
                    </a:cubicBezTo>
                    <a:cubicBezTo>
                      <a:pt x="18636" y="1159"/>
                      <a:pt x="18639" y="1163"/>
                      <a:pt x="18641" y="1165"/>
                    </a:cubicBezTo>
                    <a:cubicBezTo>
                      <a:pt x="18639" y="1165"/>
                      <a:pt x="18636" y="1165"/>
                      <a:pt x="18633" y="1165"/>
                    </a:cubicBezTo>
                    <a:cubicBezTo>
                      <a:pt x="18718" y="1255"/>
                      <a:pt x="18805" y="1347"/>
                      <a:pt x="18894" y="1440"/>
                    </a:cubicBezTo>
                    <a:cubicBezTo>
                      <a:pt x="19387" y="1440"/>
                      <a:pt x="19879" y="1440"/>
                      <a:pt x="20371" y="1440"/>
                    </a:cubicBezTo>
                    <a:cubicBezTo>
                      <a:pt x="20368" y="1438"/>
                      <a:pt x="20365" y="1435"/>
                      <a:pt x="20362" y="1432"/>
                    </a:cubicBezTo>
                    <a:cubicBezTo>
                      <a:pt x="20365" y="1432"/>
                      <a:pt x="20368" y="1432"/>
                      <a:pt x="20371" y="1432"/>
                    </a:cubicBezTo>
                    <a:cubicBezTo>
                      <a:pt x="20368" y="1429"/>
                      <a:pt x="20365" y="1427"/>
                      <a:pt x="20362" y="1424"/>
                    </a:cubicBezTo>
                    <a:cubicBezTo>
                      <a:pt x="20365" y="1424"/>
                      <a:pt x="20368" y="1424"/>
                      <a:pt x="20371" y="1424"/>
                    </a:cubicBezTo>
                    <a:cubicBezTo>
                      <a:pt x="20368" y="1421"/>
                      <a:pt x="20365" y="1418"/>
                      <a:pt x="20362" y="1415"/>
                    </a:cubicBezTo>
                    <a:cubicBezTo>
                      <a:pt x="20365" y="1415"/>
                      <a:pt x="20368" y="1415"/>
                      <a:pt x="20371" y="1415"/>
                    </a:cubicBezTo>
                    <a:cubicBezTo>
                      <a:pt x="20368" y="1413"/>
                      <a:pt x="20365" y="1410"/>
                      <a:pt x="20362" y="1407"/>
                    </a:cubicBezTo>
                    <a:cubicBezTo>
                      <a:pt x="20365" y="1407"/>
                      <a:pt x="20368" y="1407"/>
                      <a:pt x="20371" y="1407"/>
                    </a:cubicBezTo>
                    <a:cubicBezTo>
                      <a:pt x="20368" y="1404"/>
                      <a:pt x="20365" y="1402"/>
                      <a:pt x="20362" y="1399"/>
                    </a:cubicBezTo>
                    <a:cubicBezTo>
                      <a:pt x="20365" y="1399"/>
                      <a:pt x="20368" y="1399"/>
                      <a:pt x="20371" y="1399"/>
                    </a:cubicBezTo>
                    <a:cubicBezTo>
                      <a:pt x="20368" y="1396"/>
                      <a:pt x="20365" y="1393"/>
                      <a:pt x="20362" y="1390"/>
                    </a:cubicBezTo>
                    <a:cubicBezTo>
                      <a:pt x="20365" y="1390"/>
                      <a:pt x="20368" y="1390"/>
                      <a:pt x="20371" y="1390"/>
                    </a:cubicBezTo>
                    <a:cubicBezTo>
                      <a:pt x="20368" y="1387"/>
                      <a:pt x="20365" y="1385"/>
                      <a:pt x="20362" y="1382"/>
                    </a:cubicBezTo>
                    <a:cubicBezTo>
                      <a:pt x="20365" y="1382"/>
                      <a:pt x="20368" y="1382"/>
                      <a:pt x="20371" y="1382"/>
                    </a:cubicBezTo>
                    <a:cubicBezTo>
                      <a:pt x="20275" y="1298"/>
                      <a:pt x="20182" y="1217"/>
                      <a:pt x="20090" y="1137"/>
                    </a:cubicBezTo>
                    <a:cubicBezTo>
                      <a:pt x="20135" y="1137"/>
                      <a:pt x="20179" y="1137"/>
                      <a:pt x="20223" y="1137"/>
                    </a:cubicBezTo>
                    <a:cubicBezTo>
                      <a:pt x="20224" y="1138"/>
                      <a:pt x="20225" y="1139"/>
                      <a:pt x="20227" y="1140"/>
                    </a:cubicBezTo>
                    <a:cubicBezTo>
                      <a:pt x="20223" y="1140"/>
                      <a:pt x="20220" y="1140"/>
                      <a:pt x="20217" y="1140"/>
                    </a:cubicBezTo>
                    <a:cubicBezTo>
                      <a:pt x="20220" y="1143"/>
                      <a:pt x="20223" y="1146"/>
                      <a:pt x="20227" y="1149"/>
                    </a:cubicBezTo>
                    <a:cubicBezTo>
                      <a:pt x="20223" y="1149"/>
                      <a:pt x="20220" y="1149"/>
                      <a:pt x="20217" y="1149"/>
                    </a:cubicBezTo>
                    <a:cubicBezTo>
                      <a:pt x="20220" y="1151"/>
                      <a:pt x="20223" y="1154"/>
                      <a:pt x="20227" y="1157"/>
                    </a:cubicBezTo>
                    <a:cubicBezTo>
                      <a:pt x="20223" y="1157"/>
                      <a:pt x="20220" y="1157"/>
                      <a:pt x="20217" y="1157"/>
                    </a:cubicBezTo>
                    <a:cubicBezTo>
                      <a:pt x="20220" y="1160"/>
                      <a:pt x="20223" y="1163"/>
                      <a:pt x="20227" y="1165"/>
                    </a:cubicBezTo>
                    <a:cubicBezTo>
                      <a:pt x="20223" y="1165"/>
                      <a:pt x="20220" y="1165"/>
                      <a:pt x="20217" y="1165"/>
                    </a:cubicBezTo>
                    <a:cubicBezTo>
                      <a:pt x="20262" y="1204"/>
                      <a:pt x="20308" y="1243"/>
                      <a:pt x="20354" y="1282"/>
                    </a:cubicBezTo>
                    <a:cubicBezTo>
                      <a:pt x="20367" y="1282"/>
                      <a:pt x="20380" y="1282"/>
                      <a:pt x="20393" y="1282"/>
                    </a:cubicBezTo>
                    <a:cubicBezTo>
                      <a:pt x="20395" y="1284"/>
                      <a:pt x="20397" y="1286"/>
                      <a:pt x="20399" y="1288"/>
                    </a:cubicBezTo>
                    <a:cubicBezTo>
                      <a:pt x="20396" y="1288"/>
                      <a:pt x="20393" y="1288"/>
                      <a:pt x="20390" y="1288"/>
                    </a:cubicBezTo>
                    <a:cubicBezTo>
                      <a:pt x="20393" y="1291"/>
                      <a:pt x="20396" y="1293"/>
                      <a:pt x="20399" y="1296"/>
                    </a:cubicBezTo>
                    <a:cubicBezTo>
                      <a:pt x="20396" y="1296"/>
                      <a:pt x="20393" y="1296"/>
                      <a:pt x="20390" y="1296"/>
                    </a:cubicBezTo>
                    <a:cubicBezTo>
                      <a:pt x="20393" y="1299"/>
                      <a:pt x="20396" y="1302"/>
                      <a:pt x="20399" y="1305"/>
                    </a:cubicBezTo>
                    <a:cubicBezTo>
                      <a:pt x="20396" y="1305"/>
                      <a:pt x="20393" y="1305"/>
                      <a:pt x="20390" y="1305"/>
                    </a:cubicBezTo>
                    <a:cubicBezTo>
                      <a:pt x="20393" y="1307"/>
                      <a:pt x="20396" y="1310"/>
                      <a:pt x="20399" y="1313"/>
                    </a:cubicBezTo>
                    <a:cubicBezTo>
                      <a:pt x="20396" y="1313"/>
                      <a:pt x="20393" y="1313"/>
                      <a:pt x="20390" y="1313"/>
                    </a:cubicBezTo>
                    <a:cubicBezTo>
                      <a:pt x="20439" y="1355"/>
                      <a:pt x="20488" y="1397"/>
                      <a:pt x="20539" y="1440"/>
                    </a:cubicBezTo>
                    <a:cubicBezTo>
                      <a:pt x="21031" y="1440"/>
                      <a:pt x="21523" y="1440"/>
                      <a:pt x="22016" y="1440"/>
                    </a:cubicBezTo>
                    <a:cubicBezTo>
                      <a:pt x="22012" y="1438"/>
                      <a:pt x="22008" y="1435"/>
                      <a:pt x="22004" y="1432"/>
                    </a:cubicBezTo>
                    <a:cubicBezTo>
                      <a:pt x="22008" y="1432"/>
                      <a:pt x="22012" y="1432"/>
                      <a:pt x="22016" y="1432"/>
                    </a:cubicBezTo>
                    <a:cubicBezTo>
                      <a:pt x="22012" y="1429"/>
                      <a:pt x="22008" y="1426"/>
                      <a:pt x="22004" y="1424"/>
                    </a:cubicBezTo>
                    <a:cubicBezTo>
                      <a:pt x="22008" y="1424"/>
                      <a:pt x="22012" y="1424"/>
                      <a:pt x="22016" y="1424"/>
                    </a:cubicBezTo>
                    <a:cubicBezTo>
                      <a:pt x="22012" y="1421"/>
                      <a:pt x="22008" y="1418"/>
                      <a:pt x="22004" y="1415"/>
                    </a:cubicBezTo>
                    <a:cubicBezTo>
                      <a:pt x="22008" y="1415"/>
                      <a:pt x="22012" y="1415"/>
                      <a:pt x="22016" y="1415"/>
                    </a:cubicBezTo>
                    <a:cubicBezTo>
                      <a:pt x="22012" y="1413"/>
                      <a:pt x="22008" y="1410"/>
                      <a:pt x="22004" y="1407"/>
                    </a:cubicBezTo>
                    <a:cubicBezTo>
                      <a:pt x="22008" y="1407"/>
                      <a:pt x="22012" y="1407"/>
                      <a:pt x="22016" y="1407"/>
                    </a:cubicBezTo>
                    <a:cubicBezTo>
                      <a:pt x="22012" y="1404"/>
                      <a:pt x="22008" y="1401"/>
                      <a:pt x="22004" y="1399"/>
                    </a:cubicBezTo>
                    <a:cubicBezTo>
                      <a:pt x="22008" y="1399"/>
                      <a:pt x="22012" y="1399"/>
                      <a:pt x="22016" y="1399"/>
                    </a:cubicBezTo>
                    <a:cubicBezTo>
                      <a:pt x="22012" y="1396"/>
                      <a:pt x="22008" y="1393"/>
                      <a:pt x="22004" y="1390"/>
                    </a:cubicBezTo>
                    <a:cubicBezTo>
                      <a:pt x="22008" y="1390"/>
                      <a:pt x="22012" y="1390"/>
                      <a:pt x="22016" y="1390"/>
                    </a:cubicBezTo>
                    <a:cubicBezTo>
                      <a:pt x="22012" y="1387"/>
                      <a:pt x="22008" y="1385"/>
                      <a:pt x="22004" y="1382"/>
                    </a:cubicBezTo>
                    <a:cubicBezTo>
                      <a:pt x="22008" y="1382"/>
                      <a:pt x="22012" y="1382"/>
                      <a:pt x="22016" y="1382"/>
                    </a:cubicBezTo>
                    <a:cubicBezTo>
                      <a:pt x="21957" y="1339"/>
                      <a:pt x="21899" y="1297"/>
                      <a:pt x="21841" y="1254"/>
                    </a:cubicBezTo>
                    <a:cubicBezTo>
                      <a:pt x="21826" y="1254"/>
                      <a:pt x="21811" y="1254"/>
                      <a:pt x="21796" y="1254"/>
                    </a:cubicBezTo>
                    <a:cubicBezTo>
                      <a:pt x="21793" y="1253"/>
                      <a:pt x="21791" y="1251"/>
                      <a:pt x="21788" y="1249"/>
                    </a:cubicBezTo>
                    <a:cubicBezTo>
                      <a:pt x="21792" y="1249"/>
                      <a:pt x="21795" y="1249"/>
                      <a:pt x="21799" y="1249"/>
                    </a:cubicBezTo>
                    <a:cubicBezTo>
                      <a:pt x="21795" y="1246"/>
                      <a:pt x="21792" y="1243"/>
                      <a:pt x="21788" y="1240"/>
                    </a:cubicBezTo>
                    <a:cubicBezTo>
                      <a:pt x="21792" y="1240"/>
                      <a:pt x="21795" y="1240"/>
                      <a:pt x="21799" y="1240"/>
                    </a:cubicBezTo>
                    <a:cubicBezTo>
                      <a:pt x="21795" y="1238"/>
                      <a:pt x="21792" y="1235"/>
                      <a:pt x="21788" y="1232"/>
                    </a:cubicBezTo>
                    <a:cubicBezTo>
                      <a:pt x="21792" y="1232"/>
                      <a:pt x="21795" y="1232"/>
                      <a:pt x="21799" y="1232"/>
                    </a:cubicBezTo>
                    <a:cubicBezTo>
                      <a:pt x="21795" y="1229"/>
                      <a:pt x="21792" y="1227"/>
                      <a:pt x="21788" y="1224"/>
                    </a:cubicBezTo>
                    <a:cubicBezTo>
                      <a:pt x="21792" y="1224"/>
                      <a:pt x="21795" y="1224"/>
                      <a:pt x="21799" y="1224"/>
                    </a:cubicBezTo>
                    <a:cubicBezTo>
                      <a:pt x="21759" y="1195"/>
                      <a:pt x="21720" y="1166"/>
                      <a:pt x="21681" y="1137"/>
                    </a:cubicBezTo>
                    <a:cubicBezTo>
                      <a:pt x="21737" y="1137"/>
                      <a:pt x="21793" y="1137"/>
                      <a:pt x="21849" y="1137"/>
                    </a:cubicBezTo>
                    <a:cubicBezTo>
                      <a:pt x="21850" y="1138"/>
                      <a:pt x="21852" y="1139"/>
                      <a:pt x="21853" y="1140"/>
                    </a:cubicBezTo>
                    <a:cubicBezTo>
                      <a:pt x="21849" y="1140"/>
                      <a:pt x="21846" y="1140"/>
                      <a:pt x="21842" y="1140"/>
                    </a:cubicBezTo>
                    <a:cubicBezTo>
                      <a:pt x="21845" y="1143"/>
                      <a:pt x="21850" y="1146"/>
                      <a:pt x="21853" y="1149"/>
                    </a:cubicBezTo>
                    <a:cubicBezTo>
                      <a:pt x="21849" y="1149"/>
                      <a:pt x="21846" y="1149"/>
                      <a:pt x="21842" y="1149"/>
                    </a:cubicBezTo>
                    <a:cubicBezTo>
                      <a:pt x="21845" y="1151"/>
                      <a:pt x="21850" y="1154"/>
                      <a:pt x="21853" y="1157"/>
                    </a:cubicBezTo>
                    <a:cubicBezTo>
                      <a:pt x="21849" y="1157"/>
                      <a:pt x="21846" y="1157"/>
                      <a:pt x="21842" y="1157"/>
                    </a:cubicBezTo>
                    <a:cubicBezTo>
                      <a:pt x="21845" y="1159"/>
                      <a:pt x="21850" y="1163"/>
                      <a:pt x="21853" y="1165"/>
                    </a:cubicBezTo>
                    <a:cubicBezTo>
                      <a:pt x="21849" y="1165"/>
                      <a:pt x="21846" y="1165"/>
                      <a:pt x="21842" y="1165"/>
                    </a:cubicBezTo>
                    <a:cubicBezTo>
                      <a:pt x="21967" y="1255"/>
                      <a:pt x="22095" y="1346"/>
                      <a:pt x="22226" y="1440"/>
                    </a:cubicBezTo>
                    <a:cubicBezTo>
                      <a:pt x="22718" y="1440"/>
                      <a:pt x="23211" y="1440"/>
                      <a:pt x="23703" y="1440"/>
                    </a:cubicBezTo>
                    <a:cubicBezTo>
                      <a:pt x="23699" y="1438"/>
                      <a:pt x="23694" y="1435"/>
                      <a:pt x="23690" y="1432"/>
                    </a:cubicBezTo>
                    <a:cubicBezTo>
                      <a:pt x="23694" y="1432"/>
                      <a:pt x="23699" y="1432"/>
                      <a:pt x="23703" y="1432"/>
                    </a:cubicBezTo>
                    <a:cubicBezTo>
                      <a:pt x="23699" y="1429"/>
                      <a:pt x="23694" y="1427"/>
                      <a:pt x="23690" y="1424"/>
                    </a:cubicBezTo>
                    <a:cubicBezTo>
                      <a:pt x="23694" y="1424"/>
                      <a:pt x="23699" y="1424"/>
                      <a:pt x="23703" y="1424"/>
                    </a:cubicBezTo>
                    <a:cubicBezTo>
                      <a:pt x="23699" y="1421"/>
                      <a:pt x="23694" y="1418"/>
                      <a:pt x="23690" y="1415"/>
                    </a:cubicBezTo>
                    <a:cubicBezTo>
                      <a:pt x="23694" y="1415"/>
                      <a:pt x="23699" y="1415"/>
                      <a:pt x="23703" y="1415"/>
                    </a:cubicBezTo>
                    <a:cubicBezTo>
                      <a:pt x="23699" y="1413"/>
                      <a:pt x="23694" y="1410"/>
                      <a:pt x="23690" y="1407"/>
                    </a:cubicBezTo>
                    <a:cubicBezTo>
                      <a:pt x="23694" y="1407"/>
                      <a:pt x="23699" y="1407"/>
                      <a:pt x="23703" y="1407"/>
                    </a:cubicBezTo>
                    <a:cubicBezTo>
                      <a:pt x="23699" y="1404"/>
                      <a:pt x="23694" y="1402"/>
                      <a:pt x="23690" y="1399"/>
                    </a:cubicBezTo>
                    <a:cubicBezTo>
                      <a:pt x="23694" y="1399"/>
                      <a:pt x="23699" y="1399"/>
                      <a:pt x="23703" y="1399"/>
                    </a:cubicBezTo>
                    <a:cubicBezTo>
                      <a:pt x="23699" y="1396"/>
                      <a:pt x="23694" y="1393"/>
                      <a:pt x="23690" y="1390"/>
                    </a:cubicBezTo>
                    <a:cubicBezTo>
                      <a:pt x="23694" y="1390"/>
                      <a:pt x="23699" y="1390"/>
                      <a:pt x="23703" y="1390"/>
                    </a:cubicBezTo>
                    <a:cubicBezTo>
                      <a:pt x="23699" y="1387"/>
                      <a:pt x="23694" y="1385"/>
                      <a:pt x="23690" y="1382"/>
                    </a:cubicBezTo>
                    <a:close/>
                    <a:moveTo>
                      <a:pt x="19769" y="1107"/>
                    </a:moveTo>
                    <a:cubicBezTo>
                      <a:pt x="19725" y="1107"/>
                      <a:pt x="19680" y="1107"/>
                      <a:pt x="19636" y="1107"/>
                    </a:cubicBezTo>
                    <a:cubicBezTo>
                      <a:pt x="19635" y="1106"/>
                      <a:pt x="19634" y="1105"/>
                      <a:pt x="19633" y="1104"/>
                    </a:cubicBezTo>
                    <a:cubicBezTo>
                      <a:pt x="19636" y="1104"/>
                      <a:pt x="19639" y="1104"/>
                      <a:pt x="19642" y="1104"/>
                    </a:cubicBezTo>
                    <a:cubicBezTo>
                      <a:pt x="19639" y="1101"/>
                      <a:pt x="19636" y="1098"/>
                      <a:pt x="19633" y="1095"/>
                    </a:cubicBezTo>
                    <a:cubicBezTo>
                      <a:pt x="19636" y="1095"/>
                      <a:pt x="19639" y="1095"/>
                      <a:pt x="19642" y="1095"/>
                    </a:cubicBezTo>
                    <a:cubicBezTo>
                      <a:pt x="19639" y="1092"/>
                      <a:pt x="19636" y="1090"/>
                      <a:pt x="19633" y="1087"/>
                    </a:cubicBezTo>
                    <a:cubicBezTo>
                      <a:pt x="19636" y="1087"/>
                      <a:pt x="19639" y="1087"/>
                      <a:pt x="19642" y="1087"/>
                    </a:cubicBezTo>
                    <a:cubicBezTo>
                      <a:pt x="19639" y="1084"/>
                      <a:pt x="19636" y="1081"/>
                      <a:pt x="19633" y="1079"/>
                    </a:cubicBezTo>
                    <a:cubicBezTo>
                      <a:pt x="19636" y="1079"/>
                      <a:pt x="19639" y="1079"/>
                      <a:pt x="19642" y="1079"/>
                    </a:cubicBezTo>
                    <a:cubicBezTo>
                      <a:pt x="19561" y="1004"/>
                      <a:pt x="19482" y="932"/>
                      <a:pt x="19404" y="861"/>
                    </a:cubicBezTo>
                    <a:cubicBezTo>
                      <a:pt x="19443" y="861"/>
                      <a:pt x="19483" y="861"/>
                      <a:pt x="19522" y="861"/>
                    </a:cubicBezTo>
                    <a:cubicBezTo>
                      <a:pt x="19525" y="863"/>
                      <a:pt x="19527" y="865"/>
                      <a:pt x="19529" y="867"/>
                    </a:cubicBezTo>
                    <a:cubicBezTo>
                      <a:pt x="19526" y="867"/>
                      <a:pt x="19523" y="867"/>
                      <a:pt x="19520" y="867"/>
                    </a:cubicBezTo>
                    <a:cubicBezTo>
                      <a:pt x="19523" y="869"/>
                      <a:pt x="19526" y="872"/>
                      <a:pt x="19529" y="875"/>
                    </a:cubicBezTo>
                    <a:cubicBezTo>
                      <a:pt x="19526" y="875"/>
                      <a:pt x="19523" y="875"/>
                      <a:pt x="19520" y="875"/>
                    </a:cubicBezTo>
                    <a:cubicBezTo>
                      <a:pt x="19523" y="878"/>
                      <a:pt x="19526" y="881"/>
                      <a:pt x="19529" y="883"/>
                    </a:cubicBezTo>
                    <a:cubicBezTo>
                      <a:pt x="19526" y="883"/>
                      <a:pt x="19523" y="883"/>
                      <a:pt x="19520" y="883"/>
                    </a:cubicBezTo>
                    <a:cubicBezTo>
                      <a:pt x="19600" y="956"/>
                      <a:pt x="19684" y="1031"/>
                      <a:pt x="19769" y="1107"/>
                    </a:cubicBezTo>
                    <a:close/>
                    <a:moveTo>
                      <a:pt x="18198" y="1107"/>
                    </a:moveTo>
                    <a:cubicBezTo>
                      <a:pt x="18152" y="1107"/>
                      <a:pt x="18106" y="1107"/>
                      <a:pt x="18060" y="1107"/>
                    </a:cubicBezTo>
                    <a:cubicBezTo>
                      <a:pt x="18059" y="1106"/>
                      <a:pt x="18058" y="1105"/>
                      <a:pt x="18057" y="1104"/>
                    </a:cubicBezTo>
                    <a:cubicBezTo>
                      <a:pt x="18060" y="1104"/>
                      <a:pt x="18062" y="1104"/>
                      <a:pt x="18065" y="1104"/>
                    </a:cubicBezTo>
                    <a:cubicBezTo>
                      <a:pt x="18062" y="1101"/>
                      <a:pt x="18060" y="1098"/>
                      <a:pt x="18057" y="1095"/>
                    </a:cubicBezTo>
                    <a:cubicBezTo>
                      <a:pt x="18060" y="1095"/>
                      <a:pt x="18062" y="1095"/>
                      <a:pt x="18065" y="1095"/>
                    </a:cubicBezTo>
                    <a:cubicBezTo>
                      <a:pt x="18062" y="1092"/>
                      <a:pt x="18060" y="1090"/>
                      <a:pt x="18057" y="1087"/>
                    </a:cubicBezTo>
                    <a:cubicBezTo>
                      <a:pt x="18060" y="1087"/>
                      <a:pt x="18062" y="1087"/>
                      <a:pt x="18065" y="1087"/>
                    </a:cubicBezTo>
                    <a:cubicBezTo>
                      <a:pt x="18062" y="1084"/>
                      <a:pt x="18060" y="1081"/>
                      <a:pt x="18057" y="1079"/>
                    </a:cubicBezTo>
                    <a:cubicBezTo>
                      <a:pt x="18060" y="1079"/>
                      <a:pt x="18062" y="1079"/>
                      <a:pt x="18065" y="1079"/>
                    </a:cubicBezTo>
                    <a:cubicBezTo>
                      <a:pt x="18000" y="1005"/>
                      <a:pt x="17937" y="932"/>
                      <a:pt x="17875" y="861"/>
                    </a:cubicBezTo>
                    <a:cubicBezTo>
                      <a:pt x="17917" y="861"/>
                      <a:pt x="17959" y="861"/>
                      <a:pt x="18001" y="861"/>
                    </a:cubicBezTo>
                    <a:cubicBezTo>
                      <a:pt x="18002" y="863"/>
                      <a:pt x="18004" y="865"/>
                      <a:pt x="18006" y="867"/>
                    </a:cubicBezTo>
                    <a:cubicBezTo>
                      <a:pt x="18003" y="867"/>
                      <a:pt x="18001" y="867"/>
                      <a:pt x="17998" y="867"/>
                    </a:cubicBezTo>
                    <a:cubicBezTo>
                      <a:pt x="18001" y="869"/>
                      <a:pt x="18003" y="872"/>
                      <a:pt x="18006" y="875"/>
                    </a:cubicBezTo>
                    <a:cubicBezTo>
                      <a:pt x="18003" y="875"/>
                      <a:pt x="18001" y="875"/>
                      <a:pt x="17998" y="875"/>
                    </a:cubicBezTo>
                    <a:cubicBezTo>
                      <a:pt x="18001" y="878"/>
                      <a:pt x="18003" y="881"/>
                      <a:pt x="18006" y="883"/>
                    </a:cubicBezTo>
                    <a:cubicBezTo>
                      <a:pt x="18003" y="883"/>
                      <a:pt x="18001" y="883"/>
                      <a:pt x="17998" y="883"/>
                    </a:cubicBezTo>
                    <a:cubicBezTo>
                      <a:pt x="18063" y="956"/>
                      <a:pt x="18130" y="1031"/>
                      <a:pt x="18198" y="1107"/>
                    </a:cubicBezTo>
                    <a:close/>
                    <a:moveTo>
                      <a:pt x="16627" y="1107"/>
                    </a:moveTo>
                    <a:cubicBezTo>
                      <a:pt x="16580" y="1107"/>
                      <a:pt x="16532" y="1107"/>
                      <a:pt x="16484" y="1107"/>
                    </a:cubicBezTo>
                    <a:cubicBezTo>
                      <a:pt x="16483" y="1106"/>
                      <a:pt x="16483" y="1105"/>
                      <a:pt x="16482" y="1104"/>
                    </a:cubicBezTo>
                    <a:cubicBezTo>
                      <a:pt x="16484" y="1104"/>
                      <a:pt x="16486" y="1104"/>
                      <a:pt x="16487" y="1104"/>
                    </a:cubicBezTo>
                    <a:cubicBezTo>
                      <a:pt x="16486" y="1101"/>
                      <a:pt x="16484" y="1098"/>
                      <a:pt x="16482" y="1095"/>
                    </a:cubicBezTo>
                    <a:cubicBezTo>
                      <a:pt x="16484" y="1095"/>
                      <a:pt x="16486" y="1095"/>
                      <a:pt x="16487" y="1095"/>
                    </a:cubicBezTo>
                    <a:cubicBezTo>
                      <a:pt x="16486" y="1092"/>
                      <a:pt x="16484" y="1090"/>
                      <a:pt x="16482" y="1087"/>
                    </a:cubicBezTo>
                    <a:cubicBezTo>
                      <a:pt x="16484" y="1087"/>
                      <a:pt x="16486" y="1087"/>
                      <a:pt x="16487" y="1087"/>
                    </a:cubicBezTo>
                    <a:cubicBezTo>
                      <a:pt x="16486" y="1084"/>
                      <a:pt x="16484" y="1081"/>
                      <a:pt x="16482" y="1079"/>
                    </a:cubicBezTo>
                    <a:cubicBezTo>
                      <a:pt x="16484" y="1079"/>
                      <a:pt x="16486" y="1079"/>
                      <a:pt x="16487" y="1079"/>
                    </a:cubicBezTo>
                    <a:cubicBezTo>
                      <a:pt x="16439" y="1005"/>
                      <a:pt x="16392" y="932"/>
                      <a:pt x="16346" y="861"/>
                    </a:cubicBezTo>
                    <a:cubicBezTo>
                      <a:pt x="16390" y="861"/>
                      <a:pt x="16434" y="861"/>
                      <a:pt x="16479" y="861"/>
                    </a:cubicBezTo>
                    <a:cubicBezTo>
                      <a:pt x="16480" y="863"/>
                      <a:pt x="16482" y="865"/>
                      <a:pt x="16483" y="867"/>
                    </a:cubicBezTo>
                    <a:cubicBezTo>
                      <a:pt x="16481" y="867"/>
                      <a:pt x="16479" y="867"/>
                      <a:pt x="16477" y="867"/>
                    </a:cubicBezTo>
                    <a:cubicBezTo>
                      <a:pt x="16479" y="869"/>
                      <a:pt x="16481" y="872"/>
                      <a:pt x="16483" y="875"/>
                    </a:cubicBezTo>
                    <a:cubicBezTo>
                      <a:pt x="16481" y="875"/>
                      <a:pt x="16479" y="875"/>
                      <a:pt x="16477" y="875"/>
                    </a:cubicBezTo>
                    <a:cubicBezTo>
                      <a:pt x="16479" y="878"/>
                      <a:pt x="16481" y="881"/>
                      <a:pt x="16483" y="883"/>
                    </a:cubicBezTo>
                    <a:cubicBezTo>
                      <a:pt x="16481" y="883"/>
                      <a:pt x="16479" y="883"/>
                      <a:pt x="16477" y="883"/>
                    </a:cubicBezTo>
                    <a:cubicBezTo>
                      <a:pt x="16526" y="956"/>
                      <a:pt x="16576" y="1031"/>
                      <a:pt x="16627" y="1107"/>
                    </a:cubicBezTo>
                    <a:close/>
                    <a:moveTo>
                      <a:pt x="5667" y="883"/>
                    </a:moveTo>
                    <a:cubicBezTo>
                      <a:pt x="5669" y="881"/>
                      <a:pt x="5672" y="878"/>
                      <a:pt x="5674" y="875"/>
                    </a:cubicBezTo>
                    <a:cubicBezTo>
                      <a:pt x="5671" y="875"/>
                      <a:pt x="5669" y="875"/>
                      <a:pt x="5667" y="875"/>
                    </a:cubicBezTo>
                    <a:cubicBezTo>
                      <a:pt x="5669" y="872"/>
                      <a:pt x="5672" y="869"/>
                      <a:pt x="5674" y="867"/>
                    </a:cubicBezTo>
                    <a:cubicBezTo>
                      <a:pt x="5671" y="867"/>
                      <a:pt x="5669" y="867"/>
                      <a:pt x="5667" y="867"/>
                    </a:cubicBezTo>
                    <a:cubicBezTo>
                      <a:pt x="5668" y="865"/>
                      <a:pt x="5670" y="863"/>
                      <a:pt x="5672" y="861"/>
                    </a:cubicBezTo>
                    <a:cubicBezTo>
                      <a:pt x="5714" y="861"/>
                      <a:pt x="5756" y="861"/>
                      <a:pt x="5797" y="861"/>
                    </a:cubicBezTo>
                    <a:cubicBezTo>
                      <a:pt x="5735" y="932"/>
                      <a:pt x="5672" y="1004"/>
                      <a:pt x="5607" y="1079"/>
                    </a:cubicBezTo>
                    <a:cubicBezTo>
                      <a:pt x="5609" y="1079"/>
                      <a:pt x="5612" y="1079"/>
                      <a:pt x="5614" y="1079"/>
                    </a:cubicBezTo>
                    <a:cubicBezTo>
                      <a:pt x="5612" y="1081"/>
                      <a:pt x="5609" y="1084"/>
                      <a:pt x="5607" y="1087"/>
                    </a:cubicBezTo>
                    <a:cubicBezTo>
                      <a:pt x="5609" y="1087"/>
                      <a:pt x="5612" y="1087"/>
                      <a:pt x="5614" y="1087"/>
                    </a:cubicBezTo>
                    <a:cubicBezTo>
                      <a:pt x="5612" y="1090"/>
                      <a:pt x="5609" y="1092"/>
                      <a:pt x="5607" y="1095"/>
                    </a:cubicBezTo>
                    <a:cubicBezTo>
                      <a:pt x="5609" y="1095"/>
                      <a:pt x="5612" y="1095"/>
                      <a:pt x="5614" y="1095"/>
                    </a:cubicBezTo>
                    <a:cubicBezTo>
                      <a:pt x="5612" y="1098"/>
                      <a:pt x="5609" y="1101"/>
                      <a:pt x="5607" y="1104"/>
                    </a:cubicBezTo>
                    <a:cubicBezTo>
                      <a:pt x="5609" y="1104"/>
                      <a:pt x="5612" y="1104"/>
                      <a:pt x="5614" y="1104"/>
                    </a:cubicBezTo>
                    <a:cubicBezTo>
                      <a:pt x="5613" y="1105"/>
                      <a:pt x="5612" y="1106"/>
                      <a:pt x="5611" y="1107"/>
                    </a:cubicBezTo>
                    <a:cubicBezTo>
                      <a:pt x="5565" y="1107"/>
                      <a:pt x="5519" y="1107"/>
                      <a:pt x="5473" y="1107"/>
                    </a:cubicBezTo>
                    <a:cubicBezTo>
                      <a:pt x="5541" y="1031"/>
                      <a:pt x="5609" y="956"/>
                      <a:pt x="5674" y="883"/>
                    </a:cubicBezTo>
                    <a:cubicBezTo>
                      <a:pt x="5671" y="883"/>
                      <a:pt x="5669" y="883"/>
                      <a:pt x="5667" y="883"/>
                    </a:cubicBezTo>
                    <a:close/>
                    <a:moveTo>
                      <a:pt x="4157" y="883"/>
                    </a:moveTo>
                    <a:cubicBezTo>
                      <a:pt x="4160" y="881"/>
                      <a:pt x="4163" y="878"/>
                      <a:pt x="4166" y="875"/>
                    </a:cubicBezTo>
                    <a:cubicBezTo>
                      <a:pt x="4163" y="875"/>
                      <a:pt x="4160" y="875"/>
                      <a:pt x="4157" y="875"/>
                    </a:cubicBezTo>
                    <a:cubicBezTo>
                      <a:pt x="4160" y="872"/>
                      <a:pt x="4163" y="869"/>
                      <a:pt x="4166" y="867"/>
                    </a:cubicBezTo>
                    <a:cubicBezTo>
                      <a:pt x="4163" y="867"/>
                      <a:pt x="4160" y="867"/>
                      <a:pt x="4157" y="867"/>
                    </a:cubicBezTo>
                    <a:cubicBezTo>
                      <a:pt x="4159" y="865"/>
                      <a:pt x="4161" y="863"/>
                      <a:pt x="4163" y="861"/>
                    </a:cubicBezTo>
                    <a:cubicBezTo>
                      <a:pt x="4198" y="861"/>
                      <a:pt x="4233" y="861"/>
                      <a:pt x="4268" y="861"/>
                    </a:cubicBezTo>
                    <a:cubicBezTo>
                      <a:pt x="4190" y="932"/>
                      <a:pt x="4111" y="1005"/>
                      <a:pt x="4029" y="1079"/>
                    </a:cubicBezTo>
                    <a:cubicBezTo>
                      <a:pt x="4032" y="1079"/>
                      <a:pt x="4035" y="1079"/>
                      <a:pt x="4038" y="1079"/>
                    </a:cubicBezTo>
                    <a:cubicBezTo>
                      <a:pt x="4035" y="1081"/>
                      <a:pt x="4032" y="1084"/>
                      <a:pt x="4029" y="1087"/>
                    </a:cubicBezTo>
                    <a:cubicBezTo>
                      <a:pt x="4032" y="1087"/>
                      <a:pt x="4035" y="1087"/>
                      <a:pt x="4038" y="1087"/>
                    </a:cubicBezTo>
                    <a:cubicBezTo>
                      <a:pt x="4035" y="1090"/>
                      <a:pt x="4032" y="1092"/>
                      <a:pt x="4029" y="1095"/>
                    </a:cubicBezTo>
                    <a:cubicBezTo>
                      <a:pt x="4032" y="1095"/>
                      <a:pt x="4035" y="1095"/>
                      <a:pt x="4038" y="1095"/>
                    </a:cubicBezTo>
                    <a:cubicBezTo>
                      <a:pt x="4035" y="1098"/>
                      <a:pt x="4032" y="1101"/>
                      <a:pt x="4029" y="1104"/>
                    </a:cubicBezTo>
                    <a:cubicBezTo>
                      <a:pt x="4032" y="1104"/>
                      <a:pt x="4035" y="1104"/>
                      <a:pt x="4038" y="1104"/>
                    </a:cubicBezTo>
                    <a:cubicBezTo>
                      <a:pt x="4037" y="1105"/>
                      <a:pt x="4036" y="1106"/>
                      <a:pt x="4035" y="1107"/>
                    </a:cubicBezTo>
                    <a:cubicBezTo>
                      <a:pt x="3996" y="1107"/>
                      <a:pt x="3956" y="1107"/>
                      <a:pt x="3917" y="1107"/>
                    </a:cubicBezTo>
                    <a:cubicBezTo>
                      <a:pt x="4002" y="1031"/>
                      <a:pt x="4085" y="956"/>
                      <a:pt x="4166" y="883"/>
                    </a:cubicBezTo>
                    <a:cubicBezTo>
                      <a:pt x="4163" y="883"/>
                      <a:pt x="4160" y="883"/>
                      <a:pt x="4157" y="883"/>
                    </a:cubicBezTo>
                    <a:close/>
                    <a:moveTo>
                      <a:pt x="3668" y="626"/>
                    </a:moveTo>
                    <a:cubicBezTo>
                      <a:pt x="3671" y="624"/>
                      <a:pt x="3675" y="621"/>
                      <a:pt x="3678" y="618"/>
                    </a:cubicBezTo>
                    <a:cubicBezTo>
                      <a:pt x="3675" y="618"/>
                      <a:pt x="3672" y="618"/>
                      <a:pt x="3668" y="618"/>
                    </a:cubicBezTo>
                    <a:cubicBezTo>
                      <a:pt x="3671" y="615"/>
                      <a:pt x="3675" y="613"/>
                      <a:pt x="3678" y="610"/>
                    </a:cubicBezTo>
                    <a:cubicBezTo>
                      <a:pt x="3675" y="610"/>
                      <a:pt x="3672" y="610"/>
                      <a:pt x="3668" y="610"/>
                    </a:cubicBezTo>
                    <a:cubicBezTo>
                      <a:pt x="3671" y="608"/>
                      <a:pt x="3673" y="606"/>
                      <a:pt x="3676" y="604"/>
                    </a:cubicBezTo>
                    <a:cubicBezTo>
                      <a:pt x="3719" y="604"/>
                      <a:pt x="3763" y="604"/>
                      <a:pt x="3806" y="604"/>
                    </a:cubicBezTo>
                    <a:cubicBezTo>
                      <a:pt x="3727" y="669"/>
                      <a:pt x="3648" y="735"/>
                      <a:pt x="3566" y="803"/>
                    </a:cubicBezTo>
                    <a:cubicBezTo>
                      <a:pt x="3569" y="803"/>
                      <a:pt x="3572" y="803"/>
                      <a:pt x="3576" y="803"/>
                    </a:cubicBezTo>
                    <a:cubicBezTo>
                      <a:pt x="3572" y="805"/>
                      <a:pt x="3569" y="808"/>
                      <a:pt x="3566" y="811"/>
                    </a:cubicBezTo>
                    <a:cubicBezTo>
                      <a:pt x="3569" y="811"/>
                      <a:pt x="3572" y="811"/>
                      <a:pt x="3576" y="811"/>
                    </a:cubicBezTo>
                    <a:cubicBezTo>
                      <a:pt x="3572" y="814"/>
                      <a:pt x="3569" y="816"/>
                      <a:pt x="3566" y="819"/>
                    </a:cubicBezTo>
                    <a:cubicBezTo>
                      <a:pt x="3569" y="819"/>
                      <a:pt x="3572" y="819"/>
                      <a:pt x="3576" y="819"/>
                    </a:cubicBezTo>
                    <a:cubicBezTo>
                      <a:pt x="3573" y="821"/>
                      <a:pt x="3571" y="823"/>
                      <a:pt x="3569" y="825"/>
                    </a:cubicBezTo>
                    <a:cubicBezTo>
                      <a:pt x="3523" y="825"/>
                      <a:pt x="3478" y="825"/>
                      <a:pt x="3433" y="825"/>
                    </a:cubicBezTo>
                    <a:cubicBezTo>
                      <a:pt x="3516" y="758"/>
                      <a:pt x="3599" y="691"/>
                      <a:pt x="3678" y="626"/>
                    </a:cubicBezTo>
                    <a:cubicBezTo>
                      <a:pt x="3675" y="626"/>
                      <a:pt x="3672" y="626"/>
                      <a:pt x="3668" y="626"/>
                    </a:cubicBezTo>
                    <a:close/>
                    <a:moveTo>
                      <a:pt x="3666" y="386"/>
                    </a:moveTo>
                    <a:cubicBezTo>
                      <a:pt x="3670" y="383"/>
                      <a:pt x="3674" y="380"/>
                      <a:pt x="3677" y="378"/>
                    </a:cubicBezTo>
                    <a:cubicBezTo>
                      <a:pt x="3674" y="378"/>
                      <a:pt x="3670" y="378"/>
                      <a:pt x="3666" y="378"/>
                    </a:cubicBezTo>
                    <a:cubicBezTo>
                      <a:pt x="3670" y="375"/>
                      <a:pt x="3674" y="372"/>
                      <a:pt x="3677" y="369"/>
                    </a:cubicBezTo>
                    <a:cubicBezTo>
                      <a:pt x="3674" y="369"/>
                      <a:pt x="3670" y="369"/>
                      <a:pt x="3666" y="369"/>
                    </a:cubicBezTo>
                    <a:cubicBezTo>
                      <a:pt x="3669" y="367"/>
                      <a:pt x="3672" y="365"/>
                      <a:pt x="3674" y="363"/>
                    </a:cubicBezTo>
                    <a:cubicBezTo>
                      <a:pt x="3708" y="363"/>
                      <a:pt x="3742" y="363"/>
                      <a:pt x="3776" y="363"/>
                    </a:cubicBezTo>
                    <a:cubicBezTo>
                      <a:pt x="3701" y="423"/>
                      <a:pt x="3625" y="483"/>
                      <a:pt x="3547" y="545"/>
                    </a:cubicBezTo>
                    <a:cubicBezTo>
                      <a:pt x="3550" y="545"/>
                      <a:pt x="3554" y="545"/>
                      <a:pt x="3557" y="545"/>
                    </a:cubicBezTo>
                    <a:cubicBezTo>
                      <a:pt x="3554" y="548"/>
                      <a:pt x="3550" y="551"/>
                      <a:pt x="3547" y="554"/>
                    </a:cubicBezTo>
                    <a:cubicBezTo>
                      <a:pt x="3550" y="554"/>
                      <a:pt x="3554" y="554"/>
                      <a:pt x="3557" y="554"/>
                    </a:cubicBezTo>
                    <a:cubicBezTo>
                      <a:pt x="3554" y="556"/>
                      <a:pt x="3550" y="559"/>
                      <a:pt x="3547" y="562"/>
                    </a:cubicBezTo>
                    <a:cubicBezTo>
                      <a:pt x="3550" y="562"/>
                      <a:pt x="3554" y="562"/>
                      <a:pt x="3557" y="562"/>
                    </a:cubicBezTo>
                    <a:cubicBezTo>
                      <a:pt x="3555" y="564"/>
                      <a:pt x="3552" y="566"/>
                      <a:pt x="3549" y="568"/>
                    </a:cubicBezTo>
                    <a:cubicBezTo>
                      <a:pt x="3514" y="568"/>
                      <a:pt x="3479" y="568"/>
                      <a:pt x="3444" y="568"/>
                    </a:cubicBezTo>
                    <a:cubicBezTo>
                      <a:pt x="3523" y="506"/>
                      <a:pt x="3601" y="445"/>
                      <a:pt x="3677" y="386"/>
                    </a:cubicBezTo>
                    <a:cubicBezTo>
                      <a:pt x="3674" y="386"/>
                      <a:pt x="3670" y="386"/>
                      <a:pt x="3666" y="386"/>
                    </a:cubicBezTo>
                    <a:close/>
                    <a:moveTo>
                      <a:pt x="11561" y="304"/>
                    </a:moveTo>
                    <a:cubicBezTo>
                      <a:pt x="11561" y="307"/>
                      <a:pt x="11561" y="310"/>
                      <a:pt x="11560" y="313"/>
                    </a:cubicBezTo>
                    <a:cubicBezTo>
                      <a:pt x="11561" y="313"/>
                      <a:pt x="11561" y="313"/>
                      <a:pt x="11561" y="313"/>
                    </a:cubicBezTo>
                    <a:cubicBezTo>
                      <a:pt x="11561" y="316"/>
                      <a:pt x="11561" y="318"/>
                      <a:pt x="11560" y="321"/>
                    </a:cubicBezTo>
                    <a:cubicBezTo>
                      <a:pt x="11561" y="321"/>
                      <a:pt x="11561" y="321"/>
                      <a:pt x="11561" y="321"/>
                    </a:cubicBezTo>
                    <a:cubicBezTo>
                      <a:pt x="11561" y="323"/>
                      <a:pt x="11561" y="325"/>
                      <a:pt x="11561" y="327"/>
                    </a:cubicBezTo>
                    <a:cubicBezTo>
                      <a:pt x="11514" y="327"/>
                      <a:pt x="11467" y="327"/>
                      <a:pt x="11420" y="327"/>
                    </a:cubicBezTo>
                    <a:cubicBezTo>
                      <a:pt x="11424" y="271"/>
                      <a:pt x="11427" y="215"/>
                      <a:pt x="11431" y="161"/>
                    </a:cubicBezTo>
                    <a:cubicBezTo>
                      <a:pt x="11431" y="161"/>
                      <a:pt x="11431" y="161"/>
                      <a:pt x="11431" y="161"/>
                    </a:cubicBezTo>
                    <a:cubicBezTo>
                      <a:pt x="11431" y="158"/>
                      <a:pt x="11431" y="155"/>
                      <a:pt x="11431" y="153"/>
                    </a:cubicBezTo>
                    <a:cubicBezTo>
                      <a:pt x="11431" y="153"/>
                      <a:pt x="11431" y="153"/>
                      <a:pt x="11431" y="153"/>
                    </a:cubicBezTo>
                    <a:cubicBezTo>
                      <a:pt x="11431" y="150"/>
                      <a:pt x="11431" y="147"/>
                      <a:pt x="11431" y="144"/>
                    </a:cubicBezTo>
                    <a:cubicBezTo>
                      <a:pt x="11431" y="144"/>
                      <a:pt x="11431" y="144"/>
                      <a:pt x="11431" y="144"/>
                    </a:cubicBezTo>
                    <a:cubicBezTo>
                      <a:pt x="11431" y="143"/>
                      <a:pt x="11431" y="141"/>
                      <a:pt x="11431" y="140"/>
                    </a:cubicBezTo>
                    <a:cubicBezTo>
                      <a:pt x="11477" y="140"/>
                      <a:pt x="11522" y="140"/>
                      <a:pt x="11568" y="140"/>
                    </a:cubicBezTo>
                    <a:cubicBezTo>
                      <a:pt x="11565" y="194"/>
                      <a:pt x="11563" y="249"/>
                      <a:pt x="11560" y="304"/>
                    </a:cubicBezTo>
                    <a:lnTo>
                      <a:pt x="11561" y="304"/>
                    </a:lnTo>
                    <a:close/>
                    <a:moveTo>
                      <a:pt x="20765" y="386"/>
                    </a:moveTo>
                    <a:cubicBezTo>
                      <a:pt x="20761" y="386"/>
                      <a:pt x="20757" y="386"/>
                      <a:pt x="20753" y="386"/>
                    </a:cubicBezTo>
                    <a:cubicBezTo>
                      <a:pt x="20836" y="445"/>
                      <a:pt x="20921" y="506"/>
                      <a:pt x="21007" y="568"/>
                    </a:cubicBezTo>
                    <a:cubicBezTo>
                      <a:pt x="20974" y="568"/>
                      <a:pt x="20940" y="568"/>
                      <a:pt x="20906" y="568"/>
                    </a:cubicBezTo>
                    <a:cubicBezTo>
                      <a:pt x="20903" y="566"/>
                      <a:pt x="20900" y="564"/>
                      <a:pt x="20897" y="562"/>
                    </a:cubicBezTo>
                    <a:cubicBezTo>
                      <a:pt x="20901" y="562"/>
                      <a:pt x="20905" y="562"/>
                      <a:pt x="20909" y="562"/>
                    </a:cubicBezTo>
                    <a:cubicBezTo>
                      <a:pt x="20905" y="559"/>
                      <a:pt x="20901" y="556"/>
                      <a:pt x="20897" y="554"/>
                    </a:cubicBezTo>
                    <a:cubicBezTo>
                      <a:pt x="20901" y="554"/>
                      <a:pt x="20905" y="554"/>
                      <a:pt x="20909" y="554"/>
                    </a:cubicBezTo>
                    <a:cubicBezTo>
                      <a:pt x="20905" y="551"/>
                      <a:pt x="20901" y="548"/>
                      <a:pt x="20897" y="545"/>
                    </a:cubicBezTo>
                    <a:cubicBezTo>
                      <a:pt x="20901" y="545"/>
                      <a:pt x="20905" y="545"/>
                      <a:pt x="20909" y="545"/>
                    </a:cubicBezTo>
                    <a:cubicBezTo>
                      <a:pt x="20824" y="483"/>
                      <a:pt x="20741" y="423"/>
                      <a:pt x="20659" y="363"/>
                    </a:cubicBezTo>
                    <a:cubicBezTo>
                      <a:pt x="20691" y="363"/>
                      <a:pt x="20724" y="363"/>
                      <a:pt x="20756" y="363"/>
                    </a:cubicBezTo>
                    <a:cubicBezTo>
                      <a:pt x="20759" y="365"/>
                      <a:pt x="20762" y="367"/>
                      <a:pt x="20765" y="369"/>
                    </a:cubicBezTo>
                    <a:cubicBezTo>
                      <a:pt x="20761" y="369"/>
                      <a:pt x="20757" y="369"/>
                      <a:pt x="20753" y="369"/>
                    </a:cubicBezTo>
                    <a:cubicBezTo>
                      <a:pt x="20757" y="372"/>
                      <a:pt x="20761" y="375"/>
                      <a:pt x="20765" y="378"/>
                    </a:cubicBezTo>
                    <a:cubicBezTo>
                      <a:pt x="20761" y="378"/>
                      <a:pt x="20757" y="378"/>
                      <a:pt x="20753" y="378"/>
                    </a:cubicBezTo>
                    <a:cubicBezTo>
                      <a:pt x="20757" y="380"/>
                      <a:pt x="20761" y="383"/>
                      <a:pt x="20765" y="386"/>
                    </a:cubicBezTo>
                    <a:close/>
                    <a:moveTo>
                      <a:pt x="19967" y="626"/>
                    </a:moveTo>
                    <a:cubicBezTo>
                      <a:pt x="19963" y="626"/>
                      <a:pt x="19960" y="626"/>
                      <a:pt x="19956" y="626"/>
                    </a:cubicBezTo>
                    <a:cubicBezTo>
                      <a:pt x="20036" y="691"/>
                      <a:pt x="20117" y="758"/>
                      <a:pt x="20200" y="825"/>
                    </a:cubicBezTo>
                    <a:cubicBezTo>
                      <a:pt x="20162" y="825"/>
                      <a:pt x="20124" y="825"/>
                      <a:pt x="20086" y="825"/>
                    </a:cubicBezTo>
                    <a:cubicBezTo>
                      <a:pt x="20084" y="823"/>
                      <a:pt x="20082" y="821"/>
                      <a:pt x="20079" y="819"/>
                    </a:cubicBezTo>
                    <a:cubicBezTo>
                      <a:pt x="20083" y="819"/>
                      <a:pt x="20086" y="819"/>
                      <a:pt x="20090" y="819"/>
                    </a:cubicBezTo>
                    <a:cubicBezTo>
                      <a:pt x="20086" y="816"/>
                      <a:pt x="20083" y="814"/>
                      <a:pt x="20079" y="811"/>
                    </a:cubicBezTo>
                    <a:cubicBezTo>
                      <a:pt x="20083" y="811"/>
                      <a:pt x="20086" y="811"/>
                      <a:pt x="20090" y="811"/>
                    </a:cubicBezTo>
                    <a:cubicBezTo>
                      <a:pt x="20086" y="808"/>
                      <a:pt x="20083" y="805"/>
                      <a:pt x="20079" y="803"/>
                    </a:cubicBezTo>
                    <a:cubicBezTo>
                      <a:pt x="20083" y="803"/>
                      <a:pt x="20086" y="803"/>
                      <a:pt x="20090" y="803"/>
                    </a:cubicBezTo>
                    <a:cubicBezTo>
                      <a:pt x="20008" y="735"/>
                      <a:pt x="19929" y="669"/>
                      <a:pt x="19850" y="604"/>
                    </a:cubicBezTo>
                    <a:cubicBezTo>
                      <a:pt x="19886" y="604"/>
                      <a:pt x="19923" y="604"/>
                      <a:pt x="19959" y="604"/>
                    </a:cubicBezTo>
                    <a:cubicBezTo>
                      <a:pt x="19961" y="606"/>
                      <a:pt x="19964" y="608"/>
                      <a:pt x="19967" y="610"/>
                    </a:cubicBezTo>
                    <a:cubicBezTo>
                      <a:pt x="19963" y="610"/>
                      <a:pt x="19960" y="610"/>
                      <a:pt x="19956" y="610"/>
                    </a:cubicBezTo>
                    <a:cubicBezTo>
                      <a:pt x="19960" y="613"/>
                      <a:pt x="19963" y="615"/>
                      <a:pt x="19967" y="618"/>
                    </a:cubicBezTo>
                    <a:cubicBezTo>
                      <a:pt x="19963" y="618"/>
                      <a:pt x="19960" y="618"/>
                      <a:pt x="19956" y="618"/>
                    </a:cubicBezTo>
                    <a:cubicBezTo>
                      <a:pt x="19960" y="621"/>
                      <a:pt x="19963" y="624"/>
                      <a:pt x="19967" y="626"/>
                    </a:cubicBezTo>
                    <a:close/>
                    <a:moveTo>
                      <a:pt x="7929" y="554"/>
                    </a:moveTo>
                    <a:cubicBezTo>
                      <a:pt x="7928" y="556"/>
                      <a:pt x="7926" y="559"/>
                      <a:pt x="7924" y="562"/>
                    </a:cubicBezTo>
                    <a:cubicBezTo>
                      <a:pt x="7926" y="562"/>
                      <a:pt x="7928" y="562"/>
                      <a:pt x="7929" y="562"/>
                    </a:cubicBezTo>
                    <a:cubicBezTo>
                      <a:pt x="7928" y="564"/>
                      <a:pt x="7927" y="566"/>
                      <a:pt x="7926" y="568"/>
                    </a:cubicBezTo>
                    <a:cubicBezTo>
                      <a:pt x="7883" y="568"/>
                      <a:pt x="7840" y="568"/>
                      <a:pt x="7798" y="568"/>
                    </a:cubicBezTo>
                    <a:cubicBezTo>
                      <a:pt x="7836" y="506"/>
                      <a:pt x="7874" y="445"/>
                      <a:pt x="7910" y="386"/>
                    </a:cubicBezTo>
                    <a:cubicBezTo>
                      <a:pt x="7909" y="386"/>
                      <a:pt x="7907" y="386"/>
                      <a:pt x="7905" y="386"/>
                    </a:cubicBezTo>
                    <a:cubicBezTo>
                      <a:pt x="7907" y="383"/>
                      <a:pt x="7909" y="380"/>
                      <a:pt x="7910" y="378"/>
                    </a:cubicBezTo>
                    <a:cubicBezTo>
                      <a:pt x="7909" y="378"/>
                      <a:pt x="7907" y="378"/>
                      <a:pt x="7905" y="378"/>
                    </a:cubicBezTo>
                    <a:cubicBezTo>
                      <a:pt x="7907" y="375"/>
                      <a:pt x="7909" y="372"/>
                      <a:pt x="7910" y="369"/>
                    </a:cubicBezTo>
                    <a:cubicBezTo>
                      <a:pt x="7909" y="369"/>
                      <a:pt x="7907" y="369"/>
                      <a:pt x="7905" y="369"/>
                    </a:cubicBezTo>
                    <a:cubicBezTo>
                      <a:pt x="7906" y="367"/>
                      <a:pt x="7908" y="365"/>
                      <a:pt x="7909" y="363"/>
                    </a:cubicBezTo>
                    <a:cubicBezTo>
                      <a:pt x="7950" y="363"/>
                      <a:pt x="7992" y="363"/>
                      <a:pt x="8033" y="363"/>
                    </a:cubicBezTo>
                    <a:cubicBezTo>
                      <a:pt x="7997" y="423"/>
                      <a:pt x="7961" y="483"/>
                      <a:pt x="7924" y="545"/>
                    </a:cubicBezTo>
                    <a:cubicBezTo>
                      <a:pt x="7926" y="545"/>
                      <a:pt x="7928" y="545"/>
                      <a:pt x="7929" y="545"/>
                    </a:cubicBezTo>
                    <a:cubicBezTo>
                      <a:pt x="7928" y="548"/>
                      <a:pt x="7926" y="551"/>
                      <a:pt x="7924" y="554"/>
                    </a:cubicBezTo>
                    <a:cubicBezTo>
                      <a:pt x="7926" y="554"/>
                      <a:pt x="7928" y="554"/>
                      <a:pt x="7929" y="554"/>
                    </a:cubicBezTo>
                    <a:close/>
                    <a:moveTo>
                      <a:pt x="6472" y="554"/>
                    </a:moveTo>
                    <a:cubicBezTo>
                      <a:pt x="6470" y="556"/>
                      <a:pt x="6468" y="559"/>
                      <a:pt x="6465" y="562"/>
                    </a:cubicBezTo>
                    <a:cubicBezTo>
                      <a:pt x="6467" y="562"/>
                      <a:pt x="6470" y="562"/>
                      <a:pt x="6472" y="562"/>
                    </a:cubicBezTo>
                    <a:cubicBezTo>
                      <a:pt x="6470" y="564"/>
                      <a:pt x="6469" y="566"/>
                      <a:pt x="6467" y="568"/>
                    </a:cubicBezTo>
                    <a:cubicBezTo>
                      <a:pt x="6427" y="568"/>
                      <a:pt x="6387" y="568"/>
                      <a:pt x="6346" y="568"/>
                    </a:cubicBezTo>
                    <a:cubicBezTo>
                      <a:pt x="6398" y="506"/>
                      <a:pt x="6450" y="445"/>
                      <a:pt x="6499" y="386"/>
                    </a:cubicBezTo>
                    <a:cubicBezTo>
                      <a:pt x="6497" y="386"/>
                      <a:pt x="6495" y="386"/>
                      <a:pt x="6492" y="386"/>
                    </a:cubicBezTo>
                    <a:cubicBezTo>
                      <a:pt x="6495" y="383"/>
                      <a:pt x="6497" y="380"/>
                      <a:pt x="6499" y="378"/>
                    </a:cubicBezTo>
                    <a:cubicBezTo>
                      <a:pt x="6497" y="378"/>
                      <a:pt x="6495" y="378"/>
                      <a:pt x="6492" y="378"/>
                    </a:cubicBezTo>
                    <a:cubicBezTo>
                      <a:pt x="6495" y="375"/>
                      <a:pt x="6497" y="372"/>
                      <a:pt x="6499" y="369"/>
                    </a:cubicBezTo>
                    <a:cubicBezTo>
                      <a:pt x="6497" y="369"/>
                      <a:pt x="6495" y="369"/>
                      <a:pt x="6492" y="369"/>
                    </a:cubicBezTo>
                    <a:cubicBezTo>
                      <a:pt x="6494" y="367"/>
                      <a:pt x="6496" y="365"/>
                      <a:pt x="6498" y="363"/>
                    </a:cubicBezTo>
                    <a:cubicBezTo>
                      <a:pt x="6536" y="363"/>
                      <a:pt x="6575" y="363"/>
                      <a:pt x="6614" y="363"/>
                    </a:cubicBezTo>
                    <a:cubicBezTo>
                      <a:pt x="6565" y="423"/>
                      <a:pt x="6516" y="483"/>
                      <a:pt x="6465" y="545"/>
                    </a:cubicBezTo>
                    <a:cubicBezTo>
                      <a:pt x="6467" y="545"/>
                      <a:pt x="6470" y="545"/>
                      <a:pt x="6472" y="545"/>
                    </a:cubicBezTo>
                    <a:cubicBezTo>
                      <a:pt x="6470" y="548"/>
                      <a:pt x="6468" y="551"/>
                      <a:pt x="6465" y="554"/>
                    </a:cubicBezTo>
                    <a:cubicBezTo>
                      <a:pt x="6467" y="554"/>
                      <a:pt x="6470" y="554"/>
                      <a:pt x="6472" y="554"/>
                    </a:cubicBezTo>
                    <a:close/>
                    <a:moveTo>
                      <a:pt x="5015" y="554"/>
                    </a:moveTo>
                    <a:cubicBezTo>
                      <a:pt x="5012" y="556"/>
                      <a:pt x="5009" y="559"/>
                      <a:pt x="5006" y="562"/>
                    </a:cubicBezTo>
                    <a:cubicBezTo>
                      <a:pt x="5009" y="562"/>
                      <a:pt x="5012" y="562"/>
                      <a:pt x="5015" y="562"/>
                    </a:cubicBezTo>
                    <a:cubicBezTo>
                      <a:pt x="5013" y="564"/>
                      <a:pt x="5011" y="566"/>
                      <a:pt x="5008" y="568"/>
                    </a:cubicBezTo>
                    <a:cubicBezTo>
                      <a:pt x="4971" y="568"/>
                      <a:pt x="4933" y="568"/>
                      <a:pt x="4895" y="568"/>
                    </a:cubicBezTo>
                    <a:cubicBezTo>
                      <a:pt x="4960" y="506"/>
                      <a:pt x="5025" y="445"/>
                      <a:pt x="5088" y="386"/>
                    </a:cubicBezTo>
                    <a:cubicBezTo>
                      <a:pt x="5085" y="386"/>
                      <a:pt x="5082" y="386"/>
                      <a:pt x="5079" y="386"/>
                    </a:cubicBezTo>
                    <a:cubicBezTo>
                      <a:pt x="5082" y="383"/>
                      <a:pt x="5085" y="380"/>
                      <a:pt x="5088" y="378"/>
                    </a:cubicBezTo>
                    <a:cubicBezTo>
                      <a:pt x="5085" y="378"/>
                      <a:pt x="5082" y="378"/>
                      <a:pt x="5079" y="378"/>
                    </a:cubicBezTo>
                    <a:cubicBezTo>
                      <a:pt x="5082" y="375"/>
                      <a:pt x="5085" y="372"/>
                      <a:pt x="5088" y="369"/>
                    </a:cubicBezTo>
                    <a:cubicBezTo>
                      <a:pt x="5085" y="369"/>
                      <a:pt x="5082" y="369"/>
                      <a:pt x="5079" y="369"/>
                    </a:cubicBezTo>
                    <a:cubicBezTo>
                      <a:pt x="5082" y="367"/>
                      <a:pt x="5084" y="365"/>
                      <a:pt x="5086" y="363"/>
                    </a:cubicBezTo>
                    <a:cubicBezTo>
                      <a:pt x="5122" y="363"/>
                      <a:pt x="5159" y="363"/>
                      <a:pt x="5195" y="363"/>
                    </a:cubicBezTo>
                    <a:cubicBezTo>
                      <a:pt x="5133" y="423"/>
                      <a:pt x="5070" y="483"/>
                      <a:pt x="5006" y="545"/>
                    </a:cubicBezTo>
                    <a:cubicBezTo>
                      <a:pt x="5009" y="545"/>
                      <a:pt x="5012" y="545"/>
                      <a:pt x="5015" y="545"/>
                    </a:cubicBezTo>
                    <a:cubicBezTo>
                      <a:pt x="5012" y="548"/>
                      <a:pt x="5009" y="551"/>
                      <a:pt x="5006" y="554"/>
                    </a:cubicBezTo>
                    <a:cubicBezTo>
                      <a:pt x="5009" y="554"/>
                      <a:pt x="5012" y="554"/>
                      <a:pt x="5015" y="554"/>
                    </a:cubicBezTo>
                    <a:close/>
                    <a:moveTo>
                      <a:pt x="9318" y="378"/>
                    </a:moveTo>
                    <a:cubicBezTo>
                      <a:pt x="9319" y="375"/>
                      <a:pt x="9320" y="372"/>
                      <a:pt x="9321" y="369"/>
                    </a:cubicBezTo>
                    <a:cubicBezTo>
                      <a:pt x="9320" y="369"/>
                      <a:pt x="9319" y="369"/>
                      <a:pt x="9318" y="369"/>
                    </a:cubicBezTo>
                    <a:cubicBezTo>
                      <a:pt x="9319" y="367"/>
                      <a:pt x="9320" y="365"/>
                      <a:pt x="9320" y="363"/>
                    </a:cubicBezTo>
                    <a:cubicBezTo>
                      <a:pt x="9364" y="363"/>
                      <a:pt x="9408" y="363"/>
                      <a:pt x="9452" y="363"/>
                    </a:cubicBezTo>
                    <a:cubicBezTo>
                      <a:pt x="9429" y="423"/>
                      <a:pt x="9407" y="483"/>
                      <a:pt x="9384" y="545"/>
                    </a:cubicBezTo>
                    <a:cubicBezTo>
                      <a:pt x="9385" y="545"/>
                      <a:pt x="9386" y="545"/>
                      <a:pt x="9387" y="545"/>
                    </a:cubicBezTo>
                    <a:cubicBezTo>
                      <a:pt x="9386" y="548"/>
                      <a:pt x="9385" y="551"/>
                      <a:pt x="9384" y="554"/>
                    </a:cubicBezTo>
                    <a:cubicBezTo>
                      <a:pt x="9385" y="554"/>
                      <a:pt x="9386" y="554"/>
                      <a:pt x="9387" y="554"/>
                    </a:cubicBezTo>
                    <a:cubicBezTo>
                      <a:pt x="9386" y="556"/>
                      <a:pt x="9385" y="559"/>
                      <a:pt x="9384" y="562"/>
                    </a:cubicBezTo>
                    <a:cubicBezTo>
                      <a:pt x="9385" y="562"/>
                      <a:pt x="9386" y="562"/>
                      <a:pt x="9387" y="562"/>
                    </a:cubicBezTo>
                    <a:cubicBezTo>
                      <a:pt x="9386" y="564"/>
                      <a:pt x="9385" y="566"/>
                      <a:pt x="9384" y="568"/>
                    </a:cubicBezTo>
                    <a:cubicBezTo>
                      <a:pt x="9339" y="568"/>
                      <a:pt x="9294" y="568"/>
                      <a:pt x="9249" y="568"/>
                    </a:cubicBezTo>
                    <a:cubicBezTo>
                      <a:pt x="9274" y="506"/>
                      <a:pt x="9298" y="445"/>
                      <a:pt x="9321" y="386"/>
                    </a:cubicBezTo>
                    <a:cubicBezTo>
                      <a:pt x="9320" y="386"/>
                      <a:pt x="9319" y="386"/>
                      <a:pt x="9318" y="386"/>
                    </a:cubicBezTo>
                    <a:cubicBezTo>
                      <a:pt x="9319" y="383"/>
                      <a:pt x="9320" y="380"/>
                      <a:pt x="9321" y="378"/>
                    </a:cubicBezTo>
                    <a:cubicBezTo>
                      <a:pt x="9320" y="378"/>
                      <a:pt x="9319" y="378"/>
                      <a:pt x="9318" y="378"/>
                    </a:cubicBezTo>
                    <a:close/>
                    <a:moveTo>
                      <a:pt x="12287" y="363"/>
                    </a:moveTo>
                    <a:cubicBezTo>
                      <a:pt x="12287" y="365"/>
                      <a:pt x="12288" y="367"/>
                      <a:pt x="12288" y="369"/>
                    </a:cubicBezTo>
                    <a:cubicBezTo>
                      <a:pt x="12288" y="369"/>
                      <a:pt x="12287" y="369"/>
                      <a:pt x="12287" y="369"/>
                    </a:cubicBezTo>
                    <a:cubicBezTo>
                      <a:pt x="12287" y="372"/>
                      <a:pt x="12288" y="375"/>
                      <a:pt x="12288" y="378"/>
                    </a:cubicBezTo>
                    <a:cubicBezTo>
                      <a:pt x="12288" y="378"/>
                      <a:pt x="12287" y="378"/>
                      <a:pt x="12287" y="378"/>
                    </a:cubicBezTo>
                    <a:cubicBezTo>
                      <a:pt x="12287" y="380"/>
                      <a:pt x="12288" y="383"/>
                      <a:pt x="12288" y="386"/>
                    </a:cubicBezTo>
                    <a:cubicBezTo>
                      <a:pt x="12288" y="386"/>
                      <a:pt x="12287" y="386"/>
                      <a:pt x="12287" y="386"/>
                    </a:cubicBezTo>
                    <a:cubicBezTo>
                      <a:pt x="12291" y="445"/>
                      <a:pt x="12295" y="506"/>
                      <a:pt x="12300" y="568"/>
                    </a:cubicBezTo>
                    <a:cubicBezTo>
                      <a:pt x="12251" y="568"/>
                      <a:pt x="12202" y="568"/>
                      <a:pt x="12153" y="568"/>
                    </a:cubicBezTo>
                    <a:cubicBezTo>
                      <a:pt x="12153" y="566"/>
                      <a:pt x="12153" y="564"/>
                      <a:pt x="12153" y="562"/>
                    </a:cubicBezTo>
                    <a:cubicBezTo>
                      <a:pt x="12153" y="562"/>
                      <a:pt x="12153" y="562"/>
                      <a:pt x="12153" y="562"/>
                    </a:cubicBezTo>
                    <a:cubicBezTo>
                      <a:pt x="12153" y="559"/>
                      <a:pt x="12153" y="556"/>
                      <a:pt x="12153" y="554"/>
                    </a:cubicBezTo>
                    <a:cubicBezTo>
                      <a:pt x="12153" y="554"/>
                      <a:pt x="12153" y="554"/>
                      <a:pt x="12153" y="554"/>
                    </a:cubicBezTo>
                    <a:cubicBezTo>
                      <a:pt x="12153" y="551"/>
                      <a:pt x="12153" y="548"/>
                      <a:pt x="12153" y="545"/>
                    </a:cubicBezTo>
                    <a:cubicBezTo>
                      <a:pt x="12153" y="545"/>
                      <a:pt x="12153" y="545"/>
                      <a:pt x="12153" y="545"/>
                    </a:cubicBezTo>
                    <a:cubicBezTo>
                      <a:pt x="12151" y="483"/>
                      <a:pt x="12148" y="423"/>
                      <a:pt x="12145" y="363"/>
                    </a:cubicBezTo>
                    <a:cubicBezTo>
                      <a:pt x="12192" y="363"/>
                      <a:pt x="12240" y="363"/>
                      <a:pt x="12287" y="363"/>
                    </a:cubicBezTo>
                    <a:close/>
                    <a:moveTo>
                      <a:pt x="10844" y="554"/>
                    </a:moveTo>
                    <a:cubicBezTo>
                      <a:pt x="10844" y="556"/>
                      <a:pt x="10843" y="559"/>
                      <a:pt x="10843" y="562"/>
                    </a:cubicBezTo>
                    <a:cubicBezTo>
                      <a:pt x="10843" y="562"/>
                      <a:pt x="10844" y="562"/>
                      <a:pt x="10844" y="562"/>
                    </a:cubicBezTo>
                    <a:cubicBezTo>
                      <a:pt x="10844" y="564"/>
                      <a:pt x="10843" y="566"/>
                      <a:pt x="10843" y="568"/>
                    </a:cubicBezTo>
                    <a:cubicBezTo>
                      <a:pt x="10795" y="568"/>
                      <a:pt x="10748" y="568"/>
                      <a:pt x="10700" y="568"/>
                    </a:cubicBezTo>
                    <a:cubicBezTo>
                      <a:pt x="10711" y="506"/>
                      <a:pt x="10722" y="445"/>
                      <a:pt x="10733" y="386"/>
                    </a:cubicBezTo>
                    <a:cubicBezTo>
                      <a:pt x="10732" y="386"/>
                      <a:pt x="10732" y="386"/>
                      <a:pt x="10731" y="386"/>
                    </a:cubicBezTo>
                    <a:cubicBezTo>
                      <a:pt x="10732" y="383"/>
                      <a:pt x="10732" y="380"/>
                      <a:pt x="10733" y="378"/>
                    </a:cubicBezTo>
                    <a:cubicBezTo>
                      <a:pt x="10732" y="378"/>
                      <a:pt x="10732" y="378"/>
                      <a:pt x="10731" y="378"/>
                    </a:cubicBezTo>
                    <a:cubicBezTo>
                      <a:pt x="10732" y="375"/>
                      <a:pt x="10732" y="372"/>
                      <a:pt x="10733" y="369"/>
                    </a:cubicBezTo>
                    <a:cubicBezTo>
                      <a:pt x="10732" y="369"/>
                      <a:pt x="10732" y="369"/>
                      <a:pt x="10731" y="369"/>
                    </a:cubicBezTo>
                    <a:cubicBezTo>
                      <a:pt x="10731" y="367"/>
                      <a:pt x="10732" y="365"/>
                      <a:pt x="10732" y="363"/>
                    </a:cubicBezTo>
                    <a:cubicBezTo>
                      <a:pt x="10778" y="363"/>
                      <a:pt x="10824" y="363"/>
                      <a:pt x="10870" y="363"/>
                    </a:cubicBezTo>
                    <a:cubicBezTo>
                      <a:pt x="10861" y="423"/>
                      <a:pt x="10852" y="483"/>
                      <a:pt x="10843" y="545"/>
                    </a:cubicBezTo>
                    <a:cubicBezTo>
                      <a:pt x="10843" y="545"/>
                      <a:pt x="10844" y="545"/>
                      <a:pt x="10844" y="545"/>
                    </a:cubicBezTo>
                    <a:cubicBezTo>
                      <a:pt x="10844" y="548"/>
                      <a:pt x="10843" y="551"/>
                      <a:pt x="10843" y="554"/>
                    </a:cubicBezTo>
                    <a:cubicBezTo>
                      <a:pt x="10843" y="554"/>
                      <a:pt x="10844" y="554"/>
                      <a:pt x="10844" y="554"/>
                    </a:cubicBezTo>
                    <a:close/>
                    <a:moveTo>
                      <a:pt x="11021" y="618"/>
                    </a:moveTo>
                    <a:cubicBezTo>
                      <a:pt x="11021" y="615"/>
                      <a:pt x="11021" y="613"/>
                      <a:pt x="11022" y="610"/>
                    </a:cubicBezTo>
                    <a:cubicBezTo>
                      <a:pt x="11021" y="610"/>
                      <a:pt x="11021" y="610"/>
                      <a:pt x="11021" y="610"/>
                    </a:cubicBezTo>
                    <a:cubicBezTo>
                      <a:pt x="11021" y="608"/>
                      <a:pt x="11021" y="606"/>
                      <a:pt x="11021" y="604"/>
                    </a:cubicBezTo>
                    <a:cubicBezTo>
                      <a:pt x="11070" y="604"/>
                      <a:pt x="11119" y="604"/>
                      <a:pt x="11167" y="604"/>
                    </a:cubicBezTo>
                    <a:cubicBezTo>
                      <a:pt x="11160" y="669"/>
                      <a:pt x="11154" y="735"/>
                      <a:pt x="11147" y="803"/>
                    </a:cubicBezTo>
                    <a:cubicBezTo>
                      <a:pt x="11147" y="803"/>
                      <a:pt x="11147" y="803"/>
                      <a:pt x="11148" y="803"/>
                    </a:cubicBezTo>
                    <a:cubicBezTo>
                      <a:pt x="11147" y="805"/>
                      <a:pt x="11147" y="808"/>
                      <a:pt x="11147" y="811"/>
                    </a:cubicBezTo>
                    <a:cubicBezTo>
                      <a:pt x="11147" y="811"/>
                      <a:pt x="11147" y="811"/>
                      <a:pt x="11148" y="811"/>
                    </a:cubicBezTo>
                    <a:cubicBezTo>
                      <a:pt x="11147" y="814"/>
                      <a:pt x="11147" y="816"/>
                      <a:pt x="11147" y="819"/>
                    </a:cubicBezTo>
                    <a:cubicBezTo>
                      <a:pt x="11147" y="819"/>
                      <a:pt x="11147" y="819"/>
                      <a:pt x="11148" y="819"/>
                    </a:cubicBezTo>
                    <a:cubicBezTo>
                      <a:pt x="11147" y="821"/>
                      <a:pt x="11147" y="823"/>
                      <a:pt x="11147" y="825"/>
                    </a:cubicBezTo>
                    <a:cubicBezTo>
                      <a:pt x="11097" y="825"/>
                      <a:pt x="11047" y="825"/>
                      <a:pt x="10997" y="825"/>
                    </a:cubicBezTo>
                    <a:cubicBezTo>
                      <a:pt x="11005" y="758"/>
                      <a:pt x="11014" y="691"/>
                      <a:pt x="11022" y="626"/>
                    </a:cubicBezTo>
                    <a:cubicBezTo>
                      <a:pt x="11021" y="626"/>
                      <a:pt x="11021" y="626"/>
                      <a:pt x="11021" y="626"/>
                    </a:cubicBezTo>
                    <a:cubicBezTo>
                      <a:pt x="11021" y="624"/>
                      <a:pt x="11021" y="621"/>
                      <a:pt x="11022" y="618"/>
                    </a:cubicBezTo>
                    <a:cubicBezTo>
                      <a:pt x="11021" y="618"/>
                      <a:pt x="11021" y="618"/>
                      <a:pt x="11021" y="618"/>
                    </a:cubicBezTo>
                    <a:close/>
                    <a:moveTo>
                      <a:pt x="9555" y="618"/>
                    </a:moveTo>
                    <a:cubicBezTo>
                      <a:pt x="9556" y="615"/>
                      <a:pt x="9557" y="613"/>
                      <a:pt x="9557" y="610"/>
                    </a:cubicBezTo>
                    <a:cubicBezTo>
                      <a:pt x="9557" y="610"/>
                      <a:pt x="9556" y="610"/>
                      <a:pt x="9555" y="610"/>
                    </a:cubicBezTo>
                    <a:cubicBezTo>
                      <a:pt x="9555" y="608"/>
                      <a:pt x="9556" y="606"/>
                      <a:pt x="9557" y="604"/>
                    </a:cubicBezTo>
                    <a:cubicBezTo>
                      <a:pt x="9603" y="604"/>
                      <a:pt x="9649" y="604"/>
                      <a:pt x="9695" y="604"/>
                    </a:cubicBezTo>
                    <a:cubicBezTo>
                      <a:pt x="9674" y="669"/>
                      <a:pt x="9653" y="735"/>
                      <a:pt x="9630" y="803"/>
                    </a:cubicBezTo>
                    <a:cubicBezTo>
                      <a:pt x="9631" y="803"/>
                      <a:pt x="9632" y="803"/>
                      <a:pt x="9633" y="803"/>
                    </a:cubicBezTo>
                    <a:cubicBezTo>
                      <a:pt x="9632" y="805"/>
                      <a:pt x="9631" y="808"/>
                      <a:pt x="9630" y="811"/>
                    </a:cubicBezTo>
                    <a:cubicBezTo>
                      <a:pt x="9631" y="811"/>
                      <a:pt x="9632" y="811"/>
                      <a:pt x="9633" y="811"/>
                    </a:cubicBezTo>
                    <a:cubicBezTo>
                      <a:pt x="9632" y="814"/>
                      <a:pt x="9631" y="816"/>
                      <a:pt x="9630" y="819"/>
                    </a:cubicBezTo>
                    <a:cubicBezTo>
                      <a:pt x="9631" y="819"/>
                      <a:pt x="9632" y="819"/>
                      <a:pt x="9633" y="819"/>
                    </a:cubicBezTo>
                    <a:cubicBezTo>
                      <a:pt x="9633" y="821"/>
                      <a:pt x="9632" y="823"/>
                      <a:pt x="9631" y="825"/>
                    </a:cubicBezTo>
                    <a:cubicBezTo>
                      <a:pt x="9584" y="825"/>
                      <a:pt x="9536" y="825"/>
                      <a:pt x="9489" y="825"/>
                    </a:cubicBezTo>
                    <a:cubicBezTo>
                      <a:pt x="9512" y="758"/>
                      <a:pt x="9535" y="691"/>
                      <a:pt x="9557" y="626"/>
                    </a:cubicBezTo>
                    <a:cubicBezTo>
                      <a:pt x="9557" y="626"/>
                      <a:pt x="9556" y="626"/>
                      <a:pt x="9555" y="626"/>
                    </a:cubicBezTo>
                    <a:cubicBezTo>
                      <a:pt x="9556" y="624"/>
                      <a:pt x="9557" y="621"/>
                      <a:pt x="9557" y="618"/>
                    </a:cubicBezTo>
                    <a:cubicBezTo>
                      <a:pt x="9557" y="618"/>
                      <a:pt x="9556" y="618"/>
                      <a:pt x="9555" y="618"/>
                    </a:cubicBezTo>
                    <a:close/>
                    <a:moveTo>
                      <a:pt x="12508" y="825"/>
                    </a:moveTo>
                    <a:cubicBezTo>
                      <a:pt x="12508" y="823"/>
                      <a:pt x="12508" y="821"/>
                      <a:pt x="12508" y="819"/>
                    </a:cubicBezTo>
                    <a:cubicBezTo>
                      <a:pt x="12508" y="819"/>
                      <a:pt x="12508" y="819"/>
                      <a:pt x="12508" y="819"/>
                    </a:cubicBezTo>
                    <a:cubicBezTo>
                      <a:pt x="12508" y="816"/>
                      <a:pt x="12508" y="814"/>
                      <a:pt x="12508" y="811"/>
                    </a:cubicBezTo>
                    <a:cubicBezTo>
                      <a:pt x="12508" y="811"/>
                      <a:pt x="12508" y="811"/>
                      <a:pt x="12508" y="811"/>
                    </a:cubicBezTo>
                    <a:cubicBezTo>
                      <a:pt x="12508" y="808"/>
                      <a:pt x="12508" y="805"/>
                      <a:pt x="12508" y="803"/>
                    </a:cubicBezTo>
                    <a:cubicBezTo>
                      <a:pt x="12508" y="803"/>
                      <a:pt x="12508" y="803"/>
                      <a:pt x="12508" y="803"/>
                    </a:cubicBezTo>
                    <a:cubicBezTo>
                      <a:pt x="12502" y="735"/>
                      <a:pt x="12496" y="669"/>
                      <a:pt x="12489" y="604"/>
                    </a:cubicBezTo>
                    <a:cubicBezTo>
                      <a:pt x="12538" y="604"/>
                      <a:pt x="12587" y="604"/>
                      <a:pt x="12635" y="604"/>
                    </a:cubicBezTo>
                    <a:cubicBezTo>
                      <a:pt x="12636" y="606"/>
                      <a:pt x="12636" y="608"/>
                      <a:pt x="12636" y="610"/>
                    </a:cubicBezTo>
                    <a:cubicBezTo>
                      <a:pt x="12636" y="610"/>
                      <a:pt x="12635" y="610"/>
                      <a:pt x="12635" y="610"/>
                    </a:cubicBezTo>
                    <a:cubicBezTo>
                      <a:pt x="12635" y="613"/>
                      <a:pt x="12636" y="615"/>
                      <a:pt x="12636" y="618"/>
                    </a:cubicBezTo>
                    <a:cubicBezTo>
                      <a:pt x="12636" y="618"/>
                      <a:pt x="12635" y="618"/>
                      <a:pt x="12635" y="618"/>
                    </a:cubicBezTo>
                    <a:cubicBezTo>
                      <a:pt x="12635" y="621"/>
                      <a:pt x="12636" y="624"/>
                      <a:pt x="12636" y="626"/>
                    </a:cubicBezTo>
                    <a:cubicBezTo>
                      <a:pt x="12636" y="626"/>
                      <a:pt x="12635" y="626"/>
                      <a:pt x="12635" y="626"/>
                    </a:cubicBezTo>
                    <a:cubicBezTo>
                      <a:pt x="12643" y="691"/>
                      <a:pt x="12651" y="758"/>
                      <a:pt x="12659" y="825"/>
                    </a:cubicBezTo>
                    <a:cubicBezTo>
                      <a:pt x="12609" y="825"/>
                      <a:pt x="12558" y="825"/>
                      <a:pt x="12508" y="825"/>
                    </a:cubicBezTo>
                    <a:close/>
                    <a:moveTo>
                      <a:pt x="13612" y="568"/>
                    </a:moveTo>
                    <a:cubicBezTo>
                      <a:pt x="13612" y="566"/>
                      <a:pt x="13611" y="564"/>
                      <a:pt x="13610" y="562"/>
                    </a:cubicBezTo>
                    <a:cubicBezTo>
                      <a:pt x="13611" y="562"/>
                      <a:pt x="13612" y="562"/>
                      <a:pt x="13613" y="562"/>
                    </a:cubicBezTo>
                    <a:cubicBezTo>
                      <a:pt x="13612" y="559"/>
                      <a:pt x="13611" y="556"/>
                      <a:pt x="13610" y="554"/>
                    </a:cubicBezTo>
                    <a:cubicBezTo>
                      <a:pt x="13611" y="554"/>
                      <a:pt x="13612" y="554"/>
                      <a:pt x="13613" y="554"/>
                    </a:cubicBezTo>
                    <a:cubicBezTo>
                      <a:pt x="13612" y="551"/>
                      <a:pt x="13611" y="548"/>
                      <a:pt x="13610" y="545"/>
                    </a:cubicBezTo>
                    <a:cubicBezTo>
                      <a:pt x="13611" y="545"/>
                      <a:pt x="13612" y="545"/>
                      <a:pt x="13613" y="545"/>
                    </a:cubicBezTo>
                    <a:cubicBezTo>
                      <a:pt x="13596" y="483"/>
                      <a:pt x="13580" y="423"/>
                      <a:pt x="13564" y="363"/>
                    </a:cubicBezTo>
                    <a:cubicBezTo>
                      <a:pt x="13609" y="363"/>
                      <a:pt x="13654" y="363"/>
                      <a:pt x="13699" y="363"/>
                    </a:cubicBezTo>
                    <a:cubicBezTo>
                      <a:pt x="13699" y="365"/>
                      <a:pt x="13700" y="367"/>
                      <a:pt x="13701" y="369"/>
                    </a:cubicBezTo>
                    <a:cubicBezTo>
                      <a:pt x="13700" y="369"/>
                      <a:pt x="13699" y="369"/>
                      <a:pt x="13698" y="369"/>
                    </a:cubicBezTo>
                    <a:cubicBezTo>
                      <a:pt x="13699" y="372"/>
                      <a:pt x="13700" y="375"/>
                      <a:pt x="13701" y="378"/>
                    </a:cubicBezTo>
                    <a:cubicBezTo>
                      <a:pt x="13700" y="378"/>
                      <a:pt x="13699" y="378"/>
                      <a:pt x="13698" y="378"/>
                    </a:cubicBezTo>
                    <a:cubicBezTo>
                      <a:pt x="13699" y="380"/>
                      <a:pt x="13700" y="383"/>
                      <a:pt x="13701" y="386"/>
                    </a:cubicBezTo>
                    <a:cubicBezTo>
                      <a:pt x="13700" y="386"/>
                      <a:pt x="13699" y="386"/>
                      <a:pt x="13698" y="386"/>
                    </a:cubicBezTo>
                    <a:cubicBezTo>
                      <a:pt x="13715" y="445"/>
                      <a:pt x="13733" y="506"/>
                      <a:pt x="13751" y="568"/>
                    </a:cubicBezTo>
                    <a:cubicBezTo>
                      <a:pt x="13705" y="568"/>
                      <a:pt x="13658" y="568"/>
                      <a:pt x="13612" y="568"/>
                    </a:cubicBezTo>
                    <a:close/>
                    <a:moveTo>
                      <a:pt x="19345" y="363"/>
                    </a:moveTo>
                    <a:cubicBezTo>
                      <a:pt x="19347" y="365"/>
                      <a:pt x="19350" y="367"/>
                      <a:pt x="19352" y="369"/>
                    </a:cubicBezTo>
                    <a:cubicBezTo>
                      <a:pt x="19349" y="369"/>
                      <a:pt x="19346" y="369"/>
                      <a:pt x="19342" y="369"/>
                    </a:cubicBezTo>
                    <a:cubicBezTo>
                      <a:pt x="19346" y="372"/>
                      <a:pt x="19349" y="375"/>
                      <a:pt x="19352" y="378"/>
                    </a:cubicBezTo>
                    <a:cubicBezTo>
                      <a:pt x="19349" y="378"/>
                      <a:pt x="19346" y="378"/>
                      <a:pt x="19342" y="378"/>
                    </a:cubicBezTo>
                    <a:cubicBezTo>
                      <a:pt x="19346" y="380"/>
                      <a:pt x="19349" y="383"/>
                      <a:pt x="19352" y="386"/>
                    </a:cubicBezTo>
                    <a:cubicBezTo>
                      <a:pt x="19349" y="386"/>
                      <a:pt x="19346" y="386"/>
                      <a:pt x="19342" y="386"/>
                    </a:cubicBezTo>
                    <a:cubicBezTo>
                      <a:pt x="19412" y="445"/>
                      <a:pt x="19484" y="506"/>
                      <a:pt x="19556" y="568"/>
                    </a:cubicBezTo>
                    <a:cubicBezTo>
                      <a:pt x="19520" y="568"/>
                      <a:pt x="19483" y="568"/>
                      <a:pt x="19447" y="568"/>
                    </a:cubicBezTo>
                    <a:cubicBezTo>
                      <a:pt x="19444" y="566"/>
                      <a:pt x="19442" y="564"/>
                      <a:pt x="19440" y="562"/>
                    </a:cubicBezTo>
                    <a:cubicBezTo>
                      <a:pt x="19443" y="562"/>
                      <a:pt x="19446" y="562"/>
                      <a:pt x="19449" y="562"/>
                    </a:cubicBezTo>
                    <a:cubicBezTo>
                      <a:pt x="19446" y="559"/>
                      <a:pt x="19443" y="556"/>
                      <a:pt x="19440" y="554"/>
                    </a:cubicBezTo>
                    <a:cubicBezTo>
                      <a:pt x="19443" y="554"/>
                      <a:pt x="19446" y="554"/>
                      <a:pt x="19449" y="554"/>
                    </a:cubicBezTo>
                    <a:cubicBezTo>
                      <a:pt x="19446" y="551"/>
                      <a:pt x="19443" y="548"/>
                      <a:pt x="19440" y="545"/>
                    </a:cubicBezTo>
                    <a:cubicBezTo>
                      <a:pt x="19443" y="545"/>
                      <a:pt x="19446" y="545"/>
                      <a:pt x="19449" y="545"/>
                    </a:cubicBezTo>
                    <a:cubicBezTo>
                      <a:pt x="19378" y="483"/>
                      <a:pt x="19308" y="423"/>
                      <a:pt x="19240" y="363"/>
                    </a:cubicBezTo>
                    <a:cubicBezTo>
                      <a:pt x="19275" y="363"/>
                      <a:pt x="19310" y="363"/>
                      <a:pt x="19345" y="363"/>
                    </a:cubicBezTo>
                    <a:close/>
                    <a:moveTo>
                      <a:pt x="17933" y="363"/>
                    </a:moveTo>
                    <a:cubicBezTo>
                      <a:pt x="17935" y="365"/>
                      <a:pt x="17937" y="367"/>
                      <a:pt x="17939" y="369"/>
                    </a:cubicBezTo>
                    <a:cubicBezTo>
                      <a:pt x="17936" y="369"/>
                      <a:pt x="17934" y="369"/>
                      <a:pt x="17931" y="369"/>
                    </a:cubicBezTo>
                    <a:cubicBezTo>
                      <a:pt x="17934" y="372"/>
                      <a:pt x="17937" y="375"/>
                      <a:pt x="17939" y="378"/>
                    </a:cubicBezTo>
                    <a:cubicBezTo>
                      <a:pt x="17936" y="378"/>
                      <a:pt x="17934" y="378"/>
                      <a:pt x="17931" y="378"/>
                    </a:cubicBezTo>
                    <a:cubicBezTo>
                      <a:pt x="17934" y="380"/>
                      <a:pt x="17937" y="383"/>
                      <a:pt x="17939" y="386"/>
                    </a:cubicBezTo>
                    <a:cubicBezTo>
                      <a:pt x="17936" y="386"/>
                      <a:pt x="17934" y="386"/>
                      <a:pt x="17931" y="386"/>
                    </a:cubicBezTo>
                    <a:cubicBezTo>
                      <a:pt x="17988" y="445"/>
                      <a:pt x="18046" y="506"/>
                      <a:pt x="18105" y="568"/>
                    </a:cubicBezTo>
                    <a:cubicBezTo>
                      <a:pt x="18066" y="568"/>
                      <a:pt x="18027" y="568"/>
                      <a:pt x="17988" y="568"/>
                    </a:cubicBezTo>
                    <a:cubicBezTo>
                      <a:pt x="17986" y="566"/>
                      <a:pt x="17984" y="564"/>
                      <a:pt x="17983" y="562"/>
                    </a:cubicBezTo>
                    <a:cubicBezTo>
                      <a:pt x="17985" y="562"/>
                      <a:pt x="17988" y="562"/>
                      <a:pt x="17990" y="562"/>
                    </a:cubicBezTo>
                    <a:cubicBezTo>
                      <a:pt x="17988" y="559"/>
                      <a:pt x="17985" y="556"/>
                      <a:pt x="17983" y="554"/>
                    </a:cubicBezTo>
                    <a:cubicBezTo>
                      <a:pt x="17985" y="554"/>
                      <a:pt x="17988" y="554"/>
                      <a:pt x="17990" y="554"/>
                    </a:cubicBezTo>
                    <a:cubicBezTo>
                      <a:pt x="17988" y="551"/>
                      <a:pt x="17985" y="548"/>
                      <a:pt x="17983" y="545"/>
                    </a:cubicBezTo>
                    <a:cubicBezTo>
                      <a:pt x="17985" y="545"/>
                      <a:pt x="17988" y="545"/>
                      <a:pt x="17990" y="545"/>
                    </a:cubicBezTo>
                    <a:cubicBezTo>
                      <a:pt x="17932" y="483"/>
                      <a:pt x="17876" y="423"/>
                      <a:pt x="17821" y="363"/>
                    </a:cubicBezTo>
                    <a:cubicBezTo>
                      <a:pt x="17858" y="363"/>
                      <a:pt x="17896" y="363"/>
                      <a:pt x="17933" y="363"/>
                    </a:cubicBezTo>
                    <a:close/>
                    <a:moveTo>
                      <a:pt x="16522" y="363"/>
                    </a:moveTo>
                    <a:cubicBezTo>
                      <a:pt x="16523" y="365"/>
                      <a:pt x="16525" y="367"/>
                      <a:pt x="16526" y="369"/>
                    </a:cubicBezTo>
                    <a:cubicBezTo>
                      <a:pt x="16524" y="369"/>
                      <a:pt x="16522" y="369"/>
                      <a:pt x="16520" y="369"/>
                    </a:cubicBezTo>
                    <a:cubicBezTo>
                      <a:pt x="16522" y="372"/>
                      <a:pt x="16524" y="375"/>
                      <a:pt x="16526" y="378"/>
                    </a:cubicBezTo>
                    <a:cubicBezTo>
                      <a:pt x="16524" y="378"/>
                      <a:pt x="16522" y="378"/>
                      <a:pt x="16520" y="378"/>
                    </a:cubicBezTo>
                    <a:cubicBezTo>
                      <a:pt x="16522" y="380"/>
                      <a:pt x="16524" y="383"/>
                      <a:pt x="16526" y="386"/>
                    </a:cubicBezTo>
                    <a:cubicBezTo>
                      <a:pt x="16524" y="386"/>
                      <a:pt x="16522" y="386"/>
                      <a:pt x="16520" y="386"/>
                    </a:cubicBezTo>
                    <a:cubicBezTo>
                      <a:pt x="16564" y="445"/>
                      <a:pt x="16609" y="506"/>
                      <a:pt x="16654" y="568"/>
                    </a:cubicBezTo>
                    <a:cubicBezTo>
                      <a:pt x="16612" y="568"/>
                      <a:pt x="16571" y="568"/>
                      <a:pt x="16529" y="568"/>
                    </a:cubicBezTo>
                    <a:cubicBezTo>
                      <a:pt x="16528" y="566"/>
                      <a:pt x="16527" y="564"/>
                      <a:pt x="16525" y="562"/>
                    </a:cubicBezTo>
                    <a:cubicBezTo>
                      <a:pt x="16527" y="562"/>
                      <a:pt x="16529" y="562"/>
                      <a:pt x="16531" y="562"/>
                    </a:cubicBezTo>
                    <a:cubicBezTo>
                      <a:pt x="16529" y="559"/>
                      <a:pt x="16527" y="556"/>
                      <a:pt x="16525" y="554"/>
                    </a:cubicBezTo>
                    <a:cubicBezTo>
                      <a:pt x="16527" y="554"/>
                      <a:pt x="16529" y="554"/>
                      <a:pt x="16531" y="554"/>
                    </a:cubicBezTo>
                    <a:cubicBezTo>
                      <a:pt x="16529" y="551"/>
                      <a:pt x="16527" y="548"/>
                      <a:pt x="16525" y="545"/>
                    </a:cubicBezTo>
                    <a:cubicBezTo>
                      <a:pt x="16527" y="545"/>
                      <a:pt x="16529" y="545"/>
                      <a:pt x="16531" y="545"/>
                    </a:cubicBezTo>
                    <a:cubicBezTo>
                      <a:pt x="16487" y="483"/>
                      <a:pt x="16444" y="423"/>
                      <a:pt x="16402" y="363"/>
                    </a:cubicBezTo>
                    <a:cubicBezTo>
                      <a:pt x="16442" y="363"/>
                      <a:pt x="16482" y="363"/>
                      <a:pt x="16522" y="363"/>
                    </a:cubicBezTo>
                    <a:close/>
                    <a:moveTo>
                      <a:pt x="15110" y="363"/>
                    </a:moveTo>
                    <a:cubicBezTo>
                      <a:pt x="15111" y="365"/>
                      <a:pt x="15112" y="367"/>
                      <a:pt x="15113" y="369"/>
                    </a:cubicBezTo>
                    <a:cubicBezTo>
                      <a:pt x="15112" y="369"/>
                      <a:pt x="15111" y="369"/>
                      <a:pt x="15109" y="369"/>
                    </a:cubicBezTo>
                    <a:cubicBezTo>
                      <a:pt x="15111" y="372"/>
                      <a:pt x="15112" y="375"/>
                      <a:pt x="15113" y="378"/>
                    </a:cubicBezTo>
                    <a:cubicBezTo>
                      <a:pt x="15112" y="378"/>
                      <a:pt x="15111" y="378"/>
                      <a:pt x="15109" y="378"/>
                    </a:cubicBezTo>
                    <a:cubicBezTo>
                      <a:pt x="15111" y="380"/>
                      <a:pt x="15112" y="383"/>
                      <a:pt x="15113" y="386"/>
                    </a:cubicBezTo>
                    <a:cubicBezTo>
                      <a:pt x="15112" y="386"/>
                      <a:pt x="15111" y="386"/>
                      <a:pt x="15109" y="386"/>
                    </a:cubicBezTo>
                    <a:cubicBezTo>
                      <a:pt x="15140" y="445"/>
                      <a:pt x="15171" y="506"/>
                      <a:pt x="15202" y="568"/>
                    </a:cubicBezTo>
                    <a:cubicBezTo>
                      <a:pt x="15158" y="568"/>
                      <a:pt x="15114" y="568"/>
                      <a:pt x="15071" y="568"/>
                    </a:cubicBezTo>
                    <a:cubicBezTo>
                      <a:pt x="15070" y="566"/>
                      <a:pt x="15069" y="564"/>
                      <a:pt x="15068" y="562"/>
                    </a:cubicBezTo>
                    <a:cubicBezTo>
                      <a:pt x="15069" y="562"/>
                      <a:pt x="15070" y="562"/>
                      <a:pt x="15072" y="562"/>
                    </a:cubicBezTo>
                    <a:cubicBezTo>
                      <a:pt x="15070" y="559"/>
                      <a:pt x="15069" y="556"/>
                      <a:pt x="15068" y="554"/>
                    </a:cubicBezTo>
                    <a:cubicBezTo>
                      <a:pt x="15069" y="554"/>
                      <a:pt x="15070" y="554"/>
                      <a:pt x="15072" y="554"/>
                    </a:cubicBezTo>
                    <a:cubicBezTo>
                      <a:pt x="15070" y="551"/>
                      <a:pt x="15069" y="548"/>
                      <a:pt x="15068" y="545"/>
                    </a:cubicBezTo>
                    <a:cubicBezTo>
                      <a:pt x="15069" y="545"/>
                      <a:pt x="15070" y="545"/>
                      <a:pt x="15072" y="545"/>
                    </a:cubicBezTo>
                    <a:cubicBezTo>
                      <a:pt x="15042" y="483"/>
                      <a:pt x="15012" y="423"/>
                      <a:pt x="14983" y="363"/>
                    </a:cubicBezTo>
                    <a:cubicBezTo>
                      <a:pt x="15025" y="363"/>
                      <a:pt x="15068" y="363"/>
                      <a:pt x="15110" y="363"/>
                    </a:cubicBezTo>
                    <a:close/>
                    <a:moveTo>
                      <a:pt x="5156" y="618"/>
                    </a:moveTo>
                    <a:cubicBezTo>
                      <a:pt x="5159" y="615"/>
                      <a:pt x="5162" y="613"/>
                      <a:pt x="5165" y="610"/>
                    </a:cubicBezTo>
                    <a:cubicBezTo>
                      <a:pt x="5162" y="610"/>
                      <a:pt x="5159" y="610"/>
                      <a:pt x="5156" y="610"/>
                    </a:cubicBezTo>
                    <a:cubicBezTo>
                      <a:pt x="5158" y="608"/>
                      <a:pt x="5160" y="606"/>
                      <a:pt x="5162" y="604"/>
                    </a:cubicBezTo>
                    <a:cubicBezTo>
                      <a:pt x="5201" y="604"/>
                      <a:pt x="5240" y="604"/>
                      <a:pt x="5279" y="604"/>
                    </a:cubicBezTo>
                    <a:cubicBezTo>
                      <a:pt x="5214" y="669"/>
                      <a:pt x="5149" y="735"/>
                      <a:pt x="5082" y="803"/>
                    </a:cubicBezTo>
                    <a:cubicBezTo>
                      <a:pt x="5085" y="803"/>
                      <a:pt x="5087" y="803"/>
                      <a:pt x="5090" y="803"/>
                    </a:cubicBezTo>
                    <a:cubicBezTo>
                      <a:pt x="5087" y="805"/>
                      <a:pt x="5085" y="808"/>
                      <a:pt x="5082" y="811"/>
                    </a:cubicBezTo>
                    <a:cubicBezTo>
                      <a:pt x="5085" y="811"/>
                      <a:pt x="5087" y="811"/>
                      <a:pt x="5090" y="811"/>
                    </a:cubicBezTo>
                    <a:cubicBezTo>
                      <a:pt x="5087" y="814"/>
                      <a:pt x="5085" y="816"/>
                      <a:pt x="5082" y="819"/>
                    </a:cubicBezTo>
                    <a:cubicBezTo>
                      <a:pt x="5085" y="819"/>
                      <a:pt x="5087" y="819"/>
                      <a:pt x="5090" y="819"/>
                    </a:cubicBezTo>
                    <a:cubicBezTo>
                      <a:pt x="5088" y="821"/>
                      <a:pt x="5086" y="823"/>
                      <a:pt x="5084" y="825"/>
                    </a:cubicBezTo>
                    <a:cubicBezTo>
                      <a:pt x="5044" y="825"/>
                      <a:pt x="5004" y="825"/>
                      <a:pt x="4964" y="825"/>
                    </a:cubicBezTo>
                    <a:cubicBezTo>
                      <a:pt x="5032" y="758"/>
                      <a:pt x="5099" y="691"/>
                      <a:pt x="5165" y="626"/>
                    </a:cubicBezTo>
                    <a:cubicBezTo>
                      <a:pt x="5162" y="626"/>
                      <a:pt x="5159" y="626"/>
                      <a:pt x="5156" y="626"/>
                    </a:cubicBezTo>
                    <a:cubicBezTo>
                      <a:pt x="5159" y="624"/>
                      <a:pt x="5162" y="621"/>
                      <a:pt x="5165" y="618"/>
                    </a:cubicBezTo>
                    <a:cubicBezTo>
                      <a:pt x="5162" y="618"/>
                      <a:pt x="5159" y="618"/>
                      <a:pt x="5156" y="618"/>
                    </a:cubicBezTo>
                    <a:close/>
                    <a:moveTo>
                      <a:pt x="17055" y="825"/>
                    </a:moveTo>
                    <a:cubicBezTo>
                      <a:pt x="17054" y="823"/>
                      <a:pt x="17052" y="821"/>
                      <a:pt x="17051" y="819"/>
                    </a:cubicBezTo>
                    <a:cubicBezTo>
                      <a:pt x="17053" y="819"/>
                      <a:pt x="17055" y="819"/>
                      <a:pt x="17057" y="819"/>
                    </a:cubicBezTo>
                    <a:cubicBezTo>
                      <a:pt x="17055" y="816"/>
                      <a:pt x="17053" y="814"/>
                      <a:pt x="17051" y="811"/>
                    </a:cubicBezTo>
                    <a:cubicBezTo>
                      <a:pt x="17053" y="811"/>
                      <a:pt x="17055" y="811"/>
                      <a:pt x="17057" y="811"/>
                    </a:cubicBezTo>
                    <a:cubicBezTo>
                      <a:pt x="17055" y="808"/>
                      <a:pt x="17053" y="805"/>
                      <a:pt x="17051" y="803"/>
                    </a:cubicBezTo>
                    <a:cubicBezTo>
                      <a:pt x="17053" y="803"/>
                      <a:pt x="17055" y="803"/>
                      <a:pt x="17057" y="803"/>
                    </a:cubicBezTo>
                    <a:cubicBezTo>
                      <a:pt x="17006" y="735"/>
                      <a:pt x="16955" y="669"/>
                      <a:pt x="16906" y="604"/>
                    </a:cubicBezTo>
                    <a:cubicBezTo>
                      <a:pt x="16947" y="604"/>
                      <a:pt x="16988" y="604"/>
                      <a:pt x="17030" y="604"/>
                    </a:cubicBezTo>
                    <a:cubicBezTo>
                      <a:pt x="17031" y="606"/>
                      <a:pt x="17033" y="608"/>
                      <a:pt x="17034" y="610"/>
                    </a:cubicBezTo>
                    <a:cubicBezTo>
                      <a:pt x="17032" y="610"/>
                      <a:pt x="17030" y="610"/>
                      <a:pt x="17028" y="610"/>
                    </a:cubicBezTo>
                    <a:cubicBezTo>
                      <a:pt x="17030" y="613"/>
                      <a:pt x="17032" y="615"/>
                      <a:pt x="17034" y="618"/>
                    </a:cubicBezTo>
                    <a:cubicBezTo>
                      <a:pt x="17032" y="618"/>
                      <a:pt x="17030" y="618"/>
                      <a:pt x="17028" y="618"/>
                    </a:cubicBezTo>
                    <a:cubicBezTo>
                      <a:pt x="17030" y="621"/>
                      <a:pt x="17032" y="624"/>
                      <a:pt x="17034" y="626"/>
                    </a:cubicBezTo>
                    <a:cubicBezTo>
                      <a:pt x="17032" y="626"/>
                      <a:pt x="17030" y="626"/>
                      <a:pt x="17028" y="626"/>
                    </a:cubicBezTo>
                    <a:cubicBezTo>
                      <a:pt x="17079" y="691"/>
                      <a:pt x="17131" y="758"/>
                      <a:pt x="17183" y="825"/>
                    </a:cubicBezTo>
                    <a:cubicBezTo>
                      <a:pt x="17141" y="825"/>
                      <a:pt x="17098" y="825"/>
                      <a:pt x="17055" y="825"/>
                    </a:cubicBezTo>
                    <a:close/>
                    <a:moveTo>
                      <a:pt x="18571" y="825"/>
                    </a:moveTo>
                    <a:cubicBezTo>
                      <a:pt x="18569" y="823"/>
                      <a:pt x="18567" y="821"/>
                      <a:pt x="18565" y="819"/>
                    </a:cubicBezTo>
                    <a:cubicBezTo>
                      <a:pt x="18568" y="819"/>
                      <a:pt x="18571" y="819"/>
                      <a:pt x="18573" y="819"/>
                    </a:cubicBezTo>
                    <a:cubicBezTo>
                      <a:pt x="18571" y="816"/>
                      <a:pt x="18568" y="814"/>
                      <a:pt x="18565" y="811"/>
                    </a:cubicBezTo>
                    <a:cubicBezTo>
                      <a:pt x="18568" y="811"/>
                      <a:pt x="18571" y="811"/>
                      <a:pt x="18573" y="811"/>
                    </a:cubicBezTo>
                    <a:cubicBezTo>
                      <a:pt x="18571" y="808"/>
                      <a:pt x="18568" y="805"/>
                      <a:pt x="18565" y="803"/>
                    </a:cubicBezTo>
                    <a:cubicBezTo>
                      <a:pt x="18568" y="803"/>
                      <a:pt x="18571" y="803"/>
                      <a:pt x="18573" y="803"/>
                    </a:cubicBezTo>
                    <a:cubicBezTo>
                      <a:pt x="18507" y="735"/>
                      <a:pt x="18442" y="669"/>
                      <a:pt x="18378" y="604"/>
                    </a:cubicBezTo>
                    <a:cubicBezTo>
                      <a:pt x="18417" y="604"/>
                      <a:pt x="18456" y="604"/>
                      <a:pt x="18494" y="604"/>
                    </a:cubicBezTo>
                    <a:cubicBezTo>
                      <a:pt x="18496" y="606"/>
                      <a:pt x="18498" y="608"/>
                      <a:pt x="18500" y="610"/>
                    </a:cubicBezTo>
                    <a:cubicBezTo>
                      <a:pt x="18498" y="610"/>
                      <a:pt x="18495" y="610"/>
                      <a:pt x="18492" y="610"/>
                    </a:cubicBezTo>
                    <a:cubicBezTo>
                      <a:pt x="18495" y="613"/>
                      <a:pt x="18498" y="615"/>
                      <a:pt x="18500" y="618"/>
                    </a:cubicBezTo>
                    <a:cubicBezTo>
                      <a:pt x="18498" y="618"/>
                      <a:pt x="18495" y="618"/>
                      <a:pt x="18492" y="618"/>
                    </a:cubicBezTo>
                    <a:cubicBezTo>
                      <a:pt x="18495" y="621"/>
                      <a:pt x="18498" y="624"/>
                      <a:pt x="18500" y="626"/>
                    </a:cubicBezTo>
                    <a:cubicBezTo>
                      <a:pt x="18498" y="626"/>
                      <a:pt x="18495" y="626"/>
                      <a:pt x="18492" y="626"/>
                    </a:cubicBezTo>
                    <a:cubicBezTo>
                      <a:pt x="18557" y="691"/>
                      <a:pt x="18624" y="758"/>
                      <a:pt x="18692" y="825"/>
                    </a:cubicBezTo>
                    <a:cubicBezTo>
                      <a:pt x="18651" y="825"/>
                      <a:pt x="18611" y="825"/>
                      <a:pt x="18571" y="825"/>
                    </a:cubicBezTo>
                    <a:close/>
                    <a:moveTo>
                      <a:pt x="6472" y="825"/>
                    </a:moveTo>
                    <a:cubicBezTo>
                      <a:pt x="6525" y="758"/>
                      <a:pt x="6578" y="691"/>
                      <a:pt x="6629" y="626"/>
                    </a:cubicBezTo>
                    <a:cubicBezTo>
                      <a:pt x="6627" y="626"/>
                      <a:pt x="6625" y="626"/>
                      <a:pt x="6622" y="626"/>
                    </a:cubicBezTo>
                    <a:cubicBezTo>
                      <a:pt x="6625" y="624"/>
                      <a:pt x="6627" y="621"/>
                      <a:pt x="6629" y="618"/>
                    </a:cubicBezTo>
                    <a:cubicBezTo>
                      <a:pt x="6627" y="618"/>
                      <a:pt x="6625" y="618"/>
                      <a:pt x="6622" y="618"/>
                    </a:cubicBezTo>
                    <a:cubicBezTo>
                      <a:pt x="6625" y="615"/>
                      <a:pt x="6627" y="613"/>
                      <a:pt x="6629" y="610"/>
                    </a:cubicBezTo>
                    <a:cubicBezTo>
                      <a:pt x="6627" y="610"/>
                      <a:pt x="6625" y="610"/>
                      <a:pt x="6622" y="610"/>
                    </a:cubicBezTo>
                    <a:cubicBezTo>
                      <a:pt x="6624" y="608"/>
                      <a:pt x="6626" y="606"/>
                      <a:pt x="6627" y="604"/>
                    </a:cubicBezTo>
                    <a:cubicBezTo>
                      <a:pt x="6668" y="604"/>
                      <a:pt x="6709" y="604"/>
                      <a:pt x="6751" y="604"/>
                    </a:cubicBezTo>
                    <a:cubicBezTo>
                      <a:pt x="6701" y="669"/>
                      <a:pt x="6650" y="735"/>
                      <a:pt x="6598" y="803"/>
                    </a:cubicBezTo>
                    <a:cubicBezTo>
                      <a:pt x="6600" y="803"/>
                      <a:pt x="6602" y="803"/>
                      <a:pt x="6605" y="803"/>
                    </a:cubicBezTo>
                    <a:cubicBezTo>
                      <a:pt x="6602" y="805"/>
                      <a:pt x="6600" y="808"/>
                      <a:pt x="6598" y="811"/>
                    </a:cubicBezTo>
                    <a:cubicBezTo>
                      <a:pt x="6600" y="811"/>
                      <a:pt x="6602" y="811"/>
                      <a:pt x="6605" y="811"/>
                    </a:cubicBezTo>
                    <a:cubicBezTo>
                      <a:pt x="6602" y="814"/>
                      <a:pt x="6600" y="816"/>
                      <a:pt x="6598" y="819"/>
                    </a:cubicBezTo>
                    <a:cubicBezTo>
                      <a:pt x="6600" y="819"/>
                      <a:pt x="6602" y="819"/>
                      <a:pt x="6605" y="819"/>
                    </a:cubicBezTo>
                    <a:cubicBezTo>
                      <a:pt x="6603" y="821"/>
                      <a:pt x="6602" y="823"/>
                      <a:pt x="6600" y="825"/>
                    </a:cubicBezTo>
                    <a:cubicBezTo>
                      <a:pt x="6557" y="825"/>
                      <a:pt x="6515" y="825"/>
                      <a:pt x="6472" y="825"/>
                    </a:cubicBezTo>
                    <a:close/>
                    <a:moveTo>
                      <a:pt x="15536" y="811"/>
                    </a:moveTo>
                    <a:cubicBezTo>
                      <a:pt x="15538" y="811"/>
                      <a:pt x="15540" y="811"/>
                      <a:pt x="15541" y="811"/>
                    </a:cubicBezTo>
                    <a:cubicBezTo>
                      <a:pt x="15539" y="808"/>
                      <a:pt x="15538" y="805"/>
                      <a:pt x="15536" y="803"/>
                    </a:cubicBezTo>
                    <a:cubicBezTo>
                      <a:pt x="15538" y="803"/>
                      <a:pt x="15540" y="803"/>
                      <a:pt x="15541" y="803"/>
                    </a:cubicBezTo>
                    <a:cubicBezTo>
                      <a:pt x="15504" y="735"/>
                      <a:pt x="15469" y="669"/>
                      <a:pt x="15434" y="604"/>
                    </a:cubicBezTo>
                    <a:cubicBezTo>
                      <a:pt x="15477" y="604"/>
                      <a:pt x="15521" y="604"/>
                      <a:pt x="15565" y="604"/>
                    </a:cubicBezTo>
                    <a:cubicBezTo>
                      <a:pt x="15566" y="606"/>
                      <a:pt x="15567" y="608"/>
                      <a:pt x="15568" y="610"/>
                    </a:cubicBezTo>
                    <a:cubicBezTo>
                      <a:pt x="15567" y="610"/>
                      <a:pt x="15565" y="610"/>
                      <a:pt x="15564" y="610"/>
                    </a:cubicBezTo>
                    <a:cubicBezTo>
                      <a:pt x="15565" y="613"/>
                      <a:pt x="15567" y="615"/>
                      <a:pt x="15568" y="618"/>
                    </a:cubicBezTo>
                    <a:cubicBezTo>
                      <a:pt x="15567" y="618"/>
                      <a:pt x="15565" y="618"/>
                      <a:pt x="15564" y="618"/>
                    </a:cubicBezTo>
                    <a:cubicBezTo>
                      <a:pt x="15565" y="621"/>
                      <a:pt x="15567" y="624"/>
                      <a:pt x="15568" y="626"/>
                    </a:cubicBezTo>
                    <a:cubicBezTo>
                      <a:pt x="15567" y="626"/>
                      <a:pt x="15565" y="626"/>
                      <a:pt x="15564" y="626"/>
                    </a:cubicBezTo>
                    <a:cubicBezTo>
                      <a:pt x="15600" y="691"/>
                      <a:pt x="15637" y="758"/>
                      <a:pt x="15675" y="825"/>
                    </a:cubicBezTo>
                    <a:cubicBezTo>
                      <a:pt x="15630" y="825"/>
                      <a:pt x="15585" y="825"/>
                      <a:pt x="15540" y="825"/>
                    </a:cubicBezTo>
                    <a:cubicBezTo>
                      <a:pt x="15539" y="823"/>
                      <a:pt x="15537" y="821"/>
                      <a:pt x="15536" y="819"/>
                    </a:cubicBezTo>
                    <a:cubicBezTo>
                      <a:pt x="15538" y="819"/>
                      <a:pt x="15540" y="819"/>
                      <a:pt x="15541" y="819"/>
                    </a:cubicBezTo>
                    <a:cubicBezTo>
                      <a:pt x="15539" y="816"/>
                      <a:pt x="15538" y="814"/>
                      <a:pt x="15536" y="811"/>
                    </a:cubicBezTo>
                    <a:close/>
                    <a:moveTo>
                      <a:pt x="10236" y="883"/>
                    </a:moveTo>
                    <a:cubicBezTo>
                      <a:pt x="10236" y="881"/>
                      <a:pt x="10237" y="878"/>
                      <a:pt x="10237" y="875"/>
                    </a:cubicBezTo>
                    <a:cubicBezTo>
                      <a:pt x="10237" y="875"/>
                      <a:pt x="10236" y="875"/>
                      <a:pt x="10236" y="875"/>
                    </a:cubicBezTo>
                    <a:cubicBezTo>
                      <a:pt x="10236" y="872"/>
                      <a:pt x="10237" y="869"/>
                      <a:pt x="10237" y="867"/>
                    </a:cubicBezTo>
                    <a:cubicBezTo>
                      <a:pt x="10237" y="867"/>
                      <a:pt x="10236" y="867"/>
                      <a:pt x="10236" y="867"/>
                    </a:cubicBezTo>
                    <a:cubicBezTo>
                      <a:pt x="10236" y="865"/>
                      <a:pt x="10236" y="863"/>
                      <a:pt x="10237" y="861"/>
                    </a:cubicBezTo>
                    <a:cubicBezTo>
                      <a:pt x="10286" y="861"/>
                      <a:pt x="10336" y="861"/>
                      <a:pt x="10385" y="861"/>
                    </a:cubicBezTo>
                    <a:cubicBezTo>
                      <a:pt x="10370" y="932"/>
                      <a:pt x="10354" y="1004"/>
                      <a:pt x="10339" y="1079"/>
                    </a:cubicBezTo>
                    <a:cubicBezTo>
                      <a:pt x="10339" y="1079"/>
                      <a:pt x="10340" y="1079"/>
                      <a:pt x="10340" y="1079"/>
                    </a:cubicBezTo>
                    <a:cubicBezTo>
                      <a:pt x="10340" y="1081"/>
                      <a:pt x="10339" y="1084"/>
                      <a:pt x="10339" y="1087"/>
                    </a:cubicBezTo>
                    <a:cubicBezTo>
                      <a:pt x="10339" y="1087"/>
                      <a:pt x="10340" y="1087"/>
                      <a:pt x="10340" y="1087"/>
                    </a:cubicBezTo>
                    <a:cubicBezTo>
                      <a:pt x="10340" y="1090"/>
                      <a:pt x="10339" y="1092"/>
                      <a:pt x="10339" y="1095"/>
                    </a:cubicBezTo>
                    <a:cubicBezTo>
                      <a:pt x="10339" y="1095"/>
                      <a:pt x="10340" y="1095"/>
                      <a:pt x="10340" y="1095"/>
                    </a:cubicBezTo>
                    <a:cubicBezTo>
                      <a:pt x="10340" y="1098"/>
                      <a:pt x="10339" y="1101"/>
                      <a:pt x="10339" y="1104"/>
                    </a:cubicBezTo>
                    <a:cubicBezTo>
                      <a:pt x="10339" y="1104"/>
                      <a:pt x="10340" y="1104"/>
                      <a:pt x="10340" y="1104"/>
                    </a:cubicBezTo>
                    <a:cubicBezTo>
                      <a:pt x="10340" y="1105"/>
                      <a:pt x="10340" y="1106"/>
                      <a:pt x="10340" y="1107"/>
                    </a:cubicBezTo>
                    <a:cubicBezTo>
                      <a:pt x="10288" y="1107"/>
                      <a:pt x="10237" y="1107"/>
                      <a:pt x="10185" y="1107"/>
                    </a:cubicBezTo>
                    <a:cubicBezTo>
                      <a:pt x="10203" y="1031"/>
                      <a:pt x="10221" y="956"/>
                      <a:pt x="10237" y="883"/>
                    </a:cubicBezTo>
                    <a:cubicBezTo>
                      <a:pt x="10237" y="883"/>
                      <a:pt x="10236" y="883"/>
                      <a:pt x="10236" y="883"/>
                    </a:cubicBezTo>
                    <a:close/>
                    <a:moveTo>
                      <a:pt x="11759" y="883"/>
                    </a:moveTo>
                    <a:cubicBezTo>
                      <a:pt x="11759" y="881"/>
                      <a:pt x="11759" y="878"/>
                      <a:pt x="11759" y="875"/>
                    </a:cubicBezTo>
                    <a:cubicBezTo>
                      <a:pt x="11759" y="875"/>
                      <a:pt x="11759" y="875"/>
                      <a:pt x="11759" y="875"/>
                    </a:cubicBezTo>
                    <a:cubicBezTo>
                      <a:pt x="11759" y="872"/>
                      <a:pt x="11759" y="869"/>
                      <a:pt x="11759" y="867"/>
                    </a:cubicBezTo>
                    <a:cubicBezTo>
                      <a:pt x="11759" y="867"/>
                      <a:pt x="11759" y="867"/>
                      <a:pt x="11759" y="867"/>
                    </a:cubicBezTo>
                    <a:cubicBezTo>
                      <a:pt x="11759" y="865"/>
                      <a:pt x="11759" y="863"/>
                      <a:pt x="11759" y="861"/>
                    </a:cubicBezTo>
                    <a:cubicBezTo>
                      <a:pt x="11810" y="861"/>
                      <a:pt x="11862" y="861"/>
                      <a:pt x="11914" y="861"/>
                    </a:cubicBezTo>
                    <a:cubicBezTo>
                      <a:pt x="11914" y="863"/>
                      <a:pt x="11914" y="865"/>
                      <a:pt x="11914" y="867"/>
                    </a:cubicBezTo>
                    <a:cubicBezTo>
                      <a:pt x="11914" y="867"/>
                      <a:pt x="11914" y="867"/>
                      <a:pt x="11914" y="867"/>
                    </a:cubicBezTo>
                    <a:cubicBezTo>
                      <a:pt x="11914" y="869"/>
                      <a:pt x="11914" y="872"/>
                      <a:pt x="11914" y="875"/>
                    </a:cubicBezTo>
                    <a:cubicBezTo>
                      <a:pt x="11914" y="875"/>
                      <a:pt x="11914" y="875"/>
                      <a:pt x="11914" y="875"/>
                    </a:cubicBezTo>
                    <a:cubicBezTo>
                      <a:pt x="11914" y="878"/>
                      <a:pt x="11914" y="881"/>
                      <a:pt x="11914" y="883"/>
                    </a:cubicBezTo>
                    <a:cubicBezTo>
                      <a:pt x="11914" y="883"/>
                      <a:pt x="11914" y="883"/>
                      <a:pt x="11914" y="883"/>
                    </a:cubicBezTo>
                    <a:cubicBezTo>
                      <a:pt x="11914" y="956"/>
                      <a:pt x="11915" y="1031"/>
                      <a:pt x="11916" y="1107"/>
                    </a:cubicBezTo>
                    <a:cubicBezTo>
                      <a:pt x="11862" y="1107"/>
                      <a:pt x="11809" y="1107"/>
                      <a:pt x="11756" y="1107"/>
                    </a:cubicBezTo>
                    <a:cubicBezTo>
                      <a:pt x="11757" y="1031"/>
                      <a:pt x="11758" y="956"/>
                      <a:pt x="11759" y="883"/>
                    </a:cubicBezTo>
                    <a:close/>
                    <a:moveTo>
                      <a:pt x="19743" y="140"/>
                    </a:moveTo>
                    <a:cubicBezTo>
                      <a:pt x="19744" y="141"/>
                      <a:pt x="19746" y="143"/>
                      <a:pt x="19747" y="144"/>
                    </a:cubicBezTo>
                    <a:cubicBezTo>
                      <a:pt x="19744" y="144"/>
                      <a:pt x="19740" y="144"/>
                      <a:pt x="19737" y="144"/>
                    </a:cubicBezTo>
                    <a:cubicBezTo>
                      <a:pt x="19740" y="147"/>
                      <a:pt x="19744" y="150"/>
                      <a:pt x="19747" y="153"/>
                    </a:cubicBezTo>
                    <a:cubicBezTo>
                      <a:pt x="19744" y="153"/>
                      <a:pt x="19740" y="153"/>
                      <a:pt x="19737" y="153"/>
                    </a:cubicBezTo>
                    <a:cubicBezTo>
                      <a:pt x="19740" y="155"/>
                      <a:pt x="19744" y="158"/>
                      <a:pt x="19747" y="161"/>
                    </a:cubicBezTo>
                    <a:cubicBezTo>
                      <a:pt x="19744" y="161"/>
                      <a:pt x="19740" y="161"/>
                      <a:pt x="19737" y="161"/>
                    </a:cubicBezTo>
                    <a:cubicBezTo>
                      <a:pt x="19807" y="215"/>
                      <a:pt x="19878" y="271"/>
                      <a:pt x="19950" y="327"/>
                    </a:cubicBezTo>
                    <a:cubicBezTo>
                      <a:pt x="19917" y="327"/>
                      <a:pt x="19884" y="327"/>
                      <a:pt x="19850" y="327"/>
                    </a:cubicBezTo>
                    <a:cubicBezTo>
                      <a:pt x="19848" y="325"/>
                      <a:pt x="19845" y="323"/>
                      <a:pt x="19843" y="321"/>
                    </a:cubicBezTo>
                    <a:cubicBezTo>
                      <a:pt x="19846" y="321"/>
                      <a:pt x="19850" y="321"/>
                      <a:pt x="19853" y="321"/>
                    </a:cubicBezTo>
                    <a:cubicBezTo>
                      <a:pt x="19850" y="318"/>
                      <a:pt x="19846" y="316"/>
                      <a:pt x="19843" y="313"/>
                    </a:cubicBezTo>
                    <a:cubicBezTo>
                      <a:pt x="19846" y="313"/>
                      <a:pt x="19850" y="313"/>
                      <a:pt x="19853" y="313"/>
                    </a:cubicBezTo>
                    <a:cubicBezTo>
                      <a:pt x="19850" y="310"/>
                      <a:pt x="19846" y="307"/>
                      <a:pt x="19843" y="304"/>
                    </a:cubicBezTo>
                    <a:cubicBezTo>
                      <a:pt x="19846" y="304"/>
                      <a:pt x="19850" y="304"/>
                      <a:pt x="19853" y="304"/>
                    </a:cubicBezTo>
                    <a:cubicBezTo>
                      <a:pt x="19783" y="249"/>
                      <a:pt x="19714" y="194"/>
                      <a:pt x="19646" y="140"/>
                    </a:cubicBezTo>
                    <a:cubicBezTo>
                      <a:pt x="19678" y="140"/>
                      <a:pt x="19710" y="140"/>
                      <a:pt x="19743" y="140"/>
                    </a:cubicBezTo>
                    <a:close/>
                    <a:moveTo>
                      <a:pt x="18380" y="140"/>
                    </a:moveTo>
                    <a:cubicBezTo>
                      <a:pt x="18382" y="141"/>
                      <a:pt x="18383" y="143"/>
                      <a:pt x="18385" y="144"/>
                    </a:cubicBezTo>
                    <a:cubicBezTo>
                      <a:pt x="18382" y="144"/>
                      <a:pt x="18379" y="144"/>
                      <a:pt x="18376" y="144"/>
                    </a:cubicBezTo>
                    <a:cubicBezTo>
                      <a:pt x="18379" y="147"/>
                      <a:pt x="18382" y="150"/>
                      <a:pt x="18385" y="153"/>
                    </a:cubicBezTo>
                    <a:cubicBezTo>
                      <a:pt x="18382" y="153"/>
                      <a:pt x="18379" y="153"/>
                      <a:pt x="18376" y="153"/>
                    </a:cubicBezTo>
                    <a:cubicBezTo>
                      <a:pt x="18379" y="155"/>
                      <a:pt x="18382" y="158"/>
                      <a:pt x="18385" y="161"/>
                    </a:cubicBezTo>
                    <a:cubicBezTo>
                      <a:pt x="18382" y="161"/>
                      <a:pt x="18379" y="161"/>
                      <a:pt x="18376" y="161"/>
                    </a:cubicBezTo>
                    <a:cubicBezTo>
                      <a:pt x="18433" y="215"/>
                      <a:pt x="18493" y="271"/>
                      <a:pt x="18553" y="327"/>
                    </a:cubicBezTo>
                    <a:cubicBezTo>
                      <a:pt x="18517" y="327"/>
                      <a:pt x="18481" y="327"/>
                      <a:pt x="18445" y="327"/>
                    </a:cubicBezTo>
                    <a:cubicBezTo>
                      <a:pt x="18443" y="325"/>
                      <a:pt x="18441" y="323"/>
                      <a:pt x="18438" y="321"/>
                    </a:cubicBezTo>
                    <a:cubicBezTo>
                      <a:pt x="18441" y="321"/>
                      <a:pt x="18444" y="321"/>
                      <a:pt x="18447" y="321"/>
                    </a:cubicBezTo>
                    <a:cubicBezTo>
                      <a:pt x="18444" y="318"/>
                      <a:pt x="18441" y="316"/>
                      <a:pt x="18438" y="313"/>
                    </a:cubicBezTo>
                    <a:cubicBezTo>
                      <a:pt x="18441" y="313"/>
                      <a:pt x="18444" y="313"/>
                      <a:pt x="18447" y="313"/>
                    </a:cubicBezTo>
                    <a:cubicBezTo>
                      <a:pt x="18444" y="310"/>
                      <a:pt x="18441" y="307"/>
                      <a:pt x="18438" y="304"/>
                    </a:cubicBezTo>
                    <a:cubicBezTo>
                      <a:pt x="18441" y="304"/>
                      <a:pt x="18444" y="304"/>
                      <a:pt x="18447" y="304"/>
                    </a:cubicBezTo>
                    <a:cubicBezTo>
                      <a:pt x="18389" y="249"/>
                      <a:pt x="18333" y="194"/>
                      <a:pt x="18277" y="140"/>
                    </a:cubicBezTo>
                    <a:cubicBezTo>
                      <a:pt x="18311" y="140"/>
                      <a:pt x="18346" y="140"/>
                      <a:pt x="18380" y="140"/>
                    </a:cubicBezTo>
                    <a:close/>
                    <a:moveTo>
                      <a:pt x="17018" y="140"/>
                    </a:moveTo>
                    <a:cubicBezTo>
                      <a:pt x="17019" y="141"/>
                      <a:pt x="17020" y="143"/>
                      <a:pt x="17022" y="144"/>
                    </a:cubicBezTo>
                    <a:cubicBezTo>
                      <a:pt x="17019" y="144"/>
                      <a:pt x="17017" y="144"/>
                      <a:pt x="17014" y="144"/>
                    </a:cubicBezTo>
                    <a:cubicBezTo>
                      <a:pt x="17017" y="147"/>
                      <a:pt x="17019" y="150"/>
                      <a:pt x="17022" y="153"/>
                    </a:cubicBezTo>
                    <a:cubicBezTo>
                      <a:pt x="17019" y="153"/>
                      <a:pt x="17017" y="153"/>
                      <a:pt x="17014" y="153"/>
                    </a:cubicBezTo>
                    <a:cubicBezTo>
                      <a:pt x="17017" y="155"/>
                      <a:pt x="17019" y="158"/>
                      <a:pt x="17022" y="161"/>
                    </a:cubicBezTo>
                    <a:cubicBezTo>
                      <a:pt x="17019" y="161"/>
                      <a:pt x="17017" y="161"/>
                      <a:pt x="17014" y="161"/>
                    </a:cubicBezTo>
                    <a:cubicBezTo>
                      <a:pt x="17060" y="215"/>
                      <a:pt x="17107" y="271"/>
                      <a:pt x="17154" y="327"/>
                    </a:cubicBezTo>
                    <a:cubicBezTo>
                      <a:pt x="17116" y="327"/>
                      <a:pt x="17078" y="327"/>
                      <a:pt x="17039" y="327"/>
                    </a:cubicBezTo>
                    <a:cubicBezTo>
                      <a:pt x="17038" y="325"/>
                      <a:pt x="17036" y="323"/>
                      <a:pt x="17034" y="321"/>
                    </a:cubicBezTo>
                    <a:cubicBezTo>
                      <a:pt x="17037" y="321"/>
                      <a:pt x="17039" y="321"/>
                      <a:pt x="17041" y="321"/>
                    </a:cubicBezTo>
                    <a:cubicBezTo>
                      <a:pt x="17039" y="318"/>
                      <a:pt x="17037" y="316"/>
                      <a:pt x="17034" y="313"/>
                    </a:cubicBezTo>
                    <a:cubicBezTo>
                      <a:pt x="17037" y="313"/>
                      <a:pt x="17039" y="313"/>
                      <a:pt x="17041" y="313"/>
                    </a:cubicBezTo>
                    <a:cubicBezTo>
                      <a:pt x="17039" y="310"/>
                      <a:pt x="17037" y="307"/>
                      <a:pt x="17034" y="304"/>
                    </a:cubicBezTo>
                    <a:cubicBezTo>
                      <a:pt x="17037" y="304"/>
                      <a:pt x="17039" y="304"/>
                      <a:pt x="17041" y="304"/>
                    </a:cubicBezTo>
                    <a:cubicBezTo>
                      <a:pt x="16995" y="249"/>
                      <a:pt x="16951" y="194"/>
                      <a:pt x="16907" y="140"/>
                    </a:cubicBezTo>
                    <a:cubicBezTo>
                      <a:pt x="16944" y="140"/>
                      <a:pt x="16981" y="140"/>
                      <a:pt x="17018" y="140"/>
                    </a:cubicBezTo>
                    <a:close/>
                    <a:moveTo>
                      <a:pt x="15656" y="140"/>
                    </a:moveTo>
                    <a:cubicBezTo>
                      <a:pt x="15657" y="141"/>
                      <a:pt x="15658" y="143"/>
                      <a:pt x="15658" y="144"/>
                    </a:cubicBezTo>
                    <a:cubicBezTo>
                      <a:pt x="15657" y="144"/>
                      <a:pt x="15655" y="144"/>
                      <a:pt x="15653" y="144"/>
                    </a:cubicBezTo>
                    <a:cubicBezTo>
                      <a:pt x="15655" y="147"/>
                      <a:pt x="15657" y="150"/>
                      <a:pt x="15658" y="153"/>
                    </a:cubicBezTo>
                    <a:cubicBezTo>
                      <a:pt x="15657" y="153"/>
                      <a:pt x="15655" y="153"/>
                      <a:pt x="15653" y="153"/>
                    </a:cubicBezTo>
                    <a:cubicBezTo>
                      <a:pt x="15655" y="155"/>
                      <a:pt x="15657" y="158"/>
                      <a:pt x="15658" y="161"/>
                    </a:cubicBezTo>
                    <a:cubicBezTo>
                      <a:pt x="15657" y="161"/>
                      <a:pt x="15655" y="161"/>
                      <a:pt x="15653" y="161"/>
                    </a:cubicBezTo>
                    <a:cubicBezTo>
                      <a:pt x="15687" y="215"/>
                      <a:pt x="15721" y="271"/>
                      <a:pt x="15756" y="327"/>
                    </a:cubicBezTo>
                    <a:cubicBezTo>
                      <a:pt x="15716" y="327"/>
                      <a:pt x="15675" y="327"/>
                      <a:pt x="15634" y="327"/>
                    </a:cubicBezTo>
                    <a:cubicBezTo>
                      <a:pt x="15633" y="325"/>
                      <a:pt x="15631" y="323"/>
                      <a:pt x="15630" y="321"/>
                    </a:cubicBezTo>
                    <a:cubicBezTo>
                      <a:pt x="15632" y="321"/>
                      <a:pt x="15634" y="321"/>
                      <a:pt x="15635" y="321"/>
                    </a:cubicBezTo>
                    <a:cubicBezTo>
                      <a:pt x="15634" y="318"/>
                      <a:pt x="15632" y="316"/>
                      <a:pt x="15630" y="313"/>
                    </a:cubicBezTo>
                    <a:cubicBezTo>
                      <a:pt x="15632" y="313"/>
                      <a:pt x="15634" y="313"/>
                      <a:pt x="15635" y="313"/>
                    </a:cubicBezTo>
                    <a:cubicBezTo>
                      <a:pt x="15634" y="310"/>
                      <a:pt x="15632" y="307"/>
                      <a:pt x="15630" y="304"/>
                    </a:cubicBezTo>
                    <a:cubicBezTo>
                      <a:pt x="15632" y="304"/>
                      <a:pt x="15634" y="304"/>
                      <a:pt x="15635" y="304"/>
                    </a:cubicBezTo>
                    <a:cubicBezTo>
                      <a:pt x="15602" y="249"/>
                      <a:pt x="15570" y="194"/>
                      <a:pt x="15537" y="140"/>
                    </a:cubicBezTo>
                    <a:cubicBezTo>
                      <a:pt x="15577" y="140"/>
                      <a:pt x="15616" y="140"/>
                      <a:pt x="15656" y="140"/>
                    </a:cubicBezTo>
                    <a:close/>
                    <a:moveTo>
                      <a:pt x="14294" y="140"/>
                    </a:moveTo>
                    <a:cubicBezTo>
                      <a:pt x="14294" y="141"/>
                      <a:pt x="14295" y="143"/>
                      <a:pt x="14295" y="144"/>
                    </a:cubicBezTo>
                    <a:cubicBezTo>
                      <a:pt x="14294" y="144"/>
                      <a:pt x="14293" y="144"/>
                      <a:pt x="14292" y="144"/>
                    </a:cubicBezTo>
                    <a:cubicBezTo>
                      <a:pt x="14293" y="147"/>
                      <a:pt x="14294" y="150"/>
                      <a:pt x="14295" y="153"/>
                    </a:cubicBezTo>
                    <a:cubicBezTo>
                      <a:pt x="14294" y="153"/>
                      <a:pt x="14293" y="153"/>
                      <a:pt x="14292" y="153"/>
                    </a:cubicBezTo>
                    <a:cubicBezTo>
                      <a:pt x="14293" y="155"/>
                      <a:pt x="14294" y="158"/>
                      <a:pt x="14295" y="161"/>
                    </a:cubicBezTo>
                    <a:cubicBezTo>
                      <a:pt x="14294" y="161"/>
                      <a:pt x="14293" y="161"/>
                      <a:pt x="14292" y="161"/>
                    </a:cubicBezTo>
                    <a:cubicBezTo>
                      <a:pt x="14314" y="215"/>
                      <a:pt x="14336" y="271"/>
                      <a:pt x="14358" y="327"/>
                    </a:cubicBezTo>
                    <a:cubicBezTo>
                      <a:pt x="14315" y="327"/>
                      <a:pt x="14272" y="327"/>
                      <a:pt x="14229" y="327"/>
                    </a:cubicBezTo>
                    <a:cubicBezTo>
                      <a:pt x="14228" y="325"/>
                      <a:pt x="14227" y="323"/>
                      <a:pt x="14226" y="321"/>
                    </a:cubicBezTo>
                    <a:cubicBezTo>
                      <a:pt x="14227" y="321"/>
                      <a:pt x="14228" y="321"/>
                      <a:pt x="14229" y="321"/>
                    </a:cubicBezTo>
                    <a:cubicBezTo>
                      <a:pt x="14228" y="318"/>
                      <a:pt x="14227" y="316"/>
                      <a:pt x="14226" y="313"/>
                    </a:cubicBezTo>
                    <a:cubicBezTo>
                      <a:pt x="14227" y="313"/>
                      <a:pt x="14228" y="313"/>
                      <a:pt x="14229" y="313"/>
                    </a:cubicBezTo>
                    <a:cubicBezTo>
                      <a:pt x="14228" y="310"/>
                      <a:pt x="14227" y="307"/>
                      <a:pt x="14226" y="304"/>
                    </a:cubicBezTo>
                    <a:cubicBezTo>
                      <a:pt x="14227" y="304"/>
                      <a:pt x="14228" y="304"/>
                      <a:pt x="14229" y="304"/>
                    </a:cubicBezTo>
                    <a:cubicBezTo>
                      <a:pt x="14208" y="249"/>
                      <a:pt x="14188" y="194"/>
                      <a:pt x="14168" y="140"/>
                    </a:cubicBezTo>
                    <a:cubicBezTo>
                      <a:pt x="14210" y="140"/>
                      <a:pt x="14252" y="140"/>
                      <a:pt x="14294" y="140"/>
                    </a:cubicBezTo>
                    <a:close/>
                    <a:moveTo>
                      <a:pt x="12932" y="140"/>
                    </a:moveTo>
                    <a:cubicBezTo>
                      <a:pt x="12932" y="141"/>
                      <a:pt x="12932" y="143"/>
                      <a:pt x="12932" y="144"/>
                    </a:cubicBezTo>
                    <a:cubicBezTo>
                      <a:pt x="12932" y="144"/>
                      <a:pt x="12931" y="144"/>
                      <a:pt x="12931" y="144"/>
                    </a:cubicBezTo>
                    <a:cubicBezTo>
                      <a:pt x="12931" y="147"/>
                      <a:pt x="12932" y="150"/>
                      <a:pt x="12932" y="153"/>
                    </a:cubicBezTo>
                    <a:cubicBezTo>
                      <a:pt x="12932" y="153"/>
                      <a:pt x="12931" y="153"/>
                      <a:pt x="12931" y="153"/>
                    </a:cubicBezTo>
                    <a:cubicBezTo>
                      <a:pt x="12931" y="155"/>
                      <a:pt x="12932" y="158"/>
                      <a:pt x="12932" y="161"/>
                    </a:cubicBezTo>
                    <a:cubicBezTo>
                      <a:pt x="12932" y="161"/>
                      <a:pt x="12931" y="161"/>
                      <a:pt x="12931" y="161"/>
                    </a:cubicBezTo>
                    <a:cubicBezTo>
                      <a:pt x="12940" y="215"/>
                      <a:pt x="12950" y="271"/>
                      <a:pt x="12960" y="327"/>
                    </a:cubicBezTo>
                    <a:cubicBezTo>
                      <a:pt x="12914" y="327"/>
                      <a:pt x="12869" y="327"/>
                      <a:pt x="12823" y="327"/>
                    </a:cubicBezTo>
                    <a:cubicBezTo>
                      <a:pt x="12823" y="325"/>
                      <a:pt x="12822" y="323"/>
                      <a:pt x="12822" y="321"/>
                    </a:cubicBezTo>
                    <a:cubicBezTo>
                      <a:pt x="12822" y="321"/>
                      <a:pt x="12823" y="321"/>
                      <a:pt x="12823" y="321"/>
                    </a:cubicBezTo>
                    <a:cubicBezTo>
                      <a:pt x="12823" y="318"/>
                      <a:pt x="12822" y="316"/>
                      <a:pt x="12822" y="313"/>
                    </a:cubicBezTo>
                    <a:cubicBezTo>
                      <a:pt x="12822" y="313"/>
                      <a:pt x="12823" y="313"/>
                      <a:pt x="12823" y="313"/>
                    </a:cubicBezTo>
                    <a:cubicBezTo>
                      <a:pt x="12823" y="310"/>
                      <a:pt x="12822" y="307"/>
                      <a:pt x="12822" y="304"/>
                    </a:cubicBezTo>
                    <a:cubicBezTo>
                      <a:pt x="12822" y="304"/>
                      <a:pt x="12823" y="304"/>
                      <a:pt x="12823" y="304"/>
                    </a:cubicBezTo>
                    <a:cubicBezTo>
                      <a:pt x="12815" y="249"/>
                      <a:pt x="12806" y="194"/>
                      <a:pt x="12798" y="140"/>
                    </a:cubicBezTo>
                    <a:cubicBezTo>
                      <a:pt x="12843" y="140"/>
                      <a:pt x="12887" y="140"/>
                      <a:pt x="12932" y="140"/>
                    </a:cubicBezTo>
                    <a:close/>
                    <a:moveTo>
                      <a:pt x="10157" y="313"/>
                    </a:moveTo>
                    <a:cubicBezTo>
                      <a:pt x="10156" y="316"/>
                      <a:pt x="10155" y="318"/>
                      <a:pt x="10155" y="321"/>
                    </a:cubicBezTo>
                    <a:cubicBezTo>
                      <a:pt x="10155" y="321"/>
                      <a:pt x="10156" y="321"/>
                      <a:pt x="10157" y="321"/>
                    </a:cubicBezTo>
                    <a:cubicBezTo>
                      <a:pt x="10156" y="323"/>
                      <a:pt x="10156" y="325"/>
                      <a:pt x="10155" y="327"/>
                    </a:cubicBezTo>
                    <a:cubicBezTo>
                      <a:pt x="10111" y="327"/>
                      <a:pt x="10066" y="327"/>
                      <a:pt x="10022" y="327"/>
                    </a:cubicBezTo>
                    <a:cubicBezTo>
                      <a:pt x="10038" y="271"/>
                      <a:pt x="10054" y="215"/>
                      <a:pt x="10070" y="161"/>
                    </a:cubicBezTo>
                    <a:cubicBezTo>
                      <a:pt x="10069" y="161"/>
                      <a:pt x="10068" y="161"/>
                      <a:pt x="10068" y="161"/>
                    </a:cubicBezTo>
                    <a:cubicBezTo>
                      <a:pt x="10068" y="158"/>
                      <a:pt x="10069" y="155"/>
                      <a:pt x="10070" y="153"/>
                    </a:cubicBezTo>
                    <a:cubicBezTo>
                      <a:pt x="10069" y="153"/>
                      <a:pt x="10068" y="153"/>
                      <a:pt x="10068" y="153"/>
                    </a:cubicBezTo>
                    <a:cubicBezTo>
                      <a:pt x="10068" y="150"/>
                      <a:pt x="10069" y="147"/>
                      <a:pt x="10070" y="144"/>
                    </a:cubicBezTo>
                    <a:cubicBezTo>
                      <a:pt x="10069" y="144"/>
                      <a:pt x="10068" y="144"/>
                      <a:pt x="10068" y="144"/>
                    </a:cubicBezTo>
                    <a:cubicBezTo>
                      <a:pt x="10068" y="143"/>
                      <a:pt x="10068" y="141"/>
                      <a:pt x="10069" y="140"/>
                    </a:cubicBezTo>
                    <a:cubicBezTo>
                      <a:pt x="10112" y="140"/>
                      <a:pt x="10155" y="140"/>
                      <a:pt x="10198" y="140"/>
                    </a:cubicBezTo>
                    <a:cubicBezTo>
                      <a:pt x="10184" y="194"/>
                      <a:pt x="10169" y="249"/>
                      <a:pt x="10155" y="304"/>
                    </a:cubicBezTo>
                    <a:cubicBezTo>
                      <a:pt x="10155" y="304"/>
                      <a:pt x="10156" y="304"/>
                      <a:pt x="10157" y="304"/>
                    </a:cubicBezTo>
                    <a:cubicBezTo>
                      <a:pt x="10156" y="307"/>
                      <a:pt x="10155" y="310"/>
                      <a:pt x="10155" y="313"/>
                    </a:cubicBezTo>
                    <a:cubicBezTo>
                      <a:pt x="10155" y="313"/>
                      <a:pt x="10156" y="313"/>
                      <a:pt x="10157" y="313"/>
                    </a:cubicBezTo>
                    <a:close/>
                    <a:moveTo>
                      <a:pt x="8753" y="313"/>
                    </a:moveTo>
                    <a:cubicBezTo>
                      <a:pt x="8751" y="316"/>
                      <a:pt x="8750" y="318"/>
                      <a:pt x="8749" y="321"/>
                    </a:cubicBezTo>
                    <a:cubicBezTo>
                      <a:pt x="8750" y="321"/>
                      <a:pt x="8751" y="321"/>
                      <a:pt x="8753" y="321"/>
                    </a:cubicBezTo>
                    <a:cubicBezTo>
                      <a:pt x="8752" y="323"/>
                      <a:pt x="8751" y="325"/>
                      <a:pt x="8749" y="327"/>
                    </a:cubicBezTo>
                    <a:cubicBezTo>
                      <a:pt x="8708" y="327"/>
                      <a:pt x="8666" y="327"/>
                      <a:pt x="8624" y="327"/>
                    </a:cubicBezTo>
                    <a:cubicBezTo>
                      <a:pt x="8652" y="271"/>
                      <a:pt x="8681" y="215"/>
                      <a:pt x="8709" y="161"/>
                    </a:cubicBezTo>
                    <a:cubicBezTo>
                      <a:pt x="8707" y="161"/>
                      <a:pt x="8706" y="161"/>
                      <a:pt x="8704" y="161"/>
                    </a:cubicBezTo>
                    <a:cubicBezTo>
                      <a:pt x="8706" y="158"/>
                      <a:pt x="8707" y="155"/>
                      <a:pt x="8709" y="153"/>
                    </a:cubicBezTo>
                    <a:cubicBezTo>
                      <a:pt x="8707" y="153"/>
                      <a:pt x="8706" y="153"/>
                      <a:pt x="8704" y="153"/>
                    </a:cubicBezTo>
                    <a:cubicBezTo>
                      <a:pt x="8706" y="150"/>
                      <a:pt x="8707" y="147"/>
                      <a:pt x="8709" y="144"/>
                    </a:cubicBezTo>
                    <a:cubicBezTo>
                      <a:pt x="8707" y="144"/>
                      <a:pt x="8706" y="144"/>
                      <a:pt x="8704" y="144"/>
                    </a:cubicBezTo>
                    <a:cubicBezTo>
                      <a:pt x="8705" y="143"/>
                      <a:pt x="8706" y="141"/>
                      <a:pt x="8706" y="140"/>
                    </a:cubicBezTo>
                    <a:cubicBezTo>
                      <a:pt x="8747" y="140"/>
                      <a:pt x="8788" y="140"/>
                      <a:pt x="8829" y="140"/>
                    </a:cubicBezTo>
                    <a:cubicBezTo>
                      <a:pt x="8802" y="194"/>
                      <a:pt x="8776" y="249"/>
                      <a:pt x="8749" y="304"/>
                    </a:cubicBezTo>
                    <a:cubicBezTo>
                      <a:pt x="8750" y="304"/>
                      <a:pt x="8751" y="304"/>
                      <a:pt x="8753" y="304"/>
                    </a:cubicBezTo>
                    <a:cubicBezTo>
                      <a:pt x="8751" y="307"/>
                      <a:pt x="8750" y="310"/>
                      <a:pt x="8749" y="313"/>
                    </a:cubicBezTo>
                    <a:cubicBezTo>
                      <a:pt x="8750" y="313"/>
                      <a:pt x="8751" y="313"/>
                      <a:pt x="8753" y="313"/>
                    </a:cubicBezTo>
                    <a:close/>
                    <a:moveTo>
                      <a:pt x="7348" y="313"/>
                    </a:moveTo>
                    <a:cubicBezTo>
                      <a:pt x="7347" y="316"/>
                      <a:pt x="7345" y="318"/>
                      <a:pt x="7343" y="321"/>
                    </a:cubicBezTo>
                    <a:cubicBezTo>
                      <a:pt x="7345" y="321"/>
                      <a:pt x="7347" y="321"/>
                      <a:pt x="7348" y="321"/>
                    </a:cubicBezTo>
                    <a:cubicBezTo>
                      <a:pt x="7347" y="323"/>
                      <a:pt x="7346" y="325"/>
                      <a:pt x="7344" y="327"/>
                    </a:cubicBezTo>
                    <a:cubicBezTo>
                      <a:pt x="7305" y="327"/>
                      <a:pt x="7265" y="327"/>
                      <a:pt x="7225" y="327"/>
                    </a:cubicBezTo>
                    <a:cubicBezTo>
                      <a:pt x="7267" y="271"/>
                      <a:pt x="7308" y="215"/>
                      <a:pt x="7348" y="161"/>
                    </a:cubicBezTo>
                    <a:cubicBezTo>
                      <a:pt x="7345" y="161"/>
                      <a:pt x="7343" y="161"/>
                      <a:pt x="7341" y="161"/>
                    </a:cubicBezTo>
                    <a:cubicBezTo>
                      <a:pt x="7343" y="158"/>
                      <a:pt x="7345" y="155"/>
                      <a:pt x="7348" y="153"/>
                    </a:cubicBezTo>
                    <a:cubicBezTo>
                      <a:pt x="7345" y="153"/>
                      <a:pt x="7343" y="153"/>
                      <a:pt x="7341" y="153"/>
                    </a:cubicBezTo>
                    <a:cubicBezTo>
                      <a:pt x="7343" y="150"/>
                      <a:pt x="7345" y="147"/>
                      <a:pt x="7348" y="144"/>
                    </a:cubicBezTo>
                    <a:cubicBezTo>
                      <a:pt x="7345" y="144"/>
                      <a:pt x="7343" y="144"/>
                      <a:pt x="7341" y="144"/>
                    </a:cubicBezTo>
                    <a:cubicBezTo>
                      <a:pt x="7342" y="143"/>
                      <a:pt x="7343" y="141"/>
                      <a:pt x="7344" y="140"/>
                    </a:cubicBezTo>
                    <a:cubicBezTo>
                      <a:pt x="7383" y="140"/>
                      <a:pt x="7421" y="140"/>
                      <a:pt x="7459" y="140"/>
                    </a:cubicBezTo>
                    <a:cubicBezTo>
                      <a:pt x="7421" y="194"/>
                      <a:pt x="7382" y="249"/>
                      <a:pt x="7343" y="304"/>
                    </a:cubicBezTo>
                    <a:cubicBezTo>
                      <a:pt x="7345" y="304"/>
                      <a:pt x="7347" y="304"/>
                      <a:pt x="7348" y="304"/>
                    </a:cubicBezTo>
                    <a:cubicBezTo>
                      <a:pt x="7347" y="307"/>
                      <a:pt x="7345" y="310"/>
                      <a:pt x="7343" y="313"/>
                    </a:cubicBezTo>
                    <a:cubicBezTo>
                      <a:pt x="7345" y="313"/>
                      <a:pt x="7347" y="313"/>
                      <a:pt x="7348" y="313"/>
                    </a:cubicBezTo>
                    <a:close/>
                    <a:moveTo>
                      <a:pt x="5944" y="313"/>
                    </a:moveTo>
                    <a:cubicBezTo>
                      <a:pt x="5942" y="316"/>
                      <a:pt x="5939" y="318"/>
                      <a:pt x="5937" y="321"/>
                    </a:cubicBezTo>
                    <a:cubicBezTo>
                      <a:pt x="5939" y="321"/>
                      <a:pt x="5942" y="321"/>
                      <a:pt x="5944" y="321"/>
                    </a:cubicBezTo>
                    <a:cubicBezTo>
                      <a:pt x="5942" y="323"/>
                      <a:pt x="5941" y="325"/>
                      <a:pt x="5939" y="327"/>
                    </a:cubicBezTo>
                    <a:cubicBezTo>
                      <a:pt x="5902" y="327"/>
                      <a:pt x="5864" y="327"/>
                      <a:pt x="5827" y="327"/>
                    </a:cubicBezTo>
                    <a:cubicBezTo>
                      <a:pt x="5881" y="271"/>
                      <a:pt x="5934" y="215"/>
                      <a:pt x="5986" y="161"/>
                    </a:cubicBezTo>
                    <a:cubicBezTo>
                      <a:pt x="5984" y="161"/>
                      <a:pt x="5981" y="161"/>
                      <a:pt x="5978" y="161"/>
                    </a:cubicBezTo>
                    <a:cubicBezTo>
                      <a:pt x="5981" y="158"/>
                      <a:pt x="5984" y="155"/>
                      <a:pt x="5986" y="153"/>
                    </a:cubicBezTo>
                    <a:cubicBezTo>
                      <a:pt x="5984" y="153"/>
                      <a:pt x="5981" y="153"/>
                      <a:pt x="5978" y="153"/>
                    </a:cubicBezTo>
                    <a:cubicBezTo>
                      <a:pt x="5981" y="150"/>
                      <a:pt x="5984" y="147"/>
                      <a:pt x="5986" y="144"/>
                    </a:cubicBezTo>
                    <a:cubicBezTo>
                      <a:pt x="5984" y="144"/>
                      <a:pt x="5981" y="144"/>
                      <a:pt x="5978" y="144"/>
                    </a:cubicBezTo>
                    <a:cubicBezTo>
                      <a:pt x="5980" y="143"/>
                      <a:pt x="5981" y="141"/>
                      <a:pt x="5982" y="140"/>
                    </a:cubicBezTo>
                    <a:cubicBezTo>
                      <a:pt x="6018" y="140"/>
                      <a:pt x="6054" y="140"/>
                      <a:pt x="6090" y="140"/>
                    </a:cubicBezTo>
                    <a:cubicBezTo>
                      <a:pt x="6039" y="194"/>
                      <a:pt x="5989" y="249"/>
                      <a:pt x="5937" y="304"/>
                    </a:cubicBezTo>
                    <a:cubicBezTo>
                      <a:pt x="5939" y="304"/>
                      <a:pt x="5942" y="304"/>
                      <a:pt x="5944" y="304"/>
                    </a:cubicBezTo>
                    <a:cubicBezTo>
                      <a:pt x="5942" y="307"/>
                      <a:pt x="5939" y="310"/>
                      <a:pt x="5937" y="313"/>
                    </a:cubicBezTo>
                    <a:cubicBezTo>
                      <a:pt x="5939" y="313"/>
                      <a:pt x="5942" y="313"/>
                      <a:pt x="5944" y="313"/>
                    </a:cubicBezTo>
                    <a:close/>
                    <a:moveTo>
                      <a:pt x="4540" y="313"/>
                    </a:moveTo>
                    <a:cubicBezTo>
                      <a:pt x="4537" y="316"/>
                      <a:pt x="4534" y="318"/>
                      <a:pt x="4531" y="321"/>
                    </a:cubicBezTo>
                    <a:cubicBezTo>
                      <a:pt x="4534" y="321"/>
                      <a:pt x="4537" y="321"/>
                      <a:pt x="4540" y="321"/>
                    </a:cubicBezTo>
                    <a:cubicBezTo>
                      <a:pt x="4538" y="323"/>
                      <a:pt x="4536" y="325"/>
                      <a:pt x="4533" y="327"/>
                    </a:cubicBezTo>
                    <a:cubicBezTo>
                      <a:pt x="4498" y="327"/>
                      <a:pt x="4464" y="327"/>
                      <a:pt x="4429" y="327"/>
                    </a:cubicBezTo>
                    <a:cubicBezTo>
                      <a:pt x="4495" y="271"/>
                      <a:pt x="4561" y="215"/>
                      <a:pt x="4625" y="161"/>
                    </a:cubicBezTo>
                    <a:cubicBezTo>
                      <a:pt x="4622" y="161"/>
                      <a:pt x="4619" y="161"/>
                      <a:pt x="4615" y="161"/>
                    </a:cubicBezTo>
                    <a:cubicBezTo>
                      <a:pt x="4618" y="158"/>
                      <a:pt x="4622" y="155"/>
                      <a:pt x="4625" y="153"/>
                    </a:cubicBezTo>
                    <a:cubicBezTo>
                      <a:pt x="4622" y="153"/>
                      <a:pt x="4619" y="153"/>
                      <a:pt x="4615" y="153"/>
                    </a:cubicBezTo>
                    <a:cubicBezTo>
                      <a:pt x="4618" y="150"/>
                      <a:pt x="4622" y="147"/>
                      <a:pt x="4625" y="144"/>
                    </a:cubicBezTo>
                    <a:cubicBezTo>
                      <a:pt x="4622" y="144"/>
                      <a:pt x="4619" y="144"/>
                      <a:pt x="4615" y="144"/>
                    </a:cubicBezTo>
                    <a:cubicBezTo>
                      <a:pt x="4617" y="143"/>
                      <a:pt x="4618" y="141"/>
                      <a:pt x="4620" y="140"/>
                    </a:cubicBezTo>
                    <a:cubicBezTo>
                      <a:pt x="4653" y="140"/>
                      <a:pt x="4687" y="140"/>
                      <a:pt x="4720" y="140"/>
                    </a:cubicBezTo>
                    <a:cubicBezTo>
                      <a:pt x="4658" y="194"/>
                      <a:pt x="4595" y="249"/>
                      <a:pt x="4531" y="304"/>
                    </a:cubicBezTo>
                    <a:cubicBezTo>
                      <a:pt x="4534" y="304"/>
                      <a:pt x="4537" y="304"/>
                      <a:pt x="4540" y="304"/>
                    </a:cubicBezTo>
                    <a:cubicBezTo>
                      <a:pt x="4537" y="307"/>
                      <a:pt x="4534" y="310"/>
                      <a:pt x="4531" y="313"/>
                    </a:cubicBezTo>
                    <a:cubicBezTo>
                      <a:pt x="4534" y="313"/>
                      <a:pt x="4537" y="313"/>
                      <a:pt x="4540" y="313"/>
                    </a:cubicBezTo>
                    <a:close/>
                    <a:moveTo>
                      <a:pt x="3136" y="313"/>
                    </a:moveTo>
                    <a:cubicBezTo>
                      <a:pt x="3132" y="316"/>
                      <a:pt x="3128" y="318"/>
                      <a:pt x="3125" y="321"/>
                    </a:cubicBezTo>
                    <a:cubicBezTo>
                      <a:pt x="3128" y="321"/>
                      <a:pt x="3132" y="321"/>
                      <a:pt x="3136" y="321"/>
                    </a:cubicBezTo>
                    <a:cubicBezTo>
                      <a:pt x="3133" y="323"/>
                      <a:pt x="3130" y="325"/>
                      <a:pt x="3128" y="327"/>
                    </a:cubicBezTo>
                    <a:cubicBezTo>
                      <a:pt x="3095" y="327"/>
                      <a:pt x="3063" y="327"/>
                      <a:pt x="3031" y="327"/>
                    </a:cubicBezTo>
                    <a:cubicBezTo>
                      <a:pt x="3110" y="271"/>
                      <a:pt x="3188" y="215"/>
                      <a:pt x="3264" y="161"/>
                    </a:cubicBezTo>
                    <a:cubicBezTo>
                      <a:pt x="3260" y="161"/>
                      <a:pt x="3256" y="161"/>
                      <a:pt x="3252" y="161"/>
                    </a:cubicBezTo>
                    <a:cubicBezTo>
                      <a:pt x="3256" y="158"/>
                      <a:pt x="3260" y="155"/>
                      <a:pt x="3264" y="153"/>
                    </a:cubicBezTo>
                    <a:cubicBezTo>
                      <a:pt x="3260" y="153"/>
                      <a:pt x="3256" y="153"/>
                      <a:pt x="3252" y="153"/>
                    </a:cubicBezTo>
                    <a:cubicBezTo>
                      <a:pt x="3256" y="150"/>
                      <a:pt x="3260" y="147"/>
                      <a:pt x="3264" y="144"/>
                    </a:cubicBezTo>
                    <a:cubicBezTo>
                      <a:pt x="3260" y="144"/>
                      <a:pt x="3256" y="144"/>
                      <a:pt x="3252" y="144"/>
                    </a:cubicBezTo>
                    <a:cubicBezTo>
                      <a:pt x="3254" y="143"/>
                      <a:pt x="3256" y="141"/>
                      <a:pt x="3258" y="140"/>
                    </a:cubicBezTo>
                    <a:cubicBezTo>
                      <a:pt x="3289" y="140"/>
                      <a:pt x="3320" y="140"/>
                      <a:pt x="3350" y="140"/>
                    </a:cubicBezTo>
                    <a:cubicBezTo>
                      <a:pt x="3276" y="194"/>
                      <a:pt x="3201" y="249"/>
                      <a:pt x="3125" y="304"/>
                    </a:cubicBezTo>
                    <a:cubicBezTo>
                      <a:pt x="3128" y="304"/>
                      <a:pt x="3132" y="304"/>
                      <a:pt x="3136" y="304"/>
                    </a:cubicBezTo>
                    <a:cubicBezTo>
                      <a:pt x="3132" y="307"/>
                      <a:pt x="3128" y="310"/>
                      <a:pt x="3125" y="313"/>
                    </a:cubicBezTo>
                    <a:cubicBezTo>
                      <a:pt x="3128" y="313"/>
                      <a:pt x="3132" y="313"/>
                      <a:pt x="3136" y="313"/>
                    </a:cubicBezTo>
                    <a:close/>
                    <a:moveTo>
                      <a:pt x="8088" y="618"/>
                    </a:moveTo>
                    <a:cubicBezTo>
                      <a:pt x="8090" y="615"/>
                      <a:pt x="8092" y="613"/>
                      <a:pt x="8093" y="610"/>
                    </a:cubicBezTo>
                    <a:cubicBezTo>
                      <a:pt x="8092" y="610"/>
                      <a:pt x="8090" y="610"/>
                      <a:pt x="8088" y="610"/>
                    </a:cubicBezTo>
                    <a:cubicBezTo>
                      <a:pt x="8090" y="608"/>
                      <a:pt x="8091" y="606"/>
                      <a:pt x="8092" y="604"/>
                    </a:cubicBezTo>
                    <a:cubicBezTo>
                      <a:pt x="8135" y="604"/>
                      <a:pt x="8179" y="604"/>
                      <a:pt x="8223" y="604"/>
                    </a:cubicBezTo>
                    <a:cubicBezTo>
                      <a:pt x="8187" y="669"/>
                      <a:pt x="8151" y="735"/>
                      <a:pt x="8114" y="803"/>
                    </a:cubicBezTo>
                    <a:cubicBezTo>
                      <a:pt x="8116" y="803"/>
                      <a:pt x="8117" y="803"/>
                      <a:pt x="8119" y="803"/>
                    </a:cubicBezTo>
                    <a:cubicBezTo>
                      <a:pt x="8117" y="805"/>
                      <a:pt x="8116" y="808"/>
                      <a:pt x="8114" y="811"/>
                    </a:cubicBezTo>
                    <a:cubicBezTo>
                      <a:pt x="8116" y="811"/>
                      <a:pt x="8117" y="811"/>
                      <a:pt x="8119" y="811"/>
                    </a:cubicBezTo>
                    <a:cubicBezTo>
                      <a:pt x="8117" y="814"/>
                      <a:pt x="8116" y="816"/>
                      <a:pt x="8114" y="819"/>
                    </a:cubicBezTo>
                    <a:cubicBezTo>
                      <a:pt x="8116" y="819"/>
                      <a:pt x="8117" y="819"/>
                      <a:pt x="8119" y="819"/>
                    </a:cubicBezTo>
                    <a:cubicBezTo>
                      <a:pt x="8118" y="821"/>
                      <a:pt x="8117" y="823"/>
                      <a:pt x="8116" y="825"/>
                    </a:cubicBezTo>
                    <a:cubicBezTo>
                      <a:pt x="8071" y="825"/>
                      <a:pt x="8025" y="825"/>
                      <a:pt x="7980" y="825"/>
                    </a:cubicBezTo>
                    <a:cubicBezTo>
                      <a:pt x="8019" y="758"/>
                      <a:pt x="8057" y="691"/>
                      <a:pt x="8093" y="626"/>
                    </a:cubicBezTo>
                    <a:cubicBezTo>
                      <a:pt x="8092" y="626"/>
                      <a:pt x="8090" y="626"/>
                      <a:pt x="8088" y="626"/>
                    </a:cubicBezTo>
                    <a:cubicBezTo>
                      <a:pt x="8090" y="624"/>
                      <a:pt x="8092" y="621"/>
                      <a:pt x="8093" y="618"/>
                    </a:cubicBezTo>
                    <a:cubicBezTo>
                      <a:pt x="8092" y="618"/>
                      <a:pt x="8090" y="618"/>
                      <a:pt x="8088" y="618"/>
                    </a:cubicBezTo>
                    <a:close/>
                    <a:moveTo>
                      <a:pt x="8712" y="867"/>
                    </a:moveTo>
                    <a:cubicBezTo>
                      <a:pt x="8713" y="865"/>
                      <a:pt x="8714" y="863"/>
                      <a:pt x="8715" y="861"/>
                    </a:cubicBezTo>
                    <a:cubicBezTo>
                      <a:pt x="8762" y="861"/>
                      <a:pt x="8809" y="861"/>
                      <a:pt x="8856" y="861"/>
                    </a:cubicBezTo>
                    <a:cubicBezTo>
                      <a:pt x="8825" y="932"/>
                      <a:pt x="8794" y="1004"/>
                      <a:pt x="8761" y="1079"/>
                    </a:cubicBezTo>
                    <a:cubicBezTo>
                      <a:pt x="8762" y="1079"/>
                      <a:pt x="8764" y="1079"/>
                      <a:pt x="8765" y="1079"/>
                    </a:cubicBezTo>
                    <a:cubicBezTo>
                      <a:pt x="8764" y="1081"/>
                      <a:pt x="8762" y="1084"/>
                      <a:pt x="8761" y="1087"/>
                    </a:cubicBezTo>
                    <a:cubicBezTo>
                      <a:pt x="8762" y="1087"/>
                      <a:pt x="8764" y="1087"/>
                      <a:pt x="8765" y="1087"/>
                    </a:cubicBezTo>
                    <a:cubicBezTo>
                      <a:pt x="8764" y="1090"/>
                      <a:pt x="8762" y="1092"/>
                      <a:pt x="8761" y="1095"/>
                    </a:cubicBezTo>
                    <a:cubicBezTo>
                      <a:pt x="8762" y="1095"/>
                      <a:pt x="8764" y="1095"/>
                      <a:pt x="8765" y="1095"/>
                    </a:cubicBezTo>
                    <a:cubicBezTo>
                      <a:pt x="8764" y="1098"/>
                      <a:pt x="8762" y="1101"/>
                      <a:pt x="8761" y="1104"/>
                    </a:cubicBezTo>
                    <a:cubicBezTo>
                      <a:pt x="8762" y="1104"/>
                      <a:pt x="8764" y="1104"/>
                      <a:pt x="8765" y="1104"/>
                    </a:cubicBezTo>
                    <a:cubicBezTo>
                      <a:pt x="8764" y="1105"/>
                      <a:pt x="8764" y="1106"/>
                      <a:pt x="8764" y="1107"/>
                    </a:cubicBezTo>
                    <a:cubicBezTo>
                      <a:pt x="8714" y="1107"/>
                      <a:pt x="8664" y="1107"/>
                      <a:pt x="8615" y="1107"/>
                    </a:cubicBezTo>
                    <a:cubicBezTo>
                      <a:pt x="8649" y="1031"/>
                      <a:pt x="8683" y="956"/>
                      <a:pt x="8716" y="883"/>
                    </a:cubicBezTo>
                    <a:cubicBezTo>
                      <a:pt x="8715" y="883"/>
                      <a:pt x="8714" y="883"/>
                      <a:pt x="8712" y="883"/>
                    </a:cubicBezTo>
                    <a:cubicBezTo>
                      <a:pt x="8714" y="881"/>
                      <a:pt x="8715" y="878"/>
                      <a:pt x="8716" y="875"/>
                    </a:cubicBezTo>
                    <a:cubicBezTo>
                      <a:pt x="8715" y="875"/>
                      <a:pt x="8714" y="875"/>
                      <a:pt x="8712" y="875"/>
                    </a:cubicBezTo>
                    <a:cubicBezTo>
                      <a:pt x="8714" y="872"/>
                      <a:pt x="8715" y="869"/>
                      <a:pt x="8716" y="867"/>
                    </a:cubicBezTo>
                    <a:cubicBezTo>
                      <a:pt x="8715" y="867"/>
                      <a:pt x="8714" y="867"/>
                      <a:pt x="8712" y="867"/>
                    </a:cubicBezTo>
                    <a:close/>
                    <a:moveTo>
                      <a:pt x="13332" y="1107"/>
                    </a:moveTo>
                    <a:cubicBezTo>
                      <a:pt x="13331" y="1106"/>
                      <a:pt x="13331" y="1105"/>
                      <a:pt x="13331" y="1104"/>
                    </a:cubicBezTo>
                    <a:cubicBezTo>
                      <a:pt x="13332" y="1104"/>
                      <a:pt x="13332" y="1104"/>
                      <a:pt x="13333" y="1104"/>
                    </a:cubicBezTo>
                    <a:cubicBezTo>
                      <a:pt x="13332" y="1101"/>
                      <a:pt x="13332" y="1098"/>
                      <a:pt x="13331" y="1095"/>
                    </a:cubicBezTo>
                    <a:cubicBezTo>
                      <a:pt x="13332" y="1095"/>
                      <a:pt x="13332" y="1095"/>
                      <a:pt x="13333" y="1095"/>
                    </a:cubicBezTo>
                    <a:cubicBezTo>
                      <a:pt x="13332" y="1092"/>
                      <a:pt x="13332" y="1090"/>
                      <a:pt x="13331" y="1087"/>
                    </a:cubicBezTo>
                    <a:cubicBezTo>
                      <a:pt x="13332" y="1087"/>
                      <a:pt x="13332" y="1087"/>
                      <a:pt x="13333" y="1087"/>
                    </a:cubicBezTo>
                    <a:cubicBezTo>
                      <a:pt x="13332" y="1084"/>
                      <a:pt x="13332" y="1081"/>
                      <a:pt x="13331" y="1079"/>
                    </a:cubicBezTo>
                    <a:cubicBezTo>
                      <a:pt x="13332" y="1079"/>
                      <a:pt x="13332" y="1079"/>
                      <a:pt x="13333" y="1079"/>
                    </a:cubicBezTo>
                    <a:cubicBezTo>
                      <a:pt x="13317" y="1004"/>
                      <a:pt x="13302" y="932"/>
                      <a:pt x="13288" y="861"/>
                    </a:cubicBezTo>
                    <a:cubicBezTo>
                      <a:pt x="13337" y="861"/>
                      <a:pt x="13386" y="861"/>
                      <a:pt x="13435" y="861"/>
                    </a:cubicBezTo>
                    <a:cubicBezTo>
                      <a:pt x="13436" y="863"/>
                      <a:pt x="13436" y="865"/>
                      <a:pt x="13437" y="867"/>
                    </a:cubicBezTo>
                    <a:cubicBezTo>
                      <a:pt x="13436" y="867"/>
                      <a:pt x="13435" y="867"/>
                      <a:pt x="13435" y="867"/>
                    </a:cubicBezTo>
                    <a:cubicBezTo>
                      <a:pt x="13435" y="869"/>
                      <a:pt x="13436" y="872"/>
                      <a:pt x="13437" y="875"/>
                    </a:cubicBezTo>
                    <a:cubicBezTo>
                      <a:pt x="13436" y="875"/>
                      <a:pt x="13435" y="875"/>
                      <a:pt x="13435" y="875"/>
                    </a:cubicBezTo>
                    <a:cubicBezTo>
                      <a:pt x="13435" y="878"/>
                      <a:pt x="13436" y="881"/>
                      <a:pt x="13437" y="883"/>
                    </a:cubicBezTo>
                    <a:cubicBezTo>
                      <a:pt x="13436" y="883"/>
                      <a:pt x="13435" y="883"/>
                      <a:pt x="13435" y="883"/>
                    </a:cubicBezTo>
                    <a:cubicBezTo>
                      <a:pt x="13452" y="956"/>
                      <a:pt x="13469" y="1031"/>
                      <a:pt x="13486" y="1107"/>
                    </a:cubicBezTo>
                    <a:cubicBezTo>
                      <a:pt x="13435" y="1107"/>
                      <a:pt x="13383" y="1107"/>
                      <a:pt x="13332" y="1107"/>
                    </a:cubicBezTo>
                    <a:close/>
                    <a:moveTo>
                      <a:pt x="14024" y="825"/>
                    </a:moveTo>
                    <a:cubicBezTo>
                      <a:pt x="14023" y="823"/>
                      <a:pt x="14023" y="821"/>
                      <a:pt x="14022" y="819"/>
                    </a:cubicBezTo>
                    <a:cubicBezTo>
                      <a:pt x="14023" y="819"/>
                      <a:pt x="14024" y="819"/>
                      <a:pt x="14025" y="819"/>
                    </a:cubicBezTo>
                    <a:cubicBezTo>
                      <a:pt x="14024" y="816"/>
                      <a:pt x="14023" y="814"/>
                      <a:pt x="14022" y="811"/>
                    </a:cubicBezTo>
                    <a:cubicBezTo>
                      <a:pt x="14023" y="811"/>
                      <a:pt x="14024" y="811"/>
                      <a:pt x="14025" y="811"/>
                    </a:cubicBezTo>
                    <a:cubicBezTo>
                      <a:pt x="14024" y="808"/>
                      <a:pt x="14023" y="805"/>
                      <a:pt x="14022" y="803"/>
                    </a:cubicBezTo>
                    <a:cubicBezTo>
                      <a:pt x="14023" y="803"/>
                      <a:pt x="14024" y="803"/>
                      <a:pt x="14025" y="803"/>
                    </a:cubicBezTo>
                    <a:cubicBezTo>
                      <a:pt x="14003" y="735"/>
                      <a:pt x="13982" y="669"/>
                      <a:pt x="13962" y="604"/>
                    </a:cubicBezTo>
                    <a:cubicBezTo>
                      <a:pt x="14008" y="604"/>
                      <a:pt x="14054" y="604"/>
                      <a:pt x="14100" y="604"/>
                    </a:cubicBezTo>
                    <a:cubicBezTo>
                      <a:pt x="14101" y="606"/>
                      <a:pt x="14102" y="608"/>
                      <a:pt x="14102" y="610"/>
                    </a:cubicBezTo>
                    <a:cubicBezTo>
                      <a:pt x="14101" y="610"/>
                      <a:pt x="14100" y="610"/>
                      <a:pt x="14099" y="610"/>
                    </a:cubicBezTo>
                    <a:cubicBezTo>
                      <a:pt x="14100" y="613"/>
                      <a:pt x="14101" y="615"/>
                      <a:pt x="14102" y="618"/>
                    </a:cubicBezTo>
                    <a:cubicBezTo>
                      <a:pt x="14101" y="618"/>
                      <a:pt x="14100" y="618"/>
                      <a:pt x="14099" y="618"/>
                    </a:cubicBezTo>
                    <a:cubicBezTo>
                      <a:pt x="14100" y="621"/>
                      <a:pt x="14101" y="624"/>
                      <a:pt x="14102" y="626"/>
                    </a:cubicBezTo>
                    <a:cubicBezTo>
                      <a:pt x="14101" y="626"/>
                      <a:pt x="14100" y="626"/>
                      <a:pt x="14099" y="626"/>
                    </a:cubicBezTo>
                    <a:cubicBezTo>
                      <a:pt x="14121" y="691"/>
                      <a:pt x="14144" y="758"/>
                      <a:pt x="14167" y="825"/>
                    </a:cubicBezTo>
                    <a:cubicBezTo>
                      <a:pt x="14119" y="825"/>
                      <a:pt x="14072" y="825"/>
                      <a:pt x="14024" y="825"/>
                    </a:cubicBezTo>
                    <a:close/>
                  </a:path>
                </a:pathLst>
              </a:custGeom>
              <a:solidFill>
                <a:srgbClr val="01010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4" name="Freeform 270"/>
              <p:cNvSpPr>
                <a:spLocks/>
              </p:cNvSpPr>
              <p:nvPr/>
            </p:nvSpPr>
            <p:spPr bwMode="auto">
              <a:xfrm>
                <a:off x="-31902400" y="1082676"/>
                <a:ext cx="5799138" cy="760413"/>
              </a:xfrm>
              <a:custGeom>
                <a:avLst/>
                <a:gdLst>
                  <a:gd name="T0" fmla="*/ 1263 w 1546"/>
                  <a:gd name="T1" fmla="*/ 202 h 202"/>
                  <a:gd name="T2" fmla="*/ 0 w 1546"/>
                  <a:gd name="T3" fmla="*/ 202 h 202"/>
                  <a:gd name="T4" fmla="*/ 323 w 1546"/>
                  <a:gd name="T5" fmla="*/ 0 h 202"/>
                  <a:gd name="T6" fmla="*/ 1546 w 1546"/>
                  <a:gd name="T7" fmla="*/ 0 h 202"/>
                  <a:gd name="T8" fmla="*/ 1263 w 1546"/>
                  <a:gd name="T9" fmla="*/ 202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46" h="202">
                    <a:moveTo>
                      <a:pt x="1263" y="202"/>
                    </a:moveTo>
                    <a:cubicBezTo>
                      <a:pt x="842" y="202"/>
                      <a:pt x="421" y="202"/>
                      <a:pt x="0" y="202"/>
                    </a:cubicBezTo>
                    <a:cubicBezTo>
                      <a:pt x="110" y="134"/>
                      <a:pt x="218" y="66"/>
                      <a:pt x="323" y="0"/>
                    </a:cubicBezTo>
                    <a:cubicBezTo>
                      <a:pt x="731" y="0"/>
                      <a:pt x="1138" y="0"/>
                      <a:pt x="1546" y="0"/>
                    </a:cubicBezTo>
                    <a:cubicBezTo>
                      <a:pt x="1453" y="66"/>
                      <a:pt x="1359" y="134"/>
                      <a:pt x="1263" y="202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5" name="Freeform 271"/>
              <p:cNvSpPr>
                <a:spLocks/>
              </p:cNvSpPr>
              <p:nvPr/>
            </p:nvSpPr>
            <p:spPr bwMode="auto">
              <a:xfrm>
                <a:off x="-30567313" y="696913"/>
                <a:ext cx="7464425" cy="311150"/>
              </a:xfrm>
              <a:custGeom>
                <a:avLst/>
                <a:gdLst>
                  <a:gd name="T0" fmla="*/ 1884 w 1990"/>
                  <a:gd name="T1" fmla="*/ 83 h 83"/>
                  <a:gd name="T2" fmla="*/ 0 w 1990"/>
                  <a:gd name="T3" fmla="*/ 83 h 83"/>
                  <a:gd name="T4" fmla="*/ 131 w 1990"/>
                  <a:gd name="T5" fmla="*/ 0 h 83"/>
                  <a:gd name="T6" fmla="*/ 1990 w 1990"/>
                  <a:gd name="T7" fmla="*/ 0 h 83"/>
                  <a:gd name="T8" fmla="*/ 1884 w 1990"/>
                  <a:gd name="T9" fmla="*/ 83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90" h="83">
                    <a:moveTo>
                      <a:pt x="1884" y="83"/>
                    </a:moveTo>
                    <a:cubicBezTo>
                      <a:pt x="1256" y="83"/>
                      <a:pt x="628" y="83"/>
                      <a:pt x="0" y="83"/>
                    </a:cubicBezTo>
                    <a:cubicBezTo>
                      <a:pt x="44" y="55"/>
                      <a:pt x="88" y="28"/>
                      <a:pt x="131" y="0"/>
                    </a:cubicBezTo>
                    <a:cubicBezTo>
                      <a:pt x="751" y="0"/>
                      <a:pt x="1370" y="0"/>
                      <a:pt x="1990" y="0"/>
                    </a:cubicBezTo>
                    <a:cubicBezTo>
                      <a:pt x="1955" y="28"/>
                      <a:pt x="1920" y="55"/>
                      <a:pt x="1884" y="83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6" name="Freeform 272"/>
              <p:cNvSpPr>
                <a:spLocks/>
              </p:cNvSpPr>
              <p:nvPr/>
            </p:nvSpPr>
            <p:spPr bwMode="auto">
              <a:xfrm>
                <a:off x="37677725" y="696913"/>
                <a:ext cx="5092700" cy="311150"/>
              </a:xfrm>
              <a:custGeom>
                <a:avLst/>
                <a:gdLst>
                  <a:gd name="T0" fmla="*/ 1358 w 1358"/>
                  <a:gd name="T1" fmla="*/ 83 h 83"/>
                  <a:gd name="T2" fmla="*/ 114 w 1358"/>
                  <a:gd name="T3" fmla="*/ 83 h 83"/>
                  <a:gd name="T4" fmla="*/ 0 w 1358"/>
                  <a:gd name="T5" fmla="*/ 0 h 83"/>
                  <a:gd name="T6" fmla="*/ 1227 w 1358"/>
                  <a:gd name="T7" fmla="*/ 0 h 83"/>
                  <a:gd name="T8" fmla="*/ 1358 w 1358"/>
                  <a:gd name="T9" fmla="*/ 83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58" h="83">
                    <a:moveTo>
                      <a:pt x="1358" y="83"/>
                    </a:moveTo>
                    <a:cubicBezTo>
                      <a:pt x="944" y="83"/>
                      <a:pt x="529" y="83"/>
                      <a:pt x="114" y="83"/>
                    </a:cubicBezTo>
                    <a:cubicBezTo>
                      <a:pt x="76" y="55"/>
                      <a:pt x="37" y="28"/>
                      <a:pt x="0" y="0"/>
                    </a:cubicBezTo>
                    <a:cubicBezTo>
                      <a:pt x="409" y="0"/>
                      <a:pt x="818" y="0"/>
                      <a:pt x="1227" y="0"/>
                    </a:cubicBezTo>
                    <a:cubicBezTo>
                      <a:pt x="1270" y="28"/>
                      <a:pt x="1314" y="55"/>
                      <a:pt x="1358" y="83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7" name="Freeform 273"/>
              <p:cNvSpPr>
                <a:spLocks/>
              </p:cNvSpPr>
              <p:nvPr/>
            </p:nvSpPr>
            <p:spPr bwMode="auto">
              <a:xfrm>
                <a:off x="32651700" y="696913"/>
                <a:ext cx="5026025" cy="311150"/>
              </a:xfrm>
              <a:custGeom>
                <a:avLst/>
                <a:gdLst>
                  <a:gd name="T0" fmla="*/ 1340 w 1340"/>
                  <a:gd name="T1" fmla="*/ 83 h 83"/>
                  <a:gd name="T2" fmla="*/ 96 w 1340"/>
                  <a:gd name="T3" fmla="*/ 83 h 83"/>
                  <a:gd name="T4" fmla="*/ 0 w 1340"/>
                  <a:gd name="T5" fmla="*/ 0 h 83"/>
                  <a:gd name="T6" fmla="*/ 1227 w 1340"/>
                  <a:gd name="T7" fmla="*/ 0 h 83"/>
                  <a:gd name="T8" fmla="*/ 1340 w 1340"/>
                  <a:gd name="T9" fmla="*/ 83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40" h="83">
                    <a:moveTo>
                      <a:pt x="1340" y="83"/>
                    </a:moveTo>
                    <a:cubicBezTo>
                      <a:pt x="926" y="83"/>
                      <a:pt x="511" y="83"/>
                      <a:pt x="96" y="83"/>
                    </a:cubicBezTo>
                    <a:cubicBezTo>
                      <a:pt x="64" y="55"/>
                      <a:pt x="32" y="28"/>
                      <a:pt x="0" y="0"/>
                    </a:cubicBezTo>
                    <a:cubicBezTo>
                      <a:pt x="409" y="0"/>
                      <a:pt x="818" y="0"/>
                      <a:pt x="1227" y="0"/>
                    </a:cubicBezTo>
                    <a:cubicBezTo>
                      <a:pt x="1265" y="28"/>
                      <a:pt x="1302" y="55"/>
                      <a:pt x="1340" y="83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8" name="Freeform 274"/>
              <p:cNvSpPr>
                <a:spLocks/>
              </p:cNvSpPr>
              <p:nvPr/>
            </p:nvSpPr>
            <p:spPr bwMode="auto">
              <a:xfrm>
                <a:off x="27625675" y="696913"/>
                <a:ext cx="4957763" cy="311150"/>
              </a:xfrm>
              <a:custGeom>
                <a:avLst/>
                <a:gdLst>
                  <a:gd name="T0" fmla="*/ 1322 w 1322"/>
                  <a:gd name="T1" fmla="*/ 83 h 83"/>
                  <a:gd name="T2" fmla="*/ 78 w 1322"/>
                  <a:gd name="T3" fmla="*/ 83 h 83"/>
                  <a:gd name="T4" fmla="*/ 0 w 1322"/>
                  <a:gd name="T5" fmla="*/ 0 h 83"/>
                  <a:gd name="T6" fmla="*/ 1228 w 1322"/>
                  <a:gd name="T7" fmla="*/ 0 h 83"/>
                  <a:gd name="T8" fmla="*/ 1322 w 1322"/>
                  <a:gd name="T9" fmla="*/ 83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2" h="83">
                    <a:moveTo>
                      <a:pt x="1322" y="83"/>
                    </a:moveTo>
                    <a:cubicBezTo>
                      <a:pt x="907" y="83"/>
                      <a:pt x="493" y="83"/>
                      <a:pt x="78" y="83"/>
                    </a:cubicBezTo>
                    <a:cubicBezTo>
                      <a:pt x="52" y="55"/>
                      <a:pt x="26" y="28"/>
                      <a:pt x="0" y="0"/>
                    </a:cubicBezTo>
                    <a:cubicBezTo>
                      <a:pt x="409" y="0"/>
                      <a:pt x="818" y="0"/>
                      <a:pt x="1228" y="0"/>
                    </a:cubicBezTo>
                    <a:cubicBezTo>
                      <a:pt x="1259" y="28"/>
                      <a:pt x="1290" y="55"/>
                      <a:pt x="1322" y="83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9" name="Freeform 275"/>
              <p:cNvSpPr>
                <a:spLocks/>
              </p:cNvSpPr>
              <p:nvPr/>
            </p:nvSpPr>
            <p:spPr bwMode="auto">
              <a:xfrm>
                <a:off x="22599650" y="696913"/>
                <a:ext cx="4891088" cy="311150"/>
              </a:xfrm>
              <a:custGeom>
                <a:avLst/>
                <a:gdLst>
                  <a:gd name="T0" fmla="*/ 1304 w 1304"/>
                  <a:gd name="T1" fmla="*/ 83 h 83"/>
                  <a:gd name="T2" fmla="*/ 60 w 1304"/>
                  <a:gd name="T3" fmla="*/ 83 h 83"/>
                  <a:gd name="T4" fmla="*/ 0 w 1304"/>
                  <a:gd name="T5" fmla="*/ 0 h 83"/>
                  <a:gd name="T6" fmla="*/ 1228 w 1304"/>
                  <a:gd name="T7" fmla="*/ 0 h 83"/>
                  <a:gd name="T8" fmla="*/ 1304 w 1304"/>
                  <a:gd name="T9" fmla="*/ 83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04" h="83">
                    <a:moveTo>
                      <a:pt x="1304" y="83"/>
                    </a:moveTo>
                    <a:cubicBezTo>
                      <a:pt x="890" y="83"/>
                      <a:pt x="475" y="83"/>
                      <a:pt x="60" y="83"/>
                    </a:cubicBezTo>
                    <a:cubicBezTo>
                      <a:pt x="40" y="55"/>
                      <a:pt x="20" y="28"/>
                      <a:pt x="0" y="0"/>
                    </a:cubicBezTo>
                    <a:cubicBezTo>
                      <a:pt x="409" y="0"/>
                      <a:pt x="819" y="0"/>
                      <a:pt x="1228" y="0"/>
                    </a:cubicBezTo>
                    <a:cubicBezTo>
                      <a:pt x="1253" y="28"/>
                      <a:pt x="1278" y="55"/>
                      <a:pt x="1304" y="83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0" name="Freeform 276"/>
              <p:cNvSpPr>
                <a:spLocks/>
              </p:cNvSpPr>
              <p:nvPr/>
            </p:nvSpPr>
            <p:spPr bwMode="auto">
              <a:xfrm>
                <a:off x="17575213" y="696913"/>
                <a:ext cx="4822825" cy="311150"/>
              </a:xfrm>
              <a:custGeom>
                <a:avLst/>
                <a:gdLst>
                  <a:gd name="T0" fmla="*/ 1286 w 1286"/>
                  <a:gd name="T1" fmla="*/ 83 h 83"/>
                  <a:gd name="T2" fmla="*/ 42 w 1286"/>
                  <a:gd name="T3" fmla="*/ 83 h 83"/>
                  <a:gd name="T4" fmla="*/ 0 w 1286"/>
                  <a:gd name="T5" fmla="*/ 0 h 83"/>
                  <a:gd name="T6" fmla="*/ 1228 w 1286"/>
                  <a:gd name="T7" fmla="*/ 0 h 83"/>
                  <a:gd name="T8" fmla="*/ 1286 w 1286"/>
                  <a:gd name="T9" fmla="*/ 83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86" h="83">
                    <a:moveTo>
                      <a:pt x="1286" y="83"/>
                    </a:moveTo>
                    <a:cubicBezTo>
                      <a:pt x="871" y="83"/>
                      <a:pt x="457" y="83"/>
                      <a:pt x="42" y="83"/>
                    </a:cubicBezTo>
                    <a:cubicBezTo>
                      <a:pt x="28" y="55"/>
                      <a:pt x="14" y="28"/>
                      <a:pt x="0" y="0"/>
                    </a:cubicBezTo>
                    <a:cubicBezTo>
                      <a:pt x="410" y="0"/>
                      <a:pt x="819" y="0"/>
                      <a:pt x="1228" y="0"/>
                    </a:cubicBezTo>
                    <a:cubicBezTo>
                      <a:pt x="1247" y="28"/>
                      <a:pt x="1267" y="55"/>
                      <a:pt x="1286" y="83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1" name="Freeform 277"/>
              <p:cNvSpPr>
                <a:spLocks/>
              </p:cNvSpPr>
              <p:nvPr/>
            </p:nvSpPr>
            <p:spPr bwMode="auto">
              <a:xfrm>
                <a:off x="12552363" y="696913"/>
                <a:ext cx="4752975" cy="311150"/>
              </a:xfrm>
              <a:custGeom>
                <a:avLst/>
                <a:gdLst>
                  <a:gd name="T0" fmla="*/ 1267 w 1267"/>
                  <a:gd name="T1" fmla="*/ 83 h 83"/>
                  <a:gd name="T2" fmla="*/ 23 w 1267"/>
                  <a:gd name="T3" fmla="*/ 83 h 83"/>
                  <a:gd name="T4" fmla="*/ 0 w 1267"/>
                  <a:gd name="T5" fmla="*/ 0 h 83"/>
                  <a:gd name="T6" fmla="*/ 1227 w 1267"/>
                  <a:gd name="T7" fmla="*/ 0 h 83"/>
                  <a:gd name="T8" fmla="*/ 1267 w 1267"/>
                  <a:gd name="T9" fmla="*/ 83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67" h="83">
                    <a:moveTo>
                      <a:pt x="1267" y="83"/>
                    </a:moveTo>
                    <a:cubicBezTo>
                      <a:pt x="852" y="83"/>
                      <a:pt x="438" y="83"/>
                      <a:pt x="23" y="83"/>
                    </a:cubicBezTo>
                    <a:cubicBezTo>
                      <a:pt x="15" y="55"/>
                      <a:pt x="7" y="28"/>
                      <a:pt x="0" y="0"/>
                    </a:cubicBezTo>
                    <a:cubicBezTo>
                      <a:pt x="409" y="0"/>
                      <a:pt x="818" y="0"/>
                      <a:pt x="1227" y="0"/>
                    </a:cubicBezTo>
                    <a:cubicBezTo>
                      <a:pt x="1240" y="28"/>
                      <a:pt x="1254" y="55"/>
                      <a:pt x="1267" y="83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2" name="Freeform 278"/>
              <p:cNvSpPr>
                <a:spLocks/>
              </p:cNvSpPr>
              <p:nvPr/>
            </p:nvSpPr>
            <p:spPr bwMode="auto">
              <a:xfrm>
                <a:off x="7526338" y="696913"/>
                <a:ext cx="4684713" cy="311150"/>
              </a:xfrm>
              <a:custGeom>
                <a:avLst/>
                <a:gdLst>
                  <a:gd name="T0" fmla="*/ 1249 w 1249"/>
                  <a:gd name="T1" fmla="*/ 83 h 83"/>
                  <a:gd name="T2" fmla="*/ 5 w 1249"/>
                  <a:gd name="T3" fmla="*/ 83 h 83"/>
                  <a:gd name="T4" fmla="*/ 0 w 1249"/>
                  <a:gd name="T5" fmla="*/ 0 h 83"/>
                  <a:gd name="T6" fmla="*/ 1227 w 1249"/>
                  <a:gd name="T7" fmla="*/ 0 h 83"/>
                  <a:gd name="T8" fmla="*/ 1249 w 1249"/>
                  <a:gd name="T9" fmla="*/ 83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49" h="83">
                    <a:moveTo>
                      <a:pt x="1249" y="83"/>
                    </a:moveTo>
                    <a:cubicBezTo>
                      <a:pt x="834" y="83"/>
                      <a:pt x="420" y="83"/>
                      <a:pt x="5" y="83"/>
                    </a:cubicBezTo>
                    <a:cubicBezTo>
                      <a:pt x="3" y="55"/>
                      <a:pt x="1" y="28"/>
                      <a:pt x="0" y="0"/>
                    </a:cubicBezTo>
                    <a:cubicBezTo>
                      <a:pt x="409" y="0"/>
                      <a:pt x="818" y="0"/>
                      <a:pt x="1227" y="0"/>
                    </a:cubicBezTo>
                    <a:cubicBezTo>
                      <a:pt x="1234" y="28"/>
                      <a:pt x="1242" y="55"/>
                      <a:pt x="1249" y="83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3" name="Freeform 279"/>
              <p:cNvSpPr>
                <a:spLocks/>
              </p:cNvSpPr>
              <p:nvPr/>
            </p:nvSpPr>
            <p:spPr bwMode="auto">
              <a:xfrm>
                <a:off x="2452688" y="696913"/>
                <a:ext cx="4665663" cy="311150"/>
              </a:xfrm>
              <a:custGeom>
                <a:avLst/>
                <a:gdLst>
                  <a:gd name="T0" fmla="*/ 1244 w 1244"/>
                  <a:gd name="T1" fmla="*/ 83 h 83"/>
                  <a:gd name="T2" fmla="*/ 0 w 1244"/>
                  <a:gd name="T3" fmla="*/ 83 h 83"/>
                  <a:gd name="T4" fmla="*/ 13 w 1244"/>
                  <a:gd name="T5" fmla="*/ 0 h 83"/>
                  <a:gd name="T6" fmla="*/ 1240 w 1244"/>
                  <a:gd name="T7" fmla="*/ 0 h 83"/>
                  <a:gd name="T8" fmla="*/ 1244 w 1244"/>
                  <a:gd name="T9" fmla="*/ 83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44" h="83">
                    <a:moveTo>
                      <a:pt x="1244" y="83"/>
                    </a:moveTo>
                    <a:cubicBezTo>
                      <a:pt x="829" y="83"/>
                      <a:pt x="414" y="83"/>
                      <a:pt x="0" y="83"/>
                    </a:cubicBezTo>
                    <a:cubicBezTo>
                      <a:pt x="4" y="55"/>
                      <a:pt x="8" y="28"/>
                      <a:pt x="13" y="0"/>
                    </a:cubicBezTo>
                    <a:cubicBezTo>
                      <a:pt x="422" y="0"/>
                      <a:pt x="831" y="0"/>
                      <a:pt x="1240" y="0"/>
                    </a:cubicBezTo>
                    <a:cubicBezTo>
                      <a:pt x="1242" y="28"/>
                      <a:pt x="1243" y="55"/>
                      <a:pt x="1244" y="83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4" name="Freeform 280"/>
              <p:cNvSpPr>
                <a:spLocks/>
              </p:cNvSpPr>
              <p:nvPr/>
            </p:nvSpPr>
            <p:spPr bwMode="auto">
              <a:xfrm>
                <a:off x="-2640013" y="696913"/>
                <a:ext cx="4718050" cy="311150"/>
              </a:xfrm>
              <a:custGeom>
                <a:avLst/>
                <a:gdLst>
                  <a:gd name="T0" fmla="*/ 1244 w 1258"/>
                  <a:gd name="T1" fmla="*/ 83 h 83"/>
                  <a:gd name="T2" fmla="*/ 0 w 1258"/>
                  <a:gd name="T3" fmla="*/ 83 h 83"/>
                  <a:gd name="T4" fmla="*/ 31 w 1258"/>
                  <a:gd name="T5" fmla="*/ 0 h 83"/>
                  <a:gd name="T6" fmla="*/ 1258 w 1258"/>
                  <a:gd name="T7" fmla="*/ 0 h 83"/>
                  <a:gd name="T8" fmla="*/ 1244 w 1258"/>
                  <a:gd name="T9" fmla="*/ 83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58" h="83">
                    <a:moveTo>
                      <a:pt x="1244" y="83"/>
                    </a:moveTo>
                    <a:cubicBezTo>
                      <a:pt x="829" y="83"/>
                      <a:pt x="415" y="83"/>
                      <a:pt x="0" y="83"/>
                    </a:cubicBezTo>
                    <a:cubicBezTo>
                      <a:pt x="10" y="55"/>
                      <a:pt x="21" y="28"/>
                      <a:pt x="31" y="0"/>
                    </a:cubicBezTo>
                    <a:cubicBezTo>
                      <a:pt x="440" y="0"/>
                      <a:pt x="849" y="0"/>
                      <a:pt x="1258" y="0"/>
                    </a:cubicBezTo>
                    <a:cubicBezTo>
                      <a:pt x="1254" y="28"/>
                      <a:pt x="1249" y="55"/>
                      <a:pt x="1244" y="83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5" name="Freeform 281"/>
              <p:cNvSpPr>
                <a:spLocks/>
              </p:cNvSpPr>
              <p:nvPr/>
            </p:nvSpPr>
            <p:spPr bwMode="auto">
              <a:xfrm>
                <a:off x="-7734300" y="696913"/>
                <a:ext cx="4789488" cy="311150"/>
              </a:xfrm>
              <a:custGeom>
                <a:avLst/>
                <a:gdLst>
                  <a:gd name="T0" fmla="*/ 1244 w 1277"/>
                  <a:gd name="T1" fmla="*/ 83 h 83"/>
                  <a:gd name="T2" fmla="*/ 0 w 1277"/>
                  <a:gd name="T3" fmla="*/ 83 h 83"/>
                  <a:gd name="T4" fmla="*/ 49 w 1277"/>
                  <a:gd name="T5" fmla="*/ 0 h 83"/>
                  <a:gd name="T6" fmla="*/ 1277 w 1277"/>
                  <a:gd name="T7" fmla="*/ 0 h 83"/>
                  <a:gd name="T8" fmla="*/ 1244 w 1277"/>
                  <a:gd name="T9" fmla="*/ 83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77" h="83">
                    <a:moveTo>
                      <a:pt x="1244" y="83"/>
                    </a:moveTo>
                    <a:cubicBezTo>
                      <a:pt x="829" y="83"/>
                      <a:pt x="415" y="83"/>
                      <a:pt x="0" y="83"/>
                    </a:cubicBezTo>
                    <a:cubicBezTo>
                      <a:pt x="16" y="55"/>
                      <a:pt x="33" y="28"/>
                      <a:pt x="49" y="0"/>
                    </a:cubicBezTo>
                    <a:cubicBezTo>
                      <a:pt x="458" y="0"/>
                      <a:pt x="868" y="0"/>
                      <a:pt x="1277" y="0"/>
                    </a:cubicBezTo>
                    <a:cubicBezTo>
                      <a:pt x="1266" y="28"/>
                      <a:pt x="1255" y="55"/>
                      <a:pt x="1244" y="83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6" name="Freeform 282"/>
              <p:cNvSpPr>
                <a:spLocks/>
              </p:cNvSpPr>
              <p:nvPr/>
            </p:nvSpPr>
            <p:spPr bwMode="auto">
              <a:xfrm>
                <a:off x="-12827000" y="696913"/>
                <a:ext cx="4857750" cy="311150"/>
              </a:xfrm>
              <a:custGeom>
                <a:avLst/>
                <a:gdLst>
                  <a:gd name="T0" fmla="*/ 1244 w 1295"/>
                  <a:gd name="T1" fmla="*/ 83 h 83"/>
                  <a:gd name="T2" fmla="*/ 0 w 1295"/>
                  <a:gd name="T3" fmla="*/ 83 h 83"/>
                  <a:gd name="T4" fmla="*/ 67 w 1295"/>
                  <a:gd name="T5" fmla="*/ 0 h 83"/>
                  <a:gd name="T6" fmla="*/ 1295 w 1295"/>
                  <a:gd name="T7" fmla="*/ 0 h 83"/>
                  <a:gd name="T8" fmla="*/ 1244 w 1295"/>
                  <a:gd name="T9" fmla="*/ 83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95" h="83">
                    <a:moveTo>
                      <a:pt x="1244" y="83"/>
                    </a:moveTo>
                    <a:cubicBezTo>
                      <a:pt x="829" y="83"/>
                      <a:pt x="414" y="83"/>
                      <a:pt x="0" y="83"/>
                    </a:cubicBezTo>
                    <a:cubicBezTo>
                      <a:pt x="22" y="55"/>
                      <a:pt x="45" y="28"/>
                      <a:pt x="67" y="0"/>
                    </a:cubicBezTo>
                    <a:cubicBezTo>
                      <a:pt x="477" y="0"/>
                      <a:pt x="886" y="0"/>
                      <a:pt x="1295" y="0"/>
                    </a:cubicBezTo>
                    <a:cubicBezTo>
                      <a:pt x="1278" y="28"/>
                      <a:pt x="1261" y="55"/>
                      <a:pt x="1244" y="83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7" name="Freeform 283"/>
              <p:cNvSpPr>
                <a:spLocks/>
              </p:cNvSpPr>
              <p:nvPr/>
            </p:nvSpPr>
            <p:spPr bwMode="auto">
              <a:xfrm>
                <a:off x="-17919700" y="696913"/>
                <a:ext cx="4924425" cy="311150"/>
              </a:xfrm>
              <a:custGeom>
                <a:avLst/>
                <a:gdLst>
                  <a:gd name="T0" fmla="*/ 1244 w 1313"/>
                  <a:gd name="T1" fmla="*/ 83 h 83"/>
                  <a:gd name="T2" fmla="*/ 0 w 1313"/>
                  <a:gd name="T3" fmla="*/ 83 h 83"/>
                  <a:gd name="T4" fmla="*/ 86 w 1313"/>
                  <a:gd name="T5" fmla="*/ 0 h 83"/>
                  <a:gd name="T6" fmla="*/ 1313 w 1313"/>
                  <a:gd name="T7" fmla="*/ 0 h 83"/>
                  <a:gd name="T8" fmla="*/ 1244 w 1313"/>
                  <a:gd name="T9" fmla="*/ 83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13" h="83">
                    <a:moveTo>
                      <a:pt x="1244" y="83"/>
                    </a:moveTo>
                    <a:cubicBezTo>
                      <a:pt x="829" y="83"/>
                      <a:pt x="414" y="83"/>
                      <a:pt x="0" y="83"/>
                    </a:cubicBezTo>
                    <a:cubicBezTo>
                      <a:pt x="29" y="55"/>
                      <a:pt x="57" y="28"/>
                      <a:pt x="86" y="0"/>
                    </a:cubicBezTo>
                    <a:cubicBezTo>
                      <a:pt x="495" y="0"/>
                      <a:pt x="904" y="0"/>
                      <a:pt x="1313" y="0"/>
                    </a:cubicBezTo>
                    <a:cubicBezTo>
                      <a:pt x="1290" y="28"/>
                      <a:pt x="1267" y="55"/>
                      <a:pt x="1244" y="83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8" name="Freeform 284"/>
              <p:cNvSpPr>
                <a:spLocks/>
              </p:cNvSpPr>
              <p:nvPr/>
            </p:nvSpPr>
            <p:spPr bwMode="auto">
              <a:xfrm>
                <a:off x="-23013988" y="696913"/>
                <a:ext cx="4992688" cy="311150"/>
              </a:xfrm>
              <a:custGeom>
                <a:avLst/>
                <a:gdLst>
                  <a:gd name="T0" fmla="*/ 1244 w 1331"/>
                  <a:gd name="T1" fmla="*/ 83 h 83"/>
                  <a:gd name="T2" fmla="*/ 0 w 1331"/>
                  <a:gd name="T3" fmla="*/ 83 h 83"/>
                  <a:gd name="T4" fmla="*/ 104 w 1331"/>
                  <a:gd name="T5" fmla="*/ 0 h 83"/>
                  <a:gd name="T6" fmla="*/ 1331 w 1331"/>
                  <a:gd name="T7" fmla="*/ 0 h 83"/>
                  <a:gd name="T8" fmla="*/ 1244 w 1331"/>
                  <a:gd name="T9" fmla="*/ 83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31" h="83">
                    <a:moveTo>
                      <a:pt x="1244" y="83"/>
                    </a:moveTo>
                    <a:cubicBezTo>
                      <a:pt x="829" y="83"/>
                      <a:pt x="414" y="83"/>
                      <a:pt x="0" y="83"/>
                    </a:cubicBezTo>
                    <a:cubicBezTo>
                      <a:pt x="35" y="55"/>
                      <a:pt x="69" y="28"/>
                      <a:pt x="104" y="0"/>
                    </a:cubicBezTo>
                    <a:cubicBezTo>
                      <a:pt x="513" y="0"/>
                      <a:pt x="922" y="0"/>
                      <a:pt x="1331" y="0"/>
                    </a:cubicBezTo>
                    <a:cubicBezTo>
                      <a:pt x="1302" y="28"/>
                      <a:pt x="1273" y="55"/>
                      <a:pt x="1244" y="83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9" name="Freeform 285"/>
              <p:cNvSpPr>
                <a:spLocks/>
              </p:cNvSpPr>
              <p:nvPr/>
            </p:nvSpPr>
            <p:spPr bwMode="auto">
              <a:xfrm>
                <a:off x="-26628725" y="1082676"/>
                <a:ext cx="5629275" cy="760413"/>
              </a:xfrm>
              <a:custGeom>
                <a:avLst/>
                <a:gdLst>
                  <a:gd name="T0" fmla="*/ 1263 w 1501"/>
                  <a:gd name="T1" fmla="*/ 202 h 202"/>
                  <a:gd name="T2" fmla="*/ 0 w 1501"/>
                  <a:gd name="T3" fmla="*/ 202 h 202"/>
                  <a:gd name="T4" fmla="*/ 278 w 1501"/>
                  <a:gd name="T5" fmla="*/ 0 h 202"/>
                  <a:gd name="T6" fmla="*/ 1501 w 1501"/>
                  <a:gd name="T7" fmla="*/ 0 h 202"/>
                  <a:gd name="T8" fmla="*/ 1263 w 1501"/>
                  <a:gd name="T9" fmla="*/ 202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01" h="202">
                    <a:moveTo>
                      <a:pt x="1263" y="202"/>
                    </a:moveTo>
                    <a:cubicBezTo>
                      <a:pt x="842" y="202"/>
                      <a:pt x="421" y="202"/>
                      <a:pt x="0" y="202"/>
                    </a:cubicBezTo>
                    <a:cubicBezTo>
                      <a:pt x="95" y="134"/>
                      <a:pt x="187" y="66"/>
                      <a:pt x="278" y="0"/>
                    </a:cubicBezTo>
                    <a:cubicBezTo>
                      <a:pt x="686" y="0"/>
                      <a:pt x="1093" y="0"/>
                      <a:pt x="1501" y="0"/>
                    </a:cubicBezTo>
                    <a:cubicBezTo>
                      <a:pt x="1423" y="66"/>
                      <a:pt x="1344" y="134"/>
                      <a:pt x="1263" y="202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0" name="Freeform 286"/>
              <p:cNvSpPr>
                <a:spLocks/>
              </p:cNvSpPr>
              <p:nvPr/>
            </p:nvSpPr>
            <p:spPr bwMode="auto">
              <a:xfrm>
                <a:off x="-21355050" y="1082676"/>
                <a:ext cx="5461000" cy="760413"/>
              </a:xfrm>
              <a:custGeom>
                <a:avLst/>
                <a:gdLst>
                  <a:gd name="T0" fmla="*/ 1263 w 1456"/>
                  <a:gd name="T1" fmla="*/ 202 h 202"/>
                  <a:gd name="T2" fmla="*/ 0 w 1456"/>
                  <a:gd name="T3" fmla="*/ 202 h 202"/>
                  <a:gd name="T4" fmla="*/ 233 w 1456"/>
                  <a:gd name="T5" fmla="*/ 0 h 202"/>
                  <a:gd name="T6" fmla="*/ 1456 w 1456"/>
                  <a:gd name="T7" fmla="*/ 0 h 202"/>
                  <a:gd name="T8" fmla="*/ 1263 w 1456"/>
                  <a:gd name="T9" fmla="*/ 202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56" h="202">
                    <a:moveTo>
                      <a:pt x="1263" y="202"/>
                    </a:moveTo>
                    <a:cubicBezTo>
                      <a:pt x="842" y="202"/>
                      <a:pt x="421" y="202"/>
                      <a:pt x="0" y="202"/>
                    </a:cubicBezTo>
                    <a:cubicBezTo>
                      <a:pt x="80" y="134"/>
                      <a:pt x="157" y="66"/>
                      <a:pt x="233" y="0"/>
                    </a:cubicBezTo>
                    <a:cubicBezTo>
                      <a:pt x="641" y="0"/>
                      <a:pt x="1048" y="0"/>
                      <a:pt x="1456" y="0"/>
                    </a:cubicBezTo>
                    <a:cubicBezTo>
                      <a:pt x="1393" y="66"/>
                      <a:pt x="1329" y="134"/>
                      <a:pt x="1263" y="202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1" name="Freeform 287"/>
              <p:cNvSpPr>
                <a:spLocks/>
              </p:cNvSpPr>
              <p:nvPr/>
            </p:nvSpPr>
            <p:spPr bwMode="auto">
              <a:xfrm>
                <a:off x="-16082963" y="1082676"/>
                <a:ext cx="5292725" cy="760413"/>
              </a:xfrm>
              <a:custGeom>
                <a:avLst/>
                <a:gdLst>
                  <a:gd name="T0" fmla="*/ 1263 w 1411"/>
                  <a:gd name="T1" fmla="*/ 202 h 202"/>
                  <a:gd name="T2" fmla="*/ 0 w 1411"/>
                  <a:gd name="T3" fmla="*/ 202 h 202"/>
                  <a:gd name="T4" fmla="*/ 189 w 1411"/>
                  <a:gd name="T5" fmla="*/ 0 h 202"/>
                  <a:gd name="T6" fmla="*/ 1411 w 1411"/>
                  <a:gd name="T7" fmla="*/ 0 h 202"/>
                  <a:gd name="T8" fmla="*/ 1263 w 1411"/>
                  <a:gd name="T9" fmla="*/ 202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11" h="202">
                    <a:moveTo>
                      <a:pt x="1263" y="202"/>
                    </a:moveTo>
                    <a:cubicBezTo>
                      <a:pt x="842" y="202"/>
                      <a:pt x="421" y="202"/>
                      <a:pt x="0" y="202"/>
                    </a:cubicBezTo>
                    <a:cubicBezTo>
                      <a:pt x="64" y="134"/>
                      <a:pt x="127" y="66"/>
                      <a:pt x="189" y="0"/>
                    </a:cubicBezTo>
                    <a:cubicBezTo>
                      <a:pt x="596" y="0"/>
                      <a:pt x="1004" y="0"/>
                      <a:pt x="1411" y="0"/>
                    </a:cubicBezTo>
                    <a:cubicBezTo>
                      <a:pt x="1363" y="66"/>
                      <a:pt x="1313" y="134"/>
                      <a:pt x="1263" y="202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2" name="Freeform 288"/>
              <p:cNvSpPr>
                <a:spLocks/>
              </p:cNvSpPr>
              <p:nvPr/>
            </p:nvSpPr>
            <p:spPr bwMode="auto">
              <a:xfrm>
                <a:off x="-38349238" y="4860926"/>
                <a:ext cx="6983413" cy="1033463"/>
              </a:xfrm>
              <a:custGeom>
                <a:avLst/>
                <a:gdLst>
                  <a:gd name="T0" fmla="*/ 1478 w 1862"/>
                  <a:gd name="T1" fmla="*/ 275 h 275"/>
                  <a:gd name="T2" fmla="*/ 0 w 1862"/>
                  <a:gd name="T3" fmla="*/ 275 h 275"/>
                  <a:gd name="T4" fmla="*/ 440 w 1862"/>
                  <a:gd name="T5" fmla="*/ 0 h 275"/>
                  <a:gd name="T6" fmla="*/ 1862 w 1862"/>
                  <a:gd name="T7" fmla="*/ 0 h 275"/>
                  <a:gd name="T8" fmla="*/ 1478 w 1862"/>
                  <a:gd name="T9" fmla="*/ 275 h 2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62" h="275">
                    <a:moveTo>
                      <a:pt x="1478" y="275"/>
                    </a:moveTo>
                    <a:cubicBezTo>
                      <a:pt x="985" y="275"/>
                      <a:pt x="493" y="275"/>
                      <a:pt x="0" y="275"/>
                    </a:cubicBezTo>
                    <a:cubicBezTo>
                      <a:pt x="150" y="181"/>
                      <a:pt x="297" y="89"/>
                      <a:pt x="440" y="0"/>
                    </a:cubicBezTo>
                    <a:cubicBezTo>
                      <a:pt x="914" y="0"/>
                      <a:pt x="1388" y="0"/>
                      <a:pt x="1862" y="0"/>
                    </a:cubicBezTo>
                    <a:cubicBezTo>
                      <a:pt x="1737" y="89"/>
                      <a:pt x="1609" y="181"/>
                      <a:pt x="1478" y="275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3" name="Freeform 289"/>
              <p:cNvSpPr>
                <a:spLocks/>
              </p:cNvSpPr>
              <p:nvPr/>
            </p:nvSpPr>
            <p:spPr bwMode="auto">
              <a:xfrm>
                <a:off x="-32180213" y="4860926"/>
                <a:ext cx="6751638" cy="1033463"/>
              </a:xfrm>
              <a:custGeom>
                <a:avLst/>
                <a:gdLst>
                  <a:gd name="T0" fmla="*/ 1477 w 1800"/>
                  <a:gd name="T1" fmla="*/ 275 h 275"/>
                  <a:gd name="T2" fmla="*/ 0 w 1800"/>
                  <a:gd name="T3" fmla="*/ 275 h 275"/>
                  <a:gd name="T4" fmla="*/ 378 w 1800"/>
                  <a:gd name="T5" fmla="*/ 0 h 275"/>
                  <a:gd name="T6" fmla="*/ 1800 w 1800"/>
                  <a:gd name="T7" fmla="*/ 0 h 275"/>
                  <a:gd name="T8" fmla="*/ 1477 w 1800"/>
                  <a:gd name="T9" fmla="*/ 275 h 2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00" h="275">
                    <a:moveTo>
                      <a:pt x="1477" y="275"/>
                    </a:moveTo>
                    <a:cubicBezTo>
                      <a:pt x="985" y="275"/>
                      <a:pt x="492" y="275"/>
                      <a:pt x="0" y="275"/>
                    </a:cubicBezTo>
                    <a:cubicBezTo>
                      <a:pt x="129" y="181"/>
                      <a:pt x="255" y="89"/>
                      <a:pt x="378" y="0"/>
                    </a:cubicBezTo>
                    <a:cubicBezTo>
                      <a:pt x="852" y="0"/>
                      <a:pt x="1326" y="0"/>
                      <a:pt x="1800" y="0"/>
                    </a:cubicBezTo>
                    <a:cubicBezTo>
                      <a:pt x="1695" y="89"/>
                      <a:pt x="1587" y="181"/>
                      <a:pt x="1477" y="275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4" name="Freeform 290"/>
              <p:cNvSpPr>
                <a:spLocks/>
              </p:cNvSpPr>
              <p:nvPr/>
            </p:nvSpPr>
            <p:spPr bwMode="auto">
              <a:xfrm>
                <a:off x="-26014363" y="4860926"/>
                <a:ext cx="6526213" cy="1033463"/>
              </a:xfrm>
              <a:custGeom>
                <a:avLst/>
                <a:gdLst>
                  <a:gd name="T0" fmla="*/ 1477 w 1740"/>
                  <a:gd name="T1" fmla="*/ 275 h 275"/>
                  <a:gd name="T2" fmla="*/ 0 w 1740"/>
                  <a:gd name="T3" fmla="*/ 275 h 275"/>
                  <a:gd name="T4" fmla="*/ 318 w 1740"/>
                  <a:gd name="T5" fmla="*/ 0 h 275"/>
                  <a:gd name="T6" fmla="*/ 1740 w 1740"/>
                  <a:gd name="T7" fmla="*/ 0 h 275"/>
                  <a:gd name="T8" fmla="*/ 1477 w 1740"/>
                  <a:gd name="T9" fmla="*/ 275 h 2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40" h="275">
                    <a:moveTo>
                      <a:pt x="1477" y="275"/>
                    </a:moveTo>
                    <a:cubicBezTo>
                      <a:pt x="985" y="275"/>
                      <a:pt x="493" y="275"/>
                      <a:pt x="0" y="275"/>
                    </a:cubicBezTo>
                    <a:cubicBezTo>
                      <a:pt x="109" y="181"/>
                      <a:pt x="214" y="89"/>
                      <a:pt x="318" y="0"/>
                    </a:cubicBezTo>
                    <a:cubicBezTo>
                      <a:pt x="792" y="0"/>
                      <a:pt x="1266" y="0"/>
                      <a:pt x="1740" y="0"/>
                    </a:cubicBezTo>
                    <a:cubicBezTo>
                      <a:pt x="1655" y="89"/>
                      <a:pt x="1567" y="181"/>
                      <a:pt x="1477" y="275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5" name="Freeform 291"/>
              <p:cNvSpPr>
                <a:spLocks/>
              </p:cNvSpPr>
              <p:nvPr/>
            </p:nvSpPr>
            <p:spPr bwMode="auto">
              <a:xfrm>
                <a:off x="25596850" y="4860926"/>
                <a:ext cx="6289675" cy="1033463"/>
              </a:xfrm>
              <a:custGeom>
                <a:avLst/>
                <a:gdLst>
                  <a:gd name="T0" fmla="*/ 1677 w 1677"/>
                  <a:gd name="T1" fmla="*/ 275 h 275"/>
                  <a:gd name="T2" fmla="*/ 200 w 1677"/>
                  <a:gd name="T3" fmla="*/ 275 h 275"/>
                  <a:gd name="T4" fmla="*/ 0 w 1677"/>
                  <a:gd name="T5" fmla="*/ 0 h 275"/>
                  <a:gd name="T6" fmla="*/ 1423 w 1677"/>
                  <a:gd name="T7" fmla="*/ 0 h 275"/>
                  <a:gd name="T8" fmla="*/ 1677 w 1677"/>
                  <a:gd name="T9" fmla="*/ 275 h 2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77" h="275">
                    <a:moveTo>
                      <a:pt x="1677" y="275"/>
                    </a:moveTo>
                    <a:cubicBezTo>
                      <a:pt x="1185" y="275"/>
                      <a:pt x="693" y="275"/>
                      <a:pt x="200" y="275"/>
                    </a:cubicBezTo>
                    <a:cubicBezTo>
                      <a:pt x="132" y="181"/>
                      <a:pt x="65" y="89"/>
                      <a:pt x="0" y="0"/>
                    </a:cubicBezTo>
                    <a:cubicBezTo>
                      <a:pt x="474" y="0"/>
                      <a:pt x="949" y="0"/>
                      <a:pt x="1423" y="0"/>
                    </a:cubicBezTo>
                    <a:cubicBezTo>
                      <a:pt x="1506" y="89"/>
                      <a:pt x="1590" y="181"/>
                      <a:pt x="1677" y="275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6" name="Freeform 292"/>
              <p:cNvSpPr>
                <a:spLocks/>
              </p:cNvSpPr>
              <p:nvPr/>
            </p:nvSpPr>
            <p:spPr bwMode="auto">
              <a:xfrm>
                <a:off x="31537275" y="4860926"/>
                <a:ext cx="6518275" cy="1033463"/>
              </a:xfrm>
              <a:custGeom>
                <a:avLst/>
                <a:gdLst>
                  <a:gd name="T0" fmla="*/ 1738 w 1738"/>
                  <a:gd name="T1" fmla="*/ 275 h 275"/>
                  <a:gd name="T2" fmla="*/ 261 w 1738"/>
                  <a:gd name="T3" fmla="*/ 275 h 275"/>
                  <a:gd name="T4" fmla="*/ 0 w 1738"/>
                  <a:gd name="T5" fmla="*/ 0 h 275"/>
                  <a:gd name="T6" fmla="*/ 1422 w 1738"/>
                  <a:gd name="T7" fmla="*/ 0 h 275"/>
                  <a:gd name="T8" fmla="*/ 1738 w 1738"/>
                  <a:gd name="T9" fmla="*/ 275 h 2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38" h="275">
                    <a:moveTo>
                      <a:pt x="1738" y="275"/>
                    </a:moveTo>
                    <a:cubicBezTo>
                      <a:pt x="1246" y="275"/>
                      <a:pt x="753" y="275"/>
                      <a:pt x="261" y="275"/>
                    </a:cubicBezTo>
                    <a:cubicBezTo>
                      <a:pt x="172" y="181"/>
                      <a:pt x="85" y="89"/>
                      <a:pt x="0" y="0"/>
                    </a:cubicBezTo>
                    <a:cubicBezTo>
                      <a:pt x="474" y="0"/>
                      <a:pt x="948" y="0"/>
                      <a:pt x="1422" y="0"/>
                    </a:cubicBezTo>
                    <a:cubicBezTo>
                      <a:pt x="1525" y="89"/>
                      <a:pt x="1630" y="181"/>
                      <a:pt x="1738" y="275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7" name="Freeform 293"/>
              <p:cNvSpPr>
                <a:spLocks/>
              </p:cNvSpPr>
              <p:nvPr/>
            </p:nvSpPr>
            <p:spPr bwMode="auto">
              <a:xfrm>
                <a:off x="37479288" y="4860926"/>
                <a:ext cx="5932488" cy="436563"/>
              </a:xfrm>
              <a:custGeom>
                <a:avLst/>
                <a:gdLst>
                  <a:gd name="T0" fmla="*/ 1582 w 1582"/>
                  <a:gd name="T1" fmla="*/ 116 h 116"/>
                  <a:gd name="T2" fmla="*/ 136 w 1582"/>
                  <a:gd name="T3" fmla="*/ 116 h 116"/>
                  <a:gd name="T4" fmla="*/ 0 w 1582"/>
                  <a:gd name="T5" fmla="*/ 0 h 116"/>
                  <a:gd name="T6" fmla="*/ 1422 w 1582"/>
                  <a:gd name="T7" fmla="*/ 0 h 116"/>
                  <a:gd name="T8" fmla="*/ 1582 w 1582"/>
                  <a:gd name="T9" fmla="*/ 116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82" h="116">
                    <a:moveTo>
                      <a:pt x="1582" y="116"/>
                    </a:moveTo>
                    <a:cubicBezTo>
                      <a:pt x="1100" y="116"/>
                      <a:pt x="618" y="116"/>
                      <a:pt x="136" y="116"/>
                    </a:cubicBezTo>
                    <a:cubicBezTo>
                      <a:pt x="90" y="77"/>
                      <a:pt x="45" y="38"/>
                      <a:pt x="0" y="0"/>
                    </a:cubicBezTo>
                    <a:cubicBezTo>
                      <a:pt x="474" y="0"/>
                      <a:pt x="948" y="0"/>
                      <a:pt x="1422" y="0"/>
                    </a:cubicBezTo>
                    <a:cubicBezTo>
                      <a:pt x="1475" y="38"/>
                      <a:pt x="1528" y="77"/>
                      <a:pt x="1582" y="116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8" name="Freeform 294"/>
              <p:cNvSpPr>
                <a:spLocks/>
              </p:cNvSpPr>
              <p:nvPr/>
            </p:nvSpPr>
            <p:spPr bwMode="auto">
              <a:xfrm>
                <a:off x="38123813" y="5413376"/>
                <a:ext cx="6097588" cy="481013"/>
              </a:xfrm>
              <a:custGeom>
                <a:avLst/>
                <a:gdLst>
                  <a:gd name="T0" fmla="*/ 1626 w 1626"/>
                  <a:gd name="T1" fmla="*/ 128 h 128"/>
                  <a:gd name="T2" fmla="*/ 149 w 1626"/>
                  <a:gd name="T3" fmla="*/ 128 h 128"/>
                  <a:gd name="T4" fmla="*/ 0 w 1626"/>
                  <a:gd name="T5" fmla="*/ 0 h 128"/>
                  <a:gd name="T6" fmla="*/ 1452 w 1626"/>
                  <a:gd name="T7" fmla="*/ 0 h 128"/>
                  <a:gd name="T8" fmla="*/ 1626 w 1626"/>
                  <a:gd name="T9" fmla="*/ 128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26" h="128">
                    <a:moveTo>
                      <a:pt x="1626" y="128"/>
                    </a:moveTo>
                    <a:cubicBezTo>
                      <a:pt x="1134" y="128"/>
                      <a:pt x="642" y="128"/>
                      <a:pt x="149" y="128"/>
                    </a:cubicBezTo>
                    <a:cubicBezTo>
                      <a:pt x="99" y="85"/>
                      <a:pt x="49" y="42"/>
                      <a:pt x="0" y="0"/>
                    </a:cubicBezTo>
                    <a:cubicBezTo>
                      <a:pt x="484" y="0"/>
                      <a:pt x="968" y="0"/>
                      <a:pt x="1452" y="0"/>
                    </a:cubicBezTo>
                    <a:cubicBezTo>
                      <a:pt x="1509" y="42"/>
                      <a:pt x="1568" y="85"/>
                      <a:pt x="1626" y="128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9" name="Freeform 295"/>
              <p:cNvSpPr>
                <a:spLocks/>
              </p:cNvSpPr>
              <p:nvPr/>
            </p:nvSpPr>
            <p:spPr bwMode="auto">
              <a:xfrm>
                <a:off x="43568938" y="4860926"/>
                <a:ext cx="6983413" cy="1033463"/>
              </a:xfrm>
              <a:custGeom>
                <a:avLst/>
                <a:gdLst>
                  <a:gd name="T0" fmla="*/ 1862 w 1862"/>
                  <a:gd name="T1" fmla="*/ 275 h 275"/>
                  <a:gd name="T2" fmla="*/ 385 w 1862"/>
                  <a:gd name="T3" fmla="*/ 275 h 275"/>
                  <a:gd name="T4" fmla="*/ 0 w 1862"/>
                  <a:gd name="T5" fmla="*/ 0 h 275"/>
                  <a:gd name="T6" fmla="*/ 1423 w 1862"/>
                  <a:gd name="T7" fmla="*/ 0 h 275"/>
                  <a:gd name="T8" fmla="*/ 1862 w 1862"/>
                  <a:gd name="T9" fmla="*/ 275 h 2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62" h="275">
                    <a:moveTo>
                      <a:pt x="1862" y="275"/>
                    </a:moveTo>
                    <a:cubicBezTo>
                      <a:pt x="1369" y="275"/>
                      <a:pt x="877" y="275"/>
                      <a:pt x="385" y="275"/>
                    </a:cubicBezTo>
                    <a:cubicBezTo>
                      <a:pt x="253" y="181"/>
                      <a:pt x="125" y="89"/>
                      <a:pt x="0" y="0"/>
                    </a:cubicBezTo>
                    <a:cubicBezTo>
                      <a:pt x="474" y="0"/>
                      <a:pt x="948" y="0"/>
                      <a:pt x="1423" y="0"/>
                    </a:cubicBezTo>
                    <a:cubicBezTo>
                      <a:pt x="1566" y="89"/>
                      <a:pt x="1712" y="181"/>
                      <a:pt x="1862" y="275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0" name="Freeform 296"/>
              <p:cNvSpPr>
                <a:spLocks/>
              </p:cNvSpPr>
              <p:nvPr/>
            </p:nvSpPr>
            <p:spPr bwMode="auto">
              <a:xfrm>
                <a:off x="-19843750" y="4860926"/>
                <a:ext cx="7767638" cy="1033463"/>
              </a:xfrm>
              <a:custGeom>
                <a:avLst/>
                <a:gdLst>
                  <a:gd name="T0" fmla="*/ 1885 w 2071"/>
                  <a:gd name="T1" fmla="*/ 275 h 275"/>
                  <a:gd name="T2" fmla="*/ 0 w 2071"/>
                  <a:gd name="T3" fmla="*/ 275 h 275"/>
                  <a:gd name="T4" fmla="*/ 256 w 2071"/>
                  <a:gd name="T5" fmla="*/ 0 h 275"/>
                  <a:gd name="T6" fmla="*/ 2071 w 2071"/>
                  <a:gd name="T7" fmla="*/ 0 h 275"/>
                  <a:gd name="T8" fmla="*/ 1885 w 2071"/>
                  <a:gd name="T9" fmla="*/ 275 h 2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71" h="275">
                    <a:moveTo>
                      <a:pt x="1885" y="275"/>
                    </a:moveTo>
                    <a:cubicBezTo>
                      <a:pt x="1256" y="275"/>
                      <a:pt x="628" y="275"/>
                      <a:pt x="0" y="275"/>
                    </a:cubicBezTo>
                    <a:cubicBezTo>
                      <a:pt x="87" y="181"/>
                      <a:pt x="173" y="89"/>
                      <a:pt x="256" y="0"/>
                    </a:cubicBezTo>
                    <a:cubicBezTo>
                      <a:pt x="861" y="0"/>
                      <a:pt x="1466" y="0"/>
                      <a:pt x="2071" y="0"/>
                    </a:cubicBezTo>
                    <a:cubicBezTo>
                      <a:pt x="2010" y="89"/>
                      <a:pt x="1948" y="181"/>
                      <a:pt x="1885" y="275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1" name="Freeform 297"/>
              <p:cNvSpPr>
                <a:spLocks/>
              </p:cNvSpPr>
              <p:nvPr/>
            </p:nvSpPr>
            <p:spPr bwMode="auto">
              <a:xfrm>
                <a:off x="18222913" y="4860926"/>
                <a:ext cx="7535863" cy="1033463"/>
              </a:xfrm>
              <a:custGeom>
                <a:avLst/>
                <a:gdLst>
                  <a:gd name="T0" fmla="*/ 2009 w 2009"/>
                  <a:gd name="T1" fmla="*/ 275 h 275"/>
                  <a:gd name="T2" fmla="*/ 124 w 2009"/>
                  <a:gd name="T3" fmla="*/ 275 h 275"/>
                  <a:gd name="T4" fmla="*/ 0 w 2009"/>
                  <a:gd name="T5" fmla="*/ 0 h 275"/>
                  <a:gd name="T6" fmla="*/ 1815 w 2009"/>
                  <a:gd name="T7" fmla="*/ 0 h 275"/>
                  <a:gd name="T8" fmla="*/ 2009 w 2009"/>
                  <a:gd name="T9" fmla="*/ 275 h 2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09" h="275">
                    <a:moveTo>
                      <a:pt x="2009" y="275"/>
                    </a:moveTo>
                    <a:cubicBezTo>
                      <a:pt x="1381" y="275"/>
                      <a:pt x="752" y="275"/>
                      <a:pt x="124" y="275"/>
                    </a:cubicBezTo>
                    <a:cubicBezTo>
                      <a:pt x="82" y="181"/>
                      <a:pt x="40" y="89"/>
                      <a:pt x="0" y="0"/>
                    </a:cubicBezTo>
                    <a:cubicBezTo>
                      <a:pt x="605" y="0"/>
                      <a:pt x="1210" y="0"/>
                      <a:pt x="1815" y="0"/>
                    </a:cubicBezTo>
                    <a:cubicBezTo>
                      <a:pt x="1878" y="89"/>
                      <a:pt x="1943" y="181"/>
                      <a:pt x="2009" y="275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2" name="Freeform 298"/>
              <p:cNvSpPr>
                <a:spLocks/>
              </p:cNvSpPr>
              <p:nvPr/>
            </p:nvSpPr>
            <p:spPr bwMode="auto">
              <a:xfrm>
                <a:off x="-10809288" y="1082676"/>
                <a:ext cx="5122863" cy="760413"/>
              </a:xfrm>
              <a:custGeom>
                <a:avLst/>
                <a:gdLst>
                  <a:gd name="T0" fmla="*/ 1263 w 1366"/>
                  <a:gd name="T1" fmla="*/ 202 h 202"/>
                  <a:gd name="T2" fmla="*/ 0 w 1366"/>
                  <a:gd name="T3" fmla="*/ 202 h 202"/>
                  <a:gd name="T4" fmla="*/ 144 w 1366"/>
                  <a:gd name="T5" fmla="*/ 0 h 202"/>
                  <a:gd name="T6" fmla="*/ 1366 w 1366"/>
                  <a:gd name="T7" fmla="*/ 0 h 202"/>
                  <a:gd name="T8" fmla="*/ 1263 w 1366"/>
                  <a:gd name="T9" fmla="*/ 202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66" h="202">
                    <a:moveTo>
                      <a:pt x="1263" y="202"/>
                    </a:moveTo>
                    <a:cubicBezTo>
                      <a:pt x="842" y="202"/>
                      <a:pt x="421" y="202"/>
                      <a:pt x="0" y="202"/>
                    </a:cubicBezTo>
                    <a:cubicBezTo>
                      <a:pt x="49" y="134"/>
                      <a:pt x="97" y="66"/>
                      <a:pt x="144" y="0"/>
                    </a:cubicBezTo>
                    <a:cubicBezTo>
                      <a:pt x="551" y="0"/>
                      <a:pt x="959" y="0"/>
                      <a:pt x="1366" y="0"/>
                    </a:cubicBezTo>
                    <a:cubicBezTo>
                      <a:pt x="1333" y="66"/>
                      <a:pt x="1298" y="134"/>
                      <a:pt x="1263" y="202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3" name="Freeform 299"/>
              <p:cNvSpPr>
                <a:spLocks/>
              </p:cNvSpPr>
              <p:nvPr/>
            </p:nvSpPr>
            <p:spPr bwMode="auto">
              <a:xfrm>
                <a:off x="-5535613" y="1082676"/>
                <a:ext cx="4957763" cy="760413"/>
              </a:xfrm>
              <a:custGeom>
                <a:avLst/>
                <a:gdLst>
                  <a:gd name="T0" fmla="*/ 1263 w 1322"/>
                  <a:gd name="T1" fmla="*/ 202 h 202"/>
                  <a:gd name="T2" fmla="*/ 0 w 1322"/>
                  <a:gd name="T3" fmla="*/ 202 h 202"/>
                  <a:gd name="T4" fmla="*/ 99 w 1322"/>
                  <a:gd name="T5" fmla="*/ 0 h 202"/>
                  <a:gd name="T6" fmla="*/ 1322 w 1322"/>
                  <a:gd name="T7" fmla="*/ 0 h 202"/>
                  <a:gd name="T8" fmla="*/ 1263 w 1322"/>
                  <a:gd name="T9" fmla="*/ 202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2" h="202">
                    <a:moveTo>
                      <a:pt x="1263" y="202"/>
                    </a:moveTo>
                    <a:cubicBezTo>
                      <a:pt x="842" y="202"/>
                      <a:pt x="421" y="202"/>
                      <a:pt x="0" y="202"/>
                    </a:cubicBezTo>
                    <a:cubicBezTo>
                      <a:pt x="34" y="134"/>
                      <a:pt x="67" y="66"/>
                      <a:pt x="99" y="0"/>
                    </a:cubicBezTo>
                    <a:cubicBezTo>
                      <a:pt x="506" y="0"/>
                      <a:pt x="914" y="0"/>
                      <a:pt x="1322" y="0"/>
                    </a:cubicBezTo>
                    <a:cubicBezTo>
                      <a:pt x="1302" y="66"/>
                      <a:pt x="1283" y="134"/>
                      <a:pt x="1263" y="202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4" name="Freeform 300"/>
              <p:cNvSpPr>
                <a:spLocks/>
              </p:cNvSpPr>
              <p:nvPr/>
            </p:nvSpPr>
            <p:spPr bwMode="auto">
              <a:xfrm>
                <a:off x="-261938" y="1082676"/>
                <a:ext cx="4787900" cy="760413"/>
              </a:xfrm>
              <a:custGeom>
                <a:avLst/>
                <a:gdLst>
                  <a:gd name="T0" fmla="*/ 1263 w 1277"/>
                  <a:gd name="T1" fmla="*/ 202 h 202"/>
                  <a:gd name="T2" fmla="*/ 0 w 1277"/>
                  <a:gd name="T3" fmla="*/ 202 h 202"/>
                  <a:gd name="T4" fmla="*/ 54 w 1277"/>
                  <a:gd name="T5" fmla="*/ 0 h 202"/>
                  <a:gd name="T6" fmla="*/ 1277 w 1277"/>
                  <a:gd name="T7" fmla="*/ 0 h 202"/>
                  <a:gd name="T8" fmla="*/ 1263 w 1277"/>
                  <a:gd name="T9" fmla="*/ 202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77" h="202">
                    <a:moveTo>
                      <a:pt x="1263" y="202"/>
                    </a:moveTo>
                    <a:cubicBezTo>
                      <a:pt x="842" y="202"/>
                      <a:pt x="421" y="202"/>
                      <a:pt x="0" y="202"/>
                    </a:cubicBezTo>
                    <a:cubicBezTo>
                      <a:pt x="19" y="134"/>
                      <a:pt x="36" y="66"/>
                      <a:pt x="54" y="0"/>
                    </a:cubicBezTo>
                    <a:cubicBezTo>
                      <a:pt x="462" y="0"/>
                      <a:pt x="869" y="0"/>
                      <a:pt x="1277" y="0"/>
                    </a:cubicBezTo>
                    <a:cubicBezTo>
                      <a:pt x="1272" y="66"/>
                      <a:pt x="1268" y="134"/>
                      <a:pt x="1263" y="202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5" name="Freeform 301"/>
              <p:cNvSpPr>
                <a:spLocks/>
              </p:cNvSpPr>
              <p:nvPr/>
            </p:nvSpPr>
            <p:spPr bwMode="auto">
              <a:xfrm>
                <a:off x="5010150" y="1082676"/>
                <a:ext cx="4737100" cy="760413"/>
              </a:xfrm>
              <a:custGeom>
                <a:avLst/>
                <a:gdLst>
                  <a:gd name="T0" fmla="*/ 1263 w 1263"/>
                  <a:gd name="T1" fmla="*/ 202 h 202"/>
                  <a:gd name="T2" fmla="*/ 0 w 1263"/>
                  <a:gd name="T3" fmla="*/ 202 h 202"/>
                  <a:gd name="T4" fmla="*/ 9 w 1263"/>
                  <a:gd name="T5" fmla="*/ 0 h 202"/>
                  <a:gd name="T6" fmla="*/ 1232 w 1263"/>
                  <a:gd name="T7" fmla="*/ 0 h 202"/>
                  <a:gd name="T8" fmla="*/ 1263 w 1263"/>
                  <a:gd name="T9" fmla="*/ 202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63" h="202">
                    <a:moveTo>
                      <a:pt x="1263" y="202"/>
                    </a:moveTo>
                    <a:cubicBezTo>
                      <a:pt x="842" y="202"/>
                      <a:pt x="421" y="202"/>
                      <a:pt x="0" y="202"/>
                    </a:cubicBezTo>
                    <a:cubicBezTo>
                      <a:pt x="3" y="134"/>
                      <a:pt x="6" y="66"/>
                      <a:pt x="9" y="0"/>
                    </a:cubicBezTo>
                    <a:cubicBezTo>
                      <a:pt x="417" y="0"/>
                      <a:pt x="824" y="0"/>
                      <a:pt x="1232" y="0"/>
                    </a:cubicBezTo>
                    <a:cubicBezTo>
                      <a:pt x="1242" y="66"/>
                      <a:pt x="1252" y="134"/>
                      <a:pt x="1263" y="202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6" name="Freeform 302"/>
              <p:cNvSpPr>
                <a:spLocks/>
              </p:cNvSpPr>
              <p:nvPr/>
            </p:nvSpPr>
            <p:spPr bwMode="auto">
              <a:xfrm>
                <a:off x="10152063" y="1082676"/>
                <a:ext cx="4868863" cy="760413"/>
              </a:xfrm>
              <a:custGeom>
                <a:avLst/>
                <a:gdLst>
                  <a:gd name="T0" fmla="*/ 1298 w 1298"/>
                  <a:gd name="T1" fmla="*/ 202 h 202"/>
                  <a:gd name="T2" fmla="*/ 35 w 1298"/>
                  <a:gd name="T3" fmla="*/ 202 h 202"/>
                  <a:gd name="T4" fmla="*/ 0 w 1298"/>
                  <a:gd name="T5" fmla="*/ 0 h 202"/>
                  <a:gd name="T6" fmla="*/ 1222 w 1298"/>
                  <a:gd name="T7" fmla="*/ 0 h 202"/>
                  <a:gd name="T8" fmla="*/ 1298 w 1298"/>
                  <a:gd name="T9" fmla="*/ 202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98" h="202">
                    <a:moveTo>
                      <a:pt x="1298" y="202"/>
                    </a:moveTo>
                    <a:cubicBezTo>
                      <a:pt x="877" y="202"/>
                      <a:pt x="456" y="202"/>
                      <a:pt x="35" y="202"/>
                    </a:cubicBezTo>
                    <a:cubicBezTo>
                      <a:pt x="23" y="134"/>
                      <a:pt x="11" y="66"/>
                      <a:pt x="0" y="0"/>
                    </a:cubicBezTo>
                    <a:cubicBezTo>
                      <a:pt x="407" y="0"/>
                      <a:pt x="815" y="0"/>
                      <a:pt x="1222" y="0"/>
                    </a:cubicBezTo>
                    <a:cubicBezTo>
                      <a:pt x="1247" y="66"/>
                      <a:pt x="1272" y="134"/>
                      <a:pt x="1298" y="202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7" name="Freeform 303"/>
              <p:cNvSpPr>
                <a:spLocks/>
              </p:cNvSpPr>
              <p:nvPr/>
            </p:nvSpPr>
            <p:spPr bwMode="auto">
              <a:xfrm>
                <a:off x="15257463" y="1082676"/>
                <a:ext cx="5037138" cy="760413"/>
              </a:xfrm>
              <a:custGeom>
                <a:avLst/>
                <a:gdLst>
                  <a:gd name="T0" fmla="*/ 1343 w 1343"/>
                  <a:gd name="T1" fmla="*/ 202 h 202"/>
                  <a:gd name="T2" fmla="*/ 80 w 1343"/>
                  <a:gd name="T3" fmla="*/ 202 h 202"/>
                  <a:gd name="T4" fmla="*/ 0 w 1343"/>
                  <a:gd name="T5" fmla="*/ 0 h 202"/>
                  <a:gd name="T6" fmla="*/ 1222 w 1343"/>
                  <a:gd name="T7" fmla="*/ 0 h 202"/>
                  <a:gd name="T8" fmla="*/ 1343 w 1343"/>
                  <a:gd name="T9" fmla="*/ 202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43" h="202">
                    <a:moveTo>
                      <a:pt x="1343" y="202"/>
                    </a:moveTo>
                    <a:cubicBezTo>
                      <a:pt x="922" y="202"/>
                      <a:pt x="501" y="202"/>
                      <a:pt x="80" y="202"/>
                    </a:cubicBezTo>
                    <a:cubicBezTo>
                      <a:pt x="53" y="134"/>
                      <a:pt x="26" y="66"/>
                      <a:pt x="0" y="0"/>
                    </a:cubicBezTo>
                    <a:cubicBezTo>
                      <a:pt x="407" y="0"/>
                      <a:pt x="815" y="0"/>
                      <a:pt x="1222" y="0"/>
                    </a:cubicBezTo>
                    <a:cubicBezTo>
                      <a:pt x="1262" y="66"/>
                      <a:pt x="1302" y="134"/>
                      <a:pt x="1343" y="202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8" name="Freeform 304"/>
              <p:cNvSpPr>
                <a:spLocks/>
              </p:cNvSpPr>
              <p:nvPr/>
            </p:nvSpPr>
            <p:spPr bwMode="auto">
              <a:xfrm>
                <a:off x="20361275" y="1082676"/>
                <a:ext cx="5205413" cy="760413"/>
              </a:xfrm>
              <a:custGeom>
                <a:avLst/>
                <a:gdLst>
                  <a:gd name="T0" fmla="*/ 1388 w 1388"/>
                  <a:gd name="T1" fmla="*/ 202 h 202"/>
                  <a:gd name="T2" fmla="*/ 125 w 1388"/>
                  <a:gd name="T3" fmla="*/ 202 h 202"/>
                  <a:gd name="T4" fmla="*/ 0 w 1388"/>
                  <a:gd name="T5" fmla="*/ 0 h 202"/>
                  <a:gd name="T6" fmla="*/ 1223 w 1388"/>
                  <a:gd name="T7" fmla="*/ 0 h 202"/>
                  <a:gd name="T8" fmla="*/ 1388 w 1388"/>
                  <a:gd name="T9" fmla="*/ 202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88" h="202">
                    <a:moveTo>
                      <a:pt x="1388" y="202"/>
                    </a:moveTo>
                    <a:cubicBezTo>
                      <a:pt x="967" y="202"/>
                      <a:pt x="546" y="202"/>
                      <a:pt x="125" y="202"/>
                    </a:cubicBezTo>
                    <a:cubicBezTo>
                      <a:pt x="82" y="134"/>
                      <a:pt x="41" y="66"/>
                      <a:pt x="0" y="0"/>
                    </a:cubicBezTo>
                    <a:cubicBezTo>
                      <a:pt x="408" y="0"/>
                      <a:pt x="815" y="0"/>
                      <a:pt x="1223" y="0"/>
                    </a:cubicBezTo>
                    <a:cubicBezTo>
                      <a:pt x="1276" y="66"/>
                      <a:pt x="1332" y="134"/>
                      <a:pt x="1388" y="202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9" name="Freeform 305"/>
              <p:cNvSpPr>
                <a:spLocks/>
              </p:cNvSpPr>
              <p:nvPr/>
            </p:nvSpPr>
            <p:spPr bwMode="auto">
              <a:xfrm>
                <a:off x="25465088" y="1082676"/>
                <a:ext cx="5375275" cy="760413"/>
              </a:xfrm>
              <a:custGeom>
                <a:avLst/>
                <a:gdLst>
                  <a:gd name="T0" fmla="*/ 1433 w 1433"/>
                  <a:gd name="T1" fmla="*/ 202 h 202"/>
                  <a:gd name="T2" fmla="*/ 170 w 1433"/>
                  <a:gd name="T3" fmla="*/ 202 h 202"/>
                  <a:gd name="T4" fmla="*/ 0 w 1433"/>
                  <a:gd name="T5" fmla="*/ 0 h 202"/>
                  <a:gd name="T6" fmla="*/ 1223 w 1433"/>
                  <a:gd name="T7" fmla="*/ 0 h 202"/>
                  <a:gd name="T8" fmla="*/ 1433 w 1433"/>
                  <a:gd name="T9" fmla="*/ 202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33" h="202">
                    <a:moveTo>
                      <a:pt x="1433" y="202"/>
                    </a:moveTo>
                    <a:cubicBezTo>
                      <a:pt x="1012" y="202"/>
                      <a:pt x="591" y="202"/>
                      <a:pt x="170" y="202"/>
                    </a:cubicBezTo>
                    <a:cubicBezTo>
                      <a:pt x="112" y="134"/>
                      <a:pt x="56" y="66"/>
                      <a:pt x="0" y="0"/>
                    </a:cubicBezTo>
                    <a:cubicBezTo>
                      <a:pt x="408" y="0"/>
                      <a:pt x="815" y="0"/>
                      <a:pt x="1223" y="0"/>
                    </a:cubicBezTo>
                    <a:cubicBezTo>
                      <a:pt x="1291" y="66"/>
                      <a:pt x="1361" y="134"/>
                      <a:pt x="1433" y="202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0" name="Freeform 306"/>
              <p:cNvSpPr>
                <a:spLocks/>
              </p:cNvSpPr>
              <p:nvPr/>
            </p:nvSpPr>
            <p:spPr bwMode="auto">
              <a:xfrm>
                <a:off x="30570488" y="1082676"/>
                <a:ext cx="5543550" cy="760413"/>
              </a:xfrm>
              <a:custGeom>
                <a:avLst/>
                <a:gdLst>
                  <a:gd name="T0" fmla="*/ 1478 w 1478"/>
                  <a:gd name="T1" fmla="*/ 202 h 202"/>
                  <a:gd name="T2" fmla="*/ 215 w 1478"/>
                  <a:gd name="T3" fmla="*/ 202 h 202"/>
                  <a:gd name="T4" fmla="*/ 0 w 1478"/>
                  <a:gd name="T5" fmla="*/ 0 h 202"/>
                  <a:gd name="T6" fmla="*/ 1223 w 1478"/>
                  <a:gd name="T7" fmla="*/ 0 h 202"/>
                  <a:gd name="T8" fmla="*/ 1478 w 1478"/>
                  <a:gd name="T9" fmla="*/ 202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78" h="202">
                    <a:moveTo>
                      <a:pt x="1478" y="202"/>
                    </a:moveTo>
                    <a:cubicBezTo>
                      <a:pt x="1057" y="202"/>
                      <a:pt x="636" y="202"/>
                      <a:pt x="215" y="202"/>
                    </a:cubicBezTo>
                    <a:cubicBezTo>
                      <a:pt x="142" y="134"/>
                      <a:pt x="70" y="66"/>
                      <a:pt x="0" y="0"/>
                    </a:cubicBezTo>
                    <a:cubicBezTo>
                      <a:pt x="408" y="0"/>
                      <a:pt x="815" y="0"/>
                      <a:pt x="1223" y="0"/>
                    </a:cubicBezTo>
                    <a:cubicBezTo>
                      <a:pt x="1306" y="66"/>
                      <a:pt x="1391" y="134"/>
                      <a:pt x="1478" y="202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1" name="Freeform 307"/>
              <p:cNvSpPr>
                <a:spLocks/>
              </p:cNvSpPr>
              <p:nvPr/>
            </p:nvSpPr>
            <p:spPr bwMode="auto">
              <a:xfrm>
                <a:off x="35679063" y="1082676"/>
                <a:ext cx="8426450" cy="760413"/>
              </a:xfrm>
              <a:custGeom>
                <a:avLst/>
                <a:gdLst>
                  <a:gd name="T0" fmla="*/ 2247 w 2247"/>
                  <a:gd name="T1" fmla="*/ 202 h 202"/>
                  <a:gd name="T2" fmla="*/ 259 w 2247"/>
                  <a:gd name="T3" fmla="*/ 202 h 202"/>
                  <a:gd name="T4" fmla="*/ 0 w 2247"/>
                  <a:gd name="T5" fmla="*/ 0 h 202"/>
                  <a:gd name="T6" fmla="*/ 1924 w 2247"/>
                  <a:gd name="T7" fmla="*/ 0 h 202"/>
                  <a:gd name="T8" fmla="*/ 2247 w 2247"/>
                  <a:gd name="T9" fmla="*/ 202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47" h="202">
                    <a:moveTo>
                      <a:pt x="2247" y="202"/>
                    </a:moveTo>
                    <a:cubicBezTo>
                      <a:pt x="1584" y="202"/>
                      <a:pt x="922" y="202"/>
                      <a:pt x="259" y="202"/>
                    </a:cubicBezTo>
                    <a:cubicBezTo>
                      <a:pt x="171" y="134"/>
                      <a:pt x="84" y="66"/>
                      <a:pt x="0" y="0"/>
                    </a:cubicBezTo>
                    <a:cubicBezTo>
                      <a:pt x="641" y="0"/>
                      <a:pt x="1283" y="0"/>
                      <a:pt x="1924" y="0"/>
                    </a:cubicBezTo>
                    <a:cubicBezTo>
                      <a:pt x="2029" y="66"/>
                      <a:pt x="2137" y="134"/>
                      <a:pt x="2247" y="202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2" name="Freeform 308"/>
              <p:cNvSpPr>
                <a:spLocks/>
              </p:cNvSpPr>
              <p:nvPr/>
            </p:nvSpPr>
            <p:spPr bwMode="auto">
              <a:xfrm>
                <a:off x="39489063" y="1933576"/>
                <a:ext cx="6056313" cy="814388"/>
              </a:xfrm>
              <a:custGeom>
                <a:avLst/>
                <a:gdLst>
                  <a:gd name="T0" fmla="*/ 0 w 1615"/>
                  <a:gd name="T1" fmla="*/ 0 h 217"/>
                  <a:gd name="T2" fmla="*/ 1267 w 1615"/>
                  <a:gd name="T3" fmla="*/ 0 h 217"/>
                  <a:gd name="T4" fmla="*/ 1615 w 1615"/>
                  <a:gd name="T5" fmla="*/ 217 h 217"/>
                  <a:gd name="T6" fmla="*/ 304 w 1615"/>
                  <a:gd name="T7" fmla="*/ 217 h 217"/>
                  <a:gd name="T8" fmla="*/ 0 w 1615"/>
                  <a:gd name="T9" fmla="*/ 0 h 2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5" h="217">
                    <a:moveTo>
                      <a:pt x="0" y="0"/>
                    </a:moveTo>
                    <a:cubicBezTo>
                      <a:pt x="423" y="0"/>
                      <a:pt x="845" y="0"/>
                      <a:pt x="1267" y="0"/>
                    </a:cubicBezTo>
                    <a:cubicBezTo>
                      <a:pt x="1380" y="70"/>
                      <a:pt x="1496" y="143"/>
                      <a:pt x="1615" y="217"/>
                    </a:cubicBezTo>
                    <a:cubicBezTo>
                      <a:pt x="1178" y="217"/>
                      <a:pt x="741" y="217"/>
                      <a:pt x="304" y="217"/>
                    </a:cubicBezTo>
                    <a:cubicBezTo>
                      <a:pt x="200" y="143"/>
                      <a:pt x="99" y="70"/>
                      <a:pt x="0" y="0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3" name="Freeform 309"/>
              <p:cNvSpPr>
                <a:spLocks/>
              </p:cNvSpPr>
              <p:nvPr/>
            </p:nvSpPr>
            <p:spPr bwMode="auto">
              <a:xfrm>
                <a:off x="34196338" y="1933576"/>
                <a:ext cx="5873750" cy="814388"/>
              </a:xfrm>
              <a:custGeom>
                <a:avLst/>
                <a:gdLst>
                  <a:gd name="T0" fmla="*/ 0 w 1566"/>
                  <a:gd name="T1" fmla="*/ 0 h 217"/>
                  <a:gd name="T2" fmla="*/ 1267 w 1566"/>
                  <a:gd name="T3" fmla="*/ 0 h 217"/>
                  <a:gd name="T4" fmla="*/ 1566 w 1566"/>
                  <a:gd name="T5" fmla="*/ 217 h 217"/>
                  <a:gd name="T6" fmla="*/ 256 w 1566"/>
                  <a:gd name="T7" fmla="*/ 217 h 217"/>
                  <a:gd name="T8" fmla="*/ 0 w 1566"/>
                  <a:gd name="T9" fmla="*/ 0 h 2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66" h="217">
                    <a:moveTo>
                      <a:pt x="0" y="0"/>
                    </a:moveTo>
                    <a:cubicBezTo>
                      <a:pt x="422" y="0"/>
                      <a:pt x="845" y="0"/>
                      <a:pt x="1267" y="0"/>
                    </a:cubicBezTo>
                    <a:cubicBezTo>
                      <a:pt x="1365" y="70"/>
                      <a:pt x="1465" y="143"/>
                      <a:pt x="1566" y="217"/>
                    </a:cubicBezTo>
                    <a:cubicBezTo>
                      <a:pt x="1130" y="217"/>
                      <a:pt x="693" y="217"/>
                      <a:pt x="256" y="217"/>
                    </a:cubicBezTo>
                    <a:cubicBezTo>
                      <a:pt x="169" y="143"/>
                      <a:pt x="83" y="70"/>
                      <a:pt x="0" y="0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4" name="Freeform 310"/>
              <p:cNvSpPr>
                <a:spLocks/>
              </p:cNvSpPr>
              <p:nvPr/>
            </p:nvSpPr>
            <p:spPr bwMode="auto">
              <a:xfrm>
                <a:off x="28905200" y="1933576"/>
                <a:ext cx="5692775" cy="814388"/>
              </a:xfrm>
              <a:custGeom>
                <a:avLst/>
                <a:gdLst>
                  <a:gd name="T0" fmla="*/ 0 w 1518"/>
                  <a:gd name="T1" fmla="*/ 0 h 217"/>
                  <a:gd name="T2" fmla="*/ 1267 w 1518"/>
                  <a:gd name="T3" fmla="*/ 0 h 217"/>
                  <a:gd name="T4" fmla="*/ 1518 w 1518"/>
                  <a:gd name="T5" fmla="*/ 217 h 217"/>
                  <a:gd name="T6" fmla="*/ 207 w 1518"/>
                  <a:gd name="T7" fmla="*/ 217 h 217"/>
                  <a:gd name="T8" fmla="*/ 0 w 1518"/>
                  <a:gd name="T9" fmla="*/ 0 h 2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18" h="217">
                    <a:moveTo>
                      <a:pt x="0" y="0"/>
                    </a:moveTo>
                    <a:cubicBezTo>
                      <a:pt x="422" y="0"/>
                      <a:pt x="845" y="0"/>
                      <a:pt x="1267" y="0"/>
                    </a:cubicBezTo>
                    <a:cubicBezTo>
                      <a:pt x="1349" y="70"/>
                      <a:pt x="1433" y="143"/>
                      <a:pt x="1518" y="217"/>
                    </a:cubicBezTo>
                    <a:cubicBezTo>
                      <a:pt x="1081" y="217"/>
                      <a:pt x="644" y="217"/>
                      <a:pt x="207" y="217"/>
                    </a:cubicBezTo>
                    <a:cubicBezTo>
                      <a:pt x="137" y="143"/>
                      <a:pt x="68" y="70"/>
                      <a:pt x="0" y="0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5" name="Freeform 311"/>
              <p:cNvSpPr>
                <a:spLocks/>
              </p:cNvSpPr>
              <p:nvPr/>
            </p:nvSpPr>
            <p:spPr bwMode="auto">
              <a:xfrm>
                <a:off x="23612475" y="1933576"/>
                <a:ext cx="5513388" cy="814388"/>
              </a:xfrm>
              <a:custGeom>
                <a:avLst/>
                <a:gdLst>
                  <a:gd name="T0" fmla="*/ 0 w 1470"/>
                  <a:gd name="T1" fmla="*/ 0 h 217"/>
                  <a:gd name="T2" fmla="*/ 1267 w 1470"/>
                  <a:gd name="T3" fmla="*/ 0 h 217"/>
                  <a:gd name="T4" fmla="*/ 1470 w 1470"/>
                  <a:gd name="T5" fmla="*/ 217 h 217"/>
                  <a:gd name="T6" fmla="*/ 159 w 1470"/>
                  <a:gd name="T7" fmla="*/ 217 h 217"/>
                  <a:gd name="T8" fmla="*/ 0 w 1470"/>
                  <a:gd name="T9" fmla="*/ 0 h 2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70" h="217">
                    <a:moveTo>
                      <a:pt x="0" y="0"/>
                    </a:moveTo>
                    <a:cubicBezTo>
                      <a:pt x="422" y="0"/>
                      <a:pt x="845" y="0"/>
                      <a:pt x="1267" y="0"/>
                    </a:cubicBezTo>
                    <a:cubicBezTo>
                      <a:pt x="1333" y="70"/>
                      <a:pt x="1401" y="143"/>
                      <a:pt x="1470" y="217"/>
                    </a:cubicBezTo>
                    <a:cubicBezTo>
                      <a:pt x="1033" y="217"/>
                      <a:pt x="596" y="217"/>
                      <a:pt x="159" y="217"/>
                    </a:cubicBezTo>
                    <a:cubicBezTo>
                      <a:pt x="105" y="143"/>
                      <a:pt x="52" y="70"/>
                      <a:pt x="0" y="0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6" name="Freeform 312"/>
              <p:cNvSpPr>
                <a:spLocks/>
              </p:cNvSpPr>
              <p:nvPr/>
            </p:nvSpPr>
            <p:spPr bwMode="auto">
              <a:xfrm>
                <a:off x="18321338" y="1933576"/>
                <a:ext cx="5332413" cy="814388"/>
              </a:xfrm>
              <a:custGeom>
                <a:avLst/>
                <a:gdLst>
                  <a:gd name="T0" fmla="*/ 0 w 1422"/>
                  <a:gd name="T1" fmla="*/ 0 h 217"/>
                  <a:gd name="T2" fmla="*/ 1267 w 1422"/>
                  <a:gd name="T3" fmla="*/ 0 h 217"/>
                  <a:gd name="T4" fmla="*/ 1422 w 1422"/>
                  <a:gd name="T5" fmla="*/ 217 h 217"/>
                  <a:gd name="T6" fmla="*/ 111 w 1422"/>
                  <a:gd name="T7" fmla="*/ 217 h 217"/>
                  <a:gd name="T8" fmla="*/ 0 w 1422"/>
                  <a:gd name="T9" fmla="*/ 0 h 2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22" h="217">
                    <a:moveTo>
                      <a:pt x="0" y="0"/>
                    </a:moveTo>
                    <a:cubicBezTo>
                      <a:pt x="422" y="0"/>
                      <a:pt x="845" y="0"/>
                      <a:pt x="1267" y="0"/>
                    </a:cubicBezTo>
                    <a:cubicBezTo>
                      <a:pt x="1317" y="70"/>
                      <a:pt x="1369" y="143"/>
                      <a:pt x="1422" y="217"/>
                    </a:cubicBezTo>
                    <a:cubicBezTo>
                      <a:pt x="985" y="217"/>
                      <a:pt x="548" y="217"/>
                      <a:pt x="111" y="217"/>
                    </a:cubicBezTo>
                    <a:cubicBezTo>
                      <a:pt x="73" y="143"/>
                      <a:pt x="36" y="70"/>
                      <a:pt x="0" y="0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7" name="Freeform 313"/>
              <p:cNvSpPr>
                <a:spLocks/>
              </p:cNvSpPr>
              <p:nvPr/>
            </p:nvSpPr>
            <p:spPr bwMode="auto">
              <a:xfrm>
                <a:off x="13028613" y="1933576"/>
                <a:ext cx="5153025" cy="814388"/>
              </a:xfrm>
              <a:custGeom>
                <a:avLst/>
                <a:gdLst>
                  <a:gd name="T0" fmla="*/ 0 w 1374"/>
                  <a:gd name="T1" fmla="*/ 0 h 217"/>
                  <a:gd name="T2" fmla="*/ 1267 w 1374"/>
                  <a:gd name="T3" fmla="*/ 0 h 217"/>
                  <a:gd name="T4" fmla="*/ 1374 w 1374"/>
                  <a:gd name="T5" fmla="*/ 217 h 217"/>
                  <a:gd name="T6" fmla="*/ 63 w 1374"/>
                  <a:gd name="T7" fmla="*/ 217 h 217"/>
                  <a:gd name="T8" fmla="*/ 0 w 1374"/>
                  <a:gd name="T9" fmla="*/ 0 h 2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74" h="217">
                    <a:moveTo>
                      <a:pt x="0" y="0"/>
                    </a:moveTo>
                    <a:cubicBezTo>
                      <a:pt x="422" y="0"/>
                      <a:pt x="845" y="0"/>
                      <a:pt x="1267" y="0"/>
                    </a:cubicBezTo>
                    <a:cubicBezTo>
                      <a:pt x="1302" y="70"/>
                      <a:pt x="1337" y="143"/>
                      <a:pt x="1374" y="217"/>
                    </a:cubicBezTo>
                    <a:cubicBezTo>
                      <a:pt x="937" y="217"/>
                      <a:pt x="500" y="217"/>
                      <a:pt x="63" y="217"/>
                    </a:cubicBezTo>
                    <a:cubicBezTo>
                      <a:pt x="41" y="143"/>
                      <a:pt x="20" y="70"/>
                      <a:pt x="0" y="0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8" name="Freeform 314"/>
              <p:cNvSpPr>
                <a:spLocks/>
              </p:cNvSpPr>
              <p:nvPr/>
            </p:nvSpPr>
            <p:spPr bwMode="auto">
              <a:xfrm>
                <a:off x="7737475" y="1933576"/>
                <a:ext cx="4968875" cy="814388"/>
              </a:xfrm>
              <a:custGeom>
                <a:avLst/>
                <a:gdLst>
                  <a:gd name="T0" fmla="*/ 0 w 1325"/>
                  <a:gd name="T1" fmla="*/ 0 h 217"/>
                  <a:gd name="T2" fmla="*/ 1267 w 1325"/>
                  <a:gd name="T3" fmla="*/ 0 h 217"/>
                  <a:gd name="T4" fmla="*/ 1325 w 1325"/>
                  <a:gd name="T5" fmla="*/ 217 h 217"/>
                  <a:gd name="T6" fmla="*/ 15 w 1325"/>
                  <a:gd name="T7" fmla="*/ 217 h 217"/>
                  <a:gd name="T8" fmla="*/ 0 w 1325"/>
                  <a:gd name="T9" fmla="*/ 0 h 2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5" h="217">
                    <a:moveTo>
                      <a:pt x="0" y="0"/>
                    </a:moveTo>
                    <a:cubicBezTo>
                      <a:pt x="422" y="0"/>
                      <a:pt x="845" y="0"/>
                      <a:pt x="1267" y="0"/>
                    </a:cubicBezTo>
                    <a:cubicBezTo>
                      <a:pt x="1286" y="70"/>
                      <a:pt x="1306" y="143"/>
                      <a:pt x="1325" y="217"/>
                    </a:cubicBezTo>
                    <a:cubicBezTo>
                      <a:pt x="888" y="217"/>
                      <a:pt x="452" y="217"/>
                      <a:pt x="15" y="217"/>
                    </a:cubicBezTo>
                    <a:cubicBezTo>
                      <a:pt x="10" y="143"/>
                      <a:pt x="5" y="70"/>
                      <a:pt x="0" y="0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9" name="Freeform 315"/>
              <p:cNvSpPr>
                <a:spLocks/>
              </p:cNvSpPr>
              <p:nvPr/>
            </p:nvSpPr>
            <p:spPr bwMode="auto">
              <a:xfrm>
                <a:off x="2317750" y="1933576"/>
                <a:ext cx="4916488" cy="814388"/>
              </a:xfrm>
              <a:custGeom>
                <a:avLst/>
                <a:gdLst>
                  <a:gd name="T0" fmla="*/ 34 w 1311"/>
                  <a:gd name="T1" fmla="*/ 0 h 217"/>
                  <a:gd name="T2" fmla="*/ 1301 w 1311"/>
                  <a:gd name="T3" fmla="*/ 0 h 217"/>
                  <a:gd name="T4" fmla="*/ 1311 w 1311"/>
                  <a:gd name="T5" fmla="*/ 217 h 217"/>
                  <a:gd name="T6" fmla="*/ 0 w 1311"/>
                  <a:gd name="T7" fmla="*/ 217 h 217"/>
                  <a:gd name="T8" fmla="*/ 34 w 1311"/>
                  <a:gd name="T9" fmla="*/ 0 h 2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11" h="217">
                    <a:moveTo>
                      <a:pt x="34" y="0"/>
                    </a:moveTo>
                    <a:cubicBezTo>
                      <a:pt x="456" y="0"/>
                      <a:pt x="879" y="0"/>
                      <a:pt x="1301" y="0"/>
                    </a:cubicBezTo>
                    <a:cubicBezTo>
                      <a:pt x="1304" y="70"/>
                      <a:pt x="1308" y="143"/>
                      <a:pt x="1311" y="217"/>
                    </a:cubicBezTo>
                    <a:cubicBezTo>
                      <a:pt x="874" y="217"/>
                      <a:pt x="437" y="217"/>
                      <a:pt x="0" y="217"/>
                    </a:cubicBezTo>
                    <a:cubicBezTo>
                      <a:pt x="12" y="143"/>
                      <a:pt x="23" y="70"/>
                      <a:pt x="34" y="0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0" name="Freeform 316"/>
              <p:cNvSpPr>
                <a:spLocks/>
              </p:cNvSpPr>
              <p:nvPr/>
            </p:nvSpPr>
            <p:spPr bwMode="auto">
              <a:xfrm>
                <a:off x="-3154363" y="1933576"/>
                <a:ext cx="5059363" cy="814388"/>
              </a:xfrm>
              <a:custGeom>
                <a:avLst/>
                <a:gdLst>
                  <a:gd name="T0" fmla="*/ 82 w 1349"/>
                  <a:gd name="T1" fmla="*/ 0 h 217"/>
                  <a:gd name="T2" fmla="*/ 1349 w 1349"/>
                  <a:gd name="T3" fmla="*/ 0 h 217"/>
                  <a:gd name="T4" fmla="*/ 1311 w 1349"/>
                  <a:gd name="T5" fmla="*/ 217 h 217"/>
                  <a:gd name="T6" fmla="*/ 0 w 1349"/>
                  <a:gd name="T7" fmla="*/ 217 h 217"/>
                  <a:gd name="T8" fmla="*/ 82 w 1349"/>
                  <a:gd name="T9" fmla="*/ 0 h 2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49" h="217">
                    <a:moveTo>
                      <a:pt x="82" y="0"/>
                    </a:moveTo>
                    <a:cubicBezTo>
                      <a:pt x="504" y="0"/>
                      <a:pt x="927" y="0"/>
                      <a:pt x="1349" y="0"/>
                    </a:cubicBezTo>
                    <a:cubicBezTo>
                      <a:pt x="1337" y="70"/>
                      <a:pt x="1324" y="143"/>
                      <a:pt x="1311" y="217"/>
                    </a:cubicBezTo>
                    <a:cubicBezTo>
                      <a:pt x="874" y="217"/>
                      <a:pt x="437" y="217"/>
                      <a:pt x="0" y="217"/>
                    </a:cubicBezTo>
                    <a:cubicBezTo>
                      <a:pt x="28" y="143"/>
                      <a:pt x="55" y="70"/>
                      <a:pt x="82" y="0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1" name="Freeform 317"/>
              <p:cNvSpPr>
                <a:spLocks/>
              </p:cNvSpPr>
              <p:nvPr/>
            </p:nvSpPr>
            <p:spPr bwMode="auto">
              <a:xfrm>
                <a:off x="-8626475" y="1933576"/>
                <a:ext cx="5240338" cy="814388"/>
              </a:xfrm>
              <a:custGeom>
                <a:avLst/>
                <a:gdLst>
                  <a:gd name="T0" fmla="*/ 130 w 1397"/>
                  <a:gd name="T1" fmla="*/ 0 h 217"/>
                  <a:gd name="T2" fmla="*/ 1397 w 1397"/>
                  <a:gd name="T3" fmla="*/ 0 h 217"/>
                  <a:gd name="T4" fmla="*/ 1311 w 1397"/>
                  <a:gd name="T5" fmla="*/ 217 h 217"/>
                  <a:gd name="T6" fmla="*/ 0 w 1397"/>
                  <a:gd name="T7" fmla="*/ 217 h 217"/>
                  <a:gd name="T8" fmla="*/ 130 w 1397"/>
                  <a:gd name="T9" fmla="*/ 0 h 2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97" h="217">
                    <a:moveTo>
                      <a:pt x="130" y="0"/>
                    </a:moveTo>
                    <a:cubicBezTo>
                      <a:pt x="552" y="0"/>
                      <a:pt x="975" y="0"/>
                      <a:pt x="1397" y="0"/>
                    </a:cubicBezTo>
                    <a:cubicBezTo>
                      <a:pt x="1369" y="70"/>
                      <a:pt x="1340" y="143"/>
                      <a:pt x="1311" y="217"/>
                    </a:cubicBezTo>
                    <a:cubicBezTo>
                      <a:pt x="874" y="217"/>
                      <a:pt x="437" y="217"/>
                      <a:pt x="0" y="217"/>
                    </a:cubicBezTo>
                    <a:cubicBezTo>
                      <a:pt x="44" y="143"/>
                      <a:pt x="87" y="70"/>
                      <a:pt x="130" y="0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2" name="Freeform 318"/>
              <p:cNvSpPr>
                <a:spLocks/>
              </p:cNvSpPr>
              <p:nvPr/>
            </p:nvSpPr>
            <p:spPr bwMode="auto">
              <a:xfrm>
                <a:off x="-14098588" y="1933576"/>
                <a:ext cx="5419725" cy="814388"/>
              </a:xfrm>
              <a:custGeom>
                <a:avLst/>
                <a:gdLst>
                  <a:gd name="T0" fmla="*/ 178 w 1445"/>
                  <a:gd name="T1" fmla="*/ 0 h 217"/>
                  <a:gd name="T2" fmla="*/ 1445 w 1445"/>
                  <a:gd name="T3" fmla="*/ 0 h 217"/>
                  <a:gd name="T4" fmla="*/ 1310 w 1445"/>
                  <a:gd name="T5" fmla="*/ 217 h 217"/>
                  <a:gd name="T6" fmla="*/ 0 w 1445"/>
                  <a:gd name="T7" fmla="*/ 217 h 217"/>
                  <a:gd name="T8" fmla="*/ 178 w 1445"/>
                  <a:gd name="T9" fmla="*/ 0 h 2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45" h="217">
                    <a:moveTo>
                      <a:pt x="178" y="0"/>
                    </a:moveTo>
                    <a:cubicBezTo>
                      <a:pt x="600" y="0"/>
                      <a:pt x="1023" y="0"/>
                      <a:pt x="1445" y="0"/>
                    </a:cubicBezTo>
                    <a:cubicBezTo>
                      <a:pt x="1401" y="70"/>
                      <a:pt x="1356" y="143"/>
                      <a:pt x="1310" y="217"/>
                    </a:cubicBezTo>
                    <a:cubicBezTo>
                      <a:pt x="874" y="217"/>
                      <a:pt x="437" y="217"/>
                      <a:pt x="0" y="217"/>
                    </a:cubicBezTo>
                    <a:cubicBezTo>
                      <a:pt x="60" y="143"/>
                      <a:pt x="120" y="70"/>
                      <a:pt x="178" y="0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3" name="Freeform 319"/>
              <p:cNvSpPr>
                <a:spLocks/>
              </p:cNvSpPr>
              <p:nvPr/>
            </p:nvSpPr>
            <p:spPr bwMode="auto">
              <a:xfrm>
                <a:off x="-19570700" y="1933576"/>
                <a:ext cx="5600700" cy="814388"/>
              </a:xfrm>
              <a:custGeom>
                <a:avLst/>
                <a:gdLst>
                  <a:gd name="T0" fmla="*/ 226 w 1493"/>
                  <a:gd name="T1" fmla="*/ 0 h 217"/>
                  <a:gd name="T2" fmla="*/ 1493 w 1493"/>
                  <a:gd name="T3" fmla="*/ 0 h 217"/>
                  <a:gd name="T4" fmla="*/ 1310 w 1493"/>
                  <a:gd name="T5" fmla="*/ 217 h 217"/>
                  <a:gd name="T6" fmla="*/ 0 w 1493"/>
                  <a:gd name="T7" fmla="*/ 217 h 217"/>
                  <a:gd name="T8" fmla="*/ 226 w 1493"/>
                  <a:gd name="T9" fmla="*/ 0 h 2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93" h="217">
                    <a:moveTo>
                      <a:pt x="226" y="0"/>
                    </a:moveTo>
                    <a:cubicBezTo>
                      <a:pt x="648" y="0"/>
                      <a:pt x="1070" y="0"/>
                      <a:pt x="1493" y="0"/>
                    </a:cubicBezTo>
                    <a:cubicBezTo>
                      <a:pt x="1433" y="70"/>
                      <a:pt x="1373" y="143"/>
                      <a:pt x="1310" y="217"/>
                    </a:cubicBezTo>
                    <a:cubicBezTo>
                      <a:pt x="873" y="217"/>
                      <a:pt x="436" y="217"/>
                      <a:pt x="0" y="217"/>
                    </a:cubicBezTo>
                    <a:cubicBezTo>
                      <a:pt x="77" y="143"/>
                      <a:pt x="152" y="70"/>
                      <a:pt x="226" y="0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4" name="Freeform 320"/>
              <p:cNvSpPr>
                <a:spLocks/>
              </p:cNvSpPr>
              <p:nvPr/>
            </p:nvSpPr>
            <p:spPr bwMode="auto">
              <a:xfrm>
                <a:off x="-25045988" y="1933576"/>
                <a:ext cx="5783263" cy="814388"/>
              </a:xfrm>
              <a:custGeom>
                <a:avLst/>
                <a:gdLst>
                  <a:gd name="T0" fmla="*/ 275 w 1542"/>
                  <a:gd name="T1" fmla="*/ 0 h 217"/>
                  <a:gd name="T2" fmla="*/ 1542 w 1542"/>
                  <a:gd name="T3" fmla="*/ 0 h 217"/>
                  <a:gd name="T4" fmla="*/ 1311 w 1542"/>
                  <a:gd name="T5" fmla="*/ 217 h 217"/>
                  <a:gd name="T6" fmla="*/ 0 w 1542"/>
                  <a:gd name="T7" fmla="*/ 217 h 217"/>
                  <a:gd name="T8" fmla="*/ 275 w 1542"/>
                  <a:gd name="T9" fmla="*/ 0 h 2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42" h="217">
                    <a:moveTo>
                      <a:pt x="275" y="0"/>
                    </a:moveTo>
                    <a:cubicBezTo>
                      <a:pt x="697" y="0"/>
                      <a:pt x="1119" y="0"/>
                      <a:pt x="1542" y="0"/>
                    </a:cubicBezTo>
                    <a:cubicBezTo>
                      <a:pt x="1467" y="70"/>
                      <a:pt x="1390" y="143"/>
                      <a:pt x="1311" y="217"/>
                    </a:cubicBezTo>
                    <a:cubicBezTo>
                      <a:pt x="874" y="217"/>
                      <a:pt x="437" y="217"/>
                      <a:pt x="0" y="217"/>
                    </a:cubicBezTo>
                    <a:cubicBezTo>
                      <a:pt x="94" y="143"/>
                      <a:pt x="185" y="70"/>
                      <a:pt x="275" y="0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5" name="Freeform 321"/>
              <p:cNvSpPr>
                <a:spLocks/>
              </p:cNvSpPr>
              <p:nvPr/>
            </p:nvSpPr>
            <p:spPr bwMode="auto">
              <a:xfrm>
                <a:off x="-33342263" y="1933576"/>
                <a:ext cx="8788400" cy="814388"/>
              </a:xfrm>
              <a:custGeom>
                <a:avLst/>
                <a:gdLst>
                  <a:gd name="T0" fmla="*/ 348 w 2343"/>
                  <a:gd name="T1" fmla="*/ 0 h 217"/>
                  <a:gd name="T2" fmla="*/ 2343 w 2343"/>
                  <a:gd name="T3" fmla="*/ 0 h 217"/>
                  <a:gd name="T4" fmla="*/ 2064 w 2343"/>
                  <a:gd name="T5" fmla="*/ 217 h 217"/>
                  <a:gd name="T6" fmla="*/ 0 w 2343"/>
                  <a:gd name="T7" fmla="*/ 217 h 217"/>
                  <a:gd name="T8" fmla="*/ 348 w 2343"/>
                  <a:gd name="T9" fmla="*/ 0 h 2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43" h="217">
                    <a:moveTo>
                      <a:pt x="348" y="0"/>
                    </a:moveTo>
                    <a:cubicBezTo>
                      <a:pt x="1013" y="0"/>
                      <a:pt x="1678" y="0"/>
                      <a:pt x="2343" y="0"/>
                    </a:cubicBezTo>
                    <a:cubicBezTo>
                      <a:pt x="2252" y="70"/>
                      <a:pt x="2159" y="143"/>
                      <a:pt x="2064" y="217"/>
                    </a:cubicBezTo>
                    <a:cubicBezTo>
                      <a:pt x="1376" y="217"/>
                      <a:pt x="688" y="217"/>
                      <a:pt x="0" y="217"/>
                    </a:cubicBezTo>
                    <a:cubicBezTo>
                      <a:pt x="119" y="143"/>
                      <a:pt x="234" y="70"/>
                      <a:pt x="348" y="0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6" name="Freeform 322"/>
              <p:cNvSpPr>
                <a:spLocks/>
              </p:cNvSpPr>
              <p:nvPr/>
            </p:nvSpPr>
            <p:spPr bwMode="auto">
              <a:xfrm>
                <a:off x="36499800" y="2835276"/>
                <a:ext cx="10583863" cy="879475"/>
              </a:xfrm>
              <a:custGeom>
                <a:avLst/>
                <a:gdLst>
                  <a:gd name="T0" fmla="*/ 0 w 2822"/>
                  <a:gd name="T1" fmla="*/ 0 h 234"/>
                  <a:gd name="T2" fmla="*/ 2448 w 2822"/>
                  <a:gd name="T3" fmla="*/ 0 h 234"/>
                  <a:gd name="T4" fmla="*/ 2822 w 2822"/>
                  <a:gd name="T5" fmla="*/ 234 h 234"/>
                  <a:gd name="T6" fmla="*/ 287 w 2822"/>
                  <a:gd name="T7" fmla="*/ 234 h 234"/>
                  <a:gd name="T8" fmla="*/ 0 w 2822"/>
                  <a:gd name="T9" fmla="*/ 0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22" h="234">
                    <a:moveTo>
                      <a:pt x="0" y="0"/>
                    </a:moveTo>
                    <a:cubicBezTo>
                      <a:pt x="816" y="0"/>
                      <a:pt x="1632" y="0"/>
                      <a:pt x="2448" y="0"/>
                    </a:cubicBezTo>
                    <a:cubicBezTo>
                      <a:pt x="2570" y="76"/>
                      <a:pt x="2695" y="154"/>
                      <a:pt x="2822" y="234"/>
                    </a:cubicBezTo>
                    <a:cubicBezTo>
                      <a:pt x="1977" y="234"/>
                      <a:pt x="1132" y="234"/>
                      <a:pt x="287" y="234"/>
                    </a:cubicBezTo>
                    <a:cubicBezTo>
                      <a:pt x="189" y="154"/>
                      <a:pt x="94" y="76"/>
                      <a:pt x="0" y="0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7" name="Freeform 323"/>
              <p:cNvSpPr>
                <a:spLocks/>
              </p:cNvSpPr>
              <p:nvPr/>
            </p:nvSpPr>
            <p:spPr bwMode="auto">
              <a:xfrm>
                <a:off x="31008638" y="2835276"/>
                <a:ext cx="5989638" cy="879475"/>
              </a:xfrm>
              <a:custGeom>
                <a:avLst/>
                <a:gdLst>
                  <a:gd name="T0" fmla="*/ 0 w 1597"/>
                  <a:gd name="T1" fmla="*/ 0 h 234"/>
                  <a:gd name="T2" fmla="*/ 1315 w 1597"/>
                  <a:gd name="T3" fmla="*/ 0 h 234"/>
                  <a:gd name="T4" fmla="*/ 1597 w 1597"/>
                  <a:gd name="T5" fmla="*/ 234 h 234"/>
                  <a:gd name="T6" fmla="*/ 235 w 1597"/>
                  <a:gd name="T7" fmla="*/ 234 h 234"/>
                  <a:gd name="T8" fmla="*/ 0 w 1597"/>
                  <a:gd name="T9" fmla="*/ 0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97" h="234">
                    <a:moveTo>
                      <a:pt x="0" y="0"/>
                    </a:moveTo>
                    <a:cubicBezTo>
                      <a:pt x="438" y="0"/>
                      <a:pt x="876" y="0"/>
                      <a:pt x="1315" y="0"/>
                    </a:cubicBezTo>
                    <a:cubicBezTo>
                      <a:pt x="1407" y="76"/>
                      <a:pt x="1501" y="154"/>
                      <a:pt x="1597" y="234"/>
                    </a:cubicBezTo>
                    <a:cubicBezTo>
                      <a:pt x="1143" y="234"/>
                      <a:pt x="689" y="234"/>
                      <a:pt x="235" y="234"/>
                    </a:cubicBezTo>
                    <a:cubicBezTo>
                      <a:pt x="155" y="154"/>
                      <a:pt x="76" y="76"/>
                      <a:pt x="0" y="0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8" name="Freeform 324"/>
              <p:cNvSpPr>
                <a:spLocks/>
              </p:cNvSpPr>
              <p:nvPr/>
            </p:nvSpPr>
            <p:spPr bwMode="auto">
              <a:xfrm>
                <a:off x="25514300" y="2835276"/>
                <a:ext cx="5799138" cy="879475"/>
              </a:xfrm>
              <a:custGeom>
                <a:avLst/>
                <a:gdLst>
                  <a:gd name="T0" fmla="*/ 0 w 1546"/>
                  <a:gd name="T1" fmla="*/ 0 h 234"/>
                  <a:gd name="T2" fmla="*/ 1316 w 1546"/>
                  <a:gd name="T3" fmla="*/ 0 h 234"/>
                  <a:gd name="T4" fmla="*/ 1546 w 1546"/>
                  <a:gd name="T5" fmla="*/ 234 h 234"/>
                  <a:gd name="T6" fmla="*/ 184 w 1546"/>
                  <a:gd name="T7" fmla="*/ 234 h 234"/>
                  <a:gd name="T8" fmla="*/ 0 w 1546"/>
                  <a:gd name="T9" fmla="*/ 0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46" h="234">
                    <a:moveTo>
                      <a:pt x="0" y="0"/>
                    </a:moveTo>
                    <a:cubicBezTo>
                      <a:pt x="439" y="0"/>
                      <a:pt x="877" y="0"/>
                      <a:pt x="1316" y="0"/>
                    </a:cubicBezTo>
                    <a:cubicBezTo>
                      <a:pt x="1391" y="76"/>
                      <a:pt x="1467" y="154"/>
                      <a:pt x="1546" y="234"/>
                    </a:cubicBezTo>
                    <a:cubicBezTo>
                      <a:pt x="1092" y="234"/>
                      <a:pt x="638" y="234"/>
                      <a:pt x="184" y="234"/>
                    </a:cubicBezTo>
                    <a:cubicBezTo>
                      <a:pt x="121" y="154"/>
                      <a:pt x="60" y="76"/>
                      <a:pt x="0" y="0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9" name="Freeform 325"/>
              <p:cNvSpPr>
                <a:spLocks/>
              </p:cNvSpPr>
              <p:nvPr/>
            </p:nvSpPr>
            <p:spPr bwMode="auto">
              <a:xfrm>
                <a:off x="20023138" y="2835276"/>
                <a:ext cx="5603875" cy="879475"/>
              </a:xfrm>
              <a:custGeom>
                <a:avLst/>
                <a:gdLst>
                  <a:gd name="T0" fmla="*/ 0 w 1494"/>
                  <a:gd name="T1" fmla="*/ 0 h 234"/>
                  <a:gd name="T2" fmla="*/ 1315 w 1494"/>
                  <a:gd name="T3" fmla="*/ 0 h 234"/>
                  <a:gd name="T4" fmla="*/ 1494 w 1494"/>
                  <a:gd name="T5" fmla="*/ 234 h 234"/>
                  <a:gd name="T6" fmla="*/ 132 w 1494"/>
                  <a:gd name="T7" fmla="*/ 234 h 234"/>
                  <a:gd name="T8" fmla="*/ 0 w 1494"/>
                  <a:gd name="T9" fmla="*/ 0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94" h="234">
                    <a:moveTo>
                      <a:pt x="0" y="0"/>
                    </a:moveTo>
                    <a:cubicBezTo>
                      <a:pt x="439" y="0"/>
                      <a:pt x="877" y="0"/>
                      <a:pt x="1315" y="0"/>
                    </a:cubicBezTo>
                    <a:cubicBezTo>
                      <a:pt x="1373" y="76"/>
                      <a:pt x="1433" y="154"/>
                      <a:pt x="1494" y="234"/>
                    </a:cubicBezTo>
                    <a:cubicBezTo>
                      <a:pt x="1040" y="234"/>
                      <a:pt x="586" y="234"/>
                      <a:pt x="132" y="234"/>
                    </a:cubicBezTo>
                    <a:cubicBezTo>
                      <a:pt x="87" y="154"/>
                      <a:pt x="43" y="76"/>
                      <a:pt x="0" y="0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0" name="Freeform 326"/>
              <p:cNvSpPr>
                <a:spLocks/>
              </p:cNvSpPr>
              <p:nvPr/>
            </p:nvSpPr>
            <p:spPr bwMode="auto">
              <a:xfrm>
                <a:off x="14533563" y="2835276"/>
                <a:ext cx="5407025" cy="879475"/>
              </a:xfrm>
              <a:custGeom>
                <a:avLst/>
                <a:gdLst>
                  <a:gd name="T0" fmla="*/ 0 w 1442"/>
                  <a:gd name="T1" fmla="*/ 0 h 234"/>
                  <a:gd name="T2" fmla="*/ 1315 w 1442"/>
                  <a:gd name="T3" fmla="*/ 0 h 234"/>
                  <a:gd name="T4" fmla="*/ 1442 w 1442"/>
                  <a:gd name="T5" fmla="*/ 234 h 234"/>
                  <a:gd name="T6" fmla="*/ 80 w 1442"/>
                  <a:gd name="T7" fmla="*/ 234 h 234"/>
                  <a:gd name="T8" fmla="*/ 0 w 1442"/>
                  <a:gd name="T9" fmla="*/ 0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42" h="234">
                    <a:moveTo>
                      <a:pt x="0" y="0"/>
                    </a:moveTo>
                    <a:cubicBezTo>
                      <a:pt x="438" y="0"/>
                      <a:pt x="877" y="0"/>
                      <a:pt x="1315" y="0"/>
                    </a:cubicBezTo>
                    <a:cubicBezTo>
                      <a:pt x="1356" y="76"/>
                      <a:pt x="1398" y="154"/>
                      <a:pt x="1442" y="234"/>
                    </a:cubicBezTo>
                    <a:cubicBezTo>
                      <a:pt x="988" y="234"/>
                      <a:pt x="534" y="234"/>
                      <a:pt x="80" y="234"/>
                    </a:cubicBezTo>
                    <a:cubicBezTo>
                      <a:pt x="53" y="154"/>
                      <a:pt x="26" y="76"/>
                      <a:pt x="0" y="0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1" name="Freeform 327"/>
              <p:cNvSpPr>
                <a:spLocks/>
              </p:cNvSpPr>
              <p:nvPr/>
            </p:nvSpPr>
            <p:spPr bwMode="auto">
              <a:xfrm>
                <a:off x="9042400" y="2835276"/>
                <a:ext cx="5208588" cy="879475"/>
              </a:xfrm>
              <a:custGeom>
                <a:avLst/>
                <a:gdLst>
                  <a:gd name="T0" fmla="*/ 0 w 1389"/>
                  <a:gd name="T1" fmla="*/ 0 h 234"/>
                  <a:gd name="T2" fmla="*/ 1315 w 1389"/>
                  <a:gd name="T3" fmla="*/ 0 h 234"/>
                  <a:gd name="T4" fmla="*/ 1389 w 1389"/>
                  <a:gd name="T5" fmla="*/ 234 h 234"/>
                  <a:gd name="T6" fmla="*/ 28 w 1389"/>
                  <a:gd name="T7" fmla="*/ 234 h 234"/>
                  <a:gd name="T8" fmla="*/ 0 w 1389"/>
                  <a:gd name="T9" fmla="*/ 0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89" h="234">
                    <a:moveTo>
                      <a:pt x="0" y="0"/>
                    </a:moveTo>
                    <a:cubicBezTo>
                      <a:pt x="438" y="0"/>
                      <a:pt x="877" y="0"/>
                      <a:pt x="1315" y="0"/>
                    </a:cubicBezTo>
                    <a:cubicBezTo>
                      <a:pt x="1339" y="76"/>
                      <a:pt x="1364" y="154"/>
                      <a:pt x="1389" y="234"/>
                    </a:cubicBezTo>
                    <a:cubicBezTo>
                      <a:pt x="936" y="234"/>
                      <a:pt x="481" y="234"/>
                      <a:pt x="28" y="234"/>
                    </a:cubicBezTo>
                    <a:cubicBezTo>
                      <a:pt x="18" y="154"/>
                      <a:pt x="9" y="76"/>
                      <a:pt x="0" y="0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2" name="Freeform 328"/>
              <p:cNvSpPr>
                <a:spLocks/>
              </p:cNvSpPr>
              <p:nvPr/>
            </p:nvSpPr>
            <p:spPr bwMode="auto">
              <a:xfrm>
                <a:off x="3457575" y="2835276"/>
                <a:ext cx="5108575" cy="879475"/>
              </a:xfrm>
              <a:custGeom>
                <a:avLst/>
                <a:gdLst>
                  <a:gd name="T0" fmla="*/ 25 w 1362"/>
                  <a:gd name="T1" fmla="*/ 0 h 234"/>
                  <a:gd name="T2" fmla="*/ 1340 w 1362"/>
                  <a:gd name="T3" fmla="*/ 0 h 234"/>
                  <a:gd name="T4" fmla="*/ 1362 w 1362"/>
                  <a:gd name="T5" fmla="*/ 234 h 234"/>
                  <a:gd name="T6" fmla="*/ 0 w 1362"/>
                  <a:gd name="T7" fmla="*/ 234 h 234"/>
                  <a:gd name="T8" fmla="*/ 25 w 1362"/>
                  <a:gd name="T9" fmla="*/ 0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62" h="234">
                    <a:moveTo>
                      <a:pt x="25" y="0"/>
                    </a:moveTo>
                    <a:cubicBezTo>
                      <a:pt x="463" y="0"/>
                      <a:pt x="901" y="0"/>
                      <a:pt x="1340" y="0"/>
                    </a:cubicBezTo>
                    <a:cubicBezTo>
                      <a:pt x="1347" y="76"/>
                      <a:pt x="1355" y="154"/>
                      <a:pt x="1362" y="234"/>
                    </a:cubicBezTo>
                    <a:cubicBezTo>
                      <a:pt x="908" y="234"/>
                      <a:pt x="454" y="234"/>
                      <a:pt x="0" y="234"/>
                    </a:cubicBezTo>
                    <a:cubicBezTo>
                      <a:pt x="9" y="154"/>
                      <a:pt x="17" y="76"/>
                      <a:pt x="25" y="0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3" name="Freeform 329"/>
              <p:cNvSpPr>
                <a:spLocks/>
              </p:cNvSpPr>
              <p:nvPr/>
            </p:nvSpPr>
            <p:spPr bwMode="auto">
              <a:xfrm>
                <a:off x="-2227263" y="2835276"/>
                <a:ext cx="5216525" cy="879475"/>
              </a:xfrm>
              <a:custGeom>
                <a:avLst/>
                <a:gdLst>
                  <a:gd name="T0" fmla="*/ 76 w 1391"/>
                  <a:gd name="T1" fmla="*/ 0 h 234"/>
                  <a:gd name="T2" fmla="*/ 1391 w 1391"/>
                  <a:gd name="T3" fmla="*/ 0 h 234"/>
                  <a:gd name="T4" fmla="*/ 1362 w 1391"/>
                  <a:gd name="T5" fmla="*/ 234 h 234"/>
                  <a:gd name="T6" fmla="*/ 0 w 1391"/>
                  <a:gd name="T7" fmla="*/ 234 h 234"/>
                  <a:gd name="T8" fmla="*/ 76 w 1391"/>
                  <a:gd name="T9" fmla="*/ 0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91" h="234">
                    <a:moveTo>
                      <a:pt x="76" y="0"/>
                    </a:moveTo>
                    <a:cubicBezTo>
                      <a:pt x="515" y="0"/>
                      <a:pt x="953" y="0"/>
                      <a:pt x="1391" y="0"/>
                    </a:cubicBezTo>
                    <a:cubicBezTo>
                      <a:pt x="1382" y="76"/>
                      <a:pt x="1372" y="154"/>
                      <a:pt x="1362" y="234"/>
                    </a:cubicBezTo>
                    <a:cubicBezTo>
                      <a:pt x="908" y="234"/>
                      <a:pt x="454" y="234"/>
                      <a:pt x="0" y="234"/>
                    </a:cubicBezTo>
                    <a:cubicBezTo>
                      <a:pt x="26" y="154"/>
                      <a:pt x="51" y="76"/>
                      <a:pt x="76" y="0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4" name="Freeform 330"/>
              <p:cNvSpPr>
                <a:spLocks/>
              </p:cNvSpPr>
              <p:nvPr/>
            </p:nvSpPr>
            <p:spPr bwMode="auto">
              <a:xfrm>
                <a:off x="-7913688" y="2835276"/>
                <a:ext cx="5411788" cy="879475"/>
              </a:xfrm>
              <a:custGeom>
                <a:avLst/>
                <a:gdLst>
                  <a:gd name="T0" fmla="*/ 128 w 1443"/>
                  <a:gd name="T1" fmla="*/ 0 h 234"/>
                  <a:gd name="T2" fmla="*/ 1443 w 1443"/>
                  <a:gd name="T3" fmla="*/ 0 h 234"/>
                  <a:gd name="T4" fmla="*/ 1362 w 1443"/>
                  <a:gd name="T5" fmla="*/ 234 h 234"/>
                  <a:gd name="T6" fmla="*/ 0 w 1443"/>
                  <a:gd name="T7" fmla="*/ 234 h 234"/>
                  <a:gd name="T8" fmla="*/ 128 w 1443"/>
                  <a:gd name="T9" fmla="*/ 0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43" h="234">
                    <a:moveTo>
                      <a:pt x="128" y="0"/>
                    </a:moveTo>
                    <a:cubicBezTo>
                      <a:pt x="566" y="0"/>
                      <a:pt x="1005" y="0"/>
                      <a:pt x="1443" y="0"/>
                    </a:cubicBezTo>
                    <a:cubicBezTo>
                      <a:pt x="1417" y="76"/>
                      <a:pt x="1389" y="154"/>
                      <a:pt x="1362" y="234"/>
                    </a:cubicBezTo>
                    <a:cubicBezTo>
                      <a:pt x="908" y="234"/>
                      <a:pt x="454" y="234"/>
                      <a:pt x="0" y="234"/>
                    </a:cubicBezTo>
                    <a:cubicBezTo>
                      <a:pt x="44" y="154"/>
                      <a:pt x="86" y="76"/>
                      <a:pt x="128" y="0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5" name="Freeform 331"/>
              <p:cNvSpPr>
                <a:spLocks/>
              </p:cNvSpPr>
              <p:nvPr/>
            </p:nvSpPr>
            <p:spPr bwMode="auto">
              <a:xfrm>
                <a:off x="-13600113" y="2835276"/>
                <a:ext cx="5607050" cy="879475"/>
              </a:xfrm>
              <a:custGeom>
                <a:avLst/>
                <a:gdLst>
                  <a:gd name="T0" fmla="*/ 180 w 1495"/>
                  <a:gd name="T1" fmla="*/ 0 h 234"/>
                  <a:gd name="T2" fmla="*/ 1495 w 1495"/>
                  <a:gd name="T3" fmla="*/ 0 h 234"/>
                  <a:gd name="T4" fmla="*/ 1362 w 1495"/>
                  <a:gd name="T5" fmla="*/ 234 h 234"/>
                  <a:gd name="T6" fmla="*/ 0 w 1495"/>
                  <a:gd name="T7" fmla="*/ 234 h 234"/>
                  <a:gd name="T8" fmla="*/ 180 w 1495"/>
                  <a:gd name="T9" fmla="*/ 0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95" h="234">
                    <a:moveTo>
                      <a:pt x="180" y="0"/>
                    </a:moveTo>
                    <a:cubicBezTo>
                      <a:pt x="618" y="0"/>
                      <a:pt x="1057" y="0"/>
                      <a:pt x="1495" y="0"/>
                    </a:cubicBezTo>
                    <a:cubicBezTo>
                      <a:pt x="1451" y="76"/>
                      <a:pt x="1407" y="154"/>
                      <a:pt x="1362" y="234"/>
                    </a:cubicBezTo>
                    <a:cubicBezTo>
                      <a:pt x="908" y="234"/>
                      <a:pt x="454" y="234"/>
                      <a:pt x="0" y="234"/>
                    </a:cubicBezTo>
                    <a:cubicBezTo>
                      <a:pt x="61" y="154"/>
                      <a:pt x="121" y="76"/>
                      <a:pt x="180" y="0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6" name="Freeform 332"/>
              <p:cNvSpPr>
                <a:spLocks/>
              </p:cNvSpPr>
              <p:nvPr/>
            </p:nvSpPr>
            <p:spPr bwMode="auto">
              <a:xfrm>
                <a:off x="-19284950" y="2835276"/>
                <a:ext cx="5802313" cy="879475"/>
              </a:xfrm>
              <a:custGeom>
                <a:avLst/>
                <a:gdLst>
                  <a:gd name="T0" fmla="*/ 231 w 1547"/>
                  <a:gd name="T1" fmla="*/ 0 h 234"/>
                  <a:gd name="T2" fmla="*/ 1547 w 1547"/>
                  <a:gd name="T3" fmla="*/ 0 h 234"/>
                  <a:gd name="T4" fmla="*/ 1361 w 1547"/>
                  <a:gd name="T5" fmla="*/ 234 h 234"/>
                  <a:gd name="T6" fmla="*/ 0 w 1547"/>
                  <a:gd name="T7" fmla="*/ 234 h 234"/>
                  <a:gd name="T8" fmla="*/ 231 w 1547"/>
                  <a:gd name="T9" fmla="*/ 0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47" h="234">
                    <a:moveTo>
                      <a:pt x="231" y="0"/>
                    </a:moveTo>
                    <a:cubicBezTo>
                      <a:pt x="670" y="0"/>
                      <a:pt x="1108" y="0"/>
                      <a:pt x="1547" y="0"/>
                    </a:cubicBezTo>
                    <a:cubicBezTo>
                      <a:pt x="1486" y="76"/>
                      <a:pt x="1425" y="154"/>
                      <a:pt x="1361" y="234"/>
                    </a:cubicBezTo>
                    <a:cubicBezTo>
                      <a:pt x="907" y="234"/>
                      <a:pt x="453" y="234"/>
                      <a:pt x="0" y="234"/>
                    </a:cubicBezTo>
                    <a:cubicBezTo>
                      <a:pt x="79" y="154"/>
                      <a:pt x="156" y="76"/>
                      <a:pt x="231" y="0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7" name="Freeform 333"/>
              <p:cNvSpPr>
                <a:spLocks/>
              </p:cNvSpPr>
              <p:nvPr/>
            </p:nvSpPr>
            <p:spPr bwMode="auto">
              <a:xfrm>
                <a:off x="-24974550" y="2835276"/>
                <a:ext cx="5997575" cy="879475"/>
              </a:xfrm>
              <a:custGeom>
                <a:avLst/>
                <a:gdLst>
                  <a:gd name="T0" fmla="*/ 284 w 1599"/>
                  <a:gd name="T1" fmla="*/ 0 h 234"/>
                  <a:gd name="T2" fmla="*/ 1599 w 1599"/>
                  <a:gd name="T3" fmla="*/ 0 h 234"/>
                  <a:gd name="T4" fmla="*/ 1362 w 1599"/>
                  <a:gd name="T5" fmla="*/ 234 h 234"/>
                  <a:gd name="T6" fmla="*/ 0 w 1599"/>
                  <a:gd name="T7" fmla="*/ 234 h 234"/>
                  <a:gd name="T8" fmla="*/ 284 w 1599"/>
                  <a:gd name="T9" fmla="*/ 0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99" h="234">
                    <a:moveTo>
                      <a:pt x="284" y="0"/>
                    </a:moveTo>
                    <a:cubicBezTo>
                      <a:pt x="723" y="0"/>
                      <a:pt x="1161" y="0"/>
                      <a:pt x="1599" y="0"/>
                    </a:cubicBezTo>
                    <a:cubicBezTo>
                      <a:pt x="1522" y="76"/>
                      <a:pt x="1443" y="154"/>
                      <a:pt x="1362" y="234"/>
                    </a:cubicBezTo>
                    <a:cubicBezTo>
                      <a:pt x="908" y="234"/>
                      <a:pt x="454" y="234"/>
                      <a:pt x="0" y="234"/>
                    </a:cubicBezTo>
                    <a:cubicBezTo>
                      <a:pt x="97" y="154"/>
                      <a:pt x="192" y="76"/>
                      <a:pt x="284" y="0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8" name="Freeform 334"/>
              <p:cNvSpPr>
                <a:spLocks/>
              </p:cNvSpPr>
              <p:nvPr/>
            </p:nvSpPr>
            <p:spPr bwMode="auto">
              <a:xfrm>
                <a:off x="-34880550" y="2835276"/>
                <a:ext cx="10329863" cy="879475"/>
              </a:xfrm>
              <a:custGeom>
                <a:avLst/>
                <a:gdLst>
                  <a:gd name="T0" fmla="*/ 374 w 2754"/>
                  <a:gd name="T1" fmla="*/ 0 h 234"/>
                  <a:gd name="T2" fmla="*/ 2754 w 2754"/>
                  <a:gd name="T3" fmla="*/ 0 h 234"/>
                  <a:gd name="T4" fmla="*/ 2464 w 2754"/>
                  <a:gd name="T5" fmla="*/ 234 h 234"/>
                  <a:gd name="T6" fmla="*/ 0 w 2754"/>
                  <a:gd name="T7" fmla="*/ 234 h 234"/>
                  <a:gd name="T8" fmla="*/ 374 w 2754"/>
                  <a:gd name="T9" fmla="*/ 0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54" h="234">
                    <a:moveTo>
                      <a:pt x="374" y="0"/>
                    </a:moveTo>
                    <a:cubicBezTo>
                      <a:pt x="1167" y="0"/>
                      <a:pt x="1961" y="0"/>
                      <a:pt x="2754" y="0"/>
                    </a:cubicBezTo>
                    <a:cubicBezTo>
                      <a:pt x="2660" y="76"/>
                      <a:pt x="2563" y="154"/>
                      <a:pt x="2464" y="234"/>
                    </a:cubicBezTo>
                    <a:cubicBezTo>
                      <a:pt x="1643" y="234"/>
                      <a:pt x="821" y="234"/>
                      <a:pt x="0" y="234"/>
                    </a:cubicBezTo>
                    <a:cubicBezTo>
                      <a:pt x="128" y="154"/>
                      <a:pt x="252" y="76"/>
                      <a:pt x="374" y="0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9" name="Freeform 335"/>
              <p:cNvSpPr>
                <a:spLocks/>
              </p:cNvSpPr>
              <p:nvPr/>
            </p:nvSpPr>
            <p:spPr bwMode="auto">
              <a:xfrm>
                <a:off x="34861500" y="3800476"/>
                <a:ext cx="13876338" cy="950913"/>
              </a:xfrm>
              <a:custGeom>
                <a:avLst/>
                <a:gdLst>
                  <a:gd name="T0" fmla="*/ 0 w 3700"/>
                  <a:gd name="T1" fmla="*/ 0 h 253"/>
                  <a:gd name="T2" fmla="*/ 3295 w 3700"/>
                  <a:gd name="T3" fmla="*/ 0 h 253"/>
                  <a:gd name="T4" fmla="*/ 3700 w 3700"/>
                  <a:gd name="T5" fmla="*/ 253 h 253"/>
                  <a:gd name="T6" fmla="*/ 283 w 3700"/>
                  <a:gd name="T7" fmla="*/ 253 h 253"/>
                  <a:gd name="T8" fmla="*/ 0 w 3700"/>
                  <a:gd name="T9" fmla="*/ 0 h 2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00" h="253">
                    <a:moveTo>
                      <a:pt x="0" y="0"/>
                    </a:moveTo>
                    <a:cubicBezTo>
                      <a:pt x="1099" y="0"/>
                      <a:pt x="2197" y="0"/>
                      <a:pt x="3295" y="0"/>
                    </a:cubicBezTo>
                    <a:cubicBezTo>
                      <a:pt x="3427" y="82"/>
                      <a:pt x="3562" y="167"/>
                      <a:pt x="3700" y="253"/>
                    </a:cubicBezTo>
                    <a:cubicBezTo>
                      <a:pt x="2561" y="253"/>
                      <a:pt x="1422" y="253"/>
                      <a:pt x="283" y="253"/>
                    </a:cubicBezTo>
                    <a:cubicBezTo>
                      <a:pt x="187" y="167"/>
                      <a:pt x="92" y="83"/>
                      <a:pt x="0" y="0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0" name="Freeform 336"/>
              <p:cNvSpPr>
                <a:spLocks/>
              </p:cNvSpPr>
              <p:nvPr/>
            </p:nvSpPr>
            <p:spPr bwMode="auto">
              <a:xfrm>
                <a:off x="29156025" y="3800476"/>
                <a:ext cx="6165850" cy="950913"/>
              </a:xfrm>
              <a:custGeom>
                <a:avLst/>
                <a:gdLst>
                  <a:gd name="T0" fmla="*/ 0 w 1644"/>
                  <a:gd name="T1" fmla="*/ 0 h 253"/>
                  <a:gd name="T2" fmla="*/ 1366 w 1644"/>
                  <a:gd name="T3" fmla="*/ 0 h 253"/>
                  <a:gd name="T4" fmla="*/ 1644 w 1644"/>
                  <a:gd name="T5" fmla="*/ 253 h 253"/>
                  <a:gd name="T6" fmla="*/ 227 w 1644"/>
                  <a:gd name="T7" fmla="*/ 253 h 253"/>
                  <a:gd name="T8" fmla="*/ 0 w 1644"/>
                  <a:gd name="T9" fmla="*/ 0 h 2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44" h="253">
                    <a:moveTo>
                      <a:pt x="0" y="0"/>
                    </a:moveTo>
                    <a:cubicBezTo>
                      <a:pt x="456" y="0"/>
                      <a:pt x="911" y="0"/>
                      <a:pt x="1366" y="0"/>
                    </a:cubicBezTo>
                    <a:cubicBezTo>
                      <a:pt x="1457" y="83"/>
                      <a:pt x="1549" y="167"/>
                      <a:pt x="1644" y="253"/>
                    </a:cubicBezTo>
                    <a:cubicBezTo>
                      <a:pt x="1171" y="253"/>
                      <a:pt x="699" y="253"/>
                      <a:pt x="227" y="253"/>
                    </a:cubicBezTo>
                    <a:cubicBezTo>
                      <a:pt x="149" y="167"/>
                      <a:pt x="74" y="82"/>
                      <a:pt x="0" y="0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1" name="Freeform 337"/>
              <p:cNvSpPr>
                <a:spLocks/>
              </p:cNvSpPr>
              <p:nvPr/>
            </p:nvSpPr>
            <p:spPr bwMode="auto">
              <a:xfrm>
                <a:off x="23452138" y="3800476"/>
                <a:ext cx="5951538" cy="950913"/>
              </a:xfrm>
              <a:custGeom>
                <a:avLst/>
                <a:gdLst>
                  <a:gd name="T0" fmla="*/ 0 w 1587"/>
                  <a:gd name="T1" fmla="*/ 0 h 253"/>
                  <a:gd name="T2" fmla="*/ 1366 w 1587"/>
                  <a:gd name="T3" fmla="*/ 0 h 253"/>
                  <a:gd name="T4" fmla="*/ 1587 w 1587"/>
                  <a:gd name="T5" fmla="*/ 253 h 253"/>
                  <a:gd name="T6" fmla="*/ 171 w 1587"/>
                  <a:gd name="T7" fmla="*/ 253 h 253"/>
                  <a:gd name="T8" fmla="*/ 0 w 1587"/>
                  <a:gd name="T9" fmla="*/ 0 h 2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87" h="253">
                    <a:moveTo>
                      <a:pt x="0" y="0"/>
                    </a:moveTo>
                    <a:cubicBezTo>
                      <a:pt x="455" y="0"/>
                      <a:pt x="911" y="0"/>
                      <a:pt x="1366" y="0"/>
                    </a:cubicBezTo>
                    <a:cubicBezTo>
                      <a:pt x="1438" y="82"/>
                      <a:pt x="1512" y="167"/>
                      <a:pt x="1587" y="253"/>
                    </a:cubicBezTo>
                    <a:cubicBezTo>
                      <a:pt x="1115" y="253"/>
                      <a:pt x="643" y="253"/>
                      <a:pt x="171" y="253"/>
                    </a:cubicBezTo>
                    <a:cubicBezTo>
                      <a:pt x="112" y="167"/>
                      <a:pt x="55" y="82"/>
                      <a:pt x="0" y="0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2" name="Freeform 338"/>
              <p:cNvSpPr>
                <a:spLocks/>
              </p:cNvSpPr>
              <p:nvPr/>
            </p:nvSpPr>
            <p:spPr bwMode="auto">
              <a:xfrm>
                <a:off x="17746663" y="3800476"/>
                <a:ext cx="5741988" cy="950913"/>
              </a:xfrm>
              <a:custGeom>
                <a:avLst/>
                <a:gdLst>
                  <a:gd name="T0" fmla="*/ 0 w 1531"/>
                  <a:gd name="T1" fmla="*/ 0 h 253"/>
                  <a:gd name="T2" fmla="*/ 1366 w 1531"/>
                  <a:gd name="T3" fmla="*/ 0 h 253"/>
                  <a:gd name="T4" fmla="*/ 1531 w 1531"/>
                  <a:gd name="T5" fmla="*/ 253 h 253"/>
                  <a:gd name="T6" fmla="*/ 114 w 1531"/>
                  <a:gd name="T7" fmla="*/ 253 h 253"/>
                  <a:gd name="T8" fmla="*/ 0 w 1531"/>
                  <a:gd name="T9" fmla="*/ 0 h 2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31" h="253">
                    <a:moveTo>
                      <a:pt x="0" y="0"/>
                    </a:moveTo>
                    <a:cubicBezTo>
                      <a:pt x="455" y="0"/>
                      <a:pt x="911" y="0"/>
                      <a:pt x="1366" y="0"/>
                    </a:cubicBezTo>
                    <a:cubicBezTo>
                      <a:pt x="1420" y="82"/>
                      <a:pt x="1475" y="167"/>
                      <a:pt x="1531" y="253"/>
                    </a:cubicBezTo>
                    <a:cubicBezTo>
                      <a:pt x="1059" y="253"/>
                      <a:pt x="587" y="253"/>
                      <a:pt x="114" y="253"/>
                    </a:cubicBezTo>
                    <a:cubicBezTo>
                      <a:pt x="75" y="167"/>
                      <a:pt x="37" y="82"/>
                      <a:pt x="0" y="0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3" name="Freeform 339"/>
              <p:cNvSpPr>
                <a:spLocks/>
              </p:cNvSpPr>
              <p:nvPr/>
            </p:nvSpPr>
            <p:spPr bwMode="auto">
              <a:xfrm>
                <a:off x="12039600" y="3800476"/>
                <a:ext cx="5535613" cy="950913"/>
              </a:xfrm>
              <a:custGeom>
                <a:avLst/>
                <a:gdLst>
                  <a:gd name="T0" fmla="*/ 0 w 1476"/>
                  <a:gd name="T1" fmla="*/ 0 h 253"/>
                  <a:gd name="T2" fmla="*/ 1367 w 1476"/>
                  <a:gd name="T3" fmla="*/ 0 h 253"/>
                  <a:gd name="T4" fmla="*/ 1476 w 1476"/>
                  <a:gd name="T5" fmla="*/ 253 h 253"/>
                  <a:gd name="T6" fmla="*/ 59 w 1476"/>
                  <a:gd name="T7" fmla="*/ 253 h 253"/>
                  <a:gd name="T8" fmla="*/ 0 w 1476"/>
                  <a:gd name="T9" fmla="*/ 0 h 2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76" h="253">
                    <a:moveTo>
                      <a:pt x="0" y="0"/>
                    </a:moveTo>
                    <a:cubicBezTo>
                      <a:pt x="456" y="0"/>
                      <a:pt x="911" y="0"/>
                      <a:pt x="1367" y="0"/>
                    </a:cubicBezTo>
                    <a:cubicBezTo>
                      <a:pt x="1402" y="82"/>
                      <a:pt x="1438" y="167"/>
                      <a:pt x="1476" y="253"/>
                    </a:cubicBezTo>
                    <a:cubicBezTo>
                      <a:pt x="1004" y="253"/>
                      <a:pt x="531" y="253"/>
                      <a:pt x="59" y="253"/>
                    </a:cubicBezTo>
                    <a:cubicBezTo>
                      <a:pt x="39" y="167"/>
                      <a:pt x="20" y="82"/>
                      <a:pt x="0" y="0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4" name="Freeform 340"/>
              <p:cNvSpPr>
                <a:spLocks/>
              </p:cNvSpPr>
              <p:nvPr/>
            </p:nvSpPr>
            <p:spPr bwMode="auto">
              <a:xfrm>
                <a:off x="6334125" y="3800476"/>
                <a:ext cx="5322888" cy="950913"/>
              </a:xfrm>
              <a:custGeom>
                <a:avLst/>
                <a:gdLst>
                  <a:gd name="T0" fmla="*/ 0 w 1419"/>
                  <a:gd name="T1" fmla="*/ 0 h 253"/>
                  <a:gd name="T2" fmla="*/ 1367 w 1419"/>
                  <a:gd name="T3" fmla="*/ 0 h 253"/>
                  <a:gd name="T4" fmla="*/ 1419 w 1419"/>
                  <a:gd name="T5" fmla="*/ 253 h 253"/>
                  <a:gd name="T6" fmla="*/ 3 w 1419"/>
                  <a:gd name="T7" fmla="*/ 253 h 253"/>
                  <a:gd name="T8" fmla="*/ 0 w 1419"/>
                  <a:gd name="T9" fmla="*/ 0 h 2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19" h="253">
                    <a:moveTo>
                      <a:pt x="0" y="0"/>
                    </a:moveTo>
                    <a:cubicBezTo>
                      <a:pt x="456" y="0"/>
                      <a:pt x="911" y="0"/>
                      <a:pt x="1367" y="0"/>
                    </a:cubicBezTo>
                    <a:cubicBezTo>
                      <a:pt x="1384" y="82"/>
                      <a:pt x="1401" y="167"/>
                      <a:pt x="1419" y="253"/>
                    </a:cubicBezTo>
                    <a:cubicBezTo>
                      <a:pt x="947" y="253"/>
                      <a:pt x="475" y="253"/>
                      <a:pt x="3" y="253"/>
                    </a:cubicBezTo>
                    <a:cubicBezTo>
                      <a:pt x="2" y="167"/>
                      <a:pt x="1" y="82"/>
                      <a:pt x="0" y="0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5" name="Freeform 341"/>
              <p:cNvSpPr>
                <a:spLocks/>
              </p:cNvSpPr>
              <p:nvPr/>
            </p:nvSpPr>
            <p:spPr bwMode="auto">
              <a:xfrm>
                <a:off x="427038" y="3800476"/>
                <a:ext cx="5329238" cy="950913"/>
              </a:xfrm>
              <a:custGeom>
                <a:avLst/>
                <a:gdLst>
                  <a:gd name="T0" fmla="*/ 54 w 1421"/>
                  <a:gd name="T1" fmla="*/ 0 h 253"/>
                  <a:gd name="T2" fmla="*/ 1421 w 1421"/>
                  <a:gd name="T3" fmla="*/ 0 h 253"/>
                  <a:gd name="T4" fmla="*/ 1417 w 1421"/>
                  <a:gd name="T5" fmla="*/ 253 h 253"/>
                  <a:gd name="T6" fmla="*/ 0 w 1421"/>
                  <a:gd name="T7" fmla="*/ 253 h 253"/>
                  <a:gd name="T8" fmla="*/ 54 w 1421"/>
                  <a:gd name="T9" fmla="*/ 0 h 2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21" h="253">
                    <a:moveTo>
                      <a:pt x="54" y="0"/>
                    </a:moveTo>
                    <a:cubicBezTo>
                      <a:pt x="510" y="0"/>
                      <a:pt x="965" y="0"/>
                      <a:pt x="1421" y="0"/>
                    </a:cubicBezTo>
                    <a:cubicBezTo>
                      <a:pt x="1419" y="82"/>
                      <a:pt x="1418" y="167"/>
                      <a:pt x="1417" y="253"/>
                    </a:cubicBezTo>
                    <a:cubicBezTo>
                      <a:pt x="945" y="253"/>
                      <a:pt x="473" y="253"/>
                      <a:pt x="0" y="253"/>
                    </a:cubicBezTo>
                    <a:cubicBezTo>
                      <a:pt x="19" y="167"/>
                      <a:pt x="37" y="82"/>
                      <a:pt x="54" y="0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6" name="Freeform 342"/>
              <p:cNvSpPr>
                <a:spLocks/>
              </p:cNvSpPr>
              <p:nvPr/>
            </p:nvSpPr>
            <p:spPr bwMode="auto">
              <a:xfrm>
                <a:off x="-5486400" y="3800476"/>
                <a:ext cx="5535613" cy="950913"/>
              </a:xfrm>
              <a:custGeom>
                <a:avLst/>
                <a:gdLst>
                  <a:gd name="T0" fmla="*/ 110 w 1476"/>
                  <a:gd name="T1" fmla="*/ 0 h 253"/>
                  <a:gd name="T2" fmla="*/ 1476 w 1476"/>
                  <a:gd name="T3" fmla="*/ 0 h 253"/>
                  <a:gd name="T4" fmla="*/ 1417 w 1476"/>
                  <a:gd name="T5" fmla="*/ 253 h 253"/>
                  <a:gd name="T6" fmla="*/ 0 w 1476"/>
                  <a:gd name="T7" fmla="*/ 253 h 253"/>
                  <a:gd name="T8" fmla="*/ 110 w 1476"/>
                  <a:gd name="T9" fmla="*/ 0 h 2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76" h="253">
                    <a:moveTo>
                      <a:pt x="110" y="0"/>
                    </a:moveTo>
                    <a:cubicBezTo>
                      <a:pt x="565" y="0"/>
                      <a:pt x="1021" y="0"/>
                      <a:pt x="1476" y="0"/>
                    </a:cubicBezTo>
                    <a:cubicBezTo>
                      <a:pt x="1457" y="82"/>
                      <a:pt x="1437" y="167"/>
                      <a:pt x="1417" y="253"/>
                    </a:cubicBezTo>
                    <a:cubicBezTo>
                      <a:pt x="944" y="253"/>
                      <a:pt x="472" y="253"/>
                      <a:pt x="0" y="253"/>
                    </a:cubicBezTo>
                    <a:cubicBezTo>
                      <a:pt x="37" y="167"/>
                      <a:pt x="74" y="83"/>
                      <a:pt x="110" y="0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7" name="Freeform 343"/>
              <p:cNvSpPr>
                <a:spLocks/>
              </p:cNvSpPr>
              <p:nvPr/>
            </p:nvSpPr>
            <p:spPr bwMode="auto">
              <a:xfrm>
                <a:off x="-11401425" y="3800476"/>
                <a:ext cx="5745163" cy="950913"/>
              </a:xfrm>
              <a:custGeom>
                <a:avLst/>
                <a:gdLst>
                  <a:gd name="T0" fmla="*/ 166 w 1532"/>
                  <a:gd name="T1" fmla="*/ 0 h 253"/>
                  <a:gd name="T2" fmla="*/ 1532 w 1532"/>
                  <a:gd name="T3" fmla="*/ 0 h 253"/>
                  <a:gd name="T4" fmla="*/ 1416 w 1532"/>
                  <a:gd name="T5" fmla="*/ 253 h 253"/>
                  <a:gd name="T6" fmla="*/ 0 w 1532"/>
                  <a:gd name="T7" fmla="*/ 253 h 253"/>
                  <a:gd name="T8" fmla="*/ 166 w 1532"/>
                  <a:gd name="T9" fmla="*/ 0 h 2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32" h="253">
                    <a:moveTo>
                      <a:pt x="166" y="0"/>
                    </a:moveTo>
                    <a:cubicBezTo>
                      <a:pt x="621" y="0"/>
                      <a:pt x="1077" y="0"/>
                      <a:pt x="1532" y="0"/>
                    </a:cubicBezTo>
                    <a:cubicBezTo>
                      <a:pt x="1494" y="82"/>
                      <a:pt x="1456" y="167"/>
                      <a:pt x="1416" y="253"/>
                    </a:cubicBezTo>
                    <a:cubicBezTo>
                      <a:pt x="944" y="253"/>
                      <a:pt x="472" y="253"/>
                      <a:pt x="0" y="253"/>
                    </a:cubicBezTo>
                    <a:cubicBezTo>
                      <a:pt x="56" y="167"/>
                      <a:pt x="112" y="83"/>
                      <a:pt x="166" y="0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8" name="Freeform 344"/>
              <p:cNvSpPr>
                <a:spLocks/>
              </p:cNvSpPr>
              <p:nvPr/>
            </p:nvSpPr>
            <p:spPr bwMode="auto">
              <a:xfrm>
                <a:off x="-12152313" y="4860926"/>
                <a:ext cx="30214888" cy="1033463"/>
              </a:xfrm>
              <a:custGeom>
                <a:avLst/>
                <a:gdLst>
                  <a:gd name="T0" fmla="*/ 181 w 8056"/>
                  <a:gd name="T1" fmla="*/ 0 h 275"/>
                  <a:gd name="T2" fmla="*/ 7938 w 8056"/>
                  <a:gd name="T3" fmla="*/ 0 h 275"/>
                  <a:gd name="T4" fmla="*/ 8056 w 8056"/>
                  <a:gd name="T5" fmla="*/ 275 h 275"/>
                  <a:gd name="T6" fmla="*/ 0 w 8056"/>
                  <a:gd name="T7" fmla="*/ 275 h 275"/>
                  <a:gd name="T8" fmla="*/ 181 w 8056"/>
                  <a:gd name="T9" fmla="*/ 0 h 2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056" h="275">
                    <a:moveTo>
                      <a:pt x="181" y="0"/>
                    </a:moveTo>
                    <a:cubicBezTo>
                      <a:pt x="2766" y="0"/>
                      <a:pt x="5352" y="0"/>
                      <a:pt x="7938" y="0"/>
                    </a:cubicBezTo>
                    <a:cubicBezTo>
                      <a:pt x="7976" y="89"/>
                      <a:pt x="8015" y="181"/>
                      <a:pt x="8056" y="275"/>
                    </a:cubicBezTo>
                    <a:cubicBezTo>
                      <a:pt x="5371" y="275"/>
                      <a:pt x="2686" y="275"/>
                      <a:pt x="0" y="275"/>
                    </a:cubicBezTo>
                    <a:cubicBezTo>
                      <a:pt x="62" y="181"/>
                      <a:pt x="122" y="89"/>
                      <a:pt x="181" y="0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9" name="Freeform 345"/>
              <p:cNvSpPr>
                <a:spLocks/>
              </p:cNvSpPr>
              <p:nvPr/>
            </p:nvSpPr>
            <p:spPr bwMode="auto">
              <a:xfrm>
                <a:off x="-17319625" y="3800476"/>
                <a:ext cx="5959475" cy="950913"/>
              </a:xfrm>
              <a:custGeom>
                <a:avLst/>
                <a:gdLst>
                  <a:gd name="T0" fmla="*/ 223 w 1589"/>
                  <a:gd name="T1" fmla="*/ 0 h 253"/>
                  <a:gd name="T2" fmla="*/ 1589 w 1589"/>
                  <a:gd name="T3" fmla="*/ 0 h 253"/>
                  <a:gd name="T4" fmla="*/ 1417 w 1589"/>
                  <a:gd name="T5" fmla="*/ 253 h 253"/>
                  <a:gd name="T6" fmla="*/ 0 w 1589"/>
                  <a:gd name="T7" fmla="*/ 253 h 253"/>
                  <a:gd name="T8" fmla="*/ 223 w 1589"/>
                  <a:gd name="T9" fmla="*/ 0 h 2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89" h="253">
                    <a:moveTo>
                      <a:pt x="223" y="0"/>
                    </a:moveTo>
                    <a:cubicBezTo>
                      <a:pt x="678" y="0"/>
                      <a:pt x="1133" y="0"/>
                      <a:pt x="1589" y="0"/>
                    </a:cubicBezTo>
                    <a:cubicBezTo>
                      <a:pt x="1533" y="83"/>
                      <a:pt x="1476" y="167"/>
                      <a:pt x="1417" y="253"/>
                    </a:cubicBezTo>
                    <a:cubicBezTo>
                      <a:pt x="945" y="253"/>
                      <a:pt x="473" y="253"/>
                      <a:pt x="0" y="253"/>
                    </a:cubicBezTo>
                    <a:cubicBezTo>
                      <a:pt x="76" y="167"/>
                      <a:pt x="150" y="82"/>
                      <a:pt x="223" y="0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0" name="Freeform 346"/>
              <p:cNvSpPr>
                <a:spLocks/>
              </p:cNvSpPr>
              <p:nvPr/>
            </p:nvSpPr>
            <p:spPr bwMode="auto">
              <a:xfrm>
                <a:off x="-23234650" y="3800476"/>
                <a:ext cx="6169025" cy="950913"/>
              </a:xfrm>
              <a:custGeom>
                <a:avLst/>
                <a:gdLst>
                  <a:gd name="T0" fmla="*/ 278 w 1645"/>
                  <a:gd name="T1" fmla="*/ 0 h 253"/>
                  <a:gd name="T2" fmla="*/ 1645 w 1645"/>
                  <a:gd name="T3" fmla="*/ 0 h 253"/>
                  <a:gd name="T4" fmla="*/ 1417 w 1645"/>
                  <a:gd name="T5" fmla="*/ 253 h 253"/>
                  <a:gd name="T6" fmla="*/ 0 w 1645"/>
                  <a:gd name="T7" fmla="*/ 253 h 253"/>
                  <a:gd name="T8" fmla="*/ 278 w 1645"/>
                  <a:gd name="T9" fmla="*/ 0 h 2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45" h="253">
                    <a:moveTo>
                      <a:pt x="278" y="0"/>
                    </a:moveTo>
                    <a:cubicBezTo>
                      <a:pt x="734" y="0"/>
                      <a:pt x="1189" y="0"/>
                      <a:pt x="1645" y="0"/>
                    </a:cubicBezTo>
                    <a:cubicBezTo>
                      <a:pt x="1571" y="83"/>
                      <a:pt x="1495" y="167"/>
                      <a:pt x="1417" y="253"/>
                    </a:cubicBezTo>
                    <a:cubicBezTo>
                      <a:pt x="944" y="253"/>
                      <a:pt x="472" y="253"/>
                      <a:pt x="0" y="253"/>
                    </a:cubicBezTo>
                    <a:cubicBezTo>
                      <a:pt x="95" y="167"/>
                      <a:pt x="188" y="83"/>
                      <a:pt x="278" y="0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1" name="Freeform 347"/>
              <p:cNvSpPr>
                <a:spLocks/>
              </p:cNvSpPr>
              <p:nvPr/>
            </p:nvSpPr>
            <p:spPr bwMode="auto">
              <a:xfrm>
                <a:off x="-36533138" y="3800476"/>
                <a:ext cx="13812838" cy="950913"/>
              </a:xfrm>
              <a:custGeom>
                <a:avLst/>
                <a:gdLst>
                  <a:gd name="T0" fmla="*/ 405 w 3683"/>
                  <a:gd name="T1" fmla="*/ 0 h 253"/>
                  <a:gd name="T2" fmla="*/ 3683 w 3683"/>
                  <a:gd name="T3" fmla="*/ 0 h 253"/>
                  <a:gd name="T4" fmla="*/ 3399 w 3683"/>
                  <a:gd name="T5" fmla="*/ 253 h 253"/>
                  <a:gd name="T6" fmla="*/ 0 w 3683"/>
                  <a:gd name="T7" fmla="*/ 253 h 253"/>
                  <a:gd name="T8" fmla="*/ 405 w 3683"/>
                  <a:gd name="T9" fmla="*/ 0 h 2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683" h="253">
                    <a:moveTo>
                      <a:pt x="405" y="0"/>
                    </a:moveTo>
                    <a:cubicBezTo>
                      <a:pt x="1498" y="0"/>
                      <a:pt x="2590" y="0"/>
                      <a:pt x="3683" y="0"/>
                    </a:cubicBezTo>
                    <a:cubicBezTo>
                      <a:pt x="3591" y="82"/>
                      <a:pt x="3496" y="167"/>
                      <a:pt x="3399" y="253"/>
                    </a:cubicBezTo>
                    <a:cubicBezTo>
                      <a:pt x="2266" y="253"/>
                      <a:pt x="1133" y="253"/>
                      <a:pt x="0" y="253"/>
                    </a:cubicBezTo>
                    <a:cubicBezTo>
                      <a:pt x="138" y="167"/>
                      <a:pt x="273" y="83"/>
                      <a:pt x="405" y="0"/>
                    </a:cubicBezTo>
                    <a:close/>
                  </a:path>
                </a:pathLst>
              </a:custGeom>
              <a:solidFill>
                <a:srgbClr val="3132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2" name="Freeform 348"/>
              <p:cNvSpPr>
                <a:spLocks noEditPoints="1"/>
              </p:cNvSpPr>
              <p:nvPr/>
            </p:nvSpPr>
            <p:spPr bwMode="auto">
              <a:xfrm>
                <a:off x="-22725063" y="2203451"/>
                <a:ext cx="1241425" cy="263525"/>
              </a:xfrm>
              <a:custGeom>
                <a:avLst/>
                <a:gdLst>
                  <a:gd name="T0" fmla="*/ 321 w 331"/>
                  <a:gd name="T1" fmla="*/ 28 h 70"/>
                  <a:gd name="T2" fmla="*/ 278 w 331"/>
                  <a:gd name="T3" fmla="*/ 45 h 70"/>
                  <a:gd name="T4" fmla="*/ 200 w 331"/>
                  <a:gd name="T5" fmla="*/ 55 h 70"/>
                  <a:gd name="T6" fmla="*/ 263 w 331"/>
                  <a:gd name="T7" fmla="*/ 70 h 70"/>
                  <a:gd name="T8" fmla="*/ 190 w 331"/>
                  <a:gd name="T9" fmla="*/ 70 h 70"/>
                  <a:gd name="T10" fmla="*/ 141 w 331"/>
                  <a:gd name="T11" fmla="*/ 57 h 70"/>
                  <a:gd name="T12" fmla="*/ 132 w 331"/>
                  <a:gd name="T13" fmla="*/ 57 h 70"/>
                  <a:gd name="T14" fmla="*/ 26 w 331"/>
                  <a:gd name="T15" fmla="*/ 50 h 70"/>
                  <a:gd name="T16" fmla="*/ 11 w 331"/>
                  <a:gd name="T17" fmla="*/ 28 h 70"/>
                  <a:gd name="T18" fmla="*/ 76 w 331"/>
                  <a:gd name="T19" fmla="*/ 7 h 70"/>
                  <a:gd name="T20" fmla="*/ 200 w 331"/>
                  <a:gd name="T21" fmla="*/ 0 h 70"/>
                  <a:gd name="T22" fmla="*/ 305 w 331"/>
                  <a:gd name="T23" fmla="*/ 7 h 70"/>
                  <a:gd name="T24" fmla="*/ 321 w 331"/>
                  <a:gd name="T25" fmla="*/ 28 h 70"/>
                  <a:gd name="T26" fmla="*/ 68 w 331"/>
                  <a:gd name="T27" fmla="*/ 28 h 70"/>
                  <a:gd name="T28" fmla="*/ 75 w 331"/>
                  <a:gd name="T29" fmla="*/ 44 h 70"/>
                  <a:gd name="T30" fmla="*/ 142 w 331"/>
                  <a:gd name="T31" fmla="*/ 49 h 70"/>
                  <a:gd name="T32" fmla="*/ 221 w 331"/>
                  <a:gd name="T33" fmla="*/ 44 h 70"/>
                  <a:gd name="T34" fmla="*/ 263 w 331"/>
                  <a:gd name="T35" fmla="*/ 28 h 70"/>
                  <a:gd name="T36" fmla="*/ 257 w 331"/>
                  <a:gd name="T37" fmla="*/ 13 h 70"/>
                  <a:gd name="T38" fmla="*/ 191 w 331"/>
                  <a:gd name="T39" fmla="*/ 8 h 70"/>
                  <a:gd name="T40" fmla="*/ 111 w 331"/>
                  <a:gd name="T41" fmla="*/ 13 h 70"/>
                  <a:gd name="T42" fmla="*/ 68 w 331"/>
                  <a:gd name="T43" fmla="*/ 28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31" h="70">
                    <a:moveTo>
                      <a:pt x="321" y="28"/>
                    </a:moveTo>
                    <a:cubicBezTo>
                      <a:pt x="313" y="35"/>
                      <a:pt x="299" y="41"/>
                      <a:pt x="278" y="45"/>
                    </a:cubicBezTo>
                    <a:cubicBezTo>
                      <a:pt x="258" y="50"/>
                      <a:pt x="232" y="53"/>
                      <a:pt x="200" y="55"/>
                    </a:cubicBezTo>
                    <a:cubicBezTo>
                      <a:pt x="221" y="60"/>
                      <a:pt x="242" y="65"/>
                      <a:pt x="263" y="70"/>
                    </a:cubicBezTo>
                    <a:cubicBezTo>
                      <a:pt x="239" y="70"/>
                      <a:pt x="214" y="70"/>
                      <a:pt x="190" y="70"/>
                    </a:cubicBezTo>
                    <a:cubicBezTo>
                      <a:pt x="173" y="66"/>
                      <a:pt x="157" y="62"/>
                      <a:pt x="141" y="57"/>
                    </a:cubicBezTo>
                    <a:cubicBezTo>
                      <a:pt x="132" y="57"/>
                      <a:pt x="132" y="57"/>
                      <a:pt x="132" y="57"/>
                    </a:cubicBezTo>
                    <a:cubicBezTo>
                      <a:pt x="82" y="57"/>
                      <a:pt x="47" y="55"/>
                      <a:pt x="26" y="50"/>
                    </a:cubicBezTo>
                    <a:cubicBezTo>
                      <a:pt x="5" y="45"/>
                      <a:pt x="0" y="38"/>
                      <a:pt x="11" y="28"/>
                    </a:cubicBezTo>
                    <a:cubicBezTo>
                      <a:pt x="22" y="19"/>
                      <a:pt x="44" y="12"/>
                      <a:pt x="76" y="7"/>
                    </a:cubicBezTo>
                    <a:cubicBezTo>
                      <a:pt x="109" y="2"/>
                      <a:pt x="150" y="0"/>
                      <a:pt x="200" y="0"/>
                    </a:cubicBezTo>
                    <a:cubicBezTo>
                      <a:pt x="249" y="0"/>
                      <a:pt x="284" y="2"/>
                      <a:pt x="305" y="7"/>
                    </a:cubicBezTo>
                    <a:cubicBezTo>
                      <a:pt x="326" y="12"/>
                      <a:pt x="331" y="19"/>
                      <a:pt x="321" y="28"/>
                    </a:cubicBezTo>
                    <a:close/>
                    <a:moveTo>
                      <a:pt x="68" y="28"/>
                    </a:moveTo>
                    <a:cubicBezTo>
                      <a:pt x="60" y="35"/>
                      <a:pt x="62" y="40"/>
                      <a:pt x="75" y="44"/>
                    </a:cubicBezTo>
                    <a:cubicBezTo>
                      <a:pt x="87" y="48"/>
                      <a:pt x="109" y="49"/>
                      <a:pt x="142" y="49"/>
                    </a:cubicBezTo>
                    <a:cubicBezTo>
                      <a:pt x="174" y="49"/>
                      <a:pt x="200" y="48"/>
                      <a:pt x="221" y="44"/>
                    </a:cubicBezTo>
                    <a:cubicBezTo>
                      <a:pt x="241" y="41"/>
                      <a:pt x="256" y="35"/>
                      <a:pt x="263" y="28"/>
                    </a:cubicBezTo>
                    <a:cubicBezTo>
                      <a:pt x="271" y="22"/>
                      <a:pt x="269" y="17"/>
                      <a:pt x="257" y="13"/>
                    </a:cubicBezTo>
                    <a:cubicBezTo>
                      <a:pt x="245" y="9"/>
                      <a:pt x="223" y="8"/>
                      <a:pt x="191" y="8"/>
                    </a:cubicBezTo>
                    <a:cubicBezTo>
                      <a:pt x="158" y="8"/>
                      <a:pt x="132" y="9"/>
                      <a:pt x="111" y="13"/>
                    </a:cubicBezTo>
                    <a:cubicBezTo>
                      <a:pt x="91" y="17"/>
                      <a:pt x="76" y="22"/>
                      <a:pt x="68" y="28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3" name="Freeform 349"/>
              <p:cNvSpPr>
                <a:spLocks/>
              </p:cNvSpPr>
              <p:nvPr/>
            </p:nvSpPr>
            <p:spPr bwMode="auto">
              <a:xfrm>
                <a:off x="-17537113" y="2206626"/>
                <a:ext cx="1616075" cy="211138"/>
              </a:xfrm>
              <a:custGeom>
                <a:avLst/>
                <a:gdLst>
                  <a:gd name="T0" fmla="*/ 293 w 431"/>
                  <a:gd name="T1" fmla="*/ 56 h 56"/>
                  <a:gd name="T2" fmla="*/ 234 w 431"/>
                  <a:gd name="T3" fmla="*/ 56 h 56"/>
                  <a:gd name="T4" fmla="*/ 209 w 431"/>
                  <a:gd name="T5" fmla="*/ 22 h 56"/>
                  <a:gd name="T6" fmla="*/ 206 w 431"/>
                  <a:gd name="T7" fmla="*/ 16 h 56"/>
                  <a:gd name="T8" fmla="*/ 205 w 431"/>
                  <a:gd name="T9" fmla="*/ 10 h 56"/>
                  <a:gd name="T10" fmla="*/ 191 w 431"/>
                  <a:gd name="T11" fmla="*/ 17 h 56"/>
                  <a:gd name="T12" fmla="*/ 178 w 431"/>
                  <a:gd name="T13" fmla="*/ 22 h 56"/>
                  <a:gd name="T14" fmla="*/ 91 w 431"/>
                  <a:gd name="T15" fmla="*/ 56 h 56"/>
                  <a:gd name="T16" fmla="*/ 32 w 431"/>
                  <a:gd name="T17" fmla="*/ 56 h 56"/>
                  <a:gd name="T18" fmla="*/ 16 w 431"/>
                  <a:gd name="T19" fmla="*/ 27 h 56"/>
                  <a:gd name="T20" fmla="*/ 0 w 431"/>
                  <a:gd name="T21" fmla="*/ 0 h 56"/>
                  <a:gd name="T22" fmla="*/ 55 w 431"/>
                  <a:gd name="T23" fmla="*/ 0 h 56"/>
                  <a:gd name="T24" fmla="*/ 71 w 431"/>
                  <a:gd name="T25" fmla="*/ 32 h 56"/>
                  <a:gd name="T26" fmla="*/ 73 w 431"/>
                  <a:gd name="T27" fmla="*/ 46 h 56"/>
                  <a:gd name="T28" fmla="*/ 88 w 431"/>
                  <a:gd name="T29" fmla="*/ 39 h 56"/>
                  <a:gd name="T30" fmla="*/ 103 w 431"/>
                  <a:gd name="T31" fmla="*/ 32 h 56"/>
                  <a:gd name="T32" fmla="*/ 188 w 431"/>
                  <a:gd name="T33" fmla="*/ 0 h 56"/>
                  <a:gd name="T34" fmla="*/ 241 w 431"/>
                  <a:gd name="T35" fmla="*/ 0 h 56"/>
                  <a:gd name="T36" fmla="*/ 266 w 431"/>
                  <a:gd name="T37" fmla="*/ 32 h 56"/>
                  <a:gd name="T38" fmla="*/ 270 w 431"/>
                  <a:gd name="T39" fmla="*/ 46 h 56"/>
                  <a:gd name="T40" fmla="*/ 299 w 431"/>
                  <a:gd name="T41" fmla="*/ 32 h 56"/>
                  <a:gd name="T42" fmla="*/ 376 w 431"/>
                  <a:gd name="T43" fmla="*/ 0 h 56"/>
                  <a:gd name="T44" fmla="*/ 431 w 431"/>
                  <a:gd name="T45" fmla="*/ 0 h 56"/>
                  <a:gd name="T46" fmla="*/ 293 w 431"/>
                  <a:gd name="T47" fmla="*/ 5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31" h="56">
                    <a:moveTo>
                      <a:pt x="293" y="56"/>
                    </a:moveTo>
                    <a:cubicBezTo>
                      <a:pt x="273" y="56"/>
                      <a:pt x="254" y="56"/>
                      <a:pt x="234" y="56"/>
                    </a:cubicBezTo>
                    <a:cubicBezTo>
                      <a:pt x="226" y="44"/>
                      <a:pt x="217" y="33"/>
                      <a:pt x="209" y="22"/>
                    </a:cubicBezTo>
                    <a:cubicBezTo>
                      <a:pt x="206" y="16"/>
                      <a:pt x="206" y="16"/>
                      <a:pt x="206" y="16"/>
                    </a:cubicBezTo>
                    <a:cubicBezTo>
                      <a:pt x="205" y="10"/>
                      <a:pt x="205" y="10"/>
                      <a:pt x="205" y="10"/>
                    </a:cubicBezTo>
                    <a:cubicBezTo>
                      <a:pt x="191" y="17"/>
                      <a:pt x="191" y="17"/>
                      <a:pt x="191" y="17"/>
                    </a:cubicBezTo>
                    <a:cubicBezTo>
                      <a:pt x="178" y="22"/>
                      <a:pt x="178" y="22"/>
                      <a:pt x="178" y="22"/>
                    </a:cubicBezTo>
                    <a:cubicBezTo>
                      <a:pt x="149" y="33"/>
                      <a:pt x="120" y="44"/>
                      <a:pt x="91" y="56"/>
                    </a:cubicBezTo>
                    <a:cubicBezTo>
                      <a:pt x="71" y="56"/>
                      <a:pt x="52" y="56"/>
                      <a:pt x="32" y="56"/>
                    </a:cubicBezTo>
                    <a:cubicBezTo>
                      <a:pt x="27" y="46"/>
                      <a:pt x="21" y="37"/>
                      <a:pt x="16" y="27"/>
                    </a:cubicBezTo>
                    <a:cubicBezTo>
                      <a:pt x="11" y="18"/>
                      <a:pt x="5" y="9"/>
                      <a:pt x="0" y="0"/>
                    </a:cubicBezTo>
                    <a:cubicBezTo>
                      <a:pt x="18" y="0"/>
                      <a:pt x="37" y="0"/>
                      <a:pt x="55" y="0"/>
                    </a:cubicBezTo>
                    <a:cubicBezTo>
                      <a:pt x="60" y="11"/>
                      <a:pt x="65" y="21"/>
                      <a:pt x="71" y="32"/>
                    </a:cubicBezTo>
                    <a:cubicBezTo>
                      <a:pt x="73" y="46"/>
                      <a:pt x="73" y="46"/>
                      <a:pt x="73" y="46"/>
                    </a:cubicBezTo>
                    <a:cubicBezTo>
                      <a:pt x="88" y="39"/>
                      <a:pt x="88" y="39"/>
                      <a:pt x="88" y="39"/>
                    </a:cubicBezTo>
                    <a:cubicBezTo>
                      <a:pt x="94" y="36"/>
                      <a:pt x="103" y="32"/>
                      <a:pt x="103" y="32"/>
                    </a:cubicBezTo>
                    <a:cubicBezTo>
                      <a:pt x="132" y="21"/>
                      <a:pt x="160" y="11"/>
                      <a:pt x="188" y="0"/>
                    </a:cubicBezTo>
                    <a:cubicBezTo>
                      <a:pt x="206" y="0"/>
                      <a:pt x="224" y="0"/>
                      <a:pt x="241" y="0"/>
                    </a:cubicBezTo>
                    <a:cubicBezTo>
                      <a:pt x="249" y="11"/>
                      <a:pt x="258" y="21"/>
                      <a:pt x="266" y="32"/>
                    </a:cubicBezTo>
                    <a:cubicBezTo>
                      <a:pt x="266" y="32"/>
                      <a:pt x="270" y="40"/>
                      <a:pt x="270" y="46"/>
                    </a:cubicBezTo>
                    <a:cubicBezTo>
                      <a:pt x="270" y="46"/>
                      <a:pt x="285" y="38"/>
                      <a:pt x="299" y="32"/>
                    </a:cubicBezTo>
                    <a:cubicBezTo>
                      <a:pt x="325" y="21"/>
                      <a:pt x="350" y="11"/>
                      <a:pt x="376" y="0"/>
                    </a:cubicBezTo>
                    <a:cubicBezTo>
                      <a:pt x="394" y="0"/>
                      <a:pt x="412" y="0"/>
                      <a:pt x="431" y="0"/>
                    </a:cubicBezTo>
                    <a:cubicBezTo>
                      <a:pt x="385" y="18"/>
                      <a:pt x="339" y="37"/>
                      <a:pt x="293" y="5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4" name="Freeform 350"/>
              <p:cNvSpPr>
                <a:spLocks/>
              </p:cNvSpPr>
              <p:nvPr/>
            </p:nvSpPr>
            <p:spPr bwMode="auto">
              <a:xfrm>
                <a:off x="-11869738" y="2206626"/>
                <a:ext cx="850900" cy="211138"/>
              </a:xfrm>
              <a:custGeom>
                <a:avLst/>
                <a:gdLst>
                  <a:gd name="T0" fmla="*/ 188 w 227"/>
                  <a:gd name="T1" fmla="*/ 56 h 56"/>
                  <a:gd name="T2" fmla="*/ 0 w 227"/>
                  <a:gd name="T3" fmla="*/ 56 h 56"/>
                  <a:gd name="T4" fmla="*/ 41 w 227"/>
                  <a:gd name="T5" fmla="*/ 0 h 56"/>
                  <a:gd name="T6" fmla="*/ 227 w 227"/>
                  <a:gd name="T7" fmla="*/ 0 h 56"/>
                  <a:gd name="T8" fmla="*/ 222 w 227"/>
                  <a:gd name="T9" fmla="*/ 7 h 56"/>
                  <a:gd name="T10" fmla="*/ 89 w 227"/>
                  <a:gd name="T11" fmla="*/ 7 h 56"/>
                  <a:gd name="T12" fmla="*/ 78 w 227"/>
                  <a:gd name="T13" fmla="*/ 22 h 56"/>
                  <a:gd name="T14" fmla="*/ 203 w 227"/>
                  <a:gd name="T15" fmla="*/ 22 h 56"/>
                  <a:gd name="T16" fmla="*/ 198 w 227"/>
                  <a:gd name="T17" fmla="*/ 30 h 56"/>
                  <a:gd name="T18" fmla="*/ 73 w 227"/>
                  <a:gd name="T19" fmla="*/ 30 h 56"/>
                  <a:gd name="T20" fmla="*/ 60 w 227"/>
                  <a:gd name="T21" fmla="*/ 48 h 56"/>
                  <a:gd name="T22" fmla="*/ 194 w 227"/>
                  <a:gd name="T23" fmla="*/ 48 h 56"/>
                  <a:gd name="T24" fmla="*/ 188 w 227"/>
                  <a:gd name="T25" fmla="*/ 5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7" h="56">
                    <a:moveTo>
                      <a:pt x="188" y="56"/>
                    </a:moveTo>
                    <a:cubicBezTo>
                      <a:pt x="125" y="56"/>
                      <a:pt x="63" y="56"/>
                      <a:pt x="0" y="56"/>
                    </a:cubicBezTo>
                    <a:cubicBezTo>
                      <a:pt x="14" y="37"/>
                      <a:pt x="28" y="18"/>
                      <a:pt x="41" y="0"/>
                    </a:cubicBezTo>
                    <a:cubicBezTo>
                      <a:pt x="103" y="0"/>
                      <a:pt x="166" y="0"/>
                      <a:pt x="227" y="0"/>
                    </a:cubicBezTo>
                    <a:cubicBezTo>
                      <a:pt x="222" y="7"/>
                      <a:pt x="222" y="7"/>
                      <a:pt x="222" y="7"/>
                    </a:cubicBezTo>
                    <a:cubicBezTo>
                      <a:pt x="178" y="7"/>
                      <a:pt x="134" y="7"/>
                      <a:pt x="89" y="7"/>
                    </a:cubicBezTo>
                    <a:cubicBezTo>
                      <a:pt x="78" y="22"/>
                      <a:pt x="78" y="22"/>
                      <a:pt x="78" y="22"/>
                    </a:cubicBezTo>
                    <a:cubicBezTo>
                      <a:pt x="120" y="22"/>
                      <a:pt x="162" y="22"/>
                      <a:pt x="203" y="22"/>
                    </a:cubicBezTo>
                    <a:cubicBezTo>
                      <a:pt x="198" y="30"/>
                      <a:pt x="198" y="30"/>
                      <a:pt x="198" y="30"/>
                    </a:cubicBezTo>
                    <a:cubicBezTo>
                      <a:pt x="156" y="30"/>
                      <a:pt x="115" y="30"/>
                      <a:pt x="73" y="30"/>
                    </a:cubicBezTo>
                    <a:cubicBezTo>
                      <a:pt x="60" y="48"/>
                      <a:pt x="60" y="48"/>
                      <a:pt x="60" y="48"/>
                    </a:cubicBezTo>
                    <a:cubicBezTo>
                      <a:pt x="105" y="48"/>
                      <a:pt x="149" y="48"/>
                      <a:pt x="194" y="48"/>
                    </a:cubicBezTo>
                    <a:lnTo>
                      <a:pt x="188" y="56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5" name="Freeform 351"/>
              <p:cNvSpPr>
                <a:spLocks noEditPoints="1"/>
              </p:cNvSpPr>
              <p:nvPr/>
            </p:nvSpPr>
            <p:spPr bwMode="auto">
              <a:xfrm>
                <a:off x="-6499225" y="2206626"/>
                <a:ext cx="933450" cy="211138"/>
              </a:xfrm>
              <a:custGeom>
                <a:avLst/>
                <a:gdLst>
                  <a:gd name="T0" fmla="*/ 66 w 249"/>
                  <a:gd name="T1" fmla="*/ 33 h 56"/>
                  <a:gd name="T2" fmla="*/ 54 w 249"/>
                  <a:gd name="T3" fmla="*/ 56 h 56"/>
                  <a:gd name="T4" fmla="*/ 0 w 249"/>
                  <a:gd name="T5" fmla="*/ 56 h 56"/>
                  <a:gd name="T6" fmla="*/ 29 w 249"/>
                  <a:gd name="T7" fmla="*/ 0 h 56"/>
                  <a:gd name="T8" fmla="*/ 122 w 249"/>
                  <a:gd name="T9" fmla="*/ 0 h 56"/>
                  <a:gd name="T10" fmla="*/ 214 w 249"/>
                  <a:gd name="T11" fmla="*/ 4 h 56"/>
                  <a:gd name="T12" fmla="*/ 239 w 249"/>
                  <a:gd name="T13" fmla="*/ 16 h 56"/>
                  <a:gd name="T14" fmla="*/ 167 w 249"/>
                  <a:gd name="T15" fmla="*/ 31 h 56"/>
                  <a:gd name="T16" fmla="*/ 249 w 249"/>
                  <a:gd name="T17" fmla="*/ 56 h 56"/>
                  <a:gd name="T18" fmla="*/ 187 w 249"/>
                  <a:gd name="T19" fmla="*/ 56 h 56"/>
                  <a:gd name="T20" fmla="*/ 119 w 249"/>
                  <a:gd name="T21" fmla="*/ 33 h 56"/>
                  <a:gd name="T22" fmla="*/ 66 w 249"/>
                  <a:gd name="T23" fmla="*/ 33 h 56"/>
                  <a:gd name="T24" fmla="*/ 69 w 249"/>
                  <a:gd name="T25" fmla="*/ 26 h 56"/>
                  <a:gd name="T26" fmla="*/ 107 w 249"/>
                  <a:gd name="T27" fmla="*/ 26 h 56"/>
                  <a:gd name="T28" fmla="*/ 163 w 249"/>
                  <a:gd name="T29" fmla="*/ 23 h 56"/>
                  <a:gd name="T30" fmla="*/ 183 w 249"/>
                  <a:gd name="T31" fmla="*/ 16 h 56"/>
                  <a:gd name="T32" fmla="*/ 168 w 249"/>
                  <a:gd name="T33" fmla="*/ 9 h 56"/>
                  <a:gd name="T34" fmla="*/ 114 w 249"/>
                  <a:gd name="T35" fmla="*/ 7 h 56"/>
                  <a:gd name="T36" fmla="*/ 79 w 249"/>
                  <a:gd name="T37" fmla="*/ 7 h 56"/>
                  <a:gd name="T38" fmla="*/ 69 w 249"/>
                  <a:gd name="T39" fmla="*/ 2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49" h="56">
                    <a:moveTo>
                      <a:pt x="66" y="33"/>
                    </a:moveTo>
                    <a:cubicBezTo>
                      <a:pt x="62" y="41"/>
                      <a:pt x="58" y="48"/>
                      <a:pt x="54" y="56"/>
                    </a:cubicBezTo>
                    <a:cubicBezTo>
                      <a:pt x="36" y="56"/>
                      <a:pt x="18" y="56"/>
                      <a:pt x="0" y="56"/>
                    </a:cubicBezTo>
                    <a:cubicBezTo>
                      <a:pt x="10" y="37"/>
                      <a:pt x="19" y="18"/>
                      <a:pt x="29" y="0"/>
                    </a:cubicBezTo>
                    <a:cubicBezTo>
                      <a:pt x="60" y="0"/>
                      <a:pt x="91" y="0"/>
                      <a:pt x="122" y="0"/>
                    </a:cubicBezTo>
                    <a:cubicBezTo>
                      <a:pt x="164" y="0"/>
                      <a:pt x="195" y="1"/>
                      <a:pt x="214" y="4"/>
                    </a:cubicBezTo>
                    <a:cubicBezTo>
                      <a:pt x="233" y="7"/>
                      <a:pt x="239" y="16"/>
                      <a:pt x="239" y="16"/>
                    </a:cubicBezTo>
                    <a:cubicBezTo>
                      <a:pt x="236" y="23"/>
                      <a:pt x="212" y="28"/>
                      <a:pt x="167" y="31"/>
                    </a:cubicBezTo>
                    <a:cubicBezTo>
                      <a:pt x="195" y="39"/>
                      <a:pt x="222" y="47"/>
                      <a:pt x="249" y="56"/>
                    </a:cubicBezTo>
                    <a:cubicBezTo>
                      <a:pt x="228" y="56"/>
                      <a:pt x="208" y="56"/>
                      <a:pt x="187" y="56"/>
                    </a:cubicBezTo>
                    <a:cubicBezTo>
                      <a:pt x="164" y="48"/>
                      <a:pt x="142" y="41"/>
                      <a:pt x="119" y="33"/>
                    </a:cubicBezTo>
                    <a:cubicBezTo>
                      <a:pt x="101" y="33"/>
                      <a:pt x="83" y="33"/>
                      <a:pt x="66" y="33"/>
                    </a:cubicBezTo>
                    <a:close/>
                    <a:moveTo>
                      <a:pt x="69" y="26"/>
                    </a:moveTo>
                    <a:cubicBezTo>
                      <a:pt x="82" y="26"/>
                      <a:pt x="94" y="26"/>
                      <a:pt x="107" y="26"/>
                    </a:cubicBezTo>
                    <a:cubicBezTo>
                      <a:pt x="132" y="26"/>
                      <a:pt x="151" y="25"/>
                      <a:pt x="163" y="23"/>
                    </a:cubicBezTo>
                    <a:cubicBezTo>
                      <a:pt x="175" y="22"/>
                      <a:pt x="183" y="16"/>
                      <a:pt x="183" y="16"/>
                    </a:cubicBezTo>
                    <a:cubicBezTo>
                      <a:pt x="183" y="16"/>
                      <a:pt x="180" y="11"/>
                      <a:pt x="168" y="9"/>
                    </a:cubicBezTo>
                    <a:cubicBezTo>
                      <a:pt x="157" y="8"/>
                      <a:pt x="139" y="7"/>
                      <a:pt x="114" y="7"/>
                    </a:cubicBezTo>
                    <a:cubicBezTo>
                      <a:pt x="102" y="7"/>
                      <a:pt x="91" y="7"/>
                      <a:pt x="79" y="7"/>
                    </a:cubicBezTo>
                    <a:cubicBezTo>
                      <a:pt x="76" y="13"/>
                      <a:pt x="72" y="19"/>
                      <a:pt x="69" y="2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6" name="Freeform 352"/>
              <p:cNvSpPr>
                <a:spLocks/>
              </p:cNvSpPr>
              <p:nvPr/>
            </p:nvSpPr>
            <p:spPr bwMode="auto">
              <a:xfrm>
                <a:off x="-1144588" y="2206626"/>
                <a:ext cx="938213" cy="211138"/>
              </a:xfrm>
              <a:custGeom>
                <a:avLst/>
                <a:gdLst>
                  <a:gd name="T0" fmla="*/ 138 w 250"/>
                  <a:gd name="T1" fmla="*/ 56 h 56"/>
                  <a:gd name="T2" fmla="*/ 84 w 250"/>
                  <a:gd name="T3" fmla="*/ 56 h 56"/>
                  <a:gd name="T4" fmla="*/ 97 w 250"/>
                  <a:gd name="T5" fmla="*/ 7 h 56"/>
                  <a:gd name="T6" fmla="*/ 0 w 250"/>
                  <a:gd name="T7" fmla="*/ 7 h 56"/>
                  <a:gd name="T8" fmla="*/ 3 w 250"/>
                  <a:gd name="T9" fmla="*/ 0 h 56"/>
                  <a:gd name="T10" fmla="*/ 250 w 250"/>
                  <a:gd name="T11" fmla="*/ 0 h 56"/>
                  <a:gd name="T12" fmla="*/ 248 w 250"/>
                  <a:gd name="T13" fmla="*/ 7 h 56"/>
                  <a:gd name="T14" fmla="*/ 151 w 250"/>
                  <a:gd name="T15" fmla="*/ 7 h 56"/>
                  <a:gd name="T16" fmla="*/ 138 w 250"/>
                  <a:gd name="T17" fmla="*/ 5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50" h="56">
                    <a:moveTo>
                      <a:pt x="138" y="56"/>
                    </a:moveTo>
                    <a:cubicBezTo>
                      <a:pt x="120" y="56"/>
                      <a:pt x="102" y="56"/>
                      <a:pt x="84" y="56"/>
                    </a:cubicBezTo>
                    <a:cubicBezTo>
                      <a:pt x="88" y="39"/>
                      <a:pt x="93" y="23"/>
                      <a:pt x="97" y="7"/>
                    </a:cubicBezTo>
                    <a:cubicBezTo>
                      <a:pt x="65" y="7"/>
                      <a:pt x="33" y="7"/>
                      <a:pt x="0" y="7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85" y="0"/>
                      <a:pt x="168" y="0"/>
                      <a:pt x="250" y="0"/>
                    </a:cubicBezTo>
                    <a:cubicBezTo>
                      <a:pt x="248" y="7"/>
                      <a:pt x="248" y="7"/>
                      <a:pt x="248" y="7"/>
                    </a:cubicBezTo>
                    <a:cubicBezTo>
                      <a:pt x="216" y="7"/>
                      <a:pt x="184" y="7"/>
                      <a:pt x="151" y="7"/>
                    </a:cubicBezTo>
                    <a:cubicBezTo>
                      <a:pt x="147" y="23"/>
                      <a:pt x="142" y="39"/>
                      <a:pt x="138" y="5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7" name="Freeform 353"/>
              <p:cNvSpPr>
                <a:spLocks/>
              </p:cNvSpPr>
              <p:nvPr/>
            </p:nvSpPr>
            <p:spPr bwMode="auto">
              <a:xfrm>
                <a:off x="4090988" y="2206626"/>
                <a:ext cx="1023938" cy="211138"/>
              </a:xfrm>
              <a:custGeom>
                <a:avLst/>
                <a:gdLst>
                  <a:gd name="T0" fmla="*/ 135 w 273"/>
                  <a:gd name="T1" fmla="*/ 25 h 56"/>
                  <a:gd name="T2" fmla="*/ 215 w 273"/>
                  <a:gd name="T3" fmla="*/ 0 h 56"/>
                  <a:gd name="T4" fmla="*/ 273 w 273"/>
                  <a:gd name="T5" fmla="*/ 0 h 56"/>
                  <a:gd name="T6" fmla="*/ 161 w 273"/>
                  <a:gd name="T7" fmla="*/ 34 h 56"/>
                  <a:gd name="T8" fmla="*/ 160 w 273"/>
                  <a:gd name="T9" fmla="*/ 56 h 56"/>
                  <a:gd name="T10" fmla="*/ 105 w 273"/>
                  <a:gd name="T11" fmla="*/ 56 h 56"/>
                  <a:gd name="T12" fmla="*/ 107 w 273"/>
                  <a:gd name="T13" fmla="*/ 34 h 56"/>
                  <a:gd name="T14" fmla="*/ 0 w 273"/>
                  <a:gd name="T15" fmla="*/ 0 h 56"/>
                  <a:gd name="T16" fmla="*/ 59 w 273"/>
                  <a:gd name="T17" fmla="*/ 0 h 56"/>
                  <a:gd name="T18" fmla="*/ 135 w 273"/>
                  <a:gd name="T19" fmla="*/ 25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73" h="56">
                    <a:moveTo>
                      <a:pt x="135" y="25"/>
                    </a:moveTo>
                    <a:cubicBezTo>
                      <a:pt x="162" y="17"/>
                      <a:pt x="188" y="8"/>
                      <a:pt x="215" y="0"/>
                    </a:cubicBezTo>
                    <a:cubicBezTo>
                      <a:pt x="234" y="0"/>
                      <a:pt x="254" y="0"/>
                      <a:pt x="273" y="0"/>
                    </a:cubicBezTo>
                    <a:cubicBezTo>
                      <a:pt x="236" y="11"/>
                      <a:pt x="199" y="22"/>
                      <a:pt x="161" y="34"/>
                    </a:cubicBezTo>
                    <a:cubicBezTo>
                      <a:pt x="161" y="41"/>
                      <a:pt x="160" y="48"/>
                      <a:pt x="160" y="56"/>
                    </a:cubicBezTo>
                    <a:cubicBezTo>
                      <a:pt x="142" y="56"/>
                      <a:pt x="124" y="56"/>
                      <a:pt x="105" y="56"/>
                    </a:cubicBezTo>
                    <a:cubicBezTo>
                      <a:pt x="106" y="48"/>
                      <a:pt x="106" y="41"/>
                      <a:pt x="107" y="34"/>
                    </a:cubicBezTo>
                    <a:cubicBezTo>
                      <a:pt x="71" y="23"/>
                      <a:pt x="36" y="11"/>
                      <a:pt x="0" y="0"/>
                    </a:cubicBezTo>
                    <a:cubicBezTo>
                      <a:pt x="20" y="0"/>
                      <a:pt x="39" y="0"/>
                      <a:pt x="59" y="0"/>
                    </a:cubicBezTo>
                    <a:cubicBezTo>
                      <a:pt x="84" y="8"/>
                      <a:pt x="109" y="17"/>
                      <a:pt x="135" y="2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8" name="Freeform 354"/>
              <p:cNvSpPr>
                <a:spLocks/>
              </p:cNvSpPr>
              <p:nvPr/>
            </p:nvSpPr>
            <p:spPr bwMode="auto">
              <a:xfrm>
                <a:off x="9548813" y="2206626"/>
                <a:ext cx="1001713" cy="211138"/>
              </a:xfrm>
              <a:custGeom>
                <a:avLst/>
                <a:gdLst>
                  <a:gd name="T0" fmla="*/ 261 w 267"/>
                  <a:gd name="T1" fmla="*/ 0 h 56"/>
                  <a:gd name="T2" fmla="*/ 267 w 267"/>
                  <a:gd name="T3" fmla="*/ 36 h 56"/>
                  <a:gd name="T4" fmla="*/ 254 w 267"/>
                  <a:gd name="T5" fmla="*/ 47 h 56"/>
                  <a:gd name="T6" fmla="*/ 209 w 267"/>
                  <a:gd name="T7" fmla="*/ 54 h 56"/>
                  <a:gd name="T8" fmla="*/ 138 w 267"/>
                  <a:gd name="T9" fmla="*/ 56 h 56"/>
                  <a:gd name="T10" fmla="*/ 41 w 267"/>
                  <a:gd name="T11" fmla="*/ 51 h 56"/>
                  <a:gd name="T12" fmla="*/ 5 w 267"/>
                  <a:gd name="T13" fmla="*/ 36 h 56"/>
                  <a:gd name="T14" fmla="*/ 0 w 267"/>
                  <a:gd name="T15" fmla="*/ 0 h 56"/>
                  <a:gd name="T16" fmla="*/ 54 w 267"/>
                  <a:gd name="T17" fmla="*/ 0 h 56"/>
                  <a:gd name="T18" fmla="*/ 59 w 267"/>
                  <a:gd name="T19" fmla="*/ 35 h 56"/>
                  <a:gd name="T20" fmla="*/ 80 w 267"/>
                  <a:gd name="T21" fmla="*/ 45 h 56"/>
                  <a:gd name="T22" fmla="*/ 139 w 267"/>
                  <a:gd name="T23" fmla="*/ 48 h 56"/>
                  <a:gd name="T24" fmla="*/ 213 w 267"/>
                  <a:gd name="T25" fmla="*/ 35 h 56"/>
                  <a:gd name="T26" fmla="*/ 207 w 267"/>
                  <a:gd name="T27" fmla="*/ 0 h 56"/>
                  <a:gd name="T28" fmla="*/ 261 w 267"/>
                  <a:gd name="T29" fmla="*/ 0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67" h="56">
                    <a:moveTo>
                      <a:pt x="261" y="0"/>
                    </a:moveTo>
                    <a:cubicBezTo>
                      <a:pt x="263" y="12"/>
                      <a:pt x="265" y="24"/>
                      <a:pt x="267" y="36"/>
                    </a:cubicBezTo>
                    <a:cubicBezTo>
                      <a:pt x="267" y="36"/>
                      <a:pt x="264" y="43"/>
                      <a:pt x="254" y="47"/>
                    </a:cubicBezTo>
                    <a:cubicBezTo>
                      <a:pt x="244" y="50"/>
                      <a:pt x="229" y="52"/>
                      <a:pt x="209" y="54"/>
                    </a:cubicBezTo>
                    <a:cubicBezTo>
                      <a:pt x="190" y="55"/>
                      <a:pt x="166" y="56"/>
                      <a:pt x="138" y="56"/>
                    </a:cubicBezTo>
                    <a:cubicBezTo>
                      <a:pt x="97" y="56"/>
                      <a:pt x="65" y="54"/>
                      <a:pt x="41" y="51"/>
                    </a:cubicBezTo>
                    <a:cubicBezTo>
                      <a:pt x="18" y="47"/>
                      <a:pt x="6" y="42"/>
                      <a:pt x="5" y="36"/>
                    </a:cubicBezTo>
                    <a:cubicBezTo>
                      <a:pt x="3" y="24"/>
                      <a:pt x="1" y="12"/>
                      <a:pt x="0" y="0"/>
                    </a:cubicBezTo>
                    <a:cubicBezTo>
                      <a:pt x="18" y="0"/>
                      <a:pt x="36" y="0"/>
                      <a:pt x="54" y="0"/>
                    </a:cubicBezTo>
                    <a:cubicBezTo>
                      <a:pt x="55" y="11"/>
                      <a:pt x="57" y="23"/>
                      <a:pt x="59" y="35"/>
                    </a:cubicBezTo>
                    <a:cubicBezTo>
                      <a:pt x="59" y="35"/>
                      <a:pt x="67" y="43"/>
                      <a:pt x="80" y="45"/>
                    </a:cubicBezTo>
                    <a:cubicBezTo>
                      <a:pt x="93" y="47"/>
                      <a:pt x="112" y="48"/>
                      <a:pt x="139" y="48"/>
                    </a:cubicBezTo>
                    <a:cubicBezTo>
                      <a:pt x="190" y="48"/>
                      <a:pt x="215" y="44"/>
                      <a:pt x="213" y="35"/>
                    </a:cubicBezTo>
                    <a:cubicBezTo>
                      <a:pt x="211" y="23"/>
                      <a:pt x="209" y="11"/>
                      <a:pt x="207" y="0"/>
                    </a:cubicBezTo>
                    <a:cubicBezTo>
                      <a:pt x="225" y="0"/>
                      <a:pt x="243" y="0"/>
                      <a:pt x="26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9" name="Freeform 355"/>
              <p:cNvSpPr>
                <a:spLocks/>
              </p:cNvSpPr>
              <p:nvPr/>
            </p:nvSpPr>
            <p:spPr bwMode="auto">
              <a:xfrm>
                <a:off x="15249525" y="2206626"/>
                <a:ext cx="284163" cy="211138"/>
              </a:xfrm>
              <a:custGeom>
                <a:avLst/>
                <a:gdLst>
                  <a:gd name="T0" fmla="*/ 21 w 76"/>
                  <a:gd name="T1" fmla="*/ 56 h 56"/>
                  <a:gd name="T2" fmla="*/ 0 w 76"/>
                  <a:gd name="T3" fmla="*/ 0 h 56"/>
                  <a:gd name="T4" fmla="*/ 54 w 76"/>
                  <a:gd name="T5" fmla="*/ 0 h 56"/>
                  <a:gd name="T6" fmla="*/ 76 w 76"/>
                  <a:gd name="T7" fmla="*/ 56 h 56"/>
                  <a:gd name="T8" fmla="*/ 21 w 76"/>
                  <a:gd name="T9" fmla="*/ 5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6" h="56">
                    <a:moveTo>
                      <a:pt x="21" y="56"/>
                    </a:moveTo>
                    <a:cubicBezTo>
                      <a:pt x="14" y="37"/>
                      <a:pt x="7" y="18"/>
                      <a:pt x="0" y="0"/>
                    </a:cubicBezTo>
                    <a:cubicBezTo>
                      <a:pt x="18" y="0"/>
                      <a:pt x="36" y="0"/>
                      <a:pt x="54" y="0"/>
                    </a:cubicBezTo>
                    <a:cubicBezTo>
                      <a:pt x="61" y="18"/>
                      <a:pt x="68" y="37"/>
                      <a:pt x="76" y="56"/>
                    </a:cubicBezTo>
                    <a:cubicBezTo>
                      <a:pt x="57" y="56"/>
                      <a:pt x="39" y="56"/>
                      <a:pt x="21" y="5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0" name="Freeform 356"/>
              <p:cNvSpPr>
                <a:spLocks noEditPoints="1"/>
              </p:cNvSpPr>
              <p:nvPr/>
            </p:nvSpPr>
            <p:spPr bwMode="auto">
              <a:xfrm>
                <a:off x="20226338" y="2203451"/>
                <a:ext cx="1203325" cy="214313"/>
              </a:xfrm>
              <a:custGeom>
                <a:avLst/>
                <a:gdLst>
                  <a:gd name="T0" fmla="*/ 315 w 321"/>
                  <a:gd name="T1" fmla="*/ 28 h 57"/>
                  <a:gd name="T2" fmla="*/ 288 w 321"/>
                  <a:gd name="T3" fmla="*/ 50 h 57"/>
                  <a:gd name="T4" fmla="*/ 178 w 321"/>
                  <a:gd name="T5" fmla="*/ 57 h 57"/>
                  <a:gd name="T6" fmla="*/ 58 w 321"/>
                  <a:gd name="T7" fmla="*/ 50 h 57"/>
                  <a:gd name="T8" fmla="*/ 5 w 321"/>
                  <a:gd name="T9" fmla="*/ 28 h 57"/>
                  <a:gd name="T10" fmla="*/ 33 w 321"/>
                  <a:gd name="T11" fmla="*/ 7 h 57"/>
                  <a:gd name="T12" fmla="*/ 144 w 321"/>
                  <a:gd name="T13" fmla="*/ 0 h 57"/>
                  <a:gd name="T14" fmla="*/ 262 w 321"/>
                  <a:gd name="T15" fmla="*/ 7 h 57"/>
                  <a:gd name="T16" fmla="*/ 315 w 321"/>
                  <a:gd name="T17" fmla="*/ 28 h 57"/>
                  <a:gd name="T18" fmla="*/ 63 w 321"/>
                  <a:gd name="T19" fmla="*/ 28 h 57"/>
                  <a:gd name="T20" fmla="*/ 97 w 321"/>
                  <a:gd name="T21" fmla="*/ 44 h 57"/>
                  <a:gd name="T22" fmla="*/ 173 w 321"/>
                  <a:gd name="T23" fmla="*/ 49 h 57"/>
                  <a:gd name="T24" fmla="*/ 243 w 321"/>
                  <a:gd name="T25" fmla="*/ 44 h 57"/>
                  <a:gd name="T26" fmla="*/ 258 w 321"/>
                  <a:gd name="T27" fmla="*/ 28 h 57"/>
                  <a:gd name="T28" fmla="*/ 224 w 321"/>
                  <a:gd name="T29" fmla="*/ 13 h 57"/>
                  <a:gd name="T30" fmla="*/ 148 w 321"/>
                  <a:gd name="T31" fmla="*/ 8 h 57"/>
                  <a:gd name="T32" fmla="*/ 78 w 321"/>
                  <a:gd name="T33" fmla="*/ 13 h 57"/>
                  <a:gd name="T34" fmla="*/ 63 w 321"/>
                  <a:gd name="T35" fmla="*/ 28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21" h="57">
                    <a:moveTo>
                      <a:pt x="315" y="28"/>
                    </a:moveTo>
                    <a:cubicBezTo>
                      <a:pt x="321" y="38"/>
                      <a:pt x="312" y="45"/>
                      <a:pt x="288" y="50"/>
                    </a:cubicBezTo>
                    <a:cubicBezTo>
                      <a:pt x="264" y="55"/>
                      <a:pt x="228" y="57"/>
                      <a:pt x="178" y="57"/>
                    </a:cubicBezTo>
                    <a:cubicBezTo>
                      <a:pt x="128" y="57"/>
                      <a:pt x="88" y="55"/>
                      <a:pt x="58" y="50"/>
                    </a:cubicBezTo>
                    <a:cubicBezTo>
                      <a:pt x="28" y="45"/>
                      <a:pt x="11" y="38"/>
                      <a:pt x="5" y="28"/>
                    </a:cubicBezTo>
                    <a:cubicBezTo>
                      <a:pt x="0" y="19"/>
                      <a:pt x="9" y="12"/>
                      <a:pt x="33" y="7"/>
                    </a:cubicBezTo>
                    <a:cubicBezTo>
                      <a:pt x="57" y="2"/>
                      <a:pt x="94" y="0"/>
                      <a:pt x="144" y="0"/>
                    </a:cubicBezTo>
                    <a:cubicBezTo>
                      <a:pt x="193" y="0"/>
                      <a:pt x="232" y="2"/>
                      <a:pt x="262" y="7"/>
                    </a:cubicBezTo>
                    <a:cubicBezTo>
                      <a:pt x="292" y="12"/>
                      <a:pt x="310" y="19"/>
                      <a:pt x="315" y="28"/>
                    </a:cubicBezTo>
                    <a:close/>
                    <a:moveTo>
                      <a:pt x="63" y="28"/>
                    </a:moveTo>
                    <a:cubicBezTo>
                      <a:pt x="67" y="35"/>
                      <a:pt x="78" y="40"/>
                      <a:pt x="97" y="44"/>
                    </a:cubicBezTo>
                    <a:cubicBezTo>
                      <a:pt x="115" y="48"/>
                      <a:pt x="141" y="49"/>
                      <a:pt x="173" y="49"/>
                    </a:cubicBezTo>
                    <a:cubicBezTo>
                      <a:pt x="205" y="49"/>
                      <a:pt x="229" y="48"/>
                      <a:pt x="243" y="44"/>
                    </a:cubicBezTo>
                    <a:cubicBezTo>
                      <a:pt x="257" y="41"/>
                      <a:pt x="262" y="35"/>
                      <a:pt x="258" y="28"/>
                    </a:cubicBezTo>
                    <a:cubicBezTo>
                      <a:pt x="254" y="22"/>
                      <a:pt x="243" y="17"/>
                      <a:pt x="224" y="13"/>
                    </a:cubicBezTo>
                    <a:cubicBezTo>
                      <a:pt x="206" y="9"/>
                      <a:pt x="180" y="8"/>
                      <a:pt x="148" y="8"/>
                    </a:cubicBezTo>
                    <a:cubicBezTo>
                      <a:pt x="116" y="8"/>
                      <a:pt x="93" y="9"/>
                      <a:pt x="78" y="13"/>
                    </a:cubicBezTo>
                    <a:cubicBezTo>
                      <a:pt x="64" y="17"/>
                      <a:pt x="59" y="22"/>
                      <a:pt x="63" y="28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1" name="Freeform 357"/>
              <p:cNvSpPr>
                <a:spLocks noEditPoints="1"/>
              </p:cNvSpPr>
              <p:nvPr/>
            </p:nvSpPr>
            <p:spPr bwMode="auto">
              <a:xfrm>
                <a:off x="-22659975" y="3165476"/>
                <a:ext cx="1200150" cy="230188"/>
              </a:xfrm>
              <a:custGeom>
                <a:avLst/>
                <a:gdLst>
                  <a:gd name="T0" fmla="*/ 260 w 320"/>
                  <a:gd name="T1" fmla="*/ 61 h 61"/>
                  <a:gd name="T2" fmla="*/ 244 w 320"/>
                  <a:gd name="T3" fmla="*/ 44 h 61"/>
                  <a:gd name="T4" fmla="*/ 113 w 320"/>
                  <a:gd name="T5" fmla="*/ 44 h 61"/>
                  <a:gd name="T6" fmla="*/ 60 w 320"/>
                  <a:gd name="T7" fmla="*/ 61 h 61"/>
                  <a:gd name="T8" fmla="*/ 0 w 320"/>
                  <a:gd name="T9" fmla="*/ 61 h 61"/>
                  <a:gd name="T10" fmla="*/ 197 w 320"/>
                  <a:gd name="T11" fmla="*/ 0 h 61"/>
                  <a:gd name="T12" fmla="*/ 258 w 320"/>
                  <a:gd name="T13" fmla="*/ 0 h 61"/>
                  <a:gd name="T14" fmla="*/ 320 w 320"/>
                  <a:gd name="T15" fmla="*/ 61 h 61"/>
                  <a:gd name="T16" fmla="*/ 260 w 320"/>
                  <a:gd name="T17" fmla="*/ 61 h 61"/>
                  <a:gd name="T18" fmla="*/ 239 w 320"/>
                  <a:gd name="T19" fmla="*/ 35 h 61"/>
                  <a:gd name="T20" fmla="*/ 225 w 320"/>
                  <a:gd name="T21" fmla="*/ 19 h 61"/>
                  <a:gd name="T22" fmla="*/ 221 w 320"/>
                  <a:gd name="T23" fmla="*/ 14 h 61"/>
                  <a:gd name="T24" fmla="*/ 218 w 320"/>
                  <a:gd name="T25" fmla="*/ 9 h 61"/>
                  <a:gd name="T26" fmla="*/ 187 w 320"/>
                  <a:gd name="T27" fmla="*/ 20 h 61"/>
                  <a:gd name="T28" fmla="*/ 139 w 320"/>
                  <a:gd name="T29" fmla="*/ 35 h 61"/>
                  <a:gd name="T30" fmla="*/ 239 w 320"/>
                  <a:gd name="T31" fmla="*/ 35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20" h="61">
                    <a:moveTo>
                      <a:pt x="260" y="61"/>
                    </a:moveTo>
                    <a:cubicBezTo>
                      <a:pt x="244" y="44"/>
                      <a:pt x="244" y="44"/>
                      <a:pt x="244" y="44"/>
                    </a:cubicBezTo>
                    <a:cubicBezTo>
                      <a:pt x="200" y="44"/>
                      <a:pt x="156" y="44"/>
                      <a:pt x="113" y="44"/>
                    </a:cubicBezTo>
                    <a:cubicBezTo>
                      <a:pt x="95" y="50"/>
                      <a:pt x="78" y="55"/>
                      <a:pt x="60" y="61"/>
                    </a:cubicBezTo>
                    <a:cubicBezTo>
                      <a:pt x="40" y="61"/>
                      <a:pt x="20" y="61"/>
                      <a:pt x="0" y="61"/>
                    </a:cubicBezTo>
                    <a:cubicBezTo>
                      <a:pt x="66" y="40"/>
                      <a:pt x="132" y="20"/>
                      <a:pt x="197" y="0"/>
                    </a:cubicBezTo>
                    <a:cubicBezTo>
                      <a:pt x="217" y="0"/>
                      <a:pt x="238" y="0"/>
                      <a:pt x="258" y="0"/>
                    </a:cubicBezTo>
                    <a:cubicBezTo>
                      <a:pt x="279" y="20"/>
                      <a:pt x="299" y="41"/>
                      <a:pt x="320" y="61"/>
                    </a:cubicBezTo>
                    <a:cubicBezTo>
                      <a:pt x="300" y="61"/>
                      <a:pt x="280" y="61"/>
                      <a:pt x="260" y="61"/>
                    </a:cubicBezTo>
                    <a:close/>
                    <a:moveTo>
                      <a:pt x="239" y="35"/>
                    </a:moveTo>
                    <a:cubicBezTo>
                      <a:pt x="225" y="19"/>
                      <a:pt x="225" y="19"/>
                      <a:pt x="225" y="19"/>
                    </a:cubicBezTo>
                    <a:cubicBezTo>
                      <a:pt x="221" y="14"/>
                      <a:pt x="221" y="14"/>
                      <a:pt x="221" y="14"/>
                    </a:cubicBezTo>
                    <a:cubicBezTo>
                      <a:pt x="218" y="9"/>
                      <a:pt x="218" y="9"/>
                      <a:pt x="218" y="9"/>
                    </a:cubicBezTo>
                    <a:cubicBezTo>
                      <a:pt x="210" y="12"/>
                      <a:pt x="200" y="16"/>
                      <a:pt x="187" y="20"/>
                    </a:cubicBezTo>
                    <a:cubicBezTo>
                      <a:pt x="171" y="25"/>
                      <a:pt x="155" y="30"/>
                      <a:pt x="139" y="35"/>
                    </a:cubicBezTo>
                    <a:cubicBezTo>
                      <a:pt x="172" y="35"/>
                      <a:pt x="206" y="35"/>
                      <a:pt x="239" y="3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2" name="Freeform 358"/>
              <p:cNvSpPr>
                <a:spLocks/>
              </p:cNvSpPr>
              <p:nvPr/>
            </p:nvSpPr>
            <p:spPr bwMode="auto">
              <a:xfrm>
                <a:off x="-16952913" y="3165476"/>
                <a:ext cx="990600" cy="233363"/>
              </a:xfrm>
              <a:custGeom>
                <a:avLst/>
                <a:gdLst>
                  <a:gd name="T0" fmla="*/ 234 w 264"/>
                  <a:gd name="T1" fmla="*/ 44 h 62"/>
                  <a:gd name="T2" fmla="*/ 189 w 264"/>
                  <a:gd name="T3" fmla="*/ 57 h 62"/>
                  <a:gd name="T4" fmla="*/ 93 w 264"/>
                  <a:gd name="T5" fmla="*/ 62 h 62"/>
                  <a:gd name="T6" fmla="*/ 0 w 264"/>
                  <a:gd name="T7" fmla="*/ 58 h 62"/>
                  <a:gd name="T8" fmla="*/ 9 w 264"/>
                  <a:gd name="T9" fmla="*/ 49 h 62"/>
                  <a:gd name="T10" fmla="*/ 56 w 264"/>
                  <a:gd name="T11" fmla="*/ 52 h 62"/>
                  <a:gd name="T12" fmla="*/ 105 w 264"/>
                  <a:gd name="T13" fmla="*/ 53 h 62"/>
                  <a:gd name="T14" fmla="*/ 156 w 264"/>
                  <a:gd name="T15" fmla="*/ 51 h 62"/>
                  <a:gd name="T16" fmla="*/ 177 w 264"/>
                  <a:gd name="T17" fmla="*/ 45 h 62"/>
                  <a:gd name="T18" fmla="*/ 168 w 264"/>
                  <a:gd name="T19" fmla="*/ 39 h 62"/>
                  <a:gd name="T20" fmla="*/ 112 w 264"/>
                  <a:gd name="T21" fmla="*/ 34 h 62"/>
                  <a:gd name="T22" fmla="*/ 53 w 264"/>
                  <a:gd name="T23" fmla="*/ 26 h 62"/>
                  <a:gd name="T24" fmla="*/ 43 w 264"/>
                  <a:gd name="T25" fmla="*/ 16 h 62"/>
                  <a:gd name="T26" fmla="*/ 84 w 264"/>
                  <a:gd name="T27" fmla="*/ 4 h 62"/>
                  <a:gd name="T28" fmla="*/ 170 w 264"/>
                  <a:gd name="T29" fmla="*/ 0 h 62"/>
                  <a:gd name="T30" fmla="*/ 264 w 264"/>
                  <a:gd name="T31" fmla="*/ 4 h 62"/>
                  <a:gd name="T32" fmla="*/ 240 w 264"/>
                  <a:gd name="T33" fmla="*/ 11 h 62"/>
                  <a:gd name="T34" fmla="*/ 161 w 264"/>
                  <a:gd name="T35" fmla="*/ 8 h 62"/>
                  <a:gd name="T36" fmla="*/ 118 w 264"/>
                  <a:gd name="T37" fmla="*/ 10 h 62"/>
                  <a:gd name="T38" fmla="*/ 99 w 264"/>
                  <a:gd name="T39" fmla="*/ 16 h 62"/>
                  <a:gd name="T40" fmla="*/ 101 w 264"/>
                  <a:gd name="T41" fmla="*/ 20 h 62"/>
                  <a:gd name="T42" fmla="*/ 117 w 264"/>
                  <a:gd name="T43" fmla="*/ 23 h 62"/>
                  <a:gd name="T44" fmla="*/ 160 w 264"/>
                  <a:gd name="T45" fmla="*/ 27 h 62"/>
                  <a:gd name="T46" fmla="*/ 211 w 264"/>
                  <a:gd name="T47" fmla="*/ 32 h 62"/>
                  <a:gd name="T48" fmla="*/ 232 w 264"/>
                  <a:gd name="T49" fmla="*/ 37 h 62"/>
                  <a:gd name="T50" fmla="*/ 234 w 264"/>
                  <a:gd name="T51" fmla="*/ 44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64" h="62">
                    <a:moveTo>
                      <a:pt x="234" y="44"/>
                    </a:moveTo>
                    <a:cubicBezTo>
                      <a:pt x="234" y="44"/>
                      <a:pt x="214" y="54"/>
                      <a:pt x="189" y="57"/>
                    </a:cubicBezTo>
                    <a:cubicBezTo>
                      <a:pt x="164" y="60"/>
                      <a:pt x="132" y="62"/>
                      <a:pt x="93" y="62"/>
                    </a:cubicBezTo>
                    <a:cubicBezTo>
                      <a:pt x="54" y="62"/>
                      <a:pt x="23" y="61"/>
                      <a:pt x="0" y="58"/>
                    </a:cubicBezTo>
                    <a:cubicBezTo>
                      <a:pt x="9" y="49"/>
                      <a:pt x="9" y="49"/>
                      <a:pt x="9" y="49"/>
                    </a:cubicBezTo>
                    <a:cubicBezTo>
                      <a:pt x="23" y="50"/>
                      <a:pt x="39" y="51"/>
                      <a:pt x="56" y="52"/>
                    </a:cubicBezTo>
                    <a:cubicBezTo>
                      <a:pt x="73" y="53"/>
                      <a:pt x="89" y="53"/>
                      <a:pt x="105" y="53"/>
                    </a:cubicBezTo>
                    <a:cubicBezTo>
                      <a:pt x="127" y="53"/>
                      <a:pt x="144" y="53"/>
                      <a:pt x="156" y="51"/>
                    </a:cubicBezTo>
                    <a:cubicBezTo>
                      <a:pt x="168" y="50"/>
                      <a:pt x="177" y="45"/>
                      <a:pt x="177" y="45"/>
                    </a:cubicBezTo>
                    <a:cubicBezTo>
                      <a:pt x="177" y="45"/>
                      <a:pt x="176" y="41"/>
                      <a:pt x="168" y="39"/>
                    </a:cubicBezTo>
                    <a:cubicBezTo>
                      <a:pt x="159" y="38"/>
                      <a:pt x="141" y="36"/>
                      <a:pt x="112" y="34"/>
                    </a:cubicBezTo>
                    <a:cubicBezTo>
                      <a:pt x="83" y="31"/>
                      <a:pt x="63" y="29"/>
                      <a:pt x="53" y="26"/>
                    </a:cubicBezTo>
                    <a:cubicBezTo>
                      <a:pt x="43" y="23"/>
                      <a:pt x="43" y="16"/>
                      <a:pt x="43" y="16"/>
                    </a:cubicBezTo>
                    <a:cubicBezTo>
                      <a:pt x="43" y="16"/>
                      <a:pt x="61" y="7"/>
                      <a:pt x="84" y="4"/>
                    </a:cubicBezTo>
                    <a:cubicBezTo>
                      <a:pt x="107" y="1"/>
                      <a:pt x="136" y="0"/>
                      <a:pt x="170" y="0"/>
                    </a:cubicBezTo>
                    <a:cubicBezTo>
                      <a:pt x="203" y="0"/>
                      <a:pt x="234" y="1"/>
                      <a:pt x="264" y="4"/>
                    </a:cubicBezTo>
                    <a:cubicBezTo>
                      <a:pt x="256" y="6"/>
                      <a:pt x="248" y="9"/>
                      <a:pt x="240" y="11"/>
                    </a:cubicBezTo>
                    <a:cubicBezTo>
                      <a:pt x="211" y="9"/>
                      <a:pt x="185" y="8"/>
                      <a:pt x="161" y="8"/>
                    </a:cubicBezTo>
                    <a:cubicBezTo>
                      <a:pt x="143" y="8"/>
                      <a:pt x="128" y="9"/>
                      <a:pt x="118" y="10"/>
                    </a:cubicBezTo>
                    <a:cubicBezTo>
                      <a:pt x="107" y="11"/>
                      <a:pt x="99" y="16"/>
                      <a:pt x="99" y="16"/>
                    </a:cubicBezTo>
                    <a:cubicBezTo>
                      <a:pt x="101" y="20"/>
                      <a:pt x="101" y="20"/>
                      <a:pt x="101" y="20"/>
                    </a:cubicBezTo>
                    <a:cubicBezTo>
                      <a:pt x="101" y="20"/>
                      <a:pt x="109" y="22"/>
                      <a:pt x="117" y="23"/>
                    </a:cubicBezTo>
                    <a:cubicBezTo>
                      <a:pt x="124" y="24"/>
                      <a:pt x="139" y="25"/>
                      <a:pt x="160" y="27"/>
                    </a:cubicBezTo>
                    <a:cubicBezTo>
                      <a:pt x="183" y="29"/>
                      <a:pt x="200" y="30"/>
                      <a:pt x="211" y="32"/>
                    </a:cubicBezTo>
                    <a:cubicBezTo>
                      <a:pt x="221" y="33"/>
                      <a:pt x="232" y="37"/>
                      <a:pt x="232" y="37"/>
                    </a:cubicBezTo>
                    <a:lnTo>
                      <a:pt x="234" y="44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3" name="Freeform 359"/>
              <p:cNvSpPr>
                <a:spLocks noEditPoints="1"/>
              </p:cNvSpPr>
              <p:nvPr/>
            </p:nvSpPr>
            <p:spPr bwMode="auto">
              <a:xfrm>
                <a:off x="-11450638" y="3165476"/>
                <a:ext cx="1150938" cy="230188"/>
              </a:xfrm>
              <a:custGeom>
                <a:avLst/>
                <a:gdLst>
                  <a:gd name="T0" fmla="*/ 301 w 307"/>
                  <a:gd name="T1" fmla="*/ 30 h 61"/>
                  <a:gd name="T2" fmla="*/ 239 w 307"/>
                  <a:gd name="T3" fmla="*/ 53 h 61"/>
                  <a:gd name="T4" fmla="*/ 97 w 307"/>
                  <a:gd name="T5" fmla="*/ 61 h 61"/>
                  <a:gd name="T6" fmla="*/ 0 w 307"/>
                  <a:gd name="T7" fmla="*/ 61 h 61"/>
                  <a:gd name="T8" fmla="*/ 42 w 307"/>
                  <a:gd name="T9" fmla="*/ 0 h 61"/>
                  <a:gd name="T10" fmla="*/ 148 w 307"/>
                  <a:gd name="T11" fmla="*/ 0 h 61"/>
                  <a:gd name="T12" fmla="*/ 270 w 307"/>
                  <a:gd name="T13" fmla="*/ 8 h 61"/>
                  <a:gd name="T14" fmla="*/ 301 w 307"/>
                  <a:gd name="T15" fmla="*/ 30 h 61"/>
                  <a:gd name="T16" fmla="*/ 242 w 307"/>
                  <a:gd name="T17" fmla="*/ 30 h 61"/>
                  <a:gd name="T18" fmla="*/ 141 w 307"/>
                  <a:gd name="T19" fmla="*/ 9 h 61"/>
                  <a:gd name="T20" fmla="*/ 92 w 307"/>
                  <a:gd name="T21" fmla="*/ 9 h 61"/>
                  <a:gd name="T22" fmla="*/ 62 w 307"/>
                  <a:gd name="T23" fmla="*/ 53 h 61"/>
                  <a:gd name="T24" fmla="*/ 103 w 307"/>
                  <a:gd name="T25" fmla="*/ 53 h 61"/>
                  <a:gd name="T26" fmla="*/ 242 w 307"/>
                  <a:gd name="T27" fmla="*/ 30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07" h="61">
                    <a:moveTo>
                      <a:pt x="301" y="30"/>
                    </a:moveTo>
                    <a:cubicBezTo>
                      <a:pt x="295" y="40"/>
                      <a:pt x="274" y="47"/>
                      <a:pt x="239" y="53"/>
                    </a:cubicBezTo>
                    <a:cubicBezTo>
                      <a:pt x="204" y="58"/>
                      <a:pt x="156" y="61"/>
                      <a:pt x="97" y="61"/>
                    </a:cubicBezTo>
                    <a:cubicBezTo>
                      <a:pt x="65" y="61"/>
                      <a:pt x="32" y="61"/>
                      <a:pt x="0" y="61"/>
                    </a:cubicBezTo>
                    <a:cubicBezTo>
                      <a:pt x="14" y="41"/>
                      <a:pt x="28" y="20"/>
                      <a:pt x="42" y="0"/>
                    </a:cubicBezTo>
                    <a:cubicBezTo>
                      <a:pt x="77" y="0"/>
                      <a:pt x="113" y="0"/>
                      <a:pt x="148" y="0"/>
                    </a:cubicBezTo>
                    <a:cubicBezTo>
                      <a:pt x="202" y="0"/>
                      <a:pt x="243" y="3"/>
                      <a:pt x="270" y="8"/>
                    </a:cubicBezTo>
                    <a:cubicBezTo>
                      <a:pt x="297" y="13"/>
                      <a:pt x="307" y="21"/>
                      <a:pt x="301" y="30"/>
                    </a:cubicBezTo>
                    <a:close/>
                    <a:moveTo>
                      <a:pt x="242" y="30"/>
                    </a:moveTo>
                    <a:cubicBezTo>
                      <a:pt x="251" y="16"/>
                      <a:pt x="218" y="9"/>
                      <a:pt x="141" y="9"/>
                    </a:cubicBezTo>
                    <a:cubicBezTo>
                      <a:pt x="125" y="9"/>
                      <a:pt x="108" y="9"/>
                      <a:pt x="92" y="9"/>
                    </a:cubicBezTo>
                    <a:cubicBezTo>
                      <a:pt x="82" y="23"/>
                      <a:pt x="72" y="38"/>
                      <a:pt x="62" y="53"/>
                    </a:cubicBezTo>
                    <a:cubicBezTo>
                      <a:pt x="76" y="53"/>
                      <a:pt x="89" y="53"/>
                      <a:pt x="103" y="53"/>
                    </a:cubicBezTo>
                    <a:cubicBezTo>
                      <a:pt x="186" y="53"/>
                      <a:pt x="232" y="45"/>
                      <a:pt x="242" y="3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4" name="Freeform 360"/>
              <p:cNvSpPr>
                <a:spLocks/>
              </p:cNvSpPr>
              <p:nvPr/>
            </p:nvSpPr>
            <p:spPr bwMode="auto">
              <a:xfrm>
                <a:off x="-5607050" y="3165476"/>
                <a:ext cx="828675" cy="230188"/>
              </a:xfrm>
              <a:custGeom>
                <a:avLst/>
                <a:gdLst>
                  <a:gd name="T0" fmla="*/ 56 w 221"/>
                  <a:gd name="T1" fmla="*/ 61 h 61"/>
                  <a:gd name="T2" fmla="*/ 0 w 221"/>
                  <a:gd name="T3" fmla="*/ 61 h 61"/>
                  <a:gd name="T4" fmla="*/ 28 w 221"/>
                  <a:gd name="T5" fmla="*/ 0 h 61"/>
                  <a:gd name="T6" fmla="*/ 221 w 221"/>
                  <a:gd name="T7" fmla="*/ 0 h 61"/>
                  <a:gd name="T8" fmla="*/ 217 w 221"/>
                  <a:gd name="T9" fmla="*/ 9 h 61"/>
                  <a:gd name="T10" fmla="*/ 79 w 221"/>
                  <a:gd name="T11" fmla="*/ 9 h 61"/>
                  <a:gd name="T12" fmla="*/ 71 w 221"/>
                  <a:gd name="T13" fmla="*/ 27 h 61"/>
                  <a:gd name="T14" fmla="*/ 200 w 221"/>
                  <a:gd name="T15" fmla="*/ 27 h 61"/>
                  <a:gd name="T16" fmla="*/ 197 w 221"/>
                  <a:gd name="T17" fmla="*/ 36 h 61"/>
                  <a:gd name="T18" fmla="*/ 67 w 221"/>
                  <a:gd name="T19" fmla="*/ 36 h 61"/>
                  <a:gd name="T20" fmla="*/ 56 w 221"/>
                  <a:gd name="T21" fmla="*/ 61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21" h="61">
                    <a:moveTo>
                      <a:pt x="56" y="61"/>
                    </a:moveTo>
                    <a:cubicBezTo>
                      <a:pt x="37" y="61"/>
                      <a:pt x="18" y="61"/>
                      <a:pt x="0" y="61"/>
                    </a:cubicBezTo>
                    <a:cubicBezTo>
                      <a:pt x="9" y="41"/>
                      <a:pt x="18" y="21"/>
                      <a:pt x="28" y="0"/>
                    </a:cubicBezTo>
                    <a:cubicBezTo>
                      <a:pt x="92" y="0"/>
                      <a:pt x="156" y="0"/>
                      <a:pt x="221" y="0"/>
                    </a:cubicBezTo>
                    <a:cubicBezTo>
                      <a:pt x="217" y="9"/>
                      <a:pt x="217" y="9"/>
                      <a:pt x="217" y="9"/>
                    </a:cubicBezTo>
                    <a:cubicBezTo>
                      <a:pt x="171" y="9"/>
                      <a:pt x="125" y="9"/>
                      <a:pt x="79" y="9"/>
                    </a:cubicBezTo>
                    <a:cubicBezTo>
                      <a:pt x="77" y="15"/>
                      <a:pt x="74" y="21"/>
                      <a:pt x="71" y="27"/>
                    </a:cubicBezTo>
                    <a:cubicBezTo>
                      <a:pt x="114" y="27"/>
                      <a:pt x="157" y="27"/>
                      <a:pt x="200" y="27"/>
                    </a:cubicBezTo>
                    <a:cubicBezTo>
                      <a:pt x="197" y="36"/>
                      <a:pt x="197" y="36"/>
                      <a:pt x="197" y="36"/>
                    </a:cubicBezTo>
                    <a:cubicBezTo>
                      <a:pt x="153" y="36"/>
                      <a:pt x="110" y="36"/>
                      <a:pt x="67" y="36"/>
                    </a:cubicBezTo>
                    <a:cubicBezTo>
                      <a:pt x="63" y="44"/>
                      <a:pt x="59" y="53"/>
                      <a:pt x="56" y="6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5" name="Freeform 361"/>
              <p:cNvSpPr>
                <a:spLocks/>
              </p:cNvSpPr>
              <p:nvPr/>
            </p:nvSpPr>
            <p:spPr bwMode="auto">
              <a:xfrm>
                <a:off x="-233363" y="3165476"/>
                <a:ext cx="1084263" cy="233363"/>
              </a:xfrm>
              <a:custGeom>
                <a:avLst/>
                <a:gdLst>
                  <a:gd name="T0" fmla="*/ 160 w 289"/>
                  <a:gd name="T1" fmla="*/ 28 h 62"/>
                  <a:gd name="T2" fmla="*/ 287 w 289"/>
                  <a:gd name="T3" fmla="*/ 28 h 62"/>
                  <a:gd name="T4" fmla="*/ 281 w 289"/>
                  <a:gd name="T5" fmla="*/ 58 h 62"/>
                  <a:gd name="T6" fmla="*/ 220 w 289"/>
                  <a:gd name="T7" fmla="*/ 61 h 62"/>
                  <a:gd name="T8" fmla="*/ 158 w 289"/>
                  <a:gd name="T9" fmla="*/ 62 h 62"/>
                  <a:gd name="T10" fmla="*/ 39 w 289"/>
                  <a:gd name="T11" fmla="*/ 54 h 62"/>
                  <a:gd name="T12" fmla="*/ 2 w 289"/>
                  <a:gd name="T13" fmla="*/ 31 h 62"/>
                  <a:gd name="T14" fmla="*/ 55 w 289"/>
                  <a:gd name="T15" fmla="*/ 8 h 62"/>
                  <a:gd name="T16" fmla="*/ 188 w 289"/>
                  <a:gd name="T17" fmla="*/ 0 h 62"/>
                  <a:gd name="T18" fmla="*/ 289 w 289"/>
                  <a:gd name="T19" fmla="*/ 3 h 62"/>
                  <a:gd name="T20" fmla="*/ 268 w 289"/>
                  <a:gd name="T21" fmla="*/ 11 h 62"/>
                  <a:gd name="T22" fmla="*/ 185 w 289"/>
                  <a:gd name="T23" fmla="*/ 8 h 62"/>
                  <a:gd name="T24" fmla="*/ 97 w 289"/>
                  <a:gd name="T25" fmla="*/ 14 h 62"/>
                  <a:gd name="T26" fmla="*/ 61 w 289"/>
                  <a:gd name="T27" fmla="*/ 31 h 62"/>
                  <a:gd name="T28" fmla="*/ 86 w 289"/>
                  <a:gd name="T29" fmla="*/ 47 h 62"/>
                  <a:gd name="T30" fmla="*/ 168 w 289"/>
                  <a:gd name="T31" fmla="*/ 53 h 62"/>
                  <a:gd name="T32" fmla="*/ 226 w 289"/>
                  <a:gd name="T33" fmla="*/ 52 h 62"/>
                  <a:gd name="T34" fmla="*/ 230 w 289"/>
                  <a:gd name="T35" fmla="*/ 36 h 62"/>
                  <a:gd name="T36" fmla="*/ 159 w 289"/>
                  <a:gd name="T37" fmla="*/ 36 h 62"/>
                  <a:gd name="T38" fmla="*/ 160 w 289"/>
                  <a:gd name="T39" fmla="*/ 28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89" h="62">
                    <a:moveTo>
                      <a:pt x="160" y="28"/>
                    </a:moveTo>
                    <a:cubicBezTo>
                      <a:pt x="203" y="28"/>
                      <a:pt x="245" y="28"/>
                      <a:pt x="287" y="28"/>
                    </a:cubicBezTo>
                    <a:cubicBezTo>
                      <a:pt x="285" y="38"/>
                      <a:pt x="283" y="48"/>
                      <a:pt x="281" y="58"/>
                    </a:cubicBezTo>
                    <a:cubicBezTo>
                      <a:pt x="259" y="60"/>
                      <a:pt x="239" y="60"/>
                      <a:pt x="220" y="61"/>
                    </a:cubicBezTo>
                    <a:cubicBezTo>
                      <a:pt x="201" y="61"/>
                      <a:pt x="180" y="62"/>
                      <a:pt x="158" y="62"/>
                    </a:cubicBezTo>
                    <a:cubicBezTo>
                      <a:pt x="106" y="62"/>
                      <a:pt x="66" y="59"/>
                      <a:pt x="39" y="54"/>
                    </a:cubicBezTo>
                    <a:cubicBezTo>
                      <a:pt x="12" y="48"/>
                      <a:pt x="0" y="40"/>
                      <a:pt x="2" y="31"/>
                    </a:cubicBezTo>
                    <a:cubicBezTo>
                      <a:pt x="5" y="21"/>
                      <a:pt x="22" y="13"/>
                      <a:pt x="55" y="8"/>
                    </a:cubicBezTo>
                    <a:cubicBezTo>
                      <a:pt x="88" y="2"/>
                      <a:pt x="133" y="0"/>
                      <a:pt x="188" y="0"/>
                    </a:cubicBezTo>
                    <a:cubicBezTo>
                      <a:pt x="224" y="0"/>
                      <a:pt x="258" y="1"/>
                      <a:pt x="289" y="3"/>
                    </a:cubicBezTo>
                    <a:cubicBezTo>
                      <a:pt x="282" y="6"/>
                      <a:pt x="275" y="9"/>
                      <a:pt x="268" y="11"/>
                    </a:cubicBezTo>
                    <a:cubicBezTo>
                      <a:pt x="240" y="9"/>
                      <a:pt x="213" y="8"/>
                      <a:pt x="185" y="8"/>
                    </a:cubicBezTo>
                    <a:cubicBezTo>
                      <a:pt x="148" y="8"/>
                      <a:pt x="119" y="10"/>
                      <a:pt x="97" y="14"/>
                    </a:cubicBezTo>
                    <a:cubicBezTo>
                      <a:pt x="75" y="18"/>
                      <a:pt x="63" y="24"/>
                      <a:pt x="61" y="31"/>
                    </a:cubicBezTo>
                    <a:cubicBezTo>
                      <a:pt x="59" y="38"/>
                      <a:pt x="67" y="44"/>
                      <a:pt x="86" y="47"/>
                    </a:cubicBezTo>
                    <a:cubicBezTo>
                      <a:pt x="104" y="51"/>
                      <a:pt x="131" y="53"/>
                      <a:pt x="168" y="53"/>
                    </a:cubicBezTo>
                    <a:cubicBezTo>
                      <a:pt x="186" y="53"/>
                      <a:pt x="206" y="53"/>
                      <a:pt x="226" y="52"/>
                    </a:cubicBezTo>
                    <a:cubicBezTo>
                      <a:pt x="230" y="36"/>
                      <a:pt x="230" y="36"/>
                      <a:pt x="230" y="36"/>
                    </a:cubicBezTo>
                    <a:cubicBezTo>
                      <a:pt x="206" y="36"/>
                      <a:pt x="182" y="36"/>
                      <a:pt x="159" y="36"/>
                    </a:cubicBezTo>
                    <a:lnTo>
                      <a:pt x="160" y="2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6" name="Freeform 362"/>
              <p:cNvSpPr>
                <a:spLocks/>
              </p:cNvSpPr>
              <p:nvPr/>
            </p:nvSpPr>
            <p:spPr bwMode="auto">
              <a:xfrm>
                <a:off x="5318125" y="3165476"/>
                <a:ext cx="1023938" cy="230188"/>
              </a:xfrm>
              <a:custGeom>
                <a:avLst/>
                <a:gdLst>
                  <a:gd name="T0" fmla="*/ 273 w 273"/>
                  <a:gd name="T1" fmla="*/ 61 h 61"/>
                  <a:gd name="T2" fmla="*/ 216 w 273"/>
                  <a:gd name="T3" fmla="*/ 61 h 61"/>
                  <a:gd name="T4" fmla="*/ 216 w 273"/>
                  <a:gd name="T5" fmla="*/ 34 h 61"/>
                  <a:gd name="T6" fmla="*/ 57 w 273"/>
                  <a:gd name="T7" fmla="*/ 34 h 61"/>
                  <a:gd name="T8" fmla="*/ 57 w 273"/>
                  <a:gd name="T9" fmla="*/ 61 h 61"/>
                  <a:gd name="T10" fmla="*/ 0 w 273"/>
                  <a:gd name="T11" fmla="*/ 61 h 61"/>
                  <a:gd name="T12" fmla="*/ 2 w 273"/>
                  <a:gd name="T13" fmla="*/ 0 h 61"/>
                  <a:gd name="T14" fmla="*/ 58 w 273"/>
                  <a:gd name="T15" fmla="*/ 0 h 61"/>
                  <a:gd name="T16" fmla="*/ 57 w 273"/>
                  <a:gd name="T17" fmla="*/ 25 h 61"/>
                  <a:gd name="T18" fmla="*/ 216 w 273"/>
                  <a:gd name="T19" fmla="*/ 25 h 61"/>
                  <a:gd name="T20" fmla="*/ 216 w 273"/>
                  <a:gd name="T21" fmla="*/ 0 h 61"/>
                  <a:gd name="T22" fmla="*/ 272 w 273"/>
                  <a:gd name="T23" fmla="*/ 0 h 61"/>
                  <a:gd name="T24" fmla="*/ 273 w 273"/>
                  <a:gd name="T25" fmla="*/ 61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73" h="61">
                    <a:moveTo>
                      <a:pt x="273" y="61"/>
                    </a:moveTo>
                    <a:cubicBezTo>
                      <a:pt x="254" y="61"/>
                      <a:pt x="235" y="61"/>
                      <a:pt x="216" y="61"/>
                    </a:cubicBezTo>
                    <a:cubicBezTo>
                      <a:pt x="216" y="52"/>
                      <a:pt x="216" y="43"/>
                      <a:pt x="216" y="34"/>
                    </a:cubicBezTo>
                    <a:cubicBezTo>
                      <a:pt x="163" y="34"/>
                      <a:pt x="110" y="34"/>
                      <a:pt x="57" y="34"/>
                    </a:cubicBezTo>
                    <a:cubicBezTo>
                      <a:pt x="57" y="43"/>
                      <a:pt x="57" y="52"/>
                      <a:pt x="57" y="61"/>
                    </a:cubicBezTo>
                    <a:cubicBezTo>
                      <a:pt x="38" y="61"/>
                      <a:pt x="19" y="61"/>
                      <a:pt x="0" y="61"/>
                    </a:cubicBezTo>
                    <a:cubicBezTo>
                      <a:pt x="1" y="41"/>
                      <a:pt x="2" y="21"/>
                      <a:pt x="2" y="0"/>
                    </a:cubicBezTo>
                    <a:cubicBezTo>
                      <a:pt x="21" y="0"/>
                      <a:pt x="39" y="0"/>
                      <a:pt x="58" y="0"/>
                    </a:cubicBezTo>
                    <a:cubicBezTo>
                      <a:pt x="58" y="9"/>
                      <a:pt x="58" y="17"/>
                      <a:pt x="57" y="25"/>
                    </a:cubicBezTo>
                    <a:cubicBezTo>
                      <a:pt x="110" y="25"/>
                      <a:pt x="163" y="25"/>
                      <a:pt x="216" y="25"/>
                    </a:cubicBezTo>
                    <a:cubicBezTo>
                      <a:pt x="216" y="17"/>
                      <a:pt x="216" y="9"/>
                      <a:pt x="216" y="0"/>
                    </a:cubicBezTo>
                    <a:cubicBezTo>
                      <a:pt x="235" y="0"/>
                      <a:pt x="253" y="0"/>
                      <a:pt x="272" y="0"/>
                    </a:cubicBezTo>
                    <a:cubicBezTo>
                      <a:pt x="272" y="21"/>
                      <a:pt x="273" y="41"/>
                      <a:pt x="273" y="6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7" name="Freeform 363"/>
              <p:cNvSpPr>
                <a:spLocks/>
              </p:cNvSpPr>
              <p:nvPr/>
            </p:nvSpPr>
            <p:spPr bwMode="auto">
              <a:xfrm>
                <a:off x="11128375" y="3165476"/>
                <a:ext cx="512763" cy="293688"/>
              </a:xfrm>
              <a:custGeom>
                <a:avLst/>
                <a:gdLst>
                  <a:gd name="T0" fmla="*/ 40 w 137"/>
                  <a:gd name="T1" fmla="*/ 78 h 78"/>
                  <a:gd name="T2" fmla="*/ 1 w 137"/>
                  <a:gd name="T3" fmla="*/ 77 h 78"/>
                  <a:gd name="T4" fmla="*/ 0 w 137"/>
                  <a:gd name="T5" fmla="*/ 68 h 78"/>
                  <a:gd name="T6" fmla="*/ 34 w 137"/>
                  <a:gd name="T7" fmla="*/ 69 h 78"/>
                  <a:gd name="T8" fmla="*/ 79 w 137"/>
                  <a:gd name="T9" fmla="*/ 59 h 78"/>
                  <a:gd name="T10" fmla="*/ 66 w 137"/>
                  <a:gd name="T11" fmla="*/ 0 h 78"/>
                  <a:gd name="T12" fmla="*/ 123 w 137"/>
                  <a:gd name="T13" fmla="*/ 0 h 78"/>
                  <a:gd name="T14" fmla="*/ 135 w 137"/>
                  <a:gd name="T15" fmla="*/ 59 h 78"/>
                  <a:gd name="T16" fmla="*/ 113 w 137"/>
                  <a:gd name="T17" fmla="*/ 73 h 78"/>
                  <a:gd name="T18" fmla="*/ 40 w 137"/>
                  <a:gd name="T19" fmla="*/ 78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37" h="78">
                    <a:moveTo>
                      <a:pt x="40" y="78"/>
                    </a:moveTo>
                    <a:cubicBezTo>
                      <a:pt x="25" y="78"/>
                      <a:pt x="12" y="78"/>
                      <a:pt x="1" y="77"/>
                    </a:cubicBezTo>
                    <a:cubicBezTo>
                      <a:pt x="0" y="68"/>
                      <a:pt x="0" y="68"/>
                      <a:pt x="0" y="68"/>
                    </a:cubicBezTo>
                    <a:cubicBezTo>
                      <a:pt x="13" y="69"/>
                      <a:pt x="25" y="69"/>
                      <a:pt x="34" y="69"/>
                    </a:cubicBezTo>
                    <a:cubicBezTo>
                      <a:pt x="65" y="69"/>
                      <a:pt x="80" y="66"/>
                      <a:pt x="79" y="59"/>
                    </a:cubicBezTo>
                    <a:cubicBezTo>
                      <a:pt x="75" y="39"/>
                      <a:pt x="70" y="20"/>
                      <a:pt x="66" y="0"/>
                    </a:cubicBezTo>
                    <a:cubicBezTo>
                      <a:pt x="85" y="0"/>
                      <a:pt x="104" y="0"/>
                      <a:pt x="123" y="0"/>
                    </a:cubicBezTo>
                    <a:cubicBezTo>
                      <a:pt x="127" y="20"/>
                      <a:pt x="131" y="39"/>
                      <a:pt x="135" y="59"/>
                    </a:cubicBezTo>
                    <a:cubicBezTo>
                      <a:pt x="137" y="65"/>
                      <a:pt x="129" y="70"/>
                      <a:pt x="113" y="73"/>
                    </a:cubicBezTo>
                    <a:cubicBezTo>
                      <a:pt x="97" y="76"/>
                      <a:pt x="73" y="78"/>
                      <a:pt x="40" y="78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8" name="Freeform 364"/>
              <p:cNvSpPr>
                <a:spLocks/>
              </p:cNvSpPr>
              <p:nvPr/>
            </p:nvSpPr>
            <p:spPr bwMode="auto">
              <a:xfrm>
                <a:off x="16598900" y="3165476"/>
                <a:ext cx="1084263" cy="230188"/>
              </a:xfrm>
              <a:custGeom>
                <a:avLst/>
                <a:gdLst>
                  <a:gd name="T0" fmla="*/ 289 w 289"/>
                  <a:gd name="T1" fmla="*/ 61 h 61"/>
                  <a:gd name="T2" fmla="*/ 224 w 289"/>
                  <a:gd name="T3" fmla="*/ 61 h 61"/>
                  <a:gd name="T4" fmla="*/ 103 w 289"/>
                  <a:gd name="T5" fmla="*/ 33 h 61"/>
                  <a:gd name="T6" fmla="*/ 72 w 289"/>
                  <a:gd name="T7" fmla="*/ 38 h 61"/>
                  <a:gd name="T8" fmla="*/ 82 w 289"/>
                  <a:gd name="T9" fmla="*/ 61 h 61"/>
                  <a:gd name="T10" fmla="*/ 26 w 289"/>
                  <a:gd name="T11" fmla="*/ 61 h 61"/>
                  <a:gd name="T12" fmla="*/ 0 w 289"/>
                  <a:gd name="T13" fmla="*/ 0 h 61"/>
                  <a:gd name="T14" fmla="*/ 56 w 289"/>
                  <a:gd name="T15" fmla="*/ 0 h 61"/>
                  <a:gd name="T16" fmla="*/ 68 w 289"/>
                  <a:gd name="T17" fmla="*/ 29 h 61"/>
                  <a:gd name="T18" fmla="*/ 110 w 289"/>
                  <a:gd name="T19" fmla="*/ 20 h 61"/>
                  <a:gd name="T20" fmla="*/ 194 w 289"/>
                  <a:gd name="T21" fmla="*/ 0 h 61"/>
                  <a:gd name="T22" fmla="*/ 258 w 289"/>
                  <a:gd name="T23" fmla="*/ 0 h 61"/>
                  <a:gd name="T24" fmla="*/ 141 w 289"/>
                  <a:gd name="T25" fmla="*/ 27 h 61"/>
                  <a:gd name="T26" fmla="*/ 289 w 289"/>
                  <a:gd name="T27" fmla="*/ 61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89" h="61">
                    <a:moveTo>
                      <a:pt x="289" y="61"/>
                    </a:moveTo>
                    <a:cubicBezTo>
                      <a:pt x="267" y="61"/>
                      <a:pt x="246" y="61"/>
                      <a:pt x="224" y="61"/>
                    </a:cubicBezTo>
                    <a:cubicBezTo>
                      <a:pt x="184" y="52"/>
                      <a:pt x="144" y="43"/>
                      <a:pt x="103" y="33"/>
                    </a:cubicBezTo>
                    <a:cubicBezTo>
                      <a:pt x="93" y="35"/>
                      <a:pt x="83" y="36"/>
                      <a:pt x="72" y="38"/>
                    </a:cubicBezTo>
                    <a:cubicBezTo>
                      <a:pt x="75" y="46"/>
                      <a:pt x="79" y="53"/>
                      <a:pt x="82" y="61"/>
                    </a:cubicBezTo>
                    <a:cubicBezTo>
                      <a:pt x="63" y="61"/>
                      <a:pt x="44" y="61"/>
                      <a:pt x="26" y="61"/>
                    </a:cubicBezTo>
                    <a:cubicBezTo>
                      <a:pt x="17" y="41"/>
                      <a:pt x="9" y="21"/>
                      <a:pt x="0" y="0"/>
                    </a:cubicBezTo>
                    <a:cubicBezTo>
                      <a:pt x="19" y="0"/>
                      <a:pt x="38" y="0"/>
                      <a:pt x="56" y="0"/>
                    </a:cubicBezTo>
                    <a:cubicBezTo>
                      <a:pt x="60" y="10"/>
                      <a:pt x="64" y="20"/>
                      <a:pt x="68" y="29"/>
                    </a:cubicBezTo>
                    <a:cubicBezTo>
                      <a:pt x="82" y="26"/>
                      <a:pt x="96" y="23"/>
                      <a:pt x="110" y="20"/>
                    </a:cubicBezTo>
                    <a:cubicBezTo>
                      <a:pt x="138" y="13"/>
                      <a:pt x="166" y="7"/>
                      <a:pt x="194" y="0"/>
                    </a:cubicBezTo>
                    <a:cubicBezTo>
                      <a:pt x="216" y="0"/>
                      <a:pt x="237" y="0"/>
                      <a:pt x="258" y="0"/>
                    </a:cubicBezTo>
                    <a:cubicBezTo>
                      <a:pt x="204" y="13"/>
                      <a:pt x="165" y="22"/>
                      <a:pt x="141" y="27"/>
                    </a:cubicBezTo>
                    <a:cubicBezTo>
                      <a:pt x="190" y="38"/>
                      <a:pt x="240" y="49"/>
                      <a:pt x="289" y="6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9" name="Freeform 365"/>
              <p:cNvSpPr>
                <a:spLocks/>
              </p:cNvSpPr>
              <p:nvPr/>
            </p:nvSpPr>
            <p:spPr bwMode="auto">
              <a:xfrm>
                <a:off x="-20694650" y="4135438"/>
                <a:ext cx="1181100" cy="244475"/>
              </a:xfrm>
              <a:custGeom>
                <a:avLst/>
                <a:gdLst>
                  <a:gd name="T0" fmla="*/ 256 w 315"/>
                  <a:gd name="T1" fmla="*/ 65 h 65"/>
                  <a:gd name="T2" fmla="*/ 0 w 315"/>
                  <a:gd name="T3" fmla="*/ 65 h 65"/>
                  <a:gd name="T4" fmla="*/ 7 w 315"/>
                  <a:gd name="T5" fmla="*/ 57 h 65"/>
                  <a:gd name="T6" fmla="*/ 236 w 315"/>
                  <a:gd name="T7" fmla="*/ 9 h 65"/>
                  <a:gd name="T8" fmla="*/ 62 w 315"/>
                  <a:gd name="T9" fmla="*/ 9 h 65"/>
                  <a:gd name="T10" fmla="*/ 71 w 315"/>
                  <a:gd name="T11" fmla="*/ 0 h 65"/>
                  <a:gd name="T12" fmla="*/ 315 w 315"/>
                  <a:gd name="T13" fmla="*/ 0 h 65"/>
                  <a:gd name="T14" fmla="*/ 308 w 315"/>
                  <a:gd name="T15" fmla="*/ 7 h 65"/>
                  <a:gd name="T16" fmla="*/ 79 w 315"/>
                  <a:gd name="T17" fmla="*/ 55 h 65"/>
                  <a:gd name="T18" fmla="*/ 266 w 315"/>
                  <a:gd name="T19" fmla="*/ 55 h 65"/>
                  <a:gd name="T20" fmla="*/ 256 w 315"/>
                  <a:gd name="T21" fmla="*/ 6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15" h="65">
                    <a:moveTo>
                      <a:pt x="256" y="65"/>
                    </a:moveTo>
                    <a:cubicBezTo>
                      <a:pt x="171" y="65"/>
                      <a:pt x="85" y="65"/>
                      <a:pt x="0" y="65"/>
                    </a:cubicBezTo>
                    <a:cubicBezTo>
                      <a:pt x="7" y="57"/>
                      <a:pt x="7" y="57"/>
                      <a:pt x="7" y="57"/>
                    </a:cubicBezTo>
                    <a:cubicBezTo>
                      <a:pt x="84" y="41"/>
                      <a:pt x="160" y="25"/>
                      <a:pt x="236" y="9"/>
                    </a:cubicBezTo>
                    <a:cubicBezTo>
                      <a:pt x="178" y="9"/>
                      <a:pt x="120" y="9"/>
                      <a:pt x="62" y="9"/>
                    </a:cubicBezTo>
                    <a:cubicBezTo>
                      <a:pt x="71" y="0"/>
                      <a:pt x="71" y="0"/>
                      <a:pt x="71" y="0"/>
                    </a:cubicBezTo>
                    <a:cubicBezTo>
                      <a:pt x="152" y="0"/>
                      <a:pt x="234" y="0"/>
                      <a:pt x="315" y="0"/>
                    </a:cubicBezTo>
                    <a:cubicBezTo>
                      <a:pt x="308" y="7"/>
                      <a:pt x="308" y="7"/>
                      <a:pt x="308" y="7"/>
                    </a:cubicBezTo>
                    <a:cubicBezTo>
                      <a:pt x="232" y="23"/>
                      <a:pt x="156" y="40"/>
                      <a:pt x="79" y="55"/>
                    </a:cubicBezTo>
                    <a:cubicBezTo>
                      <a:pt x="141" y="55"/>
                      <a:pt x="203" y="55"/>
                      <a:pt x="266" y="55"/>
                    </a:cubicBezTo>
                    <a:lnTo>
                      <a:pt x="256" y="65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0" name="Freeform 366"/>
              <p:cNvSpPr>
                <a:spLocks/>
              </p:cNvSpPr>
              <p:nvPr/>
            </p:nvSpPr>
            <p:spPr bwMode="auto">
              <a:xfrm>
                <a:off x="-35247263" y="4481513"/>
                <a:ext cx="569913" cy="112713"/>
              </a:xfrm>
              <a:custGeom>
                <a:avLst/>
                <a:gdLst>
                  <a:gd name="T0" fmla="*/ 126 w 152"/>
                  <a:gd name="T1" fmla="*/ 21 h 30"/>
                  <a:gd name="T2" fmla="*/ 99 w 152"/>
                  <a:gd name="T3" fmla="*/ 28 h 30"/>
                  <a:gd name="T4" fmla="*/ 47 w 152"/>
                  <a:gd name="T5" fmla="*/ 30 h 30"/>
                  <a:gd name="T6" fmla="*/ 0 w 152"/>
                  <a:gd name="T7" fmla="*/ 28 h 30"/>
                  <a:gd name="T8" fmla="*/ 8 w 152"/>
                  <a:gd name="T9" fmla="*/ 23 h 30"/>
                  <a:gd name="T10" fmla="*/ 56 w 152"/>
                  <a:gd name="T11" fmla="*/ 25 h 30"/>
                  <a:gd name="T12" fmla="*/ 92 w 152"/>
                  <a:gd name="T13" fmla="*/ 22 h 30"/>
                  <a:gd name="T14" fmla="*/ 91 w 152"/>
                  <a:gd name="T15" fmla="*/ 20 h 30"/>
                  <a:gd name="T16" fmla="*/ 83 w 152"/>
                  <a:gd name="T17" fmla="*/ 18 h 30"/>
                  <a:gd name="T18" fmla="*/ 64 w 152"/>
                  <a:gd name="T19" fmla="*/ 17 h 30"/>
                  <a:gd name="T20" fmla="*/ 33 w 152"/>
                  <a:gd name="T21" fmla="*/ 13 h 30"/>
                  <a:gd name="T22" fmla="*/ 31 w 152"/>
                  <a:gd name="T23" fmla="*/ 8 h 30"/>
                  <a:gd name="T24" fmla="*/ 56 w 152"/>
                  <a:gd name="T25" fmla="*/ 2 h 30"/>
                  <a:gd name="T26" fmla="*/ 103 w 152"/>
                  <a:gd name="T27" fmla="*/ 0 h 30"/>
                  <a:gd name="T28" fmla="*/ 152 w 152"/>
                  <a:gd name="T29" fmla="*/ 2 h 30"/>
                  <a:gd name="T30" fmla="*/ 135 w 152"/>
                  <a:gd name="T31" fmla="*/ 7 h 30"/>
                  <a:gd name="T32" fmla="*/ 95 w 152"/>
                  <a:gd name="T33" fmla="*/ 5 h 30"/>
                  <a:gd name="T34" fmla="*/ 64 w 152"/>
                  <a:gd name="T35" fmla="*/ 7 h 30"/>
                  <a:gd name="T36" fmla="*/ 68 w 152"/>
                  <a:gd name="T37" fmla="*/ 10 h 30"/>
                  <a:gd name="T38" fmla="*/ 94 w 152"/>
                  <a:gd name="T39" fmla="*/ 12 h 30"/>
                  <a:gd name="T40" fmla="*/ 118 w 152"/>
                  <a:gd name="T41" fmla="*/ 15 h 30"/>
                  <a:gd name="T42" fmla="*/ 127 w 152"/>
                  <a:gd name="T43" fmla="*/ 17 h 30"/>
                  <a:gd name="T44" fmla="*/ 126 w 152"/>
                  <a:gd name="T45" fmla="*/ 21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52" h="30">
                    <a:moveTo>
                      <a:pt x="126" y="21"/>
                    </a:moveTo>
                    <a:cubicBezTo>
                      <a:pt x="126" y="21"/>
                      <a:pt x="112" y="26"/>
                      <a:pt x="99" y="28"/>
                    </a:cubicBezTo>
                    <a:cubicBezTo>
                      <a:pt x="85" y="29"/>
                      <a:pt x="68" y="30"/>
                      <a:pt x="47" y="30"/>
                    </a:cubicBezTo>
                    <a:cubicBezTo>
                      <a:pt x="26" y="30"/>
                      <a:pt x="10" y="29"/>
                      <a:pt x="0" y="28"/>
                    </a:cubicBezTo>
                    <a:cubicBezTo>
                      <a:pt x="8" y="23"/>
                      <a:pt x="8" y="23"/>
                      <a:pt x="8" y="23"/>
                    </a:cubicBezTo>
                    <a:cubicBezTo>
                      <a:pt x="24" y="24"/>
                      <a:pt x="40" y="25"/>
                      <a:pt x="56" y="25"/>
                    </a:cubicBezTo>
                    <a:cubicBezTo>
                      <a:pt x="76" y="25"/>
                      <a:pt x="92" y="22"/>
                      <a:pt x="92" y="22"/>
                    </a:cubicBezTo>
                    <a:cubicBezTo>
                      <a:pt x="91" y="20"/>
                      <a:pt x="91" y="20"/>
                      <a:pt x="91" y="20"/>
                    </a:cubicBezTo>
                    <a:cubicBezTo>
                      <a:pt x="83" y="18"/>
                      <a:pt x="83" y="18"/>
                      <a:pt x="83" y="18"/>
                    </a:cubicBezTo>
                    <a:cubicBezTo>
                      <a:pt x="83" y="18"/>
                      <a:pt x="72" y="17"/>
                      <a:pt x="64" y="17"/>
                    </a:cubicBezTo>
                    <a:cubicBezTo>
                      <a:pt x="47" y="15"/>
                      <a:pt x="33" y="13"/>
                      <a:pt x="33" y="13"/>
                    </a:cubicBezTo>
                    <a:cubicBezTo>
                      <a:pt x="31" y="8"/>
                      <a:pt x="31" y="8"/>
                      <a:pt x="31" y="8"/>
                    </a:cubicBezTo>
                    <a:cubicBezTo>
                      <a:pt x="31" y="8"/>
                      <a:pt x="43" y="3"/>
                      <a:pt x="56" y="2"/>
                    </a:cubicBezTo>
                    <a:cubicBezTo>
                      <a:pt x="69" y="1"/>
                      <a:pt x="85" y="0"/>
                      <a:pt x="103" y="0"/>
                    </a:cubicBezTo>
                    <a:cubicBezTo>
                      <a:pt x="122" y="0"/>
                      <a:pt x="138" y="1"/>
                      <a:pt x="152" y="2"/>
                    </a:cubicBezTo>
                    <a:cubicBezTo>
                      <a:pt x="146" y="3"/>
                      <a:pt x="135" y="7"/>
                      <a:pt x="135" y="7"/>
                    </a:cubicBezTo>
                    <a:cubicBezTo>
                      <a:pt x="120" y="5"/>
                      <a:pt x="106" y="5"/>
                      <a:pt x="95" y="5"/>
                    </a:cubicBezTo>
                    <a:cubicBezTo>
                      <a:pt x="77" y="5"/>
                      <a:pt x="64" y="7"/>
                      <a:pt x="64" y="7"/>
                    </a:cubicBezTo>
                    <a:cubicBezTo>
                      <a:pt x="68" y="10"/>
                      <a:pt x="68" y="10"/>
                      <a:pt x="68" y="10"/>
                    </a:cubicBezTo>
                    <a:cubicBezTo>
                      <a:pt x="68" y="10"/>
                      <a:pt x="80" y="11"/>
                      <a:pt x="94" y="12"/>
                    </a:cubicBezTo>
                    <a:cubicBezTo>
                      <a:pt x="105" y="13"/>
                      <a:pt x="118" y="15"/>
                      <a:pt x="118" y="15"/>
                    </a:cubicBezTo>
                    <a:cubicBezTo>
                      <a:pt x="127" y="17"/>
                      <a:pt x="127" y="17"/>
                      <a:pt x="127" y="17"/>
                    </a:cubicBezTo>
                    <a:lnTo>
                      <a:pt x="126" y="21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1" name="Freeform 367"/>
              <p:cNvSpPr>
                <a:spLocks/>
              </p:cNvSpPr>
              <p:nvPr/>
            </p:nvSpPr>
            <p:spPr bwMode="auto">
              <a:xfrm>
                <a:off x="-34688463" y="4440238"/>
                <a:ext cx="668338" cy="150813"/>
              </a:xfrm>
              <a:custGeom>
                <a:avLst/>
                <a:gdLst>
                  <a:gd name="T0" fmla="*/ 138 w 178"/>
                  <a:gd name="T1" fmla="*/ 40 h 40"/>
                  <a:gd name="T2" fmla="*/ 105 w 178"/>
                  <a:gd name="T3" fmla="*/ 40 h 40"/>
                  <a:gd name="T4" fmla="*/ 132 w 178"/>
                  <a:gd name="T5" fmla="*/ 23 h 40"/>
                  <a:gd name="T6" fmla="*/ 132 w 178"/>
                  <a:gd name="T7" fmla="*/ 18 h 40"/>
                  <a:gd name="T8" fmla="*/ 111 w 178"/>
                  <a:gd name="T9" fmla="*/ 16 h 40"/>
                  <a:gd name="T10" fmla="*/ 77 w 178"/>
                  <a:gd name="T11" fmla="*/ 18 h 40"/>
                  <a:gd name="T12" fmla="*/ 55 w 178"/>
                  <a:gd name="T13" fmla="*/ 26 h 40"/>
                  <a:gd name="T14" fmla="*/ 33 w 178"/>
                  <a:gd name="T15" fmla="*/ 40 h 40"/>
                  <a:gd name="T16" fmla="*/ 0 w 178"/>
                  <a:gd name="T17" fmla="*/ 40 h 40"/>
                  <a:gd name="T18" fmla="*/ 62 w 178"/>
                  <a:gd name="T19" fmla="*/ 0 h 40"/>
                  <a:gd name="T20" fmla="*/ 95 w 178"/>
                  <a:gd name="T21" fmla="*/ 0 h 40"/>
                  <a:gd name="T22" fmla="*/ 80 w 178"/>
                  <a:gd name="T23" fmla="*/ 10 h 40"/>
                  <a:gd name="T24" fmla="*/ 70 w 178"/>
                  <a:gd name="T25" fmla="*/ 15 h 40"/>
                  <a:gd name="T26" fmla="*/ 72 w 178"/>
                  <a:gd name="T27" fmla="*/ 15 h 40"/>
                  <a:gd name="T28" fmla="*/ 96 w 178"/>
                  <a:gd name="T29" fmla="*/ 12 h 40"/>
                  <a:gd name="T30" fmla="*/ 126 w 178"/>
                  <a:gd name="T31" fmla="*/ 11 h 40"/>
                  <a:gd name="T32" fmla="*/ 167 w 178"/>
                  <a:gd name="T33" fmla="*/ 22 h 40"/>
                  <a:gd name="T34" fmla="*/ 138 w 178"/>
                  <a:gd name="T3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78" h="40">
                    <a:moveTo>
                      <a:pt x="138" y="40"/>
                    </a:moveTo>
                    <a:cubicBezTo>
                      <a:pt x="127" y="40"/>
                      <a:pt x="116" y="40"/>
                      <a:pt x="105" y="40"/>
                    </a:cubicBezTo>
                    <a:cubicBezTo>
                      <a:pt x="114" y="34"/>
                      <a:pt x="123" y="29"/>
                      <a:pt x="132" y="23"/>
                    </a:cubicBezTo>
                    <a:cubicBezTo>
                      <a:pt x="132" y="18"/>
                      <a:pt x="132" y="18"/>
                      <a:pt x="132" y="18"/>
                    </a:cubicBezTo>
                    <a:cubicBezTo>
                      <a:pt x="132" y="18"/>
                      <a:pt x="122" y="16"/>
                      <a:pt x="111" y="16"/>
                    </a:cubicBezTo>
                    <a:cubicBezTo>
                      <a:pt x="97" y="16"/>
                      <a:pt x="86" y="17"/>
                      <a:pt x="77" y="18"/>
                    </a:cubicBezTo>
                    <a:cubicBezTo>
                      <a:pt x="68" y="20"/>
                      <a:pt x="55" y="26"/>
                      <a:pt x="55" y="26"/>
                    </a:cubicBezTo>
                    <a:cubicBezTo>
                      <a:pt x="48" y="30"/>
                      <a:pt x="41" y="36"/>
                      <a:pt x="33" y="40"/>
                    </a:cubicBezTo>
                    <a:cubicBezTo>
                      <a:pt x="22" y="40"/>
                      <a:pt x="11" y="40"/>
                      <a:pt x="0" y="40"/>
                    </a:cubicBezTo>
                    <a:cubicBezTo>
                      <a:pt x="21" y="27"/>
                      <a:pt x="41" y="13"/>
                      <a:pt x="62" y="0"/>
                    </a:cubicBezTo>
                    <a:cubicBezTo>
                      <a:pt x="73" y="0"/>
                      <a:pt x="84" y="0"/>
                      <a:pt x="95" y="0"/>
                    </a:cubicBezTo>
                    <a:cubicBezTo>
                      <a:pt x="80" y="10"/>
                      <a:pt x="80" y="10"/>
                      <a:pt x="80" y="10"/>
                    </a:cubicBezTo>
                    <a:cubicBezTo>
                      <a:pt x="70" y="15"/>
                      <a:pt x="70" y="15"/>
                      <a:pt x="70" y="15"/>
                    </a:cubicBezTo>
                    <a:cubicBezTo>
                      <a:pt x="72" y="15"/>
                      <a:pt x="72" y="15"/>
                      <a:pt x="72" y="15"/>
                    </a:cubicBezTo>
                    <a:cubicBezTo>
                      <a:pt x="79" y="14"/>
                      <a:pt x="87" y="13"/>
                      <a:pt x="96" y="12"/>
                    </a:cubicBezTo>
                    <a:cubicBezTo>
                      <a:pt x="105" y="11"/>
                      <a:pt x="115" y="11"/>
                      <a:pt x="126" y="11"/>
                    </a:cubicBezTo>
                    <a:cubicBezTo>
                      <a:pt x="164" y="11"/>
                      <a:pt x="178" y="14"/>
                      <a:pt x="167" y="22"/>
                    </a:cubicBezTo>
                    <a:cubicBezTo>
                      <a:pt x="157" y="28"/>
                      <a:pt x="148" y="34"/>
                      <a:pt x="138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2" name="Freeform 368"/>
              <p:cNvSpPr>
                <a:spLocks noEditPoints="1"/>
              </p:cNvSpPr>
              <p:nvPr/>
            </p:nvSpPr>
            <p:spPr bwMode="auto">
              <a:xfrm>
                <a:off x="-33994725" y="4440238"/>
                <a:ext cx="338138" cy="150813"/>
              </a:xfrm>
              <a:custGeom>
                <a:avLst/>
                <a:gdLst>
                  <a:gd name="T0" fmla="*/ 53 w 90"/>
                  <a:gd name="T1" fmla="*/ 4 h 40"/>
                  <a:gd name="T2" fmla="*/ 62 w 90"/>
                  <a:gd name="T3" fmla="*/ 1 h 40"/>
                  <a:gd name="T4" fmla="*/ 77 w 90"/>
                  <a:gd name="T5" fmla="*/ 0 h 40"/>
                  <a:gd name="T6" fmla="*/ 89 w 90"/>
                  <a:gd name="T7" fmla="*/ 1 h 40"/>
                  <a:gd name="T8" fmla="*/ 90 w 90"/>
                  <a:gd name="T9" fmla="*/ 4 h 40"/>
                  <a:gd name="T10" fmla="*/ 82 w 90"/>
                  <a:gd name="T11" fmla="*/ 6 h 40"/>
                  <a:gd name="T12" fmla="*/ 66 w 90"/>
                  <a:gd name="T13" fmla="*/ 7 h 40"/>
                  <a:gd name="T14" fmla="*/ 54 w 90"/>
                  <a:gd name="T15" fmla="*/ 6 h 40"/>
                  <a:gd name="T16" fmla="*/ 53 w 90"/>
                  <a:gd name="T17" fmla="*/ 4 h 40"/>
                  <a:gd name="T18" fmla="*/ 33 w 90"/>
                  <a:gd name="T19" fmla="*/ 40 h 40"/>
                  <a:gd name="T20" fmla="*/ 0 w 90"/>
                  <a:gd name="T21" fmla="*/ 40 h 40"/>
                  <a:gd name="T22" fmla="*/ 43 w 90"/>
                  <a:gd name="T23" fmla="*/ 12 h 40"/>
                  <a:gd name="T24" fmla="*/ 76 w 90"/>
                  <a:gd name="T25" fmla="*/ 12 h 40"/>
                  <a:gd name="T26" fmla="*/ 33 w 90"/>
                  <a:gd name="T27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0" h="40">
                    <a:moveTo>
                      <a:pt x="53" y="4"/>
                    </a:moveTo>
                    <a:cubicBezTo>
                      <a:pt x="62" y="1"/>
                      <a:pt x="62" y="1"/>
                      <a:pt x="62" y="1"/>
                    </a:cubicBezTo>
                    <a:cubicBezTo>
                      <a:pt x="62" y="1"/>
                      <a:pt x="71" y="0"/>
                      <a:pt x="77" y="0"/>
                    </a:cubicBezTo>
                    <a:cubicBezTo>
                      <a:pt x="89" y="1"/>
                      <a:pt x="89" y="1"/>
                      <a:pt x="89" y="1"/>
                    </a:cubicBezTo>
                    <a:cubicBezTo>
                      <a:pt x="90" y="4"/>
                      <a:pt x="90" y="4"/>
                      <a:pt x="90" y="4"/>
                    </a:cubicBezTo>
                    <a:cubicBezTo>
                      <a:pt x="82" y="6"/>
                      <a:pt x="82" y="6"/>
                      <a:pt x="82" y="6"/>
                    </a:cubicBezTo>
                    <a:cubicBezTo>
                      <a:pt x="66" y="7"/>
                      <a:pt x="66" y="7"/>
                      <a:pt x="66" y="7"/>
                    </a:cubicBezTo>
                    <a:cubicBezTo>
                      <a:pt x="54" y="6"/>
                      <a:pt x="54" y="6"/>
                      <a:pt x="54" y="6"/>
                    </a:cubicBezTo>
                    <a:lnTo>
                      <a:pt x="53" y="4"/>
                    </a:lnTo>
                    <a:close/>
                    <a:moveTo>
                      <a:pt x="33" y="40"/>
                    </a:moveTo>
                    <a:cubicBezTo>
                      <a:pt x="22" y="40"/>
                      <a:pt x="11" y="40"/>
                      <a:pt x="0" y="40"/>
                    </a:cubicBezTo>
                    <a:cubicBezTo>
                      <a:pt x="14" y="31"/>
                      <a:pt x="29" y="21"/>
                      <a:pt x="43" y="12"/>
                    </a:cubicBezTo>
                    <a:cubicBezTo>
                      <a:pt x="54" y="12"/>
                      <a:pt x="65" y="12"/>
                      <a:pt x="76" y="12"/>
                    </a:cubicBezTo>
                    <a:cubicBezTo>
                      <a:pt x="62" y="21"/>
                      <a:pt x="48" y="31"/>
                      <a:pt x="33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3" name="Freeform 369"/>
              <p:cNvSpPr>
                <a:spLocks/>
              </p:cNvSpPr>
              <p:nvPr/>
            </p:nvSpPr>
            <p:spPr bwMode="auto">
              <a:xfrm>
                <a:off x="-33664525" y="4435476"/>
                <a:ext cx="547688" cy="155575"/>
              </a:xfrm>
              <a:custGeom>
                <a:avLst/>
                <a:gdLst>
                  <a:gd name="T0" fmla="*/ 108 w 146"/>
                  <a:gd name="T1" fmla="*/ 17 h 41"/>
                  <a:gd name="T2" fmla="*/ 69 w 146"/>
                  <a:gd name="T3" fmla="*/ 17 h 41"/>
                  <a:gd name="T4" fmla="*/ 33 w 146"/>
                  <a:gd name="T5" fmla="*/ 41 h 41"/>
                  <a:gd name="T6" fmla="*/ 0 w 146"/>
                  <a:gd name="T7" fmla="*/ 41 h 41"/>
                  <a:gd name="T8" fmla="*/ 36 w 146"/>
                  <a:gd name="T9" fmla="*/ 17 h 41"/>
                  <a:gd name="T10" fmla="*/ 10 w 146"/>
                  <a:gd name="T11" fmla="*/ 17 h 41"/>
                  <a:gd name="T12" fmla="*/ 15 w 146"/>
                  <a:gd name="T13" fmla="*/ 14 h 41"/>
                  <a:gd name="T14" fmla="*/ 43 w 146"/>
                  <a:gd name="T15" fmla="*/ 12 h 41"/>
                  <a:gd name="T16" fmla="*/ 46 w 146"/>
                  <a:gd name="T17" fmla="*/ 10 h 41"/>
                  <a:gd name="T18" fmla="*/ 70 w 146"/>
                  <a:gd name="T19" fmla="*/ 3 h 41"/>
                  <a:gd name="T20" fmla="*/ 114 w 146"/>
                  <a:gd name="T21" fmla="*/ 0 h 41"/>
                  <a:gd name="T22" fmla="*/ 146 w 146"/>
                  <a:gd name="T23" fmla="*/ 1 h 41"/>
                  <a:gd name="T24" fmla="*/ 131 w 146"/>
                  <a:gd name="T25" fmla="*/ 6 h 41"/>
                  <a:gd name="T26" fmla="*/ 108 w 146"/>
                  <a:gd name="T27" fmla="*/ 5 h 41"/>
                  <a:gd name="T28" fmla="*/ 90 w 146"/>
                  <a:gd name="T29" fmla="*/ 7 h 41"/>
                  <a:gd name="T30" fmla="*/ 79 w 146"/>
                  <a:gd name="T31" fmla="*/ 11 h 41"/>
                  <a:gd name="T32" fmla="*/ 76 w 146"/>
                  <a:gd name="T33" fmla="*/ 13 h 41"/>
                  <a:gd name="T34" fmla="*/ 115 w 146"/>
                  <a:gd name="T35" fmla="*/ 13 h 41"/>
                  <a:gd name="T36" fmla="*/ 108 w 146"/>
                  <a:gd name="T37" fmla="*/ 17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46" h="41">
                    <a:moveTo>
                      <a:pt x="108" y="17"/>
                    </a:moveTo>
                    <a:cubicBezTo>
                      <a:pt x="95" y="17"/>
                      <a:pt x="82" y="17"/>
                      <a:pt x="69" y="17"/>
                    </a:cubicBezTo>
                    <a:cubicBezTo>
                      <a:pt x="57" y="25"/>
                      <a:pt x="45" y="33"/>
                      <a:pt x="33" y="41"/>
                    </a:cubicBezTo>
                    <a:cubicBezTo>
                      <a:pt x="22" y="41"/>
                      <a:pt x="11" y="41"/>
                      <a:pt x="0" y="41"/>
                    </a:cubicBezTo>
                    <a:cubicBezTo>
                      <a:pt x="12" y="33"/>
                      <a:pt x="24" y="25"/>
                      <a:pt x="36" y="17"/>
                    </a:cubicBezTo>
                    <a:cubicBezTo>
                      <a:pt x="27" y="17"/>
                      <a:pt x="19" y="17"/>
                      <a:pt x="10" y="17"/>
                    </a:cubicBezTo>
                    <a:cubicBezTo>
                      <a:pt x="15" y="14"/>
                      <a:pt x="15" y="14"/>
                      <a:pt x="15" y="14"/>
                    </a:cubicBezTo>
                    <a:cubicBezTo>
                      <a:pt x="24" y="14"/>
                      <a:pt x="34" y="13"/>
                      <a:pt x="43" y="12"/>
                    </a:cubicBezTo>
                    <a:cubicBezTo>
                      <a:pt x="46" y="10"/>
                      <a:pt x="46" y="10"/>
                      <a:pt x="46" y="10"/>
                    </a:cubicBezTo>
                    <a:cubicBezTo>
                      <a:pt x="46" y="10"/>
                      <a:pt x="59" y="5"/>
                      <a:pt x="70" y="3"/>
                    </a:cubicBezTo>
                    <a:cubicBezTo>
                      <a:pt x="81" y="1"/>
                      <a:pt x="96" y="0"/>
                      <a:pt x="114" y="0"/>
                    </a:cubicBezTo>
                    <a:cubicBezTo>
                      <a:pt x="125" y="0"/>
                      <a:pt x="136" y="1"/>
                      <a:pt x="146" y="1"/>
                    </a:cubicBezTo>
                    <a:cubicBezTo>
                      <a:pt x="131" y="6"/>
                      <a:pt x="131" y="6"/>
                      <a:pt x="131" y="6"/>
                    </a:cubicBezTo>
                    <a:cubicBezTo>
                      <a:pt x="123" y="6"/>
                      <a:pt x="116" y="5"/>
                      <a:pt x="108" y="5"/>
                    </a:cubicBezTo>
                    <a:cubicBezTo>
                      <a:pt x="101" y="5"/>
                      <a:pt x="90" y="7"/>
                      <a:pt x="90" y="7"/>
                    </a:cubicBezTo>
                    <a:cubicBezTo>
                      <a:pt x="79" y="11"/>
                      <a:pt x="79" y="11"/>
                      <a:pt x="79" y="11"/>
                    </a:cubicBezTo>
                    <a:cubicBezTo>
                      <a:pt x="76" y="13"/>
                      <a:pt x="76" y="13"/>
                      <a:pt x="76" y="13"/>
                    </a:cubicBezTo>
                    <a:cubicBezTo>
                      <a:pt x="89" y="13"/>
                      <a:pt x="102" y="13"/>
                      <a:pt x="115" y="13"/>
                    </a:cubicBezTo>
                    <a:lnTo>
                      <a:pt x="108" y="17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4" name="Freeform 370"/>
              <p:cNvSpPr>
                <a:spLocks/>
              </p:cNvSpPr>
              <p:nvPr/>
            </p:nvSpPr>
            <p:spPr bwMode="auto">
              <a:xfrm>
                <a:off x="-33270825" y="4459288"/>
                <a:ext cx="438150" cy="134938"/>
              </a:xfrm>
              <a:custGeom>
                <a:avLst/>
                <a:gdLst>
                  <a:gd name="T0" fmla="*/ 58 w 117"/>
                  <a:gd name="T1" fmla="*/ 31 h 36"/>
                  <a:gd name="T2" fmla="*/ 84 w 117"/>
                  <a:gd name="T3" fmla="*/ 30 h 36"/>
                  <a:gd name="T4" fmla="*/ 77 w 117"/>
                  <a:gd name="T5" fmla="*/ 35 h 36"/>
                  <a:gd name="T6" fmla="*/ 62 w 117"/>
                  <a:gd name="T7" fmla="*/ 36 h 36"/>
                  <a:gd name="T8" fmla="*/ 43 w 117"/>
                  <a:gd name="T9" fmla="*/ 36 h 36"/>
                  <a:gd name="T10" fmla="*/ 9 w 117"/>
                  <a:gd name="T11" fmla="*/ 27 h 36"/>
                  <a:gd name="T12" fmla="*/ 32 w 117"/>
                  <a:gd name="T13" fmla="*/ 11 h 36"/>
                  <a:gd name="T14" fmla="*/ 11 w 117"/>
                  <a:gd name="T15" fmla="*/ 11 h 36"/>
                  <a:gd name="T16" fmla="*/ 15 w 117"/>
                  <a:gd name="T17" fmla="*/ 8 h 36"/>
                  <a:gd name="T18" fmla="*/ 41 w 117"/>
                  <a:gd name="T19" fmla="*/ 6 h 36"/>
                  <a:gd name="T20" fmla="*/ 62 w 117"/>
                  <a:gd name="T21" fmla="*/ 0 h 36"/>
                  <a:gd name="T22" fmla="*/ 82 w 117"/>
                  <a:gd name="T23" fmla="*/ 0 h 36"/>
                  <a:gd name="T24" fmla="*/ 73 w 117"/>
                  <a:gd name="T25" fmla="*/ 7 h 36"/>
                  <a:gd name="T26" fmla="*/ 117 w 117"/>
                  <a:gd name="T27" fmla="*/ 7 h 36"/>
                  <a:gd name="T28" fmla="*/ 110 w 117"/>
                  <a:gd name="T29" fmla="*/ 11 h 36"/>
                  <a:gd name="T30" fmla="*/ 66 w 117"/>
                  <a:gd name="T31" fmla="*/ 11 h 36"/>
                  <a:gd name="T32" fmla="*/ 43 w 117"/>
                  <a:gd name="T33" fmla="*/ 27 h 36"/>
                  <a:gd name="T34" fmla="*/ 44 w 117"/>
                  <a:gd name="T35" fmla="*/ 30 h 36"/>
                  <a:gd name="T36" fmla="*/ 58 w 117"/>
                  <a:gd name="T37" fmla="*/ 31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17" h="36">
                    <a:moveTo>
                      <a:pt x="58" y="31"/>
                    </a:moveTo>
                    <a:cubicBezTo>
                      <a:pt x="66" y="31"/>
                      <a:pt x="75" y="31"/>
                      <a:pt x="84" y="30"/>
                    </a:cubicBezTo>
                    <a:cubicBezTo>
                      <a:pt x="77" y="35"/>
                      <a:pt x="77" y="35"/>
                      <a:pt x="77" y="35"/>
                    </a:cubicBezTo>
                    <a:cubicBezTo>
                      <a:pt x="77" y="35"/>
                      <a:pt x="68" y="35"/>
                      <a:pt x="62" y="36"/>
                    </a:cubicBezTo>
                    <a:cubicBezTo>
                      <a:pt x="56" y="36"/>
                      <a:pt x="49" y="36"/>
                      <a:pt x="43" y="36"/>
                    </a:cubicBezTo>
                    <a:cubicBezTo>
                      <a:pt x="11" y="36"/>
                      <a:pt x="0" y="33"/>
                      <a:pt x="9" y="27"/>
                    </a:cubicBezTo>
                    <a:cubicBezTo>
                      <a:pt x="17" y="21"/>
                      <a:pt x="25" y="16"/>
                      <a:pt x="32" y="11"/>
                    </a:cubicBezTo>
                    <a:cubicBezTo>
                      <a:pt x="25" y="11"/>
                      <a:pt x="18" y="11"/>
                      <a:pt x="11" y="11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24" y="8"/>
                      <a:pt x="33" y="7"/>
                      <a:pt x="41" y="6"/>
                    </a:cubicBezTo>
                    <a:cubicBezTo>
                      <a:pt x="48" y="4"/>
                      <a:pt x="55" y="2"/>
                      <a:pt x="62" y="0"/>
                    </a:cubicBezTo>
                    <a:cubicBezTo>
                      <a:pt x="68" y="0"/>
                      <a:pt x="75" y="0"/>
                      <a:pt x="82" y="0"/>
                    </a:cubicBezTo>
                    <a:cubicBezTo>
                      <a:pt x="73" y="7"/>
                      <a:pt x="73" y="7"/>
                      <a:pt x="73" y="7"/>
                    </a:cubicBezTo>
                    <a:cubicBezTo>
                      <a:pt x="88" y="7"/>
                      <a:pt x="102" y="7"/>
                      <a:pt x="117" y="7"/>
                    </a:cubicBezTo>
                    <a:cubicBezTo>
                      <a:pt x="110" y="11"/>
                      <a:pt x="110" y="11"/>
                      <a:pt x="110" y="11"/>
                    </a:cubicBezTo>
                    <a:cubicBezTo>
                      <a:pt x="96" y="11"/>
                      <a:pt x="81" y="11"/>
                      <a:pt x="66" y="11"/>
                    </a:cubicBezTo>
                    <a:cubicBezTo>
                      <a:pt x="58" y="16"/>
                      <a:pt x="51" y="21"/>
                      <a:pt x="43" y="27"/>
                    </a:cubicBezTo>
                    <a:cubicBezTo>
                      <a:pt x="44" y="30"/>
                      <a:pt x="44" y="30"/>
                      <a:pt x="44" y="30"/>
                    </a:cubicBezTo>
                    <a:cubicBezTo>
                      <a:pt x="44" y="30"/>
                      <a:pt x="52" y="31"/>
                      <a:pt x="58" y="3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5" name="Freeform 371"/>
              <p:cNvSpPr>
                <a:spLocks/>
              </p:cNvSpPr>
              <p:nvPr/>
            </p:nvSpPr>
            <p:spPr bwMode="auto">
              <a:xfrm>
                <a:off x="44938950" y="4481513"/>
                <a:ext cx="512763" cy="112713"/>
              </a:xfrm>
              <a:custGeom>
                <a:avLst/>
                <a:gdLst>
                  <a:gd name="T0" fmla="*/ 136 w 137"/>
                  <a:gd name="T1" fmla="*/ 21 h 30"/>
                  <a:gd name="T2" fmla="*/ 128 w 137"/>
                  <a:gd name="T3" fmla="*/ 28 h 30"/>
                  <a:gd name="T4" fmla="*/ 84 w 137"/>
                  <a:gd name="T5" fmla="*/ 30 h 30"/>
                  <a:gd name="T6" fmla="*/ 31 w 137"/>
                  <a:gd name="T7" fmla="*/ 28 h 30"/>
                  <a:gd name="T8" fmla="*/ 23 w 137"/>
                  <a:gd name="T9" fmla="*/ 23 h 30"/>
                  <a:gd name="T10" fmla="*/ 78 w 137"/>
                  <a:gd name="T11" fmla="*/ 25 h 30"/>
                  <a:gd name="T12" fmla="*/ 104 w 137"/>
                  <a:gd name="T13" fmla="*/ 22 h 30"/>
                  <a:gd name="T14" fmla="*/ 97 w 137"/>
                  <a:gd name="T15" fmla="*/ 20 h 30"/>
                  <a:gd name="T16" fmla="*/ 84 w 137"/>
                  <a:gd name="T17" fmla="*/ 18 h 30"/>
                  <a:gd name="T18" fmla="*/ 60 w 137"/>
                  <a:gd name="T19" fmla="*/ 17 h 30"/>
                  <a:gd name="T20" fmla="*/ 18 w 137"/>
                  <a:gd name="T21" fmla="*/ 13 h 30"/>
                  <a:gd name="T22" fmla="*/ 1 w 137"/>
                  <a:gd name="T23" fmla="*/ 8 h 30"/>
                  <a:gd name="T24" fmla="*/ 8 w 137"/>
                  <a:gd name="T25" fmla="*/ 2 h 30"/>
                  <a:gd name="T26" fmla="*/ 49 w 137"/>
                  <a:gd name="T27" fmla="*/ 0 h 30"/>
                  <a:gd name="T28" fmla="*/ 105 w 137"/>
                  <a:gd name="T29" fmla="*/ 2 h 30"/>
                  <a:gd name="T30" fmla="*/ 101 w 137"/>
                  <a:gd name="T31" fmla="*/ 7 h 30"/>
                  <a:gd name="T32" fmla="*/ 55 w 137"/>
                  <a:gd name="T33" fmla="*/ 5 h 30"/>
                  <a:gd name="T34" fmla="*/ 33 w 137"/>
                  <a:gd name="T35" fmla="*/ 7 h 30"/>
                  <a:gd name="T36" fmla="*/ 43 w 137"/>
                  <a:gd name="T37" fmla="*/ 10 h 30"/>
                  <a:gd name="T38" fmla="*/ 77 w 137"/>
                  <a:gd name="T39" fmla="*/ 12 h 30"/>
                  <a:gd name="T40" fmla="*/ 109 w 137"/>
                  <a:gd name="T41" fmla="*/ 15 h 30"/>
                  <a:gd name="T42" fmla="*/ 126 w 137"/>
                  <a:gd name="T43" fmla="*/ 17 h 30"/>
                  <a:gd name="T44" fmla="*/ 136 w 137"/>
                  <a:gd name="T45" fmla="*/ 21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7" h="30">
                    <a:moveTo>
                      <a:pt x="136" y="21"/>
                    </a:moveTo>
                    <a:cubicBezTo>
                      <a:pt x="136" y="21"/>
                      <a:pt x="137" y="26"/>
                      <a:pt x="128" y="28"/>
                    </a:cubicBezTo>
                    <a:cubicBezTo>
                      <a:pt x="119" y="29"/>
                      <a:pt x="105" y="30"/>
                      <a:pt x="84" y="30"/>
                    </a:cubicBezTo>
                    <a:cubicBezTo>
                      <a:pt x="63" y="30"/>
                      <a:pt x="45" y="29"/>
                      <a:pt x="31" y="28"/>
                    </a:cubicBezTo>
                    <a:cubicBezTo>
                      <a:pt x="23" y="23"/>
                      <a:pt x="23" y="23"/>
                      <a:pt x="23" y="23"/>
                    </a:cubicBezTo>
                    <a:cubicBezTo>
                      <a:pt x="44" y="24"/>
                      <a:pt x="62" y="25"/>
                      <a:pt x="78" y="25"/>
                    </a:cubicBezTo>
                    <a:cubicBezTo>
                      <a:pt x="98" y="25"/>
                      <a:pt x="104" y="22"/>
                      <a:pt x="104" y="22"/>
                    </a:cubicBezTo>
                    <a:cubicBezTo>
                      <a:pt x="97" y="20"/>
                      <a:pt x="97" y="20"/>
                      <a:pt x="97" y="20"/>
                    </a:cubicBezTo>
                    <a:cubicBezTo>
                      <a:pt x="84" y="18"/>
                      <a:pt x="84" y="18"/>
                      <a:pt x="84" y="18"/>
                    </a:cubicBezTo>
                    <a:cubicBezTo>
                      <a:pt x="78" y="18"/>
                      <a:pt x="70" y="17"/>
                      <a:pt x="60" y="17"/>
                    </a:cubicBezTo>
                    <a:cubicBezTo>
                      <a:pt x="40" y="15"/>
                      <a:pt x="26" y="14"/>
                      <a:pt x="18" y="13"/>
                    </a:cubicBezTo>
                    <a:cubicBezTo>
                      <a:pt x="9" y="11"/>
                      <a:pt x="1" y="8"/>
                      <a:pt x="1" y="8"/>
                    </a:cubicBezTo>
                    <a:cubicBezTo>
                      <a:pt x="1" y="8"/>
                      <a:pt x="0" y="3"/>
                      <a:pt x="8" y="2"/>
                    </a:cubicBezTo>
                    <a:cubicBezTo>
                      <a:pt x="17" y="1"/>
                      <a:pt x="31" y="0"/>
                      <a:pt x="49" y="0"/>
                    </a:cubicBezTo>
                    <a:cubicBezTo>
                      <a:pt x="68" y="0"/>
                      <a:pt x="86" y="1"/>
                      <a:pt x="105" y="2"/>
                    </a:cubicBezTo>
                    <a:cubicBezTo>
                      <a:pt x="101" y="7"/>
                      <a:pt x="101" y="7"/>
                      <a:pt x="101" y="7"/>
                    </a:cubicBezTo>
                    <a:cubicBezTo>
                      <a:pt x="82" y="5"/>
                      <a:pt x="67" y="5"/>
                      <a:pt x="55" y="5"/>
                    </a:cubicBezTo>
                    <a:cubicBezTo>
                      <a:pt x="38" y="5"/>
                      <a:pt x="33" y="7"/>
                      <a:pt x="33" y="7"/>
                    </a:cubicBezTo>
                    <a:cubicBezTo>
                      <a:pt x="43" y="10"/>
                      <a:pt x="43" y="10"/>
                      <a:pt x="43" y="10"/>
                    </a:cubicBezTo>
                    <a:cubicBezTo>
                      <a:pt x="43" y="10"/>
                      <a:pt x="60" y="11"/>
                      <a:pt x="77" y="12"/>
                    </a:cubicBezTo>
                    <a:cubicBezTo>
                      <a:pt x="91" y="13"/>
                      <a:pt x="102" y="14"/>
                      <a:pt x="109" y="15"/>
                    </a:cubicBezTo>
                    <a:cubicBezTo>
                      <a:pt x="116" y="16"/>
                      <a:pt x="126" y="17"/>
                      <a:pt x="126" y="17"/>
                    </a:cubicBezTo>
                    <a:lnTo>
                      <a:pt x="136" y="21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6" name="Freeform 372"/>
              <p:cNvSpPr>
                <a:spLocks/>
              </p:cNvSpPr>
              <p:nvPr/>
            </p:nvSpPr>
            <p:spPr bwMode="auto">
              <a:xfrm>
                <a:off x="45399325" y="4440238"/>
                <a:ext cx="746125" cy="150813"/>
              </a:xfrm>
              <a:custGeom>
                <a:avLst/>
                <a:gdLst>
                  <a:gd name="T0" fmla="*/ 199 w 199"/>
                  <a:gd name="T1" fmla="*/ 40 h 40"/>
                  <a:gd name="T2" fmla="*/ 166 w 199"/>
                  <a:gd name="T3" fmla="*/ 40 h 40"/>
                  <a:gd name="T4" fmla="*/ 139 w 199"/>
                  <a:gd name="T5" fmla="*/ 23 h 40"/>
                  <a:gd name="T6" fmla="*/ 124 w 199"/>
                  <a:gd name="T7" fmla="*/ 18 h 40"/>
                  <a:gd name="T8" fmla="*/ 98 w 199"/>
                  <a:gd name="T9" fmla="*/ 16 h 40"/>
                  <a:gd name="T10" fmla="*/ 71 w 199"/>
                  <a:gd name="T11" fmla="*/ 18 h 40"/>
                  <a:gd name="T12" fmla="*/ 73 w 199"/>
                  <a:gd name="T13" fmla="*/ 26 h 40"/>
                  <a:gd name="T14" fmla="*/ 94 w 199"/>
                  <a:gd name="T15" fmla="*/ 40 h 40"/>
                  <a:gd name="T16" fmla="*/ 61 w 199"/>
                  <a:gd name="T17" fmla="*/ 40 h 40"/>
                  <a:gd name="T18" fmla="*/ 0 w 199"/>
                  <a:gd name="T19" fmla="*/ 0 h 40"/>
                  <a:gd name="T20" fmla="*/ 34 w 199"/>
                  <a:gd name="T21" fmla="*/ 0 h 40"/>
                  <a:gd name="T22" fmla="*/ 49 w 199"/>
                  <a:gd name="T23" fmla="*/ 10 h 40"/>
                  <a:gd name="T24" fmla="*/ 55 w 199"/>
                  <a:gd name="T25" fmla="*/ 15 h 40"/>
                  <a:gd name="T26" fmla="*/ 57 w 199"/>
                  <a:gd name="T27" fmla="*/ 15 h 40"/>
                  <a:gd name="T28" fmla="*/ 71 w 199"/>
                  <a:gd name="T29" fmla="*/ 12 h 40"/>
                  <a:gd name="T30" fmla="*/ 98 w 199"/>
                  <a:gd name="T31" fmla="*/ 11 h 40"/>
                  <a:gd name="T32" fmla="*/ 171 w 199"/>
                  <a:gd name="T33" fmla="*/ 22 h 40"/>
                  <a:gd name="T34" fmla="*/ 199 w 199"/>
                  <a:gd name="T3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99" h="40">
                    <a:moveTo>
                      <a:pt x="199" y="40"/>
                    </a:moveTo>
                    <a:cubicBezTo>
                      <a:pt x="188" y="40"/>
                      <a:pt x="177" y="40"/>
                      <a:pt x="166" y="40"/>
                    </a:cubicBezTo>
                    <a:cubicBezTo>
                      <a:pt x="157" y="34"/>
                      <a:pt x="148" y="28"/>
                      <a:pt x="139" y="23"/>
                    </a:cubicBezTo>
                    <a:cubicBezTo>
                      <a:pt x="139" y="23"/>
                      <a:pt x="130" y="19"/>
                      <a:pt x="124" y="18"/>
                    </a:cubicBezTo>
                    <a:cubicBezTo>
                      <a:pt x="118" y="17"/>
                      <a:pt x="109" y="16"/>
                      <a:pt x="98" y="16"/>
                    </a:cubicBezTo>
                    <a:cubicBezTo>
                      <a:pt x="85" y="16"/>
                      <a:pt x="71" y="18"/>
                      <a:pt x="71" y="18"/>
                    </a:cubicBezTo>
                    <a:cubicBezTo>
                      <a:pt x="73" y="26"/>
                      <a:pt x="73" y="26"/>
                      <a:pt x="73" y="26"/>
                    </a:cubicBezTo>
                    <a:cubicBezTo>
                      <a:pt x="80" y="30"/>
                      <a:pt x="87" y="36"/>
                      <a:pt x="94" y="40"/>
                    </a:cubicBezTo>
                    <a:cubicBezTo>
                      <a:pt x="83" y="40"/>
                      <a:pt x="72" y="40"/>
                      <a:pt x="61" y="40"/>
                    </a:cubicBezTo>
                    <a:cubicBezTo>
                      <a:pt x="41" y="27"/>
                      <a:pt x="21" y="13"/>
                      <a:pt x="0" y="0"/>
                    </a:cubicBezTo>
                    <a:cubicBezTo>
                      <a:pt x="12" y="0"/>
                      <a:pt x="23" y="0"/>
                      <a:pt x="34" y="0"/>
                    </a:cubicBezTo>
                    <a:cubicBezTo>
                      <a:pt x="49" y="10"/>
                      <a:pt x="49" y="10"/>
                      <a:pt x="49" y="10"/>
                    </a:cubicBezTo>
                    <a:cubicBezTo>
                      <a:pt x="55" y="15"/>
                      <a:pt x="55" y="15"/>
                      <a:pt x="55" y="15"/>
                    </a:cubicBezTo>
                    <a:cubicBezTo>
                      <a:pt x="57" y="15"/>
                      <a:pt x="57" y="15"/>
                      <a:pt x="57" y="15"/>
                    </a:cubicBezTo>
                    <a:cubicBezTo>
                      <a:pt x="57" y="15"/>
                      <a:pt x="65" y="13"/>
                      <a:pt x="71" y="12"/>
                    </a:cubicBezTo>
                    <a:cubicBezTo>
                      <a:pt x="78" y="11"/>
                      <a:pt x="87" y="11"/>
                      <a:pt x="98" y="11"/>
                    </a:cubicBezTo>
                    <a:cubicBezTo>
                      <a:pt x="136" y="11"/>
                      <a:pt x="160" y="14"/>
                      <a:pt x="171" y="22"/>
                    </a:cubicBezTo>
                    <a:cubicBezTo>
                      <a:pt x="180" y="28"/>
                      <a:pt x="190" y="34"/>
                      <a:pt x="199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7" name="Freeform 373"/>
              <p:cNvSpPr>
                <a:spLocks noEditPoints="1"/>
              </p:cNvSpPr>
              <p:nvPr/>
            </p:nvSpPr>
            <p:spPr bwMode="auto">
              <a:xfrm>
                <a:off x="46104175" y="4440238"/>
                <a:ext cx="341313" cy="150813"/>
              </a:xfrm>
              <a:custGeom>
                <a:avLst/>
                <a:gdLst>
                  <a:gd name="T0" fmla="*/ 0 w 91"/>
                  <a:gd name="T1" fmla="*/ 4 h 40"/>
                  <a:gd name="T2" fmla="*/ 1 w 91"/>
                  <a:gd name="T3" fmla="*/ 1 h 40"/>
                  <a:gd name="T4" fmla="*/ 14 w 91"/>
                  <a:gd name="T5" fmla="*/ 0 h 40"/>
                  <a:gd name="T6" fmla="*/ 29 w 91"/>
                  <a:gd name="T7" fmla="*/ 1 h 40"/>
                  <a:gd name="T8" fmla="*/ 38 w 91"/>
                  <a:gd name="T9" fmla="*/ 4 h 40"/>
                  <a:gd name="T10" fmla="*/ 37 w 91"/>
                  <a:gd name="T11" fmla="*/ 6 h 40"/>
                  <a:gd name="T12" fmla="*/ 24 w 91"/>
                  <a:gd name="T13" fmla="*/ 7 h 40"/>
                  <a:gd name="T14" fmla="*/ 9 w 91"/>
                  <a:gd name="T15" fmla="*/ 6 h 40"/>
                  <a:gd name="T16" fmla="*/ 0 w 91"/>
                  <a:gd name="T17" fmla="*/ 4 h 40"/>
                  <a:gd name="T18" fmla="*/ 91 w 91"/>
                  <a:gd name="T19" fmla="*/ 40 h 40"/>
                  <a:gd name="T20" fmla="*/ 58 w 91"/>
                  <a:gd name="T21" fmla="*/ 40 h 40"/>
                  <a:gd name="T22" fmla="*/ 14 w 91"/>
                  <a:gd name="T23" fmla="*/ 12 h 40"/>
                  <a:gd name="T24" fmla="*/ 47 w 91"/>
                  <a:gd name="T25" fmla="*/ 12 h 40"/>
                  <a:gd name="T26" fmla="*/ 91 w 91"/>
                  <a:gd name="T27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1" h="40">
                    <a:moveTo>
                      <a:pt x="0" y="4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20" y="0"/>
                      <a:pt x="29" y="1"/>
                      <a:pt x="29" y="1"/>
                    </a:cubicBezTo>
                    <a:cubicBezTo>
                      <a:pt x="38" y="4"/>
                      <a:pt x="38" y="4"/>
                      <a:pt x="38" y="4"/>
                    </a:cubicBezTo>
                    <a:cubicBezTo>
                      <a:pt x="37" y="6"/>
                      <a:pt x="37" y="6"/>
                      <a:pt x="37" y="6"/>
                    </a:cubicBezTo>
                    <a:cubicBezTo>
                      <a:pt x="37" y="6"/>
                      <a:pt x="30" y="7"/>
                      <a:pt x="24" y="7"/>
                    </a:cubicBezTo>
                    <a:cubicBezTo>
                      <a:pt x="9" y="6"/>
                      <a:pt x="9" y="6"/>
                      <a:pt x="9" y="6"/>
                    </a:cubicBezTo>
                    <a:lnTo>
                      <a:pt x="0" y="4"/>
                    </a:lnTo>
                    <a:close/>
                    <a:moveTo>
                      <a:pt x="91" y="40"/>
                    </a:moveTo>
                    <a:cubicBezTo>
                      <a:pt x="80" y="40"/>
                      <a:pt x="69" y="40"/>
                      <a:pt x="58" y="40"/>
                    </a:cubicBezTo>
                    <a:cubicBezTo>
                      <a:pt x="43" y="31"/>
                      <a:pt x="28" y="21"/>
                      <a:pt x="14" y="12"/>
                    </a:cubicBezTo>
                    <a:cubicBezTo>
                      <a:pt x="25" y="12"/>
                      <a:pt x="36" y="12"/>
                      <a:pt x="47" y="12"/>
                    </a:cubicBezTo>
                    <a:cubicBezTo>
                      <a:pt x="62" y="21"/>
                      <a:pt x="76" y="31"/>
                      <a:pt x="91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8" name="Freeform 374"/>
              <p:cNvSpPr>
                <a:spLocks/>
              </p:cNvSpPr>
              <p:nvPr/>
            </p:nvSpPr>
            <p:spPr bwMode="auto">
              <a:xfrm>
                <a:off x="46397863" y="4435476"/>
                <a:ext cx="382588" cy="155575"/>
              </a:xfrm>
              <a:custGeom>
                <a:avLst/>
                <a:gdLst>
                  <a:gd name="T0" fmla="*/ 102 w 102"/>
                  <a:gd name="T1" fmla="*/ 17 h 41"/>
                  <a:gd name="T2" fmla="*/ 64 w 102"/>
                  <a:gd name="T3" fmla="*/ 17 h 41"/>
                  <a:gd name="T4" fmla="*/ 101 w 102"/>
                  <a:gd name="T5" fmla="*/ 41 h 41"/>
                  <a:gd name="T6" fmla="*/ 68 w 102"/>
                  <a:gd name="T7" fmla="*/ 41 h 41"/>
                  <a:gd name="T8" fmla="*/ 30 w 102"/>
                  <a:gd name="T9" fmla="*/ 17 h 41"/>
                  <a:gd name="T10" fmla="*/ 5 w 102"/>
                  <a:gd name="T11" fmla="*/ 17 h 41"/>
                  <a:gd name="T12" fmla="*/ 0 w 102"/>
                  <a:gd name="T13" fmla="*/ 14 h 41"/>
                  <a:gd name="T14" fmla="*/ 23 w 102"/>
                  <a:gd name="T15" fmla="*/ 12 h 41"/>
                  <a:gd name="T16" fmla="*/ 20 w 102"/>
                  <a:gd name="T17" fmla="*/ 10 h 41"/>
                  <a:gd name="T18" fmla="*/ 22 w 102"/>
                  <a:gd name="T19" fmla="*/ 3 h 41"/>
                  <a:gd name="T20" fmla="*/ 58 w 102"/>
                  <a:gd name="T21" fmla="*/ 0 h 41"/>
                  <a:gd name="T22" fmla="*/ 94 w 102"/>
                  <a:gd name="T23" fmla="*/ 1 h 41"/>
                  <a:gd name="T24" fmla="*/ 92 w 102"/>
                  <a:gd name="T25" fmla="*/ 6 h 41"/>
                  <a:gd name="T26" fmla="*/ 68 w 102"/>
                  <a:gd name="T27" fmla="*/ 5 h 41"/>
                  <a:gd name="T28" fmla="*/ 53 w 102"/>
                  <a:gd name="T29" fmla="*/ 7 h 41"/>
                  <a:gd name="T30" fmla="*/ 54 w 102"/>
                  <a:gd name="T31" fmla="*/ 11 h 41"/>
                  <a:gd name="T32" fmla="*/ 57 w 102"/>
                  <a:gd name="T33" fmla="*/ 13 h 41"/>
                  <a:gd name="T34" fmla="*/ 95 w 102"/>
                  <a:gd name="T35" fmla="*/ 13 h 41"/>
                  <a:gd name="T36" fmla="*/ 102 w 102"/>
                  <a:gd name="T37" fmla="*/ 17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02" h="41">
                    <a:moveTo>
                      <a:pt x="102" y="17"/>
                    </a:moveTo>
                    <a:cubicBezTo>
                      <a:pt x="89" y="17"/>
                      <a:pt x="77" y="17"/>
                      <a:pt x="64" y="17"/>
                    </a:cubicBezTo>
                    <a:cubicBezTo>
                      <a:pt x="76" y="25"/>
                      <a:pt x="89" y="33"/>
                      <a:pt x="101" y="41"/>
                    </a:cubicBezTo>
                    <a:cubicBezTo>
                      <a:pt x="90" y="41"/>
                      <a:pt x="79" y="41"/>
                      <a:pt x="68" y="41"/>
                    </a:cubicBezTo>
                    <a:cubicBezTo>
                      <a:pt x="55" y="33"/>
                      <a:pt x="43" y="25"/>
                      <a:pt x="30" y="17"/>
                    </a:cubicBezTo>
                    <a:cubicBezTo>
                      <a:pt x="22" y="17"/>
                      <a:pt x="13" y="17"/>
                      <a:pt x="5" y="17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8" y="14"/>
                      <a:pt x="16" y="13"/>
                      <a:pt x="23" y="12"/>
                    </a:cubicBezTo>
                    <a:cubicBezTo>
                      <a:pt x="20" y="10"/>
                      <a:pt x="20" y="10"/>
                      <a:pt x="20" y="10"/>
                    </a:cubicBezTo>
                    <a:cubicBezTo>
                      <a:pt x="20" y="10"/>
                      <a:pt x="16" y="5"/>
                      <a:pt x="22" y="3"/>
                    </a:cubicBezTo>
                    <a:cubicBezTo>
                      <a:pt x="28" y="1"/>
                      <a:pt x="40" y="0"/>
                      <a:pt x="58" y="0"/>
                    </a:cubicBezTo>
                    <a:cubicBezTo>
                      <a:pt x="70" y="0"/>
                      <a:pt x="82" y="1"/>
                      <a:pt x="94" y="1"/>
                    </a:cubicBezTo>
                    <a:cubicBezTo>
                      <a:pt x="92" y="6"/>
                      <a:pt x="92" y="6"/>
                      <a:pt x="92" y="6"/>
                    </a:cubicBezTo>
                    <a:cubicBezTo>
                      <a:pt x="83" y="6"/>
                      <a:pt x="75" y="5"/>
                      <a:pt x="68" y="5"/>
                    </a:cubicBezTo>
                    <a:cubicBezTo>
                      <a:pt x="60" y="5"/>
                      <a:pt x="53" y="7"/>
                      <a:pt x="53" y="7"/>
                    </a:cubicBezTo>
                    <a:cubicBezTo>
                      <a:pt x="54" y="11"/>
                      <a:pt x="54" y="11"/>
                      <a:pt x="54" y="11"/>
                    </a:cubicBezTo>
                    <a:cubicBezTo>
                      <a:pt x="57" y="13"/>
                      <a:pt x="57" y="13"/>
                      <a:pt x="57" y="13"/>
                    </a:cubicBezTo>
                    <a:cubicBezTo>
                      <a:pt x="70" y="13"/>
                      <a:pt x="82" y="13"/>
                      <a:pt x="95" y="13"/>
                    </a:cubicBezTo>
                    <a:lnTo>
                      <a:pt x="102" y="17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9" name="Freeform 375"/>
              <p:cNvSpPr>
                <a:spLocks/>
              </p:cNvSpPr>
              <p:nvPr/>
            </p:nvSpPr>
            <p:spPr bwMode="auto">
              <a:xfrm>
                <a:off x="46794738" y="4459288"/>
                <a:ext cx="533400" cy="134938"/>
              </a:xfrm>
              <a:custGeom>
                <a:avLst/>
                <a:gdLst>
                  <a:gd name="T0" fmla="*/ 112 w 142"/>
                  <a:gd name="T1" fmla="*/ 31 h 36"/>
                  <a:gd name="T2" fmla="*/ 135 w 142"/>
                  <a:gd name="T3" fmla="*/ 30 h 36"/>
                  <a:gd name="T4" fmla="*/ 142 w 142"/>
                  <a:gd name="T5" fmla="*/ 35 h 36"/>
                  <a:gd name="T6" fmla="*/ 129 w 142"/>
                  <a:gd name="T7" fmla="*/ 36 h 36"/>
                  <a:gd name="T8" fmla="*/ 112 w 142"/>
                  <a:gd name="T9" fmla="*/ 36 h 36"/>
                  <a:gd name="T10" fmla="*/ 50 w 142"/>
                  <a:gd name="T11" fmla="*/ 27 h 36"/>
                  <a:gd name="T12" fmla="*/ 26 w 142"/>
                  <a:gd name="T13" fmla="*/ 11 h 36"/>
                  <a:gd name="T14" fmla="*/ 5 w 142"/>
                  <a:gd name="T15" fmla="*/ 11 h 36"/>
                  <a:gd name="T16" fmla="*/ 0 w 142"/>
                  <a:gd name="T17" fmla="*/ 8 h 36"/>
                  <a:gd name="T18" fmla="*/ 20 w 142"/>
                  <a:gd name="T19" fmla="*/ 6 h 36"/>
                  <a:gd name="T20" fmla="*/ 22 w 142"/>
                  <a:gd name="T21" fmla="*/ 0 h 36"/>
                  <a:gd name="T22" fmla="*/ 42 w 142"/>
                  <a:gd name="T23" fmla="*/ 0 h 36"/>
                  <a:gd name="T24" fmla="*/ 52 w 142"/>
                  <a:gd name="T25" fmla="*/ 7 h 36"/>
                  <a:gd name="T26" fmla="*/ 97 w 142"/>
                  <a:gd name="T27" fmla="*/ 7 h 36"/>
                  <a:gd name="T28" fmla="*/ 104 w 142"/>
                  <a:gd name="T29" fmla="*/ 11 h 36"/>
                  <a:gd name="T30" fmla="*/ 60 w 142"/>
                  <a:gd name="T31" fmla="*/ 11 h 36"/>
                  <a:gd name="T32" fmla="*/ 83 w 142"/>
                  <a:gd name="T33" fmla="*/ 27 h 36"/>
                  <a:gd name="T34" fmla="*/ 94 w 142"/>
                  <a:gd name="T35" fmla="*/ 30 h 36"/>
                  <a:gd name="T36" fmla="*/ 112 w 142"/>
                  <a:gd name="T37" fmla="*/ 31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42" h="36">
                    <a:moveTo>
                      <a:pt x="112" y="31"/>
                    </a:moveTo>
                    <a:cubicBezTo>
                      <a:pt x="120" y="31"/>
                      <a:pt x="128" y="31"/>
                      <a:pt x="135" y="30"/>
                    </a:cubicBezTo>
                    <a:cubicBezTo>
                      <a:pt x="142" y="35"/>
                      <a:pt x="142" y="35"/>
                      <a:pt x="142" y="35"/>
                    </a:cubicBezTo>
                    <a:cubicBezTo>
                      <a:pt x="129" y="36"/>
                      <a:pt x="129" y="36"/>
                      <a:pt x="129" y="36"/>
                    </a:cubicBezTo>
                    <a:cubicBezTo>
                      <a:pt x="129" y="36"/>
                      <a:pt x="118" y="36"/>
                      <a:pt x="112" y="36"/>
                    </a:cubicBezTo>
                    <a:cubicBezTo>
                      <a:pt x="80" y="36"/>
                      <a:pt x="59" y="33"/>
                      <a:pt x="50" y="27"/>
                    </a:cubicBezTo>
                    <a:cubicBezTo>
                      <a:pt x="42" y="22"/>
                      <a:pt x="34" y="16"/>
                      <a:pt x="26" y="11"/>
                    </a:cubicBezTo>
                    <a:cubicBezTo>
                      <a:pt x="19" y="11"/>
                      <a:pt x="12" y="11"/>
                      <a:pt x="5" y="11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7" y="8"/>
                      <a:pt x="13" y="7"/>
                      <a:pt x="20" y="6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29" y="0"/>
                      <a:pt x="36" y="0"/>
                      <a:pt x="42" y="0"/>
                    </a:cubicBezTo>
                    <a:cubicBezTo>
                      <a:pt x="52" y="7"/>
                      <a:pt x="52" y="7"/>
                      <a:pt x="52" y="7"/>
                    </a:cubicBezTo>
                    <a:cubicBezTo>
                      <a:pt x="67" y="7"/>
                      <a:pt x="82" y="7"/>
                      <a:pt x="97" y="7"/>
                    </a:cubicBezTo>
                    <a:cubicBezTo>
                      <a:pt x="104" y="11"/>
                      <a:pt x="104" y="11"/>
                      <a:pt x="104" y="11"/>
                    </a:cubicBezTo>
                    <a:cubicBezTo>
                      <a:pt x="89" y="11"/>
                      <a:pt x="74" y="11"/>
                      <a:pt x="60" y="11"/>
                    </a:cubicBezTo>
                    <a:cubicBezTo>
                      <a:pt x="67" y="16"/>
                      <a:pt x="75" y="22"/>
                      <a:pt x="83" y="27"/>
                    </a:cubicBezTo>
                    <a:cubicBezTo>
                      <a:pt x="94" y="30"/>
                      <a:pt x="94" y="30"/>
                      <a:pt x="94" y="30"/>
                    </a:cubicBezTo>
                    <a:cubicBezTo>
                      <a:pt x="94" y="30"/>
                      <a:pt x="105" y="31"/>
                      <a:pt x="112" y="3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0" name="Freeform 376"/>
              <p:cNvSpPr>
                <a:spLocks/>
              </p:cNvSpPr>
              <p:nvPr/>
            </p:nvSpPr>
            <p:spPr bwMode="auto">
              <a:xfrm>
                <a:off x="-36898263" y="5526088"/>
                <a:ext cx="593725" cy="165100"/>
              </a:xfrm>
              <a:custGeom>
                <a:avLst/>
                <a:gdLst>
                  <a:gd name="T0" fmla="*/ 115 w 158"/>
                  <a:gd name="T1" fmla="*/ 17 h 44"/>
                  <a:gd name="T2" fmla="*/ 75 w 158"/>
                  <a:gd name="T3" fmla="*/ 17 h 44"/>
                  <a:gd name="T4" fmla="*/ 34 w 158"/>
                  <a:gd name="T5" fmla="*/ 44 h 44"/>
                  <a:gd name="T6" fmla="*/ 0 w 158"/>
                  <a:gd name="T7" fmla="*/ 44 h 44"/>
                  <a:gd name="T8" fmla="*/ 40 w 158"/>
                  <a:gd name="T9" fmla="*/ 17 h 44"/>
                  <a:gd name="T10" fmla="*/ 14 w 158"/>
                  <a:gd name="T11" fmla="*/ 17 h 44"/>
                  <a:gd name="T12" fmla="*/ 18 w 158"/>
                  <a:gd name="T13" fmla="*/ 14 h 44"/>
                  <a:gd name="T14" fmla="*/ 48 w 158"/>
                  <a:gd name="T15" fmla="*/ 12 h 44"/>
                  <a:gd name="T16" fmla="*/ 52 w 158"/>
                  <a:gd name="T17" fmla="*/ 10 h 44"/>
                  <a:gd name="T18" fmla="*/ 78 w 158"/>
                  <a:gd name="T19" fmla="*/ 2 h 44"/>
                  <a:gd name="T20" fmla="*/ 123 w 158"/>
                  <a:gd name="T21" fmla="*/ 0 h 44"/>
                  <a:gd name="T22" fmla="*/ 158 w 158"/>
                  <a:gd name="T23" fmla="*/ 1 h 44"/>
                  <a:gd name="T24" fmla="*/ 140 w 158"/>
                  <a:gd name="T25" fmla="*/ 6 h 44"/>
                  <a:gd name="T26" fmla="*/ 117 w 158"/>
                  <a:gd name="T27" fmla="*/ 5 h 44"/>
                  <a:gd name="T28" fmla="*/ 98 w 158"/>
                  <a:gd name="T29" fmla="*/ 6 h 44"/>
                  <a:gd name="T30" fmla="*/ 86 w 158"/>
                  <a:gd name="T31" fmla="*/ 10 h 44"/>
                  <a:gd name="T32" fmla="*/ 83 w 158"/>
                  <a:gd name="T33" fmla="*/ 12 h 44"/>
                  <a:gd name="T34" fmla="*/ 123 w 158"/>
                  <a:gd name="T35" fmla="*/ 12 h 44"/>
                  <a:gd name="T36" fmla="*/ 115 w 158"/>
                  <a:gd name="T37" fmla="*/ 17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58" h="44">
                    <a:moveTo>
                      <a:pt x="115" y="17"/>
                    </a:moveTo>
                    <a:cubicBezTo>
                      <a:pt x="102" y="17"/>
                      <a:pt x="89" y="17"/>
                      <a:pt x="75" y="17"/>
                    </a:cubicBezTo>
                    <a:cubicBezTo>
                      <a:pt x="62" y="26"/>
                      <a:pt x="48" y="35"/>
                      <a:pt x="34" y="44"/>
                    </a:cubicBezTo>
                    <a:cubicBezTo>
                      <a:pt x="23" y="44"/>
                      <a:pt x="11" y="44"/>
                      <a:pt x="0" y="44"/>
                    </a:cubicBezTo>
                    <a:cubicBezTo>
                      <a:pt x="13" y="35"/>
                      <a:pt x="27" y="26"/>
                      <a:pt x="40" y="17"/>
                    </a:cubicBezTo>
                    <a:cubicBezTo>
                      <a:pt x="31" y="17"/>
                      <a:pt x="22" y="17"/>
                      <a:pt x="14" y="17"/>
                    </a:cubicBezTo>
                    <a:cubicBezTo>
                      <a:pt x="18" y="14"/>
                      <a:pt x="18" y="14"/>
                      <a:pt x="18" y="14"/>
                    </a:cubicBezTo>
                    <a:cubicBezTo>
                      <a:pt x="28" y="14"/>
                      <a:pt x="38" y="13"/>
                      <a:pt x="48" y="12"/>
                    </a:cubicBezTo>
                    <a:cubicBezTo>
                      <a:pt x="52" y="10"/>
                      <a:pt x="52" y="10"/>
                      <a:pt x="52" y="10"/>
                    </a:cubicBezTo>
                    <a:cubicBezTo>
                      <a:pt x="52" y="10"/>
                      <a:pt x="66" y="4"/>
                      <a:pt x="78" y="2"/>
                    </a:cubicBezTo>
                    <a:cubicBezTo>
                      <a:pt x="90" y="0"/>
                      <a:pt x="105" y="0"/>
                      <a:pt x="123" y="0"/>
                    </a:cubicBezTo>
                    <a:cubicBezTo>
                      <a:pt x="135" y="0"/>
                      <a:pt x="147" y="0"/>
                      <a:pt x="158" y="1"/>
                    </a:cubicBezTo>
                    <a:cubicBezTo>
                      <a:pt x="140" y="6"/>
                      <a:pt x="140" y="6"/>
                      <a:pt x="140" y="6"/>
                    </a:cubicBezTo>
                    <a:cubicBezTo>
                      <a:pt x="133" y="5"/>
                      <a:pt x="125" y="5"/>
                      <a:pt x="117" y="5"/>
                    </a:cubicBezTo>
                    <a:cubicBezTo>
                      <a:pt x="109" y="5"/>
                      <a:pt x="98" y="6"/>
                      <a:pt x="98" y="6"/>
                    </a:cubicBezTo>
                    <a:cubicBezTo>
                      <a:pt x="86" y="10"/>
                      <a:pt x="86" y="10"/>
                      <a:pt x="86" y="10"/>
                    </a:cubicBezTo>
                    <a:cubicBezTo>
                      <a:pt x="83" y="12"/>
                      <a:pt x="83" y="12"/>
                      <a:pt x="83" y="12"/>
                    </a:cubicBezTo>
                    <a:cubicBezTo>
                      <a:pt x="96" y="12"/>
                      <a:pt x="110" y="12"/>
                      <a:pt x="123" y="12"/>
                    </a:cubicBezTo>
                    <a:lnTo>
                      <a:pt x="115" y="17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1" name="Freeform 377"/>
              <p:cNvSpPr>
                <a:spLocks/>
              </p:cNvSpPr>
              <p:nvPr/>
            </p:nvSpPr>
            <p:spPr bwMode="auto">
              <a:xfrm>
                <a:off x="-36515675" y="5572126"/>
                <a:ext cx="701675" cy="119063"/>
              </a:xfrm>
              <a:custGeom>
                <a:avLst/>
                <a:gdLst>
                  <a:gd name="T0" fmla="*/ 144 w 187"/>
                  <a:gd name="T1" fmla="*/ 32 h 32"/>
                  <a:gd name="T2" fmla="*/ 109 w 187"/>
                  <a:gd name="T3" fmla="*/ 32 h 32"/>
                  <a:gd name="T4" fmla="*/ 139 w 187"/>
                  <a:gd name="T5" fmla="*/ 13 h 32"/>
                  <a:gd name="T6" fmla="*/ 139 w 187"/>
                  <a:gd name="T7" fmla="*/ 7 h 32"/>
                  <a:gd name="T8" fmla="*/ 118 w 187"/>
                  <a:gd name="T9" fmla="*/ 5 h 32"/>
                  <a:gd name="T10" fmla="*/ 82 w 187"/>
                  <a:gd name="T11" fmla="*/ 8 h 32"/>
                  <a:gd name="T12" fmla="*/ 59 w 187"/>
                  <a:gd name="T13" fmla="*/ 16 h 32"/>
                  <a:gd name="T14" fmla="*/ 35 w 187"/>
                  <a:gd name="T15" fmla="*/ 32 h 32"/>
                  <a:gd name="T16" fmla="*/ 0 w 187"/>
                  <a:gd name="T17" fmla="*/ 32 h 32"/>
                  <a:gd name="T18" fmla="*/ 48 w 187"/>
                  <a:gd name="T19" fmla="*/ 0 h 32"/>
                  <a:gd name="T20" fmla="*/ 76 w 187"/>
                  <a:gd name="T21" fmla="*/ 0 h 32"/>
                  <a:gd name="T22" fmla="*/ 74 w 187"/>
                  <a:gd name="T23" fmla="*/ 5 h 32"/>
                  <a:gd name="T24" fmla="*/ 76 w 187"/>
                  <a:gd name="T25" fmla="*/ 5 h 32"/>
                  <a:gd name="T26" fmla="*/ 102 w 187"/>
                  <a:gd name="T27" fmla="*/ 1 h 32"/>
                  <a:gd name="T28" fmla="*/ 134 w 187"/>
                  <a:gd name="T29" fmla="*/ 0 h 32"/>
                  <a:gd name="T30" fmla="*/ 175 w 187"/>
                  <a:gd name="T31" fmla="*/ 11 h 32"/>
                  <a:gd name="T32" fmla="*/ 144 w 187"/>
                  <a:gd name="T33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87" h="32">
                    <a:moveTo>
                      <a:pt x="144" y="32"/>
                    </a:moveTo>
                    <a:cubicBezTo>
                      <a:pt x="133" y="32"/>
                      <a:pt x="121" y="32"/>
                      <a:pt x="109" y="32"/>
                    </a:cubicBezTo>
                    <a:cubicBezTo>
                      <a:pt x="119" y="25"/>
                      <a:pt x="129" y="19"/>
                      <a:pt x="139" y="13"/>
                    </a:cubicBezTo>
                    <a:cubicBezTo>
                      <a:pt x="139" y="7"/>
                      <a:pt x="139" y="7"/>
                      <a:pt x="139" y="7"/>
                    </a:cubicBezTo>
                    <a:cubicBezTo>
                      <a:pt x="139" y="7"/>
                      <a:pt x="129" y="5"/>
                      <a:pt x="118" y="5"/>
                    </a:cubicBezTo>
                    <a:cubicBezTo>
                      <a:pt x="103" y="5"/>
                      <a:pt x="91" y="6"/>
                      <a:pt x="82" y="8"/>
                    </a:cubicBezTo>
                    <a:cubicBezTo>
                      <a:pt x="73" y="9"/>
                      <a:pt x="65" y="12"/>
                      <a:pt x="59" y="16"/>
                    </a:cubicBezTo>
                    <a:cubicBezTo>
                      <a:pt x="51" y="21"/>
                      <a:pt x="43" y="26"/>
                      <a:pt x="35" y="32"/>
                    </a:cubicBezTo>
                    <a:cubicBezTo>
                      <a:pt x="23" y="32"/>
                      <a:pt x="12" y="32"/>
                      <a:pt x="0" y="32"/>
                    </a:cubicBezTo>
                    <a:cubicBezTo>
                      <a:pt x="16" y="21"/>
                      <a:pt x="32" y="11"/>
                      <a:pt x="48" y="0"/>
                    </a:cubicBezTo>
                    <a:cubicBezTo>
                      <a:pt x="58" y="0"/>
                      <a:pt x="67" y="0"/>
                      <a:pt x="76" y="0"/>
                    </a:cubicBezTo>
                    <a:cubicBezTo>
                      <a:pt x="74" y="5"/>
                      <a:pt x="74" y="5"/>
                      <a:pt x="74" y="5"/>
                    </a:cubicBezTo>
                    <a:cubicBezTo>
                      <a:pt x="76" y="5"/>
                      <a:pt x="76" y="5"/>
                      <a:pt x="76" y="5"/>
                    </a:cubicBezTo>
                    <a:cubicBezTo>
                      <a:pt x="83" y="3"/>
                      <a:pt x="92" y="2"/>
                      <a:pt x="102" y="1"/>
                    </a:cubicBezTo>
                    <a:cubicBezTo>
                      <a:pt x="112" y="0"/>
                      <a:pt x="123" y="0"/>
                      <a:pt x="134" y="0"/>
                    </a:cubicBezTo>
                    <a:cubicBezTo>
                      <a:pt x="173" y="0"/>
                      <a:pt x="187" y="4"/>
                      <a:pt x="175" y="11"/>
                    </a:cubicBezTo>
                    <a:cubicBezTo>
                      <a:pt x="165" y="18"/>
                      <a:pt x="154" y="25"/>
                      <a:pt x="144" y="3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2" name="Freeform 378"/>
              <p:cNvSpPr>
                <a:spLocks/>
              </p:cNvSpPr>
              <p:nvPr/>
            </p:nvSpPr>
            <p:spPr bwMode="auto">
              <a:xfrm>
                <a:off x="-31016575" y="5572126"/>
                <a:ext cx="566738" cy="119063"/>
              </a:xfrm>
              <a:custGeom>
                <a:avLst/>
                <a:gdLst>
                  <a:gd name="T0" fmla="*/ 61 w 151"/>
                  <a:gd name="T1" fmla="*/ 32 h 32"/>
                  <a:gd name="T2" fmla="*/ 10 w 151"/>
                  <a:gd name="T3" fmla="*/ 28 h 32"/>
                  <a:gd name="T4" fmla="*/ 7 w 151"/>
                  <a:gd name="T5" fmla="*/ 16 h 32"/>
                  <a:gd name="T6" fmla="*/ 43 w 151"/>
                  <a:gd name="T7" fmla="*/ 4 h 32"/>
                  <a:gd name="T8" fmla="*/ 107 w 151"/>
                  <a:gd name="T9" fmla="*/ 0 h 32"/>
                  <a:gd name="T10" fmla="*/ 151 w 151"/>
                  <a:gd name="T11" fmla="*/ 2 h 32"/>
                  <a:gd name="T12" fmla="*/ 134 w 151"/>
                  <a:gd name="T13" fmla="*/ 7 h 32"/>
                  <a:gd name="T14" fmla="*/ 99 w 151"/>
                  <a:gd name="T15" fmla="*/ 5 h 32"/>
                  <a:gd name="T16" fmla="*/ 43 w 151"/>
                  <a:gd name="T17" fmla="*/ 16 h 32"/>
                  <a:gd name="T18" fmla="*/ 43 w 151"/>
                  <a:gd name="T19" fmla="*/ 24 h 32"/>
                  <a:gd name="T20" fmla="*/ 70 w 151"/>
                  <a:gd name="T21" fmla="*/ 27 h 32"/>
                  <a:gd name="T22" fmla="*/ 117 w 151"/>
                  <a:gd name="T23" fmla="*/ 25 h 32"/>
                  <a:gd name="T24" fmla="*/ 109 w 151"/>
                  <a:gd name="T25" fmla="*/ 30 h 32"/>
                  <a:gd name="T26" fmla="*/ 87 w 151"/>
                  <a:gd name="T27" fmla="*/ 32 h 32"/>
                  <a:gd name="T28" fmla="*/ 61 w 151"/>
                  <a:gd name="T29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51" h="32">
                    <a:moveTo>
                      <a:pt x="61" y="32"/>
                    </a:moveTo>
                    <a:cubicBezTo>
                      <a:pt x="36" y="32"/>
                      <a:pt x="19" y="31"/>
                      <a:pt x="10" y="28"/>
                    </a:cubicBezTo>
                    <a:cubicBezTo>
                      <a:pt x="1" y="25"/>
                      <a:pt x="0" y="21"/>
                      <a:pt x="7" y="16"/>
                    </a:cubicBezTo>
                    <a:cubicBezTo>
                      <a:pt x="14" y="11"/>
                      <a:pt x="26" y="7"/>
                      <a:pt x="43" y="4"/>
                    </a:cubicBezTo>
                    <a:cubicBezTo>
                      <a:pt x="60" y="1"/>
                      <a:pt x="82" y="0"/>
                      <a:pt x="107" y="0"/>
                    </a:cubicBezTo>
                    <a:cubicBezTo>
                      <a:pt x="124" y="0"/>
                      <a:pt x="139" y="0"/>
                      <a:pt x="151" y="2"/>
                    </a:cubicBezTo>
                    <a:cubicBezTo>
                      <a:pt x="134" y="7"/>
                      <a:pt x="134" y="7"/>
                      <a:pt x="134" y="7"/>
                    </a:cubicBezTo>
                    <a:cubicBezTo>
                      <a:pt x="120" y="6"/>
                      <a:pt x="109" y="5"/>
                      <a:pt x="99" y="5"/>
                    </a:cubicBezTo>
                    <a:cubicBezTo>
                      <a:pt x="71" y="5"/>
                      <a:pt x="52" y="9"/>
                      <a:pt x="43" y="16"/>
                    </a:cubicBezTo>
                    <a:cubicBezTo>
                      <a:pt x="43" y="24"/>
                      <a:pt x="43" y="24"/>
                      <a:pt x="43" y="24"/>
                    </a:cubicBezTo>
                    <a:cubicBezTo>
                      <a:pt x="43" y="24"/>
                      <a:pt x="56" y="27"/>
                      <a:pt x="70" y="27"/>
                    </a:cubicBezTo>
                    <a:cubicBezTo>
                      <a:pt x="86" y="27"/>
                      <a:pt x="101" y="26"/>
                      <a:pt x="117" y="25"/>
                    </a:cubicBezTo>
                    <a:cubicBezTo>
                      <a:pt x="109" y="30"/>
                      <a:pt x="109" y="30"/>
                      <a:pt x="109" y="30"/>
                    </a:cubicBezTo>
                    <a:cubicBezTo>
                      <a:pt x="102" y="31"/>
                      <a:pt x="95" y="32"/>
                      <a:pt x="87" y="32"/>
                    </a:cubicBezTo>
                    <a:cubicBezTo>
                      <a:pt x="80" y="32"/>
                      <a:pt x="71" y="32"/>
                      <a:pt x="61" y="3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3" name="Freeform 379"/>
              <p:cNvSpPr>
                <a:spLocks noEditPoints="1"/>
              </p:cNvSpPr>
              <p:nvPr/>
            </p:nvSpPr>
            <p:spPr bwMode="auto">
              <a:xfrm>
                <a:off x="-30435550" y="5572126"/>
                <a:ext cx="611188" cy="119063"/>
              </a:xfrm>
              <a:custGeom>
                <a:avLst/>
                <a:gdLst>
                  <a:gd name="T0" fmla="*/ 156 w 163"/>
                  <a:gd name="T1" fmla="*/ 16 h 32"/>
                  <a:gd name="T2" fmla="*/ 120 w 163"/>
                  <a:gd name="T3" fmla="*/ 28 h 32"/>
                  <a:gd name="T4" fmla="*/ 57 w 163"/>
                  <a:gd name="T5" fmla="*/ 32 h 32"/>
                  <a:gd name="T6" fmla="*/ 19 w 163"/>
                  <a:gd name="T7" fmla="*/ 30 h 32"/>
                  <a:gd name="T8" fmla="*/ 0 w 163"/>
                  <a:gd name="T9" fmla="*/ 25 h 32"/>
                  <a:gd name="T10" fmla="*/ 2 w 163"/>
                  <a:gd name="T11" fmla="*/ 16 h 32"/>
                  <a:gd name="T12" fmla="*/ 38 w 163"/>
                  <a:gd name="T13" fmla="*/ 4 h 32"/>
                  <a:gd name="T14" fmla="*/ 101 w 163"/>
                  <a:gd name="T15" fmla="*/ 0 h 32"/>
                  <a:gd name="T16" fmla="*/ 151 w 163"/>
                  <a:gd name="T17" fmla="*/ 4 h 32"/>
                  <a:gd name="T18" fmla="*/ 156 w 163"/>
                  <a:gd name="T19" fmla="*/ 16 h 32"/>
                  <a:gd name="T20" fmla="*/ 38 w 163"/>
                  <a:gd name="T21" fmla="*/ 16 h 32"/>
                  <a:gd name="T22" fmla="*/ 65 w 163"/>
                  <a:gd name="T23" fmla="*/ 27 h 32"/>
                  <a:gd name="T24" fmla="*/ 121 w 163"/>
                  <a:gd name="T25" fmla="*/ 16 h 32"/>
                  <a:gd name="T26" fmla="*/ 93 w 163"/>
                  <a:gd name="T27" fmla="*/ 5 h 32"/>
                  <a:gd name="T28" fmla="*/ 58 w 163"/>
                  <a:gd name="T29" fmla="*/ 8 h 32"/>
                  <a:gd name="T30" fmla="*/ 38 w 163"/>
                  <a:gd name="T31" fmla="*/ 1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63" h="32">
                    <a:moveTo>
                      <a:pt x="156" y="16"/>
                    </a:moveTo>
                    <a:cubicBezTo>
                      <a:pt x="150" y="21"/>
                      <a:pt x="138" y="25"/>
                      <a:pt x="120" y="28"/>
                    </a:cubicBezTo>
                    <a:cubicBezTo>
                      <a:pt x="103" y="31"/>
                      <a:pt x="82" y="32"/>
                      <a:pt x="57" y="32"/>
                    </a:cubicBezTo>
                    <a:cubicBezTo>
                      <a:pt x="42" y="32"/>
                      <a:pt x="29" y="32"/>
                      <a:pt x="19" y="30"/>
                    </a:cubicBezTo>
                    <a:cubicBezTo>
                      <a:pt x="9" y="29"/>
                      <a:pt x="0" y="25"/>
                      <a:pt x="0" y="25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9" y="11"/>
                      <a:pt x="20" y="7"/>
                      <a:pt x="38" y="4"/>
                    </a:cubicBezTo>
                    <a:cubicBezTo>
                      <a:pt x="55" y="1"/>
                      <a:pt x="76" y="0"/>
                      <a:pt x="101" y="0"/>
                    </a:cubicBezTo>
                    <a:cubicBezTo>
                      <a:pt x="124" y="0"/>
                      <a:pt x="141" y="1"/>
                      <a:pt x="151" y="4"/>
                    </a:cubicBezTo>
                    <a:cubicBezTo>
                      <a:pt x="161" y="7"/>
                      <a:pt x="163" y="11"/>
                      <a:pt x="156" y="16"/>
                    </a:cubicBezTo>
                    <a:close/>
                    <a:moveTo>
                      <a:pt x="38" y="16"/>
                    </a:moveTo>
                    <a:cubicBezTo>
                      <a:pt x="28" y="23"/>
                      <a:pt x="37" y="27"/>
                      <a:pt x="65" y="27"/>
                    </a:cubicBezTo>
                    <a:cubicBezTo>
                      <a:pt x="93" y="27"/>
                      <a:pt x="111" y="23"/>
                      <a:pt x="121" y="16"/>
                    </a:cubicBezTo>
                    <a:cubicBezTo>
                      <a:pt x="130" y="9"/>
                      <a:pt x="121" y="5"/>
                      <a:pt x="93" y="5"/>
                    </a:cubicBezTo>
                    <a:cubicBezTo>
                      <a:pt x="79" y="5"/>
                      <a:pt x="67" y="6"/>
                      <a:pt x="58" y="8"/>
                    </a:cubicBezTo>
                    <a:cubicBezTo>
                      <a:pt x="49" y="10"/>
                      <a:pt x="38" y="16"/>
                      <a:pt x="38" y="1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4" name="Freeform 380"/>
              <p:cNvSpPr>
                <a:spLocks/>
              </p:cNvSpPr>
              <p:nvPr/>
            </p:nvSpPr>
            <p:spPr bwMode="auto">
              <a:xfrm>
                <a:off x="-29775150" y="5572126"/>
                <a:ext cx="674688" cy="119063"/>
              </a:xfrm>
              <a:custGeom>
                <a:avLst/>
                <a:gdLst>
                  <a:gd name="T0" fmla="*/ 144 w 180"/>
                  <a:gd name="T1" fmla="*/ 32 h 32"/>
                  <a:gd name="T2" fmla="*/ 109 w 180"/>
                  <a:gd name="T3" fmla="*/ 32 h 32"/>
                  <a:gd name="T4" fmla="*/ 134 w 180"/>
                  <a:gd name="T5" fmla="*/ 13 h 32"/>
                  <a:gd name="T6" fmla="*/ 133 w 180"/>
                  <a:gd name="T7" fmla="*/ 7 h 32"/>
                  <a:gd name="T8" fmla="*/ 111 w 180"/>
                  <a:gd name="T9" fmla="*/ 5 h 32"/>
                  <a:gd name="T10" fmla="*/ 76 w 180"/>
                  <a:gd name="T11" fmla="*/ 8 h 32"/>
                  <a:gd name="T12" fmla="*/ 55 w 180"/>
                  <a:gd name="T13" fmla="*/ 16 h 32"/>
                  <a:gd name="T14" fmla="*/ 35 w 180"/>
                  <a:gd name="T15" fmla="*/ 32 h 32"/>
                  <a:gd name="T16" fmla="*/ 0 w 180"/>
                  <a:gd name="T17" fmla="*/ 32 h 32"/>
                  <a:gd name="T18" fmla="*/ 40 w 180"/>
                  <a:gd name="T19" fmla="*/ 0 h 32"/>
                  <a:gd name="T20" fmla="*/ 68 w 180"/>
                  <a:gd name="T21" fmla="*/ 0 h 32"/>
                  <a:gd name="T22" fmla="*/ 67 w 180"/>
                  <a:gd name="T23" fmla="*/ 5 h 32"/>
                  <a:gd name="T24" fmla="*/ 69 w 180"/>
                  <a:gd name="T25" fmla="*/ 5 h 32"/>
                  <a:gd name="T26" fmla="*/ 94 w 180"/>
                  <a:gd name="T27" fmla="*/ 1 h 32"/>
                  <a:gd name="T28" fmla="*/ 126 w 180"/>
                  <a:gd name="T29" fmla="*/ 0 h 32"/>
                  <a:gd name="T30" fmla="*/ 170 w 180"/>
                  <a:gd name="T31" fmla="*/ 11 h 32"/>
                  <a:gd name="T32" fmla="*/ 144 w 180"/>
                  <a:gd name="T33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80" h="32">
                    <a:moveTo>
                      <a:pt x="144" y="32"/>
                    </a:moveTo>
                    <a:cubicBezTo>
                      <a:pt x="132" y="32"/>
                      <a:pt x="120" y="32"/>
                      <a:pt x="109" y="32"/>
                    </a:cubicBezTo>
                    <a:cubicBezTo>
                      <a:pt x="117" y="25"/>
                      <a:pt x="126" y="19"/>
                      <a:pt x="134" y="13"/>
                    </a:cubicBezTo>
                    <a:cubicBezTo>
                      <a:pt x="133" y="7"/>
                      <a:pt x="133" y="7"/>
                      <a:pt x="133" y="7"/>
                    </a:cubicBezTo>
                    <a:cubicBezTo>
                      <a:pt x="133" y="7"/>
                      <a:pt x="122" y="5"/>
                      <a:pt x="111" y="5"/>
                    </a:cubicBezTo>
                    <a:cubicBezTo>
                      <a:pt x="96" y="5"/>
                      <a:pt x="85" y="6"/>
                      <a:pt x="76" y="8"/>
                    </a:cubicBezTo>
                    <a:cubicBezTo>
                      <a:pt x="67" y="9"/>
                      <a:pt x="55" y="16"/>
                      <a:pt x="55" y="16"/>
                    </a:cubicBezTo>
                    <a:cubicBezTo>
                      <a:pt x="48" y="21"/>
                      <a:pt x="41" y="27"/>
                      <a:pt x="35" y="32"/>
                    </a:cubicBezTo>
                    <a:cubicBezTo>
                      <a:pt x="23" y="32"/>
                      <a:pt x="11" y="32"/>
                      <a:pt x="0" y="32"/>
                    </a:cubicBezTo>
                    <a:cubicBezTo>
                      <a:pt x="13" y="21"/>
                      <a:pt x="27" y="11"/>
                      <a:pt x="40" y="0"/>
                    </a:cubicBezTo>
                    <a:cubicBezTo>
                      <a:pt x="50" y="0"/>
                      <a:pt x="58" y="0"/>
                      <a:pt x="68" y="0"/>
                    </a:cubicBezTo>
                    <a:cubicBezTo>
                      <a:pt x="67" y="5"/>
                      <a:pt x="67" y="5"/>
                      <a:pt x="67" y="5"/>
                    </a:cubicBezTo>
                    <a:cubicBezTo>
                      <a:pt x="69" y="5"/>
                      <a:pt x="69" y="5"/>
                      <a:pt x="69" y="5"/>
                    </a:cubicBezTo>
                    <a:cubicBezTo>
                      <a:pt x="76" y="3"/>
                      <a:pt x="84" y="2"/>
                      <a:pt x="94" y="1"/>
                    </a:cubicBezTo>
                    <a:cubicBezTo>
                      <a:pt x="104" y="0"/>
                      <a:pt x="115" y="0"/>
                      <a:pt x="126" y="0"/>
                    </a:cubicBezTo>
                    <a:cubicBezTo>
                      <a:pt x="165" y="0"/>
                      <a:pt x="180" y="4"/>
                      <a:pt x="170" y="11"/>
                    </a:cubicBezTo>
                    <a:cubicBezTo>
                      <a:pt x="161" y="18"/>
                      <a:pt x="153" y="25"/>
                      <a:pt x="144" y="3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5" name="Freeform 381"/>
              <p:cNvSpPr>
                <a:spLocks/>
              </p:cNvSpPr>
              <p:nvPr/>
            </p:nvSpPr>
            <p:spPr bwMode="auto">
              <a:xfrm>
                <a:off x="-29029025" y="5548313"/>
                <a:ext cx="438150" cy="142875"/>
              </a:xfrm>
              <a:custGeom>
                <a:avLst/>
                <a:gdLst>
                  <a:gd name="T0" fmla="*/ 60 w 117"/>
                  <a:gd name="T1" fmla="*/ 33 h 38"/>
                  <a:gd name="T2" fmla="*/ 87 w 117"/>
                  <a:gd name="T3" fmla="*/ 32 h 38"/>
                  <a:gd name="T4" fmla="*/ 80 w 117"/>
                  <a:gd name="T5" fmla="*/ 37 h 38"/>
                  <a:gd name="T6" fmla="*/ 64 w 117"/>
                  <a:gd name="T7" fmla="*/ 38 h 38"/>
                  <a:gd name="T8" fmla="*/ 45 w 117"/>
                  <a:gd name="T9" fmla="*/ 38 h 38"/>
                  <a:gd name="T10" fmla="*/ 8 w 117"/>
                  <a:gd name="T11" fmla="*/ 29 h 38"/>
                  <a:gd name="T12" fmla="*/ 30 w 117"/>
                  <a:gd name="T13" fmla="*/ 11 h 38"/>
                  <a:gd name="T14" fmla="*/ 7 w 117"/>
                  <a:gd name="T15" fmla="*/ 11 h 38"/>
                  <a:gd name="T16" fmla="*/ 11 w 117"/>
                  <a:gd name="T17" fmla="*/ 9 h 38"/>
                  <a:gd name="T18" fmla="*/ 38 w 117"/>
                  <a:gd name="T19" fmla="*/ 6 h 38"/>
                  <a:gd name="T20" fmla="*/ 58 w 117"/>
                  <a:gd name="T21" fmla="*/ 0 h 38"/>
                  <a:gd name="T22" fmla="*/ 80 w 117"/>
                  <a:gd name="T23" fmla="*/ 0 h 38"/>
                  <a:gd name="T24" fmla="*/ 71 w 117"/>
                  <a:gd name="T25" fmla="*/ 6 h 38"/>
                  <a:gd name="T26" fmla="*/ 117 w 117"/>
                  <a:gd name="T27" fmla="*/ 6 h 38"/>
                  <a:gd name="T28" fmla="*/ 111 w 117"/>
                  <a:gd name="T29" fmla="*/ 11 h 38"/>
                  <a:gd name="T30" fmla="*/ 65 w 117"/>
                  <a:gd name="T31" fmla="*/ 11 h 38"/>
                  <a:gd name="T32" fmla="*/ 43 w 117"/>
                  <a:gd name="T33" fmla="*/ 28 h 38"/>
                  <a:gd name="T34" fmla="*/ 45 w 117"/>
                  <a:gd name="T35" fmla="*/ 32 h 38"/>
                  <a:gd name="T36" fmla="*/ 60 w 117"/>
                  <a:gd name="T37" fmla="*/ 33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17" h="38">
                    <a:moveTo>
                      <a:pt x="60" y="33"/>
                    </a:moveTo>
                    <a:cubicBezTo>
                      <a:pt x="69" y="33"/>
                      <a:pt x="77" y="32"/>
                      <a:pt x="87" y="32"/>
                    </a:cubicBezTo>
                    <a:cubicBezTo>
                      <a:pt x="80" y="37"/>
                      <a:pt x="80" y="37"/>
                      <a:pt x="80" y="37"/>
                    </a:cubicBezTo>
                    <a:cubicBezTo>
                      <a:pt x="64" y="38"/>
                      <a:pt x="64" y="38"/>
                      <a:pt x="64" y="38"/>
                    </a:cubicBezTo>
                    <a:cubicBezTo>
                      <a:pt x="58" y="38"/>
                      <a:pt x="52" y="38"/>
                      <a:pt x="45" y="38"/>
                    </a:cubicBezTo>
                    <a:cubicBezTo>
                      <a:pt x="12" y="38"/>
                      <a:pt x="0" y="35"/>
                      <a:pt x="8" y="29"/>
                    </a:cubicBezTo>
                    <a:cubicBezTo>
                      <a:pt x="16" y="23"/>
                      <a:pt x="23" y="17"/>
                      <a:pt x="30" y="11"/>
                    </a:cubicBezTo>
                    <a:cubicBezTo>
                      <a:pt x="22" y="11"/>
                      <a:pt x="15" y="11"/>
                      <a:pt x="7" y="11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20" y="8"/>
                      <a:pt x="29" y="7"/>
                      <a:pt x="38" y="6"/>
                    </a:cubicBezTo>
                    <a:cubicBezTo>
                      <a:pt x="45" y="4"/>
                      <a:pt x="52" y="2"/>
                      <a:pt x="58" y="0"/>
                    </a:cubicBezTo>
                    <a:cubicBezTo>
                      <a:pt x="65" y="0"/>
                      <a:pt x="73" y="0"/>
                      <a:pt x="80" y="0"/>
                    </a:cubicBezTo>
                    <a:cubicBezTo>
                      <a:pt x="71" y="6"/>
                      <a:pt x="71" y="6"/>
                      <a:pt x="71" y="6"/>
                    </a:cubicBezTo>
                    <a:cubicBezTo>
                      <a:pt x="86" y="6"/>
                      <a:pt x="102" y="6"/>
                      <a:pt x="117" y="6"/>
                    </a:cubicBezTo>
                    <a:cubicBezTo>
                      <a:pt x="111" y="11"/>
                      <a:pt x="111" y="11"/>
                      <a:pt x="111" y="11"/>
                    </a:cubicBezTo>
                    <a:cubicBezTo>
                      <a:pt x="95" y="11"/>
                      <a:pt x="80" y="11"/>
                      <a:pt x="65" y="11"/>
                    </a:cubicBezTo>
                    <a:cubicBezTo>
                      <a:pt x="57" y="17"/>
                      <a:pt x="50" y="23"/>
                      <a:pt x="43" y="28"/>
                    </a:cubicBezTo>
                    <a:cubicBezTo>
                      <a:pt x="45" y="32"/>
                      <a:pt x="45" y="32"/>
                      <a:pt x="45" y="32"/>
                    </a:cubicBezTo>
                    <a:cubicBezTo>
                      <a:pt x="45" y="32"/>
                      <a:pt x="53" y="33"/>
                      <a:pt x="60" y="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6" name="Freeform 382"/>
              <p:cNvSpPr>
                <a:spLocks/>
              </p:cNvSpPr>
              <p:nvPr/>
            </p:nvSpPr>
            <p:spPr bwMode="auto">
              <a:xfrm>
                <a:off x="-28608338" y="5572126"/>
                <a:ext cx="523875" cy="119063"/>
              </a:xfrm>
              <a:custGeom>
                <a:avLst/>
                <a:gdLst>
                  <a:gd name="T0" fmla="*/ 123 w 140"/>
                  <a:gd name="T1" fmla="*/ 0 h 32"/>
                  <a:gd name="T2" fmla="*/ 140 w 140"/>
                  <a:gd name="T3" fmla="*/ 0 h 32"/>
                  <a:gd name="T4" fmla="*/ 129 w 140"/>
                  <a:gd name="T5" fmla="*/ 6 h 32"/>
                  <a:gd name="T6" fmla="*/ 114 w 140"/>
                  <a:gd name="T7" fmla="*/ 6 h 32"/>
                  <a:gd name="T8" fmla="*/ 77 w 140"/>
                  <a:gd name="T9" fmla="*/ 9 h 32"/>
                  <a:gd name="T10" fmla="*/ 55 w 140"/>
                  <a:gd name="T11" fmla="*/ 15 h 32"/>
                  <a:gd name="T12" fmla="*/ 35 w 140"/>
                  <a:gd name="T13" fmla="*/ 32 h 32"/>
                  <a:gd name="T14" fmla="*/ 0 w 140"/>
                  <a:gd name="T15" fmla="*/ 32 h 32"/>
                  <a:gd name="T16" fmla="*/ 39 w 140"/>
                  <a:gd name="T17" fmla="*/ 0 h 32"/>
                  <a:gd name="T18" fmla="*/ 67 w 140"/>
                  <a:gd name="T19" fmla="*/ 0 h 32"/>
                  <a:gd name="T20" fmla="*/ 64 w 140"/>
                  <a:gd name="T21" fmla="*/ 6 h 32"/>
                  <a:gd name="T22" fmla="*/ 66 w 140"/>
                  <a:gd name="T23" fmla="*/ 6 h 32"/>
                  <a:gd name="T24" fmla="*/ 93 w 140"/>
                  <a:gd name="T25" fmla="*/ 1 h 32"/>
                  <a:gd name="T26" fmla="*/ 123 w 140"/>
                  <a:gd name="T27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40" h="32">
                    <a:moveTo>
                      <a:pt x="123" y="0"/>
                    </a:moveTo>
                    <a:cubicBezTo>
                      <a:pt x="130" y="0"/>
                      <a:pt x="140" y="0"/>
                      <a:pt x="140" y="0"/>
                    </a:cubicBezTo>
                    <a:cubicBezTo>
                      <a:pt x="129" y="6"/>
                      <a:pt x="129" y="6"/>
                      <a:pt x="129" y="6"/>
                    </a:cubicBezTo>
                    <a:cubicBezTo>
                      <a:pt x="114" y="6"/>
                      <a:pt x="114" y="6"/>
                      <a:pt x="114" y="6"/>
                    </a:cubicBezTo>
                    <a:cubicBezTo>
                      <a:pt x="100" y="6"/>
                      <a:pt x="88" y="7"/>
                      <a:pt x="77" y="9"/>
                    </a:cubicBezTo>
                    <a:cubicBezTo>
                      <a:pt x="66" y="10"/>
                      <a:pt x="55" y="15"/>
                      <a:pt x="55" y="15"/>
                    </a:cubicBezTo>
                    <a:cubicBezTo>
                      <a:pt x="49" y="21"/>
                      <a:pt x="42" y="26"/>
                      <a:pt x="35" y="32"/>
                    </a:cubicBezTo>
                    <a:cubicBezTo>
                      <a:pt x="23" y="32"/>
                      <a:pt x="12" y="32"/>
                      <a:pt x="0" y="32"/>
                    </a:cubicBezTo>
                    <a:cubicBezTo>
                      <a:pt x="13" y="21"/>
                      <a:pt x="26" y="11"/>
                      <a:pt x="39" y="0"/>
                    </a:cubicBezTo>
                    <a:cubicBezTo>
                      <a:pt x="49" y="0"/>
                      <a:pt x="58" y="0"/>
                      <a:pt x="67" y="0"/>
                    </a:cubicBezTo>
                    <a:cubicBezTo>
                      <a:pt x="64" y="6"/>
                      <a:pt x="64" y="6"/>
                      <a:pt x="64" y="6"/>
                    </a:cubicBezTo>
                    <a:cubicBezTo>
                      <a:pt x="66" y="6"/>
                      <a:pt x="66" y="6"/>
                      <a:pt x="66" y="6"/>
                    </a:cubicBezTo>
                    <a:cubicBezTo>
                      <a:pt x="74" y="4"/>
                      <a:pt x="83" y="3"/>
                      <a:pt x="93" y="1"/>
                    </a:cubicBezTo>
                    <a:cubicBezTo>
                      <a:pt x="103" y="0"/>
                      <a:pt x="113" y="0"/>
                      <a:pt x="12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7" name="Freeform 383"/>
              <p:cNvSpPr>
                <a:spLocks noEditPoints="1"/>
              </p:cNvSpPr>
              <p:nvPr/>
            </p:nvSpPr>
            <p:spPr bwMode="auto">
              <a:xfrm>
                <a:off x="-28087638" y="5572126"/>
                <a:ext cx="608013" cy="119063"/>
              </a:xfrm>
              <a:custGeom>
                <a:avLst/>
                <a:gdLst>
                  <a:gd name="T0" fmla="*/ 156 w 162"/>
                  <a:gd name="T1" fmla="*/ 16 h 32"/>
                  <a:gd name="T2" fmla="*/ 121 w 162"/>
                  <a:gd name="T3" fmla="*/ 28 h 32"/>
                  <a:gd name="T4" fmla="*/ 58 w 162"/>
                  <a:gd name="T5" fmla="*/ 32 h 32"/>
                  <a:gd name="T6" fmla="*/ 20 w 162"/>
                  <a:gd name="T7" fmla="*/ 30 h 32"/>
                  <a:gd name="T8" fmla="*/ 0 w 162"/>
                  <a:gd name="T9" fmla="*/ 25 h 32"/>
                  <a:gd name="T10" fmla="*/ 2 w 162"/>
                  <a:gd name="T11" fmla="*/ 16 h 32"/>
                  <a:gd name="T12" fmla="*/ 37 w 162"/>
                  <a:gd name="T13" fmla="*/ 4 h 32"/>
                  <a:gd name="T14" fmla="*/ 99 w 162"/>
                  <a:gd name="T15" fmla="*/ 0 h 32"/>
                  <a:gd name="T16" fmla="*/ 150 w 162"/>
                  <a:gd name="T17" fmla="*/ 4 h 32"/>
                  <a:gd name="T18" fmla="*/ 156 w 162"/>
                  <a:gd name="T19" fmla="*/ 16 h 32"/>
                  <a:gd name="T20" fmla="*/ 37 w 162"/>
                  <a:gd name="T21" fmla="*/ 16 h 32"/>
                  <a:gd name="T22" fmla="*/ 66 w 162"/>
                  <a:gd name="T23" fmla="*/ 27 h 32"/>
                  <a:gd name="T24" fmla="*/ 120 w 162"/>
                  <a:gd name="T25" fmla="*/ 16 h 32"/>
                  <a:gd name="T26" fmla="*/ 92 w 162"/>
                  <a:gd name="T27" fmla="*/ 5 h 32"/>
                  <a:gd name="T28" fmla="*/ 57 w 162"/>
                  <a:gd name="T29" fmla="*/ 8 h 32"/>
                  <a:gd name="T30" fmla="*/ 37 w 162"/>
                  <a:gd name="T31" fmla="*/ 1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62" h="32">
                    <a:moveTo>
                      <a:pt x="156" y="16"/>
                    </a:moveTo>
                    <a:cubicBezTo>
                      <a:pt x="150" y="21"/>
                      <a:pt x="138" y="25"/>
                      <a:pt x="121" y="28"/>
                    </a:cubicBezTo>
                    <a:cubicBezTo>
                      <a:pt x="104" y="31"/>
                      <a:pt x="83" y="32"/>
                      <a:pt x="58" y="32"/>
                    </a:cubicBezTo>
                    <a:cubicBezTo>
                      <a:pt x="43" y="32"/>
                      <a:pt x="30" y="32"/>
                      <a:pt x="20" y="30"/>
                    </a:cubicBezTo>
                    <a:cubicBezTo>
                      <a:pt x="10" y="29"/>
                      <a:pt x="0" y="25"/>
                      <a:pt x="0" y="25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8" y="11"/>
                      <a:pt x="20" y="7"/>
                      <a:pt x="37" y="4"/>
                    </a:cubicBezTo>
                    <a:cubicBezTo>
                      <a:pt x="54" y="1"/>
                      <a:pt x="75" y="0"/>
                      <a:pt x="99" y="0"/>
                    </a:cubicBezTo>
                    <a:cubicBezTo>
                      <a:pt x="123" y="0"/>
                      <a:pt x="140" y="1"/>
                      <a:pt x="150" y="4"/>
                    </a:cubicBezTo>
                    <a:cubicBezTo>
                      <a:pt x="160" y="7"/>
                      <a:pt x="162" y="11"/>
                      <a:pt x="156" y="16"/>
                    </a:cubicBezTo>
                    <a:close/>
                    <a:moveTo>
                      <a:pt x="37" y="16"/>
                    </a:moveTo>
                    <a:cubicBezTo>
                      <a:pt x="28" y="23"/>
                      <a:pt x="38" y="27"/>
                      <a:pt x="66" y="27"/>
                    </a:cubicBezTo>
                    <a:cubicBezTo>
                      <a:pt x="93" y="27"/>
                      <a:pt x="111" y="23"/>
                      <a:pt x="120" y="16"/>
                    </a:cubicBezTo>
                    <a:cubicBezTo>
                      <a:pt x="129" y="9"/>
                      <a:pt x="120" y="5"/>
                      <a:pt x="92" y="5"/>
                    </a:cubicBezTo>
                    <a:cubicBezTo>
                      <a:pt x="77" y="5"/>
                      <a:pt x="66" y="6"/>
                      <a:pt x="57" y="8"/>
                    </a:cubicBezTo>
                    <a:cubicBezTo>
                      <a:pt x="48" y="10"/>
                      <a:pt x="37" y="16"/>
                      <a:pt x="37" y="1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8" name="Freeform 384"/>
              <p:cNvSpPr>
                <a:spLocks/>
              </p:cNvSpPr>
              <p:nvPr/>
            </p:nvSpPr>
            <p:spPr bwMode="auto">
              <a:xfrm>
                <a:off x="-27424063" y="5526088"/>
                <a:ext cx="330200" cy="165100"/>
              </a:xfrm>
              <a:custGeom>
                <a:avLst/>
                <a:gdLst>
                  <a:gd name="T0" fmla="*/ 35 w 88"/>
                  <a:gd name="T1" fmla="*/ 44 h 44"/>
                  <a:gd name="T2" fmla="*/ 0 w 88"/>
                  <a:gd name="T3" fmla="*/ 44 h 44"/>
                  <a:gd name="T4" fmla="*/ 53 w 88"/>
                  <a:gd name="T5" fmla="*/ 0 h 44"/>
                  <a:gd name="T6" fmla="*/ 88 w 88"/>
                  <a:gd name="T7" fmla="*/ 0 h 44"/>
                  <a:gd name="T8" fmla="*/ 35 w 88"/>
                  <a:gd name="T9" fmla="*/ 4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8" h="44">
                    <a:moveTo>
                      <a:pt x="35" y="44"/>
                    </a:moveTo>
                    <a:cubicBezTo>
                      <a:pt x="23" y="44"/>
                      <a:pt x="11" y="44"/>
                      <a:pt x="0" y="44"/>
                    </a:cubicBezTo>
                    <a:cubicBezTo>
                      <a:pt x="18" y="29"/>
                      <a:pt x="36" y="15"/>
                      <a:pt x="53" y="0"/>
                    </a:cubicBezTo>
                    <a:cubicBezTo>
                      <a:pt x="65" y="0"/>
                      <a:pt x="76" y="0"/>
                      <a:pt x="88" y="0"/>
                    </a:cubicBezTo>
                    <a:cubicBezTo>
                      <a:pt x="70" y="14"/>
                      <a:pt x="52" y="29"/>
                      <a:pt x="35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9" name="Freeform 385"/>
              <p:cNvSpPr>
                <a:spLocks noEditPoints="1"/>
              </p:cNvSpPr>
              <p:nvPr/>
            </p:nvSpPr>
            <p:spPr bwMode="auto">
              <a:xfrm>
                <a:off x="-24663400" y="5572126"/>
                <a:ext cx="592138" cy="119063"/>
              </a:xfrm>
              <a:custGeom>
                <a:avLst/>
                <a:gdLst>
                  <a:gd name="T0" fmla="*/ 155 w 158"/>
                  <a:gd name="T1" fmla="*/ 16 h 32"/>
                  <a:gd name="T2" fmla="*/ 121 w 158"/>
                  <a:gd name="T3" fmla="*/ 28 h 32"/>
                  <a:gd name="T4" fmla="*/ 59 w 158"/>
                  <a:gd name="T5" fmla="*/ 32 h 32"/>
                  <a:gd name="T6" fmla="*/ 21 w 158"/>
                  <a:gd name="T7" fmla="*/ 30 h 32"/>
                  <a:gd name="T8" fmla="*/ 0 w 158"/>
                  <a:gd name="T9" fmla="*/ 25 h 32"/>
                  <a:gd name="T10" fmla="*/ 0 w 158"/>
                  <a:gd name="T11" fmla="*/ 16 h 32"/>
                  <a:gd name="T12" fmla="*/ 34 w 158"/>
                  <a:gd name="T13" fmla="*/ 4 h 32"/>
                  <a:gd name="T14" fmla="*/ 96 w 158"/>
                  <a:gd name="T15" fmla="*/ 0 h 32"/>
                  <a:gd name="T16" fmla="*/ 147 w 158"/>
                  <a:gd name="T17" fmla="*/ 4 h 32"/>
                  <a:gd name="T18" fmla="*/ 155 w 158"/>
                  <a:gd name="T19" fmla="*/ 16 h 32"/>
                  <a:gd name="T20" fmla="*/ 36 w 158"/>
                  <a:gd name="T21" fmla="*/ 16 h 32"/>
                  <a:gd name="T22" fmla="*/ 66 w 158"/>
                  <a:gd name="T23" fmla="*/ 27 h 32"/>
                  <a:gd name="T24" fmla="*/ 119 w 158"/>
                  <a:gd name="T25" fmla="*/ 16 h 32"/>
                  <a:gd name="T26" fmla="*/ 89 w 158"/>
                  <a:gd name="T27" fmla="*/ 5 h 32"/>
                  <a:gd name="T28" fmla="*/ 55 w 158"/>
                  <a:gd name="T29" fmla="*/ 8 h 32"/>
                  <a:gd name="T30" fmla="*/ 36 w 158"/>
                  <a:gd name="T31" fmla="*/ 1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8" h="32">
                    <a:moveTo>
                      <a:pt x="155" y="16"/>
                    </a:moveTo>
                    <a:cubicBezTo>
                      <a:pt x="155" y="16"/>
                      <a:pt x="138" y="25"/>
                      <a:pt x="121" y="28"/>
                    </a:cubicBezTo>
                    <a:cubicBezTo>
                      <a:pt x="105" y="31"/>
                      <a:pt x="84" y="32"/>
                      <a:pt x="59" y="32"/>
                    </a:cubicBezTo>
                    <a:cubicBezTo>
                      <a:pt x="44" y="32"/>
                      <a:pt x="31" y="32"/>
                      <a:pt x="21" y="30"/>
                    </a:cubicBezTo>
                    <a:cubicBezTo>
                      <a:pt x="11" y="29"/>
                      <a:pt x="0" y="25"/>
                      <a:pt x="0" y="25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17" y="7"/>
                      <a:pt x="34" y="4"/>
                    </a:cubicBezTo>
                    <a:cubicBezTo>
                      <a:pt x="51" y="1"/>
                      <a:pt x="71" y="0"/>
                      <a:pt x="96" y="0"/>
                    </a:cubicBezTo>
                    <a:cubicBezTo>
                      <a:pt x="119" y="0"/>
                      <a:pt x="137" y="1"/>
                      <a:pt x="147" y="4"/>
                    </a:cubicBezTo>
                    <a:cubicBezTo>
                      <a:pt x="158" y="7"/>
                      <a:pt x="155" y="16"/>
                      <a:pt x="155" y="16"/>
                    </a:cubicBezTo>
                    <a:close/>
                    <a:moveTo>
                      <a:pt x="36" y="16"/>
                    </a:moveTo>
                    <a:cubicBezTo>
                      <a:pt x="28" y="23"/>
                      <a:pt x="38" y="27"/>
                      <a:pt x="66" y="27"/>
                    </a:cubicBezTo>
                    <a:cubicBezTo>
                      <a:pt x="93" y="27"/>
                      <a:pt x="111" y="23"/>
                      <a:pt x="119" y="16"/>
                    </a:cubicBezTo>
                    <a:cubicBezTo>
                      <a:pt x="127" y="9"/>
                      <a:pt x="117" y="5"/>
                      <a:pt x="89" y="5"/>
                    </a:cubicBezTo>
                    <a:cubicBezTo>
                      <a:pt x="75" y="5"/>
                      <a:pt x="63" y="6"/>
                      <a:pt x="55" y="8"/>
                    </a:cubicBezTo>
                    <a:cubicBezTo>
                      <a:pt x="46" y="10"/>
                      <a:pt x="36" y="16"/>
                      <a:pt x="36" y="1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0" name="Freeform 386"/>
              <p:cNvSpPr>
                <a:spLocks noEditPoints="1"/>
              </p:cNvSpPr>
              <p:nvPr/>
            </p:nvSpPr>
            <p:spPr bwMode="auto">
              <a:xfrm>
                <a:off x="-24055388" y="5572126"/>
                <a:ext cx="693738" cy="171450"/>
              </a:xfrm>
              <a:custGeom>
                <a:avLst/>
                <a:gdLst>
                  <a:gd name="T0" fmla="*/ 98 w 185"/>
                  <a:gd name="T1" fmla="*/ 32 h 46"/>
                  <a:gd name="T2" fmla="*/ 55 w 185"/>
                  <a:gd name="T3" fmla="*/ 28 h 46"/>
                  <a:gd name="T4" fmla="*/ 52 w 185"/>
                  <a:gd name="T5" fmla="*/ 28 h 46"/>
                  <a:gd name="T6" fmla="*/ 49 w 185"/>
                  <a:gd name="T7" fmla="*/ 33 h 46"/>
                  <a:gd name="T8" fmla="*/ 35 w 185"/>
                  <a:gd name="T9" fmla="*/ 46 h 46"/>
                  <a:gd name="T10" fmla="*/ 0 w 185"/>
                  <a:gd name="T11" fmla="*/ 46 h 46"/>
                  <a:gd name="T12" fmla="*/ 50 w 185"/>
                  <a:gd name="T13" fmla="*/ 0 h 46"/>
                  <a:gd name="T14" fmla="*/ 78 w 185"/>
                  <a:gd name="T15" fmla="*/ 0 h 46"/>
                  <a:gd name="T16" fmla="*/ 78 w 185"/>
                  <a:gd name="T17" fmla="*/ 5 h 46"/>
                  <a:gd name="T18" fmla="*/ 80 w 185"/>
                  <a:gd name="T19" fmla="*/ 5 h 46"/>
                  <a:gd name="T20" fmla="*/ 134 w 185"/>
                  <a:gd name="T21" fmla="*/ 0 h 46"/>
                  <a:gd name="T22" fmla="*/ 177 w 185"/>
                  <a:gd name="T23" fmla="*/ 4 h 46"/>
                  <a:gd name="T24" fmla="*/ 181 w 185"/>
                  <a:gd name="T25" fmla="*/ 16 h 46"/>
                  <a:gd name="T26" fmla="*/ 151 w 185"/>
                  <a:gd name="T27" fmla="*/ 28 h 46"/>
                  <a:gd name="T28" fmla="*/ 98 w 185"/>
                  <a:gd name="T29" fmla="*/ 32 h 46"/>
                  <a:gd name="T30" fmla="*/ 119 w 185"/>
                  <a:gd name="T31" fmla="*/ 5 h 46"/>
                  <a:gd name="T32" fmla="*/ 86 w 185"/>
                  <a:gd name="T33" fmla="*/ 8 h 46"/>
                  <a:gd name="T34" fmla="*/ 69 w 185"/>
                  <a:gd name="T35" fmla="*/ 15 h 46"/>
                  <a:gd name="T36" fmla="*/ 67 w 185"/>
                  <a:gd name="T37" fmla="*/ 16 h 46"/>
                  <a:gd name="T38" fmla="*/ 68 w 185"/>
                  <a:gd name="T39" fmla="*/ 24 h 46"/>
                  <a:gd name="T40" fmla="*/ 96 w 185"/>
                  <a:gd name="T41" fmla="*/ 27 h 46"/>
                  <a:gd name="T42" fmla="*/ 127 w 185"/>
                  <a:gd name="T43" fmla="*/ 24 h 46"/>
                  <a:gd name="T44" fmla="*/ 145 w 185"/>
                  <a:gd name="T45" fmla="*/ 16 h 46"/>
                  <a:gd name="T46" fmla="*/ 144 w 185"/>
                  <a:gd name="T47" fmla="*/ 8 h 46"/>
                  <a:gd name="T48" fmla="*/ 119 w 185"/>
                  <a:gd name="T49" fmla="*/ 5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85" h="46">
                    <a:moveTo>
                      <a:pt x="98" y="32"/>
                    </a:moveTo>
                    <a:cubicBezTo>
                      <a:pt x="77" y="32"/>
                      <a:pt x="63" y="31"/>
                      <a:pt x="55" y="28"/>
                    </a:cubicBezTo>
                    <a:cubicBezTo>
                      <a:pt x="52" y="28"/>
                      <a:pt x="52" y="28"/>
                      <a:pt x="52" y="28"/>
                    </a:cubicBezTo>
                    <a:cubicBezTo>
                      <a:pt x="49" y="33"/>
                      <a:pt x="49" y="33"/>
                      <a:pt x="49" y="33"/>
                    </a:cubicBezTo>
                    <a:cubicBezTo>
                      <a:pt x="35" y="46"/>
                      <a:pt x="35" y="46"/>
                      <a:pt x="35" y="46"/>
                    </a:cubicBezTo>
                    <a:cubicBezTo>
                      <a:pt x="24" y="46"/>
                      <a:pt x="12" y="46"/>
                      <a:pt x="0" y="46"/>
                    </a:cubicBezTo>
                    <a:cubicBezTo>
                      <a:pt x="17" y="31"/>
                      <a:pt x="33" y="15"/>
                      <a:pt x="50" y="0"/>
                    </a:cubicBezTo>
                    <a:cubicBezTo>
                      <a:pt x="59" y="0"/>
                      <a:pt x="68" y="0"/>
                      <a:pt x="78" y="0"/>
                    </a:cubicBezTo>
                    <a:cubicBezTo>
                      <a:pt x="78" y="5"/>
                      <a:pt x="78" y="5"/>
                      <a:pt x="78" y="5"/>
                    </a:cubicBezTo>
                    <a:cubicBezTo>
                      <a:pt x="80" y="5"/>
                      <a:pt x="80" y="5"/>
                      <a:pt x="80" y="5"/>
                    </a:cubicBezTo>
                    <a:cubicBezTo>
                      <a:pt x="94" y="1"/>
                      <a:pt x="112" y="0"/>
                      <a:pt x="134" y="0"/>
                    </a:cubicBezTo>
                    <a:cubicBezTo>
                      <a:pt x="154" y="0"/>
                      <a:pt x="168" y="1"/>
                      <a:pt x="177" y="4"/>
                    </a:cubicBezTo>
                    <a:cubicBezTo>
                      <a:pt x="185" y="7"/>
                      <a:pt x="181" y="16"/>
                      <a:pt x="181" y="16"/>
                    </a:cubicBezTo>
                    <a:cubicBezTo>
                      <a:pt x="181" y="16"/>
                      <a:pt x="165" y="25"/>
                      <a:pt x="151" y="28"/>
                    </a:cubicBezTo>
                    <a:cubicBezTo>
                      <a:pt x="136" y="31"/>
                      <a:pt x="118" y="32"/>
                      <a:pt x="98" y="32"/>
                    </a:cubicBezTo>
                    <a:close/>
                    <a:moveTo>
                      <a:pt x="119" y="5"/>
                    </a:moveTo>
                    <a:cubicBezTo>
                      <a:pt x="105" y="5"/>
                      <a:pt x="94" y="6"/>
                      <a:pt x="86" y="8"/>
                    </a:cubicBezTo>
                    <a:cubicBezTo>
                      <a:pt x="78" y="9"/>
                      <a:pt x="69" y="15"/>
                      <a:pt x="69" y="15"/>
                    </a:cubicBezTo>
                    <a:cubicBezTo>
                      <a:pt x="67" y="16"/>
                      <a:pt x="67" y="16"/>
                      <a:pt x="67" y="16"/>
                    </a:cubicBezTo>
                    <a:cubicBezTo>
                      <a:pt x="68" y="24"/>
                      <a:pt x="68" y="24"/>
                      <a:pt x="68" y="24"/>
                    </a:cubicBezTo>
                    <a:cubicBezTo>
                      <a:pt x="68" y="24"/>
                      <a:pt x="82" y="27"/>
                      <a:pt x="96" y="27"/>
                    </a:cubicBezTo>
                    <a:cubicBezTo>
                      <a:pt x="108" y="27"/>
                      <a:pt x="118" y="26"/>
                      <a:pt x="127" y="24"/>
                    </a:cubicBezTo>
                    <a:cubicBezTo>
                      <a:pt x="135" y="22"/>
                      <a:pt x="145" y="16"/>
                      <a:pt x="145" y="16"/>
                    </a:cubicBezTo>
                    <a:cubicBezTo>
                      <a:pt x="144" y="8"/>
                      <a:pt x="144" y="8"/>
                      <a:pt x="144" y="8"/>
                    </a:cubicBezTo>
                    <a:cubicBezTo>
                      <a:pt x="144" y="8"/>
                      <a:pt x="131" y="5"/>
                      <a:pt x="119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1" name="Freeform 387"/>
              <p:cNvSpPr>
                <a:spLocks/>
              </p:cNvSpPr>
              <p:nvPr/>
            </p:nvSpPr>
            <p:spPr bwMode="auto">
              <a:xfrm>
                <a:off x="-23264813" y="5548313"/>
                <a:ext cx="415925" cy="142875"/>
              </a:xfrm>
              <a:custGeom>
                <a:avLst/>
                <a:gdLst>
                  <a:gd name="T0" fmla="*/ 59 w 111"/>
                  <a:gd name="T1" fmla="*/ 33 h 38"/>
                  <a:gd name="T2" fmla="*/ 86 w 111"/>
                  <a:gd name="T3" fmla="*/ 32 h 38"/>
                  <a:gd name="T4" fmla="*/ 80 w 111"/>
                  <a:gd name="T5" fmla="*/ 37 h 38"/>
                  <a:gd name="T6" fmla="*/ 65 w 111"/>
                  <a:gd name="T7" fmla="*/ 38 h 38"/>
                  <a:gd name="T8" fmla="*/ 45 w 111"/>
                  <a:gd name="T9" fmla="*/ 38 h 38"/>
                  <a:gd name="T10" fmla="*/ 7 w 111"/>
                  <a:gd name="T11" fmla="*/ 29 h 38"/>
                  <a:gd name="T12" fmla="*/ 25 w 111"/>
                  <a:gd name="T13" fmla="*/ 11 h 38"/>
                  <a:gd name="T14" fmla="*/ 2 w 111"/>
                  <a:gd name="T15" fmla="*/ 11 h 38"/>
                  <a:gd name="T16" fmla="*/ 5 w 111"/>
                  <a:gd name="T17" fmla="*/ 9 h 38"/>
                  <a:gd name="T18" fmla="*/ 32 w 111"/>
                  <a:gd name="T19" fmla="*/ 6 h 38"/>
                  <a:gd name="T20" fmla="*/ 51 w 111"/>
                  <a:gd name="T21" fmla="*/ 0 h 38"/>
                  <a:gd name="T22" fmla="*/ 72 w 111"/>
                  <a:gd name="T23" fmla="*/ 0 h 38"/>
                  <a:gd name="T24" fmla="*/ 65 w 111"/>
                  <a:gd name="T25" fmla="*/ 6 h 38"/>
                  <a:gd name="T26" fmla="*/ 111 w 111"/>
                  <a:gd name="T27" fmla="*/ 6 h 38"/>
                  <a:gd name="T28" fmla="*/ 106 w 111"/>
                  <a:gd name="T29" fmla="*/ 11 h 38"/>
                  <a:gd name="T30" fmla="*/ 59 w 111"/>
                  <a:gd name="T31" fmla="*/ 11 h 38"/>
                  <a:gd name="T32" fmla="*/ 42 w 111"/>
                  <a:gd name="T33" fmla="*/ 28 h 38"/>
                  <a:gd name="T34" fmla="*/ 44 w 111"/>
                  <a:gd name="T35" fmla="*/ 32 h 38"/>
                  <a:gd name="T36" fmla="*/ 59 w 111"/>
                  <a:gd name="T37" fmla="*/ 33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11" h="38">
                    <a:moveTo>
                      <a:pt x="59" y="33"/>
                    </a:moveTo>
                    <a:cubicBezTo>
                      <a:pt x="68" y="33"/>
                      <a:pt x="77" y="33"/>
                      <a:pt x="86" y="32"/>
                    </a:cubicBezTo>
                    <a:cubicBezTo>
                      <a:pt x="80" y="37"/>
                      <a:pt x="80" y="37"/>
                      <a:pt x="80" y="37"/>
                    </a:cubicBezTo>
                    <a:cubicBezTo>
                      <a:pt x="80" y="37"/>
                      <a:pt x="71" y="38"/>
                      <a:pt x="65" y="38"/>
                    </a:cubicBezTo>
                    <a:cubicBezTo>
                      <a:pt x="58" y="38"/>
                      <a:pt x="52" y="38"/>
                      <a:pt x="45" y="38"/>
                    </a:cubicBezTo>
                    <a:cubicBezTo>
                      <a:pt x="13" y="38"/>
                      <a:pt x="0" y="35"/>
                      <a:pt x="7" y="29"/>
                    </a:cubicBezTo>
                    <a:cubicBezTo>
                      <a:pt x="13" y="23"/>
                      <a:pt x="25" y="11"/>
                      <a:pt x="25" y="11"/>
                    </a:cubicBezTo>
                    <a:cubicBezTo>
                      <a:pt x="17" y="11"/>
                      <a:pt x="10" y="11"/>
                      <a:pt x="2" y="11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14" y="8"/>
                      <a:pt x="23" y="7"/>
                      <a:pt x="32" y="6"/>
                    </a:cubicBezTo>
                    <a:cubicBezTo>
                      <a:pt x="38" y="4"/>
                      <a:pt x="45" y="2"/>
                      <a:pt x="51" y="0"/>
                    </a:cubicBezTo>
                    <a:cubicBezTo>
                      <a:pt x="58" y="0"/>
                      <a:pt x="65" y="0"/>
                      <a:pt x="72" y="0"/>
                    </a:cubicBezTo>
                    <a:cubicBezTo>
                      <a:pt x="65" y="6"/>
                      <a:pt x="65" y="6"/>
                      <a:pt x="65" y="6"/>
                    </a:cubicBezTo>
                    <a:cubicBezTo>
                      <a:pt x="80" y="6"/>
                      <a:pt x="96" y="6"/>
                      <a:pt x="111" y="6"/>
                    </a:cubicBezTo>
                    <a:cubicBezTo>
                      <a:pt x="106" y="11"/>
                      <a:pt x="106" y="11"/>
                      <a:pt x="106" y="11"/>
                    </a:cubicBezTo>
                    <a:cubicBezTo>
                      <a:pt x="90" y="11"/>
                      <a:pt x="75" y="11"/>
                      <a:pt x="59" y="11"/>
                    </a:cubicBezTo>
                    <a:cubicBezTo>
                      <a:pt x="59" y="11"/>
                      <a:pt x="48" y="23"/>
                      <a:pt x="42" y="28"/>
                    </a:cubicBezTo>
                    <a:cubicBezTo>
                      <a:pt x="44" y="32"/>
                      <a:pt x="44" y="32"/>
                      <a:pt x="44" y="32"/>
                    </a:cubicBezTo>
                    <a:cubicBezTo>
                      <a:pt x="44" y="32"/>
                      <a:pt x="53" y="33"/>
                      <a:pt x="59" y="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2" name="Freeform 388"/>
              <p:cNvSpPr>
                <a:spLocks noEditPoints="1"/>
              </p:cNvSpPr>
              <p:nvPr/>
            </p:nvSpPr>
            <p:spPr bwMode="auto">
              <a:xfrm>
                <a:off x="-22840950" y="5530851"/>
                <a:ext cx="292100" cy="160338"/>
              </a:xfrm>
              <a:custGeom>
                <a:avLst/>
                <a:gdLst>
                  <a:gd name="T0" fmla="*/ 39 w 78"/>
                  <a:gd name="T1" fmla="*/ 3 h 43"/>
                  <a:gd name="T2" fmla="*/ 47 w 78"/>
                  <a:gd name="T3" fmla="*/ 0 h 43"/>
                  <a:gd name="T4" fmla="*/ 62 w 78"/>
                  <a:gd name="T5" fmla="*/ 0 h 43"/>
                  <a:gd name="T6" fmla="*/ 75 w 78"/>
                  <a:gd name="T7" fmla="*/ 0 h 43"/>
                  <a:gd name="T8" fmla="*/ 78 w 78"/>
                  <a:gd name="T9" fmla="*/ 3 h 43"/>
                  <a:gd name="T10" fmla="*/ 70 w 78"/>
                  <a:gd name="T11" fmla="*/ 6 h 43"/>
                  <a:gd name="T12" fmla="*/ 55 w 78"/>
                  <a:gd name="T13" fmla="*/ 7 h 43"/>
                  <a:gd name="T14" fmla="*/ 41 w 78"/>
                  <a:gd name="T15" fmla="*/ 6 h 43"/>
                  <a:gd name="T16" fmla="*/ 39 w 78"/>
                  <a:gd name="T17" fmla="*/ 3 h 43"/>
                  <a:gd name="T18" fmla="*/ 34 w 78"/>
                  <a:gd name="T19" fmla="*/ 43 h 43"/>
                  <a:gd name="T20" fmla="*/ 0 w 78"/>
                  <a:gd name="T21" fmla="*/ 43 h 43"/>
                  <a:gd name="T22" fmla="*/ 32 w 78"/>
                  <a:gd name="T23" fmla="*/ 11 h 43"/>
                  <a:gd name="T24" fmla="*/ 67 w 78"/>
                  <a:gd name="T25" fmla="*/ 11 h 43"/>
                  <a:gd name="T26" fmla="*/ 34 w 78"/>
                  <a:gd name="T2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8" h="43">
                    <a:moveTo>
                      <a:pt x="39" y="3"/>
                    </a:moveTo>
                    <a:cubicBezTo>
                      <a:pt x="47" y="0"/>
                      <a:pt x="47" y="0"/>
                      <a:pt x="47" y="0"/>
                    </a:cubicBezTo>
                    <a:cubicBezTo>
                      <a:pt x="47" y="0"/>
                      <a:pt x="56" y="0"/>
                      <a:pt x="62" y="0"/>
                    </a:cubicBezTo>
                    <a:cubicBezTo>
                      <a:pt x="68" y="0"/>
                      <a:pt x="75" y="0"/>
                      <a:pt x="75" y="0"/>
                    </a:cubicBezTo>
                    <a:cubicBezTo>
                      <a:pt x="78" y="3"/>
                      <a:pt x="78" y="3"/>
                      <a:pt x="78" y="3"/>
                    </a:cubicBezTo>
                    <a:cubicBezTo>
                      <a:pt x="70" y="6"/>
                      <a:pt x="70" y="6"/>
                      <a:pt x="70" y="6"/>
                    </a:cubicBezTo>
                    <a:cubicBezTo>
                      <a:pt x="70" y="6"/>
                      <a:pt x="61" y="7"/>
                      <a:pt x="55" y="7"/>
                    </a:cubicBezTo>
                    <a:cubicBezTo>
                      <a:pt x="48" y="7"/>
                      <a:pt x="41" y="6"/>
                      <a:pt x="41" y="6"/>
                    </a:cubicBezTo>
                    <a:lnTo>
                      <a:pt x="39" y="3"/>
                    </a:lnTo>
                    <a:close/>
                    <a:moveTo>
                      <a:pt x="34" y="43"/>
                    </a:moveTo>
                    <a:cubicBezTo>
                      <a:pt x="23" y="43"/>
                      <a:pt x="11" y="43"/>
                      <a:pt x="0" y="43"/>
                    </a:cubicBezTo>
                    <a:cubicBezTo>
                      <a:pt x="10" y="32"/>
                      <a:pt x="21" y="22"/>
                      <a:pt x="32" y="11"/>
                    </a:cubicBezTo>
                    <a:cubicBezTo>
                      <a:pt x="44" y="11"/>
                      <a:pt x="55" y="11"/>
                      <a:pt x="67" y="11"/>
                    </a:cubicBezTo>
                    <a:cubicBezTo>
                      <a:pt x="56" y="22"/>
                      <a:pt x="45" y="32"/>
                      <a:pt x="34" y="4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3" name="Freeform 389"/>
              <p:cNvSpPr>
                <a:spLocks noEditPoints="1"/>
              </p:cNvSpPr>
              <p:nvPr/>
            </p:nvSpPr>
            <p:spPr bwMode="auto">
              <a:xfrm>
                <a:off x="-22499638" y="5572126"/>
                <a:ext cx="585788" cy="119063"/>
              </a:xfrm>
              <a:custGeom>
                <a:avLst/>
                <a:gdLst>
                  <a:gd name="T0" fmla="*/ 154 w 156"/>
                  <a:gd name="T1" fmla="*/ 16 h 32"/>
                  <a:gd name="T2" fmla="*/ 121 w 156"/>
                  <a:gd name="T3" fmla="*/ 28 h 32"/>
                  <a:gd name="T4" fmla="*/ 60 w 156"/>
                  <a:gd name="T5" fmla="*/ 32 h 32"/>
                  <a:gd name="T6" fmla="*/ 21 w 156"/>
                  <a:gd name="T7" fmla="*/ 30 h 32"/>
                  <a:gd name="T8" fmla="*/ 0 w 156"/>
                  <a:gd name="T9" fmla="*/ 25 h 32"/>
                  <a:gd name="T10" fmla="*/ 0 w 156"/>
                  <a:gd name="T11" fmla="*/ 16 h 32"/>
                  <a:gd name="T12" fmla="*/ 32 w 156"/>
                  <a:gd name="T13" fmla="*/ 4 h 32"/>
                  <a:gd name="T14" fmla="*/ 94 w 156"/>
                  <a:gd name="T15" fmla="*/ 0 h 32"/>
                  <a:gd name="T16" fmla="*/ 145 w 156"/>
                  <a:gd name="T17" fmla="*/ 4 h 32"/>
                  <a:gd name="T18" fmla="*/ 154 w 156"/>
                  <a:gd name="T19" fmla="*/ 16 h 32"/>
                  <a:gd name="T20" fmla="*/ 35 w 156"/>
                  <a:gd name="T21" fmla="*/ 16 h 32"/>
                  <a:gd name="T22" fmla="*/ 66 w 156"/>
                  <a:gd name="T23" fmla="*/ 27 h 32"/>
                  <a:gd name="T24" fmla="*/ 118 w 156"/>
                  <a:gd name="T25" fmla="*/ 16 h 32"/>
                  <a:gd name="T26" fmla="*/ 88 w 156"/>
                  <a:gd name="T27" fmla="*/ 5 h 32"/>
                  <a:gd name="T28" fmla="*/ 53 w 156"/>
                  <a:gd name="T29" fmla="*/ 8 h 32"/>
                  <a:gd name="T30" fmla="*/ 35 w 156"/>
                  <a:gd name="T31" fmla="*/ 1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6" h="32">
                    <a:moveTo>
                      <a:pt x="154" y="16"/>
                    </a:moveTo>
                    <a:cubicBezTo>
                      <a:pt x="154" y="16"/>
                      <a:pt x="138" y="25"/>
                      <a:pt x="121" y="28"/>
                    </a:cubicBezTo>
                    <a:cubicBezTo>
                      <a:pt x="105" y="31"/>
                      <a:pt x="84" y="32"/>
                      <a:pt x="60" y="32"/>
                    </a:cubicBezTo>
                    <a:cubicBezTo>
                      <a:pt x="45" y="32"/>
                      <a:pt x="32" y="32"/>
                      <a:pt x="21" y="30"/>
                    </a:cubicBezTo>
                    <a:cubicBezTo>
                      <a:pt x="11" y="29"/>
                      <a:pt x="0" y="25"/>
                      <a:pt x="0" y="25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16" y="7"/>
                      <a:pt x="32" y="4"/>
                    </a:cubicBezTo>
                    <a:cubicBezTo>
                      <a:pt x="49" y="1"/>
                      <a:pt x="69" y="0"/>
                      <a:pt x="94" y="0"/>
                    </a:cubicBezTo>
                    <a:cubicBezTo>
                      <a:pt x="117" y="0"/>
                      <a:pt x="135" y="1"/>
                      <a:pt x="145" y="4"/>
                    </a:cubicBezTo>
                    <a:cubicBezTo>
                      <a:pt x="156" y="7"/>
                      <a:pt x="154" y="16"/>
                      <a:pt x="154" y="16"/>
                    </a:cubicBezTo>
                    <a:close/>
                    <a:moveTo>
                      <a:pt x="35" y="16"/>
                    </a:moveTo>
                    <a:cubicBezTo>
                      <a:pt x="28" y="23"/>
                      <a:pt x="38" y="27"/>
                      <a:pt x="66" y="27"/>
                    </a:cubicBezTo>
                    <a:cubicBezTo>
                      <a:pt x="94" y="27"/>
                      <a:pt x="111" y="23"/>
                      <a:pt x="118" y="16"/>
                    </a:cubicBezTo>
                    <a:cubicBezTo>
                      <a:pt x="126" y="9"/>
                      <a:pt x="115" y="5"/>
                      <a:pt x="88" y="5"/>
                    </a:cubicBezTo>
                    <a:cubicBezTo>
                      <a:pt x="73" y="5"/>
                      <a:pt x="62" y="6"/>
                      <a:pt x="53" y="8"/>
                    </a:cubicBezTo>
                    <a:cubicBezTo>
                      <a:pt x="45" y="10"/>
                      <a:pt x="35" y="16"/>
                      <a:pt x="35" y="1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4" name="Freeform 390"/>
              <p:cNvSpPr>
                <a:spLocks/>
              </p:cNvSpPr>
              <p:nvPr/>
            </p:nvSpPr>
            <p:spPr bwMode="auto">
              <a:xfrm>
                <a:off x="-21831300" y="5572126"/>
                <a:ext cx="644525" cy="119063"/>
              </a:xfrm>
              <a:custGeom>
                <a:avLst/>
                <a:gdLst>
                  <a:gd name="T0" fmla="*/ 144 w 172"/>
                  <a:gd name="T1" fmla="*/ 32 h 32"/>
                  <a:gd name="T2" fmla="*/ 109 w 172"/>
                  <a:gd name="T3" fmla="*/ 32 h 32"/>
                  <a:gd name="T4" fmla="*/ 128 w 172"/>
                  <a:gd name="T5" fmla="*/ 13 h 32"/>
                  <a:gd name="T6" fmla="*/ 126 w 172"/>
                  <a:gd name="T7" fmla="*/ 7 h 32"/>
                  <a:gd name="T8" fmla="*/ 104 w 172"/>
                  <a:gd name="T9" fmla="*/ 5 h 32"/>
                  <a:gd name="T10" fmla="*/ 69 w 172"/>
                  <a:gd name="T11" fmla="*/ 8 h 32"/>
                  <a:gd name="T12" fmla="*/ 51 w 172"/>
                  <a:gd name="T13" fmla="*/ 16 h 32"/>
                  <a:gd name="T14" fmla="*/ 35 w 172"/>
                  <a:gd name="T15" fmla="*/ 32 h 32"/>
                  <a:gd name="T16" fmla="*/ 0 w 172"/>
                  <a:gd name="T17" fmla="*/ 32 h 32"/>
                  <a:gd name="T18" fmla="*/ 32 w 172"/>
                  <a:gd name="T19" fmla="*/ 0 h 32"/>
                  <a:gd name="T20" fmla="*/ 59 w 172"/>
                  <a:gd name="T21" fmla="*/ 0 h 32"/>
                  <a:gd name="T22" fmla="*/ 60 w 172"/>
                  <a:gd name="T23" fmla="*/ 5 h 32"/>
                  <a:gd name="T24" fmla="*/ 61 w 172"/>
                  <a:gd name="T25" fmla="*/ 5 h 32"/>
                  <a:gd name="T26" fmla="*/ 86 w 172"/>
                  <a:gd name="T27" fmla="*/ 1 h 32"/>
                  <a:gd name="T28" fmla="*/ 117 w 172"/>
                  <a:gd name="T29" fmla="*/ 0 h 32"/>
                  <a:gd name="T30" fmla="*/ 164 w 172"/>
                  <a:gd name="T31" fmla="*/ 11 h 32"/>
                  <a:gd name="T32" fmla="*/ 144 w 172"/>
                  <a:gd name="T33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72" h="32">
                    <a:moveTo>
                      <a:pt x="144" y="32"/>
                    </a:moveTo>
                    <a:cubicBezTo>
                      <a:pt x="132" y="32"/>
                      <a:pt x="121" y="32"/>
                      <a:pt x="109" y="32"/>
                    </a:cubicBezTo>
                    <a:cubicBezTo>
                      <a:pt x="116" y="25"/>
                      <a:pt x="122" y="19"/>
                      <a:pt x="128" y="13"/>
                    </a:cubicBezTo>
                    <a:cubicBezTo>
                      <a:pt x="126" y="7"/>
                      <a:pt x="126" y="7"/>
                      <a:pt x="126" y="7"/>
                    </a:cubicBezTo>
                    <a:cubicBezTo>
                      <a:pt x="126" y="7"/>
                      <a:pt x="115" y="5"/>
                      <a:pt x="104" y="5"/>
                    </a:cubicBezTo>
                    <a:cubicBezTo>
                      <a:pt x="89" y="5"/>
                      <a:pt x="78" y="6"/>
                      <a:pt x="69" y="8"/>
                    </a:cubicBezTo>
                    <a:cubicBezTo>
                      <a:pt x="61" y="9"/>
                      <a:pt x="51" y="16"/>
                      <a:pt x="51" y="16"/>
                    </a:cubicBezTo>
                    <a:cubicBezTo>
                      <a:pt x="35" y="32"/>
                      <a:pt x="35" y="32"/>
                      <a:pt x="35" y="32"/>
                    </a:cubicBezTo>
                    <a:cubicBezTo>
                      <a:pt x="23" y="32"/>
                      <a:pt x="12" y="32"/>
                      <a:pt x="0" y="32"/>
                    </a:cubicBezTo>
                    <a:cubicBezTo>
                      <a:pt x="11" y="21"/>
                      <a:pt x="21" y="11"/>
                      <a:pt x="32" y="0"/>
                    </a:cubicBezTo>
                    <a:cubicBezTo>
                      <a:pt x="41" y="0"/>
                      <a:pt x="50" y="0"/>
                      <a:pt x="59" y="0"/>
                    </a:cubicBezTo>
                    <a:cubicBezTo>
                      <a:pt x="60" y="5"/>
                      <a:pt x="60" y="5"/>
                      <a:pt x="60" y="5"/>
                    </a:cubicBezTo>
                    <a:cubicBezTo>
                      <a:pt x="61" y="5"/>
                      <a:pt x="61" y="5"/>
                      <a:pt x="61" y="5"/>
                    </a:cubicBezTo>
                    <a:cubicBezTo>
                      <a:pt x="68" y="3"/>
                      <a:pt x="76" y="2"/>
                      <a:pt x="86" y="1"/>
                    </a:cubicBezTo>
                    <a:cubicBezTo>
                      <a:pt x="96" y="0"/>
                      <a:pt x="106" y="0"/>
                      <a:pt x="117" y="0"/>
                    </a:cubicBezTo>
                    <a:cubicBezTo>
                      <a:pt x="156" y="0"/>
                      <a:pt x="172" y="4"/>
                      <a:pt x="164" y="11"/>
                    </a:cubicBezTo>
                    <a:cubicBezTo>
                      <a:pt x="157" y="18"/>
                      <a:pt x="151" y="25"/>
                      <a:pt x="144" y="3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5" name="Freeform 391"/>
              <p:cNvSpPr>
                <a:spLocks noEditPoints="1"/>
              </p:cNvSpPr>
              <p:nvPr/>
            </p:nvSpPr>
            <p:spPr bwMode="auto">
              <a:xfrm>
                <a:off x="-21850350" y="5045076"/>
                <a:ext cx="460375" cy="93663"/>
              </a:xfrm>
              <a:custGeom>
                <a:avLst/>
                <a:gdLst>
                  <a:gd name="T0" fmla="*/ 85 w 123"/>
                  <a:gd name="T1" fmla="*/ 25 h 25"/>
                  <a:gd name="T2" fmla="*/ 83 w 123"/>
                  <a:gd name="T3" fmla="*/ 22 h 25"/>
                  <a:gd name="T4" fmla="*/ 82 w 123"/>
                  <a:gd name="T5" fmla="*/ 22 h 25"/>
                  <a:gd name="T6" fmla="*/ 60 w 123"/>
                  <a:gd name="T7" fmla="*/ 25 h 25"/>
                  <a:gd name="T8" fmla="*/ 34 w 123"/>
                  <a:gd name="T9" fmla="*/ 25 h 25"/>
                  <a:gd name="T10" fmla="*/ 6 w 123"/>
                  <a:gd name="T11" fmla="*/ 24 h 25"/>
                  <a:gd name="T12" fmla="*/ 0 w 123"/>
                  <a:gd name="T13" fmla="*/ 18 h 25"/>
                  <a:gd name="T14" fmla="*/ 22 w 123"/>
                  <a:gd name="T15" fmla="*/ 12 h 25"/>
                  <a:gd name="T16" fmla="*/ 70 w 123"/>
                  <a:gd name="T17" fmla="*/ 10 h 25"/>
                  <a:gd name="T18" fmla="*/ 93 w 123"/>
                  <a:gd name="T19" fmla="*/ 10 h 25"/>
                  <a:gd name="T20" fmla="*/ 94 w 123"/>
                  <a:gd name="T21" fmla="*/ 9 h 25"/>
                  <a:gd name="T22" fmla="*/ 92 w 123"/>
                  <a:gd name="T23" fmla="*/ 5 h 25"/>
                  <a:gd name="T24" fmla="*/ 75 w 123"/>
                  <a:gd name="T25" fmla="*/ 4 h 25"/>
                  <a:gd name="T26" fmla="*/ 55 w 123"/>
                  <a:gd name="T27" fmla="*/ 4 h 25"/>
                  <a:gd name="T28" fmla="*/ 36 w 123"/>
                  <a:gd name="T29" fmla="*/ 6 h 25"/>
                  <a:gd name="T30" fmla="*/ 31 w 123"/>
                  <a:gd name="T31" fmla="*/ 2 h 25"/>
                  <a:gd name="T32" fmla="*/ 56 w 123"/>
                  <a:gd name="T33" fmla="*/ 0 h 25"/>
                  <a:gd name="T34" fmla="*/ 80 w 123"/>
                  <a:gd name="T35" fmla="*/ 0 h 25"/>
                  <a:gd name="T36" fmla="*/ 116 w 123"/>
                  <a:gd name="T37" fmla="*/ 2 h 25"/>
                  <a:gd name="T38" fmla="*/ 122 w 123"/>
                  <a:gd name="T39" fmla="*/ 8 h 25"/>
                  <a:gd name="T40" fmla="*/ 105 w 123"/>
                  <a:gd name="T41" fmla="*/ 25 h 25"/>
                  <a:gd name="T42" fmla="*/ 85 w 123"/>
                  <a:gd name="T43" fmla="*/ 25 h 25"/>
                  <a:gd name="T44" fmla="*/ 47 w 123"/>
                  <a:gd name="T45" fmla="*/ 21 h 25"/>
                  <a:gd name="T46" fmla="*/ 73 w 123"/>
                  <a:gd name="T47" fmla="*/ 20 h 25"/>
                  <a:gd name="T48" fmla="*/ 87 w 123"/>
                  <a:gd name="T49" fmla="*/ 15 h 25"/>
                  <a:gd name="T50" fmla="*/ 89 w 123"/>
                  <a:gd name="T51" fmla="*/ 13 h 25"/>
                  <a:gd name="T52" fmla="*/ 72 w 123"/>
                  <a:gd name="T53" fmla="*/ 13 h 25"/>
                  <a:gd name="T54" fmla="*/ 42 w 123"/>
                  <a:gd name="T55" fmla="*/ 14 h 25"/>
                  <a:gd name="T56" fmla="*/ 30 w 123"/>
                  <a:gd name="T57" fmla="*/ 18 h 25"/>
                  <a:gd name="T58" fmla="*/ 32 w 123"/>
                  <a:gd name="T59" fmla="*/ 20 h 25"/>
                  <a:gd name="T60" fmla="*/ 47 w 123"/>
                  <a:gd name="T61" fmla="*/ 2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23" h="25">
                    <a:moveTo>
                      <a:pt x="85" y="25"/>
                    </a:moveTo>
                    <a:cubicBezTo>
                      <a:pt x="83" y="22"/>
                      <a:pt x="83" y="22"/>
                      <a:pt x="83" y="22"/>
                    </a:cubicBezTo>
                    <a:cubicBezTo>
                      <a:pt x="82" y="22"/>
                      <a:pt x="82" y="22"/>
                      <a:pt x="82" y="22"/>
                    </a:cubicBezTo>
                    <a:cubicBezTo>
                      <a:pt x="74" y="23"/>
                      <a:pt x="67" y="24"/>
                      <a:pt x="60" y="25"/>
                    </a:cubicBezTo>
                    <a:cubicBezTo>
                      <a:pt x="53" y="25"/>
                      <a:pt x="44" y="25"/>
                      <a:pt x="34" y="25"/>
                    </a:cubicBezTo>
                    <a:cubicBezTo>
                      <a:pt x="21" y="25"/>
                      <a:pt x="12" y="25"/>
                      <a:pt x="6" y="24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10" y="13"/>
                      <a:pt x="22" y="12"/>
                    </a:cubicBezTo>
                    <a:cubicBezTo>
                      <a:pt x="33" y="11"/>
                      <a:pt x="49" y="10"/>
                      <a:pt x="70" y="10"/>
                    </a:cubicBezTo>
                    <a:cubicBezTo>
                      <a:pt x="78" y="10"/>
                      <a:pt x="85" y="10"/>
                      <a:pt x="93" y="10"/>
                    </a:cubicBezTo>
                    <a:cubicBezTo>
                      <a:pt x="94" y="9"/>
                      <a:pt x="94" y="9"/>
                      <a:pt x="94" y="9"/>
                    </a:cubicBezTo>
                    <a:cubicBezTo>
                      <a:pt x="92" y="5"/>
                      <a:pt x="92" y="5"/>
                      <a:pt x="92" y="5"/>
                    </a:cubicBezTo>
                    <a:cubicBezTo>
                      <a:pt x="92" y="5"/>
                      <a:pt x="83" y="4"/>
                      <a:pt x="75" y="4"/>
                    </a:cubicBezTo>
                    <a:cubicBezTo>
                      <a:pt x="68" y="4"/>
                      <a:pt x="62" y="4"/>
                      <a:pt x="55" y="4"/>
                    </a:cubicBezTo>
                    <a:cubicBezTo>
                      <a:pt x="48" y="5"/>
                      <a:pt x="42" y="5"/>
                      <a:pt x="36" y="6"/>
                    </a:cubicBezTo>
                    <a:cubicBezTo>
                      <a:pt x="31" y="2"/>
                      <a:pt x="31" y="2"/>
                      <a:pt x="31" y="2"/>
                    </a:cubicBezTo>
                    <a:cubicBezTo>
                      <a:pt x="38" y="1"/>
                      <a:pt x="47" y="0"/>
                      <a:pt x="56" y="0"/>
                    </a:cubicBezTo>
                    <a:cubicBezTo>
                      <a:pt x="64" y="0"/>
                      <a:pt x="73" y="0"/>
                      <a:pt x="80" y="0"/>
                    </a:cubicBezTo>
                    <a:cubicBezTo>
                      <a:pt x="97" y="0"/>
                      <a:pt x="109" y="0"/>
                      <a:pt x="116" y="2"/>
                    </a:cubicBezTo>
                    <a:cubicBezTo>
                      <a:pt x="123" y="3"/>
                      <a:pt x="122" y="8"/>
                      <a:pt x="122" y="8"/>
                    </a:cubicBezTo>
                    <a:cubicBezTo>
                      <a:pt x="105" y="25"/>
                      <a:pt x="105" y="25"/>
                      <a:pt x="105" y="25"/>
                    </a:cubicBezTo>
                    <a:cubicBezTo>
                      <a:pt x="99" y="25"/>
                      <a:pt x="92" y="25"/>
                      <a:pt x="85" y="25"/>
                    </a:cubicBezTo>
                    <a:close/>
                    <a:moveTo>
                      <a:pt x="47" y="21"/>
                    </a:moveTo>
                    <a:cubicBezTo>
                      <a:pt x="57" y="21"/>
                      <a:pt x="66" y="21"/>
                      <a:pt x="73" y="20"/>
                    </a:cubicBezTo>
                    <a:cubicBezTo>
                      <a:pt x="81" y="19"/>
                      <a:pt x="87" y="15"/>
                      <a:pt x="87" y="15"/>
                    </a:cubicBezTo>
                    <a:cubicBezTo>
                      <a:pt x="89" y="13"/>
                      <a:pt x="89" y="13"/>
                      <a:pt x="89" y="13"/>
                    </a:cubicBezTo>
                    <a:cubicBezTo>
                      <a:pt x="72" y="13"/>
                      <a:pt x="72" y="13"/>
                      <a:pt x="72" y="13"/>
                    </a:cubicBezTo>
                    <a:cubicBezTo>
                      <a:pt x="59" y="13"/>
                      <a:pt x="49" y="14"/>
                      <a:pt x="42" y="14"/>
                    </a:cubicBezTo>
                    <a:cubicBezTo>
                      <a:pt x="35" y="15"/>
                      <a:pt x="30" y="18"/>
                      <a:pt x="30" y="18"/>
                    </a:cubicBezTo>
                    <a:cubicBezTo>
                      <a:pt x="32" y="20"/>
                      <a:pt x="32" y="20"/>
                      <a:pt x="32" y="20"/>
                    </a:cubicBezTo>
                    <a:cubicBezTo>
                      <a:pt x="32" y="20"/>
                      <a:pt x="40" y="21"/>
                      <a:pt x="47" y="2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6" name="Freeform 392"/>
              <p:cNvSpPr>
                <a:spLocks/>
              </p:cNvSpPr>
              <p:nvPr/>
            </p:nvSpPr>
            <p:spPr bwMode="auto">
              <a:xfrm>
                <a:off x="-21307425" y="5006976"/>
                <a:ext cx="236538" cy="131763"/>
              </a:xfrm>
              <a:custGeom>
                <a:avLst/>
                <a:gdLst>
                  <a:gd name="T0" fmla="*/ 28 w 63"/>
                  <a:gd name="T1" fmla="*/ 35 h 35"/>
                  <a:gd name="T2" fmla="*/ 0 w 63"/>
                  <a:gd name="T3" fmla="*/ 35 h 35"/>
                  <a:gd name="T4" fmla="*/ 35 w 63"/>
                  <a:gd name="T5" fmla="*/ 0 h 35"/>
                  <a:gd name="T6" fmla="*/ 63 w 63"/>
                  <a:gd name="T7" fmla="*/ 0 h 35"/>
                  <a:gd name="T8" fmla="*/ 28 w 63"/>
                  <a:gd name="T9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3" h="35">
                    <a:moveTo>
                      <a:pt x="28" y="35"/>
                    </a:moveTo>
                    <a:cubicBezTo>
                      <a:pt x="18" y="35"/>
                      <a:pt x="9" y="35"/>
                      <a:pt x="0" y="35"/>
                    </a:cubicBezTo>
                    <a:cubicBezTo>
                      <a:pt x="11" y="23"/>
                      <a:pt x="23" y="12"/>
                      <a:pt x="35" y="0"/>
                    </a:cubicBezTo>
                    <a:cubicBezTo>
                      <a:pt x="44" y="0"/>
                      <a:pt x="54" y="0"/>
                      <a:pt x="63" y="0"/>
                    </a:cubicBezTo>
                    <a:cubicBezTo>
                      <a:pt x="51" y="12"/>
                      <a:pt x="39" y="23"/>
                      <a:pt x="28" y="3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7" name="Freeform 393"/>
              <p:cNvSpPr>
                <a:spLocks/>
              </p:cNvSpPr>
              <p:nvPr/>
            </p:nvSpPr>
            <p:spPr bwMode="auto">
              <a:xfrm>
                <a:off x="-21032788" y="5026026"/>
                <a:ext cx="330200" cy="112713"/>
              </a:xfrm>
              <a:custGeom>
                <a:avLst/>
                <a:gdLst>
                  <a:gd name="T0" fmla="*/ 48 w 88"/>
                  <a:gd name="T1" fmla="*/ 26 h 30"/>
                  <a:gd name="T2" fmla="*/ 69 w 88"/>
                  <a:gd name="T3" fmla="*/ 26 h 30"/>
                  <a:gd name="T4" fmla="*/ 65 w 88"/>
                  <a:gd name="T5" fmla="*/ 30 h 30"/>
                  <a:gd name="T6" fmla="*/ 53 w 88"/>
                  <a:gd name="T7" fmla="*/ 30 h 30"/>
                  <a:gd name="T8" fmla="*/ 37 w 88"/>
                  <a:gd name="T9" fmla="*/ 30 h 30"/>
                  <a:gd name="T10" fmla="*/ 5 w 88"/>
                  <a:gd name="T11" fmla="*/ 22 h 30"/>
                  <a:gd name="T12" fmla="*/ 18 w 88"/>
                  <a:gd name="T13" fmla="*/ 9 h 30"/>
                  <a:gd name="T14" fmla="*/ 0 w 88"/>
                  <a:gd name="T15" fmla="*/ 9 h 30"/>
                  <a:gd name="T16" fmla="*/ 3 w 88"/>
                  <a:gd name="T17" fmla="*/ 7 h 30"/>
                  <a:gd name="T18" fmla="*/ 24 w 88"/>
                  <a:gd name="T19" fmla="*/ 5 h 30"/>
                  <a:gd name="T20" fmla="*/ 39 w 88"/>
                  <a:gd name="T21" fmla="*/ 0 h 30"/>
                  <a:gd name="T22" fmla="*/ 56 w 88"/>
                  <a:gd name="T23" fmla="*/ 0 h 30"/>
                  <a:gd name="T24" fmla="*/ 51 w 88"/>
                  <a:gd name="T25" fmla="*/ 5 h 30"/>
                  <a:gd name="T26" fmla="*/ 88 w 88"/>
                  <a:gd name="T27" fmla="*/ 5 h 30"/>
                  <a:gd name="T28" fmla="*/ 84 w 88"/>
                  <a:gd name="T29" fmla="*/ 9 h 30"/>
                  <a:gd name="T30" fmla="*/ 47 w 88"/>
                  <a:gd name="T31" fmla="*/ 9 h 30"/>
                  <a:gd name="T32" fmla="*/ 33 w 88"/>
                  <a:gd name="T33" fmla="*/ 22 h 30"/>
                  <a:gd name="T34" fmla="*/ 36 w 88"/>
                  <a:gd name="T35" fmla="*/ 25 h 30"/>
                  <a:gd name="T36" fmla="*/ 48 w 88"/>
                  <a:gd name="T37" fmla="*/ 26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88" h="30">
                    <a:moveTo>
                      <a:pt x="48" y="26"/>
                    </a:moveTo>
                    <a:cubicBezTo>
                      <a:pt x="55" y="26"/>
                      <a:pt x="62" y="26"/>
                      <a:pt x="69" y="26"/>
                    </a:cubicBezTo>
                    <a:cubicBezTo>
                      <a:pt x="65" y="30"/>
                      <a:pt x="65" y="30"/>
                      <a:pt x="65" y="30"/>
                    </a:cubicBezTo>
                    <a:cubicBezTo>
                      <a:pt x="53" y="30"/>
                      <a:pt x="53" y="30"/>
                      <a:pt x="53" y="30"/>
                    </a:cubicBezTo>
                    <a:cubicBezTo>
                      <a:pt x="37" y="30"/>
                      <a:pt x="37" y="30"/>
                      <a:pt x="37" y="30"/>
                    </a:cubicBezTo>
                    <a:cubicBezTo>
                      <a:pt x="11" y="30"/>
                      <a:pt x="5" y="22"/>
                      <a:pt x="5" y="22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3" y="9"/>
                      <a:pt x="6" y="9"/>
                      <a:pt x="0" y="9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10" y="6"/>
                      <a:pt x="17" y="5"/>
                      <a:pt x="24" y="5"/>
                    </a:cubicBezTo>
                    <a:cubicBezTo>
                      <a:pt x="39" y="0"/>
                      <a:pt x="39" y="0"/>
                      <a:pt x="39" y="0"/>
                    </a:cubicBezTo>
                    <a:cubicBezTo>
                      <a:pt x="56" y="0"/>
                      <a:pt x="56" y="0"/>
                      <a:pt x="56" y="0"/>
                    </a:cubicBezTo>
                    <a:cubicBezTo>
                      <a:pt x="51" y="5"/>
                      <a:pt x="51" y="5"/>
                      <a:pt x="51" y="5"/>
                    </a:cubicBezTo>
                    <a:cubicBezTo>
                      <a:pt x="63" y="5"/>
                      <a:pt x="76" y="5"/>
                      <a:pt x="88" y="5"/>
                    </a:cubicBezTo>
                    <a:cubicBezTo>
                      <a:pt x="84" y="9"/>
                      <a:pt x="84" y="9"/>
                      <a:pt x="84" y="9"/>
                    </a:cubicBezTo>
                    <a:cubicBezTo>
                      <a:pt x="72" y="9"/>
                      <a:pt x="59" y="9"/>
                      <a:pt x="47" y="9"/>
                    </a:cubicBezTo>
                    <a:cubicBezTo>
                      <a:pt x="33" y="22"/>
                      <a:pt x="33" y="22"/>
                      <a:pt x="33" y="22"/>
                    </a:cubicBezTo>
                    <a:cubicBezTo>
                      <a:pt x="36" y="25"/>
                      <a:pt x="36" y="25"/>
                      <a:pt x="36" y="25"/>
                    </a:cubicBezTo>
                    <a:lnTo>
                      <a:pt x="48" y="26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8" name="Freeform 394"/>
              <p:cNvSpPr>
                <a:spLocks noEditPoints="1"/>
              </p:cNvSpPr>
              <p:nvPr/>
            </p:nvSpPr>
            <p:spPr bwMode="auto">
              <a:xfrm>
                <a:off x="26538238" y="5045076"/>
                <a:ext cx="439738" cy="93663"/>
              </a:xfrm>
              <a:custGeom>
                <a:avLst/>
                <a:gdLst>
                  <a:gd name="T0" fmla="*/ 97 w 117"/>
                  <a:gd name="T1" fmla="*/ 25 h 25"/>
                  <a:gd name="T2" fmla="*/ 89 w 117"/>
                  <a:gd name="T3" fmla="*/ 22 h 25"/>
                  <a:gd name="T4" fmla="*/ 88 w 117"/>
                  <a:gd name="T5" fmla="*/ 22 h 25"/>
                  <a:gd name="T6" fmla="*/ 71 w 117"/>
                  <a:gd name="T7" fmla="*/ 25 h 25"/>
                  <a:gd name="T8" fmla="*/ 47 w 117"/>
                  <a:gd name="T9" fmla="*/ 25 h 25"/>
                  <a:gd name="T10" fmla="*/ 15 w 117"/>
                  <a:gd name="T11" fmla="*/ 24 h 25"/>
                  <a:gd name="T12" fmla="*/ 0 w 117"/>
                  <a:gd name="T13" fmla="*/ 18 h 25"/>
                  <a:gd name="T14" fmla="*/ 10 w 117"/>
                  <a:gd name="T15" fmla="*/ 12 h 25"/>
                  <a:gd name="T16" fmla="*/ 55 w 117"/>
                  <a:gd name="T17" fmla="*/ 10 h 25"/>
                  <a:gd name="T18" fmla="*/ 78 w 117"/>
                  <a:gd name="T19" fmla="*/ 10 h 25"/>
                  <a:gd name="T20" fmla="*/ 77 w 117"/>
                  <a:gd name="T21" fmla="*/ 9 h 25"/>
                  <a:gd name="T22" fmla="*/ 68 w 117"/>
                  <a:gd name="T23" fmla="*/ 5 h 25"/>
                  <a:gd name="T24" fmla="*/ 49 w 117"/>
                  <a:gd name="T25" fmla="*/ 4 h 25"/>
                  <a:gd name="T26" fmla="*/ 30 w 117"/>
                  <a:gd name="T27" fmla="*/ 4 h 25"/>
                  <a:gd name="T28" fmla="*/ 13 w 117"/>
                  <a:gd name="T29" fmla="*/ 6 h 25"/>
                  <a:gd name="T30" fmla="*/ 1 w 117"/>
                  <a:gd name="T31" fmla="*/ 2 h 25"/>
                  <a:gd name="T32" fmla="*/ 23 w 117"/>
                  <a:gd name="T33" fmla="*/ 0 h 25"/>
                  <a:gd name="T34" fmla="*/ 47 w 117"/>
                  <a:gd name="T35" fmla="*/ 0 h 25"/>
                  <a:gd name="T36" fmla="*/ 87 w 117"/>
                  <a:gd name="T37" fmla="*/ 2 h 25"/>
                  <a:gd name="T38" fmla="*/ 105 w 117"/>
                  <a:gd name="T39" fmla="*/ 8 h 25"/>
                  <a:gd name="T40" fmla="*/ 117 w 117"/>
                  <a:gd name="T41" fmla="*/ 25 h 25"/>
                  <a:gd name="T42" fmla="*/ 97 w 117"/>
                  <a:gd name="T43" fmla="*/ 25 h 25"/>
                  <a:gd name="T44" fmla="*/ 52 w 117"/>
                  <a:gd name="T45" fmla="*/ 21 h 25"/>
                  <a:gd name="T46" fmla="*/ 76 w 117"/>
                  <a:gd name="T47" fmla="*/ 20 h 25"/>
                  <a:gd name="T48" fmla="*/ 82 w 117"/>
                  <a:gd name="T49" fmla="*/ 15 h 25"/>
                  <a:gd name="T50" fmla="*/ 80 w 117"/>
                  <a:gd name="T51" fmla="*/ 13 h 25"/>
                  <a:gd name="T52" fmla="*/ 63 w 117"/>
                  <a:gd name="T53" fmla="*/ 13 h 25"/>
                  <a:gd name="T54" fmla="*/ 35 w 117"/>
                  <a:gd name="T55" fmla="*/ 14 h 25"/>
                  <a:gd name="T56" fmla="*/ 29 w 117"/>
                  <a:gd name="T57" fmla="*/ 18 h 25"/>
                  <a:gd name="T58" fmla="*/ 36 w 117"/>
                  <a:gd name="T59" fmla="*/ 20 h 25"/>
                  <a:gd name="T60" fmla="*/ 52 w 117"/>
                  <a:gd name="T61" fmla="*/ 2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17" h="25">
                    <a:moveTo>
                      <a:pt x="97" y="25"/>
                    </a:moveTo>
                    <a:cubicBezTo>
                      <a:pt x="89" y="22"/>
                      <a:pt x="89" y="22"/>
                      <a:pt x="89" y="22"/>
                    </a:cubicBezTo>
                    <a:cubicBezTo>
                      <a:pt x="88" y="22"/>
                      <a:pt x="88" y="22"/>
                      <a:pt x="88" y="22"/>
                    </a:cubicBezTo>
                    <a:cubicBezTo>
                      <a:pt x="88" y="22"/>
                      <a:pt x="77" y="24"/>
                      <a:pt x="71" y="25"/>
                    </a:cubicBezTo>
                    <a:cubicBezTo>
                      <a:pt x="65" y="25"/>
                      <a:pt x="57" y="25"/>
                      <a:pt x="47" y="25"/>
                    </a:cubicBezTo>
                    <a:cubicBezTo>
                      <a:pt x="34" y="25"/>
                      <a:pt x="23" y="25"/>
                      <a:pt x="15" y="24"/>
                    </a:cubicBezTo>
                    <a:cubicBezTo>
                      <a:pt x="7" y="22"/>
                      <a:pt x="0" y="18"/>
                      <a:pt x="0" y="18"/>
                    </a:cubicBezTo>
                    <a:cubicBezTo>
                      <a:pt x="0" y="18"/>
                      <a:pt x="1" y="13"/>
                      <a:pt x="10" y="12"/>
                    </a:cubicBezTo>
                    <a:cubicBezTo>
                      <a:pt x="20" y="11"/>
                      <a:pt x="34" y="10"/>
                      <a:pt x="55" y="10"/>
                    </a:cubicBezTo>
                    <a:cubicBezTo>
                      <a:pt x="63" y="10"/>
                      <a:pt x="70" y="10"/>
                      <a:pt x="78" y="10"/>
                    </a:cubicBezTo>
                    <a:cubicBezTo>
                      <a:pt x="77" y="9"/>
                      <a:pt x="77" y="9"/>
                      <a:pt x="77" y="9"/>
                    </a:cubicBezTo>
                    <a:cubicBezTo>
                      <a:pt x="68" y="5"/>
                      <a:pt x="68" y="5"/>
                      <a:pt x="68" y="5"/>
                    </a:cubicBezTo>
                    <a:cubicBezTo>
                      <a:pt x="68" y="5"/>
                      <a:pt x="57" y="4"/>
                      <a:pt x="49" y="4"/>
                    </a:cubicBezTo>
                    <a:cubicBezTo>
                      <a:pt x="42" y="4"/>
                      <a:pt x="30" y="4"/>
                      <a:pt x="30" y="4"/>
                    </a:cubicBezTo>
                    <a:cubicBezTo>
                      <a:pt x="24" y="5"/>
                      <a:pt x="13" y="6"/>
                      <a:pt x="13" y="6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8" y="1"/>
                      <a:pt x="15" y="0"/>
                      <a:pt x="23" y="0"/>
                    </a:cubicBezTo>
                    <a:cubicBezTo>
                      <a:pt x="31" y="0"/>
                      <a:pt x="39" y="0"/>
                      <a:pt x="47" y="0"/>
                    </a:cubicBezTo>
                    <a:cubicBezTo>
                      <a:pt x="64" y="0"/>
                      <a:pt x="77" y="0"/>
                      <a:pt x="87" y="2"/>
                    </a:cubicBezTo>
                    <a:cubicBezTo>
                      <a:pt x="96" y="3"/>
                      <a:pt x="105" y="8"/>
                      <a:pt x="105" y="8"/>
                    </a:cubicBezTo>
                    <a:cubicBezTo>
                      <a:pt x="117" y="25"/>
                      <a:pt x="117" y="25"/>
                      <a:pt x="117" y="25"/>
                    </a:cubicBezTo>
                    <a:cubicBezTo>
                      <a:pt x="111" y="25"/>
                      <a:pt x="104" y="25"/>
                      <a:pt x="97" y="25"/>
                    </a:cubicBezTo>
                    <a:close/>
                    <a:moveTo>
                      <a:pt x="52" y="21"/>
                    </a:moveTo>
                    <a:cubicBezTo>
                      <a:pt x="63" y="21"/>
                      <a:pt x="76" y="20"/>
                      <a:pt x="76" y="20"/>
                    </a:cubicBezTo>
                    <a:cubicBezTo>
                      <a:pt x="82" y="15"/>
                      <a:pt x="82" y="15"/>
                      <a:pt x="82" y="15"/>
                    </a:cubicBezTo>
                    <a:cubicBezTo>
                      <a:pt x="80" y="13"/>
                      <a:pt x="80" y="13"/>
                      <a:pt x="80" y="13"/>
                    </a:cubicBezTo>
                    <a:cubicBezTo>
                      <a:pt x="63" y="13"/>
                      <a:pt x="63" y="13"/>
                      <a:pt x="63" y="13"/>
                    </a:cubicBezTo>
                    <a:cubicBezTo>
                      <a:pt x="50" y="13"/>
                      <a:pt x="35" y="14"/>
                      <a:pt x="35" y="14"/>
                    </a:cubicBezTo>
                    <a:cubicBezTo>
                      <a:pt x="29" y="18"/>
                      <a:pt x="29" y="18"/>
                      <a:pt x="29" y="18"/>
                    </a:cubicBezTo>
                    <a:cubicBezTo>
                      <a:pt x="36" y="20"/>
                      <a:pt x="36" y="20"/>
                      <a:pt x="36" y="20"/>
                    </a:cubicBezTo>
                    <a:cubicBezTo>
                      <a:pt x="36" y="20"/>
                      <a:pt x="46" y="21"/>
                      <a:pt x="52" y="2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9" name="Freeform 395"/>
              <p:cNvSpPr>
                <a:spLocks/>
              </p:cNvSpPr>
              <p:nvPr/>
            </p:nvSpPr>
            <p:spPr bwMode="auto">
              <a:xfrm>
                <a:off x="27025600" y="5006976"/>
                <a:ext cx="206375" cy="131763"/>
              </a:xfrm>
              <a:custGeom>
                <a:avLst/>
                <a:gdLst>
                  <a:gd name="T0" fmla="*/ 55 w 55"/>
                  <a:gd name="T1" fmla="*/ 35 h 35"/>
                  <a:gd name="T2" fmla="*/ 27 w 55"/>
                  <a:gd name="T3" fmla="*/ 35 h 35"/>
                  <a:gd name="T4" fmla="*/ 0 w 55"/>
                  <a:gd name="T5" fmla="*/ 0 h 35"/>
                  <a:gd name="T6" fmla="*/ 28 w 55"/>
                  <a:gd name="T7" fmla="*/ 0 h 35"/>
                  <a:gd name="T8" fmla="*/ 55 w 55"/>
                  <a:gd name="T9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5" h="35">
                    <a:moveTo>
                      <a:pt x="55" y="35"/>
                    </a:moveTo>
                    <a:cubicBezTo>
                      <a:pt x="45" y="35"/>
                      <a:pt x="36" y="35"/>
                      <a:pt x="27" y="35"/>
                    </a:cubicBezTo>
                    <a:cubicBezTo>
                      <a:pt x="17" y="24"/>
                      <a:pt x="8" y="12"/>
                      <a:pt x="0" y="0"/>
                    </a:cubicBezTo>
                    <a:cubicBezTo>
                      <a:pt x="9" y="0"/>
                      <a:pt x="18" y="0"/>
                      <a:pt x="28" y="0"/>
                    </a:cubicBezTo>
                    <a:cubicBezTo>
                      <a:pt x="37" y="12"/>
                      <a:pt x="46" y="24"/>
                      <a:pt x="55" y="3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0" name="Freeform 396"/>
              <p:cNvSpPr>
                <a:spLocks/>
              </p:cNvSpPr>
              <p:nvPr/>
            </p:nvSpPr>
            <p:spPr bwMode="auto">
              <a:xfrm>
                <a:off x="27254200" y="5026026"/>
                <a:ext cx="387350" cy="112713"/>
              </a:xfrm>
              <a:custGeom>
                <a:avLst/>
                <a:gdLst>
                  <a:gd name="T0" fmla="*/ 80 w 103"/>
                  <a:gd name="T1" fmla="*/ 26 h 30"/>
                  <a:gd name="T2" fmla="*/ 100 w 103"/>
                  <a:gd name="T3" fmla="*/ 26 h 30"/>
                  <a:gd name="T4" fmla="*/ 103 w 103"/>
                  <a:gd name="T5" fmla="*/ 30 h 30"/>
                  <a:gd name="T6" fmla="*/ 92 w 103"/>
                  <a:gd name="T7" fmla="*/ 30 h 30"/>
                  <a:gd name="T8" fmla="*/ 77 w 103"/>
                  <a:gd name="T9" fmla="*/ 30 h 30"/>
                  <a:gd name="T10" fmla="*/ 31 w 103"/>
                  <a:gd name="T11" fmla="*/ 22 h 30"/>
                  <a:gd name="T12" fmla="*/ 20 w 103"/>
                  <a:gd name="T13" fmla="*/ 9 h 30"/>
                  <a:gd name="T14" fmla="*/ 2 w 103"/>
                  <a:gd name="T15" fmla="*/ 9 h 30"/>
                  <a:gd name="T16" fmla="*/ 0 w 103"/>
                  <a:gd name="T17" fmla="*/ 7 h 30"/>
                  <a:gd name="T18" fmla="*/ 18 w 103"/>
                  <a:gd name="T19" fmla="*/ 5 h 30"/>
                  <a:gd name="T20" fmla="*/ 24 w 103"/>
                  <a:gd name="T21" fmla="*/ 0 h 30"/>
                  <a:gd name="T22" fmla="*/ 41 w 103"/>
                  <a:gd name="T23" fmla="*/ 0 h 30"/>
                  <a:gd name="T24" fmla="*/ 45 w 103"/>
                  <a:gd name="T25" fmla="*/ 5 h 30"/>
                  <a:gd name="T26" fmla="*/ 83 w 103"/>
                  <a:gd name="T27" fmla="*/ 5 h 30"/>
                  <a:gd name="T28" fmla="*/ 86 w 103"/>
                  <a:gd name="T29" fmla="*/ 9 h 30"/>
                  <a:gd name="T30" fmla="*/ 48 w 103"/>
                  <a:gd name="T31" fmla="*/ 9 h 30"/>
                  <a:gd name="T32" fmla="*/ 59 w 103"/>
                  <a:gd name="T33" fmla="*/ 22 h 30"/>
                  <a:gd name="T34" fmla="*/ 66 w 103"/>
                  <a:gd name="T35" fmla="*/ 25 h 30"/>
                  <a:gd name="T36" fmla="*/ 80 w 103"/>
                  <a:gd name="T37" fmla="*/ 26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03" h="30">
                    <a:moveTo>
                      <a:pt x="80" y="26"/>
                    </a:moveTo>
                    <a:cubicBezTo>
                      <a:pt x="87" y="26"/>
                      <a:pt x="94" y="26"/>
                      <a:pt x="100" y="26"/>
                    </a:cubicBezTo>
                    <a:cubicBezTo>
                      <a:pt x="103" y="30"/>
                      <a:pt x="103" y="30"/>
                      <a:pt x="103" y="30"/>
                    </a:cubicBezTo>
                    <a:cubicBezTo>
                      <a:pt x="92" y="30"/>
                      <a:pt x="92" y="30"/>
                      <a:pt x="92" y="30"/>
                    </a:cubicBezTo>
                    <a:cubicBezTo>
                      <a:pt x="77" y="30"/>
                      <a:pt x="77" y="30"/>
                      <a:pt x="77" y="30"/>
                    </a:cubicBezTo>
                    <a:cubicBezTo>
                      <a:pt x="50" y="30"/>
                      <a:pt x="31" y="22"/>
                      <a:pt x="31" y="22"/>
                    </a:cubicBezTo>
                    <a:cubicBezTo>
                      <a:pt x="20" y="9"/>
                      <a:pt x="20" y="9"/>
                      <a:pt x="20" y="9"/>
                    </a:cubicBezTo>
                    <a:cubicBezTo>
                      <a:pt x="14" y="9"/>
                      <a:pt x="8" y="9"/>
                      <a:pt x="2" y="9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6" y="6"/>
                      <a:pt x="12" y="5"/>
                      <a:pt x="18" y="5"/>
                    </a:cubicBezTo>
                    <a:cubicBezTo>
                      <a:pt x="24" y="0"/>
                      <a:pt x="24" y="0"/>
                      <a:pt x="24" y="0"/>
                    </a:cubicBezTo>
                    <a:cubicBezTo>
                      <a:pt x="41" y="0"/>
                      <a:pt x="41" y="0"/>
                      <a:pt x="41" y="0"/>
                    </a:cubicBezTo>
                    <a:cubicBezTo>
                      <a:pt x="45" y="5"/>
                      <a:pt x="45" y="5"/>
                      <a:pt x="45" y="5"/>
                    </a:cubicBezTo>
                    <a:cubicBezTo>
                      <a:pt x="58" y="5"/>
                      <a:pt x="70" y="5"/>
                      <a:pt x="83" y="5"/>
                    </a:cubicBezTo>
                    <a:cubicBezTo>
                      <a:pt x="86" y="9"/>
                      <a:pt x="86" y="9"/>
                      <a:pt x="86" y="9"/>
                    </a:cubicBezTo>
                    <a:cubicBezTo>
                      <a:pt x="73" y="9"/>
                      <a:pt x="61" y="9"/>
                      <a:pt x="48" y="9"/>
                    </a:cubicBezTo>
                    <a:cubicBezTo>
                      <a:pt x="59" y="22"/>
                      <a:pt x="59" y="22"/>
                      <a:pt x="59" y="22"/>
                    </a:cubicBezTo>
                    <a:cubicBezTo>
                      <a:pt x="66" y="25"/>
                      <a:pt x="66" y="25"/>
                      <a:pt x="66" y="25"/>
                    </a:cubicBezTo>
                    <a:lnTo>
                      <a:pt x="80" y="26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1" name="Freeform 397"/>
              <p:cNvSpPr>
                <a:spLocks noEditPoints="1"/>
              </p:cNvSpPr>
              <p:nvPr/>
            </p:nvSpPr>
            <p:spPr bwMode="auto">
              <a:xfrm>
                <a:off x="27093863" y="5572126"/>
                <a:ext cx="581025" cy="119063"/>
              </a:xfrm>
              <a:custGeom>
                <a:avLst/>
                <a:gdLst>
                  <a:gd name="T0" fmla="*/ 155 w 155"/>
                  <a:gd name="T1" fmla="*/ 16 h 32"/>
                  <a:gd name="T2" fmla="*/ 144 w 155"/>
                  <a:gd name="T3" fmla="*/ 28 h 32"/>
                  <a:gd name="T4" fmla="*/ 90 w 155"/>
                  <a:gd name="T5" fmla="*/ 32 h 32"/>
                  <a:gd name="T6" fmla="*/ 48 w 155"/>
                  <a:gd name="T7" fmla="*/ 30 h 32"/>
                  <a:gd name="T8" fmla="*/ 16 w 155"/>
                  <a:gd name="T9" fmla="*/ 25 h 32"/>
                  <a:gd name="T10" fmla="*/ 0 w 155"/>
                  <a:gd name="T11" fmla="*/ 16 h 32"/>
                  <a:gd name="T12" fmla="*/ 12 w 155"/>
                  <a:gd name="T13" fmla="*/ 4 h 32"/>
                  <a:gd name="T14" fmla="*/ 66 w 155"/>
                  <a:gd name="T15" fmla="*/ 0 h 32"/>
                  <a:gd name="T16" fmla="*/ 125 w 155"/>
                  <a:gd name="T17" fmla="*/ 4 h 32"/>
                  <a:gd name="T18" fmla="*/ 155 w 155"/>
                  <a:gd name="T19" fmla="*/ 16 h 32"/>
                  <a:gd name="T20" fmla="*/ 36 w 155"/>
                  <a:gd name="T21" fmla="*/ 16 h 32"/>
                  <a:gd name="T22" fmla="*/ 86 w 155"/>
                  <a:gd name="T23" fmla="*/ 27 h 32"/>
                  <a:gd name="T24" fmla="*/ 119 w 155"/>
                  <a:gd name="T25" fmla="*/ 16 h 32"/>
                  <a:gd name="T26" fmla="*/ 69 w 155"/>
                  <a:gd name="T27" fmla="*/ 5 h 32"/>
                  <a:gd name="T28" fmla="*/ 40 w 155"/>
                  <a:gd name="T29" fmla="*/ 8 h 32"/>
                  <a:gd name="T30" fmla="*/ 36 w 155"/>
                  <a:gd name="T31" fmla="*/ 1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5" h="32">
                    <a:moveTo>
                      <a:pt x="155" y="16"/>
                    </a:moveTo>
                    <a:cubicBezTo>
                      <a:pt x="155" y="16"/>
                      <a:pt x="155" y="25"/>
                      <a:pt x="144" y="28"/>
                    </a:cubicBezTo>
                    <a:cubicBezTo>
                      <a:pt x="132" y="31"/>
                      <a:pt x="114" y="32"/>
                      <a:pt x="90" y="32"/>
                    </a:cubicBezTo>
                    <a:cubicBezTo>
                      <a:pt x="74" y="32"/>
                      <a:pt x="60" y="32"/>
                      <a:pt x="48" y="30"/>
                    </a:cubicBezTo>
                    <a:cubicBezTo>
                      <a:pt x="35" y="29"/>
                      <a:pt x="25" y="27"/>
                      <a:pt x="16" y="25"/>
                    </a:cubicBezTo>
                    <a:cubicBezTo>
                      <a:pt x="8" y="22"/>
                      <a:pt x="0" y="16"/>
                      <a:pt x="0" y="16"/>
                    </a:cubicBezTo>
                    <a:cubicBezTo>
                      <a:pt x="0" y="16"/>
                      <a:pt x="0" y="7"/>
                      <a:pt x="12" y="4"/>
                    </a:cubicBezTo>
                    <a:cubicBezTo>
                      <a:pt x="23" y="1"/>
                      <a:pt x="41" y="0"/>
                      <a:pt x="66" y="0"/>
                    </a:cubicBezTo>
                    <a:cubicBezTo>
                      <a:pt x="89" y="0"/>
                      <a:pt x="109" y="1"/>
                      <a:pt x="125" y="4"/>
                    </a:cubicBezTo>
                    <a:cubicBezTo>
                      <a:pt x="141" y="7"/>
                      <a:pt x="155" y="16"/>
                      <a:pt x="155" y="16"/>
                    </a:cubicBezTo>
                    <a:close/>
                    <a:moveTo>
                      <a:pt x="36" y="16"/>
                    </a:moveTo>
                    <a:cubicBezTo>
                      <a:pt x="42" y="23"/>
                      <a:pt x="58" y="27"/>
                      <a:pt x="86" y="27"/>
                    </a:cubicBezTo>
                    <a:cubicBezTo>
                      <a:pt x="114" y="27"/>
                      <a:pt x="125" y="23"/>
                      <a:pt x="119" y="16"/>
                    </a:cubicBezTo>
                    <a:cubicBezTo>
                      <a:pt x="114" y="9"/>
                      <a:pt x="97" y="5"/>
                      <a:pt x="69" y="5"/>
                    </a:cubicBezTo>
                    <a:cubicBezTo>
                      <a:pt x="55" y="5"/>
                      <a:pt x="40" y="8"/>
                      <a:pt x="40" y="8"/>
                    </a:cubicBezTo>
                    <a:lnTo>
                      <a:pt x="36" y="16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2" name="Freeform 398"/>
              <p:cNvSpPr>
                <a:spLocks noEditPoints="1"/>
              </p:cNvSpPr>
              <p:nvPr/>
            </p:nvSpPr>
            <p:spPr bwMode="auto">
              <a:xfrm>
                <a:off x="27776488" y="5572126"/>
                <a:ext cx="606425" cy="171450"/>
              </a:xfrm>
              <a:custGeom>
                <a:avLst/>
                <a:gdLst>
                  <a:gd name="T0" fmla="*/ 108 w 162"/>
                  <a:gd name="T1" fmla="*/ 32 h 46"/>
                  <a:gd name="T2" fmla="*/ 57 w 162"/>
                  <a:gd name="T3" fmla="*/ 28 h 46"/>
                  <a:gd name="T4" fmla="*/ 55 w 162"/>
                  <a:gd name="T5" fmla="*/ 28 h 46"/>
                  <a:gd name="T6" fmla="*/ 61 w 162"/>
                  <a:gd name="T7" fmla="*/ 33 h 46"/>
                  <a:gd name="T8" fmla="*/ 71 w 162"/>
                  <a:gd name="T9" fmla="*/ 46 h 46"/>
                  <a:gd name="T10" fmla="*/ 36 w 162"/>
                  <a:gd name="T11" fmla="*/ 46 h 46"/>
                  <a:gd name="T12" fmla="*/ 0 w 162"/>
                  <a:gd name="T13" fmla="*/ 0 h 46"/>
                  <a:gd name="T14" fmla="*/ 28 w 162"/>
                  <a:gd name="T15" fmla="*/ 0 h 46"/>
                  <a:gd name="T16" fmla="*/ 36 w 162"/>
                  <a:gd name="T17" fmla="*/ 5 h 46"/>
                  <a:gd name="T18" fmla="*/ 38 w 162"/>
                  <a:gd name="T19" fmla="*/ 5 h 46"/>
                  <a:gd name="T20" fmla="*/ 83 w 162"/>
                  <a:gd name="T21" fmla="*/ 0 h 46"/>
                  <a:gd name="T22" fmla="*/ 134 w 162"/>
                  <a:gd name="T23" fmla="*/ 4 h 46"/>
                  <a:gd name="T24" fmla="*/ 160 w 162"/>
                  <a:gd name="T25" fmla="*/ 16 h 46"/>
                  <a:gd name="T26" fmla="*/ 153 w 162"/>
                  <a:gd name="T27" fmla="*/ 28 h 46"/>
                  <a:gd name="T28" fmla="*/ 108 w 162"/>
                  <a:gd name="T29" fmla="*/ 32 h 46"/>
                  <a:gd name="T30" fmla="*/ 79 w 162"/>
                  <a:gd name="T31" fmla="*/ 5 h 46"/>
                  <a:gd name="T32" fmla="*/ 50 w 162"/>
                  <a:gd name="T33" fmla="*/ 8 h 46"/>
                  <a:gd name="T34" fmla="*/ 47 w 162"/>
                  <a:gd name="T35" fmla="*/ 15 h 46"/>
                  <a:gd name="T36" fmla="*/ 47 w 162"/>
                  <a:gd name="T37" fmla="*/ 16 h 46"/>
                  <a:gd name="T38" fmla="*/ 63 w 162"/>
                  <a:gd name="T39" fmla="*/ 24 h 46"/>
                  <a:gd name="T40" fmla="*/ 96 w 162"/>
                  <a:gd name="T41" fmla="*/ 27 h 46"/>
                  <a:gd name="T42" fmla="*/ 122 w 162"/>
                  <a:gd name="T43" fmla="*/ 24 h 46"/>
                  <a:gd name="T44" fmla="*/ 125 w 162"/>
                  <a:gd name="T45" fmla="*/ 16 h 46"/>
                  <a:gd name="T46" fmla="*/ 109 w 162"/>
                  <a:gd name="T47" fmla="*/ 8 h 46"/>
                  <a:gd name="T48" fmla="*/ 79 w 162"/>
                  <a:gd name="T49" fmla="*/ 5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62" h="46">
                    <a:moveTo>
                      <a:pt x="108" y="32"/>
                    </a:moveTo>
                    <a:cubicBezTo>
                      <a:pt x="88" y="32"/>
                      <a:pt x="71" y="31"/>
                      <a:pt x="57" y="28"/>
                    </a:cubicBezTo>
                    <a:cubicBezTo>
                      <a:pt x="55" y="28"/>
                      <a:pt x="55" y="28"/>
                      <a:pt x="55" y="28"/>
                    </a:cubicBezTo>
                    <a:cubicBezTo>
                      <a:pt x="61" y="33"/>
                      <a:pt x="61" y="33"/>
                      <a:pt x="61" y="33"/>
                    </a:cubicBezTo>
                    <a:cubicBezTo>
                      <a:pt x="71" y="46"/>
                      <a:pt x="71" y="46"/>
                      <a:pt x="71" y="46"/>
                    </a:cubicBezTo>
                    <a:cubicBezTo>
                      <a:pt x="59" y="46"/>
                      <a:pt x="48" y="46"/>
                      <a:pt x="36" y="46"/>
                    </a:cubicBezTo>
                    <a:cubicBezTo>
                      <a:pt x="24" y="31"/>
                      <a:pt x="12" y="15"/>
                      <a:pt x="0" y="0"/>
                    </a:cubicBezTo>
                    <a:cubicBezTo>
                      <a:pt x="10" y="0"/>
                      <a:pt x="19" y="0"/>
                      <a:pt x="28" y="0"/>
                    </a:cubicBezTo>
                    <a:cubicBezTo>
                      <a:pt x="36" y="5"/>
                      <a:pt x="36" y="5"/>
                      <a:pt x="36" y="5"/>
                    </a:cubicBezTo>
                    <a:cubicBezTo>
                      <a:pt x="38" y="5"/>
                      <a:pt x="38" y="5"/>
                      <a:pt x="38" y="5"/>
                    </a:cubicBezTo>
                    <a:cubicBezTo>
                      <a:pt x="47" y="1"/>
                      <a:pt x="62" y="0"/>
                      <a:pt x="83" y="0"/>
                    </a:cubicBezTo>
                    <a:cubicBezTo>
                      <a:pt x="103" y="0"/>
                      <a:pt x="120" y="1"/>
                      <a:pt x="134" y="4"/>
                    </a:cubicBezTo>
                    <a:cubicBezTo>
                      <a:pt x="148" y="7"/>
                      <a:pt x="160" y="16"/>
                      <a:pt x="160" y="16"/>
                    </a:cubicBezTo>
                    <a:cubicBezTo>
                      <a:pt x="160" y="16"/>
                      <a:pt x="162" y="25"/>
                      <a:pt x="153" y="28"/>
                    </a:cubicBezTo>
                    <a:cubicBezTo>
                      <a:pt x="144" y="31"/>
                      <a:pt x="129" y="32"/>
                      <a:pt x="108" y="32"/>
                    </a:cubicBezTo>
                    <a:close/>
                    <a:moveTo>
                      <a:pt x="79" y="5"/>
                    </a:moveTo>
                    <a:cubicBezTo>
                      <a:pt x="65" y="5"/>
                      <a:pt x="50" y="8"/>
                      <a:pt x="50" y="8"/>
                    </a:cubicBezTo>
                    <a:cubicBezTo>
                      <a:pt x="47" y="15"/>
                      <a:pt x="47" y="15"/>
                      <a:pt x="47" y="15"/>
                    </a:cubicBezTo>
                    <a:cubicBezTo>
                      <a:pt x="47" y="16"/>
                      <a:pt x="47" y="16"/>
                      <a:pt x="47" y="16"/>
                    </a:cubicBezTo>
                    <a:cubicBezTo>
                      <a:pt x="47" y="16"/>
                      <a:pt x="56" y="23"/>
                      <a:pt x="63" y="24"/>
                    </a:cubicBezTo>
                    <a:cubicBezTo>
                      <a:pt x="71" y="26"/>
                      <a:pt x="82" y="27"/>
                      <a:pt x="96" y="27"/>
                    </a:cubicBezTo>
                    <a:cubicBezTo>
                      <a:pt x="108" y="27"/>
                      <a:pt x="122" y="24"/>
                      <a:pt x="122" y="24"/>
                    </a:cubicBezTo>
                    <a:cubicBezTo>
                      <a:pt x="125" y="16"/>
                      <a:pt x="125" y="16"/>
                      <a:pt x="125" y="16"/>
                    </a:cubicBezTo>
                    <a:cubicBezTo>
                      <a:pt x="125" y="16"/>
                      <a:pt x="117" y="10"/>
                      <a:pt x="109" y="8"/>
                    </a:cubicBezTo>
                    <a:cubicBezTo>
                      <a:pt x="101" y="6"/>
                      <a:pt x="91" y="5"/>
                      <a:pt x="79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3" name="Freeform 399"/>
              <p:cNvSpPr>
                <a:spLocks/>
              </p:cNvSpPr>
              <p:nvPr/>
            </p:nvSpPr>
            <p:spPr bwMode="auto">
              <a:xfrm>
                <a:off x="28417838" y="5548313"/>
                <a:ext cx="482600" cy="142875"/>
              </a:xfrm>
              <a:custGeom>
                <a:avLst/>
                <a:gdLst>
                  <a:gd name="T0" fmla="*/ 100 w 129"/>
                  <a:gd name="T1" fmla="*/ 33 h 38"/>
                  <a:gd name="T2" fmla="*/ 125 w 129"/>
                  <a:gd name="T3" fmla="*/ 32 h 38"/>
                  <a:gd name="T4" fmla="*/ 129 w 129"/>
                  <a:gd name="T5" fmla="*/ 37 h 38"/>
                  <a:gd name="T6" fmla="*/ 114 w 129"/>
                  <a:gd name="T7" fmla="*/ 38 h 38"/>
                  <a:gd name="T8" fmla="*/ 96 w 129"/>
                  <a:gd name="T9" fmla="*/ 38 h 38"/>
                  <a:gd name="T10" fmla="*/ 38 w 129"/>
                  <a:gd name="T11" fmla="*/ 29 h 38"/>
                  <a:gd name="T12" fmla="*/ 25 w 129"/>
                  <a:gd name="T13" fmla="*/ 11 h 38"/>
                  <a:gd name="T14" fmla="*/ 2 w 129"/>
                  <a:gd name="T15" fmla="*/ 11 h 38"/>
                  <a:gd name="T16" fmla="*/ 0 w 129"/>
                  <a:gd name="T17" fmla="*/ 9 h 38"/>
                  <a:gd name="T18" fmla="*/ 22 w 129"/>
                  <a:gd name="T19" fmla="*/ 6 h 38"/>
                  <a:gd name="T20" fmla="*/ 28 w 129"/>
                  <a:gd name="T21" fmla="*/ 0 h 38"/>
                  <a:gd name="T22" fmla="*/ 50 w 129"/>
                  <a:gd name="T23" fmla="*/ 0 h 38"/>
                  <a:gd name="T24" fmla="*/ 55 w 129"/>
                  <a:gd name="T25" fmla="*/ 6 h 38"/>
                  <a:gd name="T26" fmla="*/ 102 w 129"/>
                  <a:gd name="T27" fmla="*/ 6 h 38"/>
                  <a:gd name="T28" fmla="*/ 106 w 129"/>
                  <a:gd name="T29" fmla="*/ 11 h 38"/>
                  <a:gd name="T30" fmla="*/ 59 w 129"/>
                  <a:gd name="T31" fmla="*/ 11 h 38"/>
                  <a:gd name="T32" fmla="*/ 73 w 129"/>
                  <a:gd name="T33" fmla="*/ 28 h 38"/>
                  <a:gd name="T34" fmla="*/ 82 w 129"/>
                  <a:gd name="T35" fmla="*/ 32 h 38"/>
                  <a:gd name="T36" fmla="*/ 100 w 129"/>
                  <a:gd name="T37" fmla="*/ 33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29" h="38">
                    <a:moveTo>
                      <a:pt x="100" y="33"/>
                    </a:moveTo>
                    <a:cubicBezTo>
                      <a:pt x="108" y="33"/>
                      <a:pt x="116" y="33"/>
                      <a:pt x="125" y="32"/>
                    </a:cubicBezTo>
                    <a:cubicBezTo>
                      <a:pt x="129" y="37"/>
                      <a:pt x="129" y="37"/>
                      <a:pt x="129" y="37"/>
                    </a:cubicBezTo>
                    <a:cubicBezTo>
                      <a:pt x="114" y="38"/>
                      <a:pt x="114" y="38"/>
                      <a:pt x="114" y="38"/>
                    </a:cubicBezTo>
                    <a:cubicBezTo>
                      <a:pt x="114" y="38"/>
                      <a:pt x="102" y="38"/>
                      <a:pt x="96" y="38"/>
                    </a:cubicBezTo>
                    <a:cubicBezTo>
                      <a:pt x="63" y="38"/>
                      <a:pt x="44" y="35"/>
                      <a:pt x="38" y="29"/>
                    </a:cubicBezTo>
                    <a:cubicBezTo>
                      <a:pt x="25" y="11"/>
                      <a:pt x="25" y="11"/>
                      <a:pt x="25" y="11"/>
                    </a:cubicBezTo>
                    <a:cubicBezTo>
                      <a:pt x="17" y="11"/>
                      <a:pt x="10" y="11"/>
                      <a:pt x="2" y="11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7" y="8"/>
                      <a:pt x="15" y="7"/>
                      <a:pt x="22" y="6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35" y="0"/>
                      <a:pt x="43" y="0"/>
                      <a:pt x="50" y="0"/>
                    </a:cubicBezTo>
                    <a:cubicBezTo>
                      <a:pt x="55" y="6"/>
                      <a:pt x="55" y="6"/>
                      <a:pt x="55" y="6"/>
                    </a:cubicBezTo>
                    <a:cubicBezTo>
                      <a:pt x="71" y="6"/>
                      <a:pt x="86" y="6"/>
                      <a:pt x="102" y="6"/>
                    </a:cubicBezTo>
                    <a:cubicBezTo>
                      <a:pt x="106" y="11"/>
                      <a:pt x="106" y="11"/>
                      <a:pt x="106" y="11"/>
                    </a:cubicBezTo>
                    <a:cubicBezTo>
                      <a:pt x="90" y="11"/>
                      <a:pt x="75" y="11"/>
                      <a:pt x="59" y="11"/>
                    </a:cubicBezTo>
                    <a:cubicBezTo>
                      <a:pt x="73" y="28"/>
                      <a:pt x="73" y="28"/>
                      <a:pt x="73" y="28"/>
                    </a:cubicBezTo>
                    <a:cubicBezTo>
                      <a:pt x="82" y="32"/>
                      <a:pt x="82" y="32"/>
                      <a:pt x="82" y="32"/>
                    </a:cubicBezTo>
                    <a:cubicBezTo>
                      <a:pt x="82" y="32"/>
                      <a:pt x="93" y="33"/>
                      <a:pt x="100" y="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4" name="Freeform 400"/>
              <p:cNvSpPr>
                <a:spLocks noEditPoints="1"/>
              </p:cNvSpPr>
              <p:nvPr/>
            </p:nvSpPr>
            <p:spPr bwMode="auto">
              <a:xfrm>
                <a:off x="28894088" y="5530851"/>
                <a:ext cx="261938" cy="160338"/>
              </a:xfrm>
              <a:custGeom>
                <a:avLst/>
                <a:gdLst>
                  <a:gd name="T0" fmla="*/ 0 w 70"/>
                  <a:gd name="T1" fmla="*/ 3 h 43"/>
                  <a:gd name="T2" fmla="*/ 3 w 70"/>
                  <a:gd name="T3" fmla="*/ 0 h 43"/>
                  <a:gd name="T4" fmla="*/ 17 w 70"/>
                  <a:gd name="T5" fmla="*/ 0 h 43"/>
                  <a:gd name="T6" fmla="*/ 31 w 70"/>
                  <a:gd name="T7" fmla="*/ 0 h 43"/>
                  <a:gd name="T8" fmla="*/ 39 w 70"/>
                  <a:gd name="T9" fmla="*/ 3 h 43"/>
                  <a:gd name="T10" fmla="*/ 36 w 70"/>
                  <a:gd name="T11" fmla="*/ 6 h 43"/>
                  <a:gd name="T12" fmla="*/ 23 w 70"/>
                  <a:gd name="T13" fmla="*/ 7 h 43"/>
                  <a:gd name="T14" fmla="*/ 7 w 70"/>
                  <a:gd name="T15" fmla="*/ 6 h 43"/>
                  <a:gd name="T16" fmla="*/ 0 w 70"/>
                  <a:gd name="T17" fmla="*/ 3 h 43"/>
                  <a:gd name="T18" fmla="*/ 70 w 70"/>
                  <a:gd name="T19" fmla="*/ 43 h 43"/>
                  <a:gd name="T20" fmla="*/ 35 w 70"/>
                  <a:gd name="T21" fmla="*/ 43 h 43"/>
                  <a:gd name="T22" fmla="*/ 9 w 70"/>
                  <a:gd name="T23" fmla="*/ 11 h 43"/>
                  <a:gd name="T24" fmla="*/ 43 w 70"/>
                  <a:gd name="T25" fmla="*/ 11 h 43"/>
                  <a:gd name="T26" fmla="*/ 70 w 70"/>
                  <a:gd name="T2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0" h="43">
                    <a:moveTo>
                      <a:pt x="0" y="3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10" y="0"/>
                      <a:pt x="17" y="0"/>
                    </a:cubicBezTo>
                    <a:cubicBezTo>
                      <a:pt x="23" y="0"/>
                      <a:pt x="31" y="0"/>
                      <a:pt x="31" y="0"/>
                    </a:cubicBezTo>
                    <a:cubicBezTo>
                      <a:pt x="39" y="3"/>
                      <a:pt x="39" y="3"/>
                      <a:pt x="39" y="3"/>
                    </a:cubicBezTo>
                    <a:cubicBezTo>
                      <a:pt x="36" y="6"/>
                      <a:pt x="36" y="6"/>
                      <a:pt x="36" y="6"/>
                    </a:cubicBezTo>
                    <a:cubicBezTo>
                      <a:pt x="36" y="6"/>
                      <a:pt x="29" y="7"/>
                      <a:pt x="23" y="7"/>
                    </a:cubicBezTo>
                    <a:cubicBezTo>
                      <a:pt x="16" y="7"/>
                      <a:pt x="7" y="6"/>
                      <a:pt x="7" y="6"/>
                    </a:cubicBezTo>
                    <a:lnTo>
                      <a:pt x="0" y="3"/>
                    </a:lnTo>
                    <a:close/>
                    <a:moveTo>
                      <a:pt x="70" y="43"/>
                    </a:moveTo>
                    <a:cubicBezTo>
                      <a:pt x="58" y="43"/>
                      <a:pt x="46" y="43"/>
                      <a:pt x="35" y="43"/>
                    </a:cubicBezTo>
                    <a:cubicBezTo>
                      <a:pt x="26" y="32"/>
                      <a:pt x="17" y="22"/>
                      <a:pt x="9" y="11"/>
                    </a:cubicBezTo>
                    <a:cubicBezTo>
                      <a:pt x="20" y="11"/>
                      <a:pt x="32" y="11"/>
                      <a:pt x="43" y="11"/>
                    </a:cubicBezTo>
                    <a:cubicBezTo>
                      <a:pt x="52" y="22"/>
                      <a:pt x="61" y="32"/>
                      <a:pt x="70" y="4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5" name="Freeform 401"/>
              <p:cNvSpPr>
                <a:spLocks noEditPoints="1"/>
              </p:cNvSpPr>
              <p:nvPr/>
            </p:nvSpPr>
            <p:spPr bwMode="auto">
              <a:xfrm>
                <a:off x="29254450" y="5572126"/>
                <a:ext cx="584200" cy="119063"/>
              </a:xfrm>
              <a:custGeom>
                <a:avLst/>
                <a:gdLst>
                  <a:gd name="T0" fmla="*/ 155 w 156"/>
                  <a:gd name="T1" fmla="*/ 16 h 32"/>
                  <a:gd name="T2" fmla="*/ 145 w 156"/>
                  <a:gd name="T3" fmla="*/ 28 h 32"/>
                  <a:gd name="T4" fmla="*/ 91 w 156"/>
                  <a:gd name="T5" fmla="*/ 32 h 32"/>
                  <a:gd name="T6" fmla="*/ 49 w 156"/>
                  <a:gd name="T7" fmla="*/ 30 h 32"/>
                  <a:gd name="T8" fmla="*/ 17 w 156"/>
                  <a:gd name="T9" fmla="*/ 25 h 32"/>
                  <a:gd name="T10" fmla="*/ 0 w 156"/>
                  <a:gd name="T11" fmla="*/ 16 h 32"/>
                  <a:gd name="T12" fmla="*/ 11 w 156"/>
                  <a:gd name="T13" fmla="*/ 4 h 32"/>
                  <a:gd name="T14" fmla="*/ 65 w 156"/>
                  <a:gd name="T15" fmla="*/ 0 h 32"/>
                  <a:gd name="T16" fmla="*/ 124 w 156"/>
                  <a:gd name="T17" fmla="*/ 4 h 32"/>
                  <a:gd name="T18" fmla="*/ 155 w 156"/>
                  <a:gd name="T19" fmla="*/ 16 h 32"/>
                  <a:gd name="T20" fmla="*/ 36 w 156"/>
                  <a:gd name="T21" fmla="*/ 16 h 32"/>
                  <a:gd name="T22" fmla="*/ 87 w 156"/>
                  <a:gd name="T23" fmla="*/ 27 h 32"/>
                  <a:gd name="T24" fmla="*/ 119 w 156"/>
                  <a:gd name="T25" fmla="*/ 16 h 32"/>
                  <a:gd name="T26" fmla="*/ 68 w 156"/>
                  <a:gd name="T27" fmla="*/ 5 h 32"/>
                  <a:gd name="T28" fmla="*/ 39 w 156"/>
                  <a:gd name="T29" fmla="*/ 8 h 32"/>
                  <a:gd name="T30" fmla="*/ 36 w 156"/>
                  <a:gd name="T31" fmla="*/ 1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6" h="32">
                    <a:moveTo>
                      <a:pt x="155" y="16"/>
                    </a:moveTo>
                    <a:cubicBezTo>
                      <a:pt x="155" y="16"/>
                      <a:pt x="156" y="25"/>
                      <a:pt x="145" y="28"/>
                    </a:cubicBezTo>
                    <a:cubicBezTo>
                      <a:pt x="133" y="31"/>
                      <a:pt x="115" y="32"/>
                      <a:pt x="91" y="32"/>
                    </a:cubicBezTo>
                    <a:cubicBezTo>
                      <a:pt x="76" y="32"/>
                      <a:pt x="62" y="32"/>
                      <a:pt x="49" y="30"/>
                    </a:cubicBezTo>
                    <a:cubicBezTo>
                      <a:pt x="36" y="29"/>
                      <a:pt x="25" y="27"/>
                      <a:pt x="17" y="25"/>
                    </a:cubicBezTo>
                    <a:cubicBezTo>
                      <a:pt x="9" y="22"/>
                      <a:pt x="0" y="16"/>
                      <a:pt x="0" y="16"/>
                    </a:cubicBezTo>
                    <a:cubicBezTo>
                      <a:pt x="0" y="16"/>
                      <a:pt x="0" y="7"/>
                      <a:pt x="11" y="4"/>
                    </a:cubicBezTo>
                    <a:cubicBezTo>
                      <a:pt x="22" y="1"/>
                      <a:pt x="40" y="0"/>
                      <a:pt x="65" y="0"/>
                    </a:cubicBezTo>
                    <a:cubicBezTo>
                      <a:pt x="88" y="0"/>
                      <a:pt x="108" y="1"/>
                      <a:pt x="124" y="4"/>
                    </a:cubicBezTo>
                    <a:cubicBezTo>
                      <a:pt x="140" y="7"/>
                      <a:pt x="155" y="16"/>
                      <a:pt x="155" y="16"/>
                    </a:cubicBezTo>
                    <a:close/>
                    <a:moveTo>
                      <a:pt x="36" y="16"/>
                    </a:moveTo>
                    <a:cubicBezTo>
                      <a:pt x="42" y="23"/>
                      <a:pt x="59" y="27"/>
                      <a:pt x="87" y="27"/>
                    </a:cubicBezTo>
                    <a:cubicBezTo>
                      <a:pt x="115" y="27"/>
                      <a:pt x="126" y="23"/>
                      <a:pt x="119" y="16"/>
                    </a:cubicBezTo>
                    <a:cubicBezTo>
                      <a:pt x="113" y="9"/>
                      <a:pt x="96" y="5"/>
                      <a:pt x="68" y="5"/>
                    </a:cubicBezTo>
                    <a:cubicBezTo>
                      <a:pt x="54" y="5"/>
                      <a:pt x="39" y="8"/>
                      <a:pt x="39" y="8"/>
                    </a:cubicBezTo>
                    <a:lnTo>
                      <a:pt x="36" y="16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6" name="Freeform 402"/>
              <p:cNvSpPr>
                <a:spLocks/>
              </p:cNvSpPr>
              <p:nvPr/>
            </p:nvSpPr>
            <p:spPr bwMode="auto">
              <a:xfrm>
                <a:off x="29932313" y="5572126"/>
                <a:ext cx="641350" cy="119063"/>
              </a:xfrm>
              <a:custGeom>
                <a:avLst/>
                <a:gdLst>
                  <a:gd name="T0" fmla="*/ 171 w 171"/>
                  <a:gd name="T1" fmla="*/ 32 h 32"/>
                  <a:gd name="T2" fmla="*/ 136 w 171"/>
                  <a:gd name="T3" fmla="*/ 32 h 32"/>
                  <a:gd name="T4" fmla="*/ 119 w 171"/>
                  <a:gd name="T5" fmla="*/ 13 h 32"/>
                  <a:gd name="T6" fmla="*/ 107 w 171"/>
                  <a:gd name="T7" fmla="*/ 7 h 32"/>
                  <a:gd name="T8" fmla="*/ 81 w 171"/>
                  <a:gd name="T9" fmla="*/ 5 h 32"/>
                  <a:gd name="T10" fmla="*/ 51 w 171"/>
                  <a:gd name="T11" fmla="*/ 8 h 32"/>
                  <a:gd name="T12" fmla="*/ 49 w 171"/>
                  <a:gd name="T13" fmla="*/ 16 h 32"/>
                  <a:gd name="T14" fmla="*/ 62 w 171"/>
                  <a:gd name="T15" fmla="*/ 32 h 32"/>
                  <a:gd name="T16" fmla="*/ 27 w 171"/>
                  <a:gd name="T17" fmla="*/ 32 h 32"/>
                  <a:gd name="T18" fmla="*/ 0 w 171"/>
                  <a:gd name="T19" fmla="*/ 0 h 32"/>
                  <a:gd name="T20" fmla="*/ 27 w 171"/>
                  <a:gd name="T21" fmla="*/ 0 h 32"/>
                  <a:gd name="T22" fmla="*/ 36 w 171"/>
                  <a:gd name="T23" fmla="*/ 5 h 32"/>
                  <a:gd name="T24" fmla="*/ 38 w 171"/>
                  <a:gd name="T25" fmla="*/ 5 h 32"/>
                  <a:gd name="T26" fmla="*/ 55 w 171"/>
                  <a:gd name="T27" fmla="*/ 1 h 32"/>
                  <a:gd name="T28" fmla="*/ 85 w 171"/>
                  <a:gd name="T29" fmla="*/ 0 h 32"/>
                  <a:gd name="T30" fmla="*/ 153 w 171"/>
                  <a:gd name="T31" fmla="*/ 11 h 32"/>
                  <a:gd name="T32" fmla="*/ 171 w 171"/>
                  <a:gd name="T33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71" h="32">
                    <a:moveTo>
                      <a:pt x="171" y="32"/>
                    </a:moveTo>
                    <a:cubicBezTo>
                      <a:pt x="160" y="32"/>
                      <a:pt x="148" y="32"/>
                      <a:pt x="136" y="32"/>
                    </a:cubicBezTo>
                    <a:cubicBezTo>
                      <a:pt x="131" y="25"/>
                      <a:pt x="125" y="19"/>
                      <a:pt x="119" y="13"/>
                    </a:cubicBezTo>
                    <a:cubicBezTo>
                      <a:pt x="119" y="13"/>
                      <a:pt x="113" y="8"/>
                      <a:pt x="107" y="7"/>
                    </a:cubicBezTo>
                    <a:cubicBezTo>
                      <a:pt x="107" y="7"/>
                      <a:pt x="93" y="5"/>
                      <a:pt x="81" y="5"/>
                    </a:cubicBezTo>
                    <a:cubicBezTo>
                      <a:pt x="67" y="5"/>
                      <a:pt x="51" y="8"/>
                      <a:pt x="51" y="8"/>
                    </a:cubicBezTo>
                    <a:cubicBezTo>
                      <a:pt x="49" y="16"/>
                      <a:pt x="49" y="16"/>
                      <a:pt x="49" y="16"/>
                    </a:cubicBezTo>
                    <a:cubicBezTo>
                      <a:pt x="62" y="32"/>
                      <a:pt x="62" y="32"/>
                      <a:pt x="62" y="32"/>
                    </a:cubicBezTo>
                    <a:cubicBezTo>
                      <a:pt x="51" y="32"/>
                      <a:pt x="39" y="32"/>
                      <a:pt x="27" y="32"/>
                    </a:cubicBezTo>
                    <a:cubicBezTo>
                      <a:pt x="18" y="21"/>
                      <a:pt x="9" y="11"/>
                      <a:pt x="0" y="0"/>
                    </a:cubicBezTo>
                    <a:cubicBezTo>
                      <a:pt x="9" y="0"/>
                      <a:pt x="18" y="0"/>
                      <a:pt x="27" y="0"/>
                    </a:cubicBezTo>
                    <a:cubicBezTo>
                      <a:pt x="36" y="5"/>
                      <a:pt x="36" y="5"/>
                      <a:pt x="36" y="5"/>
                    </a:cubicBezTo>
                    <a:cubicBezTo>
                      <a:pt x="38" y="5"/>
                      <a:pt x="38" y="5"/>
                      <a:pt x="38" y="5"/>
                    </a:cubicBezTo>
                    <a:cubicBezTo>
                      <a:pt x="38" y="5"/>
                      <a:pt x="47" y="2"/>
                      <a:pt x="55" y="1"/>
                    </a:cubicBezTo>
                    <a:cubicBezTo>
                      <a:pt x="64" y="0"/>
                      <a:pt x="74" y="0"/>
                      <a:pt x="85" y="0"/>
                    </a:cubicBezTo>
                    <a:cubicBezTo>
                      <a:pt x="123" y="0"/>
                      <a:pt x="146" y="4"/>
                      <a:pt x="153" y="11"/>
                    </a:cubicBezTo>
                    <a:cubicBezTo>
                      <a:pt x="159" y="18"/>
                      <a:pt x="165" y="25"/>
                      <a:pt x="171" y="3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7" name="Freeform 403"/>
              <p:cNvSpPr>
                <a:spLocks/>
              </p:cNvSpPr>
              <p:nvPr/>
            </p:nvSpPr>
            <p:spPr bwMode="auto">
              <a:xfrm>
                <a:off x="-18764250" y="5572126"/>
                <a:ext cx="522288" cy="119063"/>
              </a:xfrm>
              <a:custGeom>
                <a:avLst/>
                <a:gdLst>
                  <a:gd name="T0" fmla="*/ 63 w 139"/>
                  <a:gd name="T1" fmla="*/ 32 h 32"/>
                  <a:gd name="T2" fmla="*/ 10 w 139"/>
                  <a:gd name="T3" fmla="*/ 28 h 32"/>
                  <a:gd name="T4" fmla="*/ 2 w 139"/>
                  <a:gd name="T5" fmla="*/ 16 h 32"/>
                  <a:gd name="T6" fmla="*/ 33 w 139"/>
                  <a:gd name="T7" fmla="*/ 4 h 32"/>
                  <a:gd name="T8" fmla="*/ 95 w 139"/>
                  <a:gd name="T9" fmla="*/ 0 h 32"/>
                  <a:gd name="T10" fmla="*/ 139 w 139"/>
                  <a:gd name="T11" fmla="*/ 2 h 32"/>
                  <a:gd name="T12" fmla="*/ 124 w 139"/>
                  <a:gd name="T13" fmla="*/ 7 h 32"/>
                  <a:gd name="T14" fmla="*/ 89 w 139"/>
                  <a:gd name="T15" fmla="*/ 5 h 32"/>
                  <a:gd name="T16" fmla="*/ 37 w 139"/>
                  <a:gd name="T17" fmla="*/ 16 h 32"/>
                  <a:gd name="T18" fmla="*/ 41 w 139"/>
                  <a:gd name="T19" fmla="*/ 24 h 32"/>
                  <a:gd name="T20" fmla="*/ 69 w 139"/>
                  <a:gd name="T21" fmla="*/ 27 h 32"/>
                  <a:gd name="T22" fmla="*/ 115 w 139"/>
                  <a:gd name="T23" fmla="*/ 25 h 32"/>
                  <a:gd name="T24" fmla="*/ 110 w 139"/>
                  <a:gd name="T25" fmla="*/ 30 h 32"/>
                  <a:gd name="T26" fmla="*/ 89 w 139"/>
                  <a:gd name="T27" fmla="*/ 32 h 32"/>
                  <a:gd name="T28" fmla="*/ 63 w 139"/>
                  <a:gd name="T29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39" h="32">
                    <a:moveTo>
                      <a:pt x="63" y="32"/>
                    </a:moveTo>
                    <a:cubicBezTo>
                      <a:pt x="38" y="32"/>
                      <a:pt x="21" y="31"/>
                      <a:pt x="10" y="28"/>
                    </a:cubicBezTo>
                    <a:cubicBezTo>
                      <a:pt x="0" y="25"/>
                      <a:pt x="2" y="16"/>
                      <a:pt x="2" y="16"/>
                    </a:cubicBezTo>
                    <a:cubicBezTo>
                      <a:pt x="2" y="16"/>
                      <a:pt x="17" y="7"/>
                      <a:pt x="33" y="4"/>
                    </a:cubicBezTo>
                    <a:cubicBezTo>
                      <a:pt x="49" y="1"/>
                      <a:pt x="69" y="0"/>
                      <a:pt x="95" y="0"/>
                    </a:cubicBezTo>
                    <a:cubicBezTo>
                      <a:pt x="112" y="0"/>
                      <a:pt x="127" y="1"/>
                      <a:pt x="139" y="2"/>
                    </a:cubicBezTo>
                    <a:cubicBezTo>
                      <a:pt x="124" y="7"/>
                      <a:pt x="124" y="7"/>
                      <a:pt x="124" y="7"/>
                    </a:cubicBezTo>
                    <a:cubicBezTo>
                      <a:pt x="110" y="6"/>
                      <a:pt x="99" y="5"/>
                      <a:pt x="89" y="5"/>
                    </a:cubicBezTo>
                    <a:cubicBezTo>
                      <a:pt x="61" y="5"/>
                      <a:pt x="44" y="9"/>
                      <a:pt x="37" y="16"/>
                    </a:cubicBezTo>
                    <a:cubicBezTo>
                      <a:pt x="41" y="24"/>
                      <a:pt x="41" y="24"/>
                      <a:pt x="41" y="24"/>
                    </a:cubicBezTo>
                    <a:cubicBezTo>
                      <a:pt x="41" y="24"/>
                      <a:pt x="56" y="27"/>
                      <a:pt x="69" y="27"/>
                    </a:cubicBezTo>
                    <a:cubicBezTo>
                      <a:pt x="85" y="27"/>
                      <a:pt x="100" y="26"/>
                      <a:pt x="115" y="25"/>
                    </a:cubicBezTo>
                    <a:cubicBezTo>
                      <a:pt x="110" y="30"/>
                      <a:pt x="110" y="30"/>
                      <a:pt x="110" y="30"/>
                    </a:cubicBezTo>
                    <a:cubicBezTo>
                      <a:pt x="103" y="31"/>
                      <a:pt x="96" y="32"/>
                      <a:pt x="89" y="32"/>
                    </a:cubicBezTo>
                    <a:cubicBezTo>
                      <a:pt x="82" y="32"/>
                      <a:pt x="73" y="32"/>
                      <a:pt x="63" y="3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8" name="Freeform 404"/>
              <p:cNvSpPr>
                <a:spLocks noEditPoints="1"/>
              </p:cNvSpPr>
              <p:nvPr/>
            </p:nvSpPr>
            <p:spPr bwMode="auto">
              <a:xfrm>
                <a:off x="-18197513" y="5572126"/>
                <a:ext cx="585788" cy="119063"/>
              </a:xfrm>
              <a:custGeom>
                <a:avLst/>
                <a:gdLst>
                  <a:gd name="T0" fmla="*/ 155 w 156"/>
                  <a:gd name="T1" fmla="*/ 16 h 32"/>
                  <a:gd name="T2" fmla="*/ 124 w 156"/>
                  <a:gd name="T3" fmla="*/ 28 h 32"/>
                  <a:gd name="T4" fmla="*/ 63 w 156"/>
                  <a:gd name="T5" fmla="*/ 32 h 32"/>
                  <a:gd name="T6" fmla="*/ 24 w 156"/>
                  <a:gd name="T7" fmla="*/ 30 h 32"/>
                  <a:gd name="T8" fmla="*/ 2 w 156"/>
                  <a:gd name="T9" fmla="*/ 25 h 32"/>
                  <a:gd name="T10" fmla="*/ 0 w 156"/>
                  <a:gd name="T11" fmla="*/ 16 h 32"/>
                  <a:gd name="T12" fmla="*/ 31 w 156"/>
                  <a:gd name="T13" fmla="*/ 4 h 32"/>
                  <a:gd name="T14" fmla="*/ 92 w 156"/>
                  <a:gd name="T15" fmla="*/ 0 h 32"/>
                  <a:gd name="T16" fmla="*/ 145 w 156"/>
                  <a:gd name="T17" fmla="*/ 4 h 32"/>
                  <a:gd name="T18" fmla="*/ 155 w 156"/>
                  <a:gd name="T19" fmla="*/ 16 h 32"/>
                  <a:gd name="T20" fmla="*/ 36 w 156"/>
                  <a:gd name="T21" fmla="*/ 16 h 32"/>
                  <a:gd name="T22" fmla="*/ 69 w 156"/>
                  <a:gd name="T23" fmla="*/ 27 h 32"/>
                  <a:gd name="T24" fmla="*/ 119 w 156"/>
                  <a:gd name="T25" fmla="*/ 16 h 32"/>
                  <a:gd name="T26" fmla="*/ 87 w 156"/>
                  <a:gd name="T27" fmla="*/ 5 h 32"/>
                  <a:gd name="T28" fmla="*/ 53 w 156"/>
                  <a:gd name="T29" fmla="*/ 8 h 32"/>
                  <a:gd name="T30" fmla="*/ 36 w 156"/>
                  <a:gd name="T31" fmla="*/ 1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6" h="32">
                    <a:moveTo>
                      <a:pt x="155" y="16"/>
                    </a:moveTo>
                    <a:cubicBezTo>
                      <a:pt x="155" y="16"/>
                      <a:pt x="140" y="25"/>
                      <a:pt x="124" y="28"/>
                    </a:cubicBezTo>
                    <a:cubicBezTo>
                      <a:pt x="108" y="31"/>
                      <a:pt x="88" y="32"/>
                      <a:pt x="63" y="32"/>
                    </a:cubicBezTo>
                    <a:cubicBezTo>
                      <a:pt x="48" y="32"/>
                      <a:pt x="35" y="32"/>
                      <a:pt x="24" y="30"/>
                    </a:cubicBezTo>
                    <a:cubicBezTo>
                      <a:pt x="14" y="29"/>
                      <a:pt x="2" y="25"/>
                      <a:pt x="2" y="25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15" y="7"/>
                      <a:pt x="31" y="4"/>
                    </a:cubicBezTo>
                    <a:cubicBezTo>
                      <a:pt x="47" y="1"/>
                      <a:pt x="68" y="0"/>
                      <a:pt x="92" y="0"/>
                    </a:cubicBezTo>
                    <a:cubicBezTo>
                      <a:pt x="116" y="0"/>
                      <a:pt x="133" y="1"/>
                      <a:pt x="145" y="4"/>
                    </a:cubicBezTo>
                    <a:cubicBezTo>
                      <a:pt x="156" y="7"/>
                      <a:pt x="155" y="16"/>
                      <a:pt x="155" y="16"/>
                    </a:cubicBezTo>
                    <a:close/>
                    <a:moveTo>
                      <a:pt x="36" y="16"/>
                    </a:moveTo>
                    <a:cubicBezTo>
                      <a:pt x="30" y="23"/>
                      <a:pt x="41" y="27"/>
                      <a:pt x="69" y="27"/>
                    </a:cubicBezTo>
                    <a:cubicBezTo>
                      <a:pt x="96" y="27"/>
                      <a:pt x="113" y="23"/>
                      <a:pt x="119" y="16"/>
                    </a:cubicBezTo>
                    <a:cubicBezTo>
                      <a:pt x="126" y="9"/>
                      <a:pt x="115" y="5"/>
                      <a:pt x="87" y="5"/>
                    </a:cubicBezTo>
                    <a:cubicBezTo>
                      <a:pt x="73" y="5"/>
                      <a:pt x="61" y="6"/>
                      <a:pt x="53" y="8"/>
                    </a:cubicBezTo>
                    <a:cubicBezTo>
                      <a:pt x="45" y="10"/>
                      <a:pt x="36" y="16"/>
                      <a:pt x="36" y="1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9" name="Freeform 405"/>
              <p:cNvSpPr>
                <a:spLocks/>
              </p:cNvSpPr>
              <p:nvPr/>
            </p:nvSpPr>
            <p:spPr bwMode="auto">
              <a:xfrm>
                <a:off x="-17514888" y="5572126"/>
                <a:ext cx="971550" cy="119063"/>
              </a:xfrm>
              <a:custGeom>
                <a:avLst/>
                <a:gdLst>
                  <a:gd name="T0" fmla="*/ 137 w 259"/>
                  <a:gd name="T1" fmla="*/ 32 h 32"/>
                  <a:gd name="T2" fmla="*/ 102 w 259"/>
                  <a:gd name="T3" fmla="*/ 32 h 32"/>
                  <a:gd name="T4" fmla="*/ 119 w 259"/>
                  <a:gd name="T5" fmla="*/ 13 h 32"/>
                  <a:gd name="T6" fmla="*/ 116 w 259"/>
                  <a:gd name="T7" fmla="*/ 7 h 32"/>
                  <a:gd name="T8" fmla="*/ 95 w 259"/>
                  <a:gd name="T9" fmla="*/ 5 h 32"/>
                  <a:gd name="T10" fmla="*/ 64 w 259"/>
                  <a:gd name="T11" fmla="*/ 8 h 32"/>
                  <a:gd name="T12" fmla="*/ 48 w 259"/>
                  <a:gd name="T13" fmla="*/ 16 h 32"/>
                  <a:gd name="T14" fmla="*/ 34 w 259"/>
                  <a:gd name="T15" fmla="*/ 32 h 32"/>
                  <a:gd name="T16" fmla="*/ 0 w 259"/>
                  <a:gd name="T17" fmla="*/ 32 h 32"/>
                  <a:gd name="T18" fmla="*/ 26 w 259"/>
                  <a:gd name="T19" fmla="*/ 0 h 32"/>
                  <a:gd name="T20" fmla="*/ 54 w 259"/>
                  <a:gd name="T21" fmla="*/ 0 h 32"/>
                  <a:gd name="T22" fmla="*/ 55 w 259"/>
                  <a:gd name="T23" fmla="*/ 5 h 32"/>
                  <a:gd name="T24" fmla="*/ 57 w 259"/>
                  <a:gd name="T25" fmla="*/ 5 h 32"/>
                  <a:gd name="T26" fmla="*/ 79 w 259"/>
                  <a:gd name="T27" fmla="*/ 1 h 32"/>
                  <a:gd name="T28" fmla="*/ 109 w 259"/>
                  <a:gd name="T29" fmla="*/ 0 h 32"/>
                  <a:gd name="T30" fmla="*/ 154 w 259"/>
                  <a:gd name="T31" fmla="*/ 5 h 32"/>
                  <a:gd name="T32" fmla="*/ 157 w 259"/>
                  <a:gd name="T33" fmla="*/ 5 h 32"/>
                  <a:gd name="T34" fmla="*/ 180 w 259"/>
                  <a:gd name="T35" fmla="*/ 1 h 32"/>
                  <a:gd name="T36" fmla="*/ 211 w 259"/>
                  <a:gd name="T37" fmla="*/ 0 h 32"/>
                  <a:gd name="T38" fmla="*/ 251 w 259"/>
                  <a:gd name="T39" fmla="*/ 3 h 32"/>
                  <a:gd name="T40" fmla="*/ 258 w 259"/>
                  <a:gd name="T41" fmla="*/ 11 h 32"/>
                  <a:gd name="T42" fmla="*/ 241 w 259"/>
                  <a:gd name="T43" fmla="*/ 32 h 32"/>
                  <a:gd name="T44" fmla="*/ 206 w 259"/>
                  <a:gd name="T45" fmla="*/ 32 h 32"/>
                  <a:gd name="T46" fmla="*/ 222 w 259"/>
                  <a:gd name="T47" fmla="*/ 13 h 32"/>
                  <a:gd name="T48" fmla="*/ 219 w 259"/>
                  <a:gd name="T49" fmla="*/ 7 h 32"/>
                  <a:gd name="T50" fmla="*/ 198 w 259"/>
                  <a:gd name="T51" fmla="*/ 5 h 32"/>
                  <a:gd name="T52" fmla="*/ 167 w 259"/>
                  <a:gd name="T53" fmla="*/ 8 h 32"/>
                  <a:gd name="T54" fmla="*/ 151 w 259"/>
                  <a:gd name="T55" fmla="*/ 15 h 32"/>
                  <a:gd name="T56" fmla="*/ 137 w 259"/>
                  <a:gd name="T57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259" h="32">
                    <a:moveTo>
                      <a:pt x="137" y="32"/>
                    </a:moveTo>
                    <a:cubicBezTo>
                      <a:pt x="126" y="32"/>
                      <a:pt x="114" y="32"/>
                      <a:pt x="102" y="32"/>
                    </a:cubicBezTo>
                    <a:cubicBezTo>
                      <a:pt x="108" y="25"/>
                      <a:pt x="113" y="19"/>
                      <a:pt x="119" y="13"/>
                    </a:cubicBezTo>
                    <a:cubicBezTo>
                      <a:pt x="116" y="7"/>
                      <a:pt x="116" y="7"/>
                      <a:pt x="116" y="7"/>
                    </a:cubicBezTo>
                    <a:cubicBezTo>
                      <a:pt x="116" y="7"/>
                      <a:pt x="106" y="5"/>
                      <a:pt x="95" y="5"/>
                    </a:cubicBezTo>
                    <a:cubicBezTo>
                      <a:pt x="82" y="5"/>
                      <a:pt x="72" y="6"/>
                      <a:pt x="64" y="8"/>
                    </a:cubicBezTo>
                    <a:cubicBezTo>
                      <a:pt x="56" y="9"/>
                      <a:pt x="48" y="16"/>
                      <a:pt x="48" y="16"/>
                    </a:cubicBezTo>
                    <a:cubicBezTo>
                      <a:pt x="34" y="32"/>
                      <a:pt x="34" y="32"/>
                      <a:pt x="34" y="32"/>
                    </a:cubicBezTo>
                    <a:cubicBezTo>
                      <a:pt x="23" y="32"/>
                      <a:pt x="11" y="32"/>
                      <a:pt x="0" y="32"/>
                    </a:cubicBezTo>
                    <a:cubicBezTo>
                      <a:pt x="9" y="21"/>
                      <a:pt x="18" y="11"/>
                      <a:pt x="26" y="0"/>
                    </a:cubicBezTo>
                    <a:cubicBezTo>
                      <a:pt x="35" y="0"/>
                      <a:pt x="44" y="0"/>
                      <a:pt x="54" y="0"/>
                    </a:cubicBezTo>
                    <a:cubicBezTo>
                      <a:pt x="55" y="5"/>
                      <a:pt x="55" y="5"/>
                      <a:pt x="55" y="5"/>
                    </a:cubicBezTo>
                    <a:cubicBezTo>
                      <a:pt x="57" y="5"/>
                      <a:pt x="57" y="5"/>
                      <a:pt x="57" y="5"/>
                    </a:cubicBezTo>
                    <a:cubicBezTo>
                      <a:pt x="57" y="5"/>
                      <a:pt x="70" y="2"/>
                      <a:pt x="79" y="1"/>
                    </a:cubicBezTo>
                    <a:cubicBezTo>
                      <a:pt x="88" y="0"/>
                      <a:pt x="98" y="0"/>
                      <a:pt x="109" y="0"/>
                    </a:cubicBezTo>
                    <a:cubicBezTo>
                      <a:pt x="133" y="0"/>
                      <a:pt x="154" y="5"/>
                      <a:pt x="154" y="5"/>
                    </a:cubicBezTo>
                    <a:cubicBezTo>
                      <a:pt x="157" y="5"/>
                      <a:pt x="157" y="5"/>
                      <a:pt x="157" y="5"/>
                    </a:cubicBezTo>
                    <a:cubicBezTo>
                      <a:pt x="163" y="3"/>
                      <a:pt x="170" y="2"/>
                      <a:pt x="180" y="1"/>
                    </a:cubicBezTo>
                    <a:cubicBezTo>
                      <a:pt x="189" y="0"/>
                      <a:pt x="200" y="0"/>
                      <a:pt x="211" y="0"/>
                    </a:cubicBezTo>
                    <a:cubicBezTo>
                      <a:pt x="230" y="0"/>
                      <a:pt x="244" y="1"/>
                      <a:pt x="251" y="3"/>
                    </a:cubicBezTo>
                    <a:cubicBezTo>
                      <a:pt x="259" y="5"/>
                      <a:pt x="258" y="11"/>
                      <a:pt x="258" y="11"/>
                    </a:cubicBezTo>
                    <a:cubicBezTo>
                      <a:pt x="252" y="18"/>
                      <a:pt x="246" y="25"/>
                      <a:pt x="241" y="32"/>
                    </a:cubicBezTo>
                    <a:cubicBezTo>
                      <a:pt x="229" y="32"/>
                      <a:pt x="218" y="32"/>
                      <a:pt x="206" y="32"/>
                    </a:cubicBezTo>
                    <a:cubicBezTo>
                      <a:pt x="211" y="25"/>
                      <a:pt x="217" y="19"/>
                      <a:pt x="222" y="13"/>
                    </a:cubicBezTo>
                    <a:cubicBezTo>
                      <a:pt x="219" y="7"/>
                      <a:pt x="219" y="7"/>
                      <a:pt x="219" y="7"/>
                    </a:cubicBezTo>
                    <a:cubicBezTo>
                      <a:pt x="219" y="7"/>
                      <a:pt x="208" y="5"/>
                      <a:pt x="198" y="5"/>
                    </a:cubicBezTo>
                    <a:cubicBezTo>
                      <a:pt x="185" y="5"/>
                      <a:pt x="174" y="6"/>
                      <a:pt x="167" y="8"/>
                    </a:cubicBezTo>
                    <a:cubicBezTo>
                      <a:pt x="159" y="9"/>
                      <a:pt x="151" y="15"/>
                      <a:pt x="151" y="15"/>
                    </a:cubicBezTo>
                    <a:lnTo>
                      <a:pt x="137" y="32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0" name="Freeform 406"/>
              <p:cNvSpPr>
                <a:spLocks/>
              </p:cNvSpPr>
              <p:nvPr/>
            </p:nvSpPr>
            <p:spPr bwMode="auto">
              <a:xfrm>
                <a:off x="-16430625" y="5572126"/>
                <a:ext cx="966788" cy="119063"/>
              </a:xfrm>
              <a:custGeom>
                <a:avLst/>
                <a:gdLst>
                  <a:gd name="T0" fmla="*/ 138 w 258"/>
                  <a:gd name="T1" fmla="*/ 32 h 32"/>
                  <a:gd name="T2" fmla="*/ 103 w 258"/>
                  <a:gd name="T3" fmla="*/ 32 h 32"/>
                  <a:gd name="T4" fmla="*/ 119 w 258"/>
                  <a:gd name="T5" fmla="*/ 13 h 32"/>
                  <a:gd name="T6" fmla="*/ 116 w 258"/>
                  <a:gd name="T7" fmla="*/ 7 h 32"/>
                  <a:gd name="T8" fmla="*/ 95 w 258"/>
                  <a:gd name="T9" fmla="*/ 5 h 32"/>
                  <a:gd name="T10" fmla="*/ 64 w 258"/>
                  <a:gd name="T11" fmla="*/ 8 h 32"/>
                  <a:gd name="T12" fmla="*/ 47 w 258"/>
                  <a:gd name="T13" fmla="*/ 16 h 32"/>
                  <a:gd name="T14" fmla="*/ 35 w 258"/>
                  <a:gd name="T15" fmla="*/ 32 h 32"/>
                  <a:gd name="T16" fmla="*/ 0 w 258"/>
                  <a:gd name="T17" fmla="*/ 32 h 32"/>
                  <a:gd name="T18" fmla="*/ 26 w 258"/>
                  <a:gd name="T19" fmla="*/ 0 h 32"/>
                  <a:gd name="T20" fmla="*/ 53 w 258"/>
                  <a:gd name="T21" fmla="*/ 0 h 32"/>
                  <a:gd name="T22" fmla="*/ 54 w 258"/>
                  <a:gd name="T23" fmla="*/ 5 h 32"/>
                  <a:gd name="T24" fmla="*/ 56 w 258"/>
                  <a:gd name="T25" fmla="*/ 5 h 32"/>
                  <a:gd name="T26" fmla="*/ 78 w 258"/>
                  <a:gd name="T27" fmla="*/ 1 h 32"/>
                  <a:gd name="T28" fmla="*/ 108 w 258"/>
                  <a:gd name="T29" fmla="*/ 0 h 32"/>
                  <a:gd name="T30" fmla="*/ 154 w 258"/>
                  <a:gd name="T31" fmla="*/ 5 h 32"/>
                  <a:gd name="T32" fmla="*/ 156 w 258"/>
                  <a:gd name="T33" fmla="*/ 5 h 32"/>
                  <a:gd name="T34" fmla="*/ 179 w 258"/>
                  <a:gd name="T35" fmla="*/ 1 h 32"/>
                  <a:gd name="T36" fmla="*/ 210 w 258"/>
                  <a:gd name="T37" fmla="*/ 0 h 32"/>
                  <a:gd name="T38" fmla="*/ 251 w 258"/>
                  <a:gd name="T39" fmla="*/ 3 h 32"/>
                  <a:gd name="T40" fmla="*/ 257 w 258"/>
                  <a:gd name="T41" fmla="*/ 11 h 32"/>
                  <a:gd name="T42" fmla="*/ 241 w 258"/>
                  <a:gd name="T43" fmla="*/ 32 h 32"/>
                  <a:gd name="T44" fmla="*/ 206 w 258"/>
                  <a:gd name="T45" fmla="*/ 32 h 32"/>
                  <a:gd name="T46" fmla="*/ 222 w 258"/>
                  <a:gd name="T47" fmla="*/ 13 h 32"/>
                  <a:gd name="T48" fmla="*/ 219 w 258"/>
                  <a:gd name="T49" fmla="*/ 7 h 32"/>
                  <a:gd name="T50" fmla="*/ 198 w 258"/>
                  <a:gd name="T51" fmla="*/ 5 h 32"/>
                  <a:gd name="T52" fmla="*/ 166 w 258"/>
                  <a:gd name="T53" fmla="*/ 8 h 32"/>
                  <a:gd name="T54" fmla="*/ 151 w 258"/>
                  <a:gd name="T55" fmla="*/ 15 h 32"/>
                  <a:gd name="T56" fmla="*/ 138 w 258"/>
                  <a:gd name="T57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258" h="32">
                    <a:moveTo>
                      <a:pt x="138" y="32"/>
                    </a:moveTo>
                    <a:cubicBezTo>
                      <a:pt x="126" y="32"/>
                      <a:pt x="115" y="32"/>
                      <a:pt x="103" y="32"/>
                    </a:cubicBezTo>
                    <a:cubicBezTo>
                      <a:pt x="108" y="25"/>
                      <a:pt x="113" y="19"/>
                      <a:pt x="119" y="13"/>
                    </a:cubicBezTo>
                    <a:cubicBezTo>
                      <a:pt x="116" y="7"/>
                      <a:pt x="116" y="7"/>
                      <a:pt x="116" y="7"/>
                    </a:cubicBezTo>
                    <a:cubicBezTo>
                      <a:pt x="116" y="7"/>
                      <a:pt x="105" y="5"/>
                      <a:pt x="95" y="5"/>
                    </a:cubicBezTo>
                    <a:cubicBezTo>
                      <a:pt x="82" y="5"/>
                      <a:pt x="71" y="6"/>
                      <a:pt x="64" y="8"/>
                    </a:cubicBezTo>
                    <a:cubicBezTo>
                      <a:pt x="56" y="9"/>
                      <a:pt x="47" y="16"/>
                      <a:pt x="47" y="16"/>
                    </a:cubicBezTo>
                    <a:cubicBezTo>
                      <a:pt x="35" y="32"/>
                      <a:pt x="35" y="32"/>
                      <a:pt x="35" y="32"/>
                    </a:cubicBezTo>
                    <a:cubicBezTo>
                      <a:pt x="23" y="32"/>
                      <a:pt x="12" y="32"/>
                      <a:pt x="0" y="32"/>
                    </a:cubicBezTo>
                    <a:cubicBezTo>
                      <a:pt x="9" y="21"/>
                      <a:pt x="17" y="11"/>
                      <a:pt x="26" y="0"/>
                    </a:cubicBezTo>
                    <a:cubicBezTo>
                      <a:pt x="35" y="0"/>
                      <a:pt x="44" y="0"/>
                      <a:pt x="53" y="0"/>
                    </a:cubicBezTo>
                    <a:cubicBezTo>
                      <a:pt x="54" y="5"/>
                      <a:pt x="54" y="5"/>
                      <a:pt x="54" y="5"/>
                    </a:cubicBezTo>
                    <a:cubicBezTo>
                      <a:pt x="56" y="5"/>
                      <a:pt x="56" y="5"/>
                      <a:pt x="56" y="5"/>
                    </a:cubicBezTo>
                    <a:cubicBezTo>
                      <a:pt x="56" y="5"/>
                      <a:pt x="69" y="2"/>
                      <a:pt x="78" y="1"/>
                    </a:cubicBezTo>
                    <a:cubicBezTo>
                      <a:pt x="88" y="0"/>
                      <a:pt x="97" y="0"/>
                      <a:pt x="108" y="0"/>
                    </a:cubicBezTo>
                    <a:cubicBezTo>
                      <a:pt x="133" y="0"/>
                      <a:pt x="154" y="5"/>
                      <a:pt x="154" y="5"/>
                    </a:cubicBezTo>
                    <a:cubicBezTo>
                      <a:pt x="156" y="5"/>
                      <a:pt x="156" y="5"/>
                      <a:pt x="156" y="5"/>
                    </a:cubicBezTo>
                    <a:cubicBezTo>
                      <a:pt x="156" y="5"/>
                      <a:pt x="170" y="2"/>
                      <a:pt x="179" y="1"/>
                    </a:cubicBezTo>
                    <a:cubicBezTo>
                      <a:pt x="189" y="0"/>
                      <a:pt x="199" y="0"/>
                      <a:pt x="210" y="0"/>
                    </a:cubicBezTo>
                    <a:cubicBezTo>
                      <a:pt x="230" y="0"/>
                      <a:pt x="243" y="1"/>
                      <a:pt x="251" y="3"/>
                    </a:cubicBezTo>
                    <a:cubicBezTo>
                      <a:pt x="258" y="5"/>
                      <a:pt x="257" y="11"/>
                      <a:pt x="257" y="11"/>
                    </a:cubicBezTo>
                    <a:cubicBezTo>
                      <a:pt x="252" y="18"/>
                      <a:pt x="247" y="25"/>
                      <a:pt x="241" y="32"/>
                    </a:cubicBezTo>
                    <a:cubicBezTo>
                      <a:pt x="230" y="32"/>
                      <a:pt x="218" y="32"/>
                      <a:pt x="206" y="32"/>
                    </a:cubicBezTo>
                    <a:cubicBezTo>
                      <a:pt x="212" y="25"/>
                      <a:pt x="217" y="19"/>
                      <a:pt x="222" y="13"/>
                    </a:cubicBezTo>
                    <a:cubicBezTo>
                      <a:pt x="219" y="7"/>
                      <a:pt x="219" y="7"/>
                      <a:pt x="219" y="7"/>
                    </a:cubicBezTo>
                    <a:cubicBezTo>
                      <a:pt x="219" y="7"/>
                      <a:pt x="208" y="5"/>
                      <a:pt x="198" y="5"/>
                    </a:cubicBezTo>
                    <a:cubicBezTo>
                      <a:pt x="184" y="5"/>
                      <a:pt x="174" y="6"/>
                      <a:pt x="166" y="8"/>
                    </a:cubicBezTo>
                    <a:cubicBezTo>
                      <a:pt x="159" y="9"/>
                      <a:pt x="151" y="15"/>
                      <a:pt x="151" y="15"/>
                    </a:cubicBezTo>
                    <a:lnTo>
                      <a:pt x="138" y="32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1" name="Freeform 407"/>
              <p:cNvSpPr>
                <a:spLocks noEditPoints="1"/>
              </p:cNvSpPr>
              <p:nvPr/>
            </p:nvSpPr>
            <p:spPr bwMode="auto">
              <a:xfrm>
                <a:off x="-15362238" y="5572126"/>
                <a:ext cx="555625" cy="119063"/>
              </a:xfrm>
              <a:custGeom>
                <a:avLst/>
                <a:gdLst>
                  <a:gd name="T0" fmla="*/ 107 w 148"/>
                  <a:gd name="T1" fmla="*/ 32 h 32"/>
                  <a:gd name="T2" fmla="*/ 103 w 148"/>
                  <a:gd name="T3" fmla="*/ 27 h 32"/>
                  <a:gd name="T4" fmla="*/ 102 w 148"/>
                  <a:gd name="T5" fmla="*/ 27 h 32"/>
                  <a:gd name="T6" fmla="*/ 76 w 148"/>
                  <a:gd name="T7" fmla="*/ 32 h 32"/>
                  <a:gd name="T8" fmla="*/ 44 w 148"/>
                  <a:gd name="T9" fmla="*/ 32 h 32"/>
                  <a:gd name="T10" fmla="*/ 8 w 148"/>
                  <a:gd name="T11" fmla="*/ 30 h 32"/>
                  <a:gd name="T12" fmla="*/ 0 w 148"/>
                  <a:gd name="T13" fmla="*/ 23 h 32"/>
                  <a:gd name="T14" fmla="*/ 25 w 148"/>
                  <a:gd name="T15" fmla="*/ 15 h 32"/>
                  <a:gd name="T16" fmla="*/ 84 w 148"/>
                  <a:gd name="T17" fmla="*/ 13 h 32"/>
                  <a:gd name="T18" fmla="*/ 112 w 148"/>
                  <a:gd name="T19" fmla="*/ 13 h 32"/>
                  <a:gd name="T20" fmla="*/ 113 w 148"/>
                  <a:gd name="T21" fmla="*/ 11 h 32"/>
                  <a:gd name="T22" fmla="*/ 110 w 148"/>
                  <a:gd name="T23" fmla="*/ 6 h 32"/>
                  <a:gd name="T24" fmla="*/ 88 w 148"/>
                  <a:gd name="T25" fmla="*/ 5 h 32"/>
                  <a:gd name="T26" fmla="*/ 63 w 148"/>
                  <a:gd name="T27" fmla="*/ 6 h 32"/>
                  <a:gd name="T28" fmla="*/ 40 w 148"/>
                  <a:gd name="T29" fmla="*/ 7 h 32"/>
                  <a:gd name="T30" fmla="*/ 32 w 148"/>
                  <a:gd name="T31" fmla="*/ 3 h 32"/>
                  <a:gd name="T32" fmla="*/ 63 w 148"/>
                  <a:gd name="T33" fmla="*/ 1 h 32"/>
                  <a:gd name="T34" fmla="*/ 93 w 148"/>
                  <a:gd name="T35" fmla="*/ 0 h 32"/>
                  <a:gd name="T36" fmla="*/ 138 w 148"/>
                  <a:gd name="T37" fmla="*/ 3 h 32"/>
                  <a:gd name="T38" fmla="*/ 148 w 148"/>
                  <a:gd name="T39" fmla="*/ 11 h 32"/>
                  <a:gd name="T40" fmla="*/ 132 w 148"/>
                  <a:gd name="T41" fmla="*/ 32 h 32"/>
                  <a:gd name="T42" fmla="*/ 107 w 148"/>
                  <a:gd name="T43" fmla="*/ 32 h 32"/>
                  <a:gd name="T44" fmla="*/ 59 w 148"/>
                  <a:gd name="T45" fmla="*/ 27 h 32"/>
                  <a:gd name="T46" fmla="*/ 91 w 148"/>
                  <a:gd name="T47" fmla="*/ 25 h 32"/>
                  <a:gd name="T48" fmla="*/ 107 w 148"/>
                  <a:gd name="T49" fmla="*/ 19 h 32"/>
                  <a:gd name="T50" fmla="*/ 109 w 148"/>
                  <a:gd name="T51" fmla="*/ 17 h 32"/>
                  <a:gd name="T52" fmla="*/ 88 w 148"/>
                  <a:gd name="T53" fmla="*/ 17 h 32"/>
                  <a:gd name="T54" fmla="*/ 51 w 148"/>
                  <a:gd name="T55" fmla="*/ 18 h 32"/>
                  <a:gd name="T56" fmla="*/ 36 w 148"/>
                  <a:gd name="T57" fmla="*/ 23 h 32"/>
                  <a:gd name="T58" fmla="*/ 40 w 148"/>
                  <a:gd name="T59" fmla="*/ 26 h 32"/>
                  <a:gd name="T60" fmla="*/ 59 w 148"/>
                  <a:gd name="T61" fmla="*/ 2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48" h="32">
                    <a:moveTo>
                      <a:pt x="107" y="32"/>
                    </a:moveTo>
                    <a:cubicBezTo>
                      <a:pt x="103" y="27"/>
                      <a:pt x="103" y="27"/>
                      <a:pt x="103" y="27"/>
                    </a:cubicBezTo>
                    <a:cubicBezTo>
                      <a:pt x="102" y="27"/>
                      <a:pt x="102" y="27"/>
                      <a:pt x="102" y="27"/>
                    </a:cubicBezTo>
                    <a:cubicBezTo>
                      <a:pt x="93" y="29"/>
                      <a:pt x="84" y="31"/>
                      <a:pt x="76" y="32"/>
                    </a:cubicBezTo>
                    <a:cubicBezTo>
                      <a:pt x="67" y="32"/>
                      <a:pt x="56" y="32"/>
                      <a:pt x="44" y="32"/>
                    </a:cubicBezTo>
                    <a:cubicBezTo>
                      <a:pt x="28" y="32"/>
                      <a:pt x="16" y="32"/>
                      <a:pt x="8" y="30"/>
                    </a:cubicBezTo>
                    <a:cubicBezTo>
                      <a:pt x="0" y="28"/>
                      <a:pt x="0" y="23"/>
                      <a:pt x="0" y="23"/>
                    </a:cubicBezTo>
                    <a:cubicBezTo>
                      <a:pt x="0" y="23"/>
                      <a:pt x="11" y="17"/>
                      <a:pt x="25" y="15"/>
                    </a:cubicBezTo>
                    <a:cubicBezTo>
                      <a:pt x="39" y="14"/>
                      <a:pt x="58" y="13"/>
                      <a:pt x="84" y="13"/>
                    </a:cubicBezTo>
                    <a:cubicBezTo>
                      <a:pt x="93" y="13"/>
                      <a:pt x="103" y="13"/>
                      <a:pt x="112" y="13"/>
                    </a:cubicBezTo>
                    <a:cubicBezTo>
                      <a:pt x="113" y="11"/>
                      <a:pt x="113" y="11"/>
                      <a:pt x="113" y="11"/>
                    </a:cubicBezTo>
                    <a:cubicBezTo>
                      <a:pt x="110" y="6"/>
                      <a:pt x="110" y="6"/>
                      <a:pt x="110" y="6"/>
                    </a:cubicBezTo>
                    <a:cubicBezTo>
                      <a:pt x="110" y="6"/>
                      <a:pt x="98" y="5"/>
                      <a:pt x="88" y="5"/>
                    </a:cubicBezTo>
                    <a:cubicBezTo>
                      <a:pt x="80" y="5"/>
                      <a:pt x="72" y="5"/>
                      <a:pt x="63" y="6"/>
                    </a:cubicBezTo>
                    <a:cubicBezTo>
                      <a:pt x="55" y="6"/>
                      <a:pt x="48" y="7"/>
                      <a:pt x="40" y="7"/>
                    </a:cubicBezTo>
                    <a:cubicBezTo>
                      <a:pt x="32" y="3"/>
                      <a:pt x="32" y="3"/>
                      <a:pt x="32" y="3"/>
                    </a:cubicBezTo>
                    <a:cubicBezTo>
                      <a:pt x="42" y="2"/>
                      <a:pt x="52" y="1"/>
                      <a:pt x="63" y="1"/>
                    </a:cubicBezTo>
                    <a:cubicBezTo>
                      <a:pt x="74" y="0"/>
                      <a:pt x="84" y="0"/>
                      <a:pt x="93" y="0"/>
                    </a:cubicBezTo>
                    <a:cubicBezTo>
                      <a:pt x="114" y="0"/>
                      <a:pt x="129" y="1"/>
                      <a:pt x="138" y="3"/>
                    </a:cubicBezTo>
                    <a:cubicBezTo>
                      <a:pt x="148" y="4"/>
                      <a:pt x="148" y="11"/>
                      <a:pt x="148" y="11"/>
                    </a:cubicBezTo>
                    <a:cubicBezTo>
                      <a:pt x="143" y="18"/>
                      <a:pt x="137" y="25"/>
                      <a:pt x="132" y="32"/>
                    </a:cubicBezTo>
                    <a:cubicBezTo>
                      <a:pt x="124" y="32"/>
                      <a:pt x="115" y="32"/>
                      <a:pt x="107" y="32"/>
                    </a:cubicBezTo>
                    <a:close/>
                    <a:moveTo>
                      <a:pt x="59" y="27"/>
                    </a:moveTo>
                    <a:cubicBezTo>
                      <a:pt x="72" y="27"/>
                      <a:pt x="82" y="26"/>
                      <a:pt x="91" y="25"/>
                    </a:cubicBezTo>
                    <a:cubicBezTo>
                      <a:pt x="99" y="24"/>
                      <a:pt x="107" y="19"/>
                      <a:pt x="107" y="19"/>
                    </a:cubicBezTo>
                    <a:cubicBezTo>
                      <a:pt x="109" y="17"/>
                      <a:pt x="109" y="17"/>
                      <a:pt x="109" y="17"/>
                    </a:cubicBezTo>
                    <a:cubicBezTo>
                      <a:pt x="102" y="17"/>
                      <a:pt x="95" y="17"/>
                      <a:pt x="88" y="17"/>
                    </a:cubicBezTo>
                    <a:cubicBezTo>
                      <a:pt x="71" y="17"/>
                      <a:pt x="59" y="18"/>
                      <a:pt x="51" y="18"/>
                    </a:cubicBezTo>
                    <a:cubicBezTo>
                      <a:pt x="42" y="19"/>
                      <a:pt x="36" y="23"/>
                      <a:pt x="36" y="23"/>
                    </a:cubicBezTo>
                    <a:cubicBezTo>
                      <a:pt x="40" y="26"/>
                      <a:pt x="40" y="26"/>
                      <a:pt x="40" y="26"/>
                    </a:cubicBezTo>
                    <a:cubicBezTo>
                      <a:pt x="40" y="26"/>
                      <a:pt x="50" y="27"/>
                      <a:pt x="59" y="27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2" name="Freeform 408"/>
              <p:cNvSpPr>
                <a:spLocks/>
              </p:cNvSpPr>
              <p:nvPr/>
            </p:nvSpPr>
            <p:spPr bwMode="auto">
              <a:xfrm>
                <a:off x="-14682788" y="5572126"/>
                <a:ext cx="614363" cy="119063"/>
              </a:xfrm>
              <a:custGeom>
                <a:avLst/>
                <a:gdLst>
                  <a:gd name="T0" fmla="*/ 144 w 164"/>
                  <a:gd name="T1" fmla="*/ 32 h 32"/>
                  <a:gd name="T2" fmla="*/ 109 w 164"/>
                  <a:gd name="T3" fmla="*/ 32 h 32"/>
                  <a:gd name="T4" fmla="*/ 123 w 164"/>
                  <a:gd name="T5" fmla="*/ 13 h 32"/>
                  <a:gd name="T6" fmla="*/ 119 w 164"/>
                  <a:gd name="T7" fmla="*/ 7 h 32"/>
                  <a:gd name="T8" fmla="*/ 96 w 164"/>
                  <a:gd name="T9" fmla="*/ 5 h 32"/>
                  <a:gd name="T10" fmla="*/ 62 w 164"/>
                  <a:gd name="T11" fmla="*/ 8 h 32"/>
                  <a:gd name="T12" fmla="*/ 46 w 164"/>
                  <a:gd name="T13" fmla="*/ 16 h 32"/>
                  <a:gd name="T14" fmla="*/ 34 w 164"/>
                  <a:gd name="T15" fmla="*/ 32 h 32"/>
                  <a:gd name="T16" fmla="*/ 0 w 164"/>
                  <a:gd name="T17" fmla="*/ 32 h 32"/>
                  <a:gd name="T18" fmla="*/ 23 w 164"/>
                  <a:gd name="T19" fmla="*/ 0 h 32"/>
                  <a:gd name="T20" fmla="*/ 50 w 164"/>
                  <a:gd name="T21" fmla="*/ 0 h 32"/>
                  <a:gd name="T22" fmla="*/ 52 w 164"/>
                  <a:gd name="T23" fmla="*/ 5 h 32"/>
                  <a:gd name="T24" fmla="*/ 54 w 164"/>
                  <a:gd name="T25" fmla="*/ 5 h 32"/>
                  <a:gd name="T26" fmla="*/ 77 w 164"/>
                  <a:gd name="T27" fmla="*/ 1 h 32"/>
                  <a:gd name="T28" fmla="*/ 108 w 164"/>
                  <a:gd name="T29" fmla="*/ 0 h 32"/>
                  <a:gd name="T30" fmla="*/ 158 w 164"/>
                  <a:gd name="T31" fmla="*/ 11 h 32"/>
                  <a:gd name="T32" fmla="*/ 144 w 164"/>
                  <a:gd name="T33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64" h="32">
                    <a:moveTo>
                      <a:pt x="144" y="32"/>
                    </a:moveTo>
                    <a:cubicBezTo>
                      <a:pt x="132" y="32"/>
                      <a:pt x="120" y="32"/>
                      <a:pt x="109" y="32"/>
                    </a:cubicBezTo>
                    <a:cubicBezTo>
                      <a:pt x="113" y="25"/>
                      <a:pt x="118" y="19"/>
                      <a:pt x="123" y="13"/>
                    </a:cubicBezTo>
                    <a:cubicBezTo>
                      <a:pt x="119" y="7"/>
                      <a:pt x="119" y="7"/>
                      <a:pt x="119" y="7"/>
                    </a:cubicBezTo>
                    <a:cubicBezTo>
                      <a:pt x="119" y="7"/>
                      <a:pt x="107" y="5"/>
                      <a:pt x="96" y="5"/>
                    </a:cubicBezTo>
                    <a:cubicBezTo>
                      <a:pt x="82" y="5"/>
                      <a:pt x="70" y="6"/>
                      <a:pt x="62" y="8"/>
                    </a:cubicBezTo>
                    <a:cubicBezTo>
                      <a:pt x="54" y="9"/>
                      <a:pt x="46" y="16"/>
                      <a:pt x="46" y="16"/>
                    </a:cubicBezTo>
                    <a:cubicBezTo>
                      <a:pt x="34" y="32"/>
                      <a:pt x="34" y="32"/>
                      <a:pt x="34" y="32"/>
                    </a:cubicBezTo>
                    <a:cubicBezTo>
                      <a:pt x="23" y="32"/>
                      <a:pt x="11" y="32"/>
                      <a:pt x="0" y="32"/>
                    </a:cubicBezTo>
                    <a:cubicBezTo>
                      <a:pt x="7" y="21"/>
                      <a:pt x="15" y="11"/>
                      <a:pt x="23" y="0"/>
                    </a:cubicBezTo>
                    <a:cubicBezTo>
                      <a:pt x="32" y="0"/>
                      <a:pt x="41" y="0"/>
                      <a:pt x="50" y="0"/>
                    </a:cubicBezTo>
                    <a:cubicBezTo>
                      <a:pt x="52" y="5"/>
                      <a:pt x="52" y="5"/>
                      <a:pt x="52" y="5"/>
                    </a:cubicBezTo>
                    <a:cubicBezTo>
                      <a:pt x="54" y="5"/>
                      <a:pt x="54" y="5"/>
                      <a:pt x="54" y="5"/>
                    </a:cubicBezTo>
                    <a:cubicBezTo>
                      <a:pt x="60" y="3"/>
                      <a:pt x="68" y="2"/>
                      <a:pt x="77" y="1"/>
                    </a:cubicBezTo>
                    <a:cubicBezTo>
                      <a:pt x="87" y="0"/>
                      <a:pt x="97" y="0"/>
                      <a:pt x="108" y="0"/>
                    </a:cubicBezTo>
                    <a:cubicBezTo>
                      <a:pt x="147" y="0"/>
                      <a:pt x="164" y="4"/>
                      <a:pt x="158" y="11"/>
                    </a:cubicBezTo>
                    <a:cubicBezTo>
                      <a:pt x="153" y="18"/>
                      <a:pt x="149" y="25"/>
                      <a:pt x="144" y="3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3" name="Freeform 409"/>
              <p:cNvSpPr>
                <a:spLocks noEditPoints="1"/>
              </p:cNvSpPr>
              <p:nvPr/>
            </p:nvSpPr>
            <p:spPr bwMode="auto">
              <a:xfrm>
                <a:off x="-13963650" y="5526088"/>
                <a:ext cx="638175" cy="165100"/>
              </a:xfrm>
              <a:custGeom>
                <a:avLst/>
                <a:gdLst>
                  <a:gd name="T0" fmla="*/ 54 w 170"/>
                  <a:gd name="T1" fmla="*/ 44 h 44"/>
                  <a:gd name="T2" fmla="*/ 10 w 170"/>
                  <a:gd name="T3" fmla="*/ 40 h 44"/>
                  <a:gd name="T4" fmla="*/ 1 w 170"/>
                  <a:gd name="T5" fmla="*/ 28 h 44"/>
                  <a:gd name="T6" fmla="*/ 27 w 170"/>
                  <a:gd name="T7" fmla="*/ 16 h 44"/>
                  <a:gd name="T8" fmla="*/ 78 w 170"/>
                  <a:gd name="T9" fmla="*/ 12 h 44"/>
                  <a:gd name="T10" fmla="*/ 124 w 170"/>
                  <a:gd name="T11" fmla="*/ 16 h 44"/>
                  <a:gd name="T12" fmla="*/ 126 w 170"/>
                  <a:gd name="T13" fmla="*/ 16 h 44"/>
                  <a:gd name="T14" fmla="*/ 127 w 170"/>
                  <a:gd name="T15" fmla="*/ 11 h 44"/>
                  <a:gd name="T16" fmla="*/ 135 w 170"/>
                  <a:gd name="T17" fmla="*/ 0 h 44"/>
                  <a:gd name="T18" fmla="*/ 170 w 170"/>
                  <a:gd name="T19" fmla="*/ 0 h 44"/>
                  <a:gd name="T20" fmla="*/ 139 w 170"/>
                  <a:gd name="T21" fmla="*/ 44 h 44"/>
                  <a:gd name="T22" fmla="*/ 112 w 170"/>
                  <a:gd name="T23" fmla="*/ 44 h 44"/>
                  <a:gd name="T24" fmla="*/ 108 w 170"/>
                  <a:gd name="T25" fmla="*/ 40 h 44"/>
                  <a:gd name="T26" fmla="*/ 107 w 170"/>
                  <a:gd name="T27" fmla="*/ 40 h 44"/>
                  <a:gd name="T28" fmla="*/ 54 w 170"/>
                  <a:gd name="T29" fmla="*/ 44 h 44"/>
                  <a:gd name="T30" fmla="*/ 68 w 170"/>
                  <a:gd name="T31" fmla="*/ 39 h 44"/>
                  <a:gd name="T32" fmla="*/ 101 w 170"/>
                  <a:gd name="T33" fmla="*/ 37 h 44"/>
                  <a:gd name="T34" fmla="*/ 116 w 170"/>
                  <a:gd name="T35" fmla="*/ 29 h 44"/>
                  <a:gd name="T36" fmla="*/ 117 w 170"/>
                  <a:gd name="T37" fmla="*/ 28 h 44"/>
                  <a:gd name="T38" fmla="*/ 113 w 170"/>
                  <a:gd name="T39" fmla="*/ 20 h 44"/>
                  <a:gd name="T40" fmla="*/ 83 w 170"/>
                  <a:gd name="T41" fmla="*/ 17 h 44"/>
                  <a:gd name="T42" fmla="*/ 53 w 170"/>
                  <a:gd name="T43" fmla="*/ 20 h 44"/>
                  <a:gd name="T44" fmla="*/ 37 w 170"/>
                  <a:gd name="T45" fmla="*/ 28 h 44"/>
                  <a:gd name="T46" fmla="*/ 41 w 170"/>
                  <a:gd name="T47" fmla="*/ 36 h 44"/>
                  <a:gd name="T48" fmla="*/ 68 w 170"/>
                  <a:gd name="T49" fmla="*/ 39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70" h="44">
                    <a:moveTo>
                      <a:pt x="54" y="44"/>
                    </a:moveTo>
                    <a:cubicBezTo>
                      <a:pt x="34" y="44"/>
                      <a:pt x="19" y="43"/>
                      <a:pt x="10" y="40"/>
                    </a:cubicBezTo>
                    <a:cubicBezTo>
                      <a:pt x="0" y="37"/>
                      <a:pt x="1" y="28"/>
                      <a:pt x="1" y="28"/>
                    </a:cubicBezTo>
                    <a:cubicBezTo>
                      <a:pt x="1" y="28"/>
                      <a:pt x="14" y="19"/>
                      <a:pt x="27" y="16"/>
                    </a:cubicBezTo>
                    <a:cubicBezTo>
                      <a:pt x="41" y="13"/>
                      <a:pt x="58" y="12"/>
                      <a:pt x="78" y="12"/>
                    </a:cubicBezTo>
                    <a:cubicBezTo>
                      <a:pt x="100" y="12"/>
                      <a:pt x="115" y="13"/>
                      <a:pt x="124" y="16"/>
                    </a:cubicBezTo>
                    <a:cubicBezTo>
                      <a:pt x="126" y="16"/>
                      <a:pt x="126" y="16"/>
                      <a:pt x="126" y="16"/>
                    </a:cubicBezTo>
                    <a:cubicBezTo>
                      <a:pt x="127" y="11"/>
                      <a:pt x="127" y="11"/>
                      <a:pt x="127" y="11"/>
                    </a:cubicBezTo>
                    <a:cubicBezTo>
                      <a:pt x="135" y="0"/>
                      <a:pt x="135" y="0"/>
                      <a:pt x="135" y="0"/>
                    </a:cubicBezTo>
                    <a:cubicBezTo>
                      <a:pt x="147" y="0"/>
                      <a:pt x="158" y="0"/>
                      <a:pt x="170" y="0"/>
                    </a:cubicBezTo>
                    <a:cubicBezTo>
                      <a:pt x="160" y="15"/>
                      <a:pt x="149" y="29"/>
                      <a:pt x="139" y="44"/>
                    </a:cubicBezTo>
                    <a:cubicBezTo>
                      <a:pt x="130" y="44"/>
                      <a:pt x="121" y="44"/>
                      <a:pt x="112" y="44"/>
                    </a:cubicBezTo>
                    <a:cubicBezTo>
                      <a:pt x="108" y="40"/>
                      <a:pt x="108" y="40"/>
                      <a:pt x="108" y="40"/>
                    </a:cubicBezTo>
                    <a:cubicBezTo>
                      <a:pt x="107" y="40"/>
                      <a:pt x="107" y="40"/>
                      <a:pt x="107" y="40"/>
                    </a:cubicBezTo>
                    <a:cubicBezTo>
                      <a:pt x="94" y="43"/>
                      <a:pt x="76" y="44"/>
                      <a:pt x="54" y="44"/>
                    </a:cubicBezTo>
                    <a:close/>
                    <a:moveTo>
                      <a:pt x="68" y="39"/>
                    </a:moveTo>
                    <a:cubicBezTo>
                      <a:pt x="82" y="39"/>
                      <a:pt x="93" y="38"/>
                      <a:pt x="101" y="37"/>
                    </a:cubicBezTo>
                    <a:cubicBezTo>
                      <a:pt x="108" y="35"/>
                      <a:pt x="116" y="29"/>
                      <a:pt x="116" y="29"/>
                    </a:cubicBezTo>
                    <a:cubicBezTo>
                      <a:pt x="117" y="28"/>
                      <a:pt x="117" y="28"/>
                      <a:pt x="117" y="28"/>
                    </a:cubicBezTo>
                    <a:cubicBezTo>
                      <a:pt x="113" y="20"/>
                      <a:pt x="113" y="20"/>
                      <a:pt x="113" y="20"/>
                    </a:cubicBezTo>
                    <a:cubicBezTo>
                      <a:pt x="113" y="20"/>
                      <a:pt x="97" y="17"/>
                      <a:pt x="83" y="17"/>
                    </a:cubicBezTo>
                    <a:cubicBezTo>
                      <a:pt x="71" y="17"/>
                      <a:pt x="61" y="18"/>
                      <a:pt x="53" y="20"/>
                    </a:cubicBezTo>
                    <a:cubicBezTo>
                      <a:pt x="45" y="22"/>
                      <a:pt x="37" y="28"/>
                      <a:pt x="37" y="28"/>
                    </a:cubicBezTo>
                    <a:cubicBezTo>
                      <a:pt x="41" y="36"/>
                      <a:pt x="41" y="36"/>
                      <a:pt x="41" y="36"/>
                    </a:cubicBezTo>
                    <a:cubicBezTo>
                      <a:pt x="41" y="36"/>
                      <a:pt x="55" y="39"/>
                      <a:pt x="68" y="39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4" name="Freeform 410"/>
              <p:cNvSpPr>
                <a:spLocks/>
              </p:cNvSpPr>
              <p:nvPr/>
            </p:nvSpPr>
            <p:spPr bwMode="auto">
              <a:xfrm>
                <a:off x="19243675" y="5572126"/>
                <a:ext cx="479425" cy="119063"/>
              </a:xfrm>
              <a:custGeom>
                <a:avLst/>
                <a:gdLst>
                  <a:gd name="T0" fmla="*/ 83 w 128"/>
                  <a:gd name="T1" fmla="*/ 32 h 32"/>
                  <a:gd name="T2" fmla="*/ 25 w 128"/>
                  <a:gd name="T3" fmla="*/ 28 h 32"/>
                  <a:gd name="T4" fmla="*/ 0 w 128"/>
                  <a:gd name="T5" fmla="*/ 16 h 32"/>
                  <a:gd name="T6" fmla="*/ 14 w 128"/>
                  <a:gd name="T7" fmla="*/ 4 h 32"/>
                  <a:gd name="T8" fmla="*/ 70 w 128"/>
                  <a:gd name="T9" fmla="*/ 0 h 32"/>
                  <a:gd name="T10" fmla="*/ 117 w 128"/>
                  <a:gd name="T11" fmla="*/ 2 h 32"/>
                  <a:gd name="T12" fmla="*/ 110 w 128"/>
                  <a:gd name="T13" fmla="*/ 7 h 32"/>
                  <a:gd name="T14" fmla="*/ 72 w 128"/>
                  <a:gd name="T15" fmla="*/ 5 h 32"/>
                  <a:gd name="T16" fmla="*/ 35 w 128"/>
                  <a:gd name="T17" fmla="*/ 16 h 32"/>
                  <a:gd name="T18" fmla="*/ 50 w 128"/>
                  <a:gd name="T19" fmla="*/ 24 h 32"/>
                  <a:gd name="T20" fmla="*/ 82 w 128"/>
                  <a:gd name="T21" fmla="*/ 27 h 32"/>
                  <a:gd name="T22" fmla="*/ 125 w 128"/>
                  <a:gd name="T23" fmla="*/ 25 h 32"/>
                  <a:gd name="T24" fmla="*/ 128 w 128"/>
                  <a:gd name="T25" fmla="*/ 30 h 32"/>
                  <a:gd name="T26" fmla="*/ 108 w 128"/>
                  <a:gd name="T27" fmla="*/ 32 h 32"/>
                  <a:gd name="T28" fmla="*/ 83 w 128"/>
                  <a:gd name="T29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28" h="32">
                    <a:moveTo>
                      <a:pt x="83" y="32"/>
                    </a:moveTo>
                    <a:cubicBezTo>
                      <a:pt x="58" y="32"/>
                      <a:pt x="39" y="31"/>
                      <a:pt x="25" y="28"/>
                    </a:cubicBezTo>
                    <a:cubicBezTo>
                      <a:pt x="10" y="25"/>
                      <a:pt x="0" y="16"/>
                      <a:pt x="0" y="16"/>
                    </a:cubicBezTo>
                    <a:cubicBezTo>
                      <a:pt x="0" y="16"/>
                      <a:pt x="2" y="7"/>
                      <a:pt x="14" y="4"/>
                    </a:cubicBezTo>
                    <a:cubicBezTo>
                      <a:pt x="26" y="1"/>
                      <a:pt x="45" y="0"/>
                      <a:pt x="70" y="0"/>
                    </a:cubicBezTo>
                    <a:cubicBezTo>
                      <a:pt x="87" y="0"/>
                      <a:pt x="103" y="0"/>
                      <a:pt x="117" y="2"/>
                    </a:cubicBezTo>
                    <a:cubicBezTo>
                      <a:pt x="110" y="7"/>
                      <a:pt x="110" y="7"/>
                      <a:pt x="110" y="7"/>
                    </a:cubicBezTo>
                    <a:cubicBezTo>
                      <a:pt x="94" y="6"/>
                      <a:pt x="82" y="5"/>
                      <a:pt x="72" y="5"/>
                    </a:cubicBezTo>
                    <a:cubicBezTo>
                      <a:pt x="44" y="5"/>
                      <a:pt x="32" y="9"/>
                      <a:pt x="35" y="16"/>
                    </a:cubicBezTo>
                    <a:cubicBezTo>
                      <a:pt x="35" y="16"/>
                      <a:pt x="42" y="23"/>
                      <a:pt x="50" y="24"/>
                    </a:cubicBezTo>
                    <a:cubicBezTo>
                      <a:pt x="58" y="26"/>
                      <a:pt x="68" y="27"/>
                      <a:pt x="82" y="27"/>
                    </a:cubicBezTo>
                    <a:cubicBezTo>
                      <a:pt x="97" y="27"/>
                      <a:pt x="112" y="26"/>
                      <a:pt x="125" y="25"/>
                    </a:cubicBezTo>
                    <a:cubicBezTo>
                      <a:pt x="128" y="30"/>
                      <a:pt x="128" y="30"/>
                      <a:pt x="128" y="30"/>
                    </a:cubicBezTo>
                    <a:cubicBezTo>
                      <a:pt x="122" y="31"/>
                      <a:pt x="115" y="32"/>
                      <a:pt x="108" y="32"/>
                    </a:cubicBezTo>
                    <a:cubicBezTo>
                      <a:pt x="102" y="32"/>
                      <a:pt x="93" y="32"/>
                      <a:pt x="83" y="3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5" name="Freeform 411"/>
              <p:cNvSpPr>
                <a:spLocks noEditPoints="1"/>
              </p:cNvSpPr>
              <p:nvPr/>
            </p:nvSpPr>
            <p:spPr bwMode="auto">
              <a:xfrm>
                <a:off x="19802475" y="5572126"/>
                <a:ext cx="581025" cy="119063"/>
              </a:xfrm>
              <a:custGeom>
                <a:avLst/>
                <a:gdLst>
                  <a:gd name="T0" fmla="*/ 155 w 155"/>
                  <a:gd name="T1" fmla="*/ 16 h 32"/>
                  <a:gd name="T2" fmla="*/ 140 w 155"/>
                  <a:gd name="T3" fmla="*/ 28 h 32"/>
                  <a:gd name="T4" fmla="*/ 85 w 155"/>
                  <a:gd name="T5" fmla="*/ 32 h 32"/>
                  <a:gd name="T6" fmla="*/ 44 w 155"/>
                  <a:gd name="T7" fmla="*/ 30 h 32"/>
                  <a:gd name="T8" fmla="*/ 14 w 155"/>
                  <a:gd name="T9" fmla="*/ 25 h 32"/>
                  <a:gd name="T10" fmla="*/ 0 w 155"/>
                  <a:gd name="T11" fmla="*/ 16 h 32"/>
                  <a:gd name="T12" fmla="*/ 15 w 155"/>
                  <a:gd name="T13" fmla="*/ 4 h 32"/>
                  <a:gd name="T14" fmla="*/ 70 w 155"/>
                  <a:gd name="T15" fmla="*/ 0 h 32"/>
                  <a:gd name="T16" fmla="*/ 128 w 155"/>
                  <a:gd name="T17" fmla="*/ 4 h 32"/>
                  <a:gd name="T18" fmla="*/ 155 w 155"/>
                  <a:gd name="T19" fmla="*/ 16 h 32"/>
                  <a:gd name="T20" fmla="*/ 36 w 155"/>
                  <a:gd name="T21" fmla="*/ 16 h 32"/>
                  <a:gd name="T22" fmla="*/ 83 w 155"/>
                  <a:gd name="T23" fmla="*/ 27 h 32"/>
                  <a:gd name="T24" fmla="*/ 119 w 155"/>
                  <a:gd name="T25" fmla="*/ 16 h 32"/>
                  <a:gd name="T26" fmla="*/ 72 w 155"/>
                  <a:gd name="T27" fmla="*/ 5 h 32"/>
                  <a:gd name="T28" fmla="*/ 42 w 155"/>
                  <a:gd name="T29" fmla="*/ 8 h 32"/>
                  <a:gd name="T30" fmla="*/ 36 w 155"/>
                  <a:gd name="T31" fmla="*/ 1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5" h="32">
                    <a:moveTo>
                      <a:pt x="155" y="16"/>
                    </a:moveTo>
                    <a:cubicBezTo>
                      <a:pt x="155" y="16"/>
                      <a:pt x="152" y="25"/>
                      <a:pt x="140" y="28"/>
                    </a:cubicBezTo>
                    <a:cubicBezTo>
                      <a:pt x="128" y="31"/>
                      <a:pt x="110" y="32"/>
                      <a:pt x="85" y="32"/>
                    </a:cubicBezTo>
                    <a:cubicBezTo>
                      <a:pt x="70" y="32"/>
                      <a:pt x="56" y="32"/>
                      <a:pt x="44" y="30"/>
                    </a:cubicBezTo>
                    <a:cubicBezTo>
                      <a:pt x="31" y="29"/>
                      <a:pt x="22" y="27"/>
                      <a:pt x="14" y="25"/>
                    </a:cubicBezTo>
                    <a:cubicBezTo>
                      <a:pt x="6" y="22"/>
                      <a:pt x="0" y="16"/>
                      <a:pt x="0" y="16"/>
                    </a:cubicBezTo>
                    <a:cubicBezTo>
                      <a:pt x="0" y="16"/>
                      <a:pt x="2" y="7"/>
                      <a:pt x="15" y="4"/>
                    </a:cubicBezTo>
                    <a:cubicBezTo>
                      <a:pt x="27" y="1"/>
                      <a:pt x="45" y="0"/>
                      <a:pt x="70" y="0"/>
                    </a:cubicBezTo>
                    <a:cubicBezTo>
                      <a:pt x="93" y="0"/>
                      <a:pt x="113" y="1"/>
                      <a:pt x="128" y="4"/>
                    </a:cubicBezTo>
                    <a:cubicBezTo>
                      <a:pt x="143" y="7"/>
                      <a:pt x="155" y="16"/>
                      <a:pt x="155" y="16"/>
                    </a:cubicBezTo>
                    <a:close/>
                    <a:moveTo>
                      <a:pt x="36" y="16"/>
                    </a:moveTo>
                    <a:cubicBezTo>
                      <a:pt x="40" y="23"/>
                      <a:pt x="55" y="27"/>
                      <a:pt x="83" y="27"/>
                    </a:cubicBezTo>
                    <a:cubicBezTo>
                      <a:pt x="111" y="27"/>
                      <a:pt x="123" y="23"/>
                      <a:pt x="119" y="16"/>
                    </a:cubicBezTo>
                    <a:cubicBezTo>
                      <a:pt x="115" y="9"/>
                      <a:pt x="100" y="5"/>
                      <a:pt x="72" y="5"/>
                    </a:cubicBezTo>
                    <a:cubicBezTo>
                      <a:pt x="57" y="5"/>
                      <a:pt x="42" y="8"/>
                      <a:pt x="42" y="8"/>
                    </a:cubicBezTo>
                    <a:lnTo>
                      <a:pt x="36" y="16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6" name="Freeform 412"/>
              <p:cNvSpPr>
                <a:spLocks/>
              </p:cNvSpPr>
              <p:nvPr/>
            </p:nvSpPr>
            <p:spPr bwMode="auto">
              <a:xfrm>
                <a:off x="20499388" y="5572126"/>
                <a:ext cx="968375" cy="119063"/>
              </a:xfrm>
              <a:custGeom>
                <a:avLst/>
                <a:gdLst>
                  <a:gd name="T0" fmla="*/ 155 w 258"/>
                  <a:gd name="T1" fmla="*/ 32 h 32"/>
                  <a:gd name="T2" fmla="*/ 120 w 258"/>
                  <a:gd name="T3" fmla="*/ 32 h 32"/>
                  <a:gd name="T4" fmla="*/ 110 w 258"/>
                  <a:gd name="T5" fmla="*/ 13 h 32"/>
                  <a:gd name="T6" fmla="*/ 100 w 258"/>
                  <a:gd name="T7" fmla="*/ 7 h 32"/>
                  <a:gd name="T8" fmla="*/ 76 w 258"/>
                  <a:gd name="T9" fmla="*/ 5 h 32"/>
                  <a:gd name="T10" fmla="*/ 48 w 258"/>
                  <a:gd name="T11" fmla="*/ 8 h 32"/>
                  <a:gd name="T12" fmla="*/ 43 w 258"/>
                  <a:gd name="T13" fmla="*/ 16 h 32"/>
                  <a:gd name="T14" fmla="*/ 52 w 258"/>
                  <a:gd name="T15" fmla="*/ 32 h 32"/>
                  <a:gd name="T16" fmla="*/ 17 w 258"/>
                  <a:gd name="T17" fmla="*/ 32 h 32"/>
                  <a:gd name="T18" fmla="*/ 0 w 258"/>
                  <a:gd name="T19" fmla="*/ 0 h 32"/>
                  <a:gd name="T20" fmla="*/ 28 w 258"/>
                  <a:gd name="T21" fmla="*/ 0 h 32"/>
                  <a:gd name="T22" fmla="*/ 35 w 258"/>
                  <a:gd name="T23" fmla="*/ 5 h 32"/>
                  <a:gd name="T24" fmla="*/ 36 w 258"/>
                  <a:gd name="T25" fmla="*/ 5 h 32"/>
                  <a:gd name="T26" fmla="*/ 54 w 258"/>
                  <a:gd name="T27" fmla="*/ 1 h 32"/>
                  <a:gd name="T28" fmla="*/ 82 w 258"/>
                  <a:gd name="T29" fmla="*/ 0 h 32"/>
                  <a:gd name="T30" fmla="*/ 134 w 258"/>
                  <a:gd name="T31" fmla="*/ 5 h 32"/>
                  <a:gd name="T32" fmla="*/ 137 w 258"/>
                  <a:gd name="T33" fmla="*/ 5 h 32"/>
                  <a:gd name="T34" fmla="*/ 155 w 258"/>
                  <a:gd name="T35" fmla="*/ 1 h 32"/>
                  <a:gd name="T36" fmla="*/ 185 w 258"/>
                  <a:gd name="T37" fmla="*/ 0 h 32"/>
                  <a:gd name="T38" fmla="*/ 229 w 258"/>
                  <a:gd name="T39" fmla="*/ 3 h 32"/>
                  <a:gd name="T40" fmla="*/ 247 w 258"/>
                  <a:gd name="T41" fmla="*/ 11 h 32"/>
                  <a:gd name="T42" fmla="*/ 258 w 258"/>
                  <a:gd name="T43" fmla="*/ 32 h 32"/>
                  <a:gd name="T44" fmla="*/ 223 w 258"/>
                  <a:gd name="T45" fmla="*/ 32 h 32"/>
                  <a:gd name="T46" fmla="*/ 213 w 258"/>
                  <a:gd name="T47" fmla="*/ 13 h 32"/>
                  <a:gd name="T48" fmla="*/ 202 w 258"/>
                  <a:gd name="T49" fmla="*/ 7 h 32"/>
                  <a:gd name="T50" fmla="*/ 179 w 258"/>
                  <a:gd name="T51" fmla="*/ 5 h 32"/>
                  <a:gd name="T52" fmla="*/ 151 w 258"/>
                  <a:gd name="T53" fmla="*/ 8 h 32"/>
                  <a:gd name="T54" fmla="*/ 146 w 258"/>
                  <a:gd name="T55" fmla="*/ 15 h 32"/>
                  <a:gd name="T56" fmla="*/ 155 w 258"/>
                  <a:gd name="T57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258" h="32">
                    <a:moveTo>
                      <a:pt x="155" y="32"/>
                    </a:moveTo>
                    <a:cubicBezTo>
                      <a:pt x="143" y="32"/>
                      <a:pt x="132" y="32"/>
                      <a:pt x="120" y="32"/>
                    </a:cubicBezTo>
                    <a:cubicBezTo>
                      <a:pt x="116" y="25"/>
                      <a:pt x="113" y="19"/>
                      <a:pt x="110" y="13"/>
                    </a:cubicBezTo>
                    <a:cubicBezTo>
                      <a:pt x="100" y="7"/>
                      <a:pt x="100" y="7"/>
                      <a:pt x="100" y="7"/>
                    </a:cubicBezTo>
                    <a:cubicBezTo>
                      <a:pt x="100" y="7"/>
                      <a:pt x="86" y="5"/>
                      <a:pt x="76" y="5"/>
                    </a:cubicBezTo>
                    <a:cubicBezTo>
                      <a:pt x="63" y="5"/>
                      <a:pt x="48" y="8"/>
                      <a:pt x="48" y="8"/>
                    </a:cubicBezTo>
                    <a:cubicBezTo>
                      <a:pt x="43" y="16"/>
                      <a:pt x="43" y="16"/>
                      <a:pt x="43" y="16"/>
                    </a:cubicBezTo>
                    <a:cubicBezTo>
                      <a:pt x="52" y="32"/>
                      <a:pt x="52" y="32"/>
                      <a:pt x="52" y="32"/>
                    </a:cubicBezTo>
                    <a:cubicBezTo>
                      <a:pt x="40" y="32"/>
                      <a:pt x="28" y="32"/>
                      <a:pt x="17" y="32"/>
                    </a:cubicBezTo>
                    <a:cubicBezTo>
                      <a:pt x="11" y="21"/>
                      <a:pt x="6" y="11"/>
                      <a:pt x="0" y="0"/>
                    </a:cubicBezTo>
                    <a:cubicBezTo>
                      <a:pt x="9" y="0"/>
                      <a:pt x="19" y="0"/>
                      <a:pt x="28" y="0"/>
                    </a:cubicBezTo>
                    <a:cubicBezTo>
                      <a:pt x="35" y="5"/>
                      <a:pt x="35" y="5"/>
                      <a:pt x="35" y="5"/>
                    </a:cubicBezTo>
                    <a:cubicBezTo>
                      <a:pt x="36" y="5"/>
                      <a:pt x="36" y="5"/>
                      <a:pt x="36" y="5"/>
                    </a:cubicBezTo>
                    <a:cubicBezTo>
                      <a:pt x="36" y="5"/>
                      <a:pt x="46" y="2"/>
                      <a:pt x="54" y="1"/>
                    </a:cubicBezTo>
                    <a:cubicBezTo>
                      <a:pt x="62" y="0"/>
                      <a:pt x="72" y="0"/>
                      <a:pt x="82" y="0"/>
                    </a:cubicBezTo>
                    <a:cubicBezTo>
                      <a:pt x="107" y="0"/>
                      <a:pt x="124" y="1"/>
                      <a:pt x="134" y="5"/>
                    </a:cubicBezTo>
                    <a:cubicBezTo>
                      <a:pt x="137" y="5"/>
                      <a:pt x="137" y="5"/>
                      <a:pt x="137" y="5"/>
                    </a:cubicBezTo>
                    <a:cubicBezTo>
                      <a:pt x="137" y="5"/>
                      <a:pt x="147" y="2"/>
                      <a:pt x="155" y="1"/>
                    </a:cubicBezTo>
                    <a:cubicBezTo>
                      <a:pt x="163" y="0"/>
                      <a:pt x="173" y="0"/>
                      <a:pt x="185" y="0"/>
                    </a:cubicBezTo>
                    <a:cubicBezTo>
                      <a:pt x="204" y="0"/>
                      <a:pt x="219" y="1"/>
                      <a:pt x="229" y="3"/>
                    </a:cubicBezTo>
                    <a:cubicBezTo>
                      <a:pt x="238" y="5"/>
                      <a:pt x="247" y="11"/>
                      <a:pt x="247" y="11"/>
                    </a:cubicBezTo>
                    <a:cubicBezTo>
                      <a:pt x="250" y="18"/>
                      <a:pt x="254" y="25"/>
                      <a:pt x="258" y="32"/>
                    </a:cubicBezTo>
                    <a:cubicBezTo>
                      <a:pt x="246" y="32"/>
                      <a:pt x="235" y="32"/>
                      <a:pt x="223" y="32"/>
                    </a:cubicBezTo>
                    <a:cubicBezTo>
                      <a:pt x="220" y="25"/>
                      <a:pt x="216" y="19"/>
                      <a:pt x="213" y="13"/>
                    </a:cubicBezTo>
                    <a:cubicBezTo>
                      <a:pt x="202" y="7"/>
                      <a:pt x="202" y="7"/>
                      <a:pt x="202" y="7"/>
                    </a:cubicBezTo>
                    <a:cubicBezTo>
                      <a:pt x="202" y="7"/>
                      <a:pt x="189" y="5"/>
                      <a:pt x="179" y="5"/>
                    </a:cubicBezTo>
                    <a:cubicBezTo>
                      <a:pt x="166" y="5"/>
                      <a:pt x="151" y="8"/>
                      <a:pt x="151" y="8"/>
                    </a:cubicBezTo>
                    <a:cubicBezTo>
                      <a:pt x="146" y="15"/>
                      <a:pt x="146" y="15"/>
                      <a:pt x="146" y="15"/>
                    </a:cubicBezTo>
                    <a:lnTo>
                      <a:pt x="155" y="32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7" name="Freeform 413"/>
              <p:cNvSpPr>
                <a:spLocks/>
              </p:cNvSpPr>
              <p:nvPr/>
            </p:nvSpPr>
            <p:spPr bwMode="auto">
              <a:xfrm>
                <a:off x="21583650" y="5572126"/>
                <a:ext cx="971550" cy="119063"/>
              </a:xfrm>
              <a:custGeom>
                <a:avLst/>
                <a:gdLst>
                  <a:gd name="T0" fmla="*/ 155 w 259"/>
                  <a:gd name="T1" fmla="*/ 32 h 32"/>
                  <a:gd name="T2" fmla="*/ 120 w 259"/>
                  <a:gd name="T3" fmla="*/ 32 h 32"/>
                  <a:gd name="T4" fmla="*/ 109 w 259"/>
                  <a:gd name="T5" fmla="*/ 13 h 32"/>
                  <a:gd name="T6" fmla="*/ 99 w 259"/>
                  <a:gd name="T7" fmla="*/ 7 h 32"/>
                  <a:gd name="T8" fmla="*/ 76 w 259"/>
                  <a:gd name="T9" fmla="*/ 5 h 32"/>
                  <a:gd name="T10" fmla="*/ 48 w 259"/>
                  <a:gd name="T11" fmla="*/ 8 h 32"/>
                  <a:gd name="T12" fmla="*/ 43 w 259"/>
                  <a:gd name="T13" fmla="*/ 16 h 32"/>
                  <a:gd name="T14" fmla="*/ 52 w 259"/>
                  <a:gd name="T15" fmla="*/ 32 h 32"/>
                  <a:gd name="T16" fmla="*/ 17 w 259"/>
                  <a:gd name="T17" fmla="*/ 32 h 32"/>
                  <a:gd name="T18" fmla="*/ 0 w 259"/>
                  <a:gd name="T19" fmla="*/ 0 h 32"/>
                  <a:gd name="T20" fmla="*/ 27 w 259"/>
                  <a:gd name="T21" fmla="*/ 0 h 32"/>
                  <a:gd name="T22" fmla="*/ 34 w 259"/>
                  <a:gd name="T23" fmla="*/ 5 h 32"/>
                  <a:gd name="T24" fmla="*/ 36 w 259"/>
                  <a:gd name="T25" fmla="*/ 5 h 32"/>
                  <a:gd name="T26" fmla="*/ 53 w 259"/>
                  <a:gd name="T27" fmla="*/ 1 h 32"/>
                  <a:gd name="T28" fmla="*/ 81 w 259"/>
                  <a:gd name="T29" fmla="*/ 0 h 32"/>
                  <a:gd name="T30" fmla="*/ 134 w 259"/>
                  <a:gd name="T31" fmla="*/ 5 h 32"/>
                  <a:gd name="T32" fmla="*/ 136 w 259"/>
                  <a:gd name="T33" fmla="*/ 5 h 32"/>
                  <a:gd name="T34" fmla="*/ 155 w 259"/>
                  <a:gd name="T35" fmla="*/ 1 h 32"/>
                  <a:gd name="T36" fmla="*/ 184 w 259"/>
                  <a:gd name="T37" fmla="*/ 0 h 32"/>
                  <a:gd name="T38" fmla="*/ 228 w 259"/>
                  <a:gd name="T39" fmla="*/ 3 h 32"/>
                  <a:gd name="T40" fmla="*/ 246 w 259"/>
                  <a:gd name="T41" fmla="*/ 11 h 32"/>
                  <a:gd name="T42" fmla="*/ 259 w 259"/>
                  <a:gd name="T43" fmla="*/ 32 h 32"/>
                  <a:gd name="T44" fmla="*/ 224 w 259"/>
                  <a:gd name="T45" fmla="*/ 32 h 32"/>
                  <a:gd name="T46" fmla="*/ 212 w 259"/>
                  <a:gd name="T47" fmla="*/ 13 h 32"/>
                  <a:gd name="T48" fmla="*/ 202 w 259"/>
                  <a:gd name="T49" fmla="*/ 7 h 32"/>
                  <a:gd name="T50" fmla="*/ 179 w 259"/>
                  <a:gd name="T51" fmla="*/ 5 h 32"/>
                  <a:gd name="T52" fmla="*/ 151 w 259"/>
                  <a:gd name="T53" fmla="*/ 8 h 32"/>
                  <a:gd name="T54" fmla="*/ 146 w 259"/>
                  <a:gd name="T55" fmla="*/ 15 h 32"/>
                  <a:gd name="T56" fmla="*/ 155 w 259"/>
                  <a:gd name="T57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259" h="32">
                    <a:moveTo>
                      <a:pt x="155" y="32"/>
                    </a:moveTo>
                    <a:cubicBezTo>
                      <a:pt x="144" y="32"/>
                      <a:pt x="132" y="32"/>
                      <a:pt x="120" y="32"/>
                    </a:cubicBezTo>
                    <a:cubicBezTo>
                      <a:pt x="117" y="25"/>
                      <a:pt x="113" y="19"/>
                      <a:pt x="109" y="13"/>
                    </a:cubicBezTo>
                    <a:cubicBezTo>
                      <a:pt x="99" y="7"/>
                      <a:pt x="99" y="7"/>
                      <a:pt x="99" y="7"/>
                    </a:cubicBezTo>
                    <a:cubicBezTo>
                      <a:pt x="99" y="7"/>
                      <a:pt x="86" y="5"/>
                      <a:pt x="76" y="5"/>
                    </a:cubicBezTo>
                    <a:cubicBezTo>
                      <a:pt x="63" y="5"/>
                      <a:pt x="48" y="8"/>
                      <a:pt x="48" y="8"/>
                    </a:cubicBezTo>
                    <a:cubicBezTo>
                      <a:pt x="43" y="16"/>
                      <a:pt x="43" y="16"/>
                      <a:pt x="43" y="16"/>
                    </a:cubicBezTo>
                    <a:cubicBezTo>
                      <a:pt x="52" y="32"/>
                      <a:pt x="52" y="32"/>
                      <a:pt x="52" y="32"/>
                    </a:cubicBezTo>
                    <a:cubicBezTo>
                      <a:pt x="41" y="32"/>
                      <a:pt x="29" y="32"/>
                      <a:pt x="17" y="32"/>
                    </a:cubicBezTo>
                    <a:cubicBezTo>
                      <a:pt x="12" y="21"/>
                      <a:pt x="6" y="11"/>
                      <a:pt x="0" y="0"/>
                    </a:cubicBezTo>
                    <a:cubicBezTo>
                      <a:pt x="9" y="0"/>
                      <a:pt x="18" y="0"/>
                      <a:pt x="27" y="0"/>
                    </a:cubicBezTo>
                    <a:cubicBezTo>
                      <a:pt x="34" y="5"/>
                      <a:pt x="34" y="5"/>
                      <a:pt x="34" y="5"/>
                    </a:cubicBezTo>
                    <a:cubicBezTo>
                      <a:pt x="36" y="5"/>
                      <a:pt x="36" y="5"/>
                      <a:pt x="36" y="5"/>
                    </a:cubicBezTo>
                    <a:cubicBezTo>
                      <a:pt x="36" y="5"/>
                      <a:pt x="46" y="2"/>
                      <a:pt x="53" y="1"/>
                    </a:cubicBezTo>
                    <a:cubicBezTo>
                      <a:pt x="62" y="0"/>
                      <a:pt x="71" y="0"/>
                      <a:pt x="81" y="0"/>
                    </a:cubicBezTo>
                    <a:cubicBezTo>
                      <a:pt x="106" y="0"/>
                      <a:pt x="124" y="1"/>
                      <a:pt x="134" y="5"/>
                    </a:cubicBezTo>
                    <a:cubicBezTo>
                      <a:pt x="136" y="5"/>
                      <a:pt x="136" y="5"/>
                      <a:pt x="136" y="5"/>
                    </a:cubicBezTo>
                    <a:cubicBezTo>
                      <a:pt x="136" y="5"/>
                      <a:pt x="146" y="2"/>
                      <a:pt x="155" y="1"/>
                    </a:cubicBezTo>
                    <a:cubicBezTo>
                      <a:pt x="163" y="0"/>
                      <a:pt x="173" y="0"/>
                      <a:pt x="184" y="0"/>
                    </a:cubicBezTo>
                    <a:cubicBezTo>
                      <a:pt x="203" y="0"/>
                      <a:pt x="218" y="1"/>
                      <a:pt x="228" y="3"/>
                    </a:cubicBezTo>
                    <a:cubicBezTo>
                      <a:pt x="238" y="5"/>
                      <a:pt x="246" y="11"/>
                      <a:pt x="246" y="11"/>
                    </a:cubicBezTo>
                    <a:cubicBezTo>
                      <a:pt x="250" y="18"/>
                      <a:pt x="254" y="25"/>
                      <a:pt x="259" y="32"/>
                    </a:cubicBezTo>
                    <a:cubicBezTo>
                      <a:pt x="247" y="32"/>
                      <a:pt x="235" y="32"/>
                      <a:pt x="224" y="32"/>
                    </a:cubicBezTo>
                    <a:cubicBezTo>
                      <a:pt x="220" y="25"/>
                      <a:pt x="216" y="19"/>
                      <a:pt x="212" y="13"/>
                    </a:cubicBezTo>
                    <a:cubicBezTo>
                      <a:pt x="202" y="7"/>
                      <a:pt x="202" y="7"/>
                      <a:pt x="202" y="7"/>
                    </a:cubicBezTo>
                    <a:cubicBezTo>
                      <a:pt x="202" y="7"/>
                      <a:pt x="189" y="5"/>
                      <a:pt x="179" y="5"/>
                    </a:cubicBezTo>
                    <a:cubicBezTo>
                      <a:pt x="165" y="5"/>
                      <a:pt x="151" y="8"/>
                      <a:pt x="151" y="8"/>
                    </a:cubicBezTo>
                    <a:cubicBezTo>
                      <a:pt x="146" y="15"/>
                      <a:pt x="146" y="15"/>
                      <a:pt x="146" y="15"/>
                    </a:cubicBezTo>
                    <a:lnTo>
                      <a:pt x="155" y="32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8" name="Freeform 414"/>
              <p:cNvSpPr>
                <a:spLocks noEditPoints="1"/>
              </p:cNvSpPr>
              <p:nvPr/>
            </p:nvSpPr>
            <p:spPr bwMode="auto">
              <a:xfrm>
                <a:off x="22671088" y="5572126"/>
                <a:ext cx="541338" cy="119063"/>
              </a:xfrm>
              <a:custGeom>
                <a:avLst/>
                <a:gdLst>
                  <a:gd name="T0" fmla="*/ 119 w 144"/>
                  <a:gd name="T1" fmla="*/ 32 h 32"/>
                  <a:gd name="T2" fmla="*/ 110 w 144"/>
                  <a:gd name="T3" fmla="*/ 27 h 32"/>
                  <a:gd name="T4" fmla="*/ 109 w 144"/>
                  <a:gd name="T5" fmla="*/ 27 h 32"/>
                  <a:gd name="T6" fmla="*/ 87 w 144"/>
                  <a:gd name="T7" fmla="*/ 32 h 32"/>
                  <a:gd name="T8" fmla="*/ 57 w 144"/>
                  <a:gd name="T9" fmla="*/ 32 h 32"/>
                  <a:gd name="T10" fmla="*/ 18 w 144"/>
                  <a:gd name="T11" fmla="*/ 30 h 32"/>
                  <a:gd name="T12" fmla="*/ 0 w 144"/>
                  <a:gd name="T13" fmla="*/ 23 h 32"/>
                  <a:gd name="T14" fmla="*/ 14 w 144"/>
                  <a:gd name="T15" fmla="*/ 15 h 32"/>
                  <a:gd name="T16" fmla="*/ 70 w 144"/>
                  <a:gd name="T17" fmla="*/ 13 h 32"/>
                  <a:gd name="T18" fmla="*/ 98 w 144"/>
                  <a:gd name="T19" fmla="*/ 13 h 32"/>
                  <a:gd name="T20" fmla="*/ 97 w 144"/>
                  <a:gd name="T21" fmla="*/ 11 h 32"/>
                  <a:gd name="T22" fmla="*/ 87 w 144"/>
                  <a:gd name="T23" fmla="*/ 6 h 32"/>
                  <a:gd name="T24" fmla="*/ 64 w 144"/>
                  <a:gd name="T25" fmla="*/ 5 h 32"/>
                  <a:gd name="T26" fmla="*/ 40 w 144"/>
                  <a:gd name="T27" fmla="*/ 6 h 32"/>
                  <a:gd name="T28" fmla="*/ 19 w 144"/>
                  <a:gd name="T29" fmla="*/ 7 h 32"/>
                  <a:gd name="T30" fmla="*/ 5 w 144"/>
                  <a:gd name="T31" fmla="*/ 3 h 32"/>
                  <a:gd name="T32" fmla="*/ 33 w 144"/>
                  <a:gd name="T33" fmla="*/ 1 h 32"/>
                  <a:gd name="T34" fmla="*/ 62 w 144"/>
                  <a:gd name="T35" fmla="*/ 0 h 32"/>
                  <a:gd name="T36" fmla="*/ 110 w 144"/>
                  <a:gd name="T37" fmla="*/ 3 h 32"/>
                  <a:gd name="T38" fmla="*/ 131 w 144"/>
                  <a:gd name="T39" fmla="*/ 11 h 32"/>
                  <a:gd name="T40" fmla="*/ 144 w 144"/>
                  <a:gd name="T41" fmla="*/ 32 h 32"/>
                  <a:gd name="T42" fmla="*/ 119 w 144"/>
                  <a:gd name="T43" fmla="*/ 32 h 32"/>
                  <a:gd name="T44" fmla="*/ 65 w 144"/>
                  <a:gd name="T45" fmla="*/ 27 h 32"/>
                  <a:gd name="T46" fmla="*/ 94 w 144"/>
                  <a:gd name="T47" fmla="*/ 25 h 32"/>
                  <a:gd name="T48" fmla="*/ 102 w 144"/>
                  <a:gd name="T49" fmla="*/ 19 h 32"/>
                  <a:gd name="T50" fmla="*/ 100 w 144"/>
                  <a:gd name="T51" fmla="*/ 17 h 32"/>
                  <a:gd name="T52" fmla="*/ 79 w 144"/>
                  <a:gd name="T53" fmla="*/ 17 h 32"/>
                  <a:gd name="T54" fmla="*/ 45 w 144"/>
                  <a:gd name="T55" fmla="*/ 18 h 32"/>
                  <a:gd name="T56" fmla="*/ 36 w 144"/>
                  <a:gd name="T57" fmla="*/ 23 h 32"/>
                  <a:gd name="T58" fmla="*/ 45 w 144"/>
                  <a:gd name="T59" fmla="*/ 26 h 32"/>
                  <a:gd name="T60" fmla="*/ 65 w 144"/>
                  <a:gd name="T61" fmla="*/ 2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44" h="32">
                    <a:moveTo>
                      <a:pt x="119" y="32"/>
                    </a:moveTo>
                    <a:cubicBezTo>
                      <a:pt x="110" y="27"/>
                      <a:pt x="110" y="27"/>
                      <a:pt x="110" y="27"/>
                    </a:cubicBezTo>
                    <a:cubicBezTo>
                      <a:pt x="109" y="27"/>
                      <a:pt x="109" y="27"/>
                      <a:pt x="109" y="27"/>
                    </a:cubicBezTo>
                    <a:cubicBezTo>
                      <a:pt x="102" y="29"/>
                      <a:pt x="95" y="31"/>
                      <a:pt x="87" y="32"/>
                    </a:cubicBezTo>
                    <a:cubicBezTo>
                      <a:pt x="80" y="32"/>
                      <a:pt x="70" y="32"/>
                      <a:pt x="57" y="32"/>
                    </a:cubicBezTo>
                    <a:cubicBezTo>
                      <a:pt x="41" y="32"/>
                      <a:pt x="28" y="32"/>
                      <a:pt x="18" y="30"/>
                    </a:cubicBezTo>
                    <a:cubicBezTo>
                      <a:pt x="8" y="28"/>
                      <a:pt x="0" y="23"/>
                      <a:pt x="0" y="23"/>
                    </a:cubicBezTo>
                    <a:cubicBezTo>
                      <a:pt x="0" y="23"/>
                      <a:pt x="3" y="17"/>
                      <a:pt x="14" y="15"/>
                    </a:cubicBezTo>
                    <a:cubicBezTo>
                      <a:pt x="26" y="14"/>
                      <a:pt x="44" y="13"/>
                      <a:pt x="70" y="13"/>
                    </a:cubicBezTo>
                    <a:cubicBezTo>
                      <a:pt x="79" y="13"/>
                      <a:pt x="89" y="13"/>
                      <a:pt x="98" y="13"/>
                    </a:cubicBezTo>
                    <a:cubicBezTo>
                      <a:pt x="97" y="11"/>
                      <a:pt x="97" y="11"/>
                      <a:pt x="97" y="11"/>
                    </a:cubicBezTo>
                    <a:cubicBezTo>
                      <a:pt x="87" y="6"/>
                      <a:pt x="87" y="6"/>
                      <a:pt x="87" y="6"/>
                    </a:cubicBezTo>
                    <a:cubicBezTo>
                      <a:pt x="87" y="6"/>
                      <a:pt x="74" y="5"/>
                      <a:pt x="64" y="5"/>
                    </a:cubicBezTo>
                    <a:cubicBezTo>
                      <a:pt x="55" y="5"/>
                      <a:pt x="47" y="5"/>
                      <a:pt x="40" y="6"/>
                    </a:cubicBezTo>
                    <a:cubicBezTo>
                      <a:pt x="32" y="6"/>
                      <a:pt x="25" y="7"/>
                      <a:pt x="19" y="7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13" y="2"/>
                      <a:pt x="22" y="1"/>
                      <a:pt x="33" y="1"/>
                    </a:cubicBezTo>
                    <a:cubicBezTo>
                      <a:pt x="43" y="0"/>
                      <a:pt x="53" y="0"/>
                      <a:pt x="62" y="0"/>
                    </a:cubicBezTo>
                    <a:cubicBezTo>
                      <a:pt x="83" y="0"/>
                      <a:pt x="99" y="1"/>
                      <a:pt x="110" y="3"/>
                    </a:cubicBezTo>
                    <a:cubicBezTo>
                      <a:pt x="122" y="4"/>
                      <a:pt x="131" y="11"/>
                      <a:pt x="131" y="11"/>
                    </a:cubicBezTo>
                    <a:cubicBezTo>
                      <a:pt x="136" y="18"/>
                      <a:pt x="140" y="25"/>
                      <a:pt x="144" y="32"/>
                    </a:cubicBezTo>
                    <a:cubicBezTo>
                      <a:pt x="136" y="32"/>
                      <a:pt x="128" y="32"/>
                      <a:pt x="119" y="32"/>
                    </a:cubicBezTo>
                    <a:close/>
                    <a:moveTo>
                      <a:pt x="65" y="27"/>
                    </a:moveTo>
                    <a:cubicBezTo>
                      <a:pt x="78" y="27"/>
                      <a:pt x="87" y="26"/>
                      <a:pt x="94" y="25"/>
                    </a:cubicBezTo>
                    <a:cubicBezTo>
                      <a:pt x="101" y="24"/>
                      <a:pt x="102" y="19"/>
                      <a:pt x="102" y="19"/>
                    </a:cubicBezTo>
                    <a:cubicBezTo>
                      <a:pt x="100" y="17"/>
                      <a:pt x="100" y="17"/>
                      <a:pt x="100" y="17"/>
                    </a:cubicBezTo>
                    <a:cubicBezTo>
                      <a:pt x="93" y="17"/>
                      <a:pt x="86" y="17"/>
                      <a:pt x="79" y="17"/>
                    </a:cubicBezTo>
                    <a:cubicBezTo>
                      <a:pt x="63" y="17"/>
                      <a:pt x="52" y="18"/>
                      <a:pt x="45" y="18"/>
                    </a:cubicBezTo>
                    <a:cubicBezTo>
                      <a:pt x="38" y="19"/>
                      <a:pt x="36" y="23"/>
                      <a:pt x="36" y="23"/>
                    </a:cubicBezTo>
                    <a:cubicBezTo>
                      <a:pt x="45" y="26"/>
                      <a:pt x="45" y="26"/>
                      <a:pt x="45" y="26"/>
                    </a:cubicBezTo>
                    <a:cubicBezTo>
                      <a:pt x="45" y="26"/>
                      <a:pt x="56" y="27"/>
                      <a:pt x="65" y="27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9" name="Freeform 415"/>
              <p:cNvSpPr>
                <a:spLocks/>
              </p:cNvSpPr>
              <p:nvPr/>
            </p:nvSpPr>
            <p:spPr bwMode="auto">
              <a:xfrm>
                <a:off x="23320375" y="5572126"/>
                <a:ext cx="615950" cy="119063"/>
              </a:xfrm>
              <a:custGeom>
                <a:avLst/>
                <a:gdLst>
                  <a:gd name="T0" fmla="*/ 164 w 164"/>
                  <a:gd name="T1" fmla="*/ 32 h 32"/>
                  <a:gd name="T2" fmla="*/ 129 w 164"/>
                  <a:gd name="T3" fmla="*/ 32 h 32"/>
                  <a:gd name="T4" fmla="*/ 117 w 164"/>
                  <a:gd name="T5" fmla="*/ 13 h 32"/>
                  <a:gd name="T6" fmla="*/ 105 w 164"/>
                  <a:gd name="T7" fmla="*/ 7 h 32"/>
                  <a:gd name="T8" fmla="*/ 80 w 164"/>
                  <a:gd name="T9" fmla="*/ 5 h 32"/>
                  <a:gd name="T10" fmla="*/ 50 w 164"/>
                  <a:gd name="T11" fmla="*/ 8 h 32"/>
                  <a:gd name="T12" fmla="*/ 45 w 164"/>
                  <a:gd name="T13" fmla="*/ 16 h 32"/>
                  <a:gd name="T14" fmla="*/ 55 w 164"/>
                  <a:gd name="T15" fmla="*/ 32 h 32"/>
                  <a:gd name="T16" fmla="*/ 20 w 164"/>
                  <a:gd name="T17" fmla="*/ 32 h 32"/>
                  <a:gd name="T18" fmla="*/ 0 w 164"/>
                  <a:gd name="T19" fmla="*/ 0 h 32"/>
                  <a:gd name="T20" fmla="*/ 27 w 164"/>
                  <a:gd name="T21" fmla="*/ 0 h 32"/>
                  <a:gd name="T22" fmla="*/ 35 w 164"/>
                  <a:gd name="T23" fmla="*/ 5 h 32"/>
                  <a:gd name="T24" fmla="*/ 37 w 164"/>
                  <a:gd name="T25" fmla="*/ 5 h 32"/>
                  <a:gd name="T26" fmla="*/ 55 w 164"/>
                  <a:gd name="T27" fmla="*/ 1 h 32"/>
                  <a:gd name="T28" fmla="*/ 85 w 164"/>
                  <a:gd name="T29" fmla="*/ 0 h 32"/>
                  <a:gd name="T30" fmla="*/ 151 w 164"/>
                  <a:gd name="T31" fmla="*/ 11 h 32"/>
                  <a:gd name="T32" fmla="*/ 164 w 164"/>
                  <a:gd name="T33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64" h="32">
                    <a:moveTo>
                      <a:pt x="164" y="32"/>
                    </a:moveTo>
                    <a:cubicBezTo>
                      <a:pt x="152" y="32"/>
                      <a:pt x="141" y="32"/>
                      <a:pt x="129" y="32"/>
                    </a:cubicBezTo>
                    <a:cubicBezTo>
                      <a:pt x="125" y="25"/>
                      <a:pt x="121" y="19"/>
                      <a:pt x="117" y="13"/>
                    </a:cubicBezTo>
                    <a:cubicBezTo>
                      <a:pt x="105" y="7"/>
                      <a:pt x="105" y="7"/>
                      <a:pt x="105" y="7"/>
                    </a:cubicBezTo>
                    <a:cubicBezTo>
                      <a:pt x="100" y="6"/>
                      <a:pt x="91" y="5"/>
                      <a:pt x="80" y="5"/>
                    </a:cubicBezTo>
                    <a:cubicBezTo>
                      <a:pt x="66" y="5"/>
                      <a:pt x="56" y="6"/>
                      <a:pt x="50" y="8"/>
                    </a:cubicBezTo>
                    <a:cubicBezTo>
                      <a:pt x="45" y="16"/>
                      <a:pt x="45" y="16"/>
                      <a:pt x="45" y="16"/>
                    </a:cubicBezTo>
                    <a:cubicBezTo>
                      <a:pt x="55" y="32"/>
                      <a:pt x="55" y="32"/>
                      <a:pt x="55" y="32"/>
                    </a:cubicBezTo>
                    <a:cubicBezTo>
                      <a:pt x="43" y="32"/>
                      <a:pt x="31" y="32"/>
                      <a:pt x="20" y="32"/>
                    </a:cubicBezTo>
                    <a:cubicBezTo>
                      <a:pt x="13" y="21"/>
                      <a:pt x="7" y="11"/>
                      <a:pt x="0" y="0"/>
                    </a:cubicBezTo>
                    <a:cubicBezTo>
                      <a:pt x="9" y="0"/>
                      <a:pt x="18" y="0"/>
                      <a:pt x="27" y="0"/>
                    </a:cubicBezTo>
                    <a:cubicBezTo>
                      <a:pt x="35" y="5"/>
                      <a:pt x="35" y="5"/>
                      <a:pt x="35" y="5"/>
                    </a:cubicBezTo>
                    <a:cubicBezTo>
                      <a:pt x="37" y="5"/>
                      <a:pt x="37" y="5"/>
                      <a:pt x="37" y="5"/>
                    </a:cubicBezTo>
                    <a:cubicBezTo>
                      <a:pt x="37" y="5"/>
                      <a:pt x="47" y="2"/>
                      <a:pt x="55" y="1"/>
                    </a:cubicBezTo>
                    <a:cubicBezTo>
                      <a:pt x="64" y="0"/>
                      <a:pt x="74" y="0"/>
                      <a:pt x="85" y="0"/>
                    </a:cubicBezTo>
                    <a:cubicBezTo>
                      <a:pt x="124" y="0"/>
                      <a:pt x="146" y="4"/>
                      <a:pt x="151" y="11"/>
                    </a:cubicBezTo>
                    <a:cubicBezTo>
                      <a:pt x="155" y="18"/>
                      <a:pt x="159" y="25"/>
                      <a:pt x="164" y="3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0" name="Freeform 416"/>
              <p:cNvSpPr>
                <a:spLocks noEditPoints="1"/>
              </p:cNvSpPr>
              <p:nvPr/>
            </p:nvSpPr>
            <p:spPr bwMode="auto">
              <a:xfrm>
                <a:off x="24041100" y="5526088"/>
                <a:ext cx="595313" cy="165100"/>
              </a:xfrm>
              <a:custGeom>
                <a:avLst/>
                <a:gdLst>
                  <a:gd name="T0" fmla="*/ 76 w 159"/>
                  <a:gd name="T1" fmla="*/ 44 h 44"/>
                  <a:gd name="T2" fmla="*/ 25 w 159"/>
                  <a:gd name="T3" fmla="*/ 40 h 44"/>
                  <a:gd name="T4" fmla="*/ 0 w 159"/>
                  <a:gd name="T5" fmla="*/ 28 h 44"/>
                  <a:gd name="T6" fmla="*/ 10 w 159"/>
                  <a:gd name="T7" fmla="*/ 16 h 44"/>
                  <a:gd name="T8" fmla="*/ 55 w 159"/>
                  <a:gd name="T9" fmla="*/ 12 h 44"/>
                  <a:gd name="T10" fmla="*/ 107 w 159"/>
                  <a:gd name="T11" fmla="*/ 16 h 44"/>
                  <a:gd name="T12" fmla="*/ 109 w 159"/>
                  <a:gd name="T13" fmla="*/ 16 h 44"/>
                  <a:gd name="T14" fmla="*/ 103 w 159"/>
                  <a:gd name="T15" fmla="*/ 11 h 44"/>
                  <a:gd name="T16" fmla="*/ 95 w 159"/>
                  <a:gd name="T17" fmla="*/ 0 h 44"/>
                  <a:gd name="T18" fmla="*/ 130 w 159"/>
                  <a:gd name="T19" fmla="*/ 0 h 44"/>
                  <a:gd name="T20" fmla="*/ 159 w 159"/>
                  <a:gd name="T21" fmla="*/ 44 h 44"/>
                  <a:gd name="T22" fmla="*/ 132 w 159"/>
                  <a:gd name="T23" fmla="*/ 44 h 44"/>
                  <a:gd name="T24" fmla="*/ 123 w 159"/>
                  <a:gd name="T25" fmla="*/ 40 h 44"/>
                  <a:gd name="T26" fmla="*/ 122 w 159"/>
                  <a:gd name="T27" fmla="*/ 40 h 44"/>
                  <a:gd name="T28" fmla="*/ 76 w 159"/>
                  <a:gd name="T29" fmla="*/ 44 h 44"/>
                  <a:gd name="T30" fmla="*/ 81 w 159"/>
                  <a:gd name="T31" fmla="*/ 39 h 44"/>
                  <a:gd name="T32" fmla="*/ 111 w 159"/>
                  <a:gd name="T33" fmla="*/ 37 h 44"/>
                  <a:gd name="T34" fmla="*/ 116 w 159"/>
                  <a:gd name="T35" fmla="*/ 29 h 44"/>
                  <a:gd name="T36" fmla="*/ 115 w 159"/>
                  <a:gd name="T37" fmla="*/ 28 h 44"/>
                  <a:gd name="T38" fmla="*/ 100 w 159"/>
                  <a:gd name="T39" fmla="*/ 20 h 44"/>
                  <a:gd name="T40" fmla="*/ 67 w 159"/>
                  <a:gd name="T41" fmla="*/ 17 h 44"/>
                  <a:gd name="T42" fmla="*/ 41 w 159"/>
                  <a:gd name="T43" fmla="*/ 20 h 44"/>
                  <a:gd name="T44" fmla="*/ 36 w 159"/>
                  <a:gd name="T45" fmla="*/ 28 h 44"/>
                  <a:gd name="T46" fmla="*/ 51 w 159"/>
                  <a:gd name="T47" fmla="*/ 36 h 44"/>
                  <a:gd name="T48" fmla="*/ 81 w 159"/>
                  <a:gd name="T49" fmla="*/ 39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59" h="44">
                    <a:moveTo>
                      <a:pt x="76" y="44"/>
                    </a:moveTo>
                    <a:cubicBezTo>
                      <a:pt x="55" y="44"/>
                      <a:pt x="38" y="43"/>
                      <a:pt x="25" y="40"/>
                    </a:cubicBezTo>
                    <a:cubicBezTo>
                      <a:pt x="12" y="37"/>
                      <a:pt x="0" y="28"/>
                      <a:pt x="0" y="28"/>
                    </a:cubicBezTo>
                    <a:cubicBezTo>
                      <a:pt x="0" y="28"/>
                      <a:pt x="0" y="19"/>
                      <a:pt x="10" y="16"/>
                    </a:cubicBezTo>
                    <a:cubicBezTo>
                      <a:pt x="19" y="13"/>
                      <a:pt x="34" y="12"/>
                      <a:pt x="55" y="12"/>
                    </a:cubicBezTo>
                    <a:cubicBezTo>
                      <a:pt x="76" y="12"/>
                      <a:pt x="94" y="13"/>
                      <a:pt x="107" y="16"/>
                    </a:cubicBezTo>
                    <a:cubicBezTo>
                      <a:pt x="109" y="16"/>
                      <a:pt x="109" y="16"/>
                      <a:pt x="109" y="16"/>
                    </a:cubicBezTo>
                    <a:cubicBezTo>
                      <a:pt x="103" y="11"/>
                      <a:pt x="103" y="11"/>
                      <a:pt x="103" y="11"/>
                    </a:cubicBezTo>
                    <a:cubicBezTo>
                      <a:pt x="95" y="0"/>
                      <a:pt x="95" y="0"/>
                      <a:pt x="95" y="0"/>
                    </a:cubicBezTo>
                    <a:cubicBezTo>
                      <a:pt x="107" y="0"/>
                      <a:pt x="118" y="0"/>
                      <a:pt x="130" y="0"/>
                    </a:cubicBezTo>
                    <a:cubicBezTo>
                      <a:pt x="140" y="15"/>
                      <a:pt x="149" y="29"/>
                      <a:pt x="159" y="44"/>
                    </a:cubicBezTo>
                    <a:cubicBezTo>
                      <a:pt x="150" y="44"/>
                      <a:pt x="141" y="44"/>
                      <a:pt x="132" y="44"/>
                    </a:cubicBezTo>
                    <a:cubicBezTo>
                      <a:pt x="123" y="40"/>
                      <a:pt x="123" y="40"/>
                      <a:pt x="123" y="40"/>
                    </a:cubicBezTo>
                    <a:cubicBezTo>
                      <a:pt x="122" y="40"/>
                      <a:pt x="122" y="40"/>
                      <a:pt x="122" y="40"/>
                    </a:cubicBezTo>
                    <a:cubicBezTo>
                      <a:pt x="112" y="43"/>
                      <a:pt x="97" y="44"/>
                      <a:pt x="76" y="44"/>
                    </a:cubicBezTo>
                    <a:close/>
                    <a:moveTo>
                      <a:pt x="81" y="39"/>
                    </a:moveTo>
                    <a:cubicBezTo>
                      <a:pt x="96" y="39"/>
                      <a:pt x="111" y="37"/>
                      <a:pt x="111" y="37"/>
                    </a:cubicBezTo>
                    <a:cubicBezTo>
                      <a:pt x="116" y="29"/>
                      <a:pt x="116" y="29"/>
                      <a:pt x="116" y="29"/>
                    </a:cubicBezTo>
                    <a:cubicBezTo>
                      <a:pt x="115" y="28"/>
                      <a:pt x="115" y="28"/>
                      <a:pt x="115" y="28"/>
                    </a:cubicBezTo>
                    <a:cubicBezTo>
                      <a:pt x="115" y="28"/>
                      <a:pt x="108" y="21"/>
                      <a:pt x="100" y="20"/>
                    </a:cubicBezTo>
                    <a:cubicBezTo>
                      <a:pt x="92" y="18"/>
                      <a:pt x="81" y="17"/>
                      <a:pt x="67" y="17"/>
                    </a:cubicBezTo>
                    <a:cubicBezTo>
                      <a:pt x="55" y="17"/>
                      <a:pt x="41" y="20"/>
                      <a:pt x="41" y="20"/>
                    </a:cubicBezTo>
                    <a:cubicBezTo>
                      <a:pt x="36" y="28"/>
                      <a:pt x="36" y="28"/>
                      <a:pt x="36" y="28"/>
                    </a:cubicBezTo>
                    <a:cubicBezTo>
                      <a:pt x="36" y="28"/>
                      <a:pt x="43" y="35"/>
                      <a:pt x="51" y="36"/>
                    </a:cubicBezTo>
                    <a:cubicBezTo>
                      <a:pt x="58" y="38"/>
                      <a:pt x="69" y="39"/>
                      <a:pt x="81" y="39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1" name="Freeform 417"/>
              <p:cNvSpPr>
                <a:spLocks/>
              </p:cNvSpPr>
              <p:nvPr/>
            </p:nvSpPr>
            <p:spPr bwMode="auto">
              <a:xfrm>
                <a:off x="-33608963" y="3462338"/>
                <a:ext cx="528638" cy="106363"/>
              </a:xfrm>
              <a:custGeom>
                <a:avLst/>
                <a:gdLst>
                  <a:gd name="T0" fmla="*/ 55 w 141"/>
                  <a:gd name="T1" fmla="*/ 28 h 28"/>
                  <a:gd name="T2" fmla="*/ 8 w 141"/>
                  <a:gd name="T3" fmla="*/ 24 h 28"/>
                  <a:gd name="T4" fmla="*/ 6 w 141"/>
                  <a:gd name="T5" fmla="*/ 14 h 28"/>
                  <a:gd name="T6" fmla="*/ 41 w 141"/>
                  <a:gd name="T7" fmla="*/ 4 h 28"/>
                  <a:gd name="T8" fmla="*/ 100 w 141"/>
                  <a:gd name="T9" fmla="*/ 0 h 28"/>
                  <a:gd name="T10" fmla="*/ 141 w 141"/>
                  <a:gd name="T11" fmla="*/ 2 h 28"/>
                  <a:gd name="T12" fmla="*/ 124 w 141"/>
                  <a:gd name="T13" fmla="*/ 6 h 28"/>
                  <a:gd name="T14" fmla="*/ 93 w 141"/>
                  <a:gd name="T15" fmla="*/ 5 h 28"/>
                  <a:gd name="T16" fmla="*/ 40 w 141"/>
                  <a:gd name="T17" fmla="*/ 14 h 28"/>
                  <a:gd name="T18" fmla="*/ 39 w 141"/>
                  <a:gd name="T19" fmla="*/ 21 h 28"/>
                  <a:gd name="T20" fmla="*/ 64 w 141"/>
                  <a:gd name="T21" fmla="*/ 23 h 28"/>
                  <a:gd name="T22" fmla="*/ 107 w 141"/>
                  <a:gd name="T23" fmla="*/ 21 h 28"/>
                  <a:gd name="T24" fmla="*/ 100 w 141"/>
                  <a:gd name="T25" fmla="*/ 26 h 28"/>
                  <a:gd name="T26" fmla="*/ 79 w 141"/>
                  <a:gd name="T27" fmla="*/ 28 h 28"/>
                  <a:gd name="T28" fmla="*/ 55 w 141"/>
                  <a:gd name="T29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41" h="28">
                    <a:moveTo>
                      <a:pt x="55" y="28"/>
                    </a:moveTo>
                    <a:cubicBezTo>
                      <a:pt x="32" y="28"/>
                      <a:pt x="17" y="27"/>
                      <a:pt x="8" y="24"/>
                    </a:cubicBezTo>
                    <a:cubicBezTo>
                      <a:pt x="0" y="22"/>
                      <a:pt x="0" y="19"/>
                      <a:pt x="6" y="14"/>
                    </a:cubicBezTo>
                    <a:cubicBezTo>
                      <a:pt x="13" y="10"/>
                      <a:pt x="25" y="6"/>
                      <a:pt x="41" y="4"/>
                    </a:cubicBezTo>
                    <a:cubicBezTo>
                      <a:pt x="57" y="1"/>
                      <a:pt x="77" y="0"/>
                      <a:pt x="100" y="0"/>
                    </a:cubicBezTo>
                    <a:cubicBezTo>
                      <a:pt x="116" y="0"/>
                      <a:pt x="130" y="1"/>
                      <a:pt x="141" y="2"/>
                    </a:cubicBezTo>
                    <a:cubicBezTo>
                      <a:pt x="124" y="6"/>
                      <a:pt x="124" y="6"/>
                      <a:pt x="124" y="6"/>
                    </a:cubicBezTo>
                    <a:cubicBezTo>
                      <a:pt x="112" y="5"/>
                      <a:pt x="102" y="5"/>
                      <a:pt x="93" y="5"/>
                    </a:cubicBezTo>
                    <a:cubicBezTo>
                      <a:pt x="67" y="5"/>
                      <a:pt x="49" y="8"/>
                      <a:pt x="40" y="14"/>
                    </a:cubicBezTo>
                    <a:cubicBezTo>
                      <a:pt x="39" y="21"/>
                      <a:pt x="39" y="21"/>
                      <a:pt x="39" y="21"/>
                    </a:cubicBezTo>
                    <a:cubicBezTo>
                      <a:pt x="39" y="21"/>
                      <a:pt x="51" y="23"/>
                      <a:pt x="64" y="23"/>
                    </a:cubicBezTo>
                    <a:cubicBezTo>
                      <a:pt x="78" y="23"/>
                      <a:pt x="93" y="22"/>
                      <a:pt x="107" y="21"/>
                    </a:cubicBezTo>
                    <a:cubicBezTo>
                      <a:pt x="100" y="26"/>
                      <a:pt x="100" y="26"/>
                      <a:pt x="100" y="26"/>
                    </a:cubicBezTo>
                    <a:cubicBezTo>
                      <a:pt x="93" y="27"/>
                      <a:pt x="86" y="27"/>
                      <a:pt x="79" y="28"/>
                    </a:cubicBezTo>
                    <a:cubicBezTo>
                      <a:pt x="72" y="28"/>
                      <a:pt x="64" y="28"/>
                      <a:pt x="55" y="28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2" name="Freeform 418"/>
              <p:cNvSpPr>
                <a:spLocks noEditPoints="1"/>
              </p:cNvSpPr>
              <p:nvPr/>
            </p:nvSpPr>
            <p:spPr bwMode="auto">
              <a:xfrm>
                <a:off x="-33113663" y="3462338"/>
                <a:ext cx="563563" cy="106363"/>
              </a:xfrm>
              <a:custGeom>
                <a:avLst/>
                <a:gdLst>
                  <a:gd name="T0" fmla="*/ 96 w 150"/>
                  <a:gd name="T1" fmla="*/ 27 h 28"/>
                  <a:gd name="T2" fmla="*/ 95 w 150"/>
                  <a:gd name="T3" fmla="*/ 24 h 28"/>
                  <a:gd name="T4" fmla="*/ 94 w 150"/>
                  <a:gd name="T5" fmla="*/ 24 h 28"/>
                  <a:gd name="T6" fmla="*/ 67 w 150"/>
                  <a:gd name="T7" fmla="*/ 27 h 28"/>
                  <a:gd name="T8" fmla="*/ 37 w 150"/>
                  <a:gd name="T9" fmla="*/ 28 h 28"/>
                  <a:gd name="T10" fmla="*/ 6 w 150"/>
                  <a:gd name="T11" fmla="*/ 26 h 28"/>
                  <a:gd name="T12" fmla="*/ 2 w 150"/>
                  <a:gd name="T13" fmla="*/ 20 h 28"/>
                  <a:gd name="T14" fmla="*/ 29 w 150"/>
                  <a:gd name="T15" fmla="*/ 14 h 28"/>
                  <a:gd name="T16" fmla="*/ 86 w 150"/>
                  <a:gd name="T17" fmla="*/ 11 h 28"/>
                  <a:gd name="T18" fmla="*/ 112 w 150"/>
                  <a:gd name="T19" fmla="*/ 11 h 28"/>
                  <a:gd name="T20" fmla="*/ 114 w 150"/>
                  <a:gd name="T21" fmla="*/ 10 h 28"/>
                  <a:gd name="T22" fmla="*/ 113 w 150"/>
                  <a:gd name="T23" fmla="*/ 6 h 28"/>
                  <a:gd name="T24" fmla="*/ 94 w 150"/>
                  <a:gd name="T25" fmla="*/ 5 h 28"/>
                  <a:gd name="T26" fmla="*/ 71 w 150"/>
                  <a:gd name="T27" fmla="*/ 5 h 28"/>
                  <a:gd name="T28" fmla="*/ 49 w 150"/>
                  <a:gd name="T29" fmla="*/ 7 h 28"/>
                  <a:gd name="T30" fmla="*/ 44 w 150"/>
                  <a:gd name="T31" fmla="*/ 3 h 28"/>
                  <a:gd name="T32" fmla="*/ 74 w 150"/>
                  <a:gd name="T33" fmla="*/ 1 h 28"/>
                  <a:gd name="T34" fmla="*/ 102 w 150"/>
                  <a:gd name="T35" fmla="*/ 0 h 28"/>
                  <a:gd name="T36" fmla="*/ 142 w 150"/>
                  <a:gd name="T37" fmla="*/ 2 h 28"/>
                  <a:gd name="T38" fmla="*/ 146 w 150"/>
                  <a:gd name="T39" fmla="*/ 10 h 28"/>
                  <a:gd name="T40" fmla="*/ 119 w 150"/>
                  <a:gd name="T41" fmla="*/ 27 h 28"/>
                  <a:gd name="T42" fmla="*/ 96 w 150"/>
                  <a:gd name="T43" fmla="*/ 27 h 28"/>
                  <a:gd name="T44" fmla="*/ 54 w 150"/>
                  <a:gd name="T45" fmla="*/ 24 h 28"/>
                  <a:gd name="T46" fmla="*/ 85 w 150"/>
                  <a:gd name="T47" fmla="*/ 22 h 28"/>
                  <a:gd name="T48" fmla="*/ 103 w 150"/>
                  <a:gd name="T49" fmla="*/ 17 h 28"/>
                  <a:gd name="T50" fmla="*/ 106 w 150"/>
                  <a:gd name="T51" fmla="*/ 15 h 28"/>
                  <a:gd name="T52" fmla="*/ 87 w 150"/>
                  <a:gd name="T53" fmla="*/ 15 h 28"/>
                  <a:gd name="T54" fmla="*/ 52 w 150"/>
                  <a:gd name="T55" fmla="*/ 16 h 28"/>
                  <a:gd name="T56" fmla="*/ 36 w 150"/>
                  <a:gd name="T57" fmla="*/ 20 h 28"/>
                  <a:gd name="T58" fmla="*/ 37 w 150"/>
                  <a:gd name="T59" fmla="*/ 22 h 28"/>
                  <a:gd name="T60" fmla="*/ 54 w 150"/>
                  <a:gd name="T61" fmla="*/ 2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50" h="28">
                    <a:moveTo>
                      <a:pt x="96" y="27"/>
                    </a:moveTo>
                    <a:cubicBezTo>
                      <a:pt x="95" y="24"/>
                      <a:pt x="95" y="24"/>
                      <a:pt x="95" y="24"/>
                    </a:cubicBezTo>
                    <a:cubicBezTo>
                      <a:pt x="94" y="24"/>
                      <a:pt x="94" y="24"/>
                      <a:pt x="94" y="24"/>
                    </a:cubicBezTo>
                    <a:cubicBezTo>
                      <a:pt x="84" y="25"/>
                      <a:pt x="75" y="26"/>
                      <a:pt x="67" y="27"/>
                    </a:cubicBezTo>
                    <a:cubicBezTo>
                      <a:pt x="59" y="28"/>
                      <a:pt x="49" y="28"/>
                      <a:pt x="37" y="28"/>
                    </a:cubicBezTo>
                    <a:cubicBezTo>
                      <a:pt x="22" y="28"/>
                      <a:pt x="6" y="26"/>
                      <a:pt x="6" y="26"/>
                    </a:cubicBezTo>
                    <a:cubicBezTo>
                      <a:pt x="0" y="24"/>
                      <a:pt x="2" y="20"/>
                      <a:pt x="2" y="20"/>
                    </a:cubicBezTo>
                    <a:cubicBezTo>
                      <a:pt x="2" y="20"/>
                      <a:pt x="16" y="15"/>
                      <a:pt x="29" y="14"/>
                    </a:cubicBezTo>
                    <a:cubicBezTo>
                      <a:pt x="43" y="12"/>
                      <a:pt x="62" y="11"/>
                      <a:pt x="86" y="11"/>
                    </a:cubicBezTo>
                    <a:cubicBezTo>
                      <a:pt x="94" y="11"/>
                      <a:pt x="103" y="11"/>
                      <a:pt x="112" y="11"/>
                    </a:cubicBezTo>
                    <a:cubicBezTo>
                      <a:pt x="114" y="10"/>
                      <a:pt x="114" y="10"/>
                      <a:pt x="114" y="10"/>
                    </a:cubicBezTo>
                    <a:cubicBezTo>
                      <a:pt x="113" y="6"/>
                      <a:pt x="113" y="6"/>
                      <a:pt x="113" y="6"/>
                    </a:cubicBezTo>
                    <a:cubicBezTo>
                      <a:pt x="113" y="6"/>
                      <a:pt x="104" y="5"/>
                      <a:pt x="94" y="5"/>
                    </a:cubicBezTo>
                    <a:cubicBezTo>
                      <a:pt x="86" y="5"/>
                      <a:pt x="79" y="5"/>
                      <a:pt x="71" y="5"/>
                    </a:cubicBezTo>
                    <a:cubicBezTo>
                      <a:pt x="63" y="6"/>
                      <a:pt x="56" y="6"/>
                      <a:pt x="49" y="7"/>
                    </a:cubicBezTo>
                    <a:cubicBezTo>
                      <a:pt x="44" y="3"/>
                      <a:pt x="44" y="3"/>
                      <a:pt x="44" y="3"/>
                    </a:cubicBezTo>
                    <a:cubicBezTo>
                      <a:pt x="54" y="2"/>
                      <a:pt x="63" y="1"/>
                      <a:pt x="74" y="1"/>
                    </a:cubicBezTo>
                    <a:cubicBezTo>
                      <a:pt x="84" y="0"/>
                      <a:pt x="94" y="0"/>
                      <a:pt x="102" y="0"/>
                    </a:cubicBezTo>
                    <a:cubicBezTo>
                      <a:pt x="121" y="0"/>
                      <a:pt x="135" y="1"/>
                      <a:pt x="142" y="2"/>
                    </a:cubicBezTo>
                    <a:cubicBezTo>
                      <a:pt x="150" y="4"/>
                      <a:pt x="146" y="10"/>
                      <a:pt x="146" y="10"/>
                    </a:cubicBezTo>
                    <a:cubicBezTo>
                      <a:pt x="137" y="16"/>
                      <a:pt x="128" y="21"/>
                      <a:pt x="119" y="27"/>
                    </a:cubicBezTo>
                    <a:cubicBezTo>
                      <a:pt x="111" y="27"/>
                      <a:pt x="104" y="27"/>
                      <a:pt x="96" y="27"/>
                    </a:cubicBezTo>
                    <a:close/>
                    <a:moveTo>
                      <a:pt x="54" y="24"/>
                    </a:moveTo>
                    <a:cubicBezTo>
                      <a:pt x="66" y="24"/>
                      <a:pt x="76" y="23"/>
                      <a:pt x="85" y="22"/>
                    </a:cubicBezTo>
                    <a:cubicBezTo>
                      <a:pt x="94" y="21"/>
                      <a:pt x="103" y="17"/>
                      <a:pt x="103" y="17"/>
                    </a:cubicBezTo>
                    <a:cubicBezTo>
                      <a:pt x="106" y="15"/>
                      <a:pt x="106" y="15"/>
                      <a:pt x="106" y="15"/>
                    </a:cubicBezTo>
                    <a:cubicBezTo>
                      <a:pt x="100" y="15"/>
                      <a:pt x="93" y="15"/>
                      <a:pt x="87" y="15"/>
                    </a:cubicBezTo>
                    <a:cubicBezTo>
                      <a:pt x="71" y="15"/>
                      <a:pt x="60" y="15"/>
                      <a:pt x="52" y="16"/>
                    </a:cubicBezTo>
                    <a:cubicBezTo>
                      <a:pt x="44" y="17"/>
                      <a:pt x="36" y="20"/>
                      <a:pt x="36" y="20"/>
                    </a:cubicBezTo>
                    <a:cubicBezTo>
                      <a:pt x="37" y="22"/>
                      <a:pt x="37" y="22"/>
                      <a:pt x="37" y="22"/>
                    </a:cubicBezTo>
                    <a:cubicBezTo>
                      <a:pt x="37" y="22"/>
                      <a:pt x="46" y="24"/>
                      <a:pt x="54" y="2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3" name="Freeform 419"/>
              <p:cNvSpPr>
                <a:spLocks noEditPoints="1"/>
              </p:cNvSpPr>
              <p:nvPr/>
            </p:nvSpPr>
            <p:spPr bwMode="auto">
              <a:xfrm>
                <a:off x="-32565975" y="3462338"/>
                <a:ext cx="679450" cy="147638"/>
              </a:xfrm>
              <a:custGeom>
                <a:avLst/>
                <a:gdLst>
                  <a:gd name="T0" fmla="*/ 94 w 181"/>
                  <a:gd name="T1" fmla="*/ 28 h 39"/>
                  <a:gd name="T2" fmla="*/ 54 w 181"/>
                  <a:gd name="T3" fmla="*/ 24 h 39"/>
                  <a:gd name="T4" fmla="*/ 52 w 181"/>
                  <a:gd name="T5" fmla="*/ 24 h 39"/>
                  <a:gd name="T6" fmla="*/ 48 w 181"/>
                  <a:gd name="T7" fmla="*/ 29 h 39"/>
                  <a:gd name="T8" fmla="*/ 32 w 181"/>
                  <a:gd name="T9" fmla="*/ 39 h 39"/>
                  <a:gd name="T10" fmla="*/ 0 w 181"/>
                  <a:gd name="T11" fmla="*/ 39 h 39"/>
                  <a:gd name="T12" fmla="*/ 58 w 181"/>
                  <a:gd name="T13" fmla="*/ 1 h 39"/>
                  <a:gd name="T14" fmla="*/ 84 w 181"/>
                  <a:gd name="T15" fmla="*/ 1 h 39"/>
                  <a:gd name="T16" fmla="*/ 83 w 181"/>
                  <a:gd name="T17" fmla="*/ 4 h 39"/>
                  <a:gd name="T18" fmla="*/ 85 w 181"/>
                  <a:gd name="T19" fmla="*/ 4 h 39"/>
                  <a:gd name="T20" fmla="*/ 136 w 181"/>
                  <a:gd name="T21" fmla="*/ 0 h 39"/>
                  <a:gd name="T22" fmla="*/ 174 w 181"/>
                  <a:gd name="T23" fmla="*/ 4 h 39"/>
                  <a:gd name="T24" fmla="*/ 175 w 181"/>
                  <a:gd name="T25" fmla="*/ 14 h 39"/>
                  <a:gd name="T26" fmla="*/ 143 w 181"/>
                  <a:gd name="T27" fmla="*/ 24 h 39"/>
                  <a:gd name="T28" fmla="*/ 94 w 181"/>
                  <a:gd name="T29" fmla="*/ 28 h 39"/>
                  <a:gd name="T30" fmla="*/ 120 w 181"/>
                  <a:gd name="T31" fmla="*/ 5 h 39"/>
                  <a:gd name="T32" fmla="*/ 90 w 181"/>
                  <a:gd name="T33" fmla="*/ 7 h 39"/>
                  <a:gd name="T34" fmla="*/ 71 w 181"/>
                  <a:gd name="T35" fmla="*/ 13 h 39"/>
                  <a:gd name="T36" fmla="*/ 70 w 181"/>
                  <a:gd name="T37" fmla="*/ 14 h 39"/>
                  <a:gd name="T38" fmla="*/ 68 w 181"/>
                  <a:gd name="T39" fmla="*/ 21 h 39"/>
                  <a:gd name="T40" fmla="*/ 93 w 181"/>
                  <a:gd name="T41" fmla="*/ 23 h 39"/>
                  <a:gd name="T42" fmla="*/ 123 w 181"/>
                  <a:gd name="T43" fmla="*/ 21 h 39"/>
                  <a:gd name="T44" fmla="*/ 142 w 181"/>
                  <a:gd name="T45" fmla="*/ 14 h 39"/>
                  <a:gd name="T46" fmla="*/ 143 w 181"/>
                  <a:gd name="T47" fmla="*/ 7 h 39"/>
                  <a:gd name="T48" fmla="*/ 120 w 181"/>
                  <a:gd name="T49" fmla="*/ 5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81" h="39">
                    <a:moveTo>
                      <a:pt x="94" y="28"/>
                    </a:moveTo>
                    <a:cubicBezTo>
                      <a:pt x="74" y="28"/>
                      <a:pt x="61" y="27"/>
                      <a:pt x="54" y="24"/>
                    </a:cubicBezTo>
                    <a:cubicBezTo>
                      <a:pt x="52" y="24"/>
                      <a:pt x="52" y="24"/>
                      <a:pt x="52" y="24"/>
                    </a:cubicBezTo>
                    <a:cubicBezTo>
                      <a:pt x="48" y="29"/>
                      <a:pt x="48" y="29"/>
                      <a:pt x="48" y="29"/>
                    </a:cubicBezTo>
                    <a:cubicBezTo>
                      <a:pt x="32" y="39"/>
                      <a:pt x="32" y="39"/>
                      <a:pt x="32" y="39"/>
                    </a:cubicBezTo>
                    <a:cubicBezTo>
                      <a:pt x="21" y="39"/>
                      <a:pt x="10" y="39"/>
                      <a:pt x="0" y="39"/>
                    </a:cubicBezTo>
                    <a:cubicBezTo>
                      <a:pt x="19" y="26"/>
                      <a:pt x="39" y="14"/>
                      <a:pt x="58" y="1"/>
                    </a:cubicBezTo>
                    <a:cubicBezTo>
                      <a:pt x="67" y="1"/>
                      <a:pt x="75" y="1"/>
                      <a:pt x="84" y="1"/>
                    </a:cubicBezTo>
                    <a:cubicBezTo>
                      <a:pt x="83" y="4"/>
                      <a:pt x="83" y="4"/>
                      <a:pt x="83" y="4"/>
                    </a:cubicBezTo>
                    <a:cubicBezTo>
                      <a:pt x="85" y="4"/>
                      <a:pt x="85" y="4"/>
                      <a:pt x="85" y="4"/>
                    </a:cubicBezTo>
                    <a:cubicBezTo>
                      <a:pt x="99" y="2"/>
                      <a:pt x="116" y="0"/>
                      <a:pt x="136" y="0"/>
                    </a:cubicBezTo>
                    <a:cubicBezTo>
                      <a:pt x="154" y="0"/>
                      <a:pt x="167" y="1"/>
                      <a:pt x="174" y="4"/>
                    </a:cubicBezTo>
                    <a:cubicBezTo>
                      <a:pt x="181" y="6"/>
                      <a:pt x="181" y="10"/>
                      <a:pt x="175" y="14"/>
                    </a:cubicBezTo>
                    <a:cubicBezTo>
                      <a:pt x="168" y="18"/>
                      <a:pt x="158" y="22"/>
                      <a:pt x="143" y="24"/>
                    </a:cubicBezTo>
                    <a:cubicBezTo>
                      <a:pt x="129" y="27"/>
                      <a:pt x="112" y="28"/>
                      <a:pt x="94" y="28"/>
                    </a:cubicBezTo>
                    <a:close/>
                    <a:moveTo>
                      <a:pt x="120" y="5"/>
                    </a:moveTo>
                    <a:cubicBezTo>
                      <a:pt x="108" y="5"/>
                      <a:pt x="97" y="5"/>
                      <a:pt x="90" y="7"/>
                    </a:cubicBezTo>
                    <a:cubicBezTo>
                      <a:pt x="82" y="8"/>
                      <a:pt x="71" y="13"/>
                      <a:pt x="71" y="13"/>
                    </a:cubicBezTo>
                    <a:cubicBezTo>
                      <a:pt x="70" y="14"/>
                      <a:pt x="70" y="14"/>
                      <a:pt x="70" y="14"/>
                    </a:cubicBezTo>
                    <a:cubicBezTo>
                      <a:pt x="68" y="21"/>
                      <a:pt x="68" y="21"/>
                      <a:pt x="68" y="21"/>
                    </a:cubicBezTo>
                    <a:cubicBezTo>
                      <a:pt x="68" y="21"/>
                      <a:pt x="80" y="23"/>
                      <a:pt x="93" y="23"/>
                    </a:cubicBezTo>
                    <a:cubicBezTo>
                      <a:pt x="104" y="23"/>
                      <a:pt x="114" y="22"/>
                      <a:pt x="123" y="21"/>
                    </a:cubicBezTo>
                    <a:cubicBezTo>
                      <a:pt x="131" y="19"/>
                      <a:pt x="142" y="14"/>
                      <a:pt x="142" y="14"/>
                    </a:cubicBezTo>
                    <a:cubicBezTo>
                      <a:pt x="143" y="7"/>
                      <a:pt x="143" y="7"/>
                      <a:pt x="143" y="7"/>
                    </a:cubicBezTo>
                    <a:cubicBezTo>
                      <a:pt x="143" y="7"/>
                      <a:pt x="132" y="5"/>
                      <a:pt x="120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4" name="Freeform 420"/>
              <p:cNvSpPr>
                <a:spLocks/>
              </p:cNvSpPr>
              <p:nvPr/>
            </p:nvSpPr>
            <p:spPr bwMode="auto">
              <a:xfrm>
                <a:off x="-31875413" y="3462338"/>
                <a:ext cx="539750" cy="106363"/>
              </a:xfrm>
              <a:custGeom>
                <a:avLst/>
                <a:gdLst>
                  <a:gd name="T0" fmla="*/ 121 w 144"/>
                  <a:gd name="T1" fmla="*/ 20 h 28"/>
                  <a:gd name="T2" fmla="*/ 96 w 144"/>
                  <a:gd name="T3" fmla="*/ 26 h 28"/>
                  <a:gd name="T4" fmla="*/ 46 w 144"/>
                  <a:gd name="T5" fmla="*/ 28 h 28"/>
                  <a:gd name="T6" fmla="*/ 0 w 144"/>
                  <a:gd name="T7" fmla="*/ 26 h 28"/>
                  <a:gd name="T8" fmla="*/ 8 w 144"/>
                  <a:gd name="T9" fmla="*/ 21 h 28"/>
                  <a:gd name="T10" fmla="*/ 54 w 144"/>
                  <a:gd name="T11" fmla="*/ 24 h 28"/>
                  <a:gd name="T12" fmla="*/ 88 w 144"/>
                  <a:gd name="T13" fmla="*/ 20 h 28"/>
                  <a:gd name="T14" fmla="*/ 87 w 144"/>
                  <a:gd name="T15" fmla="*/ 19 h 28"/>
                  <a:gd name="T16" fmla="*/ 79 w 144"/>
                  <a:gd name="T17" fmla="*/ 17 h 28"/>
                  <a:gd name="T18" fmla="*/ 60 w 144"/>
                  <a:gd name="T19" fmla="*/ 16 h 28"/>
                  <a:gd name="T20" fmla="*/ 30 w 144"/>
                  <a:gd name="T21" fmla="*/ 12 h 28"/>
                  <a:gd name="T22" fmla="*/ 28 w 144"/>
                  <a:gd name="T23" fmla="*/ 7 h 28"/>
                  <a:gd name="T24" fmla="*/ 52 w 144"/>
                  <a:gd name="T25" fmla="*/ 2 h 28"/>
                  <a:gd name="T26" fmla="*/ 97 w 144"/>
                  <a:gd name="T27" fmla="*/ 0 h 28"/>
                  <a:gd name="T28" fmla="*/ 144 w 144"/>
                  <a:gd name="T29" fmla="*/ 2 h 28"/>
                  <a:gd name="T30" fmla="*/ 128 w 144"/>
                  <a:gd name="T31" fmla="*/ 6 h 28"/>
                  <a:gd name="T32" fmla="*/ 89 w 144"/>
                  <a:gd name="T33" fmla="*/ 5 h 28"/>
                  <a:gd name="T34" fmla="*/ 60 w 144"/>
                  <a:gd name="T35" fmla="*/ 7 h 28"/>
                  <a:gd name="T36" fmla="*/ 64 w 144"/>
                  <a:gd name="T37" fmla="*/ 9 h 28"/>
                  <a:gd name="T38" fmla="*/ 89 w 144"/>
                  <a:gd name="T39" fmla="*/ 12 h 28"/>
                  <a:gd name="T40" fmla="*/ 112 w 144"/>
                  <a:gd name="T41" fmla="*/ 14 h 28"/>
                  <a:gd name="T42" fmla="*/ 121 w 144"/>
                  <a:gd name="T43" fmla="*/ 17 h 28"/>
                  <a:gd name="T44" fmla="*/ 121 w 144"/>
                  <a:gd name="T45" fmla="*/ 2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4" h="28">
                    <a:moveTo>
                      <a:pt x="121" y="20"/>
                    </a:moveTo>
                    <a:cubicBezTo>
                      <a:pt x="121" y="20"/>
                      <a:pt x="108" y="24"/>
                      <a:pt x="96" y="26"/>
                    </a:cubicBezTo>
                    <a:cubicBezTo>
                      <a:pt x="83" y="27"/>
                      <a:pt x="66" y="28"/>
                      <a:pt x="46" y="28"/>
                    </a:cubicBezTo>
                    <a:cubicBezTo>
                      <a:pt x="26" y="28"/>
                      <a:pt x="11" y="27"/>
                      <a:pt x="0" y="26"/>
                    </a:cubicBezTo>
                    <a:cubicBezTo>
                      <a:pt x="8" y="21"/>
                      <a:pt x="8" y="21"/>
                      <a:pt x="8" y="21"/>
                    </a:cubicBezTo>
                    <a:cubicBezTo>
                      <a:pt x="23" y="23"/>
                      <a:pt x="39" y="24"/>
                      <a:pt x="54" y="24"/>
                    </a:cubicBezTo>
                    <a:cubicBezTo>
                      <a:pt x="74" y="24"/>
                      <a:pt x="88" y="20"/>
                      <a:pt x="88" y="20"/>
                    </a:cubicBezTo>
                    <a:cubicBezTo>
                      <a:pt x="87" y="19"/>
                      <a:pt x="87" y="19"/>
                      <a:pt x="87" y="19"/>
                    </a:cubicBezTo>
                    <a:cubicBezTo>
                      <a:pt x="79" y="17"/>
                      <a:pt x="79" y="17"/>
                      <a:pt x="79" y="17"/>
                    </a:cubicBezTo>
                    <a:cubicBezTo>
                      <a:pt x="79" y="17"/>
                      <a:pt x="68" y="16"/>
                      <a:pt x="60" y="16"/>
                    </a:cubicBezTo>
                    <a:cubicBezTo>
                      <a:pt x="45" y="15"/>
                      <a:pt x="30" y="12"/>
                      <a:pt x="30" y="12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8" y="7"/>
                      <a:pt x="39" y="4"/>
                      <a:pt x="52" y="2"/>
                    </a:cubicBezTo>
                    <a:cubicBezTo>
                      <a:pt x="64" y="1"/>
                      <a:pt x="79" y="0"/>
                      <a:pt x="97" y="0"/>
                    </a:cubicBezTo>
                    <a:cubicBezTo>
                      <a:pt x="114" y="0"/>
                      <a:pt x="130" y="1"/>
                      <a:pt x="144" y="2"/>
                    </a:cubicBezTo>
                    <a:cubicBezTo>
                      <a:pt x="128" y="6"/>
                      <a:pt x="128" y="6"/>
                      <a:pt x="128" y="6"/>
                    </a:cubicBezTo>
                    <a:cubicBezTo>
                      <a:pt x="113" y="5"/>
                      <a:pt x="100" y="5"/>
                      <a:pt x="89" y="5"/>
                    </a:cubicBezTo>
                    <a:cubicBezTo>
                      <a:pt x="72" y="5"/>
                      <a:pt x="60" y="7"/>
                      <a:pt x="60" y="7"/>
                    </a:cubicBezTo>
                    <a:cubicBezTo>
                      <a:pt x="64" y="9"/>
                      <a:pt x="64" y="9"/>
                      <a:pt x="64" y="9"/>
                    </a:cubicBezTo>
                    <a:cubicBezTo>
                      <a:pt x="64" y="9"/>
                      <a:pt x="76" y="11"/>
                      <a:pt x="89" y="12"/>
                    </a:cubicBezTo>
                    <a:cubicBezTo>
                      <a:pt x="100" y="12"/>
                      <a:pt x="112" y="14"/>
                      <a:pt x="112" y="14"/>
                    </a:cubicBezTo>
                    <a:cubicBezTo>
                      <a:pt x="121" y="17"/>
                      <a:pt x="121" y="17"/>
                      <a:pt x="121" y="17"/>
                    </a:cubicBezTo>
                    <a:lnTo>
                      <a:pt x="121" y="2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5" name="Freeform 421"/>
              <p:cNvSpPr>
                <a:spLocks/>
              </p:cNvSpPr>
              <p:nvPr/>
            </p:nvSpPr>
            <p:spPr bwMode="auto">
              <a:xfrm>
                <a:off x="-31335663" y="3425826"/>
                <a:ext cx="327025" cy="138113"/>
              </a:xfrm>
              <a:custGeom>
                <a:avLst/>
                <a:gdLst>
                  <a:gd name="T0" fmla="*/ 32 w 87"/>
                  <a:gd name="T1" fmla="*/ 37 h 37"/>
                  <a:gd name="T2" fmla="*/ 0 w 87"/>
                  <a:gd name="T3" fmla="*/ 37 h 37"/>
                  <a:gd name="T4" fmla="*/ 55 w 87"/>
                  <a:gd name="T5" fmla="*/ 0 h 37"/>
                  <a:gd name="T6" fmla="*/ 87 w 87"/>
                  <a:gd name="T7" fmla="*/ 0 h 37"/>
                  <a:gd name="T8" fmla="*/ 32 w 87"/>
                  <a:gd name="T9" fmla="*/ 3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7" h="37">
                    <a:moveTo>
                      <a:pt x="32" y="37"/>
                    </a:moveTo>
                    <a:cubicBezTo>
                      <a:pt x="21" y="37"/>
                      <a:pt x="11" y="37"/>
                      <a:pt x="0" y="37"/>
                    </a:cubicBezTo>
                    <a:cubicBezTo>
                      <a:pt x="19" y="25"/>
                      <a:pt x="37" y="13"/>
                      <a:pt x="55" y="0"/>
                    </a:cubicBezTo>
                    <a:cubicBezTo>
                      <a:pt x="66" y="0"/>
                      <a:pt x="76" y="0"/>
                      <a:pt x="87" y="0"/>
                    </a:cubicBezTo>
                    <a:cubicBezTo>
                      <a:pt x="69" y="13"/>
                      <a:pt x="51" y="25"/>
                      <a:pt x="32" y="37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6" name="Freeform 422"/>
              <p:cNvSpPr>
                <a:spLocks noEditPoints="1"/>
              </p:cNvSpPr>
              <p:nvPr/>
            </p:nvSpPr>
            <p:spPr bwMode="auto">
              <a:xfrm>
                <a:off x="-31008638" y="3462338"/>
                <a:ext cx="558800" cy="106363"/>
              </a:xfrm>
              <a:custGeom>
                <a:avLst/>
                <a:gdLst>
                  <a:gd name="T0" fmla="*/ 144 w 149"/>
                  <a:gd name="T1" fmla="*/ 14 h 28"/>
                  <a:gd name="T2" fmla="*/ 111 w 149"/>
                  <a:gd name="T3" fmla="*/ 24 h 28"/>
                  <a:gd name="T4" fmla="*/ 52 w 149"/>
                  <a:gd name="T5" fmla="*/ 28 h 28"/>
                  <a:gd name="T6" fmla="*/ 17 w 149"/>
                  <a:gd name="T7" fmla="*/ 26 h 28"/>
                  <a:gd name="T8" fmla="*/ 0 w 149"/>
                  <a:gd name="T9" fmla="*/ 21 h 28"/>
                  <a:gd name="T10" fmla="*/ 2 w 149"/>
                  <a:gd name="T11" fmla="*/ 14 h 28"/>
                  <a:gd name="T12" fmla="*/ 35 w 149"/>
                  <a:gd name="T13" fmla="*/ 4 h 28"/>
                  <a:gd name="T14" fmla="*/ 93 w 149"/>
                  <a:gd name="T15" fmla="*/ 0 h 28"/>
                  <a:gd name="T16" fmla="*/ 140 w 149"/>
                  <a:gd name="T17" fmla="*/ 4 h 28"/>
                  <a:gd name="T18" fmla="*/ 144 w 149"/>
                  <a:gd name="T19" fmla="*/ 14 h 28"/>
                  <a:gd name="T20" fmla="*/ 35 w 149"/>
                  <a:gd name="T21" fmla="*/ 14 h 28"/>
                  <a:gd name="T22" fmla="*/ 60 w 149"/>
                  <a:gd name="T23" fmla="*/ 23 h 28"/>
                  <a:gd name="T24" fmla="*/ 111 w 149"/>
                  <a:gd name="T25" fmla="*/ 14 h 28"/>
                  <a:gd name="T26" fmla="*/ 86 w 149"/>
                  <a:gd name="T27" fmla="*/ 5 h 28"/>
                  <a:gd name="T28" fmla="*/ 53 w 149"/>
                  <a:gd name="T29" fmla="*/ 7 h 28"/>
                  <a:gd name="T30" fmla="*/ 35 w 149"/>
                  <a:gd name="T31" fmla="*/ 1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49" h="28">
                    <a:moveTo>
                      <a:pt x="144" y="14"/>
                    </a:moveTo>
                    <a:cubicBezTo>
                      <a:pt x="138" y="18"/>
                      <a:pt x="127" y="22"/>
                      <a:pt x="111" y="24"/>
                    </a:cubicBezTo>
                    <a:cubicBezTo>
                      <a:pt x="95" y="27"/>
                      <a:pt x="75" y="28"/>
                      <a:pt x="52" y="28"/>
                    </a:cubicBezTo>
                    <a:cubicBezTo>
                      <a:pt x="38" y="28"/>
                      <a:pt x="27" y="27"/>
                      <a:pt x="17" y="26"/>
                    </a:cubicBezTo>
                    <a:cubicBezTo>
                      <a:pt x="8" y="25"/>
                      <a:pt x="0" y="21"/>
                      <a:pt x="0" y="21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8" y="10"/>
                      <a:pt x="19" y="6"/>
                      <a:pt x="35" y="4"/>
                    </a:cubicBezTo>
                    <a:cubicBezTo>
                      <a:pt x="51" y="1"/>
                      <a:pt x="70" y="0"/>
                      <a:pt x="93" y="0"/>
                    </a:cubicBezTo>
                    <a:cubicBezTo>
                      <a:pt x="115" y="0"/>
                      <a:pt x="130" y="1"/>
                      <a:pt x="140" y="4"/>
                    </a:cubicBezTo>
                    <a:cubicBezTo>
                      <a:pt x="149" y="6"/>
                      <a:pt x="144" y="14"/>
                      <a:pt x="144" y="14"/>
                    </a:cubicBezTo>
                    <a:close/>
                    <a:moveTo>
                      <a:pt x="35" y="14"/>
                    </a:moveTo>
                    <a:cubicBezTo>
                      <a:pt x="26" y="20"/>
                      <a:pt x="34" y="23"/>
                      <a:pt x="60" y="23"/>
                    </a:cubicBezTo>
                    <a:cubicBezTo>
                      <a:pt x="85" y="23"/>
                      <a:pt x="102" y="20"/>
                      <a:pt x="111" y="14"/>
                    </a:cubicBezTo>
                    <a:cubicBezTo>
                      <a:pt x="120" y="8"/>
                      <a:pt x="112" y="5"/>
                      <a:pt x="86" y="5"/>
                    </a:cubicBezTo>
                    <a:cubicBezTo>
                      <a:pt x="73" y="5"/>
                      <a:pt x="62" y="6"/>
                      <a:pt x="53" y="7"/>
                    </a:cubicBezTo>
                    <a:cubicBezTo>
                      <a:pt x="45" y="9"/>
                      <a:pt x="35" y="14"/>
                      <a:pt x="35" y="1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7" name="Freeform 423"/>
              <p:cNvSpPr>
                <a:spLocks/>
              </p:cNvSpPr>
              <p:nvPr/>
            </p:nvSpPr>
            <p:spPr bwMode="auto">
              <a:xfrm>
                <a:off x="-30386338" y="3462338"/>
                <a:ext cx="520700" cy="106363"/>
              </a:xfrm>
              <a:custGeom>
                <a:avLst/>
                <a:gdLst>
                  <a:gd name="T0" fmla="*/ 56 w 139"/>
                  <a:gd name="T1" fmla="*/ 28 h 28"/>
                  <a:gd name="T2" fmla="*/ 9 w 139"/>
                  <a:gd name="T3" fmla="*/ 24 h 28"/>
                  <a:gd name="T4" fmla="*/ 6 w 139"/>
                  <a:gd name="T5" fmla="*/ 14 h 28"/>
                  <a:gd name="T6" fmla="*/ 39 w 139"/>
                  <a:gd name="T7" fmla="*/ 4 h 28"/>
                  <a:gd name="T8" fmla="*/ 98 w 139"/>
                  <a:gd name="T9" fmla="*/ 0 h 28"/>
                  <a:gd name="T10" fmla="*/ 139 w 139"/>
                  <a:gd name="T11" fmla="*/ 2 h 28"/>
                  <a:gd name="T12" fmla="*/ 123 w 139"/>
                  <a:gd name="T13" fmla="*/ 6 h 28"/>
                  <a:gd name="T14" fmla="*/ 91 w 139"/>
                  <a:gd name="T15" fmla="*/ 5 h 28"/>
                  <a:gd name="T16" fmla="*/ 39 w 139"/>
                  <a:gd name="T17" fmla="*/ 14 h 28"/>
                  <a:gd name="T18" fmla="*/ 39 w 139"/>
                  <a:gd name="T19" fmla="*/ 21 h 28"/>
                  <a:gd name="T20" fmla="*/ 64 w 139"/>
                  <a:gd name="T21" fmla="*/ 23 h 28"/>
                  <a:gd name="T22" fmla="*/ 108 w 139"/>
                  <a:gd name="T23" fmla="*/ 21 h 28"/>
                  <a:gd name="T24" fmla="*/ 101 w 139"/>
                  <a:gd name="T25" fmla="*/ 26 h 28"/>
                  <a:gd name="T26" fmla="*/ 80 w 139"/>
                  <a:gd name="T27" fmla="*/ 28 h 28"/>
                  <a:gd name="T28" fmla="*/ 56 w 139"/>
                  <a:gd name="T29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39" h="28">
                    <a:moveTo>
                      <a:pt x="56" y="28"/>
                    </a:moveTo>
                    <a:cubicBezTo>
                      <a:pt x="33" y="28"/>
                      <a:pt x="18" y="27"/>
                      <a:pt x="9" y="24"/>
                    </a:cubicBezTo>
                    <a:cubicBezTo>
                      <a:pt x="1" y="22"/>
                      <a:pt x="0" y="19"/>
                      <a:pt x="6" y="14"/>
                    </a:cubicBezTo>
                    <a:cubicBezTo>
                      <a:pt x="12" y="10"/>
                      <a:pt x="23" y="6"/>
                      <a:pt x="39" y="4"/>
                    </a:cubicBezTo>
                    <a:cubicBezTo>
                      <a:pt x="55" y="1"/>
                      <a:pt x="75" y="0"/>
                      <a:pt x="98" y="0"/>
                    </a:cubicBezTo>
                    <a:cubicBezTo>
                      <a:pt x="114" y="0"/>
                      <a:pt x="127" y="1"/>
                      <a:pt x="139" y="2"/>
                    </a:cubicBezTo>
                    <a:cubicBezTo>
                      <a:pt x="123" y="6"/>
                      <a:pt x="123" y="6"/>
                      <a:pt x="123" y="6"/>
                    </a:cubicBezTo>
                    <a:cubicBezTo>
                      <a:pt x="110" y="5"/>
                      <a:pt x="100" y="5"/>
                      <a:pt x="91" y="5"/>
                    </a:cubicBezTo>
                    <a:cubicBezTo>
                      <a:pt x="65" y="5"/>
                      <a:pt x="48" y="8"/>
                      <a:pt x="39" y="14"/>
                    </a:cubicBezTo>
                    <a:cubicBezTo>
                      <a:pt x="39" y="21"/>
                      <a:pt x="39" y="21"/>
                      <a:pt x="39" y="21"/>
                    </a:cubicBezTo>
                    <a:cubicBezTo>
                      <a:pt x="39" y="21"/>
                      <a:pt x="52" y="23"/>
                      <a:pt x="64" y="23"/>
                    </a:cubicBezTo>
                    <a:cubicBezTo>
                      <a:pt x="79" y="23"/>
                      <a:pt x="93" y="22"/>
                      <a:pt x="108" y="21"/>
                    </a:cubicBezTo>
                    <a:cubicBezTo>
                      <a:pt x="101" y="26"/>
                      <a:pt x="101" y="26"/>
                      <a:pt x="101" y="26"/>
                    </a:cubicBezTo>
                    <a:cubicBezTo>
                      <a:pt x="94" y="27"/>
                      <a:pt x="87" y="27"/>
                      <a:pt x="80" y="28"/>
                    </a:cubicBezTo>
                    <a:cubicBezTo>
                      <a:pt x="74" y="28"/>
                      <a:pt x="65" y="28"/>
                      <a:pt x="56" y="28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8" name="Freeform 424"/>
              <p:cNvSpPr>
                <a:spLocks/>
              </p:cNvSpPr>
              <p:nvPr/>
            </p:nvSpPr>
            <p:spPr bwMode="auto">
              <a:xfrm>
                <a:off x="-29879925" y="3425826"/>
                <a:ext cx="630238" cy="138113"/>
              </a:xfrm>
              <a:custGeom>
                <a:avLst/>
                <a:gdLst>
                  <a:gd name="T0" fmla="*/ 50 w 168"/>
                  <a:gd name="T1" fmla="*/ 23 h 37"/>
                  <a:gd name="T2" fmla="*/ 74 w 168"/>
                  <a:gd name="T3" fmla="*/ 19 h 37"/>
                  <a:gd name="T4" fmla="*/ 132 w 168"/>
                  <a:gd name="T5" fmla="*/ 11 h 37"/>
                  <a:gd name="T6" fmla="*/ 168 w 168"/>
                  <a:gd name="T7" fmla="*/ 11 h 37"/>
                  <a:gd name="T8" fmla="*/ 92 w 168"/>
                  <a:gd name="T9" fmla="*/ 22 h 37"/>
                  <a:gd name="T10" fmla="*/ 135 w 168"/>
                  <a:gd name="T11" fmla="*/ 37 h 37"/>
                  <a:gd name="T12" fmla="*/ 97 w 168"/>
                  <a:gd name="T13" fmla="*/ 37 h 37"/>
                  <a:gd name="T14" fmla="*/ 65 w 168"/>
                  <a:gd name="T15" fmla="*/ 26 h 37"/>
                  <a:gd name="T16" fmla="*/ 44 w 168"/>
                  <a:gd name="T17" fmla="*/ 28 h 37"/>
                  <a:gd name="T18" fmla="*/ 31 w 168"/>
                  <a:gd name="T19" fmla="*/ 37 h 37"/>
                  <a:gd name="T20" fmla="*/ 0 w 168"/>
                  <a:gd name="T21" fmla="*/ 37 h 37"/>
                  <a:gd name="T22" fmla="*/ 52 w 168"/>
                  <a:gd name="T23" fmla="*/ 0 h 37"/>
                  <a:gd name="T24" fmla="*/ 84 w 168"/>
                  <a:gd name="T25" fmla="*/ 0 h 37"/>
                  <a:gd name="T26" fmla="*/ 58 w 168"/>
                  <a:gd name="T27" fmla="*/ 18 h 37"/>
                  <a:gd name="T28" fmla="*/ 49 w 168"/>
                  <a:gd name="T29" fmla="*/ 23 h 37"/>
                  <a:gd name="T30" fmla="*/ 50 w 168"/>
                  <a:gd name="T31" fmla="*/ 23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68" h="37">
                    <a:moveTo>
                      <a:pt x="50" y="23"/>
                    </a:moveTo>
                    <a:cubicBezTo>
                      <a:pt x="58" y="22"/>
                      <a:pt x="66" y="21"/>
                      <a:pt x="74" y="19"/>
                    </a:cubicBezTo>
                    <a:cubicBezTo>
                      <a:pt x="93" y="16"/>
                      <a:pt x="112" y="14"/>
                      <a:pt x="132" y="11"/>
                    </a:cubicBezTo>
                    <a:cubicBezTo>
                      <a:pt x="144" y="11"/>
                      <a:pt x="156" y="11"/>
                      <a:pt x="168" y="11"/>
                    </a:cubicBezTo>
                    <a:cubicBezTo>
                      <a:pt x="143" y="15"/>
                      <a:pt x="117" y="18"/>
                      <a:pt x="92" y="22"/>
                    </a:cubicBezTo>
                    <a:cubicBezTo>
                      <a:pt x="106" y="27"/>
                      <a:pt x="121" y="32"/>
                      <a:pt x="135" y="37"/>
                    </a:cubicBezTo>
                    <a:cubicBezTo>
                      <a:pt x="123" y="37"/>
                      <a:pt x="110" y="37"/>
                      <a:pt x="97" y="37"/>
                    </a:cubicBezTo>
                    <a:cubicBezTo>
                      <a:pt x="87" y="34"/>
                      <a:pt x="76" y="30"/>
                      <a:pt x="65" y="26"/>
                    </a:cubicBezTo>
                    <a:cubicBezTo>
                      <a:pt x="58" y="27"/>
                      <a:pt x="51" y="27"/>
                      <a:pt x="44" y="28"/>
                    </a:cubicBezTo>
                    <a:cubicBezTo>
                      <a:pt x="31" y="37"/>
                      <a:pt x="31" y="37"/>
                      <a:pt x="31" y="37"/>
                    </a:cubicBezTo>
                    <a:cubicBezTo>
                      <a:pt x="21" y="37"/>
                      <a:pt x="10" y="37"/>
                      <a:pt x="0" y="37"/>
                    </a:cubicBezTo>
                    <a:cubicBezTo>
                      <a:pt x="17" y="25"/>
                      <a:pt x="35" y="13"/>
                      <a:pt x="52" y="0"/>
                    </a:cubicBezTo>
                    <a:cubicBezTo>
                      <a:pt x="63" y="0"/>
                      <a:pt x="73" y="0"/>
                      <a:pt x="84" y="0"/>
                    </a:cubicBezTo>
                    <a:cubicBezTo>
                      <a:pt x="75" y="6"/>
                      <a:pt x="67" y="12"/>
                      <a:pt x="58" y="18"/>
                    </a:cubicBezTo>
                    <a:cubicBezTo>
                      <a:pt x="49" y="23"/>
                      <a:pt x="49" y="23"/>
                      <a:pt x="49" y="23"/>
                    </a:cubicBezTo>
                    <a:lnTo>
                      <a:pt x="50" y="23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9" name="Freeform 425"/>
              <p:cNvSpPr>
                <a:spLocks noEditPoints="1"/>
              </p:cNvSpPr>
              <p:nvPr/>
            </p:nvSpPr>
            <p:spPr bwMode="auto">
              <a:xfrm>
                <a:off x="39901813" y="1576388"/>
                <a:ext cx="558800" cy="123825"/>
              </a:xfrm>
              <a:custGeom>
                <a:avLst/>
                <a:gdLst>
                  <a:gd name="T0" fmla="*/ 77 w 149"/>
                  <a:gd name="T1" fmla="*/ 33 h 33"/>
                  <a:gd name="T2" fmla="*/ 32 w 149"/>
                  <a:gd name="T3" fmla="*/ 29 h 33"/>
                  <a:gd name="T4" fmla="*/ 5 w 149"/>
                  <a:gd name="T5" fmla="*/ 21 h 33"/>
                  <a:gd name="T6" fmla="*/ 7 w 149"/>
                  <a:gd name="T7" fmla="*/ 12 h 33"/>
                  <a:gd name="T8" fmla="*/ 44 w 149"/>
                  <a:gd name="T9" fmla="*/ 9 h 33"/>
                  <a:gd name="T10" fmla="*/ 91 w 149"/>
                  <a:gd name="T11" fmla="*/ 12 h 33"/>
                  <a:gd name="T12" fmla="*/ 92 w 149"/>
                  <a:gd name="T13" fmla="*/ 12 h 33"/>
                  <a:gd name="T14" fmla="*/ 84 w 149"/>
                  <a:gd name="T15" fmla="*/ 8 h 33"/>
                  <a:gd name="T16" fmla="*/ 72 w 149"/>
                  <a:gd name="T17" fmla="*/ 0 h 33"/>
                  <a:gd name="T18" fmla="*/ 102 w 149"/>
                  <a:gd name="T19" fmla="*/ 0 h 33"/>
                  <a:gd name="T20" fmla="*/ 149 w 149"/>
                  <a:gd name="T21" fmla="*/ 32 h 33"/>
                  <a:gd name="T22" fmla="*/ 126 w 149"/>
                  <a:gd name="T23" fmla="*/ 32 h 33"/>
                  <a:gd name="T24" fmla="*/ 116 w 149"/>
                  <a:gd name="T25" fmla="*/ 29 h 33"/>
                  <a:gd name="T26" fmla="*/ 115 w 149"/>
                  <a:gd name="T27" fmla="*/ 29 h 33"/>
                  <a:gd name="T28" fmla="*/ 77 w 149"/>
                  <a:gd name="T29" fmla="*/ 33 h 33"/>
                  <a:gd name="T30" fmla="*/ 80 w 149"/>
                  <a:gd name="T31" fmla="*/ 29 h 33"/>
                  <a:gd name="T32" fmla="*/ 104 w 149"/>
                  <a:gd name="T33" fmla="*/ 27 h 33"/>
                  <a:gd name="T34" fmla="*/ 105 w 149"/>
                  <a:gd name="T35" fmla="*/ 22 h 33"/>
                  <a:gd name="T36" fmla="*/ 104 w 149"/>
                  <a:gd name="T37" fmla="*/ 21 h 33"/>
                  <a:gd name="T38" fmla="*/ 86 w 149"/>
                  <a:gd name="T39" fmla="*/ 15 h 33"/>
                  <a:gd name="T40" fmla="*/ 57 w 149"/>
                  <a:gd name="T41" fmla="*/ 13 h 33"/>
                  <a:gd name="T42" fmla="*/ 36 w 149"/>
                  <a:gd name="T43" fmla="*/ 15 h 33"/>
                  <a:gd name="T44" fmla="*/ 36 w 149"/>
                  <a:gd name="T45" fmla="*/ 21 h 33"/>
                  <a:gd name="T46" fmla="*/ 52 w 149"/>
                  <a:gd name="T47" fmla="*/ 27 h 33"/>
                  <a:gd name="T48" fmla="*/ 80 w 149"/>
                  <a:gd name="T49" fmla="*/ 29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49" h="33">
                    <a:moveTo>
                      <a:pt x="77" y="33"/>
                    </a:moveTo>
                    <a:cubicBezTo>
                      <a:pt x="60" y="33"/>
                      <a:pt x="45" y="32"/>
                      <a:pt x="32" y="29"/>
                    </a:cubicBezTo>
                    <a:cubicBezTo>
                      <a:pt x="19" y="27"/>
                      <a:pt x="5" y="21"/>
                      <a:pt x="5" y="21"/>
                    </a:cubicBezTo>
                    <a:cubicBezTo>
                      <a:pt x="5" y="21"/>
                      <a:pt x="0" y="14"/>
                      <a:pt x="7" y="12"/>
                    </a:cubicBezTo>
                    <a:cubicBezTo>
                      <a:pt x="14" y="10"/>
                      <a:pt x="26" y="9"/>
                      <a:pt x="44" y="9"/>
                    </a:cubicBezTo>
                    <a:cubicBezTo>
                      <a:pt x="62" y="9"/>
                      <a:pt x="78" y="10"/>
                      <a:pt x="91" y="12"/>
                    </a:cubicBezTo>
                    <a:cubicBezTo>
                      <a:pt x="92" y="12"/>
                      <a:pt x="92" y="12"/>
                      <a:pt x="92" y="12"/>
                    </a:cubicBezTo>
                    <a:cubicBezTo>
                      <a:pt x="84" y="8"/>
                      <a:pt x="84" y="8"/>
                      <a:pt x="84" y="8"/>
                    </a:cubicBezTo>
                    <a:cubicBezTo>
                      <a:pt x="72" y="0"/>
                      <a:pt x="72" y="0"/>
                      <a:pt x="72" y="0"/>
                    </a:cubicBezTo>
                    <a:cubicBezTo>
                      <a:pt x="82" y="0"/>
                      <a:pt x="92" y="0"/>
                      <a:pt x="102" y="0"/>
                    </a:cubicBezTo>
                    <a:cubicBezTo>
                      <a:pt x="118" y="11"/>
                      <a:pt x="133" y="22"/>
                      <a:pt x="149" y="32"/>
                    </a:cubicBezTo>
                    <a:cubicBezTo>
                      <a:pt x="141" y="32"/>
                      <a:pt x="133" y="32"/>
                      <a:pt x="126" y="32"/>
                    </a:cubicBezTo>
                    <a:cubicBezTo>
                      <a:pt x="116" y="29"/>
                      <a:pt x="116" y="29"/>
                      <a:pt x="116" y="29"/>
                    </a:cubicBezTo>
                    <a:cubicBezTo>
                      <a:pt x="115" y="29"/>
                      <a:pt x="115" y="29"/>
                      <a:pt x="115" y="29"/>
                    </a:cubicBezTo>
                    <a:cubicBezTo>
                      <a:pt x="108" y="31"/>
                      <a:pt x="96" y="33"/>
                      <a:pt x="77" y="33"/>
                    </a:cubicBezTo>
                    <a:close/>
                    <a:moveTo>
                      <a:pt x="80" y="29"/>
                    </a:moveTo>
                    <a:cubicBezTo>
                      <a:pt x="92" y="29"/>
                      <a:pt x="104" y="27"/>
                      <a:pt x="104" y="27"/>
                    </a:cubicBezTo>
                    <a:cubicBezTo>
                      <a:pt x="105" y="22"/>
                      <a:pt x="105" y="22"/>
                      <a:pt x="105" y="22"/>
                    </a:cubicBezTo>
                    <a:cubicBezTo>
                      <a:pt x="104" y="21"/>
                      <a:pt x="104" y="21"/>
                      <a:pt x="104" y="21"/>
                    </a:cubicBezTo>
                    <a:cubicBezTo>
                      <a:pt x="104" y="21"/>
                      <a:pt x="94" y="16"/>
                      <a:pt x="86" y="15"/>
                    </a:cubicBezTo>
                    <a:cubicBezTo>
                      <a:pt x="79" y="13"/>
                      <a:pt x="69" y="13"/>
                      <a:pt x="57" y="13"/>
                    </a:cubicBezTo>
                    <a:cubicBezTo>
                      <a:pt x="46" y="13"/>
                      <a:pt x="36" y="15"/>
                      <a:pt x="36" y="15"/>
                    </a:cubicBezTo>
                    <a:cubicBezTo>
                      <a:pt x="36" y="21"/>
                      <a:pt x="36" y="21"/>
                      <a:pt x="36" y="21"/>
                    </a:cubicBezTo>
                    <a:cubicBezTo>
                      <a:pt x="36" y="21"/>
                      <a:pt x="45" y="26"/>
                      <a:pt x="52" y="27"/>
                    </a:cubicBezTo>
                    <a:cubicBezTo>
                      <a:pt x="60" y="28"/>
                      <a:pt x="69" y="29"/>
                      <a:pt x="80" y="29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0" name="Freeform 426"/>
              <p:cNvSpPr>
                <a:spLocks noEditPoints="1"/>
              </p:cNvSpPr>
              <p:nvPr/>
            </p:nvSpPr>
            <p:spPr bwMode="auto">
              <a:xfrm>
                <a:off x="40508238" y="1609726"/>
                <a:ext cx="511175" cy="90488"/>
              </a:xfrm>
              <a:custGeom>
                <a:avLst/>
                <a:gdLst>
                  <a:gd name="T0" fmla="*/ 91 w 136"/>
                  <a:gd name="T1" fmla="*/ 24 h 24"/>
                  <a:gd name="T2" fmla="*/ 35 w 136"/>
                  <a:gd name="T3" fmla="*/ 20 h 24"/>
                  <a:gd name="T4" fmla="*/ 4 w 136"/>
                  <a:gd name="T5" fmla="*/ 12 h 24"/>
                  <a:gd name="T6" fmla="*/ 9 w 136"/>
                  <a:gd name="T7" fmla="*/ 3 h 24"/>
                  <a:gd name="T8" fmla="*/ 51 w 136"/>
                  <a:gd name="T9" fmla="*/ 0 h 24"/>
                  <a:gd name="T10" fmla="*/ 98 w 136"/>
                  <a:gd name="T11" fmla="*/ 3 h 24"/>
                  <a:gd name="T12" fmla="*/ 126 w 136"/>
                  <a:gd name="T13" fmla="*/ 10 h 24"/>
                  <a:gd name="T14" fmla="*/ 129 w 136"/>
                  <a:gd name="T15" fmla="*/ 13 h 24"/>
                  <a:gd name="T16" fmla="*/ 36 w 136"/>
                  <a:gd name="T17" fmla="*/ 13 h 24"/>
                  <a:gd name="T18" fmla="*/ 55 w 136"/>
                  <a:gd name="T19" fmla="*/ 18 h 24"/>
                  <a:gd name="T20" fmla="*/ 87 w 136"/>
                  <a:gd name="T21" fmla="*/ 20 h 24"/>
                  <a:gd name="T22" fmla="*/ 109 w 136"/>
                  <a:gd name="T23" fmla="*/ 19 h 24"/>
                  <a:gd name="T24" fmla="*/ 130 w 136"/>
                  <a:gd name="T25" fmla="*/ 18 h 24"/>
                  <a:gd name="T26" fmla="*/ 136 w 136"/>
                  <a:gd name="T27" fmla="*/ 22 h 24"/>
                  <a:gd name="T28" fmla="*/ 116 w 136"/>
                  <a:gd name="T29" fmla="*/ 23 h 24"/>
                  <a:gd name="T30" fmla="*/ 91 w 136"/>
                  <a:gd name="T31" fmla="*/ 24 h 24"/>
                  <a:gd name="T32" fmla="*/ 56 w 136"/>
                  <a:gd name="T33" fmla="*/ 4 h 24"/>
                  <a:gd name="T34" fmla="*/ 36 w 136"/>
                  <a:gd name="T35" fmla="*/ 5 h 24"/>
                  <a:gd name="T36" fmla="*/ 32 w 136"/>
                  <a:gd name="T37" fmla="*/ 9 h 24"/>
                  <a:gd name="T38" fmla="*/ 95 w 136"/>
                  <a:gd name="T39" fmla="*/ 9 h 24"/>
                  <a:gd name="T40" fmla="*/ 80 w 136"/>
                  <a:gd name="T41" fmla="*/ 5 h 24"/>
                  <a:gd name="T42" fmla="*/ 56 w 136"/>
                  <a:gd name="T43" fmla="*/ 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6" h="24">
                    <a:moveTo>
                      <a:pt x="91" y="24"/>
                    </a:moveTo>
                    <a:cubicBezTo>
                      <a:pt x="69" y="24"/>
                      <a:pt x="51" y="23"/>
                      <a:pt x="35" y="20"/>
                    </a:cubicBezTo>
                    <a:cubicBezTo>
                      <a:pt x="20" y="18"/>
                      <a:pt x="4" y="12"/>
                      <a:pt x="4" y="12"/>
                    </a:cubicBezTo>
                    <a:cubicBezTo>
                      <a:pt x="4" y="12"/>
                      <a:pt x="0" y="5"/>
                      <a:pt x="9" y="3"/>
                    </a:cubicBezTo>
                    <a:cubicBezTo>
                      <a:pt x="17" y="1"/>
                      <a:pt x="31" y="0"/>
                      <a:pt x="51" y="0"/>
                    </a:cubicBezTo>
                    <a:cubicBezTo>
                      <a:pt x="69" y="0"/>
                      <a:pt x="85" y="1"/>
                      <a:pt x="98" y="3"/>
                    </a:cubicBezTo>
                    <a:cubicBezTo>
                      <a:pt x="112" y="4"/>
                      <a:pt x="126" y="10"/>
                      <a:pt x="126" y="10"/>
                    </a:cubicBezTo>
                    <a:cubicBezTo>
                      <a:pt x="129" y="13"/>
                      <a:pt x="129" y="13"/>
                      <a:pt x="129" y="13"/>
                    </a:cubicBezTo>
                    <a:cubicBezTo>
                      <a:pt x="98" y="13"/>
                      <a:pt x="67" y="13"/>
                      <a:pt x="36" y="13"/>
                    </a:cubicBezTo>
                    <a:cubicBezTo>
                      <a:pt x="36" y="13"/>
                      <a:pt x="46" y="17"/>
                      <a:pt x="55" y="18"/>
                    </a:cubicBezTo>
                    <a:cubicBezTo>
                      <a:pt x="63" y="19"/>
                      <a:pt x="74" y="20"/>
                      <a:pt x="87" y="20"/>
                    </a:cubicBezTo>
                    <a:cubicBezTo>
                      <a:pt x="95" y="20"/>
                      <a:pt x="103" y="20"/>
                      <a:pt x="109" y="19"/>
                    </a:cubicBezTo>
                    <a:cubicBezTo>
                      <a:pt x="116" y="19"/>
                      <a:pt x="123" y="19"/>
                      <a:pt x="130" y="18"/>
                    </a:cubicBezTo>
                    <a:cubicBezTo>
                      <a:pt x="136" y="22"/>
                      <a:pt x="136" y="22"/>
                      <a:pt x="136" y="22"/>
                    </a:cubicBezTo>
                    <a:cubicBezTo>
                      <a:pt x="130" y="23"/>
                      <a:pt x="123" y="23"/>
                      <a:pt x="116" y="23"/>
                    </a:cubicBezTo>
                    <a:cubicBezTo>
                      <a:pt x="109" y="23"/>
                      <a:pt x="101" y="24"/>
                      <a:pt x="91" y="24"/>
                    </a:cubicBezTo>
                    <a:close/>
                    <a:moveTo>
                      <a:pt x="56" y="4"/>
                    </a:moveTo>
                    <a:cubicBezTo>
                      <a:pt x="47" y="4"/>
                      <a:pt x="36" y="5"/>
                      <a:pt x="36" y="5"/>
                    </a:cubicBezTo>
                    <a:cubicBezTo>
                      <a:pt x="32" y="9"/>
                      <a:pt x="32" y="9"/>
                      <a:pt x="32" y="9"/>
                    </a:cubicBezTo>
                    <a:cubicBezTo>
                      <a:pt x="53" y="9"/>
                      <a:pt x="74" y="9"/>
                      <a:pt x="95" y="9"/>
                    </a:cubicBezTo>
                    <a:cubicBezTo>
                      <a:pt x="95" y="9"/>
                      <a:pt x="87" y="6"/>
                      <a:pt x="80" y="5"/>
                    </a:cubicBezTo>
                    <a:cubicBezTo>
                      <a:pt x="74" y="4"/>
                      <a:pt x="66" y="4"/>
                      <a:pt x="56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1" name="Freeform 427"/>
              <p:cNvSpPr>
                <a:spLocks/>
              </p:cNvSpPr>
              <p:nvPr/>
            </p:nvSpPr>
            <p:spPr bwMode="auto">
              <a:xfrm>
                <a:off x="41000363" y="1576388"/>
                <a:ext cx="288925" cy="119063"/>
              </a:xfrm>
              <a:custGeom>
                <a:avLst/>
                <a:gdLst>
                  <a:gd name="T0" fmla="*/ 77 w 77"/>
                  <a:gd name="T1" fmla="*/ 32 h 32"/>
                  <a:gd name="T2" fmla="*/ 48 w 77"/>
                  <a:gd name="T3" fmla="*/ 32 h 32"/>
                  <a:gd name="T4" fmla="*/ 0 w 77"/>
                  <a:gd name="T5" fmla="*/ 0 h 32"/>
                  <a:gd name="T6" fmla="*/ 30 w 77"/>
                  <a:gd name="T7" fmla="*/ 0 h 32"/>
                  <a:gd name="T8" fmla="*/ 77 w 77"/>
                  <a:gd name="T9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7" h="32">
                    <a:moveTo>
                      <a:pt x="77" y="32"/>
                    </a:moveTo>
                    <a:cubicBezTo>
                      <a:pt x="68" y="32"/>
                      <a:pt x="58" y="32"/>
                      <a:pt x="48" y="32"/>
                    </a:cubicBezTo>
                    <a:cubicBezTo>
                      <a:pt x="32" y="21"/>
                      <a:pt x="16" y="11"/>
                      <a:pt x="0" y="0"/>
                    </a:cubicBezTo>
                    <a:cubicBezTo>
                      <a:pt x="10" y="0"/>
                      <a:pt x="20" y="0"/>
                      <a:pt x="30" y="0"/>
                    </a:cubicBezTo>
                    <a:cubicBezTo>
                      <a:pt x="45" y="11"/>
                      <a:pt x="61" y="22"/>
                      <a:pt x="77" y="3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2" name="Freeform 428"/>
              <p:cNvSpPr>
                <a:spLocks noEditPoints="1"/>
              </p:cNvSpPr>
              <p:nvPr/>
            </p:nvSpPr>
            <p:spPr bwMode="auto">
              <a:xfrm>
                <a:off x="41341675" y="1609726"/>
                <a:ext cx="509588" cy="90488"/>
              </a:xfrm>
              <a:custGeom>
                <a:avLst/>
                <a:gdLst>
                  <a:gd name="T0" fmla="*/ 91 w 136"/>
                  <a:gd name="T1" fmla="*/ 24 h 24"/>
                  <a:gd name="T2" fmla="*/ 35 w 136"/>
                  <a:gd name="T3" fmla="*/ 20 h 24"/>
                  <a:gd name="T4" fmla="*/ 4 w 136"/>
                  <a:gd name="T5" fmla="*/ 12 h 24"/>
                  <a:gd name="T6" fmla="*/ 8 w 136"/>
                  <a:gd name="T7" fmla="*/ 3 h 24"/>
                  <a:gd name="T8" fmla="*/ 50 w 136"/>
                  <a:gd name="T9" fmla="*/ 0 h 24"/>
                  <a:gd name="T10" fmla="*/ 97 w 136"/>
                  <a:gd name="T11" fmla="*/ 3 h 24"/>
                  <a:gd name="T12" fmla="*/ 125 w 136"/>
                  <a:gd name="T13" fmla="*/ 10 h 24"/>
                  <a:gd name="T14" fmla="*/ 129 w 136"/>
                  <a:gd name="T15" fmla="*/ 13 h 24"/>
                  <a:gd name="T16" fmla="*/ 36 w 136"/>
                  <a:gd name="T17" fmla="*/ 13 h 24"/>
                  <a:gd name="T18" fmla="*/ 54 w 136"/>
                  <a:gd name="T19" fmla="*/ 18 h 24"/>
                  <a:gd name="T20" fmla="*/ 86 w 136"/>
                  <a:gd name="T21" fmla="*/ 20 h 24"/>
                  <a:gd name="T22" fmla="*/ 109 w 136"/>
                  <a:gd name="T23" fmla="*/ 19 h 24"/>
                  <a:gd name="T24" fmla="*/ 130 w 136"/>
                  <a:gd name="T25" fmla="*/ 18 h 24"/>
                  <a:gd name="T26" fmla="*/ 136 w 136"/>
                  <a:gd name="T27" fmla="*/ 22 h 24"/>
                  <a:gd name="T28" fmla="*/ 116 w 136"/>
                  <a:gd name="T29" fmla="*/ 23 h 24"/>
                  <a:gd name="T30" fmla="*/ 91 w 136"/>
                  <a:gd name="T31" fmla="*/ 24 h 24"/>
                  <a:gd name="T32" fmla="*/ 55 w 136"/>
                  <a:gd name="T33" fmla="*/ 4 h 24"/>
                  <a:gd name="T34" fmla="*/ 35 w 136"/>
                  <a:gd name="T35" fmla="*/ 5 h 24"/>
                  <a:gd name="T36" fmla="*/ 31 w 136"/>
                  <a:gd name="T37" fmla="*/ 9 h 24"/>
                  <a:gd name="T38" fmla="*/ 94 w 136"/>
                  <a:gd name="T39" fmla="*/ 9 h 24"/>
                  <a:gd name="T40" fmla="*/ 80 w 136"/>
                  <a:gd name="T41" fmla="*/ 5 h 24"/>
                  <a:gd name="T42" fmla="*/ 55 w 136"/>
                  <a:gd name="T43" fmla="*/ 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6" h="24">
                    <a:moveTo>
                      <a:pt x="91" y="24"/>
                    </a:moveTo>
                    <a:cubicBezTo>
                      <a:pt x="69" y="24"/>
                      <a:pt x="50" y="23"/>
                      <a:pt x="35" y="20"/>
                    </a:cubicBezTo>
                    <a:cubicBezTo>
                      <a:pt x="20" y="18"/>
                      <a:pt x="4" y="12"/>
                      <a:pt x="4" y="12"/>
                    </a:cubicBezTo>
                    <a:cubicBezTo>
                      <a:pt x="4" y="12"/>
                      <a:pt x="0" y="5"/>
                      <a:pt x="8" y="3"/>
                    </a:cubicBezTo>
                    <a:cubicBezTo>
                      <a:pt x="16" y="1"/>
                      <a:pt x="30" y="0"/>
                      <a:pt x="50" y="0"/>
                    </a:cubicBezTo>
                    <a:cubicBezTo>
                      <a:pt x="68" y="0"/>
                      <a:pt x="84" y="1"/>
                      <a:pt x="97" y="3"/>
                    </a:cubicBezTo>
                    <a:cubicBezTo>
                      <a:pt x="111" y="4"/>
                      <a:pt x="125" y="10"/>
                      <a:pt x="125" y="10"/>
                    </a:cubicBezTo>
                    <a:cubicBezTo>
                      <a:pt x="129" y="13"/>
                      <a:pt x="129" y="13"/>
                      <a:pt x="129" y="13"/>
                    </a:cubicBezTo>
                    <a:cubicBezTo>
                      <a:pt x="98" y="13"/>
                      <a:pt x="67" y="13"/>
                      <a:pt x="36" y="13"/>
                    </a:cubicBezTo>
                    <a:cubicBezTo>
                      <a:pt x="36" y="13"/>
                      <a:pt x="46" y="17"/>
                      <a:pt x="54" y="18"/>
                    </a:cubicBezTo>
                    <a:cubicBezTo>
                      <a:pt x="63" y="19"/>
                      <a:pt x="74" y="20"/>
                      <a:pt x="86" y="20"/>
                    </a:cubicBezTo>
                    <a:cubicBezTo>
                      <a:pt x="95" y="20"/>
                      <a:pt x="102" y="20"/>
                      <a:pt x="109" y="19"/>
                    </a:cubicBezTo>
                    <a:cubicBezTo>
                      <a:pt x="115" y="19"/>
                      <a:pt x="123" y="19"/>
                      <a:pt x="130" y="18"/>
                    </a:cubicBezTo>
                    <a:cubicBezTo>
                      <a:pt x="136" y="22"/>
                      <a:pt x="136" y="22"/>
                      <a:pt x="136" y="22"/>
                    </a:cubicBezTo>
                    <a:cubicBezTo>
                      <a:pt x="130" y="23"/>
                      <a:pt x="123" y="23"/>
                      <a:pt x="116" y="23"/>
                    </a:cubicBezTo>
                    <a:cubicBezTo>
                      <a:pt x="109" y="23"/>
                      <a:pt x="100" y="24"/>
                      <a:pt x="91" y="24"/>
                    </a:cubicBezTo>
                    <a:close/>
                    <a:moveTo>
                      <a:pt x="55" y="4"/>
                    </a:moveTo>
                    <a:cubicBezTo>
                      <a:pt x="46" y="4"/>
                      <a:pt x="35" y="5"/>
                      <a:pt x="35" y="5"/>
                    </a:cubicBezTo>
                    <a:cubicBezTo>
                      <a:pt x="31" y="9"/>
                      <a:pt x="31" y="9"/>
                      <a:pt x="31" y="9"/>
                    </a:cubicBezTo>
                    <a:cubicBezTo>
                      <a:pt x="52" y="9"/>
                      <a:pt x="73" y="9"/>
                      <a:pt x="94" y="9"/>
                    </a:cubicBezTo>
                    <a:cubicBezTo>
                      <a:pt x="94" y="9"/>
                      <a:pt x="86" y="6"/>
                      <a:pt x="80" y="5"/>
                    </a:cubicBezTo>
                    <a:cubicBezTo>
                      <a:pt x="73" y="4"/>
                      <a:pt x="65" y="4"/>
                      <a:pt x="55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3" name="Freeform 429"/>
              <p:cNvSpPr>
                <a:spLocks/>
              </p:cNvSpPr>
              <p:nvPr/>
            </p:nvSpPr>
            <p:spPr bwMode="auto">
              <a:xfrm>
                <a:off x="41829038" y="1590676"/>
                <a:ext cx="457200" cy="109538"/>
              </a:xfrm>
              <a:custGeom>
                <a:avLst/>
                <a:gdLst>
                  <a:gd name="T0" fmla="*/ 95 w 122"/>
                  <a:gd name="T1" fmla="*/ 25 h 29"/>
                  <a:gd name="T2" fmla="*/ 116 w 122"/>
                  <a:gd name="T3" fmla="*/ 24 h 29"/>
                  <a:gd name="T4" fmla="*/ 122 w 122"/>
                  <a:gd name="T5" fmla="*/ 28 h 29"/>
                  <a:gd name="T6" fmla="*/ 110 w 122"/>
                  <a:gd name="T7" fmla="*/ 28 h 29"/>
                  <a:gd name="T8" fmla="*/ 94 w 122"/>
                  <a:gd name="T9" fmla="*/ 29 h 29"/>
                  <a:gd name="T10" fmla="*/ 41 w 122"/>
                  <a:gd name="T11" fmla="*/ 21 h 29"/>
                  <a:gd name="T12" fmla="*/ 22 w 122"/>
                  <a:gd name="T13" fmla="*/ 9 h 29"/>
                  <a:gd name="T14" fmla="*/ 3 w 122"/>
                  <a:gd name="T15" fmla="*/ 9 h 29"/>
                  <a:gd name="T16" fmla="*/ 0 w 122"/>
                  <a:gd name="T17" fmla="*/ 7 h 29"/>
                  <a:gd name="T18" fmla="*/ 17 w 122"/>
                  <a:gd name="T19" fmla="*/ 5 h 29"/>
                  <a:gd name="T20" fmla="*/ 20 w 122"/>
                  <a:gd name="T21" fmla="*/ 0 h 29"/>
                  <a:gd name="T22" fmla="*/ 38 w 122"/>
                  <a:gd name="T23" fmla="*/ 0 h 29"/>
                  <a:gd name="T24" fmla="*/ 46 w 122"/>
                  <a:gd name="T25" fmla="*/ 5 h 29"/>
                  <a:gd name="T26" fmla="*/ 86 w 122"/>
                  <a:gd name="T27" fmla="*/ 5 h 29"/>
                  <a:gd name="T28" fmla="*/ 92 w 122"/>
                  <a:gd name="T29" fmla="*/ 9 h 29"/>
                  <a:gd name="T30" fmla="*/ 52 w 122"/>
                  <a:gd name="T31" fmla="*/ 9 h 29"/>
                  <a:gd name="T32" fmla="*/ 70 w 122"/>
                  <a:gd name="T33" fmla="*/ 21 h 29"/>
                  <a:gd name="T34" fmla="*/ 80 w 122"/>
                  <a:gd name="T35" fmla="*/ 24 h 29"/>
                  <a:gd name="T36" fmla="*/ 95 w 122"/>
                  <a:gd name="T37" fmla="*/ 25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22" h="29">
                    <a:moveTo>
                      <a:pt x="95" y="25"/>
                    </a:moveTo>
                    <a:cubicBezTo>
                      <a:pt x="102" y="25"/>
                      <a:pt x="109" y="24"/>
                      <a:pt x="116" y="24"/>
                    </a:cubicBezTo>
                    <a:cubicBezTo>
                      <a:pt x="122" y="28"/>
                      <a:pt x="122" y="28"/>
                      <a:pt x="122" y="28"/>
                    </a:cubicBezTo>
                    <a:cubicBezTo>
                      <a:pt x="110" y="28"/>
                      <a:pt x="110" y="28"/>
                      <a:pt x="110" y="28"/>
                    </a:cubicBezTo>
                    <a:cubicBezTo>
                      <a:pt x="94" y="29"/>
                      <a:pt x="94" y="29"/>
                      <a:pt x="94" y="29"/>
                    </a:cubicBezTo>
                    <a:cubicBezTo>
                      <a:pt x="66" y="29"/>
                      <a:pt x="48" y="26"/>
                      <a:pt x="41" y="21"/>
                    </a:cubicBezTo>
                    <a:cubicBezTo>
                      <a:pt x="34" y="17"/>
                      <a:pt x="28" y="13"/>
                      <a:pt x="22" y="9"/>
                    </a:cubicBezTo>
                    <a:cubicBezTo>
                      <a:pt x="16" y="9"/>
                      <a:pt x="9" y="9"/>
                      <a:pt x="3" y="9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6" y="0"/>
                      <a:pt x="32" y="0"/>
                      <a:pt x="38" y="0"/>
                    </a:cubicBezTo>
                    <a:cubicBezTo>
                      <a:pt x="46" y="5"/>
                      <a:pt x="46" y="5"/>
                      <a:pt x="46" y="5"/>
                    </a:cubicBezTo>
                    <a:cubicBezTo>
                      <a:pt x="59" y="5"/>
                      <a:pt x="73" y="5"/>
                      <a:pt x="86" y="5"/>
                    </a:cubicBezTo>
                    <a:cubicBezTo>
                      <a:pt x="92" y="9"/>
                      <a:pt x="92" y="9"/>
                      <a:pt x="92" y="9"/>
                    </a:cubicBezTo>
                    <a:cubicBezTo>
                      <a:pt x="78" y="9"/>
                      <a:pt x="65" y="9"/>
                      <a:pt x="52" y="9"/>
                    </a:cubicBezTo>
                    <a:cubicBezTo>
                      <a:pt x="58" y="13"/>
                      <a:pt x="64" y="17"/>
                      <a:pt x="70" y="21"/>
                    </a:cubicBezTo>
                    <a:cubicBezTo>
                      <a:pt x="80" y="24"/>
                      <a:pt x="80" y="24"/>
                      <a:pt x="80" y="24"/>
                    </a:cubicBezTo>
                    <a:lnTo>
                      <a:pt x="95" y="25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4" name="Freeform 430"/>
              <p:cNvSpPr>
                <a:spLocks noEditPoints="1"/>
              </p:cNvSpPr>
              <p:nvPr/>
            </p:nvSpPr>
            <p:spPr bwMode="auto">
              <a:xfrm>
                <a:off x="42279888" y="1609726"/>
                <a:ext cx="512763" cy="90488"/>
              </a:xfrm>
              <a:custGeom>
                <a:avLst/>
                <a:gdLst>
                  <a:gd name="T0" fmla="*/ 92 w 137"/>
                  <a:gd name="T1" fmla="*/ 24 h 24"/>
                  <a:gd name="T2" fmla="*/ 36 w 137"/>
                  <a:gd name="T3" fmla="*/ 20 h 24"/>
                  <a:gd name="T4" fmla="*/ 5 w 137"/>
                  <a:gd name="T5" fmla="*/ 12 h 24"/>
                  <a:gd name="T6" fmla="*/ 8 w 137"/>
                  <a:gd name="T7" fmla="*/ 3 h 24"/>
                  <a:gd name="T8" fmla="*/ 50 w 137"/>
                  <a:gd name="T9" fmla="*/ 0 h 24"/>
                  <a:gd name="T10" fmla="*/ 98 w 137"/>
                  <a:gd name="T11" fmla="*/ 3 h 24"/>
                  <a:gd name="T12" fmla="*/ 126 w 137"/>
                  <a:gd name="T13" fmla="*/ 10 h 24"/>
                  <a:gd name="T14" fmla="*/ 130 w 137"/>
                  <a:gd name="T15" fmla="*/ 13 h 24"/>
                  <a:gd name="T16" fmla="*/ 37 w 137"/>
                  <a:gd name="T17" fmla="*/ 13 h 24"/>
                  <a:gd name="T18" fmla="*/ 55 w 137"/>
                  <a:gd name="T19" fmla="*/ 18 h 24"/>
                  <a:gd name="T20" fmla="*/ 87 w 137"/>
                  <a:gd name="T21" fmla="*/ 20 h 24"/>
                  <a:gd name="T22" fmla="*/ 110 w 137"/>
                  <a:gd name="T23" fmla="*/ 19 h 24"/>
                  <a:gd name="T24" fmla="*/ 131 w 137"/>
                  <a:gd name="T25" fmla="*/ 18 h 24"/>
                  <a:gd name="T26" fmla="*/ 137 w 137"/>
                  <a:gd name="T27" fmla="*/ 22 h 24"/>
                  <a:gd name="T28" fmla="*/ 117 w 137"/>
                  <a:gd name="T29" fmla="*/ 23 h 24"/>
                  <a:gd name="T30" fmla="*/ 92 w 137"/>
                  <a:gd name="T31" fmla="*/ 24 h 24"/>
                  <a:gd name="T32" fmla="*/ 56 w 137"/>
                  <a:gd name="T33" fmla="*/ 4 h 24"/>
                  <a:gd name="T34" fmla="*/ 35 w 137"/>
                  <a:gd name="T35" fmla="*/ 5 h 24"/>
                  <a:gd name="T36" fmla="*/ 32 w 137"/>
                  <a:gd name="T37" fmla="*/ 9 h 24"/>
                  <a:gd name="T38" fmla="*/ 95 w 137"/>
                  <a:gd name="T39" fmla="*/ 9 h 24"/>
                  <a:gd name="T40" fmla="*/ 80 w 137"/>
                  <a:gd name="T41" fmla="*/ 5 h 24"/>
                  <a:gd name="T42" fmla="*/ 56 w 137"/>
                  <a:gd name="T43" fmla="*/ 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7" h="24">
                    <a:moveTo>
                      <a:pt x="92" y="24"/>
                    </a:moveTo>
                    <a:cubicBezTo>
                      <a:pt x="70" y="24"/>
                      <a:pt x="52" y="23"/>
                      <a:pt x="36" y="20"/>
                    </a:cubicBezTo>
                    <a:cubicBezTo>
                      <a:pt x="21" y="18"/>
                      <a:pt x="5" y="12"/>
                      <a:pt x="5" y="12"/>
                    </a:cubicBezTo>
                    <a:cubicBezTo>
                      <a:pt x="5" y="12"/>
                      <a:pt x="0" y="5"/>
                      <a:pt x="8" y="3"/>
                    </a:cubicBezTo>
                    <a:cubicBezTo>
                      <a:pt x="16" y="1"/>
                      <a:pt x="30" y="0"/>
                      <a:pt x="50" y="0"/>
                    </a:cubicBezTo>
                    <a:cubicBezTo>
                      <a:pt x="69" y="0"/>
                      <a:pt x="84" y="1"/>
                      <a:pt x="98" y="3"/>
                    </a:cubicBezTo>
                    <a:cubicBezTo>
                      <a:pt x="111" y="4"/>
                      <a:pt x="126" y="10"/>
                      <a:pt x="126" y="10"/>
                    </a:cubicBezTo>
                    <a:cubicBezTo>
                      <a:pt x="130" y="13"/>
                      <a:pt x="130" y="13"/>
                      <a:pt x="130" y="13"/>
                    </a:cubicBezTo>
                    <a:cubicBezTo>
                      <a:pt x="99" y="13"/>
                      <a:pt x="68" y="13"/>
                      <a:pt x="37" y="13"/>
                    </a:cubicBezTo>
                    <a:cubicBezTo>
                      <a:pt x="37" y="13"/>
                      <a:pt x="47" y="17"/>
                      <a:pt x="55" y="18"/>
                    </a:cubicBezTo>
                    <a:cubicBezTo>
                      <a:pt x="64" y="19"/>
                      <a:pt x="75" y="20"/>
                      <a:pt x="87" y="20"/>
                    </a:cubicBezTo>
                    <a:cubicBezTo>
                      <a:pt x="96" y="20"/>
                      <a:pt x="103" y="20"/>
                      <a:pt x="110" y="19"/>
                    </a:cubicBezTo>
                    <a:cubicBezTo>
                      <a:pt x="117" y="19"/>
                      <a:pt x="124" y="19"/>
                      <a:pt x="131" y="18"/>
                    </a:cubicBezTo>
                    <a:cubicBezTo>
                      <a:pt x="137" y="22"/>
                      <a:pt x="137" y="22"/>
                      <a:pt x="137" y="22"/>
                    </a:cubicBezTo>
                    <a:cubicBezTo>
                      <a:pt x="131" y="23"/>
                      <a:pt x="124" y="23"/>
                      <a:pt x="117" y="23"/>
                    </a:cubicBezTo>
                    <a:cubicBezTo>
                      <a:pt x="110" y="23"/>
                      <a:pt x="102" y="24"/>
                      <a:pt x="92" y="24"/>
                    </a:cubicBezTo>
                    <a:close/>
                    <a:moveTo>
                      <a:pt x="56" y="4"/>
                    </a:moveTo>
                    <a:cubicBezTo>
                      <a:pt x="46" y="4"/>
                      <a:pt x="35" y="5"/>
                      <a:pt x="35" y="5"/>
                    </a:cubicBezTo>
                    <a:cubicBezTo>
                      <a:pt x="32" y="9"/>
                      <a:pt x="32" y="9"/>
                      <a:pt x="32" y="9"/>
                    </a:cubicBezTo>
                    <a:cubicBezTo>
                      <a:pt x="53" y="9"/>
                      <a:pt x="74" y="9"/>
                      <a:pt x="95" y="9"/>
                    </a:cubicBezTo>
                    <a:cubicBezTo>
                      <a:pt x="95" y="9"/>
                      <a:pt x="87" y="6"/>
                      <a:pt x="80" y="5"/>
                    </a:cubicBezTo>
                    <a:cubicBezTo>
                      <a:pt x="73" y="4"/>
                      <a:pt x="65" y="4"/>
                      <a:pt x="56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5" name="Freeform 431"/>
              <p:cNvSpPr>
                <a:spLocks/>
              </p:cNvSpPr>
              <p:nvPr/>
            </p:nvSpPr>
            <p:spPr bwMode="auto">
              <a:xfrm>
                <a:off x="42437050" y="3448051"/>
                <a:ext cx="363538" cy="104775"/>
              </a:xfrm>
              <a:custGeom>
                <a:avLst/>
                <a:gdLst>
                  <a:gd name="T0" fmla="*/ 76 w 97"/>
                  <a:gd name="T1" fmla="*/ 0 h 28"/>
                  <a:gd name="T2" fmla="*/ 92 w 97"/>
                  <a:gd name="T3" fmla="*/ 0 h 28"/>
                  <a:gd name="T4" fmla="*/ 97 w 97"/>
                  <a:gd name="T5" fmla="*/ 6 h 28"/>
                  <a:gd name="T6" fmla="*/ 82 w 97"/>
                  <a:gd name="T7" fmla="*/ 5 h 28"/>
                  <a:gd name="T8" fmla="*/ 54 w 97"/>
                  <a:gd name="T9" fmla="*/ 8 h 28"/>
                  <a:gd name="T10" fmla="*/ 51 w 97"/>
                  <a:gd name="T11" fmla="*/ 14 h 28"/>
                  <a:gd name="T12" fmla="*/ 71 w 97"/>
                  <a:gd name="T13" fmla="*/ 28 h 28"/>
                  <a:gd name="T14" fmla="*/ 39 w 97"/>
                  <a:gd name="T15" fmla="*/ 28 h 28"/>
                  <a:gd name="T16" fmla="*/ 0 w 97"/>
                  <a:gd name="T17" fmla="*/ 1 h 28"/>
                  <a:gd name="T18" fmla="*/ 26 w 97"/>
                  <a:gd name="T19" fmla="*/ 1 h 28"/>
                  <a:gd name="T20" fmla="*/ 36 w 97"/>
                  <a:gd name="T21" fmla="*/ 5 h 28"/>
                  <a:gd name="T22" fmla="*/ 38 w 97"/>
                  <a:gd name="T23" fmla="*/ 5 h 28"/>
                  <a:gd name="T24" fmla="*/ 52 w 97"/>
                  <a:gd name="T25" fmla="*/ 2 h 28"/>
                  <a:gd name="T26" fmla="*/ 76 w 97"/>
                  <a:gd name="T27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7" h="28">
                    <a:moveTo>
                      <a:pt x="76" y="0"/>
                    </a:moveTo>
                    <a:cubicBezTo>
                      <a:pt x="83" y="0"/>
                      <a:pt x="92" y="0"/>
                      <a:pt x="92" y="0"/>
                    </a:cubicBezTo>
                    <a:cubicBezTo>
                      <a:pt x="97" y="6"/>
                      <a:pt x="97" y="6"/>
                      <a:pt x="97" y="6"/>
                    </a:cubicBezTo>
                    <a:cubicBezTo>
                      <a:pt x="82" y="5"/>
                      <a:pt x="82" y="5"/>
                      <a:pt x="82" y="5"/>
                    </a:cubicBezTo>
                    <a:cubicBezTo>
                      <a:pt x="69" y="5"/>
                      <a:pt x="54" y="8"/>
                      <a:pt x="54" y="8"/>
                    </a:cubicBezTo>
                    <a:cubicBezTo>
                      <a:pt x="51" y="14"/>
                      <a:pt x="51" y="14"/>
                      <a:pt x="51" y="14"/>
                    </a:cubicBezTo>
                    <a:cubicBezTo>
                      <a:pt x="57" y="18"/>
                      <a:pt x="64" y="23"/>
                      <a:pt x="71" y="28"/>
                    </a:cubicBezTo>
                    <a:cubicBezTo>
                      <a:pt x="60" y="28"/>
                      <a:pt x="49" y="28"/>
                      <a:pt x="39" y="28"/>
                    </a:cubicBezTo>
                    <a:cubicBezTo>
                      <a:pt x="26" y="19"/>
                      <a:pt x="13" y="9"/>
                      <a:pt x="0" y="1"/>
                    </a:cubicBezTo>
                    <a:cubicBezTo>
                      <a:pt x="9" y="1"/>
                      <a:pt x="17" y="1"/>
                      <a:pt x="26" y="1"/>
                    </a:cubicBezTo>
                    <a:cubicBezTo>
                      <a:pt x="36" y="5"/>
                      <a:pt x="36" y="5"/>
                      <a:pt x="36" y="5"/>
                    </a:cubicBezTo>
                    <a:cubicBezTo>
                      <a:pt x="38" y="5"/>
                      <a:pt x="38" y="5"/>
                      <a:pt x="38" y="5"/>
                    </a:cubicBezTo>
                    <a:cubicBezTo>
                      <a:pt x="38" y="5"/>
                      <a:pt x="45" y="3"/>
                      <a:pt x="52" y="2"/>
                    </a:cubicBezTo>
                    <a:cubicBezTo>
                      <a:pt x="59" y="1"/>
                      <a:pt x="67" y="0"/>
                      <a:pt x="7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6" name="Freeform 432"/>
              <p:cNvSpPr>
                <a:spLocks noEditPoints="1"/>
              </p:cNvSpPr>
              <p:nvPr/>
            </p:nvSpPr>
            <p:spPr bwMode="auto">
              <a:xfrm>
                <a:off x="42905363" y="3448051"/>
                <a:ext cx="558800" cy="104775"/>
              </a:xfrm>
              <a:custGeom>
                <a:avLst/>
                <a:gdLst>
                  <a:gd name="T0" fmla="*/ 101 w 149"/>
                  <a:gd name="T1" fmla="*/ 28 h 28"/>
                  <a:gd name="T2" fmla="*/ 40 w 149"/>
                  <a:gd name="T3" fmla="*/ 24 h 28"/>
                  <a:gd name="T4" fmla="*/ 6 w 149"/>
                  <a:gd name="T5" fmla="*/ 14 h 28"/>
                  <a:gd name="T6" fmla="*/ 10 w 149"/>
                  <a:gd name="T7" fmla="*/ 4 h 28"/>
                  <a:gd name="T8" fmla="*/ 55 w 149"/>
                  <a:gd name="T9" fmla="*/ 0 h 28"/>
                  <a:gd name="T10" fmla="*/ 107 w 149"/>
                  <a:gd name="T11" fmla="*/ 3 h 28"/>
                  <a:gd name="T12" fmla="*/ 137 w 149"/>
                  <a:gd name="T13" fmla="*/ 12 h 28"/>
                  <a:gd name="T14" fmla="*/ 141 w 149"/>
                  <a:gd name="T15" fmla="*/ 15 h 28"/>
                  <a:gd name="T16" fmla="*/ 41 w 149"/>
                  <a:gd name="T17" fmla="*/ 15 h 28"/>
                  <a:gd name="T18" fmla="*/ 61 w 149"/>
                  <a:gd name="T19" fmla="*/ 21 h 28"/>
                  <a:gd name="T20" fmla="*/ 96 w 149"/>
                  <a:gd name="T21" fmla="*/ 23 h 28"/>
                  <a:gd name="T22" fmla="*/ 120 w 149"/>
                  <a:gd name="T23" fmla="*/ 23 h 28"/>
                  <a:gd name="T24" fmla="*/ 143 w 149"/>
                  <a:gd name="T25" fmla="*/ 21 h 28"/>
                  <a:gd name="T26" fmla="*/ 149 w 149"/>
                  <a:gd name="T27" fmla="*/ 26 h 28"/>
                  <a:gd name="T28" fmla="*/ 128 w 149"/>
                  <a:gd name="T29" fmla="*/ 28 h 28"/>
                  <a:gd name="T30" fmla="*/ 101 w 149"/>
                  <a:gd name="T31" fmla="*/ 28 h 28"/>
                  <a:gd name="T32" fmla="*/ 61 w 149"/>
                  <a:gd name="T33" fmla="*/ 4 h 28"/>
                  <a:gd name="T34" fmla="*/ 39 w 149"/>
                  <a:gd name="T35" fmla="*/ 6 h 28"/>
                  <a:gd name="T36" fmla="*/ 35 w 149"/>
                  <a:gd name="T37" fmla="*/ 11 h 28"/>
                  <a:gd name="T38" fmla="*/ 103 w 149"/>
                  <a:gd name="T39" fmla="*/ 11 h 28"/>
                  <a:gd name="T40" fmla="*/ 87 w 149"/>
                  <a:gd name="T41" fmla="*/ 6 h 28"/>
                  <a:gd name="T42" fmla="*/ 61 w 149"/>
                  <a:gd name="T43" fmla="*/ 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49" h="28">
                    <a:moveTo>
                      <a:pt x="101" y="28"/>
                    </a:moveTo>
                    <a:cubicBezTo>
                      <a:pt x="77" y="28"/>
                      <a:pt x="57" y="27"/>
                      <a:pt x="40" y="24"/>
                    </a:cubicBezTo>
                    <a:cubicBezTo>
                      <a:pt x="24" y="22"/>
                      <a:pt x="12" y="19"/>
                      <a:pt x="6" y="14"/>
                    </a:cubicBezTo>
                    <a:cubicBezTo>
                      <a:pt x="0" y="10"/>
                      <a:pt x="1" y="7"/>
                      <a:pt x="10" y="4"/>
                    </a:cubicBezTo>
                    <a:cubicBezTo>
                      <a:pt x="18" y="2"/>
                      <a:pt x="33" y="0"/>
                      <a:pt x="55" y="0"/>
                    </a:cubicBezTo>
                    <a:cubicBezTo>
                      <a:pt x="75" y="0"/>
                      <a:pt x="92" y="1"/>
                      <a:pt x="107" y="3"/>
                    </a:cubicBezTo>
                    <a:cubicBezTo>
                      <a:pt x="121" y="6"/>
                      <a:pt x="137" y="12"/>
                      <a:pt x="137" y="12"/>
                    </a:cubicBezTo>
                    <a:cubicBezTo>
                      <a:pt x="141" y="15"/>
                      <a:pt x="141" y="15"/>
                      <a:pt x="141" y="15"/>
                    </a:cubicBezTo>
                    <a:cubicBezTo>
                      <a:pt x="108" y="15"/>
                      <a:pt x="74" y="15"/>
                      <a:pt x="41" y="15"/>
                    </a:cubicBezTo>
                    <a:cubicBezTo>
                      <a:pt x="41" y="15"/>
                      <a:pt x="52" y="20"/>
                      <a:pt x="61" y="21"/>
                    </a:cubicBezTo>
                    <a:cubicBezTo>
                      <a:pt x="71" y="23"/>
                      <a:pt x="82" y="23"/>
                      <a:pt x="96" y="23"/>
                    </a:cubicBezTo>
                    <a:cubicBezTo>
                      <a:pt x="105" y="23"/>
                      <a:pt x="113" y="23"/>
                      <a:pt x="120" y="23"/>
                    </a:cubicBezTo>
                    <a:cubicBezTo>
                      <a:pt x="127" y="23"/>
                      <a:pt x="135" y="22"/>
                      <a:pt x="143" y="21"/>
                    </a:cubicBezTo>
                    <a:cubicBezTo>
                      <a:pt x="149" y="26"/>
                      <a:pt x="149" y="26"/>
                      <a:pt x="149" y="26"/>
                    </a:cubicBezTo>
                    <a:cubicBezTo>
                      <a:pt x="143" y="27"/>
                      <a:pt x="135" y="27"/>
                      <a:pt x="128" y="28"/>
                    </a:cubicBezTo>
                    <a:cubicBezTo>
                      <a:pt x="120" y="28"/>
                      <a:pt x="111" y="28"/>
                      <a:pt x="101" y="28"/>
                    </a:cubicBezTo>
                    <a:close/>
                    <a:moveTo>
                      <a:pt x="61" y="4"/>
                    </a:moveTo>
                    <a:cubicBezTo>
                      <a:pt x="51" y="4"/>
                      <a:pt x="39" y="6"/>
                      <a:pt x="39" y="6"/>
                    </a:cubicBezTo>
                    <a:cubicBezTo>
                      <a:pt x="35" y="11"/>
                      <a:pt x="35" y="11"/>
                      <a:pt x="35" y="11"/>
                    </a:cubicBezTo>
                    <a:cubicBezTo>
                      <a:pt x="58" y="11"/>
                      <a:pt x="81" y="11"/>
                      <a:pt x="103" y="11"/>
                    </a:cubicBezTo>
                    <a:cubicBezTo>
                      <a:pt x="103" y="11"/>
                      <a:pt x="95" y="8"/>
                      <a:pt x="87" y="6"/>
                    </a:cubicBezTo>
                    <a:cubicBezTo>
                      <a:pt x="80" y="5"/>
                      <a:pt x="71" y="4"/>
                      <a:pt x="61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7" name="Freeform 433"/>
              <p:cNvSpPr>
                <a:spLocks/>
              </p:cNvSpPr>
              <p:nvPr/>
            </p:nvSpPr>
            <p:spPr bwMode="auto">
              <a:xfrm>
                <a:off x="43434000" y="3429001"/>
                <a:ext cx="498475" cy="123825"/>
              </a:xfrm>
              <a:custGeom>
                <a:avLst/>
                <a:gdLst>
                  <a:gd name="T0" fmla="*/ 104 w 133"/>
                  <a:gd name="T1" fmla="*/ 28 h 33"/>
                  <a:gd name="T2" fmla="*/ 127 w 133"/>
                  <a:gd name="T3" fmla="*/ 28 h 33"/>
                  <a:gd name="T4" fmla="*/ 133 w 133"/>
                  <a:gd name="T5" fmla="*/ 32 h 33"/>
                  <a:gd name="T6" fmla="*/ 121 w 133"/>
                  <a:gd name="T7" fmla="*/ 33 h 33"/>
                  <a:gd name="T8" fmla="*/ 103 w 133"/>
                  <a:gd name="T9" fmla="*/ 33 h 33"/>
                  <a:gd name="T10" fmla="*/ 45 w 133"/>
                  <a:gd name="T11" fmla="*/ 24 h 33"/>
                  <a:gd name="T12" fmla="*/ 24 w 133"/>
                  <a:gd name="T13" fmla="*/ 10 h 33"/>
                  <a:gd name="T14" fmla="*/ 4 w 133"/>
                  <a:gd name="T15" fmla="*/ 10 h 33"/>
                  <a:gd name="T16" fmla="*/ 0 w 133"/>
                  <a:gd name="T17" fmla="*/ 8 h 33"/>
                  <a:gd name="T18" fmla="*/ 19 w 133"/>
                  <a:gd name="T19" fmla="*/ 5 h 33"/>
                  <a:gd name="T20" fmla="*/ 22 w 133"/>
                  <a:gd name="T21" fmla="*/ 0 h 33"/>
                  <a:gd name="T22" fmla="*/ 41 w 133"/>
                  <a:gd name="T23" fmla="*/ 0 h 33"/>
                  <a:gd name="T24" fmla="*/ 50 w 133"/>
                  <a:gd name="T25" fmla="*/ 6 h 33"/>
                  <a:gd name="T26" fmla="*/ 93 w 133"/>
                  <a:gd name="T27" fmla="*/ 6 h 33"/>
                  <a:gd name="T28" fmla="*/ 99 w 133"/>
                  <a:gd name="T29" fmla="*/ 10 h 33"/>
                  <a:gd name="T30" fmla="*/ 56 w 133"/>
                  <a:gd name="T31" fmla="*/ 10 h 33"/>
                  <a:gd name="T32" fmla="*/ 77 w 133"/>
                  <a:gd name="T33" fmla="*/ 24 h 33"/>
                  <a:gd name="T34" fmla="*/ 88 w 133"/>
                  <a:gd name="T35" fmla="*/ 27 h 33"/>
                  <a:gd name="T36" fmla="*/ 104 w 133"/>
                  <a:gd name="T37" fmla="*/ 28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3" h="33">
                    <a:moveTo>
                      <a:pt x="104" y="28"/>
                    </a:moveTo>
                    <a:cubicBezTo>
                      <a:pt x="112" y="28"/>
                      <a:pt x="120" y="28"/>
                      <a:pt x="127" y="28"/>
                    </a:cubicBezTo>
                    <a:cubicBezTo>
                      <a:pt x="133" y="32"/>
                      <a:pt x="133" y="32"/>
                      <a:pt x="133" y="32"/>
                    </a:cubicBezTo>
                    <a:cubicBezTo>
                      <a:pt x="121" y="33"/>
                      <a:pt x="121" y="33"/>
                      <a:pt x="121" y="33"/>
                    </a:cubicBezTo>
                    <a:cubicBezTo>
                      <a:pt x="103" y="33"/>
                      <a:pt x="103" y="33"/>
                      <a:pt x="103" y="33"/>
                    </a:cubicBezTo>
                    <a:cubicBezTo>
                      <a:pt x="73" y="33"/>
                      <a:pt x="54" y="30"/>
                      <a:pt x="45" y="24"/>
                    </a:cubicBezTo>
                    <a:cubicBezTo>
                      <a:pt x="38" y="20"/>
                      <a:pt x="31" y="15"/>
                      <a:pt x="24" y="10"/>
                    </a:cubicBezTo>
                    <a:cubicBezTo>
                      <a:pt x="17" y="10"/>
                      <a:pt x="11" y="10"/>
                      <a:pt x="4" y="10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6" y="7"/>
                      <a:pt x="13" y="6"/>
                      <a:pt x="19" y="5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28" y="0"/>
                      <a:pt x="35" y="0"/>
                      <a:pt x="41" y="0"/>
                    </a:cubicBezTo>
                    <a:cubicBezTo>
                      <a:pt x="50" y="6"/>
                      <a:pt x="50" y="6"/>
                      <a:pt x="50" y="6"/>
                    </a:cubicBezTo>
                    <a:cubicBezTo>
                      <a:pt x="64" y="6"/>
                      <a:pt x="79" y="6"/>
                      <a:pt x="93" y="6"/>
                    </a:cubicBezTo>
                    <a:cubicBezTo>
                      <a:pt x="99" y="10"/>
                      <a:pt x="99" y="10"/>
                      <a:pt x="99" y="10"/>
                    </a:cubicBezTo>
                    <a:cubicBezTo>
                      <a:pt x="85" y="10"/>
                      <a:pt x="71" y="10"/>
                      <a:pt x="56" y="10"/>
                    </a:cubicBezTo>
                    <a:cubicBezTo>
                      <a:pt x="63" y="15"/>
                      <a:pt x="71" y="20"/>
                      <a:pt x="77" y="24"/>
                    </a:cubicBezTo>
                    <a:cubicBezTo>
                      <a:pt x="88" y="27"/>
                      <a:pt x="88" y="27"/>
                      <a:pt x="88" y="27"/>
                    </a:cubicBezTo>
                    <a:cubicBezTo>
                      <a:pt x="88" y="27"/>
                      <a:pt x="98" y="28"/>
                      <a:pt x="104" y="28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8" name="Freeform 434"/>
              <p:cNvSpPr>
                <a:spLocks/>
              </p:cNvSpPr>
              <p:nvPr/>
            </p:nvSpPr>
            <p:spPr bwMode="auto">
              <a:xfrm>
                <a:off x="43895963" y="3451226"/>
                <a:ext cx="649288" cy="101600"/>
              </a:xfrm>
              <a:custGeom>
                <a:avLst/>
                <a:gdLst>
                  <a:gd name="T0" fmla="*/ 148 w 173"/>
                  <a:gd name="T1" fmla="*/ 27 h 27"/>
                  <a:gd name="T2" fmla="*/ 138 w 173"/>
                  <a:gd name="T3" fmla="*/ 23 h 27"/>
                  <a:gd name="T4" fmla="*/ 136 w 173"/>
                  <a:gd name="T5" fmla="*/ 23 h 27"/>
                  <a:gd name="T6" fmla="*/ 121 w 173"/>
                  <a:gd name="T7" fmla="*/ 26 h 27"/>
                  <a:gd name="T8" fmla="*/ 95 w 173"/>
                  <a:gd name="T9" fmla="*/ 27 h 27"/>
                  <a:gd name="T10" fmla="*/ 50 w 173"/>
                  <a:gd name="T11" fmla="*/ 24 h 27"/>
                  <a:gd name="T12" fmla="*/ 26 w 173"/>
                  <a:gd name="T13" fmla="*/ 17 h 27"/>
                  <a:gd name="T14" fmla="*/ 0 w 173"/>
                  <a:gd name="T15" fmla="*/ 0 h 27"/>
                  <a:gd name="T16" fmla="*/ 32 w 173"/>
                  <a:gd name="T17" fmla="*/ 0 h 27"/>
                  <a:gd name="T18" fmla="*/ 57 w 173"/>
                  <a:gd name="T19" fmla="*/ 16 h 27"/>
                  <a:gd name="T20" fmla="*/ 71 w 173"/>
                  <a:gd name="T21" fmla="*/ 21 h 27"/>
                  <a:gd name="T22" fmla="*/ 95 w 173"/>
                  <a:gd name="T23" fmla="*/ 22 h 27"/>
                  <a:gd name="T24" fmla="*/ 122 w 173"/>
                  <a:gd name="T25" fmla="*/ 20 h 27"/>
                  <a:gd name="T26" fmla="*/ 120 w 173"/>
                  <a:gd name="T27" fmla="*/ 13 h 27"/>
                  <a:gd name="T28" fmla="*/ 101 w 173"/>
                  <a:gd name="T29" fmla="*/ 0 h 27"/>
                  <a:gd name="T30" fmla="*/ 133 w 173"/>
                  <a:gd name="T31" fmla="*/ 0 h 27"/>
                  <a:gd name="T32" fmla="*/ 173 w 173"/>
                  <a:gd name="T33" fmla="*/ 27 h 27"/>
                  <a:gd name="T34" fmla="*/ 148 w 173"/>
                  <a:gd name="T35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73" h="27">
                    <a:moveTo>
                      <a:pt x="148" y="27"/>
                    </a:moveTo>
                    <a:cubicBezTo>
                      <a:pt x="138" y="23"/>
                      <a:pt x="138" y="23"/>
                      <a:pt x="138" y="23"/>
                    </a:cubicBezTo>
                    <a:cubicBezTo>
                      <a:pt x="136" y="23"/>
                      <a:pt x="136" y="23"/>
                      <a:pt x="136" y="23"/>
                    </a:cubicBezTo>
                    <a:cubicBezTo>
                      <a:pt x="136" y="23"/>
                      <a:pt x="129" y="25"/>
                      <a:pt x="121" y="26"/>
                    </a:cubicBezTo>
                    <a:cubicBezTo>
                      <a:pt x="114" y="27"/>
                      <a:pt x="106" y="27"/>
                      <a:pt x="95" y="27"/>
                    </a:cubicBezTo>
                    <a:cubicBezTo>
                      <a:pt x="77" y="27"/>
                      <a:pt x="62" y="26"/>
                      <a:pt x="50" y="24"/>
                    </a:cubicBezTo>
                    <a:cubicBezTo>
                      <a:pt x="39" y="23"/>
                      <a:pt x="26" y="17"/>
                      <a:pt x="26" y="17"/>
                    </a:cubicBezTo>
                    <a:cubicBezTo>
                      <a:pt x="17" y="11"/>
                      <a:pt x="9" y="6"/>
                      <a:pt x="0" y="0"/>
                    </a:cubicBezTo>
                    <a:cubicBezTo>
                      <a:pt x="11" y="0"/>
                      <a:pt x="21" y="0"/>
                      <a:pt x="32" y="0"/>
                    </a:cubicBezTo>
                    <a:cubicBezTo>
                      <a:pt x="41" y="5"/>
                      <a:pt x="49" y="10"/>
                      <a:pt x="57" y="16"/>
                    </a:cubicBezTo>
                    <a:cubicBezTo>
                      <a:pt x="71" y="21"/>
                      <a:pt x="71" y="21"/>
                      <a:pt x="71" y="21"/>
                    </a:cubicBezTo>
                    <a:cubicBezTo>
                      <a:pt x="77" y="22"/>
                      <a:pt x="85" y="22"/>
                      <a:pt x="95" y="22"/>
                    </a:cubicBezTo>
                    <a:cubicBezTo>
                      <a:pt x="109" y="22"/>
                      <a:pt x="122" y="20"/>
                      <a:pt x="122" y="20"/>
                    </a:cubicBezTo>
                    <a:cubicBezTo>
                      <a:pt x="120" y="13"/>
                      <a:pt x="120" y="13"/>
                      <a:pt x="120" y="13"/>
                    </a:cubicBezTo>
                    <a:cubicBezTo>
                      <a:pt x="114" y="9"/>
                      <a:pt x="107" y="4"/>
                      <a:pt x="101" y="0"/>
                    </a:cubicBezTo>
                    <a:cubicBezTo>
                      <a:pt x="111" y="0"/>
                      <a:pt x="122" y="0"/>
                      <a:pt x="133" y="0"/>
                    </a:cubicBezTo>
                    <a:cubicBezTo>
                      <a:pt x="146" y="9"/>
                      <a:pt x="159" y="18"/>
                      <a:pt x="173" y="27"/>
                    </a:cubicBezTo>
                    <a:cubicBezTo>
                      <a:pt x="164" y="27"/>
                      <a:pt x="156" y="27"/>
                      <a:pt x="148" y="27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9" name="Freeform 435"/>
              <p:cNvSpPr>
                <a:spLocks/>
              </p:cNvSpPr>
              <p:nvPr/>
            </p:nvSpPr>
            <p:spPr bwMode="auto">
              <a:xfrm>
                <a:off x="44562713" y="3448051"/>
                <a:ext cx="365125" cy="104775"/>
              </a:xfrm>
              <a:custGeom>
                <a:avLst/>
                <a:gdLst>
                  <a:gd name="T0" fmla="*/ 76 w 97"/>
                  <a:gd name="T1" fmla="*/ 0 h 28"/>
                  <a:gd name="T2" fmla="*/ 92 w 97"/>
                  <a:gd name="T3" fmla="*/ 0 h 28"/>
                  <a:gd name="T4" fmla="*/ 97 w 97"/>
                  <a:gd name="T5" fmla="*/ 6 h 28"/>
                  <a:gd name="T6" fmla="*/ 82 w 97"/>
                  <a:gd name="T7" fmla="*/ 5 h 28"/>
                  <a:gd name="T8" fmla="*/ 55 w 97"/>
                  <a:gd name="T9" fmla="*/ 8 h 28"/>
                  <a:gd name="T10" fmla="*/ 51 w 97"/>
                  <a:gd name="T11" fmla="*/ 14 h 28"/>
                  <a:gd name="T12" fmla="*/ 73 w 97"/>
                  <a:gd name="T13" fmla="*/ 28 h 28"/>
                  <a:gd name="T14" fmla="*/ 41 w 97"/>
                  <a:gd name="T15" fmla="*/ 28 h 28"/>
                  <a:gd name="T16" fmla="*/ 0 w 97"/>
                  <a:gd name="T17" fmla="*/ 1 h 28"/>
                  <a:gd name="T18" fmla="*/ 25 w 97"/>
                  <a:gd name="T19" fmla="*/ 1 h 28"/>
                  <a:gd name="T20" fmla="*/ 37 w 97"/>
                  <a:gd name="T21" fmla="*/ 5 h 28"/>
                  <a:gd name="T22" fmla="*/ 38 w 97"/>
                  <a:gd name="T23" fmla="*/ 5 h 28"/>
                  <a:gd name="T24" fmla="*/ 52 w 97"/>
                  <a:gd name="T25" fmla="*/ 2 h 28"/>
                  <a:gd name="T26" fmla="*/ 76 w 97"/>
                  <a:gd name="T27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7" h="28">
                    <a:moveTo>
                      <a:pt x="76" y="0"/>
                    </a:moveTo>
                    <a:cubicBezTo>
                      <a:pt x="82" y="0"/>
                      <a:pt x="92" y="0"/>
                      <a:pt x="92" y="0"/>
                    </a:cubicBezTo>
                    <a:cubicBezTo>
                      <a:pt x="97" y="6"/>
                      <a:pt x="97" y="6"/>
                      <a:pt x="97" y="6"/>
                    </a:cubicBezTo>
                    <a:cubicBezTo>
                      <a:pt x="82" y="5"/>
                      <a:pt x="82" y="5"/>
                      <a:pt x="82" y="5"/>
                    </a:cubicBezTo>
                    <a:cubicBezTo>
                      <a:pt x="70" y="5"/>
                      <a:pt x="55" y="8"/>
                      <a:pt x="55" y="8"/>
                    </a:cubicBezTo>
                    <a:cubicBezTo>
                      <a:pt x="51" y="14"/>
                      <a:pt x="51" y="14"/>
                      <a:pt x="51" y="14"/>
                    </a:cubicBezTo>
                    <a:cubicBezTo>
                      <a:pt x="58" y="18"/>
                      <a:pt x="66" y="23"/>
                      <a:pt x="73" y="28"/>
                    </a:cubicBezTo>
                    <a:cubicBezTo>
                      <a:pt x="62" y="28"/>
                      <a:pt x="51" y="28"/>
                      <a:pt x="41" y="28"/>
                    </a:cubicBezTo>
                    <a:cubicBezTo>
                      <a:pt x="27" y="19"/>
                      <a:pt x="14" y="9"/>
                      <a:pt x="0" y="1"/>
                    </a:cubicBezTo>
                    <a:cubicBezTo>
                      <a:pt x="9" y="1"/>
                      <a:pt x="17" y="1"/>
                      <a:pt x="25" y="1"/>
                    </a:cubicBezTo>
                    <a:cubicBezTo>
                      <a:pt x="37" y="5"/>
                      <a:pt x="37" y="5"/>
                      <a:pt x="37" y="5"/>
                    </a:cubicBezTo>
                    <a:cubicBezTo>
                      <a:pt x="38" y="5"/>
                      <a:pt x="38" y="5"/>
                      <a:pt x="38" y="5"/>
                    </a:cubicBezTo>
                    <a:cubicBezTo>
                      <a:pt x="38" y="5"/>
                      <a:pt x="45" y="3"/>
                      <a:pt x="52" y="2"/>
                    </a:cubicBezTo>
                    <a:cubicBezTo>
                      <a:pt x="59" y="1"/>
                      <a:pt x="67" y="0"/>
                      <a:pt x="7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0" name="Freeform 436"/>
              <p:cNvSpPr>
                <a:spLocks/>
              </p:cNvSpPr>
              <p:nvPr/>
            </p:nvSpPr>
            <p:spPr bwMode="auto">
              <a:xfrm>
                <a:off x="45013563" y="3448051"/>
                <a:ext cx="652463" cy="104775"/>
              </a:xfrm>
              <a:custGeom>
                <a:avLst/>
                <a:gdLst>
                  <a:gd name="T0" fmla="*/ 174 w 174"/>
                  <a:gd name="T1" fmla="*/ 28 h 28"/>
                  <a:gd name="T2" fmla="*/ 142 w 174"/>
                  <a:gd name="T3" fmla="*/ 28 h 28"/>
                  <a:gd name="T4" fmla="*/ 116 w 174"/>
                  <a:gd name="T5" fmla="*/ 11 h 28"/>
                  <a:gd name="T6" fmla="*/ 102 w 174"/>
                  <a:gd name="T7" fmla="*/ 6 h 28"/>
                  <a:gd name="T8" fmla="*/ 78 w 174"/>
                  <a:gd name="T9" fmla="*/ 5 h 28"/>
                  <a:gd name="T10" fmla="*/ 51 w 174"/>
                  <a:gd name="T11" fmla="*/ 7 h 28"/>
                  <a:gd name="T12" fmla="*/ 53 w 174"/>
                  <a:gd name="T13" fmla="*/ 14 h 28"/>
                  <a:gd name="T14" fmla="*/ 73 w 174"/>
                  <a:gd name="T15" fmla="*/ 28 h 28"/>
                  <a:gd name="T16" fmla="*/ 41 w 174"/>
                  <a:gd name="T17" fmla="*/ 28 h 28"/>
                  <a:gd name="T18" fmla="*/ 0 w 174"/>
                  <a:gd name="T19" fmla="*/ 1 h 28"/>
                  <a:gd name="T20" fmla="*/ 25 w 174"/>
                  <a:gd name="T21" fmla="*/ 1 h 28"/>
                  <a:gd name="T22" fmla="*/ 35 w 174"/>
                  <a:gd name="T23" fmla="*/ 4 h 28"/>
                  <a:gd name="T24" fmla="*/ 37 w 174"/>
                  <a:gd name="T25" fmla="*/ 4 h 28"/>
                  <a:gd name="T26" fmla="*/ 52 w 174"/>
                  <a:gd name="T27" fmla="*/ 1 h 28"/>
                  <a:gd name="T28" fmla="*/ 78 w 174"/>
                  <a:gd name="T29" fmla="*/ 0 h 28"/>
                  <a:gd name="T30" fmla="*/ 147 w 174"/>
                  <a:gd name="T31" fmla="*/ 10 h 28"/>
                  <a:gd name="T32" fmla="*/ 174 w 174"/>
                  <a:gd name="T33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74" h="28">
                    <a:moveTo>
                      <a:pt x="174" y="28"/>
                    </a:moveTo>
                    <a:cubicBezTo>
                      <a:pt x="163" y="28"/>
                      <a:pt x="153" y="28"/>
                      <a:pt x="142" y="28"/>
                    </a:cubicBezTo>
                    <a:cubicBezTo>
                      <a:pt x="133" y="22"/>
                      <a:pt x="125" y="16"/>
                      <a:pt x="116" y="11"/>
                    </a:cubicBezTo>
                    <a:cubicBezTo>
                      <a:pt x="116" y="11"/>
                      <a:pt x="108" y="8"/>
                      <a:pt x="102" y="6"/>
                    </a:cubicBezTo>
                    <a:cubicBezTo>
                      <a:pt x="96" y="5"/>
                      <a:pt x="88" y="5"/>
                      <a:pt x="78" y="5"/>
                    </a:cubicBezTo>
                    <a:cubicBezTo>
                      <a:pt x="64" y="5"/>
                      <a:pt x="51" y="7"/>
                      <a:pt x="51" y="7"/>
                    </a:cubicBezTo>
                    <a:cubicBezTo>
                      <a:pt x="53" y="14"/>
                      <a:pt x="53" y="14"/>
                      <a:pt x="53" y="14"/>
                    </a:cubicBezTo>
                    <a:cubicBezTo>
                      <a:pt x="60" y="19"/>
                      <a:pt x="66" y="23"/>
                      <a:pt x="73" y="28"/>
                    </a:cubicBezTo>
                    <a:cubicBezTo>
                      <a:pt x="62" y="28"/>
                      <a:pt x="52" y="28"/>
                      <a:pt x="41" y="28"/>
                    </a:cubicBezTo>
                    <a:cubicBezTo>
                      <a:pt x="27" y="19"/>
                      <a:pt x="14" y="9"/>
                      <a:pt x="0" y="1"/>
                    </a:cubicBezTo>
                    <a:cubicBezTo>
                      <a:pt x="9" y="1"/>
                      <a:pt x="17" y="1"/>
                      <a:pt x="25" y="1"/>
                    </a:cubicBezTo>
                    <a:cubicBezTo>
                      <a:pt x="35" y="4"/>
                      <a:pt x="35" y="4"/>
                      <a:pt x="35" y="4"/>
                    </a:cubicBezTo>
                    <a:cubicBezTo>
                      <a:pt x="37" y="4"/>
                      <a:pt x="37" y="4"/>
                      <a:pt x="37" y="4"/>
                    </a:cubicBezTo>
                    <a:cubicBezTo>
                      <a:pt x="37" y="4"/>
                      <a:pt x="44" y="2"/>
                      <a:pt x="52" y="1"/>
                    </a:cubicBezTo>
                    <a:cubicBezTo>
                      <a:pt x="59" y="1"/>
                      <a:pt x="68" y="0"/>
                      <a:pt x="78" y="0"/>
                    </a:cubicBezTo>
                    <a:cubicBezTo>
                      <a:pt x="114" y="0"/>
                      <a:pt x="137" y="4"/>
                      <a:pt x="147" y="10"/>
                    </a:cubicBezTo>
                    <a:cubicBezTo>
                      <a:pt x="156" y="16"/>
                      <a:pt x="165" y="22"/>
                      <a:pt x="174" y="28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1" name="Freeform 437"/>
              <p:cNvSpPr>
                <a:spLocks noEditPoints="1"/>
              </p:cNvSpPr>
              <p:nvPr/>
            </p:nvSpPr>
            <p:spPr bwMode="auto">
              <a:xfrm>
                <a:off x="42883138" y="2986088"/>
                <a:ext cx="423863" cy="77788"/>
              </a:xfrm>
              <a:custGeom>
                <a:avLst/>
                <a:gdLst>
                  <a:gd name="T0" fmla="*/ 76 w 113"/>
                  <a:gd name="T1" fmla="*/ 21 h 21"/>
                  <a:gd name="T2" fmla="*/ 30 w 113"/>
                  <a:gd name="T3" fmla="*/ 18 h 21"/>
                  <a:gd name="T4" fmla="*/ 4 w 113"/>
                  <a:gd name="T5" fmla="*/ 11 h 21"/>
                  <a:gd name="T6" fmla="*/ 7 w 113"/>
                  <a:gd name="T7" fmla="*/ 3 h 21"/>
                  <a:gd name="T8" fmla="*/ 41 w 113"/>
                  <a:gd name="T9" fmla="*/ 0 h 21"/>
                  <a:gd name="T10" fmla="*/ 80 w 113"/>
                  <a:gd name="T11" fmla="*/ 3 h 21"/>
                  <a:gd name="T12" fmla="*/ 103 w 113"/>
                  <a:gd name="T13" fmla="*/ 9 h 21"/>
                  <a:gd name="T14" fmla="*/ 107 w 113"/>
                  <a:gd name="T15" fmla="*/ 12 h 21"/>
                  <a:gd name="T16" fmla="*/ 30 w 113"/>
                  <a:gd name="T17" fmla="*/ 12 h 21"/>
                  <a:gd name="T18" fmla="*/ 46 w 113"/>
                  <a:gd name="T19" fmla="*/ 16 h 21"/>
                  <a:gd name="T20" fmla="*/ 72 w 113"/>
                  <a:gd name="T21" fmla="*/ 18 h 21"/>
                  <a:gd name="T22" fmla="*/ 90 w 113"/>
                  <a:gd name="T23" fmla="*/ 17 h 21"/>
                  <a:gd name="T24" fmla="*/ 107 w 113"/>
                  <a:gd name="T25" fmla="*/ 16 h 21"/>
                  <a:gd name="T26" fmla="*/ 113 w 113"/>
                  <a:gd name="T27" fmla="*/ 20 h 21"/>
                  <a:gd name="T28" fmla="*/ 96 w 113"/>
                  <a:gd name="T29" fmla="*/ 21 h 21"/>
                  <a:gd name="T30" fmla="*/ 76 w 113"/>
                  <a:gd name="T31" fmla="*/ 21 h 21"/>
                  <a:gd name="T32" fmla="*/ 45 w 113"/>
                  <a:gd name="T33" fmla="*/ 4 h 21"/>
                  <a:gd name="T34" fmla="*/ 29 w 113"/>
                  <a:gd name="T35" fmla="*/ 5 h 21"/>
                  <a:gd name="T36" fmla="*/ 26 w 113"/>
                  <a:gd name="T37" fmla="*/ 9 h 21"/>
                  <a:gd name="T38" fmla="*/ 78 w 113"/>
                  <a:gd name="T39" fmla="*/ 9 h 21"/>
                  <a:gd name="T40" fmla="*/ 66 w 113"/>
                  <a:gd name="T41" fmla="*/ 5 h 21"/>
                  <a:gd name="T42" fmla="*/ 45 w 113"/>
                  <a:gd name="T43" fmla="*/ 4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13" h="21">
                    <a:moveTo>
                      <a:pt x="76" y="21"/>
                    </a:moveTo>
                    <a:cubicBezTo>
                      <a:pt x="58" y="21"/>
                      <a:pt x="43" y="20"/>
                      <a:pt x="30" y="18"/>
                    </a:cubicBezTo>
                    <a:cubicBezTo>
                      <a:pt x="17" y="17"/>
                      <a:pt x="4" y="11"/>
                      <a:pt x="4" y="11"/>
                    </a:cubicBezTo>
                    <a:cubicBezTo>
                      <a:pt x="4" y="11"/>
                      <a:pt x="0" y="5"/>
                      <a:pt x="7" y="3"/>
                    </a:cubicBezTo>
                    <a:cubicBezTo>
                      <a:pt x="13" y="1"/>
                      <a:pt x="24" y="0"/>
                      <a:pt x="41" y="0"/>
                    </a:cubicBezTo>
                    <a:cubicBezTo>
                      <a:pt x="56" y="0"/>
                      <a:pt x="69" y="1"/>
                      <a:pt x="80" y="3"/>
                    </a:cubicBezTo>
                    <a:cubicBezTo>
                      <a:pt x="91" y="4"/>
                      <a:pt x="103" y="9"/>
                      <a:pt x="103" y="9"/>
                    </a:cubicBezTo>
                    <a:cubicBezTo>
                      <a:pt x="107" y="12"/>
                      <a:pt x="107" y="12"/>
                      <a:pt x="107" y="12"/>
                    </a:cubicBezTo>
                    <a:cubicBezTo>
                      <a:pt x="81" y="12"/>
                      <a:pt x="56" y="12"/>
                      <a:pt x="30" y="12"/>
                    </a:cubicBezTo>
                    <a:cubicBezTo>
                      <a:pt x="30" y="12"/>
                      <a:pt x="39" y="15"/>
                      <a:pt x="46" y="16"/>
                    </a:cubicBezTo>
                    <a:cubicBezTo>
                      <a:pt x="53" y="17"/>
                      <a:pt x="62" y="18"/>
                      <a:pt x="72" y="18"/>
                    </a:cubicBezTo>
                    <a:cubicBezTo>
                      <a:pt x="79" y="18"/>
                      <a:pt x="90" y="17"/>
                      <a:pt x="90" y="17"/>
                    </a:cubicBezTo>
                    <a:cubicBezTo>
                      <a:pt x="90" y="17"/>
                      <a:pt x="102" y="17"/>
                      <a:pt x="107" y="16"/>
                    </a:cubicBezTo>
                    <a:cubicBezTo>
                      <a:pt x="113" y="20"/>
                      <a:pt x="113" y="20"/>
                      <a:pt x="113" y="20"/>
                    </a:cubicBezTo>
                    <a:cubicBezTo>
                      <a:pt x="96" y="21"/>
                      <a:pt x="96" y="21"/>
                      <a:pt x="96" y="21"/>
                    </a:cubicBezTo>
                    <a:cubicBezTo>
                      <a:pt x="96" y="21"/>
                      <a:pt x="84" y="21"/>
                      <a:pt x="76" y="21"/>
                    </a:cubicBezTo>
                    <a:close/>
                    <a:moveTo>
                      <a:pt x="45" y="4"/>
                    </a:moveTo>
                    <a:cubicBezTo>
                      <a:pt x="38" y="4"/>
                      <a:pt x="29" y="5"/>
                      <a:pt x="29" y="5"/>
                    </a:cubicBezTo>
                    <a:cubicBezTo>
                      <a:pt x="26" y="9"/>
                      <a:pt x="26" y="9"/>
                      <a:pt x="26" y="9"/>
                    </a:cubicBezTo>
                    <a:cubicBezTo>
                      <a:pt x="43" y="9"/>
                      <a:pt x="61" y="9"/>
                      <a:pt x="78" y="9"/>
                    </a:cubicBezTo>
                    <a:cubicBezTo>
                      <a:pt x="66" y="5"/>
                      <a:pt x="66" y="5"/>
                      <a:pt x="66" y="5"/>
                    </a:cubicBezTo>
                    <a:cubicBezTo>
                      <a:pt x="66" y="5"/>
                      <a:pt x="53" y="4"/>
                      <a:pt x="45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2" name="Freeform 438"/>
              <p:cNvSpPr>
                <a:spLocks/>
              </p:cNvSpPr>
              <p:nvPr/>
            </p:nvSpPr>
            <p:spPr bwMode="auto">
              <a:xfrm>
                <a:off x="43326050" y="2986088"/>
                <a:ext cx="487363" cy="77788"/>
              </a:xfrm>
              <a:custGeom>
                <a:avLst/>
                <a:gdLst>
                  <a:gd name="T0" fmla="*/ 130 w 130"/>
                  <a:gd name="T1" fmla="*/ 21 h 21"/>
                  <a:gd name="T2" fmla="*/ 106 w 130"/>
                  <a:gd name="T3" fmla="*/ 21 h 21"/>
                  <a:gd name="T4" fmla="*/ 88 w 130"/>
                  <a:gd name="T5" fmla="*/ 8 h 21"/>
                  <a:gd name="T6" fmla="*/ 77 w 130"/>
                  <a:gd name="T7" fmla="*/ 5 h 21"/>
                  <a:gd name="T8" fmla="*/ 58 w 130"/>
                  <a:gd name="T9" fmla="*/ 4 h 21"/>
                  <a:gd name="T10" fmla="*/ 38 w 130"/>
                  <a:gd name="T11" fmla="*/ 5 h 21"/>
                  <a:gd name="T12" fmla="*/ 39 w 130"/>
                  <a:gd name="T13" fmla="*/ 11 h 21"/>
                  <a:gd name="T14" fmla="*/ 54 w 130"/>
                  <a:gd name="T15" fmla="*/ 21 h 21"/>
                  <a:gd name="T16" fmla="*/ 30 w 130"/>
                  <a:gd name="T17" fmla="*/ 21 h 21"/>
                  <a:gd name="T18" fmla="*/ 0 w 130"/>
                  <a:gd name="T19" fmla="*/ 1 h 21"/>
                  <a:gd name="T20" fmla="*/ 19 w 130"/>
                  <a:gd name="T21" fmla="*/ 1 h 21"/>
                  <a:gd name="T22" fmla="*/ 26 w 130"/>
                  <a:gd name="T23" fmla="*/ 4 h 21"/>
                  <a:gd name="T24" fmla="*/ 27 w 130"/>
                  <a:gd name="T25" fmla="*/ 4 h 21"/>
                  <a:gd name="T26" fmla="*/ 39 w 130"/>
                  <a:gd name="T27" fmla="*/ 1 h 21"/>
                  <a:gd name="T28" fmla="*/ 59 w 130"/>
                  <a:gd name="T29" fmla="*/ 0 h 21"/>
                  <a:gd name="T30" fmla="*/ 111 w 130"/>
                  <a:gd name="T31" fmla="*/ 8 h 21"/>
                  <a:gd name="T32" fmla="*/ 130 w 130"/>
                  <a:gd name="T33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0" h="21">
                    <a:moveTo>
                      <a:pt x="130" y="21"/>
                    </a:moveTo>
                    <a:cubicBezTo>
                      <a:pt x="122" y="21"/>
                      <a:pt x="114" y="21"/>
                      <a:pt x="106" y="21"/>
                    </a:cubicBezTo>
                    <a:cubicBezTo>
                      <a:pt x="100" y="17"/>
                      <a:pt x="94" y="13"/>
                      <a:pt x="88" y="8"/>
                    </a:cubicBezTo>
                    <a:cubicBezTo>
                      <a:pt x="77" y="5"/>
                      <a:pt x="77" y="5"/>
                      <a:pt x="77" y="5"/>
                    </a:cubicBezTo>
                    <a:cubicBezTo>
                      <a:pt x="77" y="5"/>
                      <a:pt x="66" y="4"/>
                      <a:pt x="58" y="4"/>
                    </a:cubicBezTo>
                    <a:cubicBezTo>
                      <a:pt x="48" y="4"/>
                      <a:pt x="38" y="5"/>
                      <a:pt x="38" y="5"/>
                    </a:cubicBezTo>
                    <a:cubicBezTo>
                      <a:pt x="39" y="11"/>
                      <a:pt x="39" y="11"/>
                      <a:pt x="39" y="11"/>
                    </a:cubicBezTo>
                    <a:cubicBezTo>
                      <a:pt x="54" y="21"/>
                      <a:pt x="54" y="21"/>
                      <a:pt x="54" y="21"/>
                    </a:cubicBezTo>
                    <a:cubicBezTo>
                      <a:pt x="46" y="21"/>
                      <a:pt x="38" y="21"/>
                      <a:pt x="30" y="21"/>
                    </a:cubicBezTo>
                    <a:cubicBezTo>
                      <a:pt x="20" y="14"/>
                      <a:pt x="10" y="7"/>
                      <a:pt x="0" y="1"/>
                    </a:cubicBezTo>
                    <a:cubicBezTo>
                      <a:pt x="6" y="1"/>
                      <a:pt x="13" y="1"/>
                      <a:pt x="19" y="1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27" y="4"/>
                      <a:pt x="27" y="4"/>
                      <a:pt x="27" y="4"/>
                    </a:cubicBezTo>
                    <a:cubicBezTo>
                      <a:pt x="39" y="1"/>
                      <a:pt x="39" y="1"/>
                      <a:pt x="39" y="1"/>
                    </a:cubicBezTo>
                    <a:cubicBezTo>
                      <a:pt x="39" y="1"/>
                      <a:pt x="51" y="0"/>
                      <a:pt x="59" y="0"/>
                    </a:cubicBezTo>
                    <a:cubicBezTo>
                      <a:pt x="86" y="0"/>
                      <a:pt x="104" y="3"/>
                      <a:pt x="111" y="8"/>
                    </a:cubicBezTo>
                    <a:cubicBezTo>
                      <a:pt x="117" y="12"/>
                      <a:pt x="124" y="16"/>
                      <a:pt x="130" y="2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3" name="Freeform 439"/>
              <p:cNvSpPr>
                <a:spLocks/>
              </p:cNvSpPr>
              <p:nvPr/>
            </p:nvSpPr>
            <p:spPr bwMode="auto">
              <a:xfrm>
                <a:off x="43786425" y="2973388"/>
                <a:ext cx="379413" cy="90488"/>
              </a:xfrm>
              <a:custGeom>
                <a:avLst/>
                <a:gdLst>
                  <a:gd name="T0" fmla="*/ 79 w 101"/>
                  <a:gd name="T1" fmla="*/ 21 h 24"/>
                  <a:gd name="T2" fmla="*/ 96 w 101"/>
                  <a:gd name="T3" fmla="*/ 20 h 24"/>
                  <a:gd name="T4" fmla="*/ 101 w 101"/>
                  <a:gd name="T5" fmla="*/ 23 h 24"/>
                  <a:gd name="T6" fmla="*/ 92 w 101"/>
                  <a:gd name="T7" fmla="*/ 24 h 24"/>
                  <a:gd name="T8" fmla="*/ 79 w 101"/>
                  <a:gd name="T9" fmla="*/ 24 h 24"/>
                  <a:gd name="T10" fmla="*/ 34 w 101"/>
                  <a:gd name="T11" fmla="*/ 18 h 24"/>
                  <a:gd name="T12" fmla="*/ 18 w 101"/>
                  <a:gd name="T13" fmla="*/ 7 h 24"/>
                  <a:gd name="T14" fmla="*/ 3 w 101"/>
                  <a:gd name="T15" fmla="*/ 7 h 24"/>
                  <a:gd name="T16" fmla="*/ 0 w 101"/>
                  <a:gd name="T17" fmla="*/ 5 h 24"/>
                  <a:gd name="T18" fmla="*/ 14 w 101"/>
                  <a:gd name="T19" fmla="*/ 4 h 24"/>
                  <a:gd name="T20" fmla="*/ 16 w 101"/>
                  <a:gd name="T21" fmla="*/ 0 h 24"/>
                  <a:gd name="T22" fmla="*/ 31 w 101"/>
                  <a:gd name="T23" fmla="*/ 0 h 24"/>
                  <a:gd name="T24" fmla="*/ 38 w 101"/>
                  <a:gd name="T25" fmla="*/ 4 h 24"/>
                  <a:gd name="T26" fmla="*/ 70 w 101"/>
                  <a:gd name="T27" fmla="*/ 4 h 24"/>
                  <a:gd name="T28" fmla="*/ 75 w 101"/>
                  <a:gd name="T29" fmla="*/ 7 h 24"/>
                  <a:gd name="T30" fmla="*/ 43 w 101"/>
                  <a:gd name="T31" fmla="*/ 7 h 24"/>
                  <a:gd name="T32" fmla="*/ 59 w 101"/>
                  <a:gd name="T33" fmla="*/ 18 h 24"/>
                  <a:gd name="T34" fmla="*/ 67 w 101"/>
                  <a:gd name="T35" fmla="*/ 20 h 24"/>
                  <a:gd name="T36" fmla="*/ 79 w 101"/>
                  <a:gd name="T37" fmla="*/ 2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01" h="24">
                    <a:moveTo>
                      <a:pt x="79" y="21"/>
                    </a:moveTo>
                    <a:cubicBezTo>
                      <a:pt x="96" y="20"/>
                      <a:pt x="96" y="20"/>
                      <a:pt x="96" y="20"/>
                    </a:cubicBezTo>
                    <a:cubicBezTo>
                      <a:pt x="101" y="23"/>
                      <a:pt x="101" y="23"/>
                      <a:pt x="101" y="23"/>
                    </a:cubicBezTo>
                    <a:cubicBezTo>
                      <a:pt x="92" y="24"/>
                      <a:pt x="92" y="24"/>
                      <a:pt x="92" y="24"/>
                    </a:cubicBezTo>
                    <a:cubicBezTo>
                      <a:pt x="79" y="24"/>
                      <a:pt x="79" y="24"/>
                      <a:pt x="79" y="24"/>
                    </a:cubicBezTo>
                    <a:cubicBezTo>
                      <a:pt x="55" y="24"/>
                      <a:pt x="41" y="22"/>
                      <a:pt x="34" y="18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31" y="0"/>
                      <a:pt x="31" y="0"/>
                      <a:pt x="31" y="0"/>
                    </a:cubicBezTo>
                    <a:cubicBezTo>
                      <a:pt x="38" y="4"/>
                      <a:pt x="38" y="4"/>
                      <a:pt x="38" y="4"/>
                    </a:cubicBezTo>
                    <a:cubicBezTo>
                      <a:pt x="49" y="4"/>
                      <a:pt x="59" y="4"/>
                      <a:pt x="70" y="4"/>
                    </a:cubicBezTo>
                    <a:cubicBezTo>
                      <a:pt x="75" y="7"/>
                      <a:pt x="75" y="7"/>
                      <a:pt x="75" y="7"/>
                    </a:cubicBezTo>
                    <a:cubicBezTo>
                      <a:pt x="65" y="7"/>
                      <a:pt x="53" y="7"/>
                      <a:pt x="43" y="7"/>
                    </a:cubicBezTo>
                    <a:cubicBezTo>
                      <a:pt x="59" y="18"/>
                      <a:pt x="59" y="18"/>
                      <a:pt x="59" y="18"/>
                    </a:cubicBezTo>
                    <a:cubicBezTo>
                      <a:pt x="67" y="20"/>
                      <a:pt x="67" y="20"/>
                      <a:pt x="67" y="20"/>
                    </a:cubicBezTo>
                    <a:lnTo>
                      <a:pt x="79" y="21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4" name="Freeform 440"/>
              <p:cNvSpPr>
                <a:spLocks noEditPoints="1"/>
              </p:cNvSpPr>
              <p:nvPr/>
            </p:nvSpPr>
            <p:spPr bwMode="auto">
              <a:xfrm>
                <a:off x="44157900" y="2986088"/>
                <a:ext cx="423863" cy="77788"/>
              </a:xfrm>
              <a:custGeom>
                <a:avLst/>
                <a:gdLst>
                  <a:gd name="T0" fmla="*/ 76 w 113"/>
                  <a:gd name="T1" fmla="*/ 21 h 21"/>
                  <a:gd name="T2" fmla="*/ 30 w 113"/>
                  <a:gd name="T3" fmla="*/ 18 h 21"/>
                  <a:gd name="T4" fmla="*/ 4 w 113"/>
                  <a:gd name="T5" fmla="*/ 11 h 21"/>
                  <a:gd name="T6" fmla="*/ 6 w 113"/>
                  <a:gd name="T7" fmla="*/ 3 h 21"/>
                  <a:gd name="T8" fmla="*/ 40 w 113"/>
                  <a:gd name="T9" fmla="*/ 0 h 21"/>
                  <a:gd name="T10" fmla="*/ 80 w 113"/>
                  <a:gd name="T11" fmla="*/ 3 h 21"/>
                  <a:gd name="T12" fmla="*/ 103 w 113"/>
                  <a:gd name="T13" fmla="*/ 9 h 21"/>
                  <a:gd name="T14" fmla="*/ 107 w 113"/>
                  <a:gd name="T15" fmla="*/ 12 h 21"/>
                  <a:gd name="T16" fmla="*/ 30 w 113"/>
                  <a:gd name="T17" fmla="*/ 12 h 21"/>
                  <a:gd name="T18" fmla="*/ 46 w 113"/>
                  <a:gd name="T19" fmla="*/ 16 h 21"/>
                  <a:gd name="T20" fmla="*/ 72 w 113"/>
                  <a:gd name="T21" fmla="*/ 18 h 21"/>
                  <a:gd name="T22" fmla="*/ 91 w 113"/>
                  <a:gd name="T23" fmla="*/ 17 h 21"/>
                  <a:gd name="T24" fmla="*/ 108 w 113"/>
                  <a:gd name="T25" fmla="*/ 16 h 21"/>
                  <a:gd name="T26" fmla="*/ 113 w 113"/>
                  <a:gd name="T27" fmla="*/ 20 h 21"/>
                  <a:gd name="T28" fmla="*/ 97 w 113"/>
                  <a:gd name="T29" fmla="*/ 21 h 21"/>
                  <a:gd name="T30" fmla="*/ 76 w 113"/>
                  <a:gd name="T31" fmla="*/ 21 h 21"/>
                  <a:gd name="T32" fmla="*/ 45 w 113"/>
                  <a:gd name="T33" fmla="*/ 4 h 21"/>
                  <a:gd name="T34" fmla="*/ 29 w 113"/>
                  <a:gd name="T35" fmla="*/ 5 h 21"/>
                  <a:gd name="T36" fmla="*/ 26 w 113"/>
                  <a:gd name="T37" fmla="*/ 9 h 21"/>
                  <a:gd name="T38" fmla="*/ 78 w 113"/>
                  <a:gd name="T39" fmla="*/ 9 h 21"/>
                  <a:gd name="T40" fmla="*/ 65 w 113"/>
                  <a:gd name="T41" fmla="*/ 5 h 21"/>
                  <a:gd name="T42" fmla="*/ 45 w 113"/>
                  <a:gd name="T43" fmla="*/ 4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13" h="21">
                    <a:moveTo>
                      <a:pt x="76" y="21"/>
                    </a:moveTo>
                    <a:cubicBezTo>
                      <a:pt x="59" y="21"/>
                      <a:pt x="43" y="20"/>
                      <a:pt x="30" y="18"/>
                    </a:cubicBezTo>
                    <a:cubicBezTo>
                      <a:pt x="18" y="17"/>
                      <a:pt x="4" y="11"/>
                      <a:pt x="4" y="11"/>
                    </a:cubicBezTo>
                    <a:cubicBezTo>
                      <a:pt x="4" y="11"/>
                      <a:pt x="0" y="5"/>
                      <a:pt x="6" y="3"/>
                    </a:cubicBezTo>
                    <a:cubicBezTo>
                      <a:pt x="13" y="1"/>
                      <a:pt x="24" y="0"/>
                      <a:pt x="40" y="0"/>
                    </a:cubicBezTo>
                    <a:cubicBezTo>
                      <a:pt x="55" y="0"/>
                      <a:pt x="69" y="1"/>
                      <a:pt x="80" y="3"/>
                    </a:cubicBezTo>
                    <a:cubicBezTo>
                      <a:pt x="91" y="4"/>
                      <a:pt x="103" y="9"/>
                      <a:pt x="103" y="9"/>
                    </a:cubicBezTo>
                    <a:cubicBezTo>
                      <a:pt x="107" y="12"/>
                      <a:pt x="107" y="12"/>
                      <a:pt x="107" y="12"/>
                    </a:cubicBezTo>
                    <a:cubicBezTo>
                      <a:pt x="81" y="12"/>
                      <a:pt x="56" y="12"/>
                      <a:pt x="30" y="12"/>
                    </a:cubicBezTo>
                    <a:cubicBezTo>
                      <a:pt x="30" y="12"/>
                      <a:pt x="39" y="15"/>
                      <a:pt x="46" y="16"/>
                    </a:cubicBezTo>
                    <a:cubicBezTo>
                      <a:pt x="53" y="17"/>
                      <a:pt x="62" y="18"/>
                      <a:pt x="72" y="18"/>
                    </a:cubicBezTo>
                    <a:cubicBezTo>
                      <a:pt x="79" y="18"/>
                      <a:pt x="91" y="17"/>
                      <a:pt x="91" y="17"/>
                    </a:cubicBezTo>
                    <a:cubicBezTo>
                      <a:pt x="108" y="16"/>
                      <a:pt x="108" y="16"/>
                      <a:pt x="108" y="16"/>
                    </a:cubicBezTo>
                    <a:cubicBezTo>
                      <a:pt x="113" y="20"/>
                      <a:pt x="113" y="20"/>
                      <a:pt x="113" y="20"/>
                    </a:cubicBezTo>
                    <a:cubicBezTo>
                      <a:pt x="97" y="21"/>
                      <a:pt x="97" y="21"/>
                      <a:pt x="97" y="21"/>
                    </a:cubicBezTo>
                    <a:cubicBezTo>
                      <a:pt x="97" y="21"/>
                      <a:pt x="84" y="21"/>
                      <a:pt x="76" y="21"/>
                    </a:cubicBezTo>
                    <a:close/>
                    <a:moveTo>
                      <a:pt x="45" y="4"/>
                    </a:moveTo>
                    <a:cubicBezTo>
                      <a:pt x="37" y="4"/>
                      <a:pt x="29" y="5"/>
                      <a:pt x="29" y="5"/>
                    </a:cubicBezTo>
                    <a:cubicBezTo>
                      <a:pt x="26" y="9"/>
                      <a:pt x="26" y="9"/>
                      <a:pt x="26" y="9"/>
                    </a:cubicBezTo>
                    <a:cubicBezTo>
                      <a:pt x="43" y="9"/>
                      <a:pt x="61" y="9"/>
                      <a:pt x="78" y="9"/>
                    </a:cubicBezTo>
                    <a:cubicBezTo>
                      <a:pt x="65" y="5"/>
                      <a:pt x="65" y="5"/>
                      <a:pt x="65" y="5"/>
                    </a:cubicBezTo>
                    <a:cubicBezTo>
                      <a:pt x="65" y="5"/>
                      <a:pt x="53" y="4"/>
                      <a:pt x="45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5" name="Freeform 441"/>
              <p:cNvSpPr>
                <a:spLocks/>
              </p:cNvSpPr>
              <p:nvPr/>
            </p:nvSpPr>
            <p:spPr bwMode="auto">
              <a:xfrm>
                <a:off x="44597638" y="2986088"/>
                <a:ext cx="276225" cy="77788"/>
              </a:xfrm>
              <a:custGeom>
                <a:avLst/>
                <a:gdLst>
                  <a:gd name="T0" fmla="*/ 58 w 74"/>
                  <a:gd name="T1" fmla="*/ 0 h 21"/>
                  <a:gd name="T2" fmla="*/ 70 w 74"/>
                  <a:gd name="T3" fmla="*/ 1 h 21"/>
                  <a:gd name="T4" fmla="*/ 74 w 74"/>
                  <a:gd name="T5" fmla="*/ 5 h 21"/>
                  <a:gd name="T6" fmla="*/ 63 w 74"/>
                  <a:gd name="T7" fmla="*/ 4 h 21"/>
                  <a:gd name="T8" fmla="*/ 42 w 74"/>
                  <a:gd name="T9" fmla="*/ 6 h 21"/>
                  <a:gd name="T10" fmla="*/ 39 w 74"/>
                  <a:gd name="T11" fmla="*/ 10 h 21"/>
                  <a:gd name="T12" fmla="*/ 55 w 74"/>
                  <a:gd name="T13" fmla="*/ 21 h 21"/>
                  <a:gd name="T14" fmla="*/ 31 w 74"/>
                  <a:gd name="T15" fmla="*/ 21 h 21"/>
                  <a:gd name="T16" fmla="*/ 0 w 74"/>
                  <a:gd name="T17" fmla="*/ 1 h 21"/>
                  <a:gd name="T18" fmla="*/ 19 w 74"/>
                  <a:gd name="T19" fmla="*/ 1 h 21"/>
                  <a:gd name="T20" fmla="*/ 28 w 74"/>
                  <a:gd name="T21" fmla="*/ 4 h 21"/>
                  <a:gd name="T22" fmla="*/ 29 w 74"/>
                  <a:gd name="T23" fmla="*/ 4 h 21"/>
                  <a:gd name="T24" fmla="*/ 40 w 74"/>
                  <a:gd name="T25" fmla="*/ 1 h 21"/>
                  <a:gd name="T26" fmla="*/ 58 w 74"/>
                  <a:gd name="T27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4" h="21">
                    <a:moveTo>
                      <a:pt x="58" y="0"/>
                    </a:moveTo>
                    <a:cubicBezTo>
                      <a:pt x="70" y="1"/>
                      <a:pt x="70" y="1"/>
                      <a:pt x="70" y="1"/>
                    </a:cubicBezTo>
                    <a:cubicBezTo>
                      <a:pt x="74" y="5"/>
                      <a:pt x="74" y="5"/>
                      <a:pt x="74" y="5"/>
                    </a:cubicBezTo>
                    <a:cubicBezTo>
                      <a:pt x="63" y="4"/>
                      <a:pt x="63" y="4"/>
                      <a:pt x="63" y="4"/>
                    </a:cubicBezTo>
                    <a:cubicBezTo>
                      <a:pt x="53" y="4"/>
                      <a:pt x="42" y="6"/>
                      <a:pt x="42" y="6"/>
                    </a:cubicBezTo>
                    <a:cubicBezTo>
                      <a:pt x="39" y="10"/>
                      <a:pt x="39" y="10"/>
                      <a:pt x="39" y="10"/>
                    </a:cubicBezTo>
                    <a:cubicBezTo>
                      <a:pt x="55" y="21"/>
                      <a:pt x="55" y="21"/>
                      <a:pt x="55" y="21"/>
                    </a:cubicBezTo>
                    <a:cubicBezTo>
                      <a:pt x="47" y="21"/>
                      <a:pt x="39" y="21"/>
                      <a:pt x="31" y="21"/>
                    </a:cubicBezTo>
                    <a:cubicBezTo>
                      <a:pt x="21" y="14"/>
                      <a:pt x="11" y="7"/>
                      <a:pt x="0" y="1"/>
                    </a:cubicBezTo>
                    <a:cubicBezTo>
                      <a:pt x="7" y="1"/>
                      <a:pt x="13" y="1"/>
                      <a:pt x="19" y="1"/>
                    </a:cubicBezTo>
                    <a:cubicBezTo>
                      <a:pt x="28" y="4"/>
                      <a:pt x="28" y="4"/>
                      <a:pt x="28" y="4"/>
                    </a:cubicBezTo>
                    <a:cubicBezTo>
                      <a:pt x="29" y="4"/>
                      <a:pt x="29" y="4"/>
                      <a:pt x="29" y="4"/>
                    </a:cubicBezTo>
                    <a:cubicBezTo>
                      <a:pt x="40" y="1"/>
                      <a:pt x="40" y="1"/>
                      <a:pt x="40" y="1"/>
                    </a:cubicBezTo>
                    <a:cubicBezTo>
                      <a:pt x="40" y="1"/>
                      <a:pt x="51" y="0"/>
                      <a:pt x="5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6" name="Freeform 442"/>
              <p:cNvSpPr>
                <a:spLocks/>
              </p:cNvSpPr>
              <p:nvPr/>
            </p:nvSpPr>
            <p:spPr bwMode="auto">
              <a:xfrm>
                <a:off x="-32070675" y="2466976"/>
                <a:ext cx="401638" cy="112713"/>
              </a:xfrm>
              <a:custGeom>
                <a:avLst/>
                <a:gdLst>
                  <a:gd name="T0" fmla="*/ 53 w 107"/>
                  <a:gd name="T1" fmla="*/ 26 h 30"/>
                  <a:gd name="T2" fmla="*/ 77 w 107"/>
                  <a:gd name="T3" fmla="*/ 25 h 30"/>
                  <a:gd name="T4" fmla="*/ 71 w 107"/>
                  <a:gd name="T5" fmla="*/ 29 h 30"/>
                  <a:gd name="T6" fmla="*/ 56 w 107"/>
                  <a:gd name="T7" fmla="*/ 30 h 30"/>
                  <a:gd name="T8" fmla="*/ 39 w 107"/>
                  <a:gd name="T9" fmla="*/ 30 h 30"/>
                  <a:gd name="T10" fmla="*/ 8 w 107"/>
                  <a:gd name="T11" fmla="*/ 22 h 30"/>
                  <a:gd name="T12" fmla="*/ 29 w 107"/>
                  <a:gd name="T13" fmla="*/ 9 h 30"/>
                  <a:gd name="T14" fmla="*/ 9 w 107"/>
                  <a:gd name="T15" fmla="*/ 9 h 30"/>
                  <a:gd name="T16" fmla="*/ 12 w 107"/>
                  <a:gd name="T17" fmla="*/ 7 h 30"/>
                  <a:gd name="T18" fmla="*/ 36 w 107"/>
                  <a:gd name="T19" fmla="*/ 5 h 30"/>
                  <a:gd name="T20" fmla="*/ 55 w 107"/>
                  <a:gd name="T21" fmla="*/ 0 h 30"/>
                  <a:gd name="T22" fmla="*/ 74 w 107"/>
                  <a:gd name="T23" fmla="*/ 0 h 30"/>
                  <a:gd name="T24" fmla="*/ 66 w 107"/>
                  <a:gd name="T25" fmla="*/ 5 h 30"/>
                  <a:gd name="T26" fmla="*/ 107 w 107"/>
                  <a:gd name="T27" fmla="*/ 5 h 30"/>
                  <a:gd name="T28" fmla="*/ 101 w 107"/>
                  <a:gd name="T29" fmla="*/ 9 h 30"/>
                  <a:gd name="T30" fmla="*/ 59 w 107"/>
                  <a:gd name="T31" fmla="*/ 9 h 30"/>
                  <a:gd name="T32" fmla="*/ 39 w 107"/>
                  <a:gd name="T33" fmla="*/ 22 h 30"/>
                  <a:gd name="T34" fmla="*/ 40 w 107"/>
                  <a:gd name="T35" fmla="*/ 25 h 30"/>
                  <a:gd name="T36" fmla="*/ 53 w 107"/>
                  <a:gd name="T37" fmla="*/ 26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07" h="30">
                    <a:moveTo>
                      <a:pt x="53" y="26"/>
                    </a:moveTo>
                    <a:cubicBezTo>
                      <a:pt x="61" y="26"/>
                      <a:pt x="69" y="26"/>
                      <a:pt x="77" y="25"/>
                    </a:cubicBezTo>
                    <a:cubicBezTo>
                      <a:pt x="71" y="29"/>
                      <a:pt x="71" y="29"/>
                      <a:pt x="71" y="29"/>
                    </a:cubicBezTo>
                    <a:cubicBezTo>
                      <a:pt x="56" y="30"/>
                      <a:pt x="56" y="30"/>
                      <a:pt x="56" y="30"/>
                    </a:cubicBezTo>
                    <a:cubicBezTo>
                      <a:pt x="39" y="30"/>
                      <a:pt x="39" y="30"/>
                      <a:pt x="39" y="30"/>
                    </a:cubicBezTo>
                    <a:cubicBezTo>
                      <a:pt x="10" y="30"/>
                      <a:pt x="0" y="28"/>
                      <a:pt x="8" y="22"/>
                    </a:cubicBezTo>
                    <a:cubicBezTo>
                      <a:pt x="15" y="18"/>
                      <a:pt x="22" y="14"/>
                      <a:pt x="29" y="9"/>
                    </a:cubicBezTo>
                    <a:cubicBezTo>
                      <a:pt x="22" y="9"/>
                      <a:pt x="15" y="9"/>
                      <a:pt x="9" y="9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21" y="6"/>
                      <a:pt x="28" y="5"/>
                      <a:pt x="36" y="5"/>
                    </a:cubicBezTo>
                    <a:cubicBezTo>
                      <a:pt x="43" y="3"/>
                      <a:pt x="49" y="2"/>
                      <a:pt x="55" y="0"/>
                    </a:cubicBezTo>
                    <a:cubicBezTo>
                      <a:pt x="61" y="0"/>
                      <a:pt x="68" y="0"/>
                      <a:pt x="74" y="0"/>
                    </a:cubicBezTo>
                    <a:cubicBezTo>
                      <a:pt x="66" y="5"/>
                      <a:pt x="66" y="5"/>
                      <a:pt x="66" y="5"/>
                    </a:cubicBezTo>
                    <a:cubicBezTo>
                      <a:pt x="79" y="5"/>
                      <a:pt x="93" y="5"/>
                      <a:pt x="107" y="5"/>
                    </a:cubicBezTo>
                    <a:cubicBezTo>
                      <a:pt x="101" y="9"/>
                      <a:pt x="101" y="9"/>
                      <a:pt x="101" y="9"/>
                    </a:cubicBezTo>
                    <a:cubicBezTo>
                      <a:pt x="87" y="9"/>
                      <a:pt x="73" y="9"/>
                      <a:pt x="59" y="9"/>
                    </a:cubicBezTo>
                    <a:cubicBezTo>
                      <a:pt x="53" y="14"/>
                      <a:pt x="46" y="18"/>
                      <a:pt x="39" y="22"/>
                    </a:cubicBezTo>
                    <a:cubicBezTo>
                      <a:pt x="40" y="25"/>
                      <a:pt x="40" y="25"/>
                      <a:pt x="40" y="25"/>
                    </a:cubicBezTo>
                    <a:cubicBezTo>
                      <a:pt x="40" y="25"/>
                      <a:pt x="47" y="26"/>
                      <a:pt x="53" y="2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7" name="Freeform 443"/>
              <p:cNvSpPr>
                <a:spLocks noEditPoints="1"/>
              </p:cNvSpPr>
              <p:nvPr/>
            </p:nvSpPr>
            <p:spPr bwMode="auto">
              <a:xfrm>
                <a:off x="-31696025" y="2486026"/>
                <a:ext cx="525463" cy="93663"/>
              </a:xfrm>
              <a:custGeom>
                <a:avLst/>
                <a:gdLst>
                  <a:gd name="T0" fmla="*/ 90 w 140"/>
                  <a:gd name="T1" fmla="*/ 25 h 25"/>
                  <a:gd name="T2" fmla="*/ 89 w 140"/>
                  <a:gd name="T3" fmla="*/ 21 h 25"/>
                  <a:gd name="T4" fmla="*/ 88 w 140"/>
                  <a:gd name="T5" fmla="*/ 21 h 25"/>
                  <a:gd name="T6" fmla="*/ 62 w 140"/>
                  <a:gd name="T7" fmla="*/ 24 h 25"/>
                  <a:gd name="T8" fmla="*/ 34 w 140"/>
                  <a:gd name="T9" fmla="*/ 25 h 25"/>
                  <a:gd name="T10" fmla="*/ 3 w 140"/>
                  <a:gd name="T11" fmla="*/ 23 h 25"/>
                  <a:gd name="T12" fmla="*/ 0 w 140"/>
                  <a:gd name="T13" fmla="*/ 18 h 25"/>
                  <a:gd name="T14" fmla="*/ 25 w 140"/>
                  <a:gd name="T15" fmla="*/ 12 h 25"/>
                  <a:gd name="T16" fmla="*/ 79 w 140"/>
                  <a:gd name="T17" fmla="*/ 10 h 25"/>
                  <a:gd name="T18" fmla="*/ 104 w 140"/>
                  <a:gd name="T19" fmla="*/ 10 h 25"/>
                  <a:gd name="T20" fmla="*/ 106 w 140"/>
                  <a:gd name="T21" fmla="*/ 9 h 25"/>
                  <a:gd name="T22" fmla="*/ 105 w 140"/>
                  <a:gd name="T23" fmla="*/ 5 h 25"/>
                  <a:gd name="T24" fmla="*/ 87 w 140"/>
                  <a:gd name="T25" fmla="*/ 4 h 25"/>
                  <a:gd name="T26" fmla="*/ 65 w 140"/>
                  <a:gd name="T27" fmla="*/ 4 h 25"/>
                  <a:gd name="T28" fmla="*/ 43 w 140"/>
                  <a:gd name="T29" fmla="*/ 6 h 25"/>
                  <a:gd name="T30" fmla="*/ 39 w 140"/>
                  <a:gd name="T31" fmla="*/ 2 h 25"/>
                  <a:gd name="T32" fmla="*/ 67 w 140"/>
                  <a:gd name="T33" fmla="*/ 0 h 25"/>
                  <a:gd name="T34" fmla="*/ 94 w 140"/>
                  <a:gd name="T35" fmla="*/ 0 h 25"/>
                  <a:gd name="T36" fmla="*/ 133 w 140"/>
                  <a:gd name="T37" fmla="*/ 2 h 25"/>
                  <a:gd name="T38" fmla="*/ 137 w 140"/>
                  <a:gd name="T39" fmla="*/ 8 h 25"/>
                  <a:gd name="T40" fmla="*/ 112 w 140"/>
                  <a:gd name="T41" fmla="*/ 25 h 25"/>
                  <a:gd name="T42" fmla="*/ 90 w 140"/>
                  <a:gd name="T43" fmla="*/ 25 h 25"/>
                  <a:gd name="T44" fmla="*/ 50 w 140"/>
                  <a:gd name="T45" fmla="*/ 21 h 25"/>
                  <a:gd name="T46" fmla="*/ 79 w 140"/>
                  <a:gd name="T47" fmla="*/ 20 h 25"/>
                  <a:gd name="T48" fmla="*/ 96 w 140"/>
                  <a:gd name="T49" fmla="*/ 15 h 25"/>
                  <a:gd name="T50" fmla="*/ 99 w 140"/>
                  <a:gd name="T51" fmla="*/ 13 h 25"/>
                  <a:gd name="T52" fmla="*/ 80 w 140"/>
                  <a:gd name="T53" fmla="*/ 13 h 25"/>
                  <a:gd name="T54" fmla="*/ 47 w 140"/>
                  <a:gd name="T55" fmla="*/ 14 h 25"/>
                  <a:gd name="T56" fmla="*/ 32 w 140"/>
                  <a:gd name="T57" fmla="*/ 18 h 25"/>
                  <a:gd name="T58" fmla="*/ 34 w 140"/>
                  <a:gd name="T59" fmla="*/ 20 h 25"/>
                  <a:gd name="T60" fmla="*/ 50 w 140"/>
                  <a:gd name="T61" fmla="*/ 2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40" h="25">
                    <a:moveTo>
                      <a:pt x="90" y="25"/>
                    </a:moveTo>
                    <a:cubicBezTo>
                      <a:pt x="89" y="21"/>
                      <a:pt x="89" y="21"/>
                      <a:pt x="89" y="21"/>
                    </a:cubicBezTo>
                    <a:cubicBezTo>
                      <a:pt x="88" y="21"/>
                      <a:pt x="88" y="21"/>
                      <a:pt x="88" y="21"/>
                    </a:cubicBezTo>
                    <a:cubicBezTo>
                      <a:pt x="79" y="23"/>
                      <a:pt x="70" y="24"/>
                      <a:pt x="62" y="24"/>
                    </a:cubicBezTo>
                    <a:cubicBezTo>
                      <a:pt x="54" y="25"/>
                      <a:pt x="45" y="25"/>
                      <a:pt x="34" y="25"/>
                    </a:cubicBezTo>
                    <a:cubicBezTo>
                      <a:pt x="19" y="25"/>
                      <a:pt x="3" y="23"/>
                      <a:pt x="3" y="23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12" y="13"/>
                      <a:pt x="25" y="12"/>
                    </a:cubicBezTo>
                    <a:cubicBezTo>
                      <a:pt x="39" y="11"/>
                      <a:pt x="56" y="10"/>
                      <a:pt x="79" y="10"/>
                    </a:cubicBezTo>
                    <a:cubicBezTo>
                      <a:pt x="88" y="10"/>
                      <a:pt x="96" y="10"/>
                      <a:pt x="104" y="10"/>
                    </a:cubicBezTo>
                    <a:cubicBezTo>
                      <a:pt x="106" y="9"/>
                      <a:pt x="106" y="9"/>
                      <a:pt x="106" y="9"/>
                    </a:cubicBezTo>
                    <a:cubicBezTo>
                      <a:pt x="105" y="5"/>
                      <a:pt x="105" y="5"/>
                      <a:pt x="105" y="5"/>
                    </a:cubicBezTo>
                    <a:cubicBezTo>
                      <a:pt x="105" y="5"/>
                      <a:pt x="96" y="4"/>
                      <a:pt x="87" y="4"/>
                    </a:cubicBezTo>
                    <a:cubicBezTo>
                      <a:pt x="80" y="4"/>
                      <a:pt x="72" y="4"/>
                      <a:pt x="65" y="4"/>
                    </a:cubicBezTo>
                    <a:cubicBezTo>
                      <a:pt x="58" y="5"/>
                      <a:pt x="50" y="5"/>
                      <a:pt x="43" y="6"/>
                    </a:cubicBezTo>
                    <a:cubicBezTo>
                      <a:pt x="39" y="2"/>
                      <a:pt x="39" y="2"/>
                      <a:pt x="39" y="2"/>
                    </a:cubicBezTo>
                    <a:cubicBezTo>
                      <a:pt x="48" y="1"/>
                      <a:pt x="57" y="1"/>
                      <a:pt x="67" y="0"/>
                    </a:cubicBezTo>
                    <a:cubicBezTo>
                      <a:pt x="77" y="0"/>
                      <a:pt x="86" y="0"/>
                      <a:pt x="94" y="0"/>
                    </a:cubicBezTo>
                    <a:cubicBezTo>
                      <a:pt x="113" y="0"/>
                      <a:pt x="126" y="0"/>
                      <a:pt x="133" y="2"/>
                    </a:cubicBezTo>
                    <a:cubicBezTo>
                      <a:pt x="140" y="3"/>
                      <a:pt x="137" y="8"/>
                      <a:pt x="137" y="8"/>
                    </a:cubicBezTo>
                    <a:cubicBezTo>
                      <a:pt x="129" y="14"/>
                      <a:pt x="120" y="19"/>
                      <a:pt x="112" y="25"/>
                    </a:cubicBezTo>
                    <a:cubicBezTo>
                      <a:pt x="105" y="25"/>
                      <a:pt x="97" y="25"/>
                      <a:pt x="90" y="25"/>
                    </a:cubicBezTo>
                    <a:close/>
                    <a:moveTo>
                      <a:pt x="50" y="21"/>
                    </a:moveTo>
                    <a:cubicBezTo>
                      <a:pt x="61" y="21"/>
                      <a:pt x="71" y="21"/>
                      <a:pt x="79" y="20"/>
                    </a:cubicBezTo>
                    <a:cubicBezTo>
                      <a:pt x="87" y="19"/>
                      <a:pt x="96" y="15"/>
                      <a:pt x="96" y="15"/>
                    </a:cubicBezTo>
                    <a:cubicBezTo>
                      <a:pt x="99" y="13"/>
                      <a:pt x="99" y="13"/>
                      <a:pt x="99" y="13"/>
                    </a:cubicBezTo>
                    <a:cubicBezTo>
                      <a:pt x="93" y="13"/>
                      <a:pt x="87" y="13"/>
                      <a:pt x="80" y="13"/>
                    </a:cubicBezTo>
                    <a:cubicBezTo>
                      <a:pt x="66" y="13"/>
                      <a:pt x="54" y="14"/>
                      <a:pt x="47" y="14"/>
                    </a:cubicBezTo>
                    <a:cubicBezTo>
                      <a:pt x="39" y="15"/>
                      <a:pt x="32" y="18"/>
                      <a:pt x="32" y="18"/>
                    </a:cubicBezTo>
                    <a:cubicBezTo>
                      <a:pt x="34" y="20"/>
                      <a:pt x="34" y="20"/>
                      <a:pt x="34" y="20"/>
                    </a:cubicBezTo>
                    <a:cubicBezTo>
                      <a:pt x="34" y="20"/>
                      <a:pt x="42" y="21"/>
                      <a:pt x="50" y="2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8" name="Freeform 444"/>
              <p:cNvSpPr>
                <a:spLocks noEditPoints="1"/>
              </p:cNvSpPr>
              <p:nvPr/>
            </p:nvSpPr>
            <p:spPr bwMode="auto">
              <a:xfrm>
                <a:off x="-31115000" y="2447926"/>
                <a:ext cx="585788" cy="131763"/>
              </a:xfrm>
              <a:custGeom>
                <a:avLst/>
                <a:gdLst>
                  <a:gd name="T0" fmla="*/ 112 w 156"/>
                  <a:gd name="T1" fmla="*/ 10 h 35"/>
                  <a:gd name="T2" fmla="*/ 149 w 156"/>
                  <a:gd name="T3" fmla="*/ 13 h 35"/>
                  <a:gd name="T4" fmla="*/ 150 w 156"/>
                  <a:gd name="T5" fmla="*/ 22 h 35"/>
                  <a:gd name="T6" fmla="*/ 121 w 156"/>
                  <a:gd name="T7" fmla="*/ 32 h 35"/>
                  <a:gd name="T8" fmla="*/ 73 w 156"/>
                  <a:gd name="T9" fmla="*/ 35 h 35"/>
                  <a:gd name="T10" fmla="*/ 35 w 156"/>
                  <a:gd name="T11" fmla="*/ 32 h 35"/>
                  <a:gd name="T12" fmla="*/ 33 w 156"/>
                  <a:gd name="T13" fmla="*/ 32 h 35"/>
                  <a:gd name="T14" fmla="*/ 23 w 156"/>
                  <a:gd name="T15" fmla="*/ 35 h 35"/>
                  <a:gd name="T16" fmla="*/ 0 w 156"/>
                  <a:gd name="T17" fmla="*/ 35 h 35"/>
                  <a:gd name="T18" fmla="*/ 53 w 156"/>
                  <a:gd name="T19" fmla="*/ 0 h 35"/>
                  <a:gd name="T20" fmla="*/ 83 w 156"/>
                  <a:gd name="T21" fmla="*/ 0 h 35"/>
                  <a:gd name="T22" fmla="*/ 71 w 156"/>
                  <a:gd name="T23" fmla="*/ 8 h 35"/>
                  <a:gd name="T24" fmla="*/ 66 w 156"/>
                  <a:gd name="T25" fmla="*/ 11 h 35"/>
                  <a:gd name="T26" fmla="*/ 62 w 156"/>
                  <a:gd name="T27" fmla="*/ 13 h 35"/>
                  <a:gd name="T28" fmla="*/ 63 w 156"/>
                  <a:gd name="T29" fmla="*/ 13 h 35"/>
                  <a:gd name="T30" fmla="*/ 112 w 156"/>
                  <a:gd name="T31" fmla="*/ 10 h 35"/>
                  <a:gd name="T32" fmla="*/ 98 w 156"/>
                  <a:gd name="T33" fmla="*/ 14 h 35"/>
                  <a:gd name="T34" fmla="*/ 68 w 156"/>
                  <a:gd name="T35" fmla="*/ 16 h 35"/>
                  <a:gd name="T36" fmla="*/ 50 w 156"/>
                  <a:gd name="T37" fmla="*/ 22 h 35"/>
                  <a:gd name="T38" fmla="*/ 50 w 156"/>
                  <a:gd name="T39" fmla="*/ 22 h 35"/>
                  <a:gd name="T40" fmla="*/ 48 w 156"/>
                  <a:gd name="T41" fmla="*/ 29 h 35"/>
                  <a:gd name="T42" fmla="*/ 73 w 156"/>
                  <a:gd name="T43" fmla="*/ 31 h 35"/>
                  <a:gd name="T44" fmla="*/ 101 w 156"/>
                  <a:gd name="T45" fmla="*/ 29 h 35"/>
                  <a:gd name="T46" fmla="*/ 119 w 156"/>
                  <a:gd name="T47" fmla="*/ 22 h 35"/>
                  <a:gd name="T48" fmla="*/ 98 w 156"/>
                  <a:gd name="T49" fmla="*/ 14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56" h="35">
                    <a:moveTo>
                      <a:pt x="112" y="10"/>
                    </a:moveTo>
                    <a:cubicBezTo>
                      <a:pt x="130" y="10"/>
                      <a:pt x="143" y="11"/>
                      <a:pt x="149" y="13"/>
                    </a:cubicBezTo>
                    <a:cubicBezTo>
                      <a:pt x="156" y="15"/>
                      <a:pt x="150" y="22"/>
                      <a:pt x="150" y="22"/>
                    </a:cubicBezTo>
                    <a:cubicBezTo>
                      <a:pt x="144" y="27"/>
                      <a:pt x="135" y="30"/>
                      <a:pt x="121" y="32"/>
                    </a:cubicBezTo>
                    <a:cubicBezTo>
                      <a:pt x="107" y="34"/>
                      <a:pt x="91" y="35"/>
                      <a:pt x="73" y="35"/>
                    </a:cubicBezTo>
                    <a:cubicBezTo>
                      <a:pt x="55" y="35"/>
                      <a:pt x="42" y="34"/>
                      <a:pt x="35" y="32"/>
                    </a:cubicBezTo>
                    <a:cubicBezTo>
                      <a:pt x="33" y="32"/>
                      <a:pt x="33" y="32"/>
                      <a:pt x="33" y="32"/>
                    </a:cubicBezTo>
                    <a:cubicBezTo>
                      <a:pt x="23" y="35"/>
                      <a:pt x="23" y="35"/>
                      <a:pt x="23" y="35"/>
                    </a:cubicBezTo>
                    <a:cubicBezTo>
                      <a:pt x="15" y="35"/>
                      <a:pt x="8" y="35"/>
                      <a:pt x="0" y="35"/>
                    </a:cubicBezTo>
                    <a:cubicBezTo>
                      <a:pt x="18" y="23"/>
                      <a:pt x="35" y="12"/>
                      <a:pt x="53" y="0"/>
                    </a:cubicBezTo>
                    <a:cubicBezTo>
                      <a:pt x="63" y="0"/>
                      <a:pt x="73" y="0"/>
                      <a:pt x="83" y="0"/>
                    </a:cubicBezTo>
                    <a:cubicBezTo>
                      <a:pt x="71" y="8"/>
                      <a:pt x="71" y="8"/>
                      <a:pt x="71" y="8"/>
                    </a:cubicBezTo>
                    <a:cubicBezTo>
                      <a:pt x="66" y="11"/>
                      <a:pt x="66" y="11"/>
                      <a:pt x="66" y="11"/>
                    </a:cubicBezTo>
                    <a:cubicBezTo>
                      <a:pt x="62" y="13"/>
                      <a:pt x="62" y="13"/>
                      <a:pt x="62" y="13"/>
                    </a:cubicBezTo>
                    <a:cubicBezTo>
                      <a:pt x="63" y="13"/>
                      <a:pt x="63" y="13"/>
                      <a:pt x="63" y="13"/>
                    </a:cubicBezTo>
                    <a:cubicBezTo>
                      <a:pt x="77" y="11"/>
                      <a:pt x="93" y="10"/>
                      <a:pt x="112" y="10"/>
                    </a:cubicBezTo>
                    <a:close/>
                    <a:moveTo>
                      <a:pt x="98" y="14"/>
                    </a:moveTo>
                    <a:cubicBezTo>
                      <a:pt x="85" y="14"/>
                      <a:pt x="75" y="15"/>
                      <a:pt x="68" y="16"/>
                    </a:cubicBezTo>
                    <a:cubicBezTo>
                      <a:pt x="61" y="17"/>
                      <a:pt x="50" y="22"/>
                      <a:pt x="50" y="22"/>
                    </a:cubicBezTo>
                    <a:cubicBezTo>
                      <a:pt x="50" y="22"/>
                      <a:pt x="50" y="22"/>
                      <a:pt x="50" y="22"/>
                    </a:cubicBezTo>
                    <a:cubicBezTo>
                      <a:pt x="48" y="29"/>
                      <a:pt x="48" y="29"/>
                      <a:pt x="48" y="29"/>
                    </a:cubicBezTo>
                    <a:cubicBezTo>
                      <a:pt x="48" y="29"/>
                      <a:pt x="60" y="31"/>
                      <a:pt x="73" y="31"/>
                    </a:cubicBezTo>
                    <a:cubicBezTo>
                      <a:pt x="84" y="31"/>
                      <a:pt x="93" y="30"/>
                      <a:pt x="101" y="29"/>
                    </a:cubicBezTo>
                    <a:cubicBezTo>
                      <a:pt x="109" y="27"/>
                      <a:pt x="119" y="22"/>
                      <a:pt x="119" y="22"/>
                    </a:cubicBezTo>
                    <a:cubicBezTo>
                      <a:pt x="127" y="17"/>
                      <a:pt x="120" y="14"/>
                      <a:pt x="98" y="1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9" name="Freeform 445"/>
              <p:cNvSpPr>
                <a:spLocks/>
              </p:cNvSpPr>
              <p:nvPr/>
            </p:nvSpPr>
            <p:spPr bwMode="auto">
              <a:xfrm>
                <a:off x="-15073313" y="4135438"/>
                <a:ext cx="1316038" cy="244475"/>
              </a:xfrm>
              <a:custGeom>
                <a:avLst/>
                <a:gdLst>
                  <a:gd name="T0" fmla="*/ 311 w 351"/>
                  <a:gd name="T1" fmla="*/ 65 h 65"/>
                  <a:gd name="T2" fmla="*/ 243 w 351"/>
                  <a:gd name="T3" fmla="*/ 65 h 65"/>
                  <a:gd name="T4" fmla="*/ 174 w 351"/>
                  <a:gd name="T5" fmla="*/ 38 h 65"/>
                  <a:gd name="T6" fmla="*/ 63 w 351"/>
                  <a:gd name="T7" fmla="*/ 65 h 65"/>
                  <a:gd name="T8" fmla="*/ 0 w 351"/>
                  <a:gd name="T9" fmla="*/ 65 h 65"/>
                  <a:gd name="T10" fmla="*/ 145 w 351"/>
                  <a:gd name="T11" fmla="*/ 31 h 65"/>
                  <a:gd name="T12" fmla="*/ 60 w 351"/>
                  <a:gd name="T13" fmla="*/ 0 h 65"/>
                  <a:gd name="T14" fmla="*/ 124 w 351"/>
                  <a:gd name="T15" fmla="*/ 0 h 65"/>
                  <a:gd name="T16" fmla="*/ 187 w 351"/>
                  <a:gd name="T17" fmla="*/ 24 h 65"/>
                  <a:gd name="T18" fmla="*/ 289 w 351"/>
                  <a:gd name="T19" fmla="*/ 0 h 65"/>
                  <a:gd name="T20" fmla="*/ 351 w 351"/>
                  <a:gd name="T21" fmla="*/ 0 h 65"/>
                  <a:gd name="T22" fmla="*/ 216 w 351"/>
                  <a:gd name="T23" fmla="*/ 31 h 65"/>
                  <a:gd name="T24" fmla="*/ 311 w 351"/>
                  <a:gd name="T25" fmla="*/ 6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51" h="65">
                    <a:moveTo>
                      <a:pt x="311" y="65"/>
                    </a:moveTo>
                    <a:cubicBezTo>
                      <a:pt x="288" y="65"/>
                      <a:pt x="266" y="65"/>
                      <a:pt x="243" y="65"/>
                    </a:cubicBezTo>
                    <a:cubicBezTo>
                      <a:pt x="220" y="56"/>
                      <a:pt x="197" y="47"/>
                      <a:pt x="174" y="38"/>
                    </a:cubicBezTo>
                    <a:cubicBezTo>
                      <a:pt x="137" y="47"/>
                      <a:pt x="100" y="56"/>
                      <a:pt x="63" y="65"/>
                    </a:cubicBezTo>
                    <a:cubicBezTo>
                      <a:pt x="42" y="65"/>
                      <a:pt x="21" y="65"/>
                      <a:pt x="0" y="65"/>
                    </a:cubicBezTo>
                    <a:cubicBezTo>
                      <a:pt x="48" y="53"/>
                      <a:pt x="97" y="42"/>
                      <a:pt x="145" y="31"/>
                    </a:cubicBezTo>
                    <a:cubicBezTo>
                      <a:pt x="117" y="20"/>
                      <a:pt x="88" y="10"/>
                      <a:pt x="60" y="0"/>
                    </a:cubicBezTo>
                    <a:cubicBezTo>
                      <a:pt x="81" y="0"/>
                      <a:pt x="103" y="0"/>
                      <a:pt x="124" y="0"/>
                    </a:cubicBezTo>
                    <a:cubicBezTo>
                      <a:pt x="145" y="8"/>
                      <a:pt x="166" y="16"/>
                      <a:pt x="187" y="24"/>
                    </a:cubicBezTo>
                    <a:cubicBezTo>
                      <a:pt x="221" y="16"/>
                      <a:pt x="255" y="8"/>
                      <a:pt x="289" y="0"/>
                    </a:cubicBezTo>
                    <a:cubicBezTo>
                      <a:pt x="309" y="0"/>
                      <a:pt x="330" y="0"/>
                      <a:pt x="351" y="0"/>
                    </a:cubicBezTo>
                    <a:cubicBezTo>
                      <a:pt x="306" y="10"/>
                      <a:pt x="261" y="21"/>
                      <a:pt x="216" y="31"/>
                    </a:cubicBezTo>
                    <a:cubicBezTo>
                      <a:pt x="247" y="42"/>
                      <a:pt x="279" y="54"/>
                      <a:pt x="311" y="6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0" name="Freeform 446"/>
              <p:cNvSpPr>
                <a:spLocks/>
              </p:cNvSpPr>
              <p:nvPr/>
            </p:nvSpPr>
            <p:spPr bwMode="auto">
              <a:xfrm>
                <a:off x="-9117013" y="4132263"/>
                <a:ext cx="1098550" cy="250825"/>
              </a:xfrm>
              <a:custGeom>
                <a:avLst/>
                <a:gdLst>
                  <a:gd name="T0" fmla="*/ 189 w 293"/>
                  <a:gd name="T1" fmla="*/ 9 h 67"/>
                  <a:gd name="T2" fmla="*/ 106 w 293"/>
                  <a:gd name="T3" fmla="*/ 15 h 67"/>
                  <a:gd name="T4" fmla="*/ 67 w 293"/>
                  <a:gd name="T5" fmla="*/ 33 h 67"/>
                  <a:gd name="T6" fmla="*/ 85 w 293"/>
                  <a:gd name="T7" fmla="*/ 51 h 67"/>
                  <a:gd name="T8" fmla="*/ 162 w 293"/>
                  <a:gd name="T9" fmla="*/ 57 h 67"/>
                  <a:gd name="T10" fmla="*/ 207 w 293"/>
                  <a:gd name="T11" fmla="*/ 57 h 67"/>
                  <a:gd name="T12" fmla="*/ 252 w 293"/>
                  <a:gd name="T13" fmla="*/ 55 h 67"/>
                  <a:gd name="T14" fmla="*/ 247 w 293"/>
                  <a:gd name="T15" fmla="*/ 64 h 67"/>
                  <a:gd name="T16" fmla="*/ 150 w 293"/>
                  <a:gd name="T17" fmla="*/ 67 h 67"/>
                  <a:gd name="T18" fmla="*/ 34 w 293"/>
                  <a:gd name="T19" fmla="*/ 58 h 67"/>
                  <a:gd name="T20" fmla="*/ 6 w 293"/>
                  <a:gd name="T21" fmla="*/ 33 h 67"/>
                  <a:gd name="T22" fmla="*/ 37 w 293"/>
                  <a:gd name="T23" fmla="*/ 15 h 67"/>
                  <a:gd name="T24" fmla="*/ 102 w 293"/>
                  <a:gd name="T25" fmla="*/ 4 h 67"/>
                  <a:gd name="T26" fmla="*/ 195 w 293"/>
                  <a:gd name="T27" fmla="*/ 0 h 67"/>
                  <a:gd name="T28" fmla="*/ 293 w 293"/>
                  <a:gd name="T29" fmla="*/ 4 h 67"/>
                  <a:gd name="T30" fmla="*/ 267 w 293"/>
                  <a:gd name="T31" fmla="*/ 13 h 67"/>
                  <a:gd name="T32" fmla="*/ 231 w 293"/>
                  <a:gd name="T33" fmla="*/ 10 h 67"/>
                  <a:gd name="T34" fmla="*/ 189 w 293"/>
                  <a:gd name="T35" fmla="*/ 9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93" h="67">
                    <a:moveTo>
                      <a:pt x="189" y="9"/>
                    </a:moveTo>
                    <a:cubicBezTo>
                      <a:pt x="155" y="9"/>
                      <a:pt x="128" y="11"/>
                      <a:pt x="106" y="15"/>
                    </a:cubicBezTo>
                    <a:cubicBezTo>
                      <a:pt x="85" y="20"/>
                      <a:pt x="72" y="26"/>
                      <a:pt x="67" y="33"/>
                    </a:cubicBezTo>
                    <a:cubicBezTo>
                      <a:pt x="63" y="41"/>
                      <a:pt x="69" y="47"/>
                      <a:pt x="85" y="51"/>
                    </a:cubicBezTo>
                    <a:cubicBezTo>
                      <a:pt x="101" y="56"/>
                      <a:pt x="127" y="57"/>
                      <a:pt x="162" y="57"/>
                    </a:cubicBezTo>
                    <a:cubicBezTo>
                      <a:pt x="177" y="57"/>
                      <a:pt x="192" y="57"/>
                      <a:pt x="207" y="57"/>
                    </a:cubicBezTo>
                    <a:cubicBezTo>
                      <a:pt x="221" y="56"/>
                      <a:pt x="236" y="56"/>
                      <a:pt x="252" y="55"/>
                    </a:cubicBezTo>
                    <a:cubicBezTo>
                      <a:pt x="247" y="64"/>
                      <a:pt x="247" y="64"/>
                      <a:pt x="247" y="64"/>
                    </a:cubicBezTo>
                    <a:cubicBezTo>
                      <a:pt x="218" y="66"/>
                      <a:pt x="185" y="67"/>
                      <a:pt x="150" y="67"/>
                    </a:cubicBezTo>
                    <a:cubicBezTo>
                      <a:pt x="97" y="67"/>
                      <a:pt x="59" y="64"/>
                      <a:pt x="34" y="58"/>
                    </a:cubicBezTo>
                    <a:cubicBezTo>
                      <a:pt x="9" y="52"/>
                      <a:pt x="0" y="44"/>
                      <a:pt x="6" y="33"/>
                    </a:cubicBezTo>
                    <a:cubicBezTo>
                      <a:pt x="10" y="26"/>
                      <a:pt x="20" y="20"/>
                      <a:pt x="37" y="15"/>
                    </a:cubicBezTo>
                    <a:cubicBezTo>
                      <a:pt x="53" y="10"/>
                      <a:pt x="75" y="6"/>
                      <a:pt x="102" y="4"/>
                    </a:cubicBezTo>
                    <a:cubicBezTo>
                      <a:pt x="129" y="1"/>
                      <a:pt x="160" y="0"/>
                      <a:pt x="195" y="0"/>
                    </a:cubicBezTo>
                    <a:cubicBezTo>
                      <a:pt x="231" y="0"/>
                      <a:pt x="264" y="1"/>
                      <a:pt x="293" y="4"/>
                    </a:cubicBezTo>
                    <a:cubicBezTo>
                      <a:pt x="284" y="7"/>
                      <a:pt x="276" y="10"/>
                      <a:pt x="267" y="13"/>
                    </a:cubicBezTo>
                    <a:cubicBezTo>
                      <a:pt x="256" y="12"/>
                      <a:pt x="243" y="11"/>
                      <a:pt x="231" y="10"/>
                    </a:cubicBezTo>
                    <a:cubicBezTo>
                      <a:pt x="218" y="9"/>
                      <a:pt x="204" y="9"/>
                      <a:pt x="189" y="9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1" name="Freeform 447"/>
              <p:cNvSpPr>
                <a:spLocks/>
              </p:cNvSpPr>
              <p:nvPr/>
            </p:nvSpPr>
            <p:spPr bwMode="auto">
              <a:xfrm>
                <a:off x="-3300413" y="4135438"/>
                <a:ext cx="1162050" cy="244475"/>
              </a:xfrm>
              <a:custGeom>
                <a:avLst/>
                <a:gdLst>
                  <a:gd name="T0" fmla="*/ 249 w 310"/>
                  <a:gd name="T1" fmla="*/ 0 h 65"/>
                  <a:gd name="T2" fmla="*/ 310 w 310"/>
                  <a:gd name="T3" fmla="*/ 0 h 65"/>
                  <a:gd name="T4" fmla="*/ 164 w 310"/>
                  <a:gd name="T5" fmla="*/ 65 h 65"/>
                  <a:gd name="T6" fmla="*/ 102 w 310"/>
                  <a:gd name="T7" fmla="*/ 65 h 65"/>
                  <a:gd name="T8" fmla="*/ 0 w 310"/>
                  <a:gd name="T9" fmla="*/ 0 h 65"/>
                  <a:gd name="T10" fmla="*/ 60 w 310"/>
                  <a:gd name="T11" fmla="*/ 0 h 65"/>
                  <a:gd name="T12" fmla="*/ 120 w 310"/>
                  <a:gd name="T13" fmla="*/ 40 h 65"/>
                  <a:gd name="T14" fmla="*/ 130 w 310"/>
                  <a:gd name="T15" fmla="*/ 48 h 65"/>
                  <a:gd name="T16" fmla="*/ 136 w 310"/>
                  <a:gd name="T17" fmla="*/ 54 h 65"/>
                  <a:gd name="T18" fmla="*/ 149 w 310"/>
                  <a:gd name="T19" fmla="*/ 46 h 65"/>
                  <a:gd name="T20" fmla="*/ 162 w 310"/>
                  <a:gd name="T21" fmla="*/ 40 h 65"/>
                  <a:gd name="T22" fmla="*/ 249 w 310"/>
                  <a:gd name="T23" fmla="*/ 0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10" h="65">
                    <a:moveTo>
                      <a:pt x="249" y="0"/>
                    </a:moveTo>
                    <a:cubicBezTo>
                      <a:pt x="269" y="0"/>
                      <a:pt x="290" y="0"/>
                      <a:pt x="310" y="0"/>
                    </a:cubicBezTo>
                    <a:cubicBezTo>
                      <a:pt x="261" y="21"/>
                      <a:pt x="212" y="43"/>
                      <a:pt x="164" y="65"/>
                    </a:cubicBezTo>
                    <a:cubicBezTo>
                      <a:pt x="143" y="65"/>
                      <a:pt x="122" y="65"/>
                      <a:pt x="102" y="65"/>
                    </a:cubicBezTo>
                    <a:cubicBezTo>
                      <a:pt x="67" y="43"/>
                      <a:pt x="34" y="21"/>
                      <a:pt x="0" y="0"/>
                    </a:cubicBezTo>
                    <a:cubicBezTo>
                      <a:pt x="20" y="0"/>
                      <a:pt x="40" y="0"/>
                      <a:pt x="60" y="0"/>
                    </a:cubicBezTo>
                    <a:cubicBezTo>
                      <a:pt x="80" y="13"/>
                      <a:pt x="100" y="26"/>
                      <a:pt x="120" y="40"/>
                    </a:cubicBezTo>
                    <a:cubicBezTo>
                      <a:pt x="130" y="48"/>
                      <a:pt x="130" y="48"/>
                      <a:pt x="130" y="48"/>
                    </a:cubicBezTo>
                    <a:cubicBezTo>
                      <a:pt x="136" y="54"/>
                      <a:pt x="136" y="54"/>
                      <a:pt x="136" y="54"/>
                    </a:cubicBezTo>
                    <a:cubicBezTo>
                      <a:pt x="149" y="46"/>
                      <a:pt x="149" y="46"/>
                      <a:pt x="149" y="46"/>
                    </a:cubicBezTo>
                    <a:cubicBezTo>
                      <a:pt x="162" y="40"/>
                      <a:pt x="162" y="40"/>
                      <a:pt x="162" y="40"/>
                    </a:cubicBezTo>
                    <a:cubicBezTo>
                      <a:pt x="191" y="26"/>
                      <a:pt x="220" y="13"/>
                      <a:pt x="24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2" name="Freeform 448"/>
              <p:cNvSpPr>
                <a:spLocks noEditPoints="1"/>
              </p:cNvSpPr>
              <p:nvPr/>
            </p:nvSpPr>
            <p:spPr bwMode="auto">
              <a:xfrm>
                <a:off x="2565400" y="4135438"/>
                <a:ext cx="971550" cy="244475"/>
              </a:xfrm>
              <a:custGeom>
                <a:avLst/>
                <a:gdLst>
                  <a:gd name="T0" fmla="*/ 8 w 259"/>
                  <a:gd name="T1" fmla="*/ 0 h 65"/>
                  <a:gd name="T2" fmla="*/ 114 w 259"/>
                  <a:gd name="T3" fmla="*/ 0 h 65"/>
                  <a:gd name="T4" fmla="*/ 220 w 259"/>
                  <a:gd name="T5" fmla="*/ 4 h 65"/>
                  <a:gd name="T6" fmla="*/ 251 w 259"/>
                  <a:gd name="T7" fmla="*/ 16 h 65"/>
                  <a:gd name="T8" fmla="*/ 234 w 259"/>
                  <a:gd name="T9" fmla="*/ 25 h 65"/>
                  <a:gd name="T10" fmla="*/ 187 w 259"/>
                  <a:gd name="T11" fmla="*/ 30 h 65"/>
                  <a:gd name="T12" fmla="*/ 187 w 259"/>
                  <a:gd name="T13" fmla="*/ 30 h 65"/>
                  <a:gd name="T14" fmla="*/ 242 w 259"/>
                  <a:gd name="T15" fmla="*/ 36 h 65"/>
                  <a:gd name="T16" fmla="*/ 259 w 259"/>
                  <a:gd name="T17" fmla="*/ 46 h 65"/>
                  <a:gd name="T18" fmla="*/ 224 w 259"/>
                  <a:gd name="T19" fmla="*/ 60 h 65"/>
                  <a:gd name="T20" fmla="*/ 129 w 259"/>
                  <a:gd name="T21" fmla="*/ 65 h 65"/>
                  <a:gd name="T22" fmla="*/ 0 w 259"/>
                  <a:gd name="T23" fmla="*/ 65 h 65"/>
                  <a:gd name="T24" fmla="*/ 8 w 259"/>
                  <a:gd name="T25" fmla="*/ 0 h 65"/>
                  <a:gd name="T26" fmla="*/ 63 w 259"/>
                  <a:gd name="T27" fmla="*/ 26 h 65"/>
                  <a:gd name="T28" fmla="*/ 119 w 259"/>
                  <a:gd name="T29" fmla="*/ 26 h 65"/>
                  <a:gd name="T30" fmla="*/ 173 w 259"/>
                  <a:gd name="T31" fmla="*/ 24 h 65"/>
                  <a:gd name="T32" fmla="*/ 191 w 259"/>
                  <a:gd name="T33" fmla="*/ 17 h 65"/>
                  <a:gd name="T34" fmla="*/ 173 w 259"/>
                  <a:gd name="T35" fmla="*/ 11 h 65"/>
                  <a:gd name="T36" fmla="*/ 116 w 259"/>
                  <a:gd name="T37" fmla="*/ 9 h 65"/>
                  <a:gd name="T38" fmla="*/ 65 w 259"/>
                  <a:gd name="T39" fmla="*/ 9 h 65"/>
                  <a:gd name="T40" fmla="*/ 63 w 259"/>
                  <a:gd name="T41" fmla="*/ 26 h 65"/>
                  <a:gd name="T42" fmla="*/ 62 w 259"/>
                  <a:gd name="T43" fmla="*/ 35 h 65"/>
                  <a:gd name="T44" fmla="*/ 59 w 259"/>
                  <a:gd name="T45" fmla="*/ 56 h 65"/>
                  <a:gd name="T46" fmla="*/ 122 w 259"/>
                  <a:gd name="T47" fmla="*/ 56 h 65"/>
                  <a:gd name="T48" fmla="*/ 178 w 259"/>
                  <a:gd name="T49" fmla="*/ 53 h 65"/>
                  <a:gd name="T50" fmla="*/ 197 w 259"/>
                  <a:gd name="T51" fmla="*/ 45 h 65"/>
                  <a:gd name="T52" fmla="*/ 179 w 259"/>
                  <a:gd name="T53" fmla="*/ 38 h 65"/>
                  <a:gd name="T54" fmla="*/ 121 w 259"/>
                  <a:gd name="T55" fmla="*/ 35 h 65"/>
                  <a:gd name="T56" fmla="*/ 62 w 259"/>
                  <a:gd name="T57" fmla="*/ 3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259" h="65">
                    <a:moveTo>
                      <a:pt x="8" y="0"/>
                    </a:moveTo>
                    <a:cubicBezTo>
                      <a:pt x="44" y="0"/>
                      <a:pt x="79" y="0"/>
                      <a:pt x="114" y="0"/>
                    </a:cubicBezTo>
                    <a:cubicBezTo>
                      <a:pt x="163" y="0"/>
                      <a:pt x="198" y="1"/>
                      <a:pt x="220" y="4"/>
                    </a:cubicBezTo>
                    <a:cubicBezTo>
                      <a:pt x="241" y="6"/>
                      <a:pt x="251" y="16"/>
                      <a:pt x="251" y="16"/>
                    </a:cubicBezTo>
                    <a:cubicBezTo>
                      <a:pt x="251" y="16"/>
                      <a:pt x="245" y="23"/>
                      <a:pt x="234" y="25"/>
                    </a:cubicBezTo>
                    <a:cubicBezTo>
                      <a:pt x="223" y="28"/>
                      <a:pt x="208" y="29"/>
                      <a:pt x="187" y="30"/>
                    </a:cubicBezTo>
                    <a:cubicBezTo>
                      <a:pt x="187" y="30"/>
                      <a:pt x="187" y="30"/>
                      <a:pt x="187" y="30"/>
                    </a:cubicBezTo>
                    <a:cubicBezTo>
                      <a:pt x="212" y="31"/>
                      <a:pt x="231" y="33"/>
                      <a:pt x="242" y="36"/>
                    </a:cubicBezTo>
                    <a:cubicBezTo>
                      <a:pt x="254" y="38"/>
                      <a:pt x="259" y="46"/>
                      <a:pt x="259" y="46"/>
                    </a:cubicBezTo>
                    <a:cubicBezTo>
                      <a:pt x="259" y="46"/>
                      <a:pt x="246" y="56"/>
                      <a:pt x="224" y="60"/>
                    </a:cubicBezTo>
                    <a:cubicBezTo>
                      <a:pt x="201" y="63"/>
                      <a:pt x="169" y="65"/>
                      <a:pt x="129" y="65"/>
                    </a:cubicBezTo>
                    <a:cubicBezTo>
                      <a:pt x="86" y="65"/>
                      <a:pt x="43" y="65"/>
                      <a:pt x="0" y="65"/>
                    </a:cubicBezTo>
                    <a:cubicBezTo>
                      <a:pt x="3" y="43"/>
                      <a:pt x="6" y="21"/>
                      <a:pt x="8" y="0"/>
                    </a:cubicBezTo>
                    <a:close/>
                    <a:moveTo>
                      <a:pt x="63" y="26"/>
                    </a:moveTo>
                    <a:cubicBezTo>
                      <a:pt x="82" y="26"/>
                      <a:pt x="101" y="26"/>
                      <a:pt x="119" y="26"/>
                    </a:cubicBezTo>
                    <a:cubicBezTo>
                      <a:pt x="144" y="26"/>
                      <a:pt x="162" y="26"/>
                      <a:pt x="173" y="24"/>
                    </a:cubicBezTo>
                    <a:cubicBezTo>
                      <a:pt x="184" y="23"/>
                      <a:pt x="191" y="17"/>
                      <a:pt x="191" y="17"/>
                    </a:cubicBezTo>
                    <a:cubicBezTo>
                      <a:pt x="191" y="17"/>
                      <a:pt x="185" y="12"/>
                      <a:pt x="173" y="11"/>
                    </a:cubicBezTo>
                    <a:cubicBezTo>
                      <a:pt x="161" y="9"/>
                      <a:pt x="142" y="9"/>
                      <a:pt x="116" y="9"/>
                    </a:cubicBezTo>
                    <a:cubicBezTo>
                      <a:pt x="99" y="9"/>
                      <a:pt x="82" y="9"/>
                      <a:pt x="65" y="9"/>
                    </a:cubicBezTo>
                    <a:cubicBezTo>
                      <a:pt x="65" y="14"/>
                      <a:pt x="64" y="20"/>
                      <a:pt x="63" y="26"/>
                    </a:cubicBezTo>
                    <a:close/>
                    <a:moveTo>
                      <a:pt x="62" y="35"/>
                    </a:moveTo>
                    <a:cubicBezTo>
                      <a:pt x="61" y="42"/>
                      <a:pt x="60" y="49"/>
                      <a:pt x="59" y="56"/>
                    </a:cubicBezTo>
                    <a:cubicBezTo>
                      <a:pt x="80" y="56"/>
                      <a:pt x="101" y="56"/>
                      <a:pt x="122" y="56"/>
                    </a:cubicBezTo>
                    <a:cubicBezTo>
                      <a:pt x="146" y="56"/>
                      <a:pt x="165" y="55"/>
                      <a:pt x="178" y="53"/>
                    </a:cubicBezTo>
                    <a:cubicBezTo>
                      <a:pt x="190" y="51"/>
                      <a:pt x="197" y="45"/>
                      <a:pt x="197" y="45"/>
                    </a:cubicBezTo>
                    <a:cubicBezTo>
                      <a:pt x="197" y="45"/>
                      <a:pt x="191" y="39"/>
                      <a:pt x="179" y="38"/>
                    </a:cubicBezTo>
                    <a:cubicBezTo>
                      <a:pt x="166" y="36"/>
                      <a:pt x="147" y="35"/>
                      <a:pt x="121" y="35"/>
                    </a:cubicBezTo>
                    <a:cubicBezTo>
                      <a:pt x="102" y="35"/>
                      <a:pt x="82" y="35"/>
                      <a:pt x="62" y="3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3" name="Freeform 449"/>
              <p:cNvSpPr>
                <a:spLocks/>
              </p:cNvSpPr>
              <p:nvPr/>
            </p:nvSpPr>
            <p:spPr bwMode="auto">
              <a:xfrm>
                <a:off x="8175625" y="4135438"/>
                <a:ext cx="1139825" cy="244475"/>
              </a:xfrm>
              <a:custGeom>
                <a:avLst/>
                <a:gdLst>
                  <a:gd name="T0" fmla="*/ 304 w 304"/>
                  <a:gd name="T1" fmla="*/ 65 h 65"/>
                  <a:gd name="T2" fmla="*/ 232 w 304"/>
                  <a:gd name="T3" fmla="*/ 65 h 65"/>
                  <a:gd name="T4" fmla="*/ 51 w 304"/>
                  <a:gd name="T5" fmla="*/ 13 h 65"/>
                  <a:gd name="T6" fmla="*/ 49 w 304"/>
                  <a:gd name="T7" fmla="*/ 13 h 65"/>
                  <a:gd name="T8" fmla="*/ 50 w 304"/>
                  <a:gd name="T9" fmla="*/ 16 h 65"/>
                  <a:gd name="T10" fmla="*/ 55 w 304"/>
                  <a:gd name="T11" fmla="*/ 31 h 65"/>
                  <a:gd name="T12" fmla="*/ 58 w 304"/>
                  <a:gd name="T13" fmla="*/ 65 h 65"/>
                  <a:gd name="T14" fmla="*/ 5 w 304"/>
                  <a:gd name="T15" fmla="*/ 65 h 65"/>
                  <a:gd name="T16" fmla="*/ 0 w 304"/>
                  <a:gd name="T17" fmla="*/ 0 h 65"/>
                  <a:gd name="T18" fmla="*/ 70 w 304"/>
                  <a:gd name="T19" fmla="*/ 0 h 65"/>
                  <a:gd name="T20" fmla="*/ 250 w 304"/>
                  <a:gd name="T21" fmla="*/ 51 h 65"/>
                  <a:gd name="T22" fmla="*/ 252 w 304"/>
                  <a:gd name="T23" fmla="*/ 51 h 65"/>
                  <a:gd name="T24" fmla="*/ 249 w 304"/>
                  <a:gd name="T25" fmla="*/ 44 h 65"/>
                  <a:gd name="T26" fmla="*/ 246 w 304"/>
                  <a:gd name="T27" fmla="*/ 34 h 65"/>
                  <a:gd name="T28" fmla="*/ 242 w 304"/>
                  <a:gd name="T29" fmla="*/ 0 h 65"/>
                  <a:gd name="T30" fmla="*/ 296 w 304"/>
                  <a:gd name="T31" fmla="*/ 0 h 65"/>
                  <a:gd name="T32" fmla="*/ 304 w 304"/>
                  <a:gd name="T33" fmla="*/ 6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04" h="65">
                    <a:moveTo>
                      <a:pt x="304" y="65"/>
                    </a:moveTo>
                    <a:cubicBezTo>
                      <a:pt x="280" y="65"/>
                      <a:pt x="256" y="65"/>
                      <a:pt x="232" y="65"/>
                    </a:cubicBezTo>
                    <a:cubicBezTo>
                      <a:pt x="171" y="48"/>
                      <a:pt x="111" y="30"/>
                      <a:pt x="51" y="13"/>
                    </a:cubicBezTo>
                    <a:cubicBezTo>
                      <a:pt x="49" y="13"/>
                      <a:pt x="49" y="13"/>
                      <a:pt x="49" y="13"/>
                    </a:cubicBezTo>
                    <a:cubicBezTo>
                      <a:pt x="50" y="16"/>
                      <a:pt x="50" y="16"/>
                      <a:pt x="50" y="16"/>
                    </a:cubicBezTo>
                    <a:cubicBezTo>
                      <a:pt x="55" y="31"/>
                      <a:pt x="55" y="31"/>
                      <a:pt x="55" y="31"/>
                    </a:cubicBezTo>
                    <a:cubicBezTo>
                      <a:pt x="56" y="42"/>
                      <a:pt x="57" y="53"/>
                      <a:pt x="58" y="65"/>
                    </a:cubicBezTo>
                    <a:cubicBezTo>
                      <a:pt x="40" y="65"/>
                      <a:pt x="22" y="65"/>
                      <a:pt x="5" y="65"/>
                    </a:cubicBezTo>
                    <a:cubicBezTo>
                      <a:pt x="3" y="43"/>
                      <a:pt x="1" y="21"/>
                      <a:pt x="0" y="0"/>
                    </a:cubicBezTo>
                    <a:cubicBezTo>
                      <a:pt x="23" y="0"/>
                      <a:pt x="46" y="0"/>
                      <a:pt x="70" y="0"/>
                    </a:cubicBezTo>
                    <a:cubicBezTo>
                      <a:pt x="130" y="17"/>
                      <a:pt x="190" y="34"/>
                      <a:pt x="250" y="51"/>
                    </a:cubicBezTo>
                    <a:cubicBezTo>
                      <a:pt x="252" y="51"/>
                      <a:pt x="252" y="51"/>
                      <a:pt x="252" y="51"/>
                    </a:cubicBezTo>
                    <a:cubicBezTo>
                      <a:pt x="249" y="44"/>
                      <a:pt x="249" y="44"/>
                      <a:pt x="249" y="44"/>
                    </a:cubicBezTo>
                    <a:cubicBezTo>
                      <a:pt x="246" y="34"/>
                      <a:pt x="246" y="34"/>
                      <a:pt x="246" y="34"/>
                    </a:cubicBezTo>
                    <a:cubicBezTo>
                      <a:pt x="245" y="22"/>
                      <a:pt x="244" y="11"/>
                      <a:pt x="242" y="0"/>
                    </a:cubicBezTo>
                    <a:cubicBezTo>
                      <a:pt x="260" y="0"/>
                      <a:pt x="278" y="0"/>
                      <a:pt x="296" y="0"/>
                    </a:cubicBezTo>
                    <a:cubicBezTo>
                      <a:pt x="298" y="21"/>
                      <a:pt x="301" y="43"/>
                      <a:pt x="304" y="6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4" name="Freeform 450"/>
              <p:cNvSpPr>
                <a:spLocks/>
              </p:cNvSpPr>
              <p:nvPr/>
            </p:nvSpPr>
            <p:spPr bwMode="auto">
              <a:xfrm>
                <a:off x="13911263" y="4135438"/>
                <a:ext cx="1458913" cy="244475"/>
              </a:xfrm>
              <a:custGeom>
                <a:avLst/>
                <a:gdLst>
                  <a:gd name="T0" fmla="*/ 175 w 389"/>
                  <a:gd name="T1" fmla="*/ 65 h 65"/>
                  <a:gd name="T2" fmla="*/ 54 w 389"/>
                  <a:gd name="T3" fmla="*/ 10 h 65"/>
                  <a:gd name="T4" fmla="*/ 52 w 389"/>
                  <a:gd name="T5" fmla="*/ 10 h 65"/>
                  <a:gd name="T6" fmla="*/ 63 w 389"/>
                  <a:gd name="T7" fmla="*/ 33 h 65"/>
                  <a:gd name="T8" fmla="*/ 73 w 389"/>
                  <a:gd name="T9" fmla="*/ 65 h 65"/>
                  <a:gd name="T10" fmla="*/ 19 w 389"/>
                  <a:gd name="T11" fmla="*/ 65 h 65"/>
                  <a:gd name="T12" fmla="*/ 0 w 389"/>
                  <a:gd name="T13" fmla="*/ 0 h 65"/>
                  <a:gd name="T14" fmla="*/ 82 w 389"/>
                  <a:gd name="T15" fmla="*/ 0 h 65"/>
                  <a:gd name="T16" fmla="*/ 198 w 389"/>
                  <a:gd name="T17" fmla="*/ 51 h 65"/>
                  <a:gd name="T18" fmla="*/ 199 w 389"/>
                  <a:gd name="T19" fmla="*/ 51 h 65"/>
                  <a:gd name="T20" fmla="*/ 284 w 389"/>
                  <a:gd name="T21" fmla="*/ 0 h 65"/>
                  <a:gd name="T22" fmla="*/ 366 w 389"/>
                  <a:gd name="T23" fmla="*/ 0 h 65"/>
                  <a:gd name="T24" fmla="*/ 389 w 389"/>
                  <a:gd name="T25" fmla="*/ 65 h 65"/>
                  <a:gd name="T26" fmla="*/ 332 w 389"/>
                  <a:gd name="T27" fmla="*/ 65 h 65"/>
                  <a:gd name="T28" fmla="*/ 321 w 389"/>
                  <a:gd name="T29" fmla="*/ 33 h 65"/>
                  <a:gd name="T30" fmla="*/ 318 w 389"/>
                  <a:gd name="T31" fmla="*/ 20 h 65"/>
                  <a:gd name="T32" fmla="*/ 317 w 389"/>
                  <a:gd name="T33" fmla="*/ 10 h 65"/>
                  <a:gd name="T34" fmla="*/ 315 w 389"/>
                  <a:gd name="T35" fmla="*/ 10 h 65"/>
                  <a:gd name="T36" fmla="*/ 226 w 389"/>
                  <a:gd name="T37" fmla="*/ 65 h 65"/>
                  <a:gd name="T38" fmla="*/ 175 w 389"/>
                  <a:gd name="T39" fmla="*/ 6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89" h="65">
                    <a:moveTo>
                      <a:pt x="175" y="65"/>
                    </a:moveTo>
                    <a:cubicBezTo>
                      <a:pt x="134" y="46"/>
                      <a:pt x="94" y="29"/>
                      <a:pt x="54" y="10"/>
                    </a:cubicBezTo>
                    <a:cubicBezTo>
                      <a:pt x="52" y="10"/>
                      <a:pt x="52" y="10"/>
                      <a:pt x="52" y="10"/>
                    </a:cubicBezTo>
                    <a:cubicBezTo>
                      <a:pt x="57" y="18"/>
                      <a:pt x="61" y="26"/>
                      <a:pt x="63" y="33"/>
                    </a:cubicBezTo>
                    <a:cubicBezTo>
                      <a:pt x="66" y="44"/>
                      <a:pt x="70" y="54"/>
                      <a:pt x="73" y="65"/>
                    </a:cubicBezTo>
                    <a:cubicBezTo>
                      <a:pt x="55" y="65"/>
                      <a:pt x="37" y="65"/>
                      <a:pt x="19" y="65"/>
                    </a:cubicBezTo>
                    <a:cubicBezTo>
                      <a:pt x="13" y="43"/>
                      <a:pt x="6" y="21"/>
                      <a:pt x="0" y="0"/>
                    </a:cubicBezTo>
                    <a:cubicBezTo>
                      <a:pt x="27" y="0"/>
                      <a:pt x="55" y="0"/>
                      <a:pt x="82" y="0"/>
                    </a:cubicBezTo>
                    <a:cubicBezTo>
                      <a:pt x="120" y="17"/>
                      <a:pt x="159" y="34"/>
                      <a:pt x="198" y="51"/>
                    </a:cubicBezTo>
                    <a:cubicBezTo>
                      <a:pt x="199" y="51"/>
                      <a:pt x="199" y="51"/>
                      <a:pt x="199" y="51"/>
                    </a:cubicBezTo>
                    <a:cubicBezTo>
                      <a:pt x="227" y="34"/>
                      <a:pt x="256" y="17"/>
                      <a:pt x="284" y="0"/>
                    </a:cubicBezTo>
                    <a:cubicBezTo>
                      <a:pt x="311" y="0"/>
                      <a:pt x="339" y="0"/>
                      <a:pt x="366" y="0"/>
                    </a:cubicBezTo>
                    <a:cubicBezTo>
                      <a:pt x="374" y="21"/>
                      <a:pt x="381" y="43"/>
                      <a:pt x="389" y="65"/>
                    </a:cubicBezTo>
                    <a:cubicBezTo>
                      <a:pt x="370" y="65"/>
                      <a:pt x="351" y="65"/>
                      <a:pt x="332" y="65"/>
                    </a:cubicBezTo>
                    <a:cubicBezTo>
                      <a:pt x="329" y="54"/>
                      <a:pt x="325" y="43"/>
                      <a:pt x="321" y="33"/>
                    </a:cubicBezTo>
                    <a:cubicBezTo>
                      <a:pt x="318" y="20"/>
                      <a:pt x="318" y="20"/>
                      <a:pt x="318" y="20"/>
                    </a:cubicBezTo>
                    <a:cubicBezTo>
                      <a:pt x="317" y="10"/>
                      <a:pt x="317" y="10"/>
                      <a:pt x="317" y="10"/>
                    </a:cubicBezTo>
                    <a:cubicBezTo>
                      <a:pt x="315" y="10"/>
                      <a:pt x="315" y="10"/>
                      <a:pt x="315" y="10"/>
                    </a:cubicBezTo>
                    <a:cubicBezTo>
                      <a:pt x="286" y="29"/>
                      <a:pt x="256" y="46"/>
                      <a:pt x="226" y="65"/>
                    </a:cubicBezTo>
                    <a:cubicBezTo>
                      <a:pt x="209" y="65"/>
                      <a:pt x="192" y="65"/>
                      <a:pt x="175" y="6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5" name="Freeform 451"/>
              <p:cNvSpPr>
                <a:spLocks/>
              </p:cNvSpPr>
              <p:nvPr/>
            </p:nvSpPr>
            <p:spPr bwMode="auto">
              <a:xfrm>
                <a:off x="22315488" y="3165476"/>
                <a:ext cx="908050" cy="230188"/>
              </a:xfrm>
              <a:custGeom>
                <a:avLst/>
                <a:gdLst>
                  <a:gd name="T0" fmla="*/ 39 w 242"/>
                  <a:gd name="T1" fmla="*/ 61 h 61"/>
                  <a:gd name="T2" fmla="*/ 0 w 242"/>
                  <a:gd name="T3" fmla="*/ 0 h 61"/>
                  <a:gd name="T4" fmla="*/ 56 w 242"/>
                  <a:gd name="T5" fmla="*/ 0 h 61"/>
                  <a:gd name="T6" fmla="*/ 90 w 242"/>
                  <a:gd name="T7" fmla="*/ 52 h 61"/>
                  <a:gd name="T8" fmla="*/ 236 w 242"/>
                  <a:gd name="T9" fmla="*/ 52 h 61"/>
                  <a:gd name="T10" fmla="*/ 242 w 242"/>
                  <a:gd name="T11" fmla="*/ 61 h 61"/>
                  <a:gd name="T12" fmla="*/ 39 w 242"/>
                  <a:gd name="T13" fmla="*/ 61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42" h="61">
                    <a:moveTo>
                      <a:pt x="39" y="61"/>
                    </a:moveTo>
                    <a:cubicBezTo>
                      <a:pt x="26" y="41"/>
                      <a:pt x="13" y="21"/>
                      <a:pt x="0" y="0"/>
                    </a:cubicBezTo>
                    <a:cubicBezTo>
                      <a:pt x="19" y="0"/>
                      <a:pt x="38" y="0"/>
                      <a:pt x="56" y="0"/>
                    </a:cubicBezTo>
                    <a:cubicBezTo>
                      <a:pt x="68" y="18"/>
                      <a:pt x="79" y="35"/>
                      <a:pt x="90" y="52"/>
                    </a:cubicBezTo>
                    <a:cubicBezTo>
                      <a:pt x="139" y="52"/>
                      <a:pt x="188" y="52"/>
                      <a:pt x="236" y="52"/>
                    </a:cubicBezTo>
                    <a:cubicBezTo>
                      <a:pt x="242" y="61"/>
                      <a:pt x="242" y="61"/>
                      <a:pt x="242" y="61"/>
                    </a:cubicBezTo>
                    <a:cubicBezTo>
                      <a:pt x="174" y="61"/>
                      <a:pt x="107" y="61"/>
                      <a:pt x="39" y="6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6" name="Freeform 452"/>
              <p:cNvSpPr>
                <a:spLocks noEditPoints="1"/>
              </p:cNvSpPr>
              <p:nvPr/>
            </p:nvSpPr>
            <p:spPr bwMode="auto">
              <a:xfrm>
                <a:off x="25750838" y="2206626"/>
                <a:ext cx="869950" cy="211138"/>
              </a:xfrm>
              <a:custGeom>
                <a:avLst/>
                <a:gdLst>
                  <a:gd name="T0" fmla="*/ 232 w 232"/>
                  <a:gd name="T1" fmla="*/ 17 h 56"/>
                  <a:gd name="T2" fmla="*/ 209 w 232"/>
                  <a:gd name="T3" fmla="*/ 30 h 56"/>
                  <a:gd name="T4" fmla="*/ 116 w 232"/>
                  <a:gd name="T5" fmla="*/ 34 h 56"/>
                  <a:gd name="T6" fmla="*/ 82 w 232"/>
                  <a:gd name="T7" fmla="*/ 34 h 56"/>
                  <a:gd name="T8" fmla="*/ 99 w 232"/>
                  <a:gd name="T9" fmla="*/ 56 h 56"/>
                  <a:gd name="T10" fmla="*/ 45 w 232"/>
                  <a:gd name="T11" fmla="*/ 56 h 56"/>
                  <a:gd name="T12" fmla="*/ 0 w 232"/>
                  <a:gd name="T13" fmla="*/ 0 h 56"/>
                  <a:gd name="T14" fmla="*/ 94 w 232"/>
                  <a:gd name="T15" fmla="*/ 0 h 56"/>
                  <a:gd name="T16" fmla="*/ 190 w 232"/>
                  <a:gd name="T17" fmla="*/ 4 h 56"/>
                  <a:gd name="T18" fmla="*/ 232 w 232"/>
                  <a:gd name="T19" fmla="*/ 17 h 56"/>
                  <a:gd name="T20" fmla="*/ 76 w 232"/>
                  <a:gd name="T21" fmla="*/ 27 h 56"/>
                  <a:gd name="T22" fmla="*/ 104 w 232"/>
                  <a:gd name="T23" fmla="*/ 27 h 56"/>
                  <a:gd name="T24" fmla="*/ 163 w 232"/>
                  <a:gd name="T25" fmla="*/ 24 h 56"/>
                  <a:gd name="T26" fmla="*/ 176 w 232"/>
                  <a:gd name="T27" fmla="*/ 17 h 56"/>
                  <a:gd name="T28" fmla="*/ 153 w 232"/>
                  <a:gd name="T29" fmla="*/ 10 h 56"/>
                  <a:gd name="T30" fmla="*/ 97 w 232"/>
                  <a:gd name="T31" fmla="*/ 7 h 56"/>
                  <a:gd name="T32" fmla="*/ 60 w 232"/>
                  <a:gd name="T33" fmla="*/ 7 h 56"/>
                  <a:gd name="T34" fmla="*/ 76 w 232"/>
                  <a:gd name="T35" fmla="*/ 27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32" h="56">
                    <a:moveTo>
                      <a:pt x="232" y="17"/>
                    </a:moveTo>
                    <a:cubicBezTo>
                      <a:pt x="232" y="17"/>
                      <a:pt x="229" y="27"/>
                      <a:pt x="209" y="30"/>
                    </a:cubicBezTo>
                    <a:cubicBezTo>
                      <a:pt x="189" y="33"/>
                      <a:pt x="158" y="34"/>
                      <a:pt x="116" y="34"/>
                    </a:cubicBezTo>
                    <a:cubicBezTo>
                      <a:pt x="105" y="34"/>
                      <a:pt x="93" y="34"/>
                      <a:pt x="82" y="34"/>
                    </a:cubicBezTo>
                    <a:cubicBezTo>
                      <a:pt x="88" y="42"/>
                      <a:pt x="93" y="48"/>
                      <a:pt x="99" y="56"/>
                    </a:cubicBezTo>
                    <a:cubicBezTo>
                      <a:pt x="81" y="56"/>
                      <a:pt x="63" y="56"/>
                      <a:pt x="45" y="56"/>
                    </a:cubicBezTo>
                    <a:cubicBezTo>
                      <a:pt x="30" y="37"/>
                      <a:pt x="15" y="18"/>
                      <a:pt x="0" y="0"/>
                    </a:cubicBezTo>
                    <a:cubicBezTo>
                      <a:pt x="31" y="0"/>
                      <a:pt x="63" y="0"/>
                      <a:pt x="94" y="0"/>
                    </a:cubicBezTo>
                    <a:cubicBezTo>
                      <a:pt x="136" y="0"/>
                      <a:pt x="168" y="1"/>
                      <a:pt x="190" y="4"/>
                    </a:cubicBezTo>
                    <a:cubicBezTo>
                      <a:pt x="213" y="7"/>
                      <a:pt x="232" y="17"/>
                      <a:pt x="232" y="17"/>
                    </a:cubicBezTo>
                    <a:close/>
                    <a:moveTo>
                      <a:pt x="76" y="27"/>
                    </a:moveTo>
                    <a:cubicBezTo>
                      <a:pt x="85" y="27"/>
                      <a:pt x="95" y="27"/>
                      <a:pt x="104" y="27"/>
                    </a:cubicBezTo>
                    <a:cubicBezTo>
                      <a:pt x="132" y="27"/>
                      <a:pt x="152" y="26"/>
                      <a:pt x="163" y="24"/>
                    </a:cubicBezTo>
                    <a:cubicBezTo>
                      <a:pt x="175" y="23"/>
                      <a:pt x="176" y="17"/>
                      <a:pt x="176" y="17"/>
                    </a:cubicBezTo>
                    <a:cubicBezTo>
                      <a:pt x="176" y="17"/>
                      <a:pt x="166" y="11"/>
                      <a:pt x="153" y="10"/>
                    </a:cubicBezTo>
                    <a:cubicBezTo>
                      <a:pt x="140" y="8"/>
                      <a:pt x="122" y="7"/>
                      <a:pt x="97" y="7"/>
                    </a:cubicBezTo>
                    <a:cubicBezTo>
                      <a:pt x="85" y="7"/>
                      <a:pt x="72" y="7"/>
                      <a:pt x="60" y="7"/>
                    </a:cubicBezTo>
                    <a:cubicBezTo>
                      <a:pt x="65" y="14"/>
                      <a:pt x="70" y="20"/>
                      <a:pt x="76" y="27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7" name="Freeform 453"/>
              <p:cNvSpPr>
                <a:spLocks/>
              </p:cNvSpPr>
              <p:nvPr/>
            </p:nvSpPr>
            <p:spPr bwMode="auto">
              <a:xfrm>
                <a:off x="31107063" y="2105026"/>
                <a:ext cx="606425" cy="211138"/>
              </a:xfrm>
              <a:custGeom>
                <a:avLst/>
                <a:gdLst>
                  <a:gd name="T0" fmla="*/ 62 w 162"/>
                  <a:gd name="T1" fmla="*/ 37 h 56"/>
                  <a:gd name="T2" fmla="*/ 6 w 162"/>
                  <a:gd name="T3" fmla="*/ 31 h 56"/>
                  <a:gd name="T4" fmla="*/ 0 w 162"/>
                  <a:gd name="T5" fmla="*/ 25 h 56"/>
                  <a:gd name="T6" fmla="*/ 36 w 162"/>
                  <a:gd name="T7" fmla="*/ 24 h 56"/>
                  <a:gd name="T8" fmla="*/ 43 w 162"/>
                  <a:gd name="T9" fmla="*/ 19 h 56"/>
                  <a:gd name="T10" fmla="*/ 33 w 162"/>
                  <a:gd name="T11" fmla="*/ 10 h 56"/>
                  <a:gd name="T12" fmla="*/ 46 w 162"/>
                  <a:gd name="T13" fmla="*/ 3 h 56"/>
                  <a:gd name="T14" fmla="*/ 104 w 162"/>
                  <a:gd name="T15" fmla="*/ 0 h 56"/>
                  <a:gd name="T16" fmla="*/ 109 w 162"/>
                  <a:gd name="T17" fmla="*/ 6 h 56"/>
                  <a:gd name="T18" fmla="*/ 80 w 162"/>
                  <a:gd name="T19" fmla="*/ 7 h 56"/>
                  <a:gd name="T20" fmla="*/ 75 w 162"/>
                  <a:gd name="T21" fmla="*/ 11 h 56"/>
                  <a:gd name="T22" fmla="*/ 85 w 162"/>
                  <a:gd name="T23" fmla="*/ 20 h 56"/>
                  <a:gd name="T24" fmla="*/ 50 w 162"/>
                  <a:gd name="T25" fmla="*/ 27 h 56"/>
                  <a:gd name="T26" fmla="*/ 50 w 162"/>
                  <a:gd name="T27" fmla="*/ 28 h 56"/>
                  <a:gd name="T28" fmla="*/ 101 w 162"/>
                  <a:gd name="T29" fmla="*/ 35 h 56"/>
                  <a:gd name="T30" fmla="*/ 110 w 162"/>
                  <a:gd name="T31" fmla="*/ 45 h 56"/>
                  <a:gd name="T32" fmla="*/ 124 w 162"/>
                  <a:gd name="T33" fmla="*/ 49 h 56"/>
                  <a:gd name="T34" fmla="*/ 156 w 162"/>
                  <a:gd name="T35" fmla="*/ 50 h 56"/>
                  <a:gd name="T36" fmla="*/ 162 w 162"/>
                  <a:gd name="T37" fmla="*/ 56 h 56"/>
                  <a:gd name="T38" fmla="*/ 98 w 162"/>
                  <a:gd name="T39" fmla="*/ 53 h 56"/>
                  <a:gd name="T40" fmla="*/ 71 w 162"/>
                  <a:gd name="T41" fmla="*/ 45 h 56"/>
                  <a:gd name="T42" fmla="*/ 62 w 162"/>
                  <a:gd name="T43" fmla="*/ 37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62" h="56">
                    <a:moveTo>
                      <a:pt x="62" y="37"/>
                    </a:moveTo>
                    <a:cubicBezTo>
                      <a:pt x="62" y="37"/>
                      <a:pt x="39" y="31"/>
                      <a:pt x="6" y="31"/>
                    </a:cubicBezTo>
                    <a:cubicBezTo>
                      <a:pt x="0" y="25"/>
                      <a:pt x="0" y="25"/>
                      <a:pt x="0" y="25"/>
                    </a:cubicBezTo>
                    <a:cubicBezTo>
                      <a:pt x="17" y="25"/>
                      <a:pt x="29" y="24"/>
                      <a:pt x="36" y="24"/>
                    </a:cubicBezTo>
                    <a:cubicBezTo>
                      <a:pt x="43" y="22"/>
                      <a:pt x="43" y="19"/>
                      <a:pt x="43" y="19"/>
                    </a:cubicBezTo>
                    <a:cubicBezTo>
                      <a:pt x="33" y="10"/>
                      <a:pt x="33" y="10"/>
                      <a:pt x="33" y="10"/>
                    </a:cubicBezTo>
                    <a:cubicBezTo>
                      <a:pt x="33" y="10"/>
                      <a:pt x="34" y="4"/>
                      <a:pt x="46" y="3"/>
                    </a:cubicBezTo>
                    <a:cubicBezTo>
                      <a:pt x="58" y="1"/>
                      <a:pt x="77" y="0"/>
                      <a:pt x="104" y="0"/>
                    </a:cubicBezTo>
                    <a:cubicBezTo>
                      <a:pt x="109" y="6"/>
                      <a:pt x="109" y="6"/>
                      <a:pt x="109" y="6"/>
                    </a:cubicBezTo>
                    <a:cubicBezTo>
                      <a:pt x="96" y="6"/>
                      <a:pt x="80" y="7"/>
                      <a:pt x="80" y="7"/>
                    </a:cubicBezTo>
                    <a:cubicBezTo>
                      <a:pt x="75" y="11"/>
                      <a:pt x="75" y="11"/>
                      <a:pt x="75" y="11"/>
                    </a:cubicBezTo>
                    <a:cubicBezTo>
                      <a:pt x="85" y="20"/>
                      <a:pt x="85" y="20"/>
                      <a:pt x="85" y="20"/>
                    </a:cubicBezTo>
                    <a:cubicBezTo>
                      <a:pt x="85" y="20"/>
                      <a:pt x="77" y="27"/>
                      <a:pt x="50" y="27"/>
                    </a:cubicBezTo>
                    <a:cubicBezTo>
                      <a:pt x="50" y="28"/>
                      <a:pt x="50" y="28"/>
                      <a:pt x="50" y="28"/>
                    </a:cubicBezTo>
                    <a:cubicBezTo>
                      <a:pt x="79" y="29"/>
                      <a:pt x="101" y="35"/>
                      <a:pt x="101" y="35"/>
                    </a:cubicBezTo>
                    <a:cubicBezTo>
                      <a:pt x="110" y="45"/>
                      <a:pt x="110" y="45"/>
                      <a:pt x="110" y="45"/>
                    </a:cubicBezTo>
                    <a:cubicBezTo>
                      <a:pt x="110" y="45"/>
                      <a:pt x="117" y="48"/>
                      <a:pt x="124" y="49"/>
                    </a:cubicBezTo>
                    <a:cubicBezTo>
                      <a:pt x="131" y="49"/>
                      <a:pt x="142" y="50"/>
                      <a:pt x="156" y="50"/>
                    </a:cubicBezTo>
                    <a:cubicBezTo>
                      <a:pt x="162" y="56"/>
                      <a:pt x="162" y="56"/>
                      <a:pt x="162" y="56"/>
                    </a:cubicBezTo>
                    <a:cubicBezTo>
                      <a:pt x="134" y="56"/>
                      <a:pt x="112" y="55"/>
                      <a:pt x="98" y="53"/>
                    </a:cubicBezTo>
                    <a:cubicBezTo>
                      <a:pt x="84" y="52"/>
                      <a:pt x="71" y="45"/>
                      <a:pt x="71" y="45"/>
                    </a:cubicBezTo>
                    <a:lnTo>
                      <a:pt x="62" y="37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8" name="Freeform 454"/>
              <p:cNvSpPr>
                <a:spLocks/>
              </p:cNvSpPr>
              <p:nvPr/>
            </p:nvSpPr>
            <p:spPr bwMode="auto">
              <a:xfrm>
                <a:off x="31459488" y="2414588"/>
                <a:ext cx="554038" cy="214313"/>
              </a:xfrm>
              <a:custGeom>
                <a:avLst/>
                <a:gdLst>
                  <a:gd name="T0" fmla="*/ 148 w 148"/>
                  <a:gd name="T1" fmla="*/ 57 h 57"/>
                  <a:gd name="T2" fmla="*/ 59 w 148"/>
                  <a:gd name="T3" fmla="*/ 57 h 57"/>
                  <a:gd name="T4" fmla="*/ 0 w 148"/>
                  <a:gd name="T5" fmla="*/ 0 h 57"/>
                  <a:gd name="T6" fmla="*/ 88 w 148"/>
                  <a:gd name="T7" fmla="*/ 0 h 57"/>
                  <a:gd name="T8" fmla="*/ 94 w 148"/>
                  <a:gd name="T9" fmla="*/ 6 h 57"/>
                  <a:gd name="T10" fmla="*/ 46 w 148"/>
                  <a:gd name="T11" fmla="*/ 6 h 57"/>
                  <a:gd name="T12" fmla="*/ 94 w 148"/>
                  <a:gd name="T13" fmla="*/ 51 h 57"/>
                  <a:gd name="T14" fmla="*/ 142 w 148"/>
                  <a:gd name="T15" fmla="*/ 51 h 57"/>
                  <a:gd name="T16" fmla="*/ 148 w 148"/>
                  <a:gd name="T17" fmla="*/ 57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8" h="57">
                    <a:moveTo>
                      <a:pt x="148" y="57"/>
                    </a:moveTo>
                    <a:cubicBezTo>
                      <a:pt x="118" y="57"/>
                      <a:pt x="89" y="57"/>
                      <a:pt x="59" y="57"/>
                    </a:cubicBezTo>
                    <a:cubicBezTo>
                      <a:pt x="39" y="38"/>
                      <a:pt x="19" y="19"/>
                      <a:pt x="0" y="0"/>
                    </a:cubicBezTo>
                    <a:cubicBezTo>
                      <a:pt x="29" y="0"/>
                      <a:pt x="58" y="0"/>
                      <a:pt x="88" y="0"/>
                    </a:cubicBezTo>
                    <a:cubicBezTo>
                      <a:pt x="94" y="6"/>
                      <a:pt x="94" y="6"/>
                      <a:pt x="94" y="6"/>
                    </a:cubicBezTo>
                    <a:cubicBezTo>
                      <a:pt x="78" y="6"/>
                      <a:pt x="62" y="6"/>
                      <a:pt x="46" y="6"/>
                    </a:cubicBezTo>
                    <a:cubicBezTo>
                      <a:pt x="62" y="21"/>
                      <a:pt x="78" y="36"/>
                      <a:pt x="94" y="51"/>
                    </a:cubicBezTo>
                    <a:cubicBezTo>
                      <a:pt x="110" y="51"/>
                      <a:pt x="126" y="51"/>
                      <a:pt x="142" y="51"/>
                    </a:cubicBezTo>
                    <a:lnTo>
                      <a:pt x="148" y="57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9" name="Freeform 455"/>
              <p:cNvSpPr>
                <a:spLocks noEditPoints="1"/>
              </p:cNvSpPr>
              <p:nvPr/>
            </p:nvSpPr>
            <p:spPr bwMode="auto">
              <a:xfrm>
                <a:off x="27960638" y="3041651"/>
                <a:ext cx="306388" cy="146050"/>
              </a:xfrm>
              <a:custGeom>
                <a:avLst/>
                <a:gdLst>
                  <a:gd name="T0" fmla="*/ 0 w 82"/>
                  <a:gd name="T1" fmla="*/ 5 h 39"/>
                  <a:gd name="T2" fmla="*/ 24 w 82"/>
                  <a:gd name="T3" fmla="*/ 0 h 39"/>
                  <a:gd name="T4" fmla="*/ 46 w 82"/>
                  <a:gd name="T5" fmla="*/ 2 h 39"/>
                  <a:gd name="T6" fmla="*/ 57 w 82"/>
                  <a:gd name="T7" fmla="*/ 5 h 39"/>
                  <a:gd name="T8" fmla="*/ 53 w 82"/>
                  <a:gd name="T9" fmla="*/ 9 h 39"/>
                  <a:gd name="T10" fmla="*/ 33 w 82"/>
                  <a:gd name="T11" fmla="*/ 10 h 39"/>
                  <a:gd name="T12" fmla="*/ 10 w 82"/>
                  <a:gd name="T13" fmla="*/ 9 h 39"/>
                  <a:gd name="T14" fmla="*/ 0 w 82"/>
                  <a:gd name="T15" fmla="*/ 5 h 39"/>
                  <a:gd name="T16" fmla="*/ 25 w 82"/>
                  <a:gd name="T17" fmla="*/ 34 h 39"/>
                  <a:gd name="T18" fmla="*/ 29 w 82"/>
                  <a:gd name="T19" fmla="*/ 30 h 39"/>
                  <a:gd name="T20" fmla="*/ 49 w 82"/>
                  <a:gd name="T21" fmla="*/ 29 h 39"/>
                  <a:gd name="T22" fmla="*/ 71 w 82"/>
                  <a:gd name="T23" fmla="*/ 30 h 39"/>
                  <a:gd name="T24" fmla="*/ 82 w 82"/>
                  <a:gd name="T25" fmla="*/ 34 h 39"/>
                  <a:gd name="T26" fmla="*/ 78 w 82"/>
                  <a:gd name="T27" fmla="*/ 38 h 39"/>
                  <a:gd name="T28" fmla="*/ 58 w 82"/>
                  <a:gd name="T29" fmla="*/ 39 h 39"/>
                  <a:gd name="T30" fmla="*/ 35 w 82"/>
                  <a:gd name="T31" fmla="*/ 38 h 39"/>
                  <a:gd name="T32" fmla="*/ 25 w 82"/>
                  <a:gd name="T33" fmla="*/ 34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2" h="39">
                    <a:moveTo>
                      <a:pt x="0" y="5"/>
                    </a:moveTo>
                    <a:cubicBezTo>
                      <a:pt x="0" y="5"/>
                      <a:pt x="5" y="0"/>
                      <a:pt x="24" y="0"/>
                    </a:cubicBezTo>
                    <a:cubicBezTo>
                      <a:pt x="33" y="0"/>
                      <a:pt x="46" y="2"/>
                      <a:pt x="46" y="2"/>
                    </a:cubicBezTo>
                    <a:cubicBezTo>
                      <a:pt x="57" y="5"/>
                      <a:pt x="57" y="5"/>
                      <a:pt x="57" y="5"/>
                    </a:cubicBezTo>
                    <a:cubicBezTo>
                      <a:pt x="53" y="9"/>
                      <a:pt x="53" y="9"/>
                      <a:pt x="53" y="9"/>
                    </a:cubicBezTo>
                    <a:cubicBezTo>
                      <a:pt x="53" y="9"/>
                      <a:pt x="42" y="10"/>
                      <a:pt x="33" y="10"/>
                    </a:cubicBezTo>
                    <a:cubicBezTo>
                      <a:pt x="23" y="10"/>
                      <a:pt x="10" y="9"/>
                      <a:pt x="10" y="9"/>
                    </a:cubicBezTo>
                    <a:lnTo>
                      <a:pt x="0" y="5"/>
                    </a:lnTo>
                    <a:close/>
                    <a:moveTo>
                      <a:pt x="25" y="34"/>
                    </a:moveTo>
                    <a:cubicBezTo>
                      <a:pt x="29" y="30"/>
                      <a:pt x="29" y="30"/>
                      <a:pt x="29" y="30"/>
                    </a:cubicBezTo>
                    <a:cubicBezTo>
                      <a:pt x="29" y="30"/>
                      <a:pt x="40" y="29"/>
                      <a:pt x="49" y="29"/>
                    </a:cubicBezTo>
                    <a:cubicBezTo>
                      <a:pt x="58" y="29"/>
                      <a:pt x="71" y="30"/>
                      <a:pt x="71" y="30"/>
                    </a:cubicBezTo>
                    <a:cubicBezTo>
                      <a:pt x="82" y="34"/>
                      <a:pt x="82" y="34"/>
                      <a:pt x="82" y="34"/>
                    </a:cubicBezTo>
                    <a:cubicBezTo>
                      <a:pt x="78" y="38"/>
                      <a:pt x="78" y="38"/>
                      <a:pt x="78" y="38"/>
                    </a:cubicBezTo>
                    <a:cubicBezTo>
                      <a:pt x="78" y="38"/>
                      <a:pt x="67" y="39"/>
                      <a:pt x="58" y="39"/>
                    </a:cubicBezTo>
                    <a:cubicBezTo>
                      <a:pt x="49" y="39"/>
                      <a:pt x="35" y="38"/>
                      <a:pt x="35" y="38"/>
                    </a:cubicBezTo>
                    <a:lnTo>
                      <a:pt x="25" y="34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0" name="Freeform 456"/>
              <p:cNvSpPr>
                <a:spLocks noEditPoints="1"/>
              </p:cNvSpPr>
              <p:nvPr/>
            </p:nvSpPr>
            <p:spPr bwMode="auto">
              <a:xfrm>
                <a:off x="28260675" y="3376613"/>
                <a:ext cx="292100" cy="179388"/>
              </a:xfrm>
              <a:custGeom>
                <a:avLst/>
                <a:gdLst>
                  <a:gd name="T0" fmla="*/ 74 w 78"/>
                  <a:gd name="T1" fmla="*/ 30 h 48"/>
                  <a:gd name="T2" fmla="*/ 78 w 78"/>
                  <a:gd name="T3" fmla="*/ 31 h 48"/>
                  <a:gd name="T4" fmla="*/ 58 w 78"/>
                  <a:gd name="T5" fmla="*/ 48 h 48"/>
                  <a:gd name="T6" fmla="*/ 24 w 78"/>
                  <a:gd name="T7" fmla="*/ 48 h 48"/>
                  <a:gd name="T8" fmla="*/ 29 w 78"/>
                  <a:gd name="T9" fmla="*/ 30 h 48"/>
                  <a:gd name="T10" fmla="*/ 74 w 78"/>
                  <a:gd name="T11" fmla="*/ 30 h 48"/>
                  <a:gd name="T12" fmla="*/ 0 w 78"/>
                  <a:gd name="T13" fmla="*/ 5 h 48"/>
                  <a:gd name="T14" fmla="*/ 24 w 78"/>
                  <a:gd name="T15" fmla="*/ 0 h 48"/>
                  <a:gd name="T16" fmla="*/ 47 w 78"/>
                  <a:gd name="T17" fmla="*/ 1 h 48"/>
                  <a:gd name="T18" fmla="*/ 58 w 78"/>
                  <a:gd name="T19" fmla="*/ 5 h 48"/>
                  <a:gd name="T20" fmla="*/ 53 w 78"/>
                  <a:gd name="T21" fmla="*/ 9 h 48"/>
                  <a:gd name="T22" fmla="*/ 33 w 78"/>
                  <a:gd name="T23" fmla="*/ 10 h 48"/>
                  <a:gd name="T24" fmla="*/ 11 w 78"/>
                  <a:gd name="T25" fmla="*/ 9 h 48"/>
                  <a:gd name="T26" fmla="*/ 0 w 78"/>
                  <a:gd name="T27" fmla="*/ 5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8" h="48">
                    <a:moveTo>
                      <a:pt x="74" y="30"/>
                    </a:moveTo>
                    <a:cubicBezTo>
                      <a:pt x="78" y="31"/>
                      <a:pt x="78" y="31"/>
                      <a:pt x="78" y="31"/>
                    </a:cubicBezTo>
                    <a:cubicBezTo>
                      <a:pt x="78" y="31"/>
                      <a:pt x="69" y="41"/>
                      <a:pt x="58" y="48"/>
                    </a:cubicBezTo>
                    <a:cubicBezTo>
                      <a:pt x="47" y="48"/>
                      <a:pt x="35" y="48"/>
                      <a:pt x="24" y="48"/>
                    </a:cubicBezTo>
                    <a:cubicBezTo>
                      <a:pt x="27" y="41"/>
                      <a:pt x="29" y="30"/>
                      <a:pt x="29" y="30"/>
                    </a:cubicBezTo>
                    <a:cubicBezTo>
                      <a:pt x="44" y="30"/>
                      <a:pt x="59" y="30"/>
                      <a:pt x="74" y="30"/>
                    </a:cubicBezTo>
                    <a:close/>
                    <a:moveTo>
                      <a:pt x="0" y="5"/>
                    </a:moveTo>
                    <a:cubicBezTo>
                      <a:pt x="0" y="5"/>
                      <a:pt x="5" y="0"/>
                      <a:pt x="24" y="0"/>
                    </a:cubicBezTo>
                    <a:cubicBezTo>
                      <a:pt x="34" y="0"/>
                      <a:pt x="47" y="1"/>
                      <a:pt x="47" y="1"/>
                    </a:cubicBezTo>
                    <a:cubicBezTo>
                      <a:pt x="58" y="5"/>
                      <a:pt x="58" y="5"/>
                      <a:pt x="58" y="5"/>
                    </a:cubicBezTo>
                    <a:cubicBezTo>
                      <a:pt x="53" y="9"/>
                      <a:pt x="53" y="9"/>
                      <a:pt x="53" y="9"/>
                    </a:cubicBezTo>
                    <a:cubicBezTo>
                      <a:pt x="53" y="9"/>
                      <a:pt x="43" y="10"/>
                      <a:pt x="33" y="10"/>
                    </a:cubicBezTo>
                    <a:cubicBezTo>
                      <a:pt x="24" y="10"/>
                      <a:pt x="11" y="9"/>
                      <a:pt x="11" y="9"/>
                    </a:cubicBez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1" name="Freeform 457"/>
              <p:cNvSpPr>
                <a:spLocks/>
              </p:cNvSpPr>
              <p:nvPr/>
            </p:nvSpPr>
            <p:spPr bwMode="auto">
              <a:xfrm>
                <a:off x="20046950" y="4041776"/>
                <a:ext cx="771525" cy="138113"/>
              </a:xfrm>
              <a:custGeom>
                <a:avLst/>
                <a:gdLst>
                  <a:gd name="T0" fmla="*/ 206 w 206"/>
                  <a:gd name="T1" fmla="*/ 37 h 37"/>
                  <a:gd name="T2" fmla="*/ 2 w 206"/>
                  <a:gd name="T3" fmla="*/ 22 h 37"/>
                  <a:gd name="T4" fmla="*/ 0 w 206"/>
                  <a:gd name="T5" fmla="*/ 17 h 37"/>
                  <a:gd name="T6" fmla="*/ 185 w 206"/>
                  <a:gd name="T7" fmla="*/ 0 h 37"/>
                  <a:gd name="T8" fmla="*/ 189 w 206"/>
                  <a:gd name="T9" fmla="*/ 7 h 37"/>
                  <a:gd name="T10" fmla="*/ 49 w 206"/>
                  <a:gd name="T11" fmla="*/ 19 h 37"/>
                  <a:gd name="T12" fmla="*/ 202 w 206"/>
                  <a:gd name="T13" fmla="*/ 30 h 37"/>
                  <a:gd name="T14" fmla="*/ 206 w 206"/>
                  <a:gd name="T15" fmla="*/ 3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6" h="37">
                    <a:moveTo>
                      <a:pt x="206" y="37"/>
                    </a:moveTo>
                    <a:cubicBezTo>
                      <a:pt x="138" y="32"/>
                      <a:pt x="70" y="27"/>
                      <a:pt x="2" y="22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62" y="11"/>
                      <a:pt x="123" y="5"/>
                      <a:pt x="185" y="0"/>
                    </a:cubicBezTo>
                    <a:cubicBezTo>
                      <a:pt x="189" y="7"/>
                      <a:pt x="189" y="7"/>
                      <a:pt x="189" y="7"/>
                    </a:cubicBezTo>
                    <a:cubicBezTo>
                      <a:pt x="142" y="11"/>
                      <a:pt x="96" y="15"/>
                      <a:pt x="49" y="19"/>
                    </a:cubicBezTo>
                    <a:cubicBezTo>
                      <a:pt x="100" y="23"/>
                      <a:pt x="151" y="26"/>
                      <a:pt x="202" y="30"/>
                    </a:cubicBezTo>
                    <a:lnTo>
                      <a:pt x="206" y="37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2" name="Freeform 458"/>
              <p:cNvSpPr>
                <a:spLocks/>
              </p:cNvSpPr>
              <p:nvPr/>
            </p:nvSpPr>
            <p:spPr bwMode="auto">
              <a:xfrm>
                <a:off x="20523200" y="4503738"/>
                <a:ext cx="228600" cy="71438"/>
              </a:xfrm>
              <a:custGeom>
                <a:avLst/>
                <a:gdLst>
                  <a:gd name="T0" fmla="*/ 61 w 61"/>
                  <a:gd name="T1" fmla="*/ 1 h 19"/>
                  <a:gd name="T2" fmla="*/ 35 w 61"/>
                  <a:gd name="T3" fmla="*/ 19 h 19"/>
                  <a:gd name="T4" fmla="*/ 0 w 61"/>
                  <a:gd name="T5" fmla="*/ 19 h 19"/>
                  <a:gd name="T6" fmla="*/ 11 w 61"/>
                  <a:gd name="T7" fmla="*/ 0 h 19"/>
                  <a:gd name="T8" fmla="*/ 57 w 61"/>
                  <a:gd name="T9" fmla="*/ 0 h 19"/>
                  <a:gd name="T10" fmla="*/ 61 w 61"/>
                  <a:gd name="T11" fmla="*/ 1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1" h="19">
                    <a:moveTo>
                      <a:pt x="61" y="1"/>
                    </a:moveTo>
                    <a:cubicBezTo>
                      <a:pt x="61" y="1"/>
                      <a:pt x="48" y="11"/>
                      <a:pt x="35" y="19"/>
                    </a:cubicBezTo>
                    <a:cubicBezTo>
                      <a:pt x="23" y="19"/>
                      <a:pt x="12" y="19"/>
                      <a:pt x="0" y="19"/>
                    </a:cubicBezTo>
                    <a:cubicBezTo>
                      <a:pt x="6" y="12"/>
                      <a:pt x="11" y="0"/>
                      <a:pt x="11" y="0"/>
                    </a:cubicBezTo>
                    <a:cubicBezTo>
                      <a:pt x="26" y="0"/>
                      <a:pt x="42" y="0"/>
                      <a:pt x="57" y="0"/>
                    </a:cubicBezTo>
                    <a:lnTo>
                      <a:pt x="61" y="1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3" name="Freeform 459"/>
              <p:cNvSpPr>
                <a:spLocks/>
              </p:cNvSpPr>
              <p:nvPr/>
            </p:nvSpPr>
            <p:spPr bwMode="auto">
              <a:xfrm>
                <a:off x="25803225" y="4041776"/>
                <a:ext cx="795338" cy="138113"/>
              </a:xfrm>
              <a:custGeom>
                <a:avLst/>
                <a:gdLst>
                  <a:gd name="T0" fmla="*/ 23 w 212"/>
                  <a:gd name="T1" fmla="*/ 30 h 37"/>
                  <a:gd name="T2" fmla="*/ 162 w 212"/>
                  <a:gd name="T3" fmla="*/ 19 h 37"/>
                  <a:gd name="T4" fmla="*/ 6 w 212"/>
                  <a:gd name="T5" fmla="*/ 7 h 37"/>
                  <a:gd name="T6" fmla="*/ 0 w 212"/>
                  <a:gd name="T7" fmla="*/ 0 h 37"/>
                  <a:gd name="T8" fmla="*/ 209 w 212"/>
                  <a:gd name="T9" fmla="*/ 17 h 37"/>
                  <a:gd name="T10" fmla="*/ 212 w 212"/>
                  <a:gd name="T11" fmla="*/ 22 h 37"/>
                  <a:gd name="T12" fmla="*/ 29 w 212"/>
                  <a:gd name="T13" fmla="*/ 37 h 37"/>
                  <a:gd name="T14" fmla="*/ 23 w 212"/>
                  <a:gd name="T15" fmla="*/ 3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2" h="37">
                    <a:moveTo>
                      <a:pt x="23" y="30"/>
                    </a:moveTo>
                    <a:cubicBezTo>
                      <a:pt x="69" y="26"/>
                      <a:pt x="115" y="23"/>
                      <a:pt x="162" y="19"/>
                    </a:cubicBezTo>
                    <a:cubicBezTo>
                      <a:pt x="109" y="15"/>
                      <a:pt x="57" y="11"/>
                      <a:pt x="6" y="7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0" y="5"/>
                      <a:pt x="139" y="11"/>
                      <a:pt x="209" y="17"/>
                    </a:cubicBezTo>
                    <a:cubicBezTo>
                      <a:pt x="212" y="22"/>
                      <a:pt x="212" y="22"/>
                      <a:pt x="212" y="22"/>
                    </a:cubicBezTo>
                    <a:cubicBezTo>
                      <a:pt x="151" y="27"/>
                      <a:pt x="90" y="32"/>
                      <a:pt x="29" y="37"/>
                    </a:cubicBezTo>
                    <a:lnTo>
                      <a:pt x="23" y="3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4" name="Freeform 460"/>
              <p:cNvSpPr>
                <a:spLocks/>
              </p:cNvSpPr>
              <p:nvPr/>
            </p:nvSpPr>
            <p:spPr bwMode="auto">
              <a:xfrm>
                <a:off x="26441400" y="4495801"/>
                <a:ext cx="223838" cy="46038"/>
              </a:xfrm>
              <a:custGeom>
                <a:avLst/>
                <a:gdLst>
                  <a:gd name="T0" fmla="*/ 0 w 60"/>
                  <a:gd name="T1" fmla="*/ 6 h 12"/>
                  <a:gd name="T2" fmla="*/ 4 w 60"/>
                  <a:gd name="T3" fmla="*/ 2 h 12"/>
                  <a:gd name="T4" fmla="*/ 26 w 60"/>
                  <a:gd name="T5" fmla="*/ 0 h 12"/>
                  <a:gd name="T6" fmla="*/ 49 w 60"/>
                  <a:gd name="T7" fmla="*/ 2 h 12"/>
                  <a:gd name="T8" fmla="*/ 60 w 60"/>
                  <a:gd name="T9" fmla="*/ 6 h 12"/>
                  <a:gd name="T10" fmla="*/ 56 w 60"/>
                  <a:gd name="T11" fmla="*/ 11 h 12"/>
                  <a:gd name="T12" fmla="*/ 34 w 60"/>
                  <a:gd name="T13" fmla="*/ 12 h 12"/>
                  <a:gd name="T14" fmla="*/ 11 w 60"/>
                  <a:gd name="T15" fmla="*/ 11 h 12"/>
                  <a:gd name="T16" fmla="*/ 0 w 60"/>
                  <a:gd name="T17" fmla="*/ 6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0" h="12">
                    <a:moveTo>
                      <a:pt x="0" y="6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16" y="0"/>
                      <a:pt x="26" y="0"/>
                    </a:cubicBezTo>
                    <a:cubicBezTo>
                      <a:pt x="35" y="0"/>
                      <a:pt x="49" y="2"/>
                      <a:pt x="49" y="2"/>
                    </a:cubicBezTo>
                    <a:cubicBezTo>
                      <a:pt x="55" y="3"/>
                      <a:pt x="60" y="6"/>
                      <a:pt x="60" y="6"/>
                    </a:cubicBezTo>
                    <a:cubicBezTo>
                      <a:pt x="56" y="11"/>
                      <a:pt x="56" y="11"/>
                      <a:pt x="56" y="11"/>
                    </a:cubicBezTo>
                    <a:cubicBezTo>
                      <a:pt x="56" y="11"/>
                      <a:pt x="44" y="12"/>
                      <a:pt x="34" y="12"/>
                    </a:cubicBezTo>
                    <a:cubicBezTo>
                      <a:pt x="25" y="12"/>
                      <a:pt x="17" y="12"/>
                      <a:pt x="11" y="11"/>
                    </a:cubicBez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5" name="Freeform 461"/>
              <p:cNvSpPr>
                <a:spLocks noEditPoints="1"/>
              </p:cNvSpPr>
              <p:nvPr/>
            </p:nvSpPr>
            <p:spPr bwMode="auto">
              <a:xfrm>
                <a:off x="31413450" y="4011613"/>
                <a:ext cx="676275" cy="203200"/>
              </a:xfrm>
              <a:custGeom>
                <a:avLst/>
                <a:gdLst>
                  <a:gd name="T0" fmla="*/ 86 w 180"/>
                  <a:gd name="T1" fmla="*/ 37 h 54"/>
                  <a:gd name="T2" fmla="*/ 83 w 180"/>
                  <a:gd name="T3" fmla="*/ 35 h 54"/>
                  <a:gd name="T4" fmla="*/ 85 w 180"/>
                  <a:gd name="T5" fmla="*/ 28 h 54"/>
                  <a:gd name="T6" fmla="*/ 107 w 180"/>
                  <a:gd name="T7" fmla="*/ 23 h 54"/>
                  <a:gd name="T8" fmla="*/ 133 w 180"/>
                  <a:gd name="T9" fmla="*/ 17 h 54"/>
                  <a:gd name="T10" fmla="*/ 135 w 180"/>
                  <a:gd name="T11" fmla="*/ 13 h 54"/>
                  <a:gd name="T12" fmla="*/ 120 w 180"/>
                  <a:gd name="T13" fmla="*/ 8 h 54"/>
                  <a:gd name="T14" fmla="*/ 86 w 180"/>
                  <a:gd name="T15" fmla="*/ 7 h 54"/>
                  <a:gd name="T16" fmla="*/ 52 w 180"/>
                  <a:gd name="T17" fmla="*/ 8 h 54"/>
                  <a:gd name="T18" fmla="*/ 23 w 180"/>
                  <a:gd name="T19" fmla="*/ 10 h 54"/>
                  <a:gd name="T20" fmla="*/ 0 w 180"/>
                  <a:gd name="T21" fmla="*/ 4 h 54"/>
                  <a:gd name="T22" fmla="*/ 82 w 180"/>
                  <a:gd name="T23" fmla="*/ 0 h 54"/>
                  <a:gd name="T24" fmla="*/ 148 w 180"/>
                  <a:gd name="T25" fmla="*/ 3 h 54"/>
                  <a:gd name="T26" fmla="*/ 180 w 180"/>
                  <a:gd name="T27" fmla="*/ 13 h 54"/>
                  <a:gd name="T28" fmla="*/ 180 w 180"/>
                  <a:gd name="T29" fmla="*/ 17 h 54"/>
                  <a:gd name="T30" fmla="*/ 171 w 180"/>
                  <a:gd name="T31" fmla="*/ 21 h 54"/>
                  <a:gd name="T32" fmla="*/ 145 w 180"/>
                  <a:gd name="T33" fmla="*/ 26 h 54"/>
                  <a:gd name="T34" fmla="*/ 125 w 180"/>
                  <a:gd name="T35" fmla="*/ 31 h 54"/>
                  <a:gd name="T36" fmla="*/ 123 w 180"/>
                  <a:gd name="T37" fmla="*/ 35 h 54"/>
                  <a:gd name="T38" fmla="*/ 125 w 180"/>
                  <a:gd name="T39" fmla="*/ 37 h 54"/>
                  <a:gd name="T40" fmla="*/ 86 w 180"/>
                  <a:gd name="T41" fmla="*/ 37 h 54"/>
                  <a:gd name="T42" fmla="*/ 89 w 180"/>
                  <a:gd name="T43" fmla="*/ 49 h 54"/>
                  <a:gd name="T44" fmla="*/ 113 w 180"/>
                  <a:gd name="T45" fmla="*/ 43 h 54"/>
                  <a:gd name="T46" fmla="*/ 136 w 180"/>
                  <a:gd name="T47" fmla="*/ 45 h 54"/>
                  <a:gd name="T48" fmla="*/ 148 w 180"/>
                  <a:gd name="T49" fmla="*/ 49 h 54"/>
                  <a:gd name="T50" fmla="*/ 144 w 180"/>
                  <a:gd name="T51" fmla="*/ 53 h 54"/>
                  <a:gd name="T52" fmla="*/ 124 w 180"/>
                  <a:gd name="T53" fmla="*/ 54 h 54"/>
                  <a:gd name="T54" fmla="*/ 100 w 180"/>
                  <a:gd name="T55" fmla="*/ 53 h 54"/>
                  <a:gd name="T56" fmla="*/ 89 w 180"/>
                  <a:gd name="T57" fmla="*/ 49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80" h="54">
                    <a:moveTo>
                      <a:pt x="86" y="37"/>
                    </a:moveTo>
                    <a:cubicBezTo>
                      <a:pt x="83" y="35"/>
                      <a:pt x="83" y="35"/>
                      <a:pt x="83" y="35"/>
                    </a:cubicBezTo>
                    <a:cubicBezTo>
                      <a:pt x="85" y="28"/>
                      <a:pt x="85" y="28"/>
                      <a:pt x="85" y="28"/>
                    </a:cubicBezTo>
                    <a:cubicBezTo>
                      <a:pt x="85" y="28"/>
                      <a:pt x="96" y="25"/>
                      <a:pt x="107" y="23"/>
                    </a:cubicBezTo>
                    <a:cubicBezTo>
                      <a:pt x="121" y="20"/>
                      <a:pt x="133" y="17"/>
                      <a:pt x="133" y="17"/>
                    </a:cubicBezTo>
                    <a:cubicBezTo>
                      <a:pt x="135" y="13"/>
                      <a:pt x="135" y="13"/>
                      <a:pt x="135" y="13"/>
                    </a:cubicBezTo>
                    <a:cubicBezTo>
                      <a:pt x="135" y="13"/>
                      <a:pt x="128" y="9"/>
                      <a:pt x="120" y="8"/>
                    </a:cubicBezTo>
                    <a:cubicBezTo>
                      <a:pt x="111" y="7"/>
                      <a:pt x="100" y="7"/>
                      <a:pt x="86" y="7"/>
                    </a:cubicBezTo>
                    <a:cubicBezTo>
                      <a:pt x="73" y="7"/>
                      <a:pt x="62" y="7"/>
                      <a:pt x="52" y="8"/>
                    </a:cubicBezTo>
                    <a:cubicBezTo>
                      <a:pt x="42" y="8"/>
                      <a:pt x="32" y="9"/>
                      <a:pt x="23" y="10"/>
                    </a:cubicBezTo>
                    <a:cubicBezTo>
                      <a:pt x="15" y="8"/>
                      <a:pt x="7" y="6"/>
                      <a:pt x="0" y="4"/>
                    </a:cubicBezTo>
                    <a:cubicBezTo>
                      <a:pt x="24" y="1"/>
                      <a:pt x="52" y="0"/>
                      <a:pt x="82" y="0"/>
                    </a:cubicBezTo>
                    <a:cubicBezTo>
                      <a:pt x="108" y="0"/>
                      <a:pt x="130" y="1"/>
                      <a:pt x="148" y="3"/>
                    </a:cubicBezTo>
                    <a:cubicBezTo>
                      <a:pt x="165" y="5"/>
                      <a:pt x="180" y="13"/>
                      <a:pt x="180" y="13"/>
                    </a:cubicBezTo>
                    <a:cubicBezTo>
                      <a:pt x="180" y="17"/>
                      <a:pt x="180" y="17"/>
                      <a:pt x="180" y="17"/>
                    </a:cubicBezTo>
                    <a:cubicBezTo>
                      <a:pt x="171" y="21"/>
                      <a:pt x="171" y="21"/>
                      <a:pt x="171" y="21"/>
                    </a:cubicBezTo>
                    <a:cubicBezTo>
                      <a:pt x="171" y="21"/>
                      <a:pt x="158" y="24"/>
                      <a:pt x="145" y="26"/>
                    </a:cubicBezTo>
                    <a:cubicBezTo>
                      <a:pt x="135" y="28"/>
                      <a:pt x="125" y="31"/>
                      <a:pt x="125" y="31"/>
                    </a:cubicBezTo>
                    <a:cubicBezTo>
                      <a:pt x="123" y="35"/>
                      <a:pt x="123" y="35"/>
                      <a:pt x="123" y="35"/>
                    </a:cubicBezTo>
                    <a:cubicBezTo>
                      <a:pt x="125" y="37"/>
                      <a:pt x="125" y="37"/>
                      <a:pt x="125" y="37"/>
                    </a:cubicBezTo>
                    <a:cubicBezTo>
                      <a:pt x="112" y="37"/>
                      <a:pt x="99" y="37"/>
                      <a:pt x="86" y="37"/>
                    </a:cubicBezTo>
                    <a:close/>
                    <a:moveTo>
                      <a:pt x="89" y="49"/>
                    </a:moveTo>
                    <a:cubicBezTo>
                      <a:pt x="89" y="49"/>
                      <a:pt x="93" y="43"/>
                      <a:pt x="113" y="43"/>
                    </a:cubicBezTo>
                    <a:cubicBezTo>
                      <a:pt x="122" y="43"/>
                      <a:pt x="130" y="44"/>
                      <a:pt x="136" y="45"/>
                    </a:cubicBezTo>
                    <a:cubicBezTo>
                      <a:pt x="148" y="49"/>
                      <a:pt x="148" y="49"/>
                      <a:pt x="148" y="49"/>
                    </a:cubicBezTo>
                    <a:cubicBezTo>
                      <a:pt x="144" y="53"/>
                      <a:pt x="144" y="53"/>
                      <a:pt x="144" y="53"/>
                    </a:cubicBezTo>
                    <a:cubicBezTo>
                      <a:pt x="144" y="53"/>
                      <a:pt x="133" y="54"/>
                      <a:pt x="124" y="54"/>
                    </a:cubicBezTo>
                    <a:cubicBezTo>
                      <a:pt x="114" y="54"/>
                      <a:pt x="100" y="53"/>
                      <a:pt x="100" y="53"/>
                    </a:cubicBezTo>
                    <a:cubicBezTo>
                      <a:pt x="95" y="52"/>
                      <a:pt x="89" y="49"/>
                      <a:pt x="89" y="49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6" name="Freeform 462"/>
              <p:cNvSpPr>
                <a:spLocks/>
              </p:cNvSpPr>
              <p:nvPr/>
            </p:nvSpPr>
            <p:spPr bwMode="auto">
              <a:xfrm>
                <a:off x="31996063" y="4352926"/>
                <a:ext cx="377825" cy="207963"/>
              </a:xfrm>
              <a:custGeom>
                <a:avLst/>
                <a:gdLst>
                  <a:gd name="T0" fmla="*/ 101 w 101"/>
                  <a:gd name="T1" fmla="*/ 0 h 55"/>
                  <a:gd name="T2" fmla="*/ 45 w 101"/>
                  <a:gd name="T3" fmla="*/ 55 h 55"/>
                  <a:gd name="T4" fmla="*/ 0 w 101"/>
                  <a:gd name="T5" fmla="*/ 55 h 55"/>
                  <a:gd name="T6" fmla="*/ 57 w 101"/>
                  <a:gd name="T7" fmla="*/ 0 h 55"/>
                  <a:gd name="T8" fmla="*/ 101 w 101"/>
                  <a:gd name="T9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1" h="55">
                    <a:moveTo>
                      <a:pt x="101" y="0"/>
                    </a:moveTo>
                    <a:cubicBezTo>
                      <a:pt x="83" y="19"/>
                      <a:pt x="64" y="36"/>
                      <a:pt x="45" y="55"/>
                    </a:cubicBezTo>
                    <a:cubicBezTo>
                      <a:pt x="30" y="55"/>
                      <a:pt x="15" y="55"/>
                      <a:pt x="0" y="55"/>
                    </a:cubicBezTo>
                    <a:cubicBezTo>
                      <a:pt x="19" y="36"/>
                      <a:pt x="38" y="19"/>
                      <a:pt x="57" y="0"/>
                    </a:cubicBezTo>
                    <a:cubicBezTo>
                      <a:pt x="72" y="0"/>
                      <a:pt x="87" y="0"/>
                      <a:pt x="10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7" name="Freeform 463"/>
              <p:cNvSpPr>
                <a:spLocks/>
              </p:cNvSpPr>
              <p:nvPr/>
            </p:nvSpPr>
            <p:spPr bwMode="auto">
              <a:xfrm>
                <a:off x="-29290963" y="1304926"/>
                <a:ext cx="700088" cy="30163"/>
              </a:xfrm>
              <a:custGeom>
                <a:avLst/>
                <a:gdLst>
                  <a:gd name="T0" fmla="*/ 47 w 187"/>
                  <a:gd name="T1" fmla="*/ 5 h 8"/>
                  <a:gd name="T2" fmla="*/ 26 w 187"/>
                  <a:gd name="T3" fmla="*/ 5 h 8"/>
                  <a:gd name="T4" fmla="*/ 0 w 187"/>
                  <a:gd name="T5" fmla="*/ 8 h 8"/>
                  <a:gd name="T6" fmla="*/ 8 w 187"/>
                  <a:gd name="T7" fmla="*/ 2 h 8"/>
                  <a:gd name="T8" fmla="*/ 58 w 187"/>
                  <a:gd name="T9" fmla="*/ 0 h 8"/>
                  <a:gd name="T10" fmla="*/ 79 w 187"/>
                  <a:gd name="T11" fmla="*/ 0 h 8"/>
                  <a:gd name="T12" fmla="*/ 103 w 187"/>
                  <a:gd name="T13" fmla="*/ 1 h 8"/>
                  <a:gd name="T14" fmla="*/ 140 w 187"/>
                  <a:gd name="T15" fmla="*/ 3 h 8"/>
                  <a:gd name="T16" fmla="*/ 162 w 187"/>
                  <a:gd name="T17" fmla="*/ 2 h 8"/>
                  <a:gd name="T18" fmla="*/ 187 w 187"/>
                  <a:gd name="T19" fmla="*/ 0 h 8"/>
                  <a:gd name="T20" fmla="*/ 179 w 187"/>
                  <a:gd name="T21" fmla="*/ 5 h 8"/>
                  <a:gd name="T22" fmla="*/ 130 w 187"/>
                  <a:gd name="T23" fmla="*/ 8 h 8"/>
                  <a:gd name="T24" fmla="*/ 108 w 187"/>
                  <a:gd name="T25" fmla="*/ 7 h 8"/>
                  <a:gd name="T26" fmla="*/ 84 w 187"/>
                  <a:gd name="T27" fmla="*/ 6 h 8"/>
                  <a:gd name="T28" fmla="*/ 47 w 187"/>
                  <a:gd name="T2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87" h="8">
                    <a:moveTo>
                      <a:pt x="47" y="5"/>
                    </a:moveTo>
                    <a:cubicBezTo>
                      <a:pt x="47" y="5"/>
                      <a:pt x="34" y="5"/>
                      <a:pt x="26" y="5"/>
                    </a:cubicBezTo>
                    <a:cubicBezTo>
                      <a:pt x="18" y="6"/>
                      <a:pt x="9" y="7"/>
                      <a:pt x="0" y="8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23" y="1"/>
                      <a:pt x="40" y="0"/>
                      <a:pt x="58" y="0"/>
                    </a:cubicBezTo>
                    <a:cubicBezTo>
                      <a:pt x="65" y="0"/>
                      <a:pt x="73" y="0"/>
                      <a:pt x="79" y="0"/>
                    </a:cubicBezTo>
                    <a:cubicBezTo>
                      <a:pt x="86" y="0"/>
                      <a:pt x="94" y="1"/>
                      <a:pt x="103" y="1"/>
                    </a:cubicBezTo>
                    <a:cubicBezTo>
                      <a:pt x="117" y="2"/>
                      <a:pt x="130" y="3"/>
                      <a:pt x="140" y="3"/>
                    </a:cubicBezTo>
                    <a:cubicBezTo>
                      <a:pt x="146" y="3"/>
                      <a:pt x="154" y="2"/>
                      <a:pt x="162" y="2"/>
                    </a:cubicBezTo>
                    <a:cubicBezTo>
                      <a:pt x="170" y="1"/>
                      <a:pt x="179" y="1"/>
                      <a:pt x="187" y="0"/>
                    </a:cubicBezTo>
                    <a:cubicBezTo>
                      <a:pt x="179" y="5"/>
                      <a:pt x="179" y="5"/>
                      <a:pt x="179" y="5"/>
                    </a:cubicBezTo>
                    <a:cubicBezTo>
                      <a:pt x="163" y="7"/>
                      <a:pt x="147" y="8"/>
                      <a:pt x="130" y="8"/>
                    </a:cubicBezTo>
                    <a:cubicBezTo>
                      <a:pt x="122" y="8"/>
                      <a:pt x="115" y="8"/>
                      <a:pt x="108" y="7"/>
                    </a:cubicBezTo>
                    <a:cubicBezTo>
                      <a:pt x="101" y="7"/>
                      <a:pt x="93" y="7"/>
                      <a:pt x="84" y="6"/>
                    </a:cubicBezTo>
                    <a:cubicBezTo>
                      <a:pt x="70" y="5"/>
                      <a:pt x="58" y="5"/>
                      <a:pt x="47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8" name="Freeform 464"/>
              <p:cNvSpPr>
                <a:spLocks/>
              </p:cNvSpPr>
              <p:nvPr/>
            </p:nvSpPr>
            <p:spPr bwMode="auto">
              <a:xfrm>
                <a:off x="-29430663" y="1541463"/>
                <a:ext cx="280988" cy="38100"/>
              </a:xfrm>
              <a:custGeom>
                <a:avLst/>
                <a:gdLst>
                  <a:gd name="T0" fmla="*/ 46 w 75"/>
                  <a:gd name="T1" fmla="*/ 10 h 10"/>
                  <a:gd name="T2" fmla="*/ 21 w 75"/>
                  <a:gd name="T3" fmla="*/ 5 h 10"/>
                  <a:gd name="T4" fmla="*/ 0 w 75"/>
                  <a:gd name="T5" fmla="*/ 1 h 10"/>
                  <a:gd name="T6" fmla="*/ 1 w 75"/>
                  <a:gd name="T7" fmla="*/ 0 h 10"/>
                  <a:gd name="T8" fmla="*/ 50 w 75"/>
                  <a:gd name="T9" fmla="*/ 0 h 10"/>
                  <a:gd name="T10" fmla="*/ 62 w 75"/>
                  <a:gd name="T11" fmla="*/ 5 h 10"/>
                  <a:gd name="T12" fmla="*/ 75 w 75"/>
                  <a:gd name="T13" fmla="*/ 9 h 10"/>
                  <a:gd name="T14" fmla="*/ 74 w 75"/>
                  <a:gd name="T15" fmla="*/ 10 h 10"/>
                  <a:gd name="T16" fmla="*/ 46 w 75"/>
                  <a:gd name="T17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5" h="10">
                    <a:moveTo>
                      <a:pt x="46" y="10"/>
                    </a:moveTo>
                    <a:cubicBezTo>
                      <a:pt x="39" y="8"/>
                      <a:pt x="31" y="7"/>
                      <a:pt x="21" y="5"/>
                    </a:cubicBezTo>
                    <a:cubicBezTo>
                      <a:pt x="11" y="3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8" y="0"/>
                      <a:pt x="34" y="0"/>
                      <a:pt x="50" y="0"/>
                    </a:cubicBezTo>
                    <a:cubicBezTo>
                      <a:pt x="62" y="5"/>
                      <a:pt x="62" y="5"/>
                      <a:pt x="62" y="5"/>
                    </a:cubicBezTo>
                    <a:cubicBezTo>
                      <a:pt x="75" y="9"/>
                      <a:pt x="75" y="9"/>
                      <a:pt x="75" y="9"/>
                    </a:cubicBezTo>
                    <a:cubicBezTo>
                      <a:pt x="74" y="10"/>
                      <a:pt x="74" y="10"/>
                      <a:pt x="74" y="10"/>
                    </a:cubicBezTo>
                    <a:cubicBezTo>
                      <a:pt x="65" y="10"/>
                      <a:pt x="55" y="10"/>
                      <a:pt x="4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9" name="Freeform 465"/>
              <p:cNvSpPr>
                <a:spLocks/>
              </p:cNvSpPr>
              <p:nvPr/>
            </p:nvSpPr>
            <p:spPr bwMode="auto">
              <a:xfrm>
                <a:off x="-24366538" y="1538288"/>
                <a:ext cx="468313" cy="161925"/>
              </a:xfrm>
              <a:custGeom>
                <a:avLst/>
                <a:gdLst>
                  <a:gd name="T0" fmla="*/ 70 w 125"/>
                  <a:gd name="T1" fmla="*/ 43 h 43"/>
                  <a:gd name="T2" fmla="*/ 27 w 125"/>
                  <a:gd name="T3" fmla="*/ 43 h 43"/>
                  <a:gd name="T4" fmla="*/ 63 w 125"/>
                  <a:gd name="T5" fmla="*/ 15 h 43"/>
                  <a:gd name="T6" fmla="*/ 75 w 125"/>
                  <a:gd name="T7" fmla="*/ 7 h 43"/>
                  <a:gd name="T8" fmla="*/ 63 w 125"/>
                  <a:gd name="T9" fmla="*/ 9 h 43"/>
                  <a:gd name="T10" fmla="*/ 15 w 125"/>
                  <a:gd name="T11" fmla="*/ 14 h 43"/>
                  <a:gd name="T12" fmla="*/ 0 w 125"/>
                  <a:gd name="T13" fmla="*/ 10 h 43"/>
                  <a:gd name="T14" fmla="*/ 90 w 125"/>
                  <a:gd name="T15" fmla="*/ 0 h 43"/>
                  <a:gd name="T16" fmla="*/ 125 w 125"/>
                  <a:gd name="T17" fmla="*/ 0 h 43"/>
                  <a:gd name="T18" fmla="*/ 70 w 125"/>
                  <a:gd name="T19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5" h="43">
                    <a:moveTo>
                      <a:pt x="70" y="43"/>
                    </a:moveTo>
                    <a:cubicBezTo>
                      <a:pt x="56" y="43"/>
                      <a:pt x="42" y="43"/>
                      <a:pt x="27" y="43"/>
                    </a:cubicBezTo>
                    <a:cubicBezTo>
                      <a:pt x="39" y="34"/>
                      <a:pt x="51" y="24"/>
                      <a:pt x="63" y="15"/>
                    </a:cubicBezTo>
                    <a:cubicBezTo>
                      <a:pt x="75" y="7"/>
                      <a:pt x="75" y="7"/>
                      <a:pt x="75" y="7"/>
                    </a:cubicBezTo>
                    <a:cubicBezTo>
                      <a:pt x="63" y="9"/>
                      <a:pt x="63" y="9"/>
                      <a:pt x="63" y="9"/>
                    </a:cubicBezTo>
                    <a:cubicBezTo>
                      <a:pt x="63" y="9"/>
                      <a:pt x="42" y="11"/>
                      <a:pt x="15" y="14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30" y="7"/>
                      <a:pt x="60" y="3"/>
                      <a:pt x="90" y="0"/>
                    </a:cubicBezTo>
                    <a:cubicBezTo>
                      <a:pt x="102" y="0"/>
                      <a:pt x="114" y="0"/>
                      <a:pt x="125" y="0"/>
                    </a:cubicBezTo>
                    <a:cubicBezTo>
                      <a:pt x="107" y="14"/>
                      <a:pt x="88" y="29"/>
                      <a:pt x="70" y="4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0" name="Freeform 466"/>
              <p:cNvSpPr>
                <a:spLocks noEditPoints="1"/>
              </p:cNvSpPr>
              <p:nvPr/>
            </p:nvSpPr>
            <p:spPr bwMode="auto">
              <a:xfrm>
                <a:off x="-29400500" y="827088"/>
                <a:ext cx="427038" cy="71438"/>
              </a:xfrm>
              <a:custGeom>
                <a:avLst/>
                <a:gdLst>
                  <a:gd name="T0" fmla="*/ 48 w 114"/>
                  <a:gd name="T1" fmla="*/ 19 h 19"/>
                  <a:gd name="T2" fmla="*/ 8 w 114"/>
                  <a:gd name="T3" fmla="*/ 17 h 19"/>
                  <a:gd name="T4" fmla="*/ 4 w 114"/>
                  <a:gd name="T5" fmla="*/ 10 h 19"/>
                  <a:gd name="T6" fmla="*/ 29 w 114"/>
                  <a:gd name="T7" fmla="*/ 2 h 19"/>
                  <a:gd name="T8" fmla="*/ 73 w 114"/>
                  <a:gd name="T9" fmla="*/ 0 h 19"/>
                  <a:gd name="T10" fmla="*/ 107 w 114"/>
                  <a:gd name="T11" fmla="*/ 2 h 19"/>
                  <a:gd name="T12" fmla="*/ 111 w 114"/>
                  <a:gd name="T13" fmla="*/ 8 h 19"/>
                  <a:gd name="T14" fmla="*/ 108 w 114"/>
                  <a:gd name="T15" fmla="*/ 10 h 19"/>
                  <a:gd name="T16" fmla="*/ 29 w 114"/>
                  <a:gd name="T17" fmla="*/ 10 h 19"/>
                  <a:gd name="T18" fmla="*/ 31 w 114"/>
                  <a:gd name="T19" fmla="*/ 15 h 19"/>
                  <a:gd name="T20" fmla="*/ 54 w 114"/>
                  <a:gd name="T21" fmla="*/ 16 h 19"/>
                  <a:gd name="T22" fmla="*/ 74 w 114"/>
                  <a:gd name="T23" fmla="*/ 16 h 19"/>
                  <a:gd name="T24" fmla="*/ 95 w 114"/>
                  <a:gd name="T25" fmla="*/ 15 h 19"/>
                  <a:gd name="T26" fmla="*/ 90 w 114"/>
                  <a:gd name="T27" fmla="*/ 18 h 19"/>
                  <a:gd name="T28" fmla="*/ 70 w 114"/>
                  <a:gd name="T29" fmla="*/ 19 h 19"/>
                  <a:gd name="T30" fmla="*/ 48 w 114"/>
                  <a:gd name="T31" fmla="*/ 19 h 19"/>
                  <a:gd name="T32" fmla="*/ 69 w 114"/>
                  <a:gd name="T33" fmla="*/ 3 h 19"/>
                  <a:gd name="T34" fmla="*/ 48 w 114"/>
                  <a:gd name="T35" fmla="*/ 4 h 19"/>
                  <a:gd name="T36" fmla="*/ 33 w 114"/>
                  <a:gd name="T37" fmla="*/ 8 h 19"/>
                  <a:gd name="T38" fmla="*/ 87 w 114"/>
                  <a:gd name="T39" fmla="*/ 8 h 19"/>
                  <a:gd name="T40" fmla="*/ 86 w 114"/>
                  <a:gd name="T41" fmla="*/ 4 h 19"/>
                  <a:gd name="T42" fmla="*/ 69 w 114"/>
                  <a:gd name="T43" fmla="*/ 3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14" h="19">
                    <a:moveTo>
                      <a:pt x="48" y="19"/>
                    </a:moveTo>
                    <a:cubicBezTo>
                      <a:pt x="29" y="19"/>
                      <a:pt x="16" y="19"/>
                      <a:pt x="8" y="17"/>
                    </a:cubicBezTo>
                    <a:cubicBezTo>
                      <a:pt x="0" y="15"/>
                      <a:pt x="4" y="10"/>
                      <a:pt x="4" y="10"/>
                    </a:cubicBezTo>
                    <a:cubicBezTo>
                      <a:pt x="4" y="10"/>
                      <a:pt x="17" y="4"/>
                      <a:pt x="29" y="2"/>
                    </a:cubicBezTo>
                    <a:cubicBezTo>
                      <a:pt x="42" y="1"/>
                      <a:pt x="56" y="0"/>
                      <a:pt x="73" y="0"/>
                    </a:cubicBezTo>
                    <a:cubicBezTo>
                      <a:pt x="89" y="0"/>
                      <a:pt x="100" y="0"/>
                      <a:pt x="107" y="2"/>
                    </a:cubicBezTo>
                    <a:cubicBezTo>
                      <a:pt x="114" y="4"/>
                      <a:pt x="111" y="8"/>
                      <a:pt x="111" y="8"/>
                    </a:cubicBezTo>
                    <a:cubicBezTo>
                      <a:pt x="108" y="10"/>
                      <a:pt x="108" y="10"/>
                      <a:pt x="108" y="10"/>
                    </a:cubicBezTo>
                    <a:cubicBezTo>
                      <a:pt x="81" y="10"/>
                      <a:pt x="55" y="10"/>
                      <a:pt x="29" y="10"/>
                    </a:cubicBezTo>
                    <a:cubicBezTo>
                      <a:pt x="31" y="15"/>
                      <a:pt x="31" y="15"/>
                      <a:pt x="31" y="15"/>
                    </a:cubicBezTo>
                    <a:cubicBezTo>
                      <a:pt x="31" y="15"/>
                      <a:pt x="43" y="16"/>
                      <a:pt x="54" y="16"/>
                    </a:cubicBezTo>
                    <a:cubicBezTo>
                      <a:pt x="61" y="16"/>
                      <a:pt x="68" y="16"/>
                      <a:pt x="74" y="16"/>
                    </a:cubicBezTo>
                    <a:cubicBezTo>
                      <a:pt x="80" y="15"/>
                      <a:pt x="87" y="15"/>
                      <a:pt x="95" y="15"/>
                    </a:cubicBezTo>
                    <a:cubicBezTo>
                      <a:pt x="90" y="18"/>
                      <a:pt x="90" y="18"/>
                      <a:pt x="90" y="18"/>
                    </a:cubicBezTo>
                    <a:cubicBezTo>
                      <a:pt x="83" y="19"/>
                      <a:pt x="76" y="19"/>
                      <a:pt x="70" y="19"/>
                    </a:cubicBezTo>
                    <a:cubicBezTo>
                      <a:pt x="63" y="19"/>
                      <a:pt x="56" y="19"/>
                      <a:pt x="48" y="19"/>
                    </a:cubicBezTo>
                    <a:close/>
                    <a:moveTo>
                      <a:pt x="69" y="3"/>
                    </a:moveTo>
                    <a:cubicBezTo>
                      <a:pt x="61" y="3"/>
                      <a:pt x="54" y="3"/>
                      <a:pt x="48" y="4"/>
                    </a:cubicBezTo>
                    <a:cubicBezTo>
                      <a:pt x="33" y="8"/>
                      <a:pt x="33" y="8"/>
                      <a:pt x="33" y="8"/>
                    </a:cubicBezTo>
                    <a:cubicBezTo>
                      <a:pt x="51" y="8"/>
                      <a:pt x="69" y="8"/>
                      <a:pt x="87" y="8"/>
                    </a:cubicBezTo>
                    <a:cubicBezTo>
                      <a:pt x="86" y="4"/>
                      <a:pt x="86" y="4"/>
                      <a:pt x="86" y="4"/>
                    </a:cubicBezTo>
                    <a:cubicBezTo>
                      <a:pt x="86" y="4"/>
                      <a:pt x="77" y="3"/>
                      <a:pt x="69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1" name="Freeform 467"/>
              <p:cNvSpPr>
                <a:spLocks/>
              </p:cNvSpPr>
              <p:nvPr/>
            </p:nvSpPr>
            <p:spPr bwMode="auto">
              <a:xfrm>
                <a:off x="-28960763" y="827088"/>
                <a:ext cx="419100" cy="71438"/>
              </a:xfrm>
              <a:custGeom>
                <a:avLst/>
                <a:gdLst>
                  <a:gd name="T0" fmla="*/ 95 w 112"/>
                  <a:gd name="T1" fmla="*/ 14 h 19"/>
                  <a:gd name="T2" fmla="*/ 75 w 112"/>
                  <a:gd name="T3" fmla="*/ 18 h 19"/>
                  <a:gd name="T4" fmla="*/ 37 w 112"/>
                  <a:gd name="T5" fmla="*/ 19 h 19"/>
                  <a:gd name="T6" fmla="*/ 0 w 112"/>
                  <a:gd name="T7" fmla="*/ 18 h 19"/>
                  <a:gd name="T8" fmla="*/ 6 w 112"/>
                  <a:gd name="T9" fmla="*/ 15 h 19"/>
                  <a:gd name="T10" fmla="*/ 42 w 112"/>
                  <a:gd name="T11" fmla="*/ 16 h 19"/>
                  <a:gd name="T12" fmla="*/ 69 w 112"/>
                  <a:gd name="T13" fmla="*/ 14 h 19"/>
                  <a:gd name="T14" fmla="*/ 68 w 112"/>
                  <a:gd name="T15" fmla="*/ 13 h 19"/>
                  <a:gd name="T16" fmla="*/ 61 w 112"/>
                  <a:gd name="T17" fmla="*/ 12 h 19"/>
                  <a:gd name="T18" fmla="*/ 47 w 112"/>
                  <a:gd name="T19" fmla="*/ 11 h 19"/>
                  <a:gd name="T20" fmla="*/ 23 w 112"/>
                  <a:gd name="T21" fmla="*/ 8 h 19"/>
                  <a:gd name="T22" fmla="*/ 20 w 112"/>
                  <a:gd name="T23" fmla="*/ 5 h 19"/>
                  <a:gd name="T24" fmla="*/ 38 w 112"/>
                  <a:gd name="T25" fmla="*/ 1 h 19"/>
                  <a:gd name="T26" fmla="*/ 74 w 112"/>
                  <a:gd name="T27" fmla="*/ 0 h 19"/>
                  <a:gd name="T28" fmla="*/ 112 w 112"/>
                  <a:gd name="T29" fmla="*/ 1 h 19"/>
                  <a:gd name="T30" fmla="*/ 99 w 112"/>
                  <a:gd name="T31" fmla="*/ 4 h 19"/>
                  <a:gd name="T32" fmla="*/ 68 w 112"/>
                  <a:gd name="T33" fmla="*/ 3 h 19"/>
                  <a:gd name="T34" fmla="*/ 46 w 112"/>
                  <a:gd name="T35" fmla="*/ 5 h 19"/>
                  <a:gd name="T36" fmla="*/ 49 w 112"/>
                  <a:gd name="T37" fmla="*/ 6 h 19"/>
                  <a:gd name="T38" fmla="*/ 69 w 112"/>
                  <a:gd name="T39" fmla="*/ 8 h 19"/>
                  <a:gd name="T40" fmla="*/ 87 w 112"/>
                  <a:gd name="T41" fmla="*/ 9 h 19"/>
                  <a:gd name="T42" fmla="*/ 95 w 112"/>
                  <a:gd name="T43" fmla="*/ 11 h 19"/>
                  <a:gd name="T44" fmla="*/ 95 w 112"/>
                  <a:gd name="T45" fmla="*/ 1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12" h="19">
                    <a:moveTo>
                      <a:pt x="95" y="14"/>
                    </a:moveTo>
                    <a:cubicBezTo>
                      <a:pt x="95" y="14"/>
                      <a:pt x="85" y="17"/>
                      <a:pt x="75" y="18"/>
                    </a:cubicBezTo>
                    <a:cubicBezTo>
                      <a:pt x="65" y="19"/>
                      <a:pt x="52" y="19"/>
                      <a:pt x="37" y="19"/>
                    </a:cubicBezTo>
                    <a:cubicBezTo>
                      <a:pt x="21" y="19"/>
                      <a:pt x="9" y="19"/>
                      <a:pt x="0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18" y="16"/>
                      <a:pt x="30" y="16"/>
                      <a:pt x="42" y="16"/>
                    </a:cubicBezTo>
                    <a:cubicBezTo>
                      <a:pt x="58" y="16"/>
                      <a:pt x="69" y="14"/>
                      <a:pt x="69" y="14"/>
                    </a:cubicBezTo>
                    <a:cubicBezTo>
                      <a:pt x="68" y="13"/>
                      <a:pt x="68" y="13"/>
                      <a:pt x="68" y="13"/>
                    </a:cubicBezTo>
                    <a:cubicBezTo>
                      <a:pt x="61" y="12"/>
                      <a:pt x="61" y="12"/>
                      <a:pt x="61" y="12"/>
                    </a:cubicBezTo>
                    <a:cubicBezTo>
                      <a:pt x="61" y="12"/>
                      <a:pt x="53" y="11"/>
                      <a:pt x="47" y="11"/>
                    </a:cubicBezTo>
                    <a:cubicBezTo>
                      <a:pt x="34" y="10"/>
                      <a:pt x="23" y="8"/>
                      <a:pt x="23" y="8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0" y="5"/>
                      <a:pt x="29" y="2"/>
                      <a:pt x="38" y="1"/>
                    </a:cubicBezTo>
                    <a:cubicBezTo>
                      <a:pt x="48" y="0"/>
                      <a:pt x="60" y="0"/>
                      <a:pt x="74" y="0"/>
                    </a:cubicBezTo>
                    <a:cubicBezTo>
                      <a:pt x="88" y="0"/>
                      <a:pt x="100" y="0"/>
                      <a:pt x="112" y="1"/>
                    </a:cubicBezTo>
                    <a:cubicBezTo>
                      <a:pt x="99" y="4"/>
                      <a:pt x="99" y="4"/>
                      <a:pt x="99" y="4"/>
                    </a:cubicBezTo>
                    <a:cubicBezTo>
                      <a:pt x="87" y="3"/>
                      <a:pt x="77" y="3"/>
                      <a:pt x="68" y="3"/>
                    </a:cubicBezTo>
                    <a:cubicBezTo>
                      <a:pt x="55" y="3"/>
                      <a:pt x="46" y="5"/>
                      <a:pt x="46" y="5"/>
                    </a:cubicBezTo>
                    <a:cubicBezTo>
                      <a:pt x="49" y="6"/>
                      <a:pt x="49" y="6"/>
                      <a:pt x="49" y="6"/>
                    </a:cubicBezTo>
                    <a:cubicBezTo>
                      <a:pt x="49" y="6"/>
                      <a:pt x="58" y="7"/>
                      <a:pt x="69" y="8"/>
                    </a:cubicBezTo>
                    <a:cubicBezTo>
                      <a:pt x="77" y="8"/>
                      <a:pt x="87" y="9"/>
                      <a:pt x="87" y="9"/>
                    </a:cubicBezTo>
                    <a:cubicBezTo>
                      <a:pt x="95" y="11"/>
                      <a:pt x="95" y="11"/>
                      <a:pt x="95" y="11"/>
                    </a:cubicBezTo>
                    <a:lnTo>
                      <a:pt x="95" y="14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2" name="Freeform 468"/>
              <p:cNvSpPr>
                <a:spLocks/>
              </p:cNvSpPr>
              <p:nvPr/>
            </p:nvSpPr>
            <p:spPr bwMode="auto">
              <a:xfrm>
                <a:off x="-28522613" y="827088"/>
                <a:ext cx="404813" cy="71438"/>
              </a:xfrm>
              <a:custGeom>
                <a:avLst/>
                <a:gdLst>
                  <a:gd name="T0" fmla="*/ 44 w 108"/>
                  <a:gd name="T1" fmla="*/ 19 h 19"/>
                  <a:gd name="T2" fmla="*/ 7 w 108"/>
                  <a:gd name="T3" fmla="*/ 17 h 19"/>
                  <a:gd name="T4" fmla="*/ 4 w 108"/>
                  <a:gd name="T5" fmla="*/ 10 h 19"/>
                  <a:gd name="T6" fmla="*/ 29 w 108"/>
                  <a:gd name="T7" fmla="*/ 2 h 19"/>
                  <a:gd name="T8" fmla="*/ 76 w 108"/>
                  <a:gd name="T9" fmla="*/ 0 h 19"/>
                  <a:gd name="T10" fmla="*/ 108 w 108"/>
                  <a:gd name="T11" fmla="*/ 1 h 19"/>
                  <a:gd name="T12" fmla="*/ 95 w 108"/>
                  <a:gd name="T13" fmla="*/ 4 h 19"/>
                  <a:gd name="T14" fmla="*/ 70 w 108"/>
                  <a:gd name="T15" fmla="*/ 3 h 19"/>
                  <a:gd name="T16" fmla="*/ 30 w 108"/>
                  <a:gd name="T17" fmla="*/ 10 h 19"/>
                  <a:gd name="T18" fmla="*/ 30 w 108"/>
                  <a:gd name="T19" fmla="*/ 14 h 19"/>
                  <a:gd name="T20" fmla="*/ 50 w 108"/>
                  <a:gd name="T21" fmla="*/ 16 h 19"/>
                  <a:gd name="T22" fmla="*/ 84 w 108"/>
                  <a:gd name="T23" fmla="*/ 15 h 19"/>
                  <a:gd name="T24" fmla="*/ 79 w 108"/>
                  <a:gd name="T25" fmla="*/ 18 h 19"/>
                  <a:gd name="T26" fmla="*/ 63 w 108"/>
                  <a:gd name="T27" fmla="*/ 19 h 19"/>
                  <a:gd name="T28" fmla="*/ 44 w 108"/>
                  <a:gd name="T29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08" h="19">
                    <a:moveTo>
                      <a:pt x="44" y="19"/>
                    </a:moveTo>
                    <a:cubicBezTo>
                      <a:pt x="26" y="19"/>
                      <a:pt x="14" y="19"/>
                      <a:pt x="7" y="17"/>
                    </a:cubicBezTo>
                    <a:cubicBezTo>
                      <a:pt x="0" y="15"/>
                      <a:pt x="4" y="10"/>
                      <a:pt x="4" y="10"/>
                    </a:cubicBezTo>
                    <a:cubicBezTo>
                      <a:pt x="4" y="10"/>
                      <a:pt x="17" y="4"/>
                      <a:pt x="29" y="2"/>
                    </a:cubicBezTo>
                    <a:cubicBezTo>
                      <a:pt x="42" y="1"/>
                      <a:pt x="57" y="0"/>
                      <a:pt x="76" y="0"/>
                    </a:cubicBezTo>
                    <a:cubicBezTo>
                      <a:pt x="88" y="0"/>
                      <a:pt x="99" y="0"/>
                      <a:pt x="108" y="1"/>
                    </a:cubicBezTo>
                    <a:cubicBezTo>
                      <a:pt x="95" y="4"/>
                      <a:pt x="95" y="4"/>
                      <a:pt x="95" y="4"/>
                    </a:cubicBezTo>
                    <a:cubicBezTo>
                      <a:pt x="86" y="3"/>
                      <a:pt x="77" y="3"/>
                      <a:pt x="70" y="3"/>
                    </a:cubicBezTo>
                    <a:cubicBezTo>
                      <a:pt x="50" y="3"/>
                      <a:pt x="36" y="5"/>
                      <a:pt x="30" y="10"/>
                    </a:cubicBezTo>
                    <a:cubicBezTo>
                      <a:pt x="30" y="14"/>
                      <a:pt x="30" y="14"/>
                      <a:pt x="30" y="14"/>
                    </a:cubicBezTo>
                    <a:cubicBezTo>
                      <a:pt x="30" y="14"/>
                      <a:pt x="41" y="16"/>
                      <a:pt x="50" y="16"/>
                    </a:cubicBezTo>
                    <a:cubicBezTo>
                      <a:pt x="62" y="16"/>
                      <a:pt x="73" y="15"/>
                      <a:pt x="84" y="15"/>
                    </a:cubicBezTo>
                    <a:cubicBezTo>
                      <a:pt x="79" y="18"/>
                      <a:pt x="79" y="18"/>
                      <a:pt x="79" y="18"/>
                    </a:cubicBezTo>
                    <a:cubicBezTo>
                      <a:pt x="63" y="19"/>
                      <a:pt x="63" y="19"/>
                      <a:pt x="63" y="19"/>
                    </a:cubicBezTo>
                    <a:cubicBezTo>
                      <a:pt x="63" y="19"/>
                      <a:pt x="52" y="19"/>
                      <a:pt x="44" y="19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3" name="Freeform 470"/>
              <p:cNvSpPr>
                <a:spLocks/>
              </p:cNvSpPr>
              <p:nvPr/>
            </p:nvSpPr>
            <p:spPr bwMode="auto">
              <a:xfrm>
                <a:off x="-20867688" y="881063"/>
                <a:ext cx="311150" cy="66675"/>
              </a:xfrm>
              <a:custGeom>
                <a:avLst/>
                <a:gdLst>
                  <a:gd name="T0" fmla="*/ 18 w 83"/>
                  <a:gd name="T1" fmla="*/ 18 h 18"/>
                  <a:gd name="T2" fmla="*/ 0 w 83"/>
                  <a:gd name="T3" fmla="*/ 18 h 18"/>
                  <a:gd name="T4" fmla="*/ 21 w 83"/>
                  <a:gd name="T5" fmla="*/ 0 h 18"/>
                  <a:gd name="T6" fmla="*/ 83 w 83"/>
                  <a:gd name="T7" fmla="*/ 0 h 18"/>
                  <a:gd name="T8" fmla="*/ 80 w 83"/>
                  <a:gd name="T9" fmla="*/ 3 h 18"/>
                  <a:gd name="T10" fmla="*/ 36 w 83"/>
                  <a:gd name="T11" fmla="*/ 3 h 18"/>
                  <a:gd name="T12" fmla="*/ 29 w 83"/>
                  <a:gd name="T13" fmla="*/ 8 h 18"/>
                  <a:gd name="T14" fmla="*/ 71 w 83"/>
                  <a:gd name="T15" fmla="*/ 8 h 18"/>
                  <a:gd name="T16" fmla="*/ 68 w 83"/>
                  <a:gd name="T17" fmla="*/ 11 h 18"/>
                  <a:gd name="T18" fmla="*/ 27 w 83"/>
                  <a:gd name="T19" fmla="*/ 11 h 18"/>
                  <a:gd name="T20" fmla="*/ 18 w 83"/>
                  <a:gd name="T21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3" h="18">
                    <a:moveTo>
                      <a:pt x="18" y="18"/>
                    </a:moveTo>
                    <a:cubicBezTo>
                      <a:pt x="0" y="18"/>
                      <a:pt x="0" y="18"/>
                      <a:pt x="0" y="18"/>
                    </a:cubicBezTo>
                    <a:cubicBezTo>
                      <a:pt x="7" y="12"/>
                      <a:pt x="14" y="7"/>
                      <a:pt x="21" y="0"/>
                    </a:cubicBezTo>
                    <a:cubicBezTo>
                      <a:pt x="42" y="0"/>
                      <a:pt x="62" y="0"/>
                      <a:pt x="83" y="0"/>
                    </a:cubicBezTo>
                    <a:cubicBezTo>
                      <a:pt x="80" y="3"/>
                      <a:pt x="80" y="3"/>
                      <a:pt x="80" y="3"/>
                    </a:cubicBezTo>
                    <a:cubicBezTo>
                      <a:pt x="66" y="3"/>
                      <a:pt x="51" y="3"/>
                      <a:pt x="36" y="3"/>
                    </a:cubicBezTo>
                    <a:cubicBezTo>
                      <a:pt x="29" y="8"/>
                      <a:pt x="29" y="8"/>
                      <a:pt x="29" y="8"/>
                    </a:cubicBezTo>
                    <a:cubicBezTo>
                      <a:pt x="43" y="8"/>
                      <a:pt x="57" y="8"/>
                      <a:pt x="71" y="8"/>
                    </a:cubicBezTo>
                    <a:cubicBezTo>
                      <a:pt x="68" y="11"/>
                      <a:pt x="68" y="11"/>
                      <a:pt x="68" y="11"/>
                    </a:cubicBezTo>
                    <a:cubicBezTo>
                      <a:pt x="54" y="11"/>
                      <a:pt x="40" y="11"/>
                      <a:pt x="27" y="11"/>
                    </a:cubicBezTo>
                    <a:lnTo>
                      <a:pt x="18" y="1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4" name="Freeform 471"/>
              <p:cNvSpPr>
                <a:spLocks/>
              </p:cNvSpPr>
              <p:nvPr/>
            </p:nvSpPr>
            <p:spPr bwMode="auto">
              <a:xfrm>
                <a:off x="-20512088" y="881063"/>
                <a:ext cx="200025" cy="66675"/>
              </a:xfrm>
              <a:custGeom>
                <a:avLst/>
                <a:gdLst>
                  <a:gd name="T0" fmla="*/ 32 w 53"/>
                  <a:gd name="T1" fmla="*/ 18 h 18"/>
                  <a:gd name="T2" fmla="*/ 14 w 53"/>
                  <a:gd name="T3" fmla="*/ 18 h 18"/>
                  <a:gd name="T4" fmla="*/ 28 w 53"/>
                  <a:gd name="T5" fmla="*/ 7 h 18"/>
                  <a:gd name="T6" fmla="*/ 32 w 53"/>
                  <a:gd name="T7" fmla="*/ 4 h 18"/>
                  <a:gd name="T8" fmla="*/ 27 w 53"/>
                  <a:gd name="T9" fmla="*/ 4 h 18"/>
                  <a:gd name="T10" fmla="*/ 7 w 53"/>
                  <a:gd name="T11" fmla="*/ 7 h 18"/>
                  <a:gd name="T12" fmla="*/ 0 w 53"/>
                  <a:gd name="T13" fmla="*/ 5 h 18"/>
                  <a:gd name="T14" fmla="*/ 38 w 53"/>
                  <a:gd name="T15" fmla="*/ 0 h 18"/>
                  <a:gd name="T16" fmla="*/ 53 w 53"/>
                  <a:gd name="T17" fmla="*/ 0 h 18"/>
                  <a:gd name="T18" fmla="*/ 32 w 53"/>
                  <a:gd name="T19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3" h="18">
                    <a:moveTo>
                      <a:pt x="32" y="18"/>
                    </a:moveTo>
                    <a:cubicBezTo>
                      <a:pt x="14" y="18"/>
                      <a:pt x="14" y="18"/>
                      <a:pt x="14" y="18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32" y="4"/>
                      <a:pt x="32" y="4"/>
                      <a:pt x="32" y="4"/>
                    </a:cubicBezTo>
                    <a:cubicBezTo>
                      <a:pt x="27" y="4"/>
                      <a:pt x="27" y="4"/>
                      <a:pt x="27" y="4"/>
                    </a:cubicBezTo>
                    <a:cubicBezTo>
                      <a:pt x="27" y="4"/>
                      <a:pt x="18" y="5"/>
                      <a:pt x="7" y="7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3" y="3"/>
                      <a:pt x="25" y="2"/>
                      <a:pt x="38" y="0"/>
                    </a:cubicBezTo>
                    <a:cubicBezTo>
                      <a:pt x="53" y="0"/>
                      <a:pt x="53" y="0"/>
                      <a:pt x="53" y="0"/>
                    </a:cubicBezTo>
                    <a:cubicBezTo>
                      <a:pt x="46" y="7"/>
                      <a:pt x="39" y="12"/>
                      <a:pt x="32" y="1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5" name="Freeform 472"/>
              <p:cNvSpPr>
                <a:spLocks/>
              </p:cNvSpPr>
              <p:nvPr/>
            </p:nvSpPr>
            <p:spPr bwMode="auto">
              <a:xfrm>
                <a:off x="-15794038" y="881063"/>
                <a:ext cx="300038" cy="66675"/>
              </a:xfrm>
              <a:custGeom>
                <a:avLst/>
                <a:gdLst>
                  <a:gd name="T0" fmla="*/ 18 w 80"/>
                  <a:gd name="T1" fmla="*/ 18 h 18"/>
                  <a:gd name="T2" fmla="*/ 0 w 80"/>
                  <a:gd name="T3" fmla="*/ 18 h 18"/>
                  <a:gd name="T4" fmla="*/ 17 w 80"/>
                  <a:gd name="T5" fmla="*/ 0 h 18"/>
                  <a:gd name="T6" fmla="*/ 80 w 80"/>
                  <a:gd name="T7" fmla="*/ 0 h 18"/>
                  <a:gd name="T8" fmla="*/ 77 w 80"/>
                  <a:gd name="T9" fmla="*/ 3 h 18"/>
                  <a:gd name="T10" fmla="*/ 33 w 80"/>
                  <a:gd name="T11" fmla="*/ 3 h 18"/>
                  <a:gd name="T12" fmla="*/ 28 w 80"/>
                  <a:gd name="T13" fmla="*/ 8 h 18"/>
                  <a:gd name="T14" fmla="*/ 69 w 80"/>
                  <a:gd name="T15" fmla="*/ 8 h 18"/>
                  <a:gd name="T16" fmla="*/ 67 w 80"/>
                  <a:gd name="T17" fmla="*/ 11 h 18"/>
                  <a:gd name="T18" fmla="*/ 25 w 80"/>
                  <a:gd name="T19" fmla="*/ 11 h 18"/>
                  <a:gd name="T20" fmla="*/ 18 w 80"/>
                  <a:gd name="T21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0" h="18">
                    <a:moveTo>
                      <a:pt x="18" y="18"/>
                    </a:moveTo>
                    <a:cubicBezTo>
                      <a:pt x="12" y="18"/>
                      <a:pt x="6" y="18"/>
                      <a:pt x="0" y="18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38" y="0"/>
                      <a:pt x="59" y="0"/>
                      <a:pt x="80" y="0"/>
                    </a:cubicBezTo>
                    <a:cubicBezTo>
                      <a:pt x="77" y="3"/>
                      <a:pt x="77" y="3"/>
                      <a:pt x="77" y="3"/>
                    </a:cubicBezTo>
                    <a:cubicBezTo>
                      <a:pt x="63" y="3"/>
                      <a:pt x="48" y="3"/>
                      <a:pt x="33" y="3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42" y="8"/>
                      <a:pt x="56" y="8"/>
                      <a:pt x="69" y="8"/>
                    </a:cubicBezTo>
                    <a:cubicBezTo>
                      <a:pt x="67" y="11"/>
                      <a:pt x="67" y="11"/>
                      <a:pt x="67" y="11"/>
                    </a:cubicBezTo>
                    <a:cubicBezTo>
                      <a:pt x="53" y="11"/>
                      <a:pt x="39" y="11"/>
                      <a:pt x="25" y="11"/>
                    </a:cubicBezTo>
                    <a:lnTo>
                      <a:pt x="18" y="1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6" name="Freeform 473"/>
              <p:cNvSpPr>
                <a:spLocks/>
              </p:cNvSpPr>
              <p:nvPr/>
            </p:nvSpPr>
            <p:spPr bwMode="auto">
              <a:xfrm>
                <a:off x="-15511463" y="881063"/>
                <a:ext cx="314325" cy="66675"/>
              </a:xfrm>
              <a:custGeom>
                <a:avLst/>
                <a:gdLst>
                  <a:gd name="T0" fmla="*/ 76 w 84"/>
                  <a:gd name="T1" fmla="*/ 18 h 18"/>
                  <a:gd name="T2" fmla="*/ 0 w 84"/>
                  <a:gd name="T3" fmla="*/ 18 h 18"/>
                  <a:gd name="T4" fmla="*/ 2 w 84"/>
                  <a:gd name="T5" fmla="*/ 16 h 18"/>
                  <a:gd name="T6" fmla="*/ 35 w 84"/>
                  <a:gd name="T7" fmla="*/ 11 h 18"/>
                  <a:gd name="T8" fmla="*/ 55 w 84"/>
                  <a:gd name="T9" fmla="*/ 9 h 18"/>
                  <a:gd name="T10" fmla="*/ 62 w 84"/>
                  <a:gd name="T11" fmla="*/ 7 h 18"/>
                  <a:gd name="T12" fmla="*/ 66 w 84"/>
                  <a:gd name="T13" fmla="*/ 5 h 18"/>
                  <a:gd name="T14" fmla="*/ 63 w 84"/>
                  <a:gd name="T15" fmla="*/ 3 h 18"/>
                  <a:gd name="T16" fmla="*/ 51 w 84"/>
                  <a:gd name="T17" fmla="*/ 3 h 18"/>
                  <a:gd name="T18" fmla="*/ 38 w 84"/>
                  <a:gd name="T19" fmla="*/ 3 h 18"/>
                  <a:gd name="T20" fmla="*/ 23 w 84"/>
                  <a:gd name="T21" fmla="*/ 5 h 18"/>
                  <a:gd name="T22" fmla="*/ 16 w 84"/>
                  <a:gd name="T23" fmla="*/ 3 h 18"/>
                  <a:gd name="T24" fmla="*/ 35 w 84"/>
                  <a:gd name="T25" fmla="*/ 1 h 18"/>
                  <a:gd name="T26" fmla="*/ 54 w 84"/>
                  <a:gd name="T27" fmla="*/ 0 h 18"/>
                  <a:gd name="T28" fmla="*/ 78 w 84"/>
                  <a:gd name="T29" fmla="*/ 1 h 18"/>
                  <a:gd name="T30" fmla="*/ 84 w 84"/>
                  <a:gd name="T31" fmla="*/ 5 h 18"/>
                  <a:gd name="T32" fmla="*/ 79 w 84"/>
                  <a:gd name="T33" fmla="*/ 7 h 18"/>
                  <a:gd name="T34" fmla="*/ 69 w 84"/>
                  <a:gd name="T35" fmla="*/ 9 h 18"/>
                  <a:gd name="T36" fmla="*/ 47 w 84"/>
                  <a:gd name="T37" fmla="*/ 13 h 18"/>
                  <a:gd name="T38" fmla="*/ 25 w 84"/>
                  <a:gd name="T39" fmla="*/ 15 h 18"/>
                  <a:gd name="T40" fmla="*/ 25 w 84"/>
                  <a:gd name="T41" fmla="*/ 16 h 18"/>
                  <a:gd name="T42" fmla="*/ 78 w 84"/>
                  <a:gd name="T43" fmla="*/ 16 h 18"/>
                  <a:gd name="T44" fmla="*/ 76 w 84"/>
                  <a:gd name="T45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84" h="18">
                    <a:moveTo>
                      <a:pt x="76" y="18"/>
                    </a:moveTo>
                    <a:cubicBezTo>
                      <a:pt x="50" y="18"/>
                      <a:pt x="25" y="18"/>
                      <a:pt x="0" y="18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13" y="15"/>
                      <a:pt x="24" y="13"/>
                      <a:pt x="35" y="11"/>
                    </a:cubicBezTo>
                    <a:cubicBezTo>
                      <a:pt x="45" y="10"/>
                      <a:pt x="55" y="9"/>
                      <a:pt x="55" y="9"/>
                    </a:cubicBezTo>
                    <a:cubicBezTo>
                      <a:pt x="62" y="7"/>
                      <a:pt x="62" y="7"/>
                      <a:pt x="62" y="7"/>
                    </a:cubicBezTo>
                    <a:cubicBezTo>
                      <a:pt x="66" y="5"/>
                      <a:pt x="66" y="5"/>
                      <a:pt x="66" y="5"/>
                    </a:cubicBezTo>
                    <a:cubicBezTo>
                      <a:pt x="63" y="3"/>
                      <a:pt x="63" y="3"/>
                      <a:pt x="63" y="3"/>
                    </a:cubicBezTo>
                    <a:cubicBezTo>
                      <a:pt x="51" y="3"/>
                      <a:pt x="51" y="3"/>
                      <a:pt x="51" y="3"/>
                    </a:cubicBezTo>
                    <a:cubicBezTo>
                      <a:pt x="38" y="3"/>
                      <a:pt x="38" y="3"/>
                      <a:pt x="38" y="3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22" y="2"/>
                      <a:pt x="29" y="1"/>
                      <a:pt x="35" y="1"/>
                    </a:cubicBezTo>
                    <a:cubicBezTo>
                      <a:pt x="41" y="0"/>
                      <a:pt x="48" y="0"/>
                      <a:pt x="54" y="0"/>
                    </a:cubicBezTo>
                    <a:cubicBezTo>
                      <a:pt x="64" y="0"/>
                      <a:pt x="78" y="1"/>
                      <a:pt x="78" y="1"/>
                    </a:cubicBezTo>
                    <a:cubicBezTo>
                      <a:pt x="84" y="5"/>
                      <a:pt x="84" y="5"/>
                      <a:pt x="84" y="5"/>
                    </a:cubicBezTo>
                    <a:cubicBezTo>
                      <a:pt x="79" y="7"/>
                      <a:pt x="79" y="7"/>
                      <a:pt x="79" y="7"/>
                    </a:cubicBezTo>
                    <a:cubicBezTo>
                      <a:pt x="69" y="9"/>
                      <a:pt x="69" y="9"/>
                      <a:pt x="69" y="9"/>
                    </a:cubicBezTo>
                    <a:cubicBezTo>
                      <a:pt x="69" y="9"/>
                      <a:pt x="57" y="11"/>
                      <a:pt x="47" y="13"/>
                    </a:cubicBezTo>
                    <a:cubicBezTo>
                      <a:pt x="40" y="14"/>
                      <a:pt x="33" y="15"/>
                      <a:pt x="25" y="15"/>
                    </a:cubicBezTo>
                    <a:cubicBezTo>
                      <a:pt x="25" y="16"/>
                      <a:pt x="25" y="16"/>
                      <a:pt x="25" y="16"/>
                    </a:cubicBezTo>
                    <a:cubicBezTo>
                      <a:pt x="43" y="16"/>
                      <a:pt x="60" y="16"/>
                      <a:pt x="78" y="16"/>
                    </a:cubicBezTo>
                    <a:lnTo>
                      <a:pt x="76" y="1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7" name="Freeform 474"/>
              <p:cNvSpPr>
                <a:spLocks/>
              </p:cNvSpPr>
              <p:nvPr/>
            </p:nvSpPr>
            <p:spPr bwMode="auto">
              <a:xfrm>
                <a:off x="-10715625" y="881063"/>
                <a:ext cx="280988" cy="66675"/>
              </a:xfrm>
              <a:custGeom>
                <a:avLst/>
                <a:gdLst>
                  <a:gd name="T0" fmla="*/ 18 w 75"/>
                  <a:gd name="T1" fmla="*/ 18 h 18"/>
                  <a:gd name="T2" fmla="*/ 0 w 75"/>
                  <a:gd name="T3" fmla="*/ 18 h 18"/>
                  <a:gd name="T4" fmla="*/ 13 w 75"/>
                  <a:gd name="T5" fmla="*/ 0 h 18"/>
                  <a:gd name="T6" fmla="*/ 75 w 75"/>
                  <a:gd name="T7" fmla="*/ 0 h 18"/>
                  <a:gd name="T8" fmla="*/ 73 w 75"/>
                  <a:gd name="T9" fmla="*/ 3 h 18"/>
                  <a:gd name="T10" fmla="*/ 29 w 75"/>
                  <a:gd name="T11" fmla="*/ 3 h 18"/>
                  <a:gd name="T12" fmla="*/ 25 w 75"/>
                  <a:gd name="T13" fmla="*/ 8 h 18"/>
                  <a:gd name="T14" fmla="*/ 66 w 75"/>
                  <a:gd name="T15" fmla="*/ 8 h 18"/>
                  <a:gd name="T16" fmla="*/ 65 w 75"/>
                  <a:gd name="T17" fmla="*/ 11 h 18"/>
                  <a:gd name="T18" fmla="*/ 23 w 75"/>
                  <a:gd name="T19" fmla="*/ 11 h 18"/>
                  <a:gd name="T20" fmla="*/ 18 w 75"/>
                  <a:gd name="T21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5" h="18">
                    <a:moveTo>
                      <a:pt x="18" y="18"/>
                    </a:moveTo>
                    <a:cubicBezTo>
                      <a:pt x="12" y="18"/>
                      <a:pt x="6" y="18"/>
                      <a:pt x="0" y="18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33" y="0"/>
                      <a:pt x="54" y="0"/>
                      <a:pt x="75" y="0"/>
                    </a:cubicBezTo>
                    <a:cubicBezTo>
                      <a:pt x="73" y="3"/>
                      <a:pt x="73" y="3"/>
                      <a:pt x="73" y="3"/>
                    </a:cubicBezTo>
                    <a:cubicBezTo>
                      <a:pt x="58" y="3"/>
                      <a:pt x="44" y="3"/>
                      <a:pt x="29" y="3"/>
                    </a:cubicBezTo>
                    <a:cubicBezTo>
                      <a:pt x="25" y="8"/>
                      <a:pt x="25" y="8"/>
                      <a:pt x="25" y="8"/>
                    </a:cubicBezTo>
                    <a:cubicBezTo>
                      <a:pt x="39" y="8"/>
                      <a:pt x="53" y="8"/>
                      <a:pt x="66" y="8"/>
                    </a:cubicBezTo>
                    <a:cubicBezTo>
                      <a:pt x="65" y="11"/>
                      <a:pt x="65" y="11"/>
                      <a:pt x="65" y="11"/>
                    </a:cubicBezTo>
                    <a:cubicBezTo>
                      <a:pt x="51" y="11"/>
                      <a:pt x="37" y="11"/>
                      <a:pt x="23" y="11"/>
                    </a:cubicBezTo>
                    <a:lnTo>
                      <a:pt x="18" y="1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8" name="Freeform 475"/>
              <p:cNvSpPr>
                <a:spLocks/>
              </p:cNvSpPr>
              <p:nvPr/>
            </p:nvSpPr>
            <p:spPr bwMode="auto">
              <a:xfrm>
                <a:off x="-10434638" y="881063"/>
                <a:ext cx="300038" cy="66675"/>
              </a:xfrm>
              <a:custGeom>
                <a:avLst/>
                <a:gdLst>
                  <a:gd name="T0" fmla="*/ 80 w 80"/>
                  <a:gd name="T1" fmla="*/ 5 h 18"/>
                  <a:gd name="T2" fmla="*/ 72 w 80"/>
                  <a:gd name="T3" fmla="*/ 7 h 18"/>
                  <a:gd name="T4" fmla="*/ 54 w 80"/>
                  <a:gd name="T5" fmla="*/ 9 h 18"/>
                  <a:gd name="T6" fmla="*/ 54 w 80"/>
                  <a:gd name="T7" fmla="*/ 9 h 18"/>
                  <a:gd name="T8" fmla="*/ 73 w 80"/>
                  <a:gd name="T9" fmla="*/ 10 h 18"/>
                  <a:gd name="T10" fmla="*/ 77 w 80"/>
                  <a:gd name="T11" fmla="*/ 13 h 18"/>
                  <a:gd name="T12" fmla="*/ 63 w 80"/>
                  <a:gd name="T13" fmla="*/ 17 h 18"/>
                  <a:gd name="T14" fmla="*/ 30 w 80"/>
                  <a:gd name="T15" fmla="*/ 18 h 18"/>
                  <a:gd name="T16" fmla="*/ 0 w 80"/>
                  <a:gd name="T17" fmla="*/ 18 h 18"/>
                  <a:gd name="T18" fmla="*/ 2 w 80"/>
                  <a:gd name="T19" fmla="*/ 15 h 18"/>
                  <a:gd name="T20" fmla="*/ 16 w 80"/>
                  <a:gd name="T21" fmla="*/ 16 h 18"/>
                  <a:gd name="T22" fmla="*/ 31 w 80"/>
                  <a:gd name="T23" fmla="*/ 16 h 18"/>
                  <a:gd name="T24" fmla="*/ 51 w 80"/>
                  <a:gd name="T25" fmla="*/ 15 h 18"/>
                  <a:gd name="T26" fmla="*/ 59 w 80"/>
                  <a:gd name="T27" fmla="*/ 13 h 18"/>
                  <a:gd name="T28" fmla="*/ 53 w 80"/>
                  <a:gd name="T29" fmla="*/ 11 h 18"/>
                  <a:gd name="T30" fmla="*/ 31 w 80"/>
                  <a:gd name="T31" fmla="*/ 10 h 18"/>
                  <a:gd name="T32" fmla="*/ 22 w 80"/>
                  <a:gd name="T33" fmla="*/ 10 h 18"/>
                  <a:gd name="T34" fmla="*/ 23 w 80"/>
                  <a:gd name="T35" fmla="*/ 8 h 18"/>
                  <a:gd name="T36" fmla="*/ 33 w 80"/>
                  <a:gd name="T37" fmla="*/ 8 h 18"/>
                  <a:gd name="T38" fmla="*/ 62 w 80"/>
                  <a:gd name="T39" fmla="*/ 5 h 18"/>
                  <a:gd name="T40" fmla="*/ 58 w 80"/>
                  <a:gd name="T41" fmla="*/ 3 h 18"/>
                  <a:gd name="T42" fmla="*/ 45 w 80"/>
                  <a:gd name="T43" fmla="*/ 3 h 18"/>
                  <a:gd name="T44" fmla="*/ 33 w 80"/>
                  <a:gd name="T45" fmla="*/ 3 h 18"/>
                  <a:gd name="T46" fmla="*/ 19 w 80"/>
                  <a:gd name="T47" fmla="*/ 4 h 18"/>
                  <a:gd name="T48" fmla="*/ 11 w 80"/>
                  <a:gd name="T49" fmla="*/ 2 h 18"/>
                  <a:gd name="T50" fmla="*/ 48 w 80"/>
                  <a:gd name="T51" fmla="*/ 0 h 18"/>
                  <a:gd name="T52" fmla="*/ 73 w 80"/>
                  <a:gd name="T53" fmla="*/ 1 h 18"/>
                  <a:gd name="T54" fmla="*/ 80 w 80"/>
                  <a:gd name="T55" fmla="*/ 5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80" h="18">
                    <a:moveTo>
                      <a:pt x="80" y="5"/>
                    </a:moveTo>
                    <a:cubicBezTo>
                      <a:pt x="72" y="7"/>
                      <a:pt x="72" y="7"/>
                      <a:pt x="72" y="7"/>
                    </a:cubicBezTo>
                    <a:cubicBezTo>
                      <a:pt x="72" y="7"/>
                      <a:pt x="61" y="9"/>
                      <a:pt x="54" y="9"/>
                    </a:cubicBezTo>
                    <a:cubicBezTo>
                      <a:pt x="54" y="9"/>
                      <a:pt x="54" y="9"/>
                      <a:pt x="54" y="9"/>
                    </a:cubicBezTo>
                    <a:cubicBezTo>
                      <a:pt x="62" y="9"/>
                      <a:pt x="73" y="10"/>
                      <a:pt x="73" y="10"/>
                    </a:cubicBezTo>
                    <a:cubicBezTo>
                      <a:pt x="77" y="13"/>
                      <a:pt x="77" y="13"/>
                      <a:pt x="77" y="13"/>
                    </a:cubicBezTo>
                    <a:cubicBezTo>
                      <a:pt x="77" y="13"/>
                      <a:pt x="72" y="16"/>
                      <a:pt x="63" y="17"/>
                    </a:cubicBezTo>
                    <a:cubicBezTo>
                      <a:pt x="55" y="18"/>
                      <a:pt x="44" y="18"/>
                      <a:pt x="30" y="18"/>
                    </a:cubicBezTo>
                    <a:cubicBezTo>
                      <a:pt x="18" y="18"/>
                      <a:pt x="8" y="18"/>
                      <a:pt x="0" y="18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16" y="16"/>
                      <a:pt x="16" y="16"/>
                      <a:pt x="16" y="16"/>
                    </a:cubicBezTo>
                    <a:cubicBezTo>
                      <a:pt x="31" y="16"/>
                      <a:pt x="31" y="16"/>
                      <a:pt x="31" y="16"/>
                    </a:cubicBezTo>
                    <a:cubicBezTo>
                      <a:pt x="39" y="16"/>
                      <a:pt x="51" y="15"/>
                      <a:pt x="51" y="15"/>
                    </a:cubicBezTo>
                    <a:cubicBezTo>
                      <a:pt x="59" y="13"/>
                      <a:pt x="59" y="13"/>
                      <a:pt x="59" y="13"/>
                    </a:cubicBezTo>
                    <a:cubicBezTo>
                      <a:pt x="53" y="11"/>
                      <a:pt x="53" y="11"/>
                      <a:pt x="53" y="11"/>
                    </a:cubicBezTo>
                    <a:cubicBezTo>
                      <a:pt x="53" y="11"/>
                      <a:pt x="42" y="10"/>
                      <a:pt x="31" y="10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3" y="8"/>
                      <a:pt x="23" y="8"/>
                      <a:pt x="23" y="8"/>
                    </a:cubicBezTo>
                    <a:cubicBezTo>
                      <a:pt x="33" y="8"/>
                      <a:pt x="33" y="8"/>
                      <a:pt x="33" y="8"/>
                    </a:cubicBezTo>
                    <a:cubicBezTo>
                      <a:pt x="51" y="8"/>
                      <a:pt x="62" y="5"/>
                      <a:pt x="62" y="5"/>
                    </a:cubicBezTo>
                    <a:cubicBezTo>
                      <a:pt x="58" y="3"/>
                      <a:pt x="58" y="3"/>
                      <a:pt x="58" y="3"/>
                    </a:cubicBezTo>
                    <a:cubicBezTo>
                      <a:pt x="58" y="3"/>
                      <a:pt x="51" y="3"/>
                      <a:pt x="45" y="3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22" y="1"/>
                      <a:pt x="34" y="0"/>
                      <a:pt x="48" y="0"/>
                    </a:cubicBezTo>
                    <a:cubicBezTo>
                      <a:pt x="59" y="0"/>
                      <a:pt x="73" y="1"/>
                      <a:pt x="73" y="1"/>
                    </a:cubicBezTo>
                    <a:lnTo>
                      <a:pt x="80" y="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9" name="Freeform 476"/>
              <p:cNvSpPr>
                <a:spLocks/>
              </p:cNvSpPr>
              <p:nvPr/>
            </p:nvSpPr>
            <p:spPr bwMode="auto">
              <a:xfrm>
                <a:off x="-5640388" y="881063"/>
                <a:ext cx="269875" cy="66675"/>
              </a:xfrm>
              <a:custGeom>
                <a:avLst/>
                <a:gdLst>
                  <a:gd name="T0" fmla="*/ 18 w 72"/>
                  <a:gd name="T1" fmla="*/ 18 h 18"/>
                  <a:gd name="T2" fmla="*/ 0 w 72"/>
                  <a:gd name="T3" fmla="*/ 18 h 18"/>
                  <a:gd name="T4" fmla="*/ 9 w 72"/>
                  <a:gd name="T5" fmla="*/ 0 h 18"/>
                  <a:gd name="T6" fmla="*/ 72 w 72"/>
                  <a:gd name="T7" fmla="*/ 0 h 18"/>
                  <a:gd name="T8" fmla="*/ 70 w 72"/>
                  <a:gd name="T9" fmla="*/ 3 h 18"/>
                  <a:gd name="T10" fmla="*/ 26 w 72"/>
                  <a:gd name="T11" fmla="*/ 3 h 18"/>
                  <a:gd name="T12" fmla="*/ 23 w 72"/>
                  <a:gd name="T13" fmla="*/ 8 h 18"/>
                  <a:gd name="T14" fmla="*/ 65 w 72"/>
                  <a:gd name="T15" fmla="*/ 8 h 18"/>
                  <a:gd name="T16" fmla="*/ 63 w 72"/>
                  <a:gd name="T17" fmla="*/ 11 h 18"/>
                  <a:gd name="T18" fmla="*/ 22 w 72"/>
                  <a:gd name="T19" fmla="*/ 11 h 18"/>
                  <a:gd name="T20" fmla="*/ 18 w 72"/>
                  <a:gd name="T21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2" h="18">
                    <a:moveTo>
                      <a:pt x="18" y="18"/>
                    </a:moveTo>
                    <a:cubicBezTo>
                      <a:pt x="12" y="18"/>
                      <a:pt x="6" y="18"/>
                      <a:pt x="0" y="18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30" y="0"/>
                      <a:pt x="51" y="0"/>
                      <a:pt x="72" y="0"/>
                    </a:cubicBezTo>
                    <a:cubicBezTo>
                      <a:pt x="70" y="3"/>
                      <a:pt x="70" y="3"/>
                      <a:pt x="70" y="3"/>
                    </a:cubicBezTo>
                    <a:cubicBezTo>
                      <a:pt x="56" y="3"/>
                      <a:pt x="41" y="3"/>
                      <a:pt x="26" y="3"/>
                    </a:cubicBezTo>
                    <a:cubicBezTo>
                      <a:pt x="23" y="8"/>
                      <a:pt x="23" y="8"/>
                      <a:pt x="23" y="8"/>
                    </a:cubicBezTo>
                    <a:cubicBezTo>
                      <a:pt x="37" y="8"/>
                      <a:pt x="51" y="8"/>
                      <a:pt x="65" y="8"/>
                    </a:cubicBezTo>
                    <a:cubicBezTo>
                      <a:pt x="63" y="11"/>
                      <a:pt x="63" y="11"/>
                      <a:pt x="63" y="11"/>
                    </a:cubicBezTo>
                    <a:cubicBezTo>
                      <a:pt x="50" y="11"/>
                      <a:pt x="36" y="11"/>
                      <a:pt x="22" y="11"/>
                    </a:cubicBezTo>
                    <a:lnTo>
                      <a:pt x="18" y="1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0" name="Freeform 477"/>
              <p:cNvSpPr>
                <a:spLocks noEditPoints="1"/>
              </p:cNvSpPr>
              <p:nvPr/>
            </p:nvSpPr>
            <p:spPr bwMode="auto">
              <a:xfrm>
                <a:off x="-5367338" y="881063"/>
                <a:ext cx="315913" cy="66675"/>
              </a:xfrm>
              <a:custGeom>
                <a:avLst/>
                <a:gdLst>
                  <a:gd name="T0" fmla="*/ 83 w 84"/>
                  <a:gd name="T1" fmla="*/ 14 h 18"/>
                  <a:gd name="T2" fmla="*/ 68 w 84"/>
                  <a:gd name="T3" fmla="*/ 14 h 18"/>
                  <a:gd name="T4" fmla="*/ 66 w 84"/>
                  <a:gd name="T5" fmla="*/ 18 h 18"/>
                  <a:gd name="T6" fmla="*/ 49 w 84"/>
                  <a:gd name="T7" fmla="*/ 18 h 18"/>
                  <a:gd name="T8" fmla="*/ 51 w 84"/>
                  <a:gd name="T9" fmla="*/ 14 h 18"/>
                  <a:gd name="T10" fmla="*/ 0 w 84"/>
                  <a:gd name="T11" fmla="*/ 14 h 18"/>
                  <a:gd name="T12" fmla="*/ 1 w 84"/>
                  <a:gd name="T13" fmla="*/ 12 h 18"/>
                  <a:gd name="T14" fmla="*/ 57 w 84"/>
                  <a:gd name="T15" fmla="*/ 0 h 18"/>
                  <a:gd name="T16" fmla="*/ 75 w 84"/>
                  <a:gd name="T17" fmla="*/ 0 h 18"/>
                  <a:gd name="T18" fmla="*/ 69 w 84"/>
                  <a:gd name="T19" fmla="*/ 12 h 18"/>
                  <a:gd name="T20" fmla="*/ 84 w 84"/>
                  <a:gd name="T21" fmla="*/ 12 h 18"/>
                  <a:gd name="T22" fmla="*/ 83 w 84"/>
                  <a:gd name="T23" fmla="*/ 14 h 18"/>
                  <a:gd name="T24" fmla="*/ 52 w 84"/>
                  <a:gd name="T25" fmla="*/ 12 h 18"/>
                  <a:gd name="T26" fmla="*/ 54 w 84"/>
                  <a:gd name="T27" fmla="*/ 8 h 18"/>
                  <a:gd name="T28" fmla="*/ 57 w 84"/>
                  <a:gd name="T29" fmla="*/ 4 h 18"/>
                  <a:gd name="T30" fmla="*/ 56 w 84"/>
                  <a:gd name="T31" fmla="*/ 4 h 18"/>
                  <a:gd name="T32" fmla="*/ 48 w 84"/>
                  <a:gd name="T33" fmla="*/ 6 h 18"/>
                  <a:gd name="T34" fmla="*/ 18 w 84"/>
                  <a:gd name="T35" fmla="*/ 12 h 18"/>
                  <a:gd name="T36" fmla="*/ 52 w 84"/>
                  <a:gd name="T37" fmla="*/ 1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84" h="18">
                    <a:moveTo>
                      <a:pt x="83" y="14"/>
                    </a:moveTo>
                    <a:cubicBezTo>
                      <a:pt x="68" y="14"/>
                      <a:pt x="68" y="14"/>
                      <a:pt x="68" y="14"/>
                    </a:cubicBezTo>
                    <a:cubicBezTo>
                      <a:pt x="66" y="18"/>
                      <a:pt x="66" y="18"/>
                      <a:pt x="66" y="18"/>
                    </a:cubicBezTo>
                    <a:cubicBezTo>
                      <a:pt x="49" y="18"/>
                      <a:pt x="49" y="18"/>
                      <a:pt x="49" y="18"/>
                    </a:cubicBezTo>
                    <a:cubicBezTo>
                      <a:pt x="51" y="14"/>
                      <a:pt x="51" y="14"/>
                      <a:pt x="51" y="14"/>
                    </a:cubicBezTo>
                    <a:cubicBezTo>
                      <a:pt x="34" y="14"/>
                      <a:pt x="17" y="14"/>
                      <a:pt x="0" y="14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20" y="8"/>
                      <a:pt x="39" y="4"/>
                      <a:pt x="57" y="0"/>
                    </a:cubicBezTo>
                    <a:cubicBezTo>
                      <a:pt x="75" y="0"/>
                      <a:pt x="75" y="0"/>
                      <a:pt x="75" y="0"/>
                    </a:cubicBezTo>
                    <a:cubicBezTo>
                      <a:pt x="69" y="12"/>
                      <a:pt x="69" y="12"/>
                      <a:pt x="69" y="12"/>
                    </a:cubicBezTo>
                    <a:cubicBezTo>
                      <a:pt x="84" y="12"/>
                      <a:pt x="84" y="12"/>
                      <a:pt x="84" y="12"/>
                    </a:cubicBezTo>
                    <a:lnTo>
                      <a:pt x="83" y="14"/>
                    </a:lnTo>
                    <a:close/>
                    <a:moveTo>
                      <a:pt x="52" y="12"/>
                    </a:moveTo>
                    <a:cubicBezTo>
                      <a:pt x="54" y="8"/>
                      <a:pt x="54" y="8"/>
                      <a:pt x="54" y="8"/>
                    </a:cubicBezTo>
                    <a:cubicBezTo>
                      <a:pt x="57" y="4"/>
                      <a:pt x="57" y="4"/>
                      <a:pt x="57" y="4"/>
                    </a:cubicBezTo>
                    <a:cubicBezTo>
                      <a:pt x="56" y="4"/>
                      <a:pt x="56" y="4"/>
                      <a:pt x="56" y="4"/>
                    </a:cubicBezTo>
                    <a:cubicBezTo>
                      <a:pt x="48" y="6"/>
                      <a:pt x="48" y="6"/>
                      <a:pt x="48" y="6"/>
                    </a:cubicBezTo>
                    <a:cubicBezTo>
                      <a:pt x="38" y="8"/>
                      <a:pt x="28" y="10"/>
                      <a:pt x="18" y="12"/>
                    </a:cubicBezTo>
                    <a:cubicBezTo>
                      <a:pt x="29" y="12"/>
                      <a:pt x="40" y="12"/>
                      <a:pt x="52" y="1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1" name="Freeform 478"/>
              <p:cNvSpPr>
                <a:spLocks/>
              </p:cNvSpPr>
              <p:nvPr/>
            </p:nvSpPr>
            <p:spPr bwMode="auto">
              <a:xfrm>
                <a:off x="-566738" y="881063"/>
                <a:ext cx="255588" cy="66675"/>
              </a:xfrm>
              <a:custGeom>
                <a:avLst/>
                <a:gdLst>
                  <a:gd name="T0" fmla="*/ 18 w 68"/>
                  <a:gd name="T1" fmla="*/ 18 h 18"/>
                  <a:gd name="T2" fmla="*/ 0 w 68"/>
                  <a:gd name="T3" fmla="*/ 18 h 18"/>
                  <a:gd name="T4" fmla="*/ 5 w 68"/>
                  <a:gd name="T5" fmla="*/ 0 h 18"/>
                  <a:gd name="T6" fmla="*/ 68 w 68"/>
                  <a:gd name="T7" fmla="*/ 0 h 18"/>
                  <a:gd name="T8" fmla="*/ 67 w 68"/>
                  <a:gd name="T9" fmla="*/ 3 h 18"/>
                  <a:gd name="T10" fmla="*/ 23 w 68"/>
                  <a:gd name="T11" fmla="*/ 3 h 18"/>
                  <a:gd name="T12" fmla="*/ 21 w 68"/>
                  <a:gd name="T13" fmla="*/ 8 h 18"/>
                  <a:gd name="T14" fmla="*/ 63 w 68"/>
                  <a:gd name="T15" fmla="*/ 8 h 18"/>
                  <a:gd name="T16" fmla="*/ 62 w 68"/>
                  <a:gd name="T17" fmla="*/ 11 h 18"/>
                  <a:gd name="T18" fmla="*/ 20 w 68"/>
                  <a:gd name="T19" fmla="*/ 11 h 18"/>
                  <a:gd name="T20" fmla="*/ 18 w 68"/>
                  <a:gd name="T21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8" h="18">
                    <a:moveTo>
                      <a:pt x="18" y="18"/>
                    </a:moveTo>
                    <a:cubicBezTo>
                      <a:pt x="12" y="18"/>
                      <a:pt x="6" y="18"/>
                      <a:pt x="0" y="18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26" y="0"/>
                      <a:pt x="47" y="0"/>
                      <a:pt x="68" y="0"/>
                    </a:cubicBezTo>
                    <a:cubicBezTo>
                      <a:pt x="67" y="3"/>
                      <a:pt x="67" y="3"/>
                      <a:pt x="67" y="3"/>
                    </a:cubicBezTo>
                    <a:cubicBezTo>
                      <a:pt x="52" y="3"/>
                      <a:pt x="38" y="3"/>
                      <a:pt x="23" y="3"/>
                    </a:cubicBezTo>
                    <a:cubicBezTo>
                      <a:pt x="21" y="8"/>
                      <a:pt x="21" y="8"/>
                      <a:pt x="21" y="8"/>
                    </a:cubicBezTo>
                    <a:cubicBezTo>
                      <a:pt x="35" y="8"/>
                      <a:pt x="49" y="8"/>
                      <a:pt x="63" y="8"/>
                    </a:cubicBezTo>
                    <a:cubicBezTo>
                      <a:pt x="62" y="11"/>
                      <a:pt x="62" y="11"/>
                      <a:pt x="62" y="11"/>
                    </a:cubicBezTo>
                    <a:cubicBezTo>
                      <a:pt x="48" y="11"/>
                      <a:pt x="34" y="11"/>
                      <a:pt x="20" y="11"/>
                    </a:cubicBezTo>
                    <a:lnTo>
                      <a:pt x="18" y="1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2" name="Freeform 479"/>
              <p:cNvSpPr>
                <a:spLocks/>
              </p:cNvSpPr>
              <p:nvPr/>
            </p:nvSpPr>
            <p:spPr bwMode="auto">
              <a:xfrm>
                <a:off x="-274638" y="881063"/>
                <a:ext cx="274638" cy="66675"/>
              </a:xfrm>
              <a:custGeom>
                <a:avLst/>
                <a:gdLst>
                  <a:gd name="T0" fmla="*/ 38 w 73"/>
                  <a:gd name="T1" fmla="*/ 7 h 18"/>
                  <a:gd name="T2" fmla="*/ 64 w 73"/>
                  <a:gd name="T3" fmla="*/ 9 h 18"/>
                  <a:gd name="T4" fmla="*/ 73 w 73"/>
                  <a:gd name="T5" fmla="*/ 12 h 18"/>
                  <a:gd name="T6" fmla="*/ 60 w 73"/>
                  <a:gd name="T7" fmla="*/ 17 h 18"/>
                  <a:gd name="T8" fmla="*/ 28 w 73"/>
                  <a:gd name="T9" fmla="*/ 18 h 18"/>
                  <a:gd name="T10" fmla="*/ 0 w 73"/>
                  <a:gd name="T11" fmla="*/ 18 h 18"/>
                  <a:gd name="T12" fmla="*/ 0 w 73"/>
                  <a:gd name="T13" fmla="*/ 15 h 18"/>
                  <a:gd name="T14" fmla="*/ 14 w 73"/>
                  <a:gd name="T15" fmla="*/ 16 h 18"/>
                  <a:gd name="T16" fmla="*/ 29 w 73"/>
                  <a:gd name="T17" fmla="*/ 16 h 18"/>
                  <a:gd name="T18" fmla="*/ 47 w 73"/>
                  <a:gd name="T19" fmla="*/ 15 h 18"/>
                  <a:gd name="T20" fmla="*/ 54 w 73"/>
                  <a:gd name="T21" fmla="*/ 13 h 18"/>
                  <a:gd name="T22" fmla="*/ 30 w 73"/>
                  <a:gd name="T23" fmla="*/ 9 h 18"/>
                  <a:gd name="T24" fmla="*/ 21 w 73"/>
                  <a:gd name="T25" fmla="*/ 10 h 18"/>
                  <a:gd name="T26" fmla="*/ 12 w 73"/>
                  <a:gd name="T27" fmla="*/ 10 h 18"/>
                  <a:gd name="T28" fmla="*/ 4 w 73"/>
                  <a:gd name="T29" fmla="*/ 9 h 18"/>
                  <a:gd name="T30" fmla="*/ 11 w 73"/>
                  <a:gd name="T31" fmla="*/ 0 h 18"/>
                  <a:gd name="T32" fmla="*/ 68 w 73"/>
                  <a:gd name="T33" fmla="*/ 0 h 18"/>
                  <a:gd name="T34" fmla="*/ 67 w 73"/>
                  <a:gd name="T35" fmla="*/ 3 h 18"/>
                  <a:gd name="T36" fmla="*/ 26 w 73"/>
                  <a:gd name="T37" fmla="*/ 3 h 18"/>
                  <a:gd name="T38" fmla="*/ 22 w 73"/>
                  <a:gd name="T39" fmla="*/ 8 h 18"/>
                  <a:gd name="T40" fmla="*/ 29 w 73"/>
                  <a:gd name="T41" fmla="*/ 7 h 18"/>
                  <a:gd name="T42" fmla="*/ 38 w 73"/>
                  <a:gd name="T43" fmla="*/ 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73" h="18">
                    <a:moveTo>
                      <a:pt x="38" y="7"/>
                    </a:moveTo>
                    <a:cubicBezTo>
                      <a:pt x="49" y="7"/>
                      <a:pt x="58" y="8"/>
                      <a:pt x="64" y="9"/>
                    </a:cubicBezTo>
                    <a:cubicBezTo>
                      <a:pt x="70" y="9"/>
                      <a:pt x="73" y="12"/>
                      <a:pt x="73" y="12"/>
                    </a:cubicBezTo>
                    <a:cubicBezTo>
                      <a:pt x="73" y="12"/>
                      <a:pt x="68" y="16"/>
                      <a:pt x="60" y="17"/>
                    </a:cubicBezTo>
                    <a:cubicBezTo>
                      <a:pt x="53" y="18"/>
                      <a:pt x="42" y="18"/>
                      <a:pt x="28" y="18"/>
                    </a:cubicBezTo>
                    <a:cubicBezTo>
                      <a:pt x="16" y="18"/>
                      <a:pt x="6" y="18"/>
                      <a:pt x="0" y="18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14" y="16"/>
                      <a:pt x="14" y="16"/>
                      <a:pt x="14" y="16"/>
                    </a:cubicBezTo>
                    <a:cubicBezTo>
                      <a:pt x="29" y="16"/>
                      <a:pt x="29" y="16"/>
                      <a:pt x="29" y="16"/>
                    </a:cubicBezTo>
                    <a:cubicBezTo>
                      <a:pt x="37" y="16"/>
                      <a:pt x="47" y="15"/>
                      <a:pt x="47" y="15"/>
                    </a:cubicBezTo>
                    <a:cubicBezTo>
                      <a:pt x="54" y="13"/>
                      <a:pt x="54" y="13"/>
                      <a:pt x="54" y="13"/>
                    </a:cubicBezTo>
                    <a:cubicBezTo>
                      <a:pt x="54" y="13"/>
                      <a:pt x="47" y="9"/>
                      <a:pt x="30" y="9"/>
                    </a:cubicBezTo>
                    <a:cubicBezTo>
                      <a:pt x="21" y="10"/>
                      <a:pt x="21" y="10"/>
                      <a:pt x="21" y="10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30" y="0"/>
                      <a:pt x="49" y="0"/>
                      <a:pt x="68" y="0"/>
                    </a:cubicBezTo>
                    <a:cubicBezTo>
                      <a:pt x="67" y="3"/>
                      <a:pt x="67" y="3"/>
                      <a:pt x="67" y="3"/>
                    </a:cubicBezTo>
                    <a:cubicBezTo>
                      <a:pt x="54" y="3"/>
                      <a:pt x="40" y="3"/>
                      <a:pt x="26" y="3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9" y="7"/>
                      <a:pt x="29" y="7"/>
                      <a:pt x="29" y="7"/>
                    </a:cubicBezTo>
                    <a:lnTo>
                      <a:pt x="38" y="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3" name="Freeform 480"/>
              <p:cNvSpPr>
                <a:spLocks/>
              </p:cNvSpPr>
              <p:nvPr/>
            </p:nvSpPr>
            <p:spPr bwMode="auto">
              <a:xfrm>
                <a:off x="4511675" y="881063"/>
                <a:ext cx="236538" cy="66675"/>
              </a:xfrm>
              <a:custGeom>
                <a:avLst/>
                <a:gdLst>
                  <a:gd name="T0" fmla="*/ 18 w 63"/>
                  <a:gd name="T1" fmla="*/ 18 h 18"/>
                  <a:gd name="T2" fmla="*/ 0 w 63"/>
                  <a:gd name="T3" fmla="*/ 18 h 18"/>
                  <a:gd name="T4" fmla="*/ 1 w 63"/>
                  <a:gd name="T5" fmla="*/ 0 h 18"/>
                  <a:gd name="T6" fmla="*/ 63 w 63"/>
                  <a:gd name="T7" fmla="*/ 0 h 18"/>
                  <a:gd name="T8" fmla="*/ 63 w 63"/>
                  <a:gd name="T9" fmla="*/ 3 h 18"/>
                  <a:gd name="T10" fmla="*/ 19 w 63"/>
                  <a:gd name="T11" fmla="*/ 3 h 18"/>
                  <a:gd name="T12" fmla="*/ 18 w 63"/>
                  <a:gd name="T13" fmla="*/ 8 h 18"/>
                  <a:gd name="T14" fmla="*/ 60 w 63"/>
                  <a:gd name="T15" fmla="*/ 8 h 18"/>
                  <a:gd name="T16" fmla="*/ 60 w 63"/>
                  <a:gd name="T17" fmla="*/ 11 h 18"/>
                  <a:gd name="T18" fmla="*/ 18 w 63"/>
                  <a:gd name="T19" fmla="*/ 11 h 18"/>
                  <a:gd name="T20" fmla="*/ 18 w 63"/>
                  <a:gd name="T21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3" h="18">
                    <a:moveTo>
                      <a:pt x="18" y="18"/>
                    </a:moveTo>
                    <a:cubicBezTo>
                      <a:pt x="12" y="18"/>
                      <a:pt x="6" y="18"/>
                      <a:pt x="0" y="18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2" y="0"/>
                      <a:pt x="43" y="0"/>
                      <a:pt x="63" y="0"/>
                    </a:cubicBezTo>
                    <a:cubicBezTo>
                      <a:pt x="63" y="3"/>
                      <a:pt x="63" y="3"/>
                      <a:pt x="63" y="3"/>
                    </a:cubicBezTo>
                    <a:cubicBezTo>
                      <a:pt x="48" y="3"/>
                      <a:pt x="34" y="3"/>
                      <a:pt x="19" y="3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32" y="8"/>
                      <a:pt x="46" y="8"/>
                      <a:pt x="60" y="8"/>
                    </a:cubicBezTo>
                    <a:cubicBezTo>
                      <a:pt x="60" y="11"/>
                      <a:pt x="60" y="11"/>
                      <a:pt x="60" y="11"/>
                    </a:cubicBezTo>
                    <a:cubicBezTo>
                      <a:pt x="46" y="11"/>
                      <a:pt x="32" y="11"/>
                      <a:pt x="18" y="11"/>
                    </a:cubicBezTo>
                    <a:lnTo>
                      <a:pt x="18" y="1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4" name="Freeform 481"/>
              <p:cNvSpPr>
                <a:spLocks noEditPoints="1"/>
              </p:cNvSpPr>
              <p:nvPr/>
            </p:nvSpPr>
            <p:spPr bwMode="auto">
              <a:xfrm>
                <a:off x="4792663" y="881063"/>
                <a:ext cx="280988" cy="66675"/>
              </a:xfrm>
              <a:custGeom>
                <a:avLst/>
                <a:gdLst>
                  <a:gd name="T0" fmla="*/ 0 w 75"/>
                  <a:gd name="T1" fmla="*/ 11 h 18"/>
                  <a:gd name="T2" fmla="*/ 54 w 75"/>
                  <a:gd name="T3" fmla="*/ 0 h 18"/>
                  <a:gd name="T4" fmla="*/ 68 w 75"/>
                  <a:gd name="T5" fmla="*/ 0 h 18"/>
                  <a:gd name="T6" fmla="*/ 68 w 75"/>
                  <a:gd name="T7" fmla="*/ 3 h 18"/>
                  <a:gd name="T8" fmla="*/ 54 w 75"/>
                  <a:gd name="T9" fmla="*/ 3 h 18"/>
                  <a:gd name="T10" fmla="*/ 28 w 75"/>
                  <a:gd name="T11" fmla="*/ 4 h 18"/>
                  <a:gd name="T12" fmla="*/ 18 w 75"/>
                  <a:gd name="T13" fmla="*/ 9 h 18"/>
                  <a:gd name="T14" fmla="*/ 19 w 75"/>
                  <a:gd name="T15" fmla="*/ 9 h 18"/>
                  <a:gd name="T16" fmla="*/ 29 w 75"/>
                  <a:gd name="T17" fmla="*/ 8 h 18"/>
                  <a:gd name="T18" fmla="*/ 44 w 75"/>
                  <a:gd name="T19" fmla="*/ 7 h 18"/>
                  <a:gd name="T20" fmla="*/ 67 w 75"/>
                  <a:gd name="T21" fmla="*/ 8 h 18"/>
                  <a:gd name="T22" fmla="*/ 75 w 75"/>
                  <a:gd name="T23" fmla="*/ 12 h 18"/>
                  <a:gd name="T24" fmla="*/ 66 w 75"/>
                  <a:gd name="T25" fmla="*/ 17 h 18"/>
                  <a:gd name="T26" fmla="*/ 39 w 75"/>
                  <a:gd name="T27" fmla="*/ 18 h 18"/>
                  <a:gd name="T28" fmla="*/ 18 w 75"/>
                  <a:gd name="T29" fmla="*/ 18 h 18"/>
                  <a:gd name="T30" fmla="*/ 5 w 75"/>
                  <a:gd name="T31" fmla="*/ 15 h 18"/>
                  <a:gd name="T32" fmla="*/ 0 w 75"/>
                  <a:gd name="T33" fmla="*/ 11 h 18"/>
                  <a:gd name="T34" fmla="*/ 39 w 75"/>
                  <a:gd name="T35" fmla="*/ 16 h 18"/>
                  <a:gd name="T36" fmla="*/ 53 w 75"/>
                  <a:gd name="T37" fmla="*/ 15 h 18"/>
                  <a:gd name="T38" fmla="*/ 58 w 75"/>
                  <a:gd name="T39" fmla="*/ 12 h 18"/>
                  <a:gd name="T40" fmla="*/ 53 w 75"/>
                  <a:gd name="T41" fmla="*/ 10 h 18"/>
                  <a:gd name="T42" fmla="*/ 39 w 75"/>
                  <a:gd name="T43" fmla="*/ 9 h 18"/>
                  <a:gd name="T44" fmla="*/ 29 w 75"/>
                  <a:gd name="T45" fmla="*/ 10 h 18"/>
                  <a:gd name="T46" fmla="*/ 21 w 75"/>
                  <a:gd name="T47" fmla="*/ 11 h 18"/>
                  <a:gd name="T48" fmla="*/ 18 w 75"/>
                  <a:gd name="T49" fmla="*/ 12 h 18"/>
                  <a:gd name="T50" fmla="*/ 24 w 75"/>
                  <a:gd name="T51" fmla="*/ 15 h 18"/>
                  <a:gd name="T52" fmla="*/ 39 w 75"/>
                  <a:gd name="T53" fmla="*/ 1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75" h="18">
                    <a:moveTo>
                      <a:pt x="0" y="11"/>
                    </a:moveTo>
                    <a:cubicBezTo>
                      <a:pt x="1" y="4"/>
                      <a:pt x="19" y="0"/>
                      <a:pt x="54" y="0"/>
                    </a:cubicBezTo>
                    <a:cubicBezTo>
                      <a:pt x="68" y="0"/>
                      <a:pt x="68" y="0"/>
                      <a:pt x="68" y="0"/>
                    </a:cubicBezTo>
                    <a:cubicBezTo>
                      <a:pt x="68" y="3"/>
                      <a:pt x="68" y="3"/>
                      <a:pt x="68" y="3"/>
                    </a:cubicBezTo>
                    <a:cubicBezTo>
                      <a:pt x="54" y="3"/>
                      <a:pt x="54" y="3"/>
                      <a:pt x="54" y="3"/>
                    </a:cubicBezTo>
                    <a:cubicBezTo>
                      <a:pt x="43" y="3"/>
                      <a:pt x="34" y="3"/>
                      <a:pt x="28" y="4"/>
                    </a:cubicBezTo>
                    <a:cubicBezTo>
                      <a:pt x="22" y="5"/>
                      <a:pt x="18" y="9"/>
                      <a:pt x="18" y="9"/>
                    </a:cubicBezTo>
                    <a:cubicBezTo>
                      <a:pt x="19" y="9"/>
                      <a:pt x="19" y="9"/>
                      <a:pt x="19" y="9"/>
                    </a:cubicBezTo>
                    <a:cubicBezTo>
                      <a:pt x="29" y="8"/>
                      <a:pt x="29" y="8"/>
                      <a:pt x="29" y="8"/>
                    </a:cubicBezTo>
                    <a:cubicBezTo>
                      <a:pt x="44" y="7"/>
                      <a:pt x="44" y="7"/>
                      <a:pt x="44" y="7"/>
                    </a:cubicBezTo>
                    <a:cubicBezTo>
                      <a:pt x="54" y="7"/>
                      <a:pt x="67" y="8"/>
                      <a:pt x="67" y="8"/>
                    </a:cubicBezTo>
                    <a:cubicBezTo>
                      <a:pt x="75" y="12"/>
                      <a:pt x="75" y="12"/>
                      <a:pt x="75" y="12"/>
                    </a:cubicBezTo>
                    <a:cubicBezTo>
                      <a:pt x="75" y="12"/>
                      <a:pt x="72" y="16"/>
                      <a:pt x="66" y="17"/>
                    </a:cubicBezTo>
                    <a:cubicBezTo>
                      <a:pt x="59" y="18"/>
                      <a:pt x="50" y="18"/>
                      <a:pt x="39" y="18"/>
                    </a:cubicBezTo>
                    <a:cubicBezTo>
                      <a:pt x="31" y="18"/>
                      <a:pt x="18" y="18"/>
                      <a:pt x="18" y="18"/>
                    </a:cubicBezTo>
                    <a:cubicBezTo>
                      <a:pt x="5" y="15"/>
                      <a:pt x="5" y="15"/>
                      <a:pt x="5" y="15"/>
                    </a:cubicBezTo>
                    <a:lnTo>
                      <a:pt x="0" y="11"/>
                    </a:lnTo>
                    <a:close/>
                    <a:moveTo>
                      <a:pt x="39" y="16"/>
                    </a:moveTo>
                    <a:cubicBezTo>
                      <a:pt x="45" y="16"/>
                      <a:pt x="53" y="15"/>
                      <a:pt x="53" y="15"/>
                    </a:cubicBezTo>
                    <a:cubicBezTo>
                      <a:pt x="58" y="12"/>
                      <a:pt x="58" y="12"/>
                      <a:pt x="58" y="12"/>
                    </a:cubicBezTo>
                    <a:cubicBezTo>
                      <a:pt x="53" y="10"/>
                      <a:pt x="53" y="10"/>
                      <a:pt x="53" y="10"/>
                    </a:cubicBezTo>
                    <a:cubicBezTo>
                      <a:pt x="53" y="10"/>
                      <a:pt x="46" y="9"/>
                      <a:pt x="39" y="9"/>
                    </a:cubicBezTo>
                    <a:cubicBezTo>
                      <a:pt x="29" y="10"/>
                      <a:pt x="29" y="10"/>
                      <a:pt x="29" y="10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18" y="12"/>
                      <a:pt x="18" y="12"/>
                      <a:pt x="18" y="12"/>
                    </a:cubicBezTo>
                    <a:cubicBezTo>
                      <a:pt x="24" y="15"/>
                      <a:pt x="24" y="15"/>
                      <a:pt x="24" y="15"/>
                    </a:cubicBezTo>
                    <a:cubicBezTo>
                      <a:pt x="24" y="15"/>
                      <a:pt x="33" y="16"/>
                      <a:pt x="39" y="1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5" name="Freeform 482"/>
              <p:cNvSpPr>
                <a:spLocks/>
              </p:cNvSpPr>
              <p:nvPr/>
            </p:nvSpPr>
            <p:spPr bwMode="auto">
              <a:xfrm>
                <a:off x="9574213" y="881063"/>
                <a:ext cx="236538" cy="66675"/>
              </a:xfrm>
              <a:custGeom>
                <a:avLst/>
                <a:gdLst>
                  <a:gd name="T0" fmla="*/ 21 w 63"/>
                  <a:gd name="T1" fmla="*/ 18 h 18"/>
                  <a:gd name="T2" fmla="*/ 3 w 63"/>
                  <a:gd name="T3" fmla="*/ 18 h 18"/>
                  <a:gd name="T4" fmla="*/ 0 w 63"/>
                  <a:gd name="T5" fmla="*/ 0 h 18"/>
                  <a:gd name="T6" fmla="*/ 63 w 63"/>
                  <a:gd name="T7" fmla="*/ 0 h 18"/>
                  <a:gd name="T8" fmla="*/ 63 w 63"/>
                  <a:gd name="T9" fmla="*/ 3 h 18"/>
                  <a:gd name="T10" fmla="*/ 19 w 63"/>
                  <a:gd name="T11" fmla="*/ 3 h 18"/>
                  <a:gd name="T12" fmla="*/ 19 w 63"/>
                  <a:gd name="T13" fmla="*/ 8 h 18"/>
                  <a:gd name="T14" fmla="*/ 61 w 63"/>
                  <a:gd name="T15" fmla="*/ 8 h 18"/>
                  <a:gd name="T16" fmla="*/ 62 w 63"/>
                  <a:gd name="T17" fmla="*/ 11 h 18"/>
                  <a:gd name="T18" fmla="*/ 20 w 63"/>
                  <a:gd name="T19" fmla="*/ 11 h 18"/>
                  <a:gd name="T20" fmla="*/ 21 w 63"/>
                  <a:gd name="T21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3" h="18">
                    <a:moveTo>
                      <a:pt x="21" y="18"/>
                    </a:moveTo>
                    <a:cubicBezTo>
                      <a:pt x="15" y="18"/>
                      <a:pt x="9" y="18"/>
                      <a:pt x="3" y="18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1" y="0"/>
                      <a:pt x="42" y="0"/>
                      <a:pt x="63" y="0"/>
                    </a:cubicBezTo>
                    <a:cubicBezTo>
                      <a:pt x="63" y="3"/>
                      <a:pt x="63" y="3"/>
                      <a:pt x="63" y="3"/>
                    </a:cubicBezTo>
                    <a:cubicBezTo>
                      <a:pt x="48" y="3"/>
                      <a:pt x="34" y="3"/>
                      <a:pt x="19" y="3"/>
                    </a:cubicBezTo>
                    <a:cubicBezTo>
                      <a:pt x="19" y="8"/>
                      <a:pt x="19" y="8"/>
                      <a:pt x="19" y="8"/>
                    </a:cubicBezTo>
                    <a:cubicBezTo>
                      <a:pt x="33" y="8"/>
                      <a:pt x="47" y="8"/>
                      <a:pt x="61" y="8"/>
                    </a:cubicBezTo>
                    <a:cubicBezTo>
                      <a:pt x="62" y="11"/>
                      <a:pt x="62" y="11"/>
                      <a:pt x="62" y="11"/>
                    </a:cubicBezTo>
                    <a:cubicBezTo>
                      <a:pt x="48" y="11"/>
                      <a:pt x="34" y="11"/>
                      <a:pt x="20" y="11"/>
                    </a:cubicBezTo>
                    <a:lnTo>
                      <a:pt x="21" y="1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6" name="Freeform 483"/>
              <p:cNvSpPr>
                <a:spLocks/>
              </p:cNvSpPr>
              <p:nvPr/>
            </p:nvSpPr>
            <p:spPr bwMode="auto">
              <a:xfrm>
                <a:off x="9852025" y="881063"/>
                <a:ext cx="288925" cy="66675"/>
              </a:xfrm>
              <a:custGeom>
                <a:avLst/>
                <a:gdLst>
                  <a:gd name="T0" fmla="*/ 16 w 77"/>
                  <a:gd name="T1" fmla="*/ 18 h 18"/>
                  <a:gd name="T2" fmla="*/ 58 w 77"/>
                  <a:gd name="T3" fmla="*/ 3 h 18"/>
                  <a:gd name="T4" fmla="*/ 0 w 77"/>
                  <a:gd name="T5" fmla="*/ 3 h 18"/>
                  <a:gd name="T6" fmla="*/ 0 w 77"/>
                  <a:gd name="T7" fmla="*/ 0 h 18"/>
                  <a:gd name="T8" fmla="*/ 76 w 77"/>
                  <a:gd name="T9" fmla="*/ 0 h 18"/>
                  <a:gd name="T10" fmla="*/ 77 w 77"/>
                  <a:gd name="T11" fmla="*/ 3 h 18"/>
                  <a:gd name="T12" fmla="*/ 36 w 77"/>
                  <a:gd name="T13" fmla="*/ 18 h 18"/>
                  <a:gd name="T14" fmla="*/ 16 w 77"/>
                  <a:gd name="T15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7" h="18">
                    <a:moveTo>
                      <a:pt x="16" y="18"/>
                    </a:moveTo>
                    <a:cubicBezTo>
                      <a:pt x="30" y="13"/>
                      <a:pt x="44" y="8"/>
                      <a:pt x="58" y="3"/>
                    </a:cubicBezTo>
                    <a:cubicBezTo>
                      <a:pt x="39" y="3"/>
                      <a:pt x="19" y="3"/>
                      <a:pt x="0" y="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5" y="0"/>
                      <a:pt x="51" y="0"/>
                      <a:pt x="76" y="0"/>
                    </a:cubicBezTo>
                    <a:cubicBezTo>
                      <a:pt x="77" y="3"/>
                      <a:pt x="77" y="3"/>
                      <a:pt x="77" y="3"/>
                    </a:cubicBezTo>
                    <a:cubicBezTo>
                      <a:pt x="63" y="8"/>
                      <a:pt x="49" y="13"/>
                      <a:pt x="36" y="18"/>
                    </a:cubicBezTo>
                    <a:cubicBezTo>
                      <a:pt x="29" y="18"/>
                      <a:pt x="23" y="18"/>
                      <a:pt x="16" y="1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7" name="Freeform 484"/>
              <p:cNvSpPr>
                <a:spLocks/>
              </p:cNvSpPr>
              <p:nvPr/>
            </p:nvSpPr>
            <p:spPr bwMode="auto">
              <a:xfrm>
                <a:off x="14638338" y="881063"/>
                <a:ext cx="236538" cy="66675"/>
              </a:xfrm>
              <a:custGeom>
                <a:avLst/>
                <a:gdLst>
                  <a:gd name="T0" fmla="*/ 24 w 63"/>
                  <a:gd name="T1" fmla="*/ 18 h 18"/>
                  <a:gd name="T2" fmla="*/ 6 w 63"/>
                  <a:gd name="T3" fmla="*/ 18 h 18"/>
                  <a:gd name="T4" fmla="*/ 0 w 63"/>
                  <a:gd name="T5" fmla="*/ 0 h 18"/>
                  <a:gd name="T6" fmla="*/ 62 w 63"/>
                  <a:gd name="T7" fmla="*/ 0 h 18"/>
                  <a:gd name="T8" fmla="*/ 63 w 63"/>
                  <a:gd name="T9" fmla="*/ 3 h 18"/>
                  <a:gd name="T10" fmla="*/ 19 w 63"/>
                  <a:gd name="T11" fmla="*/ 3 h 18"/>
                  <a:gd name="T12" fmla="*/ 21 w 63"/>
                  <a:gd name="T13" fmla="*/ 8 h 18"/>
                  <a:gd name="T14" fmla="*/ 63 w 63"/>
                  <a:gd name="T15" fmla="*/ 8 h 18"/>
                  <a:gd name="T16" fmla="*/ 63 w 63"/>
                  <a:gd name="T17" fmla="*/ 11 h 18"/>
                  <a:gd name="T18" fmla="*/ 22 w 63"/>
                  <a:gd name="T19" fmla="*/ 11 h 18"/>
                  <a:gd name="T20" fmla="*/ 24 w 63"/>
                  <a:gd name="T21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3" h="18">
                    <a:moveTo>
                      <a:pt x="24" y="18"/>
                    </a:moveTo>
                    <a:cubicBezTo>
                      <a:pt x="18" y="18"/>
                      <a:pt x="12" y="18"/>
                      <a:pt x="6" y="18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0" y="0"/>
                      <a:pt x="41" y="0"/>
                      <a:pt x="62" y="0"/>
                    </a:cubicBezTo>
                    <a:cubicBezTo>
                      <a:pt x="63" y="3"/>
                      <a:pt x="63" y="3"/>
                      <a:pt x="63" y="3"/>
                    </a:cubicBezTo>
                    <a:cubicBezTo>
                      <a:pt x="48" y="3"/>
                      <a:pt x="34" y="3"/>
                      <a:pt x="19" y="3"/>
                    </a:cubicBezTo>
                    <a:cubicBezTo>
                      <a:pt x="21" y="8"/>
                      <a:pt x="21" y="8"/>
                      <a:pt x="21" y="8"/>
                    </a:cubicBezTo>
                    <a:cubicBezTo>
                      <a:pt x="35" y="8"/>
                      <a:pt x="49" y="8"/>
                      <a:pt x="63" y="8"/>
                    </a:cubicBezTo>
                    <a:cubicBezTo>
                      <a:pt x="63" y="11"/>
                      <a:pt x="63" y="11"/>
                      <a:pt x="63" y="11"/>
                    </a:cubicBezTo>
                    <a:cubicBezTo>
                      <a:pt x="50" y="11"/>
                      <a:pt x="36" y="11"/>
                      <a:pt x="22" y="11"/>
                    </a:cubicBezTo>
                    <a:lnTo>
                      <a:pt x="24" y="1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8" name="Freeform 485"/>
              <p:cNvSpPr>
                <a:spLocks noEditPoints="1"/>
              </p:cNvSpPr>
              <p:nvPr/>
            </p:nvSpPr>
            <p:spPr bwMode="auto">
              <a:xfrm>
                <a:off x="14933613" y="881063"/>
                <a:ext cx="285750" cy="66675"/>
              </a:xfrm>
              <a:custGeom>
                <a:avLst/>
                <a:gdLst>
                  <a:gd name="T0" fmla="*/ 33 w 76"/>
                  <a:gd name="T1" fmla="*/ 0 h 18"/>
                  <a:gd name="T2" fmla="*/ 58 w 76"/>
                  <a:gd name="T3" fmla="*/ 1 h 18"/>
                  <a:gd name="T4" fmla="*/ 68 w 76"/>
                  <a:gd name="T5" fmla="*/ 5 h 18"/>
                  <a:gd name="T6" fmla="*/ 50 w 76"/>
                  <a:gd name="T7" fmla="*/ 9 h 18"/>
                  <a:gd name="T8" fmla="*/ 69 w 76"/>
                  <a:gd name="T9" fmla="*/ 11 h 18"/>
                  <a:gd name="T10" fmla="*/ 76 w 76"/>
                  <a:gd name="T11" fmla="*/ 14 h 18"/>
                  <a:gd name="T12" fmla="*/ 67 w 76"/>
                  <a:gd name="T13" fmla="*/ 17 h 18"/>
                  <a:gd name="T14" fmla="*/ 40 w 76"/>
                  <a:gd name="T15" fmla="*/ 18 h 18"/>
                  <a:gd name="T16" fmla="*/ 12 w 76"/>
                  <a:gd name="T17" fmla="*/ 17 h 18"/>
                  <a:gd name="T18" fmla="*/ 0 w 76"/>
                  <a:gd name="T19" fmla="*/ 14 h 18"/>
                  <a:gd name="T20" fmla="*/ 5 w 76"/>
                  <a:gd name="T21" fmla="*/ 11 h 18"/>
                  <a:gd name="T22" fmla="*/ 21 w 76"/>
                  <a:gd name="T23" fmla="*/ 9 h 18"/>
                  <a:gd name="T24" fmla="*/ 5 w 76"/>
                  <a:gd name="T25" fmla="*/ 7 h 18"/>
                  <a:gd name="T26" fmla="*/ 0 w 76"/>
                  <a:gd name="T27" fmla="*/ 5 h 18"/>
                  <a:gd name="T28" fmla="*/ 9 w 76"/>
                  <a:gd name="T29" fmla="*/ 1 h 18"/>
                  <a:gd name="T30" fmla="*/ 33 w 76"/>
                  <a:gd name="T31" fmla="*/ 0 h 18"/>
                  <a:gd name="T32" fmla="*/ 17 w 76"/>
                  <a:gd name="T33" fmla="*/ 14 h 18"/>
                  <a:gd name="T34" fmla="*/ 24 w 76"/>
                  <a:gd name="T35" fmla="*/ 15 h 18"/>
                  <a:gd name="T36" fmla="*/ 39 w 76"/>
                  <a:gd name="T37" fmla="*/ 16 h 18"/>
                  <a:gd name="T38" fmla="*/ 54 w 76"/>
                  <a:gd name="T39" fmla="*/ 15 h 18"/>
                  <a:gd name="T40" fmla="*/ 59 w 76"/>
                  <a:gd name="T41" fmla="*/ 14 h 18"/>
                  <a:gd name="T42" fmla="*/ 53 w 76"/>
                  <a:gd name="T43" fmla="*/ 12 h 18"/>
                  <a:gd name="T44" fmla="*/ 37 w 76"/>
                  <a:gd name="T45" fmla="*/ 10 h 18"/>
                  <a:gd name="T46" fmla="*/ 35 w 76"/>
                  <a:gd name="T47" fmla="*/ 10 h 18"/>
                  <a:gd name="T48" fmla="*/ 21 w 76"/>
                  <a:gd name="T49" fmla="*/ 12 h 18"/>
                  <a:gd name="T50" fmla="*/ 17 w 76"/>
                  <a:gd name="T51" fmla="*/ 14 h 18"/>
                  <a:gd name="T52" fmla="*/ 33 w 76"/>
                  <a:gd name="T53" fmla="*/ 3 h 18"/>
                  <a:gd name="T54" fmla="*/ 21 w 76"/>
                  <a:gd name="T55" fmla="*/ 3 h 18"/>
                  <a:gd name="T56" fmla="*/ 17 w 76"/>
                  <a:gd name="T57" fmla="*/ 5 h 18"/>
                  <a:gd name="T58" fmla="*/ 20 w 76"/>
                  <a:gd name="T59" fmla="*/ 6 h 18"/>
                  <a:gd name="T60" fmla="*/ 25 w 76"/>
                  <a:gd name="T61" fmla="*/ 7 h 18"/>
                  <a:gd name="T62" fmla="*/ 36 w 76"/>
                  <a:gd name="T63" fmla="*/ 8 h 18"/>
                  <a:gd name="T64" fmla="*/ 48 w 76"/>
                  <a:gd name="T65" fmla="*/ 7 h 18"/>
                  <a:gd name="T66" fmla="*/ 51 w 76"/>
                  <a:gd name="T67" fmla="*/ 5 h 18"/>
                  <a:gd name="T68" fmla="*/ 46 w 76"/>
                  <a:gd name="T69" fmla="*/ 3 h 18"/>
                  <a:gd name="T70" fmla="*/ 33 w 76"/>
                  <a:gd name="T71" fmla="*/ 3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76" h="18">
                    <a:moveTo>
                      <a:pt x="33" y="0"/>
                    </a:moveTo>
                    <a:cubicBezTo>
                      <a:pt x="43" y="0"/>
                      <a:pt x="52" y="1"/>
                      <a:pt x="58" y="1"/>
                    </a:cubicBezTo>
                    <a:cubicBezTo>
                      <a:pt x="65" y="2"/>
                      <a:pt x="68" y="5"/>
                      <a:pt x="68" y="5"/>
                    </a:cubicBezTo>
                    <a:cubicBezTo>
                      <a:pt x="68" y="5"/>
                      <a:pt x="63" y="8"/>
                      <a:pt x="50" y="9"/>
                    </a:cubicBezTo>
                    <a:cubicBezTo>
                      <a:pt x="59" y="9"/>
                      <a:pt x="69" y="11"/>
                      <a:pt x="69" y="11"/>
                    </a:cubicBezTo>
                    <a:cubicBezTo>
                      <a:pt x="76" y="14"/>
                      <a:pt x="76" y="14"/>
                      <a:pt x="76" y="14"/>
                    </a:cubicBezTo>
                    <a:cubicBezTo>
                      <a:pt x="76" y="14"/>
                      <a:pt x="73" y="16"/>
                      <a:pt x="67" y="17"/>
                    </a:cubicBezTo>
                    <a:cubicBezTo>
                      <a:pt x="61" y="18"/>
                      <a:pt x="52" y="18"/>
                      <a:pt x="40" y="18"/>
                    </a:cubicBezTo>
                    <a:cubicBezTo>
                      <a:pt x="28" y="18"/>
                      <a:pt x="19" y="18"/>
                      <a:pt x="12" y="17"/>
                    </a:cubicBezTo>
                    <a:cubicBezTo>
                      <a:pt x="5" y="16"/>
                      <a:pt x="0" y="14"/>
                      <a:pt x="0" y="14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13" y="10"/>
                      <a:pt x="21" y="9"/>
                    </a:cubicBezTo>
                    <a:cubicBezTo>
                      <a:pt x="14" y="8"/>
                      <a:pt x="5" y="7"/>
                      <a:pt x="5" y="7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2" y="2"/>
                      <a:pt x="9" y="1"/>
                    </a:cubicBezTo>
                    <a:cubicBezTo>
                      <a:pt x="14" y="1"/>
                      <a:pt x="23" y="0"/>
                      <a:pt x="33" y="0"/>
                    </a:cubicBezTo>
                    <a:close/>
                    <a:moveTo>
                      <a:pt x="17" y="14"/>
                    </a:moveTo>
                    <a:cubicBezTo>
                      <a:pt x="24" y="15"/>
                      <a:pt x="24" y="15"/>
                      <a:pt x="24" y="15"/>
                    </a:cubicBezTo>
                    <a:cubicBezTo>
                      <a:pt x="24" y="15"/>
                      <a:pt x="33" y="16"/>
                      <a:pt x="39" y="16"/>
                    </a:cubicBezTo>
                    <a:cubicBezTo>
                      <a:pt x="45" y="16"/>
                      <a:pt x="54" y="15"/>
                      <a:pt x="54" y="15"/>
                    </a:cubicBezTo>
                    <a:cubicBezTo>
                      <a:pt x="59" y="14"/>
                      <a:pt x="59" y="14"/>
                      <a:pt x="59" y="14"/>
                    </a:cubicBezTo>
                    <a:cubicBezTo>
                      <a:pt x="53" y="12"/>
                      <a:pt x="53" y="12"/>
                      <a:pt x="53" y="12"/>
                    </a:cubicBezTo>
                    <a:cubicBezTo>
                      <a:pt x="53" y="12"/>
                      <a:pt x="44" y="11"/>
                      <a:pt x="37" y="10"/>
                    </a:cubicBezTo>
                    <a:cubicBezTo>
                      <a:pt x="35" y="10"/>
                      <a:pt x="35" y="10"/>
                      <a:pt x="35" y="10"/>
                    </a:cubicBezTo>
                    <a:cubicBezTo>
                      <a:pt x="29" y="11"/>
                      <a:pt x="21" y="12"/>
                      <a:pt x="21" y="12"/>
                    </a:cubicBezTo>
                    <a:lnTo>
                      <a:pt x="17" y="14"/>
                    </a:lnTo>
                    <a:close/>
                    <a:moveTo>
                      <a:pt x="33" y="3"/>
                    </a:moveTo>
                    <a:cubicBezTo>
                      <a:pt x="21" y="3"/>
                      <a:pt x="21" y="3"/>
                      <a:pt x="21" y="3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25" y="7"/>
                      <a:pt x="25" y="7"/>
                      <a:pt x="25" y="7"/>
                    </a:cubicBezTo>
                    <a:cubicBezTo>
                      <a:pt x="36" y="8"/>
                      <a:pt x="36" y="8"/>
                      <a:pt x="36" y="8"/>
                    </a:cubicBezTo>
                    <a:cubicBezTo>
                      <a:pt x="48" y="7"/>
                      <a:pt x="48" y="7"/>
                      <a:pt x="48" y="7"/>
                    </a:cubicBezTo>
                    <a:cubicBezTo>
                      <a:pt x="51" y="5"/>
                      <a:pt x="51" y="5"/>
                      <a:pt x="51" y="5"/>
                    </a:cubicBezTo>
                    <a:cubicBezTo>
                      <a:pt x="46" y="3"/>
                      <a:pt x="46" y="3"/>
                      <a:pt x="46" y="3"/>
                    </a:cubicBezTo>
                    <a:lnTo>
                      <a:pt x="33" y="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9" name="Freeform 486"/>
              <p:cNvSpPr>
                <a:spLocks/>
              </p:cNvSpPr>
              <p:nvPr/>
            </p:nvSpPr>
            <p:spPr bwMode="auto">
              <a:xfrm>
                <a:off x="19697700" y="881063"/>
                <a:ext cx="247650" cy="66675"/>
              </a:xfrm>
              <a:custGeom>
                <a:avLst/>
                <a:gdLst>
                  <a:gd name="T0" fmla="*/ 29 w 66"/>
                  <a:gd name="T1" fmla="*/ 18 h 18"/>
                  <a:gd name="T2" fmla="*/ 11 w 66"/>
                  <a:gd name="T3" fmla="*/ 18 h 18"/>
                  <a:gd name="T4" fmla="*/ 0 w 66"/>
                  <a:gd name="T5" fmla="*/ 0 h 18"/>
                  <a:gd name="T6" fmla="*/ 63 w 66"/>
                  <a:gd name="T7" fmla="*/ 0 h 18"/>
                  <a:gd name="T8" fmla="*/ 64 w 66"/>
                  <a:gd name="T9" fmla="*/ 3 h 18"/>
                  <a:gd name="T10" fmla="*/ 20 w 66"/>
                  <a:gd name="T11" fmla="*/ 3 h 18"/>
                  <a:gd name="T12" fmla="*/ 23 w 66"/>
                  <a:gd name="T13" fmla="*/ 8 h 18"/>
                  <a:gd name="T14" fmla="*/ 65 w 66"/>
                  <a:gd name="T15" fmla="*/ 8 h 18"/>
                  <a:gd name="T16" fmla="*/ 66 w 66"/>
                  <a:gd name="T17" fmla="*/ 11 h 18"/>
                  <a:gd name="T18" fmla="*/ 24 w 66"/>
                  <a:gd name="T19" fmla="*/ 11 h 18"/>
                  <a:gd name="T20" fmla="*/ 29 w 66"/>
                  <a:gd name="T21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6" h="18">
                    <a:moveTo>
                      <a:pt x="29" y="18"/>
                    </a:moveTo>
                    <a:cubicBezTo>
                      <a:pt x="23" y="18"/>
                      <a:pt x="17" y="18"/>
                      <a:pt x="11" y="18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1" y="0"/>
                      <a:pt x="42" y="0"/>
                      <a:pt x="63" y="0"/>
                    </a:cubicBezTo>
                    <a:cubicBezTo>
                      <a:pt x="64" y="3"/>
                      <a:pt x="64" y="3"/>
                      <a:pt x="64" y="3"/>
                    </a:cubicBezTo>
                    <a:cubicBezTo>
                      <a:pt x="49" y="3"/>
                      <a:pt x="35" y="3"/>
                      <a:pt x="20" y="3"/>
                    </a:cubicBezTo>
                    <a:cubicBezTo>
                      <a:pt x="23" y="8"/>
                      <a:pt x="23" y="8"/>
                      <a:pt x="23" y="8"/>
                    </a:cubicBezTo>
                    <a:cubicBezTo>
                      <a:pt x="37" y="8"/>
                      <a:pt x="51" y="8"/>
                      <a:pt x="65" y="8"/>
                    </a:cubicBezTo>
                    <a:cubicBezTo>
                      <a:pt x="66" y="11"/>
                      <a:pt x="66" y="11"/>
                      <a:pt x="66" y="11"/>
                    </a:cubicBezTo>
                    <a:cubicBezTo>
                      <a:pt x="52" y="11"/>
                      <a:pt x="38" y="11"/>
                      <a:pt x="24" y="11"/>
                    </a:cubicBezTo>
                    <a:lnTo>
                      <a:pt x="29" y="1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0" name="Freeform 487"/>
              <p:cNvSpPr>
                <a:spLocks noEditPoints="1"/>
              </p:cNvSpPr>
              <p:nvPr/>
            </p:nvSpPr>
            <p:spPr bwMode="auto">
              <a:xfrm>
                <a:off x="19989800" y="881063"/>
                <a:ext cx="285750" cy="66675"/>
              </a:xfrm>
              <a:custGeom>
                <a:avLst/>
                <a:gdLst>
                  <a:gd name="T0" fmla="*/ 76 w 76"/>
                  <a:gd name="T1" fmla="*/ 8 h 18"/>
                  <a:gd name="T2" fmla="*/ 68 w 76"/>
                  <a:gd name="T3" fmla="*/ 16 h 18"/>
                  <a:gd name="T4" fmla="*/ 30 w 76"/>
                  <a:gd name="T5" fmla="*/ 18 h 18"/>
                  <a:gd name="T6" fmla="*/ 15 w 76"/>
                  <a:gd name="T7" fmla="*/ 18 h 18"/>
                  <a:gd name="T8" fmla="*/ 14 w 76"/>
                  <a:gd name="T9" fmla="*/ 16 h 18"/>
                  <a:gd name="T10" fmla="*/ 27 w 76"/>
                  <a:gd name="T11" fmla="*/ 16 h 18"/>
                  <a:gd name="T12" fmla="*/ 53 w 76"/>
                  <a:gd name="T13" fmla="*/ 15 h 18"/>
                  <a:gd name="T14" fmla="*/ 60 w 76"/>
                  <a:gd name="T15" fmla="*/ 10 h 18"/>
                  <a:gd name="T16" fmla="*/ 59 w 76"/>
                  <a:gd name="T17" fmla="*/ 10 h 18"/>
                  <a:gd name="T18" fmla="*/ 49 w 76"/>
                  <a:gd name="T19" fmla="*/ 11 h 18"/>
                  <a:gd name="T20" fmla="*/ 35 w 76"/>
                  <a:gd name="T21" fmla="*/ 12 h 18"/>
                  <a:gd name="T22" fmla="*/ 11 w 76"/>
                  <a:gd name="T23" fmla="*/ 10 h 18"/>
                  <a:gd name="T24" fmla="*/ 0 w 76"/>
                  <a:gd name="T25" fmla="*/ 6 h 18"/>
                  <a:gd name="T26" fmla="*/ 7 w 76"/>
                  <a:gd name="T27" fmla="*/ 2 h 18"/>
                  <a:gd name="T28" fmla="*/ 33 w 76"/>
                  <a:gd name="T29" fmla="*/ 0 h 18"/>
                  <a:gd name="T30" fmla="*/ 54 w 76"/>
                  <a:gd name="T31" fmla="*/ 1 h 18"/>
                  <a:gd name="T32" fmla="*/ 69 w 76"/>
                  <a:gd name="T33" fmla="*/ 4 h 18"/>
                  <a:gd name="T34" fmla="*/ 76 w 76"/>
                  <a:gd name="T35" fmla="*/ 8 h 18"/>
                  <a:gd name="T36" fmla="*/ 34 w 76"/>
                  <a:gd name="T37" fmla="*/ 3 h 18"/>
                  <a:gd name="T38" fmla="*/ 21 w 76"/>
                  <a:gd name="T39" fmla="*/ 4 h 18"/>
                  <a:gd name="T40" fmla="*/ 17 w 76"/>
                  <a:gd name="T41" fmla="*/ 6 h 18"/>
                  <a:gd name="T42" fmla="*/ 24 w 76"/>
                  <a:gd name="T43" fmla="*/ 9 h 18"/>
                  <a:gd name="T44" fmla="*/ 38 w 76"/>
                  <a:gd name="T45" fmla="*/ 9 h 18"/>
                  <a:gd name="T46" fmla="*/ 53 w 76"/>
                  <a:gd name="T47" fmla="*/ 9 h 18"/>
                  <a:gd name="T48" fmla="*/ 57 w 76"/>
                  <a:gd name="T49" fmla="*/ 7 h 18"/>
                  <a:gd name="T50" fmla="*/ 54 w 76"/>
                  <a:gd name="T51" fmla="*/ 5 h 18"/>
                  <a:gd name="T52" fmla="*/ 46 w 76"/>
                  <a:gd name="T53" fmla="*/ 3 h 18"/>
                  <a:gd name="T54" fmla="*/ 34 w 76"/>
                  <a:gd name="T55" fmla="*/ 3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76" h="18">
                    <a:moveTo>
                      <a:pt x="76" y="8"/>
                    </a:moveTo>
                    <a:cubicBezTo>
                      <a:pt x="76" y="8"/>
                      <a:pt x="76" y="14"/>
                      <a:pt x="68" y="16"/>
                    </a:cubicBezTo>
                    <a:cubicBezTo>
                      <a:pt x="60" y="18"/>
                      <a:pt x="47" y="18"/>
                      <a:pt x="30" y="18"/>
                    </a:cubicBezTo>
                    <a:cubicBezTo>
                      <a:pt x="23" y="18"/>
                      <a:pt x="15" y="18"/>
                      <a:pt x="15" y="18"/>
                    </a:cubicBezTo>
                    <a:cubicBezTo>
                      <a:pt x="14" y="16"/>
                      <a:pt x="14" y="16"/>
                      <a:pt x="14" y="16"/>
                    </a:cubicBezTo>
                    <a:cubicBezTo>
                      <a:pt x="27" y="16"/>
                      <a:pt x="27" y="16"/>
                      <a:pt x="27" y="16"/>
                    </a:cubicBezTo>
                    <a:cubicBezTo>
                      <a:pt x="39" y="16"/>
                      <a:pt x="53" y="15"/>
                      <a:pt x="53" y="15"/>
                    </a:cubicBezTo>
                    <a:cubicBezTo>
                      <a:pt x="60" y="10"/>
                      <a:pt x="60" y="10"/>
                      <a:pt x="60" y="10"/>
                    </a:cubicBezTo>
                    <a:cubicBezTo>
                      <a:pt x="59" y="10"/>
                      <a:pt x="59" y="10"/>
                      <a:pt x="59" y="10"/>
                    </a:cubicBezTo>
                    <a:cubicBezTo>
                      <a:pt x="49" y="11"/>
                      <a:pt x="49" y="11"/>
                      <a:pt x="49" y="11"/>
                    </a:cubicBezTo>
                    <a:cubicBezTo>
                      <a:pt x="35" y="12"/>
                      <a:pt x="35" y="12"/>
                      <a:pt x="35" y="12"/>
                    </a:cubicBezTo>
                    <a:cubicBezTo>
                      <a:pt x="25" y="12"/>
                      <a:pt x="17" y="11"/>
                      <a:pt x="11" y="10"/>
                    </a:cubicBezTo>
                    <a:cubicBezTo>
                      <a:pt x="5" y="9"/>
                      <a:pt x="0" y="6"/>
                      <a:pt x="0" y="6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21" y="0"/>
                      <a:pt x="33" y="0"/>
                    </a:cubicBezTo>
                    <a:cubicBezTo>
                      <a:pt x="40" y="0"/>
                      <a:pt x="47" y="1"/>
                      <a:pt x="54" y="1"/>
                    </a:cubicBezTo>
                    <a:cubicBezTo>
                      <a:pt x="60" y="2"/>
                      <a:pt x="69" y="4"/>
                      <a:pt x="69" y="4"/>
                    </a:cubicBezTo>
                    <a:lnTo>
                      <a:pt x="76" y="8"/>
                    </a:lnTo>
                    <a:close/>
                    <a:moveTo>
                      <a:pt x="34" y="3"/>
                    </a:moveTo>
                    <a:cubicBezTo>
                      <a:pt x="28" y="3"/>
                      <a:pt x="21" y="4"/>
                      <a:pt x="21" y="4"/>
                    </a:cubicBezTo>
                    <a:cubicBezTo>
                      <a:pt x="17" y="6"/>
                      <a:pt x="17" y="6"/>
                      <a:pt x="17" y="6"/>
                    </a:cubicBezTo>
                    <a:cubicBezTo>
                      <a:pt x="24" y="9"/>
                      <a:pt x="24" y="9"/>
                      <a:pt x="24" y="9"/>
                    </a:cubicBezTo>
                    <a:cubicBezTo>
                      <a:pt x="24" y="9"/>
                      <a:pt x="32" y="9"/>
                      <a:pt x="38" y="9"/>
                    </a:cubicBezTo>
                    <a:cubicBezTo>
                      <a:pt x="44" y="9"/>
                      <a:pt x="53" y="9"/>
                      <a:pt x="53" y="9"/>
                    </a:cubicBezTo>
                    <a:cubicBezTo>
                      <a:pt x="57" y="7"/>
                      <a:pt x="57" y="7"/>
                      <a:pt x="57" y="7"/>
                    </a:cubicBezTo>
                    <a:cubicBezTo>
                      <a:pt x="54" y="5"/>
                      <a:pt x="54" y="5"/>
                      <a:pt x="54" y="5"/>
                    </a:cubicBezTo>
                    <a:cubicBezTo>
                      <a:pt x="46" y="3"/>
                      <a:pt x="46" y="3"/>
                      <a:pt x="46" y="3"/>
                    </a:cubicBezTo>
                    <a:lnTo>
                      <a:pt x="34" y="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1" name="Freeform 488"/>
              <p:cNvSpPr>
                <a:spLocks/>
              </p:cNvSpPr>
              <p:nvPr/>
            </p:nvSpPr>
            <p:spPr bwMode="auto">
              <a:xfrm>
                <a:off x="24591963" y="881063"/>
                <a:ext cx="258763" cy="66675"/>
              </a:xfrm>
              <a:custGeom>
                <a:avLst/>
                <a:gdLst>
                  <a:gd name="T0" fmla="*/ 33 w 69"/>
                  <a:gd name="T1" fmla="*/ 18 h 18"/>
                  <a:gd name="T2" fmla="*/ 15 w 69"/>
                  <a:gd name="T3" fmla="*/ 18 h 18"/>
                  <a:gd name="T4" fmla="*/ 0 w 69"/>
                  <a:gd name="T5" fmla="*/ 0 h 18"/>
                  <a:gd name="T6" fmla="*/ 63 w 69"/>
                  <a:gd name="T7" fmla="*/ 0 h 18"/>
                  <a:gd name="T8" fmla="*/ 65 w 69"/>
                  <a:gd name="T9" fmla="*/ 3 h 18"/>
                  <a:gd name="T10" fmla="*/ 20 w 69"/>
                  <a:gd name="T11" fmla="*/ 3 h 18"/>
                  <a:gd name="T12" fmla="*/ 25 w 69"/>
                  <a:gd name="T13" fmla="*/ 8 h 18"/>
                  <a:gd name="T14" fmla="*/ 67 w 69"/>
                  <a:gd name="T15" fmla="*/ 8 h 18"/>
                  <a:gd name="T16" fmla="*/ 69 w 69"/>
                  <a:gd name="T17" fmla="*/ 11 h 18"/>
                  <a:gd name="T18" fmla="*/ 27 w 69"/>
                  <a:gd name="T19" fmla="*/ 11 h 18"/>
                  <a:gd name="T20" fmla="*/ 33 w 69"/>
                  <a:gd name="T21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9" h="18">
                    <a:moveTo>
                      <a:pt x="33" y="18"/>
                    </a:moveTo>
                    <a:cubicBezTo>
                      <a:pt x="27" y="18"/>
                      <a:pt x="21" y="18"/>
                      <a:pt x="15" y="18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1" y="0"/>
                      <a:pt x="42" y="0"/>
                      <a:pt x="63" y="0"/>
                    </a:cubicBezTo>
                    <a:cubicBezTo>
                      <a:pt x="65" y="3"/>
                      <a:pt x="65" y="3"/>
                      <a:pt x="65" y="3"/>
                    </a:cubicBezTo>
                    <a:cubicBezTo>
                      <a:pt x="50" y="3"/>
                      <a:pt x="35" y="3"/>
                      <a:pt x="20" y="3"/>
                    </a:cubicBezTo>
                    <a:cubicBezTo>
                      <a:pt x="25" y="8"/>
                      <a:pt x="25" y="8"/>
                      <a:pt x="25" y="8"/>
                    </a:cubicBezTo>
                    <a:cubicBezTo>
                      <a:pt x="39" y="8"/>
                      <a:pt x="53" y="8"/>
                      <a:pt x="67" y="8"/>
                    </a:cubicBezTo>
                    <a:cubicBezTo>
                      <a:pt x="69" y="11"/>
                      <a:pt x="69" y="11"/>
                      <a:pt x="69" y="11"/>
                    </a:cubicBezTo>
                    <a:cubicBezTo>
                      <a:pt x="55" y="11"/>
                      <a:pt x="41" y="11"/>
                      <a:pt x="27" y="11"/>
                    </a:cubicBezTo>
                    <a:lnTo>
                      <a:pt x="33" y="1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2" name="Freeform 489"/>
              <p:cNvSpPr>
                <a:spLocks/>
              </p:cNvSpPr>
              <p:nvPr/>
            </p:nvSpPr>
            <p:spPr bwMode="auto">
              <a:xfrm>
                <a:off x="24903113" y="881063"/>
                <a:ext cx="220663" cy="66675"/>
              </a:xfrm>
              <a:custGeom>
                <a:avLst/>
                <a:gdLst>
                  <a:gd name="T0" fmla="*/ 59 w 59"/>
                  <a:gd name="T1" fmla="*/ 18 h 18"/>
                  <a:gd name="T2" fmla="*/ 41 w 59"/>
                  <a:gd name="T3" fmla="*/ 18 h 18"/>
                  <a:gd name="T4" fmla="*/ 32 w 59"/>
                  <a:gd name="T5" fmla="*/ 7 h 18"/>
                  <a:gd name="T6" fmla="*/ 30 w 59"/>
                  <a:gd name="T7" fmla="*/ 4 h 18"/>
                  <a:gd name="T8" fmla="*/ 26 w 59"/>
                  <a:gd name="T9" fmla="*/ 4 h 18"/>
                  <a:gd name="T10" fmla="*/ 11 w 59"/>
                  <a:gd name="T11" fmla="*/ 7 h 18"/>
                  <a:gd name="T12" fmla="*/ 0 w 59"/>
                  <a:gd name="T13" fmla="*/ 5 h 18"/>
                  <a:gd name="T14" fmla="*/ 30 w 59"/>
                  <a:gd name="T15" fmla="*/ 0 h 18"/>
                  <a:gd name="T16" fmla="*/ 44 w 59"/>
                  <a:gd name="T17" fmla="*/ 0 h 18"/>
                  <a:gd name="T18" fmla="*/ 59 w 59"/>
                  <a:gd name="T19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9" h="18">
                    <a:moveTo>
                      <a:pt x="59" y="18"/>
                    </a:moveTo>
                    <a:cubicBezTo>
                      <a:pt x="41" y="18"/>
                      <a:pt x="41" y="18"/>
                      <a:pt x="41" y="18"/>
                    </a:cubicBezTo>
                    <a:cubicBezTo>
                      <a:pt x="32" y="7"/>
                      <a:pt x="32" y="7"/>
                      <a:pt x="32" y="7"/>
                    </a:cubicBezTo>
                    <a:cubicBezTo>
                      <a:pt x="30" y="4"/>
                      <a:pt x="30" y="4"/>
                      <a:pt x="30" y="4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26" y="4"/>
                      <a:pt x="19" y="5"/>
                      <a:pt x="11" y="7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0" y="3"/>
                      <a:pt x="20" y="2"/>
                      <a:pt x="30" y="0"/>
                    </a:cubicBezTo>
                    <a:cubicBezTo>
                      <a:pt x="44" y="0"/>
                      <a:pt x="44" y="0"/>
                      <a:pt x="44" y="0"/>
                    </a:cubicBezTo>
                    <a:lnTo>
                      <a:pt x="59" y="1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3" name="Freeform 490"/>
              <p:cNvSpPr>
                <a:spLocks noEditPoints="1"/>
              </p:cNvSpPr>
              <p:nvPr/>
            </p:nvSpPr>
            <p:spPr bwMode="auto">
              <a:xfrm>
                <a:off x="25233313" y="881063"/>
                <a:ext cx="280988" cy="66675"/>
              </a:xfrm>
              <a:custGeom>
                <a:avLst/>
                <a:gdLst>
                  <a:gd name="T0" fmla="*/ 75 w 75"/>
                  <a:gd name="T1" fmla="*/ 9 h 18"/>
                  <a:gd name="T2" fmla="*/ 71 w 75"/>
                  <a:gd name="T3" fmla="*/ 16 h 18"/>
                  <a:gd name="T4" fmla="*/ 45 w 75"/>
                  <a:gd name="T5" fmla="*/ 18 h 18"/>
                  <a:gd name="T6" fmla="*/ 15 w 75"/>
                  <a:gd name="T7" fmla="*/ 16 h 18"/>
                  <a:gd name="T8" fmla="*/ 0 w 75"/>
                  <a:gd name="T9" fmla="*/ 9 h 18"/>
                  <a:gd name="T10" fmla="*/ 3 w 75"/>
                  <a:gd name="T11" fmla="*/ 3 h 18"/>
                  <a:gd name="T12" fmla="*/ 30 w 75"/>
                  <a:gd name="T13" fmla="*/ 0 h 18"/>
                  <a:gd name="T14" fmla="*/ 60 w 75"/>
                  <a:gd name="T15" fmla="*/ 3 h 18"/>
                  <a:gd name="T16" fmla="*/ 75 w 75"/>
                  <a:gd name="T17" fmla="*/ 9 h 18"/>
                  <a:gd name="T18" fmla="*/ 18 w 75"/>
                  <a:gd name="T19" fmla="*/ 9 h 18"/>
                  <a:gd name="T20" fmla="*/ 27 w 75"/>
                  <a:gd name="T21" fmla="*/ 15 h 18"/>
                  <a:gd name="T22" fmla="*/ 43 w 75"/>
                  <a:gd name="T23" fmla="*/ 16 h 18"/>
                  <a:gd name="T24" fmla="*/ 57 w 75"/>
                  <a:gd name="T25" fmla="*/ 15 h 18"/>
                  <a:gd name="T26" fmla="*/ 57 w 75"/>
                  <a:gd name="T27" fmla="*/ 9 h 18"/>
                  <a:gd name="T28" fmla="*/ 48 w 75"/>
                  <a:gd name="T29" fmla="*/ 4 h 18"/>
                  <a:gd name="T30" fmla="*/ 32 w 75"/>
                  <a:gd name="T31" fmla="*/ 3 h 18"/>
                  <a:gd name="T32" fmla="*/ 18 w 75"/>
                  <a:gd name="T33" fmla="*/ 4 h 18"/>
                  <a:gd name="T34" fmla="*/ 18 w 75"/>
                  <a:gd name="T35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75" h="18">
                    <a:moveTo>
                      <a:pt x="75" y="9"/>
                    </a:moveTo>
                    <a:cubicBezTo>
                      <a:pt x="71" y="16"/>
                      <a:pt x="71" y="16"/>
                      <a:pt x="71" y="16"/>
                    </a:cubicBezTo>
                    <a:cubicBezTo>
                      <a:pt x="71" y="16"/>
                      <a:pt x="58" y="18"/>
                      <a:pt x="45" y="18"/>
                    </a:cubicBezTo>
                    <a:cubicBezTo>
                      <a:pt x="33" y="18"/>
                      <a:pt x="23" y="18"/>
                      <a:pt x="15" y="16"/>
                    </a:cubicBezTo>
                    <a:cubicBezTo>
                      <a:pt x="7" y="15"/>
                      <a:pt x="0" y="9"/>
                      <a:pt x="0" y="9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17" y="0"/>
                      <a:pt x="30" y="0"/>
                    </a:cubicBezTo>
                    <a:cubicBezTo>
                      <a:pt x="42" y="0"/>
                      <a:pt x="52" y="1"/>
                      <a:pt x="60" y="3"/>
                    </a:cubicBezTo>
                    <a:cubicBezTo>
                      <a:pt x="67" y="4"/>
                      <a:pt x="75" y="9"/>
                      <a:pt x="75" y="9"/>
                    </a:cubicBezTo>
                    <a:close/>
                    <a:moveTo>
                      <a:pt x="18" y="9"/>
                    </a:moveTo>
                    <a:cubicBezTo>
                      <a:pt x="27" y="15"/>
                      <a:pt x="27" y="15"/>
                      <a:pt x="27" y="15"/>
                    </a:cubicBezTo>
                    <a:cubicBezTo>
                      <a:pt x="27" y="15"/>
                      <a:pt x="36" y="16"/>
                      <a:pt x="43" y="16"/>
                    </a:cubicBezTo>
                    <a:cubicBezTo>
                      <a:pt x="50" y="16"/>
                      <a:pt x="57" y="15"/>
                      <a:pt x="57" y="15"/>
                    </a:cubicBezTo>
                    <a:cubicBezTo>
                      <a:pt x="57" y="9"/>
                      <a:pt x="57" y="9"/>
                      <a:pt x="57" y="9"/>
                    </a:cubicBezTo>
                    <a:cubicBezTo>
                      <a:pt x="48" y="4"/>
                      <a:pt x="48" y="4"/>
                      <a:pt x="48" y="4"/>
                    </a:cubicBezTo>
                    <a:cubicBezTo>
                      <a:pt x="48" y="4"/>
                      <a:pt x="38" y="3"/>
                      <a:pt x="32" y="3"/>
                    </a:cubicBezTo>
                    <a:cubicBezTo>
                      <a:pt x="25" y="3"/>
                      <a:pt x="18" y="4"/>
                      <a:pt x="18" y="4"/>
                    </a:cubicBezTo>
                    <a:lnTo>
                      <a:pt x="18" y="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4" name="Freeform 491"/>
              <p:cNvSpPr>
                <a:spLocks/>
              </p:cNvSpPr>
              <p:nvPr/>
            </p:nvSpPr>
            <p:spPr bwMode="auto">
              <a:xfrm>
                <a:off x="29654500" y="881063"/>
                <a:ext cx="263525" cy="66675"/>
              </a:xfrm>
              <a:custGeom>
                <a:avLst/>
                <a:gdLst>
                  <a:gd name="T0" fmla="*/ 36 w 70"/>
                  <a:gd name="T1" fmla="*/ 18 h 18"/>
                  <a:gd name="T2" fmla="*/ 18 w 70"/>
                  <a:gd name="T3" fmla="*/ 18 h 18"/>
                  <a:gd name="T4" fmla="*/ 0 w 70"/>
                  <a:gd name="T5" fmla="*/ 0 h 18"/>
                  <a:gd name="T6" fmla="*/ 62 w 70"/>
                  <a:gd name="T7" fmla="*/ 0 h 18"/>
                  <a:gd name="T8" fmla="*/ 65 w 70"/>
                  <a:gd name="T9" fmla="*/ 3 h 18"/>
                  <a:gd name="T10" fmla="*/ 20 w 70"/>
                  <a:gd name="T11" fmla="*/ 3 h 18"/>
                  <a:gd name="T12" fmla="*/ 26 w 70"/>
                  <a:gd name="T13" fmla="*/ 8 h 18"/>
                  <a:gd name="T14" fmla="*/ 68 w 70"/>
                  <a:gd name="T15" fmla="*/ 8 h 18"/>
                  <a:gd name="T16" fmla="*/ 70 w 70"/>
                  <a:gd name="T17" fmla="*/ 11 h 18"/>
                  <a:gd name="T18" fmla="*/ 29 w 70"/>
                  <a:gd name="T19" fmla="*/ 11 h 18"/>
                  <a:gd name="T20" fmla="*/ 36 w 70"/>
                  <a:gd name="T21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0" h="18">
                    <a:moveTo>
                      <a:pt x="36" y="18"/>
                    </a:moveTo>
                    <a:cubicBezTo>
                      <a:pt x="30" y="18"/>
                      <a:pt x="24" y="18"/>
                      <a:pt x="18" y="18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1" y="0"/>
                      <a:pt x="41" y="0"/>
                      <a:pt x="62" y="0"/>
                    </a:cubicBezTo>
                    <a:cubicBezTo>
                      <a:pt x="65" y="3"/>
                      <a:pt x="65" y="3"/>
                      <a:pt x="65" y="3"/>
                    </a:cubicBezTo>
                    <a:cubicBezTo>
                      <a:pt x="50" y="3"/>
                      <a:pt x="35" y="3"/>
                      <a:pt x="20" y="3"/>
                    </a:cubicBezTo>
                    <a:cubicBezTo>
                      <a:pt x="26" y="8"/>
                      <a:pt x="26" y="8"/>
                      <a:pt x="26" y="8"/>
                    </a:cubicBezTo>
                    <a:cubicBezTo>
                      <a:pt x="40" y="8"/>
                      <a:pt x="54" y="8"/>
                      <a:pt x="68" y="8"/>
                    </a:cubicBezTo>
                    <a:cubicBezTo>
                      <a:pt x="70" y="11"/>
                      <a:pt x="70" y="11"/>
                      <a:pt x="70" y="11"/>
                    </a:cubicBezTo>
                    <a:cubicBezTo>
                      <a:pt x="56" y="11"/>
                      <a:pt x="43" y="11"/>
                      <a:pt x="29" y="11"/>
                    </a:cubicBezTo>
                    <a:lnTo>
                      <a:pt x="36" y="1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5" name="Freeform 492"/>
              <p:cNvSpPr>
                <a:spLocks/>
              </p:cNvSpPr>
              <p:nvPr/>
            </p:nvSpPr>
            <p:spPr bwMode="auto">
              <a:xfrm>
                <a:off x="29970413" y="881063"/>
                <a:ext cx="228600" cy="66675"/>
              </a:xfrm>
              <a:custGeom>
                <a:avLst/>
                <a:gdLst>
                  <a:gd name="T0" fmla="*/ 61 w 61"/>
                  <a:gd name="T1" fmla="*/ 18 h 18"/>
                  <a:gd name="T2" fmla="*/ 43 w 61"/>
                  <a:gd name="T3" fmla="*/ 18 h 18"/>
                  <a:gd name="T4" fmla="*/ 32 w 61"/>
                  <a:gd name="T5" fmla="*/ 7 h 18"/>
                  <a:gd name="T6" fmla="*/ 29 w 61"/>
                  <a:gd name="T7" fmla="*/ 4 h 18"/>
                  <a:gd name="T8" fmla="*/ 25 w 61"/>
                  <a:gd name="T9" fmla="*/ 4 h 18"/>
                  <a:gd name="T10" fmla="*/ 11 w 61"/>
                  <a:gd name="T11" fmla="*/ 7 h 18"/>
                  <a:gd name="T12" fmla="*/ 0 w 61"/>
                  <a:gd name="T13" fmla="*/ 5 h 18"/>
                  <a:gd name="T14" fmla="*/ 28 w 61"/>
                  <a:gd name="T15" fmla="*/ 0 h 18"/>
                  <a:gd name="T16" fmla="*/ 43 w 61"/>
                  <a:gd name="T17" fmla="*/ 0 h 18"/>
                  <a:gd name="T18" fmla="*/ 61 w 61"/>
                  <a:gd name="T19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1" h="18">
                    <a:moveTo>
                      <a:pt x="61" y="18"/>
                    </a:moveTo>
                    <a:cubicBezTo>
                      <a:pt x="55" y="18"/>
                      <a:pt x="43" y="18"/>
                      <a:pt x="43" y="18"/>
                    </a:cubicBezTo>
                    <a:cubicBezTo>
                      <a:pt x="32" y="7"/>
                      <a:pt x="32" y="7"/>
                      <a:pt x="32" y="7"/>
                    </a:cubicBezTo>
                    <a:cubicBezTo>
                      <a:pt x="29" y="4"/>
                      <a:pt x="29" y="4"/>
                      <a:pt x="29" y="4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4"/>
                      <a:pt x="19" y="5"/>
                      <a:pt x="11" y="7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9" y="3"/>
                      <a:pt x="19" y="2"/>
                      <a:pt x="28" y="0"/>
                    </a:cubicBezTo>
                    <a:cubicBezTo>
                      <a:pt x="43" y="0"/>
                      <a:pt x="43" y="0"/>
                      <a:pt x="43" y="0"/>
                    </a:cubicBezTo>
                    <a:cubicBezTo>
                      <a:pt x="49" y="7"/>
                      <a:pt x="55" y="12"/>
                      <a:pt x="61" y="1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6" name="Freeform 493"/>
              <p:cNvSpPr>
                <a:spLocks/>
              </p:cNvSpPr>
              <p:nvPr/>
            </p:nvSpPr>
            <p:spPr bwMode="auto">
              <a:xfrm>
                <a:off x="30300613" y="881063"/>
                <a:ext cx="231775" cy="66675"/>
              </a:xfrm>
              <a:custGeom>
                <a:avLst/>
                <a:gdLst>
                  <a:gd name="T0" fmla="*/ 62 w 62"/>
                  <a:gd name="T1" fmla="*/ 18 h 18"/>
                  <a:gd name="T2" fmla="*/ 44 w 62"/>
                  <a:gd name="T3" fmla="*/ 18 h 18"/>
                  <a:gd name="T4" fmla="*/ 32 w 62"/>
                  <a:gd name="T5" fmla="*/ 7 h 18"/>
                  <a:gd name="T6" fmla="*/ 29 w 62"/>
                  <a:gd name="T7" fmla="*/ 4 h 18"/>
                  <a:gd name="T8" fmla="*/ 26 w 62"/>
                  <a:gd name="T9" fmla="*/ 4 h 18"/>
                  <a:gd name="T10" fmla="*/ 11 w 62"/>
                  <a:gd name="T11" fmla="*/ 7 h 18"/>
                  <a:gd name="T12" fmla="*/ 0 w 62"/>
                  <a:gd name="T13" fmla="*/ 5 h 18"/>
                  <a:gd name="T14" fmla="*/ 28 w 62"/>
                  <a:gd name="T15" fmla="*/ 0 h 18"/>
                  <a:gd name="T16" fmla="*/ 43 w 62"/>
                  <a:gd name="T17" fmla="*/ 0 h 18"/>
                  <a:gd name="T18" fmla="*/ 62 w 62"/>
                  <a:gd name="T19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2" h="18">
                    <a:moveTo>
                      <a:pt x="62" y="18"/>
                    </a:moveTo>
                    <a:cubicBezTo>
                      <a:pt x="56" y="18"/>
                      <a:pt x="44" y="18"/>
                      <a:pt x="44" y="18"/>
                    </a:cubicBezTo>
                    <a:cubicBezTo>
                      <a:pt x="32" y="7"/>
                      <a:pt x="32" y="7"/>
                      <a:pt x="32" y="7"/>
                    </a:cubicBezTo>
                    <a:cubicBezTo>
                      <a:pt x="29" y="4"/>
                      <a:pt x="29" y="4"/>
                      <a:pt x="29" y="4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26" y="4"/>
                      <a:pt x="19" y="5"/>
                      <a:pt x="11" y="7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0" y="3"/>
                      <a:pt x="19" y="2"/>
                      <a:pt x="28" y="0"/>
                    </a:cubicBezTo>
                    <a:cubicBezTo>
                      <a:pt x="43" y="0"/>
                      <a:pt x="43" y="0"/>
                      <a:pt x="43" y="0"/>
                    </a:cubicBezTo>
                    <a:cubicBezTo>
                      <a:pt x="49" y="7"/>
                      <a:pt x="56" y="12"/>
                      <a:pt x="62" y="1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7" name="Freeform 494"/>
              <p:cNvSpPr>
                <a:spLocks/>
              </p:cNvSpPr>
              <p:nvPr/>
            </p:nvSpPr>
            <p:spPr bwMode="auto">
              <a:xfrm>
                <a:off x="34713863" y="881063"/>
                <a:ext cx="274638" cy="66675"/>
              </a:xfrm>
              <a:custGeom>
                <a:avLst/>
                <a:gdLst>
                  <a:gd name="T0" fmla="*/ 40 w 73"/>
                  <a:gd name="T1" fmla="*/ 18 h 18"/>
                  <a:gd name="T2" fmla="*/ 22 w 73"/>
                  <a:gd name="T3" fmla="*/ 18 h 18"/>
                  <a:gd name="T4" fmla="*/ 0 w 73"/>
                  <a:gd name="T5" fmla="*/ 0 h 18"/>
                  <a:gd name="T6" fmla="*/ 63 w 73"/>
                  <a:gd name="T7" fmla="*/ 0 h 18"/>
                  <a:gd name="T8" fmla="*/ 66 w 73"/>
                  <a:gd name="T9" fmla="*/ 3 h 18"/>
                  <a:gd name="T10" fmla="*/ 21 w 73"/>
                  <a:gd name="T11" fmla="*/ 3 h 18"/>
                  <a:gd name="T12" fmla="*/ 28 w 73"/>
                  <a:gd name="T13" fmla="*/ 8 h 18"/>
                  <a:gd name="T14" fmla="*/ 70 w 73"/>
                  <a:gd name="T15" fmla="*/ 8 h 18"/>
                  <a:gd name="T16" fmla="*/ 73 w 73"/>
                  <a:gd name="T17" fmla="*/ 11 h 18"/>
                  <a:gd name="T18" fmla="*/ 31 w 73"/>
                  <a:gd name="T19" fmla="*/ 11 h 18"/>
                  <a:gd name="T20" fmla="*/ 40 w 73"/>
                  <a:gd name="T21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3" h="18">
                    <a:moveTo>
                      <a:pt x="40" y="18"/>
                    </a:moveTo>
                    <a:cubicBezTo>
                      <a:pt x="22" y="18"/>
                      <a:pt x="22" y="18"/>
                      <a:pt x="22" y="18"/>
                    </a:cubicBezTo>
                    <a:cubicBezTo>
                      <a:pt x="15" y="12"/>
                      <a:pt x="8" y="7"/>
                      <a:pt x="0" y="0"/>
                    </a:cubicBezTo>
                    <a:cubicBezTo>
                      <a:pt x="21" y="0"/>
                      <a:pt x="42" y="0"/>
                      <a:pt x="63" y="0"/>
                    </a:cubicBezTo>
                    <a:cubicBezTo>
                      <a:pt x="66" y="3"/>
                      <a:pt x="66" y="3"/>
                      <a:pt x="66" y="3"/>
                    </a:cubicBezTo>
                    <a:cubicBezTo>
                      <a:pt x="51" y="3"/>
                      <a:pt x="36" y="3"/>
                      <a:pt x="21" y="3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42" y="8"/>
                      <a:pt x="56" y="8"/>
                      <a:pt x="70" y="8"/>
                    </a:cubicBezTo>
                    <a:cubicBezTo>
                      <a:pt x="73" y="11"/>
                      <a:pt x="73" y="11"/>
                      <a:pt x="73" y="11"/>
                    </a:cubicBezTo>
                    <a:cubicBezTo>
                      <a:pt x="59" y="11"/>
                      <a:pt x="45" y="11"/>
                      <a:pt x="31" y="11"/>
                    </a:cubicBezTo>
                    <a:lnTo>
                      <a:pt x="40" y="1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8" name="Freeform 495"/>
              <p:cNvSpPr>
                <a:spLocks/>
              </p:cNvSpPr>
              <p:nvPr/>
            </p:nvSpPr>
            <p:spPr bwMode="auto">
              <a:xfrm>
                <a:off x="35032950" y="881063"/>
                <a:ext cx="244475" cy="66675"/>
              </a:xfrm>
              <a:custGeom>
                <a:avLst/>
                <a:gdLst>
                  <a:gd name="T0" fmla="*/ 65 w 65"/>
                  <a:gd name="T1" fmla="*/ 18 h 18"/>
                  <a:gd name="T2" fmla="*/ 47 w 65"/>
                  <a:gd name="T3" fmla="*/ 18 h 18"/>
                  <a:gd name="T4" fmla="*/ 32 w 65"/>
                  <a:gd name="T5" fmla="*/ 7 h 18"/>
                  <a:gd name="T6" fmla="*/ 29 w 65"/>
                  <a:gd name="T7" fmla="*/ 4 h 18"/>
                  <a:gd name="T8" fmla="*/ 25 w 65"/>
                  <a:gd name="T9" fmla="*/ 4 h 18"/>
                  <a:gd name="T10" fmla="*/ 11 w 65"/>
                  <a:gd name="T11" fmla="*/ 7 h 18"/>
                  <a:gd name="T12" fmla="*/ 0 w 65"/>
                  <a:gd name="T13" fmla="*/ 5 h 18"/>
                  <a:gd name="T14" fmla="*/ 27 w 65"/>
                  <a:gd name="T15" fmla="*/ 0 h 18"/>
                  <a:gd name="T16" fmla="*/ 42 w 65"/>
                  <a:gd name="T17" fmla="*/ 0 h 18"/>
                  <a:gd name="T18" fmla="*/ 65 w 65"/>
                  <a:gd name="T19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5" h="18">
                    <a:moveTo>
                      <a:pt x="65" y="18"/>
                    </a:moveTo>
                    <a:cubicBezTo>
                      <a:pt x="47" y="18"/>
                      <a:pt x="47" y="18"/>
                      <a:pt x="47" y="18"/>
                    </a:cubicBezTo>
                    <a:cubicBezTo>
                      <a:pt x="32" y="7"/>
                      <a:pt x="32" y="7"/>
                      <a:pt x="32" y="7"/>
                    </a:cubicBezTo>
                    <a:cubicBezTo>
                      <a:pt x="29" y="4"/>
                      <a:pt x="29" y="4"/>
                      <a:pt x="29" y="4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4"/>
                      <a:pt x="19" y="5"/>
                      <a:pt x="11" y="7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9" y="3"/>
                      <a:pt x="18" y="2"/>
                      <a:pt x="27" y="0"/>
                    </a:cubicBezTo>
                    <a:cubicBezTo>
                      <a:pt x="42" y="0"/>
                      <a:pt x="42" y="0"/>
                      <a:pt x="42" y="0"/>
                    </a:cubicBezTo>
                    <a:cubicBezTo>
                      <a:pt x="50" y="7"/>
                      <a:pt x="57" y="12"/>
                      <a:pt x="65" y="1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9" name="Freeform 496"/>
              <p:cNvSpPr>
                <a:spLocks/>
              </p:cNvSpPr>
              <p:nvPr/>
            </p:nvSpPr>
            <p:spPr bwMode="auto">
              <a:xfrm>
                <a:off x="35340925" y="881063"/>
                <a:ext cx="352425" cy="66675"/>
              </a:xfrm>
              <a:custGeom>
                <a:avLst/>
                <a:gdLst>
                  <a:gd name="T0" fmla="*/ 94 w 94"/>
                  <a:gd name="T1" fmla="*/ 18 h 18"/>
                  <a:gd name="T2" fmla="*/ 19 w 94"/>
                  <a:gd name="T3" fmla="*/ 18 h 18"/>
                  <a:gd name="T4" fmla="*/ 16 w 94"/>
                  <a:gd name="T5" fmla="*/ 16 h 18"/>
                  <a:gd name="T6" fmla="*/ 39 w 94"/>
                  <a:gd name="T7" fmla="*/ 11 h 18"/>
                  <a:gd name="T8" fmla="*/ 52 w 94"/>
                  <a:gd name="T9" fmla="*/ 9 h 18"/>
                  <a:gd name="T10" fmla="*/ 56 w 94"/>
                  <a:gd name="T11" fmla="*/ 7 h 18"/>
                  <a:gd name="T12" fmla="*/ 56 w 94"/>
                  <a:gd name="T13" fmla="*/ 5 h 18"/>
                  <a:gd name="T14" fmla="*/ 49 w 94"/>
                  <a:gd name="T15" fmla="*/ 3 h 18"/>
                  <a:gd name="T16" fmla="*/ 35 w 94"/>
                  <a:gd name="T17" fmla="*/ 3 h 18"/>
                  <a:gd name="T18" fmla="*/ 24 w 94"/>
                  <a:gd name="T19" fmla="*/ 3 h 18"/>
                  <a:gd name="T20" fmla="*/ 12 w 94"/>
                  <a:gd name="T21" fmla="*/ 5 h 18"/>
                  <a:gd name="T22" fmla="*/ 0 w 94"/>
                  <a:gd name="T23" fmla="*/ 3 h 18"/>
                  <a:gd name="T24" fmla="*/ 15 w 94"/>
                  <a:gd name="T25" fmla="*/ 1 h 18"/>
                  <a:gd name="T26" fmla="*/ 33 w 94"/>
                  <a:gd name="T27" fmla="*/ 0 h 18"/>
                  <a:gd name="T28" fmla="*/ 60 w 94"/>
                  <a:gd name="T29" fmla="*/ 1 h 18"/>
                  <a:gd name="T30" fmla="*/ 73 w 94"/>
                  <a:gd name="T31" fmla="*/ 5 h 18"/>
                  <a:gd name="T32" fmla="*/ 73 w 94"/>
                  <a:gd name="T33" fmla="*/ 7 h 18"/>
                  <a:gd name="T34" fmla="*/ 68 w 94"/>
                  <a:gd name="T35" fmla="*/ 9 h 18"/>
                  <a:gd name="T36" fmla="*/ 54 w 94"/>
                  <a:gd name="T37" fmla="*/ 13 h 18"/>
                  <a:gd name="T38" fmla="*/ 38 w 94"/>
                  <a:gd name="T39" fmla="*/ 15 h 18"/>
                  <a:gd name="T40" fmla="*/ 38 w 94"/>
                  <a:gd name="T41" fmla="*/ 16 h 18"/>
                  <a:gd name="T42" fmla="*/ 91 w 94"/>
                  <a:gd name="T43" fmla="*/ 16 h 18"/>
                  <a:gd name="T44" fmla="*/ 94 w 94"/>
                  <a:gd name="T45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94" h="18">
                    <a:moveTo>
                      <a:pt x="94" y="18"/>
                    </a:moveTo>
                    <a:cubicBezTo>
                      <a:pt x="69" y="18"/>
                      <a:pt x="44" y="18"/>
                      <a:pt x="19" y="18"/>
                    </a:cubicBezTo>
                    <a:cubicBezTo>
                      <a:pt x="16" y="16"/>
                      <a:pt x="16" y="16"/>
                      <a:pt x="16" y="16"/>
                    </a:cubicBezTo>
                    <a:cubicBezTo>
                      <a:pt x="24" y="15"/>
                      <a:pt x="31" y="13"/>
                      <a:pt x="39" y="11"/>
                    </a:cubicBezTo>
                    <a:cubicBezTo>
                      <a:pt x="46" y="10"/>
                      <a:pt x="52" y="9"/>
                      <a:pt x="52" y="9"/>
                    </a:cubicBezTo>
                    <a:cubicBezTo>
                      <a:pt x="56" y="7"/>
                      <a:pt x="56" y="7"/>
                      <a:pt x="56" y="7"/>
                    </a:cubicBezTo>
                    <a:cubicBezTo>
                      <a:pt x="56" y="5"/>
                      <a:pt x="56" y="5"/>
                      <a:pt x="56" y="5"/>
                    </a:cubicBezTo>
                    <a:cubicBezTo>
                      <a:pt x="49" y="3"/>
                      <a:pt x="49" y="3"/>
                      <a:pt x="49" y="3"/>
                    </a:cubicBezTo>
                    <a:cubicBezTo>
                      <a:pt x="35" y="3"/>
                      <a:pt x="35" y="3"/>
                      <a:pt x="35" y="3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27" y="0"/>
                      <a:pt x="33" y="0"/>
                    </a:cubicBezTo>
                    <a:cubicBezTo>
                      <a:pt x="43" y="0"/>
                      <a:pt x="52" y="1"/>
                      <a:pt x="60" y="1"/>
                    </a:cubicBezTo>
                    <a:cubicBezTo>
                      <a:pt x="67" y="3"/>
                      <a:pt x="73" y="5"/>
                      <a:pt x="73" y="5"/>
                    </a:cubicBezTo>
                    <a:cubicBezTo>
                      <a:pt x="73" y="7"/>
                      <a:pt x="73" y="7"/>
                      <a:pt x="73" y="7"/>
                    </a:cubicBezTo>
                    <a:cubicBezTo>
                      <a:pt x="68" y="9"/>
                      <a:pt x="68" y="9"/>
                      <a:pt x="68" y="9"/>
                    </a:cubicBezTo>
                    <a:cubicBezTo>
                      <a:pt x="68" y="9"/>
                      <a:pt x="60" y="11"/>
                      <a:pt x="54" y="13"/>
                    </a:cubicBezTo>
                    <a:cubicBezTo>
                      <a:pt x="38" y="15"/>
                      <a:pt x="38" y="15"/>
                      <a:pt x="38" y="15"/>
                    </a:cubicBezTo>
                    <a:cubicBezTo>
                      <a:pt x="38" y="16"/>
                      <a:pt x="38" y="16"/>
                      <a:pt x="38" y="16"/>
                    </a:cubicBezTo>
                    <a:cubicBezTo>
                      <a:pt x="56" y="16"/>
                      <a:pt x="73" y="16"/>
                      <a:pt x="91" y="16"/>
                    </a:cubicBezTo>
                    <a:lnTo>
                      <a:pt x="94" y="1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0" name="Freeform 497"/>
              <p:cNvSpPr>
                <a:spLocks noEditPoints="1"/>
              </p:cNvSpPr>
              <p:nvPr/>
            </p:nvSpPr>
            <p:spPr bwMode="auto">
              <a:xfrm>
                <a:off x="-23931563" y="1238251"/>
                <a:ext cx="377825" cy="165100"/>
              </a:xfrm>
              <a:custGeom>
                <a:avLst/>
                <a:gdLst>
                  <a:gd name="T0" fmla="*/ 0 w 101"/>
                  <a:gd name="T1" fmla="*/ 39 h 44"/>
                  <a:gd name="T2" fmla="*/ 11 w 101"/>
                  <a:gd name="T3" fmla="*/ 36 h 44"/>
                  <a:gd name="T4" fmla="*/ 32 w 101"/>
                  <a:gd name="T5" fmla="*/ 35 h 44"/>
                  <a:gd name="T6" fmla="*/ 50 w 101"/>
                  <a:gd name="T7" fmla="*/ 36 h 44"/>
                  <a:gd name="T8" fmla="*/ 53 w 101"/>
                  <a:gd name="T9" fmla="*/ 39 h 44"/>
                  <a:gd name="T10" fmla="*/ 42 w 101"/>
                  <a:gd name="T11" fmla="*/ 42 h 44"/>
                  <a:gd name="T12" fmla="*/ 21 w 101"/>
                  <a:gd name="T13" fmla="*/ 44 h 44"/>
                  <a:gd name="T14" fmla="*/ 2 w 101"/>
                  <a:gd name="T15" fmla="*/ 42 h 44"/>
                  <a:gd name="T16" fmla="*/ 0 w 101"/>
                  <a:gd name="T17" fmla="*/ 39 h 44"/>
                  <a:gd name="T18" fmla="*/ 54 w 101"/>
                  <a:gd name="T19" fmla="*/ 30 h 44"/>
                  <a:gd name="T20" fmla="*/ 23 w 101"/>
                  <a:gd name="T21" fmla="*/ 30 h 44"/>
                  <a:gd name="T22" fmla="*/ 51 w 101"/>
                  <a:gd name="T23" fmla="*/ 0 h 44"/>
                  <a:gd name="T24" fmla="*/ 101 w 101"/>
                  <a:gd name="T25" fmla="*/ 0 h 44"/>
                  <a:gd name="T26" fmla="*/ 54 w 101"/>
                  <a:gd name="T27" fmla="*/ 3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01" h="44">
                    <a:moveTo>
                      <a:pt x="0" y="39"/>
                    </a:moveTo>
                    <a:cubicBezTo>
                      <a:pt x="11" y="36"/>
                      <a:pt x="11" y="36"/>
                      <a:pt x="11" y="36"/>
                    </a:cubicBezTo>
                    <a:cubicBezTo>
                      <a:pt x="11" y="36"/>
                      <a:pt x="24" y="35"/>
                      <a:pt x="32" y="35"/>
                    </a:cubicBezTo>
                    <a:cubicBezTo>
                      <a:pt x="41" y="35"/>
                      <a:pt x="50" y="36"/>
                      <a:pt x="50" y="36"/>
                    </a:cubicBezTo>
                    <a:cubicBezTo>
                      <a:pt x="53" y="39"/>
                      <a:pt x="53" y="39"/>
                      <a:pt x="53" y="39"/>
                    </a:cubicBezTo>
                    <a:cubicBezTo>
                      <a:pt x="42" y="42"/>
                      <a:pt x="42" y="42"/>
                      <a:pt x="42" y="42"/>
                    </a:cubicBezTo>
                    <a:cubicBezTo>
                      <a:pt x="42" y="42"/>
                      <a:pt x="29" y="44"/>
                      <a:pt x="21" y="44"/>
                    </a:cubicBezTo>
                    <a:cubicBezTo>
                      <a:pt x="12" y="44"/>
                      <a:pt x="2" y="42"/>
                      <a:pt x="2" y="42"/>
                    </a:cubicBezTo>
                    <a:lnTo>
                      <a:pt x="0" y="39"/>
                    </a:lnTo>
                    <a:close/>
                    <a:moveTo>
                      <a:pt x="54" y="30"/>
                    </a:moveTo>
                    <a:cubicBezTo>
                      <a:pt x="44" y="30"/>
                      <a:pt x="33" y="30"/>
                      <a:pt x="23" y="30"/>
                    </a:cubicBezTo>
                    <a:cubicBezTo>
                      <a:pt x="32" y="20"/>
                      <a:pt x="42" y="10"/>
                      <a:pt x="51" y="0"/>
                    </a:cubicBezTo>
                    <a:cubicBezTo>
                      <a:pt x="68" y="0"/>
                      <a:pt x="84" y="0"/>
                      <a:pt x="101" y="0"/>
                    </a:cubicBezTo>
                    <a:cubicBezTo>
                      <a:pt x="85" y="10"/>
                      <a:pt x="70" y="20"/>
                      <a:pt x="54" y="3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1" name="Freeform 498"/>
              <p:cNvSpPr>
                <a:spLocks/>
              </p:cNvSpPr>
              <p:nvPr/>
            </p:nvSpPr>
            <p:spPr bwMode="auto">
              <a:xfrm>
                <a:off x="-19251613" y="1535113"/>
                <a:ext cx="765175" cy="165100"/>
              </a:xfrm>
              <a:custGeom>
                <a:avLst/>
                <a:gdLst>
                  <a:gd name="T0" fmla="*/ 179 w 204"/>
                  <a:gd name="T1" fmla="*/ 44 h 44"/>
                  <a:gd name="T2" fmla="*/ 0 w 204"/>
                  <a:gd name="T3" fmla="*/ 44 h 44"/>
                  <a:gd name="T4" fmla="*/ 5 w 204"/>
                  <a:gd name="T5" fmla="*/ 39 h 44"/>
                  <a:gd name="T6" fmla="*/ 86 w 204"/>
                  <a:gd name="T7" fmla="*/ 28 h 44"/>
                  <a:gd name="T8" fmla="*/ 133 w 204"/>
                  <a:gd name="T9" fmla="*/ 20 h 44"/>
                  <a:gd name="T10" fmla="*/ 152 w 204"/>
                  <a:gd name="T11" fmla="*/ 17 h 44"/>
                  <a:gd name="T12" fmla="*/ 161 w 204"/>
                  <a:gd name="T13" fmla="*/ 13 h 44"/>
                  <a:gd name="T14" fmla="*/ 155 w 204"/>
                  <a:gd name="T15" fmla="*/ 8 h 44"/>
                  <a:gd name="T16" fmla="*/ 127 w 204"/>
                  <a:gd name="T17" fmla="*/ 6 h 44"/>
                  <a:gd name="T18" fmla="*/ 96 w 204"/>
                  <a:gd name="T19" fmla="*/ 7 h 44"/>
                  <a:gd name="T20" fmla="*/ 60 w 204"/>
                  <a:gd name="T21" fmla="*/ 10 h 44"/>
                  <a:gd name="T22" fmla="*/ 42 w 204"/>
                  <a:gd name="T23" fmla="*/ 6 h 44"/>
                  <a:gd name="T24" fmla="*/ 90 w 204"/>
                  <a:gd name="T25" fmla="*/ 2 h 44"/>
                  <a:gd name="T26" fmla="*/ 135 w 204"/>
                  <a:gd name="T27" fmla="*/ 0 h 44"/>
                  <a:gd name="T28" fmla="*/ 190 w 204"/>
                  <a:gd name="T29" fmla="*/ 3 h 44"/>
                  <a:gd name="T30" fmla="*/ 204 w 204"/>
                  <a:gd name="T31" fmla="*/ 12 h 44"/>
                  <a:gd name="T32" fmla="*/ 192 w 204"/>
                  <a:gd name="T33" fmla="*/ 17 h 44"/>
                  <a:gd name="T34" fmla="*/ 166 w 204"/>
                  <a:gd name="T35" fmla="*/ 23 h 44"/>
                  <a:gd name="T36" fmla="*/ 114 w 204"/>
                  <a:gd name="T37" fmla="*/ 30 h 44"/>
                  <a:gd name="T38" fmla="*/ 60 w 204"/>
                  <a:gd name="T39" fmla="*/ 38 h 44"/>
                  <a:gd name="T40" fmla="*/ 60 w 204"/>
                  <a:gd name="T41" fmla="*/ 38 h 44"/>
                  <a:gd name="T42" fmla="*/ 186 w 204"/>
                  <a:gd name="T43" fmla="*/ 38 h 44"/>
                  <a:gd name="T44" fmla="*/ 179 w 204"/>
                  <a:gd name="T45" fmla="*/ 4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04" h="44">
                    <a:moveTo>
                      <a:pt x="179" y="44"/>
                    </a:moveTo>
                    <a:cubicBezTo>
                      <a:pt x="120" y="44"/>
                      <a:pt x="59" y="44"/>
                      <a:pt x="0" y="44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32" y="35"/>
                      <a:pt x="59" y="31"/>
                      <a:pt x="86" y="28"/>
                    </a:cubicBezTo>
                    <a:cubicBezTo>
                      <a:pt x="109" y="24"/>
                      <a:pt x="125" y="22"/>
                      <a:pt x="133" y="20"/>
                    </a:cubicBezTo>
                    <a:cubicBezTo>
                      <a:pt x="141" y="19"/>
                      <a:pt x="152" y="17"/>
                      <a:pt x="152" y="17"/>
                    </a:cubicBezTo>
                    <a:cubicBezTo>
                      <a:pt x="161" y="13"/>
                      <a:pt x="161" y="13"/>
                      <a:pt x="161" y="13"/>
                    </a:cubicBezTo>
                    <a:cubicBezTo>
                      <a:pt x="155" y="8"/>
                      <a:pt x="155" y="8"/>
                      <a:pt x="155" y="8"/>
                    </a:cubicBezTo>
                    <a:cubicBezTo>
                      <a:pt x="149" y="7"/>
                      <a:pt x="139" y="6"/>
                      <a:pt x="127" y="6"/>
                    </a:cubicBezTo>
                    <a:cubicBezTo>
                      <a:pt x="117" y="6"/>
                      <a:pt x="107" y="7"/>
                      <a:pt x="96" y="7"/>
                    </a:cubicBezTo>
                    <a:cubicBezTo>
                      <a:pt x="86" y="8"/>
                      <a:pt x="74" y="9"/>
                      <a:pt x="60" y="10"/>
                    </a:cubicBezTo>
                    <a:cubicBezTo>
                      <a:pt x="54" y="9"/>
                      <a:pt x="48" y="7"/>
                      <a:pt x="42" y="6"/>
                    </a:cubicBezTo>
                    <a:cubicBezTo>
                      <a:pt x="59" y="4"/>
                      <a:pt x="75" y="2"/>
                      <a:pt x="90" y="2"/>
                    </a:cubicBezTo>
                    <a:cubicBezTo>
                      <a:pt x="104" y="1"/>
                      <a:pt x="119" y="0"/>
                      <a:pt x="135" y="0"/>
                    </a:cubicBezTo>
                    <a:cubicBezTo>
                      <a:pt x="159" y="0"/>
                      <a:pt x="178" y="1"/>
                      <a:pt x="190" y="3"/>
                    </a:cubicBezTo>
                    <a:cubicBezTo>
                      <a:pt x="203" y="5"/>
                      <a:pt x="204" y="12"/>
                      <a:pt x="204" y="12"/>
                    </a:cubicBezTo>
                    <a:cubicBezTo>
                      <a:pt x="204" y="12"/>
                      <a:pt x="198" y="16"/>
                      <a:pt x="192" y="17"/>
                    </a:cubicBezTo>
                    <a:cubicBezTo>
                      <a:pt x="186" y="19"/>
                      <a:pt x="177" y="21"/>
                      <a:pt x="166" y="23"/>
                    </a:cubicBezTo>
                    <a:cubicBezTo>
                      <a:pt x="155" y="25"/>
                      <a:pt x="138" y="27"/>
                      <a:pt x="114" y="30"/>
                    </a:cubicBezTo>
                    <a:cubicBezTo>
                      <a:pt x="96" y="33"/>
                      <a:pt x="78" y="35"/>
                      <a:pt x="60" y="38"/>
                    </a:cubicBezTo>
                    <a:cubicBezTo>
                      <a:pt x="60" y="38"/>
                      <a:pt x="60" y="38"/>
                      <a:pt x="60" y="38"/>
                    </a:cubicBezTo>
                    <a:cubicBezTo>
                      <a:pt x="102" y="38"/>
                      <a:pt x="144" y="38"/>
                      <a:pt x="186" y="38"/>
                    </a:cubicBezTo>
                    <a:lnTo>
                      <a:pt x="179" y="4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2" name="Freeform 499"/>
              <p:cNvSpPr>
                <a:spLocks noEditPoints="1"/>
              </p:cNvSpPr>
              <p:nvPr/>
            </p:nvSpPr>
            <p:spPr bwMode="auto">
              <a:xfrm>
                <a:off x="-19097625" y="1238251"/>
                <a:ext cx="1136650" cy="179388"/>
              </a:xfrm>
              <a:custGeom>
                <a:avLst/>
                <a:gdLst>
                  <a:gd name="T0" fmla="*/ 300 w 303"/>
                  <a:gd name="T1" fmla="*/ 21 h 48"/>
                  <a:gd name="T2" fmla="*/ 284 w 303"/>
                  <a:gd name="T3" fmla="*/ 29 h 48"/>
                  <a:gd name="T4" fmla="*/ 256 w 303"/>
                  <a:gd name="T5" fmla="*/ 34 h 48"/>
                  <a:gd name="T6" fmla="*/ 220 w 303"/>
                  <a:gd name="T7" fmla="*/ 36 h 48"/>
                  <a:gd name="T8" fmla="*/ 197 w 303"/>
                  <a:gd name="T9" fmla="*/ 35 h 48"/>
                  <a:gd name="T10" fmla="*/ 187 w 303"/>
                  <a:gd name="T11" fmla="*/ 32 h 48"/>
                  <a:gd name="T12" fmla="*/ 184 w 303"/>
                  <a:gd name="T13" fmla="*/ 32 h 48"/>
                  <a:gd name="T14" fmla="*/ 159 w 303"/>
                  <a:gd name="T15" fmla="*/ 35 h 48"/>
                  <a:gd name="T16" fmla="*/ 129 w 303"/>
                  <a:gd name="T17" fmla="*/ 36 h 48"/>
                  <a:gd name="T18" fmla="*/ 86 w 303"/>
                  <a:gd name="T19" fmla="*/ 33 h 48"/>
                  <a:gd name="T20" fmla="*/ 79 w 303"/>
                  <a:gd name="T21" fmla="*/ 25 h 48"/>
                  <a:gd name="T22" fmla="*/ 111 w 303"/>
                  <a:gd name="T23" fmla="*/ 15 h 48"/>
                  <a:gd name="T24" fmla="*/ 174 w 303"/>
                  <a:gd name="T25" fmla="*/ 11 h 48"/>
                  <a:gd name="T26" fmla="*/ 204 w 303"/>
                  <a:gd name="T27" fmla="*/ 12 h 48"/>
                  <a:gd name="T28" fmla="*/ 232 w 303"/>
                  <a:gd name="T29" fmla="*/ 13 h 48"/>
                  <a:gd name="T30" fmla="*/ 214 w 303"/>
                  <a:gd name="T31" fmla="*/ 26 h 48"/>
                  <a:gd name="T32" fmla="*/ 213 w 303"/>
                  <a:gd name="T33" fmla="*/ 27 h 48"/>
                  <a:gd name="T34" fmla="*/ 227 w 303"/>
                  <a:gd name="T35" fmla="*/ 32 h 48"/>
                  <a:gd name="T36" fmla="*/ 252 w 303"/>
                  <a:gd name="T37" fmla="*/ 29 h 48"/>
                  <a:gd name="T38" fmla="*/ 269 w 303"/>
                  <a:gd name="T39" fmla="*/ 21 h 48"/>
                  <a:gd name="T40" fmla="*/ 265 w 303"/>
                  <a:gd name="T41" fmla="*/ 13 h 48"/>
                  <a:gd name="T42" fmla="*/ 236 w 303"/>
                  <a:gd name="T43" fmla="*/ 7 h 48"/>
                  <a:gd name="T44" fmla="*/ 185 w 303"/>
                  <a:gd name="T45" fmla="*/ 5 h 48"/>
                  <a:gd name="T46" fmla="*/ 116 w 303"/>
                  <a:gd name="T47" fmla="*/ 7 h 48"/>
                  <a:gd name="T48" fmla="*/ 66 w 303"/>
                  <a:gd name="T49" fmla="*/ 14 h 48"/>
                  <a:gd name="T50" fmla="*/ 39 w 303"/>
                  <a:gd name="T51" fmla="*/ 25 h 48"/>
                  <a:gd name="T52" fmla="*/ 53 w 303"/>
                  <a:gd name="T53" fmla="*/ 39 h 48"/>
                  <a:gd name="T54" fmla="*/ 128 w 303"/>
                  <a:gd name="T55" fmla="*/ 43 h 48"/>
                  <a:gd name="T56" fmla="*/ 213 w 303"/>
                  <a:gd name="T57" fmla="*/ 41 h 48"/>
                  <a:gd name="T58" fmla="*/ 208 w 303"/>
                  <a:gd name="T59" fmla="*/ 45 h 48"/>
                  <a:gd name="T60" fmla="*/ 124 w 303"/>
                  <a:gd name="T61" fmla="*/ 48 h 48"/>
                  <a:gd name="T62" fmla="*/ 27 w 303"/>
                  <a:gd name="T63" fmla="*/ 42 h 48"/>
                  <a:gd name="T64" fmla="*/ 7 w 303"/>
                  <a:gd name="T65" fmla="*/ 25 h 48"/>
                  <a:gd name="T66" fmla="*/ 41 w 303"/>
                  <a:gd name="T67" fmla="*/ 12 h 48"/>
                  <a:gd name="T68" fmla="*/ 106 w 303"/>
                  <a:gd name="T69" fmla="*/ 3 h 48"/>
                  <a:gd name="T70" fmla="*/ 190 w 303"/>
                  <a:gd name="T71" fmla="*/ 0 h 48"/>
                  <a:gd name="T72" fmla="*/ 255 w 303"/>
                  <a:gd name="T73" fmla="*/ 3 h 48"/>
                  <a:gd name="T74" fmla="*/ 295 w 303"/>
                  <a:gd name="T75" fmla="*/ 10 h 48"/>
                  <a:gd name="T76" fmla="*/ 300 w 303"/>
                  <a:gd name="T77" fmla="*/ 21 h 48"/>
                  <a:gd name="T78" fmla="*/ 113 w 303"/>
                  <a:gd name="T79" fmla="*/ 25 h 48"/>
                  <a:gd name="T80" fmla="*/ 138 w 303"/>
                  <a:gd name="T81" fmla="*/ 32 h 48"/>
                  <a:gd name="T82" fmla="*/ 185 w 303"/>
                  <a:gd name="T83" fmla="*/ 23 h 48"/>
                  <a:gd name="T84" fmla="*/ 194 w 303"/>
                  <a:gd name="T85" fmla="*/ 16 h 48"/>
                  <a:gd name="T86" fmla="*/ 171 w 303"/>
                  <a:gd name="T87" fmla="*/ 16 h 48"/>
                  <a:gd name="T88" fmla="*/ 132 w 303"/>
                  <a:gd name="T89" fmla="*/ 18 h 48"/>
                  <a:gd name="T90" fmla="*/ 113 w 303"/>
                  <a:gd name="T91" fmla="*/ 25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303" h="48">
                    <a:moveTo>
                      <a:pt x="300" y="21"/>
                    </a:moveTo>
                    <a:cubicBezTo>
                      <a:pt x="300" y="21"/>
                      <a:pt x="292" y="27"/>
                      <a:pt x="284" y="29"/>
                    </a:cubicBezTo>
                    <a:cubicBezTo>
                      <a:pt x="276" y="31"/>
                      <a:pt x="267" y="33"/>
                      <a:pt x="256" y="34"/>
                    </a:cubicBezTo>
                    <a:cubicBezTo>
                      <a:pt x="245" y="35"/>
                      <a:pt x="233" y="36"/>
                      <a:pt x="220" y="36"/>
                    </a:cubicBezTo>
                    <a:cubicBezTo>
                      <a:pt x="211" y="36"/>
                      <a:pt x="203" y="35"/>
                      <a:pt x="197" y="35"/>
                    </a:cubicBezTo>
                    <a:cubicBezTo>
                      <a:pt x="191" y="34"/>
                      <a:pt x="187" y="32"/>
                      <a:pt x="187" y="32"/>
                    </a:cubicBezTo>
                    <a:cubicBezTo>
                      <a:pt x="184" y="32"/>
                      <a:pt x="184" y="32"/>
                      <a:pt x="184" y="32"/>
                    </a:cubicBezTo>
                    <a:cubicBezTo>
                      <a:pt x="177" y="33"/>
                      <a:pt x="168" y="34"/>
                      <a:pt x="159" y="35"/>
                    </a:cubicBezTo>
                    <a:cubicBezTo>
                      <a:pt x="150" y="36"/>
                      <a:pt x="140" y="36"/>
                      <a:pt x="129" y="36"/>
                    </a:cubicBezTo>
                    <a:cubicBezTo>
                      <a:pt x="109" y="36"/>
                      <a:pt x="95" y="35"/>
                      <a:pt x="86" y="33"/>
                    </a:cubicBezTo>
                    <a:cubicBezTo>
                      <a:pt x="77" y="31"/>
                      <a:pt x="79" y="25"/>
                      <a:pt x="79" y="25"/>
                    </a:cubicBezTo>
                    <a:cubicBezTo>
                      <a:pt x="79" y="25"/>
                      <a:pt x="94" y="18"/>
                      <a:pt x="111" y="15"/>
                    </a:cubicBezTo>
                    <a:cubicBezTo>
                      <a:pt x="128" y="13"/>
                      <a:pt x="149" y="11"/>
                      <a:pt x="174" y="11"/>
                    </a:cubicBezTo>
                    <a:cubicBezTo>
                      <a:pt x="183" y="11"/>
                      <a:pt x="193" y="12"/>
                      <a:pt x="204" y="12"/>
                    </a:cubicBezTo>
                    <a:cubicBezTo>
                      <a:pt x="214" y="12"/>
                      <a:pt x="224" y="13"/>
                      <a:pt x="232" y="13"/>
                    </a:cubicBezTo>
                    <a:cubicBezTo>
                      <a:pt x="214" y="26"/>
                      <a:pt x="214" y="26"/>
                      <a:pt x="214" y="26"/>
                    </a:cubicBezTo>
                    <a:cubicBezTo>
                      <a:pt x="213" y="27"/>
                      <a:pt x="213" y="27"/>
                      <a:pt x="213" y="27"/>
                    </a:cubicBezTo>
                    <a:cubicBezTo>
                      <a:pt x="213" y="27"/>
                      <a:pt x="215" y="32"/>
                      <a:pt x="227" y="32"/>
                    </a:cubicBezTo>
                    <a:cubicBezTo>
                      <a:pt x="236" y="32"/>
                      <a:pt x="245" y="31"/>
                      <a:pt x="252" y="29"/>
                    </a:cubicBezTo>
                    <a:cubicBezTo>
                      <a:pt x="260" y="27"/>
                      <a:pt x="269" y="21"/>
                      <a:pt x="269" y="21"/>
                    </a:cubicBezTo>
                    <a:cubicBezTo>
                      <a:pt x="265" y="13"/>
                      <a:pt x="265" y="13"/>
                      <a:pt x="265" y="13"/>
                    </a:cubicBezTo>
                    <a:cubicBezTo>
                      <a:pt x="265" y="13"/>
                      <a:pt x="250" y="8"/>
                      <a:pt x="236" y="7"/>
                    </a:cubicBezTo>
                    <a:cubicBezTo>
                      <a:pt x="222" y="5"/>
                      <a:pt x="205" y="5"/>
                      <a:pt x="185" y="5"/>
                    </a:cubicBezTo>
                    <a:cubicBezTo>
                      <a:pt x="160" y="5"/>
                      <a:pt x="137" y="6"/>
                      <a:pt x="116" y="7"/>
                    </a:cubicBezTo>
                    <a:cubicBezTo>
                      <a:pt x="96" y="9"/>
                      <a:pt x="79" y="11"/>
                      <a:pt x="66" y="14"/>
                    </a:cubicBezTo>
                    <a:cubicBezTo>
                      <a:pt x="53" y="18"/>
                      <a:pt x="39" y="25"/>
                      <a:pt x="39" y="25"/>
                    </a:cubicBezTo>
                    <a:cubicBezTo>
                      <a:pt x="39" y="25"/>
                      <a:pt x="38" y="35"/>
                      <a:pt x="53" y="39"/>
                    </a:cubicBezTo>
                    <a:cubicBezTo>
                      <a:pt x="68" y="42"/>
                      <a:pt x="93" y="43"/>
                      <a:pt x="128" y="43"/>
                    </a:cubicBezTo>
                    <a:cubicBezTo>
                      <a:pt x="154" y="43"/>
                      <a:pt x="183" y="42"/>
                      <a:pt x="213" y="41"/>
                    </a:cubicBezTo>
                    <a:cubicBezTo>
                      <a:pt x="208" y="45"/>
                      <a:pt x="208" y="45"/>
                      <a:pt x="208" y="45"/>
                    </a:cubicBezTo>
                    <a:cubicBezTo>
                      <a:pt x="181" y="47"/>
                      <a:pt x="153" y="48"/>
                      <a:pt x="124" y="48"/>
                    </a:cubicBezTo>
                    <a:cubicBezTo>
                      <a:pt x="80" y="48"/>
                      <a:pt x="47" y="46"/>
                      <a:pt x="27" y="42"/>
                    </a:cubicBezTo>
                    <a:cubicBezTo>
                      <a:pt x="6" y="38"/>
                      <a:pt x="0" y="33"/>
                      <a:pt x="7" y="25"/>
                    </a:cubicBezTo>
                    <a:cubicBezTo>
                      <a:pt x="7" y="25"/>
                      <a:pt x="24" y="16"/>
                      <a:pt x="41" y="12"/>
                    </a:cubicBezTo>
                    <a:cubicBezTo>
                      <a:pt x="59" y="8"/>
                      <a:pt x="81" y="5"/>
                      <a:pt x="106" y="3"/>
                    </a:cubicBezTo>
                    <a:cubicBezTo>
                      <a:pt x="132" y="1"/>
                      <a:pt x="160" y="0"/>
                      <a:pt x="190" y="0"/>
                    </a:cubicBezTo>
                    <a:cubicBezTo>
                      <a:pt x="215" y="0"/>
                      <a:pt x="237" y="1"/>
                      <a:pt x="255" y="3"/>
                    </a:cubicBezTo>
                    <a:cubicBezTo>
                      <a:pt x="274" y="4"/>
                      <a:pt x="287" y="7"/>
                      <a:pt x="295" y="10"/>
                    </a:cubicBezTo>
                    <a:cubicBezTo>
                      <a:pt x="303" y="13"/>
                      <a:pt x="300" y="21"/>
                      <a:pt x="300" y="21"/>
                    </a:cubicBezTo>
                    <a:close/>
                    <a:moveTo>
                      <a:pt x="113" y="25"/>
                    </a:moveTo>
                    <a:cubicBezTo>
                      <a:pt x="113" y="25"/>
                      <a:pt x="116" y="32"/>
                      <a:pt x="138" y="32"/>
                    </a:cubicBezTo>
                    <a:cubicBezTo>
                      <a:pt x="161" y="32"/>
                      <a:pt x="177" y="29"/>
                      <a:pt x="185" y="23"/>
                    </a:cubicBezTo>
                    <a:cubicBezTo>
                      <a:pt x="194" y="16"/>
                      <a:pt x="194" y="16"/>
                      <a:pt x="194" y="16"/>
                    </a:cubicBezTo>
                    <a:cubicBezTo>
                      <a:pt x="187" y="16"/>
                      <a:pt x="179" y="16"/>
                      <a:pt x="171" y="16"/>
                    </a:cubicBezTo>
                    <a:cubicBezTo>
                      <a:pt x="155" y="16"/>
                      <a:pt x="143" y="17"/>
                      <a:pt x="132" y="18"/>
                    </a:cubicBezTo>
                    <a:cubicBezTo>
                      <a:pt x="122" y="20"/>
                      <a:pt x="113" y="25"/>
                      <a:pt x="113" y="2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3" name="Freeform 500"/>
              <p:cNvSpPr>
                <a:spLocks/>
              </p:cNvSpPr>
              <p:nvPr/>
            </p:nvSpPr>
            <p:spPr bwMode="auto">
              <a:xfrm>
                <a:off x="-13928725" y="1535113"/>
                <a:ext cx="735013" cy="168275"/>
              </a:xfrm>
              <a:custGeom>
                <a:avLst/>
                <a:gdLst>
                  <a:gd name="T0" fmla="*/ 196 w 196"/>
                  <a:gd name="T1" fmla="*/ 11 h 45"/>
                  <a:gd name="T2" fmla="*/ 176 w 196"/>
                  <a:gd name="T3" fmla="*/ 18 h 45"/>
                  <a:gd name="T4" fmla="*/ 132 w 196"/>
                  <a:gd name="T5" fmla="*/ 21 h 45"/>
                  <a:gd name="T6" fmla="*/ 132 w 196"/>
                  <a:gd name="T7" fmla="*/ 22 h 45"/>
                  <a:gd name="T8" fmla="*/ 177 w 196"/>
                  <a:gd name="T9" fmla="*/ 25 h 45"/>
                  <a:gd name="T10" fmla="*/ 187 w 196"/>
                  <a:gd name="T11" fmla="*/ 32 h 45"/>
                  <a:gd name="T12" fmla="*/ 152 w 196"/>
                  <a:gd name="T13" fmla="*/ 41 h 45"/>
                  <a:gd name="T14" fmla="*/ 72 w 196"/>
                  <a:gd name="T15" fmla="*/ 45 h 45"/>
                  <a:gd name="T16" fmla="*/ 0 w 196"/>
                  <a:gd name="T17" fmla="*/ 42 h 45"/>
                  <a:gd name="T18" fmla="*/ 5 w 196"/>
                  <a:gd name="T19" fmla="*/ 36 h 45"/>
                  <a:gd name="T20" fmla="*/ 39 w 196"/>
                  <a:gd name="T21" fmla="*/ 38 h 45"/>
                  <a:gd name="T22" fmla="*/ 75 w 196"/>
                  <a:gd name="T23" fmla="*/ 39 h 45"/>
                  <a:gd name="T24" fmla="*/ 122 w 196"/>
                  <a:gd name="T25" fmla="*/ 37 h 45"/>
                  <a:gd name="T26" fmla="*/ 142 w 196"/>
                  <a:gd name="T27" fmla="*/ 31 h 45"/>
                  <a:gd name="T28" fmla="*/ 130 w 196"/>
                  <a:gd name="T29" fmla="*/ 26 h 45"/>
                  <a:gd name="T30" fmla="*/ 78 w 196"/>
                  <a:gd name="T31" fmla="*/ 25 h 45"/>
                  <a:gd name="T32" fmla="*/ 56 w 196"/>
                  <a:gd name="T33" fmla="*/ 25 h 45"/>
                  <a:gd name="T34" fmla="*/ 60 w 196"/>
                  <a:gd name="T35" fmla="*/ 19 h 45"/>
                  <a:gd name="T36" fmla="*/ 84 w 196"/>
                  <a:gd name="T37" fmla="*/ 19 h 45"/>
                  <a:gd name="T38" fmla="*/ 153 w 196"/>
                  <a:gd name="T39" fmla="*/ 12 h 45"/>
                  <a:gd name="T40" fmla="*/ 145 w 196"/>
                  <a:gd name="T41" fmla="*/ 8 h 45"/>
                  <a:gd name="T42" fmla="*/ 114 w 196"/>
                  <a:gd name="T43" fmla="*/ 6 h 45"/>
                  <a:gd name="T44" fmla="*/ 85 w 196"/>
                  <a:gd name="T45" fmla="*/ 7 h 45"/>
                  <a:gd name="T46" fmla="*/ 50 w 196"/>
                  <a:gd name="T47" fmla="*/ 9 h 45"/>
                  <a:gd name="T48" fmla="*/ 33 w 196"/>
                  <a:gd name="T49" fmla="*/ 5 h 45"/>
                  <a:gd name="T50" fmla="*/ 121 w 196"/>
                  <a:gd name="T51" fmla="*/ 0 h 45"/>
                  <a:gd name="T52" fmla="*/ 180 w 196"/>
                  <a:gd name="T53" fmla="*/ 3 h 45"/>
                  <a:gd name="T54" fmla="*/ 196 w 196"/>
                  <a:gd name="T55" fmla="*/ 11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6" h="45">
                    <a:moveTo>
                      <a:pt x="196" y="11"/>
                    </a:moveTo>
                    <a:cubicBezTo>
                      <a:pt x="196" y="11"/>
                      <a:pt x="187" y="16"/>
                      <a:pt x="176" y="18"/>
                    </a:cubicBezTo>
                    <a:cubicBezTo>
                      <a:pt x="165" y="19"/>
                      <a:pt x="150" y="20"/>
                      <a:pt x="132" y="21"/>
                    </a:cubicBezTo>
                    <a:cubicBezTo>
                      <a:pt x="132" y="22"/>
                      <a:pt x="132" y="22"/>
                      <a:pt x="132" y="22"/>
                    </a:cubicBezTo>
                    <a:cubicBezTo>
                      <a:pt x="153" y="22"/>
                      <a:pt x="168" y="23"/>
                      <a:pt x="177" y="25"/>
                    </a:cubicBezTo>
                    <a:cubicBezTo>
                      <a:pt x="186" y="27"/>
                      <a:pt x="187" y="32"/>
                      <a:pt x="187" y="32"/>
                    </a:cubicBezTo>
                    <a:cubicBezTo>
                      <a:pt x="187" y="32"/>
                      <a:pt x="172" y="39"/>
                      <a:pt x="152" y="41"/>
                    </a:cubicBezTo>
                    <a:cubicBezTo>
                      <a:pt x="132" y="44"/>
                      <a:pt x="106" y="45"/>
                      <a:pt x="72" y="45"/>
                    </a:cubicBezTo>
                    <a:cubicBezTo>
                      <a:pt x="43" y="45"/>
                      <a:pt x="19" y="44"/>
                      <a:pt x="0" y="42"/>
                    </a:cubicBezTo>
                    <a:cubicBezTo>
                      <a:pt x="5" y="36"/>
                      <a:pt x="5" y="36"/>
                      <a:pt x="5" y="36"/>
                    </a:cubicBezTo>
                    <a:cubicBezTo>
                      <a:pt x="16" y="37"/>
                      <a:pt x="27" y="38"/>
                      <a:pt x="39" y="38"/>
                    </a:cubicBezTo>
                    <a:cubicBezTo>
                      <a:pt x="52" y="39"/>
                      <a:pt x="63" y="39"/>
                      <a:pt x="75" y="39"/>
                    </a:cubicBezTo>
                    <a:cubicBezTo>
                      <a:pt x="95" y="39"/>
                      <a:pt x="111" y="38"/>
                      <a:pt x="122" y="37"/>
                    </a:cubicBezTo>
                    <a:cubicBezTo>
                      <a:pt x="134" y="36"/>
                      <a:pt x="142" y="31"/>
                      <a:pt x="142" y="31"/>
                    </a:cubicBezTo>
                    <a:cubicBezTo>
                      <a:pt x="142" y="31"/>
                      <a:pt x="140" y="27"/>
                      <a:pt x="130" y="26"/>
                    </a:cubicBezTo>
                    <a:cubicBezTo>
                      <a:pt x="120" y="25"/>
                      <a:pt x="103" y="25"/>
                      <a:pt x="78" y="25"/>
                    </a:cubicBezTo>
                    <a:cubicBezTo>
                      <a:pt x="71" y="25"/>
                      <a:pt x="63" y="25"/>
                      <a:pt x="56" y="25"/>
                    </a:cubicBezTo>
                    <a:cubicBezTo>
                      <a:pt x="60" y="19"/>
                      <a:pt x="60" y="19"/>
                      <a:pt x="60" y="19"/>
                    </a:cubicBezTo>
                    <a:cubicBezTo>
                      <a:pt x="68" y="19"/>
                      <a:pt x="76" y="19"/>
                      <a:pt x="84" y="19"/>
                    </a:cubicBezTo>
                    <a:cubicBezTo>
                      <a:pt x="126" y="19"/>
                      <a:pt x="153" y="12"/>
                      <a:pt x="153" y="12"/>
                    </a:cubicBezTo>
                    <a:cubicBezTo>
                      <a:pt x="153" y="12"/>
                      <a:pt x="152" y="9"/>
                      <a:pt x="145" y="8"/>
                    </a:cubicBezTo>
                    <a:cubicBezTo>
                      <a:pt x="139" y="7"/>
                      <a:pt x="128" y="6"/>
                      <a:pt x="114" y="6"/>
                    </a:cubicBezTo>
                    <a:cubicBezTo>
                      <a:pt x="104" y="6"/>
                      <a:pt x="94" y="6"/>
                      <a:pt x="85" y="7"/>
                    </a:cubicBezTo>
                    <a:cubicBezTo>
                      <a:pt x="75" y="7"/>
                      <a:pt x="63" y="8"/>
                      <a:pt x="50" y="9"/>
                    </a:cubicBezTo>
                    <a:cubicBezTo>
                      <a:pt x="33" y="5"/>
                      <a:pt x="33" y="5"/>
                      <a:pt x="33" y="5"/>
                    </a:cubicBezTo>
                    <a:cubicBezTo>
                      <a:pt x="59" y="2"/>
                      <a:pt x="89" y="0"/>
                      <a:pt x="121" y="0"/>
                    </a:cubicBezTo>
                    <a:cubicBezTo>
                      <a:pt x="147" y="0"/>
                      <a:pt x="167" y="1"/>
                      <a:pt x="180" y="3"/>
                    </a:cubicBezTo>
                    <a:cubicBezTo>
                      <a:pt x="194" y="5"/>
                      <a:pt x="196" y="11"/>
                      <a:pt x="196" y="1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4" name="Freeform 501"/>
              <p:cNvSpPr>
                <a:spLocks noEditPoints="1"/>
              </p:cNvSpPr>
              <p:nvPr/>
            </p:nvSpPr>
            <p:spPr bwMode="auto">
              <a:xfrm>
                <a:off x="-13719175" y="1238251"/>
                <a:ext cx="877888" cy="160338"/>
              </a:xfrm>
              <a:custGeom>
                <a:avLst/>
                <a:gdLst>
                  <a:gd name="T0" fmla="*/ 179 w 234"/>
                  <a:gd name="T1" fmla="*/ 18 h 43"/>
                  <a:gd name="T2" fmla="*/ 163 w 234"/>
                  <a:gd name="T3" fmla="*/ 25 h 43"/>
                  <a:gd name="T4" fmla="*/ 211 w 234"/>
                  <a:gd name="T5" fmla="*/ 25 h 43"/>
                  <a:gd name="T6" fmla="*/ 207 w 234"/>
                  <a:gd name="T7" fmla="*/ 30 h 43"/>
                  <a:gd name="T8" fmla="*/ 153 w 234"/>
                  <a:gd name="T9" fmla="*/ 30 h 43"/>
                  <a:gd name="T10" fmla="*/ 129 w 234"/>
                  <a:gd name="T11" fmla="*/ 43 h 43"/>
                  <a:gd name="T12" fmla="*/ 97 w 234"/>
                  <a:gd name="T13" fmla="*/ 43 h 43"/>
                  <a:gd name="T14" fmla="*/ 121 w 234"/>
                  <a:gd name="T15" fmla="*/ 30 h 43"/>
                  <a:gd name="T16" fmla="*/ 77 w 234"/>
                  <a:gd name="T17" fmla="*/ 30 h 43"/>
                  <a:gd name="T18" fmla="*/ 52 w 234"/>
                  <a:gd name="T19" fmla="*/ 43 h 43"/>
                  <a:gd name="T20" fmla="*/ 21 w 234"/>
                  <a:gd name="T21" fmla="*/ 43 h 43"/>
                  <a:gd name="T22" fmla="*/ 45 w 234"/>
                  <a:gd name="T23" fmla="*/ 30 h 43"/>
                  <a:gd name="T24" fmla="*/ 0 w 234"/>
                  <a:gd name="T25" fmla="*/ 30 h 43"/>
                  <a:gd name="T26" fmla="*/ 4 w 234"/>
                  <a:gd name="T27" fmla="*/ 25 h 43"/>
                  <a:gd name="T28" fmla="*/ 55 w 234"/>
                  <a:gd name="T29" fmla="*/ 25 h 43"/>
                  <a:gd name="T30" fmla="*/ 72 w 234"/>
                  <a:gd name="T31" fmla="*/ 18 h 43"/>
                  <a:gd name="T32" fmla="*/ 25 w 234"/>
                  <a:gd name="T33" fmla="*/ 18 h 43"/>
                  <a:gd name="T34" fmla="*/ 29 w 234"/>
                  <a:gd name="T35" fmla="*/ 13 h 43"/>
                  <a:gd name="T36" fmla="*/ 81 w 234"/>
                  <a:gd name="T37" fmla="*/ 13 h 43"/>
                  <a:gd name="T38" fmla="*/ 106 w 234"/>
                  <a:gd name="T39" fmla="*/ 0 h 43"/>
                  <a:gd name="T40" fmla="*/ 138 w 234"/>
                  <a:gd name="T41" fmla="*/ 0 h 43"/>
                  <a:gd name="T42" fmla="*/ 113 w 234"/>
                  <a:gd name="T43" fmla="*/ 13 h 43"/>
                  <a:gd name="T44" fmla="*/ 158 w 234"/>
                  <a:gd name="T45" fmla="*/ 13 h 43"/>
                  <a:gd name="T46" fmla="*/ 182 w 234"/>
                  <a:gd name="T47" fmla="*/ 0 h 43"/>
                  <a:gd name="T48" fmla="*/ 213 w 234"/>
                  <a:gd name="T49" fmla="*/ 0 h 43"/>
                  <a:gd name="T50" fmla="*/ 189 w 234"/>
                  <a:gd name="T51" fmla="*/ 13 h 43"/>
                  <a:gd name="T52" fmla="*/ 234 w 234"/>
                  <a:gd name="T53" fmla="*/ 13 h 43"/>
                  <a:gd name="T54" fmla="*/ 230 w 234"/>
                  <a:gd name="T55" fmla="*/ 18 h 43"/>
                  <a:gd name="T56" fmla="*/ 179 w 234"/>
                  <a:gd name="T57" fmla="*/ 18 h 43"/>
                  <a:gd name="T58" fmla="*/ 86 w 234"/>
                  <a:gd name="T59" fmla="*/ 25 h 43"/>
                  <a:gd name="T60" fmla="*/ 131 w 234"/>
                  <a:gd name="T61" fmla="*/ 25 h 43"/>
                  <a:gd name="T62" fmla="*/ 148 w 234"/>
                  <a:gd name="T63" fmla="*/ 18 h 43"/>
                  <a:gd name="T64" fmla="*/ 103 w 234"/>
                  <a:gd name="T65" fmla="*/ 18 h 43"/>
                  <a:gd name="T66" fmla="*/ 86 w 234"/>
                  <a:gd name="T67" fmla="*/ 25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34" h="43">
                    <a:moveTo>
                      <a:pt x="179" y="18"/>
                    </a:moveTo>
                    <a:cubicBezTo>
                      <a:pt x="163" y="25"/>
                      <a:pt x="163" y="25"/>
                      <a:pt x="163" y="25"/>
                    </a:cubicBezTo>
                    <a:cubicBezTo>
                      <a:pt x="179" y="25"/>
                      <a:pt x="195" y="25"/>
                      <a:pt x="211" y="25"/>
                    </a:cubicBezTo>
                    <a:cubicBezTo>
                      <a:pt x="207" y="30"/>
                      <a:pt x="207" y="30"/>
                      <a:pt x="207" y="30"/>
                    </a:cubicBezTo>
                    <a:cubicBezTo>
                      <a:pt x="189" y="30"/>
                      <a:pt x="171" y="30"/>
                      <a:pt x="153" y="30"/>
                    </a:cubicBezTo>
                    <a:cubicBezTo>
                      <a:pt x="145" y="35"/>
                      <a:pt x="137" y="39"/>
                      <a:pt x="129" y="43"/>
                    </a:cubicBezTo>
                    <a:cubicBezTo>
                      <a:pt x="118" y="43"/>
                      <a:pt x="107" y="43"/>
                      <a:pt x="97" y="43"/>
                    </a:cubicBezTo>
                    <a:cubicBezTo>
                      <a:pt x="105" y="39"/>
                      <a:pt x="113" y="35"/>
                      <a:pt x="121" y="30"/>
                    </a:cubicBezTo>
                    <a:cubicBezTo>
                      <a:pt x="106" y="30"/>
                      <a:pt x="92" y="30"/>
                      <a:pt x="77" y="30"/>
                    </a:cubicBezTo>
                    <a:cubicBezTo>
                      <a:pt x="69" y="35"/>
                      <a:pt x="60" y="39"/>
                      <a:pt x="52" y="43"/>
                    </a:cubicBezTo>
                    <a:cubicBezTo>
                      <a:pt x="42" y="43"/>
                      <a:pt x="31" y="43"/>
                      <a:pt x="21" y="43"/>
                    </a:cubicBezTo>
                    <a:cubicBezTo>
                      <a:pt x="29" y="39"/>
                      <a:pt x="37" y="35"/>
                      <a:pt x="45" y="30"/>
                    </a:cubicBezTo>
                    <a:cubicBezTo>
                      <a:pt x="30" y="30"/>
                      <a:pt x="15" y="30"/>
                      <a:pt x="0" y="30"/>
                    </a:cubicBezTo>
                    <a:cubicBezTo>
                      <a:pt x="4" y="25"/>
                      <a:pt x="4" y="25"/>
                      <a:pt x="4" y="25"/>
                    </a:cubicBezTo>
                    <a:cubicBezTo>
                      <a:pt x="21" y="25"/>
                      <a:pt x="38" y="25"/>
                      <a:pt x="55" y="25"/>
                    </a:cubicBezTo>
                    <a:cubicBezTo>
                      <a:pt x="72" y="18"/>
                      <a:pt x="72" y="18"/>
                      <a:pt x="72" y="18"/>
                    </a:cubicBezTo>
                    <a:cubicBezTo>
                      <a:pt x="56" y="18"/>
                      <a:pt x="41" y="18"/>
                      <a:pt x="25" y="18"/>
                    </a:cubicBezTo>
                    <a:cubicBezTo>
                      <a:pt x="29" y="13"/>
                      <a:pt x="29" y="13"/>
                      <a:pt x="29" y="13"/>
                    </a:cubicBezTo>
                    <a:cubicBezTo>
                      <a:pt x="47" y="13"/>
                      <a:pt x="64" y="13"/>
                      <a:pt x="81" y="13"/>
                    </a:cubicBezTo>
                    <a:cubicBezTo>
                      <a:pt x="89" y="9"/>
                      <a:pt x="98" y="4"/>
                      <a:pt x="106" y="0"/>
                    </a:cubicBezTo>
                    <a:cubicBezTo>
                      <a:pt x="116" y="0"/>
                      <a:pt x="127" y="0"/>
                      <a:pt x="138" y="0"/>
                    </a:cubicBezTo>
                    <a:cubicBezTo>
                      <a:pt x="129" y="4"/>
                      <a:pt x="121" y="9"/>
                      <a:pt x="113" y="13"/>
                    </a:cubicBezTo>
                    <a:cubicBezTo>
                      <a:pt x="128" y="13"/>
                      <a:pt x="143" y="13"/>
                      <a:pt x="158" y="13"/>
                    </a:cubicBezTo>
                    <a:cubicBezTo>
                      <a:pt x="166" y="9"/>
                      <a:pt x="174" y="4"/>
                      <a:pt x="182" y="0"/>
                    </a:cubicBezTo>
                    <a:cubicBezTo>
                      <a:pt x="193" y="0"/>
                      <a:pt x="203" y="0"/>
                      <a:pt x="213" y="0"/>
                    </a:cubicBezTo>
                    <a:cubicBezTo>
                      <a:pt x="205" y="4"/>
                      <a:pt x="197" y="9"/>
                      <a:pt x="189" y="13"/>
                    </a:cubicBezTo>
                    <a:cubicBezTo>
                      <a:pt x="204" y="13"/>
                      <a:pt x="219" y="13"/>
                      <a:pt x="234" y="13"/>
                    </a:cubicBezTo>
                    <a:cubicBezTo>
                      <a:pt x="230" y="18"/>
                      <a:pt x="230" y="18"/>
                      <a:pt x="230" y="18"/>
                    </a:cubicBezTo>
                    <a:cubicBezTo>
                      <a:pt x="213" y="18"/>
                      <a:pt x="196" y="18"/>
                      <a:pt x="179" y="18"/>
                    </a:cubicBezTo>
                    <a:close/>
                    <a:moveTo>
                      <a:pt x="86" y="25"/>
                    </a:moveTo>
                    <a:cubicBezTo>
                      <a:pt x="101" y="25"/>
                      <a:pt x="116" y="25"/>
                      <a:pt x="131" y="25"/>
                    </a:cubicBezTo>
                    <a:cubicBezTo>
                      <a:pt x="148" y="18"/>
                      <a:pt x="148" y="18"/>
                      <a:pt x="148" y="18"/>
                    </a:cubicBezTo>
                    <a:cubicBezTo>
                      <a:pt x="133" y="18"/>
                      <a:pt x="118" y="18"/>
                      <a:pt x="103" y="18"/>
                    </a:cubicBezTo>
                    <a:lnTo>
                      <a:pt x="86" y="2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5" name="Freeform 502"/>
              <p:cNvSpPr>
                <a:spLocks noEditPoints="1"/>
              </p:cNvSpPr>
              <p:nvPr/>
            </p:nvSpPr>
            <p:spPr bwMode="auto">
              <a:xfrm>
                <a:off x="-8840788" y="1538288"/>
                <a:ext cx="754063" cy="161925"/>
              </a:xfrm>
              <a:custGeom>
                <a:avLst/>
                <a:gdLst>
                  <a:gd name="T0" fmla="*/ 198 w 201"/>
                  <a:gd name="T1" fmla="*/ 34 h 43"/>
                  <a:gd name="T2" fmla="*/ 162 w 201"/>
                  <a:gd name="T3" fmla="*/ 34 h 43"/>
                  <a:gd name="T4" fmla="*/ 156 w 201"/>
                  <a:gd name="T5" fmla="*/ 43 h 43"/>
                  <a:gd name="T6" fmla="*/ 115 w 201"/>
                  <a:gd name="T7" fmla="*/ 43 h 43"/>
                  <a:gd name="T8" fmla="*/ 121 w 201"/>
                  <a:gd name="T9" fmla="*/ 34 h 43"/>
                  <a:gd name="T10" fmla="*/ 0 w 201"/>
                  <a:gd name="T11" fmla="*/ 34 h 43"/>
                  <a:gd name="T12" fmla="*/ 3 w 201"/>
                  <a:gd name="T13" fmla="*/ 28 h 43"/>
                  <a:gd name="T14" fmla="*/ 141 w 201"/>
                  <a:gd name="T15" fmla="*/ 0 h 43"/>
                  <a:gd name="T16" fmla="*/ 183 w 201"/>
                  <a:gd name="T17" fmla="*/ 0 h 43"/>
                  <a:gd name="T18" fmla="*/ 166 w 201"/>
                  <a:gd name="T19" fmla="*/ 28 h 43"/>
                  <a:gd name="T20" fmla="*/ 201 w 201"/>
                  <a:gd name="T21" fmla="*/ 28 h 43"/>
                  <a:gd name="T22" fmla="*/ 198 w 201"/>
                  <a:gd name="T23" fmla="*/ 34 h 43"/>
                  <a:gd name="T24" fmla="*/ 124 w 201"/>
                  <a:gd name="T25" fmla="*/ 28 h 43"/>
                  <a:gd name="T26" fmla="*/ 131 w 201"/>
                  <a:gd name="T27" fmla="*/ 17 h 43"/>
                  <a:gd name="T28" fmla="*/ 139 w 201"/>
                  <a:gd name="T29" fmla="*/ 8 h 43"/>
                  <a:gd name="T30" fmla="*/ 137 w 201"/>
                  <a:gd name="T31" fmla="*/ 8 h 43"/>
                  <a:gd name="T32" fmla="*/ 118 w 201"/>
                  <a:gd name="T33" fmla="*/ 12 h 43"/>
                  <a:gd name="T34" fmla="*/ 43 w 201"/>
                  <a:gd name="T35" fmla="*/ 28 h 43"/>
                  <a:gd name="T36" fmla="*/ 124 w 201"/>
                  <a:gd name="T37" fmla="*/ 28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01" h="43">
                    <a:moveTo>
                      <a:pt x="198" y="34"/>
                    </a:moveTo>
                    <a:cubicBezTo>
                      <a:pt x="186" y="34"/>
                      <a:pt x="174" y="34"/>
                      <a:pt x="162" y="34"/>
                    </a:cubicBezTo>
                    <a:cubicBezTo>
                      <a:pt x="156" y="43"/>
                      <a:pt x="156" y="43"/>
                      <a:pt x="156" y="43"/>
                    </a:cubicBezTo>
                    <a:cubicBezTo>
                      <a:pt x="143" y="43"/>
                      <a:pt x="129" y="43"/>
                      <a:pt x="115" y="43"/>
                    </a:cubicBezTo>
                    <a:cubicBezTo>
                      <a:pt x="121" y="34"/>
                      <a:pt x="121" y="34"/>
                      <a:pt x="121" y="34"/>
                    </a:cubicBezTo>
                    <a:cubicBezTo>
                      <a:pt x="80" y="34"/>
                      <a:pt x="40" y="34"/>
                      <a:pt x="0" y="34"/>
                    </a:cubicBezTo>
                    <a:cubicBezTo>
                      <a:pt x="3" y="28"/>
                      <a:pt x="3" y="28"/>
                      <a:pt x="3" y="28"/>
                    </a:cubicBezTo>
                    <a:cubicBezTo>
                      <a:pt x="49" y="19"/>
                      <a:pt x="96" y="9"/>
                      <a:pt x="141" y="0"/>
                    </a:cubicBezTo>
                    <a:cubicBezTo>
                      <a:pt x="155" y="0"/>
                      <a:pt x="169" y="0"/>
                      <a:pt x="183" y="0"/>
                    </a:cubicBezTo>
                    <a:cubicBezTo>
                      <a:pt x="177" y="9"/>
                      <a:pt x="171" y="18"/>
                      <a:pt x="166" y="28"/>
                    </a:cubicBezTo>
                    <a:cubicBezTo>
                      <a:pt x="178" y="28"/>
                      <a:pt x="189" y="28"/>
                      <a:pt x="201" y="28"/>
                    </a:cubicBezTo>
                    <a:lnTo>
                      <a:pt x="198" y="34"/>
                    </a:lnTo>
                    <a:close/>
                    <a:moveTo>
                      <a:pt x="124" y="28"/>
                    </a:moveTo>
                    <a:cubicBezTo>
                      <a:pt x="131" y="17"/>
                      <a:pt x="131" y="17"/>
                      <a:pt x="131" y="17"/>
                    </a:cubicBezTo>
                    <a:cubicBezTo>
                      <a:pt x="139" y="8"/>
                      <a:pt x="139" y="8"/>
                      <a:pt x="139" y="8"/>
                    </a:cubicBezTo>
                    <a:cubicBezTo>
                      <a:pt x="137" y="8"/>
                      <a:pt x="137" y="8"/>
                      <a:pt x="137" y="8"/>
                    </a:cubicBezTo>
                    <a:cubicBezTo>
                      <a:pt x="137" y="8"/>
                      <a:pt x="127" y="11"/>
                      <a:pt x="118" y="12"/>
                    </a:cubicBezTo>
                    <a:cubicBezTo>
                      <a:pt x="93" y="17"/>
                      <a:pt x="68" y="23"/>
                      <a:pt x="43" y="28"/>
                    </a:cubicBezTo>
                    <a:cubicBezTo>
                      <a:pt x="70" y="28"/>
                      <a:pt x="97" y="28"/>
                      <a:pt x="124" y="2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6" name="Freeform 503"/>
              <p:cNvSpPr>
                <a:spLocks noEditPoints="1"/>
              </p:cNvSpPr>
              <p:nvPr/>
            </p:nvSpPr>
            <p:spPr bwMode="auto">
              <a:xfrm>
                <a:off x="-8615363" y="1230313"/>
                <a:ext cx="698500" cy="179388"/>
              </a:xfrm>
              <a:custGeom>
                <a:avLst/>
                <a:gdLst>
                  <a:gd name="T0" fmla="*/ 176 w 186"/>
                  <a:gd name="T1" fmla="*/ 31 h 48"/>
                  <a:gd name="T2" fmla="*/ 153 w 186"/>
                  <a:gd name="T3" fmla="*/ 39 h 48"/>
                  <a:gd name="T4" fmla="*/ 96 w 186"/>
                  <a:gd name="T5" fmla="*/ 42 h 48"/>
                  <a:gd name="T6" fmla="*/ 92 w 186"/>
                  <a:gd name="T7" fmla="*/ 48 h 48"/>
                  <a:gd name="T8" fmla="*/ 68 w 186"/>
                  <a:gd name="T9" fmla="*/ 48 h 48"/>
                  <a:gd name="T10" fmla="*/ 72 w 186"/>
                  <a:gd name="T11" fmla="*/ 42 h 48"/>
                  <a:gd name="T12" fmla="*/ 0 w 186"/>
                  <a:gd name="T13" fmla="*/ 40 h 48"/>
                  <a:gd name="T14" fmla="*/ 4 w 186"/>
                  <a:gd name="T15" fmla="*/ 34 h 48"/>
                  <a:gd name="T16" fmla="*/ 39 w 186"/>
                  <a:gd name="T17" fmla="*/ 36 h 48"/>
                  <a:gd name="T18" fmla="*/ 75 w 186"/>
                  <a:gd name="T19" fmla="*/ 37 h 48"/>
                  <a:gd name="T20" fmla="*/ 82 w 186"/>
                  <a:gd name="T21" fmla="*/ 26 h 48"/>
                  <a:gd name="T22" fmla="*/ 68 w 186"/>
                  <a:gd name="T23" fmla="*/ 25 h 48"/>
                  <a:gd name="T24" fmla="*/ 28 w 186"/>
                  <a:gd name="T25" fmla="*/ 21 h 48"/>
                  <a:gd name="T26" fmla="*/ 18 w 186"/>
                  <a:gd name="T27" fmla="*/ 14 h 48"/>
                  <a:gd name="T28" fmla="*/ 41 w 186"/>
                  <a:gd name="T29" fmla="*/ 8 h 48"/>
                  <a:gd name="T30" fmla="*/ 95 w 186"/>
                  <a:gd name="T31" fmla="*/ 5 h 48"/>
                  <a:gd name="T32" fmla="*/ 98 w 186"/>
                  <a:gd name="T33" fmla="*/ 0 h 48"/>
                  <a:gd name="T34" fmla="*/ 122 w 186"/>
                  <a:gd name="T35" fmla="*/ 0 h 48"/>
                  <a:gd name="T36" fmla="*/ 119 w 186"/>
                  <a:gd name="T37" fmla="*/ 5 h 48"/>
                  <a:gd name="T38" fmla="*/ 186 w 186"/>
                  <a:gd name="T39" fmla="*/ 7 h 48"/>
                  <a:gd name="T40" fmla="*/ 170 w 186"/>
                  <a:gd name="T41" fmla="*/ 12 h 48"/>
                  <a:gd name="T42" fmla="*/ 115 w 186"/>
                  <a:gd name="T43" fmla="*/ 10 h 48"/>
                  <a:gd name="T44" fmla="*/ 109 w 186"/>
                  <a:gd name="T45" fmla="*/ 21 h 48"/>
                  <a:gd name="T46" fmla="*/ 122 w 186"/>
                  <a:gd name="T47" fmla="*/ 21 h 48"/>
                  <a:gd name="T48" fmla="*/ 166 w 186"/>
                  <a:gd name="T49" fmla="*/ 26 h 48"/>
                  <a:gd name="T50" fmla="*/ 176 w 186"/>
                  <a:gd name="T51" fmla="*/ 31 h 48"/>
                  <a:gd name="T52" fmla="*/ 60 w 186"/>
                  <a:gd name="T53" fmla="*/ 14 h 48"/>
                  <a:gd name="T54" fmla="*/ 65 w 186"/>
                  <a:gd name="T55" fmla="*/ 17 h 48"/>
                  <a:gd name="T56" fmla="*/ 86 w 186"/>
                  <a:gd name="T57" fmla="*/ 19 h 48"/>
                  <a:gd name="T58" fmla="*/ 92 w 186"/>
                  <a:gd name="T59" fmla="*/ 10 h 48"/>
                  <a:gd name="T60" fmla="*/ 69 w 186"/>
                  <a:gd name="T61" fmla="*/ 11 h 48"/>
                  <a:gd name="T62" fmla="*/ 60 w 186"/>
                  <a:gd name="T63" fmla="*/ 14 h 48"/>
                  <a:gd name="T64" fmla="*/ 133 w 186"/>
                  <a:gd name="T65" fmla="*/ 32 h 48"/>
                  <a:gd name="T66" fmla="*/ 128 w 186"/>
                  <a:gd name="T67" fmla="*/ 29 h 48"/>
                  <a:gd name="T68" fmla="*/ 105 w 186"/>
                  <a:gd name="T69" fmla="*/ 27 h 48"/>
                  <a:gd name="T70" fmla="*/ 99 w 186"/>
                  <a:gd name="T71" fmla="*/ 36 h 48"/>
                  <a:gd name="T72" fmla="*/ 133 w 186"/>
                  <a:gd name="T73" fmla="*/ 32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86" h="48">
                    <a:moveTo>
                      <a:pt x="176" y="31"/>
                    </a:moveTo>
                    <a:cubicBezTo>
                      <a:pt x="176" y="31"/>
                      <a:pt x="167" y="37"/>
                      <a:pt x="153" y="39"/>
                    </a:cubicBezTo>
                    <a:cubicBezTo>
                      <a:pt x="139" y="40"/>
                      <a:pt x="120" y="41"/>
                      <a:pt x="96" y="42"/>
                    </a:cubicBezTo>
                    <a:cubicBezTo>
                      <a:pt x="92" y="48"/>
                      <a:pt x="92" y="48"/>
                      <a:pt x="92" y="48"/>
                    </a:cubicBezTo>
                    <a:cubicBezTo>
                      <a:pt x="84" y="48"/>
                      <a:pt x="76" y="48"/>
                      <a:pt x="68" y="48"/>
                    </a:cubicBezTo>
                    <a:cubicBezTo>
                      <a:pt x="72" y="42"/>
                      <a:pt x="72" y="42"/>
                      <a:pt x="72" y="42"/>
                    </a:cubicBezTo>
                    <a:cubicBezTo>
                      <a:pt x="43" y="42"/>
                      <a:pt x="19" y="41"/>
                      <a:pt x="0" y="40"/>
                    </a:cubicBezTo>
                    <a:cubicBezTo>
                      <a:pt x="4" y="34"/>
                      <a:pt x="4" y="34"/>
                      <a:pt x="4" y="34"/>
                    </a:cubicBezTo>
                    <a:cubicBezTo>
                      <a:pt x="14" y="35"/>
                      <a:pt x="26" y="35"/>
                      <a:pt x="39" y="36"/>
                    </a:cubicBezTo>
                    <a:cubicBezTo>
                      <a:pt x="53" y="36"/>
                      <a:pt x="65" y="36"/>
                      <a:pt x="75" y="37"/>
                    </a:cubicBezTo>
                    <a:cubicBezTo>
                      <a:pt x="82" y="26"/>
                      <a:pt x="82" y="26"/>
                      <a:pt x="82" y="26"/>
                    </a:cubicBezTo>
                    <a:cubicBezTo>
                      <a:pt x="68" y="25"/>
                      <a:pt x="68" y="25"/>
                      <a:pt x="68" y="25"/>
                    </a:cubicBezTo>
                    <a:cubicBezTo>
                      <a:pt x="49" y="24"/>
                      <a:pt x="36" y="22"/>
                      <a:pt x="28" y="21"/>
                    </a:cubicBezTo>
                    <a:cubicBezTo>
                      <a:pt x="20" y="19"/>
                      <a:pt x="18" y="14"/>
                      <a:pt x="18" y="14"/>
                    </a:cubicBezTo>
                    <a:cubicBezTo>
                      <a:pt x="18" y="14"/>
                      <a:pt x="28" y="9"/>
                      <a:pt x="41" y="8"/>
                    </a:cubicBezTo>
                    <a:cubicBezTo>
                      <a:pt x="55" y="6"/>
                      <a:pt x="73" y="5"/>
                      <a:pt x="95" y="5"/>
                    </a:cubicBezTo>
                    <a:cubicBezTo>
                      <a:pt x="98" y="0"/>
                      <a:pt x="98" y="0"/>
                      <a:pt x="98" y="0"/>
                    </a:cubicBezTo>
                    <a:cubicBezTo>
                      <a:pt x="106" y="0"/>
                      <a:pt x="114" y="0"/>
                      <a:pt x="122" y="0"/>
                    </a:cubicBezTo>
                    <a:cubicBezTo>
                      <a:pt x="119" y="5"/>
                      <a:pt x="119" y="5"/>
                      <a:pt x="119" y="5"/>
                    </a:cubicBezTo>
                    <a:cubicBezTo>
                      <a:pt x="143" y="5"/>
                      <a:pt x="165" y="5"/>
                      <a:pt x="186" y="7"/>
                    </a:cubicBezTo>
                    <a:cubicBezTo>
                      <a:pt x="170" y="12"/>
                      <a:pt x="170" y="12"/>
                      <a:pt x="170" y="12"/>
                    </a:cubicBezTo>
                    <a:cubicBezTo>
                      <a:pt x="152" y="11"/>
                      <a:pt x="134" y="10"/>
                      <a:pt x="115" y="10"/>
                    </a:cubicBezTo>
                    <a:cubicBezTo>
                      <a:pt x="109" y="21"/>
                      <a:pt x="109" y="21"/>
                      <a:pt x="109" y="21"/>
                    </a:cubicBezTo>
                    <a:cubicBezTo>
                      <a:pt x="122" y="21"/>
                      <a:pt x="122" y="21"/>
                      <a:pt x="122" y="21"/>
                    </a:cubicBezTo>
                    <a:cubicBezTo>
                      <a:pt x="144" y="23"/>
                      <a:pt x="159" y="24"/>
                      <a:pt x="166" y="26"/>
                    </a:cubicBezTo>
                    <a:cubicBezTo>
                      <a:pt x="174" y="27"/>
                      <a:pt x="176" y="31"/>
                      <a:pt x="176" y="31"/>
                    </a:cubicBezTo>
                    <a:close/>
                    <a:moveTo>
                      <a:pt x="60" y="14"/>
                    </a:moveTo>
                    <a:cubicBezTo>
                      <a:pt x="65" y="17"/>
                      <a:pt x="65" y="17"/>
                      <a:pt x="65" y="17"/>
                    </a:cubicBezTo>
                    <a:cubicBezTo>
                      <a:pt x="65" y="17"/>
                      <a:pt x="76" y="18"/>
                      <a:pt x="86" y="19"/>
                    </a:cubicBezTo>
                    <a:cubicBezTo>
                      <a:pt x="92" y="10"/>
                      <a:pt x="92" y="10"/>
                      <a:pt x="92" y="10"/>
                    </a:cubicBezTo>
                    <a:cubicBezTo>
                      <a:pt x="82" y="10"/>
                      <a:pt x="69" y="11"/>
                      <a:pt x="69" y="11"/>
                    </a:cubicBezTo>
                    <a:lnTo>
                      <a:pt x="60" y="14"/>
                    </a:lnTo>
                    <a:close/>
                    <a:moveTo>
                      <a:pt x="133" y="32"/>
                    </a:moveTo>
                    <a:cubicBezTo>
                      <a:pt x="128" y="29"/>
                      <a:pt x="128" y="29"/>
                      <a:pt x="128" y="29"/>
                    </a:cubicBezTo>
                    <a:cubicBezTo>
                      <a:pt x="128" y="29"/>
                      <a:pt x="116" y="28"/>
                      <a:pt x="105" y="27"/>
                    </a:cubicBezTo>
                    <a:cubicBezTo>
                      <a:pt x="99" y="36"/>
                      <a:pt x="99" y="36"/>
                      <a:pt x="99" y="36"/>
                    </a:cubicBezTo>
                    <a:cubicBezTo>
                      <a:pt x="121" y="36"/>
                      <a:pt x="133" y="32"/>
                      <a:pt x="133" y="3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7" name="Freeform 504"/>
              <p:cNvSpPr>
                <a:spLocks/>
              </p:cNvSpPr>
              <p:nvPr/>
            </p:nvSpPr>
            <p:spPr bwMode="auto">
              <a:xfrm>
                <a:off x="-3506788" y="1538288"/>
                <a:ext cx="663575" cy="165100"/>
              </a:xfrm>
              <a:custGeom>
                <a:avLst/>
                <a:gdLst>
                  <a:gd name="T0" fmla="*/ 95 w 177"/>
                  <a:gd name="T1" fmla="*/ 16 h 44"/>
                  <a:gd name="T2" fmla="*/ 157 w 177"/>
                  <a:gd name="T3" fmla="*/ 19 h 44"/>
                  <a:gd name="T4" fmla="*/ 177 w 177"/>
                  <a:gd name="T5" fmla="*/ 29 h 44"/>
                  <a:gd name="T6" fmla="*/ 146 w 177"/>
                  <a:gd name="T7" fmla="*/ 40 h 44"/>
                  <a:gd name="T8" fmla="*/ 69 w 177"/>
                  <a:gd name="T9" fmla="*/ 44 h 44"/>
                  <a:gd name="T10" fmla="*/ 0 w 177"/>
                  <a:gd name="T11" fmla="*/ 41 h 44"/>
                  <a:gd name="T12" fmla="*/ 3 w 177"/>
                  <a:gd name="T13" fmla="*/ 35 h 44"/>
                  <a:gd name="T14" fmla="*/ 35 w 177"/>
                  <a:gd name="T15" fmla="*/ 37 h 44"/>
                  <a:gd name="T16" fmla="*/ 70 w 177"/>
                  <a:gd name="T17" fmla="*/ 38 h 44"/>
                  <a:gd name="T18" fmla="*/ 115 w 177"/>
                  <a:gd name="T19" fmla="*/ 36 h 44"/>
                  <a:gd name="T20" fmla="*/ 133 w 177"/>
                  <a:gd name="T21" fmla="*/ 30 h 44"/>
                  <a:gd name="T22" fmla="*/ 75 w 177"/>
                  <a:gd name="T23" fmla="*/ 22 h 44"/>
                  <a:gd name="T24" fmla="*/ 54 w 177"/>
                  <a:gd name="T25" fmla="*/ 22 h 44"/>
                  <a:gd name="T26" fmla="*/ 32 w 177"/>
                  <a:gd name="T27" fmla="*/ 23 h 44"/>
                  <a:gd name="T28" fmla="*/ 14 w 177"/>
                  <a:gd name="T29" fmla="*/ 21 h 44"/>
                  <a:gd name="T30" fmla="*/ 32 w 177"/>
                  <a:gd name="T31" fmla="*/ 0 h 44"/>
                  <a:gd name="T32" fmla="*/ 169 w 177"/>
                  <a:gd name="T33" fmla="*/ 0 h 44"/>
                  <a:gd name="T34" fmla="*/ 167 w 177"/>
                  <a:gd name="T35" fmla="*/ 6 h 44"/>
                  <a:gd name="T36" fmla="*/ 67 w 177"/>
                  <a:gd name="T37" fmla="*/ 6 h 44"/>
                  <a:gd name="T38" fmla="*/ 57 w 177"/>
                  <a:gd name="T39" fmla="*/ 17 h 44"/>
                  <a:gd name="T40" fmla="*/ 73 w 177"/>
                  <a:gd name="T41" fmla="*/ 16 h 44"/>
                  <a:gd name="T42" fmla="*/ 95 w 177"/>
                  <a:gd name="T43" fmla="*/ 16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77" h="44">
                    <a:moveTo>
                      <a:pt x="95" y="16"/>
                    </a:moveTo>
                    <a:cubicBezTo>
                      <a:pt x="122" y="16"/>
                      <a:pt x="142" y="17"/>
                      <a:pt x="157" y="19"/>
                    </a:cubicBezTo>
                    <a:cubicBezTo>
                      <a:pt x="172" y="22"/>
                      <a:pt x="177" y="29"/>
                      <a:pt x="177" y="29"/>
                    </a:cubicBezTo>
                    <a:cubicBezTo>
                      <a:pt x="177" y="29"/>
                      <a:pt x="165" y="37"/>
                      <a:pt x="146" y="40"/>
                    </a:cubicBezTo>
                    <a:cubicBezTo>
                      <a:pt x="127" y="42"/>
                      <a:pt x="102" y="44"/>
                      <a:pt x="69" y="44"/>
                    </a:cubicBezTo>
                    <a:cubicBezTo>
                      <a:pt x="39" y="44"/>
                      <a:pt x="16" y="43"/>
                      <a:pt x="0" y="41"/>
                    </a:cubicBezTo>
                    <a:cubicBezTo>
                      <a:pt x="3" y="35"/>
                      <a:pt x="3" y="35"/>
                      <a:pt x="3" y="35"/>
                    </a:cubicBezTo>
                    <a:cubicBezTo>
                      <a:pt x="12" y="36"/>
                      <a:pt x="23" y="37"/>
                      <a:pt x="35" y="37"/>
                    </a:cubicBezTo>
                    <a:cubicBezTo>
                      <a:pt x="48" y="38"/>
                      <a:pt x="60" y="38"/>
                      <a:pt x="70" y="38"/>
                    </a:cubicBezTo>
                    <a:cubicBezTo>
                      <a:pt x="90" y="38"/>
                      <a:pt x="105" y="37"/>
                      <a:pt x="115" y="36"/>
                    </a:cubicBezTo>
                    <a:cubicBezTo>
                      <a:pt x="126" y="34"/>
                      <a:pt x="133" y="30"/>
                      <a:pt x="133" y="30"/>
                    </a:cubicBezTo>
                    <a:cubicBezTo>
                      <a:pt x="133" y="30"/>
                      <a:pt x="116" y="22"/>
                      <a:pt x="75" y="22"/>
                    </a:cubicBezTo>
                    <a:cubicBezTo>
                      <a:pt x="75" y="22"/>
                      <a:pt x="63" y="22"/>
                      <a:pt x="54" y="22"/>
                    </a:cubicBezTo>
                    <a:cubicBezTo>
                      <a:pt x="46" y="22"/>
                      <a:pt x="38" y="23"/>
                      <a:pt x="32" y="23"/>
                    </a:cubicBezTo>
                    <a:cubicBezTo>
                      <a:pt x="26" y="22"/>
                      <a:pt x="20" y="22"/>
                      <a:pt x="14" y="21"/>
                    </a:cubicBezTo>
                    <a:cubicBezTo>
                      <a:pt x="20" y="14"/>
                      <a:pt x="26" y="7"/>
                      <a:pt x="32" y="0"/>
                    </a:cubicBezTo>
                    <a:cubicBezTo>
                      <a:pt x="78" y="0"/>
                      <a:pt x="124" y="0"/>
                      <a:pt x="169" y="0"/>
                    </a:cubicBezTo>
                    <a:cubicBezTo>
                      <a:pt x="167" y="6"/>
                      <a:pt x="167" y="6"/>
                      <a:pt x="167" y="6"/>
                    </a:cubicBezTo>
                    <a:cubicBezTo>
                      <a:pt x="134" y="6"/>
                      <a:pt x="100" y="6"/>
                      <a:pt x="67" y="6"/>
                    </a:cubicBezTo>
                    <a:cubicBezTo>
                      <a:pt x="57" y="17"/>
                      <a:pt x="57" y="17"/>
                      <a:pt x="57" y="17"/>
                    </a:cubicBezTo>
                    <a:cubicBezTo>
                      <a:pt x="57" y="17"/>
                      <a:pt x="67" y="17"/>
                      <a:pt x="73" y="16"/>
                    </a:cubicBezTo>
                    <a:cubicBezTo>
                      <a:pt x="79" y="16"/>
                      <a:pt x="86" y="16"/>
                      <a:pt x="95" y="1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8" name="Freeform 505"/>
              <p:cNvSpPr>
                <a:spLocks noEditPoints="1"/>
              </p:cNvSpPr>
              <p:nvPr/>
            </p:nvSpPr>
            <p:spPr bwMode="auto">
              <a:xfrm>
                <a:off x="-3562350" y="1238251"/>
                <a:ext cx="1041400" cy="160338"/>
              </a:xfrm>
              <a:custGeom>
                <a:avLst/>
                <a:gdLst>
                  <a:gd name="T0" fmla="*/ 115 w 278"/>
                  <a:gd name="T1" fmla="*/ 13 h 43"/>
                  <a:gd name="T2" fmla="*/ 96 w 278"/>
                  <a:gd name="T3" fmla="*/ 23 h 43"/>
                  <a:gd name="T4" fmla="*/ 52 w 278"/>
                  <a:gd name="T5" fmla="*/ 26 h 43"/>
                  <a:gd name="T6" fmla="*/ 11 w 278"/>
                  <a:gd name="T7" fmla="*/ 23 h 43"/>
                  <a:gd name="T8" fmla="*/ 0 w 278"/>
                  <a:gd name="T9" fmla="*/ 13 h 43"/>
                  <a:gd name="T10" fmla="*/ 62 w 278"/>
                  <a:gd name="T11" fmla="*/ 0 h 43"/>
                  <a:gd name="T12" fmla="*/ 104 w 278"/>
                  <a:gd name="T13" fmla="*/ 3 h 43"/>
                  <a:gd name="T14" fmla="*/ 115 w 278"/>
                  <a:gd name="T15" fmla="*/ 13 h 43"/>
                  <a:gd name="T16" fmla="*/ 35 w 278"/>
                  <a:gd name="T17" fmla="*/ 13 h 43"/>
                  <a:gd name="T18" fmla="*/ 37 w 278"/>
                  <a:gd name="T19" fmla="*/ 19 h 43"/>
                  <a:gd name="T20" fmla="*/ 53 w 278"/>
                  <a:gd name="T21" fmla="*/ 22 h 43"/>
                  <a:gd name="T22" fmla="*/ 80 w 278"/>
                  <a:gd name="T23" fmla="*/ 13 h 43"/>
                  <a:gd name="T24" fmla="*/ 60 w 278"/>
                  <a:gd name="T25" fmla="*/ 4 h 43"/>
                  <a:gd name="T26" fmla="*/ 43 w 278"/>
                  <a:gd name="T27" fmla="*/ 7 h 43"/>
                  <a:gd name="T28" fmla="*/ 35 w 278"/>
                  <a:gd name="T29" fmla="*/ 13 h 43"/>
                  <a:gd name="T30" fmla="*/ 236 w 278"/>
                  <a:gd name="T31" fmla="*/ 0 h 43"/>
                  <a:gd name="T32" fmla="*/ 75 w 278"/>
                  <a:gd name="T33" fmla="*/ 43 h 43"/>
                  <a:gd name="T34" fmla="*/ 40 w 278"/>
                  <a:gd name="T35" fmla="*/ 43 h 43"/>
                  <a:gd name="T36" fmla="*/ 202 w 278"/>
                  <a:gd name="T37" fmla="*/ 0 h 43"/>
                  <a:gd name="T38" fmla="*/ 236 w 278"/>
                  <a:gd name="T39" fmla="*/ 0 h 43"/>
                  <a:gd name="T40" fmla="*/ 278 w 278"/>
                  <a:gd name="T41" fmla="*/ 30 h 43"/>
                  <a:gd name="T42" fmla="*/ 260 w 278"/>
                  <a:gd name="T43" fmla="*/ 40 h 43"/>
                  <a:gd name="T44" fmla="*/ 215 w 278"/>
                  <a:gd name="T45" fmla="*/ 43 h 43"/>
                  <a:gd name="T46" fmla="*/ 174 w 278"/>
                  <a:gd name="T47" fmla="*/ 40 h 43"/>
                  <a:gd name="T48" fmla="*/ 163 w 278"/>
                  <a:gd name="T49" fmla="*/ 30 h 43"/>
                  <a:gd name="T50" fmla="*/ 225 w 278"/>
                  <a:gd name="T51" fmla="*/ 17 h 43"/>
                  <a:gd name="T52" fmla="*/ 267 w 278"/>
                  <a:gd name="T53" fmla="*/ 20 h 43"/>
                  <a:gd name="T54" fmla="*/ 278 w 278"/>
                  <a:gd name="T55" fmla="*/ 30 h 43"/>
                  <a:gd name="T56" fmla="*/ 198 w 278"/>
                  <a:gd name="T57" fmla="*/ 30 h 43"/>
                  <a:gd name="T58" fmla="*/ 201 w 278"/>
                  <a:gd name="T59" fmla="*/ 36 h 43"/>
                  <a:gd name="T60" fmla="*/ 217 w 278"/>
                  <a:gd name="T61" fmla="*/ 39 h 43"/>
                  <a:gd name="T62" fmla="*/ 244 w 278"/>
                  <a:gd name="T63" fmla="*/ 30 h 43"/>
                  <a:gd name="T64" fmla="*/ 224 w 278"/>
                  <a:gd name="T65" fmla="*/ 22 h 43"/>
                  <a:gd name="T66" fmla="*/ 206 w 278"/>
                  <a:gd name="T67" fmla="*/ 24 h 43"/>
                  <a:gd name="T68" fmla="*/ 198 w 278"/>
                  <a:gd name="T69" fmla="*/ 3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78" h="43">
                    <a:moveTo>
                      <a:pt x="115" y="13"/>
                    </a:moveTo>
                    <a:cubicBezTo>
                      <a:pt x="115" y="13"/>
                      <a:pt x="107" y="21"/>
                      <a:pt x="96" y="23"/>
                    </a:cubicBezTo>
                    <a:cubicBezTo>
                      <a:pt x="86" y="25"/>
                      <a:pt x="70" y="26"/>
                      <a:pt x="52" y="26"/>
                    </a:cubicBezTo>
                    <a:cubicBezTo>
                      <a:pt x="33" y="26"/>
                      <a:pt x="20" y="25"/>
                      <a:pt x="11" y="23"/>
                    </a:cubicBezTo>
                    <a:cubicBezTo>
                      <a:pt x="2" y="20"/>
                      <a:pt x="0" y="13"/>
                      <a:pt x="0" y="13"/>
                    </a:cubicBezTo>
                    <a:cubicBezTo>
                      <a:pt x="4" y="4"/>
                      <a:pt x="24" y="0"/>
                      <a:pt x="62" y="0"/>
                    </a:cubicBezTo>
                    <a:cubicBezTo>
                      <a:pt x="81" y="0"/>
                      <a:pt x="95" y="1"/>
                      <a:pt x="104" y="3"/>
                    </a:cubicBezTo>
                    <a:cubicBezTo>
                      <a:pt x="113" y="5"/>
                      <a:pt x="115" y="13"/>
                      <a:pt x="115" y="13"/>
                    </a:cubicBezTo>
                    <a:close/>
                    <a:moveTo>
                      <a:pt x="35" y="13"/>
                    </a:moveTo>
                    <a:cubicBezTo>
                      <a:pt x="37" y="19"/>
                      <a:pt x="37" y="19"/>
                      <a:pt x="37" y="19"/>
                    </a:cubicBezTo>
                    <a:cubicBezTo>
                      <a:pt x="37" y="19"/>
                      <a:pt x="45" y="22"/>
                      <a:pt x="53" y="22"/>
                    </a:cubicBezTo>
                    <a:cubicBezTo>
                      <a:pt x="69" y="22"/>
                      <a:pt x="80" y="13"/>
                      <a:pt x="80" y="13"/>
                    </a:cubicBezTo>
                    <a:cubicBezTo>
                      <a:pt x="80" y="13"/>
                      <a:pt x="76" y="4"/>
                      <a:pt x="60" y="4"/>
                    </a:cubicBezTo>
                    <a:cubicBezTo>
                      <a:pt x="53" y="4"/>
                      <a:pt x="43" y="7"/>
                      <a:pt x="43" y="7"/>
                    </a:cubicBezTo>
                    <a:lnTo>
                      <a:pt x="35" y="13"/>
                    </a:lnTo>
                    <a:close/>
                    <a:moveTo>
                      <a:pt x="236" y="0"/>
                    </a:moveTo>
                    <a:cubicBezTo>
                      <a:pt x="183" y="14"/>
                      <a:pt x="129" y="29"/>
                      <a:pt x="75" y="43"/>
                    </a:cubicBezTo>
                    <a:cubicBezTo>
                      <a:pt x="64" y="43"/>
                      <a:pt x="52" y="43"/>
                      <a:pt x="40" y="43"/>
                    </a:cubicBezTo>
                    <a:cubicBezTo>
                      <a:pt x="95" y="29"/>
                      <a:pt x="148" y="14"/>
                      <a:pt x="202" y="0"/>
                    </a:cubicBezTo>
                    <a:cubicBezTo>
                      <a:pt x="213" y="0"/>
                      <a:pt x="225" y="0"/>
                      <a:pt x="236" y="0"/>
                    </a:cubicBezTo>
                    <a:close/>
                    <a:moveTo>
                      <a:pt x="278" y="30"/>
                    </a:moveTo>
                    <a:cubicBezTo>
                      <a:pt x="278" y="30"/>
                      <a:pt x="271" y="38"/>
                      <a:pt x="260" y="40"/>
                    </a:cubicBezTo>
                    <a:cubicBezTo>
                      <a:pt x="249" y="42"/>
                      <a:pt x="234" y="43"/>
                      <a:pt x="215" y="43"/>
                    </a:cubicBezTo>
                    <a:cubicBezTo>
                      <a:pt x="197" y="43"/>
                      <a:pt x="184" y="42"/>
                      <a:pt x="174" y="40"/>
                    </a:cubicBezTo>
                    <a:cubicBezTo>
                      <a:pt x="165" y="38"/>
                      <a:pt x="163" y="30"/>
                      <a:pt x="163" y="30"/>
                    </a:cubicBezTo>
                    <a:cubicBezTo>
                      <a:pt x="166" y="21"/>
                      <a:pt x="187" y="17"/>
                      <a:pt x="225" y="17"/>
                    </a:cubicBezTo>
                    <a:cubicBezTo>
                      <a:pt x="244" y="17"/>
                      <a:pt x="257" y="18"/>
                      <a:pt x="267" y="20"/>
                    </a:cubicBezTo>
                    <a:cubicBezTo>
                      <a:pt x="276" y="22"/>
                      <a:pt x="278" y="30"/>
                      <a:pt x="278" y="30"/>
                    </a:cubicBezTo>
                    <a:close/>
                    <a:moveTo>
                      <a:pt x="198" y="30"/>
                    </a:moveTo>
                    <a:cubicBezTo>
                      <a:pt x="201" y="36"/>
                      <a:pt x="201" y="36"/>
                      <a:pt x="201" y="36"/>
                    </a:cubicBezTo>
                    <a:cubicBezTo>
                      <a:pt x="201" y="36"/>
                      <a:pt x="209" y="39"/>
                      <a:pt x="217" y="39"/>
                    </a:cubicBezTo>
                    <a:cubicBezTo>
                      <a:pt x="233" y="39"/>
                      <a:pt x="244" y="30"/>
                      <a:pt x="244" y="30"/>
                    </a:cubicBezTo>
                    <a:cubicBezTo>
                      <a:pt x="244" y="30"/>
                      <a:pt x="239" y="22"/>
                      <a:pt x="224" y="22"/>
                    </a:cubicBezTo>
                    <a:cubicBezTo>
                      <a:pt x="216" y="22"/>
                      <a:pt x="206" y="24"/>
                      <a:pt x="206" y="24"/>
                    </a:cubicBezTo>
                    <a:lnTo>
                      <a:pt x="198" y="3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9" name="Freeform 506"/>
              <p:cNvSpPr>
                <a:spLocks noEditPoints="1"/>
              </p:cNvSpPr>
              <p:nvPr/>
            </p:nvSpPr>
            <p:spPr bwMode="auto">
              <a:xfrm>
                <a:off x="1709738" y="1535113"/>
                <a:ext cx="671513" cy="168275"/>
              </a:xfrm>
              <a:custGeom>
                <a:avLst/>
                <a:gdLst>
                  <a:gd name="T0" fmla="*/ 0 w 179"/>
                  <a:gd name="T1" fmla="*/ 26 h 45"/>
                  <a:gd name="T2" fmla="*/ 131 w 179"/>
                  <a:gd name="T3" fmla="*/ 0 h 45"/>
                  <a:gd name="T4" fmla="*/ 164 w 179"/>
                  <a:gd name="T5" fmla="*/ 1 h 45"/>
                  <a:gd name="T6" fmla="*/ 163 w 179"/>
                  <a:gd name="T7" fmla="*/ 7 h 45"/>
                  <a:gd name="T8" fmla="*/ 131 w 179"/>
                  <a:gd name="T9" fmla="*/ 6 h 45"/>
                  <a:gd name="T10" fmla="*/ 67 w 179"/>
                  <a:gd name="T11" fmla="*/ 10 h 45"/>
                  <a:gd name="T12" fmla="*/ 42 w 179"/>
                  <a:gd name="T13" fmla="*/ 22 h 45"/>
                  <a:gd name="T14" fmla="*/ 44 w 179"/>
                  <a:gd name="T15" fmla="*/ 22 h 45"/>
                  <a:gd name="T16" fmla="*/ 69 w 179"/>
                  <a:gd name="T17" fmla="*/ 18 h 45"/>
                  <a:gd name="T18" fmla="*/ 105 w 179"/>
                  <a:gd name="T19" fmla="*/ 17 h 45"/>
                  <a:gd name="T20" fmla="*/ 160 w 179"/>
                  <a:gd name="T21" fmla="*/ 20 h 45"/>
                  <a:gd name="T22" fmla="*/ 179 w 179"/>
                  <a:gd name="T23" fmla="*/ 30 h 45"/>
                  <a:gd name="T24" fmla="*/ 154 w 179"/>
                  <a:gd name="T25" fmla="*/ 41 h 45"/>
                  <a:gd name="T26" fmla="*/ 90 w 179"/>
                  <a:gd name="T27" fmla="*/ 45 h 45"/>
                  <a:gd name="T28" fmla="*/ 40 w 179"/>
                  <a:gd name="T29" fmla="*/ 43 h 45"/>
                  <a:gd name="T30" fmla="*/ 9 w 179"/>
                  <a:gd name="T31" fmla="*/ 36 h 45"/>
                  <a:gd name="T32" fmla="*/ 0 w 179"/>
                  <a:gd name="T33" fmla="*/ 26 h 45"/>
                  <a:gd name="T34" fmla="*/ 90 w 179"/>
                  <a:gd name="T35" fmla="*/ 39 h 45"/>
                  <a:gd name="T36" fmla="*/ 124 w 179"/>
                  <a:gd name="T37" fmla="*/ 37 h 45"/>
                  <a:gd name="T38" fmla="*/ 137 w 179"/>
                  <a:gd name="T39" fmla="*/ 30 h 45"/>
                  <a:gd name="T40" fmla="*/ 127 w 179"/>
                  <a:gd name="T41" fmla="*/ 24 h 45"/>
                  <a:gd name="T42" fmla="*/ 94 w 179"/>
                  <a:gd name="T43" fmla="*/ 22 h 45"/>
                  <a:gd name="T44" fmla="*/ 68 w 179"/>
                  <a:gd name="T45" fmla="*/ 23 h 45"/>
                  <a:gd name="T46" fmla="*/ 50 w 179"/>
                  <a:gd name="T47" fmla="*/ 26 h 45"/>
                  <a:gd name="T48" fmla="*/ 42 w 179"/>
                  <a:gd name="T49" fmla="*/ 29 h 45"/>
                  <a:gd name="T50" fmla="*/ 55 w 179"/>
                  <a:gd name="T51" fmla="*/ 36 h 45"/>
                  <a:gd name="T52" fmla="*/ 90 w 179"/>
                  <a:gd name="T53" fmla="*/ 39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79" h="45">
                    <a:moveTo>
                      <a:pt x="0" y="26"/>
                    </a:moveTo>
                    <a:cubicBezTo>
                      <a:pt x="3" y="9"/>
                      <a:pt x="47" y="0"/>
                      <a:pt x="131" y="0"/>
                    </a:cubicBezTo>
                    <a:cubicBezTo>
                      <a:pt x="144" y="0"/>
                      <a:pt x="155" y="0"/>
                      <a:pt x="164" y="1"/>
                    </a:cubicBezTo>
                    <a:cubicBezTo>
                      <a:pt x="163" y="7"/>
                      <a:pt x="163" y="7"/>
                      <a:pt x="163" y="7"/>
                    </a:cubicBezTo>
                    <a:cubicBezTo>
                      <a:pt x="154" y="6"/>
                      <a:pt x="143" y="6"/>
                      <a:pt x="131" y="6"/>
                    </a:cubicBezTo>
                    <a:cubicBezTo>
                      <a:pt x="103" y="6"/>
                      <a:pt x="82" y="7"/>
                      <a:pt x="67" y="10"/>
                    </a:cubicBezTo>
                    <a:cubicBezTo>
                      <a:pt x="53" y="12"/>
                      <a:pt x="42" y="22"/>
                      <a:pt x="42" y="22"/>
                    </a:cubicBezTo>
                    <a:cubicBezTo>
                      <a:pt x="44" y="22"/>
                      <a:pt x="44" y="22"/>
                      <a:pt x="44" y="22"/>
                    </a:cubicBezTo>
                    <a:cubicBezTo>
                      <a:pt x="50" y="20"/>
                      <a:pt x="58" y="19"/>
                      <a:pt x="69" y="18"/>
                    </a:cubicBezTo>
                    <a:cubicBezTo>
                      <a:pt x="79" y="17"/>
                      <a:pt x="91" y="17"/>
                      <a:pt x="105" y="17"/>
                    </a:cubicBezTo>
                    <a:cubicBezTo>
                      <a:pt x="129" y="17"/>
                      <a:pt x="147" y="18"/>
                      <a:pt x="160" y="20"/>
                    </a:cubicBezTo>
                    <a:cubicBezTo>
                      <a:pt x="173" y="23"/>
                      <a:pt x="179" y="30"/>
                      <a:pt x="179" y="30"/>
                    </a:cubicBezTo>
                    <a:cubicBezTo>
                      <a:pt x="179" y="30"/>
                      <a:pt x="170" y="38"/>
                      <a:pt x="154" y="41"/>
                    </a:cubicBezTo>
                    <a:cubicBezTo>
                      <a:pt x="138" y="43"/>
                      <a:pt x="116" y="45"/>
                      <a:pt x="90" y="45"/>
                    </a:cubicBezTo>
                    <a:cubicBezTo>
                      <a:pt x="71" y="45"/>
                      <a:pt x="54" y="44"/>
                      <a:pt x="40" y="43"/>
                    </a:cubicBezTo>
                    <a:cubicBezTo>
                      <a:pt x="27" y="41"/>
                      <a:pt x="16" y="39"/>
                      <a:pt x="9" y="36"/>
                    </a:cubicBezTo>
                    <a:cubicBezTo>
                      <a:pt x="2" y="33"/>
                      <a:pt x="0" y="26"/>
                      <a:pt x="0" y="26"/>
                    </a:cubicBezTo>
                    <a:close/>
                    <a:moveTo>
                      <a:pt x="90" y="39"/>
                    </a:moveTo>
                    <a:cubicBezTo>
                      <a:pt x="104" y="39"/>
                      <a:pt x="116" y="38"/>
                      <a:pt x="124" y="37"/>
                    </a:cubicBezTo>
                    <a:cubicBezTo>
                      <a:pt x="132" y="35"/>
                      <a:pt x="137" y="30"/>
                      <a:pt x="137" y="30"/>
                    </a:cubicBezTo>
                    <a:cubicBezTo>
                      <a:pt x="137" y="30"/>
                      <a:pt x="134" y="25"/>
                      <a:pt x="127" y="24"/>
                    </a:cubicBezTo>
                    <a:cubicBezTo>
                      <a:pt x="120" y="23"/>
                      <a:pt x="109" y="22"/>
                      <a:pt x="94" y="22"/>
                    </a:cubicBezTo>
                    <a:cubicBezTo>
                      <a:pt x="85" y="22"/>
                      <a:pt x="76" y="22"/>
                      <a:pt x="68" y="23"/>
                    </a:cubicBezTo>
                    <a:cubicBezTo>
                      <a:pt x="61" y="24"/>
                      <a:pt x="50" y="26"/>
                      <a:pt x="50" y="26"/>
                    </a:cubicBezTo>
                    <a:cubicBezTo>
                      <a:pt x="42" y="29"/>
                      <a:pt x="42" y="29"/>
                      <a:pt x="42" y="29"/>
                    </a:cubicBezTo>
                    <a:cubicBezTo>
                      <a:pt x="42" y="29"/>
                      <a:pt x="46" y="34"/>
                      <a:pt x="55" y="36"/>
                    </a:cubicBezTo>
                    <a:cubicBezTo>
                      <a:pt x="64" y="38"/>
                      <a:pt x="76" y="39"/>
                      <a:pt x="90" y="3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0" name="Freeform 507"/>
              <p:cNvSpPr>
                <a:spLocks/>
              </p:cNvSpPr>
              <p:nvPr/>
            </p:nvSpPr>
            <p:spPr bwMode="auto">
              <a:xfrm>
                <a:off x="1743075" y="1238251"/>
                <a:ext cx="698500" cy="100013"/>
              </a:xfrm>
              <a:custGeom>
                <a:avLst/>
                <a:gdLst>
                  <a:gd name="T0" fmla="*/ 0 w 186"/>
                  <a:gd name="T1" fmla="*/ 27 h 27"/>
                  <a:gd name="T2" fmla="*/ 83 w 186"/>
                  <a:gd name="T3" fmla="*/ 0 h 27"/>
                  <a:gd name="T4" fmla="*/ 104 w 186"/>
                  <a:gd name="T5" fmla="*/ 0 h 27"/>
                  <a:gd name="T6" fmla="*/ 186 w 186"/>
                  <a:gd name="T7" fmla="*/ 27 h 27"/>
                  <a:gd name="T8" fmla="*/ 151 w 186"/>
                  <a:gd name="T9" fmla="*/ 27 h 27"/>
                  <a:gd name="T10" fmla="*/ 93 w 186"/>
                  <a:gd name="T11" fmla="*/ 7 h 27"/>
                  <a:gd name="T12" fmla="*/ 34 w 186"/>
                  <a:gd name="T13" fmla="*/ 27 h 27"/>
                  <a:gd name="T14" fmla="*/ 0 w 186"/>
                  <a:gd name="T15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6" h="27">
                    <a:moveTo>
                      <a:pt x="0" y="27"/>
                    </a:moveTo>
                    <a:cubicBezTo>
                      <a:pt x="28" y="18"/>
                      <a:pt x="55" y="9"/>
                      <a:pt x="83" y="0"/>
                    </a:cubicBezTo>
                    <a:cubicBezTo>
                      <a:pt x="90" y="0"/>
                      <a:pt x="97" y="0"/>
                      <a:pt x="104" y="0"/>
                    </a:cubicBezTo>
                    <a:cubicBezTo>
                      <a:pt x="131" y="9"/>
                      <a:pt x="159" y="18"/>
                      <a:pt x="186" y="27"/>
                    </a:cubicBezTo>
                    <a:cubicBezTo>
                      <a:pt x="175" y="27"/>
                      <a:pt x="163" y="27"/>
                      <a:pt x="151" y="27"/>
                    </a:cubicBezTo>
                    <a:cubicBezTo>
                      <a:pt x="132" y="20"/>
                      <a:pt x="112" y="14"/>
                      <a:pt x="93" y="7"/>
                    </a:cubicBezTo>
                    <a:cubicBezTo>
                      <a:pt x="73" y="14"/>
                      <a:pt x="54" y="20"/>
                      <a:pt x="34" y="27"/>
                    </a:cubicBezTo>
                    <a:cubicBezTo>
                      <a:pt x="23" y="27"/>
                      <a:pt x="11" y="27"/>
                      <a:pt x="0" y="2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1" name="Freeform 508"/>
              <p:cNvSpPr>
                <a:spLocks/>
              </p:cNvSpPr>
              <p:nvPr/>
            </p:nvSpPr>
            <p:spPr bwMode="auto">
              <a:xfrm>
                <a:off x="6919913" y="1538288"/>
                <a:ext cx="682625" cy="161925"/>
              </a:xfrm>
              <a:custGeom>
                <a:avLst/>
                <a:gdLst>
                  <a:gd name="T0" fmla="*/ 35 w 182"/>
                  <a:gd name="T1" fmla="*/ 43 h 43"/>
                  <a:gd name="T2" fmla="*/ 137 w 182"/>
                  <a:gd name="T3" fmla="*/ 6 h 43"/>
                  <a:gd name="T4" fmla="*/ 0 w 182"/>
                  <a:gd name="T5" fmla="*/ 6 h 43"/>
                  <a:gd name="T6" fmla="*/ 0 w 182"/>
                  <a:gd name="T7" fmla="*/ 0 h 43"/>
                  <a:gd name="T8" fmla="*/ 182 w 182"/>
                  <a:gd name="T9" fmla="*/ 0 h 43"/>
                  <a:gd name="T10" fmla="*/ 182 w 182"/>
                  <a:gd name="T11" fmla="*/ 5 h 43"/>
                  <a:gd name="T12" fmla="*/ 81 w 182"/>
                  <a:gd name="T13" fmla="*/ 43 h 43"/>
                  <a:gd name="T14" fmla="*/ 35 w 182"/>
                  <a:gd name="T15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2" h="43">
                    <a:moveTo>
                      <a:pt x="35" y="43"/>
                    </a:moveTo>
                    <a:cubicBezTo>
                      <a:pt x="69" y="31"/>
                      <a:pt x="103" y="18"/>
                      <a:pt x="137" y="6"/>
                    </a:cubicBezTo>
                    <a:cubicBezTo>
                      <a:pt x="92" y="6"/>
                      <a:pt x="46" y="6"/>
                      <a:pt x="0" y="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61" y="0"/>
                      <a:pt x="121" y="0"/>
                      <a:pt x="182" y="0"/>
                    </a:cubicBezTo>
                    <a:cubicBezTo>
                      <a:pt x="182" y="5"/>
                      <a:pt x="182" y="5"/>
                      <a:pt x="182" y="5"/>
                    </a:cubicBezTo>
                    <a:cubicBezTo>
                      <a:pt x="148" y="17"/>
                      <a:pt x="115" y="30"/>
                      <a:pt x="81" y="43"/>
                    </a:cubicBezTo>
                    <a:cubicBezTo>
                      <a:pt x="65" y="43"/>
                      <a:pt x="50" y="43"/>
                      <a:pt x="35" y="4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2" name="Freeform 509"/>
              <p:cNvSpPr>
                <a:spLocks noEditPoints="1"/>
              </p:cNvSpPr>
              <p:nvPr/>
            </p:nvSpPr>
            <p:spPr bwMode="auto">
              <a:xfrm>
                <a:off x="6810375" y="1238251"/>
                <a:ext cx="952500" cy="160338"/>
              </a:xfrm>
              <a:custGeom>
                <a:avLst/>
                <a:gdLst>
                  <a:gd name="T0" fmla="*/ 0 w 254"/>
                  <a:gd name="T1" fmla="*/ 32 h 43"/>
                  <a:gd name="T2" fmla="*/ 11 w 254"/>
                  <a:gd name="T3" fmla="*/ 25 h 43"/>
                  <a:gd name="T4" fmla="*/ 53 w 254"/>
                  <a:gd name="T5" fmla="*/ 19 h 43"/>
                  <a:gd name="T6" fmla="*/ 29 w 254"/>
                  <a:gd name="T7" fmla="*/ 14 h 43"/>
                  <a:gd name="T8" fmla="*/ 23 w 254"/>
                  <a:gd name="T9" fmla="*/ 9 h 43"/>
                  <a:gd name="T10" fmla="*/ 42 w 254"/>
                  <a:gd name="T11" fmla="*/ 2 h 43"/>
                  <a:gd name="T12" fmla="*/ 94 w 254"/>
                  <a:gd name="T13" fmla="*/ 0 h 43"/>
                  <a:gd name="T14" fmla="*/ 143 w 254"/>
                  <a:gd name="T15" fmla="*/ 2 h 43"/>
                  <a:gd name="T16" fmla="*/ 162 w 254"/>
                  <a:gd name="T17" fmla="*/ 9 h 43"/>
                  <a:gd name="T18" fmla="*/ 150 w 254"/>
                  <a:gd name="T19" fmla="*/ 15 h 43"/>
                  <a:gd name="T20" fmla="*/ 110 w 254"/>
                  <a:gd name="T21" fmla="*/ 20 h 43"/>
                  <a:gd name="T22" fmla="*/ 172 w 254"/>
                  <a:gd name="T23" fmla="*/ 30 h 43"/>
                  <a:gd name="T24" fmla="*/ 196 w 254"/>
                  <a:gd name="T25" fmla="*/ 21 h 43"/>
                  <a:gd name="T26" fmla="*/ 239 w 254"/>
                  <a:gd name="T27" fmla="*/ 21 h 43"/>
                  <a:gd name="T28" fmla="*/ 200 w 254"/>
                  <a:gd name="T29" fmla="*/ 34 h 43"/>
                  <a:gd name="T30" fmla="*/ 254 w 254"/>
                  <a:gd name="T31" fmla="*/ 43 h 43"/>
                  <a:gd name="T32" fmla="*/ 200 w 254"/>
                  <a:gd name="T33" fmla="*/ 43 h 43"/>
                  <a:gd name="T34" fmla="*/ 173 w 254"/>
                  <a:gd name="T35" fmla="*/ 39 h 43"/>
                  <a:gd name="T36" fmla="*/ 134 w 254"/>
                  <a:gd name="T37" fmla="*/ 42 h 43"/>
                  <a:gd name="T38" fmla="*/ 89 w 254"/>
                  <a:gd name="T39" fmla="*/ 43 h 43"/>
                  <a:gd name="T40" fmla="*/ 24 w 254"/>
                  <a:gd name="T41" fmla="*/ 40 h 43"/>
                  <a:gd name="T42" fmla="*/ 0 w 254"/>
                  <a:gd name="T43" fmla="*/ 32 h 43"/>
                  <a:gd name="T44" fmla="*/ 91 w 254"/>
                  <a:gd name="T45" fmla="*/ 37 h 43"/>
                  <a:gd name="T46" fmla="*/ 147 w 254"/>
                  <a:gd name="T47" fmla="*/ 34 h 43"/>
                  <a:gd name="T48" fmla="*/ 78 w 254"/>
                  <a:gd name="T49" fmla="*/ 23 h 43"/>
                  <a:gd name="T50" fmla="*/ 52 w 254"/>
                  <a:gd name="T51" fmla="*/ 27 h 43"/>
                  <a:gd name="T52" fmla="*/ 45 w 254"/>
                  <a:gd name="T53" fmla="*/ 31 h 43"/>
                  <a:gd name="T54" fmla="*/ 57 w 254"/>
                  <a:gd name="T55" fmla="*/ 35 h 43"/>
                  <a:gd name="T56" fmla="*/ 91 w 254"/>
                  <a:gd name="T57" fmla="*/ 37 h 43"/>
                  <a:gd name="T58" fmla="*/ 63 w 254"/>
                  <a:gd name="T59" fmla="*/ 9 h 43"/>
                  <a:gd name="T60" fmla="*/ 69 w 254"/>
                  <a:gd name="T61" fmla="*/ 13 h 43"/>
                  <a:gd name="T62" fmla="*/ 86 w 254"/>
                  <a:gd name="T63" fmla="*/ 16 h 43"/>
                  <a:gd name="T64" fmla="*/ 114 w 254"/>
                  <a:gd name="T65" fmla="*/ 13 h 43"/>
                  <a:gd name="T66" fmla="*/ 122 w 254"/>
                  <a:gd name="T67" fmla="*/ 9 h 43"/>
                  <a:gd name="T68" fmla="*/ 114 w 254"/>
                  <a:gd name="T69" fmla="*/ 6 h 43"/>
                  <a:gd name="T70" fmla="*/ 93 w 254"/>
                  <a:gd name="T71" fmla="*/ 5 h 43"/>
                  <a:gd name="T72" fmla="*/ 71 w 254"/>
                  <a:gd name="T73" fmla="*/ 7 h 43"/>
                  <a:gd name="T74" fmla="*/ 63 w 254"/>
                  <a:gd name="T75" fmla="*/ 9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54" h="43">
                    <a:moveTo>
                      <a:pt x="0" y="32"/>
                    </a:moveTo>
                    <a:cubicBezTo>
                      <a:pt x="0" y="32"/>
                      <a:pt x="4" y="27"/>
                      <a:pt x="11" y="25"/>
                    </a:cubicBezTo>
                    <a:cubicBezTo>
                      <a:pt x="19" y="23"/>
                      <a:pt x="33" y="21"/>
                      <a:pt x="53" y="19"/>
                    </a:cubicBezTo>
                    <a:cubicBezTo>
                      <a:pt x="41" y="17"/>
                      <a:pt x="29" y="14"/>
                      <a:pt x="29" y="14"/>
                    </a:cubicBezTo>
                    <a:cubicBezTo>
                      <a:pt x="23" y="9"/>
                      <a:pt x="23" y="9"/>
                      <a:pt x="23" y="9"/>
                    </a:cubicBezTo>
                    <a:cubicBezTo>
                      <a:pt x="23" y="9"/>
                      <a:pt x="29" y="4"/>
                      <a:pt x="42" y="2"/>
                    </a:cubicBezTo>
                    <a:cubicBezTo>
                      <a:pt x="55" y="1"/>
                      <a:pt x="72" y="0"/>
                      <a:pt x="94" y="0"/>
                    </a:cubicBezTo>
                    <a:cubicBezTo>
                      <a:pt x="115" y="0"/>
                      <a:pt x="131" y="1"/>
                      <a:pt x="143" y="2"/>
                    </a:cubicBezTo>
                    <a:cubicBezTo>
                      <a:pt x="155" y="4"/>
                      <a:pt x="162" y="9"/>
                      <a:pt x="162" y="9"/>
                    </a:cubicBezTo>
                    <a:cubicBezTo>
                      <a:pt x="162" y="9"/>
                      <a:pt x="158" y="13"/>
                      <a:pt x="150" y="15"/>
                    </a:cubicBezTo>
                    <a:cubicBezTo>
                      <a:pt x="142" y="17"/>
                      <a:pt x="129" y="19"/>
                      <a:pt x="110" y="20"/>
                    </a:cubicBezTo>
                    <a:cubicBezTo>
                      <a:pt x="131" y="23"/>
                      <a:pt x="152" y="27"/>
                      <a:pt x="172" y="30"/>
                    </a:cubicBezTo>
                    <a:cubicBezTo>
                      <a:pt x="182" y="28"/>
                      <a:pt x="190" y="25"/>
                      <a:pt x="196" y="21"/>
                    </a:cubicBezTo>
                    <a:cubicBezTo>
                      <a:pt x="210" y="21"/>
                      <a:pt x="225" y="21"/>
                      <a:pt x="239" y="21"/>
                    </a:cubicBezTo>
                    <a:cubicBezTo>
                      <a:pt x="231" y="26"/>
                      <a:pt x="218" y="31"/>
                      <a:pt x="200" y="34"/>
                    </a:cubicBezTo>
                    <a:cubicBezTo>
                      <a:pt x="218" y="37"/>
                      <a:pt x="236" y="40"/>
                      <a:pt x="254" y="43"/>
                    </a:cubicBezTo>
                    <a:cubicBezTo>
                      <a:pt x="236" y="43"/>
                      <a:pt x="218" y="43"/>
                      <a:pt x="200" y="43"/>
                    </a:cubicBezTo>
                    <a:cubicBezTo>
                      <a:pt x="191" y="41"/>
                      <a:pt x="182" y="40"/>
                      <a:pt x="173" y="39"/>
                    </a:cubicBezTo>
                    <a:cubicBezTo>
                      <a:pt x="161" y="40"/>
                      <a:pt x="148" y="41"/>
                      <a:pt x="134" y="42"/>
                    </a:cubicBezTo>
                    <a:cubicBezTo>
                      <a:pt x="121" y="43"/>
                      <a:pt x="106" y="43"/>
                      <a:pt x="89" y="43"/>
                    </a:cubicBezTo>
                    <a:cubicBezTo>
                      <a:pt x="61" y="43"/>
                      <a:pt x="40" y="42"/>
                      <a:pt x="24" y="40"/>
                    </a:cubicBezTo>
                    <a:cubicBezTo>
                      <a:pt x="8" y="38"/>
                      <a:pt x="0" y="32"/>
                      <a:pt x="0" y="32"/>
                    </a:cubicBezTo>
                    <a:close/>
                    <a:moveTo>
                      <a:pt x="91" y="37"/>
                    </a:moveTo>
                    <a:cubicBezTo>
                      <a:pt x="112" y="37"/>
                      <a:pt x="131" y="36"/>
                      <a:pt x="147" y="34"/>
                    </a:cubicBezTo>
                    <a:cubicBezTo>
                      <a:pt x="123" y="31"/>
                      <a:pt x="100" y="27"/>
                      <a:pt x="78" y="23"/>
                    </a:cubicBezTo>
                    <a:cubicBezTo>
                      <a:pt x="65" y="25"/>
                      <a:pt x="52" y="27"/>
                      <a:pt x="52" y="27"/>
                    </a:cubicBezTo>
                    <a:cubicBezTo>
                      <a:pt x="45" y="31"/>
                      <a:pt x="45" y="31"/>
                      <a:pt x="45" y="31"/>
                    </a:cubicBezTo>
                    <a:cubicBezTo>
                      <a:pt x="45" y="31"/>
                      <a:pt x="49" y="34"/>
                      <a:pt x="57" y="35"/>
                    </a:cubicBezTo>
                    <a:cubicBezTo>
                      <a:pt x="65" y="37"/>
                      <a:pt x="77" y="37"/>
                      <a:pt x="91" y="37"/>
                    </a:cubicBezTo>
                    <a:close/>
                    <a:moveTo>
                      <a:pt x="63" y="9"/>
                    </a:moveTo>
                    <a:cubicBezTo>
                      <a:pt x="69" y="13"/>
                      <a:pt x="69" y="13"/>
                      <a:pt x="69" y="13"/>
                    </a:cubicBezTo>
                    <a:cubicBezTo>
                      <a:pt x="69" y="13"/>
                      <a:pt x="79" y="15"/>
                      <a:pt x="86" y="16"/>
                    </a:cubicBezTo>
                    <a:cubicBezTo>
                      <a:pt x="99" y="15"/>
                      <a:pt x="114" y="13"/>
                      <a:pt x="114" y="13"/>
                    </a:cubicBezTo>
                    <a:cubicBezTo>
                      <a:pt x="122" y="9"/>
                      <a:pt x="122" y="9"/>
                      <a:pt x="122" y="9"/>
                    </a:cubicBezTo>
                    <a:cubicBezTo>
                      <a:pt x="114" y="6"/>
                      <a:pt x="114" y="6"/>
                      <a:pt x="114" y="6"/>
                    </a:cubicBezTo>
                    <a:cubicBezTo>
                      <a:pt x="114" y="6"/>
                      <a:pt x="102" y="5"/>
                      <a:pt x="93" y="5"/>
                    </a:cubicBezTo>
                    <a:cubicBezTo>
                      <a:pt x="84" y="5"/>
                      <a:pt x="71" y="7"/>
                      <a:pt x="71" y="7"/>
                    </a:cubicBezTo>
                    <a:lnTo>
                      <a:pt x="63" y="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3" name="Freeform 510"/>
              <p:cNvSpPr>
                <a:spLocks noEditPoints="1"/>
              </p:cNvSpPr>
              <p:nvPr/>
            </p:nvSpPr>
            <p:spPr bwMode="auto">
              <a:xfrm>
                <a:off x="12144375" y="1535113"/>
                <a:ext cx="674688" cy="168275"/>
              </a:xfrm>
              <a:custGeom>
                <a:avLst/>
                <a:gdLst>
                  <a:gd name="T0" fmla="*/ 81 w 180"/>
                  <a:gd name="T1" fmla="*/ 0 h 45"/>
                  <a:gd name="T2" fmla="*/ 142 w 180"/>
                  <a:gd name="T3" fmla="*/ 3 h 45"/>
                  <a:gd name="T4" fmla="*/ 165 w 180"/>
                  <a:gd name="T5" fmla="*/ 10 h 45"/>
                  <a:gd name="T6" fmla="*/ 120 w 180"/>
                  <a:gd name="T7" fmla="*/ 21 h 45"/>
                  <a:gd name="T8" fmla="*/ 165 w 180"/>
                  <a:gd name="T9" fmla="*/ 27 h 45"/>
                  <a:gd name="T10" fmla="*/ 180 w 180"/>
                  <a:gd name="T11" fmla="*/ 33 h 45"/>
                  <a:gd name="T12" fmla="*/ 159 w 180"/>
                  <a:gd name="T13" fmla="*/ 42 h 45"/>
                  <a:gd name="T14" fmla="*/ 94 w 180"/>
                  <a:gd name="T15" fmla="*/ 45 h 45"/>
                  <a:gd name="T16" fmla="*/ 26 w 180"/>
                  <a:gd name="T17" fmla="*/ 42 h 45"/>
                  <a:gd name="T18" fmla="*/ 0 w 180"/>
                  <a:gd name="T19" fmla="*/ 33 h 45"/>
                  <a:gd name="T20" fmla="*/ 11 w 180"/>
                  <a:gd name="T21" fmla="*/ 27 h 45"/>
                  <a:gd name="T22" fmla="*/ 51 w 180"/>
                  <a:gd name="T23" fmla="*/ 22 h 45"/>
                  <a:gd name="T24" fmla="*/ 15 w 180"/>
                  <a:gd name="T25" fmla="*/ 17 h 45"/>
                  <a:gd name="T26" fmla="*/ 3 w 180"/>
                  <a:gd name="T27" fmla="*/ 10 h 45"/>
                  <a:gd name="T28" fmla="*/ 23 w 180"/>
                  <a:gd name="T29" fmla="*/ 3 h 45"/>
                  <a:gd name="T30" fmla="*/ 81 w 180"/>
                  <a:gd name="T31" fmla="*/ 0 h 45"/>
                  <a:gd name="T32" fmla="*/ 41 w 180"/>
                  <a:gd name="T33" fmla="*/ 33 h 45"/>
                  <a:gd name="T34" fmla="*/ 56 w 180"/>
                  <a:gd name="T35" fmla="*/ 38 h 45"/>
                  <a:gd name="T36" fmla="*/ 92 w 180"/>
                  <a:gd name="T37" fmla="*/ 39 h 45"/>
                  <a:gd name="T38" fmla="*/ 128 w 180"/>
                  <a:gd name="T39" fmla="*/ 38 h 45"/>
                  <a:gd name="T40" fmla="*/ 139 w 180"/>
                  <a:gd name="T41" fmla="*/ 33 h 45"/>
                  <a:gd name="T42" fmla="*/ 126 w 180"/>
                  <a:gd name="T43" fmla="*/ 28 h 45"/>
                  <a:gd name="T44" fmla="*/ 89 w 180"/>
                  <a:gd name="T45" fmla="*/ 25 h 45"/>
                  <a:gd name="T46" fmla="*/ 84 w 180"/>
                  <a:gd name="T47" fmla="*/ 24 h 45"/>
                  <a:gd name="T48" fmla="*/ 51 w 180"/>
                  <a:gd name="T49" fmla="*/ 28 h 45"/>
                  <a:gd name="T50" fmla="*/ 41 w 180"/>
                  <a:gd name="T51" fmla="*/ 33 h 45"/>
                  <a:gd name="T52" fmla="*/ 83 w 180"/>
                  <a:gd name="T53" fmla="*/ 6 h 45"/>
                  <a:gd name="T54" fmla="*/ 54 w 180"/>
                  <a:gd name="T55" fmla="*/ 7 h 45"/>
                  <a:gd name="T56" fmla="*/ 44 w 180"/>
                  <a:gd name="T57" fmla="*/ 11 h 45"/>
                  <a:gd name="T58" fmla="*/ 49 w 180"/>
                  <a:gd name="T59" fmla="*/ 14 h 45"/>
                  <a:gd name="T60" fmla="*/ 61 w 180"/>
                  <a:gd name="T61" fmla="*/ 16 h 45"/>
                  <a:gd name="T62" fmla="*/ 87 w 180"/>
                  <a:gd name="T63" fmla="*/ 18 h 45"/>
                  <a:gd name="T64" fmla="*/ 117 w 180"/>
                  <a:gd name="T65" fmla="*/ 15 h 45"/>
                  <a:gd name="T66" fmla="*/ 125 w 180"/>
                  <a:gd name="T67" fmla="*/ 11 h 45"/>
                  <a:gd name="T68" fmla="*/ 112 w 180"/>
                  <a:gd name="T69" fmla="*/ 7 h 45"/>
                  <a:gd name="T70" fmla="*/ 83 w 180"/>
                  <a:gd name="T71" fmla="*/ 6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80" h="45">
                    <a:moveTo>
                      <a:pt x="81" y="0"/>
                    </a:moveTo>
                    <a:cubicBezTo>
                      <a:pt x="106" y="0"/>
                      <a:pt x="126" y="1"/>
                      <a:pt x="142" y="3"/>
                    </a:cubicBezTo>
                    <a:cubicBezTo>
                      <a:pt x="157" y="5"/>
                      <a:pt x="165" y="10"/>
                      <a:pt x="165" y="10"/>
                    </a:cubicBezTo>
                    <a:cubicBezTo>
                      <a:pt x="165" y="10"/>
                      <a:pt x="151" y="19"/>
                      <a:pt x="120" y="21"/>
                    </a:cubicBezTo>
                    <a:cubicBezTo>
                      <a:pt x="141" y="23"/>
                      <a:pt x="156" y="25"/>
                      <a:pt x="165" y="27"/>
                    </a:cubicBezTo>
                    <a:cubicBezTo>
                      <a:pt x="175" y="28"/>
                      <a:pt x="180" y="33"/>
                      <a:pt x="180" y="33"/>
                    </a:cubicBezTo>
                    <a:cubicBezTo>
                      <a:pt x="180" y="33"/>
                      <a:pt x="174" y="39"/>
                      <a:pt x="159" y="42"/>
                    </a:cubicBezTo>
                    <a:cubicBezTo>
                      <a:pt x="143" y="44"/>
                      <a:pt x="122" y="45"/>
                      <a:pt x="94" y="45"/>
                    </a:cubicBezTo>
                    <a:cubicBezTo>
                      <a:pt x="66" y="45"/>
                      <a:pt x="43" y="44"/>
                      <a:pt x="26" y="42"/>
                    </a:cubicBezTo>
                    <a:cubicBezTo>
                      <a:pt x="10" y="40"/>
                      <a:pt x="0" y="33"/>
                      <a:pt x="0" y="33"/>
                    </a:cubicBezTo>
                    <a:cubicBezTo>
                      <a:pt x="0" y="33"/>
                      <a:pt x="3" y="28"/>
                      <a:pt x="11" y="27"/>
                    </a:cubicBezTo>
                    <a:cubicBezTo>
                      <a:pt x="19" y="25"/>
                      <a:pt x="32" y="23"/>
                      <a:pt x="51" y="22"/>
                    </a:cubicBezTo>
                    <a:cubicBezTo>
                      <a:pt x="34" y="20"/>
                      <a:pt x="22" y="18"/>
                      <a:pt x="15" y="17"/>
                    </a:cubicBezTo>
                    <a:cubicBezTo>
                      <a:pt x="7" y="15"/>
                      <a:pt x="3" y="10"/>
                      <a:pt x="3" y="10"/>
                    </a:cubicBezTo>
                    <a:cubicBezTo>
                      <a:pt x="3" y="10"/>
                      <a:pt x="9" y="5"/>
                      <a:pt x="23" y="3"/>
                    </a:cubicBezTo>
                    <a:cubicBezTo>
                      <a:pt x="38" y="1"/>
                      <a:pt x="57" y="0"/>
                      <a:pt x="81" y="0"/>
                    </a:cubicBezTo>
                    <a:close/>
                    <a:moveTo>
                      <a:pt x="41" y="33"/>
                    </a:moveTo>
                    <a:cubicBezTo>
                      <a:pt x="41" y="33"/>
                      <a:pt x="47" y="37"/>
                      <a:pt x="56" y="38"/>
                    </a:cubicBezTo>
                    <a:cubicBezTo>
                      <a:pt x="65" y="39"/>
                      <a:pt x="77" y="39"/>
                      <a:pt x="92" y="39"/>
                    </a:cubicBezTo>
                    <a:cubicBezTo>
                      <a:pt x="108" y="39"/>
                      <a:pt x="120" y="39"/>
                      <a:pt x="128" y="38"/>
                    </a:cubicBezTo>
                    <a:cubicBezTo>
                      <a:pt x="136" y="37"/>
                      <a:pt x="139" y="33"/>
                      <a:pt x="139" y="33"/>
                    </a:cubicBezTo>
                    <a:cubicBezTo>
                      <a:pt x="139" y="33"/>
                      <a:pt x="135" y="30"/>
                      <a:pt x="126" y="28"/>
                    </a:cubicBezTo>
                    <a:cubicBezTo>
                      <a:pt x="118" y="27"/>
                      <a:pt x="106" y="26"/>
                      <a:pt x="89" y="25"/>
                    </a:cubicBezTo>
                    <a:cubicBezTo>
                      <a:pt x="84" y="24"/>
                      <a:pt x="84" y="24"/>
                      <a:pt x="84" y="24"/>
                    </a:cubicBezTo>
                    <a:cubicBezTo>
                      <a:pt x="68" y="25"/>
                      <a:pt x="57" y="27"/>
                      <a:pt x="51" y="28"/>
                    </a:cubicBezTo>
                    <a:cubicBezTo>
                      <a:pt x="44" y="29"/>
                      <a:pt x="41" y="33"/>
                      <a:pt x="41" y="33"/>
                    </a:cubicBezTo>
                    <a:close/>
                    <a:moveTo>
                      <a:pt x="83" y="6"/>
                    </a:moveTo>
                    <a:cubicBezTo>
                      <a:pt x="71" y="6"/>
                      <a:pt x="61" y="6"/>
                      <a:pt x="54" y="7"/>
                    </a:cubicBezTo>
                    <a:cubicBezTo>
                      <a:pt x="47" y="8"/>
                      <a:pt x="44" y="11"/>
                      <a:pt x="44" y="11"/>
                    </a:cubicBezTo>
                    <a:cubicBezTo>
                      <a:pt x="49" y="14"/>
                      <a:pt x="49" y="14"/>
                      <a:pt x="49" y="14"/>
                    </a:cubicBezTo>
                    <a:cubicBezTo>
                      <a:pt x="61" y="16"/>
                      <a:pt x="61" y="16"/>
                      <a:pt x="61" y="16"/>
                    </a:cubicBezTo>
                    <a:cubicBezTo>
                      <a:pt x="61" y="16"/>
                      <a:pt x="75" y="18"/>
                      <a:pt x="87" y="18"/>
                    </a:cubicBezTo>
                    <a:cubicBezTo>
                      <a:pt x="101" y="17"/>
                      <a:pt x="117" y="15"/>
                      <a:pt x="117" y="15"/>
                    </a:cubicBezTo>
                    <a:cubicBezTo>
                      <a:pt x="125" y="11"/>
                      <a:pt x="125" y="11"/>
                      <a:pt x="125" y="11"/>
                    </a:cubicBezTo>
                    <a:cubicBezTo>
                      <a:pt x="125" y="11"/>
                      <a:pt x="120" y="8"/>
                      <a:pt x="112" y="7"/>
                    </a:cubicBezTo>
                    <a:cubicBezTo>
                      <a:pt x="105" y="6"/>
                      <a:pt x="95" y="6"/>
                      <a:pt x="83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4" name="Freeform 511"/>
              <p:cNvSpPr>
                <a:spLocks/>
              </p:cNvSpPr>
              <p:nvPr/>
            </p:nvSpPr>
            <p:spPr bwMode="auto">
              <a:xfrm>
                <a:off x="12053888" y="1230313"/>
                <a:ext cx="649288" cy="101600"/>
              </a:xfrm>
              <a:custGeom>
                <a:avLst/>
                <a:gdLst>
                  <a:gd name="T0" fmla="*/ 103 w 173"/>
                  <a:gd name="T1" fmla="*/ 0 h 27"/>
                  <a:gd name="T2" fmla="*/ 99 w 173"/>
                  <a:gd name="T3" fmla="*/ 11 h 27"/>
                  <a:gd name="T4" fmla="*/ 167 w 173"/>
                  <a:gd name="T5" fmla="*/ 8 h 27"/>
                  <a:gd name="T6" fmla="*/ 173 w 173"/>
                  <a:gd name="T7" fmla="*/ 14 h 27"/>
                  <a:gd name="T8" fmla="*/ 110 w 173"/>
                  <a:gd name="T9" fmla="*/ 15 h 27"/>
                  <a:gd name="T10" fmla="*/ 154 w 173"/>
                  <a:gd name="T11" fmla="*/ 24 h 27"/>
                  <a:gd name="T12" fmla="*/ 119 w 173"/>
                  <a:gd name="T13" fmla="*/ 27 h 27"/>
                  <a:gd name="T14" fmla="*/ 87 w 173"/>
                  <a:gd name="T15" fmla="*/ 17 h 27"/>
                  <a:gd name="T16" fmla="*/ 63 w 173"/>
                  <a:gd name="T17" fmla="*/ 27 h 27"/>
                  <a:gd name="T18" fmla="*/ 26 w 173"/>
                  <a:gd name="T19" fmla="*/ 24 h 27"/>
                  <a:gd name="T20" fmla="*/ 65 w 173"/>
                  <a:gd name="T21" fmla="*/ 15 h 27"/>
                  <a:gd name="T22" fmla="*/ 0 w 173"/>
                  <a:gd name="T23" fmla="*/ 14 h 27"/>
                  <a:gd name="T24" fmla="*/ 5 w 173"/>
                  <a:gd name="T25" fmla="*/ 8 h 27"/>
                  <a:gd name="T26" fmla="*/ 73 w 173"/>
                  <a:gd name="T27" fmla="*/ 11 h 27"/>
                  <a:gd name="T28" fmla="*/ 63 w 173"/>
                  <a:gd name="T29" fmla="*/ 0 h 27"/>
                  <a:gd name="T30" fmla="*/ 103 w 173"/>
                  <a:gd name="T31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73" h="27">
                    <a:moveTo>
                      <a:pt x="103" y="0"/>
                    </a:moveTo>
                    <a:cubicBezTo>
                      <a:pt x="99" y="11"/>
                      <a:pt x="99" y="11"/>
                      <a:pt x="99" y="11"/>
                    </a:cubicBezTo>
                    <a:cubicBezTo>
                      <a:pt x="122" y="10"/>
                      <a:pt x="144" y="9"/>
                      <a:pt x="167" y="8"/>
                    </a:cubicBezTo>
                    <a:cubicBezTo>
                      <a:pt x="173" y="14"/>
                      <a:pt x="173" y="14"/>
                      <a:pt x="173" y="14"/>
                    </a:cubicBezTo>
                    <a:cubicBezTo>
                      <a:pt x="152" y="14"/>
                      <a:pt x="131" y="14"/>
                      <a:pt x="110" y="15"/>
                    </a:cubicBezTo>
                    <a:cubicBezTo>
                      <a:pt x="124" y="18"/>
                      <a:pt x="139" y="21"/>
                      <a:pt x="154" y="24"/>
                    </a:cubicBezTo>
                    <a:cubicBezTo>
                      <a:pt x="143" y="25"/>
                      <a:pt x="131" y="26"/>
                      <a:pt x="119" y="27"/>
                    </a:cubicBezTo>
                    <a:cubicBezTo>
                      <a:pt x="109" y="24"/>
                      <a:pt x="98" y="20"/>
                      <a:pt x="87" y="17"/>
                    </a:cubicBezTo>
                    <a:cubicBezTo>
                      <a:pt x="79" y="20"/>
                      <a:pt x="71" y="24"/>
                      <a:pt x="63" y="27"/>
                    </a:cubicBezTo>
                    <a:cubicBezTo>
                      <a:pt x="51" y="26"/>
                      <a:pt x="38" y="25"/>
                      <a:pt x="26" y="24"/>
                    </a:cubicBezTo>
                    <a:cubicBezTo>
                      <a:pt x="39" y="21"/>
                      <a:pt x="52" y="18"/>
                      <a:pt x="65" y="15"/>
                    </a:cubicBezTo>
                    <a:cubicBezTo>
                      <a:pt x="43" y="14"/>
                      <a:pt x="22" y="14"/>
                      <a:pt x="0" y="14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28" y="9"/>
                      <a:pt x="50" y="10"/>
                      <a:pt x="73" y="11"/>
                    </a:cubicBezTo>
                    <a:cubicBezTo>
                      <a:pt x="63" y="0"/>
                      <a:pt x="63" y="0"/>
                      <a:pt x="63" y="0"/>
                    </a:cubicBezTo>
                    <a:cubicBezTo>
                      <a:pt x="76" y="0"/>
                      <a:pt x="90" y="0"/>
                      <a:pt x="10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5" name="Freeform 512"/>
              <p:cNvSpPr>
                <a:spLocks noEditPoints="1"/>
              </p:cNvSpPr>
              <p:nvPr/>
            </p:nvSpPr>
            <p:spPr bwMode="auto">
              <a:xfrm>
                <a:off x="17305338" y="1535113"/>
                <a:ext cx="696913" cy="168275"/>
              </a:xfrm>
              <a:custGeom>
                <a:avLst/>
                <a:gdLst>
                  <a:gd name="T0" fmla="*/ 182 w 186"/>
                  <a:gd name="T1" fmla="*/ 19 h 45"/>
                  <a:gd name="T2" fmla="*/ 160 w 186"/>
                  <a:gd name="T3" fmla="*/ 38 h 45"/>
                  <a:gd name="T4" fmla="*/ 68 w 186"/>
                  <a:gd name="T5" fmla="*/ 45 h 45"/>
                  <a:gd name="T6" fmla="*/ 33 w 186"/>
                  <a:gd name="T7" fmla="*/ 44 h 45"/>
                  <a:gd name="T8" fmla="*/ 30 w 186"/>
                  <a:gd name="T9" fmla="*/ 38 h 45"/>
                  <a:gd name="T10" fmla="*/ 63 w 186"/>
                  <a:gd name="T11" fmla="*/ 39 h 45"/>
                  <a:gd name="T12" fmla="*/ 125 w 186"/>
                  <a:gd name="T13" fmla="*/ 35 h 45"/>
                  <a:gd name="T14" fmla="*/ 143 w 186"/>
                  <a:gd name="T15" fmla="*/ 23 h 45"/>
                  <a:gd name="T16" fmla="*/ 141 w 186"/>
                  <a:gd name="T17" fmla="*/ 23 h 45"/>
                  <a:gd name="T18" fmla="*/ 117 w 186"/>
                  <a:gd name="T19" fmla="*/ 27 h 45"/>
                  <a:gd name="T20" fmla="*/ 82 w 186"/>
                  <a:gd name="T21" fmla="*/ 28 h 45"/>
                  <a:gd name="T22" fmla="*/ 25 w 186"/>
                  <a:gd name="T23" fmla="*/ 25 h 45"/>
                  <a:gd name="T24" fmla="*/ 0 w 186"/>
                  <a:gd name="T25" fmla="*/ 15 h 45"/>
                  <a:gd name="T26" fmla="*/ 18 w 186"/>
                  <a:gd name="T27" fmla="*/ 4 h 45"/>
                  <a:gd name="T28" fmla="*/ 79 w 186"/>
                  <a:gd name="T29" fmla="*/ 0 h 45"/>
                  <a:gd name="T30" fmla="*/ 130 w 186"/>
                  <a:gd name="T31" fmla="*/ 3 h 45"/>
                  <a:gd name="T32" fmla="*/ 165 w 186"/>
                  <a:gd name="T33" fmla="*/ 9 h 45"/>
                  <a:gd name="T34" fmla="*/ 182 w 186"/>
                  <a:gd name="T35" fmla="*/ 19 h 45"/>
                  <a:gd name="T36" fmla="*/ 83 w 186"/>
                  <a:gd name="T37" fmla="*/ 6 h 45"/>
                  <a:gd name="T38" fmla="*/ 51 w 186"/>
                  <a:gd name="T39" fmla="*/ 8 h 45"/>
                  <a:gd name="T40" fmla="*/ 42 w 186"/>
                  <a:gd name="T41" fmla="*/ 15 h 45"/>
                  <a:gd name="T42" fmla="*/ 56 w 186"/>
                  <a:gd name="T43" fmla="*/ 21 h 45"/>
                  <a:gd name="T44" fmla="*/ 90 w 186"/>
                  <a:gd name="T45" fmla="*/ 23 h 45"/>
                  <a:gd name="T46" fmla="*/ 125 w 186"/>
                  <a:gd name="T47" fmla="*/ 21 h 45"/>
                  <a:gd name="T48" fmla="*/ 137 w 186"/>
                  <a:gd name="T49" fmla="*/ 16 h 45"/>
                  <a:gd name="T50" fmla="*/ 128 w 186"/>
                  <a:gd name="T51" fmla="*/ 11 h 45"/>
                  <a:gd name="T52" fmla="*/ 109 w 186"/>
                  <a:gd name="T53" fmla="*/ 7 h 45"/>
                  <a:gd name="T54" fmla="*/ 83 w 186"/>
                  <a:gd name="T55" fmla="*/ 6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86" h="45">
                    <a:moveTo>
                      <a:pt x="182" y="19"/>
                    </a:moveTo>
                    <a:cubicBezTo>
                      <a:pt x="186" y="28"/>
                      <a:pt x="179" y="34"/>
                      <a:pt x="160" y="38"/>
                    </a:cubicBezTo>
                    <a:cubicBezTo>
                      <a:pt x="141" y="43"/>
                      <a:pt x="110" y="45"/>
                      <a:pt x="68" y="45"/>
                    </a:cubicBezTo>
                    <a:cubicBezTo>
                      <a:pt x="52" y="45"/>
                      <a:pt x="40" y="45"/>
                      <a:pt x="33" y="44"/>
                    </a:cubicBezTo>
                    <a:cubicBezTo>
                      <a:pt x="30" y="38"/>
                      <a:pt x="30" y="38"/>
                      <a:pt x="30" y="38"/>
                    </a:cubicBezTo>
                    <a:cubicBezTo>
                      <a:pt x="41" y="39"/>
                      <a:pt x="52" y="39"/>
                      <a:pt x="63" y="39"/>
                    </a:cubicBezTo>
                    <a:cubicBezTo>
                      <a:pt x="92" y="39"/>
                      <a:pt x="112" y="38"/>
                      <a:pt x="125" y="35"/>
                    </a:cubicBezTo>
                    <a:cubicBezTo>
                      <a:pt x="138" y="33"/>
                      <a:pt x="143" y="23"/>
                      <a:pt x="143" y="23"/>
                    </a:cubicBezTo>
                    <a:cubicBezTo>
                      <a:pt x="141" y="23"/>
                      <a:pt x="141" y="23"/>
                      <a:pt x="141" y="23"/>
                    </a:cubicBezTo>
                    <a:cubicBezTo>
                      <a:pt x="134" y="25"/>
                      <a:pt x="126" y="27"/>
                      <a:pt x="117" y="27"/>
                    </a:cubicBezTo>
                    <a:cubicBezTo>
                      <a:pt x="107" y="28"/>
                      <a:pt x="95" y="28"/>
                      <a:pt x="82" y="28"/>
                    </a:cubicBezTo>
                    <a:cubicBezTo>
                      <a:pt x="59" y="28"/>
                      <a:pt x="40" y="27"/>
                      <a:pt x="25" y="25"/>
                    </a:cubicBezTo>
                    <a:cubicBezTo>
                      <a:pt x="11" y="22"/>
                      <a:pt x="0" y="15"/>
                      <a:pt x="0" y="15"/>
                    </a:cubicBezTo>
                    <a:cubicBezTo>
                      <a:pt x="0" y="15"/>
                      <a:pt x="4" y="7"/>
                      <a:pt x="18" y="4"/>
                    </a:cubicBezTo>
                    <a:cubicBezTo>
                      <a:pt x="32" y="2"/>
                      <a:pt x="53" y="0"/>
                      <a:pt x="79" y="0"/>
                    </a:cubicBezTo>
                    <a:cubicBezTo>
                      <a:pt x="98" y="0"/>
                      <a:pt x="115" y="1"/>
                      <a:pt x="130" y="3"/>
                    </a:cubicBezTo>
                    <a:cubicBezTo>
                      <a:pt x="144" y="4"/>
                      <a:pt x="156" y="6"/>
                      <a:pt x="165" y="9"/>
                    </a:cubicBezTo>
                    <a:cubicBezTo>
                      <a:pt x="174" y="12"/>
                      <a:pt x="182" y="19"/>
                      <a:pt x="182" y="19"/>
                    </a:cubicBezTo>
                    <a:close/>
                    <a:moveTo>
                      <a:pt x="83" y="6"/>
                    </a:moveTo>
                    <a:cubicBezTo>
                      <a:pt x="68" y="6"/>
                      <a:pt x="57" y="7"/>
                      <a:pt x="51" y="8"/>
                    </a:cubicBezTo>
                    <a:cubicBezTo>
                      <a:pt x="43" y="10"/>
                      <a:pt x="42" y="15"/>
                      <a:pt x="42" y="15"/>
                    </a:cubicBezTo>
                    <a:cubicBezTo>
                      <a:pt x="42" y="15"/>
                      <a:pt x="48" y="19"/>
                      <a:pt x="56" y="21"/>
                    </a:cubicBezTo>
                    <a:cubicBezTo>
                      <a:pt x="64" y="22"/>
                      <a:pt x="75" y="23"/>
                      <a:pt x="90" y="23"/>
                    </a:cubicBezTo>
                    <a:cubicBezTo>
                      <a:pt x="104" y="23"/>
                      <a:pt x="116" y="22"/>
                      <a:pt x="125" y="21"/>
                    </a:cubicBezTo>
                    <a:cubicBezTo>
                      <a:pt x="134" y="19"/>
                      <a:pt x="137" y="16"/>
                      <a:pt x="137" y="16"/>
                    </a:cubicBezTo>
                    <a:cubicBezTo>
                      <a:pt x="128" y="11"/>
                      <a:pt x="128" y="11"/>
                      <a:pt x="128" y="11"/>
                    </a:cubicBezTo>
                    <a:cubicBezTo>
                      <a:pt x="128" y="11"/>
                      <a:pt x="117" y="8"/>
                      <a:pt x="109" y="7"/>
                    </a:cubicBezTo>
                    <a:cubicBezTo>
                      <a:pt x="101" y="7"/>
                      <a:pt x="93" y="6"/>
                      <a:pt x="83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6" name="Freeform 513"/>
              <p:cNvSpPr>
                <a:spLocks/>
              </p:cNvSpPr>
              <p:nvPr/>
            </p:nvSpPr>
            <p:spPr bwMode="auto">
              <a:xfrm>
                <a:off x="17357725" y="1238251"/>
                <a:ext cx="385763" cy="195263"/>
              </a:xfrm>
              <a:custGeom>
                <a:avLst/>
                <a:gdLst>
                  <a:gd name="T0" fmla="*/ 0 w 103"/>
                  <a:gd name="T1" fmla="*/ 27 h 52"/>
                  <a:gd name="T2" fmla="*/ 7 w 103"/>
                  <a:gd name="T3" fmla="*/ 12 h 52"/>
                  <a:gd name="T4" fmla="*/ 41 w 103"/>
                  <a:gd name="T5" fmla="*/ 0 h 52"/>
                  <a:gd name="T6" fmla="*/ 77 w 103"/>
                  <a:gd name="T7" fmla="*/ 0 h 52"/>
                  <a:gd name="T8" fmla="*/ 45 w 103"/>
                  <a:gd name="T9" fmla="*/ 13 h 52"/>
                  <a:gd name="T10" fmla="*/ 39 w 103"/>
                  <a:gd name="T11" fmla="*/ 26 h 52"/>
                  <a:gd name="T12" fmla="*/ 59 w 103"/>
                  <a:gd name="T13" fmla="*/ 40 h 52"/>
                  <a:gd name="T14" fmla="*/ 103 w 103"/>
                  <a:gd name="T15" fmla="*/ 52 h 52"/>
                  <a:gd name="T16" fmla="*/ 66 w 103"/>
                  <a:gd name="T17" fmla="*/ 52 h 52"/>
                  <a:gd name="T18" fmla="*/ 20 w 103"/>
                  <a:gd name="T19" fmla="*/ 41 h 52"/>
                  <a:gd name="T20" fmla="*/ 0 w 103"/>
                  <a:gd name="T21" fmla="*/ 27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03" h="52">
                    <a:moveTo>
                      <a:pt x="0" y="27"/>
                    </a:moveTo>
                    <a:cubicBezTo>
                      <a:pt x="0" y="27"/>
                      <a:pt x="0" y="17"/>
                      <a:pt x="7" y="12"/>
                    </a:cubicBezTo>
                    <a:cubicBezTo>
                      <a:pt x="14" y="8"/>
                      <a:pt x="25" y="4"/>
                      <a:pt x="41" y="0"/>
                    </a:cubicBezTo>
                    <a:cubicBezTo>
                      <a:pt x="53" y="0"/>
                      <a:pt x="65" y="0"/>
                      <a:pt x="77" y="0"/>
                    </a:cubicBezTo>
                    <a:cubicBezTo>
                      <a:pt x="63" y="4"/>
                      <a:pt x="52" y="8"/>
                      <a:pt x="45" y="13"/>
                    </a:cubicBezTo>
                    <a:cubicBezTo>
                      <a:pt x="39" y="17"/>
                      <a:pt x="39" y="26"/>
                      <a:pt x="39" y="26"/>
                    </a:cubicBezTo>
                    <a:cubicBezTo>
                      <a:pt x="39" y="26"/>
                      <a:pt x="48" y="35"/>
                      <a:pt x="59" y="40"/>
                    </a:cubicBezTo>
                    <a:cubicBezTo>
                      <a:pt x="70" y="44"/>
                      <a:pt x="85" y="49"/>
                      <a:pt x="103" y="52"/>
                    </a:cubicBezTo>
                    <a:cubicBezTo>
                      <a:pt x="91" y="52"/>
                      <a:pt x="78" y="52"/>
                      <a:pt x="66" y="52"/>
                    </a:cubicBezTo>
                    <a:cubicBezTo>
                      <a:pt x="47" y="49"/>
                      <a:pt x="32" y="45"/>
                      <a:pt x="20" y="41"/>
                    </a:cubicBezTo>
                    <a:cubicBezTo>
                      <a:pt x="9" y="36"/>
                      <a:pt x="0" y="27"/>
                      <a:pt x="0" y="2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7" name="Freeform 514"/>
              <p:cNvSpPr>
                <a:spLocks noEditPoints="1"/>
              </p:cNvSpPr>
              <p:nvPr/>
            </p:nvSpPr>
            <p:spPr bwMode="auto">
              <a:xfrm>
                <a:off x="22582188" y="1535113"/>
                <a:ext cx="715963" cy="168275"/>
              </a:xfrm>
              <a:custGeom>
                <a:avLst/>
                <a:gdLst>
                  <a:gd name="T0" fmla="*/ 185 w 191"/>
                  <a:gd name="T1" fmla="*/ 22 h 45"/>
                  <a:gd name="T2" fmla="*/ 175 w 191"/>
                  <a:gd name="T3" fmla="*/ 39 h 45"/>
                  <a:gd name="T4" fmla="*/ 111 w 191"/>
                  <a:gd name="T5" fmla="*/ 45 h 45"/>
                  <a:gd name="T6" fmla="*/ 40 w 191"/>
                  <a:gd name="T7" fmla="*/ 39 h 45"/>
                  <a:gd name="T8" fmla="*/ 6 w 191"/>
                  <a:gd name="T9" fmla="*/ 22 h 45"/>
                  <a:gd name="T10" fmla="*/ 16 w 191"/>
                  <a:gd name="T11" fmla="*/ 5 h 45"/>
                  <a:gd name="T12" fmla="*/ 79 w 191"/>
                  <a:gd name="T13" fmla="*/ 0 h 45"/>
                  <a:gd name="T14" fmla="*/ 150 w 191"/>
                  <a:gd name="T15" fmla="*/ 6 h 45"/>
                  <a:gd name="T16" fmla="*/ 185 w 191"/>
                  <a:gd name="T17" fmla="*/ 22 h 45"/>
                  <a:gd name="T18" fmla="*/ 49 w 191"/>
                  <a:gd name="T19" fmla="*/ 22 h 45"/>
                  <a:gd name="T20" fmla="*/ 69 w 191"/>
                  <a:gd name="T21" fmla="*/ 35 h 45"/>
                  <a:gd name="T22" fmla="*/ 107 w 191"/>
                  <a:gd name="T23" fmla="*/ 39 h 45"/>
                  <a:gd name="T24" fmla="*/ 140 w 191"/>
                  <a:gd name="T25" fmla="*/ 35 h 45"/>
                  <a:gd name="T26" fmla="*/ 142 w 191"/>
                  <a:gd name="T27" fmla="*/ 22 h 45"/>
                  <a:gd name="T28" fmla="*/ 122 w 191"/>
                  <a:gd name="T29" fmla="*/ 10 h 45"/>
                  <a:gd name="T30" fmla="*/ 83 w 191"/>
                  <a:gd name="T31" fmla="*/ 6 h 45"/>
                  <a:gd name="T32" fmla="*/ 51 w 191"/>
                  <a:gd name="T33" fmla="*/ 10 h 45"/>
                  <a:gd name="T34" fmla="*/ 49 w 191"/>
                  <a:gd name="T35" fmla="*/ 22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91" h="45">
                    <a:moveTo>
                      <a:pt x="185" y="22"/>
                    </a:moveTo>
                    <a:cubicBezTo>
                      <a:pt x="191" y="30"/>
                      <a:pt x="187" y="35"/>
                      <a:pt x="175" y="39"/>
                    </a:cubicBezTo>
                    <a:cubicBezTo>
                      <a:pt x="163" y="43"/>
                      <a:pt x="142" y="45"/>
                      <a:pt x="111" y="45"/>
                    </a:cubicBezTo>
                    <a:cubicBezTo>
                      <a:pt x="82" y="45"/>
                      <a:pt x="58" y="43"/>
                      <a:pt x="40" y="39"/>
                    </a:cubicBezTo>
                    <a:cubicBezTo>
                      <a:pt x="22" y="35"/>
                      <a:pt x="11" y="30"/>
                      <a:pt x="6" y="22"/>
                    </a:cubicBezTo>
                    <a:cubicBezTo>
                      <a:pt x="0" y="15"/>
                      <a:pt x="4" y="9"/>
                      <a:pt x="16" y="5"/>
                    </a:cubicBezTo>
                    <a:cubicBezTo>
                      <a:pt x="28" y="2"/>
                      <a:pt x="49" y="0"/>
                      <a:pt x="79" y="0"/>
                    </a:cubicBezTo>
                    <a:cubicBezTo>
                      <a:pt x="109" y="0"/>
                      <a:pt x="132" y="2"/>
                      <a:pt x="150" y="6"/>
                    </a:cubicBezTo>
                    <a:cubicBezTo>
                      <a:pt x="168" y="10"/>
                      <a:pt x="180" y="15"/>
                      <a:pt x="185" y="22"/>
                    </a:cubicBezTo>
                    <a:close/>
                    <a:moveTo>
                      <a:pt x="49" y="22"/>
                    </a:moveTo>
                    <a:cubicBezTo>
                      <a:pt x="49" y="22"/>
                      <a:pt x="60" y="33"/>
                      <a:pt x="69" y="35"/>
                    </a:cubicBezTo>
                    <a:cubicBezTo>
                      <a:pt x="78" y="38"/>
                      <a:pt x="91" y="39"/>
                      <a:pt x="107" y="39"/>
                    </a:cubicBezTo>
                    <a:cubicBezTo>
                      <a:pt x="123" y="39"/>
                      <a:pt x="140" y="35"/>
                      <a:pt x="140" y="35"/>
                    </a:cubicBezTo>
                    <a:cubicBezTo>
                      <a:pt x="142" y="22"/>
                      <a:pt x="142" y="22"/>
                      <a:pt x="142" y="22"/>
                    </a:cubicBezTo>
                    <a:cubicBezTo>
                      <a:pt x="142" y="22"/>
                      <a:pt x="131" y="13"/>
                      <a:pt x="122" y="10"/>
                    </a:cubicBezTo>
                    <a:cubicBezTo>
                      <a:pt x="113" y="7"/>
                      <a:pt x="100" y="6"/>
                      <a:pt x="83" y="6"/>
                    </a:cubicBezTo>
                    <a:cubicBezTo>
                      <a:pt x="67" y="6"/>
                      <a:pt x="51" y="10"/>
                      <a:pt x="51" y="10"/>
                    </a:cubicBezTo>
                    <a:lnTo>
                      <a:pt x="49" y="2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8" name="Freeform 515"/>
              <p:cNvSpPr>
                <a:spLocks/>
              </p:cNvSpPr>
              <p:nvPr/>
            </p:nvSpPr>
            <p:spPr bwMode="auto">
              <a:xfrm>
                <a:off x="22491700" y="1238251"/>
                <a:ext cx="420688" cy="195263"/>
              </a:xfrm>
              <a:custGeom>
                <a:avLst/>
                <a:gdLst>
                  <a:gd name="T0" fmla="*/ 109 w 112"/>
                  <a:gd name="T1" fmla="*/ 27 h 52"/>
                  <a:gd name="T2" fmla="*/ 106 w 112"/>
                  <a:gd name="T3" fmla="*/ 41 h 52"/>
                  <a:gd name="T4" fmla="*/ 74 w 112"/>
                  <a:gd name="T5" fmla="*/ 52 h 52"/>
                  <a:gd name="T6" fmla="*/ 37 w 112"/>
                  <a:gd name="T7" fmla="*/ 52 h 52"/>
                  <a:gd name="T8" fmla="*/ 67 w 112"/>
                  <a:gd name="T9" fmla="*/ 40 h 52"/>
                  <a:gd name="T10" fmla="*/ 70 w 112"/>
                  <a:gd name="T11" fmla="*/ 26 h 52"/>
                  <a:gd name="T12" fmla="*/ 47 w 112"/>
                  <a:gd name="T13" fmla="*/ 13 h 52"/>
                  <a:gd name="T14" fmla="*/ 0 w 112"/>
                  <a:gd name="T15" fmla="*/ 0 h 52"/>
                  <a:gd name="T16" fmla="*/ 37 w 112"/>
                  <a:gd name="T17" fmla="*/ 0 h 52"/>
                  <a:gd name="T18" fmla="*/ 85 w 112"/>
                  <a:gd name="T19" fmla="*/ 12 h 52"/>
                  <a:gd name="T20" fmla="*/ 109 w 112"/>
                  <a:gd name="T21" fmla="*/ 27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2" h="52">
                    <a:moveTo>
                      <a:pt x="109" y="27"/>
                    </a:moveTo>
                    <a:cubicBezTo>
                      <a:pt x="109" y="27"/>
                      <a:pt x="112" y="36"/>
                      <a:pt x="106" y="41"/>
                    </a:cubicBezTo>
                    <a:cubicBezTo>
                      <a:pt x="100" y="45"/>
                      <a:pt x="89" y="49"/>
                      <a:pt x="74" y="52"/>
                    </a:cubicBezTo>
                    <a:cubicBezTo>
                      <a:pt x="62" y="52"/>
                      <a:pt x="50" y="52"/>
                      <a:pt x="37" y="52"/>
                    </a:cubicBezTo>
                    <a:cubicBezTo>
                      <a:pt x="51" y="49"/>
                      <a:pt x="67" y="40"/>
                      <a:pt x="67" y="40"/>
                    </a:cubicBezTo>
                    <a:cubicBezTo>
                      <a:pt x="70" y="26"/>
                      <a:pt x="70" y="26"/>
                      <a:pt x="70" y="26"/>
                    </a:cubicBezTo>
                    <a:cubicBezTo>
                      <a:pt x="70" y="26"/>
                      <a:pt x="59" y="17"/>
                      <a:pt x="47" y="13"/>
                    </a:cubicBezTo>
                    <a:cubicBezTo>
                      <a:pt x="35" y="8"/>
                      <a:pt x="19" y="4"/>
                      <a:pt x="0" y="0"/>
                    </a:cubicBezTo>
                    <a:cubicBezTo>
                      <a:pt x="13" y="0"/>
                      <a:pt x="25" y="0"/>
                      <a:pt x="37" y="0"/>
                    </a:cubicBezTo>
                    <a:cubicBezTo>
                      <a:pt x="57" y="4"/>
                      <a:pt x="73" y="8"/>
                      <a:pt x="85" y="12"/>
                    </a:cubicBezTo>
                    <a:cubicBezTo>
                      <a:pt x="98" y="17"/>
                      <a:pt x="109" y="27"/>
                      <a:pt x="109" y="2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9" name="Freeform 516"/>
              <p:cNvSpPr>
                <a:spLocks/>
              </p:cNvSpPr>
              <p:nvPr/>
            </p:nvSpPr>
            <p:spPr bwMode="auto">
              <a:xfrm>
                <a:off x="27955875" y="1628776"/>
                <a:ext cx="371475" cy="22225"/>
              </a:xfrm>
              <a:custGeom>
                <a:avLst/>
                <a:gdLst>
                  <a:gd name="T0" fmla="*/ 6 w 99"/>
                  <a:gd name="T1" fmla="*/ 6 h 6"/>
                  <a:gd name="T2" fmla="*/ 0 w 99"/>
                  <a:gd name="T3" fmla="*/ 0 h 6"/>
                  <a:gd name="T4" fmla="*/ 93 w 99"/>
                  <a:gd name="T5" fmla="*/ 0 h 6"/>
                  <a:gd name="T6" fmla="*/ 99 w 99"/>
                  <a:gd name="T7" fmla="*/ 6 h 6"/>
                  <a:gd name="T8" fmla="*/ 6 w 99"/>
                  <a:gd name="T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9" h="6">
                    <a:moveTo>
                      <a:pt x="6" y="6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31" y="0"/>
                      <a:pt x="62" y="0"/>
                      <a:pt x="93" y="0"/>
                    </a:cubicBezTo>
                    <a:cubicBezTo>
                      <a:pt x="99" y="6"/>
                      <a:pt x="99" y="6"/>
                      <a:pt x="99" y="6"/>
                    </a:cubicBezTo>
                    <a:cubicBezTo>
                      <a:pt x="68" y="6"/>
                      <a:pt x="37" y="6"/>
                      <a:pt x="6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0" name="Freeform 517"/>
              <p:cNvSpPr>
                <a:spLocks/>
              </p:cNvSpPr>
              <p:nvPr/>
            </p:nvSpPr>
            <p:spPr bwMode="auto">
              <a:xfrm>
                <a:off x="27614563" y="1392238"/>
                <a:ext cx="611188" cy="14288"/>
              </a:xfrm>
              <a:custGeom>
                <a:avLst/>
                <a:gdLst>
                  <a:gd name="T0" fmla="*/ 163 w 163"/>
                  <a:gd name="T1" fmla="*/ 4 h 4"/>
                  <a:gd name="T2" fmla="*/ 4 w 163"/>
                  <a:gd name="T3" fmla="*/ 4 h 4"/>
                  <a:gd name="T4" fmla="*/ 0 w 163"/>
                  <a:gd name="T5" fmla="*/ 0 h 4"/>
                  <a:gd name="T6" fmla="*/ 159 w 163"/>
                  <a:gd name="T7" fmla="*/ 0 h 4"/>
                  <a:gd name="T8" fmla="*/ 163 w 163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3" h="4">
                    <a:moveTo>
                      <a:pt x="163" y="4"/>
                    </a:moveTo>
                    <a:cubicBezTo>
                      <a:pt x="110" y="4"/>
                      <a:pt x="57" y="4"/>
                      <a:pt x="4" y="4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53" y="0"/>
                      <a:pt x="106" y="0"/>
                      <a:pt x="159" y="0"/>
                    </a:cubicBezTo>
                    <a:lnTo>
                      <a:pt x="163" y="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1" name="Freeform 518"/>
              <p:cNvSpPr>
                <a:spLocks noEditPoints="1"/>
              </p:cNvSpPr>
              <p:nvPr/>
            </p:nvSpPr>
            <p:spPr bwMode="auto">
              <a:xfrm>
                <a:off x="33023175" y="1587501"/>
                <a:ext cx="727075" cy="63500"/>
              </a:xfrm>
              <a:custGeom>
                <a:avLst/>
                <a:gdLst>
                  <a:gd name="T0" fmla="*/ 6 w 194"/>
                  <a:gd name="T1" fmla="*/ 5 h 17"/>
                  <a:gd name="T2" fmla="*/ 0 w 194"/>
                  <a:gd name="T3" fmla="*/ 0 h 17"/>
                  <a:gd name="T4" fmla="*/ 174 w 194"/>
                  <a:gd name="T5" fmla="*/ 0 h 17"/>
                  <a:gd name="T6" fmla="*/ 180 w 194"/>
                  <a:gd name="T7" fmla="*/ 5 h 17"/>
                  <a:gd name="T8" fmla="*/ 6 w 194"/>
                  <a:gd name="T9" fmla="*/ 5 h 17"/>
                  <a:gd name="T10" fmla="*/ 20 w 194"/>
                  <a:gd name="T11" fmla="*/ 17 h 17"/>
                  <a:gd name="T12" fmla="*/ 14 w 194"/>
                  <a:gd name="T13" fmla="*/ 12 h 17"/>
                  <a:gd name="T14" fmla="*/ 188 w 194"/>
                  <a:gd name="T15" fmla="*/ 12 h 17"/>
                  <a:gd name="T16" fmla="*/ 194 w 194"/>
                  <a:gd name="T17" fmla="*/ 17 h 17"/>
                  <a:gd name="T18" fmla="*/ 20 w 194"/>
                  <a:gd name="T19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94" h="17">
                    <a:moveTo>
                      <a:pt x="6" y="5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58" y="0"/>
                      <a:pt x="116" y="0"/>
                      <a:pt x="174" y="0"/>
                    </a:cubicBezTo>
                    <a:cubicBezTo>
                      <a:pt x="180" y="5"/>
                      <a:pt x="180" y="5"/>
                      <a:pt x="180" y="5"/>
                    </a:cubicBezTo>
                    <a:cubicBezTo>
                      <a:pt x="122" y="5"/>
                      <a:pt x="64" y="5"/>
                      <a:pt x="6" y="5"/>
                    </a:cubicBezTo>
                    <a:close/>
                    <a:moveTo>
                      <a:pt x="20" y="17"/>
                    </a:moveTo>
                    <a:cubicBezTo>
                      <a:pt x="14" y="12"/>
                      <a:pt x="14" y="12"/>
                      <a:pt x="14" y="12"/>
                    </a:cubicBezTo>
                    <a:cubicBezTo>
                      <a:pt x="72" y="12"/>
                      <a:pt x="130" y="12"/>
                      <a:pt x="188" y="12"/>
                    </a:cubicBezTo>
                    <a:cubicBezTo>
                      <a:pt x="194" y="17"/>
                      <a:pt x="194" y="17"/>
                      <a:pt x="194" y="17"/>
                    </a:cubicBezTo>
                    <a:cubicBezTo>
                      <a:pt x="136" y="17"/>
                      <a:pt x="78" y="17"/>
                      <a:pt x="20" y="1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2" name="Freeform 519"/>
              <p:cNvSpPr>
                <a:spLocks/>
              </p:cNvSpPr>
              <p:nvPr/>
            </p:nvSpPr>
            <p:spPr bwMode="auto">
              <a:xfrm>
                <a:off x="32704088" y="1263651"/>
                <a:ext cx="674688" cy="109538"/>
              </a:xfrm>
              <a:custGeom>
                <a:avLst/>
                <a:gdLst>
                  <a:gd name="T0" fmla="*/ 77 w 180"/>
                  <a:gd name="T1" fmla="*/ 17 h 29"/>
                  <a:gd name="T2" fmla="*/ 6 w 180"/>
                  <a:gd name="T3" fmla="*/ 17 h 29"/>
                  <a:gd name="T4" fmla="*/ 0 w 180"/>
                  <a:gd name="T5" fmla="*/ 12 h 29"/>
                  <a:gd name="T6" fmla="*/ 71 w 180"/>
                  <a:gd name="T7" fmla="*/ 12 h 29"/>
                  <a:gd name="T8" fmla="*/ 57 w 180"/>
                  <a:gd name="T9" fmla="*/ 0 h 29"/>
                  <a:gd name="T10" fmla="*/ 89 w 180"/>
                  <a:gd name="T11" fmla="*/ 0 h 29"/>
                  <a:gd name="T12" fmla="*/ 103 w 180"/>
                  <a:gd name="T13" fmla="*/ 12 h 29"/>
                  <a:gd name="T14" fmla="*/ 174 w 180"/>
                  <a:gd name="T15" fmla="*/ 12 h 29"/>
                  <a:gd name="T16" fmla="*/ 180 w 180"/>
                  <a:gd name="T17" fmla="*/ 17 h 29"/>
                  <a:gd name="T18" fmla="*/ 109 w 180"/>
                  <a:gd name="T19" fmla="*/ 17 h 29"/>
                  <a:gd name="T20" fmla="*/ 122 w 180"/>
                  <a:gd name="T21" fmla="*/ 29 h 29"/>
                  <a:gd name="T22" fmla="*/ 90 w 180"/>
                  <a:gd name="T23" fmla="*/ 29 h 29"/>
                  <a:gd name="T24" fmla="*/ 77 w 180"/>
                  <a:gd name="T25" fmla="*/ 1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80" h="29">
                    <a:moveTo>
                      <a:pt x="77" y="17"/>
                    </a:moveTo>
                    <a:cubicBezTo>
                      <a:pt x="53" y="17"/>
                      <a:pt x="29" y="17"/>
                      <a:pt x="6" y="17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23" y="12"/>
                      <a:pt x="47" y="12"/>
                      <a:pt x="71" y="12"/>
                    </a:cubicBezTo>
                    <a:cubicBezTo>
                      <a:pt x="57" y="0"/>
                      <a:pt x="57" y="0"/>
                      <a:pt x="57" y="0"/>
                    </a:cubicBezTo>
                    <a:cubicBezTo>
                      <a:pt x="68" y="0"/>
                      <a:pt x="79" y="0"/>
                      <a:pt x="89" y="0"/>
                    </a:cubicBezTo>
                    <a:cubicBezTo>
                      <a:pt x="103" y="12"/>
                      <a:pt x="103" y="12"/>
                      <a:pt x="103" y="12"/>
                    </a:cubicBezTo>
                    <a:cubicBezTo>
                      <a:pt x="127" y="12"/>
                      <a:pt x="150" y="12"/>
                      <a:pt x="174" y="12"/>
                    </a:cubicBezTo>
                    <a:cubicBezTo>
                      <a:pt x="180" y="17"/>
                      <a:pt x="180" y="17"/>
                      <a:pt x="180" y="17"/>
                    </a:cubicBezTo>
                    <a:cubicBezTo>
                      <a:pt x="156" y="17"/>
                      <a:pt x="133" y="17"/>
                      <a:pt x="109" y="17"/>
                    </a:cubicBezTo>
                    <a:cubicBezTo>
                      <a:pt x="122" y="29"/>
                      <a:pt x="122" y="29"/>
                      <a:pt x="122" y="29"/>
                    </a:cubicBezTo>
                    <a:cubicBezTo>
                      <a:pt x="112" y="29"/>
                      <a:pt x="101" y="29"/>
                      <a:pt x="90" y="29"/>
                    </a:cubicBezTo>
                    <a:lnTo>
                      <a:pt x="77" y="1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3" name="Freeform 520"/>
              <p:cNvSpPr>
                <a:spLocks noEditPoints="1"/>
              </p:cNvSpPr>
              <p:nvPr/>
            </p:nvSpPr>
            <p:spPr bwMode="auto">
              <a:xfrm>
                <a:off x="33323213" y="3011488"/>
                <a:ext cx="484188" cy="63500"/>
              </a:xfrm>
              <a:custGeom>
                <a:avLst/>
                <a:gdLst>
                  <a:gd name="T0" fmla="*/ 0 w 129"/>
                  <a:gd name="T1" fmla="*/ 16 h 17"/>
                  <a:gd name="T2" fmla="*/ 6 w 129"/>
                  <a:gd name="T3" fmla="*/ 8 h 17"/>
                  <a:gd name="T4" fmla="*/ 16 w 129"/>
                  <a:gd name="T5" fmla="*/ 0 h 17"/>
                  <a:gd name="T6" fmla="*/ 49 w 129"/>
                  <a:gd name="T7" fmla="*/ 0 h 17"/>
                  <a:gd name="T8" fmla="*/ 48 w 129"/>
                  <a:gd name="T9" fmla="*/ 17 h 17"/>
                  <a:gd name="T10" fmla="*/ 3 w 129"/>
                  <a:gd name="T11" fmla="*/ 17 h 17"/>
                  <a:gd name="T12" fmla="*/ 0 w 129"/>
                  <a:gd name="T13" fmla="*/ 16 h 17"/>
                  <a:gd name="T14" fmla="*/ 80 w 129"/>
                  <a:gd name="T15" fmla="*/ 16 h 17"/>
                  <a:gd name="T16" fmla="*/ 96 w 129"/>
                  <a:gd name="T17" fmla="*/ 0 h 17"/>
                  <a:gd name="T18" fmla="*/ 129 w 129"/>
                  <a:gd name="T19" fmla="*/ 0 h 17"/>
                  <a:gd name="T20" fmla="*/ 128 w 129"/>
                  <a:gd name="T21" fmla="*/ 17 h 17"/>
                  <a:gd name="T22" fmla="*/ 83 w 129"/>
                  <a:gd name="T23" fmla="*/ 17 h 17"/>
                  <a:gd name="T24" fmla="*/ 80 w 129"/>
                  <a:gd name="T25" fmla="*/ 1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29" h="17">
                    <a:moveTo>
                      <a:pt x="0" y="16"/>
                    </a:moveTo>
                    <a:cubicBezTo>
                      <a:pt x="6" y="8"/>
                      <a:pt x="6" y="8"/>
                      <a:pt x="6" y="8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27" y="0"/>
                      <a:pt x="38" y="0"/>
                      <a:pt x="49" y="0"/>
                    </a:cubicBezTo>
                    <a:cubicBezTo>
                      <a:pt x="48" y="17"/>
                      <a:pt x="48" y="17"/>
                      <a:pt x="48" y="17"/>
                    </a:cubicBezTo>
                    <a:cubicBezTo>
                      <a:pt x="33" y="17"/>
                      <a:pt x="18" y="17"/>
                      <a:pt x="3" y="17"/>
                    </a:cubicBezTo>
                    <a:lnTo>
                      <a:pt x="0" y="16"/>
                    </a:lnTo>
                    <a:close/>
                    <a:moveTo>
                      <a:pt x="80" y="16"/>
                    </a:moveTo>
                    <a:cubicBezTo>
                      <a:pt x="80" y="16"/>
                      <a:pt x="87" y="6"/>
                      <a:pt x="96" y="0"/>
                    </a:cubicBezTo>
                    <a:cubicBezTo>
                      <a:pt x="107" y="0"/>
                      <a:pt x="118" y="0"/>
                      <a:pt x="129" y="0"/>
                    </a:cubicBezTo>
                    <a:cubicBezTo>
                      <a:pt x="127" y="7"/>
                      <a:pt x="128" y="17"/>
                      <a:pt x="128" y="17"/>
                    </a:cubicBezTo>
                    <a:cubicBezTo>
                      <a:pt x="113" y="17"/>
                      <a:pt x="98" y="17"/>
                      <a:pt x="83" y="17"/>
                    </a:cubicBezTo>
                    <a:lnTo>
                      <a:pt x="80" y="1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4" name="Freeform 521"/>
              <p:cNvSpPr>
                <a:spLocks/>
              </p:cNvSpPr>
              <p:nvPr/>
            </p:nvSpPr>
            <p:spPr bwMode="auto">
              <a:xfrm>
                <a:off x="33851850" y="3341688"/>
                <a:ext cx="184150" cy="65088"/>
              </a:xfrm>
              <a:custGeom>
                <a:avLst/>
                <a:gdLst>
                  <a:gd name="T0" fmla="*/ 3 w 49"/>
                  <a:gd name="T1" fmla="*/ 17 h 17"/>
                  <a:gd name="T2" fmla="*/ 0 w 49"/>
                  <a:gd name="T3" fmla="*/ 16 h 17"/>
                  <a:gd name="T4" fmla="*/ 5 w 49"/>
                  <a:gd name="T5" fmla="*/ 9 h 17"/>
                  <a:gd name="T6" fmla="*/ 16 w 49"/>
                  <a:gd name="T7" fmla="*/ 0 h 17"/>
                  <a:gd name="T8" fmla="*/ 49 w 49"/>
                  <a:gd name="T9" fmla="*/ 0 h 17"/>
                  <a:gd name="T10" fmla="*/ 48 w 49"/>
                  <a:gd name="T11" fmla="*/ 17 h 17"/>
                  <a:gd name="T12" fmla="*/ 3 w 49"/>
                  <a:gd name="T13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9" h="17">
                    <a:moveTo>
                      <a:pt x="3" y="17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27" y="0"/>
                      <a:pt x="38" y="0"/>
                      <a:pt x="49" y="0"/>
                    </a:cubicBezTo>
                    <a:cubicBezTo>
                      <a:pt x="48" y="17"/>
                      <a:pt x="48" y="17"/>
                      <a:pt x="48" y="17"/>
                    </a:cubicBezTo>
                    <a:cubicBezTo>
                      <a:pt x="33" y="17"/>
                      <a:pt x="18" y="17"/>
                      <a:pt x="3" y="1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5" name="Freeform 522"/>
              <p:cNvSpPr>
                <a:spLocks/>
              </p:cNvSpPr>
              <p:nvPr/>
            </p:nvSpPr>
            <p:spPr bwMode="auto">
              <a:xfrm>
                <a:off x="36480750" y="2105026"/>
                <a:ext cx="611188" cy="211138"/>
              </a:xfrm>
              <a:custGeom>
                <a:avLst/>
                <a:gdLst>
                  <a:gd name="T0" fmla="*/ 136 w 163"/>
                  <a:gd name="T1" fmla="*/ 46 h 56"/>
                  <a:gd name="T2" fmla="*/ 126 w 163"/>
                  <a:gd name="T3" fmla="*/ 53 h 56"/>
                  <a:gd name="T4" fmla="*/ 70 w 163"/>
                  <a:gd name="T5" fmla="*/ 56 h 56"/>
                  <a:gd name="T6" fmla="*/ 63 w 163"/>
                  <a:gd name="T7" fmla="*/ 50 h 56"/>
                  <a:gd name="T8" fmla="*/ 89 w 163"/>
                  <a:gd name="T9" fmla="*/ 49 h 56"/>
                  <a:gd name="T10" fmla="*/ 93 w 163"/>
                  <a:gd name="T11" fmla="*/ 45 h 56"/>
                  <a:gd name="T12" fmla="*/ 83 w 163"/>
                  <a:gd name="T13" fmla="*/ 37 h 56"/>
                  <a:gd name="T14" fmla="*/ 85 w 163"/>
                  <a:gd name="T15" fmla="*/ 31 h 56"/>
                  <a:gd name="T16" fmla="*/ 115 w 163"/>
                  <a:gd name="T17" fmla="*/ 28 h 56"/>
                  <a:gd name="T18" fmla="*/ 114 w 163"/>
                  <a:gd name="T19" fmla="*/ 27 h 56"/>
                  <a:gd name="T20" fmla="*/ 62 w 163"/>
                  <a:gd name="T21" fmla="*/ 20 h 56"/>
                  <a:gd name="T22" fmla="*/ 51 w 163"/>
                  <a:gd name="T23" fmla="*/ 11 h 56"/>
                  <a:gd name="T24" fmla="*/ 37 w 163"/>
                  <a:gd name="T25" fmla="*/ 7 h 56"/>
                  <a:gd name="T26" fmla="*/ 7 w 163"/>
                  <a:gd name="T27" fmla="*/ 6 h 56"/>
                  <a:gd name="T28" fmla="*/ 0 w 163"/>
                  <a:gd name="T29" fmla="*/ 0 h 56"/>
                  <a:gd name="T30" fmla="*/ 62 w 163"/>
                  <a:gd name="T31" fmla="*/ 3 h 56"/>
                  <a:gd name="T32" fmla="*/ 90 w 163"/>
                  <a:gd name="T33" fmla="*/ 10 h 56"/>
                  <a:gd name="T34" fmla="*/ 101 w 163"/>
                  <a:gd name="T35" fmla="*/ 19 h 56"/>
                  <a:gd name="T36" fmla="*/ 119 w 163"/>
                  <a:gd name="T37" fmla="*/ 24 h 56"/>
                  <a:gd name="T38" fmla="*/ 155 w 163"/>
                  <a:gd name="T39" fmla="*/ 25 h 56"/>
                  <a:gd name="T40" fmla="*/ 163 w 163"/>
                  <a:gd name="T41" fmla="*/ 31 h 56"/>
                  <a:gd name="T42" fmla="*/ 130 w 163"/>
                  <a:gd name="T43" fmla="*/ 32 h 56"/>
                  <a:gd name="T44" fmla="*/ 123 w 163"/>
                  <a:gd name="T45" fmla="*/ 37 h 56"/>
                  <a:gd name="T46" fmla="*/ 136 w 163"/>
                  <a:gd name="T47" fmla="*/ 4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63" h="56">
                    <a:moveTo>
                      <a:pt x="136" y="46"/>
                    </a:moveTo>
                    <a:cubicBezTo>
                      <a:pt x="136" y="46"/>
                      <a:pt x="137" y="52"/>
                      <a:pt x="126" y="53"/>
                    </a:cubicBezTo>
                    <a:cubicBezTo>
                      <a:pt x="116" y="55"/>
                      <a:pt x="97" y="56"/>
                      <a:pt x="70" y="56"/>
                    </a:cubicBezTo>
                    <a:cubicBezTo>
                      <a:pt x="63" y="50"/>
                      <a:pt x="63" y="50"/>
                      <a:pt x="63" y="50"/>
                    </a:cubicBezTo>
                    <a:cubicBezTo>
                      <a:pt x="74" y="50"/>
                      <a:pt x="89" y="49"/>
                      <a:pt x="89" y="49"/>
                    </a:cubicBezTo>
                    <a:cubicBezTo>
                      <a:pt x="93" y="45"/>
                      <a:pt x="93" y="45"/>
                      <a:pt x="93" y="45"/>
                    </a:cubicBezTo>
                    <a:cubicBezTo>
                      <a:pt x="83" y="37"/>
                      <a:pt x="83" y="37"/>
                      <a:pt x="83" y="37"/>
                    </a:cubicBezTo>
                    <a:cubicBezTo>
                      <a:pt x="85" y="31"/>
                      <a:pt x="85" y="31"/>
                      <a:pt x="85" y="31"/>
                    </a:cubicBezTo>
                    <a:cubicBezTo>
                      <a:pt x="85" y="31"/>
                      <a:pt x="100" y="28"/>
                      <a:pt x="115" y="28"/>
                    </a:cubicBezTo>
                    <a:cubicBezTo>
                      <a:pt x="114" y="27"/>
                      <a:pt x="114" y="27"/>
                      <a:pt x="114" y="27"/>
                    </a:cubicBezTo>
                    <a:cubicBezTo>
                      <a:pt x="85" y="27"/>
                      <a:pt x="62" y="20"/>
                      <a:pt x="62" y="20"/>
                    </a:cubicBezTo>
                    <a:cubicBezTo>
                      <a:pt x="51" y="11"/>
                      <a:pt x="51" y="11"/>
                      <a:pt x="51" y="11"/>
                    </a:cubicBezTo>
                    <a:cubicBezTo>
                      <a:pt x="51" y="11"/>
                      <a:pt x="44" y="8"/>
                      <a:pt x="37" y="7"/>
                    </a:cubicBezTo>
                    <a:cubicBezTo>
                      <a:pt x="31" y="6"/>
                      <a:pt x="20" y="6"/>
                      <a:pt x="7" y="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7" y="0"/>
                      <a:pt x="48" y="1"/>
                      <a:pt x="62" y="3"/>
                    </a:cubicBezTo>
                    <a:cubicBezTo>
                      <a:pt x="76" y="4"/>
                      <a:pt x="90" y="10"/>
                      <a:pt x="90" y="10"/>
                    </a:cubicBezTo>
                    <a:cubicBezTo>
                      <a:pt x="101" y="19"/>
                      <a:pt x="101" y="19"/>
                      <a:pt x="101" y="19"/>
                    </a:cubicBezTo>
                    <a:cubicBezTo>
                      <a:pt x="101" y="19"/>
                      <a:pt x="110" y="22"/>
                      <a:pt x="119" y="24"/>
                    </a:cubicBezTo>
                    <a:cubicBezTo>
                      <a:pt x="128" y="24"/>
                      <a:pt x="140" y="25"/>
                      <a:pt x="155" y="25"/>
                    </a:cubicBezTo>
                    <a:cubicBezTo>
                      <a:pt x="163" y="31"/>
                      <a:pt x="163" y="31"/>
                      <a:pt x="163" y="31"/>
                    </a:cubicBezTo>
                    <a:cubicBezTo>
                      <a:pt x="147" y="31"/>
                      <a:pt x="136" y="31"/>
                      <a:pt x="130" y="32"/>
                    </a:cubicBezTo>
                    <a:cubicBezTo>
                      <a:pt x="123" y="33"/>
                      <a:pt x="123" y="37"/>
                      <a:pt x="123" y="37"/>
                    </a:cubicBezTo>
                    <a:lnTo>
                      <a:pt x="136" y="4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6" name="Freeform 523"/>
              <p:cNvSpPr>
                <a:spLocks/>
              </p:cNvSpPr>
              <p:nvPr/>
            </p:nvSpPr>
            <p:spPr bwMode="auto">
              <a:xfrm>
                <a:off x="36915725" y="2414588"/>
                <a:ext cx="600075" cy="214313"/>
              </a:xfrm>
              <a:custGeom>
                <a:avLst/>
                <a:gdLst>
                  <a:gd name="T0" fmla="*/ 64 w 160"/>
                  <a:gd name="T1" fmla="*/ 51 h 57"/>
                  <a:gd name="T2" fmla="*/ 113 w 160"/>
                  <a:gd name="T3" fmla="*/ 51 h 57"/>
                  <a:gd name="T4" fmla="*/ 55 w 160"/>
                  <a:gd name="T5" fmla="*/ 6 h 57"/>
                  <a:gd name="T6" fmla="*/ 7 w 160"/>
                  <a:gd name="T7" fmla="*/ 6 h 57"/>
                  <a:gd name="T8" fmla="*/ 0 w 160"/>
                  <a:gd name="T9" fmla="*/ 0 h 57"/>
                  <a:gd name="T10" fmla="*/ 87 w 160"/>
                  <a:gd name="T11" fmla="*/ 0 h 57"/>
                  <a:gd name="T12" fmla="*/ 160 w 160"/>
                  <a:gd name="T13" fmla="*/ 57 h 57"/>
                  <a:gd name="T14" fmla="*/ 71 w 160"/>
                  <a:gd name="T15" fmla="*/ 57 h 57"/>
                  <a:gd name="T16" fmla="*/ 64 w 160"/>
                  <a:gd name="T17" fmla="*/ 51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0" h="57">
                    <a:moveTo>
                      <a:pt x="64" y="51"/>
                    </a:moveTo>
                    <a:cubicBezTo>
                      <a:pt x="80" y="51"/>
                      <a:pt x="97" y="51"/>
                      <a:pt x="113" y="51"/>
                    </a:cubicBezTo>
                    <a:cubicBezTo>
                      <a:pt x="93" y="36"/>
                      <a:pt x="74" y="21"/>
                      <a:pt x="55" y="6"/>
                    </a:cubicBezTo>
                    <a:cubicBezTo>
                      <a:pt x="38" y="6"/>
                      <a:pt x="23" y="6"/>
                      <a:pt x="7" y="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9" y="0"/>
                      <a:pt x="58" y="0"/>
                      <a:pt x="87" y="0"/>
                    </a:cubicBezTo>
                    <a:cubicBezTo>
                      <a:pt x="111" y="19"/>
                      <a:pt x="136" y="38"/>
                      <a:pt x="160" y="57"/>
                    </a:cubicBezTo>
                    <a:cubicBezTo>
                      <a:pt x="131" y="57"/>
                      <a:pt x="101" y="57"/>
                      <a:pt x="71" y="57"/>
                    </a:cubicBezTo>
                    <a:lnTo>
                      <a:pt x="64" y="5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7" name="Freeform 524"/>
              <p:cNvSpPr>
                <a:spLocks/>
              </p:cNvSpPr>
              <p:nvPr/>
            </p:nvSpPr>
            <p:spPr bwMode="auto">
              <a:xfrm>
                <a:off x="41903650" y="2093913"/>
                <a:ext cx="481013" cy="241300"/>
              </a:xfrm>
              <a:custGeom>
                <a:avLst/>
                <a:gdLst>
                  <a:gd name="T0" fmla="*/ 0 w 128"/>
                  <a:gd name="T1" fmla="*/ 0 h 64"/>
                  <a:gd name="T2" fmla="*/ 33 w 128"/>
                  <a:gd name="T3" fmla="*/ 0 h 64"/>
                  <a:gd name="T4" fmla="*/ 128 w 128"/>
                  <a:gd name="T5" fmla="*/ 64 h 64"/>
                  <a:gd name="T6" fmla="*/ 94 w 128"/>
                  <a:gd name="T7" fmla="*/ 64 h 64"/>
                  <a:gd name="T8" fmla="*/ 0 w 128"/>
                  <a:gd name="T9" fmla="*/ 0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8" h="64">
                    <a:moveTo>
                      <a:pt x="0" y="0"/>
                    </a:moveTo>
                    <a:cubicBezTo>
                      <a:pt x="11" y="0"/>
                      <a:pt x="22" y="0"/>
                      <a:pt x="33" y="0"/>
                    </a:cubicBezTo>
                    <a:cubicBezTo>
                      <a:pt x="65" y="21"/>
                      <a:pt x="96" y="42"/>
                      <a:pt x="128" y="64"/>
                    </a:cubicBezTo>
                    <a:cubicBezTo>
                      <a:pt x="117" y="64"/>
                      <a:pt x="105" y="64"/>
                      <a:pt x="94" y="64"/>
                    </a:cubicBezTo>
                    <a:cubicBezTo>
                      <a:pt x="63" y="42"/>
                      <a:pt x="31" y="21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8" name="Freeform 525"/>
              <p:cNvSpPr>
                <a:spLocks/>
              </p:cNvSpPr>
              <p:nvPr/>
            </p:nvSpPr>
            <p:spPr bwMode="auto">
              <a:xfrm>
                <a:off x="42186225" y="2414588"/>
                <a:ext cx="798513" cy="173038"/>
              </a:xfrm>
              <a:custGeom>
                <a:avLst/>
                <a:gdLst>
                  <a:gd name="T0" fmla="*/ 41 w 213"/>
                  <a:gd name="T1" fmla="*/ 0 h 46"/>
                  <a:gd name="T2" fmla="*/ 213 w 213"/>
                  <a:gd name="T3" fmla="*/ 46 h 46"/>
                  <a:gd name="T4" fmla="*/ 171 w 213"/>
                  <a:gd name="T5" fmla="*/ 46 h 46"/>
                  <a:gd name="T6" fmla="*/ 0 w 213"/>
                  <a:gd name="T7" fmla="*/ 0 h 46"/>
                  <a:gd name="T8" fmla="*/ 41 w 213"/>
                  <a:gd name="T9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3" h="46">
                    <a:moveTo>
                      <a:pt x="41" y="0"/>
                    </a:moveTo>
                    <a:cubicBezTo>
                      <a:pt x="98" y="15"/>
                      <a:pt x="155" y="31"/>
                      <a:pt x="213" y="46"/>
                    </a:cubicBezTo>
                    <a:cubicBezTo>
                      <a:pt x="199" y="46"/>
                      <a:pt x="185" y="46"/>
                      <a:pt x="171" y="46"/>
                    </a:cubicBezTo>
                    <a:cubicBezTo>
                      <a:pt x="114" y="31"/>
                      <a:pt x="57" y="15"/>
                      <a:pt x="0" y="0"/>
                    </a:cubicBezTo>
                    <a:cubicBezTo>
                      <a:pt x="14" y="0"/>
                      <a:pt x="28" y="0"/>
                      <a:pt x="4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9" name="Freeform 526"/>
              <p:cNvSpPr>
                <a:spLocks/>
              </p:cNvSpPr>
              <p:nvPr/>
            </p:nvSpPr>
            <p:spPr bwMode="auto">
              <a:xfrm>
                <a:off x="40100250" y="5018088"/>
                <a:ext cx="746125" cy="120650"/>
              </a:xfrm>
              <a:custGeom>
                <a:avLst/>
                <a:gdLst>
                  <a:gd name="T0" fmla="*/ 0 w 199"/>
                  <a:gd name="T1" fmla="*/ 32 h 32"/>
                  <a:gd name="T2" fmla="*/ 59 w 199"/>
                  <a:gd name="T3" fmla="*/ 0 h 32"/>
                  <a:gd name="T4" fmla="*/ 199 w 199"/>
                  <a:gd name="T5" fmla="*/ 32 h 32"/>
                  <a:gd name="T6" fmla="*/ 0 w 199"/>
                  <a:gd name="T7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9" h="32">
                    <a:moveTo>
                      <a:pt x="0" y="32"/>
                    </a:moveTo>
                    <a:cubicBezTo>
                      <a:pt x="19" y="21"/>
                      <a:pt x="39" y="11"/>
                      <a:pt x="59" y="0"/>
                    </a:cubicBezTo>
                    <a:cubicBezTo>
                      <a:pt x="105" y="11"/>
                      <a:pt x="152" y="21"/>
                      <a:pt x="199" y="32"/>
                    </a:cubicBezTo>
                    <a:cubicBezTo>
                      <a:pt x="133" y="32"/>
                      <a:pt x="66" y="32"/>
                      <a:pt x="0" y="3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0" name="Freeform 527"/>
              <p:cNvSpPr>
                <a:spLocks/>
              </p:cNvSpPr>
              <p:nvPr/>
            </p:nvSpPr>
            <p:spPr bwMode="auto">
              <a:xfrm>
                <a:off x="40659050" y="5586413"/>
                <a:ext cx="757238" cy="128588"/>
              </a:xfrm>
              <a:custGeom>
                <a:avLst/>
                <a:gdLst>
                  <a:gd name="T0" fmla="*/ 202 w 202"/>
                  <a:gd name="T1" fmla="*/ 0 h 34"/>
                  <a:gd name="T2" fmla="*/ 144 w 202"/>
                  <a:gd name="T3" fmla="*/ 34 h 34"/>
                  <a:gd name="T4" fmla="*/ 0 w 202"/>
                  <a:gd name="T5" fmla="*/ 0 h 34"/>
                  <a:gd name="T6" fmla="*/ 202 w 202"/>
                  <a:gd name="T7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2" h="34">
                    <a:moveTo>
                      <a:pt x="202" y="0"/>
                    </a:moveTo>
                    <a:cubicBezTo>
                      <a:pt x="183" y="11"/>
                      <a:pt x="164" y="22"/>
                      <a:pt x="144" y="34"/>
                    </a:cubicBezTo>
                    <a:cubicBezTo>
                      <a:pt x="96" y="22"/>
                      <a:pt x="48" y="11"/>
                      <a:pt x="0" y="0"/>
                    </a:cubicBezTo>
                    <a:cubicBezTo>
                      <a:pt x="67" y="0"/>
                      <a:pt x="135" y="0"/>
                      <a:pt x="20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1" name="Freeform 528"/>
              <p:cNvSpPr>
                <a:spLocks/>
              </p:cNvSpPr>
              <p:nvPr/>
            </p:nvSpPr>
            <p:spPr bwMode="auto">
              <a:xfrm>
                <a:off x="46505813" y="5311776"/>
                <a:ext cx="762000" cy="147638"/>
              </a:xfrm>
              <a:custGeom>
                <a:avLst/>
                <a:gdLst>
                  <a:gd name="T0" fmla="*/ 0 w 203"/>
                  <a:gd name="T1" fmla="*/ 0 h 39"/>
                  <a:gd name="T2" fmla="*/ 203 w 203"/>
                  <a:gd name="T3" fmla="*/ 20 h 39"/>
                  <a:gd name="T4" fmla="*/ 57 w 203"/>
                  <a:gd name="T5" fmla="*/ 39 h 39"/>
                  <a:gd name="T6" fmla="*/ 0 w 203"/>
                  <a:gd name="T7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3" h="39">
                    <a:moveTo>
                      <a:pt x="0" y="0"/>
                    </a:moveTo>
                    <a:cubicBezTo>
                      <a:pt x="68" y="7"/>
                      <a:pt x="135" y="13"/>
                      <a:pt x="203" y="20"/>
                    </a:cubicBezTo>
                    <a:cubicBezTo>
                      <a:pt x="154" y="26"/>
                      <a:pt x="105" y="32"/>
                      <a:pt x="57" y="39"/>
                    </a:cubicBezTo>
                    <a:cubicBezTo>
                      <a:pt x="38" y="26"/>
                      <a:pt x="19" y="1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2" name="Freeform 529"/>
              <p:cNvSpPr>
                <a:spLocks/>
              </p:cNvSpPr>
              <p:nvPr/>
            </p:nvSpPr>
            <p:spPr bwMode="auto">
              <a:xfrm>
                <a:off x="34286825" y="5311776"/>
                <a:ext cx="731838" cy="147638"/>
              </a:xfrm>
              <a:custGeom>
                <a:avLst/>
                <a:gdLst>
                  <a:gd name="T0" fmla="*/ 195 w 195"/>
                  <a:gd name="T1" fmla="*/ 39 h 39"/>
                  <a:gd name="T2" fmla="*/ 0 w 195"/>
                  <a:gd name="T3" fmla="*/ 19 h 39"/>
                  <a:gd name="T4" fmla="*/ 155 w 195"/>
                  <a:gd name="T5" fmla="*/ 0 h 39"/>
                  <a:gd name="T6" fmla="*/ 195 w 195"/>
                  <a:gd name="T7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5" h="39">
                    <a:moveTo>
                      <a:pt x="195" y="39"/>
                    </a:moveTo>
                    <a:cubicBezTo>
                      <a:pt x="130" y="32"/>
                      <a:pt x="65" y="26"/>
                      <a:pt x="0" y="19"/>
                    </a:cubicBezTo>
                    <a:cubicBezTo>
                      <a:pt x="52" y="13"/>
                      <a:pt x="103" y="7"/>
                      <a:pt x="155" y="0"/>
                    </a:cubicBezTo>
                    <a:cubicBezTo>
                      <a:pt x="168" y="13"/>
                      <a:pt x="182" y="26"/>
                      <a:pt x="195" y="3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</p:grpSp>
      <p:pic>
        <p:nvPicPr>
          <p:cNvPr id="303" name="Picture 302"/>
          <p:cNvPicPr>
            <a:picLocks noChangeAspect="1"/>
          </p:cNvPicPr>
          <p:nvPr/>
        </p:nvPicPr>
        <p:blipFill rotWithShape="1">
          <a:blip r:embed="rId2"/>
          <a:srcRect l="3190" t="17791" r="699" b="13902"/>
          <a:stretch/>
        </p:blipFill>
        <p:spPr>
          <a:xfrm>
            <a:off x="5175460" y="2863703"/>
            <a:ext cx="2822213" cy="1337192"/>
          </a:xfrm>
          <a:prstGeom prst="rect">
            <a:avLst/>
          </a:prstGeom>
        </p:spPr>
      </p:pic>
      <p:sp>
        <p:nvSpPr>
          <p:cNvPr id="304" name="TextBox 303"/>
          <p:cNvSpPr txBox="1"/>
          <p:nvPr/>
        </p:nvSpPr>
        <p:spPr>
          <a:xfrm>
            <a:off x="5174692" y="2507174"/>
            <a:ext cx="2823748" cy="369332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b="1" dirty="0" smtClean="0">
                <a:solidFill>
                  <a:schemeClr val="accent1">
                    <a:lumMod val="50000"/>
                  </a:schemeClr>
                </a:solidFill>
              </a:rPr>
              <a:t>StandsSIM.sd</a:t>
            </a:r>
            <a:endParaRPr lang="pt-PT" b="1" dirty="0">
              <a:solidFill>
                <a:schemeClr val="accent1">
                  <a:lumMod val="50000"/>
                </a:schemeClr>
              </a:solidFill>
            </a:endParaRPr>
          </a:p>
        </p:txBody>
      </p:sp>
      <p:sp>
        <p:nvSpPr>
          <p:cNvPr id="309" name="Rectangle 9"/>
          <p:cNvSpPr>
            <a:spLocks noChangeArrowheads="1"/>
          </p:cNvSpPr>
          <p:nvPr/>
        </p:nvSpPr>
        <p:spPr bwMode="auto">
          <a:xfrm flipH="1">
            <a:off x="9460958" y="3949150"/>
            <a:ext cx="2546549" cy="1008812"/>
          </a:xfrm>
          <a:prstGeom prst="rect">
            <a:avLst/>
          </a:prstGeom>
          <a:solidFill>
            <a:schemeClr val="accent1"/>
          </a:solidFill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ctr"/>
            <a:r>
              <a:rPr lang="en-US" sz="2200" dirty="0" smtClean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Forest Management Approach</a:t>
            </a:r>
            <a:endParaRPr lang="en-US" sz="2200" dirty="0">
              <a:solidFill>
                <a:schemeClr val="bg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10" name="Freeform 10"/>
          <p:cNvSpPr>
            <a:spLocks/>
          </p:cNvSpPr>
          <p:nvPr/>
        </p:nvSpPr>
        <p:spPr bwMode="auto">
          <a:xfrm flipH="1">
            <a:off x="7720816" y="3830342"/>
            <a:ext cx="1739391" cy="1124405"/>
          </a:xfrm>
          <a:custGeom>
            <a:avLst/>
            <a:gdLst>
              <a:gd name="T0" fmla="*/ 0 w 669"/>
              <a:gd name="T1" fmla="*/ 642 h 642"/>
              <a:gd name="T2" fmla="*/ 669 w 669"/>
              <a:gd name="T3" fmla="*/ 0 h 642"/>
              <a:gd name="T4" fmla="*/ 0 w 669"/>
              <a:gd name="T5" fmla="*/ 66 h 642"/>
              <a:gd name="T6" fmla="*/ 0 w 669"/>
              <a:gd name="T7" fmla="*/ 642 h 6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669" h="642">
                <a:moveTo>
                  <a:pt x="0" y="642"/>
                </a:moveTo>
                <a:lnTo>
                  <a:pt x="669" y="0"/>
                </a:lnTo>
                <a:lnTo>
                  <a:pt x="0" y="66"/>
                </a:lnTo>
                <a:lnTo>
                  <a:pt x="0" y="642"/>
                </a:lnTo>
                <a:close/>
              </a:path>
            </a:pathLst>
          </a:custGeom>
          <a:solidFill>
            <a:schemeClr val="accent1">
              <a:lumMod val="40000"/>
              <a:lumOff val="60000"/>
            </a:schemeClr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11" name="Rectangle 11"/>
          <p:cNvSpPr>
            <a:spLocks noChangeArrowheads="1"/>
          </p:cNvSpPr>
          <p:nvPr/>
        </p:nvSpPr>
        <p:spPr bwMode="auto">
          <a:xfrm flipH="1">
            <a:off x="9455481" y="5421889"/>
            <a:ext cx="2546549" cy="1008812"/>
          </a:xfrm>
          <a:prstGeom prst="rect">
            <a:avLst/>
          </a:prstGeom>
          <a:solidFill>
            <a:schemeClr val="bg1">
              <a:lumMod val="50000"/>
            </a:schemeClr>
          </a:solidFill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 smtClean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ctr"/>
            <a:r>
              <a:rPr lang="en-US" sz="2400" dirty="0" smtClean="0">
                <a:latin typeface="Arial" panose="020B0604020202020204" pitchFamily="34" charset="0"/>
                <a:cs typeface="Arial" panose="020B0604020202020204" pitchFamily="34" charset="0"/>
              </a:rPr>
              <a:t>NFI </a:t>
            </a:r>
            <a:r>
              <a:rPr lang="en-US" sz="2200" dirty="0" smtClean="0">
                <a:latin typeface="Arial" panose="020B0604020202020204" pitchFamily="34" charset="0"/>
                <a:cs typeface="Arial" panose="020B0604020202020204" pitchFamily="34" charset="0"/>
              </a:rPr>
              <a:t>1995-1997</a:t>
            </a:r>
          </a:p>
          <a:p>
            <a:endParaRPr lang="en-US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12" name="Freeform 12"/>
          <p:cNvSpPr>
            <a:spLocks/>
          </p:cNvSpPr>
          <p:nvPr/>
        </p:nvSpPr>
        <p:spPr bwMode="auto">
          <a:xfrm flipH="1">
            <a:off x="7744549" y="4082583"/>
            <a:ext cx="1712105" cy="2355646"/>
          </a:xfrm>
          <a:custGeom>
            <a:avLst/>
            <a:gdLst>
              <a:gd name="T0" fmla="*/ 0 w 672"/>
              <a:gd name="T1" fmla="*/ 1345 h 1345"/>
              <a:gd name="T2" fmla="*/ 672 w 672"/>
              <a:gd name="T3" fmla="*/ 0 h 1345"/>
              <a:gd name="T4" fmla="*/ 0 w 672"/>
              <a:gd name="T5" fmla="*/ 769 h 1345"/>
              <a:gd name="T6" fmla="*/ 0 w 672"/>
              <a:gd name="T7" fmla="*/ 1345 h 13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672" h="1345">
                <a:moveTo>
                  <a:pt x="0" y="1345"/>
                </a:moveTo>
                <a:lnTo>
                  <a:pt x="672" y="0"/>
                </a:lnTo>
                <a:lnTo>
                  <a:pt x="0" y="769"/>
                </a:lnTo>
                <a:lnTo>
                  <a:pt x="0" y="1345"/>
                </a:lnTo>
                <a:close/>
              </a:path>
            </a:pathLst>
          </a:custGeom>
          <a:solidFill>
            <a:schemeClr val="bg1">
              <a:lumMod val="65000"/>
            </a:schemeClr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13" name="Freeform 6"/>
          <p:cNvSpPr>
            <a:spLocks/>
          </p:cNvSpPr>
          <p:nvPr/>
        </p:nvSpPr>
        <p:spPr bwMode="auto">
          <a:xfrm flipH="1">
            <a:off x="7733288" y="986921"/>
            <a:ext cx="1722194" cy="2347552"/>
          </a:xfrm>
          <a:custGeom>
            <a:avLst/>
            <a:gdLst>
              <a:gd name="T0" fmla="*/ 0 w 672"/>
              <a:gd name="T1" fmla="*/ 576 h 1357"/>
              <a:gd name="T2" fmla="*/ 672 w 672"/>
              <a:gd name="T3" fmla="*/ 1357 h 1357"/>
              <a:gd name="T4" fmla="*/ 0 w 672"/>
              <a:gd name="T5" fmla="*/ 0 h 1357"/>
              <a:gd name="T6" fmla="*/ 0 w 672"/>
              <a:gd name="T7" fmla="*/ 576 h 13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672" h="1357">
                <a:moveTo>
                  <a:pt x="0" y="576"/>
                </a:moveTo>
                <a:lnTo>
                  <a:pt x="672" y="1357"/>
                </a:lnTo>
                <a:lnTo>
                  <a:pt x="0" y="0"/>
                </a:lnTo>
                <a:lnTo>
                  <a:pt x="0" y="576"/>
                </a:lnTo>
                <a:close/>
              </a:path>
            </a:pathLst>
          </a:custGeom>
          <a:solidFill>
            <a:schemeClr val="bg1">
              <a:lumMod val="65000"/>
            </a:schemeClr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14" name="Rectangle 9"/>
          <p:cNvSpPr>
            <a:spLocks noChangeArrowheads="1"/>
          </p:cNvSpPr>
          <p:nvPr/>
        </p:nvSpPr>
        <p:spPr bwMode="auto">
          <a:xfrm flipH="1">
            <a:off x="9450276" y="970553"/>
            <a:ext cx="2546549" cy="1008812"/>
          </a:xfrm>
          <a:prstGeom prst="rect">
            <a:avLst/>
          </a:prstGeom>
          <a:solidFill>
            <a:schemeClr val="bg1">
              <a:lumMod val="50000"/>
            </a:schemeClr>
          </a:solidFill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ctr"/>
            <a:endParaRPr lang="en-US" sz="800" dirty="0" smtClean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ctr"/>
            <a:r>
              <a:rPr lang="en-US" sz="2200" dirty="0" smtClean="0">
                <a:latin typeface="Arial" panose="020B0604020202020204" pitchFamily="34" charset="0"/>
                <a:cs typeface="Arial" panose="020B0604020202020204" pitchFamily="34" charset="0"/>
              </a:rPr>
              <a:t>Simulation Parameters</a:t>
            </a:r>
            <a:endParaRPr lang="en-US" sz="22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15" name="Rectangle 7"/>
          <p:cNvSpPr>
            <a:spLocks noChangeArrowheads="1"/>
          </p:cNvSpPr>
          <p:nvPr/>
        </p:nvSpPr>
        <p:spPr bwMode="auto">
          <a:xfrm flipH="1">
            <a:off x="9455481" y="2271222"/>
            <a:ext cx="2546549" cy="1210567"/>
          </a:xfrm>
          <a:prstGeom prst="rect">
            <a:avLst/>
          </a:prstGeom>
          <a:solidFill>
            <a:schemeClr val="bg1">
              <a:lumMod val="50000"/>
            </a:schemeClr>
          </a:solidFill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r>
              <a:rPr lang="en-US" sz="2400" dirty="0" smtClean="0">
                <a:latin typeface="Arial" panose="020B0604020202020204" pitchFamily="34" charset="0"/>
                <a:cs typeface="Arial" panose="020B0604020202020204" pitchFamily="34" charset="0"/>
              </a:rPr>
              <a:t>Historic Scenario</a:t>
            </a:r>
          </a:p>
          <a:p>
            <a:pPr algn="ctr"/>
            <a:r>
              <a:rPr lang="en-US" dirty="0" smtClean="0">
                <a:latin typeface="Arial" panose="020B0604020202020204" pitchFamily="34" charset="0"/>
                <a:cs typeface="Arial" panose="020B0604020202020204" pitchFamily="34" charset="0"/>
              </a:rPr>
              <a:t>Annual volume </a:t>
            </a:r>
            <a:r>
              <a:rPr lang="en-US" dirty="0" err="1" smtClean="0">
                <a:latin typeface="Arial" panose="020B0604020202020204" pitchFamily="34" charset="0"/>
                <a:cs typeface="Arial" panose="020B0604020202020204" pitchFamily="34" charset="0"/>
              </a:rPr>
              <a:t>harv</a:t>
            </a:r>
            <a:r>
              <a:rPr lang="en-US" dirty="0" smtClean="0">
                <a:latin typeface="Arial" panose="020B0604020202020204" pitchFamily="34" charset="0"/>
                <a:cs typeface="Arial" panose="020B0604020202020204" pitchFamily="34" charset="0"/>
              </a:rPr>
              <a:t>. Annual burnt area, </a:t>
            </a:r>
          </a:p>
          <a:p>
            <a:pPr algn="ctr"/>
            <a:r>
              <a:rPr lang="el-GR" dirty="0" smtClean="0">
                <a:latin typeface="Arial" panose="020B0604020202020204" pitchFamily="34" charset="0"/>
                <a:cs typeface="Arial" panose="020B0604020202020204" pitchFamily="34" charset="0"/>
              </a:rPr>
              <a:t>Δ</a:t>
            </a:r>
            <a:r>
              <a:rPr lang="en-US" dirty="0" smtClean="0">
                <a:latin typeface="Arial" panose="020B0604020202020204" pitchFamily="34" charset="0"/>
                <a:cs typeface="Arial" panose="020B0604020202020204" pitchFamily="34" charset="0"/>
              </a:rPr>
              <a:t> Annual LUC</a:t>
            </a:r>
            <a:endParaRPr lang="en-US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16" name="Freeform 8"/>
          <p:cNvSpPr>
            <a:spLocks/>
          </p:cNvSpPr>
          <p:nvPr/>
        </p:nvSpPr>
        <p:spPr bwMode="auto">
          <a:xfrm flipH="1">
            <a:off x="7761252" y="2255767"/>
            <a:ext cx="1690805" cy="1368558"/>
          </a:xfrm>
          <a:custGeom>
            <a:avLst/>
            <a:gdLst>
              <a:gd name="T0" fmla="*/ 0 w 669"/>
              <a:gd name="T1" fmla="*/ 575 h 647"/>
              <a:gd name="T2" fmla="*/ 669 w 669"/>
              <a:gd name="T3" fmla="*/ 647 h 647"/>
              <a:gd name="T4" fmla="*/ 0 w 669"/>
              <a:gd name="T5" fmla="*/ 0 h 647"/>
              <a:gd name="T6" fmla="*/ 0 w 669"/>
              <a:gd name="T7" fmla="*/ 575 h 6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669" h="647">
                <a:moveTo>
                  <a:pt x="0" y="575"/>
                </a:moveTo>
                <a:lnTo>
                  <a:pt x="669" y="647"/>
                </a:lnTo>
                <a:lnTo>
                  <a:pt x="0" y="0"/>
                </a:lnTo>
                <a:lnTo>
                  <a:pt x="0" y="575"/>
                </a:lnTo>
                <a:close/>
              </a:path>
            </a:pathLst>
          </a:custGeom>
          <a:solidFill>
            <a:schemeClr val="bg1">
              <a:lumMod val="65000"/>
            </a:schemeClr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cxnSp>
        <p:nvCxnSpPr>
          <p:cNvPr id="319" name="Straight Connector 318"/>
          <p:cNvCxnSpPr/>
          <p:nvPr/>
        </p:nvCxnSpPr>
        <p:spPr>
          <a:xfrm>
            <a:off x="4033901" y="590550"/>
            <a:ext cx="31768" cy="6192000"/>
          </a:xfrm>
          <a:prstGeom prst="line">
            <a:avLst/>
          </a:prstGeom>
          <a:ln w="76200"/>
        </p:spPr>
        <p:style>
          <a:lnRef idx="3">
            <a:schemeClr val="accent3"/>
          </a:lnRef>
          <a:fillRef idx="0">
            <a:schemeClr val="accent3"/>
          </a:fillRef>
          <a:effectRef idx="2">
            <a:schemeClr val="accent3"/>
          </a:effectRef>
          <a:fontRef idx="minor">
            <a:schemeClr val="tx1"/>
          </a:fontRef>
        </p:style>
      </p:cxnSp>
      <p:cxnSp>
        <p:nvCxnSpPr>
          <p:cNvPr id="320" name="Straight Connector 319"/>
          <p:cNvCxnSpPr/>
          <p:nvPr/>
        </p:nvCxnSpPr>
        <p:spPr>
          <a:xfrm>
            <a:off x="20944" y="590550"/>
            <a:ext cx="31768" cy="6192000"/>
          </a:xfrm>
          <a:prstGeom prst="line">
            <a:avLst/>
          </a:prstGeom>
          <a:ln w="76200"/>
        </p:spPr>
        <p:style>
          <a:lnRef idx="3">
            <a:schemeClr val="accent3"/>
          </a:lnRef>
          <a:fillRef idx="0">
            <a:schemeClr val="accent3"/>
          </a:fillRef>
          <a:effectRef idx="2">
            <a:schemeClr val="accent3"/>
          </a:effectRef>
          <a:fontRef idx="minor">
            <a:schemeClr val="tx1"/>
          </a:fontRef>
        </p:style>
      </p:cxnSp>
      <p:sp>
        <p:nvSpPr>
          <p:cNvPr id="321" name="Rounded Rectangle 320"/>
          <p:cNvSpPr/>
          <p:nvPr/>
        </p:nvSpPr>
        <p:spPr>
          <a:xfrm>
            <a:off x="50800" y="3759200"/>
            <a:ext cx="3983032" cy="3023350"/>
          </a:xfrm>
          <a:prstGeom prst="roundRect">
            <a:avLst>
              <a:gd name="adj" fmla="val 4107"/>
            </a:avLst>
          </a:prstGeom>
          <a:ln/>
        </p:spPr>
        <p:style>
          <a:lnRef idx="1">
            <a:schemeClr val="accent3"/>
          </a:lnRef>
          <a:fillRef idx="3">
            <a:schemeClr val="accent3"/>
          </a:fillRef>
          <a:effectRef idx="2">
            <a:schemeClr val="accent3"/>
          </a:effectRef>
          <a:fontRef idx="minor">
            <a:schemeClr val="lt1"/>
          </a:fontRef>
        </p:style>
        <p:txBody>
          <a:bodyPr rtlCol="0" anchor="t"/>
          <a:lstStyle/>
          <a:p>
            <a:pPr marL="0" lvl="1" defTabSz="762000">
              <a:spcBef>
                <a:spcPts val="600"/>
              </a:spcBef>
              <a:buClr>
                <a:srgbClr val="CCCC00"/>
              </a:buClr>
              <a:buSzPct val="75000"/>
            </a:pPr>
            <a:endParaRPr lang="en-US" sz="800" b="1" dirty="0" smtClean="0">
              <a:latin typeface="Arial" charset="0"/>
              <a:cs typeface="Arial" charset="0"/>
            </a:endParaRPr>
          </a:p>
          <a:p>
            <a:pPr marL="0" lvl="1" algn="ctr" defTabSz="762000">
              <a:spcBef>
                <a:spcPts val="600"/>
              </a:spcBef>
              <a:buClr>
                <a:srgbClr val="CCCC00"/>
              </a:buClr>
              <a:buSzPct val="75000"/>
            </a:pPr>
            <a:r>
              <a:rPr lang="en-US" sz="2000" b="1" dirty="0" smtClean="0">
                <a:latin typeface="Arial" charset="0"/>
                <a:cs typeface="Arial" charset="0"/>
              </a:rPr>
              <a:t>MANAGEMENT</a:t>
            </a:r>
          </a:p>
          <a:p>
            <a:pPr marL="0" lvl="1" algn="ctr" defTabSz="762000">
              <a:spcBef>
                <a:spcPts val="600"/>
              </a:spcBef>
              <a:buClr>
                <a:srgbClr val="CCCC00"/>
              </a:buClr>
              <a:buSzPct val="75000"/>
            </a:pPr>
            <a:r>
              <a:rPr lang="en-US" sz="800" b="1" dirty="0" smtClean="0">
                <a:latin typeface="Arial" charset="0"/>
                <a:cs typeface="Arial" charset="0"/>
              </a:rPr>
              <a:t> </a:t>
            </a:r>
            <a:endParaRPr lang="en-US" sz="800" b="1" dirty="0">
              <a:latin typeface="Arial" charset="0"/>
              <a:cs typeface="Arial" charset="0"/>
            </a:endParaRPr>
          </a:p>
          <a:p>
            <a:pPr marL="0" lvl="1" defTabSz="762000">
              <a:spcBef>
                <a:spcPts val="600"/>
              </a:spcBef>
              <a:buClr>
                <a:srgbClr val="CCCC00"/>
              </a:buClr>
              <a:buSzPct val="75000"/>
            </a:pPr>
            <a:r>
              <a:rPr lang="en-US" sz="2000" dirty="0" smtClean="0">
                <a:latin typeface="Arial" charset="0"/>
                <a:cs typeface="Arial" charset="0"/>
              </a:rPr>
              <a:t>A general Forest Management Approach was considered:</a:t>
            </a:r>
          </a:p>
          <a:p>
            <a:pPr marL="0" lvl="1" algn="ctr" defTabSz="762000">
              <a:spcBef>
                <a:spcPts val="600"/>
              </a:spcBef>
              <a:buClr>
                <a:srgbClr val="CCCC00"/>
              </a:buClr>
              <a:buSzPct val="75000"/>
            </a:pPr>
            <a:endParaRPr lang="en-US" sz="800" dirty="0" smtClean="0">
              <a:latin typeface="Arial" charset="0"/>
              <a:cs typeface="Arial" charset="0"/>
            </a:endParaRPr>
          </a:p>
          <a:p>
            <a:pPr marL="0" lvl="3">
              <a:defRPr/>
            </a:pPr>
            <a:r>
              <a:rPr lang="en-US" sz="2000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- </a:t>
            </a:r>
            <a:r>
              <a:rPr lang="en-US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1 plantation + 2 coppices</a:t>
            </a:r>
            <a:endParaRPr lang="en-US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  <a:p>
            <a:pPr marL="0" lvl="3">
              <a:defRPr/>
            </a:pPr>
            <a:r>
              <a:rPr lang="en-US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- Stand dens.= </a:t>
            </a:r>
            <a:r>
              <a:rPr lang="en-US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1250 trees </a:t>
            </a:r>
            <a:r>
              <a:rPr lang="en-US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ha</a:t>
            </a:r>
            <a:r>
              <a:rPr lang="en-US" baseline="30000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-1</a:t>
            </a:r>
          </a:p>
          <a:p>
            <a:pPr marL="0" lvl="3">
              <a:defRPr/>
            </a:pPr>
            <a:r>
              <a:rPr lang="en-US" dirty="0" smtClean="0">
                <a:latin typeface="Arial" charset="0"/>
                <a:cs typeface="Arial" charset="0"/>
              </a:rPr>
              <a:t>- Shoots selection rotations (2-3 </a:t>
            </a:r>
            <a:r>
              <a:rPr lang="en-US" dirty="0" err="1" smtClean="0">
                <a:latin typeface="Arial" charset="0"/>
                <a:cs typeface="Arial" charset="0"/>
              </a:rPr>
              <a:t>yrs</a:t>
            </a:r>
            <a:r>
              <a:rPr lang="en-US" dirty="0" smtClean="0">
                <a:latin typeface="Arial" charset="0"/>
                <a:cs typeface="Arial" charset="0"/>
              </a:rPr>
              <a:t>)</a:t>
            </a:r>
          </a:p>
          <a:p>
            <a:pPr marL="285750" lvl="3" indent="-285750">
              <a:buFontTx/>
              <a:buChar char="-"/>
              <a:defRPr/>
            </a:pPr>
            <a:endParaRPr lang="en-US" sz="800" dirty="0" smtClean="0">
              <a:latin typeface="Arial" charset="0"/>
              <a:cs typeface="Arial" charset="0"/>
            </a:endParaRPr>
          </a:p>
        </p:txBody>
      </p:sp>
      <p:sp>
        <p:nvSpPr>
          <p:cNvPr id="305" name="Rectangle 304"/>
          <p:cNvSpPr/>
          <p:nvPr/>
        </p:nvSpPr>
        <p:spPr>
          <a:xfrm>
            <a:off x="26134" y="14352"/>
            <a:ext cx="12165865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pt-PT" sz="3600" b="1" dirty="0" err="1" smtClean="0">
                <a:solidFill>
                  <a:schemeClr val="bg2"/>
                </a:solidFill>
                <a:latin typeface="Corbel" pitchFamily="34" charset="0"/>
              </a:rPr>
              <a:t>Simulation</a:t>
            </a:r>
            <a:r>
              <a:rPr lang="pt-PT" sz="3600" b="1" dirty="0" smtClean="0">
                <a:solidFill>
                  <a:schemeClr val="bg2"/>
                </a:solidFill>
                <a:latin typeface="Corbel" pitchFamily="34" charset="0"/>
              </a:rPr>
              <a:t> – Inputs &amp; </a:t>
            </a:r>
            <a:r>
              <a:rPr lang="pt-PT" sz="3600" b="1" dirty="0" err="1" smtClean="0">
                <a:solidFill>
                  <a:schemeClr val="bg2"/>
                </a:solidFill>
                <a:latin typeface="Corbel" pitchFamily="34" charset="0"/>
              </a:rPr>
              <a:t>Scenarios</a:t>
            </a:r>
            <a:endParaRPr lang="pt-PT" sz="3600" b="1" dirty="0">
              <a:solidFill>
                <a:schemeClr val="bg2"/>
              </a:solidFill>
              <a:latin typeface="Corbe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9394363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Diagram 3"/>
          <p:cNvGraphicFramePr/>
          <p:nvPr>
            <p:extLst>
              <p:ext uri="{D42A27DB-BD31-4B8C-83A1-F6EECF244321}">
                <p14:modId xmlns:p14="http://schemas.microsoft.com/office/powerpoint/2010/main" val="1060244697"/>
              </p:ext>
            </p:extLst>
          </p:nvPr>
        </p:nvGraphicFramePr>
        <p:xfrm>
          <a:off x="332400" y="802342"/>
          <a:ext cx="11527200" cy="5767200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  <p:sp>
        <p:nvSpPr>
          <p:cNvPr id="5" name="Rounded Rectangle 4"/>
          <p:cNvSpPr/>
          <p:nvPr/>
        </p:nvSpPr>
        <p:spPr>
          <a:xfrm>
            <a:off x="9805147" y="1080243"/>
            <a:ext cx="1813112" cy="2046194"/>
          </a:xfrm>
          <a:prstGeom prst="roundRect">
            <a:avLst/>
          </a:prstGeom>
          <a:solidFill>
            <a:schemeClr val="bg2">
              <a:lumMod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PT"/>
          </a:p>
        </p:txBody>
      </p:sp>
    </p:spTree>
    <p:extLst>
      <p:ext uri="{BB962C8B-B14F-4D97-AF65-F5344CB8AC3E}">
        <p14:creationId xmlns:p14="http://schemas.microsoft.com/office/powerpoint/2010/main" val="57770185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ounded Rectangle 4"/>
          <p:cNvSpPr/>
          <p:nvPr/>
        </p:nvSpPr>
        <p:spPr bwMode="auto">
          <a:xfrm>
            <a:off x="-1051675" y="3998036"/>
            <a:ext cx="13282613" cy="18000"/>
          </a:xfrm>
          <a:prstGeom prst="roundRect">
            <a:avLst>
              <a:gd name="adj" fmla="val 50000"/>
            </a:avLst>
          </a:prstGeom>
          <a:solidFill>
            <a:schemeClr val="bg2">
              <a:lumMod val="75000"/>
            </a:schemeClr>
          </a:solidFill>
          <a:ln>
            <a:solidFill>
              <a:schemeClr val="bg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en-US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pSp>
        <p:nvGrpSpPr>
          <p:cNvPr id="7" name="Group 305"/>
          <p:cNvGrpSpPr>
            <a:grpSpLocks/>
          </p:cNvGrpSpPr>
          <p:nvPr/>
        </p:nvGrpSpPr>
        <p:grpSpPr bwMode="auto">
          <a:xfrm flipV="1">
            <a:off x="5203047" y="3828372"/>
            <a:ext cx="2622985" cy="1087654"/>
            <a:chOff x="5308628" y="2939237"/>
            <a:chExt cx="2623451" cy="988139"/>
          </a:xfrm>
        </p:grpSpPr>
        <p:grpSp>
          <p:nvGrpSpPr>
            <p:cNvPr id="44" name="Group 306"/>
            <p:cNvGrpSpPr>
              <a:grpSpLocks/>
            </p:cNvGrpSpPr>
            <p:nvPr/>
          </p:nvGrpSpPr>
          <p:grpSpPr bwMode="auto">
            <a:xfrm>
              <a:off x="5308628" y="3567376"/>
              <a:ext cx="360000" cy="360000"/>
              <a:chOff x="1272380" y="1199009"/>
              <a:chExt cx="468000" cy="468000"/>
            </a:xfrm>
          </p:grpSpPr>
          <p:sp>
            <p:nvSpPr>
              <p:cNvPr id="50" name="Oval 261"/>
              <p:cNvSpPr>
                <a:spLocks noChangeArrowheads="1"/>
              </p:cNvSpPr>
              <p:nvPr/>
            </p:nvSpPr>
            <p:spPr bwMode="auto">
              <a:xfrm>
                <a:off x="1290145" y="1209323"/>
                <a:ext cx="431401" cy="433108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en-US">
                  <a:solidFill>
                    <a:schemeClr val="accent6">
                      <a:lumMod val="50000"/>
                    </a:schemeClr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1" name="Freeform 262"/>
              <p:cNvSpPr>
                <a:spLocks noEditPoints="1"/>
              </p:cNvSpPr>
              <p:nvPr/>
            </p:nvSpPr>
            <p:spPr bwMode="auto">
              <a:xfrm>
                <a:off x="1271569" y="1199010"/>
                <a:ext cx="468554" cy="468170"/>
              </a:xfrm>
              <a:custGeom>
                <a:avLst/>
                <a:gdLst>
                  <a:gd name="T0" fmla="*/ 61 w 73"/>
                  <a:gd name="T1" fmla="*/ 36 h 73"/>
                  <a:gd name="T2" fmla="*/ 37 w 73"/>
                  <a:gd name="T3" fmla="*/ 60 h 73"/>
                  <a:gd name="T4" fmla="*/ 13 w 73"/>
                  <a:gd name="T5" fmla="*/ 36 h 73"/>
                  <a:gd name="T6" fmla="*/ 37 w 73"/>
                  <a:gd name="T7" fmla="*/ 12 h 73"/>
                  <a:gd name="T8" fmla="*/ 61 w 73"/>
                  <a:gd name="T9" fmla="*/ 36 h 73"/>
                  <a:gd name="T10" fmla="*/ 37 w 73"/>
                  <a:gd name="T11" fmla="*/ 0 h 73"/>
                  <a:gd name="T12" fmla="*/ 0 w 73"/>
                  <a:gd name="T13" fmla="*/ 36 h 73"/>
                  <a:gd name="T14" fmla="*/ 37 w 73"/>
                  <a:gd name="T15" fmla="*/ 73 h 73"/>
                  <a:gd name="T16" fmla="*/ 73 w 73"/>
                  <a:gd name="T17" fmla="*/ 36 h 73"/>
                  <a:gd name="T18" fmla="*/ 37 w 73"/>
                  <a:gd name="T19" fmla="*/ 0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3" h="73">
                    <a:moveTo>
                      <a:pt x="61" y="36"/>
                    </a:moveTo>
                    <a:cubicBezTo>
                      <a:pt x="61" y="50"/>
                      <a:pt x="50" y="60"/>
                      <a:pt x="37" y="60"/>
                    </a:cubicBezTo>
                    <a:cubicBezTo>
                      <a:pt x="23" y="60"/>
                      <a:pt x="13" y="50"/>
                      <a:pt x="13" y="36"/>
                    </a:cubicBezTo>
                    <a:cubicBezTo>
                      <a:pt x="13" y="23"/>
                      <a:pt x="23" y="12"/>
                      <a:pt x="37" y="12"/>
                    </a:cubicBezTo>
                    <a:cubicBezTo>
                      <a:pt x="50" y="12"/>
                      <a:pt x="61" y="23"/>
                      <a:pt x="61" y="36"/>
                    </a:cubicBezTo>
                    <a:close/>
                    <a:moveTo>
                      <a:pt x="37" y="0"/>
                    </a:moveTo>
                    <a:cubicBezTo>
                      <a:pt x="17" y="0"/>
                      <a:pt x="0" y="16"/>
                      <a:pt x="0" y="36"/>
                    </a:cubicBezTo>
                    <a:cubicBezTo>
                      <a:pt x="0" y="56"/>
                      <a:pt x="17" y="73"/>
                      <a:pt x="37" y="73"/>
                    </a:cubicBezTo>
                    <a:cubicBezTo>
                      <a:pt x="57" y="73"/>
                      <a:pt x="73" y="56"/>
                      <a:pt x="73" y="36"/>
                    </a:cubicBezTo>
                    <a:cubicBezTo>
                      <a:pt x="73" y="16"/>
                      <a:pt x="57" y="0"/>
                      <a:pt x="37" y="0"/>
                    </a:cubicBezTo>
                    <a:close/>
                  </a:path>
                </a:pathLst>
              </a:custGeom>
              <a:solidFill>
                <a:schemeClr val="bg2">
                  <a:lumMod val="75000"/>
                </a:schemeClr>
              </a:solidFill>
              <a:ln w="9525">
                <a:solidFill>
                  <a:schemeClr val="bg2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en-US">
                  <a:solidFill>
                    <a:schemeClr val="accent6">
                      <a:lumMod val="50000"/>
                    </a:schemeClr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2" name="Oval 263"/>
              <p:cNvSpPr>
                <a:spLocks noChangeArrowheads="1"/>
              </p:cNvSpPr>
              <p:nvPr/>
            </p:nvSpPr>
            <p:spPr bwMode="auto">
              <a:xfrm>
                <a:off x="1395506" y="1328616"/>
                <a:ext cx="225723" cy="207432"/>
              </a:xfrm>
              <a:prstGeom prst="ellips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75000"/>
                  </a:schemeClr>
                </a:solidFill>
                <a:headEnd/>
                <a:tailEnd/>
              </a:ln>
            </p:spPr>
            <p:style>
              <a:lnRef idx="2">
                <a:schemeClr val="accent2">
                  <a:shade val="50000"/>
                </a:schemeClr>
              </a:lnRef>
              <a:fillRef idx="1">
                <a:schemeClr val="accent2"/>
              </a:fillRef>
              <a:effectRef idx="0">
                <a:schemeClr val="accent2"/>
              </a:effectRef>
              <a:fontRef idx="minor">
                <a:schemeClr val="lt1"/>
              </a:fontRef>
            </p:style>
            <p:txBody>
              <a:bodyPr/>
              <a:lstStyle>
                <a:lvl1pPr>
                  <a:defRPr sz="2400">
                    <a:solidFill>
                      <a:schemeClr val="tx1"/>
                    </a:solidFill>
                    <a:latin typeface="Comic Sans MS" panose="030F0702030302020204" pitchFamily="66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Comic Sans MS" panose="030F0702030302020204" pitchFamily="66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Comic Sans MS" panose="030F0702030302020204" pitchFamily="66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Comic Sans MS" panose="030F0702030302020204" pitchFamily="66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Comic Sans MS" panose="030F0702030302020204" pitchFamily="66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panose="030F0702030302020204" pitchFamily="66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panose="030F0702030302020204" pitchFamily="66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panose="030F0702030302020204" pitchFamily="66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panose="030F0702030302020204" pitchFamily="66" charset="0"/>
                  </a:defRPr>
                </a:lvl9pPr>
              </a:lstStyle>
              <a:p>
                <a:pPr eaLnBrk="1" hangingPunct="1"/>
                <a:endParaRPr lang="en-US" altLang="pt-PT">
                  <a:solidFill>
                    <a:schemeClr val="bg2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45" name="TextBox 308"/>
            <p:cNvSpPr txBox="1">
              <a:spLocks noChangeArrowheads="1"/>
            </p:cNvSpPr>
            <p:nvPr/>
          </p:nvSpPr>
          <p:spPr bwMode="auto">
            <a:xfrm flipV="1">
              <a:off x="5820064" y="2939237"/>
              <a:ext cx="2112015" cy="33554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Comic Sans MS" panose="030F0702030302020204" pitchFamily="66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Comic Sans MS" panose="030F0702030302020204" pitchFamily="66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Comic Sans MS" panose="030F0702030302020204" pitchFamily="66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Comic Sans MS" panose="030F0702030302020204" pitchFamily="66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Comic Sans MS" panose="030F0702030302020204" pitchFamily="66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Comic Sans MS" panose="030F0702030302020204" pitchFamily="66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Comic Sans MS" panose="030F0702030302020204" pitchFamily="66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Comic Sans MS" panose="030F0702030302020204" pitchFamily="66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Comic Sans MS" panose="030F0702030302020204" pitchFamily="66" charset="0"/>
                </a:defRPr>
              </a:lvl9pPr>
            </a:lstStyle>
            <a:p>
              <a:pPr eaLnBrk="1" hangingPunct="1"/>
              <a:r>
                <a:rPr lang="en-US" altLang="pt-PT" sz="1800" b="1" dirty="0">
                  <a:solidFill>
                    <a:schemeClr val="accent2">
                      <a:lumMod val="75000"/>
                    </a:schemeClr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NFI5 – 2005/2006</a:t>
              </a:r>
            </a:p>
          </p:txBody>
        </p:sp>
        <p:grpSp>
          <p:nvGrpSpPr>
            <p:cNvPr id="46" name="Group 311"/>
            <p:cNvGrpSpPr>
              <a:grpSpLocks/>
            </p:cNvGrpSpPr>
            <p:nvPr/>
          </p:nvGrpSpPr>
          <p:grpSpPr bwMode="auto">
            <a:xfrm>
              <a:off x="5504093" y="3296193"/>
              <a:ext cx="963792" cy="407723"/>
              <a:chOff x="5504093" y="3296193"/>
              <a:chExt cx="963792" cy="407723"/>
            </a:xfrm>
          </p:grpSpPr>
          <p:sp>
            <p:nvSpPr>
              <p:cNvPr id="47" name="Rectangle 293"/>
              <p:cNvSpPr>
                <a:spLocks noChangeArrowheads="1"/>
              </p:cNvSpPr>
              <p:nvPr/>
            </p:nvSpPr>
            <p:spPr bwMode="auto">
              <a:xfrm rot="5400000" flipH="1">
                <a:off x="6240874" y="3170716"/>
                <a:ext cx="101534" cy="352488"/>
              </a:xfrm>
              <a:prstGeom prst="rect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75000"/>
                  </a:schemeClr>
                </a:solidFill>
                <a:headEnd/>
                <a:tailEnd/>
              </a:ln>
            </p:spPr>
            <p:style>
              <a:lnRef idx="2">
                <a:schemeClr val="accent2">
                  <a:shade val="50000"/>
                </a:schemeClr>
              </a:lnRef>
              <a:fillRef idx="1">
                <a:schemeClr val="accent2"/>
              </a:fillRef>
              <a:effectRef idx="0">
                <a:schemeClr val="accent2"/>
              </a:effectRef>
              <a:fontRef idx="minor">
                <a:schemeClr val="lt1"/>
              </a:fontRef>
            </p:style>
            <p:txBody>
              <a:bodyPr/>
              <a:lstStyle/>
              <a:p>
                <a:pPr eaLnBrk="1" hangingPunct="1">
                  <a:defRPr/>
                </a:pPr>
                <a:endParaRPr lang="en-US">
                  <a:solidFill>
                    <a:schemeClr val="accent6">
                      <a:lumMod val="50000"/>
                    </a:schemeClr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cxnSp>
            <p:nvCxnSpPr>
              <p:cNvPr id="48" name="Straight Connector 47"/>
              <p:cNvCxnSpPr/>
              <p:nvPr/>
            </p:nvCxnSpPr>
            <p:spPr>
              <a:xfrm flipV="1">
                <a:off x="5504093" y="3342200"/>
                <a:ext cx="328672" cy="361716"/>
              </a:xfrm>
              <a:prstGeom prst="line">
                <a:avLst/>
              </a:prstGeom>
              <a:ln w="2857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9" name="Straight Connector 48"/>
              <p:cNvCxnSpPr/>
              <p:nvPr/>
            </p:nvCxnSpPr>
            <p:spPr>
              <a:xfrm flipV="1">
                <a:off x="5820064" y="3346961"/>
                <a:ext cx="330259" cy="0"/>
              </a:xfrm>
              <a:prstGeom prst="line">
                <a:avLst/>
              </a:prstGeom>
              <a:ln w="2857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54" name="Group 305"/>
          <p:cNvGrpSpPr>
            <a:grpSpLocks/>
          </p:cNvGrpSpPr>
          <p:nvPr/>
        </p:nvGrpSpPr>
        <p:grpSpPr bwMode="auto">
          <a:xfrm flipV="1">
            <a:off x="1017527" y="3823285"/>
            <a:ext cx="2600995" cy="1072073"/>
            <a:chOff x="5308628" y="2953393"/>
            <a:chExt cx="2601459" cy="973983"/>
          </a:xfrm>
        </p:grpSpPr>
        <p:grpSp>
          <p:nvGrpSpPr>
            <p:cNvPr id="55" name="Group 306"/>
            <p:cNvGrpSpPr>
              <a:grpSpLocks/>
            </p:cNvGrpSpPr>
            <p:nvPr/>
          </p:nvGrpSpPr>
          <p:grpSpPr bwMode="auto">
            <a:xfrm>
              <a:off x="5308628" y="3567376"/>
              <a:ext cx="360000" cy="360000"/>
              <a:chOff x="1272380" y="1199009"/>
              <a:chExt cx="468000" cy="468000"/>
            </a:xfrm>
          </p:grpSpPr>
          <p:sp>
            <p:nvSpPr>
              <p:cNvPr id="61" name="Oval 261"/>
              <p:cNvSpPr>
                <a:spLocks noChangeArrowheads="1"/>
              </p:cNvSpPr>
              <p:nvPr/>
            </p:nvSpPr>
            <p:spPr bwMode="auto">
              <a:xfrm>
                <a:off x="1290145" y="1209323"/>
                <a:ext cx="431401" cy="433108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en-US">
                  <a:solidFill>
                    <a:schemeClr val="accent6">
                      <a:lumMod val="50000"/>
                    </a:schemeClr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2" name="Freeform 262"/>
              <p:cNvSpPr>
                <a:spLocks noEditPoints="1"/>
              </p:cNvSpPr>
              <p:nvPr/>
            </p:nvSpPr>
            <p:spPr bwMode="auto">
              <a:xfrm>
                <a:off x="1271569" y="1199010"/>
                <a:ext cx="468554" cy="468170"/>
              </a:xfrm>
              <a:custGeom>
                <a:avLst/>
                <a:gdLst>
                  <a:gd name="T0" fmla="*/ 61 w 73"/>
                  <a:gd name="T1" fmla="*/ 36 h 73"/>
                  <a:gd name="T2" fmla="*/ 37 w 73"/>
                  <a:gd name="T3" fmla="*/ 60 h 73"/>
                  <a:gd name="T4" fmla="*/ 13 w 73"/>
                  <a:gd name="T5" fmla="*/ 36 h 73"/>
                  <a:gd name="T6" fmla="*/ 37 w 73"/>
                  <a:gd name="T7" fmla="*/ 12 h 73"/>
                  <a:gd name="T8" fmla="*/ 61 w 73"/>
                  <a:gd name="T9" fmla="*/ 36 h 73"/>
                  <a:gd name="T10" fmla="*/ 37 w 73"/>
                  <a:gd name="T11" fmla="*/ 0 h 73"/>
                  <a:gd name="T12" fmla="*/ 0 w 73"/>
                  <a:gd name="T13" fmla="*/ 36 h 73"/>
                  <a:gd name="T14" fmla="*/ 37 w 73"/>
                  <a:gd name="T15" fmla="*/ 73 h 73"/>
                  <a:gd name="T16" fmla="*/ 73 w 73"/>
                  <a:gd name="T17" fmla="*/ 36 h 73"/>
                  <a:gd name="T18" fmla="*/ 37 w 73"/>
                  <a:gd name="T19" fmla="*/ 0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3" h="73">
                    <a:moveTo>
                      <a:pt x="61" y="36"/>
                    </a:moveTo>
                    <a:cubicBezTo>
                      <a:pt x="61" y="50"/>
                      <a:pt x="50" y="60"/>
                      <a:pt x="37" y="60"/>
                    </a:cubicBezTo>
                    <a:cubicBezTo>
                      <a:pt x="23" y="60"/>
                      <a:pt x="13" y="50"/>
                      <a:pt x="13" y="36"/>
                    </a:cubicBezTo>
                    <a:cubicBezTo>
                      <a:pt x="13" y="23"/>
                      <a:pt x="23" y="12"/>
                      <a:pt x="37" y="12"/>
                    </a:cubicBezTo>
                    <a:cubicBezTo>
                      <a:pt x="50" y="12"/>
                      <a:pt x="61" y="23"/>
                      <a:pt x="61" y="36"/>
                    </a:cubicBezTo>
                    <a:close/>
                    <a:moveTo>
                      <a:pt x="37" y="0"/>
                    </a:moveTo>
                    <a:cubicBezTo>
                      <a:pt x="17" y="0"/>
                      <a:pt x="0" y="16"/>
                      <a:pt x="0" y="36"/>
                    </a:cubicBezTo>
                    <a:cubicBezTo>
                      <a:pt x="0" y="56"/>
                      <a:pt x="17" y="73"/>
                      <a:pt x="37" y="73"/>
                    </a:cubicBezTo>
                    <a:cubicBezTo>
                      <a:pt x="57" y="73"/>
                      <a:pt x="73" y="56"/>
                      <a:pt x="73" y="36"/>
                    </a:cubicBezTo>
                    <a:cubicBezTo>
                      <a:pt x="73" y="16"/>
                      <a:pt x="57" y="0"/>
                      <a:pt x="37" y="0"/>
                    </a:cubicBezTo>
                    <a:close/>
                  </a:path>
                </a:pathLst>
              </a:custGeom>
              <a:solidFill>
                <a:schemeClr val="bg2">
                  <a:lumMod val="75000"/>
                </a:schemeClr>
              </a:solidFill>
              <a:ln w="9525">
                <a:solidFill>
                  <a:schemeClr val="bg2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en-US">
                  <a:solidFill>
                    <a:schemeClr val="accent6">
                      <a:lumMod val="50000"/>
                    </a:schemeClr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3" name="Oval 263"/>
              <p:cNvSpPr>
                <a:spLocks noChangeArrowheads="1"/>
              </p:cNvSpPr>
              <p:nvPr/>
            </p:nvSpPr>
            <p:spPr bwMode="auto">
              <a:xfrm>
                <a:off x="1395506" y="1328616"/>
                <a:ext cx="225723" cy="207432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accent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 sz="2400">
                    <a:solidFill>
                      <a:schemeClr val="tx1"/>
                    </a:solidFill>
                    <a:latin typeface="Comic Sans MS" panose="030F0702030302020204" pitchFamily="66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Comic Sans MS" panose="030F0702030302020204" pitchFamily="66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Comic Sans MS" panose="030F0702030302020204" pitchFamily="66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Comic Sans MS" panose="030F0702030302020204" pitchFamily="66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Comic Sans MS" panose="030F0702030302020204" pitchFamily="66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panose="030F0702030302020204" pitchFamily="66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panose="030F0702030302020204" pitchFamily="66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panose="030F0702030302020204" pitchFamily="66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panose="030F0702030302020204" pitchFamily="66" charset="0"/>
                  </a:defRPr>
                </a:lvl9pPr>
              </a:lstStyle>
              <a:p>
                <a:pPr eaLnBrk="1" hangingPunct="1"/>
                <a:endParaRPr lang="en-US" altLang="pt-PT">
                  <a:solidFill>
                    <a:schemeClr val="bg2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56" name="TextBox 308"/>
            <p:cNvSpPr txBox="1">
              <a:spLocks noChangeArrowheads="1"/>
            </p:cNvSpPr>
            <p:nvPr/>
          </p:nvSpPr>
          <p:spPr bwMode="auto">
            <a:xfrm flipV="1">
              <a:off x="5798072" y="2953393"/>
              <a:ext cx="2112015" cy="33554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Comic Sans MS" panose="030F0702030302020204" pitchFamily="66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Comic Sans MS" panose="030F0702030302020204" pitchFamily="66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Comic Sans MS" panose="030F0702030302020204" pitchFamily="66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Comic Sans MS" panose="030F0702030302020204" pitchFamily="66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Comic Sans MS" panose="030F0702030302020204" pitchFamily="66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Comic Sans MS" panose="030F0702030302020204" pitchFamily="66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Comic Sans MS" panose="030F0702030302020204" pitchFamily="66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Comic Sans MS" panose="030F0702030302020204" pitchFamily="66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Comic Sans MS" panose="030F0702030302020204" pitchFamily="66" charset="0"/>
                </a:defRPr>
              </a:lvl9pPr>
            </a:lstStyle>
            <a:p>
              <a:pPr eaLnBrk="1" hangingPunct="1"/>
              <a:r>
                <a:rPr lang="en-US" altLang="pt-PT" sz="1800" b="1" dirty="0" smtClean="0">
                  <a:solidFill>
                    <a:schemeClr val="accent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NFI4 </a:t>
              </a:r>
              <a:r>
                <a:rPr lang="en-US" altLang="pt-PT" sz="1800" b="1" dirty="0">
                  <a:solidFill>
                    <a:schemeClr val="accent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– </a:t>
              </a:r>
              <a:r>
                <a:rPr lang="en-US" altLang="pt-PT" sz="1800" b="1" dirty="0" smtClean="0">
                  <a:solidFill>
                    <a:schemeClr val="accent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1995/1997</a:t>
              </a:r>
              <a:endParaRPr lang="en-US" altLang="pt-PT" sz="1800" b="1" dirty="0">
                <a:solidFill>
                  <a:schemeClr val="accent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57" name="Group 311"/>
            <p:cNvGrpSpPr>
              <a:grpSpLocks/>
            </p:cNvGrpSpPr>
            <p:nvPr/>
          </p:nvGrpSpPr>
          <p:grpSpPr bwMode="auto">
            <a:xfrm>
              <a:off x="5525534" y="3289395"/>
              <a:ext cx="918534" cy="401726"/>
              <a:chOff x="5525534" y="3289395"/>
              <a:chExt cx="918534" cy="401726"/>
            </a:xfrm>
          </p:grpSpPr>
          <p:sp>
            <p:nvSpPr>
              <p:cNvPr id="58" name="Rectangle 293"/>
              <p:cNvSpPr>
                <a:spLocks noChangeArrowheads="1"/>
              </p:cNvSpPr>
              <p:nvPr/>
            </p:nvSpPr>
            <p:spPr bwMode="auto">
              <a:xfrm rot="5400000" flipH="1">
                <a:off x="6217057" y="3163918"/>
                <a:ext cx="101534" cy="352488"/>
              </a:xfrm>
              <a:prstGeom prst="rect">
                <a:avLst/>
              </a:prstGeom>
              <a:solidFill>
                <a:schemeClr val="accent1"/>
              </a:solidFill>
              <a:ln w="9525">
                <a:solidFill>
                  <a:srgbClr val="00B5C8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en-US">
                  <a:solidFill>
                    <a:schemeClr val="accent6">
                      <a:lumMod val="50000"/>
                    </a:schemeClr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cxnSp>
            <p:nvCxnSpPr>
              <p:cNvPr id="59" name="Straight Connector 58"/>
              <p:cNvCxnSpPr/>
              <p:nvPr/>
            </p:nvCxnSpPr>
            <p:spPr>
              <a:xfrm flipV="1">
                <a:off x="5525534" y="3329405"/>
                <a:ext cx="328673" cy="361716"/>
              </a:xfrm>
              <a:prstGeom prst="line">
                <a:avLst/>
              </a:prstGeom>
              <a:ln w="28575">
                <a:solidFill>
                  <a:schemeClr val="accent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0" name="Straight Connector 59"/>
              <p:cNvCxnSpPr/>
              <p:nvPr/>
            </p:nvCxnSpPr>
            <p:spPr>
              <a:xfrm flipV="1">
                <a:off x="5854207" y="3334165"/>
                <a:ext cx="330259" cy="0"/>
              </a:xfrm>
              <a:prstGeom prst="line">
                <a:avLst/>
              </a:prstGeom>
              <a:ln w="28575">
                <a:solidFill>
                  <a:schemeClr val="accent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pic>
        <p:nvPicPr>
          <p:cNvPr id="74" name="Picture 164" descr="Sus_mars_12_1995a.jpg"/>
          <p:cNvPicPr>
            <a:picLocks noChangeAspect="1"/>
          </p:cNvPicPr>
          <p:nvPr/>
        </p:nvPicPr>
        <p:blipFill>
          <a:blip r:embed="rId2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8846" y="4374521"/>
            <a:ext cx="1156113" cy="2160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5" name="Picture 165" descr="Sus_mars_12_2005a.jpg"/>
          <p:cNvPicPr>
            <a:picLocks noChangeAspect="1"/>
          </p:cNvPicPr>
          <p:nvPr/>
        </p:nvPicPr>
        <p:blipFill>
          <a:blip r:embed="rId3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21586" y="4411361"/>
            <a:ext cx="1105505" cy="2160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9" name="Rectangle 78"/>
          <p:cNvSpPr/>
          <p:nvPr/>
        </p:nvSpPr>
        <p:spPr>
          <a:xfrm>
            <a:off x="26134" y="-4698"/>
            <a:ext cx="12165865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pt-PT" sz="3600" b="1" dirty="0" err="1" smtClean="0">
                <a:solidFill>
                  <a:schemeClr val="bg2"/>
                </a:solidFill>
                <a:latin typeface="Corbel" pitchFamily="34" charset="0"/>
              </a:rPr>
              <a:t>Results</a:t>
            </a:r>
            <a:endParaRPr lang="pt-PT" sz="3600" b="1" dirty="0">
              <a:solidFill>
                <a:schemeClr val="bg2"/>
              </a:solidFill>
              <a:latin typeface="Corbel" pitchFamily="34" charset="0"/>
            </a:endParaRPr>
          </a:p>
        </p:txBody>
      </p:sp>
      <p:graphicFrame>
        <p:nvGraphicFramePr>
          <p:cNvPr id="81" name="Chart 80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530580683"/>
              </p:ext>
            </p:extLst>
          </p:nvPr>
        </p:nvGraphicFramePr>
        <p:xfrm>
          <a:off x="-671457" y="824220"/>
          <a:ext cx="12863456" cy="311630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pSp>
        <p:nvGrpSpPr>
          <p:cNvPr id="92" name="Group 305"/>
          <p:cNvGrpSpPr>
            <a:grpSpLocks/>
          </p:cNvGrpSpPr>
          <p:nvPr/>
        </p:nvGrpSpPr>
        <p:grpSpPr bwMode="auto">
          <a:xfrm flipV="1">
            <a:off x="9997297" y="3844095"/>
            <a:ext cx="2622985" cy="1087654"/>
            <a:chOff x="5308628" y="2939237"/>
            <a:chExt cx="2623451" cy="988139"/>
          </a:xfrm>
        </p:grpSpPr>
        <p:grpSp>
          <p:nvGrpSpPr>
            <p:cNvPr id="93" name="Group 306"/>
            <p:cNvGrpSpPr>
              <a:grpSpLocks/>
            </p:cNvGrpSpPr>
            <p:nvPr/>
          </p:nvGrpSpPr>
          <p:grpSpPr bwMode="auto">
            <a:xfrm>
              <a:off x="5308628" y="3567376"/>
              <a:ext cx="360000" cy="360000"/>
              <a:chOff x="1272380" y="1199009"/>
              <a:chExt cx="468000" cy="468000"/>
            </a:xfrm>
          </p:grpSpPr>
          <p:sp>
            <p:nvSpPr>
              <p:cNvPr id="99" name="Oval 261"/>
              <p:cNvSpPr>
                <a:spLocks noChangeArrowheads="1"/>
              </p:cNvSpPr>
              <p:nvPr/>
            </p:nvSpPr>
            <p:spPr bwMode="auto">
              <a:xfrm>
                <a:off x="1290145" y="1209323"/>
                <a:ext cx="431401" cy="433108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en-US">
                  <a:solidFill>
                    <a:schemeClr val="accent6">
                      <a:lumMod val="50000"/>
                    </a:schemeClr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0" name="Freeform 262"/>
              <p:cNvSpPr>
                <a:spLocks noEditPoints="1"/>
              </p:cNvSpPr>
              <p:nvPr/>
            </p:nvSpPr>
            <p:spPr bwMode="auto">
              <a:xfrm>
                <a:off x="1271569" y="1199010"/>
                <a:ext cx="468554" cy="468170"/>
              </a:xfrm>
              <a:custGeom>
                <a:avLst/>
                <a:gdLst>
                  <a:gd name="T0" fmla="*/ 61 w 73"/>
                  <a:gd name="T1" fmla="*/ 36 h 73"/>
                  <a:gd name="T2" fmla="*/ 37 w 73"/>
                  <a:gd name="T3" fmla="*/ 60 h 73"/>
                  <a:gd name="T4" fmla="*/ 13 w 73"/>
                  <a:gd name="T5" fmla="*/ 36 h 73"/>
                  <a:gd name="T6" fmla="*/ 37 w 73"/>
                  <a:gd name="T7" fmla="*/ 12 h 73"/>
                  <a:gd name="T8" fmla="*/ 61 w 73"/>
                  <a:gd name="T9" fmla="*/ 36 h 73"/>
                  <a:gd name="T10" fmla="*/ 37 w 73"/>
                  <a:gd name="T11" fmla="*/ 0 h 73"/>
                  <a:gd name="T12" fmla="*/ 0 w 73"/>
                  <a:gd name="T13" fmla="*/ 36 h 73"/>
                  <a:gd name="T14" fmla="*/ 37 w 73"/>
                  <a:gd name="T15" fmla="*/ 73 h 73"/>
                  <a:gd name="T16" fmla="*/ 73 w 73"/>
                  <a:gd name="T17" fmla="*/ 36 h 73"/>
                  <a:gd name="T18" fmla="*/ 37 w 73"/>
                  <a:gd name="T19" fmla="*/ 0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3" h="73">
                    <a:moveTo>
                      <a:pt x="61" y="36"/>
                    </a:moveTo>
                    <a:cubicBezTo>
                      <a:pt x="61" y="50"/>
                      <a:pt x="50" y="60"/>
                      <a:pt x="37" y="60"/>
                    </a:cubicBezTo>
                    <a:cubicBezTo>
                      <a:pt x="23" y="60"/>
                      <a:pt x="13" y="50"/>
                      <a:pt x="13" y="36"/>
                    </a:cubicBezTo>
                    <a:cubicBezTo>
                      <a:pt x="13" y="23"/>
                      <a:pt x="23" y="12"/>
                      <a:pt x="37" y="12"/>
                    </a:cubicBezTo>
                    <a:cubicBezTo>
                      <a:pt x="50" y="12"/>
                      <a:pt x="61" y="23"/>
                      <a:pt x="61" y="36"/>
                    </a:cubicBezTo>
                    <a:close/>
                    <a:moveTo>
                      <a:pt x="37" y="0"/>
                    </a:moveTo>
                    <a:cubicBezTo>
                      <a:pt x="17" y="0"/>
                      <a:pt x="0" y="16"/>
                      <a:pt x="0" y="36"/>
                    </a:cubicBezTo>
                    <a:cubicBezTo>
                      <a:pt x="0" y="56"/>
                      <a:pt x="17" y="73"/>
                      <a:pt x="37" y="73"/>
                    </a:cubicBezTo>
                    <a:cubicBezTo>
                      <a:pt x="57" y="73"/>
                      <a:pt x="73" y="56"/>
                      <a:pt x="73" y="36"/>
                    </a:cubicBezTo>
                    <a:cubicBezTo>
                      <a:pt x="73" y="16"/>
                      <a:pt x="57" y="0"/>
                      <a:pt x="37" y="0"/>
                    </a:cubicBezTo>
                    <a:close/>
                  </a:path>
                </a:pathLst>
              </a:custGeom>
              <a:solidFill>
                <a:schemeClr val="bg2">
                  <a:lumMod val="75000"/>
                </a:schemeClr>
              </a:solidFill>
              <a:ln w="9525">
                <a:solidFill>
                  <a:schemeClr val="bg2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en-US">
                  <a:solidFill>
                    <a:schemeClr val="accent6">
                      <a:lumMod val="50000"/>
                    </a:schemeClr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1" name="Oval 263"/>
              <p:cNvSpPr>
                <a:spLocks noChangeArrowheads="1"/>
              </p:cNvSpPr>
              <p:nvPr/>
            </p:nvSpPr>
            <p:spPr bwMode="auto">
              <a:xfrm>
                <a:off x="1395506" y="1328616"/>
                <a:ext cx="225723" cy="207432"/>
              </a:xfrm>
              <a:prstGeom prst="ellips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75000"/>
                  </a:schemeClr>
                </a:solidFill>
                <a:headEnd/>
                <a:tailEnd/>
              </a:ln>
            </p:spPr>
            <p:style>
              <a:lnRef idx="2">
                <a:schemeClr val="accent2">
                  <a:shade val="50000"/>
                </a:schemeClr>
              </a:lnRef>
              <a:fillRef idx="1">
                <a:schemeClr val="accent2"/>
              </a:fillRef>
              <a:effectRef idx="0">
                <a:schemeClr val="accent2"/>
              </a:effectRef>
              <a:fontRef idx="minor">
                <a:schemeClr val="lt1"/>
              </a:fontRef>
            </p:style>
            <p:txBody>
              <a:bodyPr/>
              <a:lstStyle>
                <a:lvl1pPr>
                  <a:defRPr sz="2400">
                    <a:solidFill>
                      <a:schemeClr val="tx1"/>
                    </a:solidFill>
                    <a:latin typeface="Comic Sans MS" panose="030F0702030302020204" pitchFamily="66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Comic Sans MS" panose="030F0702030302020204" pitchFamily="66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Comic Sans MS" panose="030F0702030302020204" pitchFamily="66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Comic Sans MS" panose="030F0702030302020204" pitchFamily="66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Comic Sans MS" panose="030F0702030302020204" pitchFamily="66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panose="030F0702030302020204" pitchFamily="66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panose="030F0702030302020204" pitchFamily="66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panose="030F0702030302020204" pitchFamily="66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panose="030F0702030302020204" pitchFamily="66" charset="0"/>
                  </a:defRPr>
                </a:lvl9pPr>
              </a:lstStyle>
              <a:p>
                <a:pPr eaLnBrk="1" hangingPunct="1"/>
                <a:endParaRPr lang="en-US" altLang="pt-PT">
                  <a:solidFill>
                    <a:schemeClr val="bg2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94" name="TextBox 308"/>
            <p:cNvSpPr txBox="1">
              <a:spLocks noChangeArrowheads="1"/>
            </p:cNvSpPr>
            <p:nvPr/>
          </p:nvSpPr>
          <p:spPr bwMode="auto">
            <a:xfrm flipV="1">
              <a:off x="5820064" y="2939237"/>
              <a:ext cx="2112015" cy="33554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Comic Sans MS" panose="030F0702030302020204" pitchFamily="66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Comic Sans MS" panose="030F0702030302020204" pitchFamily="66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Comic Sans MS" panose="030F0702030302020204" pitchFamily="66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Comic Sans MS" panose="030F0702030302020204" pitchFamily="66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Comic Sans MS" panose="030F0702030302020204" pitchFamily="66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Comic Sans MS" panose="030F0702030302020204" pitchFamily="66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Comic Sans MS" panose="030F0702030302020204" pitchFamily="66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Comic Sans MS" panose="030F0702030302020204" pitchFamily="66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Comic Sans MS" panose="030F0702030302020204" pitchFamily="66" charset="0"/>
                </a:defRPr>
              </a:lvl9pPr>
            </a:lstStyle>
            <a:p>
              <a:pPr eaLnBrk="1" hangingPunct="1"/>
              <a:r>
                <a:rPr lang="en-US" altLang="pt-PT" sz="1800" b="1" dirty="0" smtClean="0">
                  <a:solidFill>
                    <a:schemeClr val="accent2">
                      <a:lumMod val="75000"/>
                    </a:schemeClr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NFI6 </a:t>
              </a:r>
              <a:r>
                <a:rPr lang="en-US" altLang="pt-PT" sz="1800" b="1" dirty="0">
                  <a:solidFill>
                    <a:schemeClr val="accent2">
                      <a:lumMod val="75000"/>
                    </a:schemeClr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– </a:t>
              </a:r>
              <a:r>
                <a:rPr lang="en-US" altLang="pt-PT" sz="1800" b="1" dirty="0" smtClean="0">
                  <a:solidFill>
                    <a:schemeClr val="accent2">
                      <a:lumMod val="75000"/>
                    </a:schemeClr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2015</a:t>
              </a:r>
              <a:endParaRPr lang="en-US" altLang="pt-PT" sz="1800" b="1" dirty="0">
                <a:solidFill>
                  <a:schemeClr val="accent2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95" name="Group 311"/>
            <p:cNvGrpSpPr>
              <a:grpSpLocks/>
            </p:cNvGrpSpPr>
            <p:nvPr/>
          </p:nvGrpSpPr>
          <p:grpSpPr bwMode="auto">
            <a:xfrm>
              <a:off x="5504093" y="3296193"/>
              <a:ext cx="963792" cy="407723"/>
              <a:chOff x="5504093" y="3296193"/>
              <a:chExt cx="963792" cy="407723"/>
            </a:xfrm>
          </p:grpSpPr>
          <p:sp>
            <p:nvSpPr>
              <p:cNvPr id="96" name="Rectangle 293"/>
              <p:cNvSpPr>
                <a:spLocks noChangeArrowheads="1"/>
              </p:cNvSpPr>
              <p:nvPr/>
            </p:nvSpPr>
            <p:spPr bwMode="auto">
              <a:xfrm rot="5400000" flipH="1">
                <a:off x="6240874" y="3170716"/>
                <a:ext cx="101534" cy="352488"/>
              </a:xfrm>
              <a:prstGeom prst="rect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75000"/>
                  </a:schemeClr>
                </a:solidFill>
                <a:headEnd/>
                <a:tailEnd/>
              </a:ln>
            </p:spPr>
            <p:style>
              <a:lnRef idx="2">
                <a:schemeClr val="accent2">
                  <a:shade val="50000"/>
                </a:schemeClr>
              </a:lnRef>
              <a:fillRef idx="1">
                <a:schemeClr val="accent2"/>
              </a:fillRef>
              <a:effectRef idx="0">
                <a:schemeClr val="accent2"/>
              </a:effectRef>
              <a:fontRef idx="minor">
                <a:schemeClr val="lt1"/>
              </a:fontRef>
            </p:style>
            <p:txBody>
              <a:bodyPr/>
              <a:lstStyle/>
              <a:p>
                <a:pPr eaLnBrk="1" hangingPunct="1">
                  <a:defRPr/>
                </a:pPr>
                <a:endParaRPr lang="en-US">
                  <a:solidFill>
                    <a:schemeClr val="accent6">
                      <a:lumMod val="50000"/>
                    </a:schemeClr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cxnSp>
            <p:nvCxnSpPr>
              <p:cNvPr id="97" name="Straight Connector 96"/>
              <p:cNvCxnSpPr/>
              <p:nvPr/>
            </p:nvCxnSpPr>
            <p:spPr>
              <a:xfrm flipV="1">
                <a:off x="5504093" y="3342200"/>
                <a:ext cx="328672" cy="361716"/>
              </a:xfrm>
              <a:prstGeom prst="line">
                <a:avLst/>
              </a:prstGeom>
              <a:ln w="2857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8" name="Straight Connector 97"/>
              <p:cNvCxnSpPr/>
              <p:nvPr/>
            </p:nvCxnSpPr>
            <p:spPr>
              <a:xfrm flipV="1">
                <a:off x="5820064" y="3346961"/>
                <a:ext cx="330259" cy="0"/>
              </a:xfrm>
              <a:prstGeom prst="line">
                <a:avLst/>
              </a:prstGeom>
              <a:ln w="2857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pic>
        <p:nvPicPr>
          <p:cNvPr id="17" name="Picture 16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0010960" y="171014"/>
            <a:ext cx="2246985" cy="760032"/>
          </a:xfrm>
          <a:prstGeom prst="rect">
            <a:avLst/>
          </a:prstGeom>
        </p:spPr>
      </p:pic>
      <p:pic>
        <p:nvPicPr>
          <p:cNvPr id="39" name="Picture 38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7761456" y="5637097"/>
            <a:ext cx="4253963" cy="122090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9070591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ounded Rectangle 4"/>
          <p:cNvSpPr/>
          <p:nvPr/>
        </p:nvSpPr>
        <p:spPr bwMode="auto">
          <a:xfrm>
            <a:off x="-1051675" y="3998036"/>
            <a:ext cx="13282613" cy="18000"/>
          </a:xfrm>
          <a:prstGeom prst="roundRect">
            <a:avLst>
              <a:gd name="adj" fmla="val 50000"/>
            </a:avLst>
          </a:prstGeom>
          <a:solidFill>
            <a:schemeClr val="bg2">
              <a:lumMod val="75000"/>
            </a:schemeClr>
          </a:solidFill>
          <a:ln>
            <a:solidFill>
              <a:schemeClr val="bg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en-US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pSp>
        <p:nvGrpSpPr>
          <p:cNvPr id="7" name="Group 305"/>
          <p:cNvGrpSpPr>
            <a:grpSpLocks/>
          </p:cNvGrpSpPr>
          <p:nvPr/>
        </p:nvGrpSpPr>
        <p:grpSpPr bwMode="auto">
          <a:xfrm flipV="1">
            <a:off x="5203047" y="3828372"/>
            <a:ext cx="2622985" cy="1087654"/>
            <a:chOff x="5308628" y="2939237"/>
            <a:chExt cx="2623451" cy="988139"/>
          </a:xfrm>
        </p:grpSpPr>
        <p:grpSp>
          <p:nvGrpSpPr>
            <p:cNvPr id="44" name="Group 306"/>
            <p:cNvGrpSpPr>
              <a:grpSpLocks/>
            </p:cNvGrpSpPr>
            <p:nvPr/>
          </p:nvGrpSpPr>
          <p:grpSpPr bwMode="auto">
            <a:xfrm>
              <a:off x="5308628" y="3567376"/>
              <a:ext cx="360000" cy="360000"/>
              <a:chOff x="1272380" y="1199009"/>
              <a:chExt cx="468000" cy="468000"/>
            </a:xfrm>
          </p:grpSpPr>
          <p:sp>
            <p:nvSpPr>
              <p:cNvPr id="50" name="Oval 261"/>
              <p:cNvSpPr>
                <a:spLocks noChangeArrowheads="1"/>
              </p:cNvSpPr>
              <p:nvPr/>
            </p:nvSpPr>
            <p:spPr bwMode="auto">
              <a:xfrm>
                <a:off x="1290145" y="1209323"/>
                <a:ext cx="431401" cy="433108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en-US">
                  <a:solidFill>
                    <a:schemeClr val="accent6">
                      <a:lumMod val="50000"/>
                    </a:schemeClr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1" name="Freeform 262"/>
              <p:cNvSpPr>
                <a:spLocks noEditPoints="1"/>
              </p:cNvSpPr>
              <p:nvPr/>
            </p:nvSpPr>
            <p:spPr bwMode="auto">
              <a:xfrm>
                <a:off x="1271569" y="1199010"/>
                <a:ext cx="468554" cy="468170"/>
              </a:xfrm>
              <a:custGeom>
                <a:avLst/>
                <a:gdLst>
                  <a:gd name="T0" fmla="*/ 61 w 73"/>
                  <a:gd name="T1" fmla="*/ 36 h 73"/>
                  <a:gd name="T2" fmla="*/ 37 w 73"/>
                  <a:gd name="T3" fmla="*/ 60 h 73"/>
                  <a:gd name="T4" fmla="*/ 13 w 73"/>
                  <a:gd name="T5" fmla="*/ 36 h 73"/>
                  <a:gd name="T6" fmla="*/ 37 w 73"/>
                  <a:gd name="T7" fmla="*/ 12 h 73"/>
                  <a:gd name="T8" fmla="*/ 61 w 73"/>
                  <a:gd name="T9" fmla="*/ 36 h 73"/>
                  <a:gd name="T10" fmla="*/ 37 w 73"/>
                  <a:gd name="T11" fmla="*/ 0 h 73"/>
                  <a:gd name="T12" fmla="*/ 0 w 73"/>
                  <a:gd name="T13" fmla="*/ 36 h 73"/>
                  <a:gd name="T14" fmla="*/ 37 w 73"/>
                  <a:gd name="T15" fmla="*/ 73 h 73"/>
                  <a:gd name="T16" fmla="*/ 73 w 73"/>
                  <a:gd name="T17" fmla="*/ 36 h 73"/>
                  <a:gd name="T18" fmla="*/ 37 w 73"/>
                  <a:gd name="T19" fmla="*/ 0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3" h="73">
                    <a:moveTo>
                      <a:pt x="61" y="36"/>
                    </a:moveTo>
                    <a:cubicBezTo>
                      <a:pt x="61" y="50"/>
                      <a:pt x="50" y="60"/>
                      <a:pt x="37" y="60"/>
                    </a:cubicBezTo>
                    <a:cubicBezTo>
                      <a:pt x="23" y="60"/>
                      <a:pt x="13" y="50"/>
                      <a:pt x="13" y="36"/>
                    </a:cubicBezTo>
                    <a:cubicBezTo>
                      <a:pt x="13" y="23"/>
                      <a:pt x="23" y="12"/>
                      <a:pt x="37" y="12"/>
                    </a:cubicBezTo>
                    <a:cubicBezTo>
                      <a:pt x="50" y="12"/>
                      <a:pt x="61" y="23"/>
                      <a:pt x="61" y="36"/>
                    </a:cubicBezTo>
                    <a:close/>
                    <a:moveTo>
                      <a:pt x="37" y="0"/>
                    </a:moveTo>
                    <a:cubicBezTo>
                      <a:pt x="17" y="0"/>
                      <a:pt x="0" y="16"/>
                      <a:pt x="0" y="36"/>
                    </a:cubicBezTo>
                    <a:cubicBezTo>
                      <a:pt x="0" y="56"/>
                      <a:pt x="17" y="73"/>
                      <a:pt x="37" y="73"/>
                    </a:cubicBezTo>
                    <a:cubicBezTo>
                      <a:pt x="57" y="73"/>
                      <a:pt x="73" y="56"/>
                      <a:pt x="73" y="36"/>
                    </a:cubicBezTo>
                    <a:cubicBezTo>
                      <a:pt x="73" y="16"/>
                      <a:pt x="57" y="0"/>
                      <a:pt x="37" y="0"/>
                    </a:cubicBezTo>
                    <a:close/>
                  </a:path>
                </a:pathLst>
              </a:custGeom>
              <a:solidFill>
                <a:schemeClr val="bg2">
                  <a:lumMod val="75000"/>
                </a:schemeClr>
              </a:solidFill>
              <a:ln w="9525">
                <a:solidFill>
                  <a:schemeClr val="bg2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en-US">
                  <a:solidFill>
                    <a:schemeClr val="accent6">
                      <a:lumMod val="50000"/>
                    </a:schemeClr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2" name="Oval 263"/>
              <p:cNvSpPr>
                <a:spLocks noChangeArrowheads="1"/>
              </p:cNvSpPr>
              <p:nvPr/>
            </p:nvSpPr>
            <p:spPr bwMode="auto">
              <a:xfrm>
                <a:off x="1395506" y="1328616"/>
                <a:ext cx="225723" cy="207432"/>
              </a:xfrm>
              <a:prstGeom prst="ellips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75000"/>
                  </a:schemeClr>
                </a:solidFill>
                <a:headEnd/>
                <a:tailEnd/>
              </a:ln>
            </p:spPr>
            <p:style>
              <a:lnRef idx="2">
                <a:schemeClr val="accent2">
                  <a:shade val="50000"/>
                </a:schemeClr>
              </a:lnRef>
              <a:fillRef idx="1">
                <a:schemeClr val="accent2"/>
              </a:fillRef>
              <a:effectRef idx="0">
                <a:schemeClr val="accent2"/>
              </a:effectRef>
              <a:fontRef idx="minor">
                <a:schemeClr val="lt1"/>
              </a:fontRef>
            </p:style>
            <p:txBody>
              <a:bodyPr/>
              <a:lstStyle>
                <a:lvl1pPr>
                  <a:defRPr sz="2400">
                    <a:solidFill>
                      <a:schemeClr val="tx1"/>
                    </a:solidFill>
                    <a:latin typeface="Comic Sans MS" panose="030F0702030302020204" pitchFamily="66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Comic Sans MS" panose="030F0702030302020204" pitchFamily="66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Comic Sans MS" panose="030F0702030302020204" pitchFamily="66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Comic Sans MS" panose="030F0702030302020204" pitchFamily="66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Comic Sans MS" panose="030F0702030302020204" pitchFamily="66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panose="030F0702030302020204" pitchFamily="66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panose="030F0702030302020204" pitchFamily="66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panose="030F0702030302020204" pitchFamily="66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panose="030F0702030302020204" pitchFamily="66" charset="0"/>
                  </a:defRPr>
                </a:lvl9pPr>
              </a:lstStyle>
              <a:p>
                <a:pPr eaLnBrk="1" hangingPunct="1"/>
                <a:endParaRPr lang="en-US" altLang="pt-PT">
                  <a:solidFill>
                    <a:schemeClr val="bg2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45" name="TextBox 308"/>
            <p:cNvSpPr txBox="1">
              <a:spLocks noChangeArrowheads="1"/>
            </p:cNvSpPr>
            <p:nvPr/>
          </p:nvSpPr>
          <p:spPr bwMode="auto">
            <a:xfrm flipV="1">
              <a:off x="5820064" y="2939237"/>
              <a:ext cx="2112015" cy="33554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Comic Sans MS" panose="030F0702030302020204" pitchFamily="66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Comic Sans MS" panose="030F0702030302020204" pitchFamily="66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Comic Sans MS" panose="030F0702030302020204" pitchFamily="66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Comic Sans MS" panose="030F0702030302020204" pitchFamily="66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Comic Sans MS" panose="030F0702030302020204" pitchFamily="66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Comic Sans MS" panose="030F0702030302020204" pitchFamily="66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Comic Sans MS" panose="030F0702030302020204" pitchFamily="66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Comic Sans MS" panose="030F0702030302020204" pitchFamily="66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Comic Sans MS" panose="030F0702030302020204" pitchFamily="66" charset="0"/>
                </a:defRPr>
              </a:lvl9pPr>
            </a:lstStyle>
            <a:p>
              <a:pPr eaLnBrk="1" hangingPunct="1"/>
              <a:r>
                <a:rPr lang="en-US" altLang="pt-PT" sz="1800" b="1" dirty="0">
                  <a:solidFill>
                    <a:schemeClr val="accent2">
                      <a:lumMod val="75000"/>
                    </a:schemeClr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NFI5 – 2005/2006</a:t>
              </a:r>
            </a:p>
          </p:txBody>
        </p:sp>
        <p:grpSp>
          <p:nvGrpSpPr>
            <p:cNvPr id="46" name="Group 311"/>
            <p:cNvGrpSpPr>
              <a:grpSpLocks/>
            </p:cNvGrpSpPr>
            <p:nvPr/>
          </p:nvGrpSpPr>
          <p:grpSpPr bwMode="auto">
            <a:xfrm>
              <a:off x="5504093" y="3296193"/>
              <a:ext cx="963792" cy="407723"/>
              <a:chOff x="5504093" y="3296193"/>
              <a:chExt cx="963792" cy="407723"/>
            </a:xfrm>
          </p:grpSpPr>
          <p:sp>
            <p:nvSpPr>
              <p:cNvPr id="47" name="Rectangle 293"/>
              <p:cNvSpPr>
                <a:spLocks noChangeArrowheads="1"/>
              </p:cNvSpPr>
              <p:nvPr/>
            </p:nvSpPr>
            <p:spPr bwMode="auto">
              <a:xfrm rot="5400000" flipH="1">
                <a:off x="6240874" y="3170716"/>
                <a:ext cx="101534" cy="352488"/>
              </a:xfrm>
              <a:prstGeom prst="rect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75000"/>
                  </a:schemeClr>
                </a:solidFill>
                <a:headEnd/>
                <a:tailEnd/>
              </a:ln>
            </p:spPr>
            <p:style>
              <a:lnRef idx="2">
                <a:schemeClr val="accent2">
                  <a:shade val="50000"/>
                </a:schemeClr>
              </a:lnRef>
              <a:fillRef idx="1">
                <a:schemeClr val="accent2"/>
              </a:fillRef>
              <a:effectRef idx="0">
                <a:schemeClr val="accent2"/>
              </a:effectRef>
              <a:fontRef idx="minor">
                <a:schemeClr val="lt1"/>
              </a:fontRef>
            </p:style>
            <p:txBody>
              <a:bodyPr/>
              <a:lstStyle/>
              <a:p>
                <a:pPr eaLnBrk="1" hangingPunct="1">
                  <a:defRPr/>
                </a:pPr>
                <a:endParaRPr lang="en-US">
                  <a:solidFill>
                    <a:schemeClr val="accent6">
                      <a:lumMod val="50000"/>
                    </a:schemeClr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cxnSp>
            <p:nvCxnSpPr>
              <p:cNvPr id="48" name="Straight Connector 47"/>
              <p:cNvCxnSpPr/>
              <p:nvPr/>
            </p:nvCxnSpPr>
            <p:spPr>
              <a:xfrm flipV="1">
                <a:off x="5504093" y="3342200"/>
                <a:ext cx="328672" cy="361716"/>
              </a:xfrm>
              <a:prstGeom prst="line">
                <a:avLst/>
              </a:prstGeom>
              <a:ln w="2857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9" name="Straight Connector 48"/>
              <p:cNvCxnSpPr/>
              <p:nvPr/>
            </p:nvCxnSpPr>
            <p:spPr>
              <a:xfrm flipV="1">
                <a:off x="5820064" y="3346961"/>
                <a:ext cx="330259" cy="0"/>
              </a:xfrm>
              <a:prstGeom prst="line">
                <a:avLst/>
              </a:prstGeom>
              <a:ln w="2857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54" name="Group 305"/>
          <p:cNvGrpSpPr>
            <a:grpSpLocks/>
          </p:cNvGrpSpPr>
          <p:nvPr/>
        </p:nvGrpSpPr>
        <p:grpSpPr bwMode="auto">
          <a:xfrm flipV="1">
            <a:off x="1017527" y="3823285"/>
            <a:ext cx="2600995" cy="1072073"/>
            <a:chOff x="5308628" y="2953393"/>
            <a:chExt cx="2601459" cy="973983"/>
          </a:xfrm>
        </p:grpSpPr>
        <p:grpSp>
          <p:nvGrpSpPr>
            <p:cNvPr id="55" name="Group 306"/>
            <p:cNvGrpSpPr>
              <a:grpSpLocks/>
            </p:cNvGrpSpPr>
            <p:nvPr/>
          </p:nvGrpSpPr>
          <p:grpSpPr bwMode="auto">
            <a:xfrm>
              <a:off x="5308628" y="3567376"/>
              <a:ext cx="360000" cy="360000"/>
              <a:chOff x="1272380" y="1199009"/>
              <a:chExt cx="468000" cy="468000"/>
            </a:xfrm>
          </p:grpSpPr>
          <p:sp>
            <p:nvSpPr>
              <p:cNvPr id="61" name="Oval 261"/>
              <p:cNvSpPr>
                <a:spLocks noChangeArrowheads="1"/>
              </p:cNvSpPr>
              <p:nvPr/>
            </p:nvSpPr>
            <p:spPr bwMode="auto">
              <a:xfrm>
                <a:off x="1290145" y="1209323"/>
                <a:ext cx="431401" cy="433108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en-US">
                  <a:solidFill>
                    <a:schemeClr val="accent6">
                      <a:lumMod val="50000"/>
                    </a:schemeClr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2" name="Freeform 262"/>
              <p:cNvSpPr>
                <a:spLocks noEditPoints="1"/>
              </p:cNvSpPr>
              <p:nvPr/>
            </p:nvSpPr>
            <p:spPr bwMode="auto">
              <a:xfrm>
                <a:off x="1271569" y="1199010"/>
                <a:ext cx="468554" cy="468170"/>
              </a:xfrm>
              <a:custGeom>
                <a:avLst/>
                <a:gdLst>
                  <a:gd name="T0" fmla="*/ 61 w 73"/>
                  <a:gd name="T1" fmla="*/ 36 h 73"/>
                  <a:gd name="T2" fmla="*/ 37 w 73"/>
                  <a:gd name="T3" fmla="*/ 60 h 73"/>
                  <a:gd name="T4" fmla="*/ 13 w 73"/>
                  <a:gd name="T5" fmla="*/ 36 h 73"/>
                  <a:gd name="T6" fmla="*/ 37 w 73"/>
                  <a:gd name="T7" fmla="*/ 12 h 73"/>
                  <a:gd name="T8" fmla="*/ 61 w 73"/>
                  <a:gd name="T9" fmla="*/ 36 h 73"/>
                  <a:gd name="T10" fmla="*/ 37 w 73"/>
                  <a:gd name="T11" fmla="*/ 0 h 73"/>
                  <a:gd name="T12" fmla="*/ 0 w 73"/>
                  <a:gd name="T13" fmla="*/ 36 h 73"/>
                  <a:gd name="T14" fmla="*/ 37 w 73"/>
                  <a:gd name="T15" fmla="*/ 73 h 73"/>
                  <a:gd name="T16" fmla="*/ 73 w 73"/>
                  <a:gd name="T17" fmla="*/ 36 h 73"/>
                  <a:gd name="T18" fmla="*/ 37 w 73"/>
                  <a:gd name="T19" fmla="*/ 0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3" h="73">
                    <a:moveTo>
                      <a:pt x="61" y="36"/>
                    </a:moveTo>
                    <a:cubicBezTo>
                      <a:pt x="61" y="50"/>
                      <a:pt x="50" y="60"/>
                      <a:pt x="37" y="60"/>
                    </a:cubicBezTo>
                    <a:cubicBezTo>
                      <a:pt x="23" y="60"/>
                      <a:pt x="13" y="50"/>
                      <a:pt x="13" y="36"/>
                    </a:cubicBezTo>
                    <a:cubicBezTo>
                      <a:pt x="13" y="23"/>
                      <a:pt x="23" y="12"/>
                      <a:pt x="37" y="12"/>
                    </a:cubicBezTo>
                    <a:cubicBezTo>
                      <a:pt x="50" y="12"/>
                      <a:pt x="61" y="23"/>
                      <a:pt x="61" y="36"/>
                    </a:cubicBezTo>
                    <a:close/>
                    <a:moveTo>
                      <a:pt x="37" y="0"/>
                    </a:moveTo>
                    <a:cubicBezTo>
                      <a:pt x="17" y="0"/>
                      <a:pt x="0" y="16"/>
                      <a:pt x="0" y="36"/>
                    </a:cubicBezTo>
                    <a:cubicBezTo>
                      <a:pt x="0" y="56"/>
                      <a:pt x="17" y="73"/>
                      <a:pt x="37" y="73"/>
                    </a:cubicBezTo>
                    <a:cubicBezTo>
                      <a:pt x="57" y="73"/>
                      <a:pt x="73" y="56"/>
                      <a:pt x="73" y="36"/>
                    </a:cubicBezTo>
                    <a:cubicBezTo>
                      <a:pt x="73" y="16"/>
                      <a:pt x="57" y="0"/>
                      <a:pt x="37" y="0"/>
                    </a:cubicBezTo>
                    <a:close/>
                  </a:path>
                </a:pathLst>
              </a:custGeom>
              <a:solidFill>
                <a:schemeClr val="bg2">
                  <a:lumMod val="75000"/>
                </a:schemeClr>
              </a:solidFill>
              <a:ln w="9525">
                <a:solidFill>
                  <a:schemeClr val="bg2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en-US">
                  <a:solidFill>
                    <a:schemeClr val="accent6">
                      <a:lumMod val="50000"/>
                    </a:schemeClr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3" name="Oval 263"/>
              <p:cNvSpPr>
                <a:spLocks noChangeArrowheads="1"/>
              </p:cNvSpPr>
              <p:nvPr/>
            </p:nvSpPr>
            <p:spPr bwMode="auto">
              <a:xfrm>
                <a:off x="1395506" y="1328616"/>
                <a:ext cx="225723" cy="207432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accent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 sz="2400">
                    <a:solidFill>
                      <a:schemeClr val="tx1"/>
                    </a:solidFill>
                    <a:latin typeface="Comic Sans MS" panose="030F0702030302020204" pitchFamily="66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Comic Sans MS" panose="030F0702030302020204" pitchFamily="66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Comic Sans MS" panose="030F0702030302020204" pitchFamily="66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Comic Sans MS" panose="030F0702030302020204" pitchFamily="66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Comic Sans MS" panose="030F0702030302020204" pitchFamily="66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panose="030F0702030302020204" pitchFamily="66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panose="030F0702030302020204" pitchFamily="66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panose="030F0702030302020204" pitchFamily="66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panose="030F0702030302020204" pitchFamily="66" charset="0"/>
                  </a:defRPr>
                </a:lvl9pPr>
              </a:lstStyle>
              <a:p>
                <a:pPr eaLnBrk="1" hangingPunct="1"/>
                <a:endParaRPr lang="en-US" altLang="pt-PT">
                  <a:solidFill>
                    <a:schemeClr val="bg2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56" name="TextBox 308"/>
            <p:cNvSpPr txBox="1">
              <a:spLocks noChangeArrowheads="1"/>
            </p:cNvSpPr>
            <p:nvPr/>
          </p:nvSpPr>
          <p:spPr bwMode="auto">
            <a:xfrm flipV="1">
              <a:off x="5798072" y="2953393"/>
              <a:ext cx="2112015" cy="33554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Comic Sans MS" panose="030F0702030302020204" pitchFamily="66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Comic Sans MS" panose="030F0702030302020204" pitchFamily="66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Comic Sans MS" panose="030F0702030302020204" pitchFamily="66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Comic Sans MS" panose="030F0702030302020204" pitchFamily="66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Comic Sans MS" panose="030F0702030302020204" pitchFamily="66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Comic Sans MS" panose="030F0702030302020204" pitchFamily="66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Comic Sans MS" panose="030F0702030302020204" pitchFamily="66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Comic Sans MS" panose="030F0702030302020204" pitchFamily="66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Comic Sans MS" panose="030F0702030302020204" pitchFamily="66" charset="0"/>
                </a:defRPr>
              </a:lvl9pPr>
            </a:lstStyle>
            <a:p>
              <a:pPr eaLnBrk="1" hangingPunct="1"/>
              <a:r>
                <a:rPr lang="en-US" altLang="pt-PT" sz="1800" b="1" dirty="0" smtClean="0">
                  <a:solidFill>
                    <a:schemeClr val="accent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NFI4 </a:t>
              </a:r>
              <a:r>
                <a:rPr lang="en-US" altLang="pt-PT" sz="1800" b="1" dirty="0">
                  <a:solidFill>
                    <a:schemeClr val="accent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– </a:t>
              </a:r>
              <a:r>
                <a:rPr lang="en-US" altLang="pt-PT" sz="1800" b="1" dirty="0" smtClean="0">
                  <a:solidFill>
                    <a:schemeClr val="accent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1995/1997</a:t>
              </a:r>
              <a:endParaRPr lang="en-US" altLang="pt-PT" sz="1800" b="1" dirty="0">
                <a:solidFill>
                  <a:schemeClr val="accent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57" name="Group 311"/>
            <p:cNvGrpSpPr>
              <a:grpSpLocks/>
            </p:cNvGrpSpPr>
            <p:nvPr/>
          </p:nvGrpSpPr>
          <p:grpSpPr bwMode="auto">
            <a:xfrm>
              <a:off x="5525534" y="3289395"/>
              <a:ext cx="918534" cy="401726"/>
              <a:chOff x="5525534" y="3289395"/>
              <a:chExt cx="918534" cy="401726"/>
            </a:xfrm>
          </p:grpSpPr>
          <p:sp>
            <p:nvSpPr>
              <p:cNvPr id="58" name="Rectangle 293"/>
              <p:cNvSpPr>
                <a:spLocks noChangeArrowheads="1"/>
              </p:cNvSpPr>
              <p:nvPr/>
            </p:nvSpPr>
            <p:spPr bwMode="auto">
              <a:xfrm rot="5400000" flipH="1">
                <a:off x="6217057" y="3163918"/>
                <a:ext cx="101534" cy="352488"/>
              </a:xfrm>
              <a:prstGeom prst="rect">
                <a:avLst/>
              </a:prstGeom>
              <a:solidFill>
                <a:schemeClr val="accent1"/>
              </a:solidFill>
              <a:ln w="9525">
                <a:solidFill>
                  <a:srgbClr val="00B5C8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en-US">
                  <a:solidFill>
                    <a:schemeClr val="accent6">
                      <a:lumMod val="50000"/>
                    </a:schemeClr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cxnSp>
            <p:nvCxnSpPr>
              <p:cNvPr id="59" name="Straight Connector 58"/>
              <p:cNvCxnSpPr/>
              <p:nvPr/>
            </p:nvCxnSpPr>
            <p:spPr>
              <a:xfrm flipV="1">
                <a:off x="5525534" y="3329405"/>
                <a:ext cx="328673" cy="361716"/>
              </a:xfrm>
              <a:prstGeom prst="line">
                <a:avLst/>
              </a:prstGeom>
              <a:ln w="28575">
                <a:solidFill>
                  <a:schemeClr val="accent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0" name="Straight Connector 59"/>
              <p:cNvCxnSpPr/>
              <p:nvPr/>
            </p:nvCxnSpPr>
            <p:spPr>
              <a:xfrm flipV="1">
                <a:off x="5854207" y="3334165"/>
                <a:ext cx="330259" cy="0"/>
              </a:xfrm>
              <a:prstGeom prst="line">
                <a:avLst/>
              </a:prstGeom>
              <a:ln w="28575">
                <a:solidFill>
                  <a:schemeClr val="accent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pic>
        <p:nvPicPr>
          <p:cNvPr id="74" name="Picture 164" descr="Sus_mars_12_1995a.jpg"/>
          <p:cNvPicPr>
            <a:picLocks noChangeAspect="1"/>
          </p:cNvPicPr>
          <p:nvPr/>
        </p:nvPicPr>
        <p:blipFill>
          <a:blip r:embed="rId2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8846" y="4374521"/>
            <a:ext cx="1156113" cy="2160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5" name="Picture 165" descr="Sus_mars_12_2005a.jpg"/>
          <p:cNvPicPr>
            <a:picLocks noChangeAspect="1"/>
          </p:cNvPicPr>
          <p:nvPr/>
        </p:nvPicPr>
        <p:blipFill>
          <a:blip r:embed="rId3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21586" y="4411361"/>
            <a:ext cx="1105505" cy="2160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9" name="Rectangle 78"/>
          <p:cNvSpPr/>
          <p:nvPr/>
        </p:nvSpPr>
        <p:spPr>
          <a:xfrm>
            <a:off x="26134" y="-4698"/>
            <a:ext cx="12165865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pt-PT" sz="3600" b="1" dirty="0" err="1" smtClean="0">
                <a:solidFill>
                  <a:schemeClr val="bg2"/>
                </a:solidFill>
                <a:latin typeface="Corbel" pitchFamily="34" charset="0"/>
              </a:rPr>
              <a:t>Results</a:t>
            </a:r>
            <a:endParaRPr lang="pt-PT" sz="3600" b="1" dirty="0">
              <a:solidFill>
                <a:schemeClr val="bg2"/>
              </a:solidFill>
              <a:latin typeface="Corbel" pitchFamily="34" charset="0"/>
            </a:endParaRPr>
          </a:p>
        </p:txBody>
      </p:sp>
      <p:grpSp>
        <p:nvGrpSpPr>
          <p:cNvPr id="92" name="Group 305"/>
          <p:cNvGrpSpPr>
            <a:grpSpLocks/>
          </p:cNvGrpSpPr>
          <p:nvPr/>
        </p:nvGrpSpPr>
        <p:grpSpPr bwMode="auto">
          <a:xfrm flipV="1">
            <a:off x="9997297" y="3844095"/>
            <a:ext cx="2622985" cy="1087654"/>
            <a:chOff x="5308628" y="2939237"/>
            <a:chExt cx="2623451" cy="988139"/>
          </a:xfrm>
        </p:grpSpPr>
        <p:grpSp>
          <p:nvGrpSpPr>
            <p:cNvPr id="93" name="Group 306"/>
            <p:cNvGrpSpPr>
              <a:grpSpLocks/>
            </p:cNvGrpSpPr>
            <p:nvPr/>
          </p:nvGrpSpPr>
          <p:grpSpPr bwMode="auto">
            <a:xfrm>
              <a:off x="5308628" y="3567376"/>
              <a:ext cx="360000" cy="360000"/>
              <a:chOff x="1272380" y="1199009"/>
              <a:chExt cx="468000" cy="468000"/>
            </a:xfrm>
          </p:grpSpPr>
          <p:sp>
            <p:nvSpPr>
              <p:cNvPr id="99" name="Oval 261"/>
              <p:cNvSpPr>
                <a:spLocks noChangeArrowheads="1"/>
              </p:cNvSpPr>
              <p:nvPr/>
            </p:nvSpPr>
            <p:spPr bwMode="auto">
              <a:xfrm>
                <a:off x="1290145" y="1209323"/>
                <a:ext cx="431401" cy="433108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en-US">
                  <a:solidFill>
                    <a:schemeClr val="accent6">
                      <a:lumMod val="50000"/>
                    </a:schemeClr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0" name="Freeform 262"/>
              <p:cNvSpPr>
                <a:spLocks noEditPoints="1"/>
              </p:cNvSpPr>
              <p:nvPr/>
            </p:nvSpPr>
            <p:spPr bwMode="auto">
              <a:xfrm>
                <a:off x="1271569" y="1199010"/>
                <a:ext cx="468554" cy="468170"/>
              </a:xfrm>
              <a:custGeom>
                <a:avLst/>
                <a:gdLst>
                  <a:gd name="T0" fmla="*/ 61 w 73"/>
                  <a:gd name="T1" fmla="*/ 36 h 73"/>
                  <a:gd name="T2" fmla="*/ 37 w 73"/>
                  <a:gd name="T3" fmla="*/ 60 h 73"/>
                  <a:gd name="T4" fmla="*/ 13 w 73"/>
                  <a:gd name="T5" fmla="*/ 36 h 73"/>
                  <a:gd name="T6" fmla="*/ 37 w 73"/>
                  <a:gd name="T7" fmla="*/ 12 h 73"/>
                  <a:gd name="T8" fmla="*/ 61 w 73"/>
                  <a:gd name="T9" fmla="*/ 36 h 73"/>
                  <a:gd name="T10" fmla="*/ 37 w 73"/>
                  <a:gd name="T11" fmla="*/ 0 h 73"/>
                  <a:gd name="T12" fmla="*/ 0 w 73"/>
                  <a:gd name="T13" fmla="*/ 36 h 73"/>
                  <a:gd name="T14" fmla="*/ 37 w 73"/>
                  <a:gd name="T15" fmla="*/ 73 h 73"/>
                  <a:gd name="T16" fmla="*/ 73 w 73"/>
                  <a:gd name="T17" fmla="*/ 36 h 73"/>
                  <a:gd name="T18" fmla="*/ 37 w 73"/>
                  <a:gd name="T19" fmla="*/ 0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3" h="73">
                    <a:moveTo>
                      <a:pt x="61" y="36"/>
                    </a:moveTo>
                    <a:cubicBezTo>
                      <a:pt x="61" y="50"/>
                      <a:pt x="50" y="60"/>
                      <a:pt x="37" y="60"/>
                    </a:cubicBezTo>
                    <a:cubicBezTo>
                      <a:pt x="23" y="60"/>
                      <a:pt x="13" y="50"/>
                      <a:pt x="13" y="36"/>
                    </a:cubicBezTo>
                    <a:cubicBezTo>
                      <a:pt x="13" y="23"/>
                      <a:pt x="23" y="12"/>
                      <a:pt x="37" y="12"/>
                    </a:cubicBezTo>
                    <a:cubicBezTo>
                      <a:pt x="50" y="12"/>
                      <a:pt x="61" y="23"/>
                      <a:pt x="61" y="36"/>
                    </a:cubicBezTo>
                    <a:close/>
                    <a:moveTo>
                      <a:pt x="37" y="0"/>
                    </a:moveTo>
                    <a:cubicBezTo>
                      <a:pt x="17" y="0"/>
                      <a:pt x="0" y="16"/>
                      <a:pt x="0" y="36"/>
                    </a:cubicBezTo>
                    <a:cubicBezTo>
                      <a:pt x="0" y="56"/>
                      <a:pt x="17" y="73"/>
                      <a:pt x="37" y="73"/>
                    </a:cubicBezTo>
                    <a:cubicBezTo>
                      <a:pt x="57" y="73"/>
                      <a:pt x="73" y="56"/>
                      <a:pt x="73" y="36"/>
                    </a:cubicBezTo>
                    <a:cubicBezTo>
                      <a:pt x="73" y="16"/>
                      <a:pt x="57" y="0"/>
                      <a:pt x="37" y="0"/>
                    </a:cubicBezTo>
                    <a:close/>
                  </a:path>
                </a:pathLst>
              </a:custGeom>
              <a:solidFill>
                <a:schemeClr val="bg2">
                  <a:lumMod val="75000"/>
                </a:schemeClr>
              </a:solidFill>
              <a:ln w="9525">
                <a:solidFill>
                  <a:schemeClr val="bg2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en-US">
                  <a:solidFill>
                    <a:schemeClr val="accent6">
                      <a:lumMod val="50000"/>
                    </a:schemeClr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1" name="Oval 263"/>
              <p:cNvSpPr>
                <a:spLocks noChangeArrowheads="1"/>
              </p:cNvSpPr>
              <p:nvPr/>
            </p:nvSpPr>
            <p:spPr bwMode="auto">
              <a:xfrm>
                <a:off x="1395506" y="1328616"/>
                <a:ext cx="225723" cy="207432"/>
              </a:xfrm>
              <a:prstGeom prst="ellips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75000"/>
                  </a:schemeClr>
                </a:solidFill>
                <a:headEnd/>
                <a:tailEnd/>
              </a:ln>
            </p:spPr>
            <p:style>
              <a:lnRef idx="2">
                <a:schemeClr val="accent2">
                  <a:shade val="50000"/>
                </a:schemeClr>
              </a:lnRef>
              <a:fillRef idx="1">
                <a:schemeClr val="accent2"/>
              </a:fillRef>
              <a:effectRef idx="0">
                <a:schemeClr val="accent2"/>
              </a:effectRef>
              <a:fontRef idx="minor">
                <a:schemeClr val="lt1"/>
              </a:fontRef>
            </p:style>
            <p:txBody>
              <a:bodyPr/>
              <a:lstStyle>
                <a:lvl1pPr>
                  <a:defRPr sz="2400">
                    <a:solidFill>
                      <a:schemeClr val="tx1"/>
                    </a:solidFill>
                    <a:latin typeface="Comic Sans MS" panose="030F0702030302020204" pitchFamily="66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Comic Sans MS" panose="030F0702030302020204" pitchFamily="66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Comic Sans MS" panose="030F0702030302020204" pitchFamily="66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Comic Sans MS" panose="030F0702030302020204" pitchFamily="66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Comic Sans MS" panose="030F0702030302020204" pitchFamily="66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panose="030F0702030302020204" pitchFamily="66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panose="030F0702030302020204" pitchFamily="66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panose="030F0702030302020204" pitchFamily="66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panose="030F0702030302020204" pitchFamily="66" charset="0"/>
                  </a:defRPr>
                </a:lvl9pPr>
              </a:lstStyle>
              <a:p>
                <a:pPr eaLnBrk="1" hangingPunct="1"/>
                <a:endParaRPr lang="en-US" altLang="pt-PT">
                  <a:solidFill>
                    <a:schemeClr val="bg2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94" name="TextBox 308"/>
            <p:cNvSpPr txBox="1">
              <a:spLocks noChangeArrowheads="1"/>
            </p:cNvSpPr>
            <p:nvPr/>
          </p:nvSpPr>
          <p:spPr bwMode="auto">
            <a:xfrm flipV="1">
              <a:off x="5820064" y="2939237"/>
              <a:ext cx="2112015" cy="33554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Comic Sans MS" panose="030F0702030302020204" pitchFamily="66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Comic Sans MS" panose="030F0702030302020204" pitchFamily="66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Comic Sans MS" panose="030F0702030302020204" pitchFamily="66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Comic Sans MS" panose="030F0702030302020204" pitchFamily="66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Comic Sans MS" panose="030F0702030302020204" pitchFamily="66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Comic Sans MS" panose="030F0702030302020204" pitchFamily="66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Comic Sans MS" panose="030F0702030302020204" pitchFamily="66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Comic Sans MS" panose="030F0702030302020204" pitchFamily="66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Comic Sans MS" panose="030F0702030302020204" pitchFamily="66" charset="0"/>
                </a:defRPr>
              </a:lvl9pPr>
            </a:lstStyle>
            <a:p>
              <a:pPr eaLnBrk="1" hangingPunct="1"/>
              <a:r>
                <a:rPr lang="en-US" altLang="pt-PT" sz="1800" b="1" dirty="0" smtClean="0">
                  <a:solidFill>
                    <a:schemeClr val="accent2">
                      <a:lumMod val="75000"/>
                    </a:schemeClr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NFI6 </a:t>
              </a:r>
              <a:r>
                <a:rPr lang="en-US" altLang="pt-PT" sz="1800" b="1" dirty="0">
                  <a:solidFill>
                    <a:schemeClr val="accent2">
                      <a:lumMod val="75000"/>
                    </a:schemeClr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– </a:t>
              </a:r>
              <a:r>
                <a:rPr lang="en-US" altLang="pt-PT" sz="1800" b="1" dirty="0" smtClean="0">
                  <a:solidFill>
                    <a:schemeClr val="accent2">
                      <a:lumMod val="75000"/>
                    </a:schemeClr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2015</a:t>
              </a:r>
              <a:endParaRPr lang="en-US" altLang="pt-PT" sz="1800" b="1" dirty="0">
                <a:solidFill>
                  <a:schemeClr val="accent2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95" name="Group 311"/>
            <p:cNvGrpSpPr>
              <a:grpSpLocks/>
            </p:cNvGrpSpPr>
            <p:nvPr/>
          </p:nvGrpSpPr>
          <p:grpSpPr bwMode="auto">
            <a:xfrm>
              <a:off x="5504093" y="3296193"/>
              <a:ext cx="963792" cy="407723"/>
              <a:chOff x="5504093" y="3296193"/>
              <a:chExt cx="963792" cy="407723"/>
            </a:xfrm>
          </p:grpSpPr>
          <p:sp>
            <p:nvSpPr>
              <p:cNvPr id="96" name="Rectangle 293"/>
              <p:cNvSpPr>
                <a:spLocks noChangeArrowheads="1"/>
              </p:cNvSpPr>
              <p:nvPr/>
            </p:nvSpPr>
            <p:spPr bwMode="auto">
              <a:xfrm rot="5400000" flipH="1">
                <a:off x="6240874" y="3170716"/>
                <a:ext cx="101534" cy="352488"/>
              </a:xfrm>
              <a:prstGeom prst="rect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75000"/>
                  </a:schemeClr>
                </a:solidFill>
                <a:headEnd/>
                <a:tailEnd/>
              </a:ln>
            </p:spPr>
            <p:style>
              <a:lnRef idx="2">
                <a:schemeClr val="accent2">
                  <a:shade val="50000"/>
                </a:schemeClr>
              </a:lnRef>
              <a:fillRef idx="1">
                <a:schemeClr val="accent2"/>
              </a:fillRef>
              <a:effectRef idx="0">
                <a:schemeClr val="accent2"/>
              </a:effectRef>
              <a:fontRef idx="minor">
                <a:schemeClr val="lt1"/>
              </a:fontRef>
            </p:style>
            <p:txBody>
              <a:bodyPr/>
              <a:lstStyle/>
              <a:p>
                <a:pPr eaLnBrk="1" hangingPunct="1">
                  <a:defRPr/>
                </a:pPr>
                <a:endParaRPr lang="en-US">
                  <a:solidFill>
                    <a:schemeClr val="accent6">
                      <a:lumMod val="50000"/>
                    </a:schemeClr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cxnSp>
            <p:nvCxnSpPr>
              <p:cNvPr id="97" name="Straight Connector 96"/>
              <p:cNvCxnSpPr/>
              <p:nvPr/>
            </p:nvCxnSpPr>
            <p:spPr>
              <a:xfrm flipV="1">
                <a:off x="5504093" y="3342200"/>
                <a:ext cx="328672" cy="361716"/>
              </a:xfrm>
              <a:prstGeom prst="line">
                <a:avLst/>
              </a:prstGeom>
              <a:ln w="2857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8" name="Straight Connector 97"/>
              <p:cNvCxnSpPr/>
              <p:nvPr/>
            </p:nvCxnSpPr>
            <p:spPr>
              <a:xfrm flipV="1">
                <a:off x="5820064" y="3346961"/>
                <a:ext cx="330259" cy="0"/>
              </a:xfrm>
              <a:prstGeom prst="line">
                <a:avLst/>
              </a:prstGeom>
              <a:ln w="2857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aphicFrame>
        <p:nvGraphicFramePr>
          <p:cNvPr id="37" name="Chart 36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693096839"/>
              </p:ext>
            </p:extLst>
          </p:nvPr>
        </p:nvGraphicFramePr>
        <p:xfrm>
          <a:off x="-671456" y="831947"/>
          <a:ext cx="12863456" cy="311630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pic>
        <p:nvPicPr>
          <p:cNvPr id="38" name="Picture 37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0010960" y="171014"/>
            <a:ext cx="2246985" cy="760032"/>
          </a:xfrm>
          <a:prstGeom prst="rect">
            <a:avLst/>
          </a:prstGeom>
        </p:spPr>
      </p:pic>
      <p:pic>
        <p:nvPicPr>
          <p:cNvPr id="39" name="Picture 38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7761456" y="5637097"/>
            <a:ext cx="4253963" cy="122090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0876419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Graphic spid="37" grpId="0">
        <p:bldAsOne/>
      </p:bldGraphic>
    </p:bldLst>
  </p:timing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Diagram 3"/>
          <p:cNvGraphicFramePr/>
          <p:nvPr>
            <p:extLst>
              <p:ext uri="{D42A27DB-BD31-4B8C-83A1-F6EECF244321}">
                <p14:modId xmlns:p14="http://schemas.microsoft.com/office/powerpoint/2010/main" val="2923853765"/>
              </p:ext>
            </p:extLst>
          </p:nvPr>
        </p:nvGraphicFramePr>
        <p:xfrm>
          <a:off x="332400" y="820087"/>
          <a:ext cx="11527200" cy="5767200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</p:spTree>
    <p:extLst>
      <p:ext uri="{BB962C8B-B14F-4D97-AF65-F5344CB8AC3E}">
        <p14:creationId xmlns:p14="http://schemas.microsoft.com/office/powerpoint/2010/main" val="314318807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Picture 8"/>
          <p:cNvPicPr>
            <a:picLocks noChangeAspect="1"/>
          </p:cNvPicPr>
          <p:nvPr/>
        </p:nvPicPr>
        <p:blipFill rotWithShape="1">
          <a:blip r:embed="rId2"/>
          <a:srcRect l="40549" r="6141"/>
          <a:stretch/>
        </p:blipFill>
        <p:spPr>
          <a:xfrm>
            <a:off x="133349" y="3702596"/>
            <a:ext cx="6231731" cy="2836546"/>
          </a:xfrm>
          <a:prstGeom prst="rect">
            <a:avLst/>
          </a:prstGeom>
        </p:spPr>
      </p:pic>
      <p:sp>
        <p:nvSpPr>
          <p:cNvPr id="5" name="Rectangle 4"/>
          <p:cNvSpPr/>
          <p:nvPr/>
        </p:nvSpPr>
        <p:spPr>
          <a:xfrm>
            <a:off x="26134" y="-4698"/>
            <a:ext cx="12165865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3600" b="1" dirty="0" smtClean="0">
                <a:solidFill>
                  <a:schemeClr val="bg2"/>
                </a:solidFill>
                <a:latin typeface="Corbel" pitchFamily="34" charset="0"/>
              </a:rPr>
              <a:t>Final Remarks</a:t>
            </a:r>
            <a:endParaRPr lang="pt-PT" sz="3600" b="1" dirty="0">
              <a:solidFill>
                <a:schemeClr val="bg2"/>
              </a:solidFill>
              <a:latin typeface="Corbel" pitchFamily="34" charset="0"/>
            </a:endParaRPr>
          </a:p>
        </p:txBody>
      </p:sp>
      <p:sp>
        <p:nvSpPr>
          <p:cNvPr id="8" name="Rounded Rectangle 7"/>
          <p:cNvSpPr/>
          <p:nvPr/>
        </p:nvSpPr>
        <p:spPr>
          <a:xfrm>
            <a:off x="6365080" y="874485"/>
            <a:ext cx="5669075" cy="5664657"/>
          </a:xfrm>
          <a:prstGeom prst="roundRect">
            <a:avLst>
              <a:gd name="adj" fmla="val 4107"/>
            </a:avLst>
          </a:prstGeom>
          <a:ln/>
        </p:spPr>
        <p:style>
          <a:lnRef idx="1">
            <a:schemeClr val="accent3"/>
          </a:lnRef>
          <a:fillRef idx="3">
            <a:schemeClr val="accent3"/>
          </a:fillRef>
          <a:effectRef idx="2">
            <a:schemeClr val="accent3"/>
          </a:effectRef>
          <a:fontRef idx="minor">
            <a:schemeClr val="lt1"/>
          </a:fontRef>
        </p:style>
        <p:txBody>
          <a:bodyPr rtlCol="0" anchor="t"/>
          <a:lstStyle/>
          <a:p>
            <a:pPr marL="0" lvl="1" defTabSz="762000">
              <a:spcBef>
                <a:spcPts val="600"/>
              </a:spcBef>
              <a:buClr>
                <a:srgbClr val="CCCC00"/>
              </a:buClr>
              <a:buSzPct val="75000"/>
            </a:pPr>
            <a:endParaRPr lang="en-US" sz="800" dirty="0" smtClean="0">
              <a:latin typeface="Arial" charset="0"/>
              <a:cs typeface="Arial" charset="0"/>
            </a:endParaRPr>
          </a:p>
          <a:p>
            <a:pPr marL="0" lvl="1" defTabSz="762000">
              <a:spcBef>
                <a:spcPts val="600"/>
              </a:spcBef>
              <a:buClr>
                <a:srgbClr val="CCCC00"/>
              </a:buClr>
              <a:buSzPct val="75000"/>
            </a:pPr>
            <a:r>
              <a:rPr lang="en-US" sz="2400" dirty="0" smtClean="0">
                <a:latin typeface="Arial" charset="0"/>
                <a:cs typeface="Arial" charset="0"/>
              </a:rPr>
              <a:t>1</a:t>
            </a:r>
            <a:r>
              <a:rPr lang="en-US" sz="2400" baseline="30000" dirty="0" smtClean="0">
                <a:latin typeface="Arial" charset="0"/>
                <a:cs typeface="Arial" charset="0"/>
              </a:rPr>
              <a:t>st</a:t>
            </a:r>
            <a:r>
              <a:rPr lang="en-US" sz="2400" dirty="0" smtClean="0">
                <a:latin typeface="Arial" charset="0"/>
                <a:cs typeface="Arial" charset="0"/>
              </a:rPr>
              <a:t> 10 years:</a:t>
            </a:r>
          </a:p>
          <a:p>
            <a:pPr marL="0" lvl="1" defTabSz="762000">
              <a:spcBef>
                <a:spcPts val="600"/>
              </a:spcBef>
              <a:buClr>
                <a:srgbClr val="CCCC00"/>
              </a:buClr>
              <a:buSzPct val="75000"/>
            </a:pPr>
            <a:endParaRPr lang="en-US" sz="800" dirty="0">
              <a:latin typeface="Arial" charset="0"/>
              <a:cs typeface="Arial" charset="0"/>
            </a:endParaRPr>
          </a:p>
          <a:p>
            <a:pPr marL="179388" algn="ctr">
              <a:spcAft>
                <a:spcPts val="1200"/>
              </a:spcAft>
            </a:pPr>
            <a:r>
              <a:rPr lang="en-US" sz="2200" dirty="0" smtClean="0">
                <a:latin typeface="Arial" charset="0"/>
                <a:cs typeface="Arial" charset="0"/>
              </a:rPr>
              <a:t>StandsSIM.sd </a:t>
            </a:r>
            <a:r>
              <a:rPr lang="pt-PT" sz="2200" dirty="0" err="1" smtClean="0">
                <a:latin typeface="Arial" charset="0"/>
                <a:cs typeface="Arial" charset="0"/>
              </a:rPr>
              <a:t>was</a:t>
            </a:r>
            <a:r>
              <a:rPr lang="pt-PT" sz="2200" dirty="0" smtClean="0">
                <a:latin typeface="Arial" charset="0"/>
                <a:cs typeface="Arial" charset="0"/>
              </a:rPr>
              <a:t> </a:t>
            </a:r>
            <a:r>
              <a:rPr lang="pt-PT" sz="2200" dirty="0" err="1">
                <a:latin typeface="Arial" charset="0"/>
                <a:cs typeface="Arial" charset="0"/>
              </a:rPr>
              <a:t>able</a:t>
            </a:r>
            <a:r>
              <a:rPr lang="pt-PT" sz="2200" dirty="0">
                <a:latin typeface="Arial" charset="0"/>
                <a:cs typeface="Arial" charset="0"/>
              </a:rPr>
              <a:t> </a:t>
            </a:r>
            <a:r>
              <a:rPr lang="pt-PT" sz="2200" dirty="0" smtClean="0">
                <a:latin typeface="Arial" charset="0"/>
                <a:cs typeface="Arial" charset="0"/>
              </a:rPr>
              <a:t>to </a:t>
            </a:r>
            <a:r>
              <a:rPr lang="pt-PT" sz="2200" dirty="0" err="1" smtClean="0">
                <a:latin typeface="Arial" charset="0"/>
                <a:cs typeface="Arial" charset="0"/>
              </a:rPr>
              <a:t>estimate</a:t>
            </a:r>
            <a:r>
              <a:rPr lang="pt-PT" sz="2200" dirty="0" smtClean="0">
                <a:latin typeface="Arial" charset="0"/>
                <a:cs typeface="Arial" charset="0"/>
              </a:rPr>
              <a:t> volume </a:t>
            </a:r>
            <a:r>
              <a:rPr lang="pt-PT" sz="2200" dirty="0" err="1" smtClean="0">
                <a:latin typeface="Arial" charset="0"/>
                <a:cs typeface="Arial" charset="0"/>
              </a:rPr>
              <a:t>and</a:t>
            </a:r>
            <a:r>
              <a:rPr lang="pt-PT" sz="2200" dirty="0" smtClean="0">
                <a:latin typeface="Arial" charset="0"/>
                <a:cs typeface="Arial" charset="0"/>
              </a:rPr>
              <a:t> </a:t>
            </a:r>
            <a:r>
              <a:rPr lang="pt-PT" sz="2200" dirty="0" err="1" smtClean="0">
                <a:latin typeface="Arial" charset="0"/>
                <a:cs typeface="Arial" charset="0"/>
              </a:rPr>
              <a:t>biomass</a:t>
            </a:r>
            <a:r>
              <a:rPr lang="pt-PT" sz="2200" dirty="0" smtClean="0">
                <a:latin typeface="Arial" charset="0"/>
                <a:cs typeface="Arial" charset="0"/>
              </a:rPr>
              <a:t> </a:t>
            </a:r>
            <a:r>
              <a:rPr lang="pt-PT" sz="2200" dirty="0" err="1" smtClean="0">
                <a:latin typeface="Arial" charset="0"/>
                <a:cs typeface="Arial" charset="0"/>
              </a:rPr>
              <a:t>accurately</a:t>
            </a:r>
            <a:endParaRPr lang="pt-PT" sz="2200" dirty="0" smtClean="0">
              <a:latin typeface="Arial" charset="0"/>
              <a:cs typeface="Arial" charset="0"/>
            </a:endParaRPr>
          </a:p>
          <a:p>
            <a:pPr algn="ctr">
              <a:spcAft>
                <a:spcPts val="1200"/>
              </a:spcAft>
            </a:pPr>
            <a:endParaRPr lang="en-US" sz="1600" dirty="0">
              <a:latin typeface="Arial" charset="0"/>
              <a:cs typeface="Arial" charset="0"/>
            </a:endParaRPr>
          </a:p>
          <a:p>
            <a:pPr>
              <a:spcAft>
                <a:spcPts val="1200"/>
              </a:spcAft>
            </a:pPr>
            <a:r>
              <a:rPr lang="en-US" sz="2200" dirty="0" smtClean="0">
                <a:latin typeface="Arial" charset="0"/>
                <a:cs typeface="Arial" charset="0"/>
              </a:rPr>
              <a:t>2</a:t>
            </a:r>
            <a:r>
              <a:rPr lang="en-US" sz="2200" baseline="30000" dirty="0" smtClean="0">
                <a:latin typeface="Arial" charset="0"/>
                <a:cs typeface="Arial" charset="0"/>
              </a:rPr>
              <a:t>nd</a:t>
            </a:r>
            <a:r>
              <a:rPr lang="en-US" sz="2200" dirty="0" smtClean="0">
                <a:latin typeface="Arial" charset="0"/>
                <a:cs typeface="Arial" charset="0"/>
              </a:rPr>
              <a:t> 10 years:</a:t>
            </a:r>
          </a:p>
          <a:p>
            <a:pPr marL="179388" algn="ctr">
              <a:spcAft>
                <a:spcPts val="1200"/>
              </a:spcAft>
            </a:pPr>
            <a:r>
              <a:rPr lang="en-US" sz="2200" dirty="0">
                <a:latin typeface="Arial" charset="0"/>
                <a:cs typeface="Arial" charset="0"/>
              </a:rPr>
              <a:t>StandsSIM.sd </a:t>
            </a:r>
            <a:r>
              <a:rPr lang="pt-PT" sz="2200" dirty="0" err="1">
                <a:latin typeface="Arial" charset="0"/>
                <a:cs typeface="Arial" charset="0"/>
              </a:rPr>
              <a:t>was</a:t>
            </a:r>
            <a:r>
              <a:rPr lang="pt-PT" sz="2200" dirty="0">
                <a:latin typeface="Arial" charset="0"/>
                <a:cs typeface="Arial" charset="0"/>
              </a:rPr>
              <a:t> </a:t>
            </a:r>
            <a:r>
              <a:rPr lang="pt-PT" sz="2200" dirty="0" err="1">
                <a:latin typeface="Arial" charset="0"/>
                <a:cs typeface="Arial" charset="0"/>
              </a:rPr>
              <a:t>able</a:t>
            </a:r>
            <a:r>
              <a:rPr lang="pt-PT" sz="2200" dirty="0">
                <a:latin typeface="Arial" charset="0"/>
                <a:cs typeface="Arial" charset="0"/>
              </a:rPr>
              <a:t> to </a:t>
            </a:r>
            <a:r>
              <a:rPr lang="pt-PT" sz="2200" dirty="0" err="1">
                <a:latin typeface="Arial" charset="0"/>
                <a:cs typeface="Arial" charset="0"/>
              </a:rPr>
              <a:t>estimate</a:t>
            </a:r>
            <a:r>
              <a:rPr lang="pt-PT" sz="2200" dirty="0">
                <a:latin typeface="Arial" charset="0"/>
                <a:cs typeface="Arial" charset="0"/>
              </a:rPr>
              <a:t> volumes </a:t>
            </a:r>
            <a:r>
              <a:rPr lang="pt-PT" sz="2200" dirty="0" err="1" smtClean="0">
                <a:latin typeface="Arial" charset="0"/>
                <a:cs typeface="Arial" charset="0"/>
              </a:rPr>
              <a:t>accurately</a:t>
            </a:r>
            <a:r>
              <a:rPr lang="pt-PT" sz="2200" dirty="0" smtClean="0">
                <a:latin typeface="Arial" charset="0"/>
                <a:cs typeface="Arial" charset="0"/>
              </a:rPr>
              <a:t> for </a:t>
            </a:r>
            <a:r>
              <a:rPr lang="pt-PT" sz="2200" dirty="0" err="1" smtClean="0">
                <a:latin typeface="Arial" charset="0"/>
                <a:cs typeface="Arial" charset="0"/>
              </a:rPr>
              <a:t>one</a:t>
            </a:r>
            <a:r>
              <a:rPr lang="pt-PT" sz="2200" dirty="0" smtClean="0">
                <a:latin typeface="Arial" charset="0"/>
                <a:cs typeface="Arial" charset="0"/>
              </a:rPr>
              <a:t> </a:t>
            </a:r>
            <a:r>
              <a:rPr lang="pt-PT" sz="2200" dirty="0" err="1" smtClean="0">
                <a:latin typeface="Arial" charset="0"/>
                <a:cs typeface="Arial" charset="0"/>
              </a:rPr>
              <a:t>of</a:t>
            </a:r>
            <a:r>
              <a:rPr lang="pt-PT" sz="2200" dirty="0" smtClean="0">
                <a:latin typeface="Arial" charset="0"/>
                <a:cs typeface="Arial" charset="0"/>
              </a:rPr>
              <a:t> </a:t>
            </a:r>
            <a:r>
              <a:rPr lang="pt-PT" sz="2200" dirty="0" err="1" smtClean="0">
                <a:latin typeface="Arial" charset="0"/>
                <a:cs typeface="Arial" charset="0"/>
              </a:rPr>
              <a:t>the</a:t>
            </a:r>
            <a:r>
              <a:rPr lang="pt-PT" sz="2200" dirty="0" smtClean="0">
                <a:latin typeface="Arial" charset="0"/>
                <a:cs typeface="Arial" charset="0"/>
              </a:rPr>
              <a:t> </a:t>
            </a:r>
            <a:r>
              <a:rPr lang="pt-PT" sz="2200" dirty="0" err="1" smtClean="0">
                <a:latin typeface="Arial" charset="0"/>
                <a:cs typeface="Arial" charset="0"/>
              </a:rPr>
              <a:t>scenarios</a:t>
            </a:r>
            <a:r>
              <a:rPr lang="pt-PT" sz="2200" dirty="0" smtClean="0">
                <a:solidFill>
                  <a:schemeClr val="bg1"/>
                </a:solidFill>
                <a:latin typeface="Arial" charset="0"/>
                <a:cs typeface="Arial" charset="0"/>
              </a:rPr>
              <a:t>, </a:t>
            </a:r>
            <a:r>
              <a:rPr lang="pt-PT" sz="2200" dirty="0" err="1" smtClean="0">
                <a:solidFill>
                  <a:schemeClr val="bg1"/>
                </a:solidFill>
                <a:latin typeface="Arial" charset="0"/>
                <a:cs typeface="Arial" charset="0"/>
              </a:rPr>
              <a:t>but</a:t>
            </a:r>
            <a:r>
              <a:rPr lang="pt-PT" sz="2200" dirty="0" smtClean="0">
                <a:solidFill>
                  <a:schemeClr val="bg1"/>
                </a:solidFill>
                <a:latin typeface="Arial" charset="0"/>
                <a:cs typeface="Arial" charset="0"/>
              </a:rPr>
              <a:t> </a:t>
            </a:r>
            <a:r>
              <a:rPr lang="pt-PT" sz="2200" dirty="0" err="1" smtClean="0">
                <a:solidFill>
                  <a:schemeClr val="bg1"/>
                </a:solidFill>
                <a:latin typeface="Arial" charset="0"/>
                <a:cs typeface="Arial" charset="0"/>
              </a:rPr>
              <a:t>biomass</a:t>
            </a:r>
            <a:r>
              <a:rPr lang="pt-PT" sz="2200" dirty="0" smtClean="0">
                <a:solidFill>
                  <a:schemeClr val="bg1"/>
                </a:solidFill>
                <a:latin typeface="Arial" charset="0"/>
                <a:cs typeface="Arial" charset="0"/>
              </a:rPr>
              <a:t>…</a:t>
            </a:r>
          </a:p>
          <a:p>
            <a:pPr marL="179388" algn="ctr">
              <a:spcAft>
                <a:spcPts val="1200"/>
              </a:spcAft>
            </a:pPr>
            <a:endParaRPr lang="en-US" sz="2200" dirty="0">
              <a:solidFill>
                <a:schemeClr val="bg1"/>
              </a:solidFill>
              <a:latin typeface="Arial" charset="0"/>
              <a:cs typeface="Arial" charset="0"/>
            </a:endParaRPr>
          </a:p>
          <a:p>
            <a:pPr marL="179388" algn="ctr">
              <a:spcAft>
                <a:spcPts val="1200"/>
              </a:spcAft>
            </a:pPr>
            <a:r>
              <a:rPr lang="en-US" sz="2200" dirty="0" smtClean="0">
                <a:solidFill>
                  <a:schemeClr val="bg1"/>
                </a:solidFill>
                <a:latin typeface="Arial" charset="0"/>
                <a:cs typeface="Arial" charset="0"/>
              </a:rPr>
              <a:t>NEXT STEP</a:t>
            </a:r>
          </a:p>
          <a:p>
            <a:pPr marL="179388" algn="ctr">
              <a:spcAft>
                <a:spcPts val="1200"/>
              </a:spcAft>
            </a:pPr>
            <a:r>
              <a:rPr lang="en-US" sz="2200" dirty="0" smtClean="0">
                <a:solidFill>
                  <a:schemeClr val="bg1"/>
                </a:solidFill>
                <a:latin typeface="Arial" charset="0"/>
                <a:cs typeface="Arial" charset="0"/>
              </a:rPr>
              <a:t>Start simulating with NFI5</a:t>
            </a:r>
            <a:endParaRPr lang="pt-PT" sz="2200" dirty="0" smtClean="0">
              <a:solidFill>
                <a:schemeClr val="bg1"/>
              </a:solidFill>
              <a:latin typeface="Arial" charset="0"/>
              <a:cs typeface="Arial" charset="0"/>
            </a:endParaRPr>
          </a:p>
          <a:p>
            <a:pPr marL="179388" algn="ctr">
              <a:spcAft>
                <a:spcPts val="1200"/>
              </a:spcAft>
            </a:pPr>
            <a:endParaRPr lang="pt-PT" sz="2200" dirty="0" smtClean="0">
              <a:solidFill>
                <a:schemeClr val="bg1"/>
              </a:solidFill>
              <a:latin typeface="Arial" charset="0"/>
              <a:cs typeface="Arial" charset="0"/>
            </a:endParaRPr>
          </a:p>
          <a:p>
            <a:pPr algn="ctr">
              <a:spcAft>
                <a:spcPts val="1200"/>
              </a:spcAft>
            </a:pPr>
            <a:endParaRPr lang="en-US" sz="2200" dirty="0" smtClean="0">
              <a:latin typeface="Arial" charset="0"/>
              <a:cs typeface="Arial" charset="0"/>
            </a:endParaRPr>
          </a:p>
          <a:p>
            <a:pPr algn="ctr">
              <a:spcAft>
                <a:spcPts val="1200"/>
              </a:spcAft>
            </a:pPr>
            <a:endParaRPr lang="pt-PT" sz="2200" dirty="0">
              <a:latin typeface="Arial" charset="0"/>
              <a:cs typeface="Arial" charset="0"/>
            </a:endParaRPr>
          </a:p>
        </p:txBody>
      </p:sp>
      <p:pic>
        <p:nvPicPr>
          <p:cNvPr id="4" name="Picture 3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-212142" y="1100064"/>
            <a:ext cx="7291368" cy="2448391"/>
          </a:xfrm>
          <a:prstGeom prst="rect">
            <a:avLst/>
          </a:prstGeom>
        </p:spPr>
      </p:pic>
      <p:sp>
        <p:nvSpPr>
          <p:cNvPr id="3" name="Oval 2"/>
          <p:cNvSpPr/>
          <p:nvPr/>
        </p:nvSpPr>
        <p:spPr>
          <a:xfrm>
            <a:off x="4943475" y="4757737"/>
            <a:ext cx="500062" cy="914399"/>
          </a:xfrm>
          <a:prstGeom prst="ellipse">
            <a:avLst/>
          </a:prstGeom>
          <a:noFill/>
          <a:ln w="38100"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PT"/>
          </a:p>
        </p:txBody>
      </p:sp>
    </p:spTree>
    <p:extLst>
      <p:ext uri="{BB962C8B-B14F-4D97-AF65-F5344CB8AC3E}">
        <p14:creationId xmlns:p14="http://schemas.microsoft.com/office/powerpoint/2010/main" val="195854711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3"/>
          <p:cNvSpPr txBox="1">
            <a:spLocks noChangeArrowheads="1"/>
          </p:cNvSpPr>
          <p:nvPr/>
        </p:nvSpPr>
        <p:spPr>
          <a:xfrm>
            <a:off x="685800" y="923544"/>
            <a:ext cx="11073384" cy="5477256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0" indent="0" algn="ct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pt-PT" altLang="en-US" sz="900" dirty="0" smtClean="0"/>
          </a:p>
          <a:p>
            <a:pPr algn="l"/>
            <a:r>
              <a:rPr lang="en-US" b="1" dirty="0" smtClean="0"/>
              <a:t>Evaluation procedures </a:t>
            </a:r>
            <a:r>
              <a:rPr lang="en-US" b="1" dirty="0"/>
              <a:t>may be grouped as</a:t>
            </a:r>
            <a:r>
              <a:rPr lang="en-US" b="1" dirty="0" smtClean="0"/>
              <a:t>:</a:t>
            </a:r>
          </a:p>
          <a:p>
            <a:pPr algn="l"/>
            <a:endParaRPr lang="en-US" dirty="0" smtClean="0"/>
          </a:p>
          <a:p>
            <a:pPr marL="914400" lvl="1" indent="-457200" algn="l">
              <a:buFont typeface="+mj-lt"/>
              <a:buAutoNum type="arabicParenR"/>
            </a:pPr>
            <a:r>
              <a:rPr lang="en-US" dirty="0" smtClean="0"/>
              <a:t>theoretical </a:t>
            </a:r>
            <a:r>
              <a:rPr lang="en-US" dirty="0"/>
              <a:t>aspects of model </a:t>
            </a:r>
            <a:r>
              <a:rPr lang="en-US" dirty="0" smtClean="0"/>
              <a:t>building</a:t>
            </a:r>
          </a:p>
          <a:p>
            <a:pPr marL="914400" lvl="1" indent="-457200" algn="l">
              <a:buFont typeface="+mj-lt"/>
              <a:buAutoNum type="arabicParenR"/>
            </a:pPr>
            <a:endParaRPr lang="en-US" sz="800" dirty="0" smtClean="0"/>
          </a:p>
          <a:p>
            <a:pPr marL="914400" lvl="1" indent="-457200" algn="l">
              <a:buFont typeface="+mj-lt"/>
              <a:buAutoNum type="arabicParenR"/>
            </a:pPr>
            <a:r>
              <a:rPr lang="en-US" dirty="0"/>
              <a:t>l</a:t>
            </a:r>
            <a:r>
              <a:rPr lang="en-US" dirty="0" smtClean="0"/>
              <a:t>ogic </a:t>
            </a:r>
            <a:r>
              <a:rPr lang="en-US" dirty="0"/>
              <a:t>of model structure and </a:t>
            </a:r>
            <a:r>
              <a:rPr lang="en-US" dirty="0" smtClean="0"/>
              <a:t>biological aspects</a:t>
            </a:r>
          </a:p>
          <a:p>
            <a:pPr marL="914400" lvl="1" indent="-457200" algn="l">
              <a:buFont typeface="+mj-lt"/>
              <a:buAutoNum type="arabicParenR"/>
            </a:pPr>
            <a:endParaRPr lang="en-US" sz="800" dirty="0"/>
          </a:p>
          <a:p>
            <a:pPr marL="914400" lvl="1" indent="-457200" algn="l">
              <a:buFont typeface="+mj-lt"/>
              <a:buAutoNum type="arabicParenR"/>
            </a:pPr>
            <a:r>
              <a:rPr lang="en-US" dirty="0" smtClean="0"/>
              <a:t>characterization </a:t>
            </a:r>
            <a:r>
              <a:rPr lang="en-US" dirty="0"/>
              <a:t>of model errors</a:t>
            </a:r>
            <a:endParaRPr lang="en-US" dirty="0" smtClean="0"/>
          </a:p>
          <a:p>
            <a:pPr algn="l"/>
            <a:endParaRPr lang="en-US" dirty="0" smtClean="0"/>
          </a:p>
          <a:p>
            <a:endParaRPr lang="en-US" dirty="0" smtClean="0"/>
          </a:p>
          <a:p>
            <a:endParaRPr lang="en-US" dirty="0"/>
          </a:p>
          <a:p>
            <a:endParaRPr lang="en-US" dirty="0" smtClean="0"/>
          </a:p>
        </p:txBody>
      </p:sp>
      <p:sp>
        <p:nvSpPr>
          <p:cNvPr id="10" name="TextBox 9"/>
          <p:cNvSpPr txBox="1"/>
          <p:nvPr/>
        </p:nvSpPr>
        <p:spPr>
          <a:xfrm>
            <a:off x="1026979" y="4001461"/>
            <a:ext cx="4626864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dirty="0"/>
              <a:t>some of the procedures apply mainly at the model building stage</a:t>
            </a:r>
            <a:r>
              <a:rPr lang="en-US" sz="2000" dirty="0" smtClean="0"/>
              <a:t>, as </a:t>
            </a:r>
            <a:r>
              <a:rPr lang="en-US" sz="2000" dirty="0"/>
              <a:t>they are not problem-dependent</a:t>
            </a:r>
            <a:endParaRPr lang="en-US" dirty="0"/>
          </a:p>
        </p:txBody>
      </p:sp>
      <p:sp>
        <p:nvSpPr>
          <p:cNvPr id="4" name="TextBox 3"/>
          <p:cNvSpPr txBox="1"/>
          <p:nvPr/>
        </p:nvSpPr>
        <p:spPr>
          <a:xfrm>
            <a:off x="6709533" y="4001461"/>
            <a:ext cx="4626864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dirty="0"/>
              <a:t>others need to be implemented every</a:t>
            </a:r>
          </a:p>
          <a:p>
            <a:r>
              <a:rPr lang="en-US" sz="2000" dirty="0"/>
              <a:t>time the model is going to be used for a different purpose, region or application</a:t>
            </a:r>
            <a:endParaRPr lang="en-US" sz="2000" dirty="0"/>
          </a:p>
        </p:txBody>
      </p:sp>
    </p:spTree>
    <p:extLst>
      <p:ext uri="{BB962C8B-B14F-4D97-AF65-F5344CB8AC3E}">
        <p14:creationId xmlns:p14="http://schemas.microsoft.com/office/powerpoint/2010/main" val="15523684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/>
      <p:bldP spid="4" grpId="0"/>
    </p:bldLst>
  </p:timing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ounded Rectangle 3"/>
          <p:cNvSpPr/>
          <p:nvPr/>
        </p:nvSpPr>
        <p:spPr>
          <a:xfrm>
            <a:off x="137885" y="874486"/>
            <a:ext cx="11896271" cy="3604986"/>
          </a:xfrm>
          <a:prstGeom prst="roundRect">
            <a:avLst>
              <a:gd name="adj" fmla="val 4107"/>
            </a:avLst>
          </a:prstGeom>
          <a:ln/>
        </p:spPr>
        <p:style>
          <a:lnRef idx="1">
            <a:schemeClr val="accent3"/>
          </a:lnRef>
          <a:fillRef idx="3">
            <a:schemeClr val="accent3"/>
          </a:fillRef>
          <a:effectRef idx="2">
            <a:schemeClr val="accent3"/>
          </a:effectRef>
          <a:fontRef idx="minor">
            <a:schemeClr val="lt1"/>
          </a:fontRef>
        </p:style>
        <p:txBody>
          <a:bodyPr rtlCol="0" anchor="t"/>
          <a:lstStyle/>
          <a:p>
            <a:pPr marL="0" lvl="1" defTabSz="762000">
              <a:spcBef>
                <a:spcPts val="600"/>
              </a:spcBef>
              <a:buClr>
                <a:srgbClr val="CCCC00"/>
              </a:buClr>
              <a:buSzPct val="75000"/>
            </a:pPr>
            <a:r>
              <a:rPr lang="en-US" sz="2400" dirty="0" smtClean="0">
                <a:latin typeface="Arial" charset="0"/>
                <a:cs typeface="Arial" charset="0"/>
              </a:rPr>
              <a:t>Data challenges:</a:t>
            </a:r>
          </a:p>
          <a:p>
            <a:pPr marL="0" lvl="1" defTabSz="762000">
              <a:spcBef>
                <a:spcPts val="600"/>
              </a:spcBef>
              <a:buClr>
                <a:srgbClr val="CCCC00"/>
              </a:buClr>
              <a:buSzPct val="75000"/>
            </a:pPr>
            <a:endParaRPr lang="en-US" sz="800" dirty="0">
              <a:latin typeface="Arial" charset="0"/>
              <a:cs typeface="Arial" charset="0"/>
            </a:endParaRPr>
          </a:p>
          <a:p>
            <a:pPr marL="342900" lvl="1" indent="-342900" defTabSz="762000">
              <a:spcBef>
                <a:spcPts val="600"/>
              </a:spcBef>
              <a:buClr>
                <a:srgbClr val="CCCC00"/>
              </a:buClr>
              <a:buSzPct val="75000"/>
              <a:buFont typeface="Wingdings" panose="05000000000000000000" pitchFamily="2" charset="2"/>
              <a:buChar char="§"/>
            </a:pPr>
            <a:r>
              <a:rPr lang="en-US" sz="2400" dirty="0" smtClean="0">
                <a:latin typeface="Arial" charset="0"/>
                <a:cs typeface="Arial" charset="0"/>
              </a:rPr>
              <a:t>Several data sources (producing different numbers)</a:t>
            </a:r>
          </a:p>
          <a:p>
            <a:pPr marL="342900" lvl="1" indent="-342900" defTabSz="762000">
              <a:spcBef>
                <a:spcPts val="600"/>
              </a:spcBef>
              <a:buClr>
                <a:srgbClr val="CCCC00"/>
              </a:buClr>
              <a:buSzPct val="75000"/>
              <a:buFont typeface="Wingdings" panose="05000000000000000000" pitchFamily="2" charset="2"/>
              <a:buChar char="§"/>
            </a:pPr>
            <a:r>
              <a:rPr lang="en-US" sz="2400" dirty="0" smtClean="0">
                <a:latin typeface="Arial" charset="0"/>
                <a:cs typeface="Arial" charset="0"/>
              </a:rPr>
              <a:t>Constant updating of past data series (statistics from a decade are no longer the same)</a:t>
            </a:r>
          </a:p>
          <a:p>
            <a:pPr marL="342900" lvl="1" indent="-342900" defTabSz="762000">
              <a:spcBef>
                <a:spcPts val="600"/>
              </a:spcBef>
              <a:buClr>
                <a:srgbClr val="CCCC00"/>
              </a:buClr>
              <a:buSzPct val="75000"/>
              <a:buFont typeface="Wingdings" panose="05000000000000000000" pitchFamily="2" charset="2"/>
              <a:buChar char="§"/>
            </a:pPr>
            <a:r>
              <a:rPr lang="en-US" sz="2400" dirty="0" smtClean="0">
                <a:latin typeface="Arial" charset="0"/>
                <a:cs typeface="Arial" charset="0"/>
              </a:rPr>
              <a:t>Different variables reported over time (compromising comparability of results)</a:t>
            </a:r>
          </a:p>
          <a:p>
            <a:pPr marL="342900" lvl="1" indent="-342900" defTabSz="762000">
              <a:spcBef>
                <a:spcPts val="600"/>
              </a:spcBef>
              <a:buClr>
                <a:srgbClr val="CCCC00"/>
              </a:buClr>
              <a:buSzPct val="75000"/>
              <a:buFont typeface="Wingdings" panose="05000000000000000000" pitchFamily="2" charset="2"/>
              <a:buChar char="§"/>
            </a:pPr>
            <a:r>
              <a:rPr lang="en-US" sz="2400" dirty="0" smtClean="0">
                <a:latin typeface="Arial" charset="0"/>
                <a:cs typeface="Arial" charset="0"/>
              </a:rPr>
              <a:t>Multiple/unclear definitions (compromising comparisons)</a:t>
            </a:r>
          </a:p>
          <a:p>
            <a:pPr marL="342900" lvl="1" indent="-342900" defTabSz="762000">
              <a:spcBef>
                <a:spcPts val="600"/>
              </a:spcBef>
              <a:buClr>
                <a:srgbClr val="CCCC00"/>
              </a:buClr>
              <a:buSzPct val="75000"/>
              <a:buFont typeface="Wingdings" panose="05000000000000000000" pitchFamily="2" charset="2"/>
              <a:buChar char="§"/>
            </a:pPr>
            <a:r>
              <a:rPr lang="en-US" sz="2400" dirty="0" smtClean="0">
                <a:latin typeface="Arial" charset="0"/>
                <a:cs typeface="Arial" charset="0"/>
              </a:rPr>
              <a:t>Lack of data</a:t>
            </a:r>
          </a:p>
          <a:p>
            <a:pPr marL="0" lvl="1" defTabSz="762000">
              <a:spcBef>
                <a:spcPts val="600"/>
              </a:spcBef>
              <a:buClr>
                <a:srgbClr val="CCCC00"/>
              </a:buClr>
              <a:buSzPct val="75000"/>
            </a:pPr>
            <a:endParaRPr lang="pt-PT" sz="2400" dirty="0">
              <a:latin typeface="Arial" charset="0"/>
              <a:cs typeface="Arial" charset="0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26134" y="-4698"/>
            <a:ext cx="12165865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3600" b="1" dirty="0" smtClean="0">
                <a:solidFill>
                  <a:schemeClr val="bg2"/>
                </a:solidFill>
                <a:latin typeface="Corbel" pitchFamily="34" charset="0"/>
              </a:rPr>
              <a:t>Final </a:t>
            </a:r>
            <a:r>
              <a:rPr lang="en-US" sz="3600" b="1" dirty="0" smtClean="0">
                <a:solidFill>
                  <a:schemeClr val="bg2"/>
                </a:solidFill>
                <a:latin typeface="Corbel" pitchFamily="34" charset="0"/>
              </a:rPr>
              <a:t>Remarks</a:t>
            </a:r>
            <a:endParaRPr lang="pt-PT" sz="3600" b="1" dirty="0">
              <a:solidFill>
                <a:schemeClr val="bg2"/>
              </a:solidFill>
              <a:latin typeface="Corbel" pitchFamily="34" charset="0"/>
            </a:endParaRP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085932" y="4894650"/>
            <a:ext cx="1924730" cy="675433"/>
          </a:xfrm>
          <a:prstGeom prst="rect">
            <a:avLst/>
          </a:prstGeom>
        </p:spPr>
      </p:pic>
      <p:pic>
        <p:nvPicPr>
          <p:cNvPr id="8" name="Picture 7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499418" y="5417645"/>
            <a:ext cx="1031196" cy="1147388"/>
          </a:xfrm>
          <a:prstGeom prst="rect">
            <a:avLst/>
          </a:prstGeom>
        </p:spPr>
      </p:pic>
      <p:pic>
        <p:nvPicPr>
          <p:cNvPr id="9" name="Picture 8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019370" y="4747770"/>
            <a:ext cx="1500969" cy="822313"/>
          </a:xfrm>
          <a:prstGeom prst="rect">
            <a:avLst/>
          </a:prstGeom>
        </p:spPr>
      </p:pic>
      <p:pic>
        <p:nvPicPr>
          <p:cNvPr id="10" name="Picture 9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427606" y="5204932"/>
            <a:ext cx="2273462" cy="1070682"/>
          </a:xfrm>
          <a:prstGeom prst="rect">
            <a:avLst/>
          </a:prstGeom>
        </p:spPr>
      </p:pic>
      <p:pic>
        <p:nvPicPr>
          <p:cNvPr id="11" name="Picture 10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10125" y="4808045"/>
            <a:ext cx="1219200" cy="1219200"/>
          </a:xfrm>
          <a:prstGeom prst="rect">
            <a:avLst/>
          </a:prstGeom>
        </p:spPr>
      </p:pic>
      <p:pic>
        <p:nvPicPr>
          <p:cNvPr id="12" name="Picture 11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850571" y="5697245"/>
            <a:ext cx="1907169" cy="94984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49155856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ounded Rectangle 3"/>
          <p:cNvSpPr/>
          <p:nvPr/>
        </p:nvSpPr>
        <p:spPr>
          <a:xfrm>
            <a:off x="137885" y="874486"/>
            <a:ext cx="11896271" cy="3604986"/>
          </a:xfrm>
          <a:prstGeom prst="roundRect">
            <a:avLst>
              <a:gd name="adj" fmla="val 4107"/>
            </a:avLst>
          </a:prstGeom>
          <a:ln/>
        </p:spPr>
        <p:style>
          <a:lnRef idx="1">
            <a:schemeClr val="accent3"/>
          </a:lnRef>
          <a:fillRef idx="3">
            <a:schemeClr val="accent3"/>
          </a:fillRef>
          <a:effectRef idx="2">
            <a:schemeClr val="accent3"/>
          </a:effectRef>
          <a:fontRef idx="minor">
            <a:schemeClr val="lt1"/>
          </a:fontRef>
        </p:style>
        <p:txBody>
          <a:bodyPr rtlCol="0" anchor="t"/>
          <a:lstStyle/>
          <a:p>
            <a:pPr marL="0" lvl="1" defTabSz="762000">
              <a:spcBef>
                <a:spcPts val="600"/>
              </a:spcBef>
              <a:buClr>
                <a:srgbClr val="CCCC00"/>
              </a:buClr>
              <a:buSzPct val="75000"/>
            </a:pPr>
            <a:endParaRPr lang="en-US" sz="4400" b="1" dirty="0" smtClean="0">
              <a:latin typeface="Arial" charset="0"/>
              <a:cs typeface="Arial" charset="0"/>
            </a:endParaRPr>
          </a:p>
          <a:p>
            <a:pPr marL="0" lvl="1" algn="ctr" defTabSz="762000">
              <a:spcBef>
                <a:spcPts val="600"/>
              </a:spcBef>
              <a:buClr>
                <a:srgbClr val="CCCC00"/>
              </a:buClr>
              <a:buSzPct val="75000"/>
            </a:pPr>
            <a:r>
              <a:rPr lang="en-US" sz="4400" b="1" dirty="0" smtClean="0">
                <a:latin typeface="Arial" charset="0"/>
                <a:cs typeface="Arial" charset="0"/>
              </a:rPr>
              <a:t>Thank you!</a:t>
            </a:r>
          </a:p>
          <a:p>
            <a:pPr marL="0" lvl="1" algn="ctr" defTabSz="762000">
              <a:spcBef>
                <a:spcPts val="600"/>
              </a:spcBef>
              <a:buClr>
                <a:srgbClr val="CCCC00"/>
              </a:buClr>
              <a:buSzPct val="75000"/>
            </a:pPr>
            <a:r>
              <a:rPr lang="en-US" sz="4400" b="1" dirty="0" err="1" smtClean="0">
                <a:latin typeface="Arial" charset="0"/>
                <a:cs typeface="Arial" charset="0"/>
              </a:rPr>
              <a:t>Obrigada</a:t>
            </a:r>
            <a:endParaRPr lang="en-US" sz="4400" b="1" dirty="0" smtClean="0">
              <a:latin typeface="Arial" charset="0"/>
              <a:cs typeface="Arial" charset="0"/>
            </a:endParaRPr>
          </a:p>
          <a:p>
            <a:pPr marL="0" lvl="1" defTabSz="762000">
              <a:spcBef>
                <a:spcPts val="600"/>
              </a:spcBef>
              <a:buClr>
                <a:srgbClr val="CCCC00"/>
              </a:buClr>
              <a:buSzPct val="75000"/>
            </a:pPr>
            <a:endParaRPr lang="pt-PT" sz="2400" dirty="0">
              <a:latin typeface="Arial" charset="0"/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5458198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ounded Rectangle 3"/>
          <p:cNvSpPr/>
          <p:nvPr/>
        </p:nvSpPr>
        <p:spPr>
          <a:xfrm>
            <a:off x="157350" y="1828800"/>
            <a:ext cx="8834250" cy="4876800"/>
          </a:xfrm>
          <a:prstGeom prst="roundRect">
            <a:avLst/>
          </a:prstGeom>
          <a:noFill/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accent1"/>
          </a:fontRef>
        </p:style>
        <p:txBody>
          <a:bodyPr rtlCol="0" anchor="ctr"/>
          <a:lstStyle/>
          <a:p>
            <a:pPr algn="ctr"/>
            <a:endParaRPr lang="pt-PT"/>
          </a:p>
        </p:txBody>
      </p:sp>
      <p:graphicFrame>
        <p:nvGraphicFramePr>
          <p:cNvPr id="8" name="Chart 7"/>
          <p:cNvGraphicFramePr/>
          <p:nvPr>
            <p:extLst>
              <p:ext uri="{D42A27DB-BD31-4B8C-83A1-F6EECF244321}">
                <p14:modId xmlns:p14="http://schemas.microsoft.com/office/powerpoint/2010/main" val="2296660530"/>
              </p:ext>
            </p:extLst>
          </p:nvPr>
        </p:nvGraphicFramePr>
        <p:xfrm>
          <a:off x="16197" y="-504974"/>
          <a:ext cx="6102986" cy="489383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10" name="Oval 9"/>
          <p:cNvSpPr/>
          <p:nvPr/>
        </p:nvSpPr>
        <p:spPr>
          <a:xfrm>
            <a:off x="4197871" y="793679"/>
            <a:ext cx="603161" cy="2070241"/>
          </a:xfrm>
          <a:prstGeom prst="ellipse">
            <a:avLst/>
          </a:prstGeom>
          <a:noFill/>
          <a:ln w="38100"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PT"/>
          </a:p>
        </p:txBody>
      </p:sp>
      <p:sp>
        <p:nvSpPr>
          <p:cNvPr id="12" name="Rectangle 167"/>
          <p:cNvSpPr>
            <a:spLocks noChangeArrowheads="1"/>
          </p:cNvSpPr>
          <p:nvPr/>
        </p:nvSpPr>
        <p:spPr bwMode="auto">
          <a:xfrm>
            <a:off x="7934547" y="927386"/>
            <a:ext cx="4250181" cy="563231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/>
            <a:r>
              <a:rPr lang="en-US" sz="2400" b="1" dirty="0" smtClean="0">
                <a:solidFill>
                  <a:schemeClr val="accent1">
                    <a:lumMod val="75000"/>
                  </a:schemeClr>
                </a:solidFill>
                <a:latin typeface="Arial" charset="0"/>
                <a:cs typeface="Arial" charset="0"/>
              </a:rPr>
              <a:t>Uneven-aged</a:t>
            </a:r>
            <a:r>
              <a:rPr lang="en-US" sz="2400" dirty="0" smtClean="0">
                <a:solidFill>
                  <a:schemeClr val="accent1">
                    <a:lumMod val="75000"/>
                  </a:schemeClr>
                </a:solidFill>
                <a:latin typeface="Arial" charset="0"/>
                <a:cs typeface="Arial" charset="0"/>
              </a:rPr>
              <a:t> stands showed the biggest difference</a:t>
            </a:r>
          </a:p>
          <a:p>
            <a:pPr algn="ctr"/>
            <a:endParaRPr lang="en-US" sz="2400" dirty="0" smtClean="0">
              <a:solidFill>
                <a:schemeClr val="accent1">
                  <a:lumMod val="75000"/>
                </a:schemeClr>
              </a:solidFill>
              <a:latin typeface="Arial" charset="0"/>
              <a:cs typeface="Arial" charset="0"/>
            </a:endParaRPr>
          </a:p>
          <a:p>
            <a:pPr algn="ctr"/>
            <a:endParaRPr lang="en-US" sz="2400" dirty="0">
              <a:solidFill>
                <a:schemeClr val="accent1">
                  <a:lumMod val="75000"/>
                </a:schemeClr>
              </a:solidFill>
              <a:latin typeface="Arial" charset="0"/>
              <a:cs typeface="Arial" charset="0"/>
            </a:endParaRPr>
          </a:p>
          <a:p>
            <a:pPr algn="ctr"/>
            <a:endParaRPr lang="en-US" sz="2400" dirty="0" smtClean="0">
              <a:solidFill>
                <a:schemeClr val="accent1">
                  <a:lumMod val="75000"/>
                </a:schemeClr>
              </a:solidFill>
              <a:latin typeface="Arial" charset="0"/>
              <a:cs typeface="Arial" charset="0"/>
            </a:endParaRPr>
          </a:p>
          <a:p>
            <a:pPr algn="ctr"/>
            <a:r>
              <a:rPr lang="en-US" sz="2400" dirty="0" smtClean="0">
                <a:solidFill>
                  <a:schemeClr val="accent1">
                    <a:lumMod val="75000"/>
                  </a:schemeClr>
                </a:solidFill>
                <a:latin typeface="Arial" charset="0"/>
                <a:cs typeface="Arial" charset="0"/>
              </a:rPr>
              <a:t>Create a transition algorithm from even to uneven-aged</a:t>
            </a:r>
          </a:p>
          <a:p>
            <a:pPr algn="ctr"/>
            <a:endParaRPr lang="en-US" sz="2400" dirty="0">
              <a:solidFill>
                <a:schemeClr val="accent1">
                  <a:lumMod val="75000"/>
                </a:schemeClr>
              </a:solidFill>
              <a:latin typeface="Arial" charset="0"/>
              <a:cs typeface="Arial" charset="0"/>
            </a:endParaRPr>
          </a:p>
          <a:p>
            <a:pPr algn="ctr"/>
            <a:endParaRPr lang="en-US" sz="2400" dirty="0" smtClean="0">
              <a:solidFill>
                <a:schemeClr val="accent1">
                  <a:lumMod val="75000"/>
                </a:schemeClr>
              </a:solidFill>
              <a:latin typeface="Arial" charset="0"/>
              <a:cs typeface="Arial" charset="0"/>
            </a:endParaRPr>
          </a:p>
          <a:p>
            <a:pPr algn="ctr"/>
            <a:endParaRPr lang="en-US" sz="2400" dirty="0">
              <a:solidFill>
                <a:schemeClr val="accent1">
                  <a:lumMod val="75000"/>
                </a:schemeClr>
              </a:solidFill>
              <a:latin typeface="Arial" charset="0"/>
              <a:cs typeface="Arial" charset="0"/>
            </a:endParaRPr>
          </a:p>
          <a:p>
            <a:pPr algn="ctr"/>
            <a:r>
              <a:rPr lang="en-US" sz="2400" dirty="0" smtClean="0">
                <a:solidFill>
                  <a:schemeClr val="accent1">
                    <a:lumMod val="75000"/>
                  </a:schemeClr>
                </a:solidFill>
                <a:latin typeface="Arial" charset="0"/>
                <a:cs typeface="Arial" charset="0"/>
              </a:rPr>
              <a:t>Requires data and the only available are for a short period of time and seem to show much less conversions than the NFI</a:t>
            </a:r>
            <a:endParaRPr lang="en-US" dirty="0" smtClean="0">
              <a:solidFill>
                <a:schemeClr val="accent1">
                  <a:lumMod val="75000"/>
                </a:schemeClr>
              </a:solidFill>
              <a:latin typeface="Arial" charset="0"/>
              <a:cs typeface="Arial" charset="0"/>
            </a:endParaRPr>
          </a:p>
        </p:txBody>
      </p:sp>
      <p:sp>
        <p:nvSpPr>
          <p:cNvPr id="13" name="Rounded Rectangle 12"/>
          <p:cNvSpPr/>
          <p:nvPr/>
        </p:nvSpPr>
        <p:spPr bwMode="auto">
          <a:xfrm>
            <a:off x="-1051675" y="3998036"/>
            <a:ext cx="13282613" cy="18000"/>
          </a:xfrm>
          <a:prstGeom prst="roundRect">
            <a:avLst>
              <a:gd name="adj" fmla="val 50000"/>
            </a:avLst>
          </a:prstGeom>
          <a:solidFill>
            <a:schemeClr val="bg2">
              <a:lumMod val="75000"/>
            </a:schemeClr>
          </a:solidFill>
          <a:ln>
            <a:solidFill>
              <a:schemeClr val="bg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en-US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pSp>
        <p:nvGrpSpPr>
          <p:cNvPr id="14" name="Group 305"/>
          <p:cNvGrpSpPr>
            <a:grpSpLocks/>
          </p:cNvGrpSpPr>
          <p:nvPr/>
        </p:nvGrpSpPr>
        <p:grpSpPr bwMode="auto">
          <a:xfrm flipV="1">
            <a:off x="5203047" y="3828372"/>
            <a:ext cx="2622985" cy="1087654"/>
            <a:chOff x="5308628" y="2939237"/>
            <a:chExt cx="2623451" cy="988139"/>
          </a:xfrm>
        </p:grpSpPr>
        <p:grpSp>
          <p:nvGrpSpPr>
            <p:cNvPr id="15" name="Group 306"/>
            <p:cNvGrpSpPr>
              <a:grpSpLocks/>
            </p:cNvGrpSpPr>
            <p:nvPr/>
          </p:nvGrpSpPr>
          <p:grpSpPr bwMode="auto">
            <a:xfrm>
              <a:off x="5308628" y="3567376"/>
              <a:ext cx="360000" cy="360000"/>
              <a:chOff x="1272380" y="1199009"/>
              <a:chExt cx="468000" cy="468000"/>
            </a:xfrm>
          </p:grpSpPr>
          <p:sp>
            <p:nvSpPr>
              <p:cNvPr id="21" name="Oval 261"/>
              <p:cNvSpPr>
                <a:spLocks noChangeArrowheads="1"/>
              </p:cNvSpPr>
              <p:nvPr/>
            </p:nvSpPr>
            <p:spPr bwMode="auto">
              <a:xfrm>
                <a:off x="1290145" y="1209323"/>
                <a:ext cx="431401" cy="433108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en-US">
                  <a:solidFill>
                    <a:schemeClr val="accent6">
                      <a:lumMod val="50000"/>
                    </a:schemeClr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" name="Freeform 262"/>
              <p:cNvSpPr>
                <a:spLocks noEditPoints="1"/>
              </p:cNvSpPr>
              <p:nvPr/>
            </p:nvSpPr>
            <p:spPr bwMode="auto">
              <a:xfrm>
                <a:off x="1271569" y="1199010"/>
                <a:ext cx="468554" cy="468170"/>
              </a:xfrm>
              <a:custGeom>
                <a:avLst/>
                <a:gdLst>
                  <a:gd name="T0" fmla="*/ 61 w 73"/>
                  <a:gd name="T1" fmla="*/ 36 h 73"/>
                  <a:gd name="T2" fmla="*/ 37 w 73"/>
                  <a:gd name="T3" fmla="*/ 60 h 73"/>
                  <a:gd name="T4" fmla="*/ 13 w 73"/>
                  <a:gd name="T5" fmla="*/ 36 h 73"/>
                  <a:gd name="T6" fmla="*/ 37 w 73"/>
                  <a:gd name="T7" fmla="*/ 12 h 73"/>
                  <a:gd name="T8" fmla="*/ 61 w 73"/>
                  <a:gd name="T9" fmla="*/ 36 h 73"/>
                  <a:gd name="T10" fmla="*/ 37 w 73"/>
                  <a:gd name="T11" fmla="*/ 0 h 73"/>
                  <a:gd name="T12" fmla="*/ 0 w 73"/>
                  <a:gd name="T13" fmla="*/ 36 h 73"/>
                  <a:gd name="T14" fmla="*/ 37 w 73"/>
                  <a:gd name="T15" fmla="*/ 73 h 73"/>
                  <a:gd name="T16" fmla="*/ 73 w 73"/>
                  <a:gd name="T17" fmla="*/ 36 h 73"/>
                  <a:gd name="T18" fmla="*/ 37 w 73"/>
                  <a:gd name="T19" fmla="*/ 0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3" h="73">
                    <a:moveTo>
                      <a:pt x="61" y="36"/>
                    </a:moveTo>
                    <a:cubicBezTo>
                      <a:pt x="61" y="50"/>
                      <a:pt x="50" y="60"/>
                      <a:pt x="37" y="60"/>
                    </a:cubicBezTo>
                    <a:cubicBezTo>
                      <a:pt x="23" y="60"/>
                      <a:pt x="13" y="50"/>
                      <a:pt x="13" y="36"/>
                    </a:cubicBezTo>
                    <a:cubicBezTo>
                      <a:pt x="13" y="23"/>
                      <a:pt x="23" y="12"/>
                      <a:pt x="37" y="12"/>
                    </a:cubicBezTo>
                    <a:cubicBezTo>
                      <a:pt x="50" y="12"/>
                      <a:pt x="61" y="23"/>
                      <a:pt x="61" y="36"/>
                    </a:cubicBezTo>
                    <a:close/>
                    <a:moveTo>
                      <a:pt x="37" y="0"/>
                    </a:moveTo>
                    <a:cubicBezTo>
                      <a:pt x="17" y="0"/>
                      <a:pt x="0" y="16"/>
                      <a:pt x="0" y="36"/>
                    </a:cubicBezTo>
                    <a:cubicBezTo>
                      <a:pt x="0" y="56"/>
                      <a:pt x="17" y="73"/>
                      <a:pt x="37" y="73"/>
                    </a:cubicBezTo>
                    <a:cubicBezTo>
                      <a:pt x="57" y="73"/>
                      <a:pt x="73" y="56"/>
                      <a:pt x="73" y="36"/>
                    </a:cubicBezTo>
                    <a:cubicBezTo>
                      <a:pt x="73" y="16"/>
                      <a:pt x="57" y="0"/>
                      <a:pt x="37" y="0"/>
                    </a:cubicBezTo>
                    <a:close/>
                  </a:path>
                </a:pathLst>
              </a:custGeom>
              <a:solidFill>
                <a:schemeClr val="bg2">
                  <a:lumMod val="75000"/>
                </a:schemeClr>
              </a:solidFill>
              <a:ln w="9525">
                <a:solidFill>
                  <a:schemeClr val="bg2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en-US">
                  <a:solidFill>
                    <a:schemeClr val="accent6">
                      <a:lumMod val="50000"/>
                    </a:schemeClr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" name="Oval 263"/>
              <p:cNvSpPr>
                <a:spLocks noChangeArrowheads="1"/>
              </p:cNvSpPr>
              <p:nvPr/>
            </p:nvSpPr>
            <p:spPr bwMode="auto">
              <a:xfrm>
                <a:off x="1395506" y="1328616"/>
                <a:ext cx="225723" cy="207432"/>
              </a:xfrm>
              <a:prstGeom prst="ellips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75000"/>
                  </a:schemeClr>
                </a:solidFill>
                <a:headEnd/>
                <a:tailEnd/>
              </a:ln>
            </p:spPr>
            <p:style>
              <a:lnRef idx="2">
                <a:schemeClr val="accent2">
                  <a:shade val="50000"/>
                </a:schemeClr>
              </a:lnRef>
              <a:fillRef idx="1">
                <a:schemeClr val="accent2"/>
              </a:fillRef>
              <a:effectRef idx="0">
                <a:schemeClr val="accent2"/>
              </a:effectRef>
              <a:fontRef idx="minor">
                <a:schemeClr val="lt1"/>
              </a:fontRef>
            </p:style>
            <p:txBody>
              <a:bodyPr/>
              <a:lstStyle>
                <a:lvl1pPr>
                  <a:defRPr sz="2400">
                    <a:solidFill>
                      <a:schemeClr val="tx1"/>
                    </a:solidFill>
                    <a:latin typeface="Comic Sans MS" panose="030F0702030302020204" pitchFamily="66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Comic Sans MS" panose="030F0702030302020204" pitchFamily="66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Comic Sans MS" panose="030F0702030302020204" pitchFamily="66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Comic Sans MS" panose="030F0702030302020204" pitchFamily="66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Comic Sans MS" panose="030F0702030302020204" pitchFamily="66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panose="030F0702030302020204" pitchFamily="66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panose="030F0702030302020204" pitchFamily="66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panose="030F0702030302020204" pitchFamily="66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panose="030F0702030302020204" pitchFamily="66" charset="0"/>
                  </a:defRPr>
                </a:lvl9pPr>
              </a:lstStyle>
              <a:p>
                <a:pPr eaLnBrk="1" hangingPunct="1"/>
                <a:endParaRPr lang="en-US" altLang="pt-PT">
                  <a:solidFill>
                    <a:schemeClr val="bg2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6" name="TextBox 308"/>
            <p:cNvSpPr txBox="1">
              <a:spLocks noChangeArrowheads="1"/>
            </p:cNvSpPr>
            <p:nvPr/>
          </p:nvSpPr>
          <p:spPr bwMode="auto">
            <a:xfrm flipV="1">
              <a:off x="5820064" y="2939237"/>
              <a:ext cx="2112015" cy="33554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Comic Sans MS" panose="030F0702030302020204" pitchFamily="66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Comic Sans MS" panose="030F0702030302020204" pitchFamily="66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Comic Sans MS" panose="030F0702030302020204" pitchFamily="66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Comic Sans MS" panose="030F0702030302020204" pitchFamily="66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Comic Sans MS" panose="030F0702030302020204" pitchFamily="66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Comic Sans MS" panose="030F0702030302020204" pitchFamily="66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Comic Sans MS" panose="030F0702030302020204" pitchFamily="66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Comic Sans MS" panose="030F0702030302020204" pitchFamily="66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Comic Sans MS" panose="030F0702030302020204" pitchFamily="66" charset="0"/>
                </a:defRPr>
              </a:lvl9pPr>
            </a:lstStyle>
            <a:p>
              <a:pPr eaLnBrk="1" hangingPunct="1"/>
              <a:r>
                <a:rPr lang="en-US" altLang="pt-PT" sz="1800" b="1" dirty="0">
                  <a:solidFill>
                    <a:schemeClr val="accent2">
                      <a:lumMod val="75000"/>
                    </a:schemeClr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NFI5 – 2005/2006</a:t>
              </a:r>
            </a:p>
          </p:txBody>
        </p:sp>
        <p:grpSp>
          <p:nvGrpSpPr>
            <p:cNvPr id="17" name="Group 311"/>
            <p:cNvGrpSpPr>
              <a:grpSpLocks/>
            </p:cNvGrpSpPr>
            <p:nvPr/>
          </p:nvGrpSpPr>
          <p:grpSpPr bwMode="auto">
            <a:xfrm>
              <a:off x="5504093" y="3296193"/>
              <a:ext cx="963792" cy="407723"/>
              <a:chOff x="5504093" y="3296193"/>
              <a:chExt cx="963792" cy="407723"/>
            </a:xfrm>
          </p:grpSpPr>
          <p:sp>
            <p:nvSpPr>
              <p:cNvPr id="18" name="Rectangle 293"/>
              <p:cNvSpPr>
                <a:spLocks noChangeArrowheads="1"/>
              </p:cNvSpPr>
              <p:nvPr/>
            </p:nvSpPr>
            <p:spPr bwMode="auto">
              <a:xfrm rot="5400000" flipH="1">
                <a:off x="6240874" y="3170716"/>
                <a:ext cx="101534" cy="352488"/>
              </a:xfrm>
              <a:prstGeom prst="rect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75000"/>
                  </a:schemeClr>
                </a:solidFill>
                <a:headEnd/>
                <a:tailEnd/>
              </a:ln>
            </p:spPr>
            <p:style>
              <a:lnRef idx="2">
                <a:schemeClr val="accent2">
                  <a:shade val="50000"/>
                </a:schemeClr>
              </a:lnRef>
              <a:fillRef idx="1">
                <a:schemeClr val="accent2"/>
              </a:fillRef>
              <a:effectRef idx="0">
                <a:schemeClr val="accent2"/>
              </a:effectRef>
              <a:fontRef idx="minor">
                <a:schemeClr val="lt1"/>
              </a:fontRef>
            </p:style>
            <p:txBody>
              <a:bodyPr/>
              <a:lstStyle/>
              <a:p>
                <a:pPr eaLnBrk="1" hangingPunct="1">
                  <a:defRPr/>
                </a:pPr>
                <a:endParaRPr lang="en-US">
                  <a:solidFill>
                    <a:schemeClr val="accent6">
                      <a:lumMod val="50000"/>
                    </a:schemeClr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cxnSp>
            <p:nvCxnSpPr>
              <p:cNvPr id="19" name="Straight Connector 18"/>
              <p:cNvCxnSpPr/>
              <p:nvPr/>
            </p:nvCxnSpPr>
            <p:spPr>
              <a:xfrm flipV="1">
                <a:off x="5504093" y="3342200"/>
                <a:ext cx="328672" cy="361716"/>
              </a:xfrm>
              <a:prstGeom prst="line">
                <a:avLst/>
              </a:prstGeom>
              <a:ln w="2857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0" name="Straight Connector 19"/>
              <p:cNvCxnSpPr/>
              <p:nvPr/>
            </p:nvCxnSpPr>
            <p:spPr>
              <a:xfrm flipV="1">
                <a:off x="5820064" y="3346961"/>
                <a:ext cx="330259" cy="0"/>
              </a:xfrm>
              <a:prstGeom prst="line">
                <a:avLst/>
              </a:prstGeom>
              <a:ln w="2857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24" name="Group 305"/>
          <p:cNvGrpSpPr>
            <a:grpSpLocks/>
          </p:cNvGrpSpPr>
          <p:nvPr/>
        </p:nvGrpSpPr>
        <p:grpSpPr bwMode="auto">
          <a:xfrm flipV="1">
            <a:off x="1017527" y="3823285"/>
            <a:ext cx="2600995" cy="1072073"/>
            <a:chOff x="5308628" y="2953393"/>
            <a:chExt cx="2601459" cy="973983"/>
          </a:xfrm>
        </p:grpSpPr>
        <p:grpSp>
          <p:nvGrpSpPr>
            <p:cNvPr id="25" name="Group 306"/>
            <p:cNvGrpSpPr>
              <a:grpSpLocks/>
            </p:cNvGrpSpPr>
            <p:nvPr/>
          </p:nvGrpSpPr>
          <p:grpSpPr bwMode="auto">
            <a:xfrm>
              <a:off x="5308628" y="3567376"/>
              <a:ext cx="360000" cy="360000"/>
              <a:chOff x="1272380" y="1199009"/>
              <a:chExt cx="468000" cy="468000"/>
            </a:xfrm>
          </p:grpSpPr>
          <p:sp>
            <p:nvSpPr>
              <p:cNvPr id="31" name="Oval 261"/>
              <p:cNvSpPr>
                <a:spLocks noChangeArrowheads="1"/>
              </p:cNvSpPr>
              <p:nvPr/>
            </p:nvSpPr>
            <p:spPr bwMode="auto">
              <a:xfrm>
                <a:off x="1290145" y="1209323"/>
                <a:ext cx="431401" cy="433108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en-US">
                  <a:solidFill>
                    <a:schemeClr val="accent6">
                      <a:lumMod val="50000"/>
                    </a:schemeClr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" name="Freeform 262"/>
              <p:cNvSpPr>
                <a:spLocks noEditPoints="1"/>
              </p:cNvSpPr>
              <p:nvPr/>
            </p:nvSpPr>
            <p:spPr bwMode="auto">
              <a:xfrm>
                <a:off x="1271569" y="1199010"/>
                <a:ext cx="468554" cy="468170"/>
              </a:xfrm>
              <a:custGeom>
                <a:avLst/>
                <a:gdLst>
                  <a:gd name="T0" fmla="*/ 61 w 73"/>
                  <a:gd name="T1" fmla="*/ 36 h 73"/>
                  <a:gd name="T2" fmla="*/ 37 w 73"/>
                  <a:gd name="T3" fmla="*/ 60 h 73"/>
                  <a:gd name="T4" fmla="*/ 13 w 73"/>
                  <a:gd name="T5" fmla="*/ 36 h 73"/>
                  <a:gd name="T6" fmla="*/ 37 w 73"/>
                  <a:gd name="T7" fmla="*/ 12 h 73"/>
                  <a:gd name="T8" fmla="*/ 61 w 73"/>
                  <a:gd name="T9" fmla="*/ 36 h 73"/>
                  <a:gd name="T10" fmla="*/ 37 w 73"/>
                  <a:gd name="T11" fmla="*/ 0 h 73"/>
                  <a:gd name="T12" fmla="*/ 0 w 73"/>
                  <a:gd name="T13" fmla="*/ 36 h 73"/>
                  <a:gd name="T14" fmla="*/ 37 w 73"/>
                  <a:gd name="T15" fmla="*/ 73 h 73"/>
                  <a:gd name="T16" fmla="*/ 73 w 73"/>
                  <a:gd name="T17" fmla="*/ 36 h 73"/>
                  <a:gd name="T18" fmla="*/ 37 w 73"/>
                  <a:gd name="T19" fmla="*/ 0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3" h="73">
                    <a:moveTo>
                      <a:pt x="61" y="36"/>
                    </a:moveTo>
                    <a:cubicBezTo>
                      <a:pt x="61" y="50"/>
                      <a:pt x="50" y="60"/>
                      <a:pt x="37" y="60"/>
                    </a:cubicBezTo>
                    <a:cubicBezTo>
                      <a:pt x="23" y="60"/>
                      <a:pt x="13" y="50"/>
                      <a:pt x="13" y="36"/>
                    </a:cubicBezTo>
                    <a:cubicBezTo>
                      <a:pt x="13" y="23"/>
                      <a:pt x="23" y="12"/>
                      <a:pt x="37" y="12"/>
                    </a:cubicBezTo>
                    <a:cubicBezTo>
                      <a:pt x="50" y="12"/>
                      <a:pt x="61" y="23"/>
                      <a:pt x="61" y="36"/>
                    </a:cubicBezTo>
                    <a:close/>
                    <a:moveTo>
                      <a:pt x="37" y="0"/>
                    </a:moveTo>
                    <a:cubicBezTo>
                      <a:pt x="17" y="0"/>
                      <a:pt x="0" y="16"/>
                      <a:pt x="0" y="36"/>
                    </a:cubicBezTo>
                    <a:cubicBezTo>
                      <a:pt x="0" y="56"/>
                      <a:pt x="17" y="73"/>
                      <a:pt x="37" y="73"/>
                    </a:cubicBezTo>
                    <a:cubicBezTo>
                      <a:pt x="57" y="73"/>
                      <a:pt x="73" y="56"/>
                      <a:pt x="73" y="36"/>
                    </a:cubicBezTo>
                    <a:cubicBezTo>
                      <a:pt x="73" y="16"/>
                      <a:pt x="57" y="0"/>
                      <a:pt x="37" y="0"/>
                    </a:cubicBezTo>
                    <a:close/>
                  </a:path>
                </a:pathLst>
              </a:custGeom>
              <a:solidFill>
                <a:schemeClr val="bg2">
                  <a:lumMod val="75000"/>
                </a:schemeClr>
              </a:solidFill>
              <a:ln w="9525">
                <a:solidFill>
                  <a:schemeClr val="bg2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en-US">
                  <a:solidFill>
                    <a:schemeClr val="accent6">
                      <a:lumMod val="50000"/>
                    </a:schemeClr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" name="Oval 263"/>
              <p:cNvSpPr>
                <a:spLocks noChangeArrowheads="1"/>
              </p:cNvSpPr>
              <p:nvPr/>
            </p:nvSpPr>
            <p:spPr bwMode="auto">
              <a:xfrm>
                <a:off x="1395506" y="1328616"/>
                <a:ext cx="225723" cy="207432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accent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 sz="2400">
                    <a:solidFill>
                      <a:schemeClr val="tx1"/>
                    </a:solidFill>
                    <a:latin typeface="Comic Sans MS" panose="030F0702030302020204" pitchFamily="66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Comic Sans MS" panose="030F0702030302020204" pitchFamily="66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Comic Sans MS" panose="030F0702030302020204" pitchFamily="66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Comic Sans MS" panose="030F0702030302020204" pitchFamily="66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Comic Sans MS" panose="030F0702030302020204" pitchFamily="66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panose="030F0702030302020204" pitchFamily="66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panose="030F0702030302020204" pitchFamily="66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panose="030F0702030302020204" pitchFamily="66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panose="030F0702030302020204" pitchFamily="66" charset="0"/>
                  </a:defRPr>
                </a:lvl9pPr>
              </a:lstStyle>
              <a:p>
                <a:pPr eaLnBrk="1" hangingPunct="1"/>
                <a:endParaRPr lang="en-US" altLang="pt-PT">
                  <a:solidFill>
                    <a:schemeClr val="bg2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26" name="TextBox 308"/>
            <p:cNvSpPr txBox="1">
              <a:spLocks noChangeArrowheads="1"/>
            </p:cNvSpPr>
            <p:nvPr/>
          </p:nvSpPr>
          <p:spPr bwMode="auto">
            <a:xfrm flipV="1">
              <a:off x="5798072" y="2953393"/>
              <a:ext cx="2112015" cy="33554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Comic Sans MS" panose="030F0702030302020204" pitchFamily="66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Comic Sans MS" panose="030F0702030302020204" pitchFamily="66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Comic Sans MS" panose="030F0702030302020204" pitchFamily="66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Comic Sans MS" panose="030F0702030302020204" pitchFamily="66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Comic Sans MS" panose="030F0702030302020204" pitchFamily="66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Comic Sans MS" panose="030F0702030302020204" pitchFamily="66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Comic Sans MS" panose="030F0702030302020204" pitchFamily="66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Comic Sans MS" panose="030F0702030302020204" pitchFamily="66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Comic Sans MS" panose="030F0702030302020204" pitchFamily="66" charset="0"/>
                </a:defRPr>
              </a:lvl9pPr>
            </a:lstStyle>
            <a:p>
              <a:pPr eaLnBrk="1" hangingPunct="1"/>
              <a:r>
                <a:rPr lang="en-US" altLang="pt-PT" sz="1800" b="1" dirty="0" smtClean="0">
                  <a:solidFill>
                    <a:schemeClr val="accent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NFI4 </a:t>
              </a:r>
              <a:r>
                <a:rPr lang="en-US" altLang="pt-PT" sz="1800" b="1" dirty="0">
                  <a:solidFill>
                    <a:schemeClr val="accent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– </a:t>
              </a:r>
              <a:r>
                <a:rPr lang="en-US" altLang="pt-PT" sz="1800" b="1" dirty="0" smtClean="0">
                  <a:solidFill>
                    <a:schemeClr val="accent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1995/1997</a:t>
              </a:r>
              <a:endParaRPr lang="en-US" altLang="pt-PT" sz="1800" b="1" dirty="0">
                <a:solidFill>
                  <a:schemeClr val="accent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27" name="Group 311"/>
            <p:cNvGrpSpPr>
              <a:grpSpLocks/>
            </p:cNvGrpSpPr>
            <p:nvPr/>
          </p:nvGrpSpPr>
          <p:grpSpPr bwMode="auto">
            <a:xfrm>
              <a:off x="5525534" y="3289395"/>
              <a:ext cx="918534" cy="401726"/>
              <a:chOff x="5525534" y="3289395"/>
              <a:chExt cx="918534" cy="401726"/>
            </a:xfrm>
          </p:grpSpPr>
          <p:sp>
            <p:nvSpPr>
              <p:cNvPr id="28" name="Rectangle 293"/>
              <p:cNvSpPr>
                <a:spLocks noChangeArrowheads="1"/>
              </p:cNvSpPr>
              <p:nvPr/>
            </p:nvSpPr>
            <p:spPr bwMode="auto">
              <a:xfrm rot="5400000" flipH="1">
                <a:off x="6217057" y="3163918"/>
                <a:ext cx="101534" cy="352488"/>
              </a:xfrm>
              <a:prstGeom prst="rect">
                <a:avLst/>
              </a:prstGeom>
              <a:solidFill>
                <a:schemeClr val="accent1"/>
              </a:solidFill>
              <a:ln w="9525">
                <a:solidFill>
                  <a:srgbClr val="00B5C8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en-US">
                  <a:solidFill>
                    <a:schemeClr val="accent6">
                      <a:lumMod val="50000"/>
                    </a:schemeClr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cxnSp>
            <p:nvCxnSpPr>
              <p:cNvPr id="29" name="Straight Connector 28"/>
              <p:cNvCxnSpPr/>
              <p:nvPr/>
            </p:nvCxnSpPr>
            <p:spPr>
              <a:xfrm flipV="1">
                <a:off x="5525534" y="3329405"/>
                <a:ext cx="328673" cy="361716"/>
              </a:xfrm>
              <a:prstGeom prst="line">
                <a:avLst/>
              </a:prstGeom>
              <a:ln w="28575">
                <a:solidFill>
                  <a:schemeClr val="accent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0" name="Straight Connector 29"/>
              <p:cNvCxnSpPr/>
              <p:nvPr/>
            </p:nvCxnSpPr>
            <p:spPr>
              <a:xfrm flipV="1">
                <a:off x="5854207" y="3334165"/>
                <a:ext cx="330259" cy="0"/>
              </a:xfrm>
              <a:prstGeom prst="line">
                <a:avLst/>
              </a:prstGeom>
              <a:ln w="28575">
                <a:solidFill>
                  <a:schemeClr val="accent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pic>
        <p:nvPicPr>
          <p:cNvPr id="34" name="Picture 164" descr="Sus_mars_12_1995a.jpg"/>
          <p:cNvPicPr>
            <a:picLocks noChangeAspect="1"/>
          </p:cNvPicPr>
          <p:nvPr/>
        </p:nvPicPr>
        <p:blipFill>
          <a:blip r:embed="rId3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8846" y="4374521"/>
            <a:ext cx="1156113" cy="2160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5" name="Picture 165" descr="Sus_mars_12_2005a.jpg"/>
          <p:cNvPicPr>
            <a:picLocks noChangeAspect="1"/>
          </p:cNvPicPr>
          <p:nvPr/>
        </p:nvPicPr>
        <p:blipFill>
          <a:blip r:embed="rId4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21586" y="4411361"/>
            <a:ext cx="1105505" cy="2160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3" name="Straight Arrow Connector 2"/>
          <p:cNvCxnSpPr/>
          <p:nvPr/>
        </p:nvCxnSpPr>
        <p:spPr>
          <a:xfrm>
            <a:off x="10059637" y="1807371"/>
            <a:ext cx="0" cy="985837"/>
          </a:xfrm>
          <a:prstGeom prst="straightConnector1">
            <a:avLst/>
          </a:prstGeom>
          <a:ln w="57150"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Straight Arrow Connector 35"/>
          <p:cNvCxnSpPr/>
          <p:nvPr/>
        </p:nvCxnSpPr>
        <p:spPr>
          <a:xfrm>
            <a:off x="10059637" y="3632695"/>
            <a:ext cx="0" cy="985837"/>
          </a:xfrm>
          <a:prstGeom prst="straightConnector1">
            <a:avLst/>
          </a:prstGeom>
          <a:ln w="57150"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90366976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/>
          <p:cNvSpPr txBox="1"/>
          <p:nvPr/>
        </p:nvSpPr>
        <p:spPr>
          <a:xfrm>
            <a:off x="4996565" y="781146"/>
            <a:ext cx="7115139" cy="1025922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marL="180975" lvl="1" algn="just" eaLnBrk="1" hangingPunct="1">
              <a:spcAft>
                <a:spcPts val="800"/>
              </a:spcAft>
              <a:buClr>
                <a:schemeClr val="bg2">
                  <a:lumMod val="75000"/>
                </a:schemeClr>
              </a:buClr>
              <a:buSzPct val="120000"/>
              <a:tabLst>
                <a:tab pos="180975" algn="l"/>
              </a:tabLst>
              <a:defRPr/>
            </a:pPr>
            <a:r>
              <a:rPr lang="en-US" b="1" dirty="0">
                <a:solidFill>
                  <a:schemeClr val="accent6">
                    <a:lumMod val="75000"/>
                  </a:schemeClr>
                </a:solidFill>
                <a:latin typeface="Arial" pitchFamily="34" charset="0"/>
                <a:cs typeface="Arial" pitchFamily="34" charset="0"/>
              </a:rPr>
              <a:t>Pulp and Paper Industry Association (CELPA)</a:t>
            </a:r>
          </a:p>
          <a:p>
            <a:pPr marL="180975" lvl="1" algn="just" eaLnBrk="1" hangingPunct="1">
              <a:spcAft>
                <a:spcPts val="800"/>
              </a:spcAft>
              <a:buClr>
                <a:schemeClr val="bg2">
                  <a:lumMod val="75000"/>
                </a:schemeClr>
              </a:buClr>
              <a:buSzPct val="120000"/>
              <a:tabLst>
                <a:tab pos="180975" algn="l"/>
              </a:tabLst>
              <a:defRPr/>
            </a:pPr>
            <a:r>
              <a:rPr lang="en-US" dirty="0" smtClean="0">
                <a:latin typeface="Arial" pitchFamily="34" charset="0"/>
                <a:cs typeface="Arial" pitchFamily="34" charset="0"/>
              </a:rPr>
              <a:t>From </a:t>
            </a:r>
            <a:r>
              <a:rPr lang="en-US" dirty="0">
                <a:latin typeface="Arial" pitchFamily="34" charset="0"/>
                <a:cs typeface="Arial" pitchFamily="34" charset="0"/>
              </a:rPr>
              <a:t>2007-2010 the NFI plots were revisited and re-measured by trained field crews</a:t>
            </a:r>
            <a:endParaRPr lang="pt-PT" dirty="0"/>
          </a:p>
        </p:txBody>
      </p:sp>
      <p:grpSp>
        <p:nvGrpSpPr>
          <p:cNvPr id="5" name="Group 64"/>
          <p:cNvGrpSpPr>
            <a:grpSpLocks/>
          </p:cNvGrpSpPr>
          <p:nvPr/>
        </p:nvGrpSpPr>
        <p:grpSpPr bwMode="auto">
          <a:xfrm>
            <a:off x="-498895" y="1907262"/>
            <a:ext cx="13282613" cy="2215268"/>
            <a:chOff x="-422403" y="22494008"/>
            <a:chExt cx="13284978" cy="2012581"/>
          </a:xfrm>
        </p:grpSpPr>
        <p:sp>
          <p:nvSpPr>
            <p:cNvPr id="6" name="Rounded Rectangle 5"/>
            <p:cNvSpPr/>
            <p:nvPr/>
          </p:nvSpPr>
          <p:spPr>
            <a:xfrm>
              <a:off x="-422403" y="23289761"/>
              <a:ext cx="13284978" cy="71392"/>
            </a:xfrm>
            <a:prstGeom prst="roundRect">
              <a:avLst>
                <a:gd name="adj" fmla="val 50000"/>
              </a:avLst>
            </a:prstGeom>
            <a:solidFill>
              <a:schemeClr val="bg2">
                <a:lumMod val="75000"/>
              </a:schemeClr>
            </a:solidFill>
            <a:ln>
              <a:solidFill>
                <a:schemeClr val="bg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en-US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" name="Oval 6"/>
            <p:cNvSpPr/>
            <p:nvPr/>
          </p:nvSpPr>
          <p:spPr bwMode="auto">
            <a:xfrm rot="16200000">
              <a:off x="2032368" y="23175476"/>
              <a:ext cx="144370" cy="144489"/>
            </a:xfrm>
            <a:prstGeom prst="ellipse">
              <a:avLst/>
            </a:prstGeom>
            <a:solidFill>
              <a:schemeClr val="accent2"/>
            </a:solidFill>
            <a:ln w="9525" cap="flat" cmpd="sng" algn="ctr">
              <a:solidFill>
                <a:schemeClr val="accent6">
                  <a:lumMod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wrap="none"/>
            <a:lstStyle/>
            <a:p>
              <a:pPr eaLnBrk="1" hangingPunct="1">
                <a:defRPr/>
              </a:pPr>
              <a:endParaRPr lang="pt-PT"/>
            </a:p>
          </p:txBody>
        </p:sp>
        <p:grpSp>
          <p:nvGrpSpPr>
            <p:cNvPr id="8" name="Group 305"/>
            <p:cNvGrpSpPr>
              <a:grpSpLocks/>
            </p:cNvGrpSpPr>
            <p:nvPr/>
          </p:nvGrpSpPr>
          <p:grpSpPr bwMode="auto">
            <a:xfrm>
              <a:off x="1220689" y="22494008"/>
              <a:ext cx="2112015" cy="1006623"/>
              <a:chOff x="4567834" y="2920753"/>
              <a:chExt cx="2112015" cy="1006623"/>
            </a:xfrm>
          </p:grpSpPr>
          <p:grpSp>
            <p:nvGrpSpPr>
              <p:cNvPr id="45" name="Group 306"/>
              <p:cNvGrpSpPr>
                <a:grpSpLocks/>
              </p:cNvGrpSpPr>
              <p:nvPr/>
            </p:nvGrpSpPr>
            <p:grpSpPr bwMode="auto">
              <a:xfrm>
                <a:off x="5308628" y="3567376"/>
                <a:ext cx="360000" cy="360000"/>
                <a:chOff x="1272380" y="1199009"/>
                <a:chExt cx="468000" cy="468000"/>
              </a:xfrm>
            </p:grpSpPr>
            <p:sp>
              <p:nvSpPr>
                <p:cNvPr id="51" name="Oval 261"/>
                <p:cNvSpPr>
                  <a:spLocks noChangeArrowheads="1"/>
                </p:cNvSpPr>
                <p:nvPr/>
              </p:nvSpPr>
              <p:spPr bwMode="auto">
                <a:xfrm>
                  <a:off x="1290145" y="1209323"/>
                  <a:ext cx="431401" cy="433108"/>
                </a:xfrm>
                <a:prstGeom prst="ellipse">
                  <a:avLst/>
                </a:pr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>
                    <a:defRPr/>
                  </a:pPr>
                  <a:endParaRPr lang="en-US">
                    <a:solidFill>
                      <a:schemeClr val="accent6">
                        <a:lumMod val="50000"/>
                      </a:schemeClr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52" name="Freeform 262"/>
                <p:cNvSpPr>
                  <a:spLocks noEditPoints="1"/>
                </p:cNvSpPr>
                <p:nvPr/>
              </p:nvSpPr>
              <p:spPr bwMode="auto">
                <a:xfrm>
                  <a:off x="1271569" y="1199010"/>
                  <a:ext cx="468554" cy="468170"/>
                </a:xfrm>
                <a:custGeom>
                  <a:avLst/>
                  <a:gdLst>
                    <a:gd name="T0" fmla="*/ 61 w 73"/>
                    <a:gd name="T1" fmla="*/ 36 h 73"/>
                    <a:gd name="T2" fmla="*/ 37 w 73"/>
                    <a:gd name="T3" fmla="*/ 60 h 73"/>
                    <a:gd name="T4" fmla="*/ 13 w 73"/>
                    <a:gd name="T5" fmla="*/ 36 h 73"/>
                    <a:gd name="T6" fmla="*/ 37 w 73"/>
                    <a:gd name="T7" fmla="*/ 12 h 73"/>
                    <a:gd name="T8" fmla="*/ 61 w 73"/>
                    <a:gd name="T9" fmla="*/ 36 h 73"/>
                    <a:gd name="T10" fmla="*/ 37 w 73"/>
                    <a:gd name="T11" fmla="*/ 0 h 73"/>
                    <a:gd name="T12" fmla="*/ 0 w 73"/>
                    <a:gd name="T13" fmla="*/ 36 h 73"/>
                    <a:gd name="T14" fmla="*/ 37 w 73"/>
                    <a:gd name="T15" fmla="*/ 73 h 73"/>
                    <a:gd name="T16" fmla="*/ 73 w 73"/>
                    <a:gd name="T17" fmla="*/ 36 h 73"/>
                    <a:gd name="T18" fmla="*/ 37 w 73"/>
                    <a:gd name="T19" fmla="*/ 0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73" h="73">
                      <a:moveTo>
                        <a:pt x="61" y="36"/>
                      </a:moveTo>
                      <a:cubicBezTo>
                        <a:pt x="61" y="50"/>
                        <a:pt x="50" y="60"/>
                        <a:pt x="37" y="60"/>
                      </a:cubicBezTo>
                      <a:cubicBezTo>
                        <a:pt x="23" y="60"/>
                        <a:pt x="13" y="50"/>
                        <a:pt x="13" y="36"/>
                      </a:cubicBezTo>
                      <a:cubicBezTo>
                        <a:pt x="13" y="23"/>
                        <a:pt x="23" y="12"/>
                        <a:pt x="37" y="12"/>
                      </a:cubicBezTo>
                      <a:cubicBezTo>
                        <a:pt x="50" y="12"/>
                        <a:pt x="61" y="23"/>
                        <a:pt x="61" y="36"/>
                      </a:cubicBezTo>
                      <a:close/>
                      <a:moveTo>
                        <a:pt x="37" y="0"/>
                      </a:moveTo>
                      <a:cubicBezTo>
                        <a:pt x="17" y="0"/>
                        <a:pt x="0" y="16"/>
                        <a:pt x="0" y="36"/>
                      </a:cubicBezTo>
                      <a:cubicBezTo>
                        <a:pt x="0" y="56"/>
                        <a:pt x="17" y="73"/>
                        <a:pt x="37" y="73"/>
                      </a:cubicBezTo>
                      <a:cubicBezTo>
                        <a:pt x="57" y="73"/>
                        <a:pt x="73" y="56"/>
                        <a:pt x="73" y="36"/>
                      </a:cubicBezTo>
                      <a:cubicBezTo>
                        <a:pt x="73" y="16"/>
                        <a:pt x="57" y="0"/>
                        <a:pt x="37" y="0"/>
                      </a:cubicBezTo>
                      <a:close/>
                    </a:path>
                  </a:pathLst>
                </a:custGeom>
                <a:solidFill>
                  <a:schemeClr val="bg2">
                    <a:lumMod val="75000"/>
                  </a:schemeClr>
                </a:solidFill>
                <a:ln w="9525">
                  <a:solidFill>
                    <a:schemeClr val="bg2">
                      <a:lumMod val="75000"/>
                    </a:schemeClr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>
                    <a:defRPr/>
                  </a:pPr>
                  <a:endParaRPr lang="en-US">
                    <a:solidFill>
                      <a:schemeClr val="accent6">
                        <a:lumMod val="50000"/>
                      </a:schemeClr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53" name="Oval 263"/>
                <p:cNvSpPr>
                  <a:spLocks noChangeArrowheads="1"/>
                </p:cNvSpPr>
                <p:nvPr/>
              </p:nvSpPr>
              <p:spPr bwMode="auto">
                <a:xfrm>
                  <a:off x="1395506" y="1328616"/>
                  <a:ext cx="225723" cy="207432"/>
                </a:xfrm>
                <a:prstGeom prst="ellipse">
                  <a:avLst/>
                </a:prstGeom>
                <a:solidFill>
                  <a:schemeClr val="accent1"/>
                </a:solidFill>
                <a:ln w="9525">
                  <a:solidFill>
                    <a:schemeClr val="accent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Comic Sans MS" panose="030F0702030302020204" pitchFamily="66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Comic Sans MS" panose="030F0702030302020204" pitchFamily="66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Comic Sans MS" panose="030F0702030302020204" pitchFamily="66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Comic Sans MS" panose="030F0702030302020204" pitchFamily="66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Comic Sans MS" panose="030F0702030302020204" pitchFamily="66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Comic Sans MS" panose="030F0702030302020204" pitchFamily="66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Comic Sans MS" panose="030F0702030302020204" pitchFamily="66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Comic Sans MS" panose="030F0702030302020204" pitchFamily="66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Comic Sans MS" panose="030F0702030302020204" pitchFamily="66" charset="0"/>
                    </a:defRPr>
                  </a:lvl9pPr>
                </a:lstStyle>
                <a:p>
                  <a:pPr eaLnBrk="1" hangingPunct="1"/>
                  <a:endParaRPr lang="en-US" altLang="pt-PT">
                    <a:solidFill>
                      <a:schemeClr val="bg2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</p:grpSp>
          <p:sp>
            <p:nvSpPr>
              <p:cNvPr id="46" name="TextBox 308"/>
              <p:cNvSpPr txBox="1">
                <a:spLocks noChangeArrowheads="1"/>
              </p:cNvSpPr>
              <p:nvPr/>
            </p:nvSpPr>
            <p:spPr bwMode="auto">
              <a:xfrm>
                <a:off x="4567834" y="2920753"/>
                <a:ext cx="2112015" cy="3693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Comic Sans MS" panose="030F0702030302020204" pitchFamily="66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Comic Sans MS" panose="030F0702030302020204" pitchFamily="66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Comic Sans MS" panose="030F0702030302020204" pitchFamily="66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Comic Sans MS" panose="030F0702030302020204" pitchFamily="66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Comic Sans MS" panose="030F0702030302020204" pitchFamily="66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panose="030F0702030302020204" pitchFamily="66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panose="030F0702030302020204" pitchFamily="66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panose="030F0702030302020204" pitchFamily="66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panose="030F0702030302020204" pitchFamily="66" charset="0"/>
                  </a:defRPr>
                </a:lvl9pPr>
              </a:lstStyle>
              <a:p>
                <a:pPr eaLnBrk="1" hangingPunct="1"/>
                <a:r>
                  <a:rPr lang="en-US" altLang="pt-PT" sz="1800" b="1" dirty="0">
                    <a:solidFill>
                      <a:schemeClr val="accent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NFI5 – 2005/2006</a:t>
                </a:r>
              </a:p>
            </p:txBody>
          </p:sp>
          <p:grpSp>
            <p:nvGrpSpPr>
              <p:cNvPr id="47" name="Group 311"/>
              <p:cNvGrpSpPr>
                <a:grpSpLocks/>
              </p:cNvGrpSpPr>
              <p:nvPr/>
            </p:nvGrpSpPr>
            <p:grpSpPr bwMode="auto">
              <a:xfrm>
                <a:off x="4581003" y="3285303"/>
                <a:ext cx="847765" cy="405138"/>
                <a:chOff x="4581003" y="3285303"/>
                <a:chExt cx="847765" cy="405138"/>
              </a:xfrm>
            </p:grpSpPr>
            <p:sp>
              <p:nvSpPr>
                <p:cNvPr id="48" name="Rectangle 293"/>
                <p:cNvSpPr>
                  <a:spLocks noChangeArrowheads="1"/>
                </p:cNvSpPr>
                <p:nvPr/>
              </p:nvSpPr>
              <p:spPr bwMode="auto">
                <a:xfrm rot="16200000">
                  <a:off x="4706277" y="3157921"/>
                  <a:ext cx="101534" cy="352488"/>
                </a:xfrm>
                <a:prstGeom prst="rect">
                  <a:avLst/>
                </a:prstGeom>
                <a:solidFill>
                  <a:schemeClr val="accent1"/>
                </a:solidFill>
                <a:ln w="9525">
                  <a:solidFill>
                    <a:srgbClr val="00B5C8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eaLnBrk="1" hangingPunct="1">
                    <a:defRPr/>
                  </a:pPr>
                  <a:endParaRPr lang="en-US">
                    <a:solidFill>
                      <a:schemeClr val="accent6">
                        <a:lumMod val="50000"/>
                      </a:schemeClr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cxnSp>
              <p:nvCxnSpPr>
                <p:cNvPr id="49" name="Straight Connector 48"/>
                <p:cNvCxnSpPr>
                  <a:stCxn id="53" idx="1"/>
                </p:cNvCxnSpPr>
                <p:nvPr/>
              </p:nvCxnSpPr>
              <p:spPr>
                <a:xfrm flipH="1" flipV="1">
                  <a:off x="5100004" y="3329405"/>
                  <a:ext cx="328672" cy="361716"/>
                </a:xfrm>
                <a:prstGeom prst="line">
                  <a:avLst/>
                </a:prstGeom>
                <a:ln w="28575">
                  <a:solidFill>
                    <a:schemeClr val="accent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0" name="Straight Connector 49"/>
                <p:cNvCxnSpPr/>
                <p:nvPr/>
              </p:nvCxnSpPr>
              <p:spPr>
                <a:xfrm flipH="1" flipV="1">
                  <a:off x="4780861" y="3334165"/>
                  <a:ext cx="330259" cy="0"/>
                </a:xfrm>
                <a:prstGeom prst="line">
                  <a:avLst/>
                </a:prstGeom>
                <a:ln w="28575">
                  <a:solidFill>
                    <a:schemeClr val="accent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sp>
          <p:nvSpPr>
            <p:cNvPr id="9" name="TextBox 8"/>
            <p:cNvSpPr txBox="1"/>
            <p:nvPr/>
          </p:nvSpPr>
          <p:spPr>
            <a:xfrm>
              <a:off x="1643013" y="23968773"/>
              <a:ext cx="1938972" cy="369649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r" eaLnBrk="1" hangingPunct="1">
                <a:defRPr/>
              </a:pPr>
              <a:r>
                <a:rPr lang="en-US" sz="1800" b="1" dirty="0">
                  <a:solidFill>
                    <a:schemeClr val="accent2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CELPA IF- 2007</a:t>
              </a:r>
            </a:p>
          </p:txBody>
        </p:sp>
        <p:grpSp>
          <p:nvGrpSpPr>
            <p:cNvPr id="10" name="Group 327"/>
            <p:cNvGrpSpPr>
              <a:grpSpLocks/>
            </p:cNvGrpSpPr>
            <p:nvPr/>
          </p:nvGrpSpPr>
          <p:grpSpPr bwMode="auto">
            <a:xfrm>
              <a:off x="3903973" y="23149348"/>
              <a:ext cx="396000" cy="396000"/>
              <a:chOff x="1272380" y="1199009"/>
              <a:chExt cx="468000" cy="468000"/>
            </a:xfrm>
          </p:grpSpPr>
          <p:sp>
            <p:nvSpPr>
              <p:cNvPr id="42" name="Oval 261"/>
              <p:cNvSpPr>
                <a:spLocks noChangeArrowheads="1"/>
              </p:cNvSpPr>
              <p:nvPr/>
            </p:nvSpPr>
            <p:spPr bwMode="auto">
              <a:xfrm>
                <a:off x="1291191" y="1210341"/>
                <a:ext cx="430378" cy="43200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400">
                    <a:solidFill>
                      <a:schemeClr val="tx1"/>
                    </a:solidFill>
                    <a:latin typeface="Comic Sans MS" panose="030F0702030302020204" pitchFamily="66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Comic Sans MS" panose="030F0702030302020204" pitchFamily="66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Comic Sans MS" panose="030F0702030302020204" pitchFamily="66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Comic Sans MS" panose="030F0702030302020204" pitchFamily="66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Comic Sans MS" panose="030F0702030302020204" pitchFamily="66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panose="030F0702030302020204" pitchFamily="66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panose="030F0702030302020204" pitchFamily="66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panose="030F0702030302020204" pitchFamily="66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panose="030F0702030302020204" pitchFamily="66" charset="0"/>
                  </a:defRPr>
                </a:lvl9pPr>
              </a:lstStyle>
              <a:p>
                <a:pPr eaLnBrk="1" hangingPunct="1"/>
                <a:endParaRPr lang="en-US" altLang="pt-PT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3" name="Freeform 262"/>
              <p:cNvSpPr>
                <a:spLocks noEditPoints="1"/>
              </p:cNvSpPr>
              <p:nvPr/>
            </p:nvSpPr>
            <p:spPr bwMode="auto">
              <a:xfrm>
                <a:off x="1272772" y="1198084"/>
                <a:ext cx="467240" cy="468731"/>
              </a:xfrm>
              <a:custGeom>
                <a:avLst/>
                <a:gdLst>
                  <a:gd name="T0" fmla="*/ 61 w 73"/>
                  <a:gd name="T1" fmla="*/ 36 h 73"/>
                  <a:gd name="T2" fmla="*/ 37 w 73"/>
                  <a:gd name="T3" fmla="*/ 60 h 73"/>
                  <a:gd name="T4" fmla="*/ 13 w 73"/>
                  <a:gd name="T5" fmla="*/ 36 h 73"/>
                  <a:gd name="T6" fmla="*/ 37 w 73"/>
                  <a:gd name="T7" fmla="*/ 12 h 73"/>
                  <a:gd name="T8" fmla="*/ 61 w 73"/>
                  <a:gd name="T9" fmla="*/ 36 h 73"/>
                  <a:gd name="T10" fmla="*/ 37 w 73"/>
                  <a:gd name="T11" fmla="*/ 0 h 73"/>
                  <a:gd name="T12" fmla="*/ 0 w 73"/>
                  <a:gd name="T13" fmla="*/ 36 h 73"/>
                  <a:gd name="T14" fmla="*/ 37 w 73"/>
                  <a:gd name="T15" fmla="*/ 73 h 73"/>
                  <a:gd name="T16" fmla="*/ 73 w 73"/>
                  <a:gd name="T17" fmla="*/ 36 h 73"/>
                  <a:gd name="T18" fmla="*/ 37 w 73"/>
                  <a:gd name="T19" fmla="*/ 0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3" h="73">
                    <a:moveTo>
                      <a:pt x="61" y="36"/>
                    </a:moveTo>
                    <a:cubicBezTo>
                      <a:pt x="61" y="50"/>
                      <a:pt x="50" y="60"/>
                      <a:pt x="37" y="60"/>
                    </a:cubicBezTo>
                    <a:cubicBezTo>
                      <a:pt x="23" y="60"/>
                      <a:pt x="13" y="50"/>
                      <a:pt x="13" y="36"/>
                    </a:cubicBezTo>
                    <a:cubicBezTo>
                      <a:pt x="13" y="23"/>
                      <a:pt x="23" y="12"/>
                      <a:pt x="37" y="12"/>
                    </a:cubicBezTo>
                    <a:cubicBezTo>
                      <a:pt x="50" y="12"/>
                      <a:pt x="61" y="23"/>
                      <a:pt x="61" y="36"/>
                    </a:cubicBezTo>
                    <a:close/>
                    <a:moveTo>
                      <a:pt x="37" y="0"/>
                    </a:moveTo>
                    <a:cubicBezTo>
                      <a:pt x="17" y="0"/>
                      <a:pt x="0" y="16"/>
                      <a:pt x="0" y="36"/>
                    </a:cubicBezTo>
                    <a:cubicBezTo>
                      <a:pt x="0" y="56"/>
                      <a:pt x="17" y="73"/>
                      <a:pt x="37" y="73"/>
                    </a:cubicBezTo>
                    <a:cubicBezTo>
                      <a:pt x="57" y="73"/>
                      <a:pt x="73" y="56"/>
                      <a:pt x="73" y="36"/>
                    </a:cubicBezTo>
                    <a:cubicBezTo>
                      <a:pt x="73" y="16"/>
                      <a:pt x="57" y="0"/>
                      <a:pt x="37" y="0"/>
                    </a:cubicBezTo>
                    <a:close/>
                  </a:path>
                </a:pathLst>
              </a:custGeom>
              <a:solidFill>
                <a:schemeClr val="bg2">
                  <a:lumMod val="75000"/>
                </a:schemeClr>
              </a:solidFill>
              <a:ln w="9525">
                <a:solidFill>
                  <a:schemeClr val="bg2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4" name="Oval 263"/>
              <p:cNvSpPr>
                <a:spLocks noChangeArrowheads="1"/>
              </p:cNvSpPr>
              <p:nvPr/>
            </p:nvSpPr>
            <p:spPr bwMode="auto">
              <a:xfrm>
                <a:off x="1395506" y="1328616"/>
                <a:ext cx="225723" cy="207432"/>
              </a:xfrm>
              <a:prstGeom prst="ellipse">
                <a:avLst/>
              </a:prstGeom>
              <a:solidFill>
                <a:schemeClr val="accent2"/>
              </a:solidFill>
              <a:ln w="9525">
                <a:solidFill>
                  <a:schemeClr val="accent2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 sz="2400">
                    <a:solidFill>
                      <a:schemeClr val="tx1"/>
                    </a:solidFill>
                    <a:latin typeface="Comic Sans MS" panose="030F0702030302020204" pitchFamily="66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Comic Sans MS" panose="030F0702030302020204" pitchFamily="66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Comic Sans MS" panose="030F0702030302020204" pitchFamily="66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Comic Sans MS" panose="030F0702030302020204" pitchFamily="66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Comic Sans MS" panose="030F0702030302020204" pitchFamily="66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panose="030F0702030302020204" pitchFamily="66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panose="030F0702030302020204" pitchFamily="66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panose="030F0702030302020204" pitchFamily="66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panose="030F0702030302020204" pitchFamily="66" charset="0"/>
                  </a:defRPr>
                </a:lvl9pPr>
              </a:lstStyle>
              <a:p>
                <a:pPr eaLnBrk="1" hangingPunct="1"/>
                <a:endParaRPr lang="en-US" altLang="pt-PT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11" name="Group 328"/>
            <p:cNvGrpSpPr>
              <a:grpSpLocks/>
            </p:cNvGrpSpPr>
            <p:nvPr/>
          </p:nvGrpSpPr>
          <p:grpSpPr bwMode="auto">
            <a:xfrm>
              <a:off x="3086499" y="23434131"/>
              <a:ext cx="1017867" cy="1039178"/>
              <a:chOff x="1504114" y="3857943"/>
              <a:chExt cx="1017867" cy="1039178"/>
            </a:xfrm>
          </p:grpSpPr>
          <p:sp>
            <p:nvSpPr>
              <p:cNvPr id="39" name="Rectangle 293"/>
              <p:cNvSpPr>
                <a:spLocks noChangeArrowheads="1"/>
              </p:cNvSpPr>
              <p:nvPr/>
            </p:nvSpPr>
            <p:spPr bwMode="auto">
              <a:xfrm rot="16200000">
                <a:off x="1630378" y="4671538"/>
                <a:ext cx="99319" cy="351848"/>
              </a:xfrm>
              <a:prstGeom prst="rect">
                <a:avLst/>
              </a:prstGeom>
              <a:solidFill>
                <a:schemeClr val="accent2"/>
              </a:solidFill>
              <a:ln w="9525">
                <a:solidFill>
                  <a:schemeClr val="accent2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 sz="2400">
                    <a:solidFill>
                      <a:schemeClr val="tx1"/>
                    </a:solidFill>
                    <a:latin typeface="Comic Sans MS" panose="030F0702030302020204" pitchFamily="66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Comic Sans MS" panose="030F0702030302020204" pitchFamily="66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Comic Sans MS" panose="030F0702030302020204" pitchFamily="66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Comic Sans MS" panose="030F0702030302020204" pitchFamily="66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Comic Sans MS" panose="030F0702030302020204" pitchFamily="66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panose="030F0702030302020204" pitchFamily="66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panose="030F0702030302020204" pitchFamily="66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panose="030F0702030302020204" pitchFamily="66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panose="030F0702030302020204" pitchFamily="66" charset="0"/>
                  </a:defRPr>
                </a:lvl9pPr>
              </a:lstStyle>
              <a:p>
                <a:pPr eaLnBrk="1" hangingPunct="1"/>
                <a:endParaRPr lang="en-US" altLang="pt-PT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cxnSp>
            <p:nvCxnSpPr>
              <p:cNvPr id="40" name="Straight Connector 39"/>
              <p:cNvCxnSpPr>
                <a:stCxn id="44" idx="4"/>
              </p:cNvCxnSpPr>
              <p:nvPr/>
            </p:nvCxnSpPr>
            <p:spPr>
              <a:xfrm flipH="1">
                <a:off x="2110745" y="3857943"/>
                <a:ext cx="411236" cy="1001066"/>
              </a:xfrm>
              <a:prstGeom prst="line">
                <a:avLst/>
              </a:prstGeom>
              <a:ln w="28575">
                <a:solidFill>
                  <a:schemeClr val="accent2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1" name="Straight Connector 40"/>
              <p:cNvCxnSpPr/>
              <p:nvPr/>
            </p:nvCxnSpPr>
            <p:spPr>
              <a:xfrm flipH="1">
                <a:off x="1750319" y="4846318"/>
                <a:ext cx="377892" cy="0"/>
              </a:xfrm>
              <a:prstGeom prst="line">
                <a:avLst/>
              </a:prstGeom>
              <a:ln w="28575">
                <a:solidFill>
                  <a:schemeClr val="accent2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2" name="TextBox 11"/>
            <p:cNvSpPr txBox="1"/>
            <p:nvPr/>
          </p:nvSpPr>
          <p:spPr>
            <a:xfrm>
              <a:off x="4102777" y="23992571"/>
              <a:ext cx="1991079" cy="369648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r" eaLnBrk="1" hangingPunct="1">
                <a:defRPr/>
              </a:pPr>
              <a:r>
                <a:rPr lang="en-US" sz="1800" b="1" dirty="0">
                  <a:solidFill>
                    <a:schemeClr val="accent2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CELPA IF- 2008</a:t>
              </a:r>
            </a:p>
          </p:txBody>
        </p:sp>
        <p:grpSp>
          <p:nvGrpSpPr>
            <p:cNvPr id="13" name="Group 340"/>
            <p:cNvGrpSpPr>
              <a:grpSpLocks/>
            </p:cNvGrpSpPr>
            <p:nvPr/>
          </p:nvGrpSpPr>
          <p:grpSpPr bwMode="auto">
            <a:xfrm>
              <a:off x="6417833" y="23173039"/>
              <a:ext cx="396000" cy="396000"/>
              <a:chOff x="1272380" y="1199009"/>
              <a:chExt cx="468000" cy="468000"/>
            </a:xfrm>
          </p:grpSpPr>
          <p:sp>
            <p:nvSpPr>
              <p:cNvPr id="36" name="Oval 261"/>
              <p:cNvSpPr>
                <a:spLocks noChangeArrowheads="1"/>
              </p:cNvSpPr>
              <p:nvPr/>
            </p:nvSpPr>
            <p:spPr bwMode="auto">
              <a:xfrm>
                <a:off x="1291191" y="1210341"/>
                <a:ext cx="430378" cy="43200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400">
                    <a:solidFill>
                      <a:schemeClr val="tx1"/>
                    </a:solidFill>
                    <a:latin typeface="Comic Sans MS" panose="030F0702030302020204" pitchFamily="66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Comic Sans MS" panose="030F0702030302020204" pitchFamily="66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Comic Sans MS" panose="030F0702030302020204" pitchFamily="66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Comic Sans MS" panose="030F0702030302020204" pitchFamily="66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Comic Sans MS" panose="030F0702030302020204" pitchFamily="66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panose="030F0702030302020204" pitchFamily="66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panose="030F0702030302020204" pitchFamily="66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panose="030F0702030302020204" pitchFamily="66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panose="030F0702030302020204" pitchFamily="66" charset="0"/>
                  </a:defRPr>
                </a:lvl9pPr>
              </a:lstStyle>
              <a:p>
                <a:pPr eaLnBrk="1" hangingPunct="1"/>
                <a:endParaRPr lang="en-US" altLang="pt-PT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" name="Freeform 262"/>
              <p:cNvSpPr>
                <a:spLocks noEditPoints="1"/>
              </p:cNvSpPr>
              <p:nvPr/>
            </p:nvSpPr>
            <p:spPr bwMode="auto">
              <a:xfrm>
                <a:off x="1272300" y="1198209"/>
                <a:ext cx="467241" cy="468731"/>
              </a:xfrm>
              <a:custGeom>
                <a:avLst/>
                <a:gdLst>
                  <a:gd name="T0" fmla="*/ 61 w 73"/>
                  <a:gd name="T1" fmla="*/ 36 h 73"/>
                  <a:gd name="T2" fmla="*/ 37 w 73"/>
                  <a:gd name="T3" fmla="*/ 60 h 73"/>
                  <a:gd name="T4" fmla="*/ 13 w 73"/>
                  <a:gd name="T5" fmla="*/ 36 h 73"/>
                  <a:gd name="T6" fmla="*/ 37 w 73"/>
                  <a:gd name="T7" fmla="*/ 12 h 73"/>
                  <a:gd name="T8" fmla="*/ 61 w 73"/>
                  <a:gd name="T9" fmla="*/ 36 h 73"/>
                  <a:gd name="T10" fmla="*/ 37 w 73"/>
                  <a:gd name="T11" fmla="*/ 0 h 73"/>
                  <a:gd name="T12" fmla="*/ 0 w 73"/>
                  <a:gd name="T13" fmla="*/ 36 h 73"/>
                  <a:gd name="T14" fmla="*/ 37 w 73"/>
                  <a:gd name="T15" fmla="*/ 73 h 73"/>
                  <a:gd name="T16" fmla="*/ 73 w 73"/>
                  <a:gd name="T17" fmla="*/ 36 h 73"/>
                  <a:gd name="T18" fmla="*/ 37 w 73"/>
                  <a:gd name="T19" fmla="*/ 0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3" h="73">
                    <a:moveTo>
                      <a:pt x="61" y="36"/>
                    </a:moveTo>
                    <a:cubicBezTo>
                      <a:pt x="61" y="50"/>
                      <a:pt x="50" y="60"/>
                      <a:pt x="37" y="60"/>
                    </a:cubicBezTo>
                    <a:cubicBezTo>
                      <a:pt x="23" y="60"/>
                      <a:pt x="13" y="50"/>
                      <a:pt x="13" y="36"/>
                    </a:cubicBezTo>
                    <a:cubicBezTo>
                      <a:pt x="13" y="23"/>
                      <a:pt x="23" y="12"/>
                      <a:pt x="37" y="12"/>
                    </a:cubicBezTo>
                    <a:cubicBezTo>
                      <a:pt x="50" y="12"/>
                      <a:pt x="61" y="23"/>
                      <a:pt x="61" y="36"/>
                    </a:cubicBezTo>
                    <a:close/>
                    <a:moveTo>
                      <a:pt x="37" y="0"/>
                    </a:moveTo>
                    <a:cubicBezTo>
                      <a:pt x="17" y="0"/>
                      <a:pt x="0" y="16"/>
                      <a:pt x="0" y="36"/>
                    </a:cubicBezTo>
                    <a:cubicBezTo>
                      <a:pt x="0" y="56"/>
                      <a:pt x="17" y="73"/>
                      <a:pt x="37" y="73"/>
                    </a:cubicBezTo>
                    <a:cubicBezTo>
                      <a:pt x="57" y="73"/>
                      <a:pt x="73" y="56"/>
                      <a:pt x="73" y="36"/>
                    </a:cubicBezTo>
                    <a:cubicBezTo>
                      <a:pt x="73" y="16"/>
                      <a:pt x="57" y="0"/>
                      <a:pt x="37" y="0"/>
                    </a:cubicBezTo>
                    <a:close/>
                  </a:path>
                </a:pathLst>
              </a:custGeom>
              <a:solidFill>
                <a:schemeClr val="bg2">
                  <a:lumMod val="75000"/>
                </a:schemeClr>
              </a:solidFill>
              <a:ln w="9525">
                <a:solidFill>
                  <a:schemeClr val="bg2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" name="Oval 263"/>
              <p:cNvSpPr>
                <a:spLocks noChangeArrowheads="1"/>
              </p:cNvSpPr>
              <p:nvPr/>
            </p:nvSpPr>
            <p:spPr bwMode="auto">
              <a:xfrm>
                <a:off x="1395506" y="1328616"/>
                <a:ext cx="225723" cy="207432"/>
              </a:xfrm>
              <a:prstGeom prst="ellipse">
                <a:avLst/>
              </a:pr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400">
                    <a:solidFill>
                      <a:schemeClr val="tx1"/>
                    </a:solidFill>
                    <a:latin typeface="Comic Sans MS" panose="030F0702030302020204" pitchFamily="66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Comic Sans MS" panose="030F0702030302020204" pitchFamily="66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Comic Sans MS" panose="030F0702030302020204" pitchFamily="66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Comic Sans MS" panose="030F0702030302020204" pitchFamily="66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Comic Sans MS" panose="030F0702030302020204" pitchFamily="66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panose="030F0702030302020204" pitchFamily="66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panose="030F0702030302020204" pitchFamily="66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panose="030F0702030302020204" pitchFamily="66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panose="030F0702030302020204" pitchFamily="66" charset="0"/>
                  </a:defRPr>
                </a:lvl9pPr>
              </a:lstStyle>
              <a:p>
                <a:pPr eaLnBrk="1" hangingPunct="1"/>
                <a:endParaRPr lang="en-US" altLang="pt-PT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14" name="Group 341"/>
            <p:cNvGrpSpPr>
              <a:grpSpLocks/>
            </p:cNvGrpSpPr>
            <p:nvPr/>
          </p:nvGrpSpPr>
          <p:grpSpPr bwMode="auto">
            <a:xfrm>
              <a:off x="5600359" y="23458225"/>
              <a:ext cx="1017156" cy="1038775"/>
              <a:chOff x="1504114" y="3858346"/>
              <a:chExt cx="1017156" cy="1038775"/>
            </a:xfrm>
          </p:grpSpPr>
          <p:sp>
            <p:nvSpPr>
              <p:cNvPr id="33" name="Rectangle 293"/>
              <p:cNvSpPr>
                <a:spLocks noChangeArrowheads="1"/>
              </p:cNvSpPr>
              <p:nvPr/>
            </p:nvSpPr>
            <p:spPr bwMode="auto">
              <a:xfrm rot="-5400000">
                <a:off x="1630378" y="4671538"/>
                <a:ext cx="99319" cy="351848"/>
              </a:xfrm>
              <a:prstGeom prst="rect">
                <a:avLst/>
              </a:pr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400">
                    <a:solidFill>
                      <a:schemeClr val="tx1"/>
                    </a:solidFill>
                    <a:latin typeface="Comic Sans MS" panose="030F0702030302020204" pitchFamily="66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Comic Sans MS" panose="030F0702030302020204" pitchFamily="66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Comic Sans MS" panose="030F0702030302020204" pitchFamily="66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Comic Sans MS" panose="030F0702030302020204" pitchFamily="66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Comic Sans MS" panose="030F0702030302020204" pitchFamily="66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panose="030F0702030302020204" pitchFamily="66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panose="030F0702030302020204" pitchFamily="66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panose="030F0702030302020204" pitchFamily="66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panose="030F0702030302020204" pitchFamily="66" charset="0"/>
                  </a:defRPr>
                </a:lvl9pPr>
              </a:lstStyle>
              <a:p>
                <a:pPr eaLnBrk="1" hangingPunct="1"/>
                <a:endParaRPr lang="en-US" altLang="pt-PT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cxnSp>
            <p:nvCxnSpPr>
              <p:cNvPr id="34" name="Straight Connector 33"/>
              <p:cNvCxnSpPr>
                <a:stCxn id="38" idx="4"/>
              </p:cNvCxnSpPr>
              <p:nvPr/>
            </p:nvCxnSpPr>
            <p:spPr>
              <a:xfrm flipH="1">
                <a:off x="2108757" y="3858049"/>
                <a:ext cx="412823" cy="1001067"/>
              </a:xfrm>
              <a:prstGeom prst="line">
                <a:avLst/>
              </a:prstGeom>
              <a:ln w="28575">
                <a:solidFill>
                  <a:schemeClr val="accent2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5" name="Straight Connector 34"/>
              <p:cNvCxnSpPr/>
              <p:nvPr/>
            </p:nvCxnSpPr>
            <p:spPr>
              <a:xfrm flipH="1">
                <a:off x="1749918" y="4846425"/>
                <a:ext cx="376305" cy="0"/>
              </a:xfrm>
              <a:prstGeom prst="line">
                <a:avLst/>
              </a:prstGeom>
              <a:ln w="28575">
                <a:solidFill>
                  <a:schemeClr val="accent2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5" name="TextBox 14"/>
            <p:cNvSpPr txBox="1"/>
            <p:nvPr/>
          </p:nvSpPr>
          <p:spPr>
            <a:xfrm>
              <a:off x="6713013" y="23978292"/>
              <a:ext cx="1895892" cy="369649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r" eaLnBrk="1" hangingPunct="1">
                <a:defRPr/>
              </a:pPr>
              <a:r>
                <a:rPr lang="en-US" sz="1800" b="1" dirty="0">
                  <a:solidFill>
                    <a:schemeClr val="accent2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CELPA IF- 2009</a:t>
              </a:r>
            </a:p>
          </p:txBody>
        </p:sp>
        <p:grpSp>
          <p:nvGrpSpPr>
            <p:cNvPr id="16" name="Group 350"/>
            <p:cNvGrpSpPr>
              <a:grpSpLocks/>
            </p:cNvGrpSpPr>
            <p:nvPr/>
          </p:nvGrpSpPr>
          <p:grpSpPr bwMode="auto">
            <a:xfrm>
              <a:off x="8931833" y="23158937"/>
              <a:ext cx="396000" cy="396000"/>
              <a:chOff x="1272380" y="1199009"/>
              <a:chExt cx="468000" cy="468000"/>
            </a:xfrm>
          </p:grpSpPr>
          <p:sp>
            <p:nvSpPr>
              <p:cNvPr id="30" name="Oval 261"/>
              <p:cNvSpPr>
                <a:spLocks noChangeArrowheads="1"/>
              </p:cNvSpPr>
              <p:nvPr/>
            </p:nvSpPr>
            <p:spPr bwMode="auto">
              <a:xfrm>
                <a:off x="1291191" y="1210341"/>
                <a:ext cx="430378" cy="43200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400">
                    <a:solidFill>
                      <a:schemeClr val="tx1"/>
                    </a:solidFill>
                    <a:latin typeface="Comic Sans MS" panose="030F0702030302020204" pitchFamily="66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Comic Sans MS" panose="030F0702030302020204" pitchFamily="66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Comic Sans MS" panose="030F0702030302020204" pitchFamily="66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Comic Sans MS" panose="030F0702030302020204" pitchFamily="66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Comic Sans MS" panose="030F0702030302020204" pitchFamily="66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panose="030F0702030302020204" pitchFamily="66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panose="030F0702030302020204" pitchFamily="66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panose="030F0702030302020204" pitchFamily="66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panose="030F0702030302020204" pitchFamily="66" charset="0"/>
                  </a:defRPr>
                </a:lvl9pPr>
              </a:lstStyle>
              <a:p>
                <a:pPr eaLnBrk="1" hangingPunct="1"/>
                <a:endParaRPr lang="en-US" altLang="pt-PT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" name="Freeform 262"/>
              <p:cNvSpPr>
                <a:spLocks noEditPoints="1"/>
              </p:cNvSpPr>
              <p:nvPr/>
            </p:nvSpPr>
            <p:spPr bwMode="auto">
              <a:xfrm>
                <a:off x="1271661" y="1199876"/>
                <a:ext cx="469117" cy="466857"/>
              </a:xfrm>
              <a:custGeom>
                <a:avLst/>
                <a:gdLst>
                  <a:gd name="T0" fmla="*/ 61 w 73"/>
                  <a:gd name="T1" fmla="*/ 36 h 73"/>
                  <a:gd name="T2" fmla="*/ 37 w 73"/>
                  <a:gd name="T3" fmla="*/ 60 h 73"/>
                  <a:gd name="T4" fmla="*/ 13 w 73"/>
                  <a:gd name="T5" fmla="*/ 36 h 73"/>
                  <a:gd name="T6" fmla="*/ 37 w 73"/>
                  <a:gd name="T7" fmla="*/ 12 h 73"/>
                  <a:gd name="T8" fmla="*/ 61 w 73"/>
                  <a:gd name="T9" fmla="*/ 36 h 73"/>
                  <a:gd name="T10" fmla="*/ 37 w 73"/>
                  <a:gd name="T11" fmla="*/ 0 h 73"/>
                  <a:gd name="T12" fmla="*/ 0 w 73"/>
                  <a:gd name="T13" fmla="*/ 36 h 73"/>
                  <a:gd name="T14" fmla="*/ 37 w 73"/>
                  <a:gd name="T15" fmla="*/ 73 h 73"/>
                  <a:gd name="T16" fmla="*/ 73 w 73"/>
                  <a:gd name="T17" fmla="*/ 36 h 73"/>
                  <a:gd name="T18" fmla="*/ 37 w 73"/>
                  <a:gd name="T19" fmla="*/ 0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3" h="73">
                    <a:moveTo>
                      <a:pt x="61" y="36"/>
                    </a:moveTo>
                    <a:cubicBezTo>
                      <a:pt x="61" y="50"/>
                      <a:pt x="50" y="60"/>
                      <a:pt x="37" y="60"/>
                    </a:cubicBezTo>
                    <a:cubicBezTo>
                      <a:pt x="23" y="60"/>
                      <a:pt x="13" y="50"/>
                      <a:pt x="13" y="36"/>
                    </a:cubicBezTo>
                    <a:cubicBezTo>
                      <a:pt x="13" y="23"/>
                      <a:pt x="23" y="12"/>
                      <a:pt x="37" y="12"/>
                    </a:cubicBezTo>
                    <a:cubicBezTo>
                      <a:pt x="50" y="12"/>
                      <a:pt x="61" y="23"/>
                      <a:pt x="61" y="36"/>
                    </a:cubicBezTo>
                    <a:close/>
                    <a:moveTo>
                      <a:pt x="37" y="0"/>
                    </a:moveTo>
                    <a:cubicBezTo>
                      <a:pt x="17" y="0"/>
                      <a:pt x="0" y="16"/>
                      <a:pt x="0" y="36"/>
                    </a:cubicBezTo>
                    <a:cubicBezTo>
                      <a:pt x="0" y="56"/>
                      <a:pt x="17" y="73"/>
                      <a:pt x="37" y="73"/>
                    </a:cubicBezTo>
                    <a:cubicBezTo>
                      <a:pt x="57" y="73"/>
                      <a:pt x="73" y="56"/>
                      <a:pt x="73" y="36"/>
                    </a:cubicBezTo>
                    <a:cubicBezTo>
                      <a:pt x="73" y="16"/>
                      <a:pt x="57" y="0"/>
                      <a:pt x="37" y="0"/>
                    </a:cubicBezTo>
                    <a:close/>
                  </a:path>
                </a:pathLst>
              </a:custGeom>
              <a:solidFill>
                <a:schemeClr val="bg2">
                  <a:lumMod val="75000"/>
                </a:schemeClr>
              </a:solidFill>
              <a:ln w="9525">
                <a:solidFill>
                  <a:schemeClr val="bg2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" name="Oval 263"/>
              <p:cNvSpPr>
                <a:spLocks noChangeArrowheads="1"/>
              </p:cNvSpPr>
              <p:nvPr/>
            </p:nvSpPr>
            <p:spPr bwMode="auto">
              <a:xfrm>
                <a:off x="1395506" y="1328616"/>
                <a:ext cx="225723" cy="207432"/>
              </a:xfrm>
              <a:prstGeom prst="ellipse">
                <a:avLst/>
              </a:pr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400">
                    <a:solidFill>
                      <a:schemeClr val="tx1"/>
                    </a:solidFill>
                    <a:latin typeface="Comic Sans MS" panose="030F0702030302020204" pitchFamily="66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Comic Sans MS" panose="030F0702030302020204" pitchFamily="66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Comic Sans MS" panose="030F0702030302020204" pitchFamily="66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Comic Sans MS" panose="030F0702030302020204" pitchFamily="66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Comic Sans MS" panose="030F0702030302020204" pitchFamily="66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panose="030F0702030302020204" pitchFamily="66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panose="030F0702030302020204" pitchFamily="66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panose="030F0702030302020204" pitchFamily="66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panose="030F0702030302020204" pitchFamily="66" charset="0"/>
                  </a:defRPr>
                </a:lvl9pPr>
              </a:lstStyle>
              <a:p>
                <a:pPr eaLnBrk="1" hangingPunct="1"/>
                <a:endParaRPr lang="en-US" altLang="pt-PT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17" name="Group 351"/>
            <p:cNvGrpSpPr>
              <a:grpSpLocks/>
            </p:cNvGrpSpPr>
            <p:nvPr/>
          </p:nvGrpSpPr>
          <p:grpSpPr bwMode="auto">
            <a:xfrm>
              <a:off x="8114359" y="23444123"/>
              <a:ext cx="1017156" cy="1038775"/>
              <a:chOff x="1504114" y="3858346"/>
              <a:chExt cx="1017156" cy="1038775"/>
            </a:xfrm>
          </p:grpSpPr>
          <p:sp>
            <p:nvSpPr>
              <p:cNvPr id="27" name="Rectangle 293"/>
              <p:cNvSpPr>
                <a:spLocks noChangeArrowheads="1"/>
              </p:cNvSpPr>
              <p:nvPr/>
            </p:nvSpPr>
            <p:spPr bwMode="auto">
              <a:xfrm rot="-5400000">
                <a:off x="1630378" y="4671538"/>
                <a:ext cx="99319" cy="351848"/>
              </a:xfrm>
              <a:prstGeom prst="rect">
                <a:avLst/>
              </a:prstGeom>
              <a:solidFill>
                <a:schemeClr val="accent2"/>
              </a:solidFill>
              <a:ln w="9525">
                <a:solidFill>
                  <a:schemeClr val="accent2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 sz="2400">
                    <a:solidFill>
                      <a:schemeClr val="tx1"/>
                    </a:solidFill>
                    <a:latin typeface="Comic Sans MS" panose="030F0702030302020204" pitchFamily="66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Comic Sans MS" panose="030F0702030302020204" pitchFamily="66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Comic Sans MS" panose="030F0702030302020204" pitchFamily="66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Comic Sans MS" panose="030F0702030302020204" pitchFamily="66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Comic Sans MS" panose="030F0702030302020204" pitchFamily="66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panose="030F0702030302020204" pitchFamily="66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panose="030F0702030302020204" pitchFamily="66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panose="030F0702030302020204" pitchFamily="66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panose="030F0702030302020204" pitchFamily="66" charset="0"/>
                  </a:defRPr>
                </a:lvl9pPr>
              </a:lstStyle>
              <a:p>
                <a:pPr eaLnBrk="1" hangingPunct="1"/>
                <a:endParaRPr lang="en-US" altLang="pt-PT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cxnSp>
            <p:nvCxnSpPr>
              <p:cNvPr id="28" name="Straight Connector 27"/>
              <p:cNvCxnSpPr>
                <a:stCxn id="32" idx="4"/>
              </p:cNvCxnSpPr>
              <p:nvPr/>
            </p:nvCxnSpPr>
            <p:spPr>
              <a:xfrm flipH="1">
                <a:off x="2109805" y="3857873"/>
                <a:ext cx="411236" cy="1001066"/>
              </a:xfrm>
              <a:prstGeom prst="line">
                <a:avLst/>
              </a:prstGeom>
              <a:ln w="28575">
                <a:solidFill>
                  <a:schemeClr val="accent2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" name="Straight Connector 28"/>
              <p:cNvCxnSpPr/>
              <p:nvPr/>
            </p:nvCxnSpPr>
            <p:spPr>
              <a:xfrm flipH="1">
                <a:off x="1750966" y="4846248"/>
                <a:ext cx="376305" cy="0"/>
              </a:xfrm>
              <a:prstGeom prst="line">
                <a:avLst/>
              </a:prstGeom>
              <a:ln w="28575">
                <a:solidFill>
                  <a:schemeClr val="accent2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8" name="TextBox 17"/>
            <p:cNvSpPr txBox="1"/>
            <p:nvPr/>
          </p:nvSpPr>
          <p:spPr>
            <a:xfrm>
              <a:off x="9227014" y="24002090"/>
              <a:ext cx="1895351" cy="369648"/>
            </a:xfrm>
            <a:prstGeom prst="rect">
              <a:avLst/>
            </a:prstGeom>
            <a:noFill/>
            <a:ln>
              <a:noFill/>
            </a:ln>
          </p:spPr>
          <p:txBody>
            <a:bodyPr wrap="square">
              <a:spAutoFit/>
            </a:bodyPr>
            <a:lstStyle/>
            <a:p>
              <a:pPr algn="r" eaLnBrk="1" hangingPunct="1">
                <a:defRPr/>
              </a:pPr>
              <a:r>
                <a:rPr lang="en-US" sz="1800" b="1" dirty="0">
                  <a:solidFill>
                    <a:schemeClr val="accent2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CELPA IF- 2010</a:t>
              </a:r>
            </a:p>
          </p:txBody>
        </p:sp>
        <p:grpSp>
          <p:nvGrpSpPr>
            <p:cNvPr id="19" name="Group 360"/>
            <p:cNvGrpSpPr>
              <a:grpSpLocks/>
            </p:cNvGrpSpPr>
            <p:nvPr/>
          </p:nvGrpSpPr>
          <p:grpSpPr bwMode="auto">
            <a:xfrm>
              <a:off x="11445693" y="23182628"/>
              <a:ext cx="396000" cy="396000"/>
              <a:chOff x="1272380" y="1199009"/>
              <a:chExt cx="468000" cy="468000"/>
            </a:xfrm>
          </p:grpSpPr>
          <p:sp>
            <p:nvSpPr>
              <p:cNvPr id="24" name="Oval 261"/>
              <p:cNvSpPr>
                <a:spLocks noChangeArrowheads="1"/>
              </p:cNvSpPr>
              <p:nvPr/>
            </p:nvSpPr>
            <p:spPr bwMode="auto">
              <a:xfrm>
                <a:off x="1291191" y="1210341"/>
                <a:ext cx="430378" cy="432000"/>
              </a:xfrm>
              <a:prstGeom prst="ellipse">
                <a:avLst/>
              </a:prstGeom>
              <a:solidFill>
                <a:srgbClr val="FFFFFF"/>
              </a:solidFill>
              <a:ln w="9525">
                <a:solidFill>
                  <a:srgbClr val="9CA137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 sz="2400">
                    <a:solidFill>
                      <a:schemeClr val="tx1"/>
                    </a:solidFill>
                    <a:latin typeface="Comic Sans MS" panose="030F0702030302020204" pitchFamily="66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Comic Sans MS" panose="030F0702030302020204" pitchFamily="66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Comic Sans MS" panose="030F0702030302020204" pitchFamily="66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Comic Sans MS" panose="030F0702030302020204" pitchFamily="66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Comic Sans MS" panose="030F0702030302020204" pitchFamily="66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panose="030F0702030302020204" pitchFamily="66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panose="030F0702030302020204" pitchFamily="66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panose="030F0702030302020204" pitchFamily="66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panose="030F0702030302020204" pitchFamily="66" charset="0"/>
                  </a:defRPr>
                </a:lvl9pPr>
              </a:lstStyle>
              <a:p>
                <a:pPr eaLnBrk="1" hangingPunct="1"/>
                <a:endParaRPr lang="en-US" altLang="pt-PT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" name="Freeform 262"/>
              <p:cNvSpPr>
                <a:spLocks noEditPoints="1"/>
              </p:cNvSpPr>
              <p:nvPr/>
            </p:nvSpPr>
            <p:spPr bwMode="auto">
              <a:xfrm>
                <a:off x="1273066" y="1198126"/>
                <a:ext cx="467240" cy="468731"/>
              </a:xfrm>
              <a:custGeom>
                <a:avLst/>
                <a:gdLst>
                  <a:gd name="T0" fmla="*/ 61 w 73"/>
                  <a:gd name="T1" fmla="*/ 36 h 73"/>
                  <a:gd name="T2" fmla="*/ 37 w 73"/>
                  <a:gd name="T3" fmla="*/ 60 h 73"/>
                  <a:gd name="T4" fmla="*/ 13 w 73"/>
                  <a:gd name="T5" fmla="*/ 36 h 73"/>
                  <a:gd name="T6" fmla="*/ 37 w 73"/>
                  <a:gd name="T7" fmla="*/ 12 h 73"/>
                  <a:gd name="T8" fmla="*/ 61 w 73"/>
                  <a:gd name="T9" fmla="*/ 36 h 73"/>
                  <a:gd name="T10" fmla="*/ 37 w 73"/>
                  <a:gd name="T11" fmla="*/ 0 h 73"/>
                  <a:gd name="T12" fmla="*/ 0 w 73"/>
                  <a:gd name="T13" fmla="*/ 36 h 73"/>
                  <a:gd name="T14" fmla="*/ 37 w 73"/>
                  <a:gd name="T15" fmla="*/ 73 h 73"/>
                  <a:gd name="T16" fmla="*/ 73 w 73"/>
                  <a:gd name="T17" fmla="*/ 36 h 73"/>
                  <a:gd name="T18" fmla="*/ 37 w 73"/>
                  <a:gd name="T19" fmla="*/ 0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3" h="73">
                    <a:moveTo>
                      <a:pt x="61" y="36"/>
                    </a:moveTo>
                    <a:cubicBezTo>
                      <a:pt x="61" y="50"/>
                      <a:pt x="50" y="60"/>
                      <a:pt x="37" y="60"/>
                    </a:cubicBezTo>
                    <a:cubicBezTo>
                      <a:pt x="23" y="60"/>
                      <a:pt x="13" y="50"/>
                      <a:pt x="13" y="36"/>
                    </a:cubicBezTo>
                    <a:cubicBezTo>
                      <a:pt x="13" y="23"/>
                      <a:pt x="23" y="12"/>
                      <a:pt x="37" y="12"/>
                    </a:cubicBezTo>
                    <a:cubicBezTo>
                      <a:pt x="50" y="12"/>
                      <a:pt x="61" y="23"/>
                      <a:pt x="61" y="36"/>
                    </a:cubicBezTo>
                    <a:close/>
                    <a:moveTo>
                      <a:pt x="37" y="0"/>
                    </a:moveTo>
                    <a:cubicBezTo>
                      <a:pt x="17" y="0"/>
                      <a:pt x="0" y="16"/>
                      <a:pt x="0" y="36"/>
                    </a:cubicBezTo>
                    <a:cubicBezTo>
                      <a:pt x="0" y="56"/>
                      <a:pt x="17" y="73"/>
                      <a:pt x="37" y="73"/>
                    </a:cubicBezTo>
                    <a:cubicBezTo>
                      <a:pt x="57" y="73"/>
                      <a:pt x="73" y="56"/>
                      <a:pt x="73" y="36"/>
                    </a:cubicBezTo>
                    <a:cubicBezTo>
                      <a:pt x="73" y="16"/>
                      <a:pt x="57" y="0"/>
                      <a:pt x="37" y="0"/>
                    </a:cubicBezTo>
                    <a:close/>
                  </a:path>
                </a:pathLst>
              </a:custGeom>
              <a:solidFill>
                <a:schemeClr val="bg2">
                  <a:lumMod val="75000"/>
                </a:schemeClr>
              </a:solidFill>
              <a:ln w="9525">
                <a:solidFill>
                  <a:srgbClr val="9CA137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" name="Oval 263"/>
              <p:cNvSpPr>
                <a:spLocks noChangeArrowheads="1"/>
              </p:cNvSpPr>
              <p:nvPr/>
            </p:nvSpPr>
            <p:spPr bwMode="auto">
              <a:xfrm>
                <a:off x="1395506" y="1328616"/>
                <a:ext cx="225723" cy="207432"/>
              </a:xfrm>
              <a:prstGeom prst="ellipse">
                <a:avLst/>
              </a:prstGeom>
              <a:solidFill>
                <a:schemeClr val="accent2"/>
              </a:solidFill>
              <a:ln w="9525">
                <a:solidFill>
                  <a:schemeClr val="accent2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 sz="2400">
                    <a:solidFill>
                      <a:schemeClr val="tx1"/>
                    </a:solidFill>
                    <a:latin typeface="Comic Sans MS" panose="030F0702030302020204" pitchFamily="66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Comic Sans MS" panose="030F0702030302020204" pitchFamily="66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Comic Sans MS" panose="030F0702030302020204" pitchFamily="66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Comic Sans MS" panose="030F0702030302020204" pitchFamily="66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Comic Sans MS" panose="030F0702030302020204" pitchFamily="66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panose="030F0702030302020204" pitchFamily="66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panose="030F0702030302020204" pitchFamily="66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panose="030F0702030302020204" pitchFamily="66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panose="030F0702030302020204" pitchFamily="66" charset="0"/>
                  </a:defRPr>
                </a:lvl9pPr>
              </a:lstStyle>
              <a:p>
                <a:pPr eaLnBrk="1" hangingPunct="1"/>
                <a:endParaRPr lang="en-US" altLang="pt-PT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20" name="Group 361"/>
            <p:cNvGrpSpPr>
              <a:grpSpLocks/>
            </p:cNvGrpSpPr>
            <p:nvPr/>
          </p:nvGrpSpPr>
          <p:grpSpPr bwMode="auto">
            <a:xfrm>
              <a:off x="10628219" y="23467814"/>
              <a:ext cx="1017156" cy="1038775"/>
              <a:chOff x="1504114" y="3858346"/>
              <a:chExt cx="1017156" cy="1038775"/>
            </a:xfrm>
          </p:grpSpPr>
          <p:sp>
            <p:nvSpPr>
              <p:cNvPr id="21" name="Rectangle 293"/>
              <p:cNvSpPr>
                <a:spLocks noChangeArrowheads="1"/>
              </p:cNvSpPr>
              <p:nvPr/>
            </p:nvSpPr>
            <p:spPr bwMode="auto">
              <a:xfrm rot="-5400000">
                <a:off x="1630378" y="4671538"/>
                <a:ext cx="99319" cy="351848"/>
              </a:xfrm>
              <a:prstGeom prst="rect">
                <a:avLst/>
              </a:prstGeom>
              <a:solidFill>
                <a:schemeClr val="accent2"/>
              </a:solidFill>
              <a:ln w="9525">
                <a:solidFill>
                  <a:schemeClr val="accent2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 sz="2400">
                    <a:solidFill>
                      <a:schemeClr val="tx1"/>
                    </a:solidFill>
                    <a:latin typeface="Comic Sans MS" panose="030F0702030302020204" pitchFamily="66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Comic Sans MS" panose="030F0702030302020204" pitchFamily="66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Comic Sans MS" panose="030F0702030302020204" pitchFamily="66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Comic Sans MS" panose="030F0702030302020204" pitchFamily="66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Comic Sans MS" panose="030F0702030302020204" pitchFamily="66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panose="030F0702030302020204" pitchFamily="66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panose="030F0702030302020204" pitchFamily="66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panose="030F0702030302020204" pitchFamily="66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panose="030F0702030302020204" pitchFamily="66" charset="0"/>
                  </a:defRPr>
                </a:lvl9pPr>
              </a:lstStyle>
              <a:p>
                <a:pPr eaLnBrk="1" hangingPunct="1"/>
                <a:endParaRPr lang="en-US" altLang="pt-PT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cxnSp>
            <p:nvCxnSpPr>
              <p:cNvPr id="22" name="Straight Connector 21"/>
              <p:cNvCxnSpPr>
                <a:stCxn id="26" idx="4"/>
              </p:cNvCxnSpPr>
              <p:nvPr/>
            </p:nvCxnSpPr>
            <p:spPr>
              <a:xfrm flipH="1">
                <a:off x="2109405" y="3857978"/>
                <a:ext cx="411235" cy="1001067"/>
              </a:xfrm>
              <a:prstGeom prst="line">
                <a:avLst/>
              </a:prstGeom>
              <a:ln w="28575">
                <a:solidFill>
                  <a:schemeClr val="accent2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3" name="Straight Connector 22"/>
              <p:cNvCxnSpPr/>
              <p:nvPr/>
            </p:nvCxnSpPr>
            <p:spPr>
              <a:xfrm flipH="1">
                <a:off x="1750566" y="4846354"/>
                <a:ext cx="376304" cy="0"/>
              </a:xfrm>
              <a:prstGeom prst="line">
                <a:avLst/>
              </a:prstGeom>
              <a:ln w="28575">
                <a:solidFill>
                  <a:schemeClr val="accent2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sp>
        <p:nvSpPr>
          <p:cNvPr id="54" name="TextBox 135"/>
          <p:cNvSpPr txBox="1">
            <a:spLocks noChangeArrowheads="1"/>
          </p:cNvSpPr>
          <p:nvPr/>
        </p:nvSpPr>
        <p:spPr bwMode="auto">
          <a:xfrm>
            <a:off x="139220" y="766890"/>
            <a:ext cx="4735178" cy="1046440"/>
          </a:xfrm>
          <a:prstGeom prst="rect">
            <a:avLst/>
          </a:prstGeom>
          <a:ln>
            <a:headEnd/>
            <a:tailEnd/>
          </a:ln>
        </p:spPr>
        <p:style>
          <a:lnRef idx="1">
            <a:schemeClr val="accent2"/>
          </a:lnRef>
          <a:fillRef idx="2">
            <a:schemeClr val="accent2"/>
          </a:fillRef>
          <a:effectRef idx="1">
            <a:schemeClr val="accent2"/>
          </a:effectRef>
          <a:fontRef idx="minor">
            <a:schemeClr val="dk1"/>
          </a:fontRef>
        </p:style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Comic Sans MS" panose="030F0702030302020204" pitchFamily="66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Comic Sans MS" panose="030F0702030302020204" pitchFamily="66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Comic Sans MS" panose="030F0702030302020204" pitchFamily="66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Comic Sans MS" panose="030F0702030302020204" pitchFamily="66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Comic Sans MS" panose="030F0702030302020204" pitchFamily="66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omic Sans MS" panose="030F0702030302020204" pitchFamily="66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omic Sans MS" panose="030F0702030302020204" pitchFamily="66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omic Sans MS" panose="030F0702030302020204" pitchFamily="66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omic Sans MS" panose="030F0702030302020204" pitchFamily="66" charset="0"/>
              </a:defRPr>
            </a:lvl9pPr>
          </a:lstStyle>
          <a:p>
            <a:pPr eaLnBrk="1" hangingPunct="1"/>
            <a:r>
              <a:rPr lang="en-US" altLang="pt-PT" sz="1800" dirty="0">
                <a:latin typeface="Arial" panose="020B0604020202020204" pitchFamily="34" charset="0"/>
                <a:cs typeface="Arial" panose="020B0604020202020204" pitchFamily="34" charset="0"/>
              </a:rPr>
              <a:t>To understand transitions in structure and composition the evolution of  forest stands has to be </a:t>
            </a:r>
            <a:r>
              <a:rPr lang="en-US" altLang="pt-PT" sz="1800" dirty="0" smtClean="0">
                <a:latin typeface="Arial" panose="020B0604020202020204" pitchFamily="34" charset="0"/>
                <a:cs typeface="Arial" panose="020B0604020202020204" pitchFamily="34" charset="0"/>
              </a:rPr>
              <a:t>monitored</a:t>
            </a:r>
          </a:p>
          <a:p>
            <a:pPr eaLnBrk="1" hangingPunct="1"/>
            <a:endParaRPr lang="pt-PT" altLang="pt-PT" sz="800" dirty="0"/>
          </a:p>
        </p:txBody>
      </p:sp>
      <p:sp>
        <p:nvSpPr>
          <p:cNvPr id="55" name="TextBox 135"/>
          <p:cNvSpPr txBox="1">
            <a:spLocks noChangeArrowheads="1"/>
          </p:cNvSpPr>
          <p:nvPr/>
        </p:nvSpPr>
        <p:spPr bwMode="auto">
          <a:xfrm>
            <a:off x="116599" y="4183421"/>
            <a:ext cx="6892759" cy="2554545"/>
          </a:xfrm>
          <a:prstGeom prst="rect">
            <a:avLst/>
          </a:prstGeom>
          <a:ln>
            <a:headEnd/>
            <a:tailEnd/>
          </a:ln>
        </p:spPr>
        <p:style>
          <a:lnRef idx="1">
            <a:schemeClr val="accent2"/>
          </a:lnRef>
          <a:fillRef idx="2">
            <a:schemeClr val="accent2"/>
          </a:fillRef>
          <a:effectRef idx="1">
            <a:schemeClr val="accent2"/>
          </a:effectRef>
          <a:fontRef idx="minor">
            <a:schemeClr val="dk1"/>
          </a:fontRef>
        </p:style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Comic Sans MS" panose="030F0702030302020204" pitchFamily="66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Comic Sans MS" panose="030F0702030302020204" pitchFamily="66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Comic Sans MS" panose="030F0702030302020204" pitchFamily="66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Comic Sans MS" panose="030F0702030302020204" pitchFamily="66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Comic Sans MS" panose="030F0702030302020204" pitchFamily="66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omic Sans MS" panose="030F0702030302020204" pitchFamily="66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omic Sans MS" panose="030F0702030302020204" pitchFamily="66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omic Sans MS" panose="030F0702030302020204" pitchFamily="66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omic Sans MS" panose="030F0702030302020204" pitchFamily="66" charset="0"/>
              </a:defRPr>
            </a:lvl9pPr>
          </a:lstStyle>
          <a:p>
            <a:pPr eaLnBrk="1" hangingPunct="1"/>
            <a:r>
              <a:rPr lang="en-US" altLang="pt-PT" sz="1800" b="1" dirty="0">
                <a:latin typeface="Arial" panose="020B0604020202020204" pitchFamily="34" charset="0"/>
                <a:cs typeface="Arial" panose="020B0604020202020204" pitchFamily="34" charset="0"/>
              </a:rPr>
              <a:t>1</a:t>
            </a:r>
            <a:r>
              <a:rPr lang="en-US" altLang="pt-PT" sz="1800" b="1" baseline="30000" dirty="0">
                <a:latin typeface="Arial" panose="020B0604020202020204" pitchFamily="34" charset="0"/>
                <a:cs typeface="Arial" panose="020B0604020202020204" pitchFamily="34" charset="0"/>
              </a:rPr>
              <a:t>st</a:t>
            </a:r>
            <a:r>
              <a:rPr lang="en-US" altLang="pt-PT" sz="1800" b="1" dirty="0">
                <a:latin typeface="Arial" panose="020B0604020202020204" pitchFamily="34" charset="0"/>
                <a:cs typeface="Arial" panose="020B0604020202020204" pitchFamily="34" charset="0"/>
              </a:rPr>
              <a:t> stage</a:t>
            </a:r>
          </a:p>
          <a:p>
            <a:pPr eaLnBrk="1" hangingPunct="1"/>
            <a:endParaRPr lang="en-US" altLang="pt-PT" sz="800" b="1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eaLnBrk="1" hangingPunct="1"/>
            <a:r>
              <a:rPr lang="en-US" altLang="pt-PT" sz="1800" dirty="0">
                <a:latin typeface="Arial" panose="020B0604020202020204" pitchFamily="34" charset="0"/>
                <a:cs typeface="Arial" panose="020B0604020202020204" pitchFamily="34" charset="0"/>
              </a:rPr>
              <a:t>Information collected at stand and plot level over these</a:t>
            </a:r>
          </a:p>
          <a:p>
            <a:pPr eaLnBrk="1" hangingPunct="1"/>
            <a:r>
              <a:rPr lang="en-US" altLang="pt-PT" sz="1800" dirty="0">
                <a:latin typeface="Arial" panose="020B0604020202020204" pitchFamily="34" charset="0"/>
                <a:cs typeface="Arial" panose="020B0604020202020204" pitchFamily="34" charset="0"/>
              </a:rPr>
              <a:t>years was analyzed:</a:t>
            </a:r>
          </a:p>
          <a:p>
            <a:pPr eaLnBrk="1" hangingPunct="1"/>
            <a:endParaRPr lang="en-US" altLang="pt-PT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eaLnBrk="1" hangingPunct="1"/>
            <a:r>
              <a:rPr lang="en-US" altLang="pt-PT" sz="1800" dirty="0">
                <a:latin typeface="Arial" panose="020B0604020202020204" pitchFamily="34" charset="0"/>
                <a:cs typeface="Arial" panose="020B0604020202020204" pitchFamily="34" charset="0"/>
              </a:rPr>
              <a:t>    - Consecutively monitored years were paired </a:t>
            </a:r>
            <a:r>
              <a:rPr lang="en-US" altLang="pt-PT" sz="1800" dirty="0" smtClean="0">
                <a:latin typeface="Arial" panose="020B0604020202020204" pitchFamily="34" charset="0"/>
                <a:cs typeface="Arial" panose="020B0604020202020204" pitchFamily="34" charset="0"/>
              </a:rPr>
              <a:t>and inaccessible</a:t>
            </a:r>
          </a:p>
          <a:p>
            <a:pPr eaLnBrk="1" hangingPunct="1"/>
            <a:r>
              <a:rPr lang="en-US" altLang="pt-PT" sz="18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pt-PT" sz="1800" dirty="0" smtClean="0">
                <a:latin typeface="Arial" panose="020B0604020202020204" pitchFamily="34" charset="0"/>
                <a:cs typeface="Arial" panose="020B0604020202020204" pitchFamily="34" charset="0"/>
              </a:rPr>
              <a:t>     /denied </a:t>
            </a:r>
            <a:r>
              <a:rPr lang="en-US" altLang="pt-PT" sz="1800" dirty="0">
                <a:latin typeface="Arial" panose="020B0604020202020204" pitchFamily="34" charset="0"/>
                <a:cs typeface="Arial" panose="020B0604020202020204" pitchFamily="34" charset="0"/>
              </a:rPr>
              <a:t>access plots were eliminated</a:t>
            </a:r>
          </a:p>
          <a:p>
            <a:pPr eaLnBrk="1" hangingPunct="1"/>
            <a:r>
              <a:rPr lang="en-US" altLang="pt-PT" sz="1800" dirty="0">
                <a:latin typeface="Arial" panose="020B0604020202020204" pitchFamily="34" charset="0"/>
                <a:cs typeface="Arial" panose="020B0604020202020204" pitchFamily="34" charset="0"/>
              </a:rPr>
              <a:t>    - Structural transitions were analyzed </a:t>
            </a:r>
          </a:p>
          <a:p>
            <a:pPr eaLnBrk="1" hangingPunct="1"/>
            <a:r>
              <a:rPr lang="en-US" altLang="pt-PT" sz="1800" dirty="0">
                <a:latin typeface="Arial" panose="020B0604020202020204" pitchFamily="34" charset="0"/>
                <a:cs typeface="Arial" panose="020B0604020202020204" pitchFamily="34" charset="0"/>
              </a:rPr>
              <a:t>    - Plots with several transitions over the period </a:t>
            </a:r>
            <a:r>
              <a:rPr lang="en-US" altLang="pt-PT" sz="1800" dirty="0" smtClean="0">
                <a:latin typeface="Arial" panose="020B0604020202020204" pitchFamily="34" charset="0"/>
                <a:cs typeface="Arial" panose="020B0604020202020204" pitchFamily="34" charset="0"/>
              </a:rPr>
              <a:t>were considered</a:t>
            </a:r>
          </a:p>
          <a:p>
            <a:pPr eaLnBrk="1" hangingPunct="1"/>
            <a:r>
              <a:rPr lang="en-US" altLang="pt-PT" sz="18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pt-PT" sz="1800" dirty="0" smtClean="0">
                <a:latin typeface="Arial" panose="020B0604020202020204" pitchFamily="34" charset="0"/>
                <a:cs typeface="Arial" panose="020B0604020202020204" pitchFamily="34" charset="0"/>
              </a:rPr>
              <a:t>     unreliable </a:t>
            </a:r>
            <a:r>
              <a:rPr lang="en-US" altLang="pt-PT" sz="1800" dirty="0">
                <a:latin typeface="Arial" panose="020B0604020202020204" pitchFamily="34" charset="0"/>
                <a:cs typeface="Arial" panose="020B0604020202020204" pitchFamily="34" charset="0"/>
              </a:rPr>
              <a:t>and disregarded</a:t>
            </a:r>
            <a:endParaRPr lang="pt-PT" altLang="pt-PT" sz="1800" dirty="0"/>
          </a:p>
        </p:txBody>
      </p:sp>
      <p:sp>
        <p:nvSpPr>
          <p:cNvPr id="56" name="TextBox 135"/>
          <p:cNvSpPr txBox="1">
            <a:spLocks noChangeArrowheads="1"/>
          </p:cNvSpPr>
          <p:nvPr/>
        </p:nvSpPr>
        <p:spPr bwMode="auto">
          <a:xfrm>
            <a:off x="7076309" y="4193899"/>
            <a:ext cx="5035395" cy="2523768"/>
          </a:xfrm>
          <a:prstGeom prst="rect">
            <a:avLst/>
          </a:prstGeom>
          <a:ln>
            <a:headEnd/>
            <a:tailEnd/>
          </a:ln>
        </p:spPr>
        <p:style>
          <a:lnRef idx="1">
            <a:schemeClr val="accent2"/>
          </a:lnRef>
          <a:fillRef idx="2">
            <a:schemeClr val="accent2"/>
          </a:fillRef>
          <a:effectRef idx="1">
            <a:schemeClr val="accent2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eaLnBrk="1" hangingPunct="1">
              <a:defRPr/>
            </a:pPr>
            <a:r>
              <a:rPr lang="en-US" altLang="pt-PT" sz="2200" dirty="0" smtClean="0">
                <a:latin typeface="Arial" panose="020B0604020202020204" pitchFamily="34" charset="0"/>
                <a:cs typeface="Arial" panose="020B0604020202020204" pitchFamily="34" charset="0"/>
              </a:rPr>
              <a:t>Collected </a:t>
            </a:r>
            <a:r>
              <a:rPr lang="en-US" altLang="pt-PT" sz="2200" dirty="0">
                <a:latin typeface="Arial" panose="020B0604020202020204" pitchFamily="34" charset="0"/>
                <a:cs typeface="Arial" panose="020B0604020202020204" pitchFamily="34" charset="0"/>
              </a:rPr>
              <a:t>information:</a:t>
            </a:r>
          </a:p>
          <a:p>
            <a:pPr eaLnBrk="1" hangingPunct="1">
              <a:defRPr/>
            </a:pPr>
            <a:endParaRPr lang="en-US" altLang="pt-PT" sz="10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285750" indent="-285750" eaLnBrk="1" hangingPunct="1">
              <a:buFont typeface="Arial" panose="020B0604020202020204" pitchFamily="34" charset="0"/>
              <a:buChar char="•"/>
              <a:defRPr/>
            </a:pPr>
            <a:r>
              <a:rPr lang="en-US" altLang="pt-PT" sz="1800" dirty="0">
                <a:latin typeface="Arial" panose="020B0604020202020204" pitchFamily="34" charset="0"/>
                <a:cs typeface="Arial" panose="020B0604020202020204" pitchFamily="34" charset="0"/>
              </a:rPr>
              <a:t>Stand type (stand, gap, clump)</a:t>
            </a:r>
          </a:p>
          <a:p>
            <a:pPr marL="285750" indent="-285750" eaLnBrk="1" hangingPunct="1">
              <a:buFont typeface="Arial" panose="020B0604020202020204" pitchFamily="34" charset="0"/>
              <a:buChar char="•"/>
              <a:defRPr/>
            </a:pPr>
            <a:r>
              <a:rPr lang="en-US" altLang="pt-PT" sz="1800" dirty="0">
                <a:latin typeface="Arial" panose="020B0604020202020204" pitchFamily="34" charset="0"/>
                <a:cs typeface="Arial" panose="020B0604020202020204" pitchFamily="34" charset="0"/>
              </a:rPr>
              <a:t>Stand composition and structure (age for even-aged stands)</a:t>
            </a:r>
          </a:p>
          <a:p>
            <a:pPr marL="285750" indent="-285750" eaLnBrk="1" hangingPunct="1">
              <a:buFont typeface="Arial" panose="020B0604020202020204" pitchFamily="34" charset="0"/>
              <a:buChar char="•"/>
              <a:defRPr/>
            </a:pPr>
            <a:r>
              <a:rPr lang="en-US" altLang="pt-PT" sz="1800" dirty="0">
                <a:latin typeface="Arial" panose="020B0604020202020204" pitchFamily="34" charset="0"/>
                <a:cs typeface="Arial" panose="020B0604020202020204" pitchFamily="34" charset="0"/>
              </a:rPr>
              <a:t>Stand rotation</a:t>
            </a:r>
          </a:p>
          <a:p>
            <a:pPr marL="285750" indent="-285750" eaLnBrk="1" hangingPunct="1">
              <a:buFont typeface="Arial" panose="020B0604020202020204" pitchFamily="34" charset="0"/>
              <a:buChar char="•"/>
              <a:defRPr/>
            </a:pPr>
            <a:r>
              <a:rPr lang="en-US" altLang="pt-PT" sz="1800" dirty="0">
                <a:latin typeface="Arial" panose="020B0604020202020204" pitchFamily="34" charset="0"/>
                <a:cs typeface="Arial" panose="020B0604020202020204" pitchFamily="34" charset="0"/>
              </a:rPr>
              <a:t>Topography (slope, aspect, altitude)</a:t>
            </a:r>
          </a:p>
          <a:p>
            <a:pPr marL="285750" indent="-285750" eaLnBrk="1" hangingPunct="1">
              <a:buFont typeface="Arial" panose="020B0604020202020204" pitchFamily="34" charset="0"/>
              <a:buChar char="•"/>
              <a:defRPr/>
            </a:pPr>
            <a:r>
              <a:rPr lang="en-US" altLang="pt-PT" sz="1800" dirty="0">
                <a:latin typeface="Arial" panose="020B0604020202020204" pitchFamily="34" charset="0"/>
                <a:cs typeface="Arial" panose="020B0604020202020204" pitchFamily="34" charset="0"/>
              </a:rPr>
              <a:t>Fire occurrence indicator (yes/no)</a:t>
            </a:r>
          </a:p>
          <a:p>
            <a:pPr marL="285750" indent="-285750" eaLnBrk="1" hangingPunct="1">
              <a:buFont typeface="Arial" panose="020B0604020202020204" pitchFamily="34" charset="0"/>
              <a:buChar char="•"/>
              <a:defRPr/>
            </a:pPr>
            <a:r>
              <a:rPr lang="en-US" altLang="pt-PT" sz="1800" dirty="0" err="1">
                <a:latin typeface="Arial" panose="020B0604020202020204" pitchFamily="34" charset="0"/>
                <a:cs typeface="Arial" panose="020B0604020202020204" pitchFamily="34" charset="0"/>
              </a:rPr>
              <a:t>Dendrometric</a:t>
            </a:r>
            <a:r>
              <a:rPr lang="en-US" altLang="pt-PT" sz="1800" dirty="0">
                <a:latin typeface="Arial" panose="020B0604020202020204" pitchFamily="34" charset="0"/>
                <a:cs typeface="Arial" panose="020B0604020202020204" pitchFamily="34" charset="0"/>
              </a:rPr>
              <a:t> information </a:t>
            </a:r>
            <a:r>
              <a:rPr lang="en-US" altLang="pt-PT" sz="1800" dirty="0" smtClean="0">
                <a:latin typeface="Arial" panose="020B0604020202020204" pitchFamily="34" charset="0"/>
                <a:cs typeface="Arial" panose="020B0604020202020204" pitchFamily="34" charset="0"/>
              </a:rPr>
              <a:t>(</a:t>
            </a:r>
            <a:r>
              <a:rPr lang="en-US" altLang="pt-PT" sz="1800" dirty="0" err="1" smtClean="0">
                <a:latin typeface="Arial" panose="020B0604020202020204" pitchFamily="34" charset="0"/>
                <a:cs typeface="Arial" panose="020B0604020202020204" pitchFamily="34" charset="0"/>
              </a:rPr>
              <a:t>hdom</a:t>
            </a:r>
            <a:r>
              <a:rPr lang="en-US" altLang="pt-PT" sz="1800" dirty="0" smtClean="0">
                <a:latin typeface="Arial" panose="020B0604020202020204" pitchFamily="34" charset="0"/>
                <a:cs typeface="Arial" panose="020B0604020202020204" pitchFamily="34" charset="0"/>
              </a:rPr>
              <a:t>, G, V, N, SI)</a:t>
            </a:r>
            <a:endParaRPr lang="en-US" altLang="pt-PT" sz="1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82306569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 Box 4"/>
          <p:cNvSpPr txBox="1">
            <a:spLocks noChangeArrowheads="1"/>
          </p:cNvSpPr>
          <p:nvPr/>
        </p:nvSpPr>
        <p:spPr bwMode="auto">
          <a:xfrm>
            <a:off x="112541" y="702468"/>
            <a:ext cx="4002088" cy="13128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394656" tIns="197333" rIns="394656" bIns="197333">
            <a:spAutoFit/>
          </a:bodyPr>
          <a:lstStyle>
            <a:lvl1pPr defTabSz="3949700">
              <a:defRPr sz="2400">
                <a:solidFill>
                  <a:schemeClr val="tx1"/>
                </a:solidFill>
                <a:latin typeface="Comic Sans MS" panose="030F0702030302020204" pitchFamily="66" charset="0"/>
              </a:defRPr>
            </a:lvl1pPr>
            <a:lvl2pPr marL="742950" indent="-285750" defTabSz="3949700">
              <a:defRPr sz="2400">
                <a:solidFill>
                  <a:schemeClr val="tx1"/>
                </a:solidFill>
                <a:latin typeface="Comic Sans MS" panose="030F0702030302020204" pitchFamily="66" charset="0"/>
              </a:defRPr>
            </a:lvl2pPr>
            <a:lvl3pPr marL="1143000" indent="-228600" defTabSz="3949700">
              <a:defRPr sz="2400">
                <a:solidFill>
                  <a:schemeClr val="tx1"/>
                </a:solidFill>
                <a:latin typeface="Comic Sans MS" panose="030F0702030302020204" pitchFamily="66" charset="0"/>
              </a:defRPr>
            </a:lvl3pPr>
            <a:lvl4pPr marL="1600200" indent="-228600" defTabSz="3949700">
              <a:defRPr sz="2400">
                <a:solidFill>
                  <a:schemeClr val="tx1"/>
                </a:solidFill>
                <a:latin typeface="Comic Sans MS" panose="030F0702030302020204" pitchFamily="66" charset="0"/>
              </a:defRPr>
            </a:lvl4pPr>
            <a:lvl5pPr marL="2057400" indent="-228600" defTabSz="3949700">
              <a:defRPr sz="2400">
                <a:solidFill>
                  <a:schemeClr val="tx1"/>
                </a:solidFill>
                <a:latin typeface="Comic Sans MS" panose="030F0702030302020204" pitchFamily="66" charset="0"/>
              </a:defRPr>
            </a:lvl5pPr>
            <a:lvl6pPr marL="2514600" indent="-228600" defTabSz="39497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omic Sans MS" panose="030F0702030302020204" pitchFamily="66" charset="0"/>
              </a:defRPr>
            </a:lvl6pPr>
            <a:lvl7pPr marL="2971800" indent="-228600" defTabSz="39497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omic Sans MS" panose="030F0702030302020204" pitchFamily="66" charset="0"/>
              </a:defRPr>
            </a:lvl7pPr>
            <a:lvl8pPr marL="3429000" indent="-228600" defTabSz="39497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omic Sans MS" panose="030F0702030302020204" pitchFamily="66" charset="0"/>
              </a:defRPr>
            </a:lvl8pPr>
            <a:lvl9pPr marL="3886200" indent="-228600" defTabSz="39497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omic Sans MS" panose="030F0702030302020204" pitchFamily="66" charset="0"/>
              </a:defRPr>
            </a:lvl9pPr>
          </a:lstStyle>
          <a:p>
            <a:pPr algn="just" eaLnBrk="1" hangingPunct="1">
              <a:lnSpc>
                <a:spcPct val="135000"/>
              </a:lnSpc>
              <a:spcBef>
                <a:spcPct val="50000"/>
              </a:spcBef>
            </a:pPr>
            <a:r>
              <a:rPr lang="pt-PT" altLang="pt-PT" sz="4400" b="1" dirty="0" err="1">
                <a:latin typeface="Arial" panose="020B0604020202020204" pitchFamily="34" charset="0"/>
                <a:cs typeface="Arial" panose="020B0604020202020204" pitchFamily="34" charset="0"/>
              </a:rPr>
              <a:t>Hypothesis</a:t>
            </a:r>
            <a:r>
              <a:rPr lang="pt-PT" altLang="pt-PT" sz="44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endParaRPr lang="pt-PT" altLang="pt-PT" sz="2800" b="1" dirty="0">
              <a:latin typeface="Arial" panose="020B0604020202020204" pitchFamily="34" charset="0"/>
              <a:cs typeface="Times New Roman" panose="02020603050405020304" pitchFamily="18" charset="0"/>
            </a:endParaRPr>
          </a:p>
        </p:txBody>
      </p:sp>
      <p:sp>
        <p:nvSpPr>
          <p:cNvPr id="5" name="TextBox 135"/>
          <p:cNvSpPr txBox="1">
            <a:spLocks noChangeArrowheads="1"/>
          </p:cNvSpPr>
          <p:nvPr/>
        </p:nvSpPr>
        <p:spPr bwMode="auto">
          <a:xfrm>
            <a:off x="3938444" y="3334144"/>
            <a:ext cx="4073808" cy="769441"/>
          </a:xfrm>
          <a:prstGeom prst="rect">
            <a:avLst/>
          </a:prstGeom>
          <a:blipFill dpi="0" rotWithShape="1">
            <a:blip r:embed="rId2"/>
            <a:srcRect/>
            <a:tile tx="0" ty="0" sx="100000" sy="100000" flip="none" algn="tl"/>
          </a:blipFill>
          <a:ln w="9525">
            <a:solidFill>
              <a:schemeClr val="bg2"/>
            </a:solidFill>
            <a:miter lim="800000"/>
            <a:headEnd/>
            <a:tailEnd/>
          </a:ln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Comic Sans MS" panose="030F0702030302020204" pitchFamily="66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Comic Sans MS" panose="030F0702030302020204" pitchFamily="66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Comic Sans MS" panose="030F0702030302020204" pitchFamily="66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Comic Sans MS" panose="030F0702030302020204" pitchFamily="66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Comic Sans MS" panose="030F0702030302020204" pitchFamily="66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omic Sans MS" panose="030F0702030302020204" pitchFamily="66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omic Sans MS" panose="030F0702030302020204" pitchFamily="66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omic Sans MS" panose="030F0702030302020204" pitchFamily="66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omic Sans MS" panose="030F0702030302020204" pitchFamily="66" charset="0"/>
              </a:defRPr>
            </a:lvl9pPr>
          </a:lstStyle>
          <a:p>
            <a:pPr algn="ctr" eaLnBrk="1" hangingPunct="1"/>
            <a:r>
              <a:rPr lang="pt-PT" altLang="pt-PT" sz="2200">
                <a:latin typeface="Arial" panose="020B0604020202020204" pitchFamily="34" charset="0"/>
                <a:cs typeface="Arial" panose="020B0604020202020204" pitchFamily="34" charset="0"/>
              </a:rPr>
              <a:t>The differences betweeen the 2 NFIs</a:t>
            </a:r>
            <a:endParaRPr lang="pt-PT" altLang="pt-PT"/>
          </a:p>
        </p:txBody>
      </p:sp>
      <p:sp>
        <p:nvSpPr>
          <p:cNvPr id="6" name="TextBox 135"/>
          <p:cNvSpPr txBox="1">
            <a:spLocks noChangeArrowheads="1"/>
          </p:cNvSpPr>
          <p:nvPr/>
        </p:nvSpPr>
        <p:spPr bwMode="auto">
          <a:xfrm>
            <a:off x="3938444" y="4193752"/>
            <a:ext cx="4073808" cy="1108075"/>
          </a:xfrm>
          <a:prstGeom prst="rect">
            <a:avLst/>
          </a:prstGeom>
          <a:blipFill dpi="0" rotWithShape="1">
            <a:blip r:embed="rId2"/>
            <a:srcRect/>
            <a:tile tx="0" ty="0" sx="100000" sy="100000" flip="none" algn="tl"/>
          </a:blipFill>
          <a:ln w="9525">
            <a:solidFill>
              <a:schemeClr val="bg2"/>
            </a:solidFill>
            <a:miter lim="800000"/>
            <a:headEnd/>
            <a:tailEnd/>
          </a:ln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Comic Sans MS" panose="030F0702030302020204" pitchFamily="66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Comic Sans MS" panose="030F0702030302020204" pitchFamily="66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Comic Sans MS" panose="030F0702030302020204" pitchFamily="66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Comic Sans MS" panose="030F0702030302020204" pitchFamily="66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Comic Sans MS" panose="030F0702030302020204" pitchFamily="66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omic Sans MS" panose="030F0702030302020204" pitchFamily="66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omic Sans MS" panose="030F0702030302020204" pitchFamily="66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omic Sans MS" panose="030F0702030302020204" pitchFamily="66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omic Sans MS" panose="030F0702030302020204" pitchFamily="66" charset="0"/>
              </a:defRPr>
            </a:lvl9pPr>
          </a:lstStyle>
          <a:p>
            <a:pPr algn="ctr" eaLnBrk="1" hangingPunct="1"/>
            <a:r>
              <a:rPr lang="pt-PT" altLang="pt-PT" sz="2200" dirty="0" err="1">
                <a:latin typeface="Arial" panose="020B0604020202020204" pitchFamily="34" charset="0"/>
                <a:cs typeface="Arial" panose="020B0604020202020204" pitchFamily="34" charset="0"/>
              </a:rPr>
              <a:t>The</a:t>
            </a:r>
            <a:r>
              <a:rPr lang="pt-PT" altLang="pt-PT" sz="22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t-PT" altLang="pt-PT" sz="2200" dirty="0" err="1">
                <a:latin typeface="Arial" panose="020B0604020202020204" pitchFamily="34" charset="0"/>
                <a:cs typeface="Arial" panose="020B0604020202020204" pitchFamily="34" charset="0"/>
              </a:rPr>
              <a:t>harvesting</a:t>
            </a:r>
            <a:r>
              <a:rPr lang="pt-PT" altLang="pt-PT" sz="22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t-PT" altLang="pt-PT" sz="2200" dirty="0" err="1">
                <a:latin typeface="Arial" panose="020B0604020202020204" pitchFamily="34" charset="0"/>
                <a:cs typeface="Arial" panose="020B0604020202020204" pitchFamily="34" charset="0"/>
              </a:rPr>
              <a:t>assumptions</a:t>
            </a:r>
            <a:r>
              <a:rPr lang="pt-PT" altLang="pt-PT" sz="2200" dirty="0">
                <a:latin typeface="Arial" panose="020B0604020202020204" pitchFamily="34" charset="0"/>
                <a:cs typeface="Arial" panose="020B0604020202020204" pitchFamily="34" charset="0"/>
              </a:rPr>
              <a:t> for </a:t>
            </a:r>
            <a:r>
              <a:rPr lang="pt-PT" altLang="pt-PT" sz="2200" dirty="0" err="1">
                <a:latin typeface="Arial" panose="020B0604020202020204" pitchFamily="34" charset="0"/>
                <a:cs typeface="Arial" panose="020B0604020202020204" pitchFamily="34" charset="0"/>
              </a:rPr>
              <a:t>mixed</a:t>
            </a:r>
            <a:r>
              <a:rPr lang="pt-PT" altLang="pt-PT" sz="2200" dirty="0">
                <a:latin typeface="Arial" panose="020B0604020202020204" pitchFamily="34" charset="0"/>
                <a:cs typeface="Arial" panose="020B0604020202020204" pitchFamily="34" charset="0"/>
              </a:rPr>
              <a:t> stands (</a:t>
            </a:r>
            <a:r>
              <a:rPr lang="pt-PT" altLang="pt-PT" sz="2200" dirty="0" err="1">
                <a:latin typeface="Arial" panose="020B0604020202020204" pitchFamily="34" charset="0"/>
                <a:cs typeface="Arial" panose="020B0604020202020204" pitchFamily="34" charset="0"/>
              </a:rPr>
              <a:t>assumed</a:t>
            </a:r>
            <a:r>
              <a:rPr lang="pt-PT" altLang="pt-PT" sz="22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t-PT" altLang="pt-PT" sz="2200" dirty="0" err="1">
                <a:latin typeface="Arial" panose="020B0604020202020204" pitchFamily="34" charset="0"/>
                <a:cs typeface="Arial" panose="020B0604020202020204" pitchFamily="34" charset="0"/>
              </a:rPr>
              <a:t>the</a:t>
            </a:r>
            <a:r>
              <a:rPr lang="pt-PT" altLang="pt-PT" sz="22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t-PT" altLang="pt-PT" sz="2200" dirty="0" err="1">
                <a:latin typeface="Arial" panose="020B0604020202020204" pitchFamily="34" charset="0"/>
                <a:cs typeface="Arial" panose="020B0604020202020204" pitchFamily="34" charset="0"/>
              </a:rPr>
              <a:t>same</a:t>
            </a:r>
            <a:r>
              <a:rPr lang="pt-PT" altLang="pt-PT" sz="2200" dirty="0">
                <a:latin typeface="Arial" panose="020B0604020202020204" pitchFamily="34" charset="0"/>
                <a:cs typeface="Arial" panose="020B0604020202020204" pitchFamily="34" charset="0"/>
              </a:rPr>
              <a:t> as for </a:t>
            </a:r>
            <a:r>
              <a:rPr lang="pt-PT" altLang="pt-PT" sz="2200" dirty="0" err="1">
                <a:latin typeface="Arial" panose="020B0604020202020204" pitchFamily="34" charset="0"/>
                <a:cs typeface="Arial" panose="020B0604020202020204" pitchFamily="34" charset="0"/>
              </a:rPr>
              <a:t>pure</a:t>
            </a:r>
            <a:r>
              <a:rPr lang="pt-PT" altLang="pt-PT" sz="2200" dirty="0">
                <a:latin typeface="Arial" panose="020B0604020202020204" pitchFamily="34" charset="0"/>
                <a:cs typeface="Arial" panose="020B0604020202020204" pitchFamily="34" charset="0"/>
              </a:rPr>
              <a:t> stands)</a:t>
            </a:r>
            <a:endParaRPr lang="pt-PT" altLang="pt-PT" dirty="0"/>
          </a:p>
        </p:txBody>
      </p:sp>
      <p:sp>
        <p:nvSpPr>
          <p:cNvPr id="7" name="TextBox 135"/>
          <p:cNvSpPr txBox="1">
            <a:spLocks noChangeArrowheads="1"/>
          </p:cNvSpPr>
          <p:nvPr/>
        </p:nvSpPr>
        <p:spPr bwMode="auto">
          <a:xfrm>
            <a:off x="3876374" y="2135981"/>
            <a:ext cx="4135878" cy="1107996"/>
          </a:xfrm>
          <a:prstGeom prst="rect">
            <a:avLst/>
          </a:prstGeom>
          <a:blipFill dpi="0" rotWithShape="1">
            <a:blip r:embed="rId2"/>
            <a:srcRect/>
            <a:tile tx="0" ty="0" sx="100000" sy="100000" flip="none" algn="tl"/>
          </a:blipFill>
          <a:ln w="9525">
            <a:solidFill>
              <a:schemeClr val="bg2"/>
            </a:solidFill>
            <a:miter lim="800000"/>
            <a:headEnd/>
            <a:tailEnd/>
          </a:ln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Comic Sans MS" panose="030F0702030302020204" pitchFamily="66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Comic Sans MS" panose="030F0702030302020204" pitchFamily="66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Comic Sans MS" panose="030F0702030302020204" pitchFamily="66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Comic Sans MS" panose="030F0702030302020204" pitchFamily="66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Comic Sans MS" panose="030F0702030302020204" pitchFamily="66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omic Sans MS" panose="030F0702030302020204" pitchFamily="66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omic Sans MS" panose="030F0702030302020204" pitchFamily="66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omic Sans MS" panose="030F0702030302020204" pitchFamily="66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omic Sans MS" panose="030F0702030302020204" pitchFamily="66" charset="0"/>
              </a:defRPr>
            </a:lvl9pPr>
          </a:lstStyle>
          <a:p>
            <a:pPr algn="ctr" eaLnBrk="1" hangingPunct="1"/>
            <a:r>
              <a:rPr lang="pt-PT" altLang="pt-PT" sz="2200" dirty="0" err="1">
                <a:latin typeface="Arial" panose="020B0604020202020204" pitchFamily="34" charset="0"/>
                <a:cs typeface="Arial" panose="020B0604020202020204" pitchFamily="34" charset="0"/>
              </a:rPr>
              <a:t>Flaws</a:t>
            </a:r>
            <a:r>
              <a:rPr lang="pt-PT" altLang="pt-PT" sz="2200" dirty="0">
                <a:latin typeface="Arial" panose="020B0604020202020204" pitchFamily="34" charset="0"/>
                <a:cs typeface="Arial" panose="020B0604020202020204" pitchFamily="34" charset="0"/>
              </a:rPr>
              <a:t> in </a:t>
            </a:r>
            <a:r>
              <a:rPr lang="pt-PT" altLang="pt-PT" sz="2200" dirty="0" err="1">
                <a:latin typeface="Arial" panose="020B0604020202020204" pitchFamily="34" charset="0"/>
                <a:cs typeface="Arial" panose="020B0604020202020204" pitchFamily="34" charset="0"/>
              </a:rPr>
              <a:t>the</a:t>
            </a:r>
            <a:r>
              <a:rPr lang="pt-PT" altLang="pt-PT" sz="22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t-PT" altLang="pt-PT" sz="2200" dirty="0" err="1">
                <a:latin typeface="Arial" panose="020B0604020202020204" pitchFamily="34" charset="0"/>
                <a:cs typeface="Arial" panose="020B0604020202020204" pitchFamily="34" charset="0"/>
              </a:rPr>
              <a:t>assumptions</a:t>
            </a:r>
            <a:r>
              <a:rPr lang="pt-PT" altLang="pt-PT" sz="22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t-PT" altLang="pt-PT" sz="2200" dirty="0" err="1">
                <a:latin typeface="Arial" panose="020B0604020202020204" pitchFamily="34" charset="0"/>
                <a:cs typeface="Arial" panose="020B0604020202020204" pitchFamily="34" charset="0"/>
              </a:rPr>
              <a:t>and</a:t>
            </a:r>
            <a:r>
              <a:rPr lang="pt-PT" altLang="pt-PT" sz="22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t-PT" altLang="pt-PT" sz="2200" dirty="0" err="1">
                <a:latin typeface="Arial" panose="020B0604020202020204" pitchFamily="34" charset="0"/>
                <a:cs typeface="Arial" panose="020B0604020202020204" pitchFamily="34" charset="0"/>
              </a:rPr>
              <a:t>underlying</a:t>
            </a:r>
            <a:r>
              <a:rPr lang="pt-PT" altLang="pt-PT" sz="22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t-PT" altLang="pt-PT" sz="2200" dirty="0" err="1">
                <a:latin typeface="Arial" panose="020B0604020202020204" pitchFamily="34" charset="0"/>
                <a:cs typeface="Arial" panose="020B0604020202020204" pitchFamily="34" charset="0"/>
              </a:rPr>
              <a:t>structure</a:t>
            </a:r>
            <a:r>
              <a:rPr lang="pt-PT" altLang="pt-PT" sz="22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t-PT" altLang="pt-PT" sz="2200" dirty="0" err="1">
                <a:latin typeface="Arial" panose="020B0604020202020204" pitchFamily="34" charset="0"/>
                <a:cs typeface="Arial" panose="020B0604020202020204" pitchFamily="34" charset="0"/>
              </a:rPr>
              <a:t>of</a:t>
            </a:r>
            <a:r>
              <a:rPr lang="pt-PT" altLang="pt-PT" sz="22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t-PT" altLang="pt-PT" sz="2200" dirty="0" smtClean="0">
                <a:latin typeface="Arial" panose="020B0604020202020204" pitchFamily="34" charset="0"/>
                <a:cs typeface="Arial" panose="020B0604020202020204" pitchFamily="34" charset="0"/>
              </a:rPr>
              <a:t>StandsSIM.sd</a:t>
            </a:r>
            <a:endParaRPr lang="pt-PT" altLang="pt-PT" sz="22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cxnSp>
        <p:nvCxnSpPr>
          <p:cNvPr id="8" name="Straight Arrow Connector 166"/>
          <p:cNvCxnSpPr>
            <a:cxnSpLocks noChangeShapeType="1"/>
            <a:stCxn id="11" idx="3"/>
            <a:endCxn id="14" idx="2"/>
          </p:cNvCxnSpPr>
          <p:nvPr/>
        </p:nvCxnSpPr>
        <p:spPr bwMode="auto">
          <a:xfrm flipV="1">
            <a:off x="2996418" y="3553013"/>
            <a:ext cx="644057" cy="44907"/>
          </a:xfrm>
          <a:prstGeom prst="straightConnector1">
            <a:avLst/>
          </a:prstGeom>
          <a:noFill/>
          <a:ln w="38100" algn="ctr">
            <a:solidFill>
              <a:srgbClr val="9CA137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9" name="TextBox 135"/>
          <p:cNvSpPr txBox="1">
            <a:spLocks noChangeArrowheads="1"/>
          </p:cNvSpPr>
          <p:nvPr/>
        </p:nvSpPr>
        <p:spPr bwMode="auto">
          <a:xfrm>
            <a:off x="9314468" y="1434624"/>
            <a:ext cx="2952750" cy="769938"/>
          </a:xfrm>
          <a:prstGeom prst="rect">
            <a:avLst/>
          </a:prstGeom>
          <a:blipFill>
            <a:blip r:embed="rId2" cstate="screen"/>
            <a:tile tx="0" ty="0" sx="100000" sy="100000" flip="none" algn="tl"/>
          </a:blipFill>
          <a:ln w="9525">
            <a:solidFill>
              <a:schemeClr val="bg2"/>
            </a:solidFill>
            <a:miter lim="800000"/>
            <a:headEnd/>
            <a:tailEnd/>
          </a:ln>
        </p:spPr>
        <p:txBody>
          <a:bodyPr>
            <a:spAutoFit/>
          </a:bodyPr>
          <a:lstStyle/>
          <a:p>
            <a:pPr marL="0" lvl="1" algn="ctr" eaLnBrk="1" hangingPunct="1">
              <a:spcAft>
                <a:spcPts val="300"/>
              </a:spcAft>
              <a:buClr>
                <a:schemeClr val="bg2">
                  <a:lumMod val="75000"/>
                </a:schemeClr>
              </a:buClr>
              <a:buSzPct val="120000"/>
              <a:defRPr/>
            </a:pPr>
            <a:r>
              <a:rPr lang="en-US" sz="2200" dirty="0">
                <a:latin typeface="Arial" pitchFamily="34" charset="0"/>
                <a:cs typeface="Arial" pitchFamily="34" charset="0"/>
              </a:rPr>
              <a:t>No even-to-uneven-aged transitions</a:t>
            </a:r>
            <a:endParaRPr lang="en-US" sz="2200" i="1" dirty="0">
              <a:latin typeface="Arial" pitchFamily="34" charset="0"/>
              <a:cs typeface="Arial" pitchFamily="34" charset="0"/>
            </a:endParaRPr>
          </a:p>
        </p:txBody>
      </p:sp>
      <p:sp>
        <p:nvSpPr>
          <p:cNvPr id="10" name="TextBox 135"/>
          <p:cNvSpPr txBox="1">
            <a:spLocks noChangeArrowheads="1"/>
          </p:cNvSpPr>
          <p:nvPr/>
        </p:nvSpPr>
        <p:spPr bwMode="auto">
          <a:xfrm>
            <a:off x="9301768" y="2334737"/>
            <a:ext cx="2952750" cy="769937"/>
          </a:xfrm>
          <a:prstGeom prst="rect">
            <a:avLst/>
          </a:prstGeom>
          <a:blipFill>
            <a:blip r:embed="rId2" cstate="screen"/>
            <a:tile tx="0" ty="0" sx="100000" sy="100000" flip="none" algn="tl"/>
          </a:blipFill>
          <a:ln w="9525">
            <a:solidFill>
              <a:schemeClr val="bg2"/>
            </a:solidFill>
            <a:miter lim="800000"/>
            <a:headEnd/>
            <a:tailEnd/>
          </a:ln>
        </p:spPr>
        <p:txBody>
          <a:bodyPr>
            <a:spAutoFit/>
          </a:bodyPr>
          <a:lstStyle/>
          <a:p>
            <a:pPr marL="0" lvl="1" algn="ctr" eaLnBrk="1" hangingPunct="1">
              <a:spcAft>
                <a:spcPts val="300"/>
              </a:spcAft>
              <a:buClr>
                <a:schemeClr val="bg2">
                  <a:lumMod val="75000"/>
                </a:schemeClr>
              </a:buClr>
              <a:buSzPct val="120000"/>
              <a:defRPr/>
            </a:pPr>
            <a:r>
              <a:rPr lang="en-US" sz="2200" dirty="0">
                <a:latin typeface="Arial" pitchFamily="34" charset="0"/>
                <a:cs typeface="Arial" pitchFamily="34" charset="0"/>
              </a:rPr>
              <a:t>The constancy of gaps and clumps area</a:t>
            </a:r>
            <a:endParaRPr lang="en-US" sz="2200" i="1" dirty="0">
              <a:latin typeface="Arial" pitchFamily="34" charset="0"/>
              <a:cs typeface="Arial" pitchFamily="34" charset="0"/>
            </a:endParaRPr>
          </a:p>
        </p:txBody>
      </p:sp>
      <p:sp>
        <p:nvSpPr>
          <p:cNvPr id="11" name="TextBox 18"/>
          <p:cNvSpPr txBox="1">
            <a:spLocks noChangeArrowheads="1"/>
          </p:cNvSpPr>
          <p:nvPr/>
        </p:nvSpPr>
        <p:spPr bwMode="auto">
          <a:xfrm>
            <a:off x="225254" y="2135981"/>
            <a:ext cx="2771164" cy="2923877"/>
          </a:xfrm>
          <a:prstGeom prst="rect">
            <a:avLst/>
          </a:prstGeom>
          <a:blipFill>
            <a:blip r:embed="rId2" cstate="screen"/>
            <a:tile tx="0" ty="0" sx="100000" sy="100000" flip="none" algn="tl"/>
          </a:blipFill>
          <a:ln w="9525">
            <a:solidFill>
              <a:schemeClr val="bg2"/>
            </a:solidFill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eaLnBrk="1" hangingPunct="1">
              <a:spcBef>
                <a:spcPts val="0"/>
              </a:spcBef>
              <a:spcAft>
                <a:spcPts val="300"/>
              </a:spcAft>
              <a:defRPr/>
            </a:pPr>
            <a:endParaRPr lang="en-US" sz="800" dirty="0">
              <a:latin typeface="Arial" charset="0"/>
              <a:cs typeface="Arial" charset="0"/>
            </a:endParaRPr>
          </a:p>
          <a:p>
            <a:pPr algn="ctr" eaLnBrk="1" hangingPunct="1">
              <a:spcBef>
                <a:spcPts val="0"/>
              </a:spcBef>
              <a:spcAft>
                <a:spcPts val="300"/>
              </a:spcAft>
              <a:defRPr/>
            </a:pPr>
            <a:endParaRPr lang="en-US" sz="1800" b="1" dirty="0">
              <a:solidFill>
                <a:schemeClr val="accent6">
                  <a:lumMod val="50000"/>
                </a:schemeClr>
              </a:solidFill>
              <a:latin typeface="Arial" charset="0"/>
              <a:cs typeface="Arial" charset="0"/>
            </a:endParaRPr>
          </a:p>
          <a:p>
            <a:pPr algn="ctr" eaLnBrk="1" hangingPunct="1">
              <a:spcBef>
                <a:spcPts val="0"/>
              </a:spcBef>
              <a:spcAft>
                <a:spcPts val="300"/>
              </a:spcAft>
              <a:defRPr/>
            </a:pPr>
            <a:r>
              <a:rPr lang="en-US" sz="2200" b="1" dirty="0" smtClean="0">
                <a:solidFill>
                  <a:schemeClr val="accent6">
                    <a:lumMod val="50000"/>
                  </a:schemeClr>
                </a:solidFill>
                <a:latin typeface="Arial" charset="0"/>
                <a:cs typeface="Arial" charset="0"/>
              </a:rPr>
              <a:t>StandsSIM.sd </a:t>
            </a:r>
            <a:r>
              <a:rPr lang="en-US" sz="2200" b="1" dirty="0">
                <a:solidFill>
                  <a:schemeClr val="accent6">
                    <a:lumMod val="50000"/>
                  </a:schemeClr>
                </a:solidFill>
                <a:latin typeface="Arial" charset="0"/>
                <a:cs typeface="Arial" charset="0"/>
              </a:rPr>
              <a:t>limitations in reproducing the distribution of area by age classes</a:t>
            </a:r>
            <a:endParaRPr lang="en-US" sz="2000" dirty="0">
              <a:latin typeface="Arial" charset="0"/>
              <a:cs typeface="Arial" charset="0"/>
            </a:endParaRPr>
          </a:p>
          <a:p>
            <a:pPr algn="ctr" eaLnBrk="1" hangingPunct="1">
              <a:spcBef>
                <a:spcPts val="0"/>
              </a:spcBef>
              <a:spcAft>
                <a:spcPts val="300"/>
              </a:spcAft>
              <a:defRPr/>
            </a:pPr>
            <a:r>
              <a:rPr lang="en-US" sz="2200" dirty="0">
                <a:latin typeface="Arial" charset="0"/>
                <a:cs typeface="Arial" charset="0"/>
              </a:rPr>
              <a:t> </a:t>
            </a:r>
          </a:p>
          <a:p>
            <a:pPr algn="ctr" eaLnBrk="1" hangingPunct="1">
              <a:spcBef>
                <a:spcPts val="0"/>
              </a:spcBef>
              <a:spcAft>
                <a:spcPts val="300"/>
              </a:spcAft>
              <a:defRPr/>
            </a:pPr>
            <a:endParaRPr lang="en-US" sz="1600" dirty="0">
              <a:latin typeface="Arial" charset="0"/>
              <a:cs typeface="Arial" charset="0"/>
            </a:endParaRPr>
          </a:p>
        </p:txBody>
      </p:sp>
      <p:grpSp>
        <p:nvGrpSpPr>
          <p:cNvPr id="12" name="Group 2300"/>
          <p:cNvGrpSpPr>
            <a:grpSpLocks/>
          </p:cNvGrpSpPr>
          <p:nvPr/>
        </p:nvGrpSpPr>
        <p:grpSpPr bwMode="auto">
          <a:xfrm>
            <a:off x="3640475" y="2155031"/>
            <a:ext cx="157801" cy="2904827"/>
            <a:chOff x="5775236" y="17831558"/>
            <a:chExt cx="144000" cy="2695882"/>
          </a:xfrm>
        </p:grpSpPr>
        <p:cxnSp>
          <p:nvCxnSpPr>
            <p:cNvPr id="13" name="Straight Connector 2297"/>
            <p:cNvCxnSpPr>
              <a:cxnSpLocks noChangeShapeType="1"/>
            </p:cNvCxnSpPr>
            <p:nvPr/>
          </p:nvCxnSpPr>
          <p:spPr bwMode="auto">
            <a:xfrm>
              <a:off x="5852544" y="17831558"/>
              <a:ext cx="0" cy="2695882"/>
            </a:xfrm>
            <a:prstGeom prst="line">
              <a:avLst/>
            </a:prstGeom>
            <a:noFill/>
            <a:ln w="38100" algn="ctr">
              <a:solidFill>
                <a:srgbClr val="9CA137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4" name="Oval 2298"/>
            <p:cNvSpPr>
              <a:spLocks noChangeArrowheads="1"/>
            </p:cNvSpPr>
            <p:nvPr/>
          </p:nvSpPr>
          <p:spPr bwMode="auto">
            <a:xfrm>
              <a:off x="5775236" y="19056975"/>
              <a:ext cx="144000" cy="144016"/>
            </a:xfrm>
            <a:prstGeom prst="ellipse">
              <a:avLst/>
            </a:prstGeom>
            <a:solidFill>
              <a:srgbClr val="9CA137"/>
            </a:solidFill>
            <a:ln w="9525" algn="ctr">
              <a:solidFill>
                <a:srgbClr val="9CA137"/>
              </a:solidFill>
              <a:round/>
              <a:headEnd/>
              <a:tailEnd/>
            </a:ln>
          </p:spPr>
          <p:txBody>
            <a:bodyPr wrap="none"/>
            <a:lstStyle>
              <a:lvl1pPr>
                <a:defRPr sz="2400">
                  <a:solidFill>
                    <a:schemeClr val="tx1"/>
                  </a:solidFill>
                  <a:latin typeface="Comic Sans MS" panose="030F0702030302020204" pitchFamily="66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Comic Sans MS" panose="030F0702030302020204" pitchFamily="66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Comic Sans MS" panose="030F0702030302020204" pitchFamily="66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Comic Sans MS" panose="030F0702030302020204" pitchFamily="66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Comic Sans MS" panose="030F0702030302020204" pitchFamily="66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Comic Sans MS" panose="030F0702030302020204" pitchFamily="66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Comic Sans MS" panose="030F0702030302020204" pitchFamily="66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Comic Sans MS" panose="030F0702030302020204" pitchFamily="66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Comic Sans MS" panose="030F0702030302020204" pitchFamily="66" charset="0"/>
                </a:defRPr>
              </a:lvl9pPr>
            </a:lstStyle>
            <a:p>
              <a:pPr eaLnBrk="1" hangingPunct="1"/>
              <a:endParaRPr lang="pt-PT" altLang="pt-PT"/>
            </a:p>
          </p:txBody>
        </p:sp>
      </p:grpSp>
      <p:grpSp>
        <p:nvGrpSpPr>
          <p:cNvPr id="15" name="Group 294"/>
          <p:cNvGrpSpPr>
            <a:grpSpLocks/>
          </p:cNvGrpSpPr>
          <p:nvPr/>
        </p:nvGrpSpPr>
        <p:grpSpPr bwMode="auto">
          <a:xfrm>
            <a:off x="9084749" y="1403093"/>
            <a:ext cx="144463" cy="2592388"/>
            <a:chOff x="5775236" y="17912473"/>
            <a:chExt cx="144000" cy="2541174"/>
          </a:xfrm>
        </p:grpSpPr>
        <p:cxnSp>
          <p:nvCxnSpPr>
            <p:cNvPr id="16" name="Straight Connector 295"/>
            <p:cNvCxnSpPr>
              <a:cxnSpLocks noChangeShapeType="1"/>
            </p:cNvCxnSpPr>
            <p:nvPr/>
          </p:nvCxnSpPr>
          <p:spPr bwMode="auto">
            <a:xfrm>
              <a:off x="5857054" y="17912473"/>
              <a:ext cx="0" cy="2541174"/>
            </a:xfrm>
            <a:prstGeom prst="line">
              <a:avLst/>
            </a:prstGeom>
            <a:noFill/>
            <a:ln w="38100" algn="ctr">
              <a:solidFill>
                <a:srgbClr val="9CA137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7" name="Oval 296"/>
            <p:cNvSpPr>
              <a:spLocks noChangeArrowheads="1"/>
            </p:cNvSpPr>
            <p:nvPr/>
          </p:nvSpPr>
          <p:spPr bwMode="auto">
            <a:xfrm>
              <a:off x="5775236" y="19056975"/>
              <a:ext cx="144000" cy="144016"/>
            </a:xfrm>
            <a:prstGeom prst="ellipse">
              <a:avLst/>
            </a:prstGeom>
            <a:solidFill>
              <a:srgbClr val="9CA137"/>
            </a:solidFill>
            <a:ln w="9525" algn="ctr">
              <a:solidFill>
                <a:srgbClr val="9CA137"/>
              </a:solidFill>
              <a:round/>
              <a:headEnd/>
              <a:tailEnd/>
            </a:ln>
          </p:spPr>
          <p:txBody>
            <a:bodyPr wrap="none"/>
            <a:lstStyle>
              <a:lvl1pPr>
                <a:defRPr sz="2400">
                  <a:solidFill>
                    <a:schemeClr val="tx1"/>
                  </a:solidFill>
                  <a:latin typeface="Comic Sans MS" panose="030F0702030302020204" pitchFamily="66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Comic Sans MS" panose="030F0702030302020204" pitchFamily="66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Comic Sans MS" panose="030F0702030302020204" pitchFamily="66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Comic Sans MS" panose="030F0702030302020204" pitchFamily="66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Comic Sans MS" panose="030F0702030302020204" pitchFamily="66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Comic Sans MS" panose="030F0702030302020204" pitchFamily="66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Comic Sans MS" panose="030F0702030302020204" pitchFamily="66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Comic Sans MS" panose="030F0702030302020204" pitchFamily="66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Comic Sans MS" panose="030F0702030302020204" pitchFamily="66" charset="0"/>
                </a:defRPr>
              </a:lvl9pPr>
            </a:lstStyle>
            <a:p>
              <a:pPr eaLnBrk="1" hangingPunct="1"/>
              <a:endParaRPr lang="pt-PT" altLang="pt-PT"/>
            </a:p>
          </p:txBody>
        </p:sp>
      </p:grpSp>
      <p:cxnSp>
        <p:nvCxnSpPr>
          <p:cNvPr id="18" name="Straight Arrow Connector 166"/>
          <p:cNvCxnSpPr>
            <a:cxnSpLocks noChangeShapeType="1"/>
            <a:stCxn id="7" idx="3"/>
          </p:cNvCxnSpPr>
          <p:nvPr/>
        </p:nvCxnSpPr>
        <p:spPr bwMode="auto">
          <a:xfrm>
            <a:off x="8012252" y="2689979"/>
            <a:ext cx="1006941" cy="39153"/>
          </a:xfrm>
          <a:prstGeom prst="straightConnector1">
            <a:avLst/>
          </a:prstGeom>
          <a:noFill/>
          <a:ln w="38100" algn="ctr">
            <a:solidFill>
              <a:srgbClr val="9CA137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9" name="TextBox 135"/>
          <p:cNvSpPr txBox="1">
            <a:spLocks noChangeArrowheads="1"/>
          </p:cNvSpPr>
          <p:nvPr/>
        </p:nvSpPr>
        <p:spPr bwMode="auto">
          <a:xfrm>
            <a:off x="9311293" y="3239612"/>
            <a:ext cx="2952750" cy="769937"/>
          </a:xfrm>
          <a:prstGeom prst="rect">
            <a:avLst/>
          </a:prstGeom>
          <a:blipFill>
            <a:blip r:embed="rId2" cstate="screen"/>
            <a:tile tx="0" ty="0" sx="100000" sy="100000" flip="none" algn="tl"/>
          </a:blipFill>
          <a:ln w="9525">
            <a:solidFill>
              <a:schemeClr val="bg2"/>
            </a:solidFill>
            <a:miter lim="800000"/>
            <a:headEnd/>
            <a:tailEnd/>
          </a:ln>
        </p:spPr>
        <p:txBody>
          <a:bodyPr>
            <a:spAutoFit/>
          </a:bodyPr>
          <a:lstStyle/>
          <a:p>
            <a:pPr marL="0" lvl="1" algn="ctr" eaLnBrk="1" hangingPunct="1">
              <a:spcAft>
                <a:spcPts val="300"/>
              </a:spcAft>
              <a:buClr>
                <a:schemeClr val="bg2">
                  <a:lumMod val="75000"/>
                </a:schemeClr>
              </a:buClr>
              <a:buSzPct val="120000"/>
              <a:defRPr/>
            </a:pPr>
            <a:r>
              <a:rPr lang="en-US" sz="2200" dirty="0">
                <a:latin typeface="Arial" pitchFamily="34" charset="0"/>
                <a:cs typeface="Arial" pitchFamily="34" charset="0"/>
              </a:rPr>
              <a:t>Total harvest of burnt stands</a:t>
            </a:r>
            <a:endParaRPr lang="en-US" sz="2200" i="1" dirty="0">
              <a:latin typeface="Arial" pitchFamily="34" charset="0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75992967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77510918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3"/>
          <p:cNvSpPr txBox="1">
            <a:spLocks noChangeArrowheads="1"/>
          </p:cNvSpPr>
          <p:nvPr/>
        </p:nvSpPr>
        <p:spPr>
          <a:xfrm>
            <a:off x="0" y="923544"/>
            <a:ext cx="12192000" cy="5477256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0" indent="0" algn="ct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73038" lvl="1" algn="l"/>
            <a:r>
              <a:rPr lang="en-US" sz="2400" b="1" dirty="0" smtClean="0"/>
              <a:t>1) Theoretical </a:t>
            </a:r>
            <a:r>
              <a:rPr lang="en-US" sz="2400" b="1" dirty="0"/>
              <a:t>aspects of model </a:t>
            </a:r>
            <a:r>
              <a:rPr lang="en-US" sz="2400" b="1" dirty="0" smtClean="0"/>
              <a:t>building</a:t>
            </a:r>
          </a:p>
          <a:p>
            <a:pPr lvl="1" algn="l"/>
            <a:endParaRPr lang="en-US" dirty="0"/>
          </a:p>
          <a:p>
            <a:pPr algn="l"/>
            <a:endParaRPr lang="en-US" dirty="0" smtClean="0"/>
          </a:p>
          <a:p>
            <a:endParaRPr lang="en-US" dirty="0" smtClean="0"/>
          </a:p>
          <a:p>
            <a:endParaRPr lang="en-US" dirty="0"/>
          </a:p>
          <a:p>
            <a:endParaRPr lang="en-US" dirty="0" smtClean="0"/>
          </a:p>
        </p:txBody>
      </p:sp>
      <p:sp>
        <p:nvSpPr>
          <p:cNvPr id="3" name="TextBox 2"/>
          <p:cNvSpPr txBox="1"/>
          <p:nvPr/>
        </p:nvSpPr>
        <p:spPr>
          <a:xfrm>
            <a:off x="335667" y="1507153"/>
            <a:ext cx="5509548" cy="52014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b="1" dirty="0" smtClean="0">
                <a:solidFill>
                  <a:schemeClr val="accent1">
                    <a:lumMod val="75000"/>
                  </a:schemeClr>
                </a:solidFill>
              </a:rPr>
              <a:t>Analysis </a:t>
            </a:r>
            <a:r>
              <a:rPr lang="en-US" sz="2000" b="1" dirty="0">
                <a:solidFill>
                  <a:schemeClr val="accent1">
                    <a:lumMod val="75000"/>
                  </a:schemeClr>
                </a:solidFill>
              </a:rPr>
              <a:t>of the statistical properties of the </a:t>
            </a:r>
            <a:r>
              <a:rPr lang="en-US" sz="2000" b="1" dirty="0" smtClean="0">
                <a:solidFill>
                  <a:schemeClr val="accent1">
                    <a:lumMod val="75000"/>
                  </a:schemeClr>
                </a:solidFill>
              </a:rPr>
              <a:t>model:</a:t>
            </a:r>
            <a:endParaRPr lang="en-US" sz="2000" b="1" dirty="0">
              <a:solidFill>
                <a:schemeClr val="accent1">
                  <a:lumMod val="75000"/>
                </a:schemeClr>
              </a:solidFill>
            </a:endParaRPr>
          </a:p>
          <a:p>
            <a:pPr marL="285750" indent="-285750">
              <a:buFont typeface="Wingdings" panose="05000000000000000000" pitchFamily="2" charset="2"/>
              <a:buChar char="§"/>
            </a:pPr>
            <a:endParaRPr lang="en-US" sz="1600" dirty="0"/>
          </a:p>
          <a:p>
            <a:pPr marL="285750" indent="-285750">
              <a:buFont typeface="Wingdings" panose="05000000000000000000" pitchFamily="2" charset="2"/>
              <a:buChar char="§"/>
            </a:pPr>
            <a:r>
              <a:rPr lang="en-US" sz="2000" dirty="0" smtClean="0"/>
              <a:t>verification </a:t>
            </a:r>
            <a:r>
              <a:rPr lang="en-US" sz="2000" dirty="0"/>
              <a:t>of the assumptions </a:t>
            </a:r>
            <a:r>
              <a:rPr lang="en-US" sz="2000" dirty="0" smtClean="0"/>
              <a:t>made when </a:t>
            </a:r>
            <a:r>
              <a:rPr lang="en-US" sz="2000" dirty="0"/>
              <a:t>fitting statistical </a:t>
            </a:r>
            <a:r>
              <a:rPr lang="en-US" sz="2000" dirty="0" smtClean="0"/>
              <a:t>models</a:t>
            </a:r>
          </a:p>
          <a:p>
            <a:pPr marL="285750" indent="-285750">
              <a:buFont typeface="Wingdings" panose="05000000000000000000" pitchFamily="2" charset="2"/>
              <a:buChar char="§"/>
            </a:pPr>
            <a:endParaRPr lang="en-US" sz="800" dirty="0" smtClean="0"/>
          </a:p>
          <a:p>
            <a:pPr marL="285750" indent="-285750">
              <a:buFont typeface="Wingdings" panose="05000000000000000000" pitchFamily="2" charset="2"/>
              <a:buChar char="§"/>
            </a:pPr>
            <a:r>
              <a:rPr lang="en-US" sz="2000" dirty="0" smtClean="0"/>
              <a:t>the </a:t>
            </a:r>
            <a:r>
              <a:rPr lang="en-US" sz="2000" dirty="0"/>
              <a:t>nature of the error term (i.e. additive </a:t>
            </a:r>
            <a:r>
              <a:rPr lang="en-US" sz="2000" dirty="0" smtClean="0"/>
              <a:t>or multiplicative</a:t>
            </a:r>
            <a:r>
              <a:rPr lang="en-US" sz="2000" dirty="0"/>
              <a:t>, independence of errors, etc</a:t>
            </a:r>
            <a:r>
              <a:rPr lang="en-US" sz="2000" dirty="0" smtClean="0"/>
              <a:t>.)</a:t>
            </a:r>
          </a:p>
          <a:p>
            <a:pPr marL="285750" indent="-285750">
              <a:buFont typeface="Wingdings" panose="05000000000000000000" pitchFamily="2" charset="2"/>
              <a:buChar char="§"/>
            </a:pPr>
            <a:endParaRPr lang="en-US" sz="800" dirty="0" smtClean="0"/>
          </a:p>
          <a:p>
            <a:pPr marL="285750" indent="-285750">
              <a:buFont typeface="Wingdings" panose="05000000000000000000" pitchFamily="2" charset="2"/>
              <a:buChar char="§"/>
            </a:pPr>
            <a:r>
              <a:rPr lang="en-US" sz="2000" dirty="0" smtClean="0"/>
              <a:t>errors </a:t>
            </a:r>
            <a:r>
              <a:rPr lang="en-US" sz="2000" dirty="0"/>
              <a:t>associated with the </a:t>
            </a:r>
            <a:r>
              <a:rPr lang="en-US" sz="2000" dirty="0" smtClean="0"/>
              <a:t>independent variables</a:t>
            </a:r>
          </a:p>
          <a:p>
            <a:pPr marL="285750" indent="-285750">
              <a:buFont typeface="Wingdings" panose="05000000000000000000" pitchFamily="2" charset="2"/>
              <a:buChar char="§"/>
            </a:pPr>
            <a:endParaRPr lang="en-US" sz="800" dirty="0" smtClean="0"/>
          </a:p>
          <a:p>
            <a:pPr marL="285750" indent="-285750">
              <a:buFont typeface="Wingdings" panose="05000000000000000000" pitchFamily="2" charset="2"/>
              <a:buChar char="§"/>
            </a:pPr>
            <a:r>
              <a:rPr lang="en-US" sz="2000" dirty="0" smtClean="0"/>
              <a:t>properties </a:t>
            </a:r>
            <a:r>
              <a:rPr lang="en-US" sz="2000" dirty="0"/>
              <a:t>of parameter estimates in model </a:t>
            </a:r>
            <a:r>
              <a:rPr lang="en-US" sz="2000" dirty="0" smtClean="0"/>
              <a:t>functions</a:t>
            </a:r>
          </a:p>
          <a:p>
            <a:pPr marL="285750" indent="-285750">
              <a:buFont typeface="Wingdings" panose="05000000000000000000" pitchFamily="2" charset="2"/>
              <a:buChar char="§"/>
            </a:pPr>
            <a:endParaRPr lang="en-US" sz="2000" dirty="0"/>
          </a:p>
          <a:p>
            <a:r>
              <a:rPr lang="en-US" sz="2000" dirty="0" smtClean="0"/>
              <a:t>These </a:t>
            </a:r>
            <a:r>
              <a:rPr lang="en-US" sz="2000" dirty="0"/>
              <a:t>analyses are usually made for each model component </a:t>
            </a:r>
            <a:r>
              <a:rPr lang="en-US" sz="2000" dirty="0" smtClean="0"/>
              <a:t>or set </a:t>
            </a:r>
            <a:r>
              <a:rPr lang="en-US" sz="2000" dirty="0"/>
              <a:t>of components simultaneously fit to </a:t>
            </a:r>
            <a:r>
              <a:rPr lang="en-US" sz="2000" dirty="0" smtClean="0"/>
              <a:t>data.</a:t>
            </a:r>
          </a:p>
          <a:p>
            <a:endParaRPr lang="en-US" sz="2000" dirty="0"/>
          </a:p>
          <a:p>
            <a:r>
              <a:rPr lang="en-US" sz="2000" i="1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For </a:t>
            </a:r>
            <a:r>
              <a:rPr lang="en-US" sz="2000" i="1" dirty="0">
                <a:solidFill>
                  <a:schemeClr val="tx1">
                    <a:lumMod val="50000"/>
                    <a:lumOff val="50000"/>
                  </a:schemeClr>
                </a:solidFill>
              </a:rPr>
              <a:t>more details see </a:t>
            </a:r>
            <a:r>
              <a:rPr lang="en-US" sz="2000" i="1" dirty="0" err="1">
                <a:solidFill>
                  <a:schemeClr val="tx1">
                    <a:lumMod val="50000"/>
                    <a:lumOff val="50000"/>
                  </a:schemeClr>
                </a:solidFill>
              </a:rPr>
              <a:t>Vanclay</a:t>
            </a:r>
            <a:r>
              <a:rPr lang="en-US" sz="2000" i="1" dirty="0">
                <a:solidFill>
                  <a:schemeClr val="tx1">
                    <a:lumMod val="50000"/>
                    <a:lumOff val="50000"/>
                  </a:schemeClr>
                </a:solidFill>
              </a:rPr>
              <a:t> and </a:t>
            </a:r>
            <a:r>
              <a:rPr lang="en-US" sz="2000" i="1" dirty="0" err="1">
                <a:solidFill>
                  <a:schemeClr val="tx1">
                    <a:lumMod val="50000"/>
                    <a:lumOff val="50000"/>
                  </a:schemeClr>
                </a:solidFill>
              </a:rPr>
              <a:t>Skovsgaard</a:t>
            </a:r>
            <a:r>
              <a:rPr lang="en-US" sz="2000" i="1" dirty="0">
                <a:solidFill>
                  <a:schemeClr val="tx1">
                    <a:lumMod val="50000"/>
                    <a:lumOff val="50000"/>
                  </a:schemeClr>
                </a:solidFill>
              </a:rPr>
              <a:t> </a:t>
            </a:r>
            <a:r>
              <a:rPr lang="en-US" sz="2000" i="1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(1997)</a:t>
            </a:r>
            <a:endParaRPr lang="en-US" sz="2000" i="1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6412376" y="1507153"/>
            <a:ext cx="5509548" cy="52014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b="1" dirty="0" smtClean="0">
                <a:solidFill>
                  <a:schemeClr val="accent1">
                    <a:lumMod val="75000"/>
                  </a:schemeClr>
                </a:solidFill>
              </a:rPr>
              <a:t>Sensitivity </a:t>
            </a:r>
            <a:r>
              <a:rPr lang="en-US" sz="2000" b="1" dirty="0">
                <a:solidFill>
                  <a:schemeClr val="accent1">
                    <a:lumMod val="75000"/>
                  </a:schemeClr>
                </a:solidFill>
              </a:rPr>
              <a:t>and uncertainty </a:t>
            </a:r>
            <a:r>
              <a:rPr lang="en-US" sz="2000" b="1" dirty="0" smtClean="0">
                <a:solidFill>
                  <a:schemeClr val="accent1">
                    <a:lumMod val="75000"/>
                  </a:schemeClr>
                </a:solidFill>
              </a:rPr>
              <a:t>analyses:</a:t>
            </a:r>
            <a:endParaRPr lang="en-US" sz="2000" b="1" dirty="0">
              <a:solidFill>
                <a:schemeClr val="accent1">
                  <a:lumMod val="75000"/>
                </a:schemeClr>
              </a:solidFill>
            </a:endParaRPr>
          </a:p>
          <a:p>
            <a:pPr marL="285750" indent="-285750">
              <a:buFont typeface="Wingdings" panose="05000000000000000000" pitchFamily="2" charset="2"/>
              <a:buChar char="§"/>
            </a:pPr>
            <a:endParaRPr lang="en-US" sz="1600" dirty="0"/>
          </a:p>
          <a:p>
            <a:r>
              <a:rPr lang="en-US" sz="2000" b="1" dirty="0" smtClean="0">
                <a:solidFill>
                  <a:schemeClr val="accent1">
                    <a:lumMod val="75000"/>
                  </a:schemeClr>
                </a:solidFill>
              </a:rPr>
              <a:t>Sensitivity</a:t>
            </a:r>
            <a:r>
              <a:rPr lang="en-US" sz="2000" dirty="0" smtClean="0"/>
              <a:t> is carried </a:t>
            </a:r>
            <a:r>
              <a:rPr lang="en-US" sz="2000" dirty="0"/>
              <a:t>out by changing </a:t>
            </a:r>
            <a:r>
              <a:rPr lang="en-US" sz="2000" dirty="0" smtClean="0"/>
              <a:t>a </a:t>
            </a:r>
            <a:r>
              <a:rPr lang="en-US" sz="2000" dirty="0"/>
              <a:t>parameter or </a:t>
            </a:r>
            <a:r>
              <a:rPr lang="en-US" sz="2000" dirty="0" smtClean="0"/>
              <a:t>component (</a:t>
            </a:r>
            <a:r>
              <a:rPr lang="en-US" sz="2000" dirty="0"/>
              <a:t>initial values of state variable</a:t>
            </a:r>
            <a:r>
              <a:rPr lang="en-US" sz="2000" dirty="0" smtClean="0"/>
              <a:t>) and observing </a:t>
            </a:r>
            <a:r>
              <a:rPr lang="en-US" sz="2000" dirty="0"/>
              <a:t>the corresponding effect on predicted </a:t>
            </a:r>
            <a:r>
              <a:rPr lang="en-US" sz="2000" dirty="0" smtClean="0"/>
              <a:t>outputs</a:t>
            </a:r>
          </a:p>
          <a:p>
            <a:endParaRPr lang="en-US" sz="800" dirty="0" smtClean="0"/>
          </a:p>
          <a:p>
            <a:r>
              <a:rPr lang="en-US" sz="2000" dirty="0"/>
              <a:t>U</a:t>
            </a:r>
            <a:r>
              <a:rPr lang="en-US" sz="2000" dirty="0" smtClean="0"/>
              <a:t>sed </a:t>
            </a:r>
            <a:r>
              <a:rPr lang="en-US" sz="2000" dirty="0"/>
              <a:t>to determine model components which have the greatest influence on </a:t>
            </a:r>
            <a:r>
              <a:rPr lang="en-US" sz="2000" dirty="0" smtClean="0"/>
              <a:t>predictions</a:t>
            </a:r>
          </a:p>
          <a:p>
            <a:endParaRPr lang="en-US" sz="800" dirty="0"/>
          </a:p>
          <a:p>
            <a:endParaRPr lang="en-US" sz="800" dirty="0"/>
          </a:p>
          <a:p>
            <a:r>
              <a:rPr lang="en-US" sz="2000" dirty="0">
                <a:solidFill>
                  <a:schemeClr val="accent3">
                    <a:lumMod val="75000"/>
                  </a:schemeClr>
                </a:solidFill>
              </a:rPr>
              <a:t>Uncertainty </a:t>
            </a:r>
            <a:r>
              <a:rPr lang="en-US" sz="2000" dirty="0" smtClean="0"/>
              <a:t>assessed with </a:t>
            </a:r>
            <a:r>
              <a:rPr lang="en-US" sz="2000" dirty="0" smtClean="0">
                <a:solidFill>
                  <a:schemeClr val="accent3">
                    <a:lumMod val="75000"/>
                  </a:schemeClr>
                </a:solidFill>
              </a:rPr>
              <a:t>Monte Carlo methods</a:t>
            </a:r>
            <a:r>
              <a:rPr lang="en-US" sz="2000" dirty="0" smtClean="0"/>
              <a:t>:</a:t>
            </a:r>
          </a:p>
          <a:p>
            <a:endParaRPr lang="en-US" sz="800" dirty="0" smtClean="0"/>
          </a:p>
          <a:p>
            <a:r>
              <a:rPr lang="en-US" sz="2000" dirty="0" smtClean="0"/>
              <a:t>the </a:t>
            </a:r>
            <a:r>
              <a:rPr lang="en-US" sz="2000" dirty="0"/>
              <a:t>model is run multiple times for combinations of </a:t>
            </a:r>
            <a:r>
              <a:rPr lang="en-US" sz="2000" dirty="0" smtClean="0"/>
              <a:t>different values </a:t>
            </a:r>
            <a:r>
              <a:rPr lang="en-US" sz="2000" dirty="0"/>
              <a:t>of the parameters randomly selected from their </a:t>
            </a:r>
            <a:r>
              <a:rPr lang="en-US" sz="2000" dirty="0" smtClean="0"/>
              <a:t>distribution</a:t>
            </a:r>
          </a:p>
          <a:p>
            <a:pPr marL="173038"/>
            <a:endParaRPr lang="en-US" sz="800" dirty="0" smtClean="0">
              <a:solidFill>
                <a:srgbClr val="C00000"/>
              </a:solidFill>
            </a:endParaRPr>
          </a:p>
          <a:p>
            <a:endParaRPr lang="en-US" sz="800" dirty="0" smtClean="0"/>
          </a:p>
          <a:p>
            <a:r>
              <a:rPr lang="en-US" sz="2000" dirty="0" smtClean="0"/>
              <a:t>The </a:t>
            </a:r>
            <a:r>
              <a:rPr lang="en-US" sz="2000" dirty="0"/>
              <a:t>output of </a:t>
            </a:r>
            <a:r>
              <a:rPr lang="en-US" sz="2000" dirty="0" smtClean="0"/>
              <a:t>the model</a:t>
            </a:r>
            <a:r>
              <a:rPr lang="en-US" sz="2000" dirty="0"/>
              <a:t>, for a certain input, is then a range of values instead of a unique prediction</a:t>
            </a:r>
            <a:endParaRPr lang="en-US" sz="2000" dirty="0"/>
          </a:p>
        </p:txBody>
      </p:sp>
    </p:spTree>
    <p:extLst>
      <p:ext uri="{BB962C8B-B14F-4D97-AF65-F5344CB8AC3E}">
        <p14:creationId xmlns:p14="http://schemas.microsoft.com/office/powerpoint/2010/main" val="182167287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7" grpId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3"/>
          <p:cNvSpPr txBox="1">
            <a:spLocks noChangeArrowheads="1"/>
          </p:cNvSpPr>
          <p:nvPr/>
        </p:nvSpPr>
        <p:spPr>
          <a:xfrm>
            <a:off x="0" y="923544"/>
            <a:ext cx="12192000" cy="5477256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0" indent="0" algn="ct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73038" lvl="1" algn="l"/>
            <a:r>
              <a:rPr lang="en-US" sz="2400" b="1" dirty="0" smtClean="0"/>
              <a:t>2) Logic </a:t>
            </a:r>
            <a:r>
              <a:rPr lang="en-US" sz="2400" b="1" dirty="0"/>
              <a:t>of Model Structure and Biological </a:t>
            </a:r>
            <a:r>
              <a:rPr lang="en-US" sz="2400" b="1" dirty="0" smtClean="0"/>
              <a:t>Aspects </a:t>
            </a:r>
            <a:r>
              <a:rPr lang="en-US" sz="2400" dirty="0" smtClean="0"/>
              <a:t>(</a:t>
            </a:r>
            <a:r>
              <a:rPr lang="en-US" dirty="0" smtClean="0"/>
              <a:t>qualitative evaluation)</a:t>
            </a:r>
            <a:endParaRPr lang="en-US" sz="2400" b="1" dirty="0" smtClean="0"/>
          </a:p>
          <a:p>
            <a:pPr lvl="1" algn="l"/>
            <a:endParaRPr lang="en-US" dirty="0"/>
          </a:p>
          <a:p>
            <a:pPr algn="l"/>
            <a:endParaRPr lang="en-US" dirty="0" smtClean="0"/>
          </a:p>
          <a:p>
            <a:endParaRPr lang="en-US" dirty="0" smtClean="0"/>
          </a:p>
          <a:p>
            <a:endParaRPr lang="en-US" dirty="0"/>
          </a:p>
          <a:p>
            <a:endParaRPr lang="en-US" dirty="0" smtClean="0"/>
          </a:p>
        </p:txBody>
      </p:sp>
      <p:sp>
        <p:nvSpPr>
          <p:cNvPr id="3" name="TextBox 2"/>
          <p:cNvSpPr txBox="1"/>
          <p:nvPr/>
        </p:nvSpPr>
        <p:spPr>
          <a:xfrm>
            <a:off x="335666" y="1507153"/>
            <a:ext cx="11620981" cy="58785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b="1" dirty="0" smtClean="0">
                <a:solidFill>
                  <a:schemeClr val="accent1">
                    <a:lumMod val="75000"/>
                  </a:schemeClr>
                </a:solidFill>
              </a:rPr>
              <a:t>The model has to be:</a:t>
            </a:r>
            <a:endParaRPr lang="en-US" sz="2000" b="1" dirty="0">
              <a:solidFill>
                <a:schemeClr val="accent1">
                  <a:lumMod val="75000"/>
                </a:schemeClr>
              </a:solidFill>
            </a:endParaRPr>
          </a:p>
          <a:p>
            <a:pPr marL="342900" indent="-342900">
              <a:buFont typeface="Wingdings" panose="05000000000000000000" pitchFamily="2" charset="2"/>
              <a:buChar char="§"/>
            </a:pPr>
            <a:endParaRPr lang="en-US" sz="800" dirty="0"/>
          </a:p>
          <a:p>
            <a:pPr marL="342900" indent="-342900">
              <a:buFont typeface="Wingdings" panose="05000000000000000000" pitchFamily="2" charset="2"/>
              <a:buChar char="§"/>
            </a:pPr>
            <a:r>
              <a:rPr lang="en-US" sz="2000" dirty="0"/>
              <a:t>biologically realistic</a:t>
            </a:r>
          </a:p>
          <a:p>
            <a:pPr marL="342900" indent="-342900">
              <a:buFont typeface="Wingdings" panose="05000000000000000000" pitchFamily="2" charset="2"/>
              <a:buChar char="§"/>
            </a:pPr>
            <a:r>
              <a:rPr lang="en-US" sz="2000" dirty="0"/>
              <a:t>agree with existing theories of forest growth</a:t>
            </a:r>
          </a:p>
          <a:p>
            <a:pPr marL="342900" indent="-342900">
              <a:buFont typeface="Wingdings" panose="05000000000000000000" pitchFamily="2" charset="2"/>
              <a:buChar char="§"/>
            </a:pPr>
            <a:r>
              <a:rPr lang="en-US" sz="2000" dirty="0"/>
              <a:t>predict sensible responses to management </a:t>
            </a:r>
            <a:r>
              <a:rPr lang="en-US" sz="2000" dirty="0" smtClean="0"/>
              <a:t>actions</a:t>
            </a:r>
          </a:p>
          <a:p>
            <a:pPr marL="342900" indent="-342900">
              <a:buFont typeface="Wingdings" panose="05000000000000000000" pitchFamily="2" charset="2"/>
              <a:buChar char="§"/>
            </a:pPr>
            <a:endParaRPr lang="en-US" sz="2000" dirty="0" smtClean="0"/>
          </a:p>
          <a:p>
            <a:pPr marL="342900" indent="-342900">
              <a:buFont typeface="Wingdings" panose="05000000000000000000" pitchFamily="2" charset="2"/>
              <a:buChar char="§"/>
            </a:pPr>
            <a:endParaRPr lang="en-US" sz="800" dirty="0"/>
          </a:p>
          <a:p>
            <a:r>
              <a:rPr lang="en-US" sz="2000" b="1" dirty="0" smtClean="0"/>
              <a:t>The model should be checked for whether the:</a:t>
            </a:r>
          </a:p>
          <a:p>
            <a:endParaRPr lang="en-US" sz="800" dirty="0"/>
          </a:p>
          <a:p>
            <a:pPr marL="285750" indent="-285750">
              <a:buFont typeface="Wingdings" panose="05000000000000000000" pitchFamily="2" charset="2"/>
              <a:buChar char="§"/>
            </a:pPr>
            <a:r>
              <a:rPr lang="en-US" sz="2000" dirty="0" smtClean="0"/>
              <a:t>selected independent variables meet the expectations</a:t>
            </a:r>
          </a:p>
          <a:p>
            <a:pPr marL="285750" indent="-285750">
              <a:buFont typeface="Wingdings" panose="05000000000000000000" pitchFamily="2" charset="2"/>
              <a:buChar char="§"/>
            </a:pPr>
            <a:endParaRPr lang="en-US" sz="800" dirty="0"/>
          </a:p>
          <a:p>
            <a:pPr marL="285750" indent="-285750">
              <a:buFont typeface="Wingdings" panose="05000000000000000000" pitchFamily="2" charset="2"/>
              <a:buChar char="§"/>
            </a:pPr>
            <a:r>
              <a:rPr lang="en-US" sz="2000" dirty="0" smtClean="0"/>
              <a:t>sign </a:t>
            </a:r>
            <a:r>
              <a:rPr lang="en-US" sz="2000" dirty="0"/>
              <a:t>and magnitude of </a:t>
            </a:r>
            <a:r>
              <a:rPr lang="en-US" sz="2000" dirty="0" smtClean="0"/>
              <a:t>coefficients </a:t>
            </a:r>
            <a:r>
              <a:rPr lang="en-US" sz="2000" dirty="0"/>
              <a:t>meet the</a:t>
            </a:r>
            <a:r>
              <a:rPr lang="en-US" sz="2000" dirty="0" smtClean="0"/>
              <a:t> expectations</a:t>
            </a:r>
          </a:p>
          <a:p>
            <a:pPr marL="285750" indent="-285750">
              <a:buFont typeface="Wingdings" panose="05000000000000000000" pitchFamily="2" charset="2"/>
              <a:buChar char="§"/>
            </a:pPr>
            <a:endParaRPr lang="en-US" sz="800" dirty="0"/>
          </a:p>
          <a:p>
            <a:pPr marL="285750" indent="-285750">
              <a:buFont typeface="Wingdings" panose="05000000000000000000" pitchFamily="2" charset="2"/>
              <a:buChar char="§"/>
            </a:pPr>
            <a:r>
              <a:rPr lang="en-US" sz="2000" dirty="0" smtClean="0"/>
              <a:t>extrapolations </a:t>
            </a:r>
            <a:r>
              <a:rPr lang="en-US" sz="2000" dirty="0"/>
              <a:t>are reasonable </a:t>
            </a:r>
            <a:r>
              <a:rPr lang="en-US" sz="2000" dirty="0" smtClean="0"/>
              <a:t>(outside the range of the development data)</a:t>
            </a:r>
          </a:p>
          <a:p>
            <a:pPr marL="285750" indent="-285750">
              <a:buFont typeface="Wingdings" panose="05000000000000000000" pitchFamily="2" charset="2"/>
              <a:buChar char="§"/>
            </a:pPr>
            <a:endParaRPr lang="en-US" sz="800" dirty="0" smtClean="0"/>
          </a:p>
          <a:p>
            <a:pPr marL="285750" indent="-285750">
              <a:buFont typeface="Wingdings" panose="05000000000000000000" pitchFamily="2" charset="2"/>
              <a:buChar char="§"/>
            </a:pPr>
            <a:r>
              <a:rPr lang="en-US" sz="2000" dirty="0" smtClean="0"/>
              <a:t>derivatives, limits, maxima, minima, inflections, </a:t>
            </a:r>
            <a:r>
              <a:rPr lang="en-US" sz="2000" dirty="0" err="1" smtClean="0"/>
              <a:t>etc</a:t>
            </a:r>
            <a:r>
              <a:rPr lang="en-US" sz="2000" dirty="0" smtClean="0"/>
              <a:t>, agree with expectations</a:t>
            </a:r>
          </a:p>
          <a:p>
            <a:pPr marL="285750" indent="-285750">
              <a:buFont typeface="Wingdings" panose="05000000000000000000" pitchFamily="2" charset="2"/>
              <a:buChar char="§"/>
            </a:pPr>
            <a:endParaRPr lang="en-US" sz="800" dirty="0" smtClean="0"/>
          </a:p>
          <a:p>
            <a:pPr marL="285750" indent="-285750">
              <a:buFont typeface="Wingdings" panose="05000000000000000000" pitchFamily="2" charset="2"/>
              <a:buChar char="§"/>
            </a:pPr>
            <a:r>
              <a:rPr lang="en-US" sz="2000" dirty="0" smtClean="0"/>
              <a:t>transformations </a:t>
            </a:r>
            <a:r>
              <a:rPr lang="en-US" sz="2000" dirty="0"/>
              <a:t>of model predictions </a:t>
            </a:r>
            <a:r>
              <a:rPr lang="en-US" sz="2000" dirty="0" smtClean="0"/>
              <a:t>are reasonable</a:t>
            </a:r>
          </a:p>
          <a:p>
            <a:r>
              <a:rPr lang="en-US" sz="2000" dirty="0" smtClean="0"/>
              <a:t>(</a:t>
            </a:r>
            <a:r>
              <a:rPr lang="en-US" sz="2000" dirty="0"/>
              <a:t>e.g. </a:t>
            </a:r>
            <a:r>
              <a:rPr lang="en-US" sz="2000" dirty="0" err="1" smtClean="0"/>
              <a:t>dbh</a:t>
            </a:r>
            <a:r>
              <a:rPr lang="en-US" sz="2000" dirty="0" smtClean="0"/>
              <a:t> predictions provide </a:t>
            </a:r>
            <a:r>
              <a:rPr lang="en-US" sz="2000" dirty="0"/>
              <a:t>reasonable </a:t>
            </a:r>
            <a:r>
              <a:rPr lang="en-US" sz="2000" dirty="0" err="1"/>
              <a:t>dbh</a:t>
            </a:r>
            <a:r>
              <a:rPr lang="en-US" sz="2000" dirty="0"/>
              <a:t> incr</a:t>
            </a:r>
            <a:r>
              <a:rPr lang="en-US" sz="2000" dirty="0" smtClean="0"/>
              <a:t>. estimates)</a:t>
            </a:r>
          </a:p>
          <a:p>
            <a:endParaRPr lang="en-US" sz="800" dirty="0" smtClean="0"/>
          </a:p>
          <a:p>
            <a:pPr marL="342900" indent="-342900">
              <a:buFont typeface="Wingdings" panose="05000000000000000000" pitchFamily="2" charset="2"/>
              <a:buChar char="§"/>
            </a:pPr>
            <a:r>
              <a:rPr lang="en-US" sz="2000" dirty="0"/>
              <a:t>model has any contradictions </a:t>
            </a:r>
          </a:p>
          <a:p>
            <a:endParaRPr lang="en-US" sz="2000" dirty="0" smtClean="0"/>
          </a:p>
          <a:p>
            <a:endParaRPr lang="en-US" sz="2000" i="1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grpSp>
        <p:nvGrpSpPr>
          <p:cNvPr id="5" name="Group 4"/>
          <p:cNvGrpSpPr/>
          <p:nvPr/>
        </p:nvGrpSpPr>
        <p:grpSpPr>
          <a:xfrm>
            <a:off x="6389145" y="2133097"/>
            <a:ext cx="5337172" cy="884538"/>
            <a:chOff x="6389145" y="2133097"/>
            <a:chExt cx="5337172" cy="884538"/>
          </a:xfrm>
        </p:grpSpPr>
        <p:sp>
          <p:nvSpPr>
            <p:cNvPr id="7" name="TextBox 6"/>
            <p:cNvSpPr txBox="1"/>
            <p:nvPr/>
          </p:nvSpPr>
          <p:spPr>
            <a:xfrm>
              <a:off x="6841801" y="2252201"/>
              <a:ext cx="4884516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/>
                <a:t>not problem-dependent</a:t>
              </a:r>
              <a:r>
                <a:rPr lang="en-US" dirty="0" smtClean="0"/>
                <a:t>, but </a:t>
              </a:r>
              <a:r>
                <a:rPr lang="en-US" dirty="0"/>
                <a:t>some of them are more relevant for certain applications than others</a:t>
              </a:r>
              <a:endParaRPr lang="en-US" sz="2000" dirty="0"/>
            </a:p>
          </p:txBody>
        </p:sp>
        <p:sp>
          <p:nvSpPr>
            <p:cNvPr id="4" name="Right Brace 3"/>
            <p:cNvSpPr/>
            <p:nvPr/>
          </p:nvSpPr>
          <p:spPr>
            <a:xfrm>
              <a:off x="6389145" y="2133097"/>
              <a:ext cx="147774" cy="884538"/>
            </a:xfrm>
            <a:prstGeom prst="rightBrace">
              <a:avLst>
                <a:gd name="adj1" fmla="val 69102"/>
                <a:gd name="adj2" fmla="val 48404"/>
              </a:avLst>
            </a:prstGeom>
            <a:ln w="2857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124387601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3" end="1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5" end="1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7" end="1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8" end="1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0" end="2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theme/theme1.xml><?xml version="1.0" encoding="utf-8"?>
<a:theme xmlns:a="http://schemas.openxmlformats.org/drawingml/2006/main" name="Office Theme">
  <a:themeElements>
    <a:clrScheme name="Cosmic Light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00A9BE"/>
      </a:accent1>
      <a:accent2>
        <a:srgbClr val="CAD936"/>
      </a:accent2>
      <a:accent3>
        <a:srgbClr val="7CB042"/>
      </a:accent3>
      <a:accent4>
        <a:srgbClr val="F2BC24"/>
      </a:accent4>
      <a:accent5>
        <a:srgbClr val="273238"/>
      </a:accent5>
      <a:accent6>
        <a:srgbClr val="455B66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Override1.xml><?xml version="1.0" encoding="utf-8"?>
<a:themeOverride xmlns:a="http://schemas.openxmlformats.org/drawingml/2006/main">
  <a:clrScheme name="Gesture 1">
    <a:dk1>
      <a:srgbClr val="000000"/>
    </a:dk1>
    <a:lt1>
      <a:srgbClr val="FFFFFF"/>
    </a:lt1>
    <a:dk2>
      <a:srgbClr val="000000"/>
    </a:dk2>
    <a:lt2>
      <a:srgbClr val="892D5B"/>
    </a:lt2>
    <a:accent1>
      <a:srgbClr val="CC9B10"/>
    </a:accent1>
    <a:accent2>
      <a:srgbClr val="C6CB65"/>
    </a:accent2>
    <a:accent3>
      <a:srgbClr val="FFFFFF"/>
    </a:accent3>
    <a:accent4>
      <a:srgbClr val="000000"/>
    </a:accent4>
    <a:accent5>
      <a:srgbClr val="E2CBAA"/>
    </a:accent5>
    <a:accent6>
      <a:srgbClr val="B3B85B"/>
    </a:accent6>
    <a:hlink>
      <a:srgbClr val="9F83BD"/>
    </a:hlink>
    <a:folHlink>
      <a:srgbClr val="F8CB0A"/>
    </a:folHlink>
  </a:clrScheme>
  <a:fontScheme name="Gesture">
    <a:majorFont>
      <a:latin typeface="Comic Sans MS"/>
      <a:ea typeface=""/>
      <a:cs typeface=""/>
    </a:majorFont>
    <a:minorFont>
      <a:latin typeface="Comic Sans MS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docProps/app.xml><?xml version="1.0" encoding="utf-8"?>
<Properties xmlns="http://schemas.openxmlformats.org/officeDocument/2006/extended-properties" xmlns:vt="http://schemas.openxmlformats.org/officeDocument/2006/docPropsVTypes">
  <TotalTime>5489</TotalTime>
  <Words>4587</Words>
  <Application>Microsoft Office PowerPoint</Application>
  <PresentationFormat>Widescreen</PresentationFormat>
  <Paragraphs>1276</Paragraphs>
  <Slides>75</Slides>
  <Notes>2</Notes>
  <HiddenSlides>0</HiddenSlides>
  <MMClips>0</MMClips>
  <ScaleCrop>false</ScaleCrop>
  <HeadingPairs>
    <vt:vector size="8" baseType="variant">
      <vt:variant>
        <vt:lpstr>Fonts Used</vt:lpstr>
      </vt:variant>
      <vt:variant>
        <vt:i4>7</vt:i4>
      </vt:variant>
      <vt:variant>
        <vt:lpstr>Theme</vt:lpstr>
      </vt:variant>
      <vt:variant>
        <vt:i4>1</vt:i4>
      </vt:variant>
      <vt:variant>
        <vt:lpstr>Embedded OLE Servers</vt:lpstr>
      </vt:variant>
      <vt:variant>
        <vt:i4>1</vt:i4>
      </vt:variant>
      <vt:variant>
        <vt:lpstr>Slide Titles</vt:lpstr>
      </vt:variant>
      <vt:variant>
        <vt:i4>75</vt:i4>
      </vt:variant>
    </vt:vector>
  </HeadingPairs>
  <TitlesOfParts>
    <vt:vector size="84" baseType="lpstr">
      <vt:lpstr>Arial</vt:lpstr>
      <vt:lpstr>Calibri</vt:lpstr>
      <vt:lpstr>Calibri Light</vt:lpstr>
      <vt:lpstr>Comic Sans MS</vt:lpstr>
      <vt:lpstr>Corbel</vt:lpstr>
      <vt:lpstr>Times New Roman</vt:lpstr>
      <vt:lpstr>Wingdings</vt:lpstr>
      <vt:lpstr>Office Theme</vt:lpstr>
      <vt:lpstr>Equation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Evaluating Globulus 3.0 3PG Glob3PG for Eucalyptus globulus  coppice stands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Evaluating country-level forest area and biomass estimates using NFI data  a Portuguese application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MD Junaed</dc:creator>
  <cp:lastModifiedBy>smb</cp:lastModifiedBy>
  <cp:revision>328</cp:revision>
  <dcterms:created xsi:type="dcterms:W3CDTF">2015-03-18T21:46:04Z</dcterms:created>
  <dcterms:modified xsi:type="dcterms:W3CDTF">2020-11-18T15:00:03Z</dcterms:modified>
</cp:coreProperties>
</file>